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3" r:id="rId7"/>
    <p:sldId id="261" r:id="rId8"/>
    <p:sldId id="263" r:id="rId9"/>
    <p:sldId id="264" r:id="rId10"/>
    <p:sldId id="26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2" autoAdjust="0"/>
    <p:restoredTop sz="94660"/>
  </p:normalViewPr>
  <p:slideViewPr>
    <p:cSldViewPr snapToGrid="0">
      <p:cViewPr varScale="1">
        <p:scale>
          <a:sx n="79" d="100"/>
          <a:sy n="79" d="100"/>
        </p:scale>
        <p:origin x="54" y="4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1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0 8287 0 0,'0'0'191'0'0,"0"0"26"0"0,0 0 9 0 0,-7 4 4 0 0,6-3 51 0 0,0-1 0 0 0,0 1 0 0 0,-1-1 0 0 0,1 1 0 0 0,0-1 0 0 0,0 1-1 0 0,0 0 1 0 0,0 0 0 0 0,0-1 0 0 0,1 1 0 0 0,-1 0 0 0 0,0 0 0 0 0,-1 2-1 0 0,1-2-22 0 0,1 0-1 0 0,-1 0 1 0 0,0 0-1 0 0,0-1 1 0 0,1 1-1 0 0,-1 0 1 0 0,0 0-1 0 0,0-1 1 0 0,0 1-1 0 0,0-1 1 0 0,0 1-1 0 0,0-1 1 0 0,0 1-1 0 0,0-1 1 0 0,-1 1-1 0 0,-7 3-215 0 0,0-1-1 0 0,-1 0 1 0 0,-10 3 0 0 0,-22 7-37 0 0,-36 22-5 0 0,3 3 0 0 0,1 3 0 0 0,-126 96 0 0 0,152-96 0 0 0,-67 76 0 0 0,106-107 0 0 0,-7 7 0 0 0,-67 79 0 0 0,74-83 0 0 0,0 0 0 0 0,1 0 0 0 0,0 1 0 0 0,1 0 0 0 0,1 1 0 0 0,-5 14 0 0 0,10-26 6 0 0,0 0 1 0 0,1-1-1 0 0,-1 1 0 0 0,1 0 0 0 0,-1 0 0 0 0,1-1 1 0 0,0 1-1 0 0,0 0 0 0 0,0 0 0 0 0,1-1 0 0 0,-1 1 1 0 0,0 0-1 0 0,1-1 0 0 0,0 1 0 0 0,0 0 0 0 0,2 4 1 0 0,-2-5 8 0 0,0-1 0 0 0,1 1 1 0 0,-1 0-1 0 0,1-1 0 0 0,-1 1 1 0 0,1-1-1 0 0,0 0 0 0 0,-1 1 1 0 0,1-1-1 0 0,0 0 0 0 0,0 0 1 0 0,0 0-1 0 0,0 0 0 0 0,0 0 1 0 0,0-1-1 0 0,0 1 0 0 0,0-1 1 0 0,0 1-1 0 0,0-1 0 0 0,0 0 1 0 0,4 0-1 0 0,21 0 381 0 0,-1-2 1 0 0,1-1 0 0 0,39-9-1 0 0,27-4 66 0 0,-67 13 11 0 0,4-1-247 0 0,0 1 1 0 0,1 2-1 0 0,-1 0 1 0 0,38 6-1 0 0,-40 0-1478 0 0,-25-5-184 0 0,-1 1-1000 0 0,6 2-3704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27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16 11975 0 0,'4'-13'547'0'0,"-3"10"-11"0"0,-1 3-203 0 0,0 0 419 0 0,0 0 220 0 0,1 2-709 0 0,0 0 1 0 0,0-1-1 0 0,0 1 0 0 0,0 0 0 0 0,0-1 0 0 0,0 1 1 0 0,-1 0-1 0 0,1 0 0 0 0,0 2 0 0 0,-1 2-80 0 0,1-1 0 0 0,-1 0 0 0 0,0 1 0 0 0,0-1 0 0 0,0 0 0 0 0,-1 1-1 0 0,-2 9 1 0 0,-14 37 26 0 0,11-34-205 0 0,-85 228 1436 0 0,-8-3-2658 0 0,1-51 1052 0 0,53-122 166 0 0,4-7 0 0 0,-99 161 0 0 0,88-149 0 0 0,50-72 8 0 0,0 0 0 0 0,0 0 0 0 0,-1 0 0 0 0,1 0 0 0 0,-1 0 0 0 0,0 0 0 0 0,-3 2 0 0 0,4-4 330 0 0,-10-13 1019 0 0,11 10-1435 0 0,1 0-1 0 0,-1 0 1 0 0,0-1-1 0 0,1 1 1 0 0,-1 0 0 0 0,1 0-1 0 0,0 0 1 0 0,0 0 0 0 0,0 0-1 0 0,0-1 1 0 0,0 1 0 0 0,0 0-1 0 0,0 0 1 0 0,1-2 0 0 0,9-29-490 0 0,9-10 562 0 0,1 2-1 0 0,25-40 0 0 0,-32 61 8 0 0,1 1 0 0 0,1 1-1 0 0,1 0 1 0 0,0 0 0 0 0,32-25-1 0 0,-39 37 0 0 0,0 0 0 0 0,1 0 0 0 0,0 1 0 0 0,0 1 0 0 0,0-1 0 0 0,0 2 0 0 0,1-1 0 0 0,-1 1 0 0 0,1 1 0 0 0,16-2 0 0 0,11 1 0 0 0,64 4 0 0 0,-74 1 0 0 0,-13-2 0 0 0,-1 1 0 0 0,0 1 0 0 0,0 0 0 0 0,1 1 0 0 0,21 7 0 0 0,-31-8 0 0 0,-1 0 0 0 0,1 0 0 0 0,-1 0 0 0 0,0 0 0 0 0,1 1 0 0 0,-1 0 0 0 0,-1 0 0 0 0,1 0 0 0 0,0 0 0 0 0,-1 1 0 0 0,1-1 0 0 0,-1 1 0 0 0,0 0 0 0 0,-1 0 0 0 0,1 0 0 0 0,0 0 0 0 0,-1 0 0 0 0,0 1 0 0 0,0-1 0 0 0,1 7 0 0 0,-1-1 10 0 0,0 0 1 0 0,-1 0-1 0 0,0 0 0 0 0,-1 0 0 0 0,0 0 0 0 0,0 0 0 0 0,-1 0 1 0 0,-4 15-1 0 0,0-4 93 0 0,-1-1 0 0 0,-16 40 1 0 0,14-46 111 0 0,1 1 0 0 0,-2-1 0 0 0,0-1 1 0 0,-1 0-1 0 0,0 0 0 0 0,-23 21 1 0 0,3-8-175 0 0,-55 38 1 0 0,67-53-33 0 0,0-1 0 0 0,0 0 0 0 0,-1-1 0 0 0,0-1 0 0 0,0-1 0 0 0,-1 0 0 0 0,-22 3 0 0 0,36-9 196 0 0,0 0 0 0 0,0-1 0 0 0,0 1-1 0 0,0-1 1 0 0,0-1 0 0 0,0 1 0 0 0,0-1 0 0 0,-12-3-1 0 0,17 4-251 0 0,-1-1 0 0 0,0 1 0 0 0,1-1 0 0 0,-1 0 0 0 0,1 1 0 0 0,-1-1-1 0 0,1 0 1 0 0,-1 0 0 0 0,1 0 0 0 0,0 0 0 0 0,-1-1 0 0 0,1 1 0 0 0,0 0-1 0 0,0-1 1 0 0,0 1 0 0 0,0 0 0 0 0,0-1 0 0 0,0 1 0 0 0,0-1 0 0 0,1 1-1 0 0,-1-1 1 0 0,0 0 0 0 0,1 1 0 0 0,-1-1 0 0 0,1 0 0 0 0,0 1 0 0 0,-1-1-1 0 0,1 0 1 0 0,0 0 0 0 0,0 1 0 0 0,0-1 0 0 0,1 0 0 0 0,-1 0 0 0 0,1-2 0 0 0,0-1-712 0 0,0 0 0 0 0,0 0 1 0 0,1 1-1 0 0,0-1 0 0 0,0 0 1 0 0,0 1-1 0 0,1-1 0 0 0,3-4 1 0 0,14-15-5680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0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 13823 0 0,'0'0'315'0'0,"0"0"45"0"0,0 0 21 0 0,0 0-49 0 0,-1 1-220 0 0,-12 14 503 0 0,0-2 1 0 0,0 1-1 0 0,-23 16 0 0 0,-52 31 1213 0 0,-12 10-202 0 0,39-21-1548 0 0,3 2-1 0 0,-69 78 1 0 0,124-128-78 0 0,1 2 0 0 0,-1-1 0 0 0,1 0 0 0 0,0 0 0 0 0,0 1 0 0 0,0-1 0 0 0,0 1 0 0 0,0 0 0 0 0,-1 5 0 0 0,1 6 0 0 0,4-11 0 0 0,0-2 0 0 0,-1 1 33 0 0,1 0 0 0 0,-1 0 0 0 0,1 0 0 0 0,0 0 0 0 0,0 0 0 0 0,0-1-1 0 0,1 1 1 0 0,-1-1 0 0 0,1 1 0 0 0,-1-1 0 0 0,1 0 0 0 0,0 0 0 0 0,-1 0 0 0 0,1-1 0 0 0,0 1 0 0 0,0-1 0 0 0,1 1-1 0 0,-1-1 1 0 0,0 0 0 0 0,7 1 0 0 0,2 1 235 0 0,0-1 1 0 0,0-1-1 0 0,0 0 0 0 0,19-1 0 0 0,-19-1-370 0 0,-1 0 0 0 0,1-1 0 0 0,-1-1-1 0 0,1 1 1 0 0,-1-2 0 0 0,0 0 0 0 0,0 0 0 0 0,0-1 0 0 0,12-8-1 0 0,-2 0-135 0 0,-1-1-1 0 0,-1-1 1 0 0,26-25-1 0 0,-27 20 239 0 0,0-2 0 0 0,-1-1 0 0 0,-2 0 0 0 0,21-40 0 0 0,-29 51 0 0 0,-1 0 0 0 0,-1 0 0 0 0,0 0 0 0 0,3-14 0 0 0,-6 22 0 0 0,-1-1 0 0 0,-1 1 0 0 0,1-1 0 0 0,0 0 0 0 0,-1 1 0 0 0,0-1 0 0 0,0 1 0 0 0,-1-1 0 0 0,1 0 0 0 0,-1 1 0 0 0,0-1 0 0 0,0 1 0 0 0,-1-1 0 0 0,-3-8 0 0 0,4 11 15 0 0,-1 0-1 0 0,1 0 1 0 0,-1 1-1 0 0,1-1 1 0 0,-1 0-1 0 0,0 1 1 0 0,0-1-1 0 0,0 1 0 0 0,0-1 1 0 0,0 1-1 0 0,0 0 1 0 0,0 0-1 0 0,0 0 1 0 0,-1 0-1 0 0,1 0 1 0 0,0 0-1 0 0,-1 1 1 0 0,1-1-1 0 0,-1 1 1 0 0,1 0-1 0 0,-5-1 1 0 0,2 1-411 0 0,0 0-1 0 0,0 1 1 0 0,0-1 0 0 0,0 1 0 0 0,0 0 0 0 0,-1 0 0 0 0,2 1 0 0 0,-1-1 0 0 0,-6 3 0 0 0,10-3-1628 0 0,1-1-22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17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6447 0 0,'0'0'298'0'0,"0"0"-10"0"0,1-1-188 0 0,22-28 494 0 0,-15 18 170 0 0,19-19 0 0 0,-6 4 1245 0 0,-16 20-1711 0 0,0 0 0 0 0,0 1 0 0 0,0-1 1 0 0,1 1-1 0 0,0 0 0 0 0,11-7 0 0 0,-15 11 73 0 0,-2 0-380 0 0,0 1 1 0 0,1-1-1 0 0,-1 1 1 0 0,1 0-1 0 0,-1-1 1 0 0,1 1-1 0 0,-1 0 1 0 0,1 0-1 0 0,-1-1 1 0 0,1 1-1 0 0,-1 0 1 0 0,1 0-1 0 0,0 0 1 0 0,-1 0-1 0 0,1-1 1 0 0,-1 1-1 0 0,2 0 1 0 0,-1 1 48 0 0,-1 0 1 0 0,1 0 0 0 0,0 1-1 0 0,0-1 1 0 0,0 0 0 0 0,-1 0-1 0 0,1 0 1 0 0,-1 1 0 0 0,1-1-1 0 0,-1 0 1 0 0,1 0 0 0 0,-1 1-1 0 0,0-1 1 0 0,0 0 0 0 0,0 1 0 0 0,1-1-1 0 0,-1 0 1 0 0,0 1 0 0 0,-1-1-1 0 0,1 3 1 0 0,-3 6 260 0 0,1 1 1 0 0,-7 12-1 0 0,6-15-229 0 0,2-7 299 0 0,1-1 117 0 0,0 0 21 0 0,0 0-66 0 0,0 2-294 0 0,1-1-132 0 0,1 16-18 0 0,-2-6 1 0 0,-2-1 0 0 0,0-1 0 0 0,1-7 0 0 0,0-1 0 0 0,1 1 0 0 0,-1 0 0 0 0,1 0 0 0 0,-1 0 0 0 0,1-1 0 0 0,0 1 0 0 0,0 0 0 0 0,-1 0 0 0 0,1 0 0 0 0,0 0 0 0 0,1 0 0 0 0,-1 0 0 0 0,0-1 0 0 0,0 1 0 0 0,2 4 0 0 0,0 3 0 0 0,-2 10 0 0 0,0-1 0 0 0,-7 34 0 0 0,4-27 0 0 0,-4 11 0 0 0,-11 40 0 0 0,15-68 0 0 0,2 0 0 0 0,0 0 0 0 0,0 0 0 0 0,0 0 0 0 0,1 1 0 0 0,2 13 0 0 0,-2-11 0 0 0,1 0 0 0 0,-2 12 0 0 0,0-8 0 0 0,2 0 0 0 0,0 1 0 0 0,0-1 0 0 0,1 0 0 0 0,8 24 0 0 0,-1 4 0 0 0,-5-14 0 0 0,-1 1 0 0 0,-2 0 0 0 0,0-1 0 0 0,-8 55 0 0 0,5-55 0 0 0,4 52 0 0 0,-1 6 0 0 0,-2-63 0 0 0,-1 166 0 0 0,4-151 0 0 0,8 90 0 0 0,-5-61 0 0 0,-5 86 0 0 0,-1-62 0 0 0,0-55 0 0 0,-1-1 0 0 0,-11 59 0 0 0,-16 102 0 0 0,17-102 0 0 0,11-77 0 0 0,-1 1 0 0 0,2-1 0 0 0,4 35 0 0 0,15 55 0 0 0,-7-45 0 0 0,1-7 0 0 0,-7-36 0 0 0,-2-1 0 0 0,3 26 0 0 0,15 87 0 0 0,-19-118 0 0 0,-1-7 0 0 0,-1 0 0 0 0,0 1 0 0 0,1 11 0 0 0,-2-13 0 0 0,0-1 0 0 0,1 0 0 0 0,-1 0 0 0 0,3 10 0 0 0,16 31 0 0 0,-18-42 0 0 0,1 0 0 0 0,-1 1 0 0 0,0-1 0 0 0,0 0 0 0 0,0 0 0 0 0,-1 1 0 0 0,0-1 0 0 0,1 0 0 0 0,-1 1 0 0 0,-1 5 0 0 0,0-6 0 0 0,1-3 0 0 0,-1 0 0 0 0,1 0 0 0 0,0 1 0 0 0,0-1 0 0 0,0 0 0 0 0,0 0 0 0 0,1 1 0 0 0,-1-1 0 0 0,0 0 0 0 0,0 1 0 0 0,1-1 0 0 0,-1 0 0 0 0,1 2 0 0 0,1 5 0 0 0,-1 1 0 0 0,0 0 0 0 0,-1-1 0 0 0,1 1 0 0 0,-2-1 0 0 0,1 1 0 0 0,-4 13 0 0 0,0-4 0 0 0,-1 0 0 0 0,-9 25 0 0 0,-3 1 0 0 0,-12 29 0 0 0,28-70 4 0 0,-1 0 0 0 0,1-1 0 0 0,0 2 0 0 0,0-1 0 0 0,0 0 0 0 0,0 0 0 0 0,0 0 0 0 0,1 0 0 0 0,0 0 0 0 0,-1 1 0 0 0,1-1 0 0 0,0 0 0 0 0,0 0 0 0 0,1 1 0 0 0,-1-1 0 0 0,1 0 0 0 0,1 6 0 0 0,-1-8 41 0 0,0-1-1 0 0,-1 0 1 0 0,1 0-1 0 0,0 1 1 0 0,-1-1-1 0 0,1 0 1 0 0,0 0-1 0 0,-1 0 1 0 0,1 0-1 0 0,0 0 1 0 0,-1 0-1 0 0,1 0 1 0 0,0 0-1 0 0,-1 0 1 0 0,1 0-1 0 0,0 0 1 0 0,0-1-1 0 0,-1 1 14 0 0,8-1 102 0 0,0-1-1 0 0,-1 1 1 0 0,1-2-1 0 0,-1 1 1 0 0,1-1 0 0 0,12-7-1 0 0,-20 10-159 0 0,0-1 0 0 0,0 1 0 0 0,0 0 0 0 0,1 0 0 0 0,-1 0 0 0 0,0 0 0 0 0,0 0 0 0 0,0 0 0 0 0,1-1 0 0 0,-1 1 0 0 0,0 0 0 0 0,0 0 0 0 0,0 0 0 0 0,1 0 0 0 0,-1 0 0 0 0,0 0 0 0 0,0 0 0 0 0,1 0 0 0 0,-1 0 0 0 0,0 0 0 0 0,0 0 0 0 0,0 0 0 0 0,1 0 0 0 0,-1 0 0 0 0,0 0 0 0 0,0 0 0 0 0,1 0 0 0 0,-1 0 0 0 0,0 1 0 0 0,0-1 0 0 0,0 0 0 0 0,1 0 0 0 0,-1 0 0 0 0,0 0 0 0 0,0 0 0 0 0,0 0 0 0 0,0 1 0 0 0,1-1 0 0 0,-1 0 0 0 0,0 0 0 0 0,0 0 0 0 0,0 1 0 0 0,0-1 0 0 0,0 0 0 0 0,1 0 0 0 0,-1 0 0 0 0,0 1 0 0 0,0-1 0 0 0,0 0 0 0 0,0 0 0 0 0,0 0 0 0 0,0 1 0 0 0,0-1 0 0 0,0 0 0 0 0,0 0 0 0 0,0 1 0 0 0,0-1 0 0 0,0 0 0 0 0,0 0 0 0 0,0 1 0 0 0,0-1 0 0 0,0 0 0 0 0,-2 12 0 0 0,1-2 6 0 0,0-4 5 0 0,0-1 0 0 0,0 1 0 0 0,0-1 0 0 0,0 0 0 0 0,-5 10 0 0 0,5-13 360 0 0,1-2 117 0 0,0 0 21 0 0,0 0-66 0 0,0 4-424 0 0,-1 0 1 0 0,0 0-1 0 0,0 0 1 0 0,-1 0-1 0 0,1 0 0 0 0,-1 0 1 0 0,-4 7-1 0 0,4-9-9 0 0,-2 7-10 0 0,0 0 0 0 0,-5 16 0 0 0,5-10 0 0 0,-5 4 0 0 0,2 6 0 0 0,7-18 0 0 0,-1-1 0 0 0,0 1 0 0 0,-3 9 0 0 0,-2 12 0 0 0,4-16 0 0 0,-1-1 0 0 0,-7 24 0 0 0,7-26 0 0 0,0 0 0 0 0,0 1 0 0 0,1-1 0 0 0,0 1 0 0 0,0 14 0 0 0,2-24 0 0 0,0 0 0 0 0,0 0 0 0 0,0 0 0 0 0,0 0 0 0 0,0-1 0 0 0,0 1 0 0 0,0 0 0 0 0,0 0 0 0 0,0 0 0 0 0,0 0 0 0 0,0 0 0 0 0,0 0 0 0 0,0 0 0 0 0,1-1 0 0 0,-1 1 0 0 0,0 0 0 0 0,0 0 0 0 0,0 0 0 0 0,0 0 0 0 0,0 0 0 0 0,0 0 0 0 0,0 0 0 0 0,0 0 0 0 0,1 0 0 0 0,-1 0 0 0 0,0 0 0 0 0,0 0 0 0 0,0 0 0 0 0,0 0 0 0 0,0-1 0 0 0,1 1 0 0 0,-1 0 0 0 0,0 0 0 0 0,0 0 0 0 0,0 0 0 0 0,0 0 0 0 0,0 1 0 0 0,0-1 0 0 0,1 0 0 0 0,-1 0 0 0 0,0 0 0 0 0,0 0 0 0 0,0 0 0 0 0,0 0 0 0 0,0 0 0 0 0,0 0 0 0 0,1 0 0 0 0,-1 0 0 0 0,0 0 0 0 0,0 0 0 0 0,0 0 0 0 0,0 0 0 0 0,0 1 0 0 0,0-1 0 0 0,0 0 0 0 0,0 0 0 0 0,0 0 0 0 0,0 0 0 0 0,1 0 0 0 0,-1 0 0 0 0,0 0 0 0 0,0 1 0 0 0,0-1 0 0 0,0 0 0 0 0,1-2 0 0 0,-1 1 0 0 0,1-1 0 0 0,0 0 0 0 0,-1 1 0 0 0,1-1 0 0 0,-1 0 0 0 0,0 0 0 0 0,0 0 0 0 0,1 0 0 0 0,-1 1 0 0 0,0-1 0 0 0,-1-3 0 0 0,-1-1 0 0 0,-1 7 0 0 0,0 4 0 0 0,0 0-118 0 0,1-1 0 0 0,0 1 0 0 0,0 0 0 0 0,1 0 0 0 0,0 0 0 0 0,0-1 0 0 0,0 1 0 0 0,0 0 0 0 0,0 9 0 0 0,-4 23-678 0 0,3-34 747 0 0,0 1 197 0 0,1 13-2145 0 0,3-17 1847 0 0,6-3 20 0 0,0 1-1 0 0,-1-2 0 0 0,0 1 0 0 0,0-1 1 0 0,0 0-1 0 0,0 0 0 0 0,0-1 1 0 0,-1 0-1 0 0,9-8 0 0 0,51-58-2659 0 0,-54 57 2614 0 0,34-41-1359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2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12 6447 0 0,'0'0'142'0'0,"0"0"22"0"0,0 0 13 0 0,0 0 55 0 0,0 0 181 0 0,2-1 78 0 0,26-9 698 0 0,-26 10-818 0 0,-2 0 117 0 0,0 0 21 0 0,0 0-66 0 0,2 0-294 0 0,5 3-79 0 0,0 0 0 0 0,0 0 0 0 0,12 8 0 0 0,-16-9 132 0 0,0-1 1 0 0,0 1-1 0 0,1 0 0 0 0,-1-1 1 0 0,0 1-1 0 0,1-1 1 0 0,6 1-1 0 0,5 0-160 0 0,0-1-1 0 0,0-1 1 0 0,27-2-1 0 0,5 0-42 0 0,40-4 894 0 0,-57 2-315 0 0,43 2-1 0 0,-35 5-577 0 0,0 3 0 0 0,67 18 0 0 0,35 6 0 0 0,-69-24 0 0 0,124-7 0 0 0,-70-2 0 0 0,51 4 1024 0 0,204 27 0 0 0,-281-10-1024 0 0,-58-9 0 0 0,76 6 0 0 0,-33-11 0 0 0,124 2 0 0 0,-191-6 0 0 0,262-8 0 0 0,-219 3 0 0 0,0 2 0 0 0,0 4 0 0 0,0 2 0 0 0,-1 2 0 0 0,1 3 0 0 0,79 22 0 0 0,-91-18 0 0 0,1-2 0 0 0,0-2 0 0 0,83 2 0 0 0,-107-11 0 0 0,46-7 0 0 0,-30 3 0 0 0,100-20 0 0 0,-79 13 0 0 0,-29 5 0 0 0,4-1 0 0 0,1 2 0 0 0,0 1 0 0 0,71 1 0 0 0,-78 6 0 0 0,158 15 0 0 0,-161-14 0 0 0,0-1 0 0 0,1-2 0 0 0,40-4 0 0 0,33-1 0 0 0,-18 5 0 0 0,-47-1 0 0 0,0 1 0 0 0,58 9 0 0 0,23 10 0 0 0,-77-13 0 0 0,0-2 0 0 0,0-1 0 0 0,0-2 0 0 0,76-9 0 0 0,172-3 0 0 0,-123 9 0 0 0,11-14-13 0 0,-78 5 98 0 0,-29 2 1082 0 0,-41 4-762 0 0,49-2-1 0 0,-36 6-404 0 0,42 2 0 0 0,33 11 0 0 0,-101-11 0 0 0,1-1 0 0 0,-1 0 0 0 0,0-2 0 0 0,1 0 0 0 0,-1 0 0 0 0,28-10 0 0 0,-19 6 0 0 0,38-5 0 0 0,86 5 0 0 0,-130 6 0 0 0,0 1 0 0 0,0 1 0 0 0,30 7 0 0 0,-27-7 0 0 0,-16-1 0 0 0,25 1 0 0 0,41-1 0 0 0,-57-2 0 0 0,-1 1 0 0 0,0-2 0 0 0,-1 1 0 0 0,20-6 0 0 0,-17 4 0 0 0,0 0 0 0 0,0 1 0 0 0,0 1 0 0 0,0 1 0 0 0,19 1 0 0 0,2 0 0 0 0,45 6 0 0 0,-31-1 0 0 0,-34-4 0 0 0,21-1 0 0 0,2 1 0 0 0,-32-2 0 0 0,0 1 0 0 0,-1-1 0 0 0,1 0 0 0 0,11-2 0 0 0,2-1 0 0 0,10-4 0 0 0,0 3 0 0 0,60-3 0 0 0,-81 7 0 0 0,7-2 0 0 0,-11 2 0 0 0,20 2 0 0 0,-21-2 0 0 0,0 0 0 0 0,0 0 0 0 0,0-1 0 0 0,0 0 0 0 0,6-2 0 0 0,-5 2 0 0 0,0-1 0 0 0,-1 1 0 0 0,11 0 0 0 0,6-1 0 0 0,-13 3 0 0 0,-1 3 0 0 0,-5 4 0 0 0,-2-2 0 0 0,6 19 0 0 0,-7-24 0 0 0,0 0 0 0 0,0 0 0 0 0,0 0 0 0 0,1-1 0 0 0,-1 1 0 0 0,0 0 0 0 0,0 0 0 0 0,1 0 0 0 0,-1 0 0 0 0,1-1 0 0 0,-1 1 0 0 0,1 0 0 0 0,-1 0 0 0 0,1-1 0 0 0,-1 1 0 0 0,1 0 0 0 0,0-1 0 0 0,-1 1 0 0 0,2 0 0 0 0,1 1 0 0 0,6 8 0 0 0,2 0 0 0 0,-1-1 0 0 0,22 13 0 0 0,-15-12 0 0 0,-15-10 0 0 0,0 1 0 0 0,0 0 0 0 0,0 0 0 0 0,0 0 0 0 0,-1 0 0 0 0,1 0 0 0 0,0 1 0 0 0,-1-1 0 0 0,1 0 0 0 0,-1 1 0 0 0,2 1 0 0 0,2 3 0 0 0,-1-3 0 0 0,-3-3 0 0 0,0 1 0 0 0,1 0 0 0 0,-1 0 0 0 0,0 0 0 0 0,0 0 0 0 0,0 1 0 0 0,0-1 0 0 0,0 0 0 0 0,-1 0 0 0 0,1 0 0 0 0,0 1 0 0 0,0-1 0 0 0,-1 1 0 0 0,1-1 0 0 0,-1 0 0 0 0,1 3 0 0 0,3 9 0 0 0,0-1 0 0 0,-1 1 0 0 0,-1-1 0 0 0,0 1 0 0 0,-1 0 0 0 0,0 0 0 0 0,-2 21 0 0 0,-17 93 0 0 0,12-89 0 0 0,-1 0 0 0 0,0 48 0 0 0,6-71 0 0 0,2 0 0 0 0,0 0 0 0 0,1-1 0 0 0,0 1 0 0 0,1 0 0 0 0,6 18 0 0 0,12 22 0 0 0,-12-34 0 0 0,-1-1 0 0 0,-1 1 0 0 0,-1 1 0 0 0,7 42 0 0 0,-11-31 0 0 0,-2 0 0 0 0,-2 0 0 0 0,-7 50 0 0 0,3-44 0 0 0,-14 77 0 0 0,-8 24 0 0 0,11-47 0 0 0,-35 197 0 0 0,44-242 0 0 0,-9 50 0 0 0,-16 109 0 0 0,25-123 0 0 0,-8 64 0 0 0,9-90 0 0 0,2 1 0 0 0,4 65 0 0 0,1-78 0 0 0,-2 33 0 0 0,0-41 0 0 0,2 0 0 0 0,6 57 0 0 0,2-35 0 0 0,7 39 0 0 0,-2-6 0 0 0,-3-20 0 0 0,8 36 0 0 0,-17-94 0 0 0,0 1 0 0 0,-4 29 0 0 0,2 12 0 0 0,2 37 0 0 0,1-33 0 0 0,2 46 0 0 0,-2-86 0 0 0,1-1 0 0 0,1 0 0 0 0,8 25 0 0 0,-10-39 0 0 0,1 1 0 0 0,0-1 0 0 0,0 0 0 0 0,7 11 0 0 0,0-3 0 0 0,-2 1 0 0 0,8 17 0 0 0,-13-25 0 0 0,-1 1 0 0 0,0 0 0 0 0,0 0 0 0 0,1 13 0 0 0,-2-11 0 0 0,1-1 0 0 0,0 0 0 0 0,5 15 0 0 0,13 17 0 0 0,-14-27 0 0 0,-7-10 0 0 0,0-2 0 0 0,0 1 0 0 0,0 13 0 0 0,5 14 0 0 0,3-1 0 0 0,-5-20 0 0 0,0 0 0 0 0,0 0 0 0 0,-1 0 0 0 0,1 9 0 0 0,-2-1 0 0 0,1-1 0 0 0,1 0 0 0 0,0 0 0 0 0,2 0 0 0 0,0 0 0 0 0,0 0 0 0 0,9 18 0 0 0,-8-23 0 0 0,0-2 0 0 0,0-2 72 0 0,-4-5 299 0 0,-1-2 117 0 0,0 0 21 0 0,0 0-66 0 0,-9-18-278 0 0,7 13-165 0 0,-3-5 0 0 0,0 1 0 0 0,0 0 0 0 0,-10-13 0 0 0,9 13 0 0 0,4 6 0 0 0,0 1 0 0 0,1-1 0 0 0,-1 1 0 0 0,-1-1 0 0 0,1 1 0 0 0,0 0 0 0 0,0 0 0 0 0,-1 0 0 0 0,1 0 0 0 0,-1 0 0 0 0,0 1 0 0 0,-3-3 0 0 0,2 2 0 0 0,0 1 0 0 0,1-1 0 0 0,-1 1 0 0 0,0 0 0 0 0,0 0 0 0 0,0 0 0 0 0,0 1 0 0 0,0-1 0 0 0,0 1 0 0 0,0 0 0 0 0,0 0 0 0 0,-7 1 0 0 0,-3 2 0 0 0,1 0 0 0 0,-19 7 0 0 0,-7 1 0 0 0,27-8 0 0 0,-1 0 0 0 0,1 0 0 0 0,0-1 0 0 0,-24 1 0 0 0,-2-4 1008 0 0,-40-8-1 0 0,-1 0-1375 0 0,67 9-35 0 0,-1 0-1 0 0,0 1 1 0 0,-16 4 0 0 0,15-3 414 0 0,-27 2 0 0 0,-29-6-11 0 0,-129-21 0 0 0,-5 2 0 0 0,135 16 0 0 0,-243-13 0 0 0,209 12 0 0 0,-154-18 0 0 0,161 7 0 0 0,-282-48 0 0 0,50 43 0 0 0,218 18 0 0 0,-459-40 0 0 0,286 14 0 0 0,213 28 0 0 0,-108 11 0 0 0,61-1 0 0 0,-132-1 0 0 0,179-8 0 0 0,-109-17 0 0 0,-21-10 0 0 0,127 20 629 0 0,-82 2-1 0 0,-74 16 107 0 0,146-8-1723 0 0,-131-15 0 0 0,73-4 1453 0 0,67 7 291 0 0,-132-2-1 0 0,84 17-1624 0 0,-156-1-254 0 0,200-7 1123 0 0,-42-2 0 0 0,-134-24 0 0 0,3-10 0 0 0,229 38 0 0 0,0 1 0 0 0,-1 0 0 0 0,1 2 0 0 0,-25 4 0 0 0,-85 25 0 0 0,111-26 0 0 0,-29 10 0 0 0,27-8 0 0 0,1 0 0 0 0,-34 4 0 0 0,49-10 0 0 0,0-1 0 0 0,0 1 0 0 0,0-1 0 0 0,0-1 0 0 0,0 1 0 0 0,0-1 0 0 0,0-1 0 0 0,1 1 0 0 0,-1-1 0 0 0,0 0 0 0 0,1-1 0 0 0,-11-4 0 0 0,13 5 48 0 0,-7-4 1880 0 0,7 3-1912 0 0,-3 8-16 0 0,-22 31 0 0 0,24-32 0 0 0,-2-3 0 0 0,5-1 0 0 0,1-1 0 0 0,0 1 0 0 0,-1 0 0 0 0,1-1 0 0 0,0 1 0 0 0,-1-1 0 0 0,1 1 0 0 0,0-1 0 0 0,0 0 0 0 0,0 1 0 0 0,0-1 0 0 0,-1 0 0 0 0,1 0 0 0 0,0 0 0 0 0,0 0 0 0 0,1 0 0 0 0,-1 0 0 0 0,0 0 0 0 0,0 0 0 0 0,-1-2 0 0 0,1 1 0 0 0,0 1 0 0 0,0 0 0 0 0,1 0 0 0 0,-1-1 0 0 0,1 1 0 0 0,-1 0 0 0 0,1 0 0 0 0,-1 0 0 0 0,1 0 0 0 0,0 0 0 0 0,-1-1 0 0 0,1-1 0 0 0,0 0 0 0 0,-1 1 0 0 0,0-1 0 0 0,1 1 0 0 0,-1-1 0 0 0,0 0 0 0 0,0 1 0 0 0,0 0 0 0 0,-2-3 0 0 0,-1-2 0 0 0,-1 4 0 0 0,3 2 0 0 0,1 0 0 0 0,0 1 0 0 0,-1-1 0 0 0,1 1 0 0 0,-1 0 0 0 0,1-1 0 0 0,-1 1 0 0 0,1 0 0 0 0,0 0 0 0 0,-1 0 0 0 0,1 0 0 0 0,-1 0 0 0 0,1 0 0 0 0,-1 1 0 0 0,1-1 0 0 0,0 0 0 0 0,-1 1 0 0 0,-1 0 0 0 0,-4 1 0 0 0,-18 3 0 0 0,-39 6 0 0 0,57-11 0 0 0,0 1 0 0 0,1-1 0 0 0,-1-1 0 0 0,0 1 0 0 0,0-1 0 0 0,1 0 0 0 0,-9-3 0 0 0,7 1 0 0 0,-22-18 0 0 0,9 6 0 0 0,-9-10 0 0 0,23 20 0 0 0,-1-1 0 0 0,2 0 0 0 0,-1 0 0 0 0,1 0 0 0 0,0-1 0 0 0,0 0 0 0 0,-5-8 0 0 0,4 6 0 0 0,6 8 0 0 0,0 0 0 0 0,0 0 0 0 0,0-1 0 0 0,0 1 0 0 0,1 0 0 0 0,-1 0 0 0 0,0 0 0 0 0,1 0 0 0 0,-1-1 0 0 0,0-1 0 0 0,0-3 0 0 0,1 1 0 0 0,0 0 0 0 0,-1 0 0 0 0,2 0 0 0 0,0-7 0 0 0,-1 12 0 0 0,0-1 0 0 0,0 1 0 0 0,0-1 0 0 0,1 1 0 0 0,-1-1 0 0 0,0 1 0 0 0,0-1 0 0 0,0 0 0 0 0,0 1 0 0 0,-1-1 0 0 0,1 1 0 0 0,0-1 0 0 0,0 1 0 0 0,0-1 0 0 0,0 0 0 0 0,0 1 0 0 0,-1-1 0 0 0,1 1 0 0 0,0-1 0 0 0,0 1 0 0 0,-1-1 0 0 0,1 1 0 0 0,-1 0 0 0 0,1-1 0 0 0,0 1 0 0 0,-1-1 0 0 0,1 1 0 0 0,-1 0 0 0 0,1-1 0 0 0,-1 1 0 0 0,1 0 0 0 0,-1-1 0 0 0,1 1 0 0 0,-1 0 0 0 0,1 0 0 0 0,-1 0 0 0 0,1-1 0 0 0,-2 1 0 0 0,1 0 0 0 0,-1-1-46 0 0,0 0 0 0 0,0 0 0 0 0,0 0 0 0 0,0 1 0 0 0,-1-1 0 0 0,1 1-1 0 0,0-1 1 0 0,0 1 0 0 0,0 0 0 0 0,0 0 0 0 0,-1 0 0 0 0,1 0 0 0 0,0 0 0 0 0,0 0 0 0 0,0 1-1 0 0,0-1 1 0 0,-1 1 0 0 0,-1 0 0 0 0,2 0-462 0 0,2-1 66 0 0,1-3 426 0 0,-1 0 1 0 0,1 0 0 0 0,-1 0 0 0 0,1 1 0 0 0,0-1 0 0 0,0 0 0 0 0,0 0 0 0 0,0 1 0 0 0,1-1 0 0 0,-1 1 0 0 0,3-4-1 0 0,23-28 46 0 0,-18 22-44 0 0,99-116-3294 0 0,-76 95 311 0 0,-18 17 1462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2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22 8287 0 0,'1'0'382'0'0,"33"0"211"0"0,-32 0-228 0 0,-2 0 122 0 0,0 0 22 0 0,0 0-66 0 0,0 0-222 0 0,0 0 166 0 0,0 0 101 0 0,0 0 21 0 0,0 0 71 0 0,0 0 286 0 0,0 0 124 0 0,0 0 30 0 0,0 0-65 0 0,-10-15 1214 0 0,7 14-2154 0 0,0 0-1 0 0,0 0 1 0 0,0 0-1 0 0,0 0 1 0 0,0 1-1 0 0,0-1 1 0 0,0 1-1 0 0,0 0 1 0 0,0 0-1 0 0,0 0 1 0 0,0 0-1 0 0,-5 1 1 0 0,-3 2-26 0 0,-1 0 1 0 0,-10 5-1 0 0,8-3 26 0 0,-25 10-15 0 0,1 2 0 0 0,-55 35 0 0 0,80-45 0 0 0,-28 17 0 0 0,-118 64 0 0 0,9-3 0 0 0,123-66 0 0 0,27-19 0 0 0,0 1 0 0 0,-1-1 0 0 0,1 0 0 0 0,-1 0 0 0 0,1 1 0 0 0,0-1 0 0 0,-1 0 0 0 0,1 1 0 0 0,0-1 0 0 0,0 1 0 0 0,-1-1 0 0 0,1 0 0 0 0,0 1 0 0 0,0-1 0 0 0,-1 1 0 0 0,1-1 0 0 0,0 1 0 0 0,0-1 0 0 0,0 1 0 0 0,0 0 0 0 0,1 0 0 0 0,-1 0 0 0 0,1 0 0 0 0,0-1 0 0 0,0 1 0 0 0,0 0 0 0 0,0 0 0 0 0,0-1 0 0 0,0 1 0 0 0,0 0 0 0 0,0-1 0 0 0,0 1 0 0 0,0-1 0 0 0,0 0 0 0 0,0 1 0 0 0,1-1 0 0 0,-1 0 0 0 0,2 1 0 0 0,25 2 0 0 0,99-9 0 0 0,-94 3 0 0 0,0 1 0 0 0,0 1 0 0 0,40 5 0 0 0,-27 3 0 0 0,67 20 0 0 0,-90-21 0 0 0,-1 2 0 0 0,-1 1 0 0 0,0 1 0 0 0,0 0 0 0 0,20 14 0 0 0,-15-4 0 0 0,0 2 0 0 0,-2 1 0 0 0,0 0 0 0 0,24 34 0 0 0,-41-49 0 0 0,-1 0 0 0 0,0 1 0 0 0,0 0 0 0 0,-1 0 0 0 0,6 15 0 0 0,-10-14 0 0 0,-4 2 0 0 0,4-10 0 0 0,2 0 0 0 0,1 10 0 0 0,-3-9 0 0 0,-2 0 0 0 0,1 0 0 0 0,0 0 0 0 0,0 0 0 0 0,-1 0 0 0 0,0 0 0 0 0,0-1 0 0 0,0 1 0 0 0,0 0 0 0 0,0 0 0 0 0,-2 3 0 0 0,0 0 0 0 0,-1 1 0 0 0,0-1 0 0 0,-7 9 0 0 0,3-6 0 0 0,-1-1 0 0 0,0 0 0 0 0,0-1 0 0 0,-1 1 0 0 0,0-2 0 0 0,0 0 0 0 0,-1 0 0 0 0,0 0 0 0 0,-20 6 0 0 0,3-3 0 0 0,-1-1 0 0 0,-53 7 0 0 0,11-6 0 0 0,0-2 0 0 0,-87-4 0 0 0,128-4 407 0 0,0-2-1 0 0,0-1 0 0 0,0-2 1 0 0,-54-17-1 0 0,38 9-390 0 0,46 14-22 0 0,0 0-1 0 0,-1-1 1 0 0,1 1-1 0 0,0 0 1 0 0,0 0-1 0 0,0 0 1 0 0,-1 0-1 0 0,1 0 1 0 0,0 0-1 0 0,0 0 1 0 0,0 0-1 0 0,-1 0 1 0 0,1 0 0 0 0,0 0-1 0 0,0 0 1 0 0,-1 0-1 0 0,1 0 1 0 0,0 0-1 0 0,0 0 1 0 0,0 0-1 0 0,-1 0 1 0 0,1 0-1 0 0,0 0 1 0 0,0 0-1 0 0,0 0 1 0 0,-1 0-1 0 0,1 1 1 0 0,0-1-1 0 0,0 0 1 0 0,0 0-1 0 0,0 0 1 0 0,-1 0 0 0 0,1 0-1 0 0,0 1 1 0 0,0-1-1 0 0,0 0 1 0 0,0 0-1 0 0,0 0 1 0 0,0 0-1 0 0,0 1 1 0 0,-1-1-1 0 0,1 0 1 0 0,0 0-1 0 0,0 0 1 0 0,0 1-1 0 0,0-1 1 0 0,0 0-1 0 0,0 0 1 0 0,0 0-1 0 0,0 1 1 0 0,0-1 0 0 0,0 0-1 0 0,0 0 1 0 0,0 1-1 0 0,0-1 1 0 0,0 0-1 0 0,0 0 1 0 0,4 12-408 0 0,-3-11 327 0 0,4 11-1240 0 0,1-1-3442 0 0,0-2-1475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2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1243 41 8287 0 0,'0'0'191'0'0,"0"0"26"0"0,0 0 9 0 0,1 0-34 0 0,3-4-78 0 0,-2 3 274 0 0,-1-1-185 0 0,2-1 2089 0 0,-5 3 586 0 0,-9 2-2555 0 0,6-3-306 0 0,3 1-17 0 0,0 0 0 0 0,0 0 0 0 0,0 0 0 0 0,0 1-1 0 0,0-1 1 0 0,0 1 0 0 0,0-1 0 0 0,0 1 0 0 0,-2 0 0 0 0,-45 15 111 0 0,0 2 0 0 0,2 1-1 0 0,-89 52 1 0 0,68-34 1478 0 0,-28 18-1569 0 0,33-21-24 0 0,-47 40 4 0 0,68-44 0 0 0,-52 47 0 0 0,75-58 0 0 0,0 0 0 0 0,-27 38 0 0 0,-5 7 0 0 0,-139 148 0 0 0,108-125 0 0 0,79-84 44 0 0,0 1-1 0 0,1-1 1 0 0,-1 0-1 0 0,1 1 0 0 0,0-1 1 0 0,0 1-1 0 0,0 0 1 0 0,1-1-1 0 0,-1 1 1 0 0,1 0-1 0 0,-1 5 0 0 0,0 5 446 0 0,-2 28-1 0 0,4-29-305 0 0,-1-1 1 0 0,-4 19-1 0 0,0-10-183 0 0,1 0 0 0 0,1 1 0 0 0,1 0 0 0 0,1-1 0 0 0,1 1 0 0 0,1 0 0 0 0,0-1 0 0 0,2 1 0 0 0,1-1 0 0 0,0 1 0 0 0,2-1 0 0 0,14 36 0 0 0,-4-14 0 0 0,-7-18 0 0 0,17 31 0 0 0,-11-28 0 0 0,-9-15 0 0 0,1 0 0 0 0,0 0 0 0 0,1-1 0 0 0,0 0 0 0 0,1-1 0 0 0,16 17 0 0 0,-13-17 0 0 0,0-1 0 0 0,1 0 0 0 0,0-1 0 0 0,1 0 0 0 0,0-1 0 0 0,0-1 0 0 0,20 8 0 0 0,-4-3 0 0 0,41 14 0 0 0,-50-19 0 0 0,0 2 0 0 0,-1 0 0 0 0,0 1 0 0 0,-1 2 0 0 0,31 22 0 0 0,-21-11 0 0 0,-12-10 0 0 0,1 1 0 0 0,29 15 0 0 0,-22-16 158 0 0,1-2-1 0 0,0-1 1 0 0,1-1-1 0 0,0-1 1 0 0,0-1-1 0 0,1-2 1 0 0,0-1-1 0 0,0-1 1 0 0,0-1 0 0 0,0-1-1 0 0,0-2 1 0 0,41-6-1 0 0,168-30-157 0 0,-155 17 0 0 0,-8 2 0 0 0,-52 14 0 0 0,-10 1 0 0 0,0 1 0 0 0,22-1 0 0 0,-7 2 0 0 0,-1 0 0 0 0,1-2 0 0 0,32-7 0 0 0,144-45 0 0 0,-44 17 0 0 0,-111 26 0 0 0,48-7 0 0 0,-83 17 32 0 0,-1 0 0 0 0,1-2 0 0 0,-1 0 0 0 0,0 0 0 0 0,0-1 0 0 0,0 0 0 0 0,-1-1 0 0 0,0-1 0 0 0,12-8 0 0 0,5-6 544 0 0,-1-1 0 0 0,28-29 0 0 0,-45 40-576 0 0,0 0 0 0 0,0 0 0 0 0,-1 0 0 0 0,-1-2 0 0 0,0 1 0 0 0,0-1 0 0 0,-2 0 0 0 0,1 0 0 0 0,-2-1 0 0 0,0 1 0 0 0,0-1 0 0 0,3-20 0 0 0,29-223 0 0 0,-12 70 0 0 0,-21 156 0 0 0,-2 0 0 0 0,0 0 0 0 0,-2-1 0 0 0,-6-44 0 0 0,1 51 0 0 0,-2 0 0 0 0,0 0 0 0 0,-1 1 0 0 0,-1 0 0 0 0,-2 0 0 0 0,-17-28 0 0 0,18 35 0 0 0,-2 0 0 0 0,0 1 0 0 0,-2 1 0 0 0,-25-24 0 0 0,-12-14 0 0 0,39 38 0 0 0,-1 1 0 0 0,-1 0 0 0 0,0 1 0 0 0,-1 1 0 0 0,0 0 0 0 0,-1 1 0 0 0,-26-15 0 0 0,-26-6 0 0 0,-110-37 0 0 0,141 56 0 0 0,1-3 0 0 0,-47-27 0 0 0,-3-2 0 0 0,76 41 0 0 0,0 1 0 0 0,0-1 0 0 0,-1 2 0 0 0,1-1 0 0 0,-1 1 0 0 0,0 1 0 0 0,1 0 0 0 0,-13 1 0 0 0,-14 1 0 0 0,-37 7 0 0 0,28-2 0 0 0,32-4-56 0 0,0-2-1 0 0,0 0 0 0 0,-1 0 1 0 0,1-1-1 0 0,-15-3 0 0 0,20 2-126 0 0,0-1-1 0 0,0 0 1 0 0,0 0-1 0 0,0-1 1 0 0,0 0-1 0 0,1 0 0 0 0,0-1 1 0 0,-12-8-1 0 0,10 5 184 0 0,0 0 0 0 0,-1 1 0 0 0,1 1 0 0 0,-2 0 0 0 0,-11-5 0 0 0,19 9 0 0 0,0 1 0 0 0,0 0 0 0 0,-1 0 0 0 0,1 0 0 0 0,-1 0 0 0 0,1 1 0 0 0,0 0 0 0 0,-1 0 0 0 0,1 0 0 0 0,-1 0 0 0 0,1 1 0 0 0,-1 0 0 0 0,1 0 0 0 0,0 0 0 0 0,0 0 0 0 0,-1 1 0 0 0,-7 3 0 0 0,-32 21 0 0 0,-60 47 0 0 0,137-92-3152 0 0,40-18-1 0 0,-52 28 1618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2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1882 1 8287 0 0,'0'0'191'0'0,"0"0"26"0"0,2 0 9 0 0,29 1 4 0 0,-29 0-180 0 0,-5 1 82 0 0,-10 3 294 0 0,-20 5 438 0 0,-1-1-256 0 0,27-8-72 0 0,0-1 0 0 0,0 1-1 0 0,0-1 1 0 0,0 0 0 0 0,0-1-1 0 0,-8-1 1 0 0,3 1-190 0 0,6 1-346 0 0,0 0 0 0 0,0 0 0 0 0,0 0 0 0 0,0 1 0 0 0,0 0 0 0 0,0 0 0 0 0,-7 3 0 0 0,-41 18 0 0 0,13-5 0 0 0,21-10 0 0 0,0-2 0 0 0,0 0 0 0 0,-1-2 0 0 0,-28 2 0 0 0,22-2 247 0 0,11-1 350 0 0,-31-1-1 0 0,34-1-465 0 0,0 0 1 0 0,0 1-1 0 0,-18 4 0 0 0,-4 1-48 0 0,-94 2-83 0 0,65-6 0 0 0,21-1 0 0 0,27-1 0 0 0,0 0 0 0 0,1 1 0 0 0,-1 1 0 0 0,1 0 0 0 0,-21 7 0 0 0,-19 8 0 0 0,-32 11 0 0 0,76-24 0 0 0,-1-1 0 0 0,0 0 0 0 0,-19 2 0 0 0,-4 0 0 0 0,9-5 0 0 0,7 4 515 0 0,0-1 0 0 0,-29 12 1 0 0,8-3-14 0 0,0 1-502 0 0,22-7 0 0 0,5 0 0 0 0,10-5 0 0 0,1 0 0 0 0,-1 1 0 0 0,1-1 0 0 0,-1 1 0 0 0,1-1 0 0 0,-5 4 0 0 0,-1 1 0 0 0,-8 1 0 0 0,-94 53 0 0 0,93-51 290 0 0,1 1 1 0 0,0 1-1 0 0,0 0 0 0 0,2 0 1 0 0,-1 2-1 0 0,-19 22 0 0 0,12-14-274 0 0,15-10-16 0 0,-6 17 0 0 0,11-23 0 0 0,0-2 0 0 0,1 0 0 0 0,0 0 0 0 0,0 0 0 0 0,0 0 0 0 0,1 0 0 0 0,-1 4 0 0 0,-20 71 0 0 0,20-76 0 0 0,-6 17 0 0 0,-1 0 0 0 0,-15 25 0 0 0,-4 10 0 0 0,15-30 0 0 0,7-14 0 0 0,0 1 0 0 0,1-1 0 0 0,-5 20 0 0 0,3-14 0 0 0,4-12 0 0 0,0 1 0 0 0,1-1 0 0 0,0 1 0 0 0,-1-1 0 0 0,2 1 0 0 0,-1 0 0 0 0,0-1 0 0 0,1 9 0 0 0,-1-3 0 0 0,1 0 0 0 0,0 0 0 0 0,1-1 0 0 0,0 1 0 0 0,3 11 0 0 0,-2-13 0 0 0,-1 0 0 0 0,0-1 0 0 0,0 1 0 0 0,-1 9 0 0 0,-3 25 0 0 0,0-8 0 0 0,2 38 0 0 0,2-67-5 0 0,0 0 0 0 0,0 1 0 0 0,1-1 0 0 0,-1 0 0 0 0,1 0 0 0 0,0 0 0 0 0,1 0 0 0 0,-1 0 0 0 0,1-1 0 0 0,0 1 0 0 0,0-1 0 0 0,0 0 0 0 0,1 0-1 0 0,0 0 1 0 0,6 6 0 0 0,4 1 258 0 0,-1-1 0 0 0,1 0 0 0 0,26 13 0 0 0,18 4 894 0 0,-42-21-1152 0 0,0 1 0 0 0,-1 1 0 0 0,0 0 0 0 0,0 1 0 0 0,22 18 0 0 0,-24-17 5 0 0,2 0 0 0 0,-1-1 0 0 0,30 14 0 0 0,-35-18 0 0 0,13 5 0 0 0,-1 1 0 0 0,-1 1 0 0 0,29 22 0 0 0,-39-27 0 0 0,1 0 0 0 0,0-1 0 0 0,0 0 0 0 0,0-1 0 0 0,20 6 0 0 0,44 4 0 0 0,11 6 0 0 0,90 13 0 0 0,-101-18 0 0 0,45 12 0 0 0,-74-19 0 0 0,-34-7 0 0 0,-1 0 0 0 0,0 0 0 0 0,1 1 0 0 0,20 9 0 0 0,-25-9 0 0 0,0-1 0 0 0,0 1 0 0 0,13 1 0 0 0,-3 0 0 0 0,-14-3 0 0 0,16 0 0 0 0,2-4 0 0 0,0-1 0 0 0,36-11 0 0 0,13-3 0 0 0,-51 15 0 0 0,31 1 0 0 0,-4 0 0 0 0,-24 1 0 0 0,0 2 0 0 0,-1 0 0 0 0,37 8 0 0 0,-48-7 0 0 0,9 3 0 0 0,-6-3 0 0 0,3-1 0 0 0,0-1 0 0 0,0-1 0 0 0,0 0 0 0 0,0-1 0 0 0,-1-1 0 0 0,1 0 0 0 0,22-9 0 0 0,-15 5 0 0 0,41-6 0 0 0,-31 10 0 0 0,0 1 0 0 0,42 3 0 0 0,12-2 0 0 0,-81 0 0 0 0,6 0 0 0 0,0-1 0 0 0,0-1 0 0 0,0 0 0 0 0,17-7 0 0 0,10-3 0 0 0,-13 5 111 0 0,0-1-1 0 0,-1-2 1 0 0,29-16 0 0 0,-46 22 36 0 0,0 0 0 0 0,0-1 0 0 0,-1 0 0 0 0,0-1 0 0 0,-1 0 0 0 0,1 0 0 0 0,5-9 0 0 0,23-24 282 0 0,-19 25-429 0 0,-5 5 0 0 0,17-14 0 0 0,50-43-64 0 0,-58 50-614 0 0,28-32 0 0 0,-1 1 2082 0 0,-43 44-1401 0 0,-1 1 1 0 0,0-1-1 0 0,-1 0 0 0 0,1 0 1 0 0,3-7-1 0 0,10-14-7 0 0,-6 12 4 0 0,0-1 0 0 0,-1-1 0 0 0,13-30 0 0 0,5-10 0 0 0,12-15 0 0 0,-35 61 0 0 0,0-1 0 0 0,0 0 0 0 0,-1 0 0 0 0,0 0 0 0 0,2-19 0 0 0,-3 18 0 0 0,0 0 0 0 0,1 0 0 0 0,0 0 0 0 0,7-16 0 0 0,-6 19 0 0 0,-1 0 0 0 0,-1 0 0 0 0,1 0 0 0 0,-1-1 0 0 0,0 1 0 0 0,-1-1 0 0 0,0 1 0 0 0,-1-1 0 0 0,0 1 0 0 0,-1-12 0 0 0,-1 1 0 0 0,-1 0 0 0 0,0 1 0 0 0,-11-31 0 0 0,-2-3 0 0 0,8 24 0 0 0,-2-1 0 0 0,-13-28 0 0 0,3 13 0 0 0,11 24 0 0 0,-1 0 0 0 0,-22-34 0 0 0,28 48 0 0 0,0 1 0 0 0,-1 0 0 0 0,0 0 0 0 0,0 0 0 0 0,0 0 0 0 0,0 1 0 0 0,-1 0 0 0 0,1 0 0 0 0,-1 0 0 0 0,0 1 0 0 0,-1 0 0 0 0,1 0 0 0 0,-10-3 0 0 0,-120-26 0 0 0,120 26 0 0 0,0-1 0 0 0,1 0 0 0 0,0-2 0 0 0,-19-12 0 0 0,8 4 0 0 0,5 4-145 0 0,15 8-10 0 0,-1 0 0 0 0,0 1 0 0 0,-1 0 0 0 0,1 0 1 0 0,-1 1-1 0 0,0 0 0 0 0,-9-2 0 0 0,-15-1 54 0 0,-1 2-1 0 0,1 2 1 0 0,-1 1 0 0 0,0 1-1 0 0,-45 7 1 0 0,65-6 101 0 0,0-1 0 0 0,0 0 0 0 0,0-1 0 0 0,0 0 0 0 0,0-1 0 0 0,-24-7 0 0 0,21 5 0 0 0,10 2 0 0 0,0 0 0 0 0,0 0 0 0 0,0 0 0 0 0,1 0 0 0 0,-1-1 0 0 0,-7-5 0 0 0,9 6 0 0 0,1 0 0 0 0,-1 0 0 0 0,1 0 0 0 0,-1 1 0 0 0,0 0 0 0 0,0-1 0 0 0,1 1 0 0 0,-6 0 0 0 0,-5-2 0 0 0,6 1 0 0 0,-1 1 0 0 0,0 1 0 0 0,0-1 0 0 0,1 1 0 0 0,-1 1 0 0 0,0 0 0 0 0,0 0 0 0 0,-16 5 0 0 0,-11 1 0 0 0,12-5-72 0 0,22-2-299 0 0,2 0-117 0 0,0 0-21 0 0,-3-2-196 0 0,3 2 653 0 0,0 0-1 0 0,0 0 1 0 0,0 0-1 0 0,-1 0 1 0 0,1 0-1 0 0,0 0 1 0 0,0 0-1 0 0,0 0 1 0 0,-1 0-1 0 0,1 0 0 0 0,0 0 1 0 0,0 0-1 0 0,0 0 1 0 0,0-1-1 0 0,-1 1 1 0 0,1 0-1 0 0,0 0 1 0 0,0 0-1 0 0,0 0 1 0 0,0 0-1 0 0,-1 0 1 0 0,1-1-1 0 0,0 1 1 0 0,0 0-1 0 0,0 0 1 0 0,0 0-1 0 0,0 0 1 0 0,0-1-1 0 0,0 1 1 0 0,0 0-1 0 0,0 0 1 0 0,0 0-1 0 0,-1-1 1 0 0,0-24-322 0 0,1 24-704 0 0,0 1-372 0 0,0 0-71 0 0,0 0-14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30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34 803 6447 0 0,'0'0'298'0'0,"0"0"-10"0"0,-14 0-107 0 0,13 0 247 0 0,-1 0-1 0 0,1-1 1 0 0,0 1-1 0 0,-1 0 1 0 0,1 0-1 0 0,0-1 1 0 0,0 1-1 0 0,-1 0 1 0 0,1-1-1 0 0,0 1 1 0 0,-2-2-1 0 0,3 1-196 0 0,0 1-1 0 0,-1-1 0 0 0,1 0 0 0 0,0 0 0 0 0,-1 0 0 0 0,1 1 0 0 0,0-1 0 0 0,0 0 1 0 0,0 0-1 0 0,0 0 0 0 0,0 1 0 0 0,0-1 0 0 0,0 0 0 0 0,0 0 0 0 0,0 0 0 0 0,1-1 1 0 0,0-5 144 0 0,0-1 0 0 0,0 1 0 0 0,1 0 0 0 0,0 0 0 0 0,0 0 1 0 0,1 0-1 0 0,3-7 0 0 0,12-24-203 0 0,-6 12-175 0 0,17-27-1 0 0,47-81 4 0 0,-2 8 0 0 0,-7 14 0 0 0,-58 94 0 0 0,103-186 0 0 0,-108 198-64 0 0,-3 4-273 0 0,-1 2-138 0 0,0 0-33 0 0,0 0 66 0 0,-1 14 403 0 0,0 0 0 0 0,-1 0 0 0 0,-6 20 0 0 0,4-22 37 0 0,2 0 0 0 0,-1 1 0 0 0,1-1 0 0 0,1 24 0 0 0,1-32 2 0 0,0 0 0 0 0,0-1 0 0 0,1 1 0 0 0,-1-1 0 0 0,1 1 0 0 0,0-1 0 0 0,0 1 0 0 0,0-1 0 0 0,1 1 0 0 0,-1-1 0 0 0,1 0 0 0 0,0 0 0 0 0,0 0 0 0 0,0 0 0 0 0,0 0 0 0 0,1 0 0 0 0,-1-1 0 0 0,1 1 0 0 0,4 3 0 0 0,-1-1 57 0 0,-1 0-1 0 0,1 1 0 0 0,-1 0 1 0 0,0 0-1 0 0,-1 0 1 0 0,0 0-1 0 0,0 1 0 0 0,0-1 1 0 0,3 9-1 0 0,-3-4 81 0 0,0 0 0 0 0,-1 0-1 0 0,-1 0 1 0 0,0 0 0 0 0,1 19-1 0 0,2 94 527 0 0,5 64-718 0 0,-8-177 55 0 0,-1-1 0 0 0,5 14 0 0 0,-5-21 0 0 0,0 0 0 0 0,-1-1 0 0 0,1 1 0 0 0,1-1 0 0 0,-1 0 0 0 0,0 1 0 0 0,1-1 0 0 0,-1 0 0 0 0,1 0 0 0 0,-1 1 0 0 0,1-1 0 0 0,0-1 0 0 0,0 1 0 0 0,4 3 0 0 0,-5-4-16 0 0,0-1 1 0 0,0 1-1 0 0,0-1 0 0 0,0 0 1 0 0,1 1-1 0 0,-1-1 0 0 0,0 0 0 0 0,0 0 1 0 0,0 1-1 0 0,0-1 0 0 0,1 0 0 0 0,-1 0 1 0 0,0 0-1 0 0,0 0 0 0 0,0-1 0 0 0,0 1 1 0 0,1 0-1 0 0,-1 0 0 0 0,1-1 0 0 0,0 0 103 0 0,1-1 0 0 0,-1 1 1 0 0,0 0-1 0 0,0-1 0 0 0,0 1 0 0 0,0-1 0 0 0,0 0 0 0 0,2-2 0 0 0,15-24-1455 0 0,-11 12-3077 0 0,-8 14-1603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3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11975 0 0,'0'0'267'0'0,"0"0"42"0"0,0 0 17 0 0,0 0-28 0 0,0 0-126 0 0,0 7 467 0 0,2-5 3166 0 0,14-6-3334 0 0,0-1-1 0 0,0 0 1 0 0,19-9-1 0 0,-19 7-1160 0 0,1 0 1 0 0,0 2-1 0 0,18-4 0 0 0,-21 6-5449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3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11975 0 0,'0'0'267'0'0,"0"0"42"0"0,1 0 17 0 0,9 0-31 0 0,-5-1-276 0 0,0 1 0 0 0,0 0 1 0 0,-1 1-1 0 0,1-1 0 0 0,5 2 0 0 0,-10-2-19 0 0,1 0 0 0 0,-1 0 0 0 0,0 1 0 0 0,1-1 0 0 0,-1 0 0 0 0,1 0 0 0 0,-1 0 0 0 0,0 0 0 0 0,1 1 0 0 0,-1-1 0 0 0,0 0 0 0 0,1 0 0 0 0,-1 1 0 0 0,0-1 0 0 0,1 0 0 0 0,-1 1 0 0 0,0-1 0 0 0,1 0 0 0 0,-1 1 0 0 0,0-1 0 0 0,0 2 0 0 0,0 0 0 0 0,-1-1 0 0 0,1 1 0 0 0,0-1 0 0 0,-1 1 0 0 0,0-1 0 0 0,1 0 0 0 0,-1 1 0 0 0,0-1 0 0 0,-1 2 0 0 0,-1 2 0 0 0,-62 124 1432 0 0,38-74-502 0 0,-15 35 631 0 0,40-85-1533 0 0,-5 13 0 0 0,1 0-1 0 0,1 0 1 0 0,0 0-1 0 0,-2 20 0 0 0,7-27-27 0 0,0-9-53 0 0,0 0 0 0 0,0 0-1 0 0,1 0 1 0 0,-1 0 0 0 0,0-1-1 0 0,1 1 1 0 0,-1 0 0 0 0,1 0 0 0 0,0 0-1 0 0,1 2 1 0 0,0 0-237 0 0,-1-2-1207 0 0,-1-2-3962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3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5 177 8287 0 0,'0'0'382'0'0,"0"0"-8"0"0,0 0-170 0 0,0 0 176 0 0,0 0 107 0 0,0 0 22 0 0,0 0 3 0 0,0 0 0 0 0,0 0 0 0 0,0 2 0 0 0,0 0-347 0 0,-4 12 350 0 0,3-12-144 0 0,1-2 117 0 0,0 0 21 0 0,2 0 3 0 0,3-1-416 0 0,0 1 1 0 0,0-1-1 0 0,-1 0 0 0 0,1 0 0 0 0,0-1 0 0 0,0 1 1 0 0,-1-1-1 0 0,9-4 0 0 0,36-26 946 0 0,-23 15-806 0 0,16-8-236 0 0,0 3 0 0 0,1 1 0 0 0,51-17 0 0 0,-74 31 0 0 0,1 2 0 0 0,1 0 0 0 0,21-3 0 0 0,-34 7 0 0 0,1 1 0 0 0,-1-1 0 0 0,1 1 0 0 0,-1 1 0 0 0,0 0 0 0 0,1 0 0 0 0,-1 1 0 0 0,0 0 0 0 0,13 5 0 0 0,-20-6 0 0 0,0 0 0 0 0,0 0 0 0 0,1 0 0 0 0,-1 0 0 0 0,0 0 0 0 0,0 1 0 0 0,-1-1 0 0 0,1 1 0 0 0,0-1 0 0 0,0 1 0 0 0,-1 0 0 0 0,1 0 0 0 0,-1-1 0 0 0,1 1 0 0 0,-1 0 0 0 0,0 0 0 0 0,0 0 0 0 0,0 1 0 0 0,0-1 0 0 0,0 0 0 0 0,0 0 0 0 0,-1 1 0 0 0,1-1 0 0 0,-1 0 0 0 0,1 1 0 0 0,-1-1 0 0 0,0 0 0 0 0,0 1 0 0 0,0 2 0 0 0,-1 0 0 0 0,0 1 0 0 0,-1-1 0 0 0,1 0 0 0 0,-1 1 0 0 0,0-1 0 0 0,0 0 0 0 0,-1 0 0 0 0,1 0 0 0 0,-1 0 0 0 0,0-1 0 0 0,-6 8 0 0 0,0-4 0 0 0,0 0 0 0 0,-1 0 0 0 0,0 0 0 0 0,0-2 0 0 0,-1 1 0 0 0,-16 7 0 0 0,1 0 0 0 0,-57 29 0 0 0,-18 10 0 0 0,80-41 0 0 0,1-1 0 0 0,1 1 0 0 0,0 1 0 0 0,1 1 0 0 0,-27 26 0 0 0,45-40 0 0 0,0 0 0 0 0,0 0 0 0 0,0 0 0 0 0,0 0 0 0 0,0 0 0 0 0,0 0 0 0 0,-1 0 0 0 0,1 0 0 0 0,0 0 0 0 0,0 0 0 0 0,0 0 0 0 0,0 0 0 0 0,0 0 0 0 0,0 1 0 0 0,0-1 0 0 0,0 0 0 0 0,0 0 0 0 0,0 0 0 0 0,0 0 0 0 0,0 0 0 0 0,0 0 0 0 0,0 0 0 0 0,0 0 0 0 0,0 0 0 0 0,-1 1 0 0 0,1-1 0 0 0,0 0 0 0 0,0 0 0 0 0,0 0 0 0 0,0 0 0 0 0,0 0 0 0 0,0 0 0 0 0,0 0 0 0 0,1 0 0 0 0,-1 1 0 0 0,0-1 0 0 0,0 0 0 0 0,0 0 0 0 0,0 0 0 0 0,0 0 0 0 0,0 0 0 0 0,0 0 0 0 0,0 0 0 0 0,0 0 0 0 0,0 0 0 0 0,0 0 0 0 0,0 1 0 0 0,0-1 0 0 0,7 0 0 0 0,8-3 0 0 0,86-28 0 0 0,-34 9 0 0 0,-47 14 0 0 0,1 1 0 0 0,0 2 0 0 0,0 0 0 0 0,38-5 0 0 0,-50 10 0 0 0,-1 0 0 0 0,0 0 0 0 0,0 1 0 0 0,0 0 0 0 0,0 0 0 0 0,0 1 0 0 0,14 4 0 0 0,-19-4 0 0 0,0-1 0 0 0,0 1 0 0 0,0-1 0 0 0,0 1 0 0 0,0 0 0 0 0,0 0 0 0 0,-1 0 0 0 0,1 0 0 0 0,-1 1 0 0 0,0-1 0 0 0,1 1 0 0 0,-1-1 0 0 0,0 1 0 0 0,0 0 0 0 0,-1 0 0 0 0,1 0 0 0 0,-1 0 0 0 0,1 0 0 0 0,-1 0 0 0 0,0 0 0 0 0,1 6 0 0 0,-1-3 0 0 0,0 1 0 0 0,0 0 0 0 0,0-1 0 0 0,-1 1 0 0 0,0 0 0 0 0,-1 0 0 0 0,-1 9 0 0 0,-1-5 0 0 0,0 0 0 0 0,-1 0 0 0 0,0 0 0 0 0,-11 17 0 0 0,8-17 256 0 0,-1-1 0 0 0,0 0 0 0 0,0-1 0 0 0,-1 0 0 0 0,0 0 0 0 0,-1-1 0 0 0,-11 8 0 0 0,3-3-256 0 0,0-1 0 0 0,-1-2 0 0 0,0 1 0 0 0,-38 13 0 0 0,-86 18 0 0 0,133-40 0 0 0,1 0 0 0 0,-1-1 0 0 0,1 0 0 0 0,-1 0 0 0 0,1-1 0 0 0,-1 0 0 0 0,-17-2 0 0 0,22 1 0 0 0,0-1 0 0 0,-1 1 0 0 0,1-1 0 0 0,0 0 0 0 0,0 0 0 0 0,0 0 0 0 0,0-1 0 0 0,1 0 0 0 0,-1 0 0 0 0,1 0 0 0 0,0 0 0 0 0,0-1 0 0 0,0 0 0 0 0,0 0 0 0 0,-4-4 0 0 0,1-1-322 0 0,-7-10 688 0 0,9 7-5754 0 0,4 11-660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37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8287 0 0,'0'0'191'0'0,"0"0"26"0"0,0 0 9 0 0,0 0 42 0 0,0 0 158 0 0,0 0 72 0 0,0 0 12 0 0,0 0 2 0 0,0 0 0 0 0,0 0 0 0 0,0 0 0 0 0,0 0 0 0 0,0 0 0 0 0,0 0 0 0 0,1 3 0 0 0,-1-3-494 0 0,0 0 0 0 0,0 1-1 0 0,1-1 1 0 0,-1 0 0 0 0,0 1-1 0 0,0-1 1 0 0,0 0 0 0 0,0 0-1 0 0,0 1 1 0 0,1-1 0 0 0,-1 0-1 0 0,0 1 1 0 0,0-1 0 0 0,0 0-1 0 0,1 0 1 0 0,-1 0 0 0 0,0 1-1 0 0,0-1 1 0 0,1 0-1 0 0,-1 0 1 0 0,0 0 0 0 0,0 0-1 0 0,1 0 1 0 0,-1 1 0 0 0,0-1-1 0 0,1 0 1 0 0,-1 0 0 0 0,0 0-1 0 0,0 0 1 0 0,1 0 0 0 0,-1 0-1 0 0,0 0 1 0 0,1 0 0 0 0,-1 0-1 0 0,0 0 1 0 0,1 0 0 0 0,-1 0-1 0 0,0 0 1 0 0,1 0 0 0 0,-1-1-1 0 0,12-10 850 0 0,-3 1-410 0 0,-5 6-193 0 0,1 0 0 0 0,-1 0 0 0 0,1 0 0 0 0,0 1 0 0 0,0 0 0 0 0,0 0 0 0 0,0 0 0 0 0,1 1 0 0 0,6-3 0 0 0,-6 4-312 0 0,-4 1-289 0 0,-2 0-138 0 0,0 0-33 0 0,0 0-4 0 0,0 0 0 0 0,0 0 0 0 0,0 0 0 0 0,0 0 0 0 0,0 0 0 0 0,23 8-1160 0 0,-18-8 1104 0 0,0-1-1 0 0,0 1 0 0 0,-1-1 1 0 0,1 0-1 0 0,0 0 1 0 0,8-4-1 0 0,-10 4 332 0 0,16-6-1298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0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235 209 15663 0 0,'-1'2'356'0'0,"-1"2"-251"0"0,0-1-1 0 0,0 0 0 0 0,0 0 0 0 0,-1 0 1 0 0,1 0-1 0 0,-1 0 0 0 0,1 0 0 0 0,-1-1 1 0 0,0 0-1 0 0,0 1 0 0 0,-4 1 1 0 0,-42 22 20 0 0,28-16-67 0 0,-21 10 962 0 0,31-16-821 0 0,-1 1 0 0 0,2 0 0 0 0,-1 1-1 0 0,1 0 1 0 0,-1 0 0 0 0,-10 11 0 0 0,20-16 289 0 0,1-1 21 0 0,0 0-66 0 0,12-6-278 0 0,9-4-97 0 0,-2-1 1 0 0,0-1-1 0 0,26-20 0 0 0,45-49 1331 0 0,21-15-1023 0 0,-86 79-350 0 0,0 0-1 0 0,34-16 1 0 0,-44 26-185 0 0,0 1 0 0 0,0 0 1 0 0,1 1-1 0 0,0 0 0 0 0,28-3 0 0 0,-41 7 116 0 0,0 1 0 0 0,0 0 0 0 0,0 0 0 0 0,0 0 1 0 0,0 0-1 0 0,0 1 0 0 0,0-1 0 0 0,0 1 0 0 0,0 0 0 0 0,0 0 0 0 0,0 0 0 0 0,0 0 0 0 0,0 0 0 0 0,0 1 0 0 0,-1-1 0 0 0,1 1 0 0 0,0 0 1 0 0,-1-1-1 0 0,0 1 0 0 0,1 0 0 0 0,-1 1 0 0 0,0-1 0 0 0,0 0 0 0 0,0 1 0 0 0,3 4 0 0 0,-2 2 147 0 0,1 1 0 0 0,-1-1 0 0 0,-1 1 0 0 0,0 0 0 0 0,-1-1 0 0 0,1 1 0 0 0,-2 0 0 0 0,1 0 0 0 0,-2 0 0 0 0,1-1 0 0 0,-1 1 0 0 0,-1 0 0 0 0,1 0 0 0 0,-2-1 0 0 0,1 1 0 0 0,-2-1 0 0 0,1 0 0 0 0,-7 13 0 0 0,4-9-102 0 0,-1 0-1 0 0,0-1 1 0 0,-1 1 0 0 0,-1-1-1 0 0,0-1 1 0 0,0 0-1 0 0,-1 0 1 0 0,-1-1 0 0 0,-17 14-1 0 0,5-6-1 0 0,73-60-1384 0 0,259-174 334 0 0,-199 154-485 0 0,-98 56 1480 0 0,-4 2 53 0 0,0 0 0 0 0,1 1 0 0 0,-1 0 0 0 0,0 0 0 0 0,1 1 0 0 0,0 0 0 0 0,14-1 0 0 0,-22 3 14 0 0,1-1 0 0 0,-1 1 0 0 0,1 0 0 0 0,-1 0 0 0 0,1 0 0 0 0,-1 0 0 0 0,1 0 0 0 0,-1 0 0 0 0,1 0-1 0 0,-1 0 1 0 0,1 1 0 0 0,-1-1 0 0 0,1 1 0 0 0,-1-1 0 0 0,1 1 0 0 0,-1-1 0 0 0,2 2 0 0 0,1 0 175 0 0,-4-2-143 0 0,1 1 1 0 0,-1-1 0 0 0,0 0 0 0 0,1 1 0 0 0,-1-1 0 0 0,0 1 0 0 0,1-1 0 0 0,-1 0 0 0 0,0 1-1 0 0,1-1 1 0 0,-1 1 0 0 0,0-1 0 0 0,0 1 0 0 0,0-1 0 0 0,1 1 0 0 0,-1-1 0 0 0,0 1 0 0 0,0-1-1 0 0,0 1 1 0 0,0-1 0 0 0,0 1 0 0 0,0 0 0 0 0,0 13 260 0 0,0-13-217 0 0,-3 17-54 0 0,-1 1 0 0 0,0-1 0 0 0,-2 0 0 0 0,0 0 0 0 0,-14 28 0 0 0,5-9 370 0 0,2-9 513 0 0,9-22-802 0 0,1 1-1 0 0,0 0 1 0 0,0 0 0 0 0,1 0-1 0 0,-2 10 1 0 0,3-12-188 0 0,1-2 10 0 0,-1 0 0 0 0,0 0 0 0 0,1 0 0 0 0,-1 0 0 0 0,0 0 0 0 0,0-1 0 0 0,0 1 0 0 0,-1 0 0 0 0,1-1 0 0 0,-1 1 0 0 0,-3 4 0 0 0,4-6-890 0 0,1-1-1286 0 0,0 0-4924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37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5 235 2759 0 0,'0'0'126'0'0,"0"0"68"0"0,0 0 208 0 0,0 0 87 0 0,0-6 312 0 0,0 3 2401 0 0,-2-11-1184 0 0,1 13-1891 0 0,1-1 0 0 0,0 1 1 0 0,-1-1-1 0 0,1 1 0 0 0,0-1 0 0 0,0 1 1 0 0,0-1-1 0 0,0 1 0 0 0,0-1 0 0 0,0 1 1 0 0,0-1-1 0 0,0 1 0 0 0,1-1 1 0 0,-1 1-1 0 0,0 0 0 0 0,1-1 0 0 0,0 1 1 0 0,-1-1-1 0 0,1 1 0 0 0,1-2 0 0 0,1 0-94 0 0,7-10 406 0 0,1 1-1 0 0,0 0 1 0 0,1 0-1 0 0,1 2 1 0 0,26-19-1 0 0,-17 16-1680 0 0,-1-1 0 0 0,0-1 0 0 0,34-31 0 0 0,-67 66-678 0 0,10-12-1325 0 0,2-8 1002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38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0 153 10135 0 0,'0'0'231'0'0,"0"0"29"0"0,2-1 19 0 0,8-5-158 0 0,0 0 1 0 0,15-13-1 0 0,10-8 771 0 0,-12 13-497 0 0,1 1 1 0 0,0 1 0 0 0,1 0 0 0 0,1 2 0 0 0,-1 1 0 0 0,2 2-1 0 0,36-7 1 0 0,-56 13-651 0 0,0 0 0 0 0,1 1 0 0 0,12 1 0 0 0,-18-1-4845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38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1 261 10135 0 0,'20'-12'3187'0'0,"51"-27"-1790"0"0,81-40 869 0 0,70-33-3896 0 0,-208 104-2190 0 0,-1-2-1148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38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1 257 10135 0 0,'0'0'231'0'0,"0"0"29"0"0,0 0 19 0 0,0-9 7 0 0,1 5 2 0 0,0 1 0 0 0,0-1 0 0 0,0 0 0 0 0,1 0 0 0 0,0 0 0 0 0,-1 1 0 0 0,1-1 0 0 0,4-5 0 0 0,23-27 3045 0 0,-25 31-3178 0 0,6-4 123 0 0,0 0 0 0 0,1 0 0 0 0,0 1 0 0 0,1 1-1 0 0,-1 0 1 0 0,1 0 0 0 0,14-5 0 0 0,-10 4-349 0 0,138-55 71 0 0,-112 47 0 0 0,2 4-133 0 0,-42 11-563 0 0,-2 1-257 0 0,0 0-1013 0 0,0 0-3830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39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0 207 11975 0 0,'0'0'267'0'0,"2"-1"42"0"0,29-19-10 0 0,32-23 1881 0 0,90-45 0 0 0,-64 51-1879 0 0,-77 33-554 0 0,1 0-1 0 0,0 1 1 0 0,0 0 0 0 0,0 1 0 0 0,18 0-1 0 0,-31 2-258 0 0</inkml:trace>
  <inkml:trace contextRef="#ctx0" brushRef="#br0" timeOffset="1">252 234 15663 0 0,'0'0'356'0'0,"0"0"50"0"0,0 0 20 0 0,1-2-42 0 0,-1 1-294 0 0,1-2-32 0 0,10-5-58 0 0,-3 4 0 0 0,7 0 0 0 0,3 3 0 0 0,0-1 0 0 0,7-1 0 0 0,48-13 0 0 0,15-12-3620 0 0,-68 22-1496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39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1 167 11975 0 0,'0'0'547'0'0,"0"0"-11"0"0,0 0-271 0 0,1-1 133 0 0,34-6 285 0 0,-1-2-1 0 0,0-1 1 0 0,-1-2 0 0 0,0-2 0 0 0,57-31 0 0 0,-65 29 120 0 0,36-28-1 0 0,-53 37-1663 0 0,-6 5-3622 0 0,-2 2-1565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39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13823 0 0,'0'0'630'0'0,"0"0"-13"0"0,1-2-393 0 0,0-1-203 0 0,0 1-21 0 0,0-1 1 0 0,0 1-1 0 0,0 0 1 0 0,0 0-1 0 0,0 0 1 0 0,0 0-1 0 0,1 1 1 0 0,2-3-1 0 0,0-1 0 0 0,0-1 0 0 0,0 1 0 0 0,-1-1 0 0 0,1 0 0 0 0,-1 0 0 0 0,4-10 0 0 0,-7 15-52 0 0,0 1-1 0 0,1-1 1 0 0,-1 0 0 0 0,0 1-1 0 0,0-1 1 0 0,1 0-1 0 0,-1 0 1 0 0,0 1 0 0 0,0-1-1 0 0,0 0 1 0 0,0 0-1 0 0,0 0 1 0 0,0 1 0 0 0,0-1-1 0 0,0 0 1 0 0,0 0-1 0 0,-1-1 1 0 0,0 1-2473 0 0,1 1-1911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40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 13823 0 0,'0'0'315'0'0,"0"0"45"0"0,2-1 21 0 0,20-6-46 0 0,29-15 0 0 0,18-7 883 0 0,-24 13-906 0 0,-22 8-164 0 0,46-12 0 0 0,-66 19-148 0 0,-2 0 0 0 0,0 1 0 0 0,0 0 0 0 0,0-1 0 0 0,0 1 0 0 0,0 0 0 0 0,0 0 0 0 0,0 0 0 0 0,0 0 0 0 0,0 0 0 0 0,0 0 0 0 0,0 0 0 0 0,0 0 0 0 0,0 0 0 0 0,0 0 0 0 0,0 0 0 0 0,0 1 0 0 0,2 0 0 0 0,6 2-4774 0 0,-9-3-636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40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 8287 0 0,'0'0'382'0'0,"2"0"-8"0"0,6-4-240 0 0,0 1 429 0 0,-1 0 0 0 0,0 1 0 0 0,1 0 0 0 0,-1 0 0 0 0,1 1 1 0 0,15-2-1 0 0,-18 3-541 0 0,1 0 1 0 0,0-1 0 0 0,0 0 0 0 0,0-1 0 0 0,9-2-1 0 0,97-40-2098 0 0,-98 38-2016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4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1016 6447 0 0,'0'0'298'0'0,"0"0"-10"0"0,0 1-188 0 0,0 2-91 0 0,-5 11 63 0 0,5-13 293 0 0,0-1 122 0 0,0 0 22 0 0,0 0 3 0 0,0 2 0 0 0,-1-2-410 0 0,1 1-1 0 0,0-1 0 0 0,0 1 1 0 0,0-1-1 0 0,0 0 0 0 0,0 1 1 0 0,0-1-1 0 0,0 0 0 0 0,0 1 1 0 0,0-1-1 0 0,0 0 0 0 0,0 1 0 0 0,0-1 1 0 0,0 0-1 0 0,1 1 0 0 0,-1-1 1 0 0,0 0-1 0 0,0 1 0 0 0,0-1 1 0 0,0 0-1 0 0,0 1 0 0 0,1-1 1 0 0,-1 0-1 0 0,0 0 0 0 0,0 1 1 0 0,1-1-1 0 0,-1 0 0 0 0,0 0 1 0 0,0 1-1 0 0,1-1 0 0 0,-1 0 0 0 0,0 0 1 0 0,1 0-1 0 0,-1 1 0 0 0,2-1 73 0 0,-1 0 0 0 0,0 0 0 0 0,1 0 0 0 0,-1 0 0 0 0,0 0-1 0 0,0 0 1 0 0,1 0 0 0 0,-1-1 0 0 0,0 1 0 0 0,0 0-1 0 0,2-2 1 0 0,3 0 23 0 0,0-1 0 0 0,0 0 0 0 0,0 0 1 0 0,-1-1-1 0 0,0 0 0 0 0,1 0 0 0 0,-1 0 0 0 0,0-1 0 0 0,-1 1 0 0 0,6-7 0 0 0,4-9 67 0 0,19-30 0 0 0,-12 17 624 0 0,140-235-280 0 0,-160 267-608 0 0,118-215 0 0 0,15 9 0 0 0,-112 177 0 0 0,44-56 0 0 0,-56 74 0 0 0,1 1 0 0 0,1-1 0 0 0,0 2 0 0 0,20-15 0 0 0,-27 22 0 0 0,-1 1 0 0 0,1-1 0 0 0,0 1 0 0 0,0 0 0 0 0,10-2 0 0 0,-4 3 0 0 0,-10 3 0 0 0,1-1 0 0 0,0 0 0 0 0,0 0 0 0 0,-1 1 0 0 0,1-1 0 0 0,0 1 0 0 0,-1-1 0 0 0,0 1 0 0 0,1 0 0 0 0,-1 0 0 0 0,0-1 0 0 0,0 1 0 0 0,0 0 0 0 0,0 0 0 0 0,0 0 0 0 0,1 4 0 0 0,1 2 0 0 0,-1 0 0 0 0,3 17 0 0 0,-2 12 0 0 0,-2-34 0 0 0,-1-1 0 0 0,0 0 0 0 0,1 0 0 0 0,-1 1 0 0 0,1-1 0 0 0,-1 0 0 0 0,3 3 0 0 0,7 23 0 0 0,-6-13 0 0 0,-1 0 0 0 0,0 0 0 0 0,-1 1 0 0 0,0 26 0 0 0,-8 64 0 0 0,0-22 0 0 0,6-68 0 0 0,3 147 0 0 0,-2-147 0 0 0,1 1 0 0 0,1-1 0 0 0,1 0 0 0 0,0 0 0 0 0,1-1 0 0 0,1 0 0 0 0,14 28 0 0 0,-13-34-8 0 0,0 0 0 0 0,0-1 0 0 0,1 1 0 0 0,0-1-1 0 0,0-1 1 0 0,1 0 0 0 0,0 0 0 0 0,12 6 0 0 0,7 7-795 0 0,-27-19 295 0 0,-1-1-4 0 0,0 0 0 0 0,0 0 0 0 0,0 0-636 0 0,0 0-2672 0 0,0 0-1148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0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193 156 17503 0 0,'0'0'399'0'0,"0"0"60"0"0,0 0 21 0 0,0 0-59 0 0,0 2-276 0 0,1 0-67 0 0,0 0-1 0 0,-1 1 1 0 0,1-1-1 0 0,0 0 1 0 0,0 0-1 0 0,0 0 1 0 0,0 0-1 0 0,0-1 1 0 0,0 1-1 0 0,1 0 1 0 0,-1 0-1 0 0,1-1 1 0 0,-1 1-1 0 0,1-1 1 0 0,0 1-1 0 0,0-1 1 0 0,-1 0-1 0 0,1 1 1 0 0,0-1-1 0 0,0 0 1 0 0,0 0-1 0 0,0-1 1 0 0,0 1-1 0 0,0 0 1 0 0,1-1-1 0 0,-1 1 1 0 0,0-1-1 0 0,0 1 1 0 0,0-1-1 0 0,1 0 1 0 0,2 0-1 0 0,25-2 467 0 0,-1 0 0 0 0,39-8 0 0 0,73-29-544 0 0,-122 32 0 0 0,-1 0 0 0 0,1-2 0 0 0,-1 0 0 0 0,-1-1 0 0 0,20-14 0 0 0,-34 21 0 0 0,1 0 0 0 0,-1-1 0 0 0,1 1 0 0 0,-1-1 0 0 0,0 0 0 0 0,0 1 0 0 0,-1-1 0 0 0,1-1 0 0 0,-1 1 0 0 0,3-8 0 0 0,-4 1 0 0 0,-2 10-36 0 0,0-1 0 0 0,0 1 1 0 0,0 0-1 0 0,0-1 0 0 0,0 1 0 0 0,0 0 0 0 0,-1 0 0 0 0,1 0 1 0 0,0 0-1 0 0,-1 0 0 0 0,1 0 0 0 0,-1 0 0 0 0,1 0 0 0 0,-1 0 1 0 0,0 1-1 0 0,1-1 0 0 0,-1 1 0 0 0,1-1 0 0 0,-1 1 0 0 0,0 0 1 0 0,0-1-1 0 0,1 1 0 0 0,-4 0 0 0 0,-6 0-304 0 0,0 0 0 0 0,-15 3 0 0 0,25-3 324 0 0,-16 3-184 0 0,1 0 0 0 0,0 1 0 0 0,0 1 0 0 0,0 1 0 0 0,-30 14 0 0 0,11 0-272 0 0,-45 32 0 0 0,50-28 671 0 0,0 1 1 0 0,1 1-1 0 0,2 2 0 0 0,-30 37 0 0 0,-82 133 797 0 0,132-187-947 0 0,0 0 0 0 0,-8 22 0 0 0,13-28 80 0 0,0 0 0 0 0,0 0 1 0 0,1 0-1 0 0,0 0 0 0 0,0 0 1 0 0,0 0-1 0 0,1 0 0 0 0,0 0 1 0 0,0 10-1 0 0,1-13-98 0 0,0 0 1 0 0,-1 0-1 0 0,1-1 0 0 0,0 1 1 0 0,0 0-1 0 0,0 0 0 0 0,0-1 0 0 0,1 1 1 0 0,-1-1-1 0 0,0 1 0 0 0,1-1 1 0 0,-1 1-1 0 0,1-1 0 0 0,-1 0 0 0 0,1 0 1 0 0,0 1-1 0 0,-1-1 0 0 0,1-1 0 0 0,3 2 1 0 0,2 2-37 0 0,0-2 1 0 0,1 1 0 0 0,14 2-1 0 0,1-2 5 0 0,1-2 0 0 0,-1 0 0 0 0,44-6 0 0 0,-43 3 0 0 0,57-6 0 0 0,0-4 0 0 0,127-36 0 0 0,-192 43-700 0 0,-1 0-1 0 0,0 0 1 0 0,0-2-1 0 0,0 0 1 0 0,15-10 0 0 0,-15 6-834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44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91 11975 0 0,'-16'0'902'0'0,"14"-1"-805"0"0,2 1-85 0 0,-1 0 1 0 0,1 0 0 0 0,-1 0-1 0 0,1 0 1 0 0,-1 0-1 0 0,0 0 1 0 0,1 0 0 0 0,-1 0-1 0 0,1 0 1 0 0,-1 0 0 0 0,0 0-1 0 0,1 0 1 0 0,-1 0-1 0 0,1 0 1 0 0,-1 0 0 0 0,1 1-1 0 0,-1-1 1 0 0,1 0 0 0 0,-1 0-1 0 0,1 1 1 0 0,-1-1-1 0 0,1 0 1 0 0,-2 1 0 0 0,2 0 68 0 0,-1-1 1 0 0,0 1-1 0 0,0-1 1 0 0,0 1-1 0 0,1-1 1 0 0,-1 1-1 0 0,0-1 1 0 0,1 1-1 0 0,-1 0 1 0 0,1-1 0 0 0,-1 1-1 0 0,0 0 1 0 0,1-1-1 0 0,0 1 1 0 0,-1 0-1 0 0,1 0 1 0 0,-1 0-1 0 0,1-1 1 0 0,0 1-1 0 0,-1 0 1 0 0,1 0-1 0 0,0 0 1 0 0,0 0 0 0 0,0 0-1 0 0,0-1 1 0 0,0 1-1 0 0,0 0 1 0 0,0 0-1 0 0,0 0 1 0 0,0 0-1 0 0,0 0 1 0 0,1 0-1 0 0,-1 0 1 0 0,0-1-1 0 0,0 1 1 0 0,1 0-1 0 0,-1 0 1 0 0,1 0 0 0 0,0 0-1 0 0,0 2 45 0 0,0-1 0 0 0,0 0 0 0 0,1 0 0 0 0,-1 0 1 0 0,1 0-1 0 0,-1 0 0 0 0,1-1 0 0 0,0 1 0 0 0,0 0 0 0 0,0-1 0 0 0,0 1 0 0 0,0-1 0 0 0,3 2 0 0 0,1-1 87 0 0,1-1 0 0 0,-1 1-1 0 0,1-1 1 0 0,-1-1 0 0 0,1 1 0 0 0,0-1-1 0 0,-1 0 1 0 0,1-1 0 0 0,-1 1 0 0 0,1-1 0 0 0,-1-1-1 0 0,8-1 1 0 0,5-4 401 0 0,0 1 0 0 0,30-16 0 0 0,40-29-910 0 0,-39 21-2354 0 0,2 3-4962 0 0,-38 20 2250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4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0 676 10135 0 0,'0'0'231'0'0,"0"0"29"0"0,0 0 19 0 0,10-7 478 0 0,-9 7-409 0 0,2-1-689 0 0,2-11 3983 0 0,-3 4-3376 0 0,-1 0-1 0 0,0 0 1 0 0,-1-1-1 0 0,0-14 1 0 0,0-17 454 0 0,7 3-717 0 0,2-1 1 0 0,1 1-1 0 0,2 0 0 0 0,22-45 0 0 0,-25 61-3 0 0,2 1 0 0 0,0 0 0 0 0,2 1 0 0 0,0 0 0 0 0,27-30 0 0 0,-17 26 0 0 0,1 0 0 0 0,1 2 0 0 0,39-26 0 0 0,-42 33 628 0 0,2 2-1 0 0,31-13 1 0 0,-47 22-607 0 0,0 0-1 0 0,0 1 1 0 0,0 0 0 0 0,0 0-1 0 0,0 1 1 0 0,1 0 0 0 0,11 0-1 0 0,-9 3-20 0 0,-3 4 0 0 0,-6-3 0 0 0,-1-1 0 0 0,0 1 0 0 0,0 0 0 0 0,-1-1 0 0 0,1 1 0 0 0,0 0 0 0 0,-1 0 0 0 0,0 0 0 0 0,1 0 0 0 0,-1-1 0 0 0,-1 4 0 0 0,-3 33 0 0 0,4-38 0 0 0,-27 130 0 0 0,-6 47 0 0 0,30-152 0 0 0,2 0 0 0 0,0 0 0 0 0,2 0 0 0 0,7 50 0 0 0,-6-62 0 0 0,2 0 0 0 0,9 27 0 0 0,25 36 0 0 0,-34-72 0 0 0,-3-2 0 0 0,1 0 0 0 0,-1-1 0 0 0,0 1 0 0 0,0 0 0 0 0,0 0 0 0 0,1 5 0 0 0,0 1-133 0 0,-2-7-563 0 0,0-2-257 0 0,0 0-58 0 0,0 0-12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4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41 13823 0 0,'0'0'315'0'0,"0"0"45"0"0,2 0 21 0 0,12-5-163 0 0,21-11 0 0 0,8-3 1234 0 0,-41 19-940 0 0,-2 0 0 0 0,1 0-446 0 0,0 0 0 0 0,0 1 1 0 0,-1-1-1 0 0,1 0 0 0 0,0 1 0 0 0,0-1 0 0 0,0 1 0 0 0,-1-1 0 0 0,1 1 0 0 0,0-1 0 0 0,-1 1 0 0 0,1 0 1 0 0,0-1-1 0 0,-1 1 0 0 0,1 0 0 0 0,-1-1 0 0 0,1 1 0 0 0,-1 0 0 0 0,1 1 0 0 0,7 17 228 0 0,-7-14-283 0 0,0 1 0 0 0,-1 0 0 0 0,0 0 0 0 0,0-1 0 0 0,0 1 0 0 0,-1 0-1 0 0,0-1 1 0 0,-2 9 0 0 0,-17 46 613 0 0,15-47-399 0 0,-45 113 893 0 0,-13 34-1119 0 0,44-108 1 0 0,11-34 0 0 0,2 0 0 0 0,0 0 0 0 0,1 0 0 0 0,-4 28 0 0 0,9-46-70 0 0,-1 1 0 0 0,1 0 0 0 0,0 0-1 0 0,0 0 1 0 0,0 0 0 0 0,0 0 0 0 0,0 0 0 0 0,0 0 0 0 0,0 0-1 0 0,0 0 1 0 0,0-1 0 0 0,0 1 0 0 0,0 0 0 0 0,0 0-1 0 0,1 0 1 0 0,-1 0 0 0 0,0 0 0 0 0,1 0 0 0 0,-1-1-1 0 0,0 1 1 0 0,1 0 0 0 0,1 1 0 0 0,-1-2-17 0 0,1 0 0 0 0,-1 0 0 0 0,1 0 0 0 0,-1-1 0 0 0,1 1 0 0 0,-1 0 0 0 0,0-1 0 0 0,1 0-1 0 0,-1 1 1 0 0,1-1 0 0 0,-1 0 0 0 0,0 1 0 0 0,0-1 0 0 0,3-2 0 0 0,12-9-1550 0 0,1-3-4502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4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50 252 13823 0 0,'0'0'315'0'0,"-5"1"221"0"0,2-1-417 0 0,4-1 482 0 0,32-15 802 0 0,33-22-1 0 0,-6 3-274 0 0,28-11 664 0 0,99-36 0 0 0,-167 74-1716 0 0,0 2 0 0 0,1 0 0 0 0,-1 1 0 0 0,1 1 0 0 0,0 2 0 0 0,1 0 0 0 0,29 1 0 0 0,-42 2-112 0 0,0 0-1 0 0,0 1 1 0 0,0 1-1 0 0,0-1 1 0 0,-1 2-1 0 0,1-1 1 0 0,-1 1-1 0 0,0 0 1 0 0,0 1-1 0 0,9 6 1 0 0,-13-8-11 0 0,0 1-1 0 0,0-1 1 0 0,0 1 0 0 0,-1 0 0 0 0,1 0 0 0 0,-1 0 0 0 0,0 0-1 0 0,0 1 1 0 0,0-1 0 0 0,-1 1 0 0 0,0 0 0 0 0,3 7 0 0 0,-4-8 4 0 0,0 0 0 0 0,0-1 0 0 0,-1 1 1 0 0,0 0-1 0 0,0 0 0 0 0,0-1 0 0 0,0 1 1 0 0,0 0-1 0 0,-1 0 0 0 0,1-1 0 0 0,-1 1 1 0 0,0 0-1 0 0,0-1 0 0 0,-1 1 0 0 0,1-1 1 0 0,-1 1-1 0 0,0-1 0 0 0,-3 5 1 0 0,-4 3 11 0 0,0 1 0 0 0,-1-1 0 0 0,-1-1 0 0 0,-14 12 1 0 0,4-5 18 0 0,-87 71 12 0 0,17-15 0 0 0,77-61-31 0 0,-40 34-175 0 0,-65 43 1 0 0,98-76-110 0 0,2 0-330 0 0,-39 19-1 0 0,64-39 646 0 0,9-5 0 0 0,2 2 0 0 0,1 1 0 0 0,0 1 0 0 0,0 1 0 0 0,24-7 0 0 0,-4 5 0 0 0,46-10 0 0 0,-71 17 0 0 0,1 1 0 0 0,0 0 0 0 0,0 1 0 0 0,18 2 0 0 0,-15 0 0 0 0,0 1 0 0 0,0 1 0 0 0,0 0 0 0 0,24 10 0 0 0,-35-11 0 0 0,0-1 0 0 0,0 2 0 0 0,0-1 0 0 0,0 1 0 0 0,-1 0 0 0 0,1 0 0 0 0,-1 0 0 0 0,0 1 0 0 0,0 0 0 0 0,-1 0 0 0 0,1 0 0 0 0,-1 0 0 0 0,0 1 0 0 0,4 7 0 0 0,-4-2 0 0 0,0 1 0 0 0,0-1 0 0 0,-1 1 0 0 0,-1 0 0 0 0,0 0 0 0 0,-1 0 0 0 0,0 0 0 0 0,0 0 0 0 0,-1 0 0 0 0,-1 0 0 0 0,-3 17 0 0 0,2-18 228 0 0,-2 1 0 0 0,1-2 0 0 0,-1 1 0 0 0,-1 0 0 0 0,0-1 0 0 0,-6 10 0 0 0,-6 13 168 0 0,13-25-294 0 0,-1 0 0 0 0,0-1 0 0 0,0 1 0 0 0,-1-1 0 0 0,0 0 1 0 0,0-1-1 0 0,-10 8 0 0 0,4-4 202 0 0,0-1-1 0 0,-1 0 1 0 0,-21 11 0 0 0,14-11-300 0 0,0-1 1 0 0,0-1-1 0 0,-37 8 1 0 0,-67 2-7 0 0,102-15 2 0 0,-1-2 0 0 0,1-1 0 0 0,0 0 0 0 0,0-2 0 0 0,0-1 0 0 0,0 0 0 0 0,-35-13 0 0 0,22-1-31 0 0,29 15-291 0 0,1-1 0 0 0,-2 1 0 0 0,1 0-1 0 0,0 1 1 0 0,-9-3 0 0 0,12 5 36 0 0,0 0 0 0 0,1 1-1 0 0,-1-1 1 0 0,0 1 0 0 0,1 0 0 0 0,-1 0 0 0 0,1 0-1 0 0,-1 0 1 0 0,1 1 0 0 0,0-1 0 0 0,-1 1-1 0 0,-2 2 1 0 0,4-3 39 0 0,-3 2-194 0 0,0 1 0 0 0,1-1 0 0 0,-1 1-1 0 0,1 0 1 0 0,0 0 0 0 0,0 1 0 0 0,0-1 0 0 0,1 1-1 0 0,-3 5 1 0 0,-4 12-1095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5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22 455 0 0,'16'-13'96'0'0,"-14"12"398"0"0,1-7 3292 0 0,-4 9-3708 0 0,0 0 0 0 0,0-1 0 0 0,0 1 0 0 0,0 0-1 0 0,0 0 1 0 0,0 0 0 0 0,0 0 0 0 0,0 0-1 0 0,1 0 1 0 0,-1 1 0 0 0,0-1 0 0 0,1 0 0 0 0,-1 0-1 0 0,1 1 1 0 0,-1-1 0 0 0,1 0 0 0 0,-1 3-1 0 0,1-4 211 0 0,0 3-2 0 0,0-1-195 0 0,0 0 0 0 0,0 1 0 0 0,0-1 0 0 0,0 0 0 0 0,-1 1 0 0 0,1-1-1 0 0,-1 0 1 0 0,-1 5 0 0 0,1-5 181 0 0,1-2 0 0 0,0 0 0 0 0,0 0 0 0 0,0 0-2 0 0,12 9 930 0 0,-11-9-1159 0 0,1 1 1 0 0,-1-1-1 0 0,0 1 0 0 0,0 0 1 0 0,1-1-1 0 0,-1 1 1 0 0,0 0-1 0 0,0 0 1 0 0,0-1-1 0 0,1 3 1 0 0,-2-3 54 0 0,0 0-22 0 0,0 0-2 0 0,0 0-1 0 0,1 3-35 0 0,0 0 1 0 0,0 0-1 0 0,-1 0 1 0 0,1 0-1 0 0,-1 1 1 0 0,0-1-1 0 0,0 0 0 0 0,0 0 1 0 0,-1 0-1 0 0,1 1 1 0 0,-1-1-1 0 0,-1 6 1 0 0,-15 39 585 0 0,14-39-541 0 0,3-9-76 0 0,-1 1-1 0 0,1 0 1 0 0,0 0 0 0 0,-1-1-1 0 0,1 1 1 0 0,0 0-1 0 0,0 0 1 0 0,0 0-1 0 0,0-1 1 0 0,0 1-1 0 0,0 0 1 0 0,0 0 0 0 0,0 0-1 0 0,0-1 1 0 0,1 2-1 0 0,-1 0 6 0 0,0 1 43 0 0,1 0 11 0 0,18 33 166 0 0,-18-34-140 0 0,-1-2 6 0 0,1 0-88 0 0,-1 0 0 0 0,1 0 0 0 0,-1 0 0 0 0,1 0 0 0 0,-1 1 0 0 0,1-1-1 0 0,-1 0 1 0 0,0 0 0 0 0,1 1 0 0 0,-1-1 0 0 0,1 0 0 0 0,-1 1 0 0 0,0-1 0 0 0,1 0-1 0 0,-1 1 1 0 0,0-1 0 0 0,1 0 0 0 0,-1 1 0 0 0,6 6 114 0 0,14 9 188 0 0,-16-13-270 0 0,-1 1 0 0 0,0-1 0 0 0,1 1 0 0 0,-1 0 0 0 0,-1 0 0 0 0,1 0 0 0 0,-1 0 0 0 0,1 1 0 0 0,-1-1 0 0 0,0 1 1 0 0,-1-1-1 0 0,1 1 0 0 0,1 9 0 0 0,0 3 120 0 0,-2 0 1 0 0,0 28 0 0 0,1 9-78 0 0,-1-42-48 0 0,-1-1-1 0 0,0 1 1 0 0,-1-1-1 0 0,-3 13 0 0 0,3-14-5 0 0,-1-1 0 0 0,1 1-1 0 0,1-1 1 0 0,0 1-1 0 0,0-1 1 0 0,3 15-1 0 0,4 21 228 0 0,-7-42-186 0 0,1 0 20 0 0,9 19 61 0 0,-5-13-101 0 0,-1 1 0 0 0,0 0 0 0 0,-1 0 0 0 0,0 0 1 0 0,0 0-1 0 0,1 14 0 0 0,7 70 84 0 0,-7-70-46 0 0,-1 1 0 0 0,-1 0-1 0 0,-1-1 1 0 0,-3 40 0 0 0,-11 20-110 0 0,-7 59-31 0 0,15-88 43 0 0,-2 56 147 0 0,6-88-57 0 0,2-1-1 0 0,6 42 1 0 0,-4-51 1 0 0,10 25 1 0 0,-9-28-48 0 0,-1 0 0 0 0,0 1 0 0 0,3 18-1 0 0,4 85 111 0 0,-10-73-92 0 0,0-19-6 0 0,4 28 0 0 0,29 113-27 0 0,-13-74 80 0 0,-2-7-89 0 0,-4-23-10 0 0,12 117 0 0 0,-26-115 0 0 0,0 3 0 0 0,4-15 0 0 0,13 114 0 0 0,-13-124 0 0 0,-2-1 0 0 0,-5 74 0 0 0,0-60 0 0 0,2-30 15 0 0,-2 0-1 0 0,-9 38 1 0 0,-4 13 16 0 0,9-9 387 0 0,7-56-368 0 0,-1-1 1 0 0,0 1-1 0 0,0-1 1 0 0,0 1-1 0 0,-1-1 0 0 0,0 0 1 0 0,-4 9-1 0 0,-8 8-52 0 0,13-22 7 0 0,-1 1 0 0 0,1-1 0 0 0,0 0 0 0 0,0 1 0 0 0,0-1 0 0 0,0 1 0 0 0,1-1 0 0 0,-1 1 0 0 0,0-1 0 0 0,1 5 1 0 0,-5 10 4 0 0,3-7-10 0 0,-1 1 0 0 0,1 0 0 0 0,1 0 0 0 0,0 12 0 0 0,-3 24 0 0 0,4-33 0 0 0,-2 28 0 0 0,-3-15 64 0 0,0 5-63 0 0,4-22 14 0 0,0-1 1 0 0,0 0-1 0 0,2 13 0 0 0,-1-12 6 0 0,7 46 43 0 0,-7-54-59 0 0,0 0 0 0 0,0 0 1 0 0,0-1-1 0 0,0 1 0 0 0,0 0 1 0 0,1 0-1 0 0,-1-1 0 0 0,1 1 0 0 0,-1 0 1 0 0,2 2-1 0 0,2 10-11 0 0,-5 27 7 0 0,2-20 40 0 0,0-17-28 0 0,3 9-3 0 0,1-3 2 0 0,-2-6 52 0 0,1 6 24 0 0,-2-6-12 0 0,2 6-16 0 0,-3-9-60 0 0,0 1 0 0 0,0-1 0 0 0,0 1 0 0 0,-1-1 0 0 0,1 1 0 0 0,-1 0-1 0 0,1-1 1 0 0,-1 1 0 0 0,0 0 0 0 0,0-1 0 0 0,0 1 0 0 0,1 0 0 0 0,-2-1 0 0 0,1 1 0 0 0,0 0-1 0 0,-1 2 1 0 0,-1 19 182 0 0,-4 5-142 0 0,4 5 6 0 0,5-32 60 0 0,8 2-2 0 0,-9-2-4 0 0,1-2-17 0 0,22-8 108 0 0,-22 8-254 0 0,-3 1-32 0 0,0 0-1 0 0,0 0-25 0 0,0 0-107 0 0,-2 3 139 0 0,1-1-1 0 0,0 0 1 0 0,-1 0 0 0 0,1 1-1 0 0,-1-1 1 0 0,0 0 0 0 0,0 0-1 0 0,0-1 1 0 0,-2 3 0 0 0,1-2-81 0 0,0 0 1 0 0,0 0 0 0 0,0 0-1 0 0,0 0 1 0 0,-6 2 0 0 0,-3-2-5158 0 0,3-2 184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5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5 117 919 0 0,'0'0'251'0'0,"0"0"717"0"0,0 0 315 0 0,0 0 58 0 0,-2 0-101 0 0,2 0-1108 0 0,0 0 1 0 0,0 0-1 0 0,0 0 0 0 0,0 0 1 0 0,0 0-1 0 0,0 0 0 0 0,0 0 1 0 0,0 0-1 0 0,0 0 0 0 0,0 0 1 0 0,0-1-1 0 0,0 1 0 0 0,0 0 1 0 0,0 0-1 0 0,0 0 0 0 0,0 0 1 0 0,0 0-1 0 0,0 0 0 0 0,0 0 1 0 0,0 0-1 0 0,0 0 0 0 0,0 0 1 0 0,0 0-1 0 0,0-1 0 0 0,0 1 1 0 0,0 0-1 0 0,0 0 0 0 0,0 0 1 0 0,0 0-1 0 0,0 0 0 0 0,0 0 1 0 0,0 0-1 0 0,0 0 0 0 0,0 0 1 0 0,-1 0-1 0 0,1 0 0 0 0,0 0 1 0 0,0 0-1 0 0,0 0 0 0 0,0 0 1 0 0,0 0-1 0 0,0 0 0 0 0,0 0 1 0 0,0 0-1 0 0,0 0 0 0 0,0 0 1 0 0,-1 0-1 0 0,1 0 0 0 0,0 0 1 0 0,0 0-1 0 0,0 0 0 0 0,0 0 1 0 0,0 0-1 0 0,0 0 0 0 0,12-10 1917 0 0,26-13-2866 0 0,-30 19 1616 0 0,76-39 169 0 0,-83 42-949 0 0,0 1 0 0 0,0-1 0 0 0,0 1 0 0 0,0-1 0 0 0,0 1-1 0 0,0 0 1 0 0,0-1 0 0 0,0 1 0 0 0,0 0 0 0 0,0 0 0 0 0,0 0 0 0 0,1 0-1 0 0,25-5 213 0 0,-25 4-226 0 0,0 1-1 0 0,0 0 0 0 0,0 0 0 0 0,0 0 1 0 0,0 0-1 0 0,0 1 0 0 0,0-1 1 0 0,0 0-1 0 0,0 1 0 0 0,0-1 1 0 0,2 2-1 0 0,5 1 4 0 0,6-1-8 0 0,30 4 0 0 0,-29-3 0 0 0,28 0 0 0 0,-37-3 0 0 0,1 0 0 0 0,-1-1 0 0 0,1-1 0 0 0,-1 1 0 0 0,14-6 0 0 0,2-1 234 0 0,2 1-1 0 0,-1 1 0 0 0,1 1 1 0 0,35-3-1 0 0,-45 8-125 0 0,0 0 0 0 0,0 0 1 0 0,0 2-1 0 0,0 0 0 0 0,-1 0 0 0 0,1 1 0 0 0,-1 1 0 0 0,26 10 0 0 0,-25-7-469 0 0,18 13 0 0 0,-23-14 152 0 0,0 0 1 0 0,1 0 0 0 0,22 8-1 0 0,-26-11 209 0 0,1-1 0 0 0,-1 0 0 0 0,1-1 0 0 0,0 0 0 0 0,0 0 0 0 0,-1-1 0 0 0,1 0 0 0 0,11-1 0 0 0,75-11 83 0 0,24-1 53 0 0,-99 11-124 0 0,-10 1-12 0 0,1 0 0 0 0,0 1 1 0 0,0 0-1 0 0,15 2 0 0 0,4 2 4 0 0,-17-2 16 0 0,-1-1 0 0 0,13 5 0 0 0,2 1-20 0 0,34 4 0 0 0,-34-6 0 0 0,33 2 0 0 0,-44-5 0 0 0,0-1 0 0 0,0 0 0 0 0,25-2 0 0 0,-3 0 0 0 0,21-2 0 0 0,0-1 0 0 0,58-14 0 0 0,-99 17 0 0 0,1 0 0 0 0,0 1 0 0 0,-1 0 0 0 0,22 4 0 0 0,-27-2 0 0 0,0 1 0 0 0,13 4 0 0 0,17 4 0 0 0,-23-7 0 0 0,-12-3 0 0 0,1 1 0 0 0,0-1 0 0 0,8 0 0 0 0,-8-1 356 0 0,0 1 1 0 0,14 3-1 0 0,12 1 390 0 0,95-5-2505 0 0,14-3 1759 0 0,-130 3 0 0 0,-1 1 0 0 0,14 2 0 0 0,-15-2 0 0 0,0 1 0 0 0,0-2 0 0 0,13 0 0 0 0,-9 0 0 0 0,-1 1 0 0 0,0 0 0 0 0,0 1 0 0 0,1 1 0 0 0,-1 0 0 0 0,-1 1 0 0 0,24 9 0 0 0,-21-7 0 0 0,1-1 0 0 0,-1 0 0 0 0,1-1 0 0 0,29 3 0 0 0,-19-8 10 0 0,42-5 0 0 0,14-1 50 0 0,-2 1-60 0 0,1 1 0 0 0,-59 5 0 0 0,0 5 0 0 0,-18-4 0 0 0,17 2 0 0 0,-8-3 0 0 0,-1-1 0 0 0,1 0 0 0 0,-1-1 0 0 0,0-1 0 0 0,0 0 0 0 0,15-6 0 0 0,27-5 0 0 0,32-9 30 0 0,-51 13 19 0 0,39-7 0 0 0,-51 14-49 0 0,43-1 0 0 0,-55 4 0 0 0,0 1 0 0 0,0 1 0 0 0,0 0 0 0 0,-1 0 0 0 0,20 7 0 0 0,-26-7 0 0 0,30 11 0 0 0,0-1 0 0 0,59 11 0 0 0,-75-22 0 0 0,0-1 0 0 0,0 0 0 0 0,33-5 0 0 0,10 0 0 0 0,-43 3 9 0 0,0-1 1 0 0,26-6-1 0 0,-25 5 19 0 0,35-5 0 0 0,-30 7-14 0 0,-9 1-4 0 0,0 0-1 0 0,0 0 0 0 0,1 2 0 0 0,26 3 0 0 0,-22 1-9 0 0,15 2 0 0 0,52 5 0 0 0,-12-2 0 0 0,-56-6 0 0 0,1-1 0 0 0,39 0 0 0 0,-33-4 0 0 0,0 1 0 0 0,0 0 0 0 0,-1 2 0 0 0,1 2 0 0 0,34 7 0 0 0,-39-6 8 0 0,0-1-1 0 0,0-1 1 0 0,28 0-1 0 0,9 2 17 0 0,13 2-17 0 0,71 11 60 0 0,-116-16-67 0 0,0-1 0 0 0,1 0 0 0 0,-1-3 0 0 0,29-3 0 0 0,-34 2 0 0 0,136-2 0 0 0,-38 0 0 0 0,-68 1 0 0 0,-37 2 0 0 0,1 1 0 0 0,22 1 0 0 0,252 7 0 0 0,-184-16 0 0 0,-71 4 0 0 0,1 3 0 0 0,62 2 0 0 0,-43 1 0 0 0,-38-1 0 0 0,1 1 0 0 0,20 3 0 0 0,29 7-116 0 0,75 4 0 0 0,-52-6-22 0 0,-18-2 80 0 0,-48-3 56 0 0,-1-2 0 0 0,29-1 0 0 0,117-3-116 0 0,-119 1 89 0 0,-32 0 11 0 0,28 1 1 0 0,-7 6 17 0 0,37 10 0 0 0,9 1 0 0 0,-63-15 0 0 0,26 0 0 0 0,-11-1 0 0 0,-29 0 0 0 0,9 0 0 0 0,1-1 0 0 0,0-1 0 0 0,19-3 0 0 0,-16 0 0 0 0,18 1 0 0 0,-24 3 0 0 0,-1-2 0 0 0,-1-1 0 0 0,0 0 0 0 0,13-5 0 0 0,-12 3 0 0 0,0 4 0 0 0,0 0 0 0 0,-12 1 0 0 0,18-1 0 0 0,2 2 0 0 0,-8 0 0 0 0,-2 1-10 0 0,-7-1-33 0 0,6 4 32 0 0,2 0 11 0 0,-4 0 11 0 0,-7-5 46 0 0,-2 0 25 0 0,0 0-8 0 0,0 0-2 0 0,0 0 0 0 0,2 3-12 0 0,5 10-48 0 0,-3 2-12 0 0,-5 31-64 0 0,-1-9 64 0 0,1-27 0 0 0,0 0 0 0 0,1-1 0 0 0,0 1 0 0 0,0-1 0 0 0,1 1 0 0 0,0 0 0 0 0,5 18 0 0 0,-3-22-6 0 0,-1 1 0 0 0,0-1 0 0 0,-1 1 0 0 0,1 0 0 0 0,-1 0 0 0 0,0 0 0 0 0,-1 0 0 0 0,0 0 0 0 0,0 0 0 0 0,-1 0 0 0 0,-1 10 0 0 0,1-5 6 0 0,1 1 0 0 0,1 0 0 0 0,0-1 0 0 0,1 1 0 0 0,0-1 0 0 0,0 0 0 0 0,10 24 0 0 0,-8-24 0 0 0,0 1 0 0 0,-1 0 0 0 0,0 0 0 0 0,-1 0 0 0 0,0 1 0 0 0,-1-1 0 0 0,-1 14 0 0 0,-3 4 0 0 0,-9 73 0 0 0,9-93 0 0 0,1 0 0 0 0,-1-1 0 0 0,-1 1 0 0 0,0-1 0 0 0,0 0 0 0 0,-1 0 0 0 0,-8 12 0 0 0,-38 59 375 0 0,49-79-342 0 0,1 1 0 0 0,0 0 0 0 0,0 0 0 0 0,1 0 0 0 0,-1 0 0 0 0,1 0 0 0 0,-1 0 0 0 0,1 0 0 0 0,0 0 0 0 0,0 6 0 0 0,-1 12 53 0 0,0-13-48 0 0,-1 0-1 0 0,2 0 1 0 0,-1 0 0 0 0,1 1-1 0 0,0-1 1 0 0,0 0-1 0 0,1 0 1 0 0,1 1 0 0 0,3 14-1 0 0,3 8 17 0 0,-5-18-46 0 0,-1-8-8 0 0,0 1 0 0 0,-1-1 1 0 0,0 1-1 0 0,0-1 0 0 0,0 1 0 0 0,-1 0 1 0 0,0-1-1 0 0,-1 10 0 0 0,-1-2 0 0 0,1 0 0 0 0,0 13 0 0 0,-2 3 0 0 0,-13 81 1 0 0,11-72 9 0 0,-6 93 119 0 0,9-99-97 0 0,2-21-23 0 0,-1-1 1 0 0,-3 16-1 0 0,0-2 43 0 0,-3 45 1 0 0,3-20-14 0 0,3-41-39 0 0,-1 0 0 0 0,-5 15 0 0 0,-2 9 0 0 0,2-3 16 0 0,-1 0 0 0 0,-12 27 0 0 0,-5 12 64 0 0,-24 108-80 0 0,47-168 0 0 0,-4 8 0 0 0,2 1 0 0 0,0 0 0 0 0,-2 23 0 0 0,6-27 0 0 0,0-1 0 0 0,1 1 0 0 0,1-1 0 0 0,0 0 0 0 0,0 1 0 0 0,1-1 0 0 0,5 12 0 0 0,-1-1 0 0 0,-6-21 0 0 0,8 20 0 0 0,-7-16 15 0 0,-1-1 0 0 0,1 0-1 0 0,-2 0 1 0 0,2 10 0 0 0,-1-2-25 0 0,1 10 10 0 0,-4-17 0 0 0,0 0 0 0 0,-6 29 0 0 0,-23 59 0 0 0,19-62 0 0 0,1 0 0 0 0,-7 39 0 0 0,7 35 0 0 0,12-104 0 0 0,-1 0 0 0 0,0 0 0 0 0,-1 0 0 0 0,1 0 0 0 0,0 1 0 0 0,0-1 0 0 0,-1 0 0 0 0,1 0 0 0 0,-3 3 0 0 0,6 14 0 0 0,-3-16 0 0 0,6 36 54 0 0,-3-27-18 0 0,-1-5-11 0 0,0 0 1 0 0,-1 0 0 0 0,1 8-1 0 0,-2 3-25 0 0,-1 0 0 0 0,-3 24 0 0 0,2-27 0 0 0,1 10 1 0 0,-3 67 17 0 0,5-75-3 0 0,0-1 0 0 0,7 29 0 0 0,-8-42 49 0 0,1 0 0 0 0,19 100 235 0 0,-18-91-275 0 0,0 0 1 0 0,-1 0 0 0 0,-1 18-1 0 0,-1 12 3 0 0,1-12-27 0 0,0-18 0 0 0,1-5 0 0 0,-1 1 0 0 0,1-1 0 0 0,3 13 0 0 0,-4-16 0 0 0,7 19 0 0 0,-4-13 0 0 0,1 0 0 0 0,0 0 0 0 0,8 12 0 0 0,-11-21 0 0 0,5 10 0 0 0,6 1 0 0 0,-8-11 0 0 0,-1 1 0 0 0,9 11 0 0 0,-9-9 0 0 0,-1-1 0 0 0,-1-1 0 0 0,1 0 0 0 0,-1 0 0 0 0,0 1 0 0 0,1-1 0 0 0,0 6 0 0 0,6 10 0 0 0,-5-10 0 0 0,11 33 0 0 0,-2 8-185 0 0,-12-49 180 0 0,0 1 1 0 0,1 0-1 0 0,-1 0 1 0 0,0 0-1 0 0,0-1 1 0 0,0 1-1 0 0,0 0 1 0 0,1 0-1 0 0,-1-1 1 0 0,0 1-1 0 0,1 0 1 0 0,-1-1-1 0 0,1 1 1 0 0,-1 0-1 0 0,1 0 1 0 0,1 1-7 0 0,1 1-37 0 0,23 0 199 0 0,-24-3-74 0 0,-2 0 3 0 0,0 0 0 0 0,2 0-13 0 0,10 3-54 0 0,0 3-1 0 0,-10-4 47 0 0,-2-2 9 0 0,1-2-4 0 0,3-8-51 0 0,-4 9-13 0 0,0 1 0 0 0,-1-1 0 0 0,1 1 0 0 0,0 0 0 0 0,0-1 0 0 0,0 1 0 0 0,-1-1 0 0 0,1 1 0 0 0,0 0 0 0 0,0-1 0 0 0,-1 1 0 0 0,1-1 0 0 0,0 1 0 0 0,-1 0 0 0 0,1 0 0 0 0,0-1 0 0 0,-1 1 0 0 0,1 0 0 0 0,0-1 0 0 0,-1 1 0 0 0,0 0 0 0 0,-1-1-7 0 0,1 1 0 0 0,-1 0-1 0 0,0 0 1 0 0,0-1 0 0 0,0 1-1 0 0,0 0 1 0 0,0 1 0 0 0,1-1-1 0 0,-1 0 1 0 0,-3 1 0 0 0,4-1 10 0 0,-18 6-115 0 0,13-2 89 0 0,5-3 17 0 0,0 0 0 0 0,0 0 1 0 0,0 0-1 0 0,0 0 1 0 0,0 0-1 0 0,0-1 0 0 0,0 1 1 0 0,-1 0-1 0 0,1-1 0 0 0,0 1 1 0 0,0-1-1 0 0,-1 0 0 0 0,1 1 1 0 0,0-1-1 0 0,-3 0 1 0 0,-18 3-69 0 0,7-1 74 0 0,11-3 0 0 0,-11-5 0 0 0,2 3 0 0 0,4 1 11 0 0,-15-5 42 0 0,15 6-72 0 0,0 1 0 0 0,1 0 0 0 0,-1 0 0 0 0,0 1-1 0 0,0 0 1 0 0,0 0 0 0 0,-10 3 0 0 0,-57 12-317 0 0,69-15 298 0 0,0 0 0 0 0,0-1 1 0 0,-12 0-1 0 0,13 0 27 0 0,0 0 1 0 0,-1 0-1 0 0,1 1 0 0 0,0-1 1 0 0,-8 3-1 0 0,4 0 4 0 0,-1 0 0 0 0,0-1 0 0 0,0 0-1 0 0,-1-1 1 0 0,1 0 0 0 0,0-1 0 0 0,0 0 0 0 0,0-1-1 0 0,-12-2 1 0 0,-7 2 7 0 0,26 1 0 0 0,-1 0 0 0 0,1 0 0 0 0,-1-1 0 0 0,1 1 0 0 0,-1-1 0 0 0,1 0 0 0 0,-6-1 0 0 0,-20-13 59 0 0,-9-2 378 0 0,35 16-403 0 0,0 1-1 0 0,-1 0 0 0 0,1-1 1 0 0,0 1-1 0 0,-1 1 1 0 0,1-1-1 0 0,0 0 0 0 0,-7 3 1 0 0,1-1 9 0 0,-31 7 1 0 0,-10 1-24 0 0,13-4-117 0 0,27-3 35 0 0,-1-1 0 0 0,0-1 0 0 0,1 0-1 0 0,-16-1 1 0 0,-44 0-203 0 0,57 1 222 0 0,-1 0 0 0 0,1-1 0 0 0,0-1 0 0 0,0 0 1 0 0,0-1-1 0 0,0-1 0 0 0,-26-7 0 0 0,31 6 67 0 0,-1 1-1 0 0,0 1 1 0 0,0 0-1 0 0,0 0 1 0 0,0 1-1 0 0,-11-1 1 0 0,-61 6 336 0 0,7 1-221 0 0,-56 4-139 0 0,90-4-51 0 0,-1-2 1 0 0,-51-2-1 0 0,71-3 51 0 0,4 1 0 0 0,-28-5 0 0 0,30 3 0 0 0,-1 2 0 0 0,-28-1 0 0 0,30 3 0 0 0,1-2 0 0 0,0 0 0 0 0,-29-5 0 0 0,37 4 0 0 0,0 0 0 0 0,0 1 0 0 0,0 0 0 0 0,0 0 0 0 0,0 1 0 0 0,-12 0 0 0 0,12 0-1 0 0,1 0 1 0 0,0 0-1 0 0,-1 0 0 0 0,1-1 0 0 0,-9-2 1 0 0,9 1 9 0 0,0 1 1 0 0,0 0-1 0 0,1 1 0 0 0,-1-1 1 0 0,0 1-1 0 0,0 0 0 0 0,-6 1 1 0 0,-2 0 78 0 0,0 0 1 0 0,0-1-1 0 0,-21-2 1 0 0,-8 0 46 0 0,-40-5-135 0 0,21 1 0 0 0,52 6 0 0 0,0 1 0 0 0,-14 2 0 0 0,14-2 0 0 0,0 0 0 0 0,-16 0 0 0 0,-54 1 0 0 0,71-2 0 0 0,-1 1 0 0 0,-13 2 0 0 0,14-2 0 0 0,0 0 0 0 0,1 0 0 0 0,-11-1 0 0 0,-67-1-250 0 0,-4 0-36 0 0,-14-14 254 0 0,70 15 110 0 0,-2-1 67 0 0,10-2-79 0 0,-1 1 1 0 0,-26 2-1 0 0,-21-2 24 0 0,-38-10-79 0 0,60 13 69 0 0,37 0-50 0 0,0 0 0 0 0,-16-3 1 0 0,-101-10 33 0 0,96 12-53 0 0,26 1-11 0 0,0-1 0 0 0,-16-1-1 0 0,1-3 19 0 0,-1 2 0 0 0,0 1 1 0 0,1 1-1 0 0,-30 3 0 0 0,7 0 130 0 0,32-3-97 0 0,-27 3 1 0 0,-79 8 20 0 0,81-9-70 0 0,-135-4-2 0 0,87-7 128 0 0,65 7-128 0 0,0 1 0 0 0,0 1 0 0 0,-1 1 0 0 0,-27 4 0 0 0,15 3 0 0 0,31-6 0 0 0,0 0 0 0 0,0-1 0 0 0,0 0 0 0 0,-1 0 0 0 0,1 0 0 0 0,0-1 0 0 0,0 0 0 0 0,-1 0 0 0 0,1 0 0 0 0,0-1 0 0 0,0 1 0 0 0,-6-3 0 0 0,-18-3-1 0 0,22 5 4 0 0,1 0 0 0 0,-1-1 0 0 0,-8-3 0 0 0,11 4 27 0 0,-1 0 0 0 0,1 0 1 0 0,-1 0-1 0 0,1 0 0 0 0,-1 1 1 0 0,1 0-1 0 0,-8 0 0 0 0,-30 4 113 0 0,41-3-144 0 0,-3-1 5 0 0,1 0 0 0 0,0 0 0 0 0,-1-1 0 0 0,1 1 1 0 0,0-1-1 0 0,0 1 0 0 0,-1-1 0 0 0,1 0 0 0 0,-4-2 0 0 0,-14-3 8 0 0,-8 3 3 0 0,-1 1 0 0 0,0 1 0 0 0,1 1 0 0 0,-34 6 0 0 0,52-6 13 0 0,1 1 1 0 0,-1-2-1 0 0,-10 0 0 0 0,-18-1 59 0 0,11 3-65 0 0,15-1-7 0 0,0 0 1 0 0,1 2 0 0 0,-15 2 0 0 0,14-2-16 0 0,1 0 0 0 0,-25 0 0 0 0,-10 1 0 0 0,31-3 0 0 0,-1 1 0 0 0,0-2 0 0 0,0 0 0 0 0,-27-6 0 0 0,37 5 0 0 0,-24-6-6 0 0,23 6-8 0 0,0 0-1 0 0,0 0 1 0 0,-13-1-1 0 0,-11 0 15 0 0,19 2 0 0 0,0 0 0 0 0,-20 1 0 0 0,-34 6 0 0 0,-80 6 0 0 0,114-10 0 0 0,14-1 0 0 0,-30-1 0 0 0,-15-1 30 0 0,41 1 102 0 0,0-1-1 0 0,-27-4 0 0 0,-25-3 74 0 0,69 8-193 0 0,0 0-1 0 0,1 0 1 0 0,-1 0-1 0 0,0 1 0 0 0,-6 1 1 0 0,-18 2-14 0 0,22-4-14 0 0,-1 1 1 0 0,1 1-1 0 0,-15 3 0 0 0,14-2-20 0 0,0-1 0 0 0,-18 2-1 0 0,-74 9-67 0 0,63-6 84 0 0,4 1-4 0 0,25-5 14 0 0,0-1 0 0 0,0 0 0 0 0,-12 1 0 0 0,-8 0 10 0 0,23-2 0 0 0,-1 0 0 0 0,1 0 0 0 0,-1-1 0 0 0,1 0 0 0 0,-1 0 0 0 0,1-1 0 0 0,-1 1 0 0 0,1-1 0 0 0,0-1 0 0 0,-1 1 0 0 0,-8-5 0 0 0,-43-14 0 0 0,54 19 4 0 0,0 0 18 0 0,-15-2 5 0 0,-4 1-24 0 0,0 0-1 0 0,0 1 0 0 0,0 1 0 0 0,-36 6 0 0 0,32-4-2 0 0,18-1 0 0 0,-1 0 0 0 0,-15 3 0 0 0,19-2 0 0 0,-1-1 0 0 0,0 0 0 0 0,1-1 0 0 0,-10 0 0 0 0,9 0 0 0 0,-1 0 0 0 0,1 1 0 0 0,0 0 0 0 0,-7 1 0 0 0,-3 2-12 0 0,0-2 0 0 0,-23 2 0 0 0,-22 3-16 0 0,53-5 15 0 0,0-1 0 0 0,-1-1 0 0 0,1 1 0 0 0,0-2 0 0 0,-15-1 0 0 0,-47-13-122 0 0,17 3 84 0 0,44 11 32 0 0,0 0-1 0 0,-14 0 1 0 0,-27-1 13 0 0,42 2 18 0 0,2-2 45 0 0,3 1-52 0 0,-12 0 161 0 0,8 1-118 0 0,-29 0 64 0 0,23 4-112 0 0,10-3 0 0 0,0 1 0 0 0,0-1 0 0 0,0 0 0 0 0,-1-1 0 0 0,1 1 0 0 0,-5-1 0 0 0,1 1-16 0 0,0-1 1 0 0,0-1-1 0 0,0 0 0 0 0,0 0 1 0 0,0-1-1 0 0,0 1 0 0 0,0-2 1 0 0,1 1-1 0 0,-1-1 1 0 0,1 0-1 0 0,-8-5 0 0 0,8 4-12 0 0,6 3 113 0 0,1 1 22 0 0,0 0-3 0 0,0 0-3 0 0,-2 0-9 0 0,1 0-88 0 0,1-1 0 0 0,-1 1-1 0 0,1 0 1 0 0,-1 0 0 0 0,1 0-1 0 0,-1 0 1 0 0,0 0-1 0 0,1 0 1 0 0,-1 0 0 0 0,1 0-1 0 0,-1 1 1 0 0,1-1 0 0 0,-1 0-1 0 0,1 0 1 0 0,-1 0 0 0 0,1 1-1 0 0,-1-1 1 0 0,-5 6-4 0 0,5-5-66 0 0,1-1 16 0 0,-2 1 57 0 0,1-1-1 0 0,0 0 1 0 0,0 0 0 0 0,-1 0 0 0 0,1 0-1 0 0,0 0 1 0 0,-1 0 0 0 0,1 0 0 0 0,0-1-1 0 0,0 1 1 0 0,-1 0 0 0 0,1-1 0 0 0,-2 0-1 0 0,-27-8-66 0 0,24 8-74 0 0,3 2 113 0 0,-11-4-172 0 0,7 0 100 0 0,6 3 80 0 0,1 0 0 0 0,-1 0 0 0 0,1 0 0 0 0,-1-1 0 0 0,1 1 0 0 0,0 0 0 0 0,-1 0 0 0 0,1 0 0 0 0,-1 0 0 0 0,1 0 0 0 0,-1 0 0 0 0,1 0 0 0 0,-1 0 0 0 0,1 0 0 0 0,-1 0 0 0 0,1 0 0 0 0,0 1 0 0 0,-1-1 0 0 0,1 0 0 0 0,-1 0 0 0 0,1 0 0 0 0,-1 0 0 0 0,1 1 0 0 0,0-1 0 0 0,-1 0 0 0 0,1 0-1 0 0,0 1 1 0 0,-1-1 0 0 0,1 0 0 0 0,0 1 0 0 0,-1-1 0 0 0,1 0 0 0 0,0 1 0 0 0,-1-1 0 0 0,1 1 0 0 0,0-1 0 0 0,0 0 0 0 0,0 1 0 0 0,0-1 0 0 0,-1 1 0 0 0,1-1 0 0 0,0 1 0 0 0,-1 1 61 0 0,0 0-117 0 0,1-2-22 0 0,-1 2-5 0 0,-11 17-112 0 0,12-19 206 0 0,0 0 0 0 0,0 1-1 0 0,0-1 1 0 0,0 0 0 0 0,0 0-1 0 0,-1 0 1 0 0,1 1 0 0 0,0-1-1 0 0,0 0 1 0 0,0 0 0 0 0,0 0-1 0 0,0 0 1 0 0,-1 1 0 0 0,1-1-1 0 0,0 0 1 0 0,0 0 0 0 0,0 0-1 0 0,-1 0 1 0 0,1 0 0 0 0,0 0-1 0 0,0 1 1 0 0,-1-1 0 0 0,1 0-1 0 0,0 0 1 0 0,0 0 0 0 0,0 0 0 0 0,-1 0-1 0 0,1 0 1 0 0,0 0 0 0 0,0 0-1 0 0,-1 0 1 0 0,1 0 0 0 0,-1 0-1 0 0,-5 1-78 0 0,6-1 81 0 0,-1 1-1 0 0,1-1 1 0 0,-1 1 0 0 0,1-1-1 0 0,-1 0 1 0 0,1 1 0 0 0,-1-1-1 0 0,1 0 1 0 0,-1 1 0 0 0,1-1-1 0 0,-1 0 1 0 0,1 0-1 0 0,-1 0 1 0 0,1 1 0 0 0,-1-1-1 0 0,1 0 1 0 0,-1 0 0 0 0,1 0-1 0 0,-1 0 1 0 0,0 0-1 0 0,1 0 1 0 0,-1 0 0 0 0,1 0-1 0 0,-1 0 1 0 0,0 0 0 0 0,1 0-1 0 0,-1-1 1 0 0,1 1 0 0 0,-1 0-1 0 0,1 0 1 0 0,-1 0-1 0 0,1-1 1 0 0,-2 1 0 0 0,-3-3 7 0 0,4 2-4 0 0,1 1 1 0 0,-1 0-1 0 0,1-1 0 0 0,-1 1 1 0 0,1-1-1 0 0,0 1 0 0 0,-1-1 1 0 0,1 1-1 0 0,-1 0 0 0 0,1-1 1 0 0,0 0-1 0 0,-1 1 0 0 0,1-1 1 0 0,0 1-1 0 0,0-1 0 0 0,-1 0 1 0 0,0-1 7 0 0,-3-8 64 0 0,1-6 21 0 0,4 12-97 0 0,-1 2 11 0 0,0 0 17 0 0,0 2-103 0 0,0 0-55 0 0,-2 1 39 0 0,0 0 0 0 0,0 0 0 0 0,0 0 0 0 0,-1 1-1 0 0,1-1 1 0 0,0 1 0 0 0,1-1 0 0 0,-4 4 0 0 0,4-4-64 0 0,-33 37-1945 0 0,21-23-254 0 0,1-1-3403 0 0,10-12 1358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0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82 1839 0 0,'2'-2'134'0'0,"8"-1"234"0"0,-6 2 702 0 0,0 0-1 0 0,0-1 1 0 0,1 1-1 0 0,-1-1 1 0 0,5-4-1 0 0,32-25 807 0 0,-37 29-1667 0 0,0-1 1 0 0,-1 1-1 0 0,1-1 1 0 0,1 1-1 0 0,5-2 1 0 0,7-3 532 0 0,-13 5-873 0 0,11-5 1229 0 0,-15 7-1085 0 0,0 0 1 0 0,0 0-1 0 0,0 0 0 0 0,0 0 1 0 0,0 0-1 0 0,0 0 0 0 0,0 0 1 0 0,0 0-1 0 0,0 0 0 0 0,1 0 1 0 0,-1 0-1 0 0,0 0 0 0 0,0 0 1 0 0,0 0-1 0 0,0 0 0 0 0,0 0 1 0 0,0 0-1 0 0,0 0 0 0 0,0 0 1 0 0,0 0-1 0 0,0 0 0 0 0,1 0 1 0 0,-1 0-1 0 0,0 0 0 0 0,0 0 1 0 0,0 0-1 0 0,0 0 0 0 0,0 0 1 0 0,0 1-1 0 0,0-1 0 0 0,0 0 1 0 0,0 0-1 0 0,0 0 0 0 0,0 0 1 0 0,0 0-1 0 0,0 0 0 0 0,0 0 1 0 0,0 0-1 0 0,0 0 0 0 0,0 0 1 0 0,0 1-1 0 0,0-1 0 0 0,0 0 1 0 0,0 0-1 0 0,0 0 0 0 0,0 0 1 0 0,0 0-1 0 0,0 0 0 0 0,0 0 1 0 0,-5 11 188 0 0,4-9-91 0 0,0-1 0 0 0,-1 1 0 0 0,1-1 1 0 0,0 1-1 0 0,-1-1 0 0 0,1 0 0 0 0,-1 1 1 0 0,1-1-1 0 0,-1 0 0 0 0,0 0 0 0 0,1 0 1 0 0,-1 0-1 0 0,0-1 0 0 0,0 1 0 0 0,-2 0 1 0 0,2 0 232 0 0,2-1-60 0 0,0 0-27 0 0,0 0-8 0 0,-13-6 99 0 0,10 4-317 0 0,-19-6 154 0 0,8 7-173 0 0,-4 0-12 0 0,-1 2 0 0 0,1 0 0 0 0,-1 1 0 0 0,1 1 0 0 0,-29 8 0 0 0,37-8 0 0 0,1 1 0 0 0,-1 0 0 0 0,-10 7 0 0 0,-4 0 0 0 0,-17 5 0 0 0,25-8 0 0 0,15-8 0 0 0,-4-1 0 0 0,-23 3 0 0 0,19 0 0 0 0,0 0 0 0 0,0 0 0 0 0,0 0 0 0 0,0 1 0 0 0,0 1 0 0 0,1 0 0 0 0,-1 0 0 0 0,1 0 0 0 0,0 1 0 0 0,0 0 0 0 0,-13 13 0 0 0,-1 0 0 0 0,-4 4 0 0 0,-8 16 0 0 0,24-28 11 0 0,2-3 42 0 0,7-6 21 0 0,1-1 32 0 0,0 0-6 0 0,-23 13 137 0 0,1 1 0 0 0,-32 27 0 0 0,53-40-236 0 0,-11 8-1 0 0,11-8 0 0 0,0 0 0 0 0,0-1 0 0 0,0 1 0 0 0,0 0 0 0 0,0 0 0 0 0,0 0 0 0 0,0 0 0 0 0,0 0 0 0 0,0 0 0 0 0,1 0 0 0 0,-1 1 0 0 0,0-1 0 0 0,1 0 0 0 0,-1 0 0 0 0,0 3 0 0 0,-6 12 0 0 0,2-5 0 0 0,1-1 18 0 0,4-8 64 0 0,0-2 1 0 0,0 1-53 0 0,1-1-1 0 0,-1 1 1 0 0,0 0 0 0 0,1-1-1 0 0,-1 1 1 0 0,1-1 0 0 0,-1 1-1 0 0,1-1 1 0 0,-1 1 0 0 0,1-1-1 0 0,-1 0 1 0 0,1 1 0 0 0,-1-1 0 0 0,1 0-1 0 0,0 1 1 0 0,-1-1 0 0 0,1 0-1 0 0,0 0 1 0 0,-1 1 0 0 0,2-1-1 0 0,8 3 252 0 0,-7-2-136 0 0,-1-2-1 0 0,30-4 124 0 0,-19 4-256 0 0,2 3-12 0 0,-1 1 0 0 0,0 2 0 0 0,0 2 0 0 0,-1 1 0 0 0,-1 0 0 0 0,-1 1 0 0 0,1-2 0 0 0,3-3 0 0 0,0 0 0 0 0,0 3 0 0 0,-3 1 0 0 0,-1 1 0 0 0,3-3 0 0 0,-8-4 0 0 0,-1 0 0 0 0,0-1 0 0 0,1 0 0 0 0,-1 0 0 0 0,1 0 0 0 0,-1-1 0 0 0,6 0 0 0 0,14-1 0 0 0,0 4 0 0 0,-10 1 0 0 0,-2 5 0 0 0,-5 2-10 0 0,-6-6-33 0 0,4 7 32 0 0,0 1 11 0 0,5-2 0 0 0,2-4 0 0 0,1-2 0 0 0,1-4 0 0 0,-15-1 0 0 0,1 0 0 0 0,0 0 0 0 0,0 0 0 0 0,-1 0 0 0 0,1 0 0 0 0,0 0 0 0 0,0 0 0 0 0,-1 0 0 0 0,1 0 0 0 0,0 1 0 0 0,0-1 0 0 0,-1 0 0 0 0,2 1 0 0 0,1 10 0 0 0,-3-10 0 0 0,2 15 0 0 0,2-2 0 0 0,5-2 0 0 0,-1 0 0 0 0,-7 3 0 0 0,-9 17 0 0 0,4-18 0 0 0,2 1 0 0 0,0 2 0 0 0,-1-1 0 0 0,-1-2 0 0 0,-3-3 0 0 0,-3-2 0 0 0,1 1 0 0 0,0-1 0 0 0,0 1 0 0 0,-1-2 11 0 0,-1-2 32 0 0,-7 1-30 0 0,18-7-13 0 0,-30 20-3 0 0,24-16 9 0 0,3-2-2 0 0,0 0 1 0 0,0 0 0 0 0,0 0 0 0 0,0-1 0 0 0,0 0 0 0 0,-1 1 0 0 0,1-1 0 0 0,0-1 0 0 0,-1 1-1 0 0,1 0 1 0 0,-5-1 0 0 0,-3 2-5 0 0,-7 2 0 0 0,2 5 0 0 0,5-6 0 0 0,-13 1 0 0 0,18-4 0 0 0,1 1 0 0 0,0 0 0 0 0,-1 0 0 0 0,1 0 0 0 0,-5 3 0 0 0,-1 2 0 0 0,0 2 0 0 0,0-3 0 0 0,-1-4 0 0 0,9-2 3 0 0,-1 0-7 0 0,-11-7 59 0 0,3 0-25 0 0,6 3-21 0 0,0 0 0 0 0,0 1 0 0 0,0 0-1 0 0,-8-4 1 0 0,10 6-9 0 0,-15-13 0 0 0,15 11 0 0 0,-2-1 0 0 0,-13-13 0 0 0,18 15 1 0 0,-12-10 62 0 0,11 12-63 0 0,-1-1 0 0 0,1 1 0 0 0,-1 0 0 0 0,1 0 0 0 0,-1 0 0 0 0,1 0 0 0 0,-1 0 0 0 0,1 1 0 0 0,-1-1 0 0 0,0 1 0 0 0,0-1 0 0 0,1 1 0 0 0,-1 0 0 0 0,0 0 0 0 0,1 0 0 0 0,-6 1 0 0 0,-2 1 0 0 0,1 1 0 0 0,0-1 0 0 0,-13 7 0 0 0,-30 16-93 0 0,49-23 24 0 0,-6 1 55 0 0,-1-2 25 0 0,8-1 44 0 0,0-26 15 0 0,1 14-70 0 0,-3 3-13 0 0,4 7-60 0 0,0 2-38 0 0,0 0 4 0 0,0 0 3 0 0,0 0-12 0 0,0 0-50 0 0,1-1-60 0 0,-1 1 0 0 0,1-1 1 0 0,0 1-1 0 0,0-1 1 0 0,1 1-1 0 0,-1 0 1 0 0,0 0-1 0 0,0-1 1 0 0,0 1-1 0 0,0 0 0 0 0,2 0 1 0 0,-3 0-946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0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987 18 5583 0 0,'0'0'256'0'0,"0"0"-6"0"0,-2-1-158 0 0,-1-2 45 0 0,-1 1 0 0 0,1 0 0 0 0,-1 1 0 0 0,0-1-1 0 0,0 1 1 0 0,1-1 0 0 0,-1 1 0 0 0,0 0 0 0 0,0 1 0 0 0,0-1 0 0 0,0 1 0 0 0,0 0 0 0 0,0-1 0 0 0,-1 2 0 0 0,1-1 0 0 0,-7 2 0 0 0,-8 2 493 0 0,1 0 0 0 0,-24 10 1 0 0,38-12-497 0 0,-31 11 811 0 0,33-12-630 0 0,-11 6 346 0 0,8-5-479 0 0,0 0 0 0 0,0 0 0 0 0,-1 0 0 0 0,-4 0 0 0 0,9-2-159 0 0,0 0 0 0 0,0 1 0 0 0,1-1 0 0 0,-1 0 1 0 0,0 1-1 0 0,0-1 0 0 0,1 0 0 0 0,-1 1 0 0 0,0-1 0 0 0,1 1 1 0 0,-1-1-1 0 0,1 1 0 0 0,-1-1 0 0 0,1 1 0 0 0,-2 1 0 0 0,-1 1 49 0 0,-55 33 368 0 0,22-9-382 0 0,-87 71-41 0 0,50-41 89 0 0,43-35-28 0 0,-27 25-1 0 0,-4 10 99 0 0,-41 40 158 0 0,95-89-318 0 0,-80 89 195 0 0,77-84-174 0 0,0 0 0 0 0,2 1 1 0 0,0 0-1 0 0,0 0 0 0 0,1 0 0 0 0,-5 17 1 0 0,-5 43 228 0 0,9-35-34 0 0,4-20-123 0 0,1 0-1 0 0,1 0 1 0 0,1 1 0 0 0,1-1-1 0 0,0 0 1 0 0,1 0-1 0 0,2 0 1 0 0,0 0-1 0 0,0 0 1 0 0,2 0 0 0 0,0-1-1 0 0,2 1 1 0 0,11 24-1 0 0,29 64 411 0 0,-36-85-400 0 0,1 0-1 0 0,28 39 1 0 0,-13-21-45 0 0,-22-31-49 0 0,1 0 0 0 0,0 0 0 0 0,1 0 0 0 0,0-1 0 0 0,11 11 0 0 0,-6-9 123 0 0,0-1 0 0 0,1 0 0 0 0,0 0 0 0 0,0-2 1 0 0,1 1-1 0 0,0-2 0 0 0,1 0 0 0 0,-1 0 0 0 0,27 5 0 0 0,119 32 1320 0 0,-140-36-1382 0 0,-1 1 0 0 0,36 19 0 0 0,-32-15-66 0 0,31 12 1 0 0,-34-17 13 0 0,7 3-25 0 0,38 8 1 0 0,-23-6-7 0 0,-33-9 5 0 0,0 0 0 0 0,0-1 0 0 0,0 0 0 0 0,0 0 0 0 0,0-1 0 0 0,0 0 0 0 0,1-1 0 0 0,15 0 0 0 0,-4-4 77 0 0,40-2 0 0 0,-31 3 79 0 0,35-6 0 0 0,16-2 223 0 0,-17 8-204 0 0,51-6-58 0 0,-102 7-113 0 0,1-1 1 0 0,-1-1 0 0 0,1 0 0 0 0,-1-1 0 0 0,0 0 0 0 0,17-10-1 0 0,8-8 36 0 0,-2-2 0 0 0,0-1 0 0 0,56-56 0 0 0,-39 25-7 0 0,11-11-7 0 0,-57 61-33 0 0,87-91 62 0 0,-32 16-63 0 0,-47 63 7 0 0,-1-1 0 0 0,-1 0 0 0 0,-1-1 1 0 0,-1 0-1 0 0,-1-1 0 0 0,0 0 0 0 0,-2-1 0 0 0,8-33 0 0 0,-7 19-7 0 0,-1 8 0 0 0,5-42 0 0 0,-11 47-48 0 0,0 0 0 0 0,-2-1 1 0 0,0 1-1 0 0,-2-1 0 0 0,0 1 0 0 0,-2 0 0 0 0,-1 0 0 0 0,0 0 0 0 0,-2 1 0 0 0,-15-36 0 0 0,14 40-25 0 0,-1 1-1 0 0,-1-1 1 0 0,-1 2-1 0 0,0-1 1 0 0,-27-30-1 0 0,7 13-15 0 0,18 20 64 0 0,0 0 1 0 0,-1 1-1 0 0,-1 0 1 0 0,-24-17-1 0 0,18 17 11 0 0,15 9 15 0 0,0 0-1 0 0,-1 1 1 0 0,-12-6-1 0 0,15 8 0 0 0,-1 0 0 0 0,1-1 0 0 0,0 0 0 0 0,-5-3 0 0 0,5 3 0 0 0,0 0 0 0 0,0 0 0 0 0,0 0 0 0 0,-7-2 0 0 0,-6-3-55 0 0,13 7 24 0 0,1-1 0 0 0,-1 0-1 0 0,0 1 1 0 0,0-1 0 0 0,0 1-1 0 0,-1 0 1 0 0,1 1 0 0 0,0-1-1 0 0,-7 0 1 0 0,1 1-18 0 0,1-1 1 0 0,0 0-1 0 0,-1 0 0 0 0,1-1 1 0 0,0-1-1 0 0,-1 1 1 0 0,-9-6-1 0 0,-7-4-59 0 0,-26-17 0 0 0,41 23 105 0 0,3 2-1 0 0,0 0-1 0 0,-1 0 1 0 0,1 1 0 0 0,0 1-1 0 0,-1 0 1 0 0,0 0 0 0 0,-12-1-1 0 0,-65 0-187 0 0,61 3 91 0 0,-25 2-11 0 0,0 2 0 0 0,0 3 0 0 0,-51 12 0 0 0,84-15 113 0 0,12-3-3 0 0,-10-2 14 0 0,14 0-5 0 0,-1 1 0 0 0,1-1 0 0 0,0 0 1 0 0,0 0-1 0 0,1 0 0 0 0,-1 1 0 0 0,0-1 1 0 0,0 0-1 0 0,0 0 0 0 0,1 0 0 0 0,-1 0 0 0 0,0 0 1 0 0,1 0-1 0 0,-1 0 0 0 0,1-1 0 0 0,-2-1 1 0 0,2 2-14 0 0,-11-13 6 0 0,6 11 0 0 0,1 2 0 0 0,-1-1 0 0 0,1 0 0 0 0,-2 1 1 0 0,1-1-1 0 0,0 1 0 0 0,0 0 0 0 0,0 1 0 0 0,-1-1 0 0 0,1 1 0 0 0,-10 1 0 0 0,-1 0-7 0 0,-30 7 0 0 0,34-6-25 0 0,1 1 1 0 0,0 0-1 0 0,-21 10 0 0 0,22-5 20 0 0,9-6-99 0 0,0-1 0 0 0,0 1-1 0 0,0 0 1 0 0,0 0 0 0 0,0 0-1 0 0,1-1 1 0 0,-1 1 0 0 0,0 0-1 0 0,1 0 1 0 0,0 0 0 0 0,-1 0-1 0 0,1 0 1 0 0,0 0 0 0 0,0 0-1 0 0,0 0 1 0 0,0 0 0 0 0,0 0-1 0 0,1 0 1 0 0,-1 0 0 0 0,1 0-1 0 0,-1 0 1 0 0,1 0 0 0 0,0-1-1 0 0,0 1 1 0 0,-1 0 0 0 0,1 0-1 0 0,1-1 1 0 0,-1 1 0 0 0,0 0-1 0 0,0-1 1 0 0,2 3 0 0 0,11 10-6215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0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30 665 455 0 0,'-3'3'-4'0'0,"1"0"-1"0"0,0 0 1 0 0,0 1-1 0 0,1-1 0 0 0,-1 0 1 0 0,1 1-1 0 0,-2 3 1 0 0,-2 6 487 0 0,3-9-3052 0 0,-3 6 9839 0 0,3-6 960 0 0,7-12-5808 0 0,82-144-1742 0 0,-23 45-447 0 0,-15 25-186 0 0,-25 39-44 0 0,58-97 32 0 0,-61 109-26 0 0,1 1 0 0 0,34-37-1 0 0,-43 53-21 0 0,-6 6-11 0 0,1-1 1 0 0,16-11-1 0 0,-20 17-24 0 0,10-7 35 0 0,-9 10 13 0 0,3 0-65 0 0,-7 0 48 0 0,-1 0 11 0 0,1-1 0 0 0,-1 1 1 0 0,1 0-1 0 0,-1 0 0 0 0,1 0 0 0 0,0-1 0 0 0,-1 1 0 0 0,1 0 0 0 0,-1 0 0 0 0,1 0 0 0 0,0 0 0 0 0,-1 0 0 0 0,1 0 0 0 0,-1 0 0 0 0,1 0 0 0 0,-1 1 1 0 0,1-1-1 0 0,0 0 0 0 0,-1 0 0 0 0,1 0 0 0 0,0 1 0 0 0,9 6-5 0 0,-8-5 11 0 0,-1 0 0 0 0,0 0 0 0 0,0-1 0 0 0,0 1 0 0 0,0 0 0 0 0,0 0 0 0 0,0 0 0 0 0,0 0 0 0 0,-1 1 0 0 0,1-1 0 0 0,-1 0 0 0 0,1 0 0 0 0,-1 0 0 0 0,0 3 0 0 0,-3 33 0 0 0,1-11 0 0 0,-3 47 0 0 0,-1-1 0 0 0,6-54 33 0 0,1 1 0 0 0,1-1 0 0 0,0 0-1 0 0,1 0 1 0 0,2 0 0 0 0,0 0 0 0 0,0-1 0 0 0,2 0-1 0 0,9 19 1 0 0,2-4 135 0 0,0-1 0 0 0,28 34 0 0 0,-32-44 93 0 0,0 0-1 0 0,-2 0 1 0 0,0 2 0 0 0,-2-1-1 0 0,0 1 1 0 0,11 48-1 0 0,-20-70-100 0 0,0 1 0 0 0,11 21 152 0 0,-11-22-160 0 0,-1-2-5 0 0,0 0-23 0 0,5 5 43 0 0,-5-5-162 0 0,0 0 0 0 0,0 1-1 0 0,0-1 1 0 0,0 0 0 0 0,0 0 0 0 0,0 1 0 0 0,1-1 0 0 0,-1 0 0 0 0,0 1 0 0 0,0-1 0 0 0,0 0 0 0 0,1 0 0 0 0,-1 0 0 0 0,0 1 0 0 0,0-1 0 0 0,1 0 0 0 0,-1 0 0 0 0,0 0 0 0 0,0 1 0 0 0,1-1 0 0 0,-1 0 0 0 0,0 0 0 0 0,1 0 0 0 0,-1 0 0 0 0,0 0 0 0 0,1 0 0 0 0,-1 0 0 0 0,0 0 0 0 0,1 0 0 0 0,-1 0 0 0 0,0 0 0 0 0,1 0 0 0 0,2 0 15 0 0,1 0 1 0 0,-1 0 0 0 0,0-1-1 0 0,0 0 1 0 0,1 1 0 0 0,-1-1-1 0 0,0 0 1 0 0,0-1 0 0 0,4-1-1 0 0,-5 2-206 0 0,-1-2-1056 0 0,5-10-458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0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3223 0 0,'3'0'240'0'0,"2"-1"12"0"0,0 0 0 0 0,0 0-1 0 0,0-1 1 0 0,0 1-1 0 0,0-1 1 0 0,-1 0-1 0 0,1-1 1 0 0,6-3-1 0 0,34-28 5677 0 0,-35 25-5066 0 0,1 0 1 0 0,-1 1-1 0 0,21-10 1 0 0,-3 1 30 0 0,-20 12-681 0 0,-1 0-1 0 0,1 1 1 0 0,0 0 0 0 0,0 0 0 0 0,1 1 0 0 0,8-3 0 0 0,-16 6-216 0 0,-1 0 1 0 0,1 0-1 0 0,0 0 0 0 0,0 0 1 0 0,-1 1-1 0 0,1-1 1 0 0,0 0-1 0 0,-1 0 1 0 0,1 0-1 0 0,0 0 1 0 0,-1 1-1 0 0,1-1 1 0 0,-1 0-1 0 0,1 1 1 0 0,0-1-1 0 0,-1 0 0 0 0,1 1 1 0 0,-1-1-1 0 0,1 1 1 0 0,0 0-1 0 0,-1-1-5 0 0,2 1-165 0 0,-2-1-2 0 0,0 0-48 0 0,0 0-201 0 0,0 0-88 0 0,0 0-21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38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379 286 10135 0 0,'0'0'231'0'0,"-7"5"308"0"0,-13 6-241 0 0,16-10-247 0 0,1 1 0 0 0,0-1 0 0 0,-1 1 0 0 0,1 0 0 0 0,0 0 0 0 0,0 0 0 0 0,0 1 0 0 0,-3 3 0 0 0,5-4 448 0 0,-2 0 147 0 0,0 0-123 0 0,3 0 3465 0 0,1 1-3859 0 0,1-1 1 0 0,0 0-1 0 0,0 0 1 0 0,0-1 0 0 0,0 1-1 0 0,0 0 1 0 0,0-1-1 0 0,1 1 1 0 0,-1-1-1 0 0,1 1 1 0 0,2 0-1 0 0,35 12 475 0 0,-19-7-657 0 0,-9-2 194 0 0,1-1 0 0 0,-1 0 0 0 0,1-1 1 0 0,0-1-1 0 0,20 2 0 0 0,-26-4-32 0 0,1 0 0 0 0,0-1 0 0 0,-1 0 1 0 0,1 0-1 0 0,-1-1 0 0 0,1 0 0 0 0,-1 0 1 0 0,1 0-1 0 0,-1-1 0 0 0,12-7 0 0 0,4-4-632 0 0,-1 0-1 0 0,0-2 1 0 0,38-35 0 0 0,-47 38 112 0 0,-1 0 0 0 0,-1-1 1 0 0,0 0-1 0 0,0-1 0 0 0,-2 0 1 0 0,15-31-1 0 0,-22 42 215 0 0,0-1-1 0 0,-1 1 1 0 0,0-1-1 0 0,0 0 0 0 0,0 0 1 0 0,0 0-1 0 0,-1 1 1 0 0,0-1-1 0 0,0 0 0 0 0,0 0 1 0 0,-1 0-1 0 0,1 0 1 0 0,-1 0-1 0 0,-1 1 1 0 0,1-1-1 0 0,0 0 0 0 0,-1 1 1 0 0,0-1-1 0 0,0 1 1 0 0,-5-7-1 0 0,5 8 156 0 0,0 0 0 0 0,-1 0 0 0 0,1 0 0 0 0,-1 0 1 0 0,0 0-1 0 0,0 0 0 0 0,0 1 0 0 0,0 0 0 0 0,-1 0 0 0 0,1-1 0 0 0,-1 2 0 0 0,1-1 0 0 0,-1 0 0 0 0,0 1 0 0 0,1 0 0 0 0,-1 0 1 0 0,0 0-1 0 0,0 0 0 0 0,0 0 0 0 0,0 1 0 0 0,0 0 0 0 0,0 0 0 0 0,0 0 0 0 0,0 0 0 0 0,-6 2 0 0 0,-10 3 41 0 0,0 1 0 0 0,-34 15 0 0 0,34-13 0 0 0,-3 4 392 0 0,1 0 0 0 0,-36 25 0 0 0,14-7 235 0 0,-205 151 469 0 0,226-162-811 0 0,1 0-1 0 0,1 1 1 0 0,1 1 0 0 0,0 1 0 0 0,-27 42 0 0 0,40-54-159 0 0,2 1 0 0 0,-1 0 0 0 0,1 0 0 0 0,1 0 0 0 0,0 1 1 0 0,1 0-1 0 0,-2 12 0 0 0,3-15-85 0 0,2 0-1 0 0,-1 0 1 0 0,1 0 0 0 0,1 0-1 0 0,-1 0 1 0 0,2 0 0 0 0,-1 0-1 0 0,1 0 1 0 0,1-1 0 0 0,4 14-1 0 0,-2-13 46 0 0,0 1-1 0 0,0-1 0 0 0,1-1 1 0 0,0 1-1 0 0,1-1 0 0 0,0 0 1 0 0,0 0-1 0 0,1-1 0 0 0,0 0 1 0 0,0 0-1 0 0,15 9 0 0 0,-3-4 120 0 0,1-1 0 0 0,0 0 0 0 0,1-2-1 0 0,25 8 1 0 0,-11-6-196 0 0,63 11 0 0 0,-80-20-46 0 0,-1 0 1 0 0,1-1-1 0 0,-1-1 1 0 0,0-1-1 0 0,28-4 1 0 0,-35 3-631 0 0,-1 0 0 0 0,0-1 0 0 0,1 0 0 0 0,-1-1 0 0 0,15-8 1 0 0,5-6-868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0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1 998 2759 0 0,'0'0'404'0'0,"0"0"655"0"0,0 0 285 0 0,0 0 57 0 0,0 0-131 0 0,0 0-582 0 0,0 0-252 0 0,1-1-55 0 0,30-16 654 0 0,38-28 1 0 0,-58 35-691 0 0,0 0 0 0 0,-1-1 1 0 0,0 0-1 0 0,0-1 0 0 0,7-13 1 0 0,-5 9-34 0 0,6-12-62 0 0,-2 0 0 0 0,-1-1 0 0 0,21-58 0 0 0,5-8-133 0 0,225-370 0 0 0,-249 439-117 0 0,1 1 0 0 0,21-23 0 0 0,-30 41 11 0 0,-7 5 42 0 0,-2 6 1 0 0,-7 76 109 0 0,4-58-122 0 0,0-1 0 0 0,2 1 0 0 0,2 37-1 0 0,4-29 103 0 0,0 0 0 0 0,2 0 0 0 0,18 50 0 0 0,32 92 454 0 0,-24-66-370 0 0,-10-18-46 0 0,-6-15 6 0 0,-17-73-187 0 0,36 107 393 0 0,-31-94-300 0 0,1 0-1 0 0,1 0 1 0 0,0 0-1 0 0,1-1 1 0 0,16 20-1 0 0,-21-29-36 0 0,0 1 1 0 0,0-1-1 0 0,0 0 0 0 0,1 0 0 0 0,0 0 0 0 0,-1-1 1 0 0,1 1-1 0 0,0-1 0 0 0,1 0 0 0 0,-1 0 0 0 0,0 0 1 0 0,0-1-1 0 0,1 1 0 0 0,-1-1 0 0 0,1 0 0 0 0,-1 0 1 0 0,1-1-1 0 0,-1 0 0 0 0,10 0 0 0 0,-12 0 86 0 0,-2 0-46 0 0,0 0-22 0 0,0 0-2 0 0,-1-12-813 0 0,1 10 555 0 0,0 1 1 0 0,-1 0-1 0 0,0-1 0 0 0,1 1 1 0 0,-1-1-1 0 0,0 1 0 0 0,1 0 1 0 0,-1 0-1 0 0,0-1 0 0 0,0 1 1 0 0,0 0-1 0 0,-2-2 0 0 0,-10-5-4225 0 0,-1 3-999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09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8607 0 0,'0'0'396'0'0,"0"0"-12"0"0,2-2-244 0 0,15-11 404 0 0,-15 12 50 0 0,1 0 22 0 0,1 0-336 0 0,1 0-1 0 0,-1-1 1 0 0,0 0 0 0 0,1 0 0 0 0,-1 0 0 0 0,0 0 0 0 0,0-1 0 0 0,0 0 0 0 0,-1 0 0 0 0,1 0-1 0 0,-1 0 1 0 0,5-5 0 0 0,-7 7-21 0 0,10-8 114 0 0,-4 1-205 0 0,-5 7 3 0 0,-2 1 10 0 0,2 0 3 0 0,29-9 381 0 0,-24 6-459 0 0,1 1 1 0 0,-1 0-1 0 0,15-2 1 0 0,-16 3-72 0 0,-3 0-25 0 0,1 1 0 0 0,-1-1 0 0 0,0 1 0 0 0,0 0 0 0 0,0 0 0 0 0,0 0 0 0 0,0 1 0 0 0,1-1 0 0 0,-1 1 0 0 0,4 1 0 0 0,17 4-8 0 0,-23-6-60 0 0,0 0 0 0 0,-1 1 1 0 0,1-1-1 0 0,0 0 1 0 0,-1 1-1 0 0,1-1 1 0 0,-1 0-1 0 0,1 1 1 0 0,-1-1-1 0 0,1 1 1 0 0,-1-1-1 0 0,1 1 1 0 0,-1-1-1 0 0,1 1 1 0 0,-1-1-1 0 0,0 1 0 0 0,1 0 1 0 0,-1-1-1 0 0,0 1 1 0 0,0-1-1 0 0,1 1 1 0 0,-1 0-1 0 0,0-1 1 0 0,0 1-1 0 0,0 1 1 0 0,0 11-5657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10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20 1839 0 0,'0'0'83'0'0,"2"-1"-6"0"0,0-1-59 0 0,18-11 262 0 0,-17 12 1178 0 0,-3 1 501 0 0,0 0 97 0 0,0 0-217 0 0,0 0-999 0 0,0 0-435 0 0,0 0-86 0 0,0 0-54 0 0,0 0-141 0 0,-8-2-64 0 0,6 2-53 0 0,0 0 1 0 0,0 0-1 0 0,0-1 1 0 0,-1 1-1 0 0,1 1 1 0 0,0-1-1 0 0,0 0 1 0 0,0 0-1 0 0,0 1 1 0 0,0-1-1 0 0,0 1 1 0 0,-4 1-1 0 0,-31 11 196 0 0,37-13-194 0 0,0 0-1 0 0,-1 0 1 0 0,1 0-1 0 0,0 0 1 0 0,-1 0 0 0 0,1 0-1 0 0,0 1 1 0 0,-1-1 0 0 0,1 0-1 0 0,0 0 1 0 0,-1 0-1 0 0,1 0 1 0 0,0 0 0 0 0,-1 1-1 0 0,1-1 1 0 0,0 0-1 0 0,0 0 1 0 0,-1 1 0 0 0,1-1-1 0 0,0 0 1 0 0,0 0-1 0 0,-1 1 1 0 0,1-1 0 0 0,0 0-1 0 0,0 1 1 0 0,0-1 0 0 0,-1 1 1 0 0,1-1-1 0 0,0 0 0 0 0,0 1 1 0 0,0-1-1 0 0,-1 0 0 0 0,1 0 1 0 0,0 1-1 0 0,0-1 0 0 0,-1 0 1 0 0,1 0-1 0 0,0 1 0 0 0,0-1 1 0 0,-1 0-1 0 0,1 0 0 0 0,0 0 1 0 0,-1 1-1 0 0,1-1 0 0 0,0 0 1 0 0,-1 0-1 0 0,1 0 0 0 0,0 0 1 0 0,-1 0-1 0 0,1 0 0 0 0,-1 0 1 0 0,-3 2 97 0 0,-1-1 1 0 0,1 1 0 0 0,0 0 0 0 0,0 0-1 0 0,0 1 1 0 0,0-1 0 0 0,0 1 0 0 0,1 0-1 0 0,-1 0 1 0 0,1 0 0 0 0,-1 1 0 0 0,-4 6-1 0 0,-3 6 170 0 0,-17 30-1 0 0,19-30-163 0 0,7-10 1 0 0,-1-1 0 0 0,1 1 0 0 0,0 0 0 0 0,0 0-1 0 0,1 1 1 0 0,-1-1 0 0 0,1 0 0 0 0,0 7 0 0 0,1-4 141 0 0,-1-6-28 0 0,1-1-23 0 0,-5 36 368 0 0,5-36-409 0 0,0-2-17 0 0,0 0-2 0 0,4 15 160 0 0,-3-11-229 0 0,1 0-1 0 0,0-1 0 0 0,0 1 0 0 0,0-1 1 0 0,0 0-1 0 0,1 0 0 0 0,-1 0 1 0 0,1 0-1 0 0,0 0 0 0 0,0 0 1 0 0,0-1-1 0 0,0 1 0 0 0,0-1 1 0 0,0 0-1 0 0,1 0 0 0 0,-1 0 0 0 0,1 0 1 0 0,0-1-1 0 0,-1 1 0 0 0,8 1 1 0 0,6 0 181 0 0,-1 0 1 0 0,1 0-1 0 0,24-1 1 0 0,-36-2-216 0 0,60 2 531 0 0,-62-2-500 0 0,-1 0-12 0 0,45-2 27 0 0,-26 0-9 0 0,-16-1-63 0 0,0 0-1 0 0,7-2-5 0 0,-3 2 42 0 0,1-1 1 0 0,-1 0-1 0 0,0-1 1 0 0,16-10-1 0 0,-21 12 3 0 0,7-1-32 0 0,-1-3 40 0 0,-9 5-53 0 0,1 1 22 0 0,-2 3-69 0 0,-1 2 30 0 0,0 1-1 0 0,0-1 1 0 0,0 0 0 0 0,0 0-1 0 0,-1 0 1 0 0,-1 3 0 0 0,0-1-48 0 0,2-4-40 0 0,-1 12-1260 0 0,2-14 38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15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597 10 5583 0 0,'0'0'256'0'0,"0"0"-6"0"0,-9-7 1007 0 0,7 6-1130 0 0,-1 0-1 0 0,1 1 1 0 0,-1-1 0 0 0,0 1-1 0 0,1 0 1 0 0,-1 0 0 0 0,0 0-1 0 0,1 0 1 0 0,-1 1-1 0 0,1-1 1 0 0,-1 1 0 0 0,0-1-1 0 0,1 1 1 0 0,-1 0 0 0 0,1 0-1 0 0,-4 2 1 0 0,-6 3 59 0 0,0 1 0 0 0,-11 9 0 0 0,7-6-76 0 0,-8 8-94 0 0,1 1 0 0 0,0 2 0 0 0,-35 40 0 0 0,48-51-16 0 0,-8 14 0 0 0,0 0 0 0 0,1 2 0 0 0,-24 51 0 0 0,27-51 0 0 0,-88 210 0 0 0,41-85 0 0 0,15-50-208 0 0,23-55-64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16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1079 83 2303 0 0,'3'-3'111'0'0,"-2"1"-103"0"0,0 1-1 0 0,1 0 1 0 0,-1-1-1 0 0,-1 1 1 0 0,1-1-1 0 0,0 0 0 0 0,0 1 1 0 0,-1-1-1 0 0,1 1 1 0 0,0-1-1 0 0,0-3 0 0 0,0 0 518 0 0,0-1 0 0 0,0 1 0 0 0,0 0 0 0 0,0-11 0 0 0,1-3 673 0 0,-2 17-679 0 0,0 2-21 0 0,-2 0-382 0 0,-1 0 0 0 0,1 1 0 0 0,0-1 0 0 0,-1 1 0 0 0,1-1 0 0 0,0 1 0 0 0,-1 0 0 0 0,1 0 0 0 0,0 0 0 0 0,0 0 0 0 0,0 0 0 0 0,-4 3 0 0 0,-21 21 460 0 0,15-12-333 0 0,-228 247 888 0 0,19 17-993 0 0,86-111-102 0 0,-47 62 32 0 0,127-153-50 0 0,-50 92 0 0 0,48-54-108 0 0,50-97 57 0 0,1 1 1 0 0,1 0-1 0 0,0 0 1 0 0,1 0-1 0 0,-1 19 1 0 0,5-17-187 0 0,3-2-5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16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1327 64 3223 0 0,'9'-7'143'0'0,"-6"4"-120"0"0,0 0 0 0 0,0 1 1 0 0,-1-1-1 0 0,1 0 0 0 0,-1-1 1 0 0,1 1-1 0 0,-1 0 0 0 0,3-6 0 0 0,-4 7 300 0 0,-1 2 76 0 0,0 0 7 0 0,0 0-82 0 0,-4-13-444 0 0,2 10 50 0 0,1 2 112 0 0,0 0 0 0 0,0 1 0 0 0,0-1 0 0 0,0 1 0 0 0,0-1 0 0 0,0 1 0 0 0,0-1 0 0 0,0 1 0 0 0,0 0 0 0 0,0-1 0 0 0,-1 1 0 0 0,-1 0 0 0 0,-2 0 23 0 0,0 0 0 0 0,0 1 0 0 0,0-1 0 0 0,1 1-1 0 0,-1 0 1 0 0,0 0 0 0 0,0 1 0 0 0,1-1 0 0 0,-1 1-1 0 0,1 0 1 0 0,-1 0 0 0 0,1 1 0 0 0,0-1 0 0 0,0 1-1 0 0,0 0 1 0 0,0 0 0 0 0,-5 6 0 0 0,-8 7 117 0 0,1 2 0 0 0,-18 25 0 0 0,32-40-165 0 0,-222 266 1631 0 0,145-178-1411 0 0,-159 180 129 0 0,139-161-352 0 0,-43 42-664 0 0,-190 156 0 0 0,260-246-2269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16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702 331 1375 0 0,'86'-83'171'0'0,"-6"5"2906"0"0,44-35 1800 0 0,-93 87-4290 0 0,10-4 997 0 0,-40 29-1078 0 0,-1 1-164 0 0,0 0-71 0 0,-1 15 236 0 0,-2-8-442 0 0,0 0 0 0 0,0 0 0 0 0,-1-1 0 0 0,0 1 1 0 0,0-1-1 0 0,0 0 0 0 0,-9 9 0 0 0,0 1 36 0 0,-298 395 482 0 0,85-109-851 0 0,101-146-235 0 0,-51 68-525 0 0,116-142 497 0 0,-39 59-1292 0 0,85-110 453 0 0,13-28-916 0 0,1-3-608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17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699 91 5063 0 0,'8'-14'91'0'0,"0"1"67"0"0,-1 0 0 0 0,-1-1 0 0 0,6-17 0 0 0,-12 31-47 0 0,0-1 1 0 0,-1 1-1 0 0,1-1 0 0 0,0 1 0 0 0,-1 0 0 0 0,1-1 1 0 0,-1 1-1 0 0,1 0 0 0 0,-1-1 0 0 0,1 1 1 0 0,-1 0-1 0 0,1 0 0 0 0,-1 0 0 0 0,1-1 0 0 0,-1 1 1 0 0,1 0-1 0 0,-1 0 0 0 0,1 0 0 0 0,-1 0 1 0 0,1 0-1 0 0,-1 0 0 0 0,-1 0 0 0 0,2 0 48 0 0,-5 0 237 0 0,1-1-1 0 0,-1 2 0 0 0,0-1 0 0 0,0 0 0 0 0,1 1 0 0 0,-1 0 0 0 0,-7 2 1 0 0,-33 15-710 0 0,24-9 97 0 0,-5 3 136 0 0,1 2 0 0 0,1 0 0 0 0,0 2 1 0 0,-36 31-1 0 0,18-14 54 0 0,12-9 40 0 0,1 2 1 0 0,2 1-1 0 0,1 0 0 0 0,1 3 0 0 0,-23 33 0 0 0,0 10 18 0 0,-42 87 1 0 0,30-34-338 0 0,51-105-164 0 0,-14 29-3144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17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0 3223 0 0,'-1'1'33'0'0,"-11"7"148"0"0,1 0 1 0 0,0 0-1 0 0,1 1 1 0 0,0 1-1 0 0,1-1 1 0 0,-15 20-1 0 0,20-24 58 0 0,-1 4 368 0 0,-1-1 0 0 0,1 1 0 0 0,1 0 0 0 0,-1 1 0 0 0,-3 13 0 0 0,7-20-259 0 0,1-3-41 0 0,0 0 34 0 0,2 2 183 0 0,16 16 1190 0 0,-14-16-1526 0 0,-1 1 0 0 0,0 0 0 0 0,0 0 0 0 0,0 0 0 0 0,3 5 0 0 0,-5-6-190 0 0,0 0 0 0 0,0-1 0 0 0,0 1 0 0 0,-1 0 0 0 0,1 0 0 0 0,-1-1 0 0 0,1 1 0 0 0,-1 0-1 0 0,0 0 1 0 0,1 0 0 0 0,-1 0 0 0 0,0 0 0 0 0,0 0 0 0 0,-1 0 0 0 0,1-1 0 0 0,-1 4 0 0 0,-6 19-345 0 0,-6 5-33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17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566 14 7599 0 0,'0'0'348'0'0,"0"0"-6"0"0,0-2-221 0 0,2-8-38 0 0,-2 8 274 0 0,0 2 114 0 0,-3 0 17 0 0,-2 1-398 0 0,-1 1 0 0 0,1-1 0 0 0,-1 1 1 0 0,1 0-1 0 0,0 0 0 0 0,0 1 1 0 0,0-1-1 0 0,0 1 0 0 0,0 0 0 0 0,-7 7 1 0 0,-6 6 18 0 0,-20 22 0 0 0,28-26-44 0 0,-142 166 263 0 0,88-100-198 0 0,26-32-70 0 0,1 2 0 0 0,2 2 0 0 0,-48 94 0 0 0,64-93-3302 0 0,13-33-428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39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15663 0 0,'0'0'719'0'0,"0"0"-20"0"0,0 2-449 0 0,0 12-243 0 0,0 0 0 0 0,1 0 0 0 0,1 0 0 0 0,5 20 0 0 0,-5-27-7 0 0,1 0-1 0 0,-1 0 0 0 0,1-1 1 0 0,1 1-1 0 0,-1-1 1 0 0,1 0-1 0 0,0 0 1 0 0,0 0-1 0 0,1 0 0 0 0,0-1 1 0 0,5 5-1 0 0,3 1 93 0 0,1-1 1 0 0,0 0-1 0 0,0-1 0 0 0,1-1 0 0 0,0 0 0 0 0,17 6 1 0 0,102 29 990 0 0,-44-16-748 0 0,-11-2-335 0 0,-42-15 0 0 0,1 3 0 0 0,38 18 0 0 0,-68-27-294 0 0,1 1-1 0 0,-1 0 0 0 0,9 8 1 0 0,-13-10-968 0 0,0 1 1 0 0,-1 0 0 0 0,1-1-1 0 0,3 7 1 0 0,-1 0-3902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18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618 20 4607 0 0,'0'0'354'0'0,"0"0"-69"0"0,2-1 578 0 0,14-15 1469 0 0,-14 14-1216 0 0,-2 2-380 0 0,0 0-168 0 0,0 0-31 0 0,1 2-64 0 0,0 2-436 0 0,-1 0 0 0 0,1-1-1 0 0,-1 1 1 0 0,0 0-1 0 0,0 0 1 0 0,0-1 0 0 0,0 1-1 0 0,-1 0 1 0 0,1 0 0 0 0,-1-1-1 0 0,0 1 1 0 0,0 0 0 0 0,-3 5-1 0 0,-3 9 52 0 0,-14 23 0 0 0,16-32-39 0 0,-165 275 446 0 0,-18-13-712 0 0,171-247 181 0 0,-129 186-890 0 0,128-182 531 0 0,2 2 0 0 0,-23 61 0 0 0,38-90 374 0 0,0 2-64 0 0,0-1 1 0 0,1 0-1 0 0,-1 1 0 0 0,0-1 0 0 0,1 1 0 0 0,0-1 0 0 0,-1 1 0 0 0,1 4 0 0 0,2 8-263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18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766 1 2303 0 0,'-98'155'874'0'0,"37"-54"1228"0"0,-256 399 1992 0 0,268-422-3974 0 0,-131 237-1127 0 0,166-285 526 0 0,-17 50 0 0 0,16-38-348 0 0,15-41 804 0 0,0-1 0 0 0,0 1 0 0 0,0-1 0 0 0,-1 0 0 0 0,1 1 0 0 0,0-1-1 0 0,0 1 1 0 0,0-1 0 0 0,0 0 0 0 0,0 1 0 0 0,0-1 0 0 0,0 1-1 0 0,0-1 1 0 0,0 1 0 0 0,0-1 0 0 0,0 0 0 0 0,0 1 0 0 0,1-1 0 0 0,-1 1-1 0 0,0-1 1 0 0,0 0 0 0 0,0 1 0 0 0,0-1 0 0 0,1 0 0 0 0,-1 1 0 0 0,1 0-1 0 0,-1-1-3 0 0,0 0 1 0 0,0 0-1 0 0,0 0 0 0 0,1 1 0 0 0,-1-1 0 0 0,0 0 0 0 0,0 0 0 0 0,0 0 0 0 0,0 1 0 0 0,0-1 0 0 0,0 0 0 0 0,0 0 0 0 0,0 1 0 0 0,1-1 0 0 0,-1 0 0 0 0,0 0 1 0 0,0 0-1 0 0,0 1 0 0 0,0-1 0 0 0,0 0 0 0 0,0 0 0 0 0,0 1 0 0 0,0-1 0 0 0,-1 0 0 0 0,1 0 0 0 0,0 1 0 0 0,0-1 0 0 0,0 0 0 0 0,0 0 0 0 0,0 1 0 0 0,10 5-1124 0 0,-6-3 904 0 0,3 5 123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19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898 312 4143 0 0,'12'-34'630'0'0,"2"2"0"0"0,1 0 0 0 0,2 0 0 0 0,1 2 0 0 0,23-32 0 0 0,-30 47-518 0 0,1-1 0 0 0,0 2-1 0 0,28-26 1 0 0,-37 37-69 0 0,-2 3-42 0 0,-1 0 0 0 0,1 0 0 0 0,-1 0 1 0 0,0 0-1 0 0,1-1 0 0 0,-1 1 1 0 0,1 0-1 0 0,-1 0 0 0 0,0 0 0 0 0,1 0 1 0 0,-1 0-1 0 0,1 0 0 0 0,-1 0 0 0 0,0 0 1 0 0,1 0-1 0 0,-1 0 0 0 0,1 0 0 0 0,0 1 1 0 0,-1-1 0 0 0,1 1 1 0 0,-1 0 0 0 0,1-1-1 0 0,-1 1 1 0 0,0 0 0 0 0,1 0-1 0 0,-1-1 1 0 0,0 1 0 0 0,0 0-1 0 0,0 0 1 0 0,0-1 0 0 0,1 1-1 0 0,-1 0 1 0 0,0 0 0 0 0,0 0-1 0 0,-1-1 1 0 0,1 1 0 0 0,0 0 0 0 0,0 0-1 0 0,0 0 1 0 0,0-1 0 0 0,-1 1-1 0 0,1 0 1 0 0,0 0 0 0 0,-1 0-1 0 0,-12 26 57 0 0,9-20-11 0 0,-25 45 462 0 0,-41 56-1 0 0,-44 44-72 0 0,52-71-315 0 0,-492 723 78 0 0,538-778-202 0 0,-195 317-278 0 0,181-293 66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19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1537 1 2303 0 0,'-158'199'1638'0'0,"-87"124"2039"0"0,-184 378-3257 0 0,403-658-411 0 0,-173 262-9 0 0,90-135-183 0 0,34-52-122 0 0,-54 98-1167 0 0,63-101-34 0 0,40-73 1485 0 0,1 2 1 0 0,-23 58-1 0 0,47-99 423 0 0,1-3 106 0 0,0 0 48 0 0,0 0 10 0 0,0 0-39 0 0,0 0-172 0 0,1 0-319 0 0,-1-1-1 0 0,1 1 1 0 0,0 0 0 0 0,0-1 0 0 0,0 1 0 0 0,0-1-1 0 0,0 1 1 0 0,-1-1 0 0 0,1 1 0 0 0,0-1 0 0 0,0 0-1 0 0,0 0 1 0 0,2-2 49 0 0,35-29 47 0 0,-14 6-312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19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430 1 919 0 0,'-33'67'70'0'0,"-23"45"946"0"0,-6 8 1690 0 0,-19 31-331 0 0,-28 78-139 0 0,36-68-1737 0 0,57-127-505 0 0,36-45-236 0 0,5-9 68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20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1278 0 2303 0 0,'-1'4'167'0'0,"-30"116"1679"0"0,13-46 1173 0 0,-52 161 421 0 0,56-190-3149 0 0,-13 29-111 0 0,-3-1 1 0 0,-70 122-1 0 0,54-119-146 0 0,-63 79 0 0 0,-68 62-41 0 0,74-94 10 0 0,-251 323-532 0 0,297-372-1601 0 0,-54 90 0 0 0,82-115-841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21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1060 0 2303 0 0,'-59'114'3578'0'0,"50"-90"-1884"0"0,8-22-1306 0 0,0 1-41 0 0,-4 11-66 0 0,0-1-118 0 0,-1 0 0 0 0,-9 17-1 0 0,-23 25 25 0 0,-71 80-1 0 0,10-16-31 0 0,70-82-104 0 0,-250 357 600 0 0,98-82 354 0 0,155-263-902 0 0,-23 43 86 0 0,-39 105-1 0 0,82-180-167 0 0,-4 7-17 0 0,2 1 0 0 0,0 1 0 0 0,-6 41 0 0 0,3 10-1108 0 0,8-56-2760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21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566 1 1375 0 0,'0'0'66'0'0,"-2"1"-8"0"0,0 0-63 0 0,-1 0-1 0 0,1 1 0 0 0,0-1 0 0 0,0 1 0 0 0,0 0 0 0 0,0 0 0 0 0,1-1 0 0 0,-1 1 0 0 0,0 0 0 0 0,-1 3 0 0 0,-4 5 1438 0 0,-3 9 3710 0 0,3 6-3585 0 0,0 4-1414 0 0,0-2 0 0 0,-2 1 0 0 0,-1-1 0 0 0,-2-1 0 0 0,-16 29 0 0 0,-212 325-2590 0 0,58-96-164 0 0,161-249 301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21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504 0 5063 0 0,'-3'1'232'0'0,"-5"3"-186"0"0,0 1-1 0 0,0-1 0 0 0,0 1 0 0 0,1 1 0 0 0,-1 0 0 0 0,-7 7 0 0 0,-37 45 1264 0 0,18-19 548 0 0,2-3-1413 0 0,3 2 1 0 0,-37 58 0 0 0,-38 89 323 0 0,103-184-768 0 0,-36 79-93 0 0,7-14-55 0 0,25-53 61 0 0,1-1 0 0 0,-1 1 1 0 0,2 0-1 0 0,-3 13 0 0 0,3-8-5 0 0,-10 26 1 0 0,10-33 8 0 0,0 1 1 0 0,1-1-1 0 0,1 0 1 0 0,-1 14-1 0 0,0-3-2316 0 0,0-5-707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22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369 62 2303 0 0,'-6'-10'63'0'0,"3"3"-23"0"0,0 2 1 0 0,-1-1-1 0 0,-8-9 0 0 0,11 14 14 0 0,1 0-1 0 0,-1 0 0 0 0,0 0 0 0 0,0 0 0 0 0,1 0 0 0 0,-1 0 0 0 0,0 1 0 0 0,0-1 0 0 0,0 0 0 0 0,0 1 0 0 0,0-1 0 0 0,0 1 0 0 0,0-1 0 0 0,0 1 1 0 0,0-1-1 0 0,-2 1 0 0 0,-1-1 958 0 0,2 0-887 0 0,1 0-1 0 0,-1 0 1 0 0,0 1 0 0 0,0-1 0 0 0,0 1 0 0 0,0-1 0 0 0,0 1-1 0 0,0 0 1 0 0,0 0 0 0 0,0 0 0 0 0,0 0 0 0 0,0 0 0 0 0,0 0-1 0 0,0 1 1 0 0,0-1 0 0 0,0 1 0 0 0,0-1 0 0 0,1 1-1 0 0,-1 0 1 0 0,0 0 0 0 0,0 0 0 0 0,1 0 0 0 0,-1 0 0 0 0,0 0-1 0 0,1 0 1 0 0,-1 0 0 0 0,1 1 0 0 0,-3 2 0 0 0,-4 4 731 0 0,1 1 1 0 0,-1 0-1 0 0,-9 19 1 0 0,11-18-679 0 0,-28 45-337 0 0,2 1-1 0 0,3 2 1 0 0,2 1-1 0 0,-19 66 1 0 0,12-27-1390 0 0,18-54-1866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3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11975 0 0,'0'0'547'0'0,"0"0"-11"0"0,0 0-271 0 0,0 0 133 0 0,-1 1 91 0 0,-15 17 694 0 0,-24 35 0 0 0,8-9-549 0 0,-209 224 571 0 0,55-65-1082 0 0,144-157-603 0 0,-27 35-147 0 0,58-65-537 0 0,6-6-4656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22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0 2303 0 0,'0'3'167'0'0,"-13"79"2223"0"0,1-8-811 0 0,-59 286-453 0 0,47-258-1341 0 0,18-67-1546 0 0,-1-2-637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22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376 41 2759 0 0,'0'0'126'0'0,"-1"3"256"0"0,-14 24 3023 0 0,-30 38 0 0 0,-10 19-1795 0 0,31-38-1218 0 0,-27 75-1 0 0,-6 54-268 0 0,4-14-109 0 0,5-19-624 0 0,29-81-2892 0 0,12-30-162 0 0</inkml:trace>
  <inkml:trace contextRef="#ctx0" brushRef="#br0" timeOffset="1">980 0 9815 0 0,'0'0'448'0'0,"-2"1"-6"0"0,-4 2-408 0 0,0 0 0 0 0,0 1 0 0 0,1 0 0 0 0,-1 0 0 0 0,1 0 0 0 0,0 1 0 0 0,0 0 0 0 0,0 0-1 0 0,0 0 1 0 0,-4 8 0 0 0,-6 9 260 0 0,-16 34-1 0 0,7-12-153 0 0,-15 21-87 0 0,-48 86-32 0 0,70-116-21 0 0,-12 40 0 0 0,7-17 0 0 0,-42 99-937 0 0,50-123-2990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23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0 12151 0 0,'-10'9'274'0'0,"1"1"0"0"0,0 0-1 0 0,1 1 1 0 0,-11 15 0 0 0,-23 51-389 0 0,34-61 189 0 0,-84 144 264 0 0,75-131-325 0 0,0 0 1 0 0,3 2-1 0 0,-14 35 1 0 0,-22 99-487 0 0,45-141 210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23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553 13 5295 0 0,'0'0'242'0'0,"0"-2"-12"0"0,1-6-63 0 0,0 6 441 0 0,-1 2 181 0 0,0 0 31 0 0,0 0-6 0 0,-11 9 700 0 0,-20 27-302 0 0,1 0 0 0 0,-38 62 0 0 0,54-76-1057 0 0,-16 25 9 0 0,-18 26-111 0 0,-75 109 6 0 0,74-107-194 0 0,-70 118-1191 0 0,101-163 654 0 0,4-7-62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24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48 5527 0 0,'0'0'423'0'0,"1"-1"-115"0"0,42-44 5833 0 0,-41 43-5278 0 0,-2 2-47 0 0,0 0-173 0 0,0 0-71 0 0,0 0-18 0 0,0 0-19 0 0,0 0-72 0 0,-3 2-30 0 0,-5 3-255 0 0,1 0 0 0 0,0 1 0 0 0,0-1 0 0 0,0 2 1 0 0,-6 7-1 0 0,-31 39 129 0 0,17-16-169 0 0,-35 66 1 0 0,-13 46-382 0 0,25-47-411 0 0,48-98 556 0 0,-9 16-1544 0 0,1 2 1 0 0,-11 33-1 0 0,15-33-3322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24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407 1 10159 0 0,'-2'1'464'0'0,"-9"3"177"0"0,-12 4-707 0 0,-4 5 3683 0 0,28-12-3587 0 0,1 0-1 0 0,0 0 1 0 0,-1 0-1 0 0,0 0 1 0 0,1 1-1 0 0,-1-1 1 0 0,1 0-1 0 0,-1 0 1 0 0,0 1 0 0 0,0-1-1 0 0,0 1 1 0 0,0-1-1 0 0,0 1 1 0 0,0 0-1 0 0,0-1 1 0 0,-1 1-1 0 0,1 0 1 0 0,0 0-1 0 0,-1-1 1 0 0,1 1-1 0 0,-1 0 1 0 0,0 0-1 0 0,0 0 1 0 0,0-1-1 0 0,0 1 1 0 0,0 0-1 0 0,0 0 1 0 0,0 0 0 0 0,0 0-1 0 0,-1-1 1 0 0,1 1-1 0 0,-2 3 1 0 0,-2 6-41 0 0,0 0 1 0 0,-1-1-1 0 0,0 1 1 0 0,-8 10-1 0 0,7-9 85 0 0,-283 426-950 0 0,260-389-617 0 0,20-31 186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25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566 1 10591 0 0,'0'0'819'0'0,"-4"0"-534"0"0,-6 3-65 0 0,-1 0-1 0 0,0 1 1 0 0,1 0-1 0 0,0 1 1 0 0,0 0-1 0 0,0 0 1 0 0,1 1-1 0 0,-16 12 1 0 0,1 2 808 0 0,-43 46 0 0 0,39-33-530 0 0,1 2-1 0 0,-33 54 0 0 0,-35 83-85 0 0,84-151-414 0 0,-117 244-5230 0 0,113-233 3586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25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438 1 7343 0 0,'0'0'332'0'0,"0"0"-4"0"0,0 0-146 0 0,0 0 154 0 0,0 0 89 0 0,0 0 20 0 0,0 0-49 0 0,0 0-217 0 0,0 0-92 0 0,0 0-21 0 0,-1 3 33 0 0,0 6 66 0 0,-1 0 0 0 0,0-1 0 0 0,-1 1 0 0 0,0 0-1 0 0,0-1 1 0 0,-1 0 0 0 0,-8 14 0 0 0,-42 56 1001 0 0,30-46-744 0 0,-105 135 252 0 0,-47 67-1274 0 0,162-209-2609 0 0,4-7-1086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25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481 1 11487 0 0,'-7'2'128'0'0,"0"1"-1"0"0,0 0 1 0 0,0 0-1 0 0,1 1 0 0 0,-1 0 1 0 0,1 0-1 0 0,0 1 1 0 0,-7 6-1 0 0,-2 2-26 0 0,-4 2 278 0 0,-22 26 0 0 0,11-11 79 0 0,15-14-79 0 0,1 0 0 0 0,1 1 0 0 0,0 1 0 0 0,-19 38 0 0 0,17-24-178 0 0,1 2 1 0 0,2 0-1 0 0,-12 59 1 0 0,13-49-190 0 0,-27 73 1 0 0,-63 130-3900 0 0,94-229-800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26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528 1 8263 0 0,'0'0'375'0'0,"-2"1"-2"0"0,-7 7-336 0 0,0 1-1 0 0,1 0 0 0 0,0 0 1 0 0,0 0-1 0 0,-7 12 0 0 0,-4 6 330 0 0,-8 10 510 0 0,-31 58 0 0 0,-16 46 104 0 0,44-80-705 0 0,2-1-58 0 0,-27 82 1 0 0,-9 68-15 0 0,-18 50-1501 0 0,66-221 45 0 0,0-1-2685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39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 11975 0 0,'0'0'267'0'0,"0"0"42"0"0,0 0 17 0 0,0 0-28 0 0,0 2-196 0 0,1 2 0 0 0,-1 0 0 0 0,0 0 0 0 0,0 0 0 0 0,-1 0 0 0 0,1 0 0 0 0,-1 0 0 0 0,0 0 0 0 0,-2 5 0 0 0,-14 34 945 0 0,3-13-546 0 0,-93 218 2150 0 0,71-178-2137 0 0,-65 94 1 0 0,-249 293-1344 0 0,343-449 306 0 0,-12 12-914 0 0,6-10-3259 0 0,3-7-467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26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594 0 7343 0 0,'-21'19'255'0'0,"0"1"0"0"0,2 0 0 0 0,-27 37 0 0 0,-42 76 1017 0 0,-38 113-96 0 0,82-153-1124 0 0,-50 141 73 0 0,56-130-106 0 0,-3 21 44 0 0,-1 4-790 0 0,28-95-2953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26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6191 0 0,'-18'15'272'0'0,"4"-1"56"0"0,-4 7-264 0 0,-6 11-64 0 0,-6 12 0 0 0,-4 9 0 0 0,-3 9 640 0 0,-8 9 120 0 0,-6 7 16 0 0,-2 7 8 0 0,-2 4-608 0 0,-2-1-176 0 0,-1 3 72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27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4143 0 0,'3'11'517'0'0,"1"-1"-1"0"0,-2 1 0 0 0,1-1 0 0 0,-2 1 0 0 0,1 0 0 0 0,-1 0 1 0 0,-1 15-1 0 0,-1-14-129 0 0,-1 1-1 0 0,0 0 1 0 0,-1-1 0 0 0,-1 1 0 0 0,1-1 0 0 0,-12 23 0 0 0,7-17-174 0 0,2-2-420 0 0,0-2 1 0 0,-2 1-1 0 0,0-1 0 0 0,-17 24 1 0 0,24-36-948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27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0 9671 0 0,'-46'30'864'0'0,"16"-5"-696"0"0,-4 5-168 0 0,0 4 0 0 0,2 3 496 0 0,8-2 64 0 0,6-3 16 0 0,4-5 0 0 0,3-8-328 0 0,8-4-64 0 0,3-15-16 0 0,0 0 0 0 0,24-13-72 0 0,14-10-24 0 0,15-12 0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28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 69 3223 0 0,'3'0'240'0'0,"-1"-1"-98"0"0,1 1 0 0 0,0-1 0 0 0,0 1 0 0 0,0-1 0 0 0,0 0 0 0 0,0 0 0 0 0,-1 0 0 0 0,1 0 0 0 0,0-1 0 0 0,-1 1 0 0 0,5-5 0 0 0,14-9 880 0 0,-19 14-589 0 0,9-8 400 0 0,-9 7-592 0 0,-1 1-1 0 0,1-2 1 0 0,0 1-1 0 0,-1 0 0 0 0,1 0 1 0 0,1-5-1 0 0,-2 5 191 0 0,-1 2 7 0 0,0 0-2 0 0,0 0-16 0 0,0 0-4 0 0,-3-1-319 0 0,0 0 0 0 0,0 0-1 0 0,0 0 1 0 0,-1 0-1 0 0,1 0 1 0 0,0 1 0 0 0,0-1-1 0 0,-1 1 1 0 0,1 0 0 0 0,0 0-1 0 0,-1 1 1 0 0,1-1-1 0 0,0 1 1 0 0,-4 0 0 0 0,-4 1 77 0 0,10-2-170 0 0,0 0 0 0 0,1 1 0 0 0,-1-1-1 0 0,1 0 1 0 0,-1 0 0 0 0,1 1 0 0 0,-1-1 0 0 0,1 0-1 0 0,-1 1 1 0 0,1-1 0 0 0,-1 1 0 0 0,1-1-1 0 0,-1 1 1 0 0,1-1 0 0 0,0 1 0 0 0,-1-1 0 0 0,1 1-1 0 0,0-1 1 0 0,-1 2 0 0 0,0 0 0 0 0,-5 6-4 0 0,0 0 0 0 0,0 1 0 0 0,1-1 0 0 0,0 1 0 0 0,-4 14 0 0 0,-6 8 14 0 0,-67 115 842 0 0,-37 75 122 0 0,16-35-1579 0 0,96-174 346 0 0,5-9-419 0 0,2-3-28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29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10 1375 0 0,'0'-2'107'0'0,"-3"-4"190"0"0,3 5 1134 0 0,0 1 489 0 0,0 0 96 0 0,0 0-188 0 0,0 0-876 0 0,0 0-384 0 0,0 0-79 0 0,0 0-25 0 0,0 0-68 0 0,0 0-32 0 0,0 0-4 0 0,0 0-26 0 0,0 0-113 0 0,0 0-49 0 0,0 0-11 0 0,-10 8 91 0 0,-3 5-181 0 0,0 1-1 0 0,1 0 1 0 0,-14 21-1 0 0,-28 52 18 0 0,40-62-43 0 0,-55 98-220 0 0,44-77-141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30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484 318 2303 0 0,'1'-3'167'0'0,"9"-43"-61"0"0,-9 35 586 0 0,2-1 1 0 0,-1 1 0 0 0,1-1-1 0 0,1 1 1 0 0,8-19-1 0 0,-4 16-390 0 0,1 0-1 0 0,0 0 0 0 0,1 1 0 0 0,0 0 0 0 0,1 0 0 0 0,18-15 0 0 0,-6 5-137 0 0,-17 16-131 0 0,0 1 0 0 0,1-1 0 0 0,-1 2 0 0 0,1-1 0 0 0,0 1 0 0 0,13-7 0 0 0,-18 11 207 0 0,-2 1 47 0 0,0 3 7 0 0,-1 5-47 0 0,0 0-1 0 0,0 0 0 0 0,0 0 1 0 0,-1 0-1 0 0,0 0 0 0 0,-6 14 0 0 0,-27 48 1056 0 0,23-47-980 0 0,-58 101 712 0 0,-103 138 0 0 0,109-175-903 0 0,-83 123-78 0 0,31-23-745 0 0,89-147-2913 0 0,-2 0-1274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30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594 0 1839 0 0,'0'0'446'0'0,"0"0"1196"0"0,-1 2 522 0 0,-64 70 4999 0 0,6 5-4944 0 0,-48 87-1511 0 0,47-69-473 0 0,-87 149-105 0 0,127-206-216 0 0,-52 99 335 0 0,55-99-1194 0 0,-22 67 0 0 0,33-80-4411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30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9 4607 0 0,'0'0'208'0'0,"-2"-2"-9"0"0,-5-4 48 0 0,7 6-223 0 0,0 0 0 0 0,0 0 0 0 0,0 0 0 0 0,0 0 0 0 0,0 0 0 0 0,0 0 0 0 0,0 0 0 0 0,0 0 1 0 0,0 0-1 0 0,-1-1 0 0 0,1 1 0 0 0,0 0 0 0 0,0 0 0 0 0,0 0 0 0 0,0 0 0 0 0,0 0 0 0 0,0 0 0 0 0,0 0 0 0 0,0 0 1 0 0,-1 0-1 0 0,1 0 0 0 0,0 0 0 0 0,0 0 0 0 0,0 0 0 0 0,0 0 0 0 0,0 0 0 0 0,0 0 0 0 0,0 0 0 0 0,0 0 0 0 0,-1 0 1 0 0,1 0-1 0 0,0 0 0 0 0,0 0 0 0 0,0 0 0 0 0,0 1 0 0 0,0-1 0 0 0,0 0 0 0 0,0 0 0 0 0,0 0 0 0 0,0 0 0 0 0,-1 0 1 0 0,1 0-1 0 0,0 0 0 0 0,-1 1 139 0 0,-7 4 531 0 0,0 0 0 0 0,1 0 0 0 0,-1 1 0 0 0,1-1 0 0 0,1 2 0 0 0,-8 8 0 0 0,-5 10 46 0 0,2 1 1 0 0,1 1-1 0 0,-21 49 1 0 0,-27 93 890 0 0,41-104-1495 0 0,-83 281-360 0 0,91-284-413 0 0,-2-5-46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31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0 4607 0 0,'-2'3'354'0'0,"-1"2"-579"0"0,-6 9 867 0 0,0 0 0 0 0,-9 24 0 0 0,16-34-280 0 0,1 0 0 0 0,-1-1 0 0 0,1 1 0 0 0,0 0 0 0 0,0 0 0 0 0,1 0 0 0 0,-1 0 0 0 0,1 0-1 0 0,0 1 1 0 0,0-1 0 0 0,0 0 0 0 0,1 0 0 0 0,-1 0 0 0 0,1 0 0 0 0,0 0 0 0 0,2 4 0 0 0,-2-5-123 0 0,-1-3-88 0 0,2 3 15 0 0,0 1-6 0 0,1 0 1 0 0,0-1-1 0 0,0 1 0 0 0,0-1 0 0 0,1 1 0 0 0,-1-1 0 0 0,1 0 0 0 0,5 3 1 0 0,-7-5-127 0 0,0 1 1 0 0,-1-1 0 0 0,1 0-1 0 0,0 1 1 0 0,0-1-1 0 0,-1 1 1 0 0,1 0 0 0 0,0-1-1 0 0,-1 1 1 0 0,0 0 0 0 0,1 0-1 0 0,-1 0 1 0 0,0 0 0 0 0,0 0-1 0 0,0 0 1 0 0,0 0-1 0 0,0 4 1 0 0,0-2 1 0 0,0 1 1 0 0,-1-1-1 0 0,0 1 1 0 0,0-1-1 0 0,0 1 0 0 0,-1-1 1 0 0,1 0-1 0 0,-3 8 1 0 0,-1 3 12 0 0,-2 0 0 0 0,0 0 0 0 0,0 0 1 0 0,-10 13-1 0 0,-146 230 420 0 0,109-172-735 0 0,37-60 84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4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3 507 10135 0 0,'0'0'464'0'0,"0"0"-9"0"0,-1-2-223 0 0,1 0-132 0 0,-1-1-1 0 0,1 0 1 0 0,-1 1 0 0 0,1-1-1 0 0,0 0 1 0 0,0 1 0 0 0,1-1-1 0 0,-1 0 1 0 0,0 1 0 0 0,1-1-1 0 0,0 0 1 0 0,-1 1-1 0 0,1-1 1 0 0,0 1 0 0 0,1-1-1 0 0,1-3 1 0 0,4-6 233 0 0,1 1 0 0 0,10-12 0 0 0,-10 12-105 0 0,33-35-41 0 0,1 1 0 0 0,2 2-1 0 0,2 2 1 0 0,1 2 0 0 0,69-43-1 0 0,-88 64-171 0 0,0 0-1 0 0,1 3 0 0 0,1 0 1 0 0,44-15-1 0 0,-67 28 117 0 0,1 1-1 0 0,-1-1 0 0 0,1 1 0 0 0,0 0 1 0 0,-1 1-1 0 0,1 0 0 0 0,12 1 0 0 0,-16 0-71 0 0,0-1-1 0 0,0 1 0 0 0,0 0 1 0 0,0 1-1 0 0,0-1 0 0 0,0 1 1 0 0,0-1-1 0 0,0 1 1 0 0,-1 0-1 0 0,1 1 0 0 0,-1-1 1 0 0,1 1-1 0 0,-1-1 0 0 0,0 1 1 0 0,3 4-1 0 0,5 7 98 0 0,-1 0-1 0 0,-1 1 0 0 0,11 21 0 0 0,18 52 908 0 0,-11-24-699 0 0,-26-62-363 0 0,0 1 1 0 0,0 0-1 0 0,0-1 0 0 0,-1 1 0 0 0,0-1 0 0 0,1 1 0 0 0,-1 0 0 0 0,0 0 1 0 0,0-1-1 0 0,0 1 0 0 0,0 0 0 0 0,-1-1 0 0 0,1 1 0 0 0,-1 0 0 0 0,0-1 1 0 0,0 1-1 0 0,1-1 0 0 0,-2 1 0 0 0,1-1 0 0 0,0 1 0 0 0,0-1 0 0 0,-1 0 1 0 0,1 0-1 0 0,-1 0 0 0 0,0 0 0 0 0,-3 3 0 0 0,-5 5 182 0 0,0-1 0 0 0,-1 0 1 0 0,-23 13-1 0 0,27-17-16 0 0,-241 145 950 0 0,184-110-1117 0 0,-149 100 0 0 0,204-134-217 0 0,-29 19 130 0 0,12-10-5515 0 0,9-9-1084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31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410 0 10223 0 0,'0'0'464'0'0,"0"0"-8"0"0,-1 3-290 0 0,-11 28 312 0 0,-1 0 0 0 0,-2 0 0 0 0,-21 33 1 0 0,-65 85 338 0 0,34-54-806 0 0,-94 156-2966 0 0,159-249 2177 0 0,2 1-1793 0 0,-1 9-768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31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4 7831 0 0,'0'0'603'0'0,"-2"0"-396"0"0,2-1-182 0 0,-1 1 1 0 0,0 0 0 0 0,1-1-1 0 0,-1 1 1 0 0,0 0-1 0 0,1-1 1 0 0,-1 1 0 0 0,0 0-1 0 0,0 0 1 0 0,1 0-1 0 0,-1 0 1 0 0,0 0 0 0 0,0 0-1 0 0,1 0 1 0 0,-1 0-1 0 0,0 0 1 0 0,0 0 0 0 0,1 0-1 0 0,-1 1 1 0 0,0-1-1 0 0,0 0 1 0 0,1 0 0 0 0,-1 1-1 0 0,0-1 1 0 0,1 0-1 0 0,-1 1 1 0 0,0 0 0 0 0,-2 1 177 0 0,-3 1-55 0 0,-1 1 0 0 0,1 1 0 0 0,0-1 0 0 0,0 1 0 0 0,1 0 0 0 0,-1 1 1 0 0,1-1-1 0 0,0 1 0 0 0,-6 9 0 0 0,-3 8 688 0 0,-16 33 1 0 0,9-16-521 0 0,2-2-229 0 0,-21 62 0 0 0,4-8 17 0 0,18-51-293 0 0,-2 0 0 0 0,-39 58 0 0 0,43-79-114 0 0,-2-5-1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32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635 0 7343 0 0,'-38'37'231'0'0,"1"1"-1"0"0,3 2 1 0 0,1 1-1 0 0,-32 53 0 0 0,15-18 488 0 0,26-40-174 0 0,1 0-1 0 0,-32 71 0 0 0,47-76-267 0 0,8-28-144 0 0,0-3-17 0 0,0 0-10 0 0,3 1-1 0 0,-1-1-83 0 0,1 0 1 0 0,-1 0-1 0 0,1 0 0 0 0,-1 0 0 0 0,1 0 0 0 0,-1 0 0 0 0,0 0 1 0 0,1-1-1 0 0,-1 1 0 0 0,1-1 0 0 0,-1 0 0 0 0,4-2 0 0 0,29-17-773 0 0,-14 6-3203 0 0</inkml:trace>
  <inkml:trace contextRef="#ctx0" brushRef="#br0" timeOffset="1">523 93 10367 0 0,'-1'-2'472'0'0,"-9"-6"-223"0"0,9 6-223 0 0,-1 0 1 0 0,0 1 0 0 0,1-1-1 0 0,-1 1 1 0 0,0-1-1 0 0,0 1 1 0 0,0 0 0 0 0,0 0-1 0 0,0 0 1 0 0,0 0 0 0 0,0 0-1 0 0,0 0 1 0 0,-1 0 0 0 0,-3 0-1 0 0,1 0 81 0 0,-1 1 0 0 0,1 0 0 0 0,0 0 0 0 0,0 0 0 0 0,0 0 0 0 0,-1 1 0 0 0,1 0 0 0 0,0 0 0 0 0,0 0 0 0 0,0 1 0 0 0,0 0 0 0 0,0 0-1 0 0,1 0 1 0 0,-8 4 0 0 0,-18 15 237 0 0,1 0-1 0 0,1 2 0 0 0,-38 40 0 0 0,-68 88-8 0 0,127-142-323 0 0,-18 23-125 0 0,1 1 1 0 0,-27 51-1 0 0,50-81-178 0 0,15-5-2252 0 0,-2 0 926 0 0,20-10-2694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32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0 3679 0 0,'0'0'284'0'0,"-2"1"-186"0"0,-7 2 578 0 0,0 0 1 0 0,1 0 0 0 0,0 1 0 0 0,-1 1-1 0 0,1-1 1 0 0,1 1 0 0 0,-1 1-1 0 0,1-1 1 0 0,0 1 0 0 0,-9 10 0 0 0,7-6-389 0 0,1-1 0 0 0,1 1 0 0 0,-1 0 0 0 0,1 1 0 0 0,1 0 0 0 0,0 0 0 0 0,-6 16 0 0 0,6-10-207 0 0,1 1 0 0 0,1-1 1 0 0,0 1-1 0 0,1 0 0 0 0,2 1 1 0 0,-1 20-1 0 0,2 0-3998 0 0,0-21-577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33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 2303 0 0,'-12'7'38'0'0,"0"1"-1"0"0,1 0 0 0 0,0 1 1 0 0,0 0-1 0 0,-10 13 0 0 0,10-9 205 0 0,11-11-15 0 0,-1 0 0 0 0,1 0 0 0 0,0 0 1 0 0,0 0-1 0 0,-1 0 0 0 0,1 0 0 0 0,0 0 1 0 0,1 0-1 0 0,-1 0 0 0 0,0 0 0 0 0,1 0 1 0 0,-1 0-1 0 0,1 0 0 0 0,-1 0 0 0 0,1 0 1 0 0,1 2-1 0 0,0 0 207 0 0,0 0 0 0 0,0-1 0 0 0,0 1 0 0 0,0-1 0 0 0,1 0 0 0 0,-1 0 1 0 0,5 5-1 0 0,59 44 1816 0 0,19 17-938 0 0,-79-63-1236 0 0,-1-1-1 0 0,0 1 1 0 0,0 0 0 0 0,0 1-1 0 0,4 7 1 0 0,-4 0 4 0 0,-5 1-138 0 0,-2-5-540 0 0,1-7-252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34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7055 0 0,'0'0'323'0'0,"0"0"-8"0"0,0 0-131 0 0,0 0 206 0 0,0 0 112 0 0,0 0 18 0 0,0 0-46 0 0,0 0-216 0 0,0 0-98 0 0,1 2-22 0 0,0 1-118 0 0,-1 0-1 0 0,1-1 1 0 0,-1 1-1 0 0,0 0 1 0 0,1 0-1 0 0,-1 0 1 0 0,0 0 0 0 0,-1-1-1 0 0,1 1 1 0 0,-1 0-1 0 0,1 0 1 0 0,-1 0-1 0 0,0-1 1 0 0,0 1-1 0 0,-2 4 1 0 0,-3 6 70 0 0,-16 23 1 0 0,3-5 103 0 0,8-8-112 0 0,2 1 0 0 0,1 0 0 0 0,0 0-1 0 0,2 0 1 0 0,-4 30 0 0 0,7-40-61 0 0,2-3-45 0 0,2-6 2 0 0,2 10-84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36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6415 0 0,'0'0'298'0'0,"0"0"-10"0"0,0 0-154 0 0,0 0 54 0 0,0 0 42 0 0,0 0 8 0 0,0 0-22 0 0,0 0-101 0 0,-2 2-56 0 0,-1 2-56 0 0,-1 0 145 0 0,0 0 0 0 0,-1 0 0 0 0,1 0 0 0 0,-1-1 1 0 0,-7 5-1 0 0,10-7 42 0 0,2-1 2 0 0,0 0 12 0 0,0 0 52 0 0,0 0 28 0 0,0 0 4 0 0,0 0-24 0 0,0 0-100 0 0,0 0-41 0 0,0 0-10 0 0,2 2-1 0 0,4 7-7 0 0,0-1-1 0 0,0 0 0 0 0,1 0 1 0 0,8 7-1 0 0,-9-9-80 0 0,1 0 0 0 0,-1 1-1 0 0,-1 0 1 0 0,1 0 0 0 0,-1 0 0 0 0,0 1 0 0 0,7 15-1 0 0,-7-3-823 0 0,-1 0-3200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42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1198 919 0 0,'0'0'311'0'0,"2"2"968"0"0,20 8 4779 0 0,-20-9-5426 0 0,-2-1-65 0 0,0 0 0 0 0,0 0 53 0 0,0 0 20 0 0,0 0 6 0 0,0 0-16 0 0,11-10 435 0 0,-5 3-729 0 0,-1-1-1 0 0,0 0 1 0 0,7-14 0 0 0,3-4-22 0 0,29-52 301 0 0,6-9-255 0 0,331-469 173 0 0,-191 284-537 0 0,-152 219-7 0 0,21-29 237 0 0,-58 81-89 0 0,-1 1-1 0 0,0 0-12 0 0,0 2-58 0 0,1 34-55 0 0,1 13-12 0 0,18 94-63 0 0,27 186-60 0 0,-42-276 181 0 0,3-1-1 0 0,3-1 1 0 0,1 0 0 0 0,3 0-1 0 0,2-1 1 0 0,33 67-1 0 0,-44-106-38 0 0,1 0-1 0 0,0 0 1 0 0,0-1 0 0 0,1 0-1 0 0,0 0 1 0 0,12 9 0 0 0,-15-14-7 0 0,0 0 0 0 0,1-1 0 0 0,0 0 0 0 0,0 0 0 0 0,0 0 0 0 0,0-1 0 0 0,1 0 0 0 0,0 0 0 0 0,-1-1 0 0 0,1 0 0 0 0,0 0 0 0 0,10 1 0 0 0,-1-1 13 0 0,-4 0-99 0 0,-10-2-529 0 0,-2 0-245 0 0,0 0-971 0 0,0 0-3691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43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0 107 919 0 0,'0'0'344'0'0,"0"0"1108"0"0,2 3 483 0 0,0 0-1353 0 0,0-1 0 0 0,0 1-1 0 0,1 0 1 0 0,-1-1 0 0 0,5 4-1 0 0,-6-5-470 0 0,0 0-1 0 0,0 0 0 0 0,0-1 0 0 0,0 1 1 0 0,0 0-1 0 0,1-1 0 0 0,-1 1 0 0 0,0-1 0 0 0,0 1 1 0 0,1-1-1 0 0,-1 0 0 0 0,0 0 0 0 0,1 1 1 0 0,-1-1-1 0 0,0 0 0 0 0,1 0 0 0 0,-1 0 1 0 0,0-1-1 0 0,1 1 0 0 0,1 0 0 0 0,67-17 2754 0 0,-9 2-1436 0 0,99-38-1 0 0,-32 9-1242 0 0,-124 42-562 0 0,14-2 959 0 0,-7 4-5363 0 0,-11 0-291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2:44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50 2759 0 0,'0'0'470'0'0,"3"-1"930"0"0,76-31 6722 0 0,-77 31-7762 0 0,-2 1-6 0 0,0 0-30 0 0,0 0-168 0 0,1-1 1 0 0,0 1 0 0 0,-1-1-1 0 0,1 1 1 0 0,-1-1 0 0 0,1 0-1 0 0,-1 1 1 0 0,1-1 0 0 0,-1 0-1 0 0,1 1 1 0 0,-1-1 0 0 0,0 0-1 0 0,1-1 1 0 0,-2 2-156 0 0,0-1-1 0 0,0 0 1 0 0,0 1 0 0 0,0-1 0 0 0,0 1-1 0 0,0-1 1 0 0,0 1 0 0 0,0 0 0 0 0,0-1-1 0 0,0 1 1 0 0,0 0 0 0 0,0 0 0 0 0,0 0 0 0 0,0 0-1 0 0,-1 0 1 0 0,1 0 0 0 0,0 0 0 0 0,0 0-1 0 0,0 0 1 0 0,0 0 0 0 0,0 1 0 0 0,0-1-1 0 0,0 0 1 0 0,-2 2 0 0 0,-1-1-3 0 0,-23 4-11 0 0,21-4 5 0 0,0-1 0 0 0,0 2 0 0 0,0-1 0 0 0,-7 3 0 0 0,-11 6-76 0 0,1 0 1 0 0,0 2-1 0 0,-31 21 0 0 0,35-19 47 0 0,4-5 20 0 0,1 1 0 0 0,-24 23 0 0 0,35-30 17 0 0,-1 1 0 0 0,1-1 0 0 0,0 1 0 0 0,0 0 0 0 0,1 0 0 0 0,-1 1 1 0 0,1-1-1 0 0,0 0 0 0 0,0 1 0 0 0,1 0 0 0 0,-1-1 0 0 0,1 1 0 0 0,0 0 0 0 0,-1 9 1 0 0,1-6 46 0 0,1 0 1 0 0,0 0 0 0 0,2 11 0 0 0,-1-16-16 0 0,0 0-1 0 0,0 0 1 0 0,0 0-1 0 0,0 0 1 0 0,0 0 0 0 0,0-1-1 0 0,1 1 1 0 0,-1 0 0 0 0,1-1-1 0 0,0 1 1 0 0,0-1 0 0 0,2 3-1 0 0,1-1 43 0 0,0 1 0 0 0,1-1 1 0 0,-1 0-1 0 0,1-1 0 0 0,0 1 0 0 0,0-1 0 0 0,0-1 0 0 0,12 5 0 0 0,5-1 211 0 0,27 4 1 0 0,-35-7-170 0 0,154 18 1042 0 0,-150-19-1066 0 0,1-2 0 0 0,-1 0-1 0 0,0 0 1 0 0,25-6 0 0 0,-34 4-36 0 0,-8 1 20 0 0,-2 1-4 0 0,0 0-5 0 0,0 0 5 0 0,0 0-28 0 0,0 0-136 0 0,0 0-28 0 0,0 0-6 0 0,0 0-47 0 0,0 0-19 0 0,0 0-7 0 0,0 0-45 0 0,0 0-184 0 0,0 0-78 0 0,-1 2-1066 0 0,-6 5-4190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41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402 165 8287 0 0,'0'0'382'0'0,"0"0"-8"0"0,0 0-102 0 0,5 7 1432 0 0,-2-4-1425 0 0,1 0-1 0 0,-1 0 0 0 0,0 0 0 0 0,1 0 1 0 0,-1-1-1 0 0,1 0 0 0 0,0 0 0 0 0,0 0 0 0 0,0 0 1 0 0,0-1-1 0 0,0 1 0 0 0,0-1 0 0 0,0 0 1 0 0,1 0-1 0 0,-1-1 0 0 0,0 1 0 0 0,8-1 1 0 0,6 0 53 0 0,-1 0 1 0 0,0-2-1 0 0,19-3 1 0 0,4-4 213 0 0,0-1-1 0 0,0-2 1 0 0,64-30 0 0 0,-17-4-2048 0 0,-86 46 1453 0 0,-1 0-1 0 0,0 0 1 0 0,0 0-1 0 0,1 0 0 0 0,-1 0 1 0 0,0-1-1 0 0,0 1 1 0 0,1 0-1 0 0,-1 0 1 0 0,0 0-1 0 0,0-1 1 0 0,0 1-1 0 0,1 0 0 0 0,-1 0 1 0 0,0-1-1 0 0,0 1 1 0 0,0 0-1 0 0,0 0 1 0 0,1-1-1 0 0,-1 1 1 0 0,0 0-1 0 0,0 0 0 0 0,0-1 1 0 0,0 1-1 0 0,0 0 1 0 0,0-1-1 0 0,0 1 1 0 0,0 0-1 0 0,0-1 1 0 0,0 1-1 0 0,0 0 0 0 0,0 0 1 0 0,0-1-1 0 0,0 1 1 0 0,0 0-1 0 0,0-1 1 0 0,0 1-1 0 0,-1-1 1 0 0,-10-9-938 0 0,-20-3-190 0 0,-106-23 745 0 0,112 32 388 0 0,0 1 0 0 0,0 1 0 0 0,-42 2 0 0 0,32 3 267 0 0,0 2-1 0 0,0 1 1 0 0,0 1 0 0 0,1 2-1 0 0,-62 25 1 0 0,74-24-65 0 0,-1 1 1 0 0,1 1 0 0 0,1 1 0 0 0,0 1-1 0 0,1 1 1 0 0,1 0 0 0 0,0 2-1 0 0,1 0 1 0 0,-18 22 0 0 0,27-26-91 0 0,0 0 1 0 0,1 0-1 0 0,0 0 1 0 0,2 1-1 0 0,-1 0 1 0 0,2 1-1 0 0,0-1 1 0 0,0 1-1 0 0,-4 29 1 0 0,8-35-45 0 0,0 0 0 0 0,0 0 0 0 0,1 1 0 0 0,0-1 0 0 0,0 0 0 0 0,1 0 0 0 0,0 1 0 0 0,1-1 0 0 0,0 0 0 0 0,1 0 0 0 0,-1 0 0 0 0,2-1 0 0 0,-1 1 0 0 0,1-1 0 0 0,1 0 0 0 0,-1 0 0 0 0,11 13 0 0 0,-11-17-24 0 0,0-1 0 0 0,0 1 0 0 0,0-1 0 0 0,0 0 0 0 0,1 0 0 0 0,0 0 0 0 0,0 0 0 0 0,-1-1 0 0 0,2 0 0 0 0,-1 0 0 0 0,0 0 0 0 0,0-1 0 0 0,0 0 0 0 0,1 0 0 0 0,-1 0 0 0 0,1-1 0 0 0,9 1 0 0 0,6-2 0 0 0,0-1 0 0 0,-1-1 0 0 0,28-8 0 0 0,5-4-1591 0 0,0-2-1 0 0,98-49 1 0 0,-108 45-3819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3:0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90 1375 0 0,'0'0'3282'0'0,"-11"-3"667"0"0,4-15-2975 0 0,2 5 2021 0 0,4 11-2835 0 0,0 0 0 0 0,1 1 0 0 0,-1-1 0 0 0,0 0 0 0 0,0 0 0 0 0,1 0 0 0 0,0 0 0 0 0,-1 0 0 0 0,1 0 0 0 0,0 0 0 0 0,0 0 0 0 0,0 0 0 0 0,0-3 0 0 0,1 2-84 0 0,-1 1-50 0 0,1 1-1 0 0,0-1 1 0 0,-1 1 0 0 0,1-1 0 0 0,0 1-1 0 0,-1-1 1 0 0,1 1 0 0 0,0 0 0 0 0,0-1 0 0 0,0 1-1 0 0,1 0 1 0 0,-1 0 0 0 0,0 0 0 0 0,0 0-1 0 0,3-2 1 0 0,-2 3 28 0 0,-1 0-54 0 0,-1 0 0 0 0,1 1 1 0 0,0-1-1 0 0,-1 0 1 0 0,1 1-1 0 0,-1-1 0 0 0,1 0 1 0 0,-1 1-1 0 0,1-1 0 0 0,-1 0 1 0 0,1 1-1 0 0,-1-1 1 0 0,1 1-1 0 0,-1-1 0 0 0,0 1 1 0 0,1-1-1 0 0,-1 1 1 0 0,0-1-1 0 0,1 1 0 0 0,-1-1 1 0 0,0 1-1 0 0,0 0 0 0 0,0-1 1 0 0,1 1-1 0 0,-1-1 1 0 0,0 1-1 0 0,0 0 0 0 0,0-1 1 0 0,0 2-1 0 0,0 0-1 0 0,1 2-3 0 0,0 1 0 0 0,-1-1 0 0 0,1 0-1 0 0,-1 1 1 0 0,0-1 0 0 0,-1 0 0 0 0,1 1-1 0 0,-1-1 1 0 0,1 0 0 0 0,-1 1 0 0 0,0-1-1 0 0,-1 0 1 0 0,-3 7 0 0 0,-8 30-9 0 0,12-38 36 0 0,0 0 0 0 0,1 0 1 0 0,-1-1-1 0 0,1 1 0 0 0,-1 0 0 0 0,1 5 0 0 0,1-2 24 0 0,0 0-1 0 0,0-1 1 0 0,1 1-1 0 0,2 6 1 0 0,16 31 57 0 0,-15-28-97 0 0,0 0 1 0 0,-1 1-1 0 0,0-1 1 0 0,-1 1-1 0 0,-1 0 1 0 0,0 30-1 0 0,-11 100 50 0 0,3-84-49 0 0,-6 257 6 0 0,7-198 25 0 0,-1 1-20 0 0,9-67-19 0 0,2 1 0 0 0,13 55 0 0 0,-17-109 0 0 0,2 18 0 0 0,-1 0 0 0 0,-1 0 0 0 0,-1 0 0 0 0,-1 0 0 0 0,0 0 0 0 0,-1 0 0 0 0,-1 0 0 0 0,-8 26 0 0 0,4-19 0 0 0,2-1 0 0 0,2 1 0 0 0,0-1 0 0 0,2 39 0 0 0,16 108 0 0 0,-10-123 0 0 0,-2 1 0 0 0,-2 0 0 0 0,-6 53 0 0 0,-3 125 0 0 0,7-208 0 0 0,-1 1 0 0 0,-2-1 0 0 0,0 0 0 0 0,-10 28 0 0 0,6-20 0 0 0,-21 51 22 0 0,22-63-15 0 0,0 1 0 0 0,1-1 0 0 0,1 1 0 0 0,0 1 0 0 0,-2 19 0 0 0,6-20-7 0 0,0 0 0 0 0,1 0 0 0 0,0 0 0 0 0,2 0 0 0 0,4 20 0 0 0,-1-16 0 0 0,-3-18 0 0 0,1 0 0 0 0,-3-4 0 0 0,12 20 0 0 0,3-4 0 0 0,-7-3 0 0 0,3 8 0 0 0,-10-15 0 0 0,0-1 0 0 0,1 13 22 0 0,0-1-1 0 0,0 1 0 0 0,-2-1 1 0 0,0 1-1 0 0,-4 24 0 0 0,1-25-21 0 0,0-1 0 0 0,-10 29 0 0 0,8-27 0 0 0,-7 32 0 0 0,10-38 0 0 0,-6 66 0 0 0,7-54 0 0 0,3-19 0 0 0,0 0 0 0 0,-1 1 0 0 0,6 16 0 0 0,5 4-21 0 0,-10-24-82 0 0,0 0-226 0 0,4 4 215 0 0,-3-3 6 0 0,0 0 0 0 0,0 1 0 0 0,0-1 0 0 0,0 0 1 0 0,-1 1-1 0 0,1 0 0 0 0,-1-1 0 0 0,0 1 0 0 0,0 0 0 0 0,2 8 0 0 0,-2-6 90 0 0,0 0 0 0 0,0 1 0 0 0,0-1 0 0 0,-1 0 0 0 0,0 0 0 0 0,-1 1 0 0 0,1-1 0 0 0,-1 1 0 0 0,0-1 0 0 0,-1 0 0 0 0,-1 11 0 0 0,-32 104-433 0 0,32-116 476 0 0,1 1 1 0 0,-1 0-1 0 0,1 0 1 0 0,0 0-1 0 0,0-1 1 0 0,1 1-1 0 0,0 0 1 0 0,0 7-1 0 0,2-3 66 0 0,0 0 0 0 0,1 1 0 0 0,4 9 0 0 0,0 2 252 0 0,6 34 0 0 0,-12-48-347 0 0,0-1 1 0 0,-1 1-1 0 0,0-1 1 0 0,-1 1-1 0 0,1-1 1 0 0,-2 0-1 0 0,1 1 1 0 0,-1-1-1 0 0,-3 10 1 0 0,-7 31 82 0 0,10-40-69 0 0,-8 34 54 0 0,8-28-64 0 0,2 10 0 0 0,2-19 0 0 0,-1 9 0 0 0,6 29 64 0 0,-6-32-70 0 0,1-3 137 0 0,-1 1 0 0 0,-1-1 0 0 0,0 10 0 0 0,0-5-121 0 0,0 1-10 0 0,1 2 0 0 0,1-4 11 0 0,-1-10 134 0 0,0 3-57 0 0,4-2-8 0 0,3 17-44 0 0,-6-15-37 0 0,0 0 0 0 0,-3 16 14 0 0,1-15 0 0 0,-3 19 27 0 0,-1-2-40 0 0,3-18 0 0 0,-3 10 0 0 0,0-5 11 0 0,3-8 42 0 0,1-1-49 0 0,0-1-1 0 0,0 0 0 0 0,0 0 0 0 0,0 1 1 0 0,0-1-1 0 0,0 0 0 0 0,0 0 0 0 0,0 0 1 0 0,0 1-1 0 0,0-1 0 0 0,0 0 0 0 0,1 0 1 0 0,-1 0-1 0 0,0 1 0 0 0,0-1 0 0 0,0 0 1 0 0,0 0-1 0 0,0 0 0 0 0,1 0 0 0 0,-1 0 1 0 0,0 1-1 0 0,0-1 0 0 0,0 0 0 0 0,1 0 1 0 0,-1 0-1 0 0,0 0 0 0 0,0 0 0 0 0,1 0 1 0 0,-1 1-30 0 0,1-1 0 0 0,-1 0 0 0 0,1 1 0 0 0,0-1 0 0 0,-1 1 0 0 0,1-1 0 0 0,-1 0 0 0 0,1 1 1 0 0,-1-1-1 0 0,0 1 0 0 0,1-1 0 0 0,-1 1 0 0 0,1 0 0 0 0,-1-1 0 0 0,1 2 0 0 0,0 0-166 0 0,0 1 0 0 0,0 0 0 0 0,0 0 0 0 0,-1 0-1 0 0,1 0 1 0 0,-1 0 0 0 0,1 0 0 0 0,-1 0 0 0 0,0-1-1 0 0,0 1 1 0 0,0 0 0 0 0,0 0 0 0 0,-1 0 0 0 0,1 0-1 0 0,-1 0 1 0 0,0 0 0 0 0,0 0 0 0 0,0 0 0 0 0,0-1 0 0 0,-3 5-1 0 0,3-5-323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3:1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100 265 919 0 0,'0'0'4939'0'0,"0"0"-4879"0"0,0 0 0 0 0,0 0 0 0 0,0 0 0 0 0,0 0 0 0 0,0 0 0 0 0,0 0 0 0 0,0-1 0 0 0,0 1 0 0 0,1 0 0 0 0,-1 0 0 0 0,0 0 0 0 0,0 0 0 0 0,0-1 0 0 0,0 1 0 0 0,0 0 0 0 0,0 0 0 0 0,0 0 0 0 0,0 0 0 0 0,0-1-1 0 0,0 1 1 0 0,0 0 0 0 0,-1 0 0 0 0,1 0 0 0 0,0 0 0 0 0,0 0 0 0 0,0-1 0 0 0,0 1 0 0 0,0 0 0 0 0,0 0 0 0 0,0 0 0 0 0,0 0 0 0 0,0 0 0 0 0,0 0 0 0 0,-1-1 0 0 0,1 1 0 0 0,0 0 0 0 0,0 0 0 0 0,0 0 0 0 0,0 0 0 0 0,0 0 0 0 0,0 0 0 0 0,-1 0 0 0 0,1 0 0 0 0,0 0 0 0 0,0 0 0 0 0,-9 6-359 0 0,0 0 0 0 0,-12 12 1 0 0,-6 5 378 0 0,29-24 28 0 0,-1 0-1 0 0,0 0 1 0 0,1-1 0 0 0,-1 1 0 0 0,1 0 0 0 0,-1 0-1 0 0,1 0 1 0 0,0 1 0 0 0,2-2 0 0 0,-2 1 27 0 0,17-9 495 0 0,9-5 126 0 0,1 2 0 0 0,0 1 0 0 0,38-11-1 0 0,-42 18-438 0 0,1 0-1 0 0,0 2 1 0 0,38-1-1 0 0,79 13-183 0 0,-111-7-70 0 0,1-1 0 0 0,51-5 1 0 0,66-15 339 0 0,-92 10-247 0 0,2 0-57 0 0,-3-1-55 0 0,1 3 1 0 0,109 1-1 0 0,-128 9-49 0 0,64 1-34 0 0,-83-4 32 0 0,-1-1 0 0 0,1-1 0 0 0,24-6 0 0 0,173-25 240 0 0,-156 26-191 0 0,-1 3 18 0 0,0 3 1 0 0,113 12-1 0 0,-107-2-60 0 0,-43-5 0 0 0,0-1 0 0 0,0-1 0 0 0,34-1 0 0 0,113-20 0 0 0,-33 3 0 0 0,-80 6 13 0 0,0 4 0 0 0,0 2 0 0 0,1 2-1 0 0,114 13 1 0 0,-31 11-13 0 0,-114-19 0 0 0,1-1 0 0 0,46-4 0 0 0,-51 1 0 0 0,181-20 32 0 0,3 0 0 0 0,-138 18-32 0 0,87 9 0 0 0,-128-2 0 0 0,38 8 0 0 0,-38-6 0 0 0,1-1 0 0 0,0-1 0 0 0,51-1 0 0 0,89-13 0 0 0,-47 1 0 0 0,-29 12 0 0 0,-80-3 0 0 0,42 8 0 0 0,-41-6 0 0 0,0 0 0 0 0,0 0 0 0 0,0-1 0 0 0,19-2 0 0 0,270-32 64 0 0,-250 29-64 0 0,80 3 0 0 0,-116 2 0 0 0,-8 0 0 0 0,0-1 0 0 0,0 0 0 0 0,0 0 0 0 0,16-3 0 0 0,31-6 54 0 0,81-2 1 0 0,-50 5-36 0 0,-29 2-19 0 0,67 6 0 0 0,-114-2 0 0 0,0 0 0 0 0,19-3 0 0 0,-15 1 0 0 0,0 0 0 0 0,0 2 0 0 0,0-1 0 0 0,16 3 0 0 0,-25-1 0 0 0,-1-2 0 0 0,1 1 0 0 0,0-1 0 0 0,-1 1 0 0 0,7-3 0 0 0,-7 2 0 0 0,0-1 0 0 0,0 2 0 0 0,1-1 0 0 0,-1 0 0 0 0,0 1 0 0 0,9 1 0 0 0,119 11 0 0 0,-112-9 0 0 0,12 2 0 0 0,1-1 0 0 0,37-2 0 0 0,-41-1 0 0 0,-18 0 0 0 0,1-1 0 0 0,0 0 0 0 0,0-1 0 0 0,0 0 0 0 0,-1-1 0 0 0,17-4 0 0 0,-21 4 0 0 0,1 0 0 0 0,0 1 0 0 0,0 0 0 0 0,0 0 0 0 0,0 1 0 0 0,10 1 0 0 0,3-1 0 0 0,29 2 0 0 0,-33 0 0 0 0,-1-2 0 0 0,1 0 0 0 0,0-1 0 0 0,-1 0 0 0 0,33-8 0 0 0,-29 4 0 0 0,34-4 0 0 0,-32 5 0 0 0,-12 3 0 0 0,-8 1 0 0 0,10-1 0 0 0,1 4 0 0 0,-3-1 0 0 0,5 3 0 0 0,-16-4 0 0 0,1 0 0 0 0,0-1 0 0 0,-1 1 0 0 0,1 0 0 0 0,0-1 0 0 0,0 1 0 0 0,-1-1 0 0 0,1 0 0 0 0,0 1 0 0 0,0-1 0 0 0,0 1 0 0 0,0-1 0 0 0,0 0 0 0 0,-1 0 0 0 0,3 1 0 0 0,17 4 0 0 0,-19-4 0 0 0,0 0 0 0 0,1-1 0 0 0,-1 1 0 0 0,0-1 0 0 0,1 0 0 0 0,-1 0 0 0 0,1 1 0 0 0,-1-1 0 0 0,0 0 0 0 0,1 0 0 0 0,-1 0 0 0 0,1 0 0 0 0,2-1 0 0 0,14-1 0 0 0,-15 2 1 0 0,13-2 62 0 0,-6 0-63 0 0,0-1 0 0 0,9-4 0 0 0,-11 4 0 0 0,0 1 0 0 0,0-1 0 0 0,14-1 0 0 0,-6 4 0 0 0,32 2 0 0 0,2 1-88 0 0,-20-2 88 0 0,20-5 0 0 0,24-4 0 0 0,-66 5 0 0 0,-6 2 0 0 0,0 1 0 0 0,0-1 0 0 0,0 1 0 0 0,0-1 0 0 0,0 1 0 0 0,0-1 0 0 0,0 1 0 0 0,0 0 0 0 0,0 0 0 0 0,2 0 0 0 0,5 2 0 0 0,0 0 0 0 0,-2 0-10 0 0,-5-1-46 0 0,-2 20-382 0 0,0-18 437 0 0,-3 14-58 0 0,-2-1 53 0 0,-10 20-1 0 0,9-21 8 0 0,-8 22-1 0 0,10-21 0 0 0,0 1 0 0 0,1 0 0 0 0,1-1 0 0 0,0 1 0 0 0,1 0 0 0 0,1 0 0 0 0,1 0 0 0 0,3 21 0 0 0,5 15 175 0 0,-2 1 0 0 0,0 92 1 0 0,-17-42-60 0 0,5-71-109 0 0,2 0 1 0 0,1 0 0 0 0,3 41-1 0 0,7 1 57 0 0,7 110-64 0 0,-16-135 56 0 0,-2-1 0 0 0,-3 1 0 0 0,-1-1 0 0 0,-15 51 0 0 0,-2-30-52 0 0,15-49 80 0 0,2 1 1 0 0,-8 35 0 0 0,12-40-14 0 0,0 0 1 0 0,2 0 0 0 0,0 0 0 0 0,0 0 0 0 0,2 1 0 0 0,0-1-1 0 0,4 20 1 0 0,2-6-29 0 0,12 60 9 0 0,-18-76-26 0 0,1-1 0 0 0,-2 1 0 0 0,0 0-1 0 0,-2 19 1 0 0,-32 164 798 0 0,26-144-570 0 0,-3 85-1 0 0,20 15 16 0 0,-10-126-165 0 0,-2 0-1 0 0,-8 44 1 0 0,-20 54 443 0 0,4-22-327 0 0,18-62-89 0 0,2 0 1 0 0,-2 44 0 0 0,8-66 3 0 0,1 0-1 0 0,1 1 1 0 0,1-1 0 0 0,1 0 0 0 0,1 0-1 0 0,8 28 1 0 0,3-6 192 0 0,10 59 0 0 0,-22-86-270 0 0,-1 1 1 0 0,0 0-1 0 0,-2 1 0 0 0,0-1 0 0 0,-1 0 1 0 0,0 0-1 0 0,-5 19 0 0 0,1-6-35 0 0,1 0-1 0 0,1 0 0 0 0,2 0 1 0 0,1 0-1 0 0,1 0 0 0 0,1 0 0 0 0,2 0 1 0 0,14 54-1 0 0,-15-67 18 0 0,1 0 0 0 0,1 0 1 0 0,0 0-1 0 0,1-1 0 0 0,1 0 0 0 0,0 0 0 0 0,19 27 0 0 0,37 30 77 0 0,2 3-93 0 0,-56-63-85 0 0,-1 0-1 0 0,0 1 0 0 0,-1 0 1 0 0,10 24-1 0 0,-10-14 44 0 0,0 0 0 0 0,-2 0 1 0 0,4 34-1 0 0,-9-52 33 0 0,0-1-1 0 0,0 1 0 0 0,0 0 1 0 0,0 0-1 0 0,-1 0 0 0 0,0-1 1 0 0,0 1-1 0 0,-2 5 1 0 0,1-4 7 0 0,0 1 1 0 0,1 0-1 0 0,0 0 0 0 0,0 0 1 0 0,0 0-1 0 0,1 0 1 0 0,0 0-1 0 0,2 13 0 0 0,0-9-14 0 0,1 0 0 0 0,-1 0 0 0 0,2-1 0 0 0,8 20 0 0 0,25 36 30 0 0,-23-44-26 0 0,18 41 1 0 0,-30-59-12 0 0,3 19 0 0 0,-4-11 7 0 0,0-1-1 0 0,0 1 1 0 0,-1-1-1 0 0,-1 0 1 0 0,-1 13 0 0 0,-3 51 17 0 0,5-61-24 0 0,2 6 0 0 0,-2-8 0 0 0,0 16 0 0 0,-2 43 0 0 0,2-57 0 0 0,-1-2 31 0 0,0-1 0 0 0,-3 16 0 0 0,1-10 23 0 0,1-5-57 0 0,1-9-4 0 0,0 1 1 0 0,0-1 0 0 0,1 1-1 0 0,0-1 1 0 0,-1 1 0 0 0,2-1-1 0 0,-1 1 1 0 0,0-1 0 0 0,2 6-1 0 0,-1 5 7 0 0,1-1 13 0 0,-2-10 54 0 0,-2-4 13 0 0,-30-6 387 0 0,29 6-441 0 0,4 1 4 0 0,-30-2 7 0 0,27 2-37 0 0,1 0 0 0 0,0 0 0 0 0,0 0 0 0 0,0 0 0 0 0,0 0 0 0 0,-1 0 0 0 0,1 0 0 0 0,0-1 0 0 0,0 1-1 0 0,0 0 1 0 0,0-1 0 0 0,0 1 0 0 0,0 0 0 0 0,0-1 0 0 0,-2-1 0 0 0,0 0 12 0 0,-14-6 10 0 0,-19-12 0 0 0,32 18-17 0 0,-1-1 0 0 0,1 1 1 0 0,0-1-1 0 0,0 1 0 0 0,-1 0 0 0 0,1 1 1 0 0,-1-1-1 0 0,0 1 0 0 0,0 0 0 0 0,1 0 0 0 0,-1 0 1 0 0,0 1-1 0 0,-10 0 0 0 0,-179-2-5 0 0,130 0 0 0 0,-138-15-214 0 0,129 9 159 0 0,-177-6 80 0 0,185 12 67 0 0,-143-11 211 0 0,-44-1 58 0 0,-149-21-428 0 0,263 19 43 0 0,-109 7-65 0 0,90 6 53 0 0,-129-1 36 0 0,225 4 0 0 0,-148 7 0 0 0,101-2 0 0 0,-147-10 0 0 0,40-24 0 0 0,-49-4 0 0 0,171 25 0 0 0,22 1 0 0 0,-140 5 0 0 0,203 3 0 0 0,-231 27 0 0 0,-34 3 0 0 0,247-29 0 0 0,-69 0 0 0 0,-101-9 0 0 0,-66 1 0 0 0,142 12 17 0 0,-176 6 27 0 0,182-10-217 0 0,-87-3-195 0 0,94-7 378 0 0,-93-1 33 0 0,161 12 55 0 0,-1 3-1 0 0,-63 15 0 0 0,-23 5 62 0 0,106-24-140 0 0,-1-1 0 0 0,1 0-1 0 0,-37-5 1 0 0,-59-17 124 0 0,40 7-73 0 0,40 6 40 0 0,19 4-98 0 0,1 1-1 0 0,-1 1 1 0 0,0 0 0 0 0,-25 1-1 0 0,30 1-11 0 0,2 0 0 0 0,1 0 0 0 0,0-2 0 0 0,-1-1 0 0 0,1-1 0 0 0,-5-5 15 0 0,12 8 149 0 0,1 3-106 0 0,-14 16-47 0 0,8-9-11 0 0,-5 1 3 0 0,8-9-5 0 0,2-1-14 0 0,-1 1-42 0 0,-6 0 43 0 0,-1 0 15 0 0,0 0 11 0 0,2-1 42 0 0,0-1 14 0 0,7 1 687 0 0,-1-1-698 0 0,-5-2-45 0 0,-3 1-11 0 0,0 0 0 0 0,2 0 0 0 0,-1-3 0 0 0,3-2 12 0 0,3 4 36 0 0,-5-10-15 0 0,8 13-25 0 0,-12-25 27 0 0,2 2 29 0 0,7 17-64 0 0,-5-21 0 0 0,8 23 0 0 0,-7-15 0 0 0,-8-13-53 0 0,8 17 43 0 0,6 12-8 0 0,1 0-18 0 0,0 1-43 0 0,0-1 0 0 0,1 1 1 0 0,-1 0-1 0 0,1 0 0 0 0,-1 0 1 0 0,1 0-1 0 0,0 0 0 0 0,0 0 1 0 0,-1 0-1 0 0,2 0 0 0 0,-1 0 1 0 0,0 1-1 0 0,0-1 0 0 0,0 0 1 0 0,4-2-1 0 0,0-1-2265 0 0,-14 12 507 0 0,-38 28-2483 0 0,31-22 2733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3:12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612 121 5063 0 0,'45'-27'1235'0'0,"0"2"0"0"0,67-27-1 0 0,-100 46-722 0 0,6-2 517 0 0,-5 6 4028 0 0,-14 13-4395 0 0,0-9-609 0 0,0 1-1 0 0,0-1 1 0 0,-1 0-1 0 0,1 1 1 0 0,0-1-1 0 0,-1 0 0 0 0,0 0 1 0 0,1 0-1 0 0,-1 0 1 0 0,0 0-1 0 0,0 0 1 0 0,0 0-1 0 0,-3 1 1 0 0,-33 20 287 0 0,27-17-295 0 0,-234 113 184 0 0,143-72-182 0 0,38-16-47 0 0,-62 41 0 0 0,95-54 0 0 0,-36 27 0 0 0,61-40 0 0 0,0 0 0 0 0,1 1 0 0 0,-1-1 0 0 0,1 1 0 0 0,0 1 0 0 0,0-1 0 0 0,-7 13 0 0 0,11-17 0 0 0,0 0 0 0 0,1 0 0 0 0,-1 0 0 0 0,0 0 0 0 0,1 0 0 0 0,0 1 0 0 0,-1-1 0 0 0,1 2 0 0 0,2 5 0 0 0,-1-8 1 0 0,0 1 0 0 0,0-1 0 0 0,0 0 0 0 0,0 0 1 0 0,0 0-1 0 0,0 0 0 0 0,0 0 0 0 0,0 0 0 0 0,0 0 0 0 0,1 0 0 0 0,-1-1 0 0 0,0 1 0 0 0,1 0 0 0 0,-1-1 0 0 0,1 1 0 0 0,-1-1 0 0 0,0 0 0 0 0,1 1 0 0 0,-1-1 0 0 0,1 0 1 0 0,-1 0-1 0 0,3 0 0 0 0,4 0 7 0 0,0 0 1 0 0,-1-1 0 0 0,11-2 0 0 0,-5 0-5 0 0,36-4 20 0 0,-6-1 2 0 0,1 2 0 0 0,0 3 0 0 0,50 1 0 0 0,-13 10-47 0 0,0 3 0 0 0,132 37-1 0 0,-59-14 22 0 0,-16-4 0 0 0,-107-23-3 0 0,-22-6 32 0 0,1 1-1 0 0,-1 0 1 0 0,0 1-1 0 0,0 0 1 0 0,12 6-1 0 0,-19-8 52 0 0,-1 14 111 0 0,-1-11-166 0 0,-1 1 0 0 0,0-1-1 0 0,0 1 1 0 0,0 0 0 0 0,-1-1 0 0 0,1 0 0 0 0,-1 1-1 0 0,0-1 1 0 0,-1 0 0 0 0,1 0 0 0 0,-1 0 0 0 0,1 0 0 0 0,-1-1-1 0 0,-4 5 1 0 0,-7 7 137 0 0,-30 23-1 0 0,36-31-111 0 0,-24 17 124 0 0,-1-1 0 0 0,-1-1 0 0 0,-1-2 0 0 0,-67 27 0 0 0,19-15 83 0 0,-94 21 0 0 0,128-41-137 0 0,0-3 0 0 0,0-2 0 0 0,-1-2 0 0 0,0-2 0 0 0,-51-4 0 0 0,89 0-87 0 0,0 0 1 0 0,1-1-1 0 0,-1-1 0 0 0,1 0 0 0 0,-1 0 1 0 0,1-1-1 0 0,0-1 0 0 0,0 0 0 0 0,1 0 0 0 0,0-1 1 0 0,0 0-1 0 0,0-1 0 0 0,1 0 0 0 0,-1-1 1 0 0,2 0-1 0 0,-1 0 0 0 0,1-1 0 0 0,1 0 1 0 0,-1 0-1 0 0,2-1 0 0 0,-1 0 0 0 0,1 0 0 0 0,1 0 1 0 0,0-1-1 0 0,-6-16 0 0 0,10 20-126 0 0,0 5-387 0 0,0 3-148 0 0,-19 11-5561 0 0,6-2 11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3:15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1039 58 3223 0 0,'0'0'143'0'0,"2"0"-3"0"0,0 0-112 0 0,2-1-45 0 0,15-15 8626 0 0,-46 33-5590 0 0,24-15-3850 0 0,-74 52 851 0 0,-10 7-2 0 0,70-51-16 0 0,-1 0 0 0 0,0 0-1 0 0,-22 6 1 0 0,20-7-2 0 0,0 0 0 0 0,-20 13 0 0 0,-2 1 0 0 0,27-15 0 0 0,1 2 0 0 0,0 0 0 0 0,1 0 0 0 0,-21 22 0 0 0,-9 7 0 0 0,-63 62 0 0 0,74-69 0 0 0,-46 52 0 0 0,41-42 0 0 0,33-38 24 0 0,1 0 1 0 0,0 0-1 0 0,0 0 0 0 0,0 1 0 0 0,1 0 0 0 0,-1-1 0 0 0,1 1 0 0 0,0 0 0 0 0,1 0 0 0 0,-1 0 1 0 0,1 0-1 0 0,0 0 0 0 0,0 8 0 0 0,-10 36 86 0 0,8-37-77 0 0,-1 0 0 0 0,0 0 0 0 0,-1-1 0 0 0,-1 1 0 0 0,-7 11 0 0 0,-40 50 28 0 0,13-19 38 0 0,28-33 63 0 0,0 0 0 0 0,-10 30 0 0 0,16-39-111 0 0,-3 11 142 0 0,0 1 0 0 0,2 0-1 0 0,0 1 1 0 0,-5 49 0 0 0,9-52-107 0 0,2 1-1 0 0,1 0 1 0 0,0 0-1 0 0,5 29 1 0 0,3 22 187 0 0,-4-54-193 0 0,2 0-9 0 0,5 39 70 0 0,23 110 47 0 0,-27-146-188 0 0,-4-18 0 0 0,1 0 0 0 0,11 22 5 0 0,-7-19 22 0 0,-1-2 1 0 0,-1 1 4 0 0,-1-1 30 0 0,0-1 0 0 0,1 0 1 0 0,-1 0-1 0 0,1-1 0 0 0,11 7 1 0 0,20 11 146 0 0,-34-21-192 0 0,0 1 0 0 0,0-1 0 0 0,0 1 0 0 0,0 0 0 0 0,0 0 0 0 0,-1 1 0 0 0,5 3 0 0 0,55 60 148 0 0,69 63 381 0 0,-123-123-495 0 0,0 0 0 0 0,1 0 0 0 0,0 0 0 0 0,1-1 0 0 0,-1-1 0 0 0,1 1 0 0 0,0-1 0 0 0,11 2 0 0 0,7 0 72 0 0,50 5 0 0 0,12-4 43 0 0,39 4 45 0 0,-110-6-159 0 0,0 0 0 0 0,0 1-1 0 0,-1 0 1 0 0,0 2 0 0 0,0 0-1 0 0,0 1 1 0 0,27 20 0 0 0,-28-18 9 0 0,1-1 1 0 0,0-1 0 0 0,0-1-1 0 0,1 0 1 0 0,0-1 0 0 0,0-1-1 0 0,1-1 1 0 0,0-1 0 0 0,-1 0-1 0 0,26 0 1 0 0,-11-2 122 0 0,0-2 0 0 0,56-7 0 0 0,23-6 588 0 0,14-3-680 0 0,-112 14-68 0 0,26-9-1 0 0,-20 5-6 0 0,64-12 12 0 0,43-12 71 0 0,-114 26-89 0 0,-1-1-1 0 0,1-1 1 0 0,-1 0-1 0 0,-1-1 1 0 0,1 0-1 0 0,21-17 1 0 0,-27 18 8 0 0,-1 0 1 0 0,1 0-1 0 0,-1-1 1 0 0,0 0-1 0 0,-1-1 1 0 0,0 1-1 0 0,8-15 0 0 0,-6 5 18 0 0,0 1-1 0 0,7-34 0 0 0,-11 35 8 0 0,1-1 1 0 0,1 1-1 0 0,0 0 1 0 0,1 0-1 0 0,1 1 0 0 0,0 0 1 0 0,1 0-1 0 0,11-15 1 0 0,-6 12-17 0 0,-1 0 0 0 0,0-1 1 0 0,-2-1-1 0 0,10-22 0 0 0,-5 13-18 0 0,1 0-1 0 0,0 1 1 0 0,29-34 0 0 0,-19 27 2 0 0,23-41 1 0 0,-41 62-13 0 0,-1 0 0 0 0,0-1 0 0 0,0 0 0 0 0,-2 0 0 0 0,0 0 0 0 0,0-1 0 0 0,4-28 0 0 0,-3-16 11 0 0,9-78 53 0 0,-11 113-58 0 0,-2 0 1 0 0,0 1 0 0 0,-2-1-1 0 0,0 0 1 0 0,-2 0 0 0 0,0 0-1 0 0,-11-42 1 0 0,12 61-7 0 0,-12-40 0 0 0,-1 1 0 0 0,-34-74 0 0 0,-11 28 0 0 0,13 22 0 0 0,31 44 0 0 0,3 3 0 0 0,-18-24 0 0 0,19 34-6 0 0,0 0 0 0 0,-1 0 0 0 0,0 1-1 0 0,0 1 1 0 0,-23-13 0 0 0,-22-17-21 0 0,9 3 27 0 0,25 19 0 0 0,-37-33 0 0 0,42 33-6 0 0,-1 0-1 0 0,-1 2 1 0 0,0 0 0 0 0,-1 2-1 0 0,0 0 1 0 0,-1 1-1 0 0,0 1 1 0 0,-1 1 0 0 0,-30-8-1 0 0,31 13-70 0 0,-37-3 0 0 0,44 6-8 0 0,5 1 73 0 0,-8-1-26 0 0,0 0 1 0 0,0-1-1 0 0,0-1 0 0 0,-25-9 0 0 0,16 3 38 0 0,-25-6 0 0 0,46 14 0 0 0,-1 0 0 0 0,1 1 0 0 0,-1-1 0 0 0,1 2 0 0 0,-1-1 0 0 0,0 1 0 0 0,0 0 0 0 0,1 0 0 0 0,-12 2 0 0 0,3 0 0 0 0,-50 8-13 0 0,-20 2-24 0 0,74-12 34 0 0,1 0-1 0 0,-1 0 1 0 0,1-1 0 0 0,-1 0 0 0 0,1-1 0 0 0,-13-3 0 0 0,17 2 3 0 0,-1 1 0 0 0,1-1 0 0 0,0 1 0 0 0,-11-8 0 0 0,-6-4 0 0 0,1 3 0 0 0,19 8 0 0 0,-16-6 0 0 0,15 7-2 0 0,-17-1-73 0 0,9 2 13 0 0,1 0 1 0 0,-1 1 0 0 0,0 1-1 0 0,-17 3 1 0 0,22-2 33 0 0,1-1 0 0 0,0 2-1 0 0,0-1 1 0 0,0 1 0 0 0,0-1-1 0 0,1 2 1 0 0,-1-1 0 0 0,1 1 0 0 0,-1-1-1 0 0,1 1 1 0 0,1 1 0 0 0,-1-1-1 0 0,0 1 1 0 0,1 0 0 0 0,-7 10-1 0 0,4-3-91 0 0,-1 0 0 0 0,2 0 0 0 0,0 0 0 0 0,0 1 0 0 0,2 0 0 0 0,-5 18 0 0 0,8-29-703 0 0,6-2-3081 0 0,-4 0 3726 0 0,0 0 0 0 0,0 1 0 0 0,0-1 1 0 0,0 0-1 0 0,0 1 0 0 0,0-1 0 0 0,1 2 1 0 0,0-2-213 0 0,1 1-978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3:2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1119 1 919 0 0,'0'0'12067'0'0,"0"2"-11960"0"0,-2 1-90 0 0,0 2 56 0 0,0-1 0 0 0,-1 0 0 0 0,1 0 0 0 0,0 0 1 0 0,-1 0-1 0 0,0-1 0 0 0,-6 7 0 0 0,7-9 865 0 0,-15 6-316 0 0,8-2-622 0 0,0 1 0 0 0,-2 2 0 0 0,1-1 0 0 0,1-4 0 0 0,0 1 0 0 0,-41 21 0 0 0,48-22 0 0 0,-21 3 0 0 0,20-5 0 0 0,-29 7 54 0 0,-1-1-44 0 0,27-5 4 0 0,-19 7 36 0 0,5 0-50 0 0,10-2 0 0 0,-38 30 0 0 0,27-22 54 0 0,12-7-44 0 0,0-1-10 0 0,-1 0 0 0 0,-1 0 0 0 0,-1 1 0 0 0,-18 15 0 0 0,21-17 0 0 0,-16 11 0 0 0,-31 28 0 0 0,46-38 0 0 0,1-2 14 0 0,-1 0 42 0 0,2-1 12 0 0,1 0 1 0 0,0 0-1 0 0,0 1 0 0 0,-12 10 0 0 0,-4 8-15 0 0,3-4-53 0 0,-22 29 0 0 0,26-30 0 0 0,-3 0 0 0 0,7-8 0 0 0,-11 8 360 0 0,-36 20 0 0 0,16-12-56 0 0,41-24-279 0 0,-2 0 16 0 0,0 0 0 0 0,1 1 0 0 0,-1 0 1 0 0,1 0-1 0 0,-4 4 0 0 0,3-2-14 0 0,1 1-1 0 0,-1 0 1 0 0,1 0 0 0 0,-4 11 0 0 0,3-6-16 0 0,-15 31-12 0 0,6-15 1 0 0,7-12 0 0 0,-1-1 0 0 0,-1-1 0 0 0,0 0 0 0 0,-19 25 0 0 0,24-36 0 0 0,2-1 0 0 0,-1 0 0 0 0,1 0 0 0 0,0 0 0 0 0,0 0 0 0 0,0 0 0 0 0,0 1 0 0 0,0-1 0 0 0,1 0 0 0 0,-1 0 0 0 0,0 1 0 0 0,1-1 0 0 0,-2 3 0 0 0,-20 36 64 0 0,11-16-53 0 0,-7 11 42 0 0,14-26-43 0 0,-1 3 13 0 0,0 12 19 0 0,0-4 157 0 0,1 1 0 0 0,-3 32 0 0 0,7-38-135 0 0,1 0 1 0 0,6 30 0 0 0,-3-12-3 0 0,-1-20-62 0 0,1 18 0 0 0,-4-17 12 0 0,0 0 0 0 0,-4 21 0 0 0,2-25 41 0 0,1 1 0 0 0,0-1 0 0 0,0 1-1 0 0,1 0 1 0 0,1-1 0 0 0,3 20 0 0 0,4-1 15 0 0,2-4-62 0 0,7 12 57 0 0,-13-31-62 0 0,-1 1-1 0 0,0-1 0 0 0,-1 1 0 0 0,3 9 0 0 0,0 2 0 0 0,-1 1 0 0 0,4 33 0 0 0,-8-47 0 0 0,1 0 0 0 0,-1 0 0 0 0,2 0 0 0 0,-1 0 0 0 0,0-1 0 0 0,1 1 0 0 0,3 5 0 0 0,2 9 0 0 0,-6-13 0 0 0,10 19 0 0 0,-3-14 0 0 0,-5-7 2 0 0,-1-2 4 0 0,0 0-1 0 0,0 0 1 0 0,0 0 0 0 0,0-1 0 0 0,0 1-1 0 0,0-1 1 0 0,0 1 0 0 0,5 1 0 0 0,33 17 68 0 0,-29-13-63 0 0,1 3 32 0 0,5 4-33 0 0,-14-10-9 0 0,9 14-2 0 0,-2-1 1 0 0,16 23 0 0 0,-20-31 0 0 0,-1-3 0 0 0,-1-1 0 0 0,1 1 0 0 0,0-1 0 0 0,0 1 0 0 0,1-1 0 0 0,-1-1 0 0 0,12 8 0 0 0,-11-7 0 0 0,-3-3 0 0 0,-1 0 0 0 0,1-1 0 0 0,0 1 0 0 0,0-1 0 0 0,0 1 0 0 0,0-1 0 0 0,0 0 0 0 0,4 1 0 0 0,17 4 39 0 0,-18-5-28 0 0,-1 0 0 0 0,1 0 0 0 0,0 1 1 0 0,0 0-1 0 0,-1 0 0 0 0,1 1 0 0 0,6 3 0 0 0,-2 1 25 0 0,0-1 0 0 0,10 9 0 0 0,7 6 47 0 0,-2-4 32 0 0,-16-10-100 0 0,0-1-1 0 0,0 0 1 0 0,1 0-1 0 0,-1-1 1 0 0,2-1 0 0 0,13 5-1 0 0,1-3 35 0 0,1-2 0 0 0,-1 0-1 0 0,1-2 1 0 0,33-1 0 0 0,-16 0 15 0 0,-39-1-65 0 0,9 0 18 0 0,0 1 0 0 0,0 0 0 0 0,-1 0 0 0 0,20 6 0 0 0,-12-1-17 0 0,-15-5 0 0 0,0 0 0 0 0,0 0 0 0 0,0 1 0 0 0,0 0 0 0 0,-1 0 0 0 0,9 5 0 0 0,-7-2 0 0 0,-3-3 0 0 0,0 0 0 0 0,1 1 0 0 0,-1-2 0 0 0,0 1 0 0 0,8 3 0 0 0,34 12 0 0 0,-38-14 30 0 0,1-1 0 0 0,-1 0-1 0 0,1 0 1 0 0,-1 0 0 0 0,1-1 0 0 0,0 0-1 0 0,0-1 1 0 0,-1 0 0 0 0,1 0 0 0 0,0-1-1 0 0,0 1 1 0 0,-1-2 0 0 0,15-3 0 0 0,1 0 113 0 0,4 0-17 0 0,60-10 51 0 0,-73 13-155 0 0,-1 2-1 0 0,0-1 1 0 0,1 2-1 0 0,19 2 1 0 0,-18 0 21 0 0,11 5-5 0 0,-24-7-28 0 0,23 2 16 0 0,3 2-26 0 0,0-2 0 0 0,0-1 0 0 0,33-2 0 0 0,-14-2 23 0 0,97-9 210 0 0,-140 11-211 0 0,18-4 87 0 0,-11 0-59 0 0,-6 1-31 0 0,0 1 0 0 0,0 0-1 0 0,0 0 1 0 0,8-2 0 0 0,-5 2-6 0 0,25-11 71 0 0,52-20 110 0 0,-82 31-188 0 0,0 0 1 0 0,1 0 0 0 0,-1 0 0 0 0,0 0 0 0 0,0 0 0 0 0,3-4 0 0 0,14-10 19 0 0,-4 7-1 0 0,-1-1-1 0 0,-1 0 0 0 0,15-13 1 0 0,-13 10-6 0 0,25-20 251 0 0,71-74-1 0 0,95-147 1035 0 0,-193 233-1208 0 0,0 0 0 0 0,17-39 0 0 0,-20 32-69 0 0,-1-1 0 0 0,-1-1 0 0 0,4-34 0 0 0,-1 13 4 0 0,-4 6 27 0 0,6-82 1 0 0,-12 103-41 0 0,-2 0 1 0 0,0 0-1 0 0,-2 0 0 0 0,-1 0 1 0 0,0 0-1 0 0,-8-23 0 0 0,6 26-9 0 0,1 0-1 0 0,1 0 0 0 0,0-28 1 0 0,2 26 1 0 0,-1 1 0 0 0,-9-37 0 0 0,10 56-10 0 0,1 0 0 0 0,-1 0 0 0 0,-1 0 0 0 0,1 1 0 0 0,0-1 0 0 0,-1 0 0 0 0,1 1 0 0 0,-1-1 0 0 0,0 1 0 0 0,0 0 0 0 0,0-1 0 0 0,0 1 0 0 0,-5-3 0 0 0,0-2 0 0 0,-9-3 0 0 0,14 8 0 0 0,-1 1 0 0 0,1 0 0 0 0,-1-1 0 0 0,1 0 0 0 0,-1 1 0 0 0,1-1 0 0 0,0 0 0 0 0,0 0 0 0 0,0 0 0 0 0,0-1 0 0 0,-1-1 0 0 0,-1-2 0 0 0,0 1 0 0 0,0-1 0 0 0,1 0 0 0 0,0 0 0 0 0,0 0 0 0 0,1-1 0 0 0,-2-6 0 0 0,-2-2 0 0 0,0 0 0 0 0,-1 1 0 0 0,-11-17 0 0 0,12 24 0 0 0,0-1 0 0 0,0 1 0 0 0,-1 1 0 0 0,1-1 0 0 0,-1 1 0 0 0,-1 0 0 0 0,1 1 0 0 0,-17-10 0 0 0,13 9 0 0 0,1 0 0 0 0,0-1 0 0 0,1-1 0 0 0,-14-12 0 0 0,13 7 0 0 0,0 0 0 0 0,1 0 0 0 0,-11-21 0 0 0,20 32 0 0 0,-5-5-1 0 0,1 1 0 0 0,-1 0 0 0 0,0 0 0 0 0,0 0-1 0 0,-1 0 1 0 0,0 1 0 0 0,0 0 0 0 0,0 0 0 0 0,0 0 0 0 0,-1 1 0 0 0,0 0-1 0 0,1 1 1 0 0,-13-5 0 0 0,10 3-28 0 0,0 1 0 0 0,-16-12-1 0 0,19 12 31 0 0,0-1 0 0 0,0 2 0 0 0,0-1 0 0 0,-1 1 0 0 0,0 0 0 0 0,1 0 0 0 0,-11-2 0 0 0,-4-1-75 0 0,-5-4-19 0 0,23 9 73 0 0,-11-4-24 0 0,1 0-1 0 0,-20-11 1 0 0,25 10 39 0 0,-1 0 0 0 0,0 0 0 0 0,0 1 0 0 0,-1 0 1 0 0,1 1-1 0 0,-1 0 0 0 0,0 1 0 0 0,0 0 0 0 0,-1 0 0 0 0,1 1 0 0 0,0 0 0 0 0,-21 0 0 0 0,20 1-3 0 0,-1-1 0 0 0,-19-5-1 0 0,16 3-3 0 0,0 1-1 0 0,-1 0 1 0 0,-17 0-1 0 0,5 3-151 0 0,0 1 0 0 0,-34 6-1 0 0,50-5 152 0 0,0 0-1 0 0,0-1 0 0 0,0-1 1 0 0,0 0-1 0 0,1 0 1 0 0,-1-1-1 0 0,0-1 0 0 0,0 0 1 0 0,-19-6-1 0 0,1-1 14 0 0,24 5 0 0 0,4 3 0 0 0,-1 0-1 0 0,1-1 0 0 0,0 1 1 0 0,-1 0-1 0 0,1 1 0 0 0,-1-1 1 0 0,1 0-1 0 0,-1 1 1 0 0,0-1-1 0 0,1 1 0 0 0,-1 0 1 0 0,1 0-1 0 0,-1 0 0 0 0,0 0 1 0 0,1 0-1 0 0,-1 0 1 0 0,0 1-1 0 0,-2 0 0 0 0,5-1 1 0 0,-22 7-65 0 0,-4 2 70 0 0,-1-3-5 0 0,15-5 0 0 0,0-1 0 0 0,0-4 0 0 0,2-4 0 0 0,-8-5 0 0 0,14 12 0 0 0,-8-2 0 0 0,9 2 0 0 0,1 1-1 0 0,0 0 0 0 0,0 0 0 0 0,1 0 0 0 0,-1 0 0 0 0,0 0 0 0 0,1 1 0 0 0,-1-1 0 0 0,0 0 0 0 0,1 1 0 0 0,-1 0 0 0 0,-2 0 0 0 0,-1 0-23 0 0,-17 9-12 0 0,-3 4 36 0 0,6-3 0 0 0,14-9 0 0 0,-9 2 0 0 0,2-3 0 0 0,1-2 0 0 0,-2-2 0 0 0,1-1 0 0 0,1 2 0 0 0,-1 2 0 0 0,-2 3 0 0 0,10-1-3 0 0,-15 11-65 0 0,12-7 55 0 0,2-2-238 0 0,1 1 0 0 0,-1 0 0 0 0,-5 8 0 0 0,9-10-102 0 0,-4 5 15 0 0,4-5-1837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3:2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1 732 2303 0 0,'1'-2'167'0'0,"0"1"-432"0"0,5-9 2432 0 0,-5 9-1535 0 0,-1-1-1 0 0,1 1 1 0 0,0-1-1 0 0,-1 1 1 0 0,1-1 0 0 0,-1 1-1 0 0,1-1 1 0 0,-1 1-1 0 0,0-1 1 0 0,0 1 0 0 0,0-4-1 0 0,0 1-433 0 0,0 0-1 0 0,0 1 0 0 0,1-1 1 0 0,-1 0-1 0 0,1 0 1 0 0,-1 0-1 0 0,1 1 0 0 0,1-1 1 0 0,-1 0-1 0 0,0 1 0 0 0,1-1 1 0 0,2-3-1 0 0,5-9-9 0 0,15-19-1 0 0,-5 9 160 0 0,85-153 677 0 0,-81 133-924 0 0,7-10 195 0 0,-3-1 0 0 0,29-93-1 0 0,-35 71-224 0 0,-20 77 222 0 0,-2 5-234 0 0,1 9-46 0 0,-1-12-12 0 0,1 1 0 0 0,0 0 0 0 0,0 0 0 0 0,1-1 0 0 0,-1 1 0 0 0,0 0 0 0 0,0 0 0 0 0,0-1 0 0 0,0 1 0 0 0,1 0 0 0 0,-1-1 0 0 0,0 1 0 0 0,1 0 0 0 0,0 1 0 0 0,-1-2 0 0 0,1 0 0 0 0,-1 1 0 0 0,1-1 0 0 0,0 0 0 0 0,-1 1 0 0 0,1-1 0 0 0,0 0 0 0 0,-1 0 0 0 0,1 0 0 0 0,0 1 0 0 0,-1-1 0 0 0,1 0 0 0 0,0 0 0 0 0,-1 0 0 0 0,1 0 0 0 0,1 0 0 0 0,10-1 0 0 0,-11 2 1 0 0,0-1 0 0 0,-1 0 0 0 0,1 1-1 0 0,0-1 1 0 0,-1 1 0 0 0,1-1 0 0 0,0 1 0 0 0,-1 0-1 0 0,1-1 1 0 0,0 1 0 0 0,-1 0 0 0 0,1-1 0 0 0,-1 1-1 0 0,1 1 1 0 0,2 4 16 0 0,-1 0 0 0 0,1 1 1 0 0,-1-1-1 0 0,-1 1 0 0 0,1 0 0 0 0,0 13 0 0 0,3 10 130 0 0,25 81 14 0 0,-21-86-161 0 0,-1-2 0 0 0,-1 0 0 0 0,5 29 0 0 0,-8-24 16 0 0,-1 1 0 0 0,-1 0 0 0 0,-2 34 0 0 0,-2-35 32 0 0,1 1 0 0 0,1-1 0 0 0,1 1 0 0 0,2 0 0 0 0,10 45 0 0 0,-12-71-30 0 0,1 0 1 0 0,-1 0-1 0 0,1 0 0 0 0,0 0 0 0 0,-1 0 0 0 0,1 0 0 0 0,0-1 0 0 0,1 1 1 0 0,-1-1-1 0 0,0 1 0 0 0,1-1 0 0 0,-1 0 0 0 0,1 0 0 0 0,0 0 0 0 0,0-1 1 0 0,0 1-1 0 0,0 0 0 0 0,0-1 0 0 0,3 1 0 0 0,1 2-18 0 0,-5-3 53 0 0,12 3 22 0 0,-12-3 16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3:2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38 135 2759 0 0,'-2'-1'3938'0'0,"-1"0"-3347"0"0,1 1 0 0 0,-1-1 0 0 0,0 1-1 0 0,0-1 1 0 0,0 1 0 0 0,1 0 0 0 0,-1 0 0 0 0,0 0 0 0 0,-7 2 3369 0 0,13-3-3752 0 0,86-46 1567 0 0,-79 42-1658 0 0,5-3 109 0 0,1 0 0 0 0,0 1-1 0 0,0 1 1 0 0,0 0 0 0 0,1 1-1 0 0,20-3 1 0 0,-31 8-201 0 0,1-1-11 0 0,1-1 0 0 0,-1 0 0 0 0,15-5 0 0 0,-20 7-15 0 0,14-8 19 0 0,-13 6-315 0 0,0 0 0 0 0,0 0 0 0 0,1 1 0 0 0,-1 0 0 0 0,0-1 0 0 0,4 0 0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3:2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1 455 0 0,'0'0'12848'0'0,"2"1"-12392"0"0,2 3-324 0 0,0 1 1 0 0,0-1-1 0 0,-1 1 0 0 0,1 0 0 0 0,-1 0 0 0 0,0 0 0 0 0,0 0 0 0 0,0 1 1 0 0,-1-1-1 0 0,0 1 0 0 0,0-1 0 0 0,0 1 0 0 0,-1 0 0 0 0,0 0 0 0 0,0 0 0 0 0,0 6 1 0 0,0 14 147 0 0,0 1 0 0 0,-5 32 0 0 0,4-56-261 0 0,-2 16-4 0 0,0-1 0 0 0,-1 1 1 0 0,0-1-1 0 0,-2 0 0 0 0,0 0 1 0 0,-1 0-1 0 0,-1-1 0 0 0,0 0 1 0 0,-17 27-1 0 0,12-26-226 0 0,11-17 43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3:2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3 305 1839 0 0,'0'0'11960'0'0,"0"-2"-11574"0"0,8-18 805 0 0,14-30 0 0 0,-21 48-1176 0 0,0 1-1 0 0,0-1 1 0 0,0 0-1 0 0,0 1 1 0 0,0-1-1 0 0,0 1 0 0 0,0-1 1 0 0,0 1-1 0 0,1 0 1 0 0,-1 0-1 0 0,3-2 1 0 0,1-1 3 0 0,10-9 126 0 0,0 1-1 0 0,1 1 1 0 0,27-15-1 0 0,-39 24-125 0 0,48-25 246 0 0,66-24-1 0 0,-38 18-96 0 0,-66 26-139 0 0,0 1 0 0 0,1 1 1 0 0,-1 0-1 0 0,1 1 1 0 0,20-3-1 0 0,-34 7-28 0 0,0 0-1 0 0,0-1 0 0 0,0 1 1 0 0,0 0-1 0 0,0 0 0 0 0,0 1 1 0 0,0-1-1 0 0,0 0 0 0 0,0 0 0 0 0,0 0 1 0 0,0 1-1 0 0,0-1 0 0 0,0 0 1 0 0,0 1-1 0 0,-1-1 0 0 0,1 1 1 0 0,0-1-1 0 0,0 1 0 0 0,0-1 1 0 0,0 1-1 0 0,-1 0 0 0 0,2 1 1 0 0,-1-1-2 0 0,0 1-1 0 0,-1-1 1 0 0,1 0 0 0 0,-1 1 0 0 0,1-1-1 0 0,-1 1 1 0 0,0-1 0 0 0,1 1 0 0 0,-1-1 0 0 0,0 1-1 0 0,0-1 1 0 0,0 1 0 0 0,0-1 0 0 0,-1 2 0 0 0,-1 7-7 0 0,0-1 1 0 0,-1 1-1 0 0,-7 16 1 0 0,7-19 18 0 0,-11 26-40 0 0,-26 46-1 0 0,31-64-41 0 0,0-1-1 0 0,-1 0 1 0 0,-1-1-1 0 0,0 0 1 0 0,-17 14-1 0 0,-1-4-9 0 0,-2-1-1 0 0,-57 31 0 0 0,-11 6-21 0 0,77-46 107 0 0,-16 11-19 0 0,37-23-51 0 0,2-3 54 0 0,0 0-1 0 0,0 0 0 0 0,-1 0 1 0 0,1 1-1 0 0,0-1 0 0 0,1 0 1 0 0,-1 1-1 0 0,0-1 0 0 0,3-1 0 0 0,-2 0-9 0 0,7-6 6 0 0,1 0-1 0 0,-1 0 1 0 0,2 1-1 0 0,-1 0 1 0 0,1 1-1 0 0,23-12 1 0 0,77-27 34 0 0,-97 41-24 0 0,-4 1 1 0 0,1 1 0 0 0,-1 0-1 0 0,1 0 1 0 0,0 1 0 0 0,14 0 0 0 0,-21 2 1 0 0,-1-1 0 0 0,1 1 0 0 0,-1 1 1 0 0,1-1-1 0 0,-1 0 0 0 0,1 1 1 0 0,-1 0-1 0 0,1 0 0 0 0,-1 0 1 0 0,1 0-1 0 0,-1 1 0 0 0,0-1 1 0 0,0 1-1 0 0,0 0 0 0 0,1-1 1 0 0,-2 2-1 0 0,1-1 0 0 0,0 0 1 0 0,0 1-1 0 0,2 2 0 0 0,0 3 5 0 0,0-1 0 0 0,2 4 0 0 0,-6-9 0 0 0,3 9 15 0 0,-3-9 17 0 0,-1 1-1 0 0,0 0 1 0 0,1 0 0 0 0,-1-1-1 0 0,0 1 1 0 0,-1 0 0 0 0,1-1-1 0 0,0 1 1 0 0,-1 0 0 0 0,0-1-1 0 0,-1 5 1 0 0,0 0 69 0 0,-1 3-34 0 0,-1 1 0 0 0,0-1 0 0 0,-1 0 0 0 0,0 0 0 0 0,-1-1 0 0 0,0 1 0 0 0,0-1 0 0 0,-1-1 0 0 0,0 1 0 0 0,-12 10 0 0 0,-4 2-26 0 0,0-1-1 0 0,-41 25 1 0 0,44-32-18 0 0,-2-1-1 0 0,1-1 1 0 0,-1-1 0 0 0,-1 0-1 0 0,0-2 1 0 0,0-1 0 0 0,-33 7-1 0 0,51-13-15 0 0,-1-1-1 0 0,1 1 0 0 0,0-1 1 0 0,-1 0-1 0 0,1 0 1 0 0,0 0-1 0 0,-1-1 0 0 0,1 0 1 0 0,-10-3-1 0 0,14 4-17 0 0,0 0 1 0 0,0-1-1 0 0,-1 1 0 0 0,1-1 0 0 0,0 0 0 0 0,0 1 0 0 0,0-1 0 0 0,0 0 0 0 0,0 0 1 0 0,0 0-1 0 0,-1 0 0 0 0,2-6-641 0 0,0 4-135 0 0,2-7-5260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3:2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49 305 6879 0 0,'0'0'5319'0'0,"-2"2"-4998"0"0,-14 16 90 0 0,6-7-352 0 0,-1-2-38 0 0,3-2 32 0 0,7-6 11 0 0,7-1-15 0 0,1-1 1 0 0,-1 0-1 0 0,1 0 0 0 0,-1-1 0 0 0,0 0 0 0 0,0 0 0 0 0,0 0 0 0 0,0-1 0 0 0,6-3 0 0 0,10-6 251 0 0,20-17 0 0 0,-18 12-120 0 0,146-112 758 0 0,-7 5-549 0 0,-131 103-1377 0 0,-31 21-200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4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128 652 13823 0 0,'-4'11'1471'0'0,"3"-8"-1405"0"0,0-1 0 0 0,-1 1 1 0 0,1 0-1 0 0,-1-1 0 0 0,1 1 0 0 0,-1-1 1 0 0,0 0-1 0 0,0 1 0 0 0,0-1 0 0 0,0 0 0 0 0,-1 0 1 0 0,1 0-1 0 0,-1-1 0 0 0,1 1 0 0 0,-5 2 1 0 0,5-4-38 0 0,1 1 0 0 0,0 0 0 0 0,-1-1 0 0 0,1 1 1 0 0,-1-1-1 0 0,1 0 0 0 0,-1 0 0 0 0,1 1 0 0 0,-1-1 0 0 0,1 0 1 0 0,-1 0-1 0 0,1 0 0 0 0,-1-1 0 0 0,1 1 0 0 0,-1 0 1 0 0,1-1-1 0 0,0 1 0 0 0,-1 0 0 0 0,1-1 0 0 0,-1 0 1 0 0,1 1-1 0 0,0-1 0 0 0,-1 0 0 0 0,1 0 0 0 0,0 0 1 0 0,0 1-1 0 0,0-1 0 0 0,0 0 0 0 0,-1-1 0 0 0,1 1 0 0 0,1 0 1 0 0,-1 0-1 0 0,0 0 0 0 0,-1-3 0 0 0,-4-6 122 0 0,1-1 0 0 0,1 0 0 0 0,0 1-1 0 0,0-1 1 0 0,-2-16 0 0 0,1 2 203 0 0,-2-36 1 0 0,6 42-465 0 0,1 0 0 0 0,1-1 1 0 0,1 1-1 0 0,0 0 1 0 0,1 0-1 0 0,2 0 0 0 0,8-28 1 0 0,-7 33 47 0 0,0 1 0 0 0,0-1 0 0 0,1 1 0 0 0,1 0 0 0 0,0 1 1 0 0,1 0-1 0 0,1 0 0 0 0,-1 1 0 0 0,2 0 0 0 0,13-12 0 0 0,9-2-396 0 0,0 1-1 0 0,2 2 1 0 0,0 1-1 0 0,2 2 1 0 0,0 1-1 0 0,1 2 1 0 0,70-20-1 0 0,-72 27-4657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3:2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1 723 9615 0 0,'0'0'868'0'0,"2"-1"-713"0"0,55-48 1698 0 0,-30 24-773 0 0,58-52 966 0 0,72-60-632 0 0,164-80-804 0 0,-183 128-500 0 0,-95 61-118 0 0,0-1-607 0 0,66-34 1 0 0,-91 57-852 0 0,-7 4-2252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3:2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78 391 455 0 0,'-18'13'-264'0'0,"12"-10"975"0"0,0 1 0 0 0,1 0 0 0 0,0 0 0 0 0,-1 1 1 0 0,2-1-1 0 0,-1 1 0 0 0,1 0 0 0 0,-1 1 0 0 0,-3 6 0 0 0,7-11-647 0 0,0 0-1 0 0,1 0 0 0 0,-1 0 1 0 0,1 0-1 0 0,-1 1 1 0 0,1-1-1 0 0,0 0 1 0 0,-1 0-1 0 0,1 1 1 0 0,0-1-1 0 0,0 0 1 0 0,0 0-1 0 0,0 1 1 0 0,0-1-1 0 0,0 0 0 0 0,0 0 1 0 0,0 1-1 0 0,0-1 1 0 0,1 0-1 0 0,-1 0 1 0 0,1 1-1 0 0,-1-1 1 0 0,1 0-1 0 0,-1 0 1 0 0,1 0-1 0 0,-1 0 1 0 0,1 0-1 0 0,0 0 0 0 0,0 0 1 0 0,0 0-1 0 0,-1 0 1 0 0,1 0-1 0 0,0 0 1 0 0,0 0-1 0 0,0 0 1 0 0,0-1-1 0 0,1 1 1 0 0,-1-1-1 0 0,0 1 1 0 0,0 0-1 0 0,0-1 0 0 0,3 1 1 0 0,2 1-53 0 0,0 0 0 0 0,0 0 0 0 0,0-1-1 0 0,0 0 1 0 0,1 0 0 0 0,-1 0 0 0 0,9-1 0 0 0,-6-1-141 0 0,-1 0 0 0 0,0-1-1 0 0,0 0 1 0 0,0 0 0 0 0,0-1 0 0 0,11-5-1 0 0,45-27-1783 0 0,-50 27 1641 0 0,-10 6 199 0 0,-1 0 0 0 0,0 0 0 0 0,0 0 0 0 0,0-1 0 0 0,0 1 0 0 0,0-1 0 0 0,3-5 0 0 0,-5 7 105 0 0,-13-11 442 0 0,3 7 400 0 0,-1 1-1 0 0,0 0 0 0 0,0 0 1 0 0,-1 1-1 0 0,1 1 0 0 0,-1-1 0 0 0,1 2 1 0 0,-14-1-1 0 0,27 1-347 0 0,0 1 1 0 0,-1 0-1 0 0,1-1 1 0 0,-1 0-1 0 0,1 1 1 0 0,4-3-1 0 0,28-13-334 0 0,37-25-1644 0 0,90-76-172 0 0,-63 43 1307 0 0,-78 60 210 0 0,0-1 0 0 0,-2-2 0 0 0,0 0 0 0 0,-1-1 0 0 0,17-21 0 0 0,-29 30-732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3:2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7 284 6303 0 0,'0'0'780'0'0,"-6"10"1362"0"0,6-10-2048 0 0,0 0 0 0 0,0 0-1 0 0,0 0 1 0 0,0 1 0 0 0,0-1 0 0 0,0 0 0 0 0,0 0 0 0 0,0 0 0 0 0,0 0 0 0 0,0 0 0 0 0,0 0 0 0 0,0 1 0 0 0,0-1 0 0 0,0 0 0 0 0,0 0-1 0 0,0 0 1 0 0,0 0 0 0 0,0 0 0 0 0,0 1 0 0 0,0-1 0 0 0,0 0 0 0 0,0 0 0 0 0,1 1 751 0 0,-1-1-751 0 0,0 0 0 0 0,0 0 0 0 0,0 0 0 0 0,0 0 0 0 0,0 0 0 0 0,0 0 0 0 0,1 0 0 0 0,-1 1 0 0 0,0-1 0 0 0,0 0-1 0 0,0 0 1 0 0,0 0 0 0 0,0 0 0 0 0,1 0 0 0 0,-1 0 0 0 0,0 0 0 0 0,0 0 0 0 0,0 0 0 0 0,0 0 0 0 0,0 0 0 0 0,1 0 0 0 0,-1 0 0 0 0,0-1-1 0 0,0 1 1 0 0,0 0 0 0 0,16-4 1100 0 0,19-11-1038 0 0,212-131 1249 0 0,-122 69-1233 0 0,-124 77-180 0 0,16-10-719 0 0,0-1 0 0 0,17-14 0 0 0,-23 15-4868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3:2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2303 0 0,'0'0'102'0'0,"0"-2"-1"0"0,3-9-80 0 0,-3-1 9315 0 0,3 11-9057 0 0,46-24 1978 0 0,73-48 1 0 0,5-25-1417 0 0,-89 66-872 0 0,-23 21-3243 0 0,-12 8 1911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3:2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1 196 919 0 0,'0'0'15383'0'0,"2"0"-15134"0"0,2 0-169 0 0,1-1-1 0 0,0 1 1 0 0,-1-1-1 0 0,1 0 1 0 0,-1 0 0 0 0,1 0-1 0 0,-1-1 1 0 0,0 0-1 0 0,8-3 1 0 0,5-3 86 0 0,32-13 170 0 0,65-39 1 0 0,-65 33-204 0 0,41-24-206 0 0,-64 37-30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3:29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1 456 3679 0 0,'0'0'8040'0'0,"1"0"-6876"0"0,18-6-425 0 0,0 0-1 0 0,0 0 0 0 0,-1-2 1 0 0,0 0-1 0 0,25-17 1 0 0,6-2-34 0 0,466-262 2045 0 0,-495 276-2924 0 0,-1 0-240 0 0,1 1 0 0 0,1 1 0 0 0,-1 1 0 0 0,28-9 0 0 0,-37 17-1289 0 0,-9 2-80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3:29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4143 0 0,'0'0'6160'0'0,"2"-2"-5692"0"0,45-50 2743 0 0,-14 17-1794 0 0,-17 19-580 0 0,1 0-1 0 0,1 1 1 0 0,0 1-1 0 0,40-24 1 0 0,-18 17-370 0 0,64-22 1 0 0,-15 7-3128 0 0,-63 24 1442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3:3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1161 5959 0 0,'0'0'6460'0'0,"1"-2"-5824"0"0,6-18 3197 0 0,-2-11-2361 0 0,-4 21-1357 0 0,0 1-1 0 0,5-17 0 0 0,26-59 454 0 0,78-141 0 0 0,-89 185-460 0 0,85-170 73 0 0,124-220-406 0 0,-193 364 71 0 0,-36 66 72 0 0,0 3-13 0 0,1-1 73 0 0,-1 1-1 0 0,0 0 1 0 0,1 0 0 0 0,-1 0 0 0 0,0 0 0 0 0,1 4 0 0 0,-1-4 12 0 0,17 31-54 0 0,-12-24 64 0 0,2-2 12 0 0,1-3 36 0 0,-8-3-47 0 0,0-1-1 0 0,0 0 0 0 0,0 1 1 0 0,0-1-1 0 0,0 0 1 0 0,0 1-1 0 0,0 0 1 0 0,0-1-1 0 0,0 1 0 0 0,0 0 1 0 0,0-1-1 0 0,0 1 1 0 0,-1 0-1 0 0,1 0 1 0 0,0-1-1 0 0,0 1 0 0 0,-1 0 1 0 0,1 0-1 0 0,-1 0 1 0 0,1 0-1 0 0,-1 0 1 0 0,1 0-1 0 0,-1 0 0 0 0,0 0 1 0 0,1 2-1 0 0,0 2 1 0 0,3 8-12 0 0,-1 0 0 0 0,0 1 0 0 0,-1-1 0 0 0,1 27 0 0 0,0 5-6 0 0,7 23 17 0 0,2 0 0 0 0,38 114 0 0 0,-34-134 7 0 0,-1 0 12 0 0,2-2 0 0 0,26 53 0 0 0,-29-73-6 0 0,0 0-1 0 0,2-1 1 0 0,0-1-1 0 0,2 0 0 0 0,28 29 1 0 0,-44-52 14 0 0,-1-10-2282 0 0,-1 0-3984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3:3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9671 0 0,'0'0'748'0'0,"1"-1"-492"0"0,33-8 1083 0 0,51-8-1 0 0,-23 6-245 0 0,-41 7-621 0 0,79-20 1281 0 0,-89 20-1536 0 0,1-1 0 0 0,-1 0 0 0 0,0 0 0 0 0,0-1 0 0 0,-1 0 0 0 0,14-11 0 0 0,8-11 110 0 0,-19 16-142 0 0,-1 1 0 0 0,1 1 0 0 0,23-14-1 0 0,-23 20-177 0 0,3 1-47 0 0,-15 3-131 0 0,0 2-273 0 0,-1 0 299 0 0,1 0 0 0 0,-1 0 0 0 0,0 0-1 0 0,0 0 1 0 0,0 1 0 0 0,0-1 0 0 0,0 0 0 0 0,0 0-1 0 0,-1 0 1 0 0,0 4 0 0 0,-6 11-1378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3:34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1839 0 0,'0'0'8179'0'0,"-2"0"-7114"0"0,-6 4-637 0 0,0 0 0 0 0,0 1 0 0 0,1-1 0 0 0,0 2-1 0 0,-1-1 1 0 0,-8 9 0 0 0,-38 45 227 0 0,23-24-334 0 0,-61 54 1750 0 0,100-80-1609 0 0,-7-7-408 0 0,1 0 1 0 0,-1 0-1 0 0,1 0 1 0 0,0 0 0 0 0,0 0-1 0 0,0 0 1 0 0,2 1-1 0 0,6 1 58 0 0,-1 0-1 0 0,1 0 1 0 0,0-1-1 0 0,-1-1 0 0 0,1 1 1 0 0,11 0-1 0 0,-15-3-96 0 0,1 0-1 0 0,-1 0 0 0 0,1 0 1 0 0,-1-1-1 0 0,1 0 0 0 0,-1 0 1 0 0,0-1-1 0 0,0 0 1 0 0,7-2-1 0 0,4-4 26 0 0,28-17-1 0 0,8-5-5962 0 0,-44 26 283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2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20 10135 0 0,'0'0'464'0'0,"0"0"-9"0"0,2 0-87 0 0,33-9 4395 0 0,-29 7-4374 0 0,0 0 0 0 0,0 0 0 0 0,0 1 1 0 0,0-1-1 0 0,0 2 0 0 0,1-1 0 0 0,-1 1 0 0 0,0 0 1 0 0,1 0-1 0 0,-1 0 0 0 0,9 3 0 0 0,-14-3-302 0 0,-1 0-1 0 0,1 0 1 0 0,-1 0-1 0 0,1 0 1 0 0,-1 1-1 0 0,1-1 1 0 0,-1 0 0 0 0,1 1-1 0 0,-1-1 1 0 0,1 0-1 0 0,-1 1 1 0 0,1-1-1 0 0,-1 0 1 0 0,0 1-1 0 0,1-1 1 0 0,-1 1-1 0 0,0-1 1 0 0,1 1-1 0 0,-1-1 1 0 0,0 1 0 0 0,0-1-1 0 0,1 1 1 0 0,-1-1-1 0 0,0 1 1 0 0,0-1-1 0 0,0 2 1 0 0,0-1-30 0 0,0 1 1 0 0,0-1-1 0 0,0 1 0 0 0,0 0 1 0 0,0-1-1 0 0,-1 1 0 0 0,1-1 1 0 0,-1 1-1 0 0,-1 2 1 0 0,-2 4-141 0 0,-1 0 1 0 0,-10 13 0 0 0,10-14 525 0 0,-71 110 1408 0 0,34-36-4890 0 0,42-79 1880 0 0,0-2-573 0 0,0 0-253 0 0,0 0-51 0 0,0 0-11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41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337 443 19351 0 0,'0'0'439'0'0,"0"0"62"0"0,0 0 33 0 0,0 0-65 0 0,-1 3-309 0 0,-3 8-156 0 0,-1-1-1 0 0,-1 1 1 0 0,0-1 0 0 0,-9 12 0 0 0,-35 38-7 0 0,15-18 4 0 0,1 3-1 0 0,2 1 0 0 0,-35 67 0 0 0,11-21-3744 0 0,42-70 1878 0 0,3-4-180 0 0</inkml:trace>
  <inkml:trace contextRef="#ctx0" brushRef="#br0" timeOffset="1">766 0 17503 0 0,'0'0'384'0'0,"0"0"88"0"0,0 0 8 0 0,-5 7 8 0 0,-3 1-392 0 0,-2 2-96 0 0,-3 3 0 0 0,3-1-5168 0 0,1-1-1056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3:35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9 780 8319 0 0,'-5'8'756'0'0,"1"0"3978"0"0,6-9-4497 0 0,0 0 1 0 0,0 0 0 0 0,0-1 0 0 0,0 1 0 0 0,-1-1 0 0 0,1 1 0 0 0,0-1-1 0 0,-1 0 1 0 0,2-2 0 0 0,-1 2 10 0 0,0-1-132 0 0,0 0 0 0 0,0 1-1 0 0,0-1 1 0 0,0 0 0 0 0,-1 0 0 0 0,1 0-1 0 0,-1 0 1 0 0,0-1 0 0 0,0 1-1 0 0,0 0 1 0 0,1-6 0 0 0,-1-2 97 0 0,-1 1 1 0 0,-1-16-1 0 0,0 18-152 0 0,1 0 0 0 0,0 0 0 0 0,0 0 0 0 0,0 0 0 0 0,4-15 0 0 0,17-39-34 0 0,3 0 1 0 0,3 2-1 0 0,2 1 1 0 0,53-79-1 0 0,-64 109-87 0 0,2 1-1 0 0,2 1 0 0 0,0 1 1 0 0,2 1-1 0 0,0 1 1 0 0,52-38-1 0 0,-69 57 45 0 0,1 0 0 0 0,0 1 0 0 0,9-4 0 0 0,-16 8-48 0 0,2 15-64 0 0,-2-5 129 0 0,-1 0-1 0 0,0 1 1 0 0,-1-1-1 0 0,0 0 1 0 0,-3 11-1 0 0,-17 52 102 0 0,9-32 8 0 0,5-17-58 0 0,2-1 0 0 0,0 1 0 0 0,1 0 0 0 0,-1 38 0 0 0,5-55-46 0 0,1 0 1 0 0,-1 1-1 0 0,1-1 0 0 0,0 0 0 0 0,1 0 1 0 0,0 0-1 0 0,0-1 0 0 0,0 1 0 0 0,1 0 1 0 0,0-1-1 0 0,0 1 0 0 0,1-1 0 0 0,0 0 1 0 0,0 0-1 0 0,0-1 0 0 0,1 1 0 0 0,0-1 1 0 0,0 0-1 0 0,11 9 0 0 0,11 6 244 0 0,0 2-1 0 0,-2 0 1 0 0,0 2 0 0 0,37 48-1 0 0,8 16 434 0 0,-67-85-640 0 0,4 3-22 0 0,-1-2 35 0 0,-1-2 23 0 0,6-9-13 0 0,-10 6-208 0 0,-3 21-11648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3:3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10335 0 0,'0'0'935'0'0,"0"2"-768"0"0,6 95 2624 0 0,1 5-557 0 0,-8-26-1389 0 0,1 73-331 0 0,2-121-466 0 0,1 0 0 0 0,1 0 0 0 0,9 32 0 0 0,-13-59-40 0 0,1 1 1 0 0,-1-1-1 0 0,0 0 1 0 0,1 1-1 0 0,0-1 1 0 0,-1 0-1 0 0,1 0 1 0 0,0 0-1 0 0,-1 1 1 0 0,1-1-1 0 0,0 0 1 0 0,0 0-1 0 0,0 0 1 0 0,0 0-1 0 0,0 0 1 0 0,0-1-1 0 0,0 1 1 0 0,0 0-1 0 0,0 0 1 0 0,1-1-1 0 0,-1 1 1 0 0,0-1-1 0 0,3 2 1 0 0,-2-2-421 0 0,1 0 1 0 0,-1 0 0 0 0,1 0 0 0 0,-1 0-1 0 0,1 0 1 0 0,-1 0 0 0 0,1-1-1 0 0,-1 1 1 0 0,0-1 0 0 0,1 0 0 0 0,-1 1-1 0 0,3-2 1 0 0,12-7-5124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3:3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1 218 919 0 0,'0'0'13304'0'0,"1"-1"-13037"0"0,35-28 142 0 0,1 3 1 0 0,1 0-1 0 0,61-28 0 0 0,-67 39-401 0 0,69-29 89 0 0,-86 39-76 0 0,0 0 1 0 0,0 1-1 0 0,0 1 1 0 0,32-3-1 0 0,-43 6 12 0 0,0 0 0 0 0,-1 0 0 0 0,1 1 0 0 0,0-1 0 0 0,0 1 1 0 0,-1-1-1 0 0,1 1 0 0 0,-1 0 0 0 0,1 1 0 0 0,-1-1 0 0 0,1 1 0 0 0,-1-1 0 0 0,1 1 0 0 0,4 4 0 0 0,-6-4-22 0 0,-1-1 1 0 0,1 1 0 0 0,-1-1-1 0 0,1 1 1 0 0,-1 0-1 0 0,0 0 1 0 0,0 0-1 0 0,0 0 1 0 0,0 0-1 0 0,0 0 1 0 0,0 0-1 0 0,-1 0 1 0 0,1 0-1 0 0,-1 0 1 0 0,1 0-1 0 0,-1 0 1 0 0,0 1-1 0 0,0-1 1 0 0,0 0-1 0 0,0 0 1 0 0,0 0-1 0 0,0 1 1 0 0,-1-1-1 0 0,1 0 1 0 0,-1 0-1 0 0,0 3 1 0 0,-3 6 13 0 0,-1 0 0 0 0,0 0 1 0 0,0-1-1 0 0,-1 0 0 0 0,-9 13 0 0 0,-42 45 151 0 0,33-41 138 0 0,-6 5-923 0 0,-1-2 0 0 0,-70 52 1 0 0,52-50-52 0 0,29-19 425 0 0,-26 21 0 0 0,46-34 236 0 0,0 0 0 0 0,0 0 0 0 0,1 0 0 0 0,-1 0-1 0 0,0 0 1 0 0,0 0 0 0 0,0 0 0 0 0,0 1 0 0 0,0-1-1 0 0,0 0 1 0 0,0 0 0 0 0,0 0 0 0 0,0 0 0 0 0,0 0 0 0 0,1 0-1 0 0,-1 0 1 0 0,0 0 0 0 0,0 0 0 0 0,0 0 0 0 0,0 0-1 0 0,0 0 1 0 0,0 0 0 0 0,0 1 0 0 0,0-1 0 0 0,0 0 0 0 0,0 0-1 0 0,0 0 1 0 0,0 0 0 0 0,0 0 0 0 0,0 0 0 0 0,0 0-1 0 0,0 0 1 0 0,0 0 0 0 0,0 1 0 0 0,0-1 0 0 0,0 0 0 0 0,0 0-1 0 0,0 0 1 0 0,0 0 0 0 0,0 0 0 0 0,0 0 0 0 0,0 0-1 0 0,0 0 1 0 0,0 1 0 0 0,0-1 0 0 0,0 0 0 0 0,0 0 0 0 0,0 0-1 0 0,0 0 1 0 0,0 0 0 0 0,0 0 0 0 0,-1 0 0 0 0,1 0-1 0 0,0 0 1 0 0,0 0 0 0 0,0 0 0 0 0,8-1 36 0 0,24-10 39 0 0,0-2-1 0 0,34-19 0 0 0,-40 18-92 0 0,2 1-1 0 0,0 2 1 0 0,41-12-1 0 0,-59 20 18 0 0,1 1 0 0 0,-1 0 0 0 0,0 1-1 0 0,1 0 1 0 0,-1 1 0 0 0,20 1 0 0 0,-27 0 12 0 0,0 0 1 0 0,0-1 0 0 0,0 1-1 0 0,1 0 1 0 0,-1 0 0 0 0,0 1-1 0 0,0-1 1 0 0,0 1 0 0 0,-1-1-1 0 0,1 1 1 0 0,0 0 0 0 0,-1 0 0 0 0,1 0-1 0 0,-1 1 1 0 0,1-1 0 0 0,-1 0-1 0 0,0 1 1 0 0,0 0 0 0 0,0-1-1 0 0,-1 1 1 0 0,1 0 0 0 0,0 0-1 0 0,-1 0 1 0 0,0 0 0 0 0,2 5-1 0 0,0 6 50 0 0,-1-1-1 0 0,-1 1 1 0 0,0-1-1 0 0,0 1 1 0 0,-1-1-1 0 0,-1 1 1 0 0,0-1-1 0 0,-1 1 0 0 0,-4 14 1 0 0,3-18 34 0 0,0 1 1 0 0,-1-2 0 0 0,0 1-1 0 0,0 0 1 0 0,-1-1-1 0 0,0 0 1 0 0,-1 0 0 0 0,0 0-1 0 0,-1-1 1 0 0,1 0-1 0 0,-16 14 1 0 0,-4-1 97 0 0,-1 0 0 0 0,-39 22 0 0 0,37-25-126 0 0,2-1 198 0 0,-1-2 1 0 0,-1-1-1 0 0,0-2 0 0 0,-1-1 0 0 0,-56 14 1 0 0,81-23-211 0 0,-1-1 1 0 0,1 0 0 0 0,-1 0 0 0 0,0 0-1 0 0,0-1 1 0 0,1 1 0 0 0,-1-1 0 0 0,0-1-1 0 0,0 1 1 0 0,0-1 0 0 0,1 0 0 0 0,-1-1-1 0 0,-5-1 1 0 0,9 2 10 0 0,-2-4-54 0 0,0-1-49 0 0,4 5-153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3:52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72 2759 0 0,'1'-2'207'0'0,"8"-21"-27"0"0,-7 18-101 0 0,-1 3 121 0 0,0 1 0 0 0,0 0 0 0 0,0-1 1 0 0,-1 1-1 0 0,1-1 0 0 0,-1 1 0 0 0,1-1 1 0 0,-1 1-1 0 0,0-1 0 0 0,1 1 1 0 0,-1-1-1 0 0,0 1 0 0 0,0-1 0 0 0,0 0 1 0 0,0 1-1 0 0,-1-1 0 0 0,1 1 0 0 0,0-1 1 0 0,0 1-1 0 0,-1-1 0 0 0,1 1 1 0 0,-1-1-1 0 0,0 1 0 0 0,-1-3 0 0 0,1 3 946 0 0,-1 2-1056 0 0,-6 3 6482 0 0,6-3-6508 0 0,-6 6-10 0 0,3 5-44 0 0,8 2-10 0 0,-3-13 0 0 0,0 1 0 0 0,1 0 0 0 0,-1-1 0 0 0,1 1 0 0 0,0-1 0 0 0,-1 1 0 0 0,1-1 0 0 0,0 1 0 0 0,0-1 0 0 0,0 1 0 0 0,0-1 0 0 0,1 2 0 0 0,-1-2 0 0 0,0 0 0 0 0,0 1 0 0 0,0-1 0 0 0,-1 0 0 0 0,1 1 0 0 0,0-1 0 0 0,-1 0 0 0 0,1 1 0 0 0,-1-1 0 0 0,1 1 0 0 0,-1-1 0 0 0,0 3 0 0 0,3 9 9 0 0,-1 0-1 0 0,0 1 1 0 0,-1-1 0 0 0,-1 0-1 0 0,0 1 1 0 0,0-1-1 0 0,-2 0 1 0 0,-2 14 0 0 0,1-11-1 0 0,1-1 0 0 0,1 1 1 0 0,0-1-1 0 0,2 1 1 0 0,2 24-1 0 0,52 208 56 0 0,-47-208-64 0 0,37 238 0 0 0,-39-208 22 0 0,-4 0-1 0 0,-8 84 0 0 0,-3-61 11 0 0,5 123 0 0 0,6-178-32 0 0,2 0 0 0 0,13 60 0 0 0,-12-79 0 0 0,6 23 0 0 0,-2 0 0 0 0,5 61 0 0 0,-3 210 0 0 0,-10-196 0 0 0,-2-67 0 0 0,8 66 0 0 0,-1-72 39 0 0,1-2 0 0 0,16 51 1 0 0,-9-50-13 0 0,-3 0 1 0 0,-1 1 0 0 0,-2 0 0 0 0,4 68-1 0 0,-11-79-18 0 0,-1-3 27 0 0,1 0 1 0 0,2 1-1 0 0,1-1 0 0 0,8 30 1 0 0,-4-30 130 0 0,-1 0-1 0 0,-1 1 1 0 0,-2-1 0 0 0,1 52-1 0 0,-9 61-119 0 0,-1 14 52 0 0,6-114-72 0 0,10 69 0 0 0,0-32-27 0 0,-7-55 35 0 0,0 1 0 0 0,-2-1-1 0 0,-2 49 1 0 0,-2-58-10 0 0,-1 0-1 0 0,0 0 1 0 0,-1 0 0 0 0,-1-1 0 0 0,-9 20-1 0 0,5-15 1 0 0,2 1-1 0 0,-6 25 0 0 0,1 64-13 0 0,11-97 61 0 0,2-2-18 0 0,1-4 89 0 0,8 29 647 0 0,-5-23-679 0 0,-3-9-90 0 0,0 1 1 0 0,0-1-1 0 0,0 0 1 0 0,1 9-1 0 0,-2-10-16 0 0,0-1 1 0 0,0 1-1 0 0,0-1 0 0 0,-1 1 0 0 0,1-1 0 0 0,-1 1 1 0 0,0-1-1 0 0,1 1 0 0 0,-1 0 0 0 0,-1-1 0 0 0,1 5 0 0 0,-1 0-3 0 0,-2 9 2 0 0,1-13-11 0 0,0 0 17 0 0,4 14 47 0 0,1-6-35 0 0,-3-9 716 0 0,2-4-651 0 0,3-5-128 0 0,-3 5-257 0 0,-1 0-74 0 0,4-6 196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3:5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173 533 1375 0 0,'0'0'1323'0'0,"-2"1"10"0"0,-81 44 7355 0 0,83-46-8665 0 0,-1 0 0 0 0,1 0 0 0 0,-1 1 0 0 0,1-1-1 0 0,-1 0 1 0 0,1 0 0 0 0,-1 0 0 0 0,0 1 0 0 0,1-1-1 0 0,-1 0 1 0 0,0 1 0 0 0,0-1 0 0 0,1 0 0 0 0,-1 1 0 0 0,0-1-1 0 0,0 1 1 0 0,0 0 0 0 0,0-1 0 0 0,0 1 0 0 0,0 0-1 0 0,1-1 1 0 0,-1 1 0 0 0,0 0 0 0 0,0 0 0 0 0,0 0-1 0 0,-2 0 1 0 0,-7-2 60 0 0,0 2 10 0 0,8 0 13 0 0,2 0-93 0 0,-1-1 1 0 0,1 1 0 0 0,0 0 0 0 0,0-1-1 0 0,0 1 1 0 0,-1-1 0 0 0,1 1-1 0 0,0 0 1 0 0,0-1 0 0 0,-1 1 0 0 0,1 0-1 0 0,0 0 1 0 0,-1-1 0 0 0,1 1 0 0 0,0 0-1 0 0,-1 0 1 0 0,1-1 0 0 0,-1 1-1 0 0,1 0 1 0 0,-1-1 17 0 0,0 1 0 0 0,0 0 0 0 0,1-1 0 0 0,-1 1 0 0 0,1-1 0 0 0,-1 1 0 0 0,0-1 0 0 0,1 1 0 0 0,-1-1 0 0 0,1 1 0 0 0,-1-1 0 0 0,1 0 0 0 0,-1 1 0 0 0,1-1-1 0 0,0 0 1 0 0,-1 1 0 0 0,1-1 0 0 0,-1-1 0 0 0,0-2 104 0 0,1 2-83 0 0,-1 0 0 0 0,1 1 0 0 0,0-1 0 0 0,0 0 0 0 0,0 0 0 0 0,0 1 0 0 0,0-1 0 0 0,0 0 0 0 0,0 0 0 0 0,1 1 0 0 0,-1-1 0 0 0,0 0 0 0 0,1 1 0 0 0,1-4 0 0 0,-2 3-100 0 0,0-23-275 0 0,6-23 387 0 0,-7 36-53 0 0,-2 2 32 0 0,-2 0-33 0 0,-2 1-10 0 0,-4-5 0 0 0,8 5 0 0 0,1 2 0 0 0,1 4 0 0 0,-1-1 0 0 0,4-12 0 0 0,-2 13 0 0 0,0 0 0 0 0,1 0 0 0 0,-1 0 0 0 0,1 0 0 0 0,0 0 0 0 0,0 0 0 0 0,0 0 0 0 0,0 1 0 0 0,2-4 0 0 0,1-2 0 0 0,12-24 0 0 0,-11 21 0 0 0,-4 0 0 0 0,-3-1 0 0 0,-4 0 0 0 0,5 10 32 0 0,-1-1 1 0 0,0 0-1 0 0,0 1 0 0 0,0-1 0 0 0,0 1 0 0 0,0-1 0 0 0,-1 1 0 0 0,-4-3 1 0 0,7 3 39 0 0,-2-8-7 0 0,2-1-52 0 0,0 8-10 0 0,6-9 48 0 0,1 3-41 0 0,-6 8-11 0 0,-1 1 0 0 0,0-1 1 0 0,1 1-1 0 0,-1-1 0 0 0,1 1 0 0 0,-1 0 0 0 0,0-1 0 0 0,1 1 0 0 0,-1 0 0 0 0,1-1 0 0 0,-1 1 0 0 0,1 0 0 0 0,-1 0 0 0 0,1-1 1 0 0,0 1-1 0 0,-1 0 0 0 0,1 0 0 0 0,0 0 0 0 0,-1 0-4 0 0,1 0 0 0 0,-1 0 0 0 0,0 1 0 0 0,0-1 0 0 0,1 0 1 0 0,-1 0-1 0 0,0 1 0 0 0,1-1 0 0 0,-1 0 0 0 0,0 0 0 0 0,0 1 0 0 0,1-1 0 0 0,-1 0 0 0 0,0 1 0 0 0,0-1 0 0 0,0 0 1 0 0,0 1-1 0 0,1-1 0 0 0,-1 0 0 0 0,0 1 0 0 0,0-1 0 0 0,0 1 0 0 0,0-1 0 0 0,0 0 0 0 0,0 1 0 0 0,0-1 1 0 0,0 0-1 0 0,0 1 0 0 0,0-1 0 0 0,0 1 0 0 0,-2 13-117 0 0,1-14 125 0 0,1 4-25 0 0,-1-1 9 0 0,1-1 1 0 0,0 1 0 0 0,-1-1-1 0 0,0 1 1 0 0,1-1 0 0 0,-1 1 0 0 0,0-1-1 0 0,0 1 1 0 0,0-1 0 0 0,-2 2-1 0 0,-10 16-63 0 0,14-19 90 0 0,-1-1 0 0 0,1 1 0 0 0,0-1 1 0 0,0 1-1 0 0,0-1 0 0 0,0 0 1 0 0,-1 0-1 0 0,1 1 0 0 0,0-1 0 0 0,0 0 1 0 0,0 0-1 0 0,0 0 0 0 0,1 0 1 0 0,2 0 23 0 0,-1 1 1 0 0,1-1 0 0 0,0 0 0 0 0,0-1-1 0 0,-1 1 1 0 0,1-1 0 0 0,0 0 0 0 0,6-2 0 0 0,23-6 22 0 0,-18 6-61 0 0,0 3 0 0 0,-1 3 0 0 0,0 2 0 0 0,31 11 0 0 0,-23-6 0 0 0,-16-7 0 0 0,1 0 0 0 0,0 0 0 0 0,0-1 0 0 0,0 0 0 0 0,0 0 0 0 0,0 0 0 0 0,12 0 0 0 0,3-1 4 0 0,0 0 0 0 0,1-1-1 0 0,42-7 1 0 0,64-21 225 0 0,-14 3-33 0 0,-95 22-161 0 0,0 1 0 0 0,0 1 0 0 0,35 2 1 0 0,59 15-25 0 0,-110-14-11 0 0,21 0 0 0 0,-6-1 4 0 0,-2 0 13 0 0,0 0-1 0 0,30-4 1 0 0,110-19-1 0 0,-25 2 126 0 0,-108 17-96 0 0,-10 0-5 0 0,0 2-1 0 0,0 0 1 0 0,1 1 0 0 0,15 1 0 0 0,-20 1-29 0 0,1 0-1 0 0,-1 1 1 0 0,-1 0 0 0 0,1 1 0 0 0,0 0 0 0 0,-1 0 0 0 0,1 1-1 0 0,11 9 1 0 0,-11-7-12 0 0,-7-3 0 0 0,2-1 0 0 0,-1 0 0 0 0,0-1 0 0 0,1 1 0 0 0,-1-1 0 0 0,8 3 0 0 0,-7-3 7 0 0,0 0 0 0 0,0 0 0 0 0,0-1 0 0 0,0 0 0 0 0,0 0 0 0 0,0 0 0 0 0,1-1 0 0 0,-1 0 0 0 0,0 0 0 0 0,1 0 0 0 0,-1 0 0 0 0,0-1 0 0 0,7-1 0 0 0,7-3 105 0 0,0-1-1 0 0,22-11 0 0 0,-2 2 67 0 0,-27 11-120 0 0,111-36 400 0 0,-104 35-419 0 0,0 2 0 0 0,0 0 0 0 0,0 1-1 0 0,34 0 1 0 0,-45 3-39 0 0,-1 0 0 0 0,1 0 0 0 0,0 0 0 0 0,9 4 0 0 0,-5 0 0 0 0,-8-3 0 0 0,-1-1 0 0 0,0 1 0 0 0,0 0 0 0 0,0 0 0 0 0,0 0 0 0 0,3 2 0 0 0,-4-2 0 0 0,1 0 0 0 0,0 0 0 0 0,-1 0 0 0 0,1-1 0 0 0,0 1 0 0 0,0-1 0 0 0,6 2 0 0 0,-4-1 0 0 0,1 0 0 0 0,0-1 0 0 0,0 0 0 0 0,0 0 0 0 0,0 0 0 0 0,1-1 0 0 0,-1 0 0 0 0,0 0 0 0 0,0 0 0 0 0,8-2 0 0 0,9-3 0 0 0,31-9 0 0 0,-13 2 0 0 0,-4 4 19 0 0,0 1-1 0 0,0 1 0 0 0,0 3 0 0 0,1 0 1 0 0,0 3-1 0 0,58 6 0 0 0,-71-2-18 0 0,105 9 0 0 0,-108-12 0 0 0,0-1 0 0 0,-1-2 0 0 0,1 0 0 0 0,22-5 0 0 0,246-48 182 0 0,-255 51-168 0 0,0 2 1 0 0,0 1 0 0 0,0 1 0 0 0,53 9 0 0 0,-40-4 16 0 0,0-3 0 0 0,-1-1 0 0 0,1-2 0 0 0,54-9 0 0 0,119-17 86 0 0,2-6-117 0 0,-131 20 43 0 0,0 4 0 0 0,175 7-1 0 0,35 0-42 0 0,-227-1 0 0 0,-41 2 0 0 0,-1 1 0 0 0,1 2 0 0 0,0 2 0 0 0,47 10 0 0 0,-50-7 9 0 0,0-1 0 0 0,0-2 0 0 0,0-1 0 0 0,1-1 0 0 0,50-4 0 0 0,108-19 418 0 0,73-4-260 0 0,-248 25-167 0 0,0 1 0 0 0,0 0 0 0 0,0 1 0 0 0,27 7 0 0 0,56 25 0 0 0,2 1 0 0 0,-54-23 0 0 0,-1-2 0 0 0,2-1 0 0 0,-1-3 0 0 0,1-1 0 0 0,76-3 0 0 0,-71-6 0 0 0,95-3 0 0 0,-129 8 0 0 0,0 0 0 0 0,-1 2 0 0 0,1 0 0 0 0,-1 0 0 0 0,1 2 0 0 0,19 8 0 0 0,-12-3 14 0 0,3 2-81 0 0,1-1 0 0 0,45 11 1 0 0,-59-19 57 0 0,-1-2 0 0 0,1 0 0 0 0,0 0 0 0 0,0-2 0 0 0,0 0 1 0 0,0 0-1 0 0,29-8 0 0 0,-8-1-18 0 0,69-30-1 0 0,-93 35 7 0 0,1 0 0 0 0,0 0-1 0 0,1 1 1 0 0,-1 1 0 0 0,1 0-1 0 0,-1 1 1 0 0,1 0 0 0 0,0 1-1 0 0,0 1 1 0 0,0 0 0 0 0,0 1-1 0 0,19 3 1 0 0,-22-2 10 0 0,-6-1 11 0 0,0-1 0 0 0,0 1 0 0 0,0-1 0 0 0,0 0 0 0 0,0-1 0 0 0,0 1 0 0 0,0-1 0 0 0,0 0 0 0 0,0-1 0 0 0,0 1 0 0 0,-1-1 0 0 0,1 0 0 0 0,0 0 0 0 0,7-5 0 0 0,12-4 0 0 0,-1 3 0 0 0,23-5 0 0 0,-35 11 0 0 0,-2 2 11 0 0,-7 0 234 0 0,10-4-99 0 0,-9 3-115 0 0,1-1 0 0 0,-1 1 0 0 0,1 0 0 0 0,-1 0 0 0 0,8-2 0 0 0,-2 3-19 0 0,-2 5-12 0 0,-6-2-4 0 0,0-1 0 0 0,0 1 0 0 0,0 0 1 0 0,0 0-1 0 0,0 0 0 0 0,-1 0 0 0 0,1 0 0 0 0,-1 0 0 0 0,0 0 0 0 0,0 0 0 0 0,0 0 0 0 0,0 0 0 0 0,0 0 1 0 0,-2 4-1 0 0,0 2 0 0 0,0 1 1 0 0,0-1 0 0 0,-6 11-1 0 0,-12 23 4 0 0,17-37 0 0 0,2-6 0 0 0,1 0 0 0 0,0 1 0 0 0,0-1 0 0 0,-1 0 0 0 0,1 1 0 0 0,0-1 0 0 0,0 0 0 0 0,0 1 0 0 0,0-1 0 0 0,-1 0 0 0 0,1 1 0 0 0,0-1 0 0 0,0 1 0 0 0,0-1 0 0 0,0 0 0 0 0,0 1 0 0 0,0-1 0 0 0,0 1 0 0 0,0-1 0 0 0,0 0 0 0 0,0 1 0 0 0,0 0 0 0 0,3 13 0 0 0,-3-6-1 0 0,0 0 1 0 0,0 0-1 0 0,-1 0 0 0 0,0 0 0 0 0,0 0 0 0 0,-1 0 1 0 0,-3 9-1 0 0,-25 53-55 0 0,14-34 44 0 0,-4 11 0 0 0,3 0 1 0 0,2 2 0 0 0,2 0 0 0 0,2 0 0 0 0,3 1 0 0 0,1 0 0 0 0,3 1 0 0 0,2-1 0 0 0,2 1 0 0 0,2 0 0 0 0,3-1 0 0 0,19 90 0 0 0,-4-58 79 0 0,-4 1 1 0 0,6 105 0 0 0,-20-129-39 0 0,-9 86 1 0 0,-19 57 22 0 0,18-144-51 0 0,3 0 0 0 0,3 69 0 0 0,4-89 10 0 0,1-1-1 0 0,2-1 1 0 0,2 1-1 0 0,17 55 1 0 0,49 147-2 0 0,-59-182-10 0 0,4 13 0 0 0,15 15 3 0 0,-13-35 154 0 0,25 98-1 0 0,-19-28 152 0 0,31 171 580 0 0,-50-235-883 0 0,47 393 118 0 0,-52-174-94 0 0,-5-128 538 0 0,4-110-216 0 0,2 1 1 0 0,2-1-1 0 0,1 0 0 0 0,16 52 0 0 0,15 87-351 0 0,-34-149 0 0 0,-2 0 0 0 0,0 0 0 0 0,-5 37 0 0 0,1-14-13 0 0,3-46 12 0 0,-4 69-132 0 0,12 142 0 0 0,1-159 133 0 0,-4-32 0 0 0,-3-19 0 0 0,1 0 0 0 0,-1 1 0 0 0,11 18 0 0 0,-4-9 0 0 0,1-2 0 0 0,1-2 0 0 0,-1 0 0 0 0,1 0 0 0 0,-1 0 0 0 0,4 6 0 0 0,-13-11 0 0 0,0-1 0 0 0,10 26-96 0 0,-8-20 52 0 0,0 1 0 0 0,-1-1 0 0 0,0 1 0 0 0,0 14-1 0 0,-5 59-174 0 0,2-64 211 0 0,-1-14 51 0 0,2-4-25 0 0,0-1 0 0 0,-1 0 0 0 0,1 0-1 0 0,0 1 1 0 0,0-1 0 0 0,0 0 0 0 0,1 0 0 0 0,-1 1 0 0 0,0-1 0 0 0,1 0-1 0 0,0 0 1 0 0,-1 0 0 0 0,1 0 0 0 0,0 0 0 0 0,0 0 0 0 0,0 0 0 0 0,0 0-1 0 0,1 0 1 0 0,2 3 0 0 0,2 3-28 0 0,0-1 0 0 0,1 0-1 0 0,1 0 1 0 0,15 11 0 0 0,-5-3-26 0 0,8 3-394 0 0,-24-17 340 0 0,0 1-71 0 0,2 5 77 0 0,-3-5-9 0 0,-15-1 182 0 0,11 0 8 0 0,0-1 0 0 0,0 1-1 0 0,0-1 1 0 0,0 0 0 0 0,0 0 0 0 0,0 0-1 0 0,0-1 1 0 0,-5 0 0 0 0,-14-7-45 0 0,-2 1 0 0 0,1 1 0 0 0,-1 2 1 0 0,0 0-1 0 0,-39-1 0 0 0,-26 8-52 0 0,-25 0 0 0 0,-67-19 0 0 0,121 8 0 0 0,1 3 0 0 0,-108 5 0 0 0,37 15 0 0 0,-20 3 0 0 0,75-16 0 0 0,-124-13 0 0 0,135 5 0 0 0,-1 0 17 0 0,23 2 31 0 0,-74 1-1 0 0,17 10 108 0 0,-102 3 242 0 0,-26-7-397 0 0,167-2 0 0 0,6-1 49 0 0,-91-13-1 0 0,-51-22 66 0 0,123 22-15 0 0,0 3 1 0 0,-1 3-1 0 0,0 4 1 0 0,1 3 0 0 0,-85 10-1 0 0,78-3-99 0 0,1-3 0 0 0,-1-4 0 0 0,-111-13 0 0 0,46-3 624 0 0,-255 4 0 0 0,63 44-575 0 0,110-7-42 0 0,153-23-35 0 0,-127-11 0 0 0,122 3 20 0 0,-80 1 8 0 0,125 7 0 0 0,0 0 0 0 0,-56 14 0 0 0,26-4 0 0 0,-70 4 0 0 0,100-13 0 0 0,-228 2 0 0 0,91-6 0 0 0,27-2 0 0 0,72 0 0 0 0,-113-10 0 0 0,-73 0 0 0 0,145 23 0 0 0,-20 1 0 0 0,96-11 0 0 0,-18 1 0 0 0,-69-9 0 0 0,-19-13 64 0 0,79 15-64 0 0,40 1 0 0 0,5-1 0 0 0,18 5 0 0 0,0 1 0 0 0,0 0 0 0 0,0-1 0 0 0,0 1 0 0 0,0 0 0 0 0,0-1 0 0 0,0 1 0 0 0,0 0 0 0 0,0 0 0 0 0,0 0 0 0 0,0 0 0 0 0,0 0 0 0 0,0 0 0 0 0,0 0 0 0 0,0 0 0 0 0,-2 1 0 0 0,-1 0 0 0 0,-3-1 0 0 0,-22-6 0 0 0,16 1 0 0 0,2 0 11 0 0,1-1 31 0 0,3-1-15 0 0,6 6 48 0 0,0-3-4 0 0,-2 3-72 0 0,-1-15 96 0 0,3 12-95 0 0,1 1 0 0 0,0-1 0 0 0,0 1 0 0 0,0-1 0 0 0,0 1 0 0 0,0-1 0 0 0,1 1 0 0 0,0-1 0 0 0,0-2 0 0 0,3-12 0 0 0,-2 5 8 0 0,0-1-1 0 0,-1 1 0 0 0,-1-1 1 0 0,0 1-1 0 0,0-1 1 0 0,-2 1-1 0 0,0-1 1 0 0,0 1-1 0 0,-7-20 1 0 0,4 20 23 0 0,1-1 1 0 0,1 0-1 0 0,0-1 1 0 0,1 1 0 0 0,0-16-1 0 0,1 13-51 0 0,0 0 1 0 0,4-22-1 0 0,-1 2-9 0 0,-3 2-3 0 0,-6-36 0 0 0,7 67 32 0 0,-1 1 0 0 0,0-1 0 0 0,0 1 0 0 0,0 0 0 0 0,-1-1 0 0 0,1 1 0 0 0,-1 0 0 0 0,1 0 0 0 0,-4-4 0 0 0,4 5-8 0 0,0 0 0 0 0,-1 1 0 0 0,1-1 0 0 0,0 1 0 0 0,-1 0-1 0 0,1-1 1 0 0,-1 1 0 0 0,1 0 0 0 0,-1 0 0 0 0,0 0 0 0 0,1 0 0 0 0,-1 0 0 0 0,0 0 0 0 0,0 0-1 0 0,0 1 1 0 0,0-1 0 0 0,0 1 0 0 0,0-1 0 0 0,1 1 0 0 0,-1 0 0 0 0,0 0 0 0 0,-3 0 0 0 0,1-1-14 0 0,-42-1-359 0 0,45 2 314 0 0,-1-1 0 0 0,-4-7 54 0 0,2-2 26 0 0,3 8-1 0 0,1 0-1 0 0,-1 1-1 0 0,0-1 1 0 0,1 1-1 0 0,0-1 1 0 0,-1 1-1 0 0,1-1 1 0 0,0 1-1 0 0,0-1 1 0 0,0 0-1 0 0,0 1 1 0 0,0-3-1 0 0,2-4 118 0 0,6-25 105 0 0,-8 31-161 0 0,0 0 0 0 0,-3-5-1 0 0,3 7-73 0 0,0-1 1 0 0,0 0 0 0 0,0 0-1 0 0,0 0 1 0 0,-1 0 0 0 0,1 1-1 0 0,0-1 1 0 0,0 0-1 0 0,-1 0 1 0 0,1 1 0 0 0,-1-1-1 0 0,1 0 1 0 0,-1 0 0 0 0,1 1-1 0 0,-1-1 1 0 0,1 0 0 0 0,-1 1-1 0 0,0-1 1 0 0,1 1-1 0 0,-1-1 1 0 0,0 1 0 0 0,1-1-1 0 0,-1 1 1 0 0,0 0 0 0 0,0-1-1 0 0,1 1 1 0 0,-1 0 0 0 0,0-1-1 0 0,0 1 1 0 0,0 0-1 0 0,0 0 1 0 0,1 0 0 0 0,-1 0-1 0 0,0 0 1 0 0,0 0 0 0 0,0 0-1 0 0,0 0 1 0 0,1 0 0 0 0,-1 0-1 0 0,-1 1 1 0 0,-2-1-38 0 0,0 0 1 0 0,0-1-1 0 0,0 1 1 0 0,0-1 0 0 0,-6-1-1 0 0,-2-6 39 0 0,10 4 0 0 0,2 1 0 0 0,-5-8 0 0 0,1-5-2 0 0,5 13 3 0 0,0 1 11 0 0,-2 0 7 0 0,0 4-12 0 0,-4 9-75 0 0,0 0-17 0 0,4-9-58 0 0,12 7-2454 0 0,-10-8 2109 0 0,0-1 0 0 0,0 0-1 0 0,0 1 1 0 0,1-1 0 0 0,-1 0 0 0 0,0 0 0 0 0,0 1-1 0 0,0-1 1 0 0,0 0 0 0 0,0 0 0 0 0,2-1 0 0 0,14-3-7198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3:59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0 6911 0 0,'0'0'5284'0'0,"0"2"-4888"0"0,-8 13 956 0 0,7-14-464 0 0,-19 12 599 0 0,-65 29-835 0 0,-98 67-1 0 0,96-55-590 0 0,-38 25 3 0 0,124-78 229 0 0,5-2-239 0 0,0 1 0 0 0,0-1 0 0 0,0 0 0 0 0,0 0 0 0 0,6-3 0 0 0,12-2 70 0 0,-11 4-118 0 0,1 1 0 0 0,-1 1 0 0 0,1 0 0 0 0,0 0 0 0 0,-1 1 0 0 0,1 1 0 0 0,-1 0-1 0 0,18 5 1 0 0,7 5 26 0 0,45 23 0 0 0,25 7-5 0 0,-93-38-19 0 0,-1 0-1 0 0,1-2 0 0 0,0 1 1 0 0,0-2-1 0 0,-1 0 1 0 0,1 0-1 0 0,0-1 0 0 0,0-1 1 0 0,0 0-1 0 0,0-1 0 0 0,0 0 1 0 0,16-5-1 0 0,-10 0 122 0 0,4 0 164 0 0,1 1 0 0 0,24-4 0 0 0,-47 9-143 0 0,6 10 44 0 0,-6-7-163 0 0,0-1 0 0 0,-1 1 0 0 0,1-1 0 0 0,0 1 0 0 0,-1-1 0 0 0,1 1 0 0 0,-1 0 0 0 0,1-1 0 0 0,-1 1 0 0 0,0 0 0 0 0,0 0 0 0 0,0-1 0 0 0,0 1 0 0 0,0 0 0 0 0,0 2 0 0 0,-2 5 98 0 0,-1-1 1 0 0,0 1-1 0 0,-5 11 1 0 0,3-12-103 0 0,0 0 0 0 0,0-1 0 0 0,-1 0 1 0 0,0 1-1 0 0,0-2 0 0 0,-1 1 1 0 0,1-1-1 0 0,-1 0 0 0 0,-10 7 1 0 0,5-4 0 0 0,1-1 8 0 0,-1-1-1 0 0,-15 8 1 0 0,-4 3 28 0 0,20-12-57 0 0,0-1 1 0 0,0 0 0 0 0,0 0 0 0 0,0-1-1 0 0,-1-1 1 0 0,0 0 0 0 0,-17 2 0 0 0,-88 2 60 0 0,74-6-60 0 0,-107-9 98 0 0,19 0-20 0 0,103 7-92 0 0,1-1 0 0 0,-37-7 0 0 0,36 7-161 0 0,-10 0 28 0 0,28 2 79 0 0,8 0-26 0 0,5 4-591 0 0,-3-3 655 0 0,0-1 0 0 0,0 1 0 0 0,1-1 1 0 0,-1 1-1 0 0,0 0 0 0 0,0-1 0 0 0,1 1 0 0 0,-1-1 1 0 0,0 1-1 0 0,1-1 0 0 0,-1 1 0 0 0,0-1 1 0 0,1 0-1 0 0,-1 1 0 0 0,1-1 0 0 0,-1 1 0 0 0,1-1 1 0 0,0 1-1 0 0,4 1-181 0 0,1 1 0 0 0,0-1 0 0 0,0-1-1 0 0,0 1 1 0 0,0-1 0 0 0,11 1 0 0 0,-3 0-480 0 0,6 1-147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4:03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1486 61 3223 0 0,'8'0'18'0'0,"-4"-1"18"0"0,0 1 1 0 0,1-1 0 0 0,-1 0 0 0 0,0 0 0 0 0,0-1 0 0 0,0 1 0 0 0,7-4-1 0 0,-3 1-1001 0 0,-5 3 2246 0 0,-1 0-1 0 0,0-1 1 0 0,1 1-1 0 0,-1-1 1 0 0,0 1-1 0 0,3-3 0 0 0,-1-3-263 0 0,-3 5-456 0 0,-1 0-67 0 0,0 2-523 0 0,1-12 1435 0 0,-1 11-1309 0 0,0 1 0 0 0,1 0 0 0 0,-1-1 0 0 0,0 1-1 0 0,0 0 1 0 0,0-1 0 0 0,0 1 0 0 0,0 0 0 0 0,0-1 0 0 0,0 1 0 0 0,0 0-1 0 0,0-1 1 0 0,0 1 0 0 0,0 0 0 0 0,0-1 0 0 0,-1 1 0 0 0,1 0 0 0 0,0-1 0 0 0,0 1-1 0 0,0 0 1 0 0,0 0 0 0 0,0-1 0 0 0,-1 1 0 0 0,1 0 0 0 0,0-1 0 0 0,0 1-1 0 0,0 0 1 0 0,-1-1 0 0 0,-19 11-49 0 0,-29 18-1 0 0,8-5-132 0 0,-37 18-220 0 0,-1-3 1 0 0,-91 28-1 0 0,-188 41 225 0 0,306-92 74 0 0,0 2 0 0 0,2 2 0 0 0,0 2 0 0 0,1 3 0 0 0,-76 49 0 0 0,102-57 4 0 0,1 1-1 0 0,1 0 1 0 0,1 2-1 0 0,0 0 0 0 0,2 1 1 0 0,0 1-1 0 0,1 1 1 0 0,2 0-1 0 0,0 1 1 0 0,1 1-1 0 0,1 1 0 0 0,1-1 1 0 0,-9 30-1 0 0,-101 370 81 0 0,116-403-30 0 0,2-5-3 0 0,0-1 1 0 0,-2 21 0 0 0,6-30 17 0 0,-1-1 0 0 0,1 0 0 0 0,1 0-1 0 0,-1 0 1 0 0,1 1 0 0 0,0-1 0 0 0,0 0 0 0 0,0 0 0 0 0,1 0 0 0 0,-1 0 0 0 0,5 7 0 0 0,13 19 392 0 0,1-1 1 0 0,30 34-1 0 0,32 42 101 0 0,-23-27-402 0 0,-14-23 130 0 0,70 68 1 0 0,-91-102-114 0 0,1-1 0 0 0,0-1 1 0 0,2-1-1 0 0,0-1 0 0 0,42 19 1 0 0,-15-14 210 0 0,1-2 0 0 0,88 21 0 0 0,-60-24-83 0 0,99 8 0 0 0,-4-25-67 0 0,-119-3-115 0 0,92-5 203 0 0,31-1 176 0 0,-139 6-366 0 0,-1-1-1 0 0,0-3 0 0 0,0-1 1 0 0,74-23-1 0 0,155-72 412 0 0,-243 90-473 0 0,224-94 961 0 0,-240 101-1000 0 0,1-1-1 0 0,-1-1 1 0 0,-1 0-1 0 0,1-1 1 0 0,17-16-1 0 0,47-53 227 0 0,-31 30-190 0 0,-6 8-49 0 0,55-71 0 0 0,-82 94-12 0 0,-1-1 0 0 0,0-1 0 0 0,-2 0 0 0 0,0 0 0 0 0,0-1 0 0 0,-2 0 0 0 0,9-36 0 0 0,-14 41 0 0 0,0 1 0 0 0,-1-1 0 0 0,0 0 0 0 0,-2 0 0 0 0,-2-23 0 0 0,-19-70 31 0 0,12 65-30 0 0,-26-99-12 0 0,-4-14-79 0 0,31 110-125 0 0,-2 0 0 0 0,-1 0 1 0 0,-25-55-1 0 0,31 88 157 0 0,-1 0 0 0 0,0 1 0 0 0,-1-1 0 0 0,0 2-1 0 0,-15-16 1 0 0,3 6-211 0 0,-37-27 0 0 0,9 8-122 0 0,-57-62 0 0 0,6 5-144 0 0,92 90 518 0 0,0 1 0 0 0,0 0 0 0 0,-1 1 0 0 0,1 0 0 0 0,-1 0-1 0 0,0 0 1 0 0,0 1 0 0 0,0 0 0 0 0,-1 1 0 0 0,-16-3 0 0 0,-4 1-116 0 0,-55 1 0 0 0,79 3 115 0 0,-182 15-279 0 0,120-7 287 0 0,-22 4-48 0 0,59-6 54 0 0,-1-2 0 0 0,1-1 1 0 0,-1-1-1 0 0,-49-5 0 0 0,64 0 0 0 0,0-1-1 0 0,0-1 1 0 0,1 0-1 0 0,-1-1 1 0 0,-21-12 0 0 0,-5-2-155 0 0,39 19 142 0 0,-1-1 1 0 0,1 1 0 0 0,0 0-1 0 0,-1 0 1 0 0,1 1-1 0 0,-1-1 1 0 0,1 0 0 0 0,-1 1-1 0 0,1 0 1 0 0,-1 0-1 0 0,0 0 1 0 0,1 1 0 0 0,-1-1-1 0 0,1 1 1 0 0,-1 0 0 0 0,1-1-1 0 0,-1 2 1 0 0,-5 1-1 0 0,1 2-19 0 0,1 0-1 0 0,-1 0 1 0 0,1 1 0 0 0,0 0-1 0 0,0 0 1 0 0,-6 9-1 0 0,1-1-440 0 0,0 0 1 0 0,2 1-1 0 0,0 1 0 0 0,0-1 0 0 0,2 2 1 0 0,-11 26-1 0 0,18-41-842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4:04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61 940 3679 0 0,'-2'2'167'0'0,"-57"61"9442"0"0,64-64-9286 0 0,-1 0 0 0 0,0 0 0 0 0,-1-1 0 0 0,1 1 0 0 0,0-1 0 0 0,0 0 0 0 0,-1-1 0 0 0,1 1 0 0 0,3-4 0 0 0,1 1 325 0 0,-1 0-61 0 0,0 0 0 0 0,-1-1 1 0 0,9-8-1 0 0,-11 10-447 0 0,-1 1-26 0 0,-1-1 1 0 0,1 1 0 0 0,-1-1-1 0 0,0 1 1 0 0,0-1-1 0 0,-1 0 1 0 0,1 1-1 0 0,0-6 1 0 0,2-3 103 0 0,62-179 1261 0 0,-37 113-1296 0 0,101-254-13 0 0,-25 80-986 0 0,-103 246 784 0 0,12-16-61 0 0,-12 18 40 0 0,0-4 55 0 0,-1 6 142 0 0,1 4-91 0 0,2 1-41 0 0,-1 1-1 0 0,1 0 1 0 0,-1 0-1 0 0,0 1 0 0 0,0-1 1 0 0,-1 1-1 0 0,1-1 0 0 0,-1 1 1 0 0,3 9-1 0 0,12 51 65 0 0,-11-39-52 0 0,5 24-1 0 0,3-1 1 0 0,3-1-1 0 0,1 0 1 0 0,42 77-1 0 0,-46-104-23 0 0,21 25 0 0 0,1 1 0 0 0,-24-29 2 0 0,15 20 19 0 0,-2 1-1 0 0,29 61 1 0 0,-43-76-18 0 0,5 13 21 0 0,2 0 0 0 0,23 37 0 0 0,-31-63 18 0 0,3-3-31 0 0,-10-8-8 0 0,0 1-1 0 0,-1-1 1 0 0,1 1 0 0 0,0-1-1 0 0,0 0 1 0 0,-1 0 0 0 0,1 0-1 0 0,0-1 1 0 0,-1 1 0 0 0,1-1-1 0 0,0 1 1 0 0,-1-1-1 0 0,1 0 1 0 0,-1 0 0 0 0,1 0-1 0 0,-1 0 1 0 0,1-1 0 0 0,-1 1-1 0 0,0-1 1 0 0,0 1 0 0 0,0-1-1 0 0,0 0 1 0 0,0 0 0 0 0,0 0-1 0 0,2-2 1 0 0,3-5-248 0 0,0 1-1 0 0,-1-1 1 0 0,0-1 0 0 0,-1 1 0 0 0,6-12 0 0 0,-3-1-4935 0 0,-2-1-1718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4:0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0 312 3223 0 0,'0'0'143'0'0,"1"-2"-3"0"0,4-8 5216 0 0,-5 9-4772 0 0,0 0 0 0 0,1 0 0 0 0,0 0 0 0 0,-1 1 0 0 0,1-1 0 0 0,-1 0 0 0 0,1 1 0 0 0,0-1 1 0 0,-1 0-1 0 0,1 1 0 0 0,0-1 0 0 0,0 1 0 0 0,0-1 0 0 0,1 0 0 0 0,15-2 2516 0 0,-8 4-3310 0 0,-1 0 1 0 0,15 3-1 0 0,-6 0 1571 0 0,-5-3-1132 0 0,1 0-1 0 0,-1-1 1 0 0,1 0-1 0 0,-1-1 1 0 0,20-4-1 0 0,-9 0 102 0 0,44-17 0 0 0,-42 12-152 0 0,0-2 0 0 0,-1-1 0 0 0,24-16 0 0 0,63-53 227 0 0,-3 3-2038 0 0,-99 73 1296 0 0,21-15-6433 0 0,-17 8-78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4:05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 2303 0 0,'2'0'167'0'0,"7"-1"1049"0"0,-1 2 0 0 0,1-1 0 0 0,-1 1 0 0 0,0 0 0 0 0,17 5 0 0 0,-23-5-1040 0 0,0 0 1 0 0,0-1-1 0 0,0 2 0 0 0,0-1 1 0 0,0 0-1 0 0,0 0 0 0 0,0 1 1 0 0,-1-1-1 0 0,1 1 0 0 0,0-1 1 0 0,-1 1-1 0 0,1 0 0 0 0,-1 0 1 0 0,1-1-1 0 0,-1 1 1 0 0,0 0-1 0 0,0 0 0 0 0,0 0 1 0 0,0 1-1 0 0,0-1 0 0 0,-1 0 1 0 0,2 3-1 0 0,-2-4-111 0 0,0 1-1 0 0,0 0 1 0 0,0 0 0 0 0,0 0-1 0 0,0-1 1 0 0,0 1-1 0 0,-1 0 1 0 0,1-1 0 0 0,-1 1-1 0 0,1 0 1 0 0,-1 0 0 0 0,1-1-1 0 0,-1 1 1 0 0,0-1 0 0 0,-1 3-1 0 0,-18 23 242 0 0,10-16-109 0 0,-43 58 155 0 0,-45 63-224 0 0,-34 95-126 0 0,15 9-21 0 0,-7 13-65 0 0,64-139 33 0 0,-47 92-436 0 0,17 5-1344 0 0,84-188 1180 0 0,5-16-12 0 0,4-5 79 0 0,37-36 236 0 0,-12 7 280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42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278 428 10135 0 0,'-12'16'106'0'0,"0"0"0"0"0,-1-1-1 0 0,-1-1 1 0 0,0 0-1 0 0,-1 0 1 0 0,0-2 0 0 0,-1 0-1 0 0,0 0 1 0 0,-34 16-1 0 0,42-24-105 0 0,-1 0 0 0 0,-16 4 0 0 0,22-7 0 0 0,-1 0 0 0 0,1 0 0 0 0,-1-1 0 0 0,0 1 0 0 0,1-1 0 0 0,-1 0 0 0 0,0 0 0 0 0,1 0 0 0 0,-8-2 0 0 0,10 2 0 0 0,0-1 0 0 0,0 1 0 0 0,0-1 0 0 0,0 1 0 0 0,0-1 0 0 0,1 0 0 0 0,-1 0 0 0 0,0 1 0 0 0,0-1 0 0 0,0 0 0 0 0,1 0 0 0 0,-1 0 0 0 0,0 1 0 0 0,1-1 0 0 0,-1 0 0 0 0,1 0 0 0 0,-1 0 0 0 0,1 0 0 0 0,0 0 0 0 0,-1 0 0 0 0,1-1 0 0 0,0 1 0 0 0,0 0 0 0 0,-1 0 0 0 0,1 0 0 0 0,0 0 0 0 0,0 0 0 0 0,1-2 0 0 0,-1-3 0 0 0,0-1 0 0 0,1 1 0 0 0,2-10 0 0 0,-2 16 0 0 0,3-18 0 0 0,2 0 0 0 0,0 1 0 0 0,17-32 0 0 0,33-45 0 0 0,-32 56 478 0 0,3 1-1 0 0,0 1 0 0 0,34-32 1 0 0,-46 52-249 0 0,2 1 0 0 0,-1 1 0 0 0,2 0 0 0 0,0 1 0 0 0,0 1 0 0 0,2 1 0 0 0,-1 1 0 0 0,27-10 0 0 0,-36 16-137 0 0,0 1 0 0 0,0 1 0 0 0,1 0 0 0 0,-1 1 0 0 0,1 0 0 0 0,-1 0 0 0 0,1 1 0 0 0,-1 0 0 0 0,1 1 0 0 0,-1 0 0 0 0,16 4 1 0 0,-19-3 91 0 0,1 1 1 0 0,-1-1 0 0 0,0 1 0 0 0,0 0-1 0 0,0 1 1 0 0,0 0 0 0 0,-1 0 0 0 0,1 0-1 0 0,-1 1 1 0 0,0 0 0 0 0,-1 0-1 0 0,1 0 1 0 0,-1 1 0 0 0,0 0 0 0 0,0 0-1 0 0,5 9 1 0 0,-3-3-180 0 0,0 1-1 0 0,-1 0 0 0 0,7 19 1 0 0,-12-26-6 0 0,1-1 1 0 0,-1 1 0 0 0,0-1 0 0 0,-1 1 0 0 0,1 0 0 0 0,-1 0 0 0 0,0-1 0 0 0,-1 1 0 0 0,1 0-1 0 0,-1-1 1 0 0,-2 9 0 0 0,-5 15 0 0 0,4-12 0 0 0,-1-1 0 0 0,0 0 0 0 0,-12 24 0 0 0,-9 6 72 0 0,22-38 843 0 0,4-11-116 0 0,6-11-537 0 0,4-3-598 0 0,0 1 0 0 0,0 0 0 0 0,2 0-1 0 0,21-22 1 0 0,61-51-1567 0 0,-46 46 1463 0 0,-12 9-59 0 0,61-44 0 0 0,-85 69 633 0 0,1 1 0 0 0,0 0 1 0 0,1 1-1 0 0,-1 1 0 0 0,1 0 0 0 0,1 1 1 0 0,-1 0-1 0 0,1 1 0 0 0,21-3 0 0 0,-32 7-83 0 0,0-1 0 0 0,0 1 0 0 0,0 0 0 0 0,0 0 0 0 0,0 0 0 0 0,0 1 0 0 0,0 0 0 0 0,0-1 0 0 0,0 1 0 0 0,0 1 0 0 0,-1-1 0 0 0,1 0 0 0 0,0 1 0 0 0,-1 0 0 0 0,1 0 0 0 0,-1 0 0 0 0,0 0 0 0 0,1 1 0 0 0,-1-1 0 0 0,0 1 0 0 0,0 0 0 0 0,-1-1 0 0 0,1 1 0 0 0,-1 1 0 0 0,1-1 0 0 0,-1 0 0 0 0,0 1 0 0 0,0-1 0 0 0,-1 1 0 0 0,1-1 0 0 0,1 6 0 0 0,0 2-51 0 0,-1-1 0 0 0,0 1 0 0 0,0 0 0 0 0,-1 0 0 0 0,0 0 0 0 0,-1 0 0 0 0,-1 0 0 0 0,0 0 0 0 0,0 0 0 0 0,-1 0 0 0 0,0-1 0 0 0,-1 1 0 0 0,0 0 0 0 0,-1-1 0 0 0,0 0 0 0 0,0 0 0 0 0,-10 15 0 0 0,-43 77 224 0 0,-2 4-3241 0 0,58-105 1994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4:0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1205 149 10135 0 0,'94'-119'1300'0'0,"-77"99"-889"0"0,-9 11 1432 0 0,-10 16 255 0 0,-2 2-2654 0 0,-12 27 580 0 0,-1-1-1 0 0,-30 44 0 0 0,38-64-21 0 0,-24 35-75 0 0,-57 67-1 0 0,-51 38-203 0 0,23-26 125 0 0,-112 148-345 0 0,110-131 34 0 0,-133 118-302 0 0,51-59 602 0 0,201-204 162 0 0,-28 35 8 0 0,28-33-12 0 0,-1-1 0 0 0,1 0 1 0 0,0 0-1 0 0,0 1 1 0 0,0-1-1 0 0,0 1 1 0 0,0-1-1 0 0,0 1 0 0 0,1-1 1 0 0,-1 1-1 0 0,1 0 1 0 0,-1-1-1 0 0,1 6 1 0 0,0-8-4 0 0,0 0 1 0 0,0 0 0 0 0,0 0 0 0 0,0 0 0 0 0,0 0 0 0 0,0 0 0 0 0,1 1-1 0 0,-1-1 1 0 0,0 0 0 0 0,0 0 0 0 0,0 0 0 0 0,0 0 0 0 0,0 0-1 0 0,0 0 1 0 0,0 1 0 0 0,0-1 0 0 0,0 0 0 0 0,0 0 0 0 0,0 0 0 0 0,0 0-1 0 0,1 0 1 0 0,-1 0 0 0 0,0 0 0 0 0,0 0 0 0 0,0 0 0 0 0,0 1-1 0 0,0-1 1 0 0,0 0 0 0 0,1 0 0 0 0,-1 0 0 0 0,0 0 0 0 0,0 0 0 0 0,0 0-1 0 0,0 0 1 0 0,0 0 0 0 0,0 0 0 0 0,1 0 0 0 0,-1 0 0 0 0,0 0-1 0 0,0 0 1 0 0,19 3-346 0 0,8-5-6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4:06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1852 2 15119 0 0,'0'0'1366'0'0,"-3"-1"-1126"0"0,1 1-218 0 0,-1-1 1 0 0,0 1 0 0 0,1 0-1 0 0,-1 0 1 0 0,0 0-1 0 0,0 1 1 0 0,1-1 0 0 0,-1 0-1 0 0,0 1 1 0 0,1 0 0 0 0,-1 0-1 0 0,0 0 1 0 0,1 0 0 0 0,-1 0-1 0 0,1 0 1 0 0,-4 3 0 0 0,-6 4 277 0 0,-22 19 1 0 0,18-13-197 0 0,-62 49-16 0 0,4 4 0 0 0,-94 106 0 0 0,-104 193-182 0 0,111-139 28 0 0,-261 361-500 0 0,27-43-3092 0 0,283-390 2148 0 0,70-85-2162 0 0,27-41-2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4:0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1056 0 3223 0 0,'-13'15'219'0'0,"-99"104"1338"0"0,73-84 275 0 0,-42 37 919 0 0,-76 88 1 0 0,101-90-2218 0 0,3 1 0 0 0,-51 95-1 0 0,-78 130-57 0 0,-32 55-721 0 0,169-269 62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4:0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2540 0 14191 0 0,'-10'4'274'0'0,"0"0"1"0"0,0 1-1 0 0,0 0 0 0 0,1 0 0 0 0,-15 12 0 0 0,-41 38-481 0 0,47-39 313 0 0,-191 199-98 0 0,68-65-173 0 0,-316 327-2919 0 0,415-429 2537 0 0,-238 248-3167 0 0,150-170 2528 0 0,68-62-1406 0 0</inkml:trace>
  <inkml:trace contextRef="#ctx0" brushRef="#br0" timeOffset="1">767 1738 14047 0 0,'0'0'1376'0'0,"-19"13"-1224"0"0,-8 10-152 0 0,-7 12 0 0 0,-8 13 0 0 0,-11 14-224 0 0,-8 7-80 0 0,-6 2-16 0 0,0 3 0 0 0,0 1-480 0 0,3-4-104 0 0,2-2-24 0 0,3-4 0 0 0,6-3 240 0 0,5-3 48 0 0,4-3 0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4:0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1371 1 9671 0 0,'-24'3'864'0'0,"2"4"-696"0"0,-8 4-168 0 0,-14 16 0 0 0,-18 12 800 0 0,-7 14 120 0 0,-7 14 24 0 0,-6 11-4384 0 0,-1 9-880 0 0</inkml:trace>
  <inkml:trace contextRef="#ctx0" brushRef="#br0" timeOffset="1">101 1191 6359 0 0,'-32'57'280'0'0,"13"-18"64"0"0,-1 5-280 0 0,4-1-64 0 0,2-4 0 0 0</inkml:trace>
  <inkml:trace contextRef="#ctx0" brushRef="#br0" timeOffset="2">1386 637 8287 0 0,'0'0'639'0'0,"-2"2"-176"0"0,-11 12 2353 0 0,-16 25 1 0 0,7-9-1502 0 0,-44 65-248 0 0,9-11-776 0 0,-147 207-428 0 0,81-88-6395 0 0,91-144 1761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4:07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1253 1 2759 0 0,'-54'50'248'0'0,"8"-6"-248"0"0,-16 16 0 0 0</inkml:trace>
  <inkml:trace contextRef="#ctx0" brushRef="#br0" timeOffset="1">373 848 10423 0 0,'-81'71'456'0'0,"29"-27"104"0"0,-1 2-448 0 0,5 0-112 0 0,6-3 0 0 0,8-1 0 0 0,7 2 600 0 0,6-6 96 0 0,7-8 16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4:0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82 2759 0 0,'112'-50'240'0'0,"-74"33"-208"0"0,4 4 1980 0 0,-34 12 3252 0 0,-4 13-3480 0 0,-4-10-1621 0 0,0 0 0 0 0,0 0 0 0 0,0 1-1 0 0,-1-1 1 0 0,1 0 0 0 0,0 0 0 0 0,-1 0-1 0 0,0 0 1 0 0,1 1 0 0 0,-1-1 0 0 0,0 0 0 0 0,0 0-1 0 0,0 0 1 0 0,-3 2 0 0 0,-21 27 1020 0 0,19-24-884 0 0,-83 83 1059 0 0,-18 21-789 0 0,-30 67 232 0 0,78-81-1755 0 0,13 4-4025 0 0,31-59-536 0 0</inkml:trace>
  <inkml:trace contextRef="#ctx0" brushRef="#br0" timeOffset="1">1216 50 16271 0 0,'-105'46'1075'0'0,"-180"105"0"0"0,259-134-885 0 0,1 0 0 0 0,1 2 0 0 0,0 1 0 0 0,1 0 1 0 0,1 2-1 0 0,2 1 0 0 0,0 0 0 0 0,1 2 1 0 0,1 0-1 0 0,2 1 0 0 0,-21 42 0 0 0,-26 75-1496 0 0,56-125 970 0 0,1 1 1 0 0,1 0 0 0 0,1 1 0 0 0,1-1 0 0 0,-2 38 0 0 0,9-22-3390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4:08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18863 0 0,'0'0'1706'0'0,"-2"3"-1405"0"0,-45 81 175 0 0,-50 120 0 0 0,71-146-647 0 0,-97 231-231 0 0,109-256 360 0 0,5-12 28 0 0,-7 28-1 0 0,14-43-63 0 0,1 1 0 0 0,0 0 1 0 0,0 0-1 0 0,0 0 0 0 0,1 0 0 0 0,0 0 0 0 0,0 0 1 0 0,1 7-1 0 0,0-13 36 0 0,-1 0 1 0 0,0 0 0 0 0,1-1-1 0 0,-1 1 1 0 0,0 0-1 0 0,1 0 1 0 0,-1-1 0 0 0,1 1-1 0 0,-1 0 1 0 0,1-1-1 0 0,-1 1 1 0 0,1-1 0 0 0,0 1-1 0 0,-1-1 1 0 0,1 1-1 0 0,0-1 1 0 0,-1 1 0 0 0,1-1-1 0 0,0 0 1 0 0,0 1-1 0 0,-1-1 1 0 0,2 1 0 0 0,15 1-1179 0 0,3-5-423 0 0,-1-7-69 0 0</inkml:trace>
  <inkml:trace contextRef="#ctx0" brushRef="#br0" timeOffset="1">1002 44 12439 0 0,'0'0'5123'0'0,"3"2"-3028"0"0,12 7 335 0 0,3 5-2361 0 0,-15-8-77 0 0,-2-1 11 0 0,1-1-3 0 0,-1 0 0 0 0,1 0 0 0 0,-1 0 0 0 0,0 0 0 0 0,0 0 1 0 0,-1 0-1 0 0,1 0 0 0 0,-1 0 0 0 0,0 0 0 0 0,0 1 0 0 0,0-1 0 0 0,-1 0 0 0 0,0 5 0 0 0,-3 7-2 0 0,0 0-1 0 0,-7 15 0 0 0,6-17-5 0 0,-88 192-240 0 0,57-132-1774 0 0,2 1-3347 0 0,16-32-881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4:0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8 11055 0 0,'9'-8'683'0'0,"-9"8"-652"0"0,0 0 1 0 0,0 0 0 0 0,0 0 0 0 0,0 0 0 0 0,0 0 0 0 0,0 0-1 0 0,0 0 1 0 0,0 0 0 0 0,0 0 0 0 0,0 1 0 0 0,0-1 0 0 0,0 0-1 0 0,0 0 1 0 0,0 0 0 0 0,0 0 0 0 0,0 0 0 0 0,0 0 0 0 0,0 0-1 0 0,0 0 1 0 0,0 0 0 0 0,0 0 0 0 0,0 0 0 0 0,1 0 0 0 0,-1 0 31 0 0,0 0-31 0 0,0 0 0 0 0,0 0 0 0 0,0 0 0 0 0,0 0-1 0 0,0 0 1 0 0,0 0 0 0 0,0 0 0 0 0,0 0 0 0 0,0 0 0 0 0,0 0-1 0 0,0 0 1 0 0,0 1 0 0 0,0-1 0 0 0,0 0 0 0 0,0 0 0 0 0,0 0-1 0 0,0 0 1 0 0,0 0 0 0 0,0 0 0 0 0,1 0 0 0 0,-1 0 0 0 0,0-1-1 0 0,0 1 1 0 0,0 0 0 0 0,0 0 0 0 0,0 0 0 0 0,0 0 0 0 0,0 0-1 0 0,0 0 1 0 0,0 0 0 0 0,0 0 0 0 0,0 0 0 0 0,0 0 0 0 0,0 0 31 0 0,0 0-31 0 0,0 0 0 0 0,0 0 0 0 0,0 0 0 0 0,0 0-1 0 0,0 0 1 0 0,-8 18 4839 0 0,2-7-4115 0 0,-125 247 3087 0 0,-25 50-4745 0 0,145-287 617 0 0,2 1 1 0 0,0 0-1 0 0,2 0 1 0 0,-9 39-1 0 0,16-59 164 0 0,0-1 0 0 0,0 0 0 0 0,0 1-1 0 0,1-1 1 0 0,-1 0 0 0 0,0 1 0 0 0,0-1 0 0 0,1 0 0 0 0,-1 1-1 0 0,1-1 1 0 0,-1 0 0 0 0,1 0 0 0 0,0 1 0 0 0,-1-1 0 0 0,1 0-1 0 0,0 0 1 0 0,0 0 0 0 0,0 0 0 0 0,-1 0 0 0 0,3 1 0 0 0,-1 0-128 0 0,0 0 0 0 0,0-1 0 0 0,0 1 0 0 0,1-1 0 0 0,-1 0 0 0 0,0 0 0 0 0,5 1 0 0 0,-7-1 116 0 0,1-1 0 0 0,0 0 0 0 0,-1 0 0 0 0,1 0 0 0 0,0 0 0 0 0,0 0 0 0 0,-1 0 0 0 0,1 0 0 0 0,0 0 0 0 0,0 0 0 0 0,-1 0 0 0 0,1 0 0 0 0,0 0 0 0 0,1-1 0 0 0,1 0-708 0 0,8-1-4243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4:09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 14743 0 0,'-1'2'1136'0'0,"-8"22"-778"0"0,-15 26-1 0 0,4-10 756 0 0,-68 146 3409 0 0,-50 93-5094 0 0,88-169 403 0 0,43-91 128 0 0,1 0 0 0 0,1 0 1 0 0,0 0-1 0 0,-1 23 1 0 0,7-12-342 0 0,-1-28 30 0 0,11 7-1989 0 0,-10-9 2095 0 0,-1 1 0 0 0,1-1 0 0 0,0 1-1 0 0,0-1 1 0 0,0 1 0 0 0,-1-1 0 0 0,1 0 0 0 0,0 1 0 0 0,0-1 0 0 0,0 0-1 0 0,0 0 1 0 0,0 0 0 0 0,0 0 0 0 0,0 0 0 0 0,0 0 0 0 0,0 0 0 0 0,-1 0 0 0 0,1 0-1 0 0,0 0 1 0 0,0 0 0 0 0,0 0 0 0 0,0-1 0 0 0,0 1 0 0 0,1-1 0 0 0,10-8-4980 0 0</inkml:trace>
  <inkml:trace contextRef="#ctx0" brushRef="#br0" timeOffset="1">879 302 5983 0 0,'5'0'106'0'0,"1"-1"0"0"0,-1 1-1 0 0,1 1 1 0 0,-1-1-1 0 0,0 1 1 0 0,0 0 0 0 0,1 0-1 0 0,-1 0 1 0 0,9 4-1 0 0,-13-4 158 0 0,0 0-1 0 0,0-1 1 0 0,-1 1-1 0 0,1-1 0 0 0,0 1 1 0 0,0 0-1 0 0,0 0 0 0 0,0 0 1 0 0,0 0-1 0 0,-1-1 1 0 0,1 1-1 0 0,0 0 0 0 0,-1 0 1 0 0,1 0-1 0 0,0 2 0 0 0,1 1 612 0 0,1 0-148 0 0,-1 0 0 0 0,0 0 0 0 0,-1 0-1 0 0,1 1 1 0 0,0-1 0 0 0,-1 0-1 0 0,1 8 1 0 0,-1-5-138 0 0,0 1-1 0 0,-1 0 0 0 0,-1 14 0 0 0,-2 0-182 0 0,-2-1 0 0 0,-7 24-1 0 0,9-35-50 0 0,-32 96 564 0 0,-68 137-1 0 0,17-43-1061 0 0,63-139-464 0 0,-21 85 0 0 0,40-127 81 0 0,1-1 1 0 0,-3 31 0 0 0,6-41-184 0 0,0 0-1 0 0,1-1 0 0 0,0 1 1 0 0,0-1-1 0 0,0 1 1 0 0,1-1-1 0 0,0 0 1 0 0,0 1-1 0 0,5 8 1 0 0,10 12-5188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4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0 312 15663 0 0,'0'0'719'0'0,"0"0"-20"0"0,2 1-449 0 0,4 1-247 0 0,0-1 1 0 0,1 1-1 0 0,-1-1 0 0 0,0 0 0 0 0,0-1 0 0 0,1 1 0 0 0,-1-1 1 0 0,0 0-1 0 0,1-1 0 0 0,11-2 0 0 0,9-3-6 0 0,30-11-1 0 0,-50 15 4 0 0,30-10 41 0 0,164-59 1079 0 0,-168 57-894 0 0,-1-2 0 0 0,0-1-1 0 0,56-40 1 0 0,-78 49-226 0 0,-1 2 0 0 0,0-1 0 0 0,-1 1 0 0 0,0-2 0 0 0,0 1 0 0 0,-1-1 0 0 0,0 0 0 0 0,8-12 0 0 0,-14 19 0 0 0,-1 0 1 0 0,1 0-1 0 0,-1 1 0 0 0,1-1 0 0 0,-1 0 0 0 0,0 0 1 0 0,1 0-1 0 0,-1 0 0 0 0,0 0 0 0 0,0 0 0 0 0,0 0 1 0 0,0 0-1 0 0,0 0 0 0 0,0 0 0 0 0,0 1 0 0 0,0-1 1 0 0,0 0-1 0 0,0-2 0 0 0,-1 3-20 0 0,1-1 1 0 0,0 1-1 0 0,-1-1 1 0 0,1 1-1 0 0,-1-1 1 0 0,1 1-1 0 0,-1-1 0 0 0,1 1 1 0 0,-1-1-1 0 0,1 1 1 0 0,-1 0-1 0 0,1-1 0 0 0,-1 1 1 0 0,1 0-1 0 0,-1 0 1 0 0,0-1-1 0 0,1 1 1 0 0,-1 0-1 0 0,1 0 0 0 0,-2 0 1 0 0,-2-1-90 0 0,1 1 1 0 0,-1 0-1 0 0,1 0 1 0 0,-1 0-1 0 0,0 1 1 0 0,1-1-1 0 0,-1 1 1 0 0,-3 1-1 0 0,-46 19-93 0 0,2 1-1 0 0,-91 56 0 0 0,-31 36 203 0 0,142-90 0 0 0,1 2 0 0 0,1 1 0 0 0,-31 38 0 0 0,54-58 83 0 0,0 1 0 0 0,1-1 0 0 0,0 2 0 0 0,1-1 0 0 0,0 0 0 0 0,0 1 0 0 0,0 0 0 0 0,1 0 0 0 0,1 0 0 0 0,0 0 0 0 0,-2 16 0 0 0,3-20-38 0 0,1 1 1 0 0,0-1-1 0 0,0 1 0 0 0,1-1 1 0 0,-1 1-1 0 0,1-1 0 0 0,0 0 0 0 0,1 1 1 0 0,-1-1-1 0 0,1 0 0 0 0,0 0 0 0 0,0 0 1 0 0,1 0-1 0 0,0 0 0 0 0,0-1 1 0 0,0 1-1 0 0,0-1 0 0 0,1 0 0 0 0,-1 0 1 0 0,1 0-1 0 0,6 5 0 0 0,-6-7-137 0 0,-1 0-1 0 0,1 1 1 0 0,1-2 0 0 0,-1 1-1 0 0,0 0 1 0 0,0-1 0 0 0,1 0-1 0 0,-1 0 1 0 0,0 0-1 0 0,1 0 1 0 0,-1-1 0 0 0,1 1-1 0 0,5-2 1 0 0,18 0-6375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4:09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14279 0 0,'0'0'1528'0'0,"-10"7"-1528"0"0,1 2 1576 0 0,3 7 272 0 0,5 0 1960 0 0,8-2-7632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4:1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941 989 2759 0 0,'-42'58'-1228'0'0,"19"-23"7108"0"0,2 1-1 0 0,-29 66 0 0 0,21-21-3898 0 0,24-65-1956 0 0,1 0-25 0 0,1 0 14 0 0,-4 8-62 0 0,7-22-112 0 0</inkml:trace>
  <inkml:trace contextRef="#ctx0" brushRef="#br0" timeOffset="1">787 1 16783 0 0,'-9'4'182'0'0,"0"0"-1"0"0,0 1 0 0 0,0 0 1 0 0,1 0-1 0 0,0 1 1 0 0,0 1-1 0 0,1-1 0 0 0,0 1 1 0 0,0 0-1 0 0,-7 10 1 0 0,-6 10 84 0 0,-28 48 0 0 0,21-27 31 0 0,-73 114 360 0 0,54-100-344 0 0,-82 85 0 0 0,-70 41-1746 0 0,198-188 1411 0 0,-51 42-861 0 0,44-38-12 0 0,1 0 0 0 0,-1 0 0 0 0,1 0 0 0 0,-1-1 1 0 0,0 0-1 0 0,-10 3 0 0 0,0-4-4411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4:1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771 135 6447 0 0,'7'-13'344'0'0,"64"-108"10164"0"0,-72 124-10366 0 0,-4 10-96 0 0,-1-1 0 0 0,0 0 0 0 0,-1 0 0 0 0,0-1 0 0 0,-1 0 0 0 0,-14 17 0 0 0,-3-2 76 0 0,-38 33 0 0 0,-118 79-438 0 0,99-79 214 0 0,-46 39 49 0 0,-45 33 630 0 0,54-53-3828 0 0,103-69-2236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4:1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871 123 10591 0 0,'0'-5'221'0'0,"0"1"-1"0"0,0-1 0 0 0,0 0 0 0 0,-1 1 0 0 0,1-1 1 0 0,-1 0-1 0 0,0 1 0 0 0,0-1 0 0 0,-1 0 1 0 0,0 1-1 0 0,-2-6 0 0 0,4 10-69 0 0,-1 0 0 0 0,1 0 1 0 0,0-1-1 0 0,-1 1 0 0 0,1 0 1 0 0,-1 0-1 0 0,1 0 0 0 0,0 0 0 0 0,-1 0 1 0 0,1 0-1 0 0,-1-1 0 0 0,1 1 0 0 0,0 0 1 0 0,-1 0-1 0 0,1 0 0 0 0,-1 0 0 0 0,1 0 1 0 0,-1 1-1 0 0,1-1 0 0 0,0 0 0 0 0,-1 0 1 0 0,1 0-1 0 0,-1 0 0 0 0,0 1 0 0 0,-10 4 841 0 0,11-5-760 0 0,-14 9-96 0 0,0 1-1 0 0,1 1 1 0 0,0 0 0 0 0,1 0-1 0 0,0 1 1 0 0,-13 19-1 0 0,14-19-129 0 0,-141 190-529 0 0,26-32 229 0 0,48-76 245 0 0,-158 142 0 0 0,205-209 35 0 0,29-26-65 0 0,4-4-132 0 0,29-39-444 0 0,55-59-1 0 0,-81 95 335 0 0,25-28-5535 0 0</inkml:trace>
  <inkml:trace contextRef="#ctx0" brushRef="#br0" timeOffset="1">438 1 2303 0 0,'-28'8'-404'0'0,"23"-6"1106"0"0,1 0 0 0 0,0 1 0 0 0,0-1 0 0 0,0 1 0 0 0,1 0 0 0 0,-6 5 0 0 0,2-1 1059 0 0,1 1 0 0 0,0 0 0 0 0,0 0-1 0 0,1 0 1 0 0,-5 11 0 0 0,-5 11-1297 0 0,-125 233 940 0 0,-16-10-2077 0 0,146-240 568 0 0,-5 9-754 0 0,19-45-47 0 0,22-47-1072 0 0,-8 24 324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4:1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385 722 5063 0 0,'0'0'390'0'0,"0"2"-1"0"0,-21 66 6545 0 0,-8 0-4455 0 0,19-51-2053 0 0,-1-1 1 0 0,0-1-1 0 0,-1 0 0 0 0,-24 22 0 0 0,14-13-85 0 0,-76 86 817 0 0,73-80-809 0 0,-35 58 0 0 0,51-73-587 0 0,2 0-1 0 0,0 0 1 0 0,0 1-1 0 0,2 0 1 0 0,0 0-1 0 0,-4 24 1 0 0,9-38-1445 0 0</inkml:trace>
  <inkml:trace contextRef="#ctx0" brushRef="#br0" timeOffset="1">766 118 7831 0 0,'8'-14'389'0'0,"12"-23"0"0"0,-16 28 378 0 0,0 0 1 0 0,1 0 0 0 0,0 0 0 0 0,1 1-1 0 0,11-14 4393 0 0,-17 32-4885 0 0,-1 0-1 0 0,-1 1 0 0 0,1-1 1 0 0,-7 18-1 0 0,-17 41 318 0 0,7-25-130 0 0,-56 210 567 0 0,15-43-388 0 0,48-180-794 0 0,-1 0 0 0 0,-1-1-1 0 0,-27 45 1 0 0,37-71 49 0 0,1 0 0 0 0,-1 1 0 0 0,-1-1 0 0 0,1-1 0 0 0,-1 1 0 0 0,1 0 0 0 0,-1-1 0 0 0,-8 6 0 0 0,11-9 77 0 0,1 0 1 0 0,-1 0 0 0 0,1 0-1 0 0,0-1 1 0 0,-1 1-1 0 0,1 0 1 0 0,0 0-1 0 0,-1-1 1 0 0,1 1 0 0 0,0 0-1 0 0,0 0 1 0 0,-1-1-1 0 0,1 1 1 0 0,0 0-1 0 0,0-1 1 0 0,-1 1 0 0 0,1 0-1 0 0,0-1 1 0 0,0 1-1 0 0,0 0 1 0 0,-1-1-1 0 0,1 1 1 0 0,0 0 0 0 0,0-1-1 0 0,0 1 1 0 0,0-1-1 0 0,0 1 1 0 0,0 0-1 0 0,0-1 1 0 0,0 1 24 0 0,0-5-566 0 0,0 1 1 0 0,0-1-1 0 0,0 1 0 0 0,1-1 1 0 0,0 1-1 0 0,0 0 0 0 0,0-1 0 0 0,0 1 1 0 0,3-6-1 0 0,11-29-5323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4:1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1055 171 10591 0 0,'0'0'964'0'0,"-1"3"-794"0"0,-3 15 407 0 0,-2 0 1 0 0,0-1-1 0 0,-1 0 0 0 0,0 0 1 0 0,-2-1-1 0 0,0 0 1 0 0,0 0-1 0 0,-2-1 1 0 0,-16 20-1 0 0,-16 12-111 0 0,-65 55-1 0 0,101-95-433 0 0,-103 89 110 0 0,-99 94 45 0 0,181-163-179 0 0,-68 71 98 0 0,83-83-90 0 0,1 1-1 0 0,1 0 1 0 0,0 1 0 0 0,-16 34-1 0 0,-28 72-723 0 0,-82 134-1 0 0,94-193-1060 0 0,41-62 1019 0 0,2-5 73 0 0,0-2 586 0 0,1-1 0 0 0,0 1-1 0 0,0-1 1 0 0,0 1 0 0 0,1-1 0 0 0,3-8 0 0 0,19-35-113 0 0,-9 19 86 0 0,9-21 62 0 0,144-329-313 0 0,-94 183 201 0 0,146-403-312 0 0,-179 471 3833 0 0,-43 130-3052 0 0,-12 9-85 0 0,0 1-1 0 0,1 0 1 0 0,-19 20 0 0 0,12-11-95 0 0,-96 100 778 0 0,66-58-182 0 0,-79 125 1 0 0,88-123-532 0 0,22-36-101 0 0,-71 114 115 0 0,64-98-186 0 0,-23 59-1 0 0,42-88-23 0 0,6-12-54 0 0,3-4-198 0 0,6-5 191 0 0,-1 0 0 0 0,-1 0 0 0 0,1 0-1 0 0,-1-1 1 0 0,0 0 0 0 0,0 0 0 0 0,-1 0-1 0 0,0-1 1 0 0,7-13 0 0 0,0-3-624 0 0,-2-1 0 0 0,9-29 0 0 0,-11 26-2060 0 0,5-36 1 0 0,-5 15-2076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4:1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54 3679 0 0,'18'-54'7998'0'0,"-19"58"-6738"0"0,-93 167 2820 0 0,-15-3-3672 0 0,43-70-11 0 0,-269 451 76 0 0,305-498-473 0 0,173-279-330 0 0,-7 24-3709 0 0,-99 148-1176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4:1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2507 369 5527 0 0,'0'0'423'0'0,"-2"0"-50"0"0,-1-1 43 0 0,0 1 0 0 0,0 0 0 0 0,-1 0 0 0 0,1 0 0 0 0,0 0-1 0 0,-1 0 1 0 0,1 1 0 0 0,0 0 0 0 0,0-1 0 0 0,0 1 0 0 0,-5 2-1 0 0,-37 18 2224 0 0,37-18-2525 0 0,-21 14 526 0 0,0 0 1 0 0,1 2-1 0 0,-41 35 0 0 0,-69 77 9 0 0,95-89-446 0 0,-105 114 145 0 0,1-1-216 0 0,122-131-112 0 0,-1-2-1 0 0,-1 0 1 0 0,0-2-1 0 0,-2 0 1 0 0,0-2-1 0 0,-1-2 1 0 0,-64 26-1 0 0,91-40-13 0 0,-1-1 0 0 0,1 0 0 0 0,-1 0 0 0 0,1 0 0 0 0,-1 0 0 0 0,0-1 0 0 0,0 1 0 0 0,1-1 0 0 0,-1 0 0 0 0,0 0 0 0 0,-6-1 0 0 0,10 1-6 0 0,0 0 0 0 0,0 0 1 0 0,0 0-1 0 0,0 0 0 0 0,0 0 0 0 0,0 0 0 0 0,0 0 0 0 0,-1 0 0 0 0,1-1 0 0 0,0 1 1 0 0,0 0-1 0 0,0 0 0 0 0,0 0 0 0 0,0 0 0 0 0,0 0 0 0 0,0 0 0 0 0,0 0 0 0 0,0 0 1 0 0,0 0-1 0 0,0 0 0 0 0,0 0 0 0 0,-1 0 0 0 0,1 0 0 0 0,0 0 0 0 0,0 0 0 0 0,0-1 1 0 0,0 1-1 0 0,0 0 0 0 0,0 0 0 0 0,0 0 0 0 0,0 0 0 0 0,0 0 0 0 0,0 0 0 0 0,0 0 1 0 0,0 0-1 0 0,0 0 0 0 0,0-1 0 0 0,0 1 0 0 0,0 0 0 0 0,0 0 0 0 0,0 0 0 0 0,0 0 1 0 0,0 0-1 0 0,0 0 0 0 0,0 0 0 0 0,0 0 0 0 0,0 0 0 0 0,0 0 0 0 0,0-1 0 0 0,1 1 1 0 0,-1 0-1 0 0,0 0 0 0 0,1-5-74 0 0,1-1 0 0 0,0 1 0 0 0,0 0-1 0 0,1 0 1 0 0,-1 0 0 0 0,1 0 0 0 0,7-8 0 0 0,30-34-386 0 0,-27 34 301 0 0,32-40-952 0 0,43-65-1 0 0,30-65-841 0 0,-113 175 1876 0 0,125-213-1830 0 0,-91 145 1476 0 0,30-82-1 0 0,-62 138 639 0 0,8-38-1 0 0,-13 50-92 0 0,-1-1 1 0 0,0 1-1 0 0,0-1 0 0 0,-1 1 0 0 0,0-1 1 0 0,-1 1-1 0 0,-1-10 0 0 0,1 16-50 0 0,1 0 0 0 0,-1-1 0 0 0,1 1 0 0 0,-1 1 0 0 0,1-1 0 0 0,-1 0 0 0 0,0 0 0 0 0,0 0 0 0 0,0 0 0 0 0,0 0-1 0 0,0 1 1 0 0,-1-1 0 0 0,1 1 0 0 0,0-1 0 0 0,-1 1 0 0 0,1-1 0 0 0,-1 1 0 0 0,0 0 0 0 0,-2-2 0 0 0,2 2 9 0 0,0 1 0 0 0,0-1-1 0 0,0 1 1 0 0,0-1 0 0 0,0 1 0 0 0,0 0 0 0 0,-1 0-1 0 0,1 0 1 0 0,0 0 0 0 0,0 0 0 0 0,0 0-1 0 0,-1 0 1 0 0,1 1 0 0 0,0 0 0 0 0,-2 0 0 0 0,-7 3 180 0 0,1 1 1 0 0,0 1 0 0 0,0 0 0 0 0,0 0 0 0 0,-12 11 0 0 0,-100 92 606 0 0,87-76-778 0 0,0-1 0 0 0,-79 55 0 0 0,85-70 17 0 0,-1-2 1 0 0,0 0-1 0 0,-1-2 0 0 0,-51 14 0 0 0,39-15 207 0 0,-75 32-1 0 0,10-4-399 0 0,15-8-611 0 0,62-20-440 0 0,0-1 0 0 0,-1-1-1 0 0,-55 9 1 0 0,82-18 922 0 0,0-1-1 0 0,0 1 1 0 0,1-1-1 0 0,-1 0 1 0 0,0 0-1 0 0,0-1 1 0 0,-7-1-1 0 0,11 2 188 0 0,0-1 0 0 0,-1 1 0 0 0,1-1 0 0 0,0 1 0 0 0,0-1 1 0 0,0 1-1 0 0,0-1 0 0 0,1 0 0 0 0,-1 1 0 0 0,0-1 0 0 0,0 0 0 0 0,0 0 0 0 0,0 1 0 0 0,1-1 0 0 0,-1 0 0 0 0,0 0 0 0 0,1 0 0 0 0,-1 0 0 0 0,1 0 0 0 0,-1 0 0 0 0,1 0 0 0 0,-1-1 0 0 0,1 1 0 0 0,0 0 0 0 0,0 0 0 0 0,-1 0 0 0 0,1 0 0 0 0,0 0 0 0 0,0 0 0 0 0,0-1 0 0 0,0 1 0 0 0,1 0 0 0 0,-1 0 0 0 0,0 0 0 0 0,0 0 0 0 0,1-2 0 0 0,2-10-54 0 0,1-1 0 0 0,1 1 0 0 0,0 0 0 0 0,1 1 0 0 0,12-21 0 0 0,46-57 150 0 0,-18 26-84 0 0,95-188 221 0 0,-131 234-178 0 0,21-51-363 0 0,-30 66 262 0 0,-3 3 258 0 0,-1 1-112 0 0,-1 0 1 0 0,1 0 0 0 0,0 0-1 0 0,0 0 1 0 0,0 1-1 0 0,0-1 1 0 0,0 1 0 0 0,0 0-1 0 0,0 0 1 0 0,1 0 0 0 0,-5 4-1 0 0,-27 33 333 0 0,21-24-217 0 0,-193 197 1278 0 0,37-43-1074 0 0,-153 218 187 0 0,288-344-472 0 0,-2-2 0 0 0,-41 37 1 0 0,63-65 109 0 0,-1-1 0 0 0,-1 0 0 0 0,0-1 0 0 0,0-1 1 0 0,-1 0-1 0 0,-1-2 0 0 0,0 0 0 0 0,0 0 0 0 0,-20 4 0 0 0,36-11 142 0 0,2-5-325 0 0,1 1-1 0 0,0 0 1 0 0,0-1 0 0 0,0 1 0 0 0,0 0-1 0 0,1 0 1 0 0,-1 0 0 0 0,1-1 0 0 0,0 2-1 0 0,2-4 1 0 0,-1 2-93 0 0,80-116-5053 0 0,-51 69 785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4:1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815 423 8375 0 0,'0'-2'382'0'0,"1"0"-261"0"0,-1-3 6 0 0,-7-12 139 0 0,7 16-166 0 0,-1-1-1 0 0,0 1 0 0 0,0-1 1 0 0,1 1-1 0 0,-1-1 0 0 0,0 1 0 0 0,0 0 1 0 0,0 0-1 0 0,-1-1 0 0 0,1 1 1 0 0,0 0-1 0 0,0 0 0 0 0,-1 0 0 0 0,1 0 1 0 0,-1 0-1 0 0,1 1 0 0 0,0-1 1 0 0,-1 0-1 0 0,0 1 0 0 0,-1-2 1 0 0,1 2 27 0 0,0 0 1 0 0,-1 0-1 0 0,1 0 0 0 0,0 0 1 0 0,0 0-1 0 0,-1 1 1 0 0,1-1-1 0 0,0 1 1 0 0,0-1-1 0 0,0 1 1 0 0,0 0-1 0 0,0 0 1 0 0,0 0-1 0 0,-3 1 1 0 0,-51 34 1033 0 0,34-21-1011 0 0,-27 13 1 0 0,22-15-139 0 0,-1-2 0 0 0,0-1 0 0 0,-1-2-1 0 0,0 0 1 0 0,-42 4 0 0 0,1-4 299 0 0,-82-3-1 0 0,107-8 562 0 0,49-10-752 0 0,-1 5-129 0 0,1 0 1 0 0,1 0-1 0 0,-1 1 0 0 0,1 0 0 0 0,0 0 0 0 0,1 0 0 0 0,7-7 0 0 0,11-15-70 0 0,77-115 60 0 0,-31 42 20 0 0,-10 31 17 0 0,-44 53 31 0 0,0 0 0 0 0,26-40 1 0 0,-42 58-47 0 0,0-1 0 0 0,0 1 1 0 0,0 0-1 0 0,0-1 0 0 0,0 1 0 0 0,0 0 1 0 0,0 0-1 0 0,0-1 0 0 0,0 1 1 0 0,0 0-1 0 0,0 0 0 0 0,0-1 1 0 0,0 1-1 0 0,0 0 0 0 0,0-1 1 0 0,0 1-1 0 0,0 0 0 0 0,0 0 0 0 0,0-1 1 0 0,0 1-1 0 0,-1 0 0 0 0,1 0 1 0 0,0 0-1 0 0,0-1 0 0 0,0 1 1 0 0,0 0-1 0 0,-1 0 0 0 0,1 0 1 0 0,0-1-1 0 0,0 1 0 0 0,-1 0 0 0 0,1 0 1 0 0,0 0-1 0 0,0 0 0 0 0,-1 0 1 0 0,1-1-1 0 0,0 1 0 0 0,-10-3 2 0 0,4 3-5 0 0,0 0 1 0 0,1 1-1 0 0,-1 0 0 0 0,0 0 0 0 0,1 0 0 0 0,-1 1 0 0 0,1 0 0 0 0,-8 3 0 0 0,0 1-4 0 0,1 0-1 0 0,-16 11 0 0 0,-1 4-43 0 0,1 2 1 0 0,0 1-1 0 0,2 0 1 0 0,1 2-1 0 0,-25 33 1 0 0,-4 9 275 0 0,15-21-50 0 0,3 1 0 0 0,-42 75 0 0 0,76-120-48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4:14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1221 9271 0 0,'0'0'838'0'0,"2"2"-692"0"0,25 28 338 0 0,-25-29-264 0 0,0 1-1 0 0,0-1 0 0 0,0 0 0 0 0,0 0 1 0 0,0 1-1 0 0,0-1 0 0 0,0-1 1 0 0,0 1-1 0 0,1 0 0 0 0,-1 0 0 0 0,0-1 1 0 0,0 1-1 0 0,1-1 0 0 0,-1 0 1 0 0,0 0-1 0 0,1 0 0 0 0,-1 0 0 0 0,0 0 1 0 0,1 0-1 0 0,-1-1 0 0 0,0 1 1 0 0,1-1-1 0 0,-1 0 0 0 0,0 1 0 0 0,0-1 1 0 0,0 0-1 0 0,3-2 0 0 0,9-8 374 0 0,-1-2 0 0 0,0 1-1 0 0,-1-1 1 0 0,16-23 0 0 0,37-66 479 0 0,25-68-693 0 0,130-347 0 0 0,-196 444-555 0 0,-4-1 0 0 0,19-130 1 0 0,-32 174 176 0 0,-7 27 63 0 0,8 50 12 0 0,-10 158-221 0 0,-2-7 256 0 0,7-154-100 0 0,1-1 1 0 0,3 0 0 0 0,1 0 0 0 0,2 0-1 0 0,2-1 1 0 0,1-1 0 0 0,3 0 0 0 0,1-1 0 0 0,2 0-1 0 0,2-2 1 0 0,26 37 0 0 0,-14-28-45 0 0,75 80-1 0 0,-97-115 32 0 0,-1 0 1 0 0,10 15-1 0 0,12 16 61 0 0,-23-33-49 0 0,3-3-10 0 0,-11-7-12 0 0,1 1 0 0 0,0-1 1 0 0,0 1-1 0 0,0-1 0 0 0,0 0 0 0 0,0 0 0 0 0,0 0 0 0 0,0 0 0 0 0,0 0 0 0 0,0 0 1 0 0,0-1-1 0 0,-1 1 0 0 0,1 0 0 0 0,0-1 0 0 0,0 0 0 0 0,0 1 0 0 0,0-1 1 0 0,-1 0-1 0 0,1 0 0 0 0,0 0 0 0 0,-1 0 0 0 0,1 0 0 0 0,-1-1 0 0 0,1 1 0 0 0,-1 0 1 0 0,0-1-1 0 0,1 1 0 0 0,-1-1 0 0 0,1-1 0 0 0,1-2-299 0 0,0 1 1 0 0,0-1-1 0 0,-1 0 0 0 0,1 0 1 0 0,-1 0-1 0 0,-1 0 1 0 0,1 0-1 0 0,-1-1 0 0 0,2-8 1 0 0,-3-3-1084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4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130 354 15663 0 0,'-16'13'450'0'0,"1"1"-1"0"0,1 0 0 0 0,0 1 1 0 0,1 0-1 0 0,1 1 0 0 0,0 0 1 0 0,-17 34-1 0 0,27-47-300 0 0,0 3-61 0 0,17-15 771 0 0,18-17-302 0 0,40-40 1 0 0,-41 36-556 0 0,99-111-2 0 0,-43 41 0 0 0,-65 76 0 0 0,52-40 0 0 0,-65 57-1 0 0,1 0 0 0 0,0 0 0 0 0,1 1 0 0 0,-1 0 0 0 0,1 1 0 0 0,20-5 0 0 0,-24 8 112 0 0,-1 0 1 0 0,1 1-1 0 0,-1 0 0 0 0,1 0 1 0 0,-1 1-1 0 0,1 0 0 0 0,0 0 1 0 0,-1 1-1 0 0,1 0 0 0 0,-1 0 1 0 0,1 1-1 0 0,9 3 0 0 0,-14-3-70 0 0,0-1 0 0 0,-1 0-1 0 0,1 1 1 0 0,0 0 0 0 0,-1-1 0 0 0,1 1 0 0 0,-1 0-1 0 0,0 0 1 0 0,1 0 0 0 0,-1 1 0 0 0,0-1 0 0 0,0 1-1 0 0,2 4 1 0 0,-1-3-30 0 0,-1 1 1 0 0,0 0-1 0 0,-1 0 0 0 0,1-1 0 0 0,-1 1 1 0 0,0 0-1 0 0,1 9 0 0 0,-1-2-19 0 0,-1-1 1 0 0,-1 1-1 0 0,0-1 1 0 0,0 1-1 0 0,-1-1 1 0 0,-6 20-1 0 0,-2 0-271 0 0,2 1 0 0 0,1 0 0 0 0,2 0 1 0 0,1 1-1 0 0,1 65 0 0 0,6-99-1636 0 0,12-5-107 0 0,2-8-24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4:1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9871 0 0,'0'0'455'0'0,"3"0"-12"0"0,9 0-286 0 0,3 4-70 0 0,-5 0 471 0 0,-1 1 0 0 0,0 0 0 0 0,0 1 1 0 0,13 11-1 0 0,-15-12-113 0 0,-1 1 0 0 0,1-2-1 0 0,0 1 1 0 0,0-1 0 0 0,1 0 0 0 0,-1 0 0 0 0,1-1-1 0 0,11 4 1 0 0,-13-6-228 0 0,-1 0-1 0 0,1 0 0 0 0,0-1 0 0 0,0 1 1 0 0,0-1-1 0 0,-1-1 0 0 0,1 1 1 0 0,0-1-1 0 0,0 0 0 0 0,-1 0 1 0 0,1 0-1 0 0,0-1 0 0 0,-1 0 1 0 0,0 0-1 0 0,1-1 0 0 0,6-3 1 0 0,2-4-452 0 0,0 0 0 0 0,-1-1 1 0 0,0 0-1 0 0,0-1 0 0 0,-1 0 1 0 0,-1-1-1 0 0,0 0 0 0 0,9-16 1 0 0,-19 28-588 0 0,6-8-4983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4:1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136 204 1839 0 0,'0'0'12286'0'0,"2"0"-11465"0"0,3-1-564 0 0,-1 0-1 0 0,0-1 1 0 0,1 1-1 0 0,-1-1 1 0 0,0 0-1 0 0,1 0 1 0 0,-1 0-1 0 0,0-1 1 0 0,-1 1 0 0 0,1-1-1 0 0,0 0 1 0 0,-1 0-1 0 0,0-1 1 0 0,5-4-1 0 0,-6 5-196 0 0,0 0-1 0 0,1 0 1 0 0,-1 0-1 0 0,-1-1 1 0 0,1 1-1 0 0,0-1 1 0 0,-1 1-1 0 0,0-1 1 0 0,1 0-1 0 0,-2 1 1 0 0,1-1-1 0 0,0 0 1 0 0,-1 0-1 0 0,1 0 1 0 0,-1 1-1 0 0,0-1 1 0 0,-1 0-1 0 0,0-4 1 0 0,-2-8-116 0 0,-1 1 0 0 0,0-1 1 0 0,-11-23-1 0 0,15 38 34 0 0,0 1 1 0 0,-1 0 0 0 0,1-1-1 0 0,0 1 1 0 0,-1-1-1 0 0,1 1 1 0 0,0 0 0 0 0,-1-1-1 0 0,1 1 1 0 0,-1 0-1 0 0,1 0 1 0 0,-1-1 0 0 0,1 1-1 0 0,0 0 1 0 0,-1 0-1 0 0,1 0 1 0 0,-1-1 0 0 0,1 1-1 0 0,-1 0 1 0 0,1 0-1 0 0,-1 0 1 0 0,1 0 0 0 0,-1 0-1 0 0,1 0 1 0 0,-1 0-1 0 0,0 0 1 0 0,1 0 0 0 0,-1 0-1 0 0,1 0 1 0 0,-1 1-1 0 0,1-1 1 0 0,0 0-1 0 0,-1 0 1 0 0,1 0 0 0 0,-2 1-1 0 0,-13 9-199 0 0,4 1 176 0 0,0 1 0 0 0,1-1 1 0 0,1 2-1 0 0,0-1 0 0 0,-12 23 0 0 0,-28 72 1 0 0,38-81 125 0 0,-12 48-1 0 0,21-62-54 0 0,-1 0 0 0 0,1 1-1 0 0,1-1 1 0 0,0 1 0 0 0,1-1-1 0 0,2 16 1 0 0,-2-25-6 0 0,1 0 0 0 0,-1 0-1 0 0,1 0 1 0 0,0 0 0 0 0,0 0 0 0 0,0 0 0 0 0,0 0 0 0 0,1 0 0 0 0,-1 0 0 0 0,1-1-1 0 0,0 1 1 0 0,-1 0 0 0 0,1-1 0 0 0,0 0 0 0 0,1 1 0 0 0,-1-1 0 0 0,0 0-1 0 0,1 0 1 0 0,2 2 0 0 0,-1-2 39 0 0,0 0-1 0 0,0-1 1 0 0,0 1 0 0 0,0-1-1 0 0,1 0 1 0 0,-1 0 0 0 0,0 0 0 0 0,0-1-1 0 0,1 1 1 0 0,-1-1 0 0 0,1 0-1 0 0,-1 0 1 0 0,6-1 0 0 0,19-5 399 0 0,1-1 1 0 0,34-12-1 0 0,-39 11-307 0 0,55-22 262 0 0,-48 17-97 0 0,50-14 0 0 0,-78 26-302 0 0,-3 0-14 0 0,0 1 0 0 0,0 0 0 0 0,0-1 0 0 0,0 1-1 0 0,0 0 1 0 0,0 0 0 0 0,0 0 0 0 0,1 0 0 0 0,-1 0-1 0 0,0 0 1 0 0,0 0 0 0 0,0 0 0 0 0,0 0 0 0 0,0 0 0 0 0,0 0-1 0 0,2 1 1 0 0,-3 0-65 0 0,0 0-1 0 0,1-1 1 0 0,-1 1 0 0 0,0 0-1 0 0,0 0 1 0 0,1-1 0 0 0,-1 1-1 0 0,0 0 1 0 0,0 0-1 0 0,0-1 1 0 0,0 1 0 0 0,0 0-1 0 0,0 0 1 0 0,0 0 0 0 0,0-1-1 0 0,-1 1 1 0 0,1 1 0 0 0,0-2-64 0 0,-3 16-1266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43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2759 0 0,'1'1'126'0'0,"5"0"-36"0"0,-3 0-78 0 0,0-1 0 0 0,1 1 0 0 0,-1-1-1 0 0,1 0 1 0 0,-1 0 0 0 0,0 0 0 0 0,1 0-1 0 0,-1-1 1 0 0,0 1 0 0 0,5-2 0 0 0,-7 1 364 0 0,-1 1 113 0 0,0 0 20 0 0,0 0 3 0 0,0 0 0 0 0,0 0 0 0 0,8 2 443 0 0,-3-1-840 0 0,8-2-68 0 0,4-1-44 0 0,-10 1 69 0 0,-6 1 299 0 0,-1 0 117 0 0,0 0 21 0 0,0 0 3 0 0,0 0 0 0 0,0 0 0 0 0,0 0 0 0 0,0 0-69 0 0,0 0-222 0 0,0 0 166 0 0,0 0 101 0 0,0 0 21 0 0,0 0-66 0 0,0 0-222 0 0,0 0 166 0 0,0 0 101 0 0,0 0 21 0 0,0 0-66 0 0,-1 1-294 0 0,-5 5-133 0 0,-22 24-16 0 0,38-38 480 0 0,1 1 0 0 0,18-10 0 0 0,-26 16-37 0 0,3-3-294 0 0,-2 2-129 0 0,-11 16-24 0 0,2-5 4 0 0,1-4 0 0 0,9-5-201 0 0,-4 0-850 0 0,-1 0-385 0 0,0 0-78 0 0,0 0-20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0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8287 0 0,'0'0'191'0'0,"0"0"26"0"0,0 0 9 0 0,1 1-34 0 0,2 0-160 0 0,4 2-17 0 0,12-7-24 0 0,-10 3 9 0 0,0 1 0 0 0,7 3-19 0 0,-2-3 114 0 0,12 5 1479 0 0,-6-1-1160 0 0,11-4-120 0 0,-1-1-1 0 0,1-1 0 0 0,32-7 1 0 0,-25 3 151 0 0,52-1 0 0 0,-68 8-445 0 0,1 0 0 0 0,-1 2 0 0 0,0 0 0 0 0,36 11 0 0 0,-44-11 0 0 0,27 3 0 0 0,5 0 0 0 0,-35-4 0 0 0,-1-2 0 0 0,0 1 0 0 0,1-1 0 0 0,-1-1 0 0 0,0 0 0 0 0,20-5 0 0 0,5 1 0 0 0,126-16 0 0 0,-152 20 0 0 0,0 1 0 0 0,0 0 0 0 0,0 0 0 0 0,14 2 0 0 0,-16-1 0 0 0,0 0 0 0 0,0 0 0 0 0,0-1 0 0 0,1 0 0 0 0,-1 0 0 0 0,0-1 0 0 0,1 0 0 0 0,11-3 0 0 0,-8 1 0 0 0,-1 0 0 0 0,21-2 0 0 0,-19 4 0 0 0,-1-1 0 0 0,20-5 0 0 0,117-32 0 0 0,-124 34 0 0 0,40-1 0 0 0,-51 5 22 0 0,0 1 1 0 0,0 0-1 0 0,0 0 0 0 0,24 5 0 0 0,0 0 798 0 0,7-2-448 0 0,0-1 1 0 0,48-5-1 0 0,-62 3-372 0 0,-23 1 0 0 0,-1-1 0 0 0,1 0 0 0 0,0 0 0 0 0,11-3 0 0 0,-4 1 0 0 0,0 0 0 0 0,0 1 0 0 0,23 1 0 0 0,6 0 0 0 0,3-4 0 0 0,21-1 0 0 0,18 0 0 0 0,-57 2 0 0 0,1 2 0 0 0,47 3 0 0 0,-50 1 0 0 0,1-1 0 0 0,-1-1 0 0 0,1-1 0 0 0,37-6 0 0 0,-51 5 0 0 0,23 0 0 0 0,9-1 0 0 0,69-2 1288 0 0,-34 3-528 0 0,-8 0-760 0 0,-46 2 0 0 0,1-2 0 0 0,28-3 0 0 0,72-18 468 0 0,156-20 1112 0 0,-265 40-1580 0 0,2 0 0 0 0,1 1 0 0 0,-1 0 0 0 0,22 3 0 0 0,9 2 0 0 0,0-3 0 0 0,78-8 0 0 0,-43 2 0 0 0,-55 2 0 0 0,16 0 0 0 0,-29 3 0 0 0,0-1 0 0 0,0-1 0 0 0,26-5 0 0 0,6-2 0 0 0,-18 3 0 0 0,-24 4 0 0 0,1 0 0 0 0,-1 1 0 0 0,1 0 0 0 0,0 1 0 0 0,12 0 0 0 0,-4 1 0 0 0,29 6 0 0 0,-44-7 0 0 0,13 8 0 0 0,-9-5 0 0 0,-3 2 0 0 0,14 19 0 0 0,-10-17 0 0 0,-2-6 339 0 0,5 0-8085 0 0,-8-1 6189 0 0,0 0-2967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8:0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10135 0 0,'0'0'464'0'0,"0"0"-9"0"0,-1 1-295 0 0,-19 15 209 0 0,3-4 719 0 0,16-11-576 0 0,-4 11 512 0 0,-1 3-706 0 0,4-11-204 0 0,1 0 1 0 0,-1 1 0 0 0,0-1-1 0 0,-1 0 1 0 0,1 0 0 0 0,-5 5-1 0 0,-1 7 371 0 0,7-14-390 0 0,0 0 1 0 0,0 1-1 0 0,0-1 1 0 0,0 0 0 0 0,0 0-1 0 0,0 0 1 0 0,0 0-1 0 0,-1-1 1 0 0,-1 3-1 0 0,0-1-42 0 0,1 0 0 0 0,0 1 0 0 0,0-1 1 0 0,0 0-1 0 0,0 1 0 0 0,1-1 0 0 0,-1 1 0 0 0,1-1 0 0 0,0 1 0 0 0,-1 5 0 0 0,-9 22 414 0 0,-7 14 787 0 0,12-27-1078 0 0,-13 25-1 0 0,10-26-175 0 0,-68 131 0 0 0,34-65-868 0 0,32-66-2440 0 0,-14 18-1 0 0,14-22-1854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8:0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0,'0'0'448'0'0,"0"0"96"0"0,0 0-440 0 0,9 8-104 0 0,0 3 0 0 0,3 1-2976 0 0,4-1-624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8:0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0 764 10135 0 0,'0'0'231'0'0,"0"0"29"0"0,0 0 19 0 0,0-1-41 0 0,1-6 175 0 0,0 1 1 0 0,0 0-1 0 0,0-1 0 0 0,1 1 0 0 0,0 0 0 0 0,0 0 0 0 0,4-8 0 0 0,25-40 1382 0 0,-3 12-521 0 0,65-73 1 0 0,45-28-566 0 0,-107 112-787 0 0,40-38 114 0 0,95-70 0 0 0,-57 61 1332 0 0,-102 73-1290 0 0,-1 1 0 0 0,1 0 0 0 0,0 0-1 0 0,0 1 1 0 0,0 0 0 0 0,1 0 0 0 0,13-3 0 0 0,-19 6-79 0 0,0-1 1 0 0,0 1-1 0 0,0 0 1 0 0,-1 0 0 0 0,1-1-1 0 0,0 1 1 0 0,0 1 0 0 0,0-1-1 0 0,0 0 1 0 0,0 0-1 0 0,0 1 1 0 0,0-1 0 0 0,0 1-1 0 0,-1-1 1 0 0,1 1-1 0 0,0 0 1 0 0,0 0 0 0 0,-1 0-1 0 0,1 0 1 0 0,-1 0-1 0 0,1 0 1 0 0,-1 0 0 0 0,1 0-1 0 0,-1 1 1 0 0,1-1-1 0 0,-1 0 1 0 0,0 1 0 0 0,0-1-1 0 0,0 1 1 0 0,0 0 0 0 0,0-1-1 0 0,0 1 1 0 0,0 0-1 0 0,-1 0 1 0 0,1-1 0 0 0,0 4-1 0 0,1 6 1 0 0,0 1 0 0 0,-1-1 0 0 0,0 1 0 0 0,-1 0 0 0 0,0-1 0 0 0,-1 1 0 0 0,0-1 0 0 0,-4 16 0 0 0,-29 90 0 0 0,33-115 0 0 0,-65 155 0 0 0,58-139 0 0 0,-1 0 0 0 0,0 1 0 0 0,2 1 0 0 0,0-1 0 0 0,2 1 0 0 0,0 0 0 0 0,-3 26 0 0 0,5-25-181 0 0,1-2-5544 0 0,1-7-961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8:01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0 8287 0 0,'0'0'191'0'0,"0"0"26"0"0,0 0 9 0 0,-1 2-34 0 0,-6 14-78 0 0,5-13 26 0 0,0 0 0 0 0,0 0-1 0 0,0 0 1 0 0,0 0 0 0 0,-1 0-1 0 0,0 0 1 0 0,1-1 0 0 0,-1 1-1 0 0,0-1 1 0 0,0 0 0 0 0,0 0-1 0 0,-1 0 1 0 0,1 0 0 0 0,-7 2-1 0 0,-4 1 227 0 0,0-1-1 0 0,-24 4 1 0 0,24-5 528 0 0,-25 8 0 0 0,10 1-649 0 0,2 1-1 0 0,0 1 1 0 0,0 2 0 0 0,1 0-1 0 0,1 2 1 0 0,-25 23-1 0 0,6 1 242 0 0,1 1-1 0 0,-39 53 0 0 0,62-70-485 0 0,-18 31 0 0 0,29-43 0 0 0,2 0 0 0 0,0 1 0 0 0,1-1 0 0 0,-6 22 0 0 0,11-34 0 0 0,0 1 0 0 0,1 0 0 0 0,-1 0 0 0 0,1 0 0 0 0,0 0 0 0 0,0 1 0 0 0,0-1 0 0 0,0 0 0 0 0,0 0 0 0 0,1 0 0 0 0,-1 0 0 0 0,1 0 0 0 0,0 0 0 0 0,0-1 0 0 0,0 1 0 0 0,0 0 0 0 0,1 0 0 0 0,-1-1 0 0 0,1 1 0 0 0,-1 0 0 0 0,1-1 0 0 0,0 0 0 0 0,0 1 0 0 0,0-1 0 0 0,0 0 0 0 0,1 0 0 0 0,-1 0 0 0 0,1 0 0 0 0,-1-1 0 0 0,1 1 0 0 0,4 2 0 0 0,2 0 0 0 0,0-1 0 0 0,-1 0 0 0 0,1 0 0 0 0,1-1 0 0 0,-1 0 0 0 0,0 0 0 0 0,0-1 0 0 0,1 0 0 0 0,10-1 0 0 0,20-2-465 0 0,0-2-1 0 0,0-2 1 0 0,-1-1-1 0 0,1-2 0 0 0,62-23 1 0 0,-61 16-558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8:0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70 11975 0 0,'6'-9'902'0'0,"0"5"-637"0"0,13-18-49 0 0,-18 21 149 0 0,-1 1 122 0 0,0 0 22 0 0,0 0 3 0 0,0 0 0 0 0,0 0 0 0 0,0 0 0 0 0,-2 1-460 0 0,1 0 1 0 0,0-1-1 0 0,-1 1 0 0 0,1 0 0 0 0,0 0 1 0 0,-1 0-1 0 0,1 0 0 0 0,0 1 0 0 0,0-1 1 0 0,-2 3-1 0 0,0-1-19 0 0,-28 27 176 0 0,-2-1 0 0 0,-37 25 0 0 0,-5 4-173 0 0,61-47-236 0 0,-1 1 96 0 0,0 1 0 0 0,1 0 1 0 0,-19 23-1 0 0,29-31 226 0 0,0 1 1 0 0,1-1-1 0 0,0 1 0 0 0,0 0 1 0 0,0 0-1 0 0,1 0 0 0 0,-1 0 1 0 0,1 0-1 0 0,1 0 0 0 0,0 1 1 0 0,0-1-1 0 0,0 1 0 0 0,0-1 1 0 0,1 11-1 0 0,1-13-58 0 0,-1 0 0 0 0,1 0 0 0 0,0 1 0 0 0,0-1 0 0 0,0 0 0 0 0,1 0 0 0 0,0 0 0 0 0,0 0 0 0 0,0 0 0 0 0,0-1 0 0 0,0 1 0 0 0,1 0 0 0 0,-1-1 0 0 0,1 0 0 0 0,0 0 0 0 0,0 0 0 0 0,0 0 0 0 0,0 0 0 0 0,1 0 0 0 0,-1-1 0 0 0,1 0 0 0 0,0 1 0 0 0,0-1 0 0 0,0-1 0 0 0,0 1 0 0 0,0-1 0 0 0,0 1 0 0 0,0-1 0 0 0,0 0 0 0 0,0-1 0 0 0,8 1 0 0 0,2 0-50 0 0,0 0-1 0 0,0-1 1 0 0,0-1 0 0 0,-1-1 0 0 0,1 0 0 0 0,0 0-1 0 0,-1-2 1 0 0,0 0 0 0 0,1 0 0 0 0,-2-1-1 0 0,16-8 1 0 0,-14 6 189 0 0,1-1 1 0 0,-1-1-1 0 0,-1 0 0 0 0,0-1 0 0 0,0 0 0 0 0,-1-1 1 0 0,0 0-1 0 0,19-25 0 0 0,-26 29-192 0 0,-1 1 0 0 0,1-2 0 0 0,-1 1 0 0 0,-1-1 0 0 0,1 1 0 0 0,-1-1 0 0 0,-1 0 0 0 0,1 0 0 0 0,-1 0 0 0 0,-1 0 0 0 0,1-1 0 0 0,-1 1-1 0 0,-1 0 1 0 0,0-1 0 0 0,0 1 0 0 0,0 0 0 0 0,-1-1 0 0 0,-1 1 0 0 0,-2-11 0 0 0,-2-1-128 0 0,-1 0-1 0 0,-16-32 1 0 0,18 42-177 0 0,-1 0 0 0 0,0 0 1 0 0,-1 1-1 0 0,0-1 0 0 0,0 1 1 0 0,-13-11-1 0 0,18 18 225 0 0,0 1 0 0 0,0 0-1 0 0,1-1 1 0 0,-1 1 0 0 0,0 0-1 0 0,0 0 1 0 0,0 0 0 0 0,0 0 0 0 0,-1 1-1 0 0,1-1 1 0 0,0 0 0 0 0,0 1-1 0 0,0 0 1 0 0,0-1 0 0 0,-1 1 0 0 0,1 0-1 0 0,-4 1 1 0 0,5-1-65 0 0,-1 0-1 0 0,1 0 1 0 0,-1 1 0 0 0,1-1 0 0 0,0 1-1 0 0,-1 0 1 0 0,1-1 0 0 0,0 1 0 0 0,0 0-1 0 0,-1 0 1 0 0,-1 1 0 0 0,2-1-303 0 0,0 1 0 0 0,0-1 1 0 0,0 0-1 0 0,0 1 0 0 0,0-1 1 0 0,0 1-1 0 0,0-1 0 0 0,1 1 1 0 0,-1-1-1 0 0,0 1 0 0 0,0 2 1 0 0,-1 6-5178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8:0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177 300 10135 0 0,'0'0'231'0'0,"0"2"29"0"0,-4 5-229 0 0,0 1 0 0 0,0-1 0 0 0,0 0 0 0 0,-1 0 0 0 0,0 0 1 0 0,-1-1-1 0 0,1 0 0 0 0,-1 0 0 0 0,-1 0 0 0 0,-7 5 0 0 0,-26 28 127 0 0,36-35-150 0 0,1 1 0 0 0,0-1 0 0 0,-1 1 0 0 0,1 0 1 0 0,1 0-1 0 0,-1 0 0 0 0,-2 9 0 0 0,2-7 1066 0 0,-1 0 0 0 0,0 0 0 0 0,0-1-1 0 0,0 0 1 0 0,-1 1 0 0 0,0-2 0 0 0,0 1-1 0 0,-7 5 1 0 0,20-34-458 0 0,3 7-616 0 0,0 0 0 0 0,1 0 0 0 0,0 1 0 0 0,18-15 0 0 0,-2 0 0 0 0,10-11 0 0 0,43-37 0 0 0,-67 67 0 0 0,0 0 0 0 0,1 0 0 0 0,0 2 0 0 0,1 0 0 0 0,0 0 0 0 0,0 2 0 0 0,25-9 0 0 0,-33 14 0 0 0,0 0 0 0 0,0 0 0 0 0,0 1 0 0 0,0 0 0 0 0,0 1 0 0 0,0 0 0 0 0,0 0 0 0 0,0 1 0 0 0,16 3 0 0 0,-18-3 0 0 0,-1 1 0 0 0,1 0 0 0 0,-1 0 0 0 0,0 0 0 0 0,1 1 0 0 0,-1 0 0 0 0,0 0 0 0 0,-1 0 0 0 0,1 0 0 0 0,0 1 0 0 0,-1 0 0 0 0,0 0 0 0 0,0 0 0 0 0,5 8 0 0 0,-4-6 0 0 0,0 1 0 0 0,-1 0 0 0 0,0 0 0 0 0,-1 1 0 0 0,5 11 0 0 0,-7-16 0 0 0,-1 0 0 0 0,1 0 0 0 0,-1 0 0 0 0,1-1 0 0 0,-1 1 0 0 0,0 0 0 0 0,0 0 0 0 0,0 0 0 0 0,0 0 0 0 0,-1 0 0 0 0,1 0 0 0 0,-1 0 0 0 0,0 0 0 0 0,1 0 0 0 0,-1 0 0 0 0,-1-1 0 0 0,1 1 0 0 0,-2 3 0 0 0,-5 4 0 0 0,-1 0 0 0 0,0 0 0 0 0,0 0 0 0 0,-1-1 0 0 0,0 0 0 0 0,-1-1 0 0 0,0-1 0 0 0,-23 13 0 0 0,34-20 0 0 0,0 0 0 0 0,0 0 0 0 0,0 0 0 0 0,0 0 0 0 0,0 1 0 0 0,0-1 0 0 0,-1 0 0 0 0,1 0 0 0 0,0 0 0 0 0,0 0 0 0 0,0 0 0 0 0,0 0 0 0 0,0 0 0 0 0,0 0 0 0 0,0 0 0 0 0,0 0 0 0 0,0 0 0 0 0,-1 0 0 0 0,1 0 0 0 0,0 0 0 0 0,0 0 0 0 0,0 0 0 0 0,0 0 0 0 0,0 0 0 0 0,0 0 0 0 0,0 0 0 0 0,0 0 0 0 0,0 0 0 0 0,-1 0 0 0 0,1 0 0 0 0,0 0-1 0 0,0 0 1 0 0,0 0 0 0 0,0 0 0 0 0,0 0 0 0 0,0 0 0 0 0,0 0 0 0 0,0-1 0 0 0,0 1 0 0 0,0 0 0 0 0,0 0 0 0 0,0 0 0 0 0,-1 0 0 0 0,1 0 0 0 0,0 0 0 0 0,0 0 0 0 0,0 0 0 0 0,0 0 0 0 0,0 0 0 0 0,0-1 0 0 0,1-6 3 0 0,4-6-69 0 0,8-9-247 0 0,1 2-1 0 0,0 0 1 0 0,1 0-1 0 0,19-17 1 0 0,5-7-48 0 0,-23 24 361 0 0,106-115 0 0 0,-109 123 168 0 0,1 0-1 0 0,1 2 1 0 0,0 0-1 0 0,20-11 1 0 0,-26 16-59 0 0,0 1 1 0 0,1 0 0 0 0,0 0 0 0 0,0 1 0 0 0,0 1 0 0 0,0-1 0 0 0,1 2 0 0 0,16-2 0 0 0,-21 3-105 0 0,0 0 0 0 0,0 1 0 0 0,0 0 1 0 0,0 0-1 0 0,0 0 0 0 0,0 1 0 0 0,-1 0 0 0 0,1 0 0 0 0,-1 0 1 0 0,1 1-1 0 0,-1-1 0 0 0,0 1 0 0 0,0 1 0 0 0,0-1 0 0 0,0 1 1 0 0,-1 0-1 0 0,1 0 0 0 0,-1 0 0 0 0,0 0 0 0 0,-1 1 0 0 0,1 0 1 0 0,-1 0-1 0 0,1 0 0 0 0,-1 0 0 0 0,-1 0 0 0 0,1 1 0 0 0,-1-1 1 0 0,0 1-1 0 0,0 0 0 0 0,-1-1 0 0 0,2 12 0 0 0,-3-6-5 0 0,0 0 0 0 0,0 0 0 0 0,-1 0 0 0 0,-1 0 0 0 0,0 0 0 0 0,0 0 0 0 0,-1 0 0 0 0,-1-1 0 0 0,0 1 0 0 0,-9 16 0 0 0,-4 4 0 0 0,-3-1 0 0 0,-22 28 0 0 0,-12 18 0 0 0,53-75-255 0 0,-2 5 528 0 0,1-4-4493 0 0,2-2 2686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4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929 7 19351 0 0,'2'-4'619'0'0,"0"2"-384"0"0,-2 3 1014 0 0,-5 15-1244 0 0,0 0-1 0 0,-1 0 1 0 0,-11 19 0 0 0,-30 47-8 0 0,27-49 4 0 0,-109 190-63 0 0,-47 80 482 0 0,-21-14 1254 0 0,87-137-1867 0 0,-110 204 1 0 0,219-354-283 0 0,1-2-33 0 0,0 0-208 0 0,2-2-857 0 0,3-4 748 0 0,0-1-1 0 0,0 0 1 0 0,6-12 0 0 0,-4 7 142 0 0,17-31-1364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8:0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213 320 10135 0 0,'-10'6'184'0'0,"0"0"-1"0"0,0 1 0 0 0,1 0 1 0 0,-16 15-1 0 0,6-4-44 0 0,-55 51-139 0 0,39-37-6 0 0,16-12 90 0 0,17-19 309 0 0,2-1 106 0 0,0 0 11 0 0,0 0 70 0 0,1-9 48 0 0,0 0-1 0 0,1 0 1 0 0,-1 1 0 0 0,2-1-1 0 0,-1 1 1 0 0,1-1-1 0 0,0 1 1 0 0,8-14-1 0 0,41-59-103 0 0,-37 62-524 0 0,1 0 0 0 0,1 1 0 0 0,26-21 0 0 0,-16 14 0 0 0,-8 10 0 0 0,1 1 0 0 0,0 0 0 0 0,1 2 0 0 0,37-18 0 0 0,-54 28 0 0 0,0 0 0 0 0,1 1 0 0 0,-1-1 0 0 0,0 1 0 0 0,1 0 0 0 0,-1 0 0 0 0,1 1 0 0 0,8-1 0 0 0,0 2 0 0 0,-11 0 0 0 0,0 1 0 0 0,0-1 0 0 0,0 0 0 0 0,0 1 0 0 0,-1-1 0 0 0,1 1 0 0 0,-1 0 0 0 0,1-1 0 0 0,-1 1 0 0 0,1 0 0 0 0,-1 0 0 0 0,0 0 0 0 0,0 0 0 0 0,0 0 0 0 0,0 0 0 0 0,0 0 0 0 0,-1 1 0 0 0,1-1 0 0 0,-1 0 0 0 0,1 0 0 0 0,-1 0 0 0 0,0 1 0 0 0,0-1 0 0 0,0 4 0 0 0,0 2 0 0 0,0-1 0 0 0,0 1 0 0 0,-1-1 0 0 0,-1 1 0 0 0,1 0 0 0 0,-3 7 0 0 0,-9 23 1024 0 0,-36 69 0 0 0,33-68-1024 0 0,16-39-3 0 0,0 0-1 0 0,0 0 1 0 0,0 0-1 0 0,0 0 1 0 0,0 0-1 0 0,0 0 1 0 0,0 1-1 0 0,0-1 1 0 0,0 0-1 0 0,0 0 1 0 0,0 0 0 0 0,0 0-1 0 0,0 0 1 0 0,0 0-1 0 0,0 0 1 0 0,0 0-1 0 0,0 0 1 0 0,0 0-1 0 0,0 0 1 0 0,0 0-1 0 0,0 0 1 0 0,0 0-1 0 0,0 1 1 0 0,0-1-1 0 0,0 0 1 0 0,0 0 0 0 0,0 0-1 0 0,0 0 1 0 0,0 0-1 0 0,0 0 1 0 0,0 0-1 0 0,0 0 1 0 0,0 0-1 0 0,0 0 1 0 0,0 0-1 0 0,0 0 1 0 0,0 0-1 0 0,0 0 1 0 0,0 0-1 0 0,0 0 1 0 0,0 0-1 0 0,0 0 1 0 0,1 0 0 0 0,-1 0-1 0 0,0 0 1 0 0,0 0-1 0 0,0 0 1 0 0,0 0-1 0 0,0 1 1 0 0,0-1-1 0 0,0 0 1 0 0,0 0-1 0 0,0 0 1 0 0,0 0-1 0 0,0-1 1 0 0,0 1-1 0 0,0 0 1 0 0,0 0 0 0 0,0 0-1 0 0,1 0 1 0 0,-1 0-1 0 0,0 0 1 0 0,0 0-1 0 0,0 0 1 0 0,0 0-1 0 0,8-3-213 0 0,7-5-213 0 0,5-4 259 0 0,-1-2 1 0 0,0 0-1 0 0,18-19 0 0 0,48-53-262 0 0,-74 74 427 0 0,104-103-623 0 0,-97 99 468 0 0,2 1 0 0 0,-1 0 0 0 0,2 2 0 0 0,35-18 0 0 0,-37 21-232 0 0,-12 6 602 0 0,0 1 0 0 0,1-1 0 0 0,-1 1 0 0 0,16-3 0 0 0,-21 5-114 0 0,0 1-1 0 0,0 0 0 0 0,0 0 1 0 0,1 0-1 0 0,-1 0 1 0 0,0 0-1 0 0,0 0 1 0 0,1 1-1 0 0,-1-1 1 0 0,0 1-1 0 0,0-1 0 0 0,0 1 1 0 0,0 0-1 0 0,0 0 1 0 0,0 0-1 0 0,0 0 1 0 0,0 0-1 0 0,0 1 0 0 0,-1-1 1 0 0,1 0-1 0 0,0 1 1 0 0,1 2-1 0 0,0 0-49 0 0,0 0-1 0 0,0 0 1 0 0,-1 0-1 0 0,1 0 1 0 0,-1 1-1 0 0,0-1 1 0 0,0 1-1 0 0,-1-1 0 0 0,0 1 1 0 0,1 0-1 0 0,-2 0 1 0 0,1 0-1 0 0,0-1 1 0 0,-1 7-1 0 0,0 9-81 0 0,-1 0-1 0 0,-4 22 1 0 0,1-16 90 0 0,-8 56-53 0 0,-2 22 0 0 0,12-84 0 0 0,2 0 0 0 0,0 1 0 0 0,4 23 0 0 0,-4-43-41 0 0,0 0-1 0 0,0 0 1 0 0,0 0 0 0 0,0 0-1 0 0,1 0 1 0 0,-1 0 0 0 0,0-1-1 0 0,1 1 1 0 0,-1 0-1 0 0,0 0 1 0 0,1 0 0 0 0,-1 0-1 0 0,1-1 1 0 0,-1 1 0 0 0,1 0-1 0 0,0-1 1 0 0,-1 1-1 0 0,1 0 1 0 0,0-1 0 0 0,0 1-1 0 0,-1-1 1 0 0,1 1 0 0 0,0-1-1 0 0,0 1 1 0 0,0-1-1 0 0,1 1 1 0 0,-1-1-240 0 0,1 0 0 0 0,-1 0 1 0 0,1 1-1 0 0,0-2 0 0 0,-1 1 0 0 0,1 0 0 0 0,-1 0 0 0 0,1 0 0 0 0,-1-1 1 0 0,1 1-1 0 0,-1-1 0 0 0,1 1 0 0 0,-1-1 0 0 0,1 0 0 0 0,1-1 1 0 0,12-8-1766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8:0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25 11975 0 0,'0'0'267'0'0,"0"0"42"0"0,0 0 17 0 0,0 0-28 0 0,1 1-196 0 0,4 5-21 0 0,-4-4 69 0 0,0 0 0 0 0,1 0-1 0 0,-1 0 1 0 0,0 0 0 0 0,-1 0 0 0 0,1 0-1 0 0,0 0 1 0 0,0 1 0 0 0,-1-1 0 0 0,0 0 0 0 0,1 0-1 0 0,-1 1 1 0 0,0-1 0 0 0,0 0 0 0 0,0 0-1 0 0,0 1 1 0 0,-1-1 0 0 0,1 0 0 0 0,-2 4 0 0 0,0 3 316 0 0,-2 0 1 0 0,1-1 0 0 0,-7 12-1 0 0,8-17-383 0 0,-15 26 500 0 0,-30 38 0 0 0,-1 3-629 0 0,19-23 46 0 0,3 0 0 0 0,1 2 0 0 0,-17 52 0 0 0,39-91 0 0 0,0 0 0 0 0,0-1 0 0 0,1 1 0 0 0,0 0 0 0 0,1 0 0 0 0,0 0 0 0 0,1 1 0 0 0,0-1 0 0 0,2 15 0 0 0,-1-22 7 0 0,0-1-1 0 0,0 1 1 0 0,0-1-1 0 0,0 0 1 0 0,0 1-1 0 0,0-1 1 0 0,1 0 0 0 0,-1 0-1 0 0,1 0 1 0 0,2 3-1 0 0,-2-5 63 0 0,-1 1 0 0 0,0-1-1 0 0,1 0 1 0 0,-1 0 0 0 0,0 0-1 0 0,0 1 1 0 0,1-1 0 0 0,-1 0-1 0 0,0-1 1 0 0,1 1 0 0 0,-1 0-1 0 0,0 0 1 0 0,1-1 0 0 0,-1 1-1 0 0,0 0 1 0 0,0-1 0 0 0,2 0-1 0 0,-1 0 64 0 0,6-3 102 0 0,0 0 0 0 0,0 0 0 0 0,-1-1 0 0 0,1 0 0 0 0,-1-1 0 0 0,9-9 0 0 0,6-2 176 0 0,158-138 251 0 0,-136 112-687 0 0,72-90-1 0 0,-108 122 27 0 0,-1 0 0 0 0,0 0 0 0 0,-1 0 0 0 0,0-1 0 0 0,-1 0 0 0 0,0-1 0 0 0,6-22 0 0 0,-10 30 0 0 0,0 0 0 0 0,0-1 0 0 0,0 1 0 0 0,-1 0 0 0 0,0-1 0 0 0,0 1 0 0 0,0 0 0 0 0,-1-1 0 0 0,0 1 0 0 0,0-1 0 0 0,0 1 0 0 0,-1 0 0 0 0,1 0 0 0 0,-1 0 0 0 0,-1 0 0 0 0,1 0 0 0 0,-1 0 0 0 0,1 1 0 0 0,-1-1 0 0 0,-1 1 0 0 0,-4-7 0 0 0,2 6-72 0 0,0 0 0 0 0,0 0 0 0 0,0 0 0 0 0,-1 1 0 0 0,0 0 0 0 0,1 0 0 0 0,-1 1 0 0 0,-1-1 0 0 0,1 2 0 0 0,0-1 0 0 0,-1 1 0 0 0,1 0 0 0 0,-1 0 0 0 0,0 1 0 0 0,0 0 0 0 0,1 1 0 0 0,-1 0 0 0 0,0 0 0 0 0,-14 2 0 0 0,-7 4-257 0 0,1 0 0 0 0,0 2 0 0 0,0 2-1 0 0,-26 12 1 0 0,10-5-665 0 0,39-15 452 0 0,-10 5-366 0 0,7-6-2643 0 0,8-1-1904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8:04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119 591 10135 0 0,'-1'2'231'0'0,"-1"4"-150"0"0,-1-1 0 0 0,0 1 0 0 0,0-1 0 0 0,0 0-1 0 0,-1 0 1 0 0,0 0 0 0 0,0 0 0 0 0,0 0 0 0 0,-1-1 0 0 0,1 0 0 0 0,-7 5 0 0 0,5-6 896 0 0,0 1 0 0 0,-1-1-1 0 0,1 0 1 0 0,-1-1 0 0 0,1 1 0 0 0,-13 1 0 0 0,18-4-815 0 0,0-1 0 0 0,0 1-1 0 0,1-1 1 0 0,-1 1 0 0 0,1-1-1 0 0,-1 1 1 0 0,0-1 0 0 0,1 0-1 0 0,-1 1 1 0 0,1-1 0 0 0,-1 0-1 0 0,1 0 1 0 0,0 1 0 0 0,-1-1-1 0 0,1 0 1 0 0,0 0 0 0 0,-1 0 0 0 0,1-1-1 0 0,0-1 31 0 0,-1 0-1 0 0,1 0 0 0 0,0 0 1 0 0,1 0-1 0 0,-1 0 1 0 0,0 0-1 0 0,1 0 0 0 0,0 0 1 0 0,0 0-1 0 0,0 0 0 0 0,2-4 1 0 0,17-31-344 0 0,-15 29 255 0 0,26-36-103 0 0,1 1 0 0 0,55-58 0 0 0,-76 90 0 0 0,121-130 0 0 0,-99 109 0 0 0,2 2 0 0 0,44-30 0 0 0,-48 40 0 0 0,50-25 0 0 0,-65 39 0 0 0,1 0 0 0 0,0 0 0 0 0,0 2 0 0 0,0 0 0 0 0,23-3 0 0 0,-36 7 0 0 0,15 3 0 0 0,-8 0 0 0 0,4 3 0 0 0,-12 0 0 0 0,-2-3 0 0 0,2 3 0 0 0,0-1 0 0 0,-1 1 0 0 0,1 0 0 0 0,-1 0 0 0 0,0 0 0 0 0,-1 0 0 0 0,1 0 0 0 0,-1 0 0 0 0,1 6 0 0 0,2 5 0 0 0,19 91 0 0 0,-21-92 0 0 0,0 1 0 0 0,-2-1 0 0 0,0 0 0 0 0,-1 1 0 0 0,-2 16 0 0 0,-16 56 0 0 0,-2 23 0 0 0,18-90 0 0 0,1 0 0 0 0,1 1 0 0 0,1 25 0 0 0,1-38 0 0 0,0-1 0 0 0,0 1 0 0 0,0 0 0 0 0,1-1 0 0 0,0 1 0 0 0,1-1 0 0 0,0 0 0 0 0,4 9 0 0 0,-1-9-61 0 0,-5-8 24 0 0,-1 0 0 0 0,1 1 0 0 0,-1-1 0 0 0,1 0 0 0 0,-1 0 1 0 0,1 1-1 0 0,-1-1 0 0 0,1 0 0 0 0,0 0 0 0 0,-1 0 0 0 0,1 0 0 0 0,-1 0 1 0 0,1 0-1 0 0,0 0 0 0 0,-1 0 0 0 0,1 0 0 0 0,0 0 0 0 0,-1 0 0 0 0,1 0 1 0 0,0-1-1 0 0,13-3-1371 0 0,-13 4 893 0 0,15-7-6991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8:04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18 19351 0 0,'0'0'424'0'0,"-7"-1"88"0"0,0-3 24 0 0,-2 0 8 0 0,-3 3-440 0 0,3-1-104 0 0,9 2 0 0 0,-9-2 0 0 0,2-1 0 0 0,7 3 0 0 0,0 0 0 0 0,0 0-8576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3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10135 0 0,'0'0'231'0'0,"0"0"29"0"0,0 0 19 0 0,0 2-41 0 0,-3 11-198 0 0,0-1 0 0 0,-2 1-1 0 0,1-1 1 0 0,-1-1 0 0 0,-9 16 0 0 0,-8 18 739 0 0,-84 224 339 0 0,99-248-1118 0 0,-7 32 0 0 0,10-34 0 0 0,-1-1 0 0 0,-12 28 0 0 0,13-37 17 0 0,-7 11-622 0 0,10-17-2456 0 0,1 5-1074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195 868 6447 0 0,'-71'64'570'0'0,"-8"7"-12"0"0,75-67-391 0 0,-1-1 0 0 0,1 0-1 0 0,-1 0 1 0 0,0-1 0 0 0,-6 3-1 0 0,2 1 1049 0 0,7-5-12 0 0,3-4-266 0 0,0-2-708 0 0,2-9-71 0 0,1 0 0 0 0,1 0 0 0 0,1 0 0 0 0,0 1 0 0 0,0 0 0 0 0,10-13-1 0 0,-10 15-70 0 0,83-129 1172 0 0,-21 37-542 0 0,-20 25-817 0 0,113-173-997 0 0,-132 213 938 0 0,1 0 0 0 0,2 3 0 0 0,1 0 0 0 0,45-35 0 0 0,-53 51 264 0 0,1 0-1 0 0,35-17 0 0 0,-49 29-33 0 0,1 1-1 0 0,0 1 0 0 0,0 0 1 0 0,0 1-1 0 0,0 0 1 0 0,1 1-1 0 0,21-3 0 0 0,-29 6 4 0 0,0 0 0 0 0,-1 0 1 0 0,1 0-1 0 0,0 1 0 0 0,-1 0 0 0 0,1 0 0 0 0,-1 0 0 0 0,1 1 0 0 0,-1 0 0 0 0,0 0 0 0 0,1 0 0 0 0,-1 1 1 0 0,9 5-1 0 0,-8-3-57 0 0,-1 0 1 0 0,0 0 0 0 0,0 0 0 0 0,0 0 0 0 0,-1 1 0 0 0,1-1-1 0 0,-1 1 1 0 0,-1 0 0 0 0,7 13 0 0 0,-4-1-39 0 0,0-1 1 0 0,-1 1 0 0 0,-1 1-1 0 0,0-1 1 0 0,-1 1-1 0 0,-2-1 1 0 0,0 31-1 0 0,-2-6-232 0 0,-3-1 0 0 0,-1 1 0 0 0,-19 68 0 0 0,15-79 101 0 0,-1 0-1 0 0,-3 0 0 0 0,0-1 1 0 0,-2 0-1 0 0,-22 33 0 0 0,7-23 362 0 0,-3-2 1 0 0,-1-1-1 0 0,-40 34 0 0 0,66-65-170 0 0,-193 172 872 0 0,103-95-706 0 0,-48 27-205 0 0,144-110 0 0 0,-1 1 0 0 0,0-1 0 0 0,1 1 0 0 0,-1-1 0 0 0,-5 2 0 0 0,7-3 0 0 0,1 0 0 0 0,0 1 0 0 0,0-1 0 0 0,-1 0 0 0 0,1 0 0 0 0,0 0 0 0 0,-1 0 0 0 0,1 0 0 0 0,0 0 0 0 0,-1 0 0 0 0,1 0 0 0 0,0 0 0 0 0,-1 1 0 0 0,1-2 0 0 0,0 1 0 0 0,0 0 0 0 0,-1 0 0 0 0,1 0 0 0 0,0 0 0 0 0,-1 0 0 0 0,1 0 0 0 0,0 0 0 0 0,-1 0 0 0 0,1 0 0 0 0,0 0 0 0 0,0-1 0 0 0,-1 1 0 0 0,1 0 0 0 0,0 0 0 0 0,-1 0 0 0 0,1-1 0 0 0,0 1 0 0 0,0 0 0 0 0,-1-1 0 0 0,2-4 0 0 0,-1 4 0 0 0,2-7-68 0 0,0 0 0 0 0,0 0 0 0 0,1 0 0 0 0,1 0-1 0 0,-1 1 1 0 0,1-1 0 0 0,0 1 0 0 0,7-9 0 0 0,3-7-195 0 0,13-22-245 0 0,4-4-4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34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11975 0 0,'34'-27'1200'0'0,"-30"26"-1098"0"0,4 1-92 0 0,-5 0 45 0 0,-1 0 0 0 0,1 1 0 0 0,-1-1 0 0 0,1 1 0 0 0,-1 0 0 0 0,1-1 0 0 0,-1 1 0 0 0,0 0 0 0 0,1 0-1 0 0,-1 1 1 0 0,0-1 0 0 0,0 0 0 0 0,0 1 0 0 0,0-1 0 0 0,0 1 0 0 0,0 0 0 0 0,0 0 0 0 0,-1 0 0 0 0,1 0 0 0 0,-1 0 0 0 0,1 0-1 0 0,-1 0 1 0 0,0 0 0 0 0,1 0 0 0 0,-1 1 0 0 0,1 4 0 0 0,3 3 337 0 0,6 13-188 0 0,-6-12-221 0 0,0-1-1 0 0,0 0 0 0 0,1-1 0 0 0,9 12 1 0 0,-13-19 82 0 0,-1 0-1 0 0,1 0 1 0 0,0 0 0 0 0,0 0 0 0 0,0 0-1 0 0,1-1 1 0 0,-1 1 0 0 0,0-1 0 0 0,1 0-1 0 0,-1 1 1 0 0,1-1 0 0 0,-1 0 0 0 0,1 0-1 0 0,-1-1 1 0 0,1 1 0 0 0,0-1 0 0 0,-1 1-1 0 0,1-1 1 0 0,0 0 0 0 0,0 0 0 0 0,-1 0-1 0 0,5 0 1 0 0,5-3 245 0 0,-1 0-1 0 0,1 0 0 0 0,-1-1 1 0 0,0 0-1 0 0,-1-1 1 0 0,13-7-1 0 0,1-3-64 0 0,32-25 0 0 0,-34 21-220 0 0,0 0 0 0 0,28-33 0 0 0,-40 40-161 0 0,0-1 0 0 0,-1 0 0 0 0,0-1 1 0 0,-1 0-1 0 0,0 0 0 0 0,5-15 0 0 0,-12 25 2 0 0,1 1-1 0 0,-1-1 1 0 0,0 1-1 0 0,-1-1 1 0 0,1 1-1 0 0,-1-1 1 0 0,1 0-1 0 0,-1 1 0 0 0,0-1 1 0 0,0 0-1 0 0,-1 1 1 0 0,1-1-1 0 0,-1 0 1 0 0,0 1-1 0 0,0-1 1 0 0,0 1-1 0 0,0-1 1 0 0,-3-5-1 0 0,3 8 122 0 0,1 0-1 0 0,-1 1 0 0 0,0-1 1 0 0,1 1-1 0 0,-1-1 0 0 0,0 0 1 0 0,1 1-1 0 0,-1-1 0 0 0,0 1 1 0 0,0-1-1 0 0,0 1 0 0 0,1 0 1 0 0,-1-1-1 0 0,0 1 1 0 0,0 0-1 0 0,0 0 0 0 0,0-1 1 0 0,0 1-1 0 0,1 0 0 0 0,-1 0 1 0 0,0 0-1 0 0,0 0 0 0 0,0 0 1 0 0,0 0-1 0 0,0 1 0 0 0,0-1 1 0 0,-1 0-1 0 0,-27 12-196 0 0,21-8 194 0 0,-11 6 16 0 0,-1 1 0 0 0,2 1 0 0 0,0 0 0 0 0,-25 23 0 0 0,-58 65 0 0 0,61-52 0 0 0,-41 62 0 0 0,68-91 0 0 0,4-5 79 0 0,0 1-1 0 0,0 0 0 0 0,-6 19 0 0 0,12-28-27 0 0,0 1 1 0 0,1-1-1 0 0,0 1 0 0 0,1 0 0 0 0,0-1 0 0 0,0 1 1 0 0,0 0-1 0 0,1 0 0 0 0,0 0 0 0 0,1 11 0 0 0,-1-16-9 0 0,1 0-1 0 0,-1 0 1 0 0,1 0-1 0 0,-1 0 1 0 0,1-1-1 0 0,0 1 1 0 0,0 0-1 0 0,0 0 1 0 0,0 0-1 0 0,0-1 1 0 0,0 1-1 0 0,1-1 1 0 0,-1 1-1 0 0,0-1 1 0 0,1 1-1 0 0,-1-1 1 0 0,1 0-1 0 0,2 2 1 0 0,-1-1 39 0 0,1-1 0 0 0,-1 0 0 0 0,0 1 0 0 0,1-1 1 0 0,-1-1-1 0 0,1 1 0 0 0,-1 0 0 0 0,1-1 0 0 0,6 0 0 0 0,-1 0-306 0 0,1-1-1 0 0,-1 0 0 0 0,9-3 0 0 0,22-7-4129 0 0,-9-1-1055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3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273 753 10135 0 0,'0'0'231'0'0,"0"0"29"0"0,0 2 19 0 0,0 1-127 0 0,4 15-18 0 0,-4-16-36 0 0,0-1 0 0 0,1 1 0 0 0,-1 0 0 0 0,1-1 0 0 0,-1 1 0 0 0,1 0 0 0 0,0-1 0 0 0,-1 1-1 0 0,1-1 1 0 0,0 1 0 0 0,0-1 0 0 0,0 0 0 0 0,0 1 0 0 0,0-1 0 0 0,1 0 0 0 0,-1 0 0 0 0,0 1-1 0 0,0-1 1 0 0,1 0 0 0 0,-1-1 0 0 0,1 1 0 0 0,-1 0 0 0 0,1 0 0 0 0,-1 0 0 0 0,1-1 0 0 0,0 1 0 0 0,-1-1-1 0 0,1 1 1 0 0,0-1 0 0 0,-1 0 0 0 0,1 0 0 0 0,0 0 0 0 0,0 0 0 0 0,-1 0 0 0 0,1 0 0 0 0,0 0 0 0 0,-1 0-1 0 0,1-1 1 0 0,2 0 0 0 0,2 0 49 0 0,0-1-1 0 0,0 0 1 0 0,0-1 0 0 0,0 1-1 0 0,-1-1 1 0 0,11-7 0 0 0,31-26 839 0 0,-20 14-755 0 0,117-106 1233 0 0,-120 104-1331 0 0,-2-1 0 0 0,-1-1 0 0 0,-1-1-1 0 0,28-49 1 0 0,-17 16-193 0 0,32-83 0 0 0,-51 111-422 0 0,-1 0 0 0 0,-2 0 0 0 0,10-65 0 0 0,-18 96 482 0 0,-1 0 0 0 0,0-1 0 0 0,0 1 0 0 0,0 0 0 0 0,0 0 0 0 0,0 0 0 0 0,0-1 0 0 0,0 1 0 0 0,0 0 0 0 0,-1 0 0 0 0,1 0 0 0 0,0 0 0 0 0,-1-1 0 0 0,1 1 0 0 0,-1 0 0 0 0,0-2 0 0 0,0 3 0 0 0,1 0 0 0 0,-1-1 0 0 0,1 1 0 0 0,-1 0 0 0 0,1-1 0 0 0,-1 1 0 0 0,0 0 0 0 0,1 0 0 0 0,-1-1 0 0 0,1 1 0 0 0,-1 0 0 0 0,1 0 0 0 0,-1 0 0 0 0,0 0 0 0 0,1 0 0 0 0,-1 0 0 0 0,1 0 0 0 0,-1 0 0 0 0,0 0 0 0 0,1 0 0 0 0,-1 0 0 0 0,1 0 0 0 0,-2 1 0 0 0,-2 0 0 0 0,0 1 0 0 0,0 0 0 0 0,-1 0 0 0 0,1 1 0 0 0,1-1 0 0 0,-8 6 0 0 0,-12 12 0 0 0,1 1 0 0 0,-24 30 0 0 0,-32 52 0 0 0,33-43 0 0 0,-19 29 0 0 0,4 3 0 0 0,-54 111 0 0 0,88-144 0 0 0,3 0 0 0 0,-24 96 0 0 0,-8 22 0 0 0,18-74 0 0 0,-25 67 0 0 0,-15 8 0 0 0,74-171-655 0 0,0 1 0 0 0,-1-1 0 0 0,1 0 0 0 0,-2 0 0 0 0,1 0 0 0 0,-1-1 0 0 0,0 1-1 0 0,-7 6 1 0 0,10-12-4313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3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13823 0 0,'0'0'315'0'0,"0"0"45"0"0,0 0 21 0 0,0 0-49 0 0,0 0-149 0 0,0 0 194 0 0,1 0 110 0 0,15-4-2 0 0,-1-2 0 0 0,1 1 0 0 0,-1-2-1 0 0,17-9 1 0 0,13-6 91 0 0,263-120-3204 0 0,-253 116 1605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3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13823 0 0,'0'0'315'0'0,"0"0"45"0"0,0 0 21 0 0,0 0-49 0 0,0 0-149 0 0,0 2 194 0 0,-1 8-293 0 0,0 1 0 0 0,-1-1 0 0 0,-1 0 0 0 0,1 1 1 0 0,-2-1-1 0 0,0 0 0 0 0,-8 16 0 0 0,-2 6-3355 0 0,10-20 1737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43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19351 0 0,'0'0'886'0'0,"0"0"-21"0"0,0 0-480 0 0,1 2 33 0 0,1 1-351 0 0,-1-1 0 0 0,1 1 0 0 0,0-1 0 0 0,-1 1 0 0 0,1-1 0 0 0,0 0 1 0 0,1 1-1 0 0,-1-1 0 0 0,0 0 0 0 0,1 0 0 0 0,-1-1 0 0 0,1 1 0 0 0,-1-1 1 0 0,1 1-1 0 0,0-1 0 0 0,0 0 0 0 0,0 0 0 0 0,0 0 0 0 0,-1 0 0 0 0,1 0 1 0 0,0-1-1 0 0,1 1 0 0 0,-1-1 0 0 0,3 0 0 0 0,10 1-14 0 0,0-2 0 0 0,0 0 0 0 0,23-5 0 0 0,-32 5 114 0 0,291-65 1775 0 0,-7-25-231 0 0,-230 72-1711 0 0,93-15 0 0 0,-104 29-2020 0 0,-38 5 477 0 0,-1 0 0 0 0,1 1 0 0 0,-1 0-1 0 0,17 5 1 0 0,-12-2-6169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3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21 296 10135 0 0,'0'0'231'0'0,"0"0"29"0"0,0 0 19 0 0,-2-1-41 0 0,-3 0-112 0 0,4 1-64 0 0,0 0 0 0 0,0-1 0 0 0,1 1 0 0 0,-1 0 0 0 0,0-1 0 0 0,1 1 0 0 0,-1-1 0 0 0,0 1 0 0 0,1-1 0 0 0,-1 1 0 0 0,1-1 0 0 0,-1 1 0 0 0,1-1 0 0 0,-1 1 0 0 0,1-1 0 0 0,-1 0 0 0 0,1 1 0 0 0,0-1 0 0 0,-1 0 0 0 0,1 1 0 0 0,0-1 0 0 0,0 0 0 0 0,-1 0 0 0 0,1 1 0 0 0,0-1 0 0 0,0 0 0 0 0,0 0 0 0 0,0 1 0 0 0,0-1 0 0 0,0 0 0 0 0,0-1 0 0 0,5-22-36 0 0,-3 18 48 0 0,1 0-1 0 0,0 1 0 0 0,0-1 1 0 0,1 1-1 0 0,-1 0 0 0 0,8-9 1 0 0,31-26 1173 0 0,-36 34-1125 0 0,14-11-96 0 0,1 0 1 0 0,0 1-1 0 0,2 2 0 0 0,-1 0 1 0 0,2 1-1 0 0,0 2 1 0 0,0 0-1 0 0,36-10 0 0 0,-42 15 352 0 0,0 1-1 0 0,0 1 1 0 0,35-3-1 0 0,-48 6-332 0 0,0 1 1 0 0,0 0-1 0 0,0 0 1 0 0,0 1-1 0 0,0-1 1 0 0,0 1-1 0 0,0 0 1 0 0,0 1-1 0 0,0-1 0 0 0,-1 1 1 0 0,1 0-1 0 0,0 0 1 0 0,-1 0-1 0 0,0 1 1 0 0,1 0-1 0 0,-1 0 1 0 0,0 0-1 0 0,0 0 0 0 0,4 5 1 0 0,-4-3 96 0 0,-1-1 0 0 0,1 1 1 0 0,-1 0-1 0 0,0 0 0 0 0,0 1 0 0 0,-1-1 0 0 0,1 1 1 0 0,-1-1-1 0 0,-1 1 0 0 0,3 8 0 0 0,-3-6-136 0 0,0 1 0 0 0,-1 0 0 0 0,0 0 0 0 0,0 0 0 0 0,-1 0-1 0 0,-2 12 1 0 0,-15 67-6 0 0,18-86-87 0 0,0-1 0 0 0,-1 1 0 0 0,1-1 0 0 0,0 1 0 0 0,0 0 0 0 0,0 0 0 0 0,0-1 0 0 0,0 1-1 0 0,1 2 1 0 0,-1-4-1 0 0,0 0-1 0 0,1 1 0 0 0,-1-1 0 0 0,0 0 0 0 0,0 1 0 0 0,1-1 1 0 0,-1 0-1 0 0,0 1 0 0 0,1-1 0 0 0,-1 0 0 0 0,0 1 0 0 0,1-1 1 0 0,-1 0-1 0 0,1 0 0 0 0,-1 0 0 0 0,0 1 0 0 0,1-1 0 0 0,0 0 1 0 0,2 1-147 0 0,9 3-788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3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15663 0 0,'0'0'696'0'0,"0"0"136"0"0,0 0-664 0 0,0 0-168 0 0,0 0 0 0 0,0 0 0 0 0,0 0 448 0 0,0 0 48 0 0,0 0 16 0 0,0 0 0 0 0,5 11-416 0 0,2 0-96 0 0,0-2 0 0 0,0-1-5168 0 0,2 1-1056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3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 13823 0 0,'0'0'304'0'0,"0"0"64"0"0,0 0 16 0 0,0 0 0 0 0,0 0-312 0 0,0 0-72 0 0,0 0 0 0 0,-5-15 0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5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233 227 6447 0 0,'-2'0'298'0'0,"-27"1"106"0"0,23-1-405 0 0,1 0-1 0 0,-1 0 1 0 0,-9 1-1 0 0,13 0 66 0 0,1-1 0 0 0,0 1-1 0 0,0 0 1 0 0,-1-1-1 0 0,1 1 1 0 0,0 0-1 0 0,0 0 1 0 0,0 0 0 0 0,0 0-1 0 0,0 0 1 0 0,0 0-1 0 0,0 0 1 0 0,0 0-1 0 0,1 0 1 0 0,-1 0 0 0 0,-1 3-1 0 0,-10 24 1381 0 0,7-16-1001 0 0,-21 40-69 0 0,-1-1-1 0 0,-40 53 0 0 0,55-86-301 0 0,11-16 299 0 0,1-2 117 0 0,0 0 21 0 0,0 0 3 0 0,0 0 0 0 0,0-2-380 0 0,1 0-1 0 0,0 1 0 0 0,0-1 1 0 0,0 0-1 0 0,0 0 1 0 0,0 1-1 0 0,1-1 0 0 0,-1 1 1 0 0,0-1-1 0 0,1 1 0 0 0,1-2 1 0 0,-2 2-93 0 0,78-87-19 0 0,-11 10-24 0 0,-38 46 4 0 0,-14 13 0 0 0,2 1 0 0 0,0 0 0 0 0,1 2 0 0 0,29-21 0 0 0,-30 26 0 0 0,54-30 0 0 0,-64 37 0 0 0,1 0 0 0 0,0 1 0 0 0,-1 0 0 0 0,1 1 0 0 0,0 0 0 0 0,17-2 0 0 0,-24 4 0 0 0,1 0 0 0 0,0 0 0 0 0,-1 1 0 0 0,1-1 0 0 0,0 0 0 0 0,-1 1 0 0 0,1 0 0 0 0,0 0 0 0 0,-1 0 0 0 0,1 0 0 0 0,-1 0 0 0 0,0 0 0 0 0,1 1 0 0 0,-1-1 0 0 0,0 1 0 0 0,0 0 0 0 0,0-1 0 0 0,0 1 0 0 0,0 0 0 0 0,0 0 0 0 0,0 0 0 0 0,-1 1 0 0 0,1-1 0 0 0,-1 0 0 0 0,0 1 0 0 0,1-1 0 0 0,1 5 0 0 0,-2-2 0 0 0,1 0 0 0 0,-1 0 0 0 0,1 0 0 0 0,-1 0 0 0 0,-1 0 0 0 0,1 1 0 0 0,-1-1 0 0 0,0 0 0 0 0,0 0 0 0 0,0 0 0 0 0,-1 1 0 0 0,1-1 0 0 0,-4 9 0 0 0,-1 0 205 0 0,-1 0 0 0 0,0-1 0 0 0,-1 0-1 0 0,0 0 1 0 0,-1 0 0 0 0,-1-1 0 0 0,0 0 0 0 0,0-1-1 0 0,-18 17 1 0 0,23-26-205 0 0,4-7 0 0 0,6-6 0 0 0,12-11 0 0 0,2 0 0 0 0,0 2 0 0 0,40-32 0 0 0,8-6 0 0 0,-35 28 0 0 0,47-32 0 0 0,-44 37 0 0 0,34-22 0 0 0,-62 43 0 0 0,0 0 0 0 0,0 0 0 0 0,1 1 0 0 0,-1 0 0 0 0,1 0 0 0 0,-1 1 0 0 0,12-1 0 0 0,-5 2 0 0 0,-3 4 0 0 0,-10-2 0 0 0,0 1 0 0 0,-1-1 0 0 0,1 0 0 0 0,-1 1 0 0 0,0 0 0 0 0,1-1 0 0 0,-1 1 0 0 0,0-1 0 0 0,0 1 0 0 0,0 0 0 0 0,1 3 0 0 0,9 23 0 0 0,-10-22 0 0 0,2 2 0 0 0,-1 0 0 0 0,-1 1 0 0 0,1-1 0 0 0,-1 0 0 0 0,-1 1 0 0 0,1-1 0 0 0,-2 1 0 0 0,1-1 0 0 0,-1 1 0 0 0,0-1 0 0 0,-4 12 0 0 0,0-4 0 0 0,0 0 0 0 0,-2-1 0 0 0,0 0 0 0 0,-16 27 0 0 0,-1-1 0 0 0,15-25 0 0 0,0-1 0 0 0,0 1 0 0 0,-2-2 0 0 0,0 0 0 0 0,-21 22 0 0 0,26-31-769 0 0,5-5-3236 0 0,1 0-1405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5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45 11975 0 0,'0'0'267'0'0,"0"0"42"0"0,0 0 17 0 0,0 0-28 0 0,-1 2-196 0 0,-5 12 38 0 0,-1 0 1 0 0,-1-1 0 0 0,0 1 0 0 0,-1-1 0 0 0,0-1-1 0 0,-13 14 1 0 0,-2 4 759 0 0,-1 0-785 0 0,16-21-108 0 0,1 2 1 0 0,0-1-1 0 0,0 1 0 0 0,1 0 0 0 0,0 1 0 0 0,-5 13 0 0 0,11-23 18 0 0,0 0 0 0 0,1 0-1 0 0,-1-1 1 0 0,1 1 0 0 0,0 0-1 0 0,-1 0 1 0 0,1 0 0 0 0,0 0-1 0 0,0 0 1 0 0,1 0 0 0 0,-1 0-1 0 0,0 0 1 0 0,0 0 0 0 0,1 0-1 0 0,0 0 1 0 0,-1 0 0 0 0,1 0-1 0 0,0 0 1 0 0,0-1 0 0 0,0 1-1 0 0,0 0 1 0 0,0 0 0 0 0,2 2-1 0 0,-1-2 37 0 0,1 0-1 0 0,-1 0 1 0 0,1 0 0 0 0,-1 0-1 0 0,1 0 1 0 0,0 0-1 0 0,0-1 1 0 0,0 1-1 0 0,0-1 1 0 0,0 0 0 0 0,0 0-1 0 0,0 0 1 0 0,5 0-1 0 0,0 0 32 0 0,0 0 0 0 0,0-1 0 0 0,0 0 0 0 0,0-1 0 0 0,-1 1 0 0 0,10-4 1 0 0,47-13 163 0 0,-34 7 382 0 0,-20 7-400 0 0,33-9 202 0 0,52-23-1 0 0,-81 28-439 0 0,22-15 0 0 0,1-1 0 0 0,-33 20-2 0 0,0 1 0 0 0,0-1 0 0 0,-1 0 0 0 0,1 0 0 0 0,-1 0-1 0 0,1 0 1 0 0,-1-1 0 0 0,0 1 0 0 0,0-1 0 0 0,-1 0 0 0 0,1 0 0 0 0,-1 0 0 0 0,3-7-1 0 0,-3 5-176 0 0,0 0-1 0 0,0 0 0 0 0,0 0 1 0 0,-1 0-1 0 0,0 0 0 0 0,0 0 1 0 0,-1 0-1 0 0,0 0 0 0 0,-1-12 1 0 0,1 10-173 0 0,-1 0 0 0 0,2 0 1 0 0,-1 0-1 0 0,1 0 0 0 0,0 0 1 0 0,1 0-1 0 0,0 0 0 0 0,0 0 1 0 0,6-11-1 0 0,-6 12-554 0 0,5-8-629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5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926 1 15663 0 0,'-4'7'1418'0'0,"-26"49"-1330"0"0,-3-1 0 0 0,-58 75 0 0 0,-99 84-74 0 0,45-56 334 0 0,109-114-49 0 0,-53 85 1 0 0,-10 72-717 0 0,25-46-41 0 0,2-38 458 0 0,67-108-342 0 0,0-1 0 0 0,-1 1 0 0 0,0-1 0 0 0,0 0 0 0 0,-1 0 0 0 0,0-1 0 0 0,-12 10 0 0 0,18-16-1179 0 0,1-1-14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5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13823 0 0,'0'0'630'0'0,"0"0"-13"0"0,2 2-393 0 0,4 2-34 0 0,1-1 1 0 0,-1 1-1 0 0,1-1 0 0 0,0-1 1 0 0,0 1-1 0 0,0-1 0 0 0,0 0 1 0 0,1-1-1 0 0,12 2 0 0 0,11-2 492 0 0,32-2-1 0 0,-31 0-426 0 0,195-6 400 0 0,-154 2-679 0 0,81-17 1 0 0,-52 4-351 0 0,-19 5-1497 0 0,-30 2-2133 0 0,-50 10 2469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5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14 11975 0 0,'8'4'902'0'0,"-7"-4"-851"0"0,0 0 0 0 0,0 0 1 0 0,-1 1-1 0 0,1-1 0 0 0,0 0 1 0 0,0 0-1 0 0,-1 1 0 0 0,1-1 1 0 0,0 1-1 0 0,-1-1 1 0 0,1 0-1 0 0,0 1 0 0 0,-1-1 1 0 0,1 1-1 0 0,-1-1 0 0 0,1 1 1 0 0,0 0-1 0 0,-1-1 0 0 0,0 1 1 0 0,1 0-1 0 0,-1-1 0 0 0,1 2 1 0 0,0 0 55 0 0,-1-1 1 0 0,0 1-1 0 0,0-1 1 0 0,0 0-1 0 0,0 1 1 0 0,0-1-1 0 0,0 1 1 0 0,0-1-1 0 0,0 1 1 0 0,0-1-1 0 0,-1 3 1 0 0,-1 2 128 0 0,-1-1 1 0 0,1 0-1 0 0,-1 1 1 0 0,0-1 0 0 0,-4 6-1 0 0,-47 63 1092 0 0,-75 138 0 0 0,126-206-1328 0 0,0 0 0 0 0,0 1 0 0 0,1-1 0 0 0,0 0 0 0 0,-1 9 0 0 0,2 1 4 0 0,3-12 24 0 0,0-2 12 0 0,-1-1 32 0 0,-1 0-1 0 0,1 0 0 0 0,0 0 1 0 0,0 0-1 0 0,0 0 1 0 0,-1 0-1 0 0,1-1 0 0 0,0 1 1 0 0,0 0-1 0 0,0 0 1 0 0,0-1-1 0 0,0 1 0 0 0,1-1 1 0 0,-1 1-1 0 0,0-1 0 0 0,0 1 1 0 0,0-1-1 0 0,0 0 1 0 0,1 0-1 0 0,-1 1 0 0 0,0-1 1 0 0,0 0-1 0 0,1 0 1 0 0,-1 0-1 0 0,0 0 0 0 0,3-1 1 0 0,4 0 178 0 0,0-1 1 0 0,16-4-1 0 0,-14 3-25 0 0,16-5 66 0 0,-1-1-1 0 0,0-1 1 0 0,47-27-1 0 0,64-54-332 0 0,24-46 42 0 0,-113 94 0 0 0,-24 20-292 0 0,0 0 0 0 0,26-37 0 0 0,-48 59-216 0 0,-1 1-208 0 0,0 0-857 0 0,0 0-379 0 0,0 0-80 0 0,0 0-15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0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35 11975 0 0,'0'0'267'0'0,"0"0"42"0"0,0 0 17 0 0,0 0-28 0 0,-1-1-196 0 0,-1-2-23 0 0,-1 0 1 0 0,0 0-1 0 0,0 1 1 0 0,0-1-1 0 0,0 1 1 0 0,-1 0-1 0 0,1 0 1 0 0,0 0-1 0 0,-1 1 0 0 0,0-1 1 0 0,1 1-1 0 0,-8-2 1 0 0,6 2 12 0 0,1 0 1 0 0,-1 0-1 0 0,0 0 1 0 0,0 1-1 0 0,1 0 1 0 0,-1 0-1 0 0,0 0 1 0 0,0 0-1 0 0,0 1 1 0 0,-7 2-1 0 0,1 0-92 0 0,1 1 0 0 0,-1 0 0 0 0,0 1 0 0 0,1 0 0 0 0,0 1 0 0 0,0 0 0 0 0,1 1 0 0 0,-17 13 0 0 0,-6 10 299 0 0,16-16 48 0 0,1 0-1 0 0,0 1 1 0 0,1 1 0 0 0,-19 26-1 0 0,31-39-333 0 0,-5 14 62 0 0,7-16 296 0 0,0-1 117 0 0,18 11 613 0 0,-14-10-1099 0 0,-1 0-1 0 0,1-1 0 0 0,0 1 1 0 0,0-1-1 0 0,0 0 1 0 0,0 0-1 0 0,0 0 0 0 0,0 0 1 0 0,-1-1-1 0 0,1 0 1 0 0,4-1-1 0 0,5-2-1 0 0,24-11-1 0 0,-26 9 1 0 0,0 2 0 0 0,19-6 0 0 0,-30 9 0 0 0,0 1 0 0 0,0 0 0 0 0,1 0 0 0 0,-1 0 0 0 0,0 0 0 0 0,0 0 0 0 0,1-1 0 0 0,-1 1 0 0 0,0 0 0 0 0,1 0 0 0 0,-1 0 0 0 0,0 0 0 0 0,0 0 0 0 0,1 0 0 0 0,-1 0 0 0 0,0 0 0 0 0,1 0 0 0 0,-1 0 0 0 0,0 0 0 0 0,1 0 0 0 0,-1 0 0 0 0,0 1 0 0 0,0-1 0 0 0,1 0 0 0 0,-1 0 0 0 0,0 0 0 0 0,1 0 0 0 0,-1 0 0 0 0,0 1 0 0 0,0-1 0 0 0,0 0 0 0 0,1 0 0 0 0,-1 0 0 0 0,0 1 0 0 0,0-1 0 0 0,0 0 0 0 0,1 0 0 0 0,-1 1 0 0 0,0-1 0 0 0,0 1 0 0 0,-1 4 0 0 0,0 19-64 0 0,-2-2-748 0 0,3-20-424 0 0,2-1-3062 0 0,5 5-1316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00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3 13823 0 0,'0'0'315'0'0,"4"-1"221"0"0,-4 1-524 0 0,0-1 1 0 0,0 1-1 0 0,1 0 1 0 0,-1 0-1 0 0,0 0 1 0 0,0 0-1 0 0,0 0 0 0 0,0 0 1 0 0,0 0-1 0 0,0 0 1 0 0,0 0-1 0 0,0 0 0 0 0,0 0 1 0 0,0 0-1 0 0,0 0 1 0 0,0 0-1 0 0,1 0 0 0 0,-1 0 1 0 0,0 0-1 0 0,0 0 1 0 0,0 0-1 0 0,0 0 1 0 0,0 0-1 0 0,0 0 0 0 0,0 0 1 0 0,0 0-1 0 0,0 0 1 0 0,0 0-1 0 0,0 0 0 0 0,1 0 1 0 0,-1 0-1 0 0,0 0 1 0 0,0 0-1 0 0,0 0 0 0 0,0 0 1 0 0,0 0-1 0 0,0 0 1 0 0,0 0-1 0 0,0 0 1 0 0,0 0-1 0 0,0 1 0 0 0,0-1 1 0 0,0 0-1 0 0,0 0 1 0 0,0 0-1 0 0,0 0 0 0 0,0 0 1 0 0,1 0-1 0 0,-1 0 1 0 0,0 0-1 0 0,0 0 0 0 0,0 0 1 0 0,0 0-1 0 0,0 1 1 0 0,0-1-1 0 0,0 0 1 0 0,0 0-1 0 0,-14 22 413 0 0,0 0-1 0 0,-1-1 1 0 0,-22 23-1 0 0,9-9-141 0 0,-267 368 1765 0 0,236-326-2048 0 0,1-2 0 0 0,30-39-876 0 0,27-34 368 0 0,1-2-140 0 0,1 0 512 0 0,-1 0-1 0 0,1 0 0 0 0,-1 1 1 0 0,1-1-1 0 0,-1 0 0 0 0,1 0 1 0 0,0 0-1 0 0,-1 0 0 0 0,1 0 1 0 0,-1 0-1 0 0,1 0 0 0 0,-1 0 1 0 0,1 0-1 0 0,-1 0 0 0 0,1-1 1 0 0,0 1-1 0 0,-1 0 0 0 0,1 0 1 0 0,-1 0-1 0 0,1-1 0 0 0,0 1 1 0 0,13-8-816 0 0,-13 7 693 0 0,19-12-1276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44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42 17503 0 0,'1'-1'399'0'0,"6"-3"-162"0"0,1-2 605 0 0,-8 6-828 0 0,0 0 0 0 0,0-1 1 0 0,0 1-1 0 0,0 0 0 0 0,0-1 0 0 0,0 1 0 0 0,-1 0 1 0 0,1-1-1 0 0,0 1 0 0 0,0 0 0 0 0,0-1 1 0 0,0 1-1 0 0,-1 0 0 0 0,1 0 0 0 0,0-1 0 0 0,0 1 1 0 0,0 0-1 0 0,-1 0 0 0 0,1 0 0 0 0,0-1 0 0 0,-1 1 1 0 0,1 0-1 0 0,0 0 0 0 0,0 0 0 0 0,-1 0 0 0 0,1-1 1 0 0,0 1-1 0 0,-1 0 0 0 0,0 0 0 0 0,1 0-6 0 0,0 0-1 0 0,0 0 0 0 0,-1 0 1 0 0,1 0-1 0 0,0-1 1 0 0,0 1-1 0 0,-1 0 0 0 0,1 0 1 0 0,0 0-1 0 0,0 0 1 0 0,0-1-1 0 0,-1 1 0 0 0,1 0 1 0 0,0 0-1 0 0,0 0 1 0 0,0-1-1 0 0,0 1 0 0 0,-1 0 1 0 0,1 0-1 0 0,0-1 1 0 0,0 1-1 0 0,0 0 0 0 0,0 0 1 0 0,0-1-1 0 0,0 1 1 0 0,0 0-1 0 0,0-1 0 0 0,0 1 1 0 0,0 0-1 0 0,0 0 1 0 0,0-1-1 0 0,0 1 0 0 0,0 0 1 0 0,0 0-1 0 0,0-1 1 0 0,0 1-1 0 0,0 0 0 0 0,0-1 1 0 0,0 1-1 0 0,0 0 1 0 0,1 0-1 0 0,-1 0 0 0 0,0-1 1 0 0,0 1-1 0 0,0 0 1 0 0,0 0-1 0 0,1-1 0 0 0,-1 1 1 0 0,0 0-1 0 0,0 0 1 0 0,0 0-1 0 0,1 0 0 0 0,-1-1 1 0 0,0 1-1 0 0,0 0 1 0 0,1 0-1 0 0,-1 0 0 0 0,0 0 1 0 0,0 0-1 0 0,1 0 1 0 0,-1 0-1 0 0,1-1 94 0 0,0 0 1 0 0,0 0-1 0 0,0 0 0 0 0,1 0 1 0 0,-1 0-1 0 0,0 0 0 0 0,0 1 1 0 0,0-1-1 0 0,1 0 0 0 0,-1 1 1 0 0,0-1-1 0 0,1 1 0 0 0,-1 0 0 0 0,0-1 1 0 0,1 1-1 0 0,-1 0 0 0 0,1 0 1 0 0,-1 0-1 0 0,0 0 0 0 0,1 0 1 0 0,-1 0-1 0 0,1 0 0 0 0,-1 0 1 0 0,2 1-1 0 0,-2 0-50 0 0,0-1-1 0 0,-1 0 0 0 0,1 1 1 0 0,-1-1-1 0 0,1 1 0 0 0,-1 0 1 0 0,1-1-1 0 0,-1 1 1 0 0,1-1-1 0 0,-1 1 0 0 0,1 0 1 0 0,-1-1-1 0 0,0 1 1 0 0,1 0-1 0 0,-1-1 0 0 0,0 1 1 0 0,0 0-1 0 0,0 0 1 0 0,1 1-1 0 0,0 14 46 0 0,-2-1-93 0 0,-1 0 0 0 0,0 0 0 0 0,-1-1 0 0 0,0 1 0 0 0,-1-1 0 0 0,-1 0 0 0 0,0 0 0 0 0,-1-1-1 0 0,-1 1 1 0 0,0-1 0 0 0,-10 13 0 0 0,-3 2-58 0 0,-1-1 0 0 0,-1 0 0 0 0,-43 39 0 0 0,19-27-1502 0 0,23-21-665 0 0,2 1-3478 0 0,13-11-292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0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0 13823 0 0,'0'0'315'0'0,"0"0"45"0"0,0 0 21 0 0,1 2-49 0 0,0 0-318 0 0,-1 1-1 0 0,1-1 1 0 0,-1 1 0 0 0,1-1-1 0 0,-1 1 1 0 0,0-1 0 0 0,0 1-1 0 0,0-1 1 0 0,0 1-1 0 0,-1-1 1 0 0,1 1 0 0 0,0-1-1 0 0,-1 1 1 0 0,0-1-1 0 0,0 0 1 0 0,0 1 0 0 0,0-1-1 0 0,0 0 1 0 0,-2 3-1 0 0,-3 5 246 0 0,0 0-1 0 0,-15 17 0 0 0,-25 23 369 0 0,-99 81-1 0 0,-18 17 678 0 0,109-91-803 0 0,-118 137-394 0 0,123-134-107 0 0,29-36 0 0 0,1 0 0 0 0,1 1 0 0 0,-23 44 0 0 0,39-65 30 0 0,0 0-1 0 0,0 0 0 0 0,1 0 1 0 0,-2 8-1 0 0,3-11-120 0 0,0 1 0 0 0,0-1 0 0 0,0 1 0 0 0,0-1 0 0 0,0 0 0 0 0,0 1 0 0 0,0-1 0 0 0,0 0 0 0 0,0 1 0 0 0,1-1 0 0 0,-1 0 0 0 0,0 1 0 0 0,1-1 0 0 0,0 0 0 0 0,-1 0 0 0 0,1 1 0 0 0,-1-1 0 0 0,1 0 0 0 0,1 1 0 0 0,2-2-1824 0 0,13 1-107 0 0,1 2-24 0 0</inkml:trace>
  <inkml:trace contextRef="#ctx0" brushRef="#br0" timeOffset="1">462 565 11975 0 0,'1'2'547'0'0,"3"1"-475"0"0,-1 0 0 0 0,0 1 1 0 0,1 0-1 0 0,-1 0 0 0 0,-1 0 0 0 0,1 0 1 0 0,-1 0-1 0 0,1 0 0 0 0,-1 1 0 0 0,0-1 1 0 0,-1 1-1 0 0,1-1 0 0 0,-1 1 0 0 0,0 0 1 0 0,1 7-1 0 0,0 9 455 0 0,-1 0 1 0 0,-3 30-1 0 0,1 0 468 0 0,2-38-880 0 0,1 1 0 0 0,0 0-1 0 0,1-1 1 0 0,0 0 0 0 0,8 20-1 0 0,0-6 102 0 0,23 39 0 0 0,-33-65-255 0 0,0 1 0 0 0,1 0-1 0 0,-1 0 1 0 0,1-1-1 0 0,-1 1 1 0 0,1-1 0 0 0,0 0-1 0 0,-1 1 1 0 0,1-1 0 0 0,0 0-1 0 0,0 0 1 0 0,0 0-1 0 0,0 0 1 0 0,0 0 0 0 0,0-1-1 0 0,0 1 1 0 0,0 0 0 0 0,0-1-1 0 0,0 0 1 0 0,1 1 0 0 0,-1-1-1 0 0,0 0 1 0 0,0 0-1 0 0,0 0 1 0 0,0-1 0 0 0,1 1-1 0 0,-1 0 1 0 0,2-1 0 0 0,6-2-292 0 0,1 0 1 0 0,-1 0 0 0 0,-1-1-1 0 0,12-6 1 0 0,13-7-693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0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0 15663 0 0,'-2'1'356'0'0,"-21"13"-4"0"0,2 1 0 0 0,-1 0 0 0 0,-35 36 0 0 0,-50 69 463 0 0,18-17 983 0 0,-19 24-424 0 0,22-15-626 0 0,-102 177 1 0 0,23-26-4343 0 0,129-212 2060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0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99 8287 0 0,'0'0'191'0'0,"0"0"26"0"0,0 0 9 0 0,0 0-223 0 0,0 0 1 0 0,-1 0 0 0 0,1 0 0 0 0,0 0-1 0 0,0 0 1 0 0,0 0 0 0 0,0 0-1 0 0,0-1 1 0 0,0 1 0 0 0,0 0 0 0 0,0 0-1 0 0,0 0 1 0 0,0 0 0 0 0,-1 0 0 0 0,1 0-1 0 0,0 0 1 0 0,0 0 0 0 0,0 0-1 0 0,0 0 1 0 0,0 0 0 0 0,0-1 0 0 0,0 1-1 0 0,0 0 1 0 0,0 0 0 0 0,0 0-1 0 0,0 0 1 0 0,0 0 0 0 0,0 0 0 0 0,0 0-1 0 0,0-1 1 0 0,0 1 0 0 0,0 0-1 0 0,0 0 1 0 0,0 0 0 0 0,0 0 0 0 0,0 0-1 0 0,0 0 1 0 0,0 0 0 0 0,0 0 0 0 0,0-1-1 0 0,0 1 1 0 0,0 0 0 0 0,0 0-1 0 0,0 0 1 0 0,0 0 0 0 0,0 0 0 0 0,0 0-1 0 0,0 0 1 0 0,1 0 0 0 0,-1 0-1 0 0,0 0 1 0 0,0 0 0 0 0,0-1 0 0 0,0 1-1 0 0,0 0 1 0 0,0 0 0 0 0,0 0-1 0 0,0 0 1 0 0,0 0 0 0 0,1 0 0 0 0,-1 0-1 0 0,6-1 155 0 0,0 0 1 0 0,0 0-1 0 0,0 1 0 0 0,0-1 0 0 0,0 1 0 0 0,7 1 0 0 0,2 0 207 0 0,-14-1 147 0 0,-1 0 0 0 0,0 0 0 0 0,5 1 122 0 0,-1 0-1 0 0,1-1 1 0 0,0 1 0 0 0,7-1-1 0 0,46-10 452 0 0,-3 1-122 0 0,30 5-963 0 0,1 1 0 0 0,19-3 0 0 0,9-2 0 0 0,-91 6 0 0 0,0 1 0 0 0,44 4 0 0 0,45 13 0 0 0,-70-9 0 0 0,-8-2 0 0 0,0 1 0 0 0,61 2 0 0 0,89-4 0 0 0,-147-3 0 0 0,48 9 0 0 0,-47-5 0 0 0,48 2 0 0 0,-23-8 0 0 0,0-2 0 0 0,70-13 0 0 0,-114 13 33 0 0,18-5 371 0 0,1 2-1 0 0,0 1 0 0 0,75 2 1 0 0,-98 4-727 0 0,-9-1 142 0 0,0 0 0 0 0,0 1 0 0 0,0 0 0 0 0,0 0-1 0 0,0 0 1 0 0,6 3 0 0 0,-2 0 181 0 0,1-1 0 0 0,-1 0 0 0 0,1-1 0 0 0,0 0 0 0 0,10 0 0 0 0,57-1 0 0 0,-45-2 0 0 0,257-4 0 0 0,-268 4 0 0 0,88-7 0 0 0,-48-3 0 0 0,-34 5 0 0 0,0 1 0 0 0,0 1 0 0 0,1 2 0 0 0,38 2 0 0 0,-53 0 0 0 0,-1 0 0 0 0,1-1 0 0 0,-1 0 0 0 0,16-4 0 0 0,-13 2 0 0 0,34-2 0 0 0,-19 4 0 0 0,-1-3 0 0 0,1 0 0 0 0,37-11 0 0 0,25-5 0 0 0,-72 18 611 0 0,29 1-1 0 0,-40 1-447 0 0,-6 1-253 0 0,-1-1 0 0 0,0 1 0 0 0,0 0 0 0 0,0 0 0 0 0,0 0 0 0 0,1 0 0 0 0,-2 1 0 0 0,1-1 0 0 0,0 1 0 0 0,5 3 0 0 0,0 1 582 0 0,-6-5 8 0 0,-1 0-59 0 0,6 7-274 0 0,-1-4-179 0 0,4 0 22 0 0,-8-4-583 0 0,2 2 1455 0 0,-1-2-7997 0 0,-3 0 1697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05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251 174 2759 0 0,'0'0'126'0'0,"0"0"68"0"0,0 0 208 0 0,0-6 339 0 0,-1 6 4636 0 0,-55 61-1281 0 0,56-60-3997 0 0,-1-1 0 0 0,1 0 0 0 0,0 0 0 0 0,-1 0 0 0 0,1 1-1 0 0,0-1 1 0 0,0 0 0 0 0,0 0 0 0 0,-1 1 0 0 0,1-1 0 0 0,0 0 0 0 0,0 0-1 0 0,0 1 1 0 0,-1-1 0 0 0,1 0 0 0 0,0 1 0 0 0,0-1 0 0 0,0 0 0 0 0,0 1 0 0 0,0-1-1 0 0,0 0 1 0 0,0 1 0 0 0,0-1 0 0 0,0 0 0 0 0,0 1 0 0 0,0-1 0 0 0,0 0-1 0 0,0 1 1 0 0,0-1 0 0 0,0 0 0 0 0,0 0 0 0 0,0 1 0 0 0,0-1 0 0 0,1 1-1 0 0,-1-1-56 0 0,1 1-1 0 0,0-1 0 0 0,0 1 0 0 0,-1-1 0 0 0,1 1 0 0 0,0-1 0 0 0,0 0 0 0 0,0 1 0 0 0,-1-1 0 0 0,1 0 1 0 0,0 0-1 0 0,1 1 0 0 0,28 0-284 0 0,4-6 1195 0 0,48-13 0 0 0,0-1-880 0 0,33 4-72 0 0,-32 5 0 0 0,-79 10-97 0 0,0-1 0 0 0,0 0 0 0 0,1 0 1 0 0,-1 0-1 0 0,0-1 0 0 0,0 0 0 0 0,0 1 0 0 0,-1-1 0 0 0,1-1 0 0 0,3-1 0 0 0,-5 2 29 0 0,0 1-1 0 0,-1-1 1 0 0,1 0 0 0 0,0 1-1 0 0,-1-1 1 0 0,0 0-1 0 0,1 0 1 0 0,-1 0-1 0 0,0 0 1 0 0,0 0-1 0 0,0 0 1 0 0,0-1 0 0 0,-1 1-1 0 0,1 0 1 0 0,0 0-1 0 0,-1 0 1 0 0,0-1-1 0 0,1 1 1 0 0,-1-4 0 0 0,0 2 19 0 0,-1 0 1 0 0,1 0 0 0 0,-1 0-1 0 0,0 0 1 0 0,0-1-1 0 0,0 1 1 0 0,-1 0 0 0 0,1 1-1 0 0,-1-1 1 0 0,0 0 0 0 0,0 0-1 0 0,0 1 1 0 0,-1-1 0 0 0,1 1-1 0 0,-1 0 1 0 0,0 0 0 0 0,0 0-1 0 0,-4-4 1 0 0,1 3-21 0 0,0-1 1 0 0,0 1-1 0 0,-1 0 0 0 0,1 1 1 0 0,-1-1-1 0 0,0 1 0 0 0,0 1 1 0 0,0-1-1 0 0,-11-1 0 0 0,7 2 69 0 0,0 0 0 0 0,1 1 0 0 0,-1 0 0 0 0,0 1 0 0 0,0 0 0 0 0,0 1 0 0 0,0 0 0 0 0,-20 5 0 0 0,4 2 0 0 0,1 0 0 0 0,0 2 0 0 0,1 1 0 0 0,0 2 0 0 0,0 0 0 0 0,2 1 0 0 0,-27 21 0 0 0,29-20 0 0 0,1 1 0 0 0,0 1 0 0 0,1 0 0 0 0,1 2 0 0 0,1 0 0 0 0,0 1 0 0 0,2 1 0 0 0,-15 25 0 0 0,24-31 0 0 0,0-1 0 0 0,1 2 0 0 0,0-1 0 0 0,1 1 0 0 0,-2 22 0 0 0,1-7 0 0 0,-15 94 996 0 0,18-109-830 0 0,2 0 0 0 0,0 0 0 0 0,0 0 0 0 0,1 0 0 0 0,7 30 0 0 0,-7-44-137 0 0,0 1 0 0 0,0 0 0 0 0,0-1 1 0 0,0 1-1 0 0,0-1 0 0 0,1 0 0 0 0,-1 1 0 0 0,1-1 0 0 0,0 0 0 0 0,-1 0 0 0 0,1 0 0 0 0,0 0 0 0 0,0 0 0 0 0,1 0 0 0 0,-1-1 1 0 0,0 1-1 0 0,0-1 0 0 0,1 1 0 0 0,-1-1 0 0 0,1 0 0 0 0,-1 0 0 0 0,1 0 0 0 0,0 0 0 0 0,-1-1 0 0 0,1 1 0 0 0,0-1 0 0 0,-1 1 1 0 0,4-1-1 0 0,8 0 176 0 0,-1 0 1 0 0,0-1-1 0 0,1 0 1 0 0,18-5 0 0 0,-30 5-195 0 0,194-52 154 0 0,-172 46-197 0 0,41-8 0 0 0,-42 15-2413 0 0,-23 0-3694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05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0,'0'0'231'0'0,"0"0"29"0"0,0 0 19 0 0,0 2-41 0 0,1 10-228 0 0,1 1 0 0 0,1-1 0 0 0,0 0 0 0 0,7 19 0 0 0,-2-6 66 0 0,-5-14 148 0 0,1 0 0 0 0,1-1 1 0 0,0 1-1 0 0,0-1 1 0 0,1 0-1 0 0,0-1 0 0 0,1 1 1 0 0,0-1-1 0 0,1 0 1 0 0,0-1-1 0 0,15 13 0 0 0,-9-10 104 0 0,2 0 0 0 0,-1-1 0 0 0,2-1-1 0 0,-1 0 1 0 0,1-1 0 0 0,27 8-1 0 0,1-3 675 0 0,61 9 0 0 0,-2-1 146 0 0,-95-19-1146 0 0,-1 1-1 0 0,1 0 0 0 0,-1 0 1 0 0,0 0-1 0 0,0 1 0 0 0,0 1 1 0 0,0-1-1 0 0,-1 1 0 0 0,1 1 1 0 0,-1-1-1 0 0,12 13 0 0 0,-7 3-1 0 0,-12-10 0 0 0,0-5 0 0 0,0-4-162 0 0,0 0-1 0 0,0 1 0 0 0,0-1 1 0 0,0 1-1 0 0,-1-1 1 0 0,1 0-1 0 0,-1 1 0 0 0,0-1 1 0 0,1 0-1 0 0,-1 0 1 0 0,0 1-1 0 0,0-1 0 0 0,0 0 1 0 0,-1 0-1 0 0,1 0 1 0 0,-1 0-1 0 0,1 0 0 0 0,-1-1 1 0 0,-3 4-1 0 0,5-5 54 0 0,0 1 0 0 0,-1-1 0 0 0,1 0-1 0 0,0 0 1 0 0,-1 0 0 0 0,1 1 0 0 0,0-1-1 0 0,-1 0 1 0 0,1 0 0 0 0,0 0-1 0 0,-1 0 1 0 0,1 0 0 0 0,-1 0 0 0 0,1 0-1 0 0,0 0 1 0 0,-1 0 0 0 0,1 0 0 0 0,0 0-1 0 0,-1 0 1 0 0,1 0 0 0 0,-1 0 0 0 0,1 0-1 0 0,-1-1 1 0 0,0 1-266 0 0,-8-3-1160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0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53 11975 0 0,'2'-7'576'0'0,"-2"2"-365"0"0,1 2-166 0 0,-1 0 1 0 0,0 1 0 0 0,0-1 0 0 0,0 0 0 0 0,0 0 0 0 0,-1 0 0 0 0,1 0 0 0 0,-1 1-1 0 0,0-1 1 0 0,1 0 0 0 0,-1 1 0 0 0,-2-4 0 0 0,0 5 309 0 0,-2 6 421 0 0,-8 13 1152 0 0,2-2-970 0 0,-200 205-958 0 0,106-114 0 0 0,-127 113 0 0 0,206-200-56 0 0,20-16-30 0 0,-1 1-1 0 0,1 0 1 0 0,-10 11 0 0 0,14-14-389 0 0,17-6-3081 0 0,-9 2 2148 0 0,20-8-3560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0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20 15663 0 0,'0'0'356'0'0,"0"0"50"0"0,0 0 20 0 0,0 0-42 0 0,-2 0-250 0 0,-4 1 22 0 0,0-1 0 0 0,0 0 0 0 0,0 0 0 0 0,0 0 1 0 0,-7-2-1 0 0,2-2 492 0 0,-27-9-61 0 0,35 13-477 0 0,0-1 0 0 0,0 1 0 0 0,0 0 0 0 0,0 0 1 0 0,0 0-1 0 0,0 0 0 0 0,1 0 0 0 0,-1 1 1 0 0,0-1-1 0 0,0 1 0 0 0,-5 1 0 0 0,-8 6-217 0 0,0 0 0 0 0,1 1-1 0 0,0 1 1 0 0,-22 18 0 0 0,-48 53-738 0 0,81-77 842 0 0,-22 23 3 0 0,1 1 0 0 0,-35 51 0 0 0,48-60 0 0 0,0 1 0 0 0,2 0 0 0 0,0 1 0 0 0,1 0 0 0 0,-10 35 0 0 0,14-27 0 0 0,7-19 0 0 0,-1-8 11 0 0,0-1 1 0 0,0 0-1 0 0,1 0 0 0 0,-1 0 0 0 0,0 0 1 0 0,0 0-1 0 0,0 0 0 0 0,1 0 0 0 0,-1 0 0 0 0,1 0 1 0 0,-1-1-1 0 0,0 1 0 0 0,1 0 0 0 0,-1-1 1 0 0,1 1-1 0 0,0-1 0 0 0,-1 0 0 0 0,1 0 1 0 0,-1 1-1 0 0,1-1 0 0 0,-1 0 0 0 0,3 0 0 0 0,6-1 158 0 0,-1 0 0 0 0,15-2-1 0 0,-16 1-56 0 0,29-5 260 0 0,-1-1 0 0 0,51-20 0 0 0,-74 24-372 0 0,1 1 0 0 0,16-4 0 0 0,-18 6 0 0 0,-1-2 0 0 0,0 0 0 0 0,19-7 0 0 0,16-5-414 0 0,-21 7-1411 0 0,-1-1-3984 0 0,-13 2 9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06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32 11975 0 0,'7'-32'2235'0'0,"0"46"-1214"0"0,-6-9-895 0 0,0 0 0 0 0,0 0-1 0 0,-1 0 1 0 0,1 0 0 0 0,-1-1 0 0 0,0 1-1 0 0,-1 0 1 0 0,0 9 0 0 0,-13 41 568 0 0,10-39-541 0 0,-26 80-31 0 0,-3-1-1 0 0,-4-2 1 0 0,-5-1-1 0 0,-63 103 1 0 0,15-40-106 0 0,-66 106-419 0 0,140-235-149 0 0,-14 32 0 0 0,17-31-773 0 0,7-15-4134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0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73 183 15663 0 0,'3'-5'246'0'0,"1"1"0"0"0,0 0-1 0 0,0 0 1 0 0,0 1 0 0 0,0-1 0 0 0,8-4-1 0 0,-3 1-245 0 0,-8 7 0 0 0,-1 0 0 0 0,0-1 0 0 0,0 1 0 0 0,0 0 0 0 0,1 0 0 0 0,-1-1 0 0 0,0 1 0 0 0,1 0 0 0 0,-1 0 0 0 0,0 0 0 0 0,1-1 0 0 0,-1 1 0 0 0,0 0 0 0 0,1 0 0 0 0,-1 0 0 0 0,0 0 0 0 0,1 0 0 0 0,-1 0 0 0 0,0 0 0 0 0,1 0 0 0 0,-1 0 0 0 0,0 0 0 0 0,1 0 0 0 0,-1 0 0 0 0,1 0 0 0 0,-1 0 0 0 0,0 0 0 0 0,1 0 0 0 0,-1 0 0 0 0,0 0 0 0 0,1 0 0 0 0,-1 1 0 0 0,0-1 0 0 0,1 0 0 0 0,-1 1 0 0 0,2 4 0 0 0,-1-2 72 0 0,-1 0 0 0 0,1 0 0 0 0,-1 0-1 0 0,0 1 1 0 0,0-1 0 0 0,0 0 0 0 0,0 0-1 0 0,-1 0 1 0 0,1 0 0 0 0,-1 1 0 0 0,-1 3 0 0 0,-14 34 941 0 0,-67 155-848 0 0,79-186-135 0 0,-3 8-66 0 0,-7 28 0 0 0,12-41 80 0 0,1 0 0 0 0,0 0 0 0 0,1 1 0 0 0,0-1 0 0 0,-1 0 0 0 0,2 0 0 0 0,-1 0 1 0 0,0 1-1 0 0,1-1 0 0 0,2 8 0 0 0,-2-12 444 0 0,0 1-393 0 0,0 0 0 0 0,0-1 0 0 0,0 1 1 0 0,1 0-1 0 0,-1-1 0 0 0,0 1 0 0 0,1-1 0 0 0,0 0 0 0 0,-1 1 1 0 0,3 0-1 0 0,-2 0-41 0 0,0-1-53 0 0,0 0 0 0 0,0 0 0 0 0,0 1 0 0 0,-1-1 0 0 0,1 0-1 0 0,0-1 1 0 0,0 1 0 0 0,0 0 0 0 0,0-1 0 0 0,0 1 0 0 0,1-1 0 0 0,-1 1 0 0 0,0-1-1 0 0,0 0 1 0 0,0 0 0 0 0,0 0 0 0 0,0 0 0 0 0,0-1 0 0 0,4 0 0 0 0,1-1-2 0 0,0-1 1 0 0,0 1-1 0 0,0-2 1 0 0,8-5-1 0 0,-8 5 2 0 0,8-5 234 0 0,-2 0 1 0 0,1-1-1 0 0,-1-1 0 0 0,-1 0 0 0 0,0 0 1 0 0,16-20-1 0 0,54-87 234 0 0,-21 27-537 0 0,-37 61 68 0 0,-2-1 0 0 0,31-61 0 0 0,-18 24-1956 0 0,-30 60 754 0 0,0 1 0 0 0,1-1 0 0 0,7-7 0 0 0,-9 12-330 0 0,10-6-4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0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0 17503 0 0,'0'0'399'0'0,"0"0"60"0"0,0 0 21 0 0,0 0-59 0 0,0 2-276 0 0,0-1-144 0 0,0 0 0 0 0,-1 1 0 0 0,1-1 0 0 0,0 0 0 0 0,-1 0-1 0 0,1 1 1 0 0,-1-1 0 0 0,1 0 0 0 0,-1 0 0 0 0,1 0 0 0 0,-1 0 0 0 0,0 0 0 0 0,0 0-1 0 0,0 0 1 0 0,1 0 0 0 0,-1 0 0 0 0,0 0 0 0 0,0 0 0 0 0,-2 1 0 0 0,-27 18-4 0 0,22-15 4 0 0,-27 16-1 0 0,-55 23 0 0 0,-10 6 0 0 0,92-46 0 0 0,1 0 0 0 0,0 1 0 0 0,0 0 0 0 0,0 0 0 0 0,1 1 0 0 0,-11 11 0 0 0,16-16 0 0 0,0 1 0 0 0,0-1 0 0 0,1 1 0 0 0,-1-1 0 0 0,0 1 0 0 0,1 0 0 0 0,-1-1 0 0 0,1 1 0 0 0,0-1 0 0 0,-1 1 0 0 0,1 0 0 0 0,0 0 0 0 0,0-1 0 0 0,0 1 0 0 0,0 0 0 0 0,1-1 0 0 0,-1 1 0 0 0,0 0 0 0 0,1-1 0 0 0,-1 1 0 0 0,1-1 0 0 0,-1 1 0 0 0,1 0 0 0 0,1 2 0 0 0,0-1 0 0 0,0 0 0 0 0,1 0 0 0 0,-1 0 0 0 0,1 0 0 0 0,-1 0 0 0 0,1 0 0 0 0,0 0 0 0 0,0-1 0 0 0,5 3 0 0 0,71 38 0 0 0,-15-9 0 0 0,-54-29 0 0 0,0 1 0 0 0,-1 0 0 0 0,0 1 0 0 0,0 0 0 0 0,0 0 0 0 0,-1 1 0 0 0,0 0 0 0 0,-1 0 0 0 0,0 1 0 0 0,0 0 0 0 0,8 15 0 0 0,-11-18 0 0 0,-1 1 0 0 0,0 0 0 0 0,0 0 0 0 0,-1 0 0 0 0,1 0 0 0 0,-2 0 0 0 0,1 0 0 0 0,-1 0 0 0 0,0 1 0 0 0,0-1 0 0 0,-1 1 0 0 0,0-1 0 0 0,0 0 0 0 0,-1 1 0 0 0,0-1 0 0 0,-3 10 0 0 0,3-13 73 0 0,-1 0 0 0 0,0-1 0 0 0,0 1-1 0 0,0-1 1 0 0,-1 0 0 0 0,1 0 0 0 0,-1 0 0 0 0,0 0-1 0 0,0 0 1 0 0,-4 3 0 0 0,-2 1 198 0 0,1-1-1 0 0,-1 0 0 0 0,-9 5 1 0 0,5-5-258 0 0,1 0-1 0 0,-1-1 1 0 0,0 0 0 0 0,0-1-1 0 0,0 0 1 0 0,-1-1 0 0 0,0-1 0 0 0,1 0-1 0 0,-1-1 1 0 0,0 0 0 0 0,0-1-1 0 0,-21-3 1 0 0,9-1-21 0 0,21 4-1 0 0,0 0-1 0 0,0-1 0 0 0,0 1 1 0 0,0-1-1 0 0,0-1 0 0 0,0 1 1 0 0,1-1-1 0 0,-1 0 0 0 0,0 0 1 0 0,1 0-1 0 0,-1 0 0 0 0,-6-6 1 0 0,10 7-98 0 0,0-1 1 0 0,0 1 0 0 0,0 0-1 0 0,0-1 1 0 0,0 1-1 0 0,1-1 1 0 0,-1 1 0 0 0,0-1-1 0 0,1 1 1 0 0,0-1-1 0 0,-1 1 1 0 0,1-1 0 0 0,0 1-1 0 0,-1-1 1 0 0,1 0-1 0 0,0 1 1 0 0,0-1 0 0 0,1 0-1 0 0,-1 1 1 0 0,0-1-1 0 0,0 1 1 0 0,1-1 0 0 0,-1 1-1 0 0,2-4 1 0 0,4-12-917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44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17503 0 0,'-12'3'384'0'0,"0"3"88"0"0,-1 1 8 0 0,-3 3 8 0 0,-3 6-392 0 0,-2 4-96 0 0,1 1 0 0 0,6 2-5168 0 0,5-2-1056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07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19351 0 0,'0'0'886'0'0,"0"0"-21"0"0,0 0-480 0 0,0 2 33 0 0,3 5-151 0 0,-1 1 1 0 0,0-1-1 0 0,-1 1 1 0 0,0-1-1 0 0,1 14 1 0 0,-4 42-308 0 0,1-46 89 0 0,1-7-138 0 0,-2 0 0 0 0,1-1 0 0 0,-2 0-1 0 0,1 1 1 0 0,-1-1 0 0 0,0 0 0 0 0,-1 0 0 0 0,-8 14-1 0 0,9-17-287 0 0,0-1 0 0 0,-1 0 0 0 0,1 0 0 0 0,-1 0 0 0 0,0-1 0 0 0,0 1-1 0 0,-1-1 1 0 0,1 0 0 0 0,-1 0 0 0 0,0-1 0 0 0,0 1 0 0 0,0-1 0 0 0,0 0-1 0 0,-11 4 1 0 0,15-7 269 0 0,1 0 0 0 0,-1 1 0 0 0,0-1 1 0 0,1 0-1 0 0,-1 0 0 0 0,0 0 0 0 0,1 0 0 0 0,-1 0 0 0 0,0 0 0 0 0,0 0 0 0 0,1 0 0 0 0,-1 0 0 0 0,0 0 0 0 0,1 0 0 0 0,-1 0 0 0 0,0-1 0 0 0,1 1 1 0 0,-2-1-1 0 0,-2-3-5358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0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 13823 0 0,'-12'-11'608'0'0,"12"11"128"0"0,0 0-584 0 0,0 0-152 0 0,0 0 0 0 0,0 0 0 0 0,0 0 0 0 0,0 0 0 0 0,3 11 0 0 0,-1 1-4064 0 0,-2 0-848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0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17503 0 0,'0'0'399'0'0,"0"0"60"0"0,0 0 21 0 0,0 2-59 0 0,1 3-398 0 0,0 0 1 0 0,0 0-1 0 0,-1 0 1 0 0,0 1-1 0 0,0-1 1 0 0,-1 10 0 0 0,-1 14-28 0 0,11 45 86 0 0,-5-49 597 0 0,1 38 0 0 0,-2 0-43 0 0,-1-34-650 0 0,-2 57 0 0 0,-3-66 86 0 0,2-18 299 0 0,1 0 117 0 0,-2 0-271 0 0,1 15 2566 0 0,2-16-2773 0 0,0 0 0 0 0,0-1 1 0 0,0 1-1 0 0,1-1 0 0 0,-1 1 1 0 0,0-1-1 0 0,0 1 0 0 0,1-1 1 0 0,-1 0-1 0 0,0 0 0 0 0,1 0 1 0 0,-1 1-1 0 0,0-1 0 0 0,1-1 1 0 0,0 1-1 0 0,2-1-10 0 0,1 0 0 0 0,-1 0 0 0 0,-1-1 0 0 0,1 1 0 0 0,0-1 0 0 0,0 0 0 0 0,0 0 0 0 0,3-3 0 0 0,28-23 0 0 0,-24 18 0 0 0,35-32 0 0 0,49-59 0 0 0,-48 48 0 0 0,-6 9 0 0 0,65-55 0 0 0,-14 23-925 0 0,39-30-1402 0 0,-121 99 1328 0 0,0 0 0 0 0,17-8 0 0 0,-7 4-536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0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156 265 17503 0 0,'0'0'803'0'0,"0"0"-18"0"0,0 0-426 0 0,0 0 54 0 0,0 0 78 0 0,0 0 18 0 0,1 2-66 0 0,10 17-314 0 0,-2-4-120 0 0,0 0 0 0 0,1 0 0 0 0,22 25 0 0 0,-29-36-9 0 0,0-1 0 0 0,1 0 0 0 0,-1 0 0 0 0,1 0 0 0 0,-1 0 0 0 0,1-1 0 0 0,0 1 0 0 0,0-1 0 0 0,0 0 0 0 0,1 0 0 0 0,-1 0 0 0 0,0-1 0 0 0,1 0 0 0 0,-1 0 0 0 0,1 0 0 0 0,-1 0 0 0 0,1 0 0 0 0,-1-1 0 0 0,1 0 0 0 0,-1 0 0 0 0,1 0 0 0 0,0-1 0 0 0,-1 0 0 0 0,1 1 0 0 0,7-4 0 0 0,-3 1 132 0 0,0-1 0 0 0,0 0 0 0 0,0 0 0 0 0,0-1-1 0 0,-1-1 1 0 0,0 1 0 0 0,12-11 0 0 0,50-54 349 0 0,-42 40-1354 0 0,-8 8 788 0 0,0-1 1 0 0,-2-1 0 0 0,0-1-1 0 0,-2-1 1 0 0,0 0 0 0 0,22-56-1 0 0,-37 81 84 0 0,-1 0 0 0 0,1 0 0 0 0,-1 0 0 0 0,0 0 0 0 0,0-1 0 0 0,1 1 0 0 0,-1 0-1 0 0,0 0 1 0 0,0 0 0 0 0,0-1 0 0 0,0 1 0 0 0,-1 0 0 0 0,1 0 0 0 0,0 0 0 0 0,-1-2 0 0 0,1 3 1 0 0,0-1 0 0 0,-1 1 0 0 0,1-1 0 0 0,0 1 0 0 0,-1-1 1 0 0,1 1-1 0 0,0 0 0 0 0,-1-1 0 0 0,1 1 0 0 0,-1 0 0 0 0,1-1 0 0 0,-1 1 0 0 0,1 0 0 0 0,-1-1 1 0 0,1 1-1 0 0,-1 0 0 0 0,1 0 0 0 0,-2-1 0 0 0,0 1 0 0 0,0 0 0 0 0,0 0 0 0 0,0 0 0 0 0,1 0 0 0 0,-1 0-1 0 0,0 0 1 0 0,0 0 0 0 0,-3 1 0 0 0,-5 2 0 0 0,0 0 0 0 0,1 0 0 0 0,0 1 0 0 0,0 1 0 0 0,0-1 0 0 0,0 1 0 0 0,-16 13 0 0 0,-53 52 0 0 0,49-42 0 0 0,-68 70 0 0 0,7-7 0 0 0,-53 28-915 0 0,113-96 390 0 0,-14 16-64 0 0,38-34 597 0 0,1 1-1 0 0,0-1 1 0 0,0 1-1 0 0,1 1 1 0 0,-7 10-1 0 0,10-15 78 0 0,1 1-1 0 0,-1-1 1 0 0,0 1-1 0 0,1 0 1 0 0,0-1-1 0 0,-1 1 1 0 0,1 0-1 0 0,0-1 1 0 0,0 1-1 0 0,1-1 1 0 0,-1 1-1 0 0,1 0 1 0 0,-1-1-1 0 0,1 1 1 0 0,0-1-1 0 0,0 1 1 0 0,0-1-1 0 0,0 1 0 0 0,0-1 1 0 0,0 0-1 0 0,1 1 1 0 0,2 2-1 0 0,2 3 201 0 0,1 0 0 0 0,-1-1 0 0 0,2 0 0 0 0,10 10 0 0 0,-5-9-166 0 0,0 0 0 0 0,1-1 0 0 0,-1 0 0 0 0,25 8 0 0 0,-19-7-106 0 0,33 11-13 0 0,66 15 0 0 0,-93-30 34 0 0,1 0 0 0 0,49 0 0 0 0,-47-4 307 0 0,-7 1 27 0 0,0-2 0 0 0,-1-1 0 0 0,22-4 0 0 0,-39 6-1064 0 0,4 0-2633 0 0,-6 0-4521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0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10135 0 0,'0'0'231'0'0,"0"0"29"0"0,0 0 19 0 0,2 0-41 0 0,21-13 656 0 0,1 2 0 0 0,0 1 0 0 0,38-10 0 0 0,-39 15 280 0 0,45-5-1 0 0,-42 7-864 0 0,111-6 1739 0 0,-19-2-2048 0 0,151-10 0 0 0,-171 21 0 0 0,49-3 0 0 0,-11 2 0 0 0,-90 3 0 0 0,56-6 0 0 0,-2-12 0 0 0,-64 9 0 0 0,-1 2 0 0 0,47-2 0 0 0,190 12 0 0 0,-170-1 0 0 0,26 2 0 0 0,-1-6 0 0 0,239-31 0 0 0,-342 29 8 0 0,1 0 0 0 0,-1 2 0 0 0,0 0 0 0 0,0 2 0 0 0,0 0 0 0 0,0 2 0 0 0,0 0 0 0 0,30 11 0 0 0,-24-7-10 0 0,0-1 0 0 0,1-2-1 0 0,0-1 1 0 0,0-1 0 0 0,0-2-1 0 0,48-4 1 0 0,43-13 670 0 0,-26 2 48 0 0,25-2-1382 0 0,32-4 1392 0 0,-111 17-452 0 0,69 3 0 0 0,21 16-274 0 0,-124-14 0 0 0,1 1 0 0 0,0 0 0 0 0,11 5 0 0 0,-12-4 0 0 0,1-1 0 0 0,-1 0 0 0 0,16 3 0 0 0,-13-4-12 0 0,-8-1 17 0 0,1-1-1 0 0,0 1 0 0 0,0-1 0 0 0,0 0 0 0 0,5 0 0 0 0,-1-2-40 0 0,0 0-1 0 0,0 0 0 0 0,15-6 1 0 0,-22 7-660 0 0,-1 1-257 0 0,0 0-1150 0 0,0 0-4380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5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1148 8287 0 0,'0'0'191'0'0,"0"0"26"0"0,0 0 9 0 0,0 1-34 0 0,0 0-97 0 0,-1-1-1 0 0,1 1 1 0 0,0-1 0 0 0,-1 1 0 0 0,1-1 0 0 0,0 0-1 0 0,0 1 1 0 0,0-1 0 0 0,-1 1 0 0 0,1-1 0 0 0,0 1-1 0 0,0 0 1 0 0,0-1 0 0 0,0 1 0 0 0,0-1 0 0 0,0 1-1 0 0,0-1 1 0 0,0 1 0 0 0,0-1 0 0 0,0 1 0 0 0,0-1 0 0 0,1 1-1 0 0,-1-1 1 0 0,0 1 0 0 0,1 0 0 0 0,9-7 2390 0 0,-4 2-3197 0 0,11-9 1395 0 0,31-31 0 0 0,-15 12-238 0 0,150-142-280 0 0,-51 47-165 0 0,125-126 0 0 0,-57 54 0 0 0,57-58 0 0 0,-240 241 0 0 0,14-19 0 0 0,-30 33 0 0 0,-6 5 0 0 0,-6 6 0 0 0,-11 21 12 0 0,1 0 0 0 0,2 1 0 0 0,-23 47 0 0 0,36-67 12 0 0,-8 18 368 0 0,1 0 0 0 0,1 0 0 0 0,1 2 0 0 0,-9 46 0 0 0,-16 164-372 0 0,31-176-22 0 0,6 112 0 0 0,1-137 2 0 0,-2-18 0 0 0,2-1 0 0 0,5 30 0 0 0,-6-44-133 0 0,0-5-563 0 0,-1-2-257 0 0,0 0-877 0 0,0 0-3286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5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11975 0 0,'0'0'547'0'0,"0"0"-11"0"0,0 0-271 0 0,0 0 133 0 0,1 1 91 0 0,11-1-84 0 0,0 1-1 0 0,0-2 1 0 0,-1 0 0 0 0,1 0-1 0 0,12-3 1 0 0,7-1 236 0 0,16-2 138 0 0,80-24 1 0 0,42-27-2343 0 0,-87 30 1579 0 0,-3-5-2725 0 0,-57 25 1686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5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361 152 6447 0 0,'0'0'142'0'0,"0"0"22"0"0,0 2 13 0 0,-2 11 0 0 0,1-10-168 0 0,-4 11 69 0 0,5-12 303 0 0,0-2 110 0 0,0 0 18 0 0,0 0 3 0 0,0 0 0 0 0,0 0 0 0 0,7 0-91 0 0,1-1 0 0 0,0 0 0 0 0,-1 0 0 0 0,1-1 0 0 0,-1 0 0 0 0,1 0 0 0 0,-1-1-1 0 0,0 1 1 0 0,0-2 0 0 0,0 1 0 0 0,10-7 0 0 0,-8 3-321 0 0,-7 6-94 0 0,1-1 0 0 0,-1 0 0 0 0,0 0 0 0 0,1-1 0 0 0,-1 1 0 0 0,0-1 0 0 0,0 1-1 0 0,0-1 1 0 0,-1 1 0 0 0,3-6 0 0 0,-3 5-6 0 0,1-1 0 0 0,-1 0 0 0 0,-1 0 0 0 0,1 0 0 0 0,-1 1 0 0 0,1-1 0 0 0,-1 0 0 0 0,0 0 0 0 0,-1 0 0 0 0,1 0 0 0 0,-1 0 0 0 0,1 0 0 0 0,-1 0 0 0 0,0 1 0 0 0,-1-1 0 0 0,-1-5 0 0 0,-1 5 0 0 0,1 0 0 0 0,0 0 0 0 0,-1 0 0 0 0,0 1 0 0 0,0 0 0 0 0,0 0 0 0 0,0 0 0 0 0,0 0 0 0 0,-1 0 0 0 0,0 1 0 0 0,1 0 0 0 0,-1 0 0 0 0,0 0 0 0 0,0 1 0 0 0,0-1 0 0 0,0 1 0 0 0,0 0 0 0 0,-6 0 0 0 0,2 1 0 0 0,0 1 0 0 0,0-1 0 0 0,0 2 0 0 0,0-1 0 0 0,0 1 0 0 0,0 1 0 0 0,1-1 0 0 0,-12 6 0 0 0,-8 5 0 0 0,-28 19 0 0 0,31-15 0 0 0,1 0 0 0 0,0 2 0 0 0,2 1 0 0 0,0 1 0 0 0,1 0 0 0 0,-25 35 0 0 0,42-51 103 0 0,1-1 0 0 0,-1 1 0 0 0,1 0 0 0 0,0 0 0 0 0,0 0-1 0 0,1 0 1 0 0,-1 0 0 0 0,1 1 0 0 0,1-1 0 0 0,-1 1 0 0 0,1-1 0 0 0,0 1-1 0 0,-1 5 1 0 0,3-10-68 0 0,-1 0 0 0 0,1 0 0 0 0,0 0-1 0 0,-1 0 1 0 0,1 0 0 0 0,0 0 0 0 0,0 0-1 0 0,0-1 1 0 0,0 1 0 0 0,0 0 0 0 0,0-1-1 0 0,0 1 1 0 0,0 0 0 0 0,0-1 0 0 0,0 1-1 0 0,2 0 1 0 0,0 0-18 0 0,1 0 37 0 0,0 1-1 0 0,0-1 0 0 0,0 0 0 0 0,0 0 1 0 0,1-1-1 0 0,-1 1 0 0 0,0-1 1 0 0,1 0-1 0 0,-1 0 0 0 0,1 0 0 0 0,-1 0 1 0 0,0-1-1 0 0,8-2 0 0 0,6-2 385 0 0,33-14 0 0 0,-35 12-446 0 0,111-53-1352 0 0,-17 6-278 0 0,-110 54 1626 0 0,0 0-1 0 0,0 0 1 0 0,1 0-1 0 0,-1 0 1 0 0,0 0-1 0 0,0-1 1 0 0,1 1-1 0 0,-1 0 0 0 0,0 0 1 0 0,0 0-1 0 0,1 0 1 0 0,-1 0-1 0 0,0 0 1 0 0,1 0-1 0 0,-1 0 1 0 0,0 0-1 0 0,0 0 1 0 0,1 0-1 0 0,-1 0 1 0 0,0 0-1 0 0,0 0 0 0 0,1 0 1 0 0,-1 0-1 0 0,0 1 1 0 0,0-1-1 0 0,1 0 1 0 0,-1 0-1 0 0,0 0 1 0 0,0 0-1 0 0,1 0 1 0 0,-1 1-1 0 0,0-1 1 0 0,0 0-1 0 0,0 0 1 0 0,1 0-1 0 0,-1 1 0 0 0,0-1 1 0 0,0 0-1 0 0,0 0 1 0 0,0 1-1 0 0,0-1 1 0 0,1 0-1 0 0,-1 0 1 0 0,0 1-1 0 0,0-1 1 0 0,0 0-1 0 0,0 0 1 0 0,0 1-1 0 0,0-1 1 0 0,0 0-1 0 0,0 1 0 0 0,0-1 1 0 0,-2 24 206 0 0,0 2-2420 0 0,2-24 1873 0 0,1-1-1 0 0,-1 1 0 0 0,1-1 0 0 0,-1 0 0 0 0,1 1 1 0 0,-1-1-1 0 0,1 0 0 0 0,0 0 0 0 0,0 0 0 0 0,0 1 1 0 0,-1-1-1 0 0,1 0 0 0 0,0 0 0 0 0,1 0 1 0 0,-1 0-1 0 0,0-1 0 0 0,0 1 0 0 0,2 1 0 0 0,-1-1 59 0 0,1 1 1 0 0,0-1-1 0 0,0 0 0 0 0,0 0 0 0 0,1 0 0 0 0,-1 0 0 0 0,5 0 0 0 0,6 1-1416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5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6447 0 0,'0'0'298'0'0,"1"1"-10"0"0,9 24-173 0 0,-9-19 19 0 0,0-5 586 0 0,-1-1 249 0 0,0 0 45 0 0,0 0-61 0 0,-1 4-421 0 0,-2 6 3501 0 0,0-9-2403 0 0,0-7-1445 0 0,2 3-183 0 0,0 1 0 0 0,1 0 0 0 0,-1-1 0 0 0,1 1 0 0 0,0-1 0 0 0,0 1 0 0 0,0-1 0 0 0,0 1 0 0 0,0-1 0 0 0,0 1 0 0 0,1-1 0 0 0,-1 1 0 0 0,1-1 0 0 0,0 1 0 0 0,0 0 0 0 0,0-1 0 0 0,0 1 0 0 0,0 0 0 0 0,0 0 0 0 0,3-4 0 0 0,1-2-4 0 0,1 1 0 0 0,0 0 1 0 0,1 0-1 0 0,7-7 0 0 0,2 1 2 0 0,1 1 0 0 0,0 1 0 0 0,1 0 0 0 0,0 1 0 0 0,0 1 0 0 0,1 1 0 0 0,28-8 0 0 0,-5 5 0 0 0,61-6 0 0 0,-90 15 0 0 0,-1 1 0 0 0,1 1 0 0 0,-1 0 0 0 0,16 3 0 0 0,-23-3 0 0 0,0 1 0 0 0,0 0 0 0 0,0 0 0 0 0,-1 1 0 0 0,1-1 0 0 0,0 1 0 0 0,-1 0 0 0 0,1 0 0 0 0,-1 1 0 0 0,1-1 0 0 0,-1 1 0 0 0,0 0 0 0 0,5 5 0 0 0,-3 1 0 0 0,-4 2 0 0 0,-3-5-50 0 0,0 0 0 0 0,-1 0-1 0 0,0 0 1 0 0,0-1 0 0 0,-1 1-1 0 0,1 0 1 0 0,-1-1 0 0 0,-5 8-1 0 0,-9 18-349 0 0,17-29-743 0 0,0-2-2677 0 0,0 0-1148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5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208 258 10135 0 0,'0'1'464'0'0,"2"38"168"0"0,-2-37-632 0 0,0-1 0 0 0,0 1 0 0 0,0-1 0 0 0,0 0 0 0 0,-1 1 0 0 0,1-1 0 0 0,-1 0 0 0 0,1 1 0 0 0,-1-1 0 0 0,1 0 0 0 0,-1 1 0 0 0,0-1 0 0 0,1 0 0 0 0,-1 0 0 0 0,0 0 0 0 0,0 0 0 0 0,0 0 0 0 0,0 0 0 0 0,0 0 0 0 0,0 0 0 0 0,0 0 0 0 0,0 0 0 0 0,-1-1 0 0 0,0 2 0 0 0,-3 0 0 0 0,-2 3 262 0 0,0-1 0 0 0,-1 0 0 0 0,1 0 0 0 0,-1-1 1 0 0,0 0-1 0 0,0 0 0 0 0,0-1 0 0 0,-1 0 0 0 0,1-1 0 0 0,0 0 0 0 0,-1 0 0 0 0,1-1 0 0 0,-1 0 0 0 0,-12-1 0 0 0,19 1-251 0 0,0 0 0 0 0,0-1 0 0 0,0 1 0 0 0,0-1 0 0 0,0 1 0 0 0,0-1 0 0 0,0 0-1 0 0,0 0 1 0 0,0 1 0 0 0,0-1 0 0 0,1-1 0 0 0,-1 1 0 0 0,0 0 0 0 0,1 0 0 0 0,-1-1 0 0 0,1 1 0 0 0,-3-3 0 0 0,2 1-19 0 0,0 0 0 0 0,0 0 0 0 0,0 0 0 0 0,1-1 1 0 0,-1 1-1 0 0,1 0 0 0 0,0-1 0 0 0,0 1 0 0 0,-1-7 0 0 0,1 4 78 0 0,0 1 0 0 0,1-1 0 0 0,0 0-1 0 0,0 1 1 0 0,0-1 0 0 0,1 0 0 0 0,0 1 0 0 0,0-1 0 0 0,0 1 0 0 0,1-1-1 0 0,0 1 1 0 0,0-1 0 0 0,4-5 0 0 0,5-7-124 0 0,2 1 1 0 0,0 1-1 0 0,1 0 1 0 0,24-21-1 0 0,-17 20-54 0 0,1 0 1 0 0,1 2-1 0 0,25-12 1 0 0,-34 20 81 0 0,0 0 1 0 0,1 1 0 0 0,0 1 0 0 0,0 1 0 0 0,0 0-1 0 0,27-3 1 0 0,-24 7 25 0 0,1 0 0 0 0,-1 1 0 0 0,0 1 0 0 0,0 1 0 0 0,32 9 0 0 0,-41-9 45 0 0,0 0-1 0 0,0 0 1 0 0,0 1 0 0 0,-1 0-1 0 0,1 1 1 0 0,-1 0-1 0 0,0 0 1 0 0,8 7 0 0 0,-15-10 429 0 0,-1-2 34 0 0,-15 18 100 0 0,5-10-608 0 0,0 1 0 0 0,-1-2 0 0 0,-1 1 0 0 0,1-2 0 0 0,-16 8 0 0 0,-17 10 0 0 0,-106 59-2863 0 0,86-50 1524 0 0,53-27-195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44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45 17503 0 0,'10'-7'469'0'0,"-8"6"-374"0"0,0-1 0 0 0,0 1 0 0 0,0-1 0 0 0,0 0 1 0 0,0 0-1 0 0,0 1 0 0 0,0-1 0 0 0,0 0 1 0 0,-1-1-1 0 0,1 1 0 0 0,-1 0 0 0 0,0 0 1 0 0,1-1-1 0 0,-1 1 0 0 0,1-5 0 0 0,-1 5 276 0 0,-1 2 117 0 0,0 0 21 0 0,0 0 3 0 0,0 0 0 0 0,0 0 0 0 0,-12 3 443 0 0,-2 2-930 0 0,-1 2 0 0 0,1-1 0 0 0,0 2 0 0 0,1 0 0 0 0,-19 14 1 0 0,16-10-12 0 0,-62 48-14 0 0,1 0 0 0 0,-189 141 0 0 0,241-179 0 0 0,25-22 0 0 0,0 0 0 0 0,-1 0 0 0 0,1 1 0 0 0,0-1 0 0 0,-1 0 0 0 0,1 0 0 0 0,0 0 0 0 0,0 1 0 0 0,-1-1 0 0 0,1 0 0 0 0,0 0 0 0 0,0 1 0 0 0,-1-1 0 0 0,1 0 0 0 0,0 1 0 0 0,0-1 0 0 0,0 0 0 0 0,-1 0 0 0 0,1 1 0 0 0,0-1 0 0 0,0 1 0 0 0,0-1 0 0 0,0 0 0 0 0,0 1 0 0 0,0-1 0 0 0,0 0 0 0 0,0 1 0 0 0,0-1 0 0 0,0 0 0 0 0,0 1 0 0 0,0-1 0 0 0,0 0 0 0 0,0 1 0 0 0,0-1 0 0 0,0 0 0 0 0,0 1 0 0 0,0-1 0 0 0,1 1 0 0 0,-1-1 0 0 0,0 0 0 0 0,0 0 0 0 0,0 1 0 0 0,1-1 0 0 0,-1 0 0 0 0,0 1 0 0 0,1-1 0 0 0,11 6 0 0 0,-11-6 0 0 0,18 7-92 0 0,0-2 1 0 0,39 6-1 0 0,-24-5-509 0 0,-15-3 207 0 0,16 4 33 0 0,55 16 0 0 0,-42-8-4 0 0,-29-9-190 0 0,0 0-1 0 0,35 17 0 0 0,-50-21 499 0 0,9 5 243 0 0,1 1 1 0 0,21 17 0 0 0,-29-20-15 0 0,0 1-1 0 0,0 0 1 0 0,-1 0 0 0 0,0 0-1 0 0,0 1 1 0 0,0 0 0 0 0,-1 0-1 0 0,5 11 1 0 0,-8-17-66 0 0,-1 1 0 0 0,1-1 0 0 0,-1 1 1 0 0,1-1-1 0 0,-1 1 0 0 0,1-1 0 0 0,-1 1 0 0 0,0-1 0 0 0,0 1 0 0 0,0-1 0 0 0,0 1 0 0 0,0-1 0 0 0,0 1 0 0 0,0-1 0 0 0,-1 1 1 0 0,0 2-1 0 0,0-1-89 0 0,0-1 0 0 0,-1 0 0 0 0,1 0 1 0 0,-1 0-1 0 0,1 1 0 0 0,-1-1 0 0 0,0-1 1 0 0,0 1-1 0 0,-2 2 0 0 0,-9 5-17 0 0,1-1 0 0 0,-1 0 0 0 0,0-1 0 0 0,-1-1 0 0 0,-22 8 0 0 0,-5 3 0 0 0,3-3 0 0 0,-1-1 0 0 0,-1-2 0 0 0,0-2 0 0 0,-45 4 0 0 0,46-8-387 0 0,-44 1-1 0 0,66-6-270 0 0,0-1-1 0 0,0 0 1 0 0,1-1 0 0 0,-1-1-1 0 0,-19-6 1 0 0,17 2-866 0 0,3-2-11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5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 11975 0 0,'0'0'267'0'0,"0"0"42"0"0,0 0 17 0 0,0 0-28 0 0,-5 5-186 0 0,-4 15-112 0 0,7-16 0 0 0,1 0 0 0 0,-1 0 0 0 0,0 0 0 0 0,-5 7 0 0 0,-48 54 0 0 0,-27 38 0 0 0,-6 17 0 0 0,40-57 0 0 0,25-30 0 0 0,-29 53 0 0 0,49-80-98 0 0,0 0 0 0 0,0 0-1 0 0,1 1 1 0 0,0-1-1 0 0,0 1 1 0 0,1 0 0 0 0,0-1-1 0 0,-1 8 1 0 0,4-4-4329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5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0 11975 0 0,'0'0'267'0'0,"0"0"42"0"0,0 0 17 0 0,0 0-28 0 0,-1 2-196 0 0,-4 14-92 0 0,0-1 0 0 0,-11 19 0 0 0,-39 60 882 0 0,31-57-372 0 0,-162 221 25 0 0,106-155-482 0 0,-1 7-741 0 0,73-103-2856 0 0,1-1-1238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240 144 10135 0 0,'-3'0'67'0'0,"0"1"0"0"0,0 0-1 0 0,0 0 1 0 0,0-1 0 0 0,0 2-1 0 0,1-1 1 0 0,-1 0 0 0 0,0 0-1 0 0,1 1 1 0 0,-1 0 0 0 0,1-1-1 0 0,-1 1 1 0 0,1 0 0 0 0,0 0-1 0 0,0 0 1 0 0,-3 4 0 0 0,4-5 326 0 0,1-1 106 0 0,0 0 11 0 0,0 0 2 0 0,0 0 0 0 0,0 0 0 0 0,14 4 26 0 0,-13-4-506 0 0,0 1 1 0 0,0-1-1 0 0,1 0 0 0 0,-1 1 1 0 0,0-1-1 0 0,0 0 0 0 0,0 0 1 0 0,0 1-1 0 0,1-1 0 0 0,-1 0 1 0 0,0 0-1 0 0,0 0 0 0 0,0-1 1 0 0,0 1-1 0 0,1 0 1 0 0,-1 0-1 0 0,1-1 0 0 0,17-9-32 0 0,-15 8 70 0 0,0-1 1 0 0,0 0-1 0 0,0 1 0 0 0,5-6 0 0 0,15-9 510 0 0,18-9 60 0 0,-30 18-402 0 0,23-12 1 0 0,4 5-239 0 0,-1 2 0 0 0,2 2 0 0 0,53-8 0 0 0,-80 16 0 0 0,21-3 0 0 0,58-3 0 0 0,-75 8 0 0 0,0 1 0 0 0,0 1 0 0 0,0 1 0 0 0,0 0 0 0 0,23 7 0 0 0,-37-8 0 0 0,1 0 0 0 0,-1 0 0 0 0,0 1 0 0 0,0-1 0 0 0,1 1 0 0 0,-1 0 0 0 0,0 0 0 0 0,-1 0 0 0 0,1 0 0 0 0,0 0 0 0 0,3 4 0 0 0,-5-4 0 0 0,0-1 0 0 0,0 0 0 0 0,0 1 0 0 0,-1-1 0 0 0,1 1 0 0 0,0-1 0 0 0,-1 1 0 0 0,1-1 0 0 0,-1 1 0 0 0,0-1 0 0 0,1 1 0 0 0,-1 0 0 0 0,0-1 0 0 0,0 1 0 0 0,0-1 0 0 0,0 1 0 0 0,0 0 0 0 0,0-1 0 0 0,0 1 0 0 0,-1 0 0 0 0,1-1 0 0 0,-1 1 0 0 0,1-1 0 0 0,-1 1 0 0 0,-1 2 0 0 0,-2 2 0 0 0,1-1 0 0 0,-1 1 0 0 0,0-1 0 0 0,-1 0 0 0 0,1 0 0 0 0,-1 0 0 0 0,0-1 0 0 0,0 0 0 0 0,-8 6 0 0 0,1-3 0 0 0,1 0 0 0 0,-1-1 0 0 0,-22 8 0 0 0,-44 17 0 0 0,-80 46 0 0 0,133-63 225 0 0,-23 19 0 0 0,-2-1 256 0 0,-23 8-70 0 0,55-31-1090 0 0,15-8 657 0 0,1 0 1 0 0,0 0-1 0 0,0 1 1 0 0,1-1-1 0 0,-1 1 1 0 0,0 0-1 0 0,-2 2 1 0 0,3-3 472 0 0,1-1 49 0 0,0 0-127 0 0,0 0-574 0 0,0 0-250 0 0,5-1 340 0 0,0 0 0 0 0,0 0 0 0 0,-1-1 0 0 0,1 0 0 0 0,0 1 0 0 0,-1-2 0 0 0,0 1 0 0 0,9-6 1 0 0,-1 1 1 0 0,1-1 109 0 0,-1-1 0 0 0,14-11 0 0 0,-17 12 0 0 0,1 1 0 0 0,0-1 0 0 0,22-10 0 0 0,-20 12 0 0 0,-1 2 0 0 0,2-1 0 0 0,-1 1 0 0 0,0 1 0 0 0,1 0 0 0 0,16-1 0 0 0,-24 4 0 0 0,0-1 0 0 0,0 1 0 0 0,-1 1 0 0 0,1-1 0 0 0,0 1 0 0 0,-1 0 0 0 0,1 0 0 0 0,-1 0 0 0 0,1 0 0 0 0,-1 1 0 0 0,1 0 0 0 0,-1 0 0 0 0,0 0 0 0 0,0 0 0 0 0,0 1 0 0 0,0 0 0 0 0,0 0 0 0 0,-1 0 0 0 0,1 0 0 0 0,3 5 0 0 0,0 0 0 0 0,0 1 0 0 0,-1 1 0 0 0,0-1 0 0 0,-1 1 0 0 0,0 0 0 0 0,-1 0 0 0 0,0 0 0 0 0,0 1 0 0 0,-1 0 0 0 0,3 20 0 0 0,-4-15 0 0 0,-1 0 0 0 0,-1 0 0 0 0,-1-1 0 0 0,0 1 0 0 0,-1 0 0 0 0,0-1 0 0 0,-5 17 0 0 0,3-17 0 0 0,-1 0 0 0 0,0 0 0 0 0,-11 21 0 0 0,12-29 0 0 0,0-1 0 0 0,0 0 0 0 0,0 1 0 0 0,-1-1 0 0 0,0-1 0 0 0,-1 1 0 0 0,1-1 0 0 0,-1 0 0 0 0,-9 6 0 0 0,-13 8 395 0 0,-2-1 1 0 0,0-2-1 0 0,-1-1 0 0 0,-39 13 0 0 0,46-19-381 0 0,12-5-14 0 0,-1 1 1 0 0,0-1-1 0 0,0-1 0 0 0,0-1 1 0 0,-17 2-1 0 0,28-4 0 0 0,-103 0 0 0 0,86-1 0 0 0,1-1 0 0 0,0-1 0 0 0,-30-8 0 0 0,36 7-314 0 0,-1 0-1 0 0,1 0 1 0 0,0-1 0 0 0,0-1-1 0 0,0 0 1 0 0,1-1 0 0 0,0 0-1 0 0,-17-15 1 0 0,27 21-677 0 0,3 0-29 0 0,4-6-4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5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484 285 10135 0 0,'0'0'231'0'0,"0"0"29"0"0,0 0 19 0 0,-2-1-41 0 0,1 0-235 0 0,0-1-1 0 0,0 1 0 0 0,0 0 0 0 0,0 0 0 0 0,0-1 0 0 0,0 1 1 0 0,0-1-1 0 0,1 1 0 0 0,-1 0 0 0 0,0-1 0 0 0,1 1 1 0 0,-1-1-1 0 0,1 0 0 0 0,0 1 0 0 0,0-1 0 0 0,-1 1 0 0 0,1-1 1 0 0,0 0-1 0 0,0 1 0 0 0,0-1 0 0 0,1-1 0 0 0,0-2 107 0 0,0 0-1 0 0,0 1 0 0 0,0-1 0 0 0,1 0 0 0 0,-1 1 0 0 0,1-1 1 0 0,0 1-1 0 0,1 0 0 0 0,-1 0 0 0 0,1 0 0 0 0,3-4 0 0 0,12-22 517 0 0,-13 19-595 0 0,-1 1 0 0 0,0-1 0 0 0,0-1 0 0 0,-1 1 0 0 0,2-16 0 0 0,-4 23-31 0 0,-1 1 1 0 0,0 0-1 0 0,0-1 0 0 0,0 1 1 0 0,0-1-1 0 0,0 1 0 0 0,0 0 1 0 0,-1-1-1 0 0,0 1 0 0 0,0 0 1 0 0,0-1-1 0 0,0 1 1 0 0,0 0-1 0 0,-1 0 0 0 0,1 0 1 0 0,-1 0-1 0 0,0 0 0 0 0,0 0 1 0 0,0 1-1 0 0,0-1 1 0 0,0 0-1 0 0,-5-3 0 0 0,6 5 1 0 0,0 1 0 0 0,-1-1 0 0 0,1 0 0 0 0,0 1 0 0 0,0 0 0 0 0,-1-1 0 0 0,1 1 0 0 0,0 0 0 0 0,-1-1 0 0 0,1 1 0 0 0,0 0 0 0 0,-1 0 0 0 0,1 0 0 0 0,0 0 0 0 0,-1 0 0 0 0,1 1 0 0 0,0-1 0 0 0,-1 0 0 0 0,1 1 0 0 0,0-1 0 0 0,-1 0 0 0 0,1 1 0 0 0,0 0 0 0 0,0-1 0 0 0,-2 2 0 0 0,-3 2 0 0 0,-1 1 0 0 0,1-1 0 0 0,-7 9 0 0 0,3-5 0 0 0,-48 46 338 0 0,-51 61 0 0 0,24-23 869 0 0,-50 55-1042 0 0,115-129-165 0 0,17-16 0 0 0,-1 2 0 0 0,0-1 0 0 0,1 0 0 0 0,0 1 0 0 0,-4 5 0 0 0,6-9 0 0 0,1 1 0 0 0,-1 0 0 0 0,1 0 0 0 0,0 0 0 0 0,-1 0 0 0 0,1 0 0 0 0,0 0 0 0 0,0-1 0 0 0,0 1 0 0 0,0 0 0 0 0,0 0 0 0 0,0 0 0 0 0,0 0 0 0 0,0 0 0 0 0,0 0 0 0 0,0 0 0 0 0,1 1 0 0 0,-1-1 0 0 0,4 8 72 0 0,-3-9-31 0 0,0 1 0 0 0,1-1 0 0 0,-1 0-1 0 0,1 1 1 0 0,-1-1 0 0 0,0 0 0 0 0,1 0-1 0 0,-1 0 1 0 0,1 0 0 0 0,-1 0 0 0 0,0 0-1 0 0,1 0 1 0 0,-1 0 0 0 0,1-1 0 0 0,1 1-1 0 0,24-10 502 0 0,-19 8-368 0 0,37-15-22 0 0,-2-1 0 0 0,0-2 0 0 0,66-41 0 0 0,-77 42-152 0 0,12-9 0 0 0,-40 25 0 0 0,0 0 0 0 0,-1 0 0 0 0,1 0 0 0 0,-1-1 0 0 0,0 1 0 0 0,0-1 0 0 0,0 0 0 0 0,4-6 0 0 0,-5 4 0 0 0,-2 8 0 0 0,0 0 0 0 0,0 0 0 0 0,0 0 0 0 0,0-1 0 0 0,0 1 0 0 0,-1 0 0 0 0,1 0 0 0 0,-1 0 0 0 0,1 0 0 0 0,-2 2 0 0 0,-1 4 0 0 0,2-1 0 0 0,0 0 0 0 0,0-1 0 0 0,1 1 0 0 0,0 0 0 0 0,0 0 0 0 0,2 12 0 0 0,0 2 0 0 0,0-9-79 0 0,0-10-416 0 0,0 2-1304 0 0,-2-4-3660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5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1 591 10135 0 0,'1'2'231'0'0,"0"-1"-199"0"0,1 0 0 0 0,0 0 0 0 0,-1 0 0 0 0,1 0 0 0 0,-1 0 1 0 0,1-1-1 0 0,0 1 0 0 0,0-1 0 0 0,-1 1 0 0 0,1-1 0 0 0,0 1 0 0 0,0-1 0 0 0,0 0 0 0 0,-1 0 0 0 0,1 0 1 0 0,0 0-1 0 0,2 0 0 0 0,0-1 29 0 0,-1 0 1 0 0,1 0-1 0 0,-1 0 1 0 0,1 0-1 0 0,-1-1 1 0 0,0 1-1 0 0,1-1 1 0 0,3-2-1 0 0,4-5 830 0 0,0-1 1 0 0,0 1-1 0 0,14-17 0 0 0,-23 23-464 0 0,16-16 835 0 0,-5 5-748 0 0,0-1-1 0 0,-1 0 1 0 0,12-17 0 0 0,5-22 819 0 0,37-98-1 0 0,-52 118-1296 0 0,24-43-1 0 0,-32 67-153 0 0,0 0-1 0 0,1-1 1 0 0,0 2 0 0 0,1-1-1 0 0,0 1 1 0 0,1 1 0 0 0,18-15-1 0 0,-22 19-164 0 0,1 0 0 0 0,0 1 0 0 0,1 0-1 0 0,-1 0 1 0 0,1 0 0 0 0,-1 1 0 0 0,10-2 0 0 0,-11 3-6 0 0,-1 0 1 0 0,1 1 0 0 0,0-1 0 0 0,-1 1 0 0 0,1 0 0 0 0,0 1-1 0 0,-1-1 1 0 0,1 1 0 0 0,-1 0 0 0 0,1 0 0 0 0,-1 0-1 0 0,6 3 1 0 0,-8-3 113 0 0,1 1-1 0 0,0 0 0 0 0,-1 0 1 0 0,0 0-1 0 0,1 0 0 0 0,-1 0 1 0 0,0 1-1 0 0,0-1 1 0 0,3 5-1 0 0,-1-1-116 0 0,10 10-732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57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197 122 13823 0 0,'0'0'315'0'0,"1"1"45"0"0,1 1-289 0 0,-1-1 0 0 0,0 1-1 0 0,0 0 1 0 0,0-1 0 0 0,0 1 0 0 0,0 0 0 0 0,0 0-1 0 0,0-1 1 0 0,-1 1 0 0 0,1 0 0 0 0,0 0 0 0 0,-1 4-1 0 0,1-4-5 0 0,-1 0-1 0 0,0-1 0 0 0,1 1 0 0 0,-1 0 1 0 0,1 0-1 0 0,-1 0 0 0 0,1-1 0 0 0,0 1 0 0 0,0 0 1 0 0,-1-1-1 0 0,1 1 0 0 0,0-1 0 0 0,1 1 1 0 0,-1-1-1 0 0,0 1 0 0 0,0-1 0 0 0,1 0 1 0 0,-1 0-1 0 0,1 1 0 0 0,1 0 0 0 0,2 0 171 0 0,1 0-1 0 0,0-1 1 0 0,-1 1-1 0 0,1-1 1 0 0,0 0-1 0 0,0 0 1 0 0,0-1-1 0 0,0 0 1 0 0,11-1-1 0 0,4-2-47 0 0,29-8-1 0 0,-25 5-176 0 0,-9 2 142 0 0,1-1 0 0 0,-1 0 0 0 0,0-2 0 0 0,0 0 0 0 0,-1 0 0 0 0,0-2 0 0 0,0 0 0 0 0,-1 0 0 0 0,0-2 0 0 0,-1 0 0 0 0,0 0 0 0 0,20-24 0 0 0,-25 27-211 0 0,-6 7-89 0 0,-1-1 1 0 0,0 1-1 0 0,1 0 1 0 0,-1-1 0 0 0,0 1-1 0 0,0 0 1 0 0,0-1-1 0 0,0 0 1 0 0,0 1-1 0 0,0-1 1 0 0,-1 1 0 0 0,2-4-1 0 0,-2 4 148 0 0,0 1 0 0 0,0 0-1 0 0,0-1 1 0 0,1 1 0 0 0,-1 0-1 0 0,0-1 1 0 0,0 1-1 0 0,0-1 1 0 0,0 1 0 0 0,0 0-1 0 0,0-1 1 0 0,-1 1 0 0 0,1 0-1 0 0,0-1 1 0 0,0 1 0 0 0,0 0-1 0 0,0-1 1 0 0,0 1 0 0 0,0 0-1 0 0,-1-1 1 0 0,1 1 0 0 0,0 0-1 0 0,0 0 1 0 0,0-1 0 0 0,-1 1-1 0 0,1 0 1 0 0,0 0 0 0 0,-1-1-1 0 0,1 1 1 0 0,0 0 0 0 0,0 0-1 0 0,-1 0 1 0 0,1 0 0 0 0,0-1-1 0 0,-1 1 1 0 0,1 0 0 0 0,0 0-1 0 0,-1 0 1 0 0,1 0 0 0 0,0 0-1 0 0,-1 0 1 0 0,1 0 0 0 0,0 0-1 0 0,-1 0 1 0 0,1 0 0 0 0,-1 0-1 0 0,-3-1 1 0 0,0 1 0 0 0,0 0 0 0 0,0 0 0 0 0,0 0 0 0 0,0 0 0 0 0,0 1 0 0 0,0-1 0 0 0,1 1 0 0 0,-6 1 0 0 0,-37 16 0 0 0,31-12 0 0 0,-30 14 0 0 0,0 2 0 0 0,1 1 0 0 0,-41 31 0 0 0,26-12 0 0 0,-78 74 0 0 0,122-101 0 0 0,1 0 0 0 0,1 1 0 0 0,0 0 0 0 0,1 1 0 0 0,-12 23 0 0 0,22-37 0 0 0,1 0 0 0 0,-1 0 0 0 0,1-1 0 0 0,0 1 0 0 0,0 1 0 0 0,0-1 0 0 0,0 0 0 0 0,1 0 0 0 0,-1 0 0 0 0,1 0 0 0 0,0 0 0 0 0,0 1 0 0 0,0 3 0 0 0,1-5 0 0 0,-1-1 0 0 0,1 1 0 0 0,0 0 0 0 0,-1 0 0 0 0,1 0 0 0 0,0 0 0 0 0,0-1 0 0 0,0 1 0 0 0,0 0 0 0 0,0-1 0 0 0,1 1 0 0 0,-1-1 0 0 0,0 1 0 0 0,1-1 0 0 0,-1 0 0 0 0,1 1 0 0 0,0-1 0 0 0,-1 0 0 0 0,1 0 0 0 0,0 0 0 0 0,3 1 0 0 0,5 2-13 0 0,0-1 0 0 0,0 0 0 0 0,0-1 1 0 0,0 0-1 0 0,0-1 0 0 0,1 0 0 0 0,13 0 0 0 0,72-9-318 0 0,-94 7 323 0 0,25-3-1054 0 0,43-12 1 0 0,-22 0-5078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42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15 6447 0 0,'0'0'142'0'0,"0"0"22"0"0,0 0 13 0 0,7-4 12 0 0,4-5-114 0 0,-10 8 306 0 0,-1 1 110 0 0,0 0 18 0 0,0 0 3 0 0,0 0 0 0 0,0 0 0 0 0,0 0 0 0 0,0 0 0 0 0,0 0 0 0 0,0 0 0 0 0,-1 9-173 0 0,0 0-1 0 0,-1 0 1 0 0,0 1-1 0 0,0-1 1 0 0,-1-1-1 0 0,-1 1 1 0 0,-4 9-1 0 0,-3 9 122 0 0,-22 54-460 0 0,-44 78 0 0 0,-57 70 0 0 0,40-94-4212 0 0,92-133-560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4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132 361 10135 0 0,'-88'-1'1236'0'0,"46"2"2738"0"0,41-1-3558 0 0,1 0 80 0 0,0-1 14 0 0,2-2-391 0 0,-1 1 0 0 0,1-1 0 0 0,-1 1-1 0 0,1 0 1 0 0,0 0 0 0 0,0 0 0 0 0,0 0 0 0 0,0 0 0 0 0,0 0-1 0 0,1 1 1 0 0,-1-1 0 0 0,0 1 0 0 0,1-1 0 0 0,-1 1-1 0 0,6-2 1 0 0,8-3 242 0 0,22-6-1 0 0,-28 9-342 0 0,148-31-2 0 0,-85 21-16 0 0,471-82 2032 0 0,-374 83-2014 0 0,14-1-20 0 0,-127 6-344 0 0,0-3 0 0 0,-1-2 0 0 0,62-22 0 0 0,69-17-3758 0 0,-146 41 3343 0 0,19-6-774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4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91 11975 0 0,'0'0'267'0'0,"2"-4"195"0"0,-2 4-453 0 0,0 0 1 0 0,0 0-1 0 0,0-1 1 0 0,0 1-1 0 0,0 0 0 0 0,0 0 1 0 0,0 0-1 0 0,0 0 1 0 0,0 0-1 0 0,0 0 0 0 0,0 0 1 0 0,0 0-1 0 0,0 0 0 0 0,0 0 1 0 0,1 0-1 0 0,-1-1 1 0 0,0 1-1 0 0,0 0 0 0 0,0 0 1 0 0,0 0-1 0 0,0 0 1 0 0,0 0-1 0 0,0 0 0 0 0,0 0 1 0 0,0 0-1 0 0,0 0 0 0 0,0 0 1 0 0,0 0-1 0 0,0 0 1 0 0,0 0-1 0 0,1 0 0 0 0,-1 0 1 0 0,0 0-1 0 0,0 0 1 0 0,0 0-1 0 0,0 0 0 0 0,0 0 1 0 0,0 0-1 0 0,0 0 1 0 0,0 0-1 0 0,0 0 0 0 0,0 0 1 0 0,0 0-1 0 0,1 0 0 0 0,-1 0 1 0 0,0 0-1 0 0,0 0 1 0 0,0 0-1 0 0,0 0 0 0 0,0 0 1 0 0,0 0-1 0 0,0 0 1 0 0,0 0-1 0 0,0 0 0 0 0,0 0 1 0 0,0 0-1 0 0,0 0 0 0 0,0 1 1 0 0,0-1-1 0 0,1 0 1 0 0,-1 4-9 0 0,1 0 0 0 0,-1 1 0 0 0,0-1 0 0 0,0 1 0 0 0,0-1 0 0 0,0 0 0 0 0,-1 1 0 0 0,1-1 0 0 0,-1 0 0 0 0,-2 5 0 0 0,-17 48-3 0 0,9-32 3 0 0,-82 272 2039 0 0,92-295-2040 0 0,-1 4 0 0 0,1-1 0 0 0,-1 1 0 0 0,1-1 0 0 0,0 1 0 0 0,1-1 0 0 0,-1 1 0 0 0,1-1 0 0 0,0 1 0 0 0,2 8 0 0 0,2-6 0 0 0,-3-8 5 0 0,0 0 0 0 0,0 1 0 0 0,0-1 0 0 0,0 0 1 0 0,0 0-1 0 0,0 0 0 0 0,0 0 0 0 0,0 1 0 0 0,0-2 0 0 0,0 1 0 0 0,0 0 0 0 0,0 0 0 0 0,0 0 0 0 0,0 0 0 0 0,0-1 0 0 0,1 1 0 0 0,19-9 268 0 0,-18 8-189 0 0,9-6 167 0 0,-1 0 0 0 0,0-1-1 0 0,0 0 1 0 0,0 0 0 0 0,14-17 0 0 0,-4 5-167 0 0,175-191-68 0 0,-183 196-16 0 0,23-21 0 0 0,-30 31 0 0 0,0 1 0 0 0,1-1 0 0 0,-1 1 0 0 0,1 0 0 0 0,0 0 0 0 0,10-3 0 0 0,-17 6 0 0 0,1 1 0 0 0,-1 0 0 0 0,0 0 0 0 0,1 0 0 0 0,-1 0 0 0 0,1-1 0 0 0,-1 1 0 0 0,1 0 0 0 0,-1 0 0 0 0,1 0 0 0 0,-1 0 0 0 0,0 0 0 0 0,1 0 0 0 0,-1 0 0 0 0,1 0 0 0 0,-1 0 0 0 0,1 0 0 0 0,-1 0 0 0 0,1 1 0 0 0,0 0 0 0 0,-1-1 0 0 0,1 1 0 0 0,-1 0 0 0 0,1 0 0 0 0,-1 0 0 0 0,0 0 0 0 0,0 0 0 0 0,1 0 0 0 0,-1-1 0 0 0,0 1 0 0 0,0 0 0 0 0,0 0 0 0 0,0 0 0 0 0,0 0 0 0 0,0 0 0 0 0,0 2 0 0 0,-4 20 0 0 0,2-16 0 0 0,-20 134 0 0 0,21-137 7 0 0,1 0-1 0 0,-1-1 1 0 0,1 1 0 0 0,0 0-1 0 0,0 0 1 0 0,1 0-1 0 0,-1 0 1 0 0,1-1-1 0 0,0 1 1 0 0,0 0 0 0 0,0 0-1 0 0,0-1 1 0 0,0 1-1 0 0,1-1 1 0 0,4 7 0 0 0,-2-4 30 0 0,0-1 1 0 0,1 0-1 0 0,-1 0 0 0 0,1 0 1 0 0,1-1-1 0 0,-1 0 1 0 0,1 0-1 0 0,5 4 1 0 0,20 7 1222 0 0,5 2-915 0 0,-5-3-345 0 0,-30-13 0 0 0,0 0 0 0 0,1-1 0 0 0,-1 1 0 0 0,0-1 0 0 0,1 1 0 0 0,-1-1 0 0 0,1 1 0 0 0,-1-1 0 0 0,1 0 0 0 0,-1 0 0 0 0,1 0 0 0 0,-1 0 0 0 0,1 0 0 0 0,-1 0 0 0 0,1 0 0 0 0,-1 0 0 0 0,0-1 0 0 0,1 1 0 0 0,-1-1 0 0 0,3 0 0 0 0,-1-1 0 0 0,-1 1 0 0 0,0-1 0 0 0,0 0 0 0 0,0 0 0 0 0,0 0 0 0 0,0 0 0 0 0,3-3 0 0 0,0-1 0 0 0,15-19 0 0 0,-1 0 0 0 0,31-55 0 0 0,14-20 0 0 0,-58 93-8 0 0,26-36-1214 0 0,2 0 1 0 0,77-71-1 0 0,-44 55-2762 0 0,-31 29 1937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4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89 8287 0 0,'0'0'382'0'0,"0"0"-8"0"0,2-1-240 0 0,6-3 155 0 0,0-2 0 0 0,0 1 1 0 0,-1-1-1 0 0,12-11 0 0 0,-19 17-169 0 0,0 0-1 0 0,0 0 1 0 0,0-1-1 0 0,1 1 0 0 0,-1 0 1 0 0,0 0-1 0 0,0 0 1 0 0,0 0-1 0 0,1 0 0 0 0,-1 0 1 0 0,0-1-1 0 0,0 1 1 0 0,0 0-1 0 0,0 0 0 0 0,0 0 1 0 0,1-1-1 0 0,-1 1 1 0 0,0 0-1 0 0,0 0 1 0 0,0 0-1 0 0,0-1 0 0 0,0 1 1 0 0,0 0-1 0 0,0 0 1 0 0,0 0-1 0 0,0-1 0 0 0,0 1 1 0 0,0 0-1 0 0,0 0 1 0 0,0-1-1 0 0,0 1 0 0 0,0 0 1 0 0,0 0-1 0 0,0 0 1 0 0,0-1-1 0 0,0 1 0 0 0,0 0 1 0 0,0 0-1 0 0,0-1 1 0 0,0 1-1 0 0,-1 0 0 0 0,-10-1 1120 0 0,-15 7-906 0 0,3 6-292 0 0,1 1 1 0 0,1 0-1 0 0,-38 32 0 0 0,35-25-41 0 0,2 1 0 0 0,0 1 0 0 0,-35 46 0 0 0,53-63 12 0 0,1 0 0 0 0,-1 1-1 0 0,2-1 1 0 0,-1 0 0 0 0,0 1-1 0 0,1 0 1 0 0,0 0 0 0 0,-2 10 0 0 0,4-13 6 0 0,-1 0 1 0 0,1 1 0 0 0,0-1 0 0 0,0 0-1 0 0,0 1 1 0 0,0-1 0 0 0,0 0-1 0 0,1 1 1 0 0,0-1 0 0 0,-1 0 0 0 0,1 0-1 0 0,1 0 1 0 0,-1 1 0 0 0,0-1 0 0 0,1 0-1 0 0,-1-1 1 0 0,3 4 0 0 0,-1-2 84 0 0,1-1 0 0 0,-1 0 0 0 0,1 1 0 0 0,0-2 1 0 0,-1 1-1 0 0,1 0 0 0 0,0-1 0 0 0,1 0 0 0 0,-1 0 0 0 0,0 0 0 0 0,1 0 1 0 0,-1-1-1 0 0,1 1 0 0 0,-1-1 0 0 0,1 0 0 0 0,9 0 0 0 0,-1 0 113 0 0,0-1-1 0 0,0-1 0 0 0,0 0 1 0 0,-1-1-1 0 0,15-3 0 0 0,-12 1-179 0 0,-1 0 0 0 0,-1-1-1 0 0,1 0 1 0 0,-1-2 0 0 0,0 1 0 0 0,0-2 0 0 0,-1 1-1 0 0,0-2 1 0 0,0 0 0 0 0,-1 0 0 0 0,0-1-1 0 0,-1 0 1 0 0,0-1 0 0 0,0 0 0 0 0,-1-1-1 0 0,8-14 1 0 0,-14 21-29 0 0,-1 0-1 0 0,0 0 1 0 0,0 0-1 0 0,0 0 1 0 0,-1 0-1 0 0,1 0 1 0 0,-1-1-1 0 0,-1 1 1 0 0,1 0-1 0 0,-1-1 1 0 0,0 1-1 0 0,0 0 1 0 0,0-1-1 0 0,-1 1 1 0 0,0 0-1 0 0,0-1 1 0 0,0 1-1 0 0,-1 0 1 0 0,1 0-1 0 0,-5-8 1 0 0,-3-4-601 0 0,-1 0 1 0 0,0 0 0 0 0,-1 1 0 0 0,-17-18 0 0 0,-13-3-6922 0 0,39 35 5979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0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45 8287 0 0,'0'0'191'0'0,"0"0"26"0"0,0 0 9 0 0,4-8 4 0 0,20-27 4270 0 0,-24 33-3956 0 0,0 2-28 0 0,0 0-4 0 0,0 0 0 0 0,0 0 0 0 0,0 0 0 0 0,0 0 0 0 0,0 0 0 0 0,0 0 0 0 0,0 2 0 0 0,-5 17-352 0 0,0-1 0 0 0,-2-1-1 0 0,0 1 1 0 0,-1-1-1 0 0,-11 18 1 0 0,1-1 429 0 0,-1 2-266 0 0,-1-2 0 0 0,-2 0-1 0 0,-35 39 1 0 0,-88 82-3749 0 0,129-138 429 0 0,15-15 1462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4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273 152 10135 0 0,'0'0'231'0'0,"0"0"29"0"0,0 0 19 0 0,3-1-41 0 0,13-1-190 0 0,-15 2-48 0 0,-6 2 0 0 0,-14 6 0 0 0,-5 1 0 0 0,21-7 147 0 0,0 0-1 0 0,1 0 1 0 0,-1 0-1 0 0,0 0 1 0 0,1 0-1 0 0,0 1 0 0 0,0-1 1 0 0,-3 5-1 0 0,2-4 16 0 0,2-2 281 0 0,2 0-433 0 0,-1 0 1 0 0,0 0-1 0 0,1 0 0 0 0,-1 0 0 0 0,0 0 1 0 0,1 0-1 0 0,-1 0 0 0 0,1-1 1 0 0,0 1-1 0 0,-1 0 0 0 0,1 0 0 0 0,0-1 1 0 0,-1 1-1 0 0,1 0 0 0 0,0-1 1 0 0,0 1-1 0 0,0-1 0 0 0,0 1 0 0 0,17 9 403 0 0,-8-7-71 0 0,-1-1 0 0 0,1 0 1 0 0,0-1-1 0 0,-1 1 0 0 0,1-2 0 0 0,12 0 1 0 0,59-7 898 0 0,63-20-1225 0 0,-140 26-16 0 0,21-6-358 0 0,-1-1-1 0 0,0-1 0 0 0,0-1 0 0 0,25-16 1 0 0,-17 10 175 0 0,-28 14 133 0 0,0 0 0 0 0,-1 0 0 0 0,1-1 0 0 0,-1 1 0 0 0,1-1 0 0 0,-1 0-1 0 0,0 0 1 0 0,0 0 0 0 0,0 0 0 0 0,-1 0 0 0 0,1-1 0 0 0,-1 0 0 0 0,3-4 0 0 0,-4 7-38 0 0,-1-1 1 0 0,1 0-1 0 0,-1 0 0 0 0,1 0 1 0 0,-1 0-1 0 0,0 0 1 0 0,1 1-1 0 0,-1-1 1 0 0,0 0-1 0 0,0 0 0 0 0,0 0 1 0 0,-1 0-1 0 0,1 0 1 0 0,0 0-1 0 0,-1 0 0 0 0,1 1 1 0 0,-1-1-1 0 0,0 0 1 0 0,1 0-1 0 0,-1 1 1 0 0,0-1-1 0 0,0 0 0 0 0,0 1 1 0 0,0-1-1 0 0,-1 1 1 0 0,1-1-1 0 0,0 1 1 0 0,-1 0-1 0 0,1-1 0 0 0,-1 1 1 0 0,-2-2-1 0 0,0 1 38 0 0,-1-1-1 0 0,0 1 0 0 0,0-1 0 0 0,0 1 1 0 0,0 1-1 0 0,0-1 0 0 0,0 1 0 0 0,0 0 1 0 0,-1 0-1 0 0,1 0 0 0 0,0 1 0 0 0,-7 0 1 0 0,-8 1 75 0 0,-36 5 1 0 0,7 2 196 0 0,0 2-1 0 0,0 3 0 0 0,1 1 1 0 0,1 3-1 0 0,1 2 0 0 0,1 1 1 0 0,0 3-1 0 0,-72 49 0 0 0,101-60-218 0 0,2 0-1 0 0,-23 23 1 0 0,30-27 202 0 0,0 0-1 0 0,1 0 1 0 0,0 1-1 0 0,1 0 1 0 0,0 0 0 0 0,-5 14-1 0 0,9-21-189 0 0,0 0 0 0 0,0 1 0 0 0,1-1 0 0 0,-1 1 0 0 0,1-1 0 0 0,0 0 0 0 0,0 1-1 0 0,0-1 1 0 0,0 1 0 0 0,0-1 0 0 0,1 1 0 0 0,-1-1 0 0 0,1 1 0 0 0,-1-1 0 0 0,1 0 0 0 0,0 1 0 0 0,0-1-1 0 0,0 0 1 0 0,0 0 0 0 0,0 0 0 0 0,1 0 0 0 0,-1 0 0 0 0,1 0 0 0 0,-1 0 0 0 0,1 0 0 0 0,0 0-1 0 0,0-1 1 0 0,3 3 0 0 0,4 3 20 0 0,1 0 1 0 0,0-1-1 0 0,0 0 0 0 0,18 6 0 0 0,-15-7-35 0 0,0-1 0 0 0,1-1 0 0 0,0 0 0 0 0,0-1 0 0 0,0 0 0 0 0,14-1 0 0 0,1 1 0 0 0,-6-1 0 0 0,-1 0 0 0 0,1-1 0 0 0,-1-1 0 0 0,0-2 0 0 0,1 0 0 0 0,23-7 0 0 0,-18 2 0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45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182 327 11975 0 0,'-5'6'189'0'0,"0"1"0"0"0,1 0-1 0 0,0 0 1 0 0,1 0 0 0 0,-1 1-1 0 0,-3 14 1 0 0,-6 10-214 0 0,-13 26 209 0 0,0-5 440 0 0,2 2 0 0 0,-27 96 0 0 0,42-114-624 0 0,9-31 40 0 0,2-6 83 0 0,3-5 404 0 0,-4 4-351 0 0,40-47 246 0 0,37-58 0 0 0,-41 54-225 0 0,48-53 0 0 0,263-230 1731 0 0,-322 316-2323 0 0,0 2-1 0 0,2 0 1 0 0,46-20-1 0 0,-63 31 485 0 0,3 0 200 0 0,1 0 0 0 0,-1 1 0 0 0,1 0 0 0 0,0 1 1 0 0,22-3-1 0 0,-29 6-570 0 0,-1 1 1 0 0,0-1 0 0 0,1 1-1 0 0,-1 0 1 0 0,0 1-1 0 0,0 0 1 0 0,1 0 0 0 0,-1 0-1 0 0,0 1 1 0 0,0 0-1 0 0,0 1 1 0 0,0-1 0 0 0,10 7-1 0 0,-6-2-5515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4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280 127 13823 0 0,'0'0'315'0'0,"0"0"45"0"0,0 0 21 0 0,0 0-49 0 0,1 2-220 0 0,0 1-80 0 0,1 1 0 0 0,-1-1 0 0 0,1 1 0 0 0,0-1 0 0 0,0 0 0 0 0,1 0 0 0 0,-1 0 0 0 0,5 4 0 0 0,-5-5 62 0 0,0-1 0 0 0,0 1 0 0 0,0-1 0 0 0,0 0 0 0 0,0 0 0 0 0,0 0 0 0 0,1 0 0 0 0,-1-1 0 0 0,0 1 1 0 0,0-1-1 0 0,1 1 0 0 0,-1-1 0 0 0,1 0 0 0 0,-1 1 0 0 0,0-1 0 0 0,4-1 0 0 0,2 0-69 0 0,0 0 0 0 0,1-1 1 0 0,-1 0-1 0 0,0 0 0 0 0,13-6 1 0 0,38-23-12 0 0,-44 23-15 0 0,1-1 1 0 0,0 0 0 0 0,15-14 0 0 0,-25 19 0 0 0,-1-1 0 0 0,0 1 0 0 0,0-1 0 0 0,-1 0 0 0 0,1-1 0 0 0,-1 1 0 0 0,0-1 0 0 0,6-11 0 0 0,-8 8 0 0 0,-2 8 0 0 0,0 1 0 0 0,0 0 0 0 0,0-1 0 0 0,0 1 0 0 0,0-1 0 0 0,0 1 0 0 0,0 0 0 0 0,0-1 0 0 0,0 1 0 0 0,0-1 0 0 0,0 1 0 0 0,0 0 0 0 0,0-1 0 0 0,-1 1 0 0 0,1 0 0 0 0,0-1 0 0 0,0 1 0 0 0,0 0 0 0 0,-1-1 0 0 0,1 1 0 0 0,0 0 0 0 0,0-1 0 0 0,-1 1 0 0 0,1 0 0 0 0,0 0 0 0 0,-1-1 0 0 0,1 1 0 0 0,0 0 0 0 0,-1 0 0 0 0,1 0 0 0 0,0 0 0 0 0,-1-1 0 0 0,1 1 0 0 0,0 0 0 0 0,-1 0 0 0 0,1 0 0 0 0,-1 0 0 0 0,1 0 0 0 0,0 0 0 0 0,-1 0 0 0 0,1 0 0 0 0,-1 0 0 0 0,0 0 0 0 0,1 0 0 0 0,-4 0 0 0 0,1-1 0 0 0,0 1 0 0 0,-1 0 0 0 0,1 0 0 0 0,-1 1 0 0 0,1-1 0 0 0,0 1 0 0 0,-1 0 0 0 0,1 0 0 0 0,0 0 0 0 0,-5 2 0 0 0,-35 20 0 0 0,35-19 0 0 0,-79 48 0 0 0,-126 98 0 0 0,184-125 288 0 0,1 2 0 0 0,1 1 0 0 0,1 0 0 0 0,-34 51 0 0 0,58-76-222 0 0,0 0-1 0 0,0 1 1 0 0,0-1-1 0 0,0 1 1 0 0,1 0-1 0 0,0-1 1 0 0,-1 1-1 0 0,0 5 1 0 0,2-8-68 0 0,0 0 1 0 0,0 0 0 0 0,0 0 0 0 0,0 0 0 0 0,0 0-1 0 0,0 0 1 0 0,0 0 0 0 0,1 0 0 0 0,-1 0 0 0 0,0 0 0 0 0,1 0-1 0 0,-1 0 1 0 0,0 0 0 0 0,1-1 0 0 0,-1 1 0 0 0,1 0-1 0 0,0 0 1 0 0,-1 0 0 0 0,1-1 0 0 0,-1 1 0 0 0,1 0-1 0 0,0 0 1 0 0,0-1 0 0 0,-1 1 0 0 0,1-1 0 0 0,0 1-1 0 0,0-1 1 0 0,0 1 0 0 0,0-1 0 0 0,0 1 0 0 0,0-1-1 0 0,0 0 1 0 0,0 1 0 0 0,0-1 0 0 0,0 0 0 0 0,0 0-1 0 0,1 0 1 0 0,3 1-93 0 0,-1-1 0 0 0,0 0 0 0 0,0 0 0 0 0,0-1-1 0 0,0 1 1 0 0,0-1 0 0 0,0 0 0 0 0,7-2 0 0 0,32-14-660 0 0,-27 10 455 0 0,56-23-1533 0 0,155-74-1892 0 0,-186 81 2251 0 0,0 2 1 0 0,55-18-1 0 0,-89 36 1303 0 0,0 1 1 0 0,0 1 0 0 0,1 0-1 0 0,-1 0 1 0 0,0 0-1 0 0,0 0 1 0 0,1 1 0 0 0,11 2-1 0 0,-17-2 270 0 0,0 0 0 0 0,0 1 0 0 0,0-1 0 0 0,0 1 0 0 0,0-1 0 0 0,0 1-1 0 0,-1 0 1 0 0,1 0 0 0 0,0 0 0 0 0,0 0 0 0 0,-1 0 0 0 0,1 0 0 0 0,0 0-1 0 0,-1 0 1 0 0,1 1 0 0 0,-1-1 0 0 0,0 1 0 0 0,1-1 0 0 0,-1 1 0 0 0,0-1-1 0 0,0 1 1 0 0,0 0 0 0 0,0 0 0 0 0,0-1 0 0 0,0 1 0 0 0,-1 0 0 0 0,1 0-1 0 0,-1 0 1 0 0,1 0 0 0 0,-1 0 0 0 0,1 0 0 0 0,-1 0 0 0 0,0 0 0 0 0,0 0-1 0 0,-1 3 1 0 0,0 21 645 0 0,-1 0 0 0 0,-1 1 0 0 0,-1-1 0 0 0,-16 48-1 0 0,13-58 2364 0 0,10-26-1748 0 0,6-10-841 0 0,1 2 1 0 0,0-1-1 0 0,2 1 0 0 0,21-25 0 0 0,-5 11-562 0 0,2 2 0 0 0,1 1 0 0 0,48-35 0 0 0,-73 59-42 0 0,15-11-20 0 0,1 2 1 0 0,0 1-1 0 0,25-12 1 0 0,72-25-84 0 0,-110 47 187 0 0,43-15 1 0 0,-48 17 0 0 0,0 0 0 0 0,0 0 0 0 0,1 0 0 0 0,-1 1 0 0 0,0 0 0 0 0,1 0 0 0 0,-1 0 0 0 0,1 0 0 0 0,-1 1 0 0 0,5 0 0 0 0,-8 0 0 0 0,0-1 0 0 0,0 1 0 0 0,0-1 0 0 0,0 1 0 0 0,0-1 0 0 0,0 1 0 0 0,0 0 0 0 0,0-1 0 0 0,0 1 0 0 0,0 0 0 0 0,0 0 0 0 0,-1 0 0 0 0,1 0 0 0 0,0 0 0 0 0,0 0 0 0 0,-1 0 0 0 0,1 0 0 0 0,-1 0 0 0 0,1 0 0 0 0,-1 0 0 0 0,1 0 0 0 0,-1 0 0 0 0,0 1 0 0 0,1-1 0 0 0,-1 0 0 0 0,0 0 0 0 0,0 0 0 0 0,0 1 0 0 0,0-1 0 0 0,0 0 0 0 0,0 0 0 0 0,-1 2 0 0 0,0 4 0 0 0,0 0 0 0 0,-1 0 0 0 0,0 0 0 0 0,-3 8 0 0 0,2-8 0 0 0,-7 17 0 0 0,-1-1 0 0 0,-1 0 0 0 0,-18 24 0 0 0,-2 5 0 0 0,-30 44 21 0 0,30-49-182 0 0,10-18-1535 0 0,21-27-272 0 0,1-2-3828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46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1 15663 0 0,'0'0'356'0'0,"0"0"50"0"0,0 0 20 0 0,0 0-42 0 0,-2 2-250 0 0,-62 143-127 0 0,-90 150 0 0 0,90-183-7 0 0,-86 148 0 0 0,-52 27 0 0 0,98-123 0 0 0,63-94 0 0 0,16-22-876 0 0,18-31-496 0 0,-12 17 0 0 0,11-21-3744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4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39 262 17503 0 0,'-32'-1'1759'0'0,"26"2"-1614"0"0,6 6-129 0 0,0-6-16 0 0,1 0 0 0 0,-1 0 0 0 0,1-1 0 0 0,-1 1 0 0 0,1 0 0 0 0,0 0 0 0 0,0-1 0 0 0,-1 1 0 0 0,1 0 0 0 0,0-1 0 0 0,0 1 0 0 0,0-1 0 0 0,-1 1 0 0 0,1-1 0 0 0,0 1 0 0 0,0-1 0 0 0,0 0 0 0 0,0 1 0 0 0,0-1 0 0 0,0 0 0 0 0,0 0 0 0 0,1 0 0 0 0,25 2 0 0 0,-24-2 0 0 0,16-1 0 0 0,-1-2 0 0 0,0 1 0 0 0,33-11 0 0 0,-10 2 0 0 0,71-15-417 0 0,-1-6 0 0 0,134-57-1 0 0,-77 18-2532 0 0,-75 36 1416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46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11 13823 0 0,'-2'-1'630'0'0,"-15"-2"-316"0"0,0 0 0 0 0,1 1 0 0 0,-1 1 0 0 0,0 0 0 0 0,0 2 0 0 0,0 0 0 0 0,0 0 0 0 0,-25 7 0 0 0,19-2 262 0 0,1 2 0 0 0,-42 19 0 0 0,-39 30-71 0 0,52-28-594 0 0,42-24 89 0 0,1 1 0 0 0,-1 0 0 0 0,-12 12 0 0 0,21-18-5 0 0,-1 0-1 0 0,1 0 1 0 0,0 1-1 0 0,0-1 1 0 0,-1 0-1 0 0,1 0 1 0 0,0 1-1 0 0,-1-1 0 0 0,1 0 1 0 0,0 0-1 0 0,0 1 1 0 0,-1-1-1 0 0,1 0 1 0 0,0 1-1 0 0,0-1 1 0 0,0 0-1 0 0,-1 1 1 0 0,1-1-1 0 0,0 0 1 0 0,0 1-1 0 0,0-1 1 0 0,0 0-1 0 0,0 1 1 0 0,0-1-1 0 0,0 0 0 0 0,0 1 1 0 0,0-1-1 0 0,0 1 1 0 0,0-1-1 0 0,0 0 1 0 0,0 1-1 0 0,0-1 1 0 0,0 0-1 0 0,0 1 1 0 0,7 2-161 0 0,-7-3 124 0 0,9 4-71 0 0,1-2 0 0 0,-1 1 0 0 0,1-2 0 0 0,-1 1 0 0 0,1-1 0 0 0,0 0 0 0 0,17-2 0 0 0,-20 1 312 0 0,28 0 31 0 0,40 5 0 0 0,-64-3-344 0 0,0 0 0 0 0,0 0 0 0 0,0 1 0 0 0,-1 1 1 0 0,1 0-1 0 0,-1 0 0 0 0,19 11 0 0 0,-20-10 255 0 0,0 1 1 0 0,0 1 0 0 0,-1 0-1 0 0,0 0 1 0 0,0 0-1 0 0,0 1 1 0 0,-1 0-1 0 0,0 0 1 0 0,-1 1 0 0 0,10 18-1 0 0,-11-19-141 0 0,-1 1 0 0 0,-1 0 0 0 0,0-1 0 0 0,0 1 0 0 0,0 1 0 0 0,-1-1 0 0 0,1 16 0 0 0,-3-22 0 0 0,0 0 0 0 0,0 0 0 0 0,0 0 0 0 0,0 0 0 0 0,0 0 0 0 0,-1-1 0 0 0,1 1 0 0 0,-1 0 0 0 0,0 0 0 0 0,0 0 0 0 0,0-1 0 0 0,0 1 0 0 0,0 0 0 0 0,-1-1 0 0 0,1 1 0 0 0,-1-1 0 0 0,1 0 0 0 0,-1 1 0 0 0,0-1 0 0 0,0 0 0 0 0,0 0 0 0 0,-1 0 0 0 0,1 0 0 0 0,0 0 0 0 0,-1-1 0 0 0,1 1 0 0 0,-1-1 0 0 0,1 0 0 0 0,-4 2 0 0 0,-1-1 41 0 0,0 0-1 0 0,0-1 1 0 0,0 0-1 0 0,0 0 1 0 0,-1 0-1 0 0,-6-1 0 0 0,-47-4 898 0 0,46 2-719 0 0,-177-19 491 0 0,65-3-4697 0 0,103 18-2496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1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 13823 0 0,'-4'0'315'0'0,"-13"-1"45"0"0,13 0 21 0 0,3 2-49 0 0,-5 3-220 0 0,-3 2 274 0 0,1-1 0 0 0,0 1 0 0 0,0 0 0 0 0,0 0-1 0 0,1 1 1 0 0,0 0 0 0 0,1 1 0 0 0,-9 11 0 0 0,2-3 76 0 0,-36 52-285 0 0,8-9-189 0 0,26-39-17 0 0,1-1 1 0 0,1 2-1 0 0,0 0 0 0 0,2 0 0 0 0,1 1 1 0 0,-9 26-1 0 0,19-48-14 0 0,0 0 0 0 0,0 0 0 0 0,0 0 1 0 0,0 0-1 0 0,0 1 0 0 0,0-1 0 0 0,1 0 0 0 0,-1 0 0 0 0,0 0 1 0 0,0 0-1 0 0,0 0 0 0 0,0 1 0 0 0,0-1 0 0 0,0 0 1 0 0,0 0-1 0 0,0 0 0 0 0,1 0 0 0 0,-1 0 0 0 0,0 0 0 0 0,0 0 1 0 0,0 0-1 0 0,0 1 0 0 0,0-1 0 0 0,1 0 0 0 0,-1 0 1 0 0,0 0-1 0 0,0 0 0 0 0,0 0 0 0 0,0 0 0 0 0,1 0 0 0 0,-1 0 1 0 0,0 0-1 0 0,0 0 0 0 0,0 0 0 0 0,0 0 0 0 0,0 0 0 0 0,1 0 1 0 0,-1 0-1 0 0,0 0 0 0 0,0 0 0 0 0,0 0 0 0 0,1-1 1 0 0,8 0-604 0 0,22-10-868 0 0,6-9-20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1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637 810 13823 0 0,'0'0'315'0'0,"0"0"45"0"0,0 0 21 0 0,0 0-49 0 0,2-2-149 0 0,7-6 63 0 0,0-1 0 0 0,-1 0 0 0 0,-1-1 0 0 0,1 0 0 0 0,-2 0 0 0 0,10-17 0 0 0,1-2 13 0 0,79-132 765 0 0,-73 119-512 0 0,31-86 0 0 0,-37 81-668 0 0,22-69-938 0 0,-34 97 946 0 0,-1-1 0 0 0,0 1-1 0 0,-2-1 1 0 0,1-21-1 0 0,-3 36 77 0 0,0 0 0 0 0,-1 0 0 0 0,1 0 0 0 0,-1 0 0 0 0,0 0 0 0 0,-1 0-1 0 0,1 0 1 0 0,-1 1 0 0 0,0-1 0 0 0,0 1 0 0 0,-3-5 0 0 0,4 7 40 0 0,0 0 0 0 0,0 1 1 0 0,-1 0-1 0 0,1-1 0 0 0,0 1 0 0 0,-1 0 0 0 0,1-1 1 0 0,0 1-1 0 0,-1 0 0 0 0,0 0 0 0 0,1 0 0 0 0,-1 0 1 0 0,0 1-1 0 0,1-1 0 0 0,-1 0 0 0 0,0 1 0 0 0,0-1 1 0 0,0 1-1 0 0,1 0 0 0 0,-1-1 0 0 0,0 1 1 0 0,0 0-1 0 0,0 0 0 0 0,0 0 0 0 0,0 0 0 0 0,0 1 1 0 0,1-1-1 0 0,-1 1 0 0 0,0-1 0 0 0,0 1 0 0 0,-3 1 1 0 0,-5 2 17 0 0,1 1 1 0 0,-1 0 0 0 0,1 1 0 0 0,0 0-1 0 0,0 1 1 0 0,1 0 0 0 0,0 0 0 0 0,0 1 0 0 0,0 0-1 0 0,-12 17 1 0 0,-2 8 2 0 0,-30 60 0 0 0,19-30 13 0 0,-141 297-2 0 0,150-297 0 0 0,3 2 0 0 0,-15 77 0 0 0,24-100 0 0 0,-1 0 0 0 0,-2-1 0 0 0,-39 75 0 0 0,-84 104 0 0 0,51-108 0 0 0,68-85-87 0 0,6-6-194 0 0,-1-1 0 0 0,-25 27 0 0 0,22-35-4123 0 0,16-12 66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1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11975 0 0,'0'0'547'0'0,"1"2"-11"0"0,-1 2-463 0 0,1 0-1 0 0,0 0 1 0 0,0-1-1 0 0,0 1 1 0 0,1 0-1 0 0,-1 0 1 0 0,1-1-1 0 0,0 1 1 0 0,0-1-1 0 0,0 0 1 0 0,0 1 0 0 0,1-1-1 0 0,0 0 1 0 0,-1 0-1 0 0,1-1 1 0 0,0 1-1 0 0,0 0 1 0 0,0-1-1 0 0,1 0 1 0 0,-1 0 0 0 0,1 0-1 0 0,-1 0 1 0 0,1 0-1 0 0,0-1 1 0 0,-1 0-1 0 0,1 1 1 0 0,0-1-1 0 0,5 0 1 0 0,8 2 22 0 0,1-1 0 0 0,0-1-1 0 0,-1 0 1 0 0,1-1 0 0 0,0-1 0 0 0,28-5 0 0 0,103-32 1284 0 0,-105 25-1225 0 0,61-22-138 0 0,-55 15-16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1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523 800 15663 0 0,'9'-27'344'0'0,"-4"13"72"0"0,2-29 8 0 0,11 6 24 0 0</inkml:trace>
  <inkml:trace contextRef="#ctx0" brushRef="#br0" timeOffset="1">714 3 10135 0 0,'0'0'464'0'0,"2"-1"-9"0"0,8 0-295 0 0,-9 1-159 0 0,0 0 1 0 0,-1 0-1 0 0,1 0 1 0 0,0 0-1 0 0,0 0 0 0 0,-1 0 1 0 0,1 0-1 0 0,0 0 0 0 0,0 0 1 0 0,-1 0-1 0 0,1 0 1 0 0,0 1-1 0 0,0-1 0 0 0,-1 0 1 0 0,1 1-1 0 0,0-1 1 0 0,0 1-1 0 0,1 5 37 0 0,-2-5-12 0 0,2 5 139 0 0,0 0 0 0 0,-1 1 0 0 0,0 0-1 0 0,0-1 1 0 0,-1 1 0 0 0,1 0 0 0 0,-1-1-1 0 0,-1 1 1 0 0,-1 10 0 0 0,-3 8 340 0 0,-8 28 1 0 0,7-32-261 0 0,-13 43 326 0 0,-3-1 0 0 0,-54 108-1 0 0,27-82 158 0 0,-69 96 0 0 0,22-40-728 0 0,-16 24 0 0 0,-79 78 0 0 0,186-242-30 0 0,0 0 0 0 0,1 0 0 0 0,-1 1 1 0 0,1 0-1 0 0,1 0 0 0 0,-1 0 0 0 0,1 1 0 0 0,-4 9 0 0 0,7-14-1374 0 0,0-2-511 0 0,0 0-107 0 0,0 0-24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2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15663 0 0,'0'0'719'0'0,"0"0"-20"0"0,0 2-449 0 0,-1 21 67 0 0,-1 0 0 0 0,-1 0 1 0 0,-1-1-1 0 0,-13 43 0 0 0,-43 86 1117 0 0,-127 275-314 0 0,143-332-1174 0 0,-85 202-768 0 0,121-276 160 0 0,2 1 1 0 0,-5 27-1 0 0,10-47-3854 0 0,1-1-1547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0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26 19351 0 0,'0'0'424'0'0,"0"0"88"0"0,-8-6 24 0 0,1 3 8 0 0,7 3-440 0 0,-9-4-104 0 0,1 3 0 0 0,8 1 0 0 0,0 0-384 0 0,-9 0-104 0 0,2-2-24 0 0,7 2 0 0 0,0 0 0 0 0,0 0 0 0 0,0 0 0 0 0,3-9-6752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12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1 281 17503 0 0,'0'0'399'0'0,"0"0"60"0"0,0 0 21 0 0,0 0-59 0 0,2 0-276 0 0,6 2-143 0 0,1 0 0 0 0,0-1 0 0 0,-1 0 0 0 0,1 0 0 0 0,0-1 0 0 0,-1 0 0 0 0,14-3 0 0 0,61-15 5 0 0,-35 6 58 0 0,199-30 1748 0 0,-31 7-1714 0 0,-165 22-896 0 0,1-2 0 0 0,-2-2 0 0 0,58-29 0 0 0,-5-9-2984 0 0,-52 24-1674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1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0 13823 0 0,'0'0'315'0'0,"0"0"45"0"0,0 2 21 0 0,-115 353 2099 0 0,75-241-2477 0 0,-4-2 1 0 0,-5-2-1 0 0,-5-2 0 0 0,-95 143 0 0 0,136-231-3 0 0,-39 59 0 0 0,-66 75 0 0 0,83-111 0 0 0,-25 26 0 0 0,54-65 0 0 0,7-9 0 0 0,6-9 0 0 0,22-24 0 0 0,55-58 0 0 0,-49 58 0 0 0,0 1 0 0 0,2 2 0 0 0,1 2 0 0 0,66-45 0 0 0,-95 72 108 0 0,0 1 1 0 0,0 0-1 0 0,1 0 0 0 0,-1 1 0 0 0,1 1 0 0 0,0-1 0 0 0,20-3 1 0 0,-26 6-69 0 0,-1 1 1 0 0,1-1 0 0 0,0 1-1 0 0,0 0 1 0 0,0 0 0 0 0,0 0-1 0 0,-1 1 1 0 0,1-1 0 0 0,0 1-1 0 0,0 0 1 0 0,-1 0 0 0 0,1 0 0 0 0,0 0-1 0 0,-1 1 1 0 0,0 0 0 0 0,1-1-1 0 0,-1 1 1 0 0,0 0 0 0 0,0 1-1 0 0,0-1 1 0 0,0 0 0 0 0,0 1-1 0 0,0 0 1 0 0,3 4 0 0 0,3 7-25 0 0,-1 1 1 0 0,0 1-1 0 0,-1-1 1 0 0,-1 1 0 0 0,0 0-1 0 0,-1 1 1 0 0,-1 0-1 0 0,-1-1 1 0 0,3 31-1 0 0,-6-44-17 0 0,0 0-1 0 0,0 0 0 0 0,0 1 1 0 0,0-1-1 0 0,-2 6 1 0 0,-1 8-191 0 0,3-15-859 0 0,0-2-385 0 0,0 0-862 0 0,0 0-3156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1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129 296 15663 0 0,'0'0'356'0'0,"0"0"50"0"0,0 0 20 0 0,3 1-42 0 0,88 35 1196 0 0,-80-34-1479 0 0,0 1-1 0 0,-1-2 1 0 0,1 1-1 0 0,0-2 0 0 0,15 0 1 0 0,-24 0-96 0 0,5 0 91 0 0,-1-1 0 0 0,1 0 1 0 0,0-1-1 0 0,-1 1 0 0 0,1-1 0 0 0,-1-1 0 0 0,1 1 0 0 0,-1-1 0 0 0,0 0 0 0 0,7-5 1 0 0,2-2 227 0 0,-1-1 1 0 0,24-21 0 0 0,-26 20-322 0 0,0 0 0 0 0,0-1 0 0 0,-1-1 0 0 0,-1 0 0 0 0,16-27 0 0 0,-23 36-3 0 0,-1-1-1 0 0,1 0 1 0 0,-1 0 0 0 0,0 0 0 0 0,0-1 0 0 0,-1 1 0 0 0,0 0 0 0 0,0-1 0 0 0,0 1 0 0 0,-1-1 0 0 0,0 1 0 0 0,0 0 0 0 0,0-1 0 0 0,-1 1-1 0 0,0-1 1 0 0,-1 1 0 0 0,1 0 0 0 0,-5-11 0 0 0,5 16 0 0 0,1-1 0 0 0,-1 0 0 0 0,0 1 0 0 0,0-1 0 0 0,0 1 0 0 0,0-1 0 0 0,0 1 0 0 0,0-1 0 0 0,-1 1 0 0 0,1 0 0 0 0,0 0 0 0 0,-1-1 0 0 0,1 1 0 0 0,-1 0 0 0 0,1 0 0 0 0,-1 1 0 0 0,0-1 0 0 0,-1-1 0 0 0,0 2 0 0 0,1-1 0 0 0,-1 1 0 0 0,0-1 0 0 0,1 1 0 0 0,-1 0 0 0 0,0 0 0 0 0,1 0 0 0 0,-1 1 0 0 0,0-1 0 0 0,1 1 0 0 0,-4 0 0 0 0,-4 3 0 0 0,-1 0 0 0 0,1 1 0 0 0,0 0 0 0 0,-15 10 0 0 0,-39 31 0 0 0,-74 67 0 0 0,98-79 0 0 0,21-17 0 0 0,1 0 0 0 0,0 2 0 0 0,1 0 0 0 0,1 1 0 0 0,1 0 0 0 0,0 1 0 0 0,2 1 0 0 0,-15 32 0 0 0,26-48-103 0 0,0-1 0 0 0,0 1 0 0 0,0 0 0 0 0,1 0 0 0 0,0 0 0 0 0,-1 12 0 0 0,2-17 58 0 0,0 1 0 0 0,0 0 0 0 0,0-1 0 0 0,0 1 1 0 0,0 0-1 0 0,0 0 0 0 0,1-1 0 0 0,-1 1 0 0 0,1-1 1 0 0,-1 1-1 0 0,1 0 0 0 0,0-1 0 0 0,0 1 0 0 0,0-1 1 0 0,0 1-1 0 0,0-1 0 0 0,0 0 0 0 0,0 1 0 0 0,0-1 1 0 0,0 0-1 0 0,0 0 0 0 0,1 0 0 0 0,-1 0 0 0 0,1 0 1 0 0,-1 0-1 0 0,0 0 0 0 0,4 1 0 0 0,3 1 62 0 0,1-1 1 0 0,-1 0-1 0 0,1 0 0 0 0,0-1 0 0 0,0 0 0 0 0,11 0 0 0 0,54-6-689 0 0,-30 1-4177 0 0,-16 3-1214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1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11975 0 0,'1'2'547'0'0,"-1"4"-445"0"0,0-1 1 0 0,1 0-1 0 0,-2 1 0 0 0,1-1 1 0 0,-1 1-1 0 0,0-1 0 0 0,-2 8 0 0 0,-15 40 672 0 0,10-33 227 0 0,-8 23-229 0 0,8-24-406 0 0,0 1 0 0 0,2 0 0 0 0,-5 23 0 0 0,11-40-366 0 0,0-1 0 0 0,0 1 0 0 0,0-1 0 0 0,0 1 0 0 0,0 0 0 0 0,0-1 0 0 0,1 1 0 0 0,0-1 0 0 0,-1 1 0 0 0,1-1 0 0 0,2 4 0 0 0,3 13 0 0 0,-6-18 0 0 0,0 0 0 0 0,1 0 0 0 0,-1 1 0 0 0,1-1 0 0 0,-1 0 0 0 0,1 0 0 0 0,0 0 0 0 0,-1 0 0 0 0,1 0 0 0 0,0 0 0 0 0,0-1 0 0 0,-1 1 0 0 0,1 0 0 0 0,0 0 0 0 0,0 0 0 0 0,0-1 0 0 0,0 1 0 0 0,0 0 0 0 0,0-1 0 0 0,1 1 0 0 0,-1-1 0 0 0,0 0 0 0 0,0 1 0 0 0,0-1 0 0 0,0 0 0 0 0,2 1 0 0 0,5 0 0 0 0,-1 0 0 0 0,1-1 0 0 0,8 0 0 0 0,-8 0 0 0 0,3-1-222 0 0,-1 0 0 0 0,1-1 0 0 0,18-5 0 0 0,-9 2-548 0 0,-13 4 233 0 0,-1-1 0 0 0,0-1 0 0 0,0 1 0 0 0,0-1 1 0 0,0 0-1 0 0,7-5 0 0 0,-11 6 367 0 0,23-14-1876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1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43 15663 0 0,'2'-9'352'0'0,"4"-17"868"0"0,-5 25-1016 0 0,-1 1 176 0 0,0 0-326 0 0,0 0-1 0 0,0 0 1 0 0,0-1-1 0 0,0 1 1 0 0,1 0 0 0 0,-1 0-1 0 0,0 0 1 0 0,0-1-1 0 0,0 1 1 0 0,0 0-1 0 0,0 0 1 0 0,0 0-1 0 0,0-1 1 0 0,0 1-1 0 0,0 0 1 0 0,0 0 0 0 0,0 0-1 0 0,0-1 1 0 0,0 1-1 0 0,0 0 1 0 0,0 0-1 0 0,0-1 1 0 0,0 1-1 0 0,-1 0 1 0 0,1 0-1 0 0,0 0 1 0 0,0-1 0 0 0,0 1-1 0 0,0 0 1 0 0,0 0-1 0 0,-3 1 55 0 0,0 0 0 0 0,1 0 0 0 0,-1 1 0 0 0,1-1 0 0 0,-1 1 0 0 0,1 0 0 0 0,0 0 0 0 0,-1 0 0 0 0,1 0 0 0 0,0 0 0 0 0,-2 3 0 0 0,-21 32 550 0 0,15-23-636 0 0,-69 118 215 0 0,34-55 473 0 0,-349 621 2290 0 0,376-660-3036 0 0,-103 218-1436 0 0,109-229 159 0 0,-1 0 1 0 0,-23 33 0 0 0,0-8-734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1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0 8287 0 0,'-60'133'929'0'0,"-8"23"-32"0"0,-157 381 221 0 0,118-308-1118 0 0,17-33 0 0 0,85-186 20 0 0,-39 76 1072 0 0,35-72-858 0 0,1 0 0 0 0,-2-1 0 0 0,-20 23 0 0 0,24-31-495 0 0,1 0 0 0 0,-1-1 0 0 0,-1 1 1 0 0,1-1-1 0 0,-1 0 0 0 0,-11 4 0 0 0,18-8 256 0 0,-1 0 0 0 0,1 0 0 0 0,0 0 0 0 0,0 0 0 0 0,-1 0 0 0 0,1 0 0 0 0,0 0 0 0 0,0 0 1 0 0,0 0-1 0 0,-1 0 0 0 0,1 0 0 0 0,0 0 0 0 0,0 0 0 0 0,-1 0 0 0 0,1 0 0 0 0,0-1 0 0 0,0 1 0 0 0,0 0 1 0 0,-1 0-1 0 0,1 0 0 0 0,0 0 0 0 0,0-1 0 0 0,0 1 0 0 0,0 0 0 0 0,0 0 0 0 0,-1 0 0 0 0,1 0 0 0 0,0-1 1 0 0,0 1-1 0 0,0 0 0 0 0,0 0 0 0 0,0-1 0 0 0,0 1 0 0 0,0 0 0 0 0,0 0 0 0 0,0-1 0 0 0,-2-8 85 0 0,2 1 149 0 0,1 1 0 0 0,0 0-1 0 0,1-1 1 0 0,0 1 0 0 0,4-12-1 0 0,17-34 744 0 0,-1 10-702 0 0,2 1 1 0 0,1 2-1 0 0,2 0 0 0 0,2 2 0 0 0,57-59 0 0 0,-63 74-80 0 0,2 1-1 0 0,0 2 0 0 0,1 1 1 0 0,0 0-1 0 0,2 2 0 0 0,0 1 1 0 0,1 2-1 0 0,0 1 1 0 0,45-14-1 0 0,-59 23-163 0 0,1 0 1 0 0,0 1-1 0 0,0 1 1 0 0,0 1-1 0 0,27 0 1 0 0,-32 2-27 0 0,0 0 1 0 0,0 1 0 0 0,0 0-1 0 0,0 1 1 0 0,-1 0 0 0 0,1 1-1 0 0,-1 0 1 0 0,0 0 0 0 0,11 7-1 0 0,-9-3 0 0 0,0-1 0 0 0,17 16 0 0 0,-26-19 0 0 0,1-1 0 0 0,-1 1 0 0 0,0-1 0 0 0,0 1 0 0 0,0 0 0 0 0,0 1 0 0 0,-1-1 0 0 0,0 0 0 0 0,1 1 0 0 0,-2-1 0 0 0,3 7 0 0 0,-2-5 0 0 0,-1 1 0 0 0,1-1 0 0 0,-1 1 0 0 0,0 0 0 0 0,-1 0 0 0 0,0-1 0 0 0,0 1 0 0 0,0 0 0 0 0,-1 0 0 0 0,0-1 0 0 0,0 1 0 0 0,-1 0 0 0 0,0-1 0 0 0,-4 11 0 0 0,-136 271 2048 0 0,134-274-2111 0 0,-36 72-750 0 0,44-85-423 0 0,0-1-3062 0 0,0 0-1316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16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347 140 15663 0 0,'0'0'356'0'0,"0"-2"50"0"0,3-7-269 0 0,1 1-1 0 0,0 0 1 0 0,0 0 0 0 0,1 0 0 0 0,0 0 0 0 0,10-12 0 0 0,-14 20-137 0 0,0-1 0 0 0,0 1 0 0 0,-1-1 0 0 0,1 1 0 0 0,0-1 0 0 0,-1 0 0 0 0,1 1 0 0 0,0-1 0 0 0,-1 0 0 0 0,1 0 0 0 0,-1 1 0 0 0,1-1 0 0 0,-1 0 0 0 0,0 0 0 0 0,1 0 0 0 0,-1 0 0 0 0,0 1 0 0 0,1-1 0 0 0,-1 0 0 0 0,0 0 0 0 0,0 0 0 0 0,0-1 0 0 0,2-14 0 0 0,-1 12 0 0 0,-1 3 0 0 0,1 0 0 0 0,-1 0 0 0 0,0 0 0 0 0,1 0 0 0 0,-1 0 0 0 0,0 0 0 0 0,0 0 0 0 0,0 0 0 0 0,0 0 0 0 0,0 0 0 0 0,0-1 0 0 0,0 1 0 0 0,0 0 0 0 0,0 0 0 0 0,-1 0 0 0 0,1 0 0 0 0,0 0 0 0 0,-1 0 0 0 0,1 0 0 0 0,-1 0 0 0 0,0-1 0 0 0,-5-4 0 0 0,1 6 0 0 0,0 0 0 0 0,-1 0 0 0 0,1 0 0 0 0,0 1 0 0 0,-1 0 0 0 0,1 0 0 0 0,0 0 0 0 0,0 1 0 0 0,-6 2 0 0 0,-6 3 0 0 0,1 1 0 0 0,0 0 0 0 0,0 1 0 0 0,1 1 0 0 0,0 1 0 0 0,-17 14 0 0 0,4 1 0 0 0,-48 57 0 0 0,62-66 0 0 0,1 1 0 0 0,0 1 0 0 0,1-1 0 0 0,1 2 0 0 0,1 0 0 0 0,1 0 0 0 0,-10 32 0 0 0,18-50 32 0 0,1 1 0 0 0,-1-1 0 0 0,1 1 0 0 0,0-1 0 0 0,-1 1-1 0 0,1-1 1 0 0,0 1 0 0 0,0-1 0 0 0,1 1 0 0 0,-1-1 0 0 0,1 1 0 0 0,-1-1 0 0 0,1 1-1 0 0,0-1 1 0 0,-1 1 0 0 0,1-1 0 0 0,1 0 0 0 0,-1 0 0 0 0,0 1 0 0 0,0-1 0 0 0,1 0-1 0 0,-1 0 1 0 0,1 0 0 0 0,0-1 0 0 0,0 1 0 0 0,-1 0 0 0 0,1-1 0 0 0,0 1 0 0 0,1-1-1 0 0,-1 1 1 0 0,3 1 0 0 0,-1-2 22 0 0,0 1 0 0 0,0-1-1 0 0,0 1 1 0 0,0-1 0 0 0,0 0-1 0 0,0-1 1 0 0,1 1 0 0 0,-1-1-1 0 0,0 0 1 0 0,0 0 0 0 0,0 0-1 0 0,1 0 1 0 0,-1-1 0 0 0,0 0-1 0 0,0 0 1 0 0,0 0 0 0 0,0 0 0 0 0,6-3-1 0 0,-4 1-53 0 0,0-1 0 0 0,0 0 0 0 0,0 0 0 0 0,-1 0 0 0 0,1-1 0 0 0,-1 0 0 0 0,0 0 0 0 0,0 0 0 0 0,6-9 0 0 0,-3 1 0 0 0,-1 0 0 0 0,0-1 0 0 0,7-18 0 0 0,15-20 0 0 0,-25 46 0 0 0,6 3 0 0 0,1 1 0 0 0,-11 2 0 0 0,1 0 0 0 0,-1-1 0 0 0,1 1 0 0 0,0 0 0 0 0,-1 0 0 0 0,1 0 0 0 0,-1 0 0 0 0,1 0 0 0 0,0 0 0 0 0,-1 0 0 0 0,1 0 0 0 0,0 0 0 0 0,-1 0 0 0 0,1 0 0 0 0,-1 0 0 0 0,1 0 0 0 0,0 0 0 0 0,-1 1 0 0 0,1-1 0 0 0,-1 0 0 0 0,1 1 0 0 0,0-1 0 0 0,-1 0 0 0 0,1 1 0 0 0,-1-1 0 0 0,1 0 0 0 0,-1 1 0 0 0,0-1 0 0 0,1 1 0 0 0,-1-1 0 0 0,1 1 0 0 0,-1-1 0 0 0,0 1 0 0 0,1-1 0 0 0,-1 1 0 0 0,0 0 0 0 0,0-1 0 0 0,1 1 0 0 0,-1-1 0 0 0,0 1 0 0 0,0 0 0 0 0,0-1 0 0 0,0 1 0 0 0,0-1 0 0 0,0 1 0 0 0,0 1 0 0 0,1 0 0 0 0,0 10 0 0 0,0 1 0 0 0,-1 0 0 0 0,0-1 0 0 0,-1 1 0 0 0,-1 0 0 0 0,-3 16 0 0 0,0 0 0 0 0,-2 5-876 0 0,7-33 368 0 0,0-1 66 0 0,9-5 276 0 0,-6 2 166 0 0,1 1 0 0 0,-1-1 0 0 0,0 0 0 0 0,0 0 0 0 0,-1 0 0 0 0,1-1 0 0 0,-1 1 0 0 0,1 0 0 0 0,-1-1 0 0 0,0 0 0 0 0,2-4 0 0 0,1-2 0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1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51 13823 0 0,'0'0'315'0'0,"0"0"45"0"0,0 0 21 0 0,0 0-49 0 0,-2 1-220 0 0,-1 2-110 0 0,0 0-1 0 0,0 1 0 0 0,0-1 0 0 0,0 0 1 0 0,1 1-1 0 0,0 0 0 0 0,-1 0 0 0 0,1 0 1 0 0,0 0-1 0 0,1 0 0 0 0,-3 7 0 0 0,-1 7-2 0 0,-4 27-1 0 0,-8 103 2 0 0,16-134 0 0 0,-3 14 482 0 0,2-17-170 0 0,1 0-1 0 0,0-1 1 0 0,1 1 0 0 0,1 18-1 0 0,0-22-239 0 0,0-5 299 0 0,-1-2 117 0 0,19-6 629 0 0,-12 1-1117 0 0,0-1 0 0 0,-1 1 0 0 0,0-1 0 0 0,0 0 0 0 0,0-1 0 0 0,5-8 0 0 0,27-46 0 0 0,-11 16 0 0 0,-6 15 0 0 0,1 1 0 0 0,2 2 0 0 0,1 0 0 0 0,1 1 0 0 0,1 1 0 0 0,2 2 0 0 0,53-35 0 0 0,-70 52-215 0 0,0 0 0 0 0,0 0-1 0 0,16-4 1 0 0,-26 9-4268 0 0,-2 1-1565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1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286 169 15663 0 0,'0'0'356'0'0,"0"0"50"0"0,0 0 20 0 0,0 0-42 0 0,2 0-250 0 0,7 0-120 0 0,1 0-14 0 0,-4-5 0 0 0,0 0 0 0 0,0 1 0 0 0,1 0 0 0 0,-1 1 0 0 0,13-6 0 0 0,-11 6 0 0 0,-1-1 0 0 0,1 0 0 0 0,12-9 0 0 0,54-40 0 0 0,-34 26 0 0 0,-3 3 0 0 0,-31 18 0 0 0,-7 3 0 0 0,-4 2 0 0 0,0 1 0 0 0,1-1 0 0 0,-1 1 0 0 0,0 0 0 0 0,1 1 0 0 0,-1-1 0 0 0,0 1 0 0 0,1 0 0 0 0,-10 3 0 0 0,-37 17 0 0 0,28-11 0 0 0,-201 102 0 0 0,222-111 0 0 0,-19 10 17 0 0,0 2 1 0 0,1 0-1 0 0,1 1 0 0 0,0 0 0 0 0,-24 25 0 0 0,36-31 3 0 0,1-1-1 0 0,0 1 0 0 0,1 0 1 0 0,-1 0-1 0 0,2 1 0 0 0,-8 16 1 0 0,10-18-2 0 0,0-1 0 0 0,0 1 0 0 0,0 0 0 0 0,1 0 0 0 0,0 0-1 0 0,1 0 1 0 0,0 0 0 0 0,0 0 0 0 0,0 0 0 0 0,2 11 0 0 0,1-5 241 0 0,1 0 1 0 0,-1-1-1 0 0,2 1 0 0 0,0-1 0 0 0,1 0 1 0 0,0 0-1 0 0,0 0 0 0 0,1-1 0 0 0,1 0 0 0 0,0-1 1 0 0,16 17-1 0 0,-17-19-229 0 0,1-2-1 0 0,0 1 1 0 0,0-1 0 0 0,0 0 0 0 0,0-1 0 0 0,1 0 0 0 0,0 0 0 0 0,0-1-1 0 0,1 0 1 0 0,-1 0 0 0 0,1-1 0 0 0,0-1 0 0 0,0 0 0 0 0,0 0-1 0 0,19 1 1 0 0,-14-4-494 0 0,0-1 1 0 0,0 0-1 0 0,26-8 0 0 0,-33 7 407 0 0,25-10 81 0 0,-17 6-1350 0 0,-15 6-124 0 0,-1 1-71 0 0,0 0-14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2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217 234 8287 0 0,'0'0'382'0'0,"0"0"-8"0"0,0 0-170 0 0,-1 3 176 0 0,-12 17 358 0 0,0 0 0 0 0,-1-1-1 0 0,-1 0 1 0 0,-1-1 0 0 0,-19 17-1 0 0,-15 17 521 0 0,38-37-1252 0 0,1 1-1 0 0,-13 25 0 0 0,21-37-5 0 0,-6 14 72 0 0,9-16 299 0 0,3-13 626 0 0,0 5-925 0 0,0 1-1 0 0,1 0 0 0 0,0 0 1 0 0,0 0-1 0 0,0 0 0 0 0,0 0 1 0 0,7-4-1 0 0,1-2-34 0 0,49-41-37 0 0,2-2 0 0 0,126-121 0 0 0,-78 93 0 0 0,-87 67 0 0 0,1 0 0 0 0,48-19 0 0 0,-52 27 465 0 0,39-7-1 0 0,-60 14-462 0 0,1 0 10 0 0,0 0-1 0 0,0-1 1 0 0,0 1 0 0 0,0 0-1 0 0,0 0 1 0 0,0 0 0 0 0,0 1-1 0 0,0-1 1 0 0,0 0 0 0 0,0 0-1 0 0,0 0 1 0 0,0 1 0 0 0,0-1 0 0 0,0 0-1 0 0,0 1 1 0 0,-1-1 0 0 0,1 1-1 0 0,0-1 1 0 0,0 1 0 0 0,0 0-1 0 0,-1-1 1 0 0,1 1 0 0 0,0 0-1 0 0,0-1 1 0 0,-1 1 0 0 0,1 0-1 0 0,-1 0 1 0 0,1 0 0 0 0,-1 0 0 0 0,1-1-1 0 0,-1 1 1 0 0,1 0 0 0 0,-1 0-1 0 0,1 2 1 0 0,-1-1-105 0 0,1 0 0 0 0,-1 1-1 0 0,1-1 1 0 0,-1 1 0 0 0,0-1 0 0 0,0 1 0 0 0,0-1-1 0 0,0 1 1 0 0,0-1 0 0 0,0 1 0 0 0,-2 3 0 0 0,-8 18 51 0 0,-2-1 0 0 0,0-1 0 0 0,-30 41 0 0 0,-1 0 44 0 0,35-49-2 0 0,-141 246 0 0 0,121-202-140 0 0,27-56-585 0 0,1-2-246 0 0,0 0-861 0 0,0 0-3284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08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0 15663 0 0,'0'0'356'0'0,"0"0"50"0"0,0 0 20 0 0,0 0-42 0 0,0 0-180 0 0,0 0 176 0 0,0 0 107 0 0,0 0 22 0 0,0 0-66 0 0,-9 1-278 0 0,4 1-49 0 0,0 1 0 0 0,-1-1-1 0 0,-8 8 1 0 0,-11 4 861 0 0,-28 9-493 0 0,8-5-453 0 0,0 3 0 0 0,1 1 0 0 0,-44 31 0 0 0,59-32-31 0 0,1 0 0 0 0,0 2 0 0 0,-26 30 0 0 0,49-48 0 0 0,4-3 0 0 0,-1-1 0 0 0,1 1 0 0 0,-1 0 0 0 0,1 0 0 0 0,0 0 0 0 0,0 0 0 0 0,0 0 0 0 0,0 0 0 0 0,0 0 0 0 0,0 0 0 0 0,1 0 0 0 0,-1 1 0 0 0,1-1 0 0 0,-1 2 0 0 0,1-3 1 0 0,0 1 1 0 0,-1-1-1 0 0,1 0 0 0 0,0 0 1 0 0,0 0-1 0 0,0 1 0 0 0,0-1 1 0 0,0 0-1 0 0,0 0 0 0 0,0 1 0 0 0,1-1 1 0 0,-1 0-1 0 0,0 0 0 0 0,1 0 1 0 0,-1 0-1 0 0,0 0 0 0 0,1 1 0 0 0,0-1 1 0 0,-1 0-1 0 0,2 2 0 0 0,0-2-70 0 0,-1 1 0 0 0,1-1 1 0 0,0 0-1 0 0,0 1 0 0 0,0-1 0 0 0,0 0 0 0 0,0 0 0 0 0,0 0 0 0 0,0 0 0 0 0,4 1 0 0 0,4 0-250 0 0,0 0 0 0 0,1 0-1 0 0,18-1 1 0 0,-25-1 351 0 0,79 1-48 0 0,42 3 13 0 0,-104-2 4 0 0,0 0 0 0 0,0 2-1 0 0,36 11 1 0 0,-50-12-1 0 0,-1-1 0 0 0,0 1 0 0 0,0 0 0 0 0,0 0 0 0 0,0 0 0 0 0,-1 1 0 0 0,7 5 0 0 0,-11-8 0 0 0,0-1 0 0 0,-1 1 0 0 0,1-1 0 0 0,0 1 0 0 0,-1-1 0 0 0,1 1 0 0 0,-1 0 0 0 0,1-1 0 0 0,-1 1 0 0 0,1 0 0 0 0,-1-1 0 0 0,1 1 0 0 0,-1 0 0 0 0,0-1 0 0 0,1 1 0 0 0,-1 0 0 0 0,0 0 0 0 0,0 0 0 0 0,0-1 0 0 0,0 1 0 0 0,0 0 0 0 0,1 0 0 0 0,-1 0 0 0 0,-1-1 0 0 0,1 1 0 0 0,0 0 0 0 0,0 0 0 0 0,0 0 0 0 0,0-1 0 0 0,0 1 0 0 0,-1 0 0 0 0,1 0 0 0 0,0-1 0 0 0,-1 1 0 0 0,1 0 0 0 0,-1 0 0 0 0,1-1 0 0 0,-1 1 0 0 0,1 0 0 0 0,-1-1 0 0 0,1 1 0 0 0,-1-1 0 0 0,1 1 0 0 0,-1-1 0 0 0,0 1 0 0 0,0 0 0 0 0,-1 0 0 0 0,-1 2 82 0 0,0-1 0 0 0,0 1 0 0 0,-1-1-1 0 0,1 0 1 0 0,-1 0 0 0 0,0 0 0 0 0,1-1-1 0 0,-1 1 1 0 0,-5 0 0 0 0,-38 8 1004 0 0,37-9-1014 0 0,-66 12-59 0 0,-96 16-9 0 0,117-17-4 0 0,-58 21-1 0 0,45-4-63 0 0,67-28-273 0 0,1-1-138 0 0,0 0-33 0 0,6-11-1360 0 0,16-15-1129 0 0,-8 12 1462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21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10135 0 0,'-1'1'231'0'0,"-20"10"-40"0"0,-23 9 0 0 0,28-13-80 0 0,-1 0 0 0 0,2 1 0 0 0,-27 18-1 0 0,42-26-110 0 0,-127 94 970 0 0,119-89-831 0 0,0 1 1 0 0,0 1 0 0 0,1-1 0 0 0,0 1 0 0 0,1 1 0 0 0,0-1-1 0 0,-7 10 1 0 0,9-11 31 0 0,0 0 0 0 0,1 0-1 0 0,0 0 1 0 0,0 0 0 0 0,-5 13-1 0 0,7-15-84 0 0,1 1-1 0 0,-1-1 0 0 0,1 0 1 0 0,-1 0-1 0 0,1 1 0 0 0,1-1 1 0 0,-1 0-1 0 0,1 0 0 0 0,-1 1 1 0 0,1-1-1 0 0,2 5 0 0 0,-1-4-40 0 0,0-1-1 0 0,0 0 1 0 0,0 0-1 0 0,0 1 1 0 0,1-2-1 0 0,0 1 1 0 0,-1 0-1 0 0,2 0 1 0 0,-1-1-1 0 0,0 0 1 0 0,1 0 0 0 0,-1 0-1 0 0,1 0 1 0 0,0 0-1 0 0,0-1 1 0 0,0 1-1 0 0,0-1 1 0 0,1 0-1 0 0,-1 0 1 0 0,1-1-1 0 0,-1 0 1 0 0,5 2-1 0 0,1-1 49 0 0,-1-1 0 0 0,0 0 1 0 0,1 0-1 0 0,-1 0 0 0 0,1-1 0 0 0,-1-1 0 0 0,0 0 0 0 0,1 0 0 0 0,-1-1 0 0 0,12-3 0 0 0,-11 2 6 0 0,0 0 0 0 0,1-1-1 0 0,-1-1 1 0 0,-1 0 0 0 0,12-7-1 0 0,-17 10-45 0 0,-1-1 0 0 0,1 0 0 0 0,-1-1 0 0 0,0 1 0 0 0,0 0 0 0 0,0-1 0 0 0,-1 0 0 0 0,1 0 0 0 0,-1 0 0 0 0,0 0 0 0 0,0 0 0 0 0,0 0 0 0 0,-1 0 0 0 0,1 0 0 0 0,0-8 0 0 0,0-1-179 0 0,0 1 1 0 0,-1-1-1 0 0,-1 0 0 0 0,0 0 0 0 0,-1 0 0 0 0,0 0 0 0 0,-1 0 1 0 0,-1 0-1 0 0,0 1 0 0 0,-6-17 0 0 0,8 27-12 0 0,0-1-1 0 0,0 1 1 0 0,0-1-1 0 0,-1 1 1 0 0,1-1-1 0 0,-1 1 1 0 0,0-1-1 0 0,1 1 1 0 0,-1 0-1 0 0,0 0 1 0 0,0 0-1 0 0,-1 0 1 0 0,1 1 0 0 0,0-1-1 0 0,-1 0 1 0 0,1 1-1 0 0,-1 0 1 0 0,1-1-1 0 0,-5 0 1 0 0,2 0-255 0 0,0 1 0 0 0,0 0 0 0 0,0 0 0 0 0,0 1 0 0 0,0-1 1 0 0,-1 1-1 0 0,1 0 0 0 0,-10 2 0 0 0,11-1-1142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2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82 10135 0 0,'0'0'464'0'0,"0"0"-9"0"0,-2 1-295 0 0,-10 6-154 0 0,0-1-1 0 0,-1 0 1 0 0,0-1 0 0 0,-19 5 0 0 0,12-4 453 0 0,-25 12 1 0 0,-27 10 991 0 0,43-19-857 0 0,21-5-489 0 0,-1 0-1 0 0,1 0 1 0 0,0 1-1 0 0,0 0 0 0 0,-10 9 1 0 0,-35 34 372 0 0,43-39-461 0 0,-3 5 240 0 0,-1 0 0 0 0,2 1 0 0 0,-18 27 0 0 0,24-32-128 0 0,0 0 0 0 0,1 0 0 0 0,0 0 0 0 0,1 1 0 0 0,0 0 0 0 0,1-1 0 0 0,-4 20 0 0 0,7-27-83 0 0,0 0-1 0 0,-1 1 1 0 0,1-1-1 0 0,1 1 1 0 0,-1-1-1 0 0,0 0 1 0 0,1 1-1 0 0,0-1 1 0 0,-1 0-1 0 0,2 0 1 0 0,-1 1-1 0 0,0-1 1 0 0,0 0 0 0 0,1 0-1 0 0,0 0 1 0 0,0 0-1 0 0,0 0 1 0 0,0-1-1 0 0,0 1 1 0 0,0-1-1 0 0,1 1 1 0 0,2 2-1 0 0,-1-2 20 0 0,0-1 0 0 0,0 1 0 0 0,0-1 0 0 0,1 0 0 0 0,-1 0 0 0 0,0 0 0 0 0,1-1 0 0 0,-1 1 0 0 0,1-1 0 0 0,0 0 0 0 0,-1-1 0 0 0,1 1 0 0 0,0-1 0 0 0,-1 0 0 0 0,9 0 0 0 0,6-3 59 0 0,-1-1 1 0 0,1 0-1 0 0,-1-2 0 0 0,0 0 0 0 0,0-1 1 0 0,-1 0-1 0 0,32-20 0 0 0,-5-2-285 0 0,64-54 1 0 0,-97 73 123 0 0,-2 0 0 0 0,1 0 0 0 0,-1 0 0 0 0,-1-1 0 0 0,0-1 0 0 0,0 0 0 0 0,-1 0 1 0 0,-1 0-1 0 0,0 0 0 0 0,0-1 0 0 0,-2 0 0 0 0,1-1 0 0 0,-2 1 0 0 0,0-1 0 0 0,3-27 0 0 0,-6 34-86 0 0,0 0 0 0 0,-1 0-1 0 0,0 0 1 0 0,0 0 0 0 0,0 0-1 0 0,-1 0 1 0 0,0 0 0 0 0,-1 1-1 0 0,1-1 1 0 0,-1 0 0 0 0,0 1 0 0 0,-7-9-1 0 0,7 10 8 0 0,-1 0 0 0 0,1 1 0 0 0,-1 0 0 0 0,0 0 0 0 0,0 0 0 0 0,-1 0 0 0 0,1 0 0 0 0,-1 1 0 0 0,0 0 0 0 0,0 0 0 0 0,0 0 0 0 0,0 1 0 0 0,-1 0 0 0 0,1 0 0 0 0,-11-3 0 0 0,11 4-95 0 0,-1 0-1 0 0,0 0 0 0 0,0 0 0 0 0,0 1 1 0 0,0 0-1 0 0,0 0 0 0 0,-10 2 0 0 0,12-1-18 0 0,0 1-1 0 0,0-1 0 0 0,-1 1 0 0 0,1 0 0 0 0,0 0 0 0 0,0 1 1 0 0,1-1-1 0 0,-1 1 0 0 0,0 0 0 0 0,1 0 0 0 0,-4 4 0 0 0,-12 14-788 0 0,5 4-4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2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277 100 11975 0 0,'0'0'267'0'0,"0"0"42"0"0,0 0 17 0 0,-1 1-28 0 0,-11 3-289 0 0,1 1-1 0 0,0 0 0 0 0,0 1 1 0 0,1 0-1 0 0,0 1 0 0 0,0 0 1 0 0,0 1-1 0 0,1 0 1 0 0,-10 11-1 0 0,3-1 108 0 0,2 0 0 0 0,0 1 0 0 0,-22 39 0 0 0,22-33 281 0 0,4-9 0 0 0,2 0 0 0 0,-13 34 0 0 0,14-29-508 0 0,0 0 425 0 0,-5 27 1 0 0,11-43-162 0 0,0 1 0 0 0,0 0 0 0 0,1-1 0 0 0,0 1 0 0 0,0 0 0 0 0,0 0 0 0 0,1-1 0 0 0,0 1 0 0 0,3 10 0 0 0,-4-14-121 0 0,1 0-1 0 0,0 0 0 0 0,0 0 0 0 0,0 0 1 0 0,0 0-1 0 0,1 0 0 0 0,-1-1 1 0 0,0 1-1 0 0,1 0 0 0 0,-1-1 1 0 0,1 1-1 0 0,0-1 0 0 0,-1 1 0 0 0,1-1 1 0 0,0 0-1 0 0,0 0 0 0 0,0 0 1 0 0,0 0-1 0 0,0 0 0 0 0,0 0 1 0 0,0 0-1 0 0,0-1 0 0 0,0 1 0 0 0,0-1 1 0 0,0 1-1 0 0,1-1 0 0 0,1 0 1 0 0,6 0 238 0 0,0-1 1 0 0,0 0 0 0 0,-1 0-1 0 0,18-6 1 0 0,-12 4-437 0 0,1-2 354 0 0,0 0 1 0 0,0-1-1 0 0,-1-1 0 0 0,0 0 1 0 0,0-1-1 0 0,0 0 0 0 0,-1-2 0 0 0,-1 1 1 0 0,18-17-1 0 0,11-14-137 0 0,-2-1 0 0 0,64-86 0 0 0,-58 69-39 0 0,36-62-1053 0 0,-57 79-1170 0 0,-18 31 713 0 0,15-18-1 0 0,-4 10-36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2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20 13823 0 0,'39'-19'1056'0'0,"-37"18"-724"0"0,-3 3-220 0 0,-11 15-109 0 0,0 0 1 0 0,0-2-1 0 0,-18 18 0 0 0,2-3 67 0 0,-32 38 612 0 0,-133 163 1533 0 0,-117 245-3087 0 0,231-315 2205 0 0,45-89-839 0 0,11-24-363 0 0,-67 130-230 0 0,73-146-3153 0 0,16-30-848 0 0,1-2-1063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2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13 177 15663 0 0,'-6'-2'1418'0'0,"0"1"-1168"0"0,20 2 238 0 0,1 0-1 0 0,0-1 0 0 0,27-4 1 0 0,54-12 531 0 0,-38 5-456 0 0,137-24 88 0 0,112-17-694 0 0,-180 34-81 0 0,-12 0-3196 0 0,137-3 0 0 0,-194 21 1788 0 0,-13 1-4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2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11975 0 0,'-18'5'332'0'0,"0"2"-1"0"0,0 0 1 0 0,-17 11-1 0 0,-4 1-287 0 0,-126 62 3714 0 0,139-66-3299 0 0,1 1 0 0 0,1 1 1 0 0,1 1-1 0 0,-26 26 0 0 0,-55 59-459 0 0,97-96 0 0 0,1 0 0 0 0,-1 1 0 0 0,1-1 0 0 0,1 1 0 0 0,-1 1 0 0 0,1-1 0 0 0,1 1 0 0 0,0-1 0 0 0,0 1 0 0 0,0 0 0 0 0,-2 12 0 0 0,4-10 0 0 0,4-1 75 0 0,-1-8 6 0 0,0 0 0 0 0,1 0 0 0 0,0 0 0 0 0,-1 0 1 0 0,1-1-1 0 0,0 1 0 0 0,0 0 0 0 0,0-1 0 0 0,0 0 0 0 0,0 1 0 0 0,0-1 0 0 0,3 1 1 0 0,30 11 695 0 0,-4-4-746 0 0,1-3 0 0 0,1 0 0 0 0,-1-2 1 0 0,1-1-1 0 0,0-2 0 0 0,0-2 0 0 0,58-7 0 0 0,-75 6-2015 0 0,25-8 0 0 0,-22 3-4500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2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0 11975 0 0,'0'0'267'0'0,"0"0"42"0"0,0 0 17 0 0,-1 1-28 0 0,-12 10-261 0 0,1 1 0 0 0,-18 20 0 0 0,4-3-36 0 0,-279 272-1 0 0,256-252-28 0 0,32-30 260 0 0,-25 20 0 0 0,41-38 255 0 0,1-1 22 0 0,8 0-254 0 0,-1-1 0 0 0,1-1 0 0 0,-1 1 0 0 0,0-1 0 0 0,1 0 0 0 0,8-5 0 0 0,-4 3 8 0 0,27-13-111 0 0,-1-2 0 0 0,-1-1 0 0 0,38-27 0 0 0,35-34 226 0 0,-13 10 175 0 0,-87 64-343 0 0,-1 0 0 0 0,1-1 0 0 0,-2 0 0 0 0,10-10 0 0 0,-14 14-204 0 0,-1-1 1 0 0,1 1-1 0 0,-1-1 0 0 0,0 0 0 0 0,0 0 0 0 0,-1-1 0 0 0,0 1 0 0 0,0 0 0 0 0,0-1 0 0 0,2-8 0 0 0,-3 12-6 0 0,-1 1 0 0 0,0 0 0 0 0,0 1 0 0 0,1-1 0 0 0,-1 0 0 0 0,0 0 0 0 0,0 1 0 0 0,0-1 0 0 0,0 0 0 0 0,0 0 0 0 0,0 0 0 0 0,0 1 0 0 0,0-1 0 0 0,0 0 0 0 0,-1 0 0 0 0,1 1 0 0 0,0-1 0 0 0,0 0 0 0 0,-1 1 0 0 0,0-2 0 0 0,0-3-129 0 0,-1 1-1 0 0,-1 0 1 0 0,1 0 0 0 0,-1 0-1 0 0,1 0 1 0 0,-1 0-1 0 0,0 0 1 0 0,-1 0 0 0 0,1 1-1 0 0,-1 0 1 0 0,1 0-1 0 0,-1 0 1 0 0,0 0-1 0 0,0 0 1 0 0,0 1 0 0 0,-8-4-1 0 0,11 6-948 0 0,-7 1-2541 0 0,7-1-1156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25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0 436 13823 0 0,'0'0'315'0'0,"0"0"45"0"0,3 2 21 0 0,5 3-289 0 0,0-1 0 0 0,0 0 0 0 0,0 0-1 0 0,9 2 1 0 0,1 1-24 0 0,-17-7 297 0 0,-1 0 122 0 0,0 0 22 0 0,2 0-66 0 0,-1 0-437 0 0,0 0-1 0 0,0 0 1 0 0,1-1 0 0 0,-1 1 0 0 0,0 0 0 0 0,0-1-1 0 0,0 1 1 0 0,0-1 0 0 0,0 1 0 0 0,0-1-1 0 0,0 1 1 0 0,0-1 0 0 0,0 0 0 0 0,0 1-1 0 0,0-1 1 0 0,0 0 0 0 0,-1 0 0 0 0,1 0 0 0 0,0 0-1 0 0,0 0 1 0 0,-1 0 0 0 0,1 0 0 0 0,-1 0-1 0 0,1 0 1 0 0,-1 0 0 0 0,1 0 0 0 0,-1 0-1 0 0,1-2 1 0 0,0-2-8 0 0,3-4-3 0 0,-1 0-1 0 0,2-15 1 0 0,-4 18 16 0 0,0-1 0 0 0,1 1 0 0 0,0-1 0 0 0,0 1 0 0 0,0 0 0 0 0,1 0 0 0 0,5-10 0 0 0,60-67 1800 0 0,-59 71-1793 0 0,1 1 1 0 0,-1 0-1 0 0,2 1 0 0 0,0 0 1 0 0,0 1-1 0 0,0 0 0 0 0,1 1 1 0 0,14-7-1 0 0,-23 13-18 0 0,-1 0 0 0 0,1 1 0 0 0,0 0 0 0 0,-1-1 0 0 0,1 1 0 0 0,0 0 0 0 0,0 1 0 0 0,0-1 0 0 0,0 0 0 0 0,0 1 0 0 0,0 0 0 0 0,0-1 0 0 0,0 1 0 0 0,0 0 0 0 0,0 1 0 0 0,0-1 0 0 0,0 0 0 0 0,4 2 0 0 0,-6-1 0 0 0,0-1 0 0 0,1 0 0 0 0,-1 1 0 0 0,0 0 0 0 0,1-1 0 0 0,-1 1 0 0 0,0 0 0 0 0,0 0 0 0 0,0-1 0 0 0,0 1 0 0 0,0 0 0 0 0,0 0 0 0 0,0 0 0 0 0,0 0 0 0 0,0 0 0 0 0,0 1 0 0 0,0-1 0 0 0,-1 0 0 0 0,1 0 0 0 0,0 1 0 0 0,0 0 0 0 0,0 3 0 0 0,3 4 0 0 0,-1 0 0 0 0,0 1 0 0 0,0-1 0 0 0,-1 1 0 0 0,-1 0 0 0 0,0 0 0 0 0,0 0 0 0 0,-1 19 0 0 0,-1-24 0 0 0,0-1 0 0 0,0 1 0 0 0,-1-1 0 0 0,0 0 0 0 0,1 0 0 0 0,-1 0 0 0 0,0 0 0 0 0,-1 0 0 0 0,1 0 0 0 0,-6 5 0 0 0,6-6 0 0 0,0-1 0 0 0,0 0 0 0 0,-1 1 0 0 0,1-1 0 0 0,-1 0 0 0 0,1 0 0 0 0,-1-1 0 0 0,0 1 0 0 0,0-1 0 0 0,0 1 0 0 0,0-1 0 0 0,0 0 0 0 0,0 0 0 0 0,0 0 0 0 0,-5 1 0 0 0,-25 3 0 0 0,33-5 0 0 0,0 0 0 0 0,0 0 0 0 0,0 0 0 0 0,0 1 0 0 0,0-1 0 0 0,0 0 0 0 0,-1 0 0 0 0,1 0 0 0 0,0 0 0 0 0,0 0 0 0 0,0 0 0 0 0,0 0 0 0 0,0 0 0 0 0,-1 0 0 0 0,1 0 0 0 0,0 0 0 0 0,0 0 0 0 0,0 0 0 0 0,0 1 0 0 0,-1-1 0 0 0,1 0 0 0 0,0 0 0 0 0,0 0 0 0 0,0-1 0 0 0,0 1 0 0 0,-1 0 0 0 0,1 0 0 0 0,0 0 0 0 0,0 0 0 0 0,0 0 0 0 0,0 0 0 0 0,0 0 0 0 0,-1 0 0 0 0,1 0 0 0 0,0 0 0 0 0,0 0 0 0 0,0 0 0 0 0,0 0 0 0 0,0-1 0 0 0,0 1 0 0 0,-1 0 0 0 0,1 0 0 0 0,0 0 0 0 0,0 0 0 0 0,0 0 0 0 0,0-1 0 0 0,0 1 0 0 0,0 0 0 0 0,0 0 0 0 0,0 0 0 0 0,0 0 0 0 0,0 0 0 0 0,0-1 0 0 0,0 1 0 0 0,0 0 0 0 0,0 0 0 0 0,0 0 0 0 0,0 0 0 0 0,0-1 0 0 0,0 1 0 0 0,3-6 0 0 0,-3 6 0 0 0,10-15 0 0 0,0 0 0 0 0,1 1 0 0 0,24-24 0 0 0,-8 8 0 0 0,-3 6 0 0 0,0 0 0 0 0,36-26 0 0 0,59-35 0 0 0,-104 76-1 0 0,0 0 0 0 0,1 1-1 0 0,0 0 1 0 0,30-9 0 0 0,-36 14 10 0 0,1 0-1 0 0,0 1 1 0 0,0 0 0 0 0,0 1-1 0 0,0 0 1 0 0,0 1 0 0 0,1 0 0 0 0,17 3-1 0 0,-27-3 53 0 0,0 0 0 0 0,0 1 0 0 0,0-1 0 0 0,0 1 0 0 0,0 0-1 0 0,0-1 1 0 0,0 1 0 0 0,0 0 0 0 0,0 0 0 0 0,0 0 0 0 0,0 0 0 0 0,-1 1 0 0 0,1-1-1 0 0,0 0 1 0 0,-1 1 0 0 0,1-1 0 0 0,-1 1 0 0 0,1 0 0 0 0,-1 0 0 0 0,0-1-1 0 0,0 1 1 0 0,0 0 0 0 0,0 0 0 0 0,0 0 0 0 0,1 3 0 0 0,-1-1-33 0 0,-1 0 0 0 0,1 0 0 0 0,-1 0 0 0 0,0 0 0 0 0,0 0 0 0 0,-1 0 0 0 0,1 0 1 0 0,-1 0-1 0 0,0 0 0 0 0,0 0 0 0 0,0 0 0 0 0,-1 0 0 0 0,-1 3 0 0 0,-11 22-28 0 0,0 0 0 0 0,-30 42 0 0 0,33-54 0 0 0,1 0 0 0 0,-12 29 0 0 0,13-27-133 0 0,8-17-563 0 0,1-2-257 0 0,0 0-741 0 0,0 0-2878 0 0,0 0-1228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25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10 13823 0 0,'0'0'315'0'0,"0"0"45"0"0,0 0 21 0 0,0 1-49 0 0,5 9-91 0 0,0 0-1 0 0,0 0 1 0 0,1 0-1 0 0,0-1 0 0 0,1 0 1 0 0,0-1-1 0 0,0 1 1 0 0,14 10-1 0 0,-16-15-183 0 0,0 0 0 0 0,1-1 0 0 0,-1 1 0 0 0,1-1 0 0 0,0 0 0 0 0,0-1-1 0 0,0 1 1 0 0,0-1 0 0 0,1 0 0 0 0,-1-1 0 0 0,0 0 0 0 0,1 0 0 0 0,-1 0 0 0 0,1-1 0 0 0,0 0-1 0 0,-1 0 1 0 0,11-2 0 0 0,-1 0 114 0 0,1-1 0 0 0,-1-1-1 0 0,0-1 1 0 0,0 0 0 0 0,26-13-1 0 0,-3 2-170 0 0,-29 13 0 0 0,0-1 0 0 0,0-1 0 0 0,0 1 0 0 0,16-12 0 0 0,8-8 0 0 0,-32 23-5 0 0,-2 1 2 0 0,1-1 1 0 0,0 0 0 0 0,0 1-1 0 0,-1-1 1 0 0,1 0 0 0 0,0 0-1 0 0,-1 1 1 0 0,1-1 0 0 0,-1 0-1 0 0,1 0 1 0 0,-1 0 0 0 0,1 0-1 0 0,-1 0 1 0 0,0 0 0 0 0,1 0-1 0 0,-1 0 1 0 0,0 0 0 0 0,0 0-1 0 0,0 0 1 0 0,0 1 0 0 0,0-1-1 0 0,0 0 1 0 0,0 0 0 0 0,0-2-1 0 0,-1 3-41 0 0,1-1 1 0 0,-1 1-1 0 0,0 0 0 0 0,1-1 0 0 0,-1 1 0 0 0,0 0 1 0 0,1 0-1 0 0,-1-1 0 0 0,0 1 0 0 0,1 0 0 0 0,-1 0 1 0 0,0 0-1 0 0,0 0 0 0 0,1 0 0 0 0,-1 0 1 0 0,-1 0-1 0 0,2 0-24 0 0,-7 1-14 0 0,0-1 1 0 0,0 1-1 0 0,0 1 0 0 0,1-1 0 0 0,-1 1 0 0 0,-7 3 0 0 0,-39 19-411 0 0,35-15 443 0 0,-36 18 50 0 0,-91 64 0 0 0,-39 52 0 0 0,180-140 0 0 0,-3 3 0 0 0,0 1 0 0 0,0-1 0 0 0,-9 11 0 0 0,15-15 0 0 0,0-1 0 0 0,0 1 0 0 0,0 0 0 0 0,0-1 0 0 0,0 1 0 0 0,1 0 0 0 0,-1 0 0 0 0,0-1 0 0 0,1 1 0 0 0,-1 3 0 0 0,1-4 0 0 0,0-1 0 0 0,0 1 0 0 0,0 0 0 0 0,0 0 0 0 0,0 0 0 0 0,0 0 0 0 0,1 0 0 0 0,-1 0 0 0 0,0-1 0 0 0,1 1 0 0 0,-1 0 0 0 0,0 0 0 0 0,1 0 0 0 0,-1-1 0 0 0,1 1 0 0 0,-1 0 0 0 0,1-1 0 0 0,-1 1 0 0 0,1 0 0 0 0,0-1 0 0 0,-1 1 0 0 0,2 0 0 0 0,0 0 0 0 0,0 0 0 0 0,0 0 0 0 0,0 0 0 0 0,0 0 0 0 0,0-1 0 0 0,1 1 0 0 0,-1-1 0 0 0,0 1 0 0 0,0-1 0 0 0,0 0 0 0 0,0 0 0 0 0,0 0 0 0 0,1 0 0 0 0,2-1 0 0 0,34-8 0 0 0,-32 7 0 0 0,23-6 0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2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17503 0 0,'0'0'399'0'0,"0"0"60"0"0,0 0 21 0 0,0 0-59 0 0,-1 2-276 0 0,1 3-227 0 0,-1 0 0 0 0,0 0 0 0 0,0 0 0 0 0,-1-1 0 0 0,1 1-1 0 0,-1 0 1 0 0,0-1 0 0 0,0 0 0 0 0,-1 1 0 0 0,1-1 0 0 0,-1 0 0 0 0,-5 5 0 0 0,3-3 217 0 0,0-1 0 0 0,-1-1 1 0 0,0 1-1 0 0,0-1 1 0 0,0 0-1 0 0,-1-1 1 0 0,-12 6-1 0 0,-13 3-116 0 0,22-9-159 0 0,-1 1 0 0 0,-10 5 0 0 0,0 0-817 0 0,-6 4 758 0 0,14-4 705 0 0,-19 12-156 0 0,2 2 1 0 0,-37 33-1 0 0,63-52-350 0 0,2-2 0 0 0,0 0 0 0 0,0 0 0 0 0,0 0 0 0 0,0 1 0 0 0,0-1 0 0 0,1 0 0 0 0,-1 1 0 0 0,1-1 0 0 0,-1 1 0 0 0,0 3 0 0 0,1 6 0 0 0,1-10 0 0 0,1 1 0 0 0,-1-1 0 0 0,1 0 0 0 0,0 1 0 0 0,0-1 0 0 0,0 0 0 0 0,1 0 0 0 0,-1 1 0 0 0,0-1 0 0 0,1 0 0 0 0,-1 0 0 0 0,1-1 0 0 0,0 1 0 0 0,-1 0 0 0 0,1 0 0 0 0,0-1 0 0 0,0 1 0 0 0,0-1 0 0 0,1 0 0 0 0,-1 0 0 0 0,0 0 0 0 0,4 2 0 0 0,5 1 0 0 0,0-1 0 0 0,1 0 0 0 0,17 2 0 0 0,-13-2 0 0 0,-6 0-148 0 0,-1-1-1 0 0,1 2 1 0 0,-1-1-1 0 0,0 1 1 0 0,0 1-1 0 0,0 0 1 0 0,0 0-1 0 0,8 7 1 0 0,-6-4 343 0 0,-1 1 0 0 0,0 0 0 0 0,0 1 1 0 0,-1 0-1 0 0,11 16 0 0 0,-18-23-179 0 0,0 0 0 0 0,0-1 0 0 0,-1 1 0 0 0,0 0 0 0 0,1 0 0 0 0,-1 0 0 0 0,0 0 0 0 0,0 1 0 0 0,0-1 0 0 0,-1 0 0 0 0,1 0 0 0 0,-1 1 0 0 0,0-1 0 0 0,0 0 0 0 0,0 0 0 0 0,0 1 0 0 0,0-1 0 0 0,-1 0 0 0 0,0 0 0 0 0,0 1 0 0 0,1-1 0 0 0,-2 0 0 0 0,1 0 0 0 0,0 0 0 0 0,-1 0 0 0 0,1 0 0 0 0,-1 0 0 0 0,0-1 0 0 0,0 1 0 0 0,0 0 0 0 0,0-1 0 0 0,0 0 0 0 0,-1 1 0 0 0,1-1 0 0 0,-1 0 0 0 0,0 0 0 0 0,-3 1 0 0 0,-5 5 194 0 0,-1-2 0 0 0,-1 1 0 0 0,0-2 0 0 0,1 1 0 0 0,-2-2 0 0 0,1 0 0 0 0,-23 4 0 0 0,-99 5-378 0 0,97-11 261 0 0,24-1-93 0 0,9 0-350 0 0,0-1 0 0 0,0 1 0 0 0,-1-1-1 0 0,1 0 1 0 0,0 0 0 0 0,0-1 0 0 0,-1 0 0 0 0,1 0-1 0 0,0 0 1 0 0,0 0 0 0 0,-6-3 0 0 0,2-3-1184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1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73 10135 0 0,'0'0'231'0'0,"0"0"29"0"0,0 0 19 0 0,2 1-41 0 0,-1-1-234 0 0,0 0-1 0 0,0 0 1 0 0,0 0-1 0 0,0 1 1 0 0,-1-1-1 0 0,1 0 1 0 0,0 1-1 0 0,0-1 1 0 0,0 1-1 0 0,-1-1 1 0 0,1 0-1 0 0,0 1 1 0 0,-1 0-1 0 0,1-1 1 0 0,0 1-1 0 0,0 0 1 0 0,-1 5-14 0 0,-1-5 8 0 0,1 3 24 0 0,0-1-1 0 0,-1 1 0 0 0,0 0 0 0 0,0 0 0 0 0,0-1 1 0 0,0 1-1 0 0,-1 0 0 0 0,1-1 0 0 0,-1 1 1 0 0,0-1-1 0 0,-3 4 0 0 0,-29 35 488 0 0,20-26-303 0 0,-4 6 309 0 0,1 1 1 0 0,0 0-1 0 0,2 1 1 0 0,0 1 0 0 0,2 1-1 0 0,-19 51 1 0 0,18-34 486 0 0,4-14-814 0 0,1 0 0 0 0,-8 54 0 0 0,16-75-127 0 0,1 0-1 0 0,-1 0 1 0 0,1 0 0 0 0,1 0-1 0 0,-1 0 1 0 0,1 0-1 0 0,1 0 1 0 0,-1 0 0 0 0,1 0-1 0 0,1-1 1 0 0,-1 1-1 0 0,2-1 1 0 0,-1 1 0 0 0,1-1-1 0 0,6 9 1 0 0,-9-14-23 0 0,1 0 0 0 0,-1-1 0 0 0,1 1 0 0 0,-1-1 0 0 0,1 1 0 0 0,0-1 0 0 0,0 0 0 0 0,0 1 0 0 0,0-1 0 0 0,0 0 1 0 0,0 0-1 0 0,0-1 0 0 0,0 1 0 0 0,0 0 0 0 0,0-1 0 0 0,0 1 0 0 0,1-1 0 0 0,-1 0 0 0 0,0 1 0 0 0,0-1 0 0 0,1 0 0 0 0,-1-1 0 0 0,0 1 0 0 0,0 0 0 0 0,0-1 0 0 0,1 1 0 0 0,-1-1 1 0 0,0 1-1 0 0,0-1 0 0 0,3-1 0 0 0,6-3 29 0 0,0-1 1 0 0,0 0-1 0 0,-1-1 1 0 0,12-8 0 0 0,-21 14-26 0 0,126-98 1481 0 0,200-203-1 0 0,-278 247-2085 0 0,50-70 0 0 0,-80 100 321 0 0,-12 14 33 0 0,1 0-1 0 0,9-23 1 0 0,-3-4-4971 0 0,-14 37 3644 0 0,0 1 0 0 0,-3 0 0 0 0,-11-3 0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2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13823 0 0,'0'0'630'0'0,"0"0"-13"0"0,1 2-393 0 0,0 4-161 0 0,1 0-1 0 0,-1 0 1 0 0,0 0 0 0 0,-1 1-1 0 0,0-1 1 0 0,0 0 0 0 0,0 0 0 0 0,-1 0-1 0 0,0 1 1 0 0,0-1 0 0 0,0 0-1 0 0,-4 10 1 0 0,-4 7 1233 0 0,-22 40-1 0 0,24-51-1001 0 0,-18 34-685 0 0,-3-1 1 0 0,-1-2-1 0 0,-47 52 0 0 0,74-92 387 0 0,-16 17-714 0 0,-23 20 0 0 0,39-38 206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2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5 330 15663 0 0,'0'0'356'0'0,"0"0"50"0"0,-3 4 87 0 0,3-4-453 0 0,0 0 0 0 0,0 0 1 0 0,0 0-1 0 0,0 0 0 0 0,0 0 0 0 0,0 0 0 0 0,0 0 0 0 0,0 0 1 0 0,0 0-1 0 0,-1 0 0 0 0,1 0 0 0 0,0 0 0 0 0,0 0 0 0 0,0 0 0 0 0,0 0 1 0 0,0 1-1 0 0,0-1 0 0 0,0 0 0 0 0,0 0 0 0 0,0 0 0 0 0,0 0 1 0 0,0 0-1 0 0,0 0 0 0 0,0 0 0 0 0,0 0 0 0 0,0 0 0 0 0,0 0 0 0 0,0 0 1 0 0,0 0-1 0 0,0 1 0 0 0,0-1 0 0 0,0 0 0 0 0,0 0 0 0 0,0 0 0 0 0,0 0 1 0 0,0 0-1 0 0,0 0 0 0 0,0 0 0 0 0,0 0 0 0 0,0 0 0 0 0,0 0 1 0 0,0 0-1 0 0,0 1 0 0 0,0-1 0 0 0,0 0 0 0 0,0 0 0 0 0,0 0 0 0 0,0 0 1 0 0,0 0-1 0 0,0 0 0 0 0,1 0 0 0 0,-1 0 0 0 0,0 0 0 0 0,0 0 0 0 0,0 0 1 0 0,0 0-1 0 0,0 0 0 0 0,0 0 0 0 0,0 0 0 0 0,13-1 371 0 0,0 0 0 0 0,0-1-1 0 0,20-7 1 0 0,-8 3-75 0 0,1-1-306 0 0,-1-1 0 0 0,-1-1 1 0 0,1-2-1 0 0,-1 0 0 0 0,22-14 0 0 0,105-80-58 0 0,-123 84 40 0 0,18-11-12 0 0,92-50 0 0 0,-125 76 0 0 0,-13 6 0 0 0,0 0 0 0 0,0 0 0 0 0,0 0 0 0 0,0 0 0 0 0,0-1 0 0 0,1 1 0 0 0,-1 0 0 0 0,0 0 0 0 0,0 0 0 0 0,0 0 0 0 0,0 0 0 0 0,0 0 0 0 0,1 0 0 0 0,-1 0 0 0 0,0 0 0 0 0,0 0 0 0 0,0 0 0 0 0,0 0 0 0 0,1 0 0 0 0,-1 0 0 0 0,0 0 0 0 0,0 0 0 0 0,0 0 0 0 0,0 0 0 0 0,1 0 0 0 0,-1 0 0 0 0,0 0 0 0 0,0 1 0 0 0,0-1 0 0 0,0 0 0 0 0,0 0 0 0 0,0 0 0 0 0,1 0 0 0 0,-1 0 0 0 0,0 0 0 0 0,0 0 0 0 0,0 1 0 0 0,-1 6 0 0 0,-7 7 0 0 0,8-14 0 0 0,-9 16 0 0 0,-4 4 0 0 0,2 0 0 0 0,-11 26 0 0 0,20-39 0 0 0,-1-1 0 0 0,1 1 0 0 0,0 0 0 0 0,1 0 0 0 0,0 1 0 0 0,0-1 0 0 0,1 0 0 0 0,-1 0 0 0 0,2 0 0 0 0,-1 0 0 0 0,2 11 0 0 0,0-13 0 0 0,0 0 0 0 0,0 0 0 0 0,0 1 0 0 0,5 6 0 0 0,3 9 0 0 0,-5-8 144 0 0,1 0 0 0 0,0 0 0 0 0,1 0 0 0 0,1 0 0 0 0,0-1 0 0 0,0 0 0 0 0,1-1 0 0 0,1 0 0 0 0,11 10 0 0 0,-15-16 125 0 0,-2 0-419 0 0,1-1 1 0 0,-1 0-1 0 0,1 0 1 0 0,0-1 0 0 0,1 0-1 0 0,7 5 1 0 0,8 1-399 0 0,-14-5 298 0 0,0-1 1 0 0,0 0 0 0 0,0 0 0 0 0,0-1-1 0 0,14 3 1 0 0,5-4-6938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2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22 10135 0 0,'2'-1'231'0'0,"0"0"-145"0"0,18-17 683 0 0,-19 17-328 0 0,-1 1 58 0 0,0 0 11 0 0,0 0 2 0 0,-16 11 1024 0 0,-71 50-1200 0 0,-65 41-64 0 0,108-76-272 0 0,-56 45 0 0 0,37-23 542 0 0,-56 47 948 0 0,75-57-1471 0 0,28-26-20 0 0,1 2 0 0 0,0 0 1 0 0,-19 24-1 0 0,25-26 1 0 0,0 1 0 0 0,1 0 0 0 0,0 0 0 0 0,1 1 0 0 0,-8 21 0 0 0,14-22 0 0 0,2-11 0 0 0,0 0 0 0 0,0 0 0 0 0,0 1 0 0 0,0-1 0 0 0,0 0 0 0 0,0 0 0 0 0,0 0 0 0 0,1 0 0 0 0,-1 0 0 0 0,1-1 0 0 0,0 1 0 0 0,0 0 0 0 0,-1-1 0 0 0,1 1 0 0 0,0-1 0 0 0,0 0 0 0 0,0 0 0 0 0,4 2 0 0 0,-1-1 0 0 0,0 0 0 0 0,-1 0 0 0 0,1-1 0 0 0,0 0 0 0 0,0 0 0 0 0,0 0 0 0 0,9 0 0 0 0,-10-1 0 0 0,48 0 0 0 0,73-9 0 0 0,-50-1-398 0 0,80-14-2816 0 0,-118 16-1902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2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11975 0 0,'0'0'267'0'0,"0"0"42"0"0,0 0 17 0 0,0 0-28 0 0,-7 6-186 0 0,-33 27 1021 0 0,8-6-242 0 0,26-23-888 0 0,1 1 0 0 0,-1 0-1 0 0,1 1 1 0 0,0-1 0 0 0,1 1 0 0 0,-5 8-1 0 0,-21 41-23 0 0,2-3 482 0 0,18-36-386 0 0,-56 96 841 0 0,56-93-762 0 0,0 1-1 0 0,2 1 1 0 0,-11 39-1 0 0,18-58-153 0 0,1 0 0 0 0,0 0 0 0 0,-1-1 0 0 0,1 1 0 0 0,0 0 0 0 0,0 0 0 0 0,0 0 0 0 0,1 0 0 0 0,0 3 0 0 0,-1-5 0 0 0,0 1 0 0 0,0 0 0 0 0,0-1 0 0 0,0 1 0 0 0,1 0 0 0 0,-1-1 0 0 0,0 1 0 0 0,1 0 0 0 0,-1-1 0 0 0,0 1 0 0 0,1 0 0 0 0,-1-1 0 0 0,1 1 0 0 0,0 0 0 0 0,1 0 0 0 0,0 0 0 0 0,0 0 0 0 0,0-1 0 0 0,1 1 0 0 0,-1-1 0 0 0,0 1 0 0 0,1-1 0 0 0,-1 1 0 0 0,0-1 0 0 0,1 0 0 0 0,-1 0 0 0 0,3-1 0 0 0,31-5 0 0 0,-1-4 0 0 0,45-21 0 0 0,-24 9 0 0 0,-24 10 0 0 0,-1 0 0 0 0,0-3 0 0 0,-1 0 0 0 0,-1-2 0 0 0,43-31 0 0 0,-66 42-12 0 0,2 0-110 0 0,-1 0 0 0 0,0-1 0 0 0,0 0 0 0 0,11-13 0 0 0,-17 18 91 0 0,0 0 1 0 0,1 0-1 0 0,-1 0 1 0 0,0 0-1 0 0,0-1 1 0 0,0 1 0 0 0,-1 0-1 0 0,1-1 1 0 0,-1 1-1 0 0,1 0 1 0 0,-1-1-1 0 0,0 1 1 0 0,1 0-1 0 0,-1-1 1 0 0,-1 1-1 0 0,1-1 1 0 0,0 1-1 0 0,0 0 1 0 0,-1-1 0 0 0,0 1-1 0 0,1 0 1 0 0,-1-1-1 0 0,0 1 1 0 0,-2-4-1 0 0,1 4-96 0 0,1-1-1 0 0,-1 1 0 0 0,-1-1 0 0 0,1 1 1 0 0,0 0-1 0 0,0 0 0 0 0,-1 0 1 0 0,1 0-1 0 0,-1 0 0 0 0,0 0 0 0 0,-5-2 1 0 0,-38-13-945 0 0,28 11 604 0 0,-21-6-76 0 0,-1 2 0 0 0,-63-9 0 0 0,86 17 40 0 0,16 2-2113 0 0,1 0-894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3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89 8287 0 0,'0'0'191'0'0,"0"0"26"0"0,0 0 9 0 0,-2 1-34 0 0,-8 11 156 0 0,-1-1 1 0 0,-1 0 0 0 0,0-1 0 0 0,-24 15-1 0 0,29-20-69 0 0,-5 4 438 0 0,1 1 0 0 0,0 0 0 0 0,1 0-1 0 0,-15 20 1 0 0,24-29-205 0 0,1-1 0 0 0,0 0 0 0 0,0 0 0 0 0,0 0 0 0 0,0 0 0 0 0,0 0 0 0 0,0 0 0 0 0,0 0-69 0 0,9-13-278 0 0,2-2-364 0 0,1 0 0 0 0,0 1 0 0 0,1 0-1 0 0,25-20 1 0 0,-29 26 89 0 0,1 2-1 0 0,0-1 0 0 0,0 1 1 0 0,0 0-1 0 0,1 1 0 0 0,0 1 1 0 0,0-1-1 0 0,19-4 0 0 0,-25 8 111 0 0,0 0 0 0 0,0 1 0 0 0,1-1 0 0 0,-1 1 0 0 0,0 0 0 0 0,0 1 0 0 0,0-1 0 0 0,0 1 0 0 0,10 2 0 0 0,-12-1 0 0 0,0-1 0 0 0,0 0 0 0 0,0 1 0 0 0,0-1 0 0 0,0 1 0 0 0,0 0 0 0 0,-1 0 0 0 0,1 0 0 0 0,0 1 0 0 0,-1-1 0 0 0,0 0 0 0 0,0 1 0 0 0,0 0 0 0 0,0-1 0 0 0,3 6 0 0 0,2 5 0 0 0,-4-9 0 0 0,-1-1 0 0 0,0 1 0 0 0,-1 0 0 0 0,1 0 0 0 0,0-1 0 0 0,-1 1 0 0 0,0 0 0 0 0,1 7 0 0 0,2 17 0 0 0,-4-24 0 0 0,0 0 0 0 0,0 0 0 0 0,0 1 0 0 0,-1-1 0 0 0,1 0 0 0 0,-1 0 0 0 0,0 0 0 0 0,0 0 0 0 0,0 0 0 0 0,-1 0 0 0 0,1 0 0 0 0,-1-1 0 0 0,0 1 0 0 0,0 0 0 0 0,0-1 0 0 0,-1 0 0 0 0,1 1 0 0 0,-1-1 0 0 0,0 0 0 0 0,0 0 0 0 0,0 0 0 0 0,0-1 0 0 0,-6 4 0 0 0,-24 18 0 0 0,32-24 24 0 0,1 1 0 0 0,-1 0 0 0 0,0 0 0 0 0,0 0 0 0 0,0-1 0 0 0,0 1 0 0 0,0-1 0 0 0,0 1 0 0 0,0-1 0 0 0,0 1 0 0 0,0-1 0 0 0,-2 1-1 0 0,3-1-4 0 0,-1 0-1 0 0,1 0 1 0 0,0 0 0 0 0,0-1-1 0 0,0 1 1 0 0,0 0-1 0 0,0 0 1 0 0,-1 0-1 0 0,1 0 1 0 0,0 0-1 0 0,0-1 1 0 0,0 1-1 0 0,0 0 1 0 0,0 0-1 0 0,0 0 1 0 0,0-1-1 0 0,0 1 1 0 0,-1 0-1 0 0,1 0 1 0 0,0 0-1 0 0,0-1 1 0 0,0 1-1 0 0,0 0 1 0 0,0 0-1 0 0,0 0 1 0 0,0-1-1 0 0,0 1 1 0 0,0 0-1 0 0,0 0 1 0 0,1 0-1 0 0,-1-1 1 0 0,0 1-1 0 0,0 0 1 0 0,0 0-1 0 0,0 0 1 0 0,0-1-1 0 0,7-17 978 0 0,-1 9-1138 0 0,0 0 0 0 0,0 1-1 0 0,1-1 1 0 0,0 1 0 0 0,1 1-1 0 0,8-8 1 0 0,54-38-854 0 0,-57 44 996 0 0,119-76 0 0 0,-105 70 0 0 0,2 0 0 0 0,56-20 0 0 0,-73 31 168 0 0,1 1-1 0 0,-1 0 1 0 0,1 1-1 0 0,21-1 1 0 0,-27 3-79 0 0,0 0 1 0 0,-1 1 0 0 0,1-1 0 0 0,-1 1 0 0 0,1 1 0 0 0,-1-1 0 0 0,0 1 0 0 0,1 0 0 0 0,-1 1 0 0 0,10 5 0 0 0,-4-3 53 0 0,-9-3-141 0 0,0-1 0 0 0,0 1 0 0 0,0 0 0 0 0,0 0 0 0 0,0 0 0 0 0,0 0 0 0 0,0 0 0 0 0,-1 1 0 0 0,1-1 0 0 0,2 5 0 0 0,-1-3-2 0 0,-3-3 0 0 0,0 1 0 0 0,1-1 0 0 0,-1 1 0 0 0,0-1 0 0 0,0 1 0 0 0,0 0 0 0 0,-1-1 0 0 0,1 1 0 0 0,0 0 0 0 0,-1 0 0 0 0,1 0 0 0 0,-1 0 0 0 0,1-1 0 0 0,-1 4 0 0 0,1-3 0 0 0,-1 0 0 0 0,0 0 0 0 0,0 0 0 0 0,0 0 0 0 0,0 1 0 0 0,0-1 0 0 0,-1 4 0 0 0,1-5 0 0 0,0 0 0 0 0,0 1 0 0 0,0-1 0 0 0,0 0 0 0 0,0 0 0 0 0,-1 0 0 0 0,1 0 0 0 0,0 1 0 0 0,-1-1 0 0 0,1 0 0 0 0,-1 0 0 0 0,0 0 0 0 0,1 0 0 0 0,-1 0 0 0 0,0 0 0 0 0,1 0 0 0 0,-1 0 0 0 0,0-1 0 0 0,0 1 0 0 0,0 0 0 0 0,0 0 0 0 0,0-1 0 0 0,0 1 0 0 0,-2 1 0 0 0,-1 1 0 0 0,1 0 0 0 0,0 1 0 0 0,0-1 0 0 0,0 1 0 0 0,1 0 0 0 0,-3 6 0 0 0,-7 9 0 0 0,-22 22 32 0 0,23-29-531 0 0,0 1 0 0 0,0 1 0 0 0,-14 25 0 0 0,18-19-1357 0 0,7-19 18 0 0,0-1-3280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3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1 514 6447 0 0,'0'0'298'0'0,"0"0"-10"0"0,0 0-50 0 0,0 0 493 0 0,0 0 238 0 0,0 0 45 0 0,0 0-61 0 0,0 0-288 0 0,0 0-121 0 0,0 0-28 0 0,0 0-4 0 0,0 0 0 0 0,0 0 0 0 0,0-9 512 0 0,1 5-823 0 0,-1-1 0 0 0,1 1 0 0 0,0 0 0 0 0,1 0 1 0 0,-1 0-1 0 0,1 0 0 0 0,0 0 0 0 0,0 1 0 0 0,0-1 0 0 0,0 0 0 0 0,1 1 0 0 0,2-4 0 0 0,12-19 769 0 0,-11 15-875 0 0,1 0 0 0 0,0 1 0 0 0,0 0 0 0 0,1 1 0 0 0,1-1 0 0 0,11-10 0 0 0,63-44-144 0 0,-43 37 49 0 0,1 2 0 0 0,1 1 0 0 0,75-29 0 0 0,-113 51 4 0 0,1 0-1 0 0,-1 1 0 0 0,1-1 1 0 0,0 1-1 0 0,-1 0 1 0 0,1 1-1 0 0,0-1 1 0 0,-1 1-1 0 0,1 0 0 0 0,0 0 1 0 0,0 0-1 0 0,-1 1 1 0 0,1 0-1 0 0,0-1 1 0 0,-1 2-1 0 0,1-1 0 0 0,-1 1 1 0 0,1-1-1 0 0,-1 1 1 0 0,5 3-1 0 0,-7-3 103 0 0,0 0 0 0 0,-1 0 0 0 0,1 1 0 0 0,-1-1 0 0 0,1 0 0 0 0,-1 0 1 0 0,0 1-1 0 0,0-1 0 0 0,0 1 0 0 0,-1-1 0 0 0,1 1 0 0 0,0 0 0 0 0,-1-1 0 0 0,0 1 0 0 0,0-1 0 0 0,0 6 0 0 0,0-8-98 0 0,0 12 10 0 0,0 0 1 0 0,-1 1-1 0 0,0-1 0 0 0,-1 0 1 0 0,-1 0-1 0 0,0 0 0 0 0,0 0 1 0 0,-8 14-1 0 0,6-11-18 0 0,4-11 0 0 0,-1 1 0 0 0,0-1 0 0 0,1 0 0 0 0,-1 0 0 0 0,-5 6 0 0 0,-12 16 0 0 0,18-26 0 0 0,1 1 0 0 0,0-1 0 0 0,-1 1 0 0 0,1-1 0 0 0,-1 0 0 0 0,1 1 0 0 0,0-1 0 0 0,-1 0 0 0 0,1 1 0 0 0,-1-1 0 0 0,0 0 0 0 0,1 0 0 0 0,-1 1 0 0 0,1-1 0 0 0,-1 0 0 0 0,1 0 0 0 0,-1 0 0 0 0,1 0 0 0 0,-1 0 0 0 0,0 0 0 0 0,0 0 0 0 0,-4-3 0 0 0,5 3 0 0 0,-7-5-64 0 0,6 4-273 0 0,7-20-1088 0 0,0 9 1395 0 0,2 0 0 0 0,-1 1 1 0 0,1 0-1 0 0,1 0 0 0 0,0 0 1 0 0,1 1-1 0 0,16-13 0 0 0,68-62-1930 0 0,-66 61 1958 0 0,1 1-1 0 0,1 2 0 0 0,1 0 1 0 0,1 2-1 0 0,55-24 0 0 0,-71 36 3 0 0,0 1 0 0 0,0 0 0 0 0,0 2 0 0 0,0 0 0 0 0,29-4 0 0 0,-42 8 40 0 0,0 1 0 0 0,-1-1 0 0 0,1 0 0 0 0,0 1-1 0 0,-1 0 1 0 0,1 0 0 0 0,0-1 0 0 0,-1 2 0 0 0,1-1 0 0 0,-1 0-1 0 0,0 0 1 0 0,1 1 0 0 0,-1-1 0 0 0,0 1 0 0 0,0 0 0 0 0,0 0-1 0 0,0 0 1 0 0,0 0 0 0 0,0 0 0 0 0,0 0 0 0 0,-1 0 0 0 0,1 0 0 0 0,-1 1-1 0 0,2 2 1 0 0,2 5 159 0 0,0 0 1 0 0,-1 1-1 0 0,0-1 0 0 0,3 18 0 0 0,-5-18-199 0 0,-1 0 0 0 0,-1 0 0 0 0,1 0 0 0 0,-2 0 0 0 0,1 0 0 0 0,-1 0 0 0 0,-5 17 0 0 0,-1-5 0 0 0,-1 0 0 0 0,-1-1 0 0 0,-1 0 0 0 0,-14 21 0 0 0,19-33 0 0 0,0 2-142 0 0,0 1 1 0 0,0 0-1 0 0,2 0 0 0 0,-4 14 0 0 0,-3 12-2401 0 0,9-36 1070 0 0,1-2-51 0 0,0 0-11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31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13823 0 0,'0'0'630'0'0,"0"0"-13"0"0,-1 1-393 0 0,-2 6-23 0 0,-1-1 0 0 0,0 0 0 0 0,0 0-1 0 0,-1 0 1 0 0,0 0 0 0 0,-7 5 0 0 0,-14 19 474 0 0,13-15-603 0 0,12-14 299 0 0,1-1 117 0 0,0 0 21 0 0,0 0-66 0 0,-2 0-290 0 0,1 0-152 0 0,0 0 0 0 0,0 0-1 0 0,0 0 1 0 0,0 0 0 0 0,1 0-1 0 0,-1 0 1 0 0,0 0 0 0 0,0 0-1 0 0,0 0 1 0 0,1 1 0 0 0,-1-1-1 0 0,0 0 1 0 0,0 1 0 0 0,1-1-1 0 0,-1 1 1 0 0,0-1 0 0 0,-1 2-1 0 0,-19 8 0 0 0,-30 22 0 0 0,40-23 0 0 0,0 1 0 0 0,-17 20 0 0 0,9-9 0 0 0,11-12 179 0 0,0 0 1 0 0,0 0-1 0 0,1 1 0 0 0,0 0 0 0 0,0 0 1 0 0,2 1-1 0 0,-1 0 0 0 0,-6 18 1 0 0,1-4-1131 0 0,10-23 578 0 0,1 8 893 0 0,-1-8-417 0 0,1 0 1 0 0,0 0-1 0 0,0 0 1 0 0,0 0 0 0 0,1 0-1 0 0,-1 0 1 0 0,0 0 0 0 0,1 0-1 0 0,0 3 1 0 0,1-2-79 0 0,1 1 1 0 0,-1-1-1 0 0,0 0 0 0 0,1 1 0 0 0,0-1 1 0 0,0 0-1 0 0,4 3 0 0 0,1-1 132 0 0,0 1 0 0 0,0-1 0 0 0,1-1 0 0 0,0 1 0 0 0,0-1-1 0 0,0-1 1 0 0,0 0 0 0 0,1 0 0 0 0,-1-1 0 0 0,1 0 0 0 0,19 1 0 0 0,24-6 8 0 0,-48 3-165 0 0,0-1 0 0 0,0 1 0 0 0,0-1 0 0 0,0 0 0 0 0,-1 0 0 0 0,1 0 0 0 0,0-1 0 0 0,0 0 0 0 0,-1 0 0 0 0,1 0 0 0 0,-1 0 0 0 0,0-1 0 0 0,1 0 0 0 0,-1 0 0 0 0,-1 0 0 0 0,6-5 0 0 0,2-4 0 0 0,0 0 0 0 0,-2-1 0 0 0,15-24 0 0 0,4-6 0 0 0,-24 37 0 0 0,-1 0 0 0 0,1 0 0 0 0,-1 0 0 0 0,0-1 0 0 0,0 0 0 0 0,-1 1 0 0 0,0-1 0 0 0,0 0 0 0 0,-1 0 0 0 0,1 0 0 0 0,-2 0 0 0 0,1-12 0 0 0,-1 17 0 0 0,0 0 0 0 0,0-1 0 0 0,0 1 0 0 0,0-1 0 0 0,-1 1 0 0 0,1 0 0 0 0,-1-1 0 0 0,0 1 0 0 0,1 0 0 0 0,-3-4 0 0 0,0-1 0 0 0,3 6-1 0 0,0 1 0 0 0,0-1 0 0 0,0 1 0 0 0,0-1 0 0 0,-1 1 0 0 0,1-1 0 0 0,0 0-1 0 0,0 1 1 0 0,0-1 0 0 0,-1 1 0 0 0,1-1 0 0 0,0 1 0 0 0,0-1 0 0 0,-1 1 0 0 0,1 0 0 0 0,0-1 0 0 0,-1 1 0 0 0,1-1 0 0 0,-1 1 0 0 0,1 0-1 0 0,-1-1 1 0 0,1 1 0 0 0,0 0 0 0 0,-1-1 0 0 0,1 1 0 0 0,-1 0 0 0 0,1 0 0 0 0,-1 0 0 0 0,0-1 0 0 0,0 1 0 0 0,0 0-30 0 0,-3-2-120 0 0,0 0 0 0 0,-1 1-1 0 0,1-1 1 0 0,0 1 0 0 0,0 0-1 0 0,-1 0 1 0 0,1 1 0 0 0,0-1-1 0 0,-6 1 1 0 0,-40 4-1113 0 0,18-1 673 0 0,2 0 16 0 0,6-1-54 0 0,-24-1 1 0 0,41-1 334 0 0,1-1-1 0 0,0 1 0 0 0,0-1 1 0 0,-1-1-1 0 0,1 1 0 0 0,0-1 1 0 0,0 0-1 0 0,-10-5 0 0 0,1-6-4849 0 0,14 12 620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3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101 346 13823 0 0,'0'0'315'0'0,"-1"2"45"0"0,-37 60 310 0 0,19-29-503 0 0,-10 25 381 0 0,16-32-173 0 0,12-25 134 0 0,1-1-66 0 0,0 0-222 0 0,0 0 166 0 0,8-11 610 0 0,8-26 291 0 0,2-4-16 0 0,-4 20-831 0 0,0 0 0 0 0,2 1-1 0 0,0 1 1 0 0,28-25 0 0 0,84-63-643 0 0,-56 50-57 0 0,67-41-1402 0 0,-122 88 1731 0 0,-7 4-70 0 0,1 0 0 0 0,0 1 0 0 0,1 0 0 0 0,-1 1 0 0 0,1 0 0 0 0,0 1 0 0 0,0 0 0 0 0,0 1 0 0 0,0 1 0 0 0,1 0 0 0 0,-1 0 0 0 0,24 3 0 0 0,-22 1 0 0 0,-12-2 0 0 0,0 0 0 0 0,0 0 0 0 0,-1 1 0 0 0,1-1 0 0 0,0 0 0 0 0,-1 1 0 0 0,1-1 0 0 0,-1 0 0 0 0,0 1 0 0 0,1 0 0 0 0,-1-1 0 0 0,0 1 0 0 0,0 0 0 0 0,0 0 0 0 0,0 0 0 0 0,0-1 0 0 0,-1 1 0 0 0,1 0 0 0 0,0 0 0 0 0,-1 0 0 0 0,0 0 0 0 0,1 3 0 0 0,-1-1 0 0 0,0 0 0 0 0,0-1 0 0 0,0 1 0 0 0,0 0 0 0 0,-1 0 0 0 0,1-1 0 0 0,-1 1 0 0 0,0 0 0 0 0,0-1 0 0 0,-1 1 0 0 0,-1 3 0 0 0,-58 89 0 0 0,41-68 0 0 0,-29 56 0 0 0,42-69 44 0 0,2 1-1 0 0,-1-1 1 0 0,2 1-1 0 0,0 0 1 0 0,-3 26 0 0 0,6-31 50 0 0,0 0-1 0 0,1 1 1 0 0,0-1 0 0 0,1 0 0 0 0,0 1 0 0 0,1-1 0 0 0,0 0 0 0 0,7 21 0 0 0,-6-27-165 0 0,-1 0 0 0 0,1 0 0 0 0,0-1 0 0 0,0 1 0 0 0,1-1 0 0 0,-1 0 0 0 0,1 0 0 0 0,0 0 0 0 0,0 0 1 0 0,1-1-1 0 0,-1 0 0 0 0,1 1 0 0 0,-1-2 0 0 0,1 1 0 0 0,0 0 0 0 0,7 1 0 0 0,6 3 112 0 0,0-1 0 0 0,0-1-1 0 0,25 3 1 0 0,95 15 1002 0 0,-120-21-2942 0 0,0-2-5605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3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19351 0 0,'0'0'424'0'0,"0"0"88"0"0,0 0 24 0 0,0 0 8 0 0,0 0-440 0 0,0 0-104 0 0,0 0 0 0 0,2 11 0 0 0,-2-11 432 0 0,0 0 64 0 0,0 0 16 0 0,9 5-6560 0 0,1-1-1304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4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0 6447 0 0,'0'0'142'0'0,"0"0"22"0"0,0 0 13 0 0,0 0 55 0 0,-2 2 181 0 0,-7 7 119 0 0,-1 0 0 0 0,0 0 0 0 0,-1-1 0 0 0,-15 10 0 0 0,-2 2 299 0 0,-15 9-701 0 0,21-14 362 0 0,0 1 0 0 0,-26 25-1 0 0,-12 17 108 0 0,-90 100-590 0 0,52-25-9 0 0,86-114 0 0 0,1 2 0 0 0,0 0 0 0 0,1 0 0 0 0,-13 45 0 0 0,21-58 54 0 0,0 0 0 0 0,1 1 0 0 0,0-1 0 0 0,0 0 0 0 0,1 0 0 0 0,0 1 0 0 0,2 10 0 0 0,-1-15 46 0 0,0 0 0 0 0,0 1 0 0 0,0-1 0 0 0,0 0 0 0 0,1 0 0 0 0,-1 0 0 0 0,1 0 0 0 0,0-1 0 0 0,0 1 0 0 0,1 0 0 0 0,-1-1 0 0 0,1 0 0 0 0,0 1 0 0 0,0-1 0 0 0,6 5 0 0 0,7 4 158 0 0,0-1 0 0 0,0-1 0 0 0,1-1 0 0 0,0 0 0 0 0,1-1 0 0 0,0-1 0 0 0,33 9 0 0 0,-46-15-258 0 0,2 2 0 0 0,12 5 0 0 0,-6-4-64 0 0,-10-3-273 0 0,9-2-1635 0 0,-10 1-3487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1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78 556 8287 0 0,'-5'9'126'0'0,"0"-1"0"0"0,-1 1 0 0 0,0-1 0 0 0,0 0 0 0 0,-1-1 0 0 0,0 1 0 0 0,-12 9 0 0 0,19-17-41 0 0,0 0 0 0 0,-1 0-1 0 0,1 0 1 0 0,0 1-1 0 0,-1-1 1 0 0,1 0 0 0 0,0 0-1 0 0,-1 0 1 0 0,1 0-1 0 0,0 0 1 0 0,0 0 0 0 0,-1 0-1 0 0,1 0 1 0 0,0 1-1 0 0,-1-1 1 0 0,1 0 0 0 0,-1 0-1 0 0,1 0 1 0 0,0-1-1 0 0,-1 1 1 0 0,1 0 0 0 0,0 0-1 0 0,0 0 1 0 0,-1 0-1 0 0,1 0 1 0 0,0 0 0 0 0,-1 0-1 0 0,1-1 1 0 0,0 1-1 0 0,-1 0 1 0 0,1 0 0 0 0,0 0-1 0 0,0-1 1 0 0,-1 1-1 0 0,1 0 1 0 0,0 0 0 0 0,0-1-1 0 0,0 1 1 0 0,-1 0-1 0 0,1 0 1 0 0,0-1 0 0 0,0 1-1 0 0,0 0 1 0 0,0-1-1 0 0,-1 1 1 0 0,-3-15 1831 0 0,4 9-1605 0 0,0 1 1 0 0,1-1-1 0 0,0 0 0 0 0,-1 1 0 0 0,2-1 0 0 0,-1 0 0 0 0,1 1 0 0 0,0 0 0 0 0,3-7 1 0 0,4-7 176 0 0,13-19 1 0 0,-21 36-430 0 0,24-38-24 0 0,2 0-1 0 0,1 2 0 0 0,2 1 1 0 0,53-52-1 0 0,-32 44-34 0 0,1 3 0 0 0,93-59 0 0 0,-127 91 0 0 0,0 1 0 0 0,37-14 0 0 0,-43 20 0 0 0,0-1 0 0 0,1 2 0 0 0,-1-1 0 0 0,0 2 0 0 0,25-1 0 0 0,-34 2-4 0 0,0 0-1 0 0,0 0 0 0 0,0 1 1 0 0,0-1-1 0 0,0 1 0 0 0,-1 0 1 0 0,1 0-1 0 0,0 0 0 0 0,0 0 1 0 0,-1 1-1 0 0,1-1 0 0 0,-1 1 1 0 0,1-1-1 0 0,-1 1 1 0 0,1 0-1 0 0,2 3 0 0 0,-2-1 40 0 0,0 0 0 0 0,0 0 1 0 0,-1 0-1 0 0,1 0 0 0 0,-1 0 0 0 0,-1 0 0 0 0,1 1 0 0 0,0-1 0 0 0,1 8 0 0 0,-1 5 287 0 0,0 0 1 0 0,0 0-1 0 0,-2 0 0 0 0,-2 28 0 0 0,-1-21-292 0 0,-1-1 0 0 0,0 0 0 0 0,-2 0 0 0 0,-1 0 0 0 0,-13 30 0 0 0,6-22-34 0 0,-2 0 0 0 0,-1-2 1 0 0,-23 32-1 0 0,-19 24-1778 0 0,58-84 771 0 0,1-1-12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50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59 892 6447 0 0,'0'0'142'0'0,"0"0"22"0"0,0 0 13 0 0,-2 0-20 0 0,0 0-126 0 0,-7 2-43 0 0,8-1 23 0 0,0 0 1 0 0,1 0-1 0 0,-1-1 0 0 0,0 1 0 0 0,0 0 0 0 0,0 0 0 0 0,1 0 0 0 0,-1 0 0 0 0,1 0 1 0 0,-1 1-1 0 0,1-1 0 0 0,-1 0 0 0 0,0 2 0 0 0,1-1 725 0 0,-16-4 2473 0 0,10 2-3134 0 0,5 0 308 0 0,-7 1 639 0 0,4 0 707 0 0,7-9-818 0 0,16-16-911 0 0,0 1 0 0 0,1 1 0 0 0,36-30 0 0 0,-2 1 0 0 0,80-94 0 0 0,-27 28 0 0 0,-29 33 0 0 0,42-42 0 0 0,-62 66 0 0 0,27-25 0 0 0,-53 55 0 0 0,43-54 0 0 0,-73 83 0 0 0,-4 8 0 0 0,-5 10 0 0 0,-14 20 0 0 0,2 1 0 0 0,-21 59 0 0 0,35-80 0 0 0,-9 21 0 0 0,2 1 0 0 0,2 0 0 0 0,-7 46 0 0 0,15-52 18 0 0,2 0 0 0 0,1 0 0 0 0,9 59 0 0 0,-7-77 312 0 0,0-1-1 0 0,1 1 0 0 0,1 0 1 0 0,0-1-1 0 0,11 19 0 0 0,-14-28-329 0 0,-1-3 0 0 0,0 0 0 0 0,1 0 0 0 0,-1 0 0 0 0,1 0 0 0 0,-1 0 0 0 0,1 0 0 0 0,0-1 0 0 0,0 1 0 0 0,3 1 0 0 0,14 11 0 0 0,-6-9 47 0 0,-9-7-136 0 0,-3 2-70 0 0,1-1-131 0 0,0 0 0 0 0,0 1 1 0 0,0-1-1 0 0,0 0 0 0 0,-1 0 1 0 0,1 0-1 0 0,0 0 0 0 0,0-1 0 0 0,-1 1 1 0 0,1 0-1 0 0,2-3 0 0 0,-1 1-234 0 0,0 1-1010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5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8287 0 0,'0'0'382'0'0,"2"0"-8"0"0,162-41 1647 0 0,-36 6-1 0 0,-102 30-2247 0 0,0 0 0 0 0,53-1 0 0 0,-55 6-3613 0 0,-23 0 140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5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6447 0 0,'0'0'142'0'0,"0"0"22"0"0,0 0 13 0 0,0 1-20 0 0,-5 37 2867 0 0,5-37-2512 0 0,0-1-69 0 0,-1 3-294 0 0,-5 26-158 0 0,3-9 487 0 0,-13 37 0 0 0,-38 64 643 0 0,22-53-1125 0 0,-43 78 4 0 0,19-42 0 0 0,40-73 17 0 0,-12 23-1872 0 0,28-52-1023 0 0,0-2-822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51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1 470 10135 0 0,'0'0'231'0'0,"0"0"29"0"0,0 0 19 0 0,1 0 37 0 0,16-7 590 0 0,0-1 0 0 0,-1 0 0 0 0,30-21 0 0 0,-32 20-520 0 0,3-1 332 0 0,19-8 0 0 0,-19 10-372 0 0,18-12 0 0 0,21-17-329 0 0,88-55-18 0 0,-121 77-260 0 0,-1-1-1 0 0,-1-1 0 0 0,20-20 1 0 0,34-27-519 0 0,-55 51 538 0 0,-7 4-451 0 0,0-1-1 0 0,-1 1 1 0 0,21-23 0 0 0,-31 31-330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5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0,'0'0'298'0'0,"0"0"-10"0"0,2 1-188 0 0,11 10 507 0 0,1 0 0 0 0,-2 1 1 0 0,0 1-1 0 0,0 0 0 0 0,10 14 1 0 0,-6-6 685 0 0,25 23 1 0 0,-35-38-1250 0 0,1 0 1 0 0,0-1 0 0 0,0 0 0 0 0,0 0 0 0 0,1 0-1 0 0,0-1 1 0 0,14 6 0 0 0,139 39 1560 0 0,-152-47-1669 0 0,-7-2-273 0 0,-2 0-138 0 0,0 0-33 0 0,0 0-4 0 0,0 0 0 0 0,0 0 0 0 0,1-1 0 0 0,3-5 0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53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305 300 6447 0 0,'0'0'298'0'0,"0"0"-10"0"0,0 0-118 0 0,0 0 206 0 0,0 0 111 0 0,2-1 22 0 0,3-2-332 0 0,-1 1 0 0 0,1-1 1 0 0,-1 0-1 0 0,1 0 0 0 0,-1 0 0 0 0,0-1 0 0 0,0 0 0 0 0,-1 0 0 0 0,1 0 0 0 0,-1 0 0 0 0,0 0 0 0 0,0 0 0 0 0,0-1 0 0 0,2-5 0 0 0,22-36-177 0 0,-18 32 0 0 0,0-1 0 0 0,7-18 0 0 0,-8 17 0 0 0,0 1 0 0 0,13-19 0 0 0,-10 17 0 0 0,4-16 0 0 0,-15 33 0 0 0,0 0 0 0 0,1 0 0 0 0,-1-1 0 0 0,0 1 0 0 0,0 0 0 0 0,1 0 0 0 0,-1-1 0 0 0,0 1 0 0 0,0 0 0 0 0,0-1 0 0 0,1 1 0 0 0,-1-1 0 0 0,0 1 0 0 0,0 0 0 0 0,0-1 0 0 0,0 1 0 0 0,0 0 0 0 0,0-1 0 0 0,0 1 0 0 0,0-1 0 0 0,0 1 0 0 0,0 0 0 0 0,0-1 0 0 0,0 1 0 0 0,0 0 0 0 0,0-1 0 0 0,0 1 0 0 0,0-1 0 0 0,0 1 0 0 0,-1 0 0 0 0,1-1 0 0 0,0 1 0 0 0,0 0 0 0 0,0-1 0 0 0,-1 1 0 0 0,1 0 0 0 0,0 0 0 0 0,0-1 0 0 0,-1 1 0 0 0,1 0 0 0 0,0-1 0 0 0,-1 1 0 0 0,1 0 0 0 0,0 0 0 0 0,-1 0 0 0 0,1-1 0 0 0,-1 1 0 0 0,-11 0 0 0 0,0 3 0 0 0,0 0 0 0 0,0 1 0 0 0,1 1 0 0 0,-1 0 0 0 0,-12 7 0 0 0,-52 37 0 0 0,28-16 0 0 0,6-6 0 0 0,1 1 0 0 0,1 3 0 0 0,-57 55 0 0 0,91-79 171 0 0,0-1 0 0 0,1 1-1 0 0,0 0 1 0 0,0 1 0 0 0,-4 10-1 0 0,7-14-84 0 0,0 0-1 0 0,0 0 0 0 0,1 0 1 0 0,0 1-1 0 0,0-1 0 0 0,0 1 1 0 0,0-1-1 0 0,1 1 0 0 0,-1-1 1 0 0,1 1-1 0 0,1 7 0 0 0,-1-10-66 0 0,1 0-1 0 0,-1-1 1 0 0,1 1-1 0 0,0 0 1 0 0,-1-1-1 0 0,1 1 1 0 0,0 0 0 0 0,0-1-1 0 0,0 1 1 0 0,0-1-1 0 0,0 0 1 0 0,0 1-1 0 0,0-1 1 0 0,1 0-1 0 0,-1 0 1 0 0,3 2-1 0 0,-1-1 69 0 0,0 0 0 0 0,0 0 0 0 0,1-1 0 0 0,-1 0 0 0 0,0 0 0 0 0,1 0 0 0 0,6 1 0 0 0,3 0 172 0 0,-1-2 0 0 0,1 1 1 0 0,19-3-1 0 0,-31 2-259 0 0,20-3 0 0 0,-1 0 0 0 0,1-2 0 0 0,-1 0 0 0 0,1-1 0 0 0,20-10 0 0 0,18-16 0 0 0,-51 27 0 0 0,0 0 0 0 0,0-1 0 0 0,0-1 0 0 0,-1 1 0 0 0,11-13 0 0 0,11-10 0 0 0,-23 23 0 0 0,0 0 0 0 0,0 0 0 0 0,0-1 0 0 0,7-10 0 0 0,2-3 0 0 0,-15 19 0 0 0,1 1 0 0 0,-1 0 0 0 0,0 0 0 0 0,0 0 0 0 0,0 0 0 0 0,0 0 0 0 0,0 0 0 0 0,0 0 0 0 0,0 0 0 0 0,0-1 0 0 0,0 1 0 0 0,0 0 0 0 0,0 0 0 0 0,0 0 0 0 0,1 0 0 0 0,-1 0 0 0 0,0 0 0 0 0,0 0 0 0 0,0 0 0 0 0,0 0 0 0 0,0 0 0 0 0,0 0 0 0 0,0 0 0 0 0,0 0 0 0 0,1 0 0 0 0,-1 0 0 0 0,0 0 0 0 0,0 0 0 0 0,0 0 0 0 0,0 0 0 0 0,0 0 0 0 0,0 0 0 0 0,1 0 0 0 0,-1 0 0 0 0,0 0 0 0 0,0 0 0 0 0,0 0 0 0 0,0 0 0 0 0,0 0 0 0 0,0 0 0 0 0,0 0 0 0 0,0 0 0 0 0,1 0 0 0 0,-1 0 0 0 0,0 1 0 0 0,2 6 0 0 0,-1 9 0 0 0,-1-15 0 0 0,0 10 0 0 0,-1 1 0 0 0,0 0 0 0 0,-1 0 0 0 0,0-1 0 0 0,-1 1 0 0 0,0-1 0 0 0,0 0 0 0 0,-1 0 0 0 0,-1 0 0 0 0,0 0 0 0 0,-12 18 0 0 0,11-20 0 0 0,2-4 0 0 0,0 0 0 0 0,1 0 0 0 0,0 0 0 0 0,0 1 0 0 0,1-1 0 0 0,0 1 0 0 0,-3 8 0 0 0,5-14 0 0 0,0 1 0 0 0,0-1 0 0 0,0 0 0 0 0,0 1 0 0 0,-1-1 0 0 0,1 0 0 0 0,0 1 0 0 0,0-1 0 0 0,0 0 0 0 0,0 1 0 0 0,0-1 0 0 0,0 1 0 0 0,0-1 0 0 0,0 0 0 0 0,1 1 0 0 0,-1-1 0 0 0,0 0 0 0 0,0 1 0 0 0,0-1 0 0 0,0 1 0 0 0,2 0 0 0 0,-1-1 0 0 0,0 1 0 0 0,0 0 0 0 0,0-1 0 0 0,0 1 0 0 0,1-1 0 0 0,-1 0 0 0 0,0 1 0 0 0,1-1 0 0 0,-1 0 0 0 0,0 0 0 0 0,1 1 0 0 0,-1-1 0 0 0,0 0 0 0 0,0 0 0 0 0,3-1 0 0 0,25-3 0 0 0,-25 3 0 0 0,14-2-1404 0 0,0-2 0 0 0,30-11 0 0 0,-31 9-3368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5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322 372 4607 0 0,'2'1'208'0'0,"7"0"-46"0"0,31 1 60 0 0,-37-2 520 0 0,-3 0 234 0 0,0 0 42 0 0,0 0 6 0 0,0 0 0 0 0,0 0 0 0 0,-2 1 0 0 0,-26 12-292 0 0,0-1-1 0 0,0-2 0 0 0,-34 8 0 0 0,41-13-657 0 0,0-1 0 0 0,0-1 0 0 0,0-1 0 0 0,0-1-1 0 0,-31-2 1 0 0,47 1 21 0 0,1-1 0 0 0,0 0-1 0 0,-1 0 1 0 0,1 0 0 0 0,0 0 0 0 0,0-1-1 0 0,0 1 1 0 0,0-1 0 0 0,0 0 0 0 0,-5-4-1 0 0,7 5-58 0 0,1 0 0 0 0,-1-1 0 0 0,1 1 0 0 0,-1 0 0 0 0,1-1 0 0 0,0 1 0 0 0,0-1 0 0 0,0 0 0 0 0,0 1-1 0 0,0-1 1 0 0,0 0 0 0 0,0 1 0 0 0,0-1 0 0 0,1 0 0 0 0,-1 0 0 0 0,1 0 0 0 0,-1 0 0 0 0,1 0 0 0 0,0 0 0 0 0,0 1 0 0 0,0-1 0 0 0,0 0-1 0 0,0 0 1 0 0,0 0 0 0 0,1-3 0 0 0,2-9-36 0 0,-3 8 0 0 0,1 0 0 0 0,1 0 0 0 0,-1 1 0 0 0,1-1 0 0 0,0 1 0 0 0,0-1 0 0 0,1 1 0 0 0,3-6 0 0 0,84-112 0 0 0,-71 102 0 0 0,0 1 0 0 0,1 0 0 0 0,35-25 0 0 0,-36 31 0 0 0,34-18 0 0 0,-44 27 0 0 0,0 1 0 0 0,1 1 0 0 0,-1-1 0 0 0,1 2 0 0 0,0-1 0 0 0,15-1 0 0 0,-3 2 0 0 0,13-2 0 0 0,1 1 0 0 0,45 3 0 0 0,-42 1 0 0 0,-27-1 0 0 0,1 1 0 0 0,-1-1 0 0 0,0 2 0 0 0,16 3 0 0 0,-7 1 0 0 0,-20-6 0 0 0,-1 1 0 0 0,1-1 0 0 0,-1 0 0 0 0,1 0 0 0 0,-1 1 0 0 0,0-1 0 0 0,1 0 0 0 0,-1 1 0 0 0,1-1 0 0 0,-1 0 0 0 0,0 1 0 0 0,1-1 0 0 0,-1 0 0 0 0,0 1 0 0 0,0-1 0 0 0,1 1 0 0 0,-1 0 0 0 0,0 1 0 0 0,0-1 0 0 0,-1 1 0 0 0,1 0 0 0 0,-1 0 0 0 0,1-1 0 0 0,-1 1 0 0 0,0 0 0 0 0,0-1 0 0 0,0 1 0 0 0,-1 1 0 0 0,0 1 0 0 0,-3 4 0 0 0,-1 1 0 0 0,0-1 0 0 0,-1-1 0 0 0,-12 13 0 0 0,-15 17 0 0 0,17-14-197 0 0,-2-1-1 0 0,0 0 0 0 0,-1-2 0 0 0,-1-1 1 0 0,-1 0-1 0 0,-25 16 0 0 0,26-22-333 0 0,0 0 0 0 0,0-1 0 0 0,-1-1-1 0 0,-46 15 1 0 0,67-25 338 0 0,-1-1-1 0 0,0 1 0 0 0,0-1 0 0 0,0 0 1 0 0,0 0-1 0 0,0 1 0 0 0,1-1 1 0 0,-1 0-1 0 0,0-1 0 0 0,0 1 0 0 0,0 0 1 0 0,0-1-1 0 0,0 1 0 0 0,1-1 1 0 0,-1 1-1 0 0,0-1 0 0 0,0 0 1 0 0,1 0-1 0 0,-1 1 0 0 0,-1-3 0 0 0,1 2-3218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54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2 10135 0 0,'0'0'231'0'0,"0"0"29"0"0,0 0 19 0 0,2-1-41 0 0,-2 1-237 0 0,0 0 0 0 0,0 0 0 0 0,0 0 0 0 0,0 0 0 0 0,1 0 0 0 0,-1-1 0 0 0,0 1 0 0 0,0 0 0 0 0,1 0 0 0 0,-1 0 1 0 0,0 0-1 0 0,0 0 0 0 0,0 0 0 0 0,1 0 0 0 0,-1 0 0 0 0,0 0 0 0 0,0 0 0 0 0,0 0 0 0 0,1 0 0 0 0,-1 0 0 0 0,0 1 0 0 0,0-1 0 0 0,0 0 0 0 0,1 0 0 0 0,-1 0 0 0 0,0 0 0 0 0,0 0 0 0 0,0 0 0 0 0,1 0 0 0 0,-1 0 0 0 0,0 1 0 0 0,0-1 0 0 0,0 0 0 0 0,0 0 0 0 0,0 0 0 0 0,1 0 0 0 0,-1 1 0 0 0,0-1 0 0 0,0 0 0 0 0,0 0 0 0 0,0 0 0 0 0,0 1 0 0 0,0-1 0 0 0,0 0 0 0 0,0 0 0 0 0,0 0 0 0 0,0 1 0 0 0,0-1 0 0 0,0 0 0 0 0,0 0 0 0 0,0 1 0 0 0,0-1 0 0 0,0 0 0 0 0,0 0 0 0 0,0 0 0 0 0,0 1 0 0 0,0-1 0 0 0,0 0 0 0 0,0 13-13 0 0,-2-5 12 0 0,0-1 0 0 0,0 0 0 0 0,0 0 0 0 0,-1-1 0 0 0,0 1 0 0 0,0 0 0 0 0,-7 10 0 0 0,-4 2 0 0 0,-16 20 0 0 0,27-36 1 0 0,-91 114 365 0 0,76-93-165 0 0,2 2 0 0 0,-26 52 0 0 0,16-28 157 0 0,-2-1 0 0 0,-58 78 1 0 0,50-77-316 0 0,-112 154-43 0 0,140-190 0 0 0,1 1 0 0 0,0 0 0 0 0,0 0 0 0 0,-3 17 0 0 0,8-27 0 0 0,-3 17 0 0 0,6-13-884 0 0,5-2-3536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5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15663 0 0,'0'0'356'0'0,"0"0"50"0"0,-2 1 20 0 0,-3 5-355 0 0,-1 0 1 0 0,1 0-1 0 0,0 0 0 0 0,1 0 0 0 0,-5 8 0 0 0,-13 19 34 0 0,3-8-105 0 0,13-16 0 0 0,-1 1 0 0 0,-9 8 0 0 0,5-6-528 0 0,1 1 0 0 0,-14 21-1 0 0,3-2-302 0 0,20-31 319 0 0,-7 13-1188 0 0,7-12-1410 0 0,1-2-1040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55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 13823 0 0,'0'0'315'0'0,"0"0"45"0"0,0 0 21 0 0,2 0-49 0 0,7 0-220 0 0,0 0-100 0 0,-9 0-12 0 0,0 0 0 0 0,1 0 0 0 0,-1 0 0 0 0,0 0 0 0 0,0 0 0 0 0,1 0 0 0 0,-1 0 0 0 0,0 1 0 0 0,0-1 0 0 0,1 0 0 0 0,-1 0 0 0 0,0 0 0 0 0,0 0 0 0 0,1 0 0 0 0,-1 0 0 0 0,0 0 0 0 0,0 0 0 0 0,1 1 0 0 0,-1-1 0 0 0,0 0 0 0 0,0 0 0 0 0,0 0 0 0 0,0 0 0 0 0,1 1 0 0 0,-1-1 0 0 0,0 0 0 0 0,0 0 0 0 0,0 0 0 0 0,0 1 0 0 0,0-1 0 0 0,1 0 0 0 0,-1 0 0 0 0,0 1 0 0 0,0-1 0 0 0,0 0 0 0 0,0 0 0 0 0,0 1 0 0 0,0-1 0 0 0,0 0 0 0 0,0 0 0 0 0,0 1 0 0 0,0-1 0 0 0,0 0 0 0 0,0 0 0 0 0,0 1 0 0 0,0-1 0 0 0,-4 4 0 0 0,-4 1 162 0 0,0 1-1 0 0,-1-1 1 0 0,1-1-1 0 0,-1 0 1 0 0,0 0-1 0 0,0 0 0 0 0,-11 2 1 0 0,6-2 87 0 0,1 1 1 0 0,-18 8-1 0 0,14-3-249 0 0,0-1 0 0 0,0 1 0 0 0,-22 16 0 0 0,37-23 0 0 0,0 0-1 0 0,0-1 1 0 0,0 1-1 0 0,0 0 1 0 0,0 0-1 0 0,0 0 1 0 0,1 0-1 0 0,-1 0 1 0 0,1 0-1 0 0,0 1 1 0 0,-1 5-1 0 0,-1 2-57 0 0,2-9-69 0 0,1 0-1 0 0,0 0 1 0 0,0 0-1 0 0,-1 0 1 0 0,1 0-1 0 0,1 0 1 0 0,-1 0 0 0 0,0 0-1 0 0,0 0 1 0 0,1 0-1 0 0,-1 0 1 0 0,1 0-1 0 0,-1-1 1 0 0,3 4-1 0 0,-3-4 127 0 0,1 1 1 0 0,0-1-1 0 0,0 1 0 0 0,0-1 0 0 0,0 0 0 0 0,0 0 0 0 0,0 1 0 0 0,0-1 0 0 0,0 0 1 0 0,1 0-1 0 0,-1 0 0 0 0,0 0 0 0 0,1 0 0 0 0,-1 0 0 0 0,0-1 0 0 0,1 1 1 0 0,-1 0-1 0 0,1-1 0 0 0,3 1 0 0 0,0 1 2 0 0,52 16-1 0 0,-33-9 0 0 0,-1 0 0 0 0,42 8 0 0 0,-39-11 0 0 0,-21-4 27 0 0,1 0 0 0 0,-1 0 0 0 0,0 1-1 0 0,1 0 1 0 0,-1 0 0 0 0,0 0 0 0 0,-1 1-1 0 0,1 0 1 0 0,0-1 0 0 0,-1 2 0 0 0,0-1-1 0 0,0 0 1 0 0,-1 1 0 0 0,7 8 0 0 0,-10-11 12 0 0,1-1 0 0 0,0 1 1 0 0,-1 0-1 0 0,1-1 0 0 0,-1 1 1 0 0,1 0-1 0 0,-1-1 0 0 0,0 1 0 0 0,0 0 1 0 0,0 0-1 0 0,0-1 0 0 0,0 1 1 0 0,0 0-1 0 0,0 0 0 0 0,-1-1 1 0 0,1 1-1 0 0,0 0 0 0 0,-1-1 1 0 0,0 1-1 0 0,1 0 0 0 0,-1-1 1 0 0,-1 3-1 0 0,0-1 30 0 0,0 0-1 0 0,0 0 1 0 0,0 0-1 0 0,-1 0 1 0 0,1-1 0 0 0,-1 1-1 0 0,1-1 1 0 0,-1 1 0 0 0,-4 1-1 0 0,-9 5 103 0 0,0 0 0 0 0,-1-2-1 0 0,0 0 1 0 0,0-1 0 0 0,-20 4-1 0 0,-91 10 854 0 0,62-7-988 0 0,9-1-473 0 0,1-11-2414 0 0,53-4 1378 0 0,-2-13-51 0 0,8-2-11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1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 13823 0 0,'0'0'630'0'0,"0"0"-13"0"0,0 0-320 0 0,0 0 105 0 0,0 0 87 0 0,-1 2 20 0 0,-5 9-407 0 0,0 1-1 0 0,0-1 0 0 0,-1 0 1 0 0,0-1-1 0 0,-15 16 0 0 0,-55 46-101 0 0,62-60 0 0 0,0-1 0 0 0,0-1 0 0 0,-28 15 0 0 0,28-17 205 0 0,0 1 0 0 0,0 0 0 0 0,1 1-1 0 0,-19 18 1 0 0,-46 53 819 0 0,64-65-1024 0 0,1 1 0 0 0,1 0 0 0 0,-19 33 0 0 0,17-25 0 0 0,7-13 0 0 0,1 0 0 0 0,-7 15 0 0 0,13-24 0 0 0,0 0 0 0 0,0 0 0 0 0,0 1 0 0 0,0-1 0 0 0,0 0 0 0 0,1 0 0 0 0,-1 1 0 0 0,1-1 0 0 0,0 0 0 0 0,0 1 0 0 0,0-1 0 0 0,0 0 0 0 0,1 0 0 0 0,1 5 0 0 0,-2-6 1 0 0,1-1-1 0 0,-1 0 0 0 0,1 1 1 0 0,0-1-1 0 0,0 0 1 0 0,0 0-1 0 0,-1 0 0 0 0,1 0 1 0 0,0 0-1 0 0,1 0 0 0 0,-1 0 1 0 0,0 0-1 0 0,0 0 1 0 0,0 0-1 0 0,0-1 0 0 0,1 1 1 0 0,-1 0-1 0 0,0-1 1 0 0,1 1-1 0 0,-1-1 0 0 0,0 0 1 0 0,1 1-1 0 0,-1-1 1 0 0,1 0-1 0 0,-1 0 0 0 0,0 0 1 0 0,1 0-1 0 0,-1 0 0 0 0,3 0 1 0 0,4-1-37 0 0,-1 0-1 0 0,1 0 1 0 0,14-6 0 0 0,6-3-1294 0 0,41-20 0 0 0,-30 10 307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5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43 10135 0 0,'2'-1'464'0'0,"0"0"-357"0"0,0 1-82 0 0,-1-1 0 0 0,1 1 0 0 0,-1-1 0 0 0,1 0 0 0 0,-1 0 0 0 0,0 1 0 0 0,1-1 0 0 0,-1 0 0 0 0,0 0 0 0 0,0 0 0 0 0,0-1 0 0 0,0 1 0 0 0,0 0 0 0 0,0 0 0 0 0,0-1 0 0 0,0 1 0 0 0,0 0 0 0 0,0-1 0 0 0,-1 1 0 0 0,2-4 0 0 0,2-3-25 0 0,-3 1 72 0 0,-1 6 299 0 0,-22 3 1069 0 0,15 1-1341 0 0,0-1-1 0 0,0 1 1 0 0,0 0-1 0 0,1 1 1 0 0,-1 0-1 0 0,1 0 1 0 0,0 0-1 0 0,0 1 1 0 0,0 0 0 0 0,0 0-1 0 0,-6 8 1 0 0,-7 10 416 0 0,-24 36 0 0 0,17-20-515 0 0,2 1 0 0 0,1 1 0 0 0,2 1 0 0 0,2 1 0 0 0,-22 76 0 0 0,31-82 0 0 0,2 1 0 0 0,2 0 0 0 0,1 0 0 0 0,1 57 0 0 0,28 155 0 0 0,-23-245 92 0 0,-1 1-1 0 0,1-1 1 0 0,-1 1-1 0 0,0-1 1 0 0,0 1-1 0 0,-1 0 0 0 0,0-1 1 0 0,0 1-1 0 0,0-1 1 0 0,-3 7-1 0 0,3-9-32 0 0,-1 0 0 0 0,1-1-1 0 0,-1 1 1 0 0,0 0-1 0 0,0 0 1 0 0,0-1 0 0 0,0 1-1 0 0,-1-1 1 0 0,1 0 0 0 0,-1 0-1 0 0,1 1 1 0 0,-1-2-1 0 0,0 1 1 0 0,0 0 0 0 0,0-1-1 0 0,0 1 1 0 0,0-1 0 0 0,-4 2-1 0 0,-4 0 154 0 0,1-1-1 0 0,-1 0 1 0 0,1 0 0 0 0,-1-1-1 0 0,0 0 1 0 0,0-1 0 0 0,0 0-1 0 0,-12-2 1 0 0,16 1-207 0 0,1 0-1 0 0,-1-1 1 0 0,0 1 0 0 0,1-1 0 0 0,-1-1-1 0 0,1 1 1 0 0,0-1 0 0 0,0 0 0 0 0,0 0-1 0 0,0-1 1 0 0,0 0 0 0 0,1 0 0 0 0,-1 0-1 0 0,-4-6 1 0 0,7 5-8 0 0,0 1-1 0 0,0-1 0 0 0,0 1 1 0 0,1-1-1 0 0,0 0 1 0 0,0 0-1 0 0,0 0 0 0 0,1 0 1 0 0,-1 0-1 0 0,1 0 1 0 0,1-1-1 0 0,-2-9 0 0 0,2-8-1740 0 0,4-38-1 0 0,-2 47 295 0 0,1-14-4004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56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26 15663 0 0,'0'0'344'0'0,"-2"-7"72"0"0,2-2 8 0 0,0 9 24 0 0,-5-9-360 0 0,5 9-88 0 0,0 0 0 0 0,0 0 0 0 0,0 0 0 0 0,0 0 0 0 0,0 0 0 0 0,0 0 0 0 0,0 0-800 0 0,2 10-184 0 0,-2 3-32 0 0,1-4-4920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5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61 10135 0 0,'0'0'231'0'0,"1"-1"29"0"0,11-4-37 0 0,-1 0 0 0 0,20-14 0 0 0,-15 9 1153 0 0,-15 9-933 0 0,-1 1-222 0 0,-14 3 1005 0 0,-4 2-556 0 0,10 0-535 0 0,-1 1 0 0 0,1 0 0 0 0,0 1-1 0 0,0 0 1 0 0,1 0 0 0 0,-11 15 0 0 0,-34 54 921 0 0,32-45-912 0 0,17-26-144 0 0,-10 15 0 0 0,0 1 0 0 0,1 0 0 0 0,-9 24 0 0 0,19-43 0 0 0,1 1 0 0 0,1 11 0 0 0,1-6 72 0 0,-1-7 299 0 0,2 0 117 0 0,0 1-417 0 0,0 0 0 0 0,1 0 1 0 0,-1 0-1 0 0,1-1 0 0 0,-1 1 1 0 0,1-1-1 0 0,0 0 0 0 0,-1 0 0 0 0,1 0 1 0 0,0 0-1 0 0,0 0 0 0 0,0-1 0 0 0,0 1 1 0 0,0-1-1 0 0,0 0 0 0 0,0 0 1 0 0,3 0-1 0 0,7-1 222 0 0,0-1 0 0 0,21-5 1 0 0,-11 2 475 0 0,-11 3-965 0 0,0-1 1 0 0,0-1 0 0 0,-1 1-1 0 0,1-2 1 0 0,-1 0-1 0 0,0 0 1 0 0,0-1 0 0 0,17-11-1 0 0,-21 10 196 0 0,-1 1 0 0 0,0-1 0 0 0,0 0 0 0 0,0-1 0 0 0,-1 1 0 0 0,1-1 0 0 0,-2 0 0 0 0,0-1 0 0 0,0 1 0 0 0,4-11 0 0 0,-6 9 0 0 0,-1 0 0 0 0,0 0 0 0 0,0-12 0 0 0,-1 0 0 0 0,1 12-10 0 0,-1 0 0 0 0,-1 1-1 0 0,0-1 1 0 0,0 0 0 0 0,-1 0-1 0 0,-3-11 1 0 0,4 19-100 0 0,0 0-1 0 0,0-1 1 0 0,-1 1 0 0 0,1 0-1 0 0,-1 0 1 0 0,0 0 0 0 0,1 0-1 0 0,-1 0 1 0 0,0 0-1 0 0,0 0 1 0 0,0 1 0 0 0,-1-1-1 0 0,1 1 1 0 0,0-1-1 0 0,0 1 1 0 0,-1 0 0 0 0,1 0-1 0 0,-1 0 1 0 0,1 0 0 0 0,-4 0-1 0 0,-1-1-556 0 0,0 1 0 0 0,-1 0 0 0 0,1 0 0 0 0,0 1 0 0 0,0 0-1 0 0,-10 1 1 0 0,9-1 389 0 0,7 0-4777 0 0,1 0 1992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56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17503 0 0,'0'0'399'0'0,"0"0"60"0"0,0 0 21 0 0,0 0-59 0 0,1 3-276 0 0,1 9-129 0 0,-2-9-16 0 0,-1 0 0 0 0,0 0 0 0 0,0 0 0 0 0,0-1 0 0 0,0 1 0 0 0,0 0 0 0 0,0-1 0 0 0,-1 1 0 0 0,-1 2 0 0 0,-3 5 0 0 0,-66 110 0 0 0,21-38 0 0 0,26-45-64 0 0,22-30-273 0 0,2-5-138 0 0,3-2-1158 0 0,9 2-4506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57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0,'0'0'0'0'0,"0"0"112"0"0,0 0-32 0 0,2 7 16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5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1 277 15663 0 0,'0'0'356'0'0,"0"0"50"0"0,0 0 20 0 0,0 0-42 0 0,0 0-180 0 0,0 0 176 0 0,0 0 107 0 0,2 0 22 0 0,3-1-435 0 0,-1 0-1 0 0,1-1 1 0 0,0 0 0 0 0,-1 1-1 0 0,1-2 1 0 0,-1 1 0 0 0,0 0-1 0 0,8-7 1 0 0,33-29-175 0 0,-23 18 147 0 0,1 0-46 0 0,120-108 0 0 0,-138 123 0 0 0,0 0 0 0 0,1 1 0 0 0,-1 0 0 0 0,1 0 0 0 0,0 0 0 0 0,0 1 0 0 0,1 0 0 0 0,-1 0 0 0 0,1 0 0 0 0,-1 1 0 0 0,14-3 0 0 0,-19 5 0 0 0,0-1 0 0 0,0 1 0 0 0,0 0 0 0 0,0-1 0 0 0,0 1 0 0 0,0 0 0 0 0,1 0 0 0 0,-1 0 0 0 0,0 0 0 0 0,0 0 0 0 0,0 0 0 0 0,0 0 0 0 0,0 0 0 0 0,1 1 0 0 0,-1-1 0 0 0,0 0 0 0 0,0 1 0 0 0,0-1 0 0 0,0 1 0 0 0,0-1 0 0 0,0 1 0 0 0,0-1 0 0 0,0 1 0 0 0,0 0 0 0 0,0-1 0 0 0,0 1 0 0 0,0 0 0 0 0,-1 0 0 0 0,1 0 0 0 0,0 0 0 0 0,-1 0 0 0 0,1 0 0 0 0,0 0 0 0 0,0 2 0 0 0,1 0 0 0 0,1 4 0 0 0,-1 1 0 0 0,1 0 0 0 0,-1 0 0 0 0,-1 0 0 0 0,0 0 0 0 0,0 0 0 0 0,0 14 0 0 0,-1-20 0 0 0,0 11 0 0 0,-3 23 0 0 0,1-26 0 0 0,1-1 0 0 0,1 1 0 0 0,0-1 0 0 0,1 17 0 0 0,1-17 0 0 0,3 9-475 0 0,-4-16 107 0 0,-1 1 0 0 0,1-1 1 0 0,-1 0-1 0 0,1 1 0 0 0,0-1 0 0 0,0 0 0 0 0,0 1 0 0 0,1-1 0 0 0,-1 0 0 0 0,0 0 1 0 0,1 0-1 0 0,-1 0 0 0 0,5 3 0 0 0,-5-3-1664 0 0,-1-2-15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58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 15663 0 0,'0'0'356'0'0,"0"0"50"0"0,0 0 20 0 0,0 0-42 0 0,0 2-250 0 0,-1 12 39 0 0,0 0 0 0 0,-1 0 0 0 0,-1 0 1 0 0,0 0-1 0 0,-1 0 0 0 0,-6 15 1 0 0,-40 80-675 0 0,37-81 286 0 0,-93 224 3154 0 0,86-200-2438 0 0,-139 277 1104 0 0,51-161-2685 0 0,46-77 776 0 0,58-84 243 0 0,2-4-143 0 0,1-1 0 0 0,-1 1-1 0 0,0 0 1 0 0,-1-1 0 0 0,-3 5 0 0 0,27-26-2767 0 0,-1 2 1436 0 0</inkml:trace>
  <inkml:trace contextRef="#ctx0" brushRef="#br0" timeOffset="1">104 552 13823 0 0,'-10'-1'205'0'0,"1"0"0"0"0,-1 1-1 0 0,1 1 1 0 0,0-1 0 0 0,-1 2-1 0 0,1-1 1 0 0,-15 5 0 0 0,11-1 1102 0 0,13-5-1260 0 0,0 0 0 0 0,0 0 1 0 0,0 0-1 0 0,0 0 0 0 0,0 0 1 0 0,0 0-1 0 0,0 0 0 0 0,0 0 1 0 0,0 0-1 0 0,0 0 1 0 0,0 0-1 0 0,0 0 0 0 0,0 0 1 0 0,0 0-1 0 0,0 0 0 0 0,0 0 1 0 0,0 0-1 0 0,0 0 0 0 0,0 0 1 0 0,0 0-1 0 0,0 1 0 0 0,0-1 1 0 0,0 0-1 0 0,0 0 1 0 0,1 0-1 0 0,-1 0 0 0 0,0 0 1 0 0,0 0-1 0 0,0 0 0 0 0,0 0 1 0 0,0 0-1 0 0,0 0 0 0 0,0 0 1 0 0,0 0-1 0 0,0 0 0 0 0,0 0 1 0 0,0 0-1 0 0,0 0 1 0 0,0 0-1 0 0,0 0 0 0 0,0 0 1 0 0,0 0-1 0 0,0 0 0 0 0,0 1 1 0 0,23-4 2466 0 0,-20 3-2668 0 0,231-25 2374 0 0,-117 13-2204 0 0,37 7 1417 0 0,-29 3-641 0 0,-100 0-1529 0 0,-1-1 1 0 0,0-1-1 0 0,28-9 1 0 0,-29 7-106 0 0,-10 2-167 0 0,0 1 1 0 0,0-2-1 0 0,20-10 1 0 0,14-12-1028 0 0,-7 2-11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6:5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20 11975 0 0,'-6'-3'128'0'0,"0"0"0"0"0,0 0 0 0 0,-1 1-1 0 0,1 0 1 0 0,-1 0 0 0 0,1 0 0 0 0,-1 1-1 0 0,-10 0 1 0 0,11 1-114 0 0,1 0-1 0 0,0 1 1 0 0,0 0-1 0 0,-1 0 1 0 0,1 0-1 0 0,0 1 1 0 0,0-1-1 0 0,0 1 1 0 0,0 0-1 0 0,1 1 1 0 0,-8 4-1 0 0,4 0-13 0 0,4 2 0 0 0,5 3 0 0 0,2-2 0 0 0,4-1 0 0 0,9 3 589 0 0,1-2 0 0 0,27 15 0 0 0,11 7 612 0 0,-31-17-689 0 0,-1 1 0 0 0,-1 1 0 0 0,-1 0 0 0 0,24 27 0 0 0,-27-24-215 0 0,14 16 484 0 0,-2 1 0 0 0,49 76 0 0 0,-50-64-765 0 0,-2-3-16 0 0,21 50 0 0 0,-41-77-13 0 0,0 0-1 0 0,-2 0 1 0 0,0 1-1 0 0,-1-1 0 0 0,-1 1 1 0 0,-1 0-1 0 0,-1 1 1 0 0,-1 21-1 0 0,-2-17 237 0 0,-1-1 0 0 0,0 1 1 0 0,-2-1-1 0 0,-1 0 0 0 0,-1 0 0 0 0,-13 28 0 0 0,16-43-156 0 0,-1-1-1 0 0,0 1 1 0 0,0-1-1 0 0,-1 0 1 0 0,0 0-1 0 0,0-1 1 0 0,-1 0-1 0 0,0 0 1 0 0,-12 8-1 0 0,-8 5-120 0 0,-42 22 0 0 0,26-17 105 0 0,15-7 461 0 0,-40 33 0 0 0,54-39-307 0 0,1 1 0 0 0,0 0 0 0 0,1 1-1 0 0,-15 21 1 0 0,26-32-205 0 0,-1 0 0 0 0,1-1 0 0 0,-1 1 0 0 0,1 0 0 0 0,0 0 0 0 0,0 1 0 0 0,0-1 0 0 0,0 0 0 0 0,1 0 0 0 0,-1 4 0 0 0,1-6-156 0 0,-1 0 0 0 0,1 0-1 0 0,0 0 1 0 0,0 0 0 0 0,0 0 0 0 0,0-1 0 0 0,0 1-1 0 0,0 0 1 0 0,0 0 0 0 0,1 0 0 0 0,-1 0 0 0 0,0 0-1 0 0,0 0 1 0 0,1-1 0 0 0,-1 1 0 0 0,0 0 0 0 0,1 0-1 0 0,-1 0 1 0 0,1-1 0 0 0,-1 1 0 0 0,1 0 0 0 0,-1-1-1 0 0,1 1 1 0 0,0 0 0 0 0,-1-1 0 0 0,1 1 0 0 0,0-1-1 0 0,0 1 1 0 0,-1-1 0 0 0,1 1 0 0 0,0-1 0 0 0,0 1-1 0 0,0-1 1 0 0,0 0 0 0 0,-1 0 0 0 0,1 1-1 0 0,0-1 1 0 0,0 0 0 0 0,1 0 0 0 0,2 1-1700 0 0,10 3-5664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12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 119 10135 0 0,'159'-92'1134'0'0,"-152"88"-975"0"0,-1 1 124 0 0,0 0 1 0 0,0 0-1 0 0,0 0 1 0 0,0 0-1 0 0,0 1 0 0 0,1 0 1 0 0,12-2-1 0 0,-17 4 229 0 0,6 0 592 0 0,-13 6-911 0 0,1-1 1 0 0,-1 0-1 0 0,0 0 0 0 0,0 0 0 0 0,-1-1 0 0 0,0 0 1 0 0,0 0-1 0 0,0 0 0 0 0,-10 4 0 0 0,-7 5-77 0 0,-47 26-108 0 0,-98 38 0 0 0,126-61-149 0 0,0-2 0 0 0,-1-1 0 0 0,-67 10 0 0 0,33-13-269 0 0,-91 0 0 0 0,-21-10-198 0 0,182 0 609 0 0,-13-1-16 0 0,-1 1 1 0 0,0 0-1 0 0,1 2 1 0 0,-23 5-1 0 0,41-7-355 0 0,2 0-118 0 0,24-1-573 0 0,-1-1 0 0 0,30-7 0 0 0,-34 5 1065 0 0,0 0 1 0 0,1 2-1 0 0,37 0 0 0 0,-55 2-4 0 0,1 0 0 0 0,0 0 0 0 0,-1 0 0 0 0,1 1 0 0 0,0-1 0 0 0,-1 1 0 0 0,1 0 0 0 0,-1 0 0 0 0,1 0 0 0 0,-1 0 0 0 0,1 0 0 0 0,-1 1 0 0 0,3 1 0 0 0,-4-2 0 0 0,1 1 0 0 0,-1 0 0 0 0,0-1 0 0 0,0 1 0 0 0,0 0 0 0 0,0-1 0 0 0,-1 1 0 0 0,1 0 0 0 0,0 0 0 0 0,-1 0 0 0 0,1 0 0 0 0,-1 0 0 0 0,0 0 0 0 0,1 0 0 0 0,-1-1 0 0 0,0 1 0 0 0,0 0 0 0 0,-1 4 0 0 0,0 6-3 0 0,-1 0-1 0 0,0 0 1 0 0,-1 0 0 0 0,0 0-1 0 0,-8 17 1 0 0,-30 58 187 0 0,28-63 54 0 0,-68 148 1358 0 0,-4 9-1603 0 0,61-137 8 0 0,-56 81-1 0 0,77-122 0 0 0,-17 24 0 0 0,-2-1 0 0 0,-38 38 0 0 0,46-51 0 0 0,2 1 0 0 0,0 0 0 0 0,-13 19 0 0 0,15-18 0 0 0,0-3 0 0 0,6-4 1 0 0,7-6 7 0 0,5-4 52 0 0,-8 2-57 0 0,33-11 770 0 0,-2-1 0 0 0,1-1 0 0 0,45-29-1 0 0,28-11 145 0 0,-42 26-456 0 0,94-26 0 0 0,-123 45-233 0 0,0 0 1 0 0,1 2-1 0 0,-1 2 1 0 0,60 0-1 0 0,-78 4-191 0 0,-1 1 0 0 0,20 4-1 0 0,-31-4-189 0 0,0 0 0 0 0,0 0 0 0 0,0 0 0 0 0,0 1 0 0 0,0-1 0 0 0,0 1 0 0 0,0 0 0 0 0,-1 0 0 0 0,1 1 0 0 0,-1-1 0 0 0,0 1 0 0 0,1-1 0 0 0,3 6 0 0 0,-7-8 6 0 0,1 1-30 0 0,0-1 0 0 0,-1 1 0 0 0,1 0 0 0 0,-1-1 0 0 0,1 1 0 0 0,-1 0 0 0 0,1-1 0 0 0,-1 1 0 0 0,0 0 0 0 0,1 0 0 0 0,-1-1 0 0 0,0 1 0 0 0,1 0 0 0 0,-1 0 0 0 0,0 0 1 0 0,0 0-1 0 0,0-1 0 0 0,0 1 0 0 0,0 0 0 0 0,0 0 0 0 0,0 0 0 0 0,0 1 0 0 0,-6 7-1358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1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8 172 8287 0 0,'0'0'382'0'0,"-2"0"-8"0"0,-4 0-170 0 0,31 10 1172 0 0,-15-8-1011 0 0,0 0 1 0 0,0-1-1 0 0,0-1 0 0 0,0 1 0 0 0,0-2 0 0 0,13-1 0 0 0,64-14 1638 0 0,-45 7-1486 0 0,335-85 2591 0 0,-173 37-6240 0 0,-168 48-2664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1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240 121 15663 0 0,'0'0'356'0'0,"0"0"50"0"0,-1 2 20 0 0,-3 9-359 0 0,0 0 0 0 0,1 1 0 0 0,0-1 0 0 0,1 1 0 0 0,1 0 0 0 0,-1-1 0 0 0,2 1 0 0 0,0 13 0 0 0,0-24 5 0 0,1 1-1 0 0,-1-1 1 0 0,1 0 0 0 0,-1 1 0 0 0,1-1-1 0 0,0 0 1 0 0,0 0 0 0 0,-1 0-1 0 0,1 1 1 0 0,0-1 0 0 0,0 0 0 0 0,0 0-1 0 0,0 0 1 0 0,0 0 0 0 0,0 0-1 0 0,1-1 1 0 0,-1 1 0 0 0,0 0 0 0 0,0 0-1 0 0,3 0 1 0 0,0 1 18 0 0,0 0-1 0 0,1-1 0 0 0,-1 0 1 0 0,8 2-1 0 0,3-2 9 0 0,-1-1 1 0 0,0 0-1 0 0,0 0 0 0 0,1-2 0 0 0,-1 0 0 0 0,20-5 0 0 0,-2-2 583 0 0,51-22-1 0 0,-66 24-678 0 0,-1-1 0 0 0,0-1 0 0 0,-1 0 0 0 0,0-1 0 0 0,-1-1 0 0 0,0 0 0 0 0,15-16 0 0 0,-25 23-16 0 0,-1-1 0 0 0,1 1-1 0 0,-1-1 1 0 0,0 0 0 0 0,-1 0 0 0 0,1 0-1 0 0,-1 0 1 0 0,0-1 0 0 0,-1 1 0 0 0,3-8-1 0 0,-4 10-45 0 0,1 1-1 0 0,-1 0 0 0 0,0 0 1 0 0,1 0-1 0 0,-1 0 1 0 0,0 0-1 0 0,0 0 0 0 0,-1 0 1 0 0,1-1-1 0 0,0 1 0 0 0,-1 0 1 0 0,1 0-1 0 0,-1 0 0 0 0,0 0 1 0 0,1 0-1 0 0,-1 0 1 0 0,0 0-1 0 0,0 0 0 0 0,0 1 1 0 0,-1-1-1 0 0,1 0 0 0 0,0 1 1 0 0,-1-1-1 0 0,1 0 0 0 0,-1 1 1 0 0,1 0-1 0 0,-1-1 0 0 0,0 1 1 0 0,-3-2-1 0 0,0 1 19 0 0,0 0-1 0 0,0 1 0 0 0,0 0 1 0 0,-1 0-1 0 0,1 0 0 0 0,0 0 0 0 0,-1 1 1 0 0,1 0-1 0 0,0 0 0 0 0,-1 0 1 0 0,1 1-1 0 0,-10 1 0 0 0,-4 3-374 0 0,0 1-1 0 0,-20 9 1 0 0,27-10 326 0 0,-34 14 38 0 0,-1 1 0 0 0,-83 54 0 0 0,110-61 52 0 0,1 2 0 0 0,0 0 1 0 0,1 1-1 0 0,1 0 0 0 0,1 2 0 0 0,0 0 1 0 0,2 0-1 0 0,-20 32 0 0 0,20-25 200 0 0,0 2 1 0 0,2-1-1 0 0,0 2 0 0 0,-9 38 0 0 0,18-55-132 0 0,0 0-1 0 0,1 0 0 0 0,1 1 1 0 0,0-1-1 0 0,0 0 1 0 0,1 1-1 0 0,1-1 0 0 0,0 0 1 0 0,0 1-1 0 0,1-1 1 0 0,1 0-1 0 0,0 0 0 0 0,0 0 1 0 0,7 14-1 0 0,-8-21-66 0 0,1 0 0 0 0,0 0 0 0 0,-1 0-1 0 0,2 0 1 0 0,-1 0 0 0 0,0 0 0 0 0,1-1 0 0 0,-1 0 0 0 0,1 1-1 0 0,0-1 1 0 0,0-1 0 0 0,1 1 0 0 0,-1-1 0 0 0,0 1-1 0 0,1-1 1 0 0,-1-1 0 0 0,1 1 0 0 0,0-1 0 0 0,0 1-1 0 0,-1-1 1 0 0,1 0 0 0 0,0-1 0 0 0,6 1 0 0 0,2-1-353 0 0,-1 0 0 0 0,1-1 0 0 0,13-2 0 0 0,36-9-4641 0 0,-18 0-620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1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15663 0 0,'0'0'356'0'0,"0"0"50"0"0,0 0 20 0 0,0 0-42 0 0,0 3-250 0 0,0-2-133 0 0,0 17 2 0 0,1 0 1 0 0,0 0-1 0 0,5 20 0 0 0,-5-32-3 0 0,9 44 0 0 0,3-1 0 0 0,25 62 0 0 0,-35-104 0 0 0,6 22 0 0 0,-7-19 0 0 0,-1-2 71 0 0,-1-7 294 0 0,0-1 122 0 0,0 0 22 0 0,0 0-66 0 0,4-1-343 0 0,-1 0-1 0 0,0 0 1 0 0,0-1-1 0 0,0 0 1 0 0,0 1 0 0 0,-1-1-1 0 0,1 0 1 0 0,0 0 0 0 0,-1-1-1 0 0,5-3 1 0 0,125-119 1088 0 0,-25 25-1259 0 0,-87 81 87 0 0,1 0-1 0 0,1 2 1 0 0,0 0 0 0 0,36-19-1 0 0,-35 25-2300 0 0,27-11-1 0 0,-28 13-241 0 0,-3 3-29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13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97 13823 0 0,'0'0'630'0'0,"0"0"-13"0"0,-1 2-393 0 0,0 2-151 0 0,-1 0-1 0 0,1 0 1 0 0,0 0 0 0 0,1 0 0 0 0,-1 0-1 0 0,1 0 1 0 0,-1 1 0 0 0,1-1 0 0 0,1 0 0 0 0,-1 0-1 0 0,0 0 1 0 0,1 0 0 0 0,0 0 0 0 0,0 1-1 0 0,3 6 1 0 0,-3-9-32 0 0,-1 1 0 0 0,1-1 1 0 0,0 0-1 0 0,0 0 0 0 0,0-1 0 0 0,1 1 1 0 0,-1 0-1 0 0,0 0 0 0 0,1 0 0 0 0,-1-1 0 0 0,1 1 1 0 0,-1-1-1 0 0,1 1 0 0 0,0-1 0 0 0,0 0 0 0 0,-1 1 1 0 0,1-1-1 0 0,0 0 0 0 0,0 0 0 0 0,0 0 0 0 0,0-1 1 0 0,1 1-1 0 0,-1 0 0 0 0,0-1 0 0 0,0 0 0 0 0,0 1 1 0 0,0-1-1 0 0,1 0 0 0 0,-1 0 0 0 0,0 0 0 0 0,0 0 1 0 0,3-1-1 0 0,6-2 216 0 0,-1 0 0 0 0,1-1 1 0 0,-1 0-1 0 0,1-1 0 0 0,10-6 0 0 0,47-34-204 0 0,-60 39-44 0 0,60-47-9 0 0,-60 46 0 0 0,0-1 0 0 0,0 0 0 0 0,-1-1 0 0 0,0 1 0 0 0,9-17 0 0 0,-13 17-64 0 0,-15 7-748 0 0,1 4 652 0 0,-1 0 0 0 0,2 0 0 0 0,-1 1 0 0 0,0 0 0 0 0,-19 12-1 0 0,-2-1 6 0 0,2 2 155 0 0,0 1 0 0 0,1 1 0 0 0,1 1 0 0 0,-37 33 0 0 0,49-38 141 0 0,0 0 0 0 0,1 1 0 0 0,-24 32 0 0 0,35-42-90 0 0,0-1 1 0 0,0 1-1 0 0,1 1 0 0 0,0-1 0 0 0,0 0 1 0 0,0 1-1 0 0,1 0 0 0 0,0-1 0 0 0,0 1 1 0 0,1 0-1 0 0,0 0 0 0 0,0 0 0 0 0,1 0 1 0 0,0 0-1 0 0,1 14 0 0 0,-1-19-14 0 0,1 1 0 0 0,0 0 0 0 0,0-1-1 0 0,0 1 1 0 0,0-1 0 0 0,0 1 0 0 0,0-1-1 0 0,1 0 1 0 0,-1 1 0 0 0,1-1 0 0 0,-1 0-1 0 0,1 0 1 0 0,0 0 0 0 0,3 3 0 0 0,-1-3-65 0 0,0 1 1 0 0,0-1 0 0 0,0 1 0 0 0,0-1-1 0 0,1 0 1 0 0,-1-1 0 0 0,9 3 0 0 0,3-1-733 0 0,1 0 1 0 0,0-2-1 0 0,27 0 1 0 0,-38-1 398 0 0,57-4-3435 0 0,-59 3 3608 0 0,28-3-1859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13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0 369 11975 0 0,'0'0'547'0'0,"0"0"-11"0"0,1-2-203 0 0,6-10 441 0 0,-4 7-319 0 0,-1 0 0 0 0,1 1 1 0 0,0-1-1 0 0,0 1 0 0 0,0 0 0 0 0,6-5 0 0 0,96-73 767 0 0,-22 19-372 0 0,-80 61-850 0 0,132-101 0 0 0,-119 92 0 0 0,0 2 0 0 0,1 0 0 0 0,0 0 0 0 0,1 2 0 0 0,-1 0 0 0 0,35-8 0 0 0,-50 15 25 0 0,1-1 1 0 0,-1 1-1 0 0,0 0 0 0 0,1 0 1 0 0,-1 0-1 0 0,0 0 0 0 0,1 0 1 0 0,-1 0-1 0 0,0 1 0 0 0,1-1 0 0 0,-1 1 1 0 0,0-1-1 0 0,0 1 0 0 0,1 0 1 0 0,-1 0-1 0 0,0 0 0 0 0,4 3 0 0 0,-4-2 54 0 0,0 0-1 0 0,0 0 0 0 0,0 0 0 0 0,0 1 0 0 0,0-1 0 0 0,0 1 1 0 0,-1-1-1 0 0,1 1 0 0 0,-1 0 0 0 0,1 0 0 0 0,-1 0 0 0 0,0 3 1 0 0,2 5 17 0 0,-1 1 0 0 0,0 0 0 0 0,-1 0 0 0 0,0 1 0 0 0,-2 18 0 0 0,-7 35-96 0 0,7-59 0 0 0,1 0 0 0 0,-1 0 0 0 0,0 1 0 0 0,-2 7 0 0 0,-6 26 0 0 0,8-12-133 0 0,1-28-563 0 0,0-1-257 0 0,1 1-1150 0 0,7 3-4380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1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2 13823 0 0,'0'0'630'0'0,"-14"-2"236"0"0,12 3-866 0 0,1-1 0 0 0,-1 1 0 0 0,0-1 0 0 0,1 1 0 0 0,-1 0 0 0 0,1 0 0 0 0,-1 0 0 0 0,1-1 0 0 0,0 1 0 0 0,-1 1 0 0 0,1-1 0 0 0,0 0 0 0 0,-1 0 0 0 0,1 0 0 0 0,0 1 0 0 0,-1 1 0 0 0,-17 29 0 0 0,9-12 0 0 0,-20 26 10 0 0,6-12 210 0 0,-31 63 0 0 0,-87 251 1386 0 0,43-84-166 0 0,67-175-900 0 0,-19 57-472 0 0,35-97-73 0 0,-37 134-54 0 0,47-160-159 0 0,-18 86-2420 0 0,24-107 1137 0 0,0-2-3958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1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17503 0 0,'0'-4'153'0'0,"1"0"1"0"0,-1 0-1 0 0,1 0 0 0 0,0 0 1 0 0,0 0-1 0 0,1 1 0 0 0,-1-1 0 0 0,1 0 1 0 0,-1 1-1 0 0,1-1 0 0 0,1 1 0 0 0,2-4 1 0 0,-1 2-47 0 0,1 0 0 0 0,0 1 0 0 0,-1 0 1 0 0,2 0-1 0 0,-1 1 0 0 0,0 0 1 0 0,7-4-1 0 0,33-14 197 0 0,0 1 0 0 0,1 3-1 0 0,95-23 1 0 0,-63 25-353 0 0,136-8 0 0 0,-173 22-1893 0 0,76 7-1 0 0,-86-2-4540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1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15663 0 0,'0'0'356'0'0,"0"0"50"0"0,0 0 20 0 0,0 0-42 0 0,0 0-180 0 0,0 0 176 0 0,0 0 107 0 0,0 0 22 0 0,0 0-66 0 0,-2 1-294 0 0,-17 8-132 0 0,11-6-17 0 0,0 0 0 0 0,0 1-1 0 0,-12 9 1 0 0,-75 52 0 0 0,-10 7 0 0 0,86-57 0 0 0,-1 2 0 0 0,-32 36 0 0 0,43-43 0 0 0,2 4 0 0 0,8-9 0 0 0,0-4 0 0 0,0 1 0 0 0,-1 0 0 0 0,1 1 0 0 0,0-1 0 0 0,0 0 0 0 0,0-1 0 0 0,0 1 0 0 0,0 0 0 0 0,1 0 0 0 0,-1 0 0 0 0,0-1 0 0 0,1 1 0 0 0,-1-1 0 0 0,1 1 0 0 0,0-1 0 0 0,3 3 0 0 0,33 17 0 0 0,-21-12 0 0 0,66 30 0 0 0,-61-30 0 0 0,0 0 0 0 0,-1 2 0 0 0,38 25 0 0 0,-27-12 49 0 0,-22-18 61 0 0,0 1 1 0 0,0 1-1 0 0,-1-1 0 0 0,0 2 0 0 0,0-1 0 0 0,-1 1 1 0 0,12 17-1 0 0,-19-24-77 0 0,0-1 0 0 0,0 0-1 0 0,-1 1 1 0 0,1-1 0 0 0,-1 1 0 0 0,1-1 0 0 0,-1 1 0 0 0,0-1 0 0 0,1 1 0 0 0,-1-1-1 0 0,0 1 1 0 0,0-1 0 0 0,0 1 0 0 0,0-1 0 0 0,0 1 0 0 0,-1-1 0 0 0,1 1-1 0 0,0-1 1 0 0,-1 1 0 0 0,1-1 0 0 0,-1 1 0 0 0,1-1 0 0 0,-1 0 0 0 0,0 1 0 0 0,0-1-1 0 0,1 0 1 0 0,-1 0 0 0 0,0 1 0 0 0,0-1 0 0 0,0 0 0 0 0,-1 0 0 0 0,1 0-1 0 0,0 0 1 0 0,0 0 0 0 0,-3 1 0 0 0,-3 3-47 0 0,-2 0-1 0 0,1-1 1 0 0,0 0 0 0 0,-13 5-1 0 0,20-9 21 0 0,-37 13 227 0 0,-1-2-1 0 0,0-2 1 0 0,0-1-1 0 0,-80 5 1 0 0,116-13-314 0 0,-1 1-80 0 0,0-1 0 0 0,1 0-1 0 0,-1 0 1 0 0,0-1 0 0 0,-4 0-1 0 0,7 1 95 0 0,0-1 0 0 0,0 1-1 0 0,0 0 1 0 0,0-1 0 0 0,1 1-1 0 0,-1 0 1 0 0,0-1 0 0 0,0 1-1 0 0,0-1 1 0 0,1 0-1 0 0,-1 1 1 0 0,0-1 0 0 0,1 0-1 0 0,-1 1 1 0 0,1-1 0 0 0,-1 0-1 0 0,1 0 1 0 0,-1 1 0 0 0,1-1-1 0 0,-1 0 1 0 0,1 0-1 0 0,0 0 1 0 0,-1 0 0 0 0,1 0-1 0 0,0 1 1 0 0,0-1 0 0 0,-1-1-1 0 0,1-26-2044 0 0,5-8-4372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2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449 283 6447 0 0,'0'0'298'0'0,"0"0"-10"0"0,1-9-178 0 0,0 6 175 0 0,0-1 0 0 0,0 1 0 0 0,0 0 0 0 0,1 0 0 0 0,0 0-1 0 0,-1 0 1 0 0,4-5 0 0 0,5-8 1163 0 0,16-29-1009 0 0,-13 23 413 0 0,-8 15-657 0 0,-1-1 0 0 0,0 0 0 0 0,0 0 0 0 0,-1 0 0 0 0,0 0 1 0 0,-1 0-1 0 0,3-17 0 0 0,-4 19-80 0 0,0 1 0 0 0,-1-1-1 0 0,0 1 1 0 0,0-1 0 0 0,0 0 0 0 0,-1 1 0 0 0,-1-7 0 0 0,2 10-92 0 0,-1 1 1 0 0,1-1 0 0 0,-1 1-1 0 0,0-1 1 0 0,1 0 0 0 0,-1 1-1 0 0,0 0 1 0 0,0-1 0 0 0,0 1-1 0 0,0 0 1 0 0,-1-1 0 0 0,1 1-1 0 0,0 0 1 0 0,0 0 0 0 0,-1 0-1 0 0,1 0 1 0 0,-1 0 0 0 0,1 0-1 0 0,-1 0 1 0 0,1 1 0 0 0,-1-1 0 0 0,1 0-1 0 0,-1 1 1 0 0,0 0 0 0 0,1-1-1 0 0,-1 1 1 0 0,0 0 0 0 0,-2 0-1 0 0,0 0-21 0 0,0 0-1 0 0,0 0 1 0 0,0 1 0 0 0,0-1-1 0 0,0 1 1 0 0,1 0-1 0 0,-1 0 1 0 0,-5 3 0 0 0,-30 15-25 0 0,22-10-33 0 0,-9 5-200 0 0,1 2-1 0 0,1 0 1 0 0,0 1-1 0 0,-24 24 0 0 0,-79 89 1588 0 0,100-100-1341 0 0,-29 43-1 0 0,49-63 59 0 0,1 0 0 0 0,0 0 0 0 0,0 1 0 0 0,1 0 0 0 0,1 0 0 0 0,0 0 0 0 0,0 1 0 0 0,1-1 0 0 0,-1 13 0 0 0,3-22-13 0 0,1-1-1 0 0,0 0 1 0 0,0 0 0 0 0,0 1-1 0 0,0-1 1 0 0,0 0 0 0 0,0 0 0 0 0,0 1-1 0 0,0-1 1 0 0,0 0 0 0 0,0 0-1 0 0,1 1 1 0 0,-1-1 0 0 0,1 0 0 0 0,-1 0-1 0 0,1 0 1 0 0,-1 0 0 0 0,1 0-1 0 0,-1 1 1 0 0,1-1 0 0 0,0 0 0 0 0,0-1-1 0 0,0 1 1 0 0,0 0 0 0 0,-1 0-1 0 0,1 0 1 0 0,0 0 0 0 0,0-1 0 0 0,1 1-1 0 0,-1 0 1 0 0,0-1 0 0 0,0 1-1 0 0,0-1 1 0 0,0 1 0 0 0,0-1 0 0 0,1 0-1 0 0,-1 1 1 0 0,0-1 0 0 0,0 0-1 0 0,1 0 1 0 0,-1 0 0 0 0,0 0 0 0 0,2 0-1 0 0,4 0-15 0 0,-1-1 0 0 0,1 0 0 0 0,-1-1-1 0 0,0 1 1 0 0,1-1 0 0 0,-1 0-1 0 0,8-5 1 0 0,39-21 1002 0 0,78-58-1 0 0,-75 47-1085 0 0,2-2-931 0 0,72-66 0 0 0,-128 104 996 0 0,-1 2 0 0 0,0 0 0 0 0,0 0 0 0 0,-1 0 0 0 0,1 0 0 0 0,0 1 0 0 0,0-1 0 0 0,0 0 0 0 0,0 1 0 0 0,0-1 0 0 0,0 1 0 0 0,1-1 0 0 0,-1 1 0 0 0,0-1 0 0 0,1 1 0 0 0,7-3-72 0 0,-7 2-298 0 0,-2 1-118 0 0,0 0-22 0 0,0 0 68 0 0,9 10 386 0 0,-1 1 0 0 0,10 14 0 0 0,-4-5 58 0 0,-13-18 50 0 0,0 0-1 0 0,0 1 0 0 0,0-1 1 0 0,0 0-1 0 0,0 1 0 0 0,0-1 1 0 0,0 1-1 0 0,-1-1 1 0 0,1 1-1 0 0,-1-1 0 0 0,0 1 1 0 0,0-1-1 0 0,0 1 0 0 0,0-1 1 0 0,0 1-1 0 0,0 0 1 0 0,-1-1-1 0 0,0 4 0 0 0,0-2 49 0 0,-1 1 0 0 0,0-1 0 0 0,1 1 0 0 0,-2-1 0 0 0,1 0 0 0 0,0 0 0 0 0,-1 0 0 0 0,0 0 0 0 0,-3 3 0 0 0,-14 14-75 0 0,11-12-819 0 0,0 0 0 0 0,-9 12 0 0 0,12-12-4665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2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12 509 15663 0 0,'0'0'356'0'0,"0"0"50"0"0,-6-7 538 0 0,4-2-943 0 0,1-1 0 0 0,0 1 1 0 0,0-1-1 0 0,1 1 0 0 0,0-1 1 0 0,0 1-1 0 0,1-1 0 0 0,0 1 1 0 0,1 0-1 0 0,5-17 0 0 0,0 8 145 0 0,1 1 0 0 0,1 0-1 0 0,0 0 1 0 0,1 1 0 0 0,1 0 0 0 0,15-18-1 0 0,0 4 195 0 0,2 2 0 0 0,32-26 0 0 0,-37 35-705 0 0,1 0 0 0 0,1 2-1 0 0,1 0 1 0 0,36-16 0 0 0,-3 9-965 0 0,-42 18-4490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2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298 186 15663 0 0,'0'0'356'0'0,"0"0"50"0"0,0 0 20 0 0,0 0-42 0 0,0 2-250 0 0,5 6-120 0 0,4 3-14 0 0,-4-9 0 0 0,-3-2 0 0 0,1 1 0 0 0,-1 0 0 0 0,1 0 0 0 0,-1-1 0 0 0,1 1 0 0 0,0-1 0 0 0,-1 0 0 0 0,1 0 0 0 0,0 0 0 0 0,0 0 0 0 0,-1 0 0 0 0,1 0 0 0 0,0-1 0 0 0,-1 1 0 0 0,1-1 0 0 0,-1 0 0 0 0,1 0 0 0 0,4-2 0 0 0,3-2 0 0 0,0-1 0 0 0,18-12 0 0 0,-17 9 0 0 0,117-87 0 0 0,-127 95 0 0 0,6-4 0 0 0,0-1 0 0 0,0-1 0 0 0,-1 1 0 0 0,0-1 0 0 0,7-11 0 0 0,-8 10 0 0 0,-4 8 0 0 0,-1-1 0 0 0,0 1 0 0 0,0 0 0 0 0,0-1 0 0 0,0 1 0 0 0,0-1 0 0 0,0 1 0 0 0,1 0 0 0 0,-1-1 0 0 0,0 1 0 0 0,0-1 0 0 0,0 1 0 0 0,0 0 0 0 0,0-1 0 0 0,-1 1 0 0 0,1 0 0 0 0,0-1 0 0 0,0 1 0 0 0,0-1 0 0 0,0 1 0 0 0,-1-1 0 0 0,1 1 0 0 0,-2-1 0 0 0,1 0 0 0 0,0 1 0 0 0,0-1 0 0 0,0 1 0 0 0,0 0 0 0 0,0-1 0 0 0,0 1 0 0 0,0 0 0 0 0,-1 0 0 0 0,1-1 0 0 0,0 1 0 0 0,0 0 0 0 0,0 0 0 0 0,0 0 0 0 0,-2 1 0 0 0,-20 3 0 0 0,8 2 0 0 0,0 2 0 0 0,1 0 0 0 0,0 0 0 0 0,-17 14 0 0 0,-1 1 0 0 0,-105 61-499 0 0,-6 4-473 0 0,105-62 707 0 0,-56 49 1 0 0,90-72 264 0 0,0 1 0 0 0,0 0 0 0 0,1 1 0 0 0,-1-1 0 0 0,1 1 0 0 0,-4 5 0 0 0,7-9 0 0 0,-1 0 0 0 0,0 1 0 0 0,1-1 0 0 0,-1 1 0 0 0,1-1 0 0 0,-1 1 0 0 0,1-1 0 0 0,0 1 0 0 0,0-1 0 0 0,0 1 0 0 0,0-1 0 0 0,0 1 0 0 0,0-1 0 0 0,0 1 0 0 0,0-1 0 0 0,0 1 0 0 0,1-1 0 0 0,-1 1 0 0 0,0-1 0 0 0,1 1 0 0 0,0-1 0 0 0,-1 1 0 0 0,1-1 0 0 0,0 0 0 0 0,0 0 0 0 0,1 3 0 0 0,3 1 77 0 0,0-1 0 0 0,0 0-1 0 0,0 0 1 0 0,0 0 0 0 0,0-1-1 0 0,1 0 1 0 0,0 0 0 0 0,-1 0-1 0 0,1 0 1 0 0,0-1 0 0 0,9 2 0 0 0,9 2 451 0 0,38 3 0 0 0,-54-8-513 0 0,38 4-82 0 0,-1-3 0 0 0,73-4 0 0 0,-89-2-1267 0 0,0-1 0 0 0,30-9 1 0 0,-11-1-201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3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90 348 6447 0 0,'0'0'142'0'0,"0"0"22"0"0,0 0 13 0 0,2 2-20 0 0,5 10-125 0 0,-7-1 43 0 0,-1-5 520 0 0,-1 0-1 0 0,0 0 1 0 0,0 0-1 0 0,-1 0 1 0 0,-3 6-1 0 0,5-9-220 0 0,0-2 138 0 0,0 4-146 0 0,-1 0 0 0 0,1-1-1 0 0,-1 1 1 0 0,0 0-1 0 0,-1-1 1 0 0,1 1 0 0 0,-1-1-1 0 0,0 0 1 0 0,-4 5-1 0 0,5-6-357 0 0,-2 4 11 0 0,2-3-20 0 0,1-1 1 0 0,-1 0 0 0 0,0 0 0 0 0,-1 0-1 0 0,1 0 1 0 0,-1 0 0 0 0,-3 3-1 0 0,4-3 1 0 0,-3 2 0 0 0,-9 5 0 0 0,8-5-64 0 0,18-28-1256 0 0,-2 11 1233 0 0,0 1 0 0 0,1 0 0 0 0,0 0 0 0 0,15-9 0 0 0,19-19 1298 0 0,-28 21-1102 0 0,59-54 249 0 0,-64 61-330 0 0,1 2 0 0 0,0 0 1 0 0,0 0-1 0 0,23-10 0 0 0,-29 16-28 0 0,1 1 0 0 0,-1-1 0 0 0,1 1 0 0 0,0 1 0 0 0,12-2 0 0 0,-16 3 0 0 0,1 0 0 0 0,-1 0 0 0 0,1 0 0 0 0,-1 0 0 0 0,0 1 0 0 0,1 0 0 0 0,-1 0 0 0 0,0 0 0 0 0,1 0 0 0 0,-1 1 0 0 0,5 2 0 0 0,-8-4 0 0 0,0 1 0 0 0,1 0 0 0 0,-1 0 0 0 0,0 0 0 0 0,0 0 0 0 0,0 0 0 0 0,0 0 0 0 0,0 0 0 0 0,0 0 0 0 0,0 1 0 0 0,0-1 0 0 0,0 0 0 0 0,0 1 0 0 0,-1-1 0 0 0,1 0 0 0 0,-1 1 0 0 0,1-1 0 0 0,-1 1 0 0 0,1 1 0 0 0,-1 0 0 0 0,0 0 0 0 0,0 0 0 0 0,0 0 0 0 0,0 0 0 0 0,0-1 0 0 0,-1 1 0 0 0,1 0 0 0 0,-1 0 0 0 0,-2 4 0 0 0,-1 3 0 0 0,-1 0 0 0 0,0-1 0 0 0,-1 0 0 0 0,-8 11 0 0 0,-2 1 0 0 0,-2-1 0 0 0,0-1 0 0 0,-41 33 0 0 0,54-51 0 0 0,5-4 0 0 0,2-4 0 0 0,2-2 0 0 0,1 0 0 0 0,0 0 0 0 0,0 1 0 0 0,1 0 0 0 0,9-11 0 0 0,39-35 0 0 0,-32 33 0 0 0,150-134 48 0 0,-124 117-36 0 0,95-57 0 0 0,-118 79-39 0 0,-19 11 226 0 0,0 1 0 0 0,1 0 1 0 0,-1 0-1 0 0,1 1 0 0 0,-1 0 1 0 0,15-4-1 0 0,-21 7-191 0 0,0 0 13 0 0,1 0 0 0 0,-1 0-1 0 0,1 0 1 0 0,-1 0 0 0 0,1 0-1 0 0,-1 0 1 0 0,1 0 0 0 0,-1 0-1 0 0,1 0 1 0 0,-1 0 0 0 0,0 0 0 0 0,1 0-1 0 0,-1 0 1 0 0,1 0 0 0 0,-1 1-1 0 0,1-1 1 0 0,-1 0 0 0 0,1 0-1 0 0,-1 0 1 0 0,0 1 0 0 0,1-1 0 0 0,-1 0-1 0 0,0 1 1 0 0,1-1 0 0 0,-1 0-1 0 0,1 1 1 0 0,8 6 20 0 0,-7-6-41 0 0,0 1 0 0 0,0 0 0 0 0,-1 0 0 0 0,1-1 0 0 0,0 2 0 0 0,-1-1 0 0 0,1 0 0 0 0,-1 0 0 0 0,1 0 0 0 0,-1 1 0 0 0,0-1 0 0 0,0 0 0 0 0,0 1 0 0 0,0-1 0 0 0,-1 1 0 0 0,1-1 0 0 0,-1 1 0 0 0,1 0 0 0 0,-1-1 0 0 0,0 1 0 0 0,0-1 0 0 0,0 1 0 0 0,0 0 0 0 0,-1-1 0 0 0,0 4 0 0 0,-2 7 0 0 0,-1 0 0 0 0,0 0 0 0 0,-11 22 0 0 0,8-19 0 0 0,-51 98 0 0 0,39-80 0 0 0,1 1 0 0 0,-21 61 0 0 0,37-73-2373 0 0,2-23-3086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1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45 549 15663 0 0,'-4'4'166'0'0,"0"-1"-1"0"0,0 1 1 0 0,0 1-1 0 0,0-1 1 0 0,1 0-1 0 0,0 1 1 0 0,0 0 0 0 0,0 0-1 0 0,0 0 1 0 0,1 0-1 0 0,0 0 1 0 0,-3 10-1 0 0,5-13 326 0 0,0-2 18 0 0,0 0 3 0 0,0 0 0 0 0,0 0 0 0 0,0 0 0 0 0,0 0 0 0 0,0 0 0 0 0,1-1 0 0 0,5-3-298 0 0,0-1 0 0 0,-1 1 0 0 0,1-1 0 0 0,-1-1 0 0 0,0 1 0 0 0,-1-1 0 0 0,5-6 0 0 0,1-3 514 0 0,14-29 0 0 0,26-70-728 0 0,-26 56 0 0 0,48-83 0 0 0,-63 128-83 0 0,0 1 0 0 0,1 0 0 0 0,1 0 0 0 0,-1 1 0 0 0,2 0 0 0 0,0 1 0 0 0,0 1 0 0 0,1 0 0 0 0,0 0 0 0 0,0 2 0 0 0,25-12 0 0 0,-4 6-166 0 0,1 0 0 0 0,1 2 0 0 0,65-11 0 0 0,-72 19-39 0 0,1 0 0 0 0,-1 2 0 0 0,1 2 0 0 0,47 5 0 0 0,-47 0-1137 0 0,14 1-2015 0 0,-24-6 1905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31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126 220 15663 0 0,'0'0'356'0'0,"0"0"50"0"0,0 0 20 0 0,0 0-42 0 0,0 2-250 0 0,-1 2-132 0 0,0 0 0 0 0,-1 0 0 0 0,1-1 0 0 0,-1 1 0 0 0,0 0 0 0 0,0-1 1 0 0,-3 6-1 0 0,-23 26-2 0 0,6-8-3 0 0,21-25 3 0 0,-11 15 0 0 0,-19 37 0 0 0,28-50 0 0 0,1 1 0 0 0,0 0 0 0 0,0 0 0 0 0,0 0 0 0 0,1 0 0 0 0,0 0 0 0 0,0 1 0 0 0,0-1 0 0 0,1 0 0 0 0,0 0 0 0 0,0 1 0 0 0,0-1 0 0 0,1 8 0 0 0,0-10 37 0 0,0 0 0 0 0,1-1-1 0 0,-1 1 1 0 0,0 0 0 0 0,1-1-1 0 0,0 1 1 0 0,-1-1 0 0 0,1 0-1 0 0,0 1 1 0 0,0-1 0 0 0,1 0 0 0 0,-1 0-1 0 0,0 0 1 0 0,1-1 0 0 0,-1 1-1 0 0,1 0 1 0 0,-1-1 0 0 0,1 0-1 0 0,0 0 1 0 0,-1 1 0 0 0,1-1 0 0 0,4 0-1 0 0,1 1 102 0 0,0 0-1 0 0,0-1 1 0 0,0 0-1 0 0,0 0 1 0 0,0-1-1 0 0,0 0 1 0 0,9-1-1 0 0,-1-2 189 0 0,1-1 1 0 0,-1 0-1 0 0,0-1 0 0 0,0 0 0 0 0,16-9 0 0 0,-9 2-263 0 0,0 0-1 0 0,35-27 0 0 0,-32 18-38 0 0,-1-2 1 0 0,34-38-1 0 0,36-59-926 0 0,-66 76-2196 0 0,30-61 1 0 0,-47 83 1825 0 0,4-7-264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3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11 15663 0 0,'20'-11'762'0'0,"-20"11"-336"0"0,0 0-42 0 0,-1 6-370 0 0,0 0-1 0 0,-1 0 1 0 0,1 0 0 0 0,-1 0-1 0 0,0 0 1 0 0,-1-1-1 0 0,1 1 1 0 0,-1-1 0 0 0,0 0-1 0 0,-5 7 1 0 0,-1 2-16 0 0,-114 179 2 0 0,80-130 0 0 0,-59 87 544 0 0,-89 142 936 0 0,151-226-1472 0 0,-58 76 0 0 0,-53 61-8 0 0,123-166 2 0 0,-37 54-2412 0 0,64-89 1898 0 0,1-2-989 0 0,0 0-3958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31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15663 0 0,'0'0'356'0'0,"0"0"50"0"0,0 3 20 0 0,0-1-395 0 0,0 3 28 0 0,0-1 0 0 0,0 1 0 0 0,1 0 0 0 0,-1-1 0 0 0,3 8 0 0 0,-2-11-52 0 0,-1 1-1 0 0,1-1 1 0 0,-1 1-1 0 0,1-1 0 0 0,0 0 1 0 0,0 1-1 0 0,0-1 0 0 0,0 0 1 0 0,0 0-1 0 0,0 0 1 0 0,0 0-1 0 0,0 0 0 0 0,0 0 1 0 0,1 0-1 0 0,-1 0 1 0 0,0 0-1 0 0,1-1 0 0 0,-1 1 1 0 0,0 0-1 0 0,1-1 0 0 0,-1 1 1 0 0,3 0-1 0 0,3 0 36 0 0,0 0 0 0 0,0-1 0 0 0,0 0 0 0 0,0 0 0 0 0,0 0 0 0 0,0-1 0 0 0,14-3 0 0 0,48-17 545 0 0,460-159 2578 0 0,-494 168-3244 0 0,86-33-2044 0 0,-95 34-2647 0 0,-5 5-1474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3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263 146 15663 0 0,'-9'8'200'0'0,"1"1"-1"0"0,0-1 1 0 0,1 2 0 0 0,-1-1-1 0 0,2 1 1 0 0,-11 20-1 0 0,-5 6 124 0 0,-74 87-323 0 0,33-46 0 0 0,47-52 0 0 0,14-18 25 0 0,4-4 53 0 0,4-5 255 0 0,5-1-23 0 0,0 0 0 0 0,0-2 0 0 0,-1 1-1 0 0,0-1 1 0 0,11-7 0 0 0,46-35 875 0 0,208-152-134 0 0,-43 36-831 0 0,-166 120-3119 0 0,-53 36 1251 0 0,-1 0-4836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3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33 15663 0 0,'0'0'719'0'0,"0"0"-20"0"0,-1-2-449 0 0,-16-21-222 0 0,17 23-28 0 0,0-1-1 0 0,-1 1 1 0 0,1-1 0 0 0,0 1-1 0 0,-1-1 1 0 0,1 1-1 0 0,0-1 1 0 0,-1 1 0 0 0,1 0-1 0 0,-1-1 1 0 0,1 1-1 0 0,0 0 1 0 0,-1-1 0 0 0,1 1-1 0 0,-1 0 1 0 0,1 0-1 0 0,-1 0 1 0 0,1-1 0 0 0,-1 1-1 0 0,1 0 1 0 0,-1 0 0 0 0,1 0-1 0 0,-1 0 1 0 0,1 0-1 0 0,-1 0 1 0 0,0 0 0 0 0,1 0-1 0 0,-1 0 1 0 0,1 0-1 0 0,-2 0 1 0 0,1 1-50 0 0,-4-1-88 0 0,0 0 1 0 0,0 1 0 0 0,0 0 0 0 0,1 0 0 0 0,-1 1-1 0 0,1-1 1 0 0,-8 5 0 0 0,-31 18-651 0 0,32-18 776 0 0,-9 7-13 0 0,0 1 0 0 0,0 0 0 0 0,-32 33 0 0 0,40-35 298 0 0,1 1 0 0 0,0 1 0 0 0,0 0 0 0 0,2 0 0 0 0,-1 1 0 0 0,-7 18 0 0 0,15-29-144 0 0,1-2-126 0 0,0-1 0 0 0,0 0 0 0 0,1 1 0 0 0,-1 0 0 0 0,0-1 0 0 0,1 1 0 0 0,-1-1 0 0 0,1 1 0 0 0,0 0 0 0 0,0-1 0 0 0,0 3 0 0 0,1 4-3 0 0,0-7 0 0 0,0-1 0 0 0,0 1 0 0 0,0 0 0 0 0,1-1 0 0 0,-1 1 0 0 0,0-1 0 0 0,0 1 0 0 0,1-1 0 0 0,-1 0 0 0 0,0 0 0 0 0,1 1 0 0 0,-1-1 0 0 0,0 0 0 0 0,1 0 0 0 0,-1 0 0 0 0,0 0 0 0 0,1-1 0 0 0,0 1 0 0 0,30-6 0 0 0,-27 4 0 0 0,15-3 0 0 0,21-10 0 0 0,-15 5 0 0 0,-16 9 0 0 0,-9 2 0 0 0,0 0 0 0 0,0 0 0 0 0,0 0 0 0 0,-1 0 0 0 0,1 0 0 0 0,0 1 0 0 0,-1-1 0 0 0,1 0 0 0 0,-1 0 0 0 0,1 0 0 0 0,-1 1 0 0 0,0-1 0 0 0,0 0 0 0 0,0 1 0 0 0,1-1 0 0 0,-1 0 0 0 0,0 2 0 0 0,-1 25 0 0 0,-4 2-133 0 0,4-25 59 0 0,0 1 0 0 0,0-1-1 0 0,0 1 1 0 0,0-1 0 0 0,1 1-1 0 0,0-1 1 0 0,0 1 0 0 0,1 0 0 0 0,1 9-1 0 0,0-12-433 0 0,6 2-4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32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383 272 15663 0 0,'0'0'356'0'0,"0"0"50"0"0,0 0 20 0 0,1 2-42 0 0,11 30-249 0 0,-8-23 135 0 0,0 0 0 0 0,4 13 0 0 0,-8-18-172 0 0,1-1 0 0 0,-1 0 0 0 0,1 1 0 0 0,-1-1 0 0 0,0 1 0 0 0,0-1 0 0 0,0 1 0 0 0,-1-1 0 0 0,1 0 0 0 0,-3 7 0 0 0,-7 19-57 0 0,0 0 1 0 0,-3-1-1 0 0,-25 44 0 0 0,-73 102-31 0 0,-70 106-421 0 0,164-257-87 0 0,10-14-426 0 0,-1 1-1 0 0,-6 13 0 0 0,13-21-1027 0 0,1-2-80 0 0,0 0-15 0 0</inkml:trace>
  <inkml:trace contextRef="#ctx0" brushRef="#br0" timeOffset="1">1023 1 15663 0 0,'0'0'719'0'0,"0"0"-20"0"0,-1 1-449 0 0,0 9-238 0 0,1 0 0 0 0,0 13-1 0 0,0-12-13 0 0,0 0 0 0 0,-2 14-1 0 0,-5 7 416 0 0,-2-1 0 0 0,-1 0 0 0 0,-1 0-1 0 0,-29 54 1 0 0,-2-10 518 0 0,-68 92-1 0 0,13-23-743 0 0,-1-1-181 0 0,7-9-76 0 0,87-128-400 0 0,-14 27 485 0 0,17-31-937 0 0,0 1 0 0 0,0 0 0 0 0,0-1 1 0 0,1 1-1 0 0,-1-1 0 0 0,1 6 0 0 0,0-7-5322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33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15663 0 0,'0'0'356'0'0,"-1"2"50"0"0,-3 23 287 0 0,-3 32 0 0 0,6-48-493 0 0,1 0-1 0 0,0 0 1 0 0,1 0-1 0 0,0 0 1 0 0,1 0-1 0 0,-1 0 1 0 0,5 10-1 0 0,0 3-199 0 0,-6-18 73 0 0,1-1-1 0 0,-1 0 1 0 0,1 1 0 0 0,0-1 0 0 0,0 0 0 0 0,1 0 0 0 0,-1 0 0 0 0,1 0-1 0 0,-1 0 1 0 0,1 0 0 0 0,0 0 0 0 0,3 3 0 0 0,26 22 1028 0 0,-29-27-1100 0 0,-1 1 1 0 0,0-1-1 0 0,0 0 0 0 0,1 0 0 0 0,-1 0 0 0 0,0 0 1 0 0,1 0-1 0 0,-1-1 0 0 0,1 1 0 0 0,0 0 0 0 0,-1-1 1 0 0,3 2-1 0 0,3 0-1 0 0,-2 0 3 0 0,0 0-1 0 0,0-1 1 0 0,0 0 0 0 0,1 1-1 0 0,-1-2 1 0 0,0 1 0 0 0,1-1-1 0 0,9 0 1 0 0,5-1-150 0 0,19-4 1 0 0,31-11-5195 0 0,-46 9 3295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33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1009 1 15663 0 0,'0'0'356'0'0,"-2"0"50"0"0,-15 14-97 0 0,1 1 0 0 0,0 1 1 0 0,-23 27-1 0 0,-36 60 648 0 0,37-49-249 0 0,-182 233 1368 0 0,37-50-2008 0 0,138-172 138 0 0,3 2 0 0 0,2 2-1 0 0,4 2 1 0 0,2 1 0 0 0,4 2-1 0 0,-35 130 1 0 0,26-51 466 0 0,-16 61-1137 0 0,39-178-1166 0 0,16-34 411 0 0,0-2-253 0 0,0 0-51 0 0,0 0-11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3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243 234 10135 0 0,'0'0'231'0'0,"-2"0"29"0"0,-11 5 141 0 0,-26 12-159 0 0,38-16 151 0 0,1-1 106 0 0,0 0 11 0 0,0 0-453 0 0,0 1 0 0 0,0-1-1 0 0,1 1 1 0 0,-1-1-1 0 0,0 1 1 0 0,1-1 0 0 0,-1 1-1 0 0,0-1 1 0 0,1 1-1 0 0,-1-1 1 0 0,0 1-1 0 0,1-1 1 0 0,-1 1 0 0 0,1-1-1 0 0,-1 0 1 0 0,1 1-1 0 0,-1-1 1 0 0,1 0 0 0 0,-1 1-1 0 0,1-1 1 0 0,-1 0-1 0 0,1 0 1 0 0,-1 1 0 0 0,2-1-1 0 0,14 4 577 0 0,-6-3-516 0 0,0-1 0 0 0,0 0-1 0 0,1-1 1 0 0,-1 0 0 0 0,0 0 0 0 0,0-1-1 0 0,0 0 1 0 0,15-6 0 0 0,71-12 1904 0 0,18-9-421 0 0,85-28-1568 0 0,-196 56-66 0 0,-1 0-1 0 0,1 0 0 0 0,0-1 1 0 0,-1 1-1 0 0,1 0 1 0 0,-1-1-1 0 0,1 0 0 0 0,-1 1 1 0 0,0-1-1 0 0,1 0 1 0 0,-1 0-1 0 0,0 0 0 0 0,0-1 1 0 0,-1 1-1 0 0,1 0 1 0 0,0-1-1 0 0,-1 1 0 0 0,1-1 1 0 0,-1 0-1 0 0,0 1 1 0 0,0-1-1 0 0,0 0 0 0 0,0 0 1 0 0,-1 0-1 0 0,1 0 1 0 0,-1 1-1 0 0,1-1 0 0 0,-1 0 1 0 0,0 0-1 0 0,0 0 1 0 0,-1 0-1 0 0,1 0 0 0 0,-1 0 1 0 0,1 0-1 0 0,-1 0 1 0 0,0 1-1 0 0,0-1 0 0 0,0 0 1 0 0,-2-3-1 0 0,1 3-41 0 0,0-1-1 0 0,0 1 0 0 0,0 0 1 0 0,0 0-1 0 0,-1 0 0 0 0,0 0 1 0 0,1 1-1 0 0,-1-1 1 0 0,0 1-1 0 0,0-1 0 0 0,-1 1 1 0 0,1 0-1 0 0,0 0 0 0 0,-1 0 1 0 0,1 1-1 0 0,-1-1 1 0 0,0 1-1 0 0,-5-1 0 0 0,-1-1-123 0 0,0 2 0 0 0,0 0 0 0 0,0 0 0 0 0,0 0 0 0 0,-20 3 0 0 0,11 0 200 0 0,2 2 0 0 0,-1 0 0 0 0,0 1 0 0 0,1 1 0 0 0,0 1 0 0 0,0 0 0 0 0,1 1 0 0 0,-21 13 0 0 0,-14 14 0 0 0,-52 45 0 0 0,66-50 0 0 0,-45 30 0 0 0,51-39 0 0 0,2 1 0 0 0,0 1 0 0 0,-47 50 0 0 0,75-71 55 0 0,-1 0 0 0 0,1-1-1 0 0,0 1 1 0 0,-1 0 0 0 0,1 0-1 0 0,0 0 1 0 0,0 0 0 0 0,0 0-1 0 0,1 0 1 0 0,-1 0 0 0 0,0 1-1 0 0,1-1 1 0 0,-1 0 0 0 0,1 5-1 0 0,0-6-3 0 0,0 1 1 0 0,1-1-1 0 0,-1 1 0 0 0,1 0 0 0 0,-1-1 1 0 0,1 1-1 0 0,-1-1 0 0 0,1 1 0 0 0,0-1 1 0 0,0 1-1 0 0,0-1 0 0 0,0 0 0 0 0,0 0 1 0 0,0 1-1 0 0,0-1 0 0 0,0 0 0 0 0,1 0 1 0 0,-1 0-1 0 0,0 0 0 0 0,3 1 0 0 0,5 3 179 0 0,0 0 0 0 0,0 0 0 0 0,1-1 0 0 0,0-1-1 0 0,-1 0 1 0 0,19 4 0 0 0,65 4 870 0 0,-62-9-737 0 0,61 5-266 0 0,-1-5 0 0 0,105-10 0 0 0,-157 5-1715 0 0,0-3-1 0 0,47-12 1 0 0,-74 14 714 0 0,-1 0 0 0 0,1-1 0 0 0,20-12 0 0 0,-23 12 499 0 0,25-16-1642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3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13823 0 0,'0'0'315'0'0,"0"0"45"0"0,0 0 21 0 0,0 2-49 0 0,-1 20-247 0 0,0-18-83 0 0,1-1 0 0 0,-1 1 1 0 0,1-1-1 0 0,0 1 0 0 0,0-1 0 0 0,0 1 0 0 0,1-1 0 0 0,-1 1 1 0 0,1-1-1 0 0,0 0 0 0 0,0 1 0 0 0,0-1 0 0 0,0 0 1 0 0,0 1-1 0 0,1-1 0 0 0,0 0 0 0 0,2 3 0 0 0,6 5 252 0 0,1 0 0 0 0,0 0 0 0 0,0-1 0 0 0,1-1 0 0 0,26 15 0 0 0,-8-4 97 0 0,106 64-108 0 0,-16-10 1119 0 0,-94-55-1210 0 0,-1 1 0 0 0,-1 2 0 0 0,40 44 0 0 0,-47-41-285 0 0,-16-23-563 0 0,-1-2-257 0 0,2-2-1013 0 0,8-3-3830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1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641 107 15663 0 0,'9'-14'406'0'0,"-4"7"-220"0"0,-1 0-1 0 0,1 0 1 0 0,0 0 0 0 0,1 1-1 0 0,0 0 1 0 0,7-7 0 0 0,-5 7-157 0 0,-1 0 153 0 0,0 1-1 0 0,0 0 1 0 0,1 0-1 0 0,14-7 1 0 0,-20 12 327 0 0,-2 0 3 0 0,0 0 0 0 0,1 1-429 0 0,0 1-1 0 0,1 0 1 0 0,-1 0 0 0 0,0 0-1 0 0,0-1 1 0 0,0 1 0 0 0,-1 0-1 0 0,1 0 1 0 0,0 0-1 0 0,-1 0 1 0 0,1 0 0 0 0,-1 1-1 0 0,0-1 1 0 0,0 0 0 0 0,0 0-1 0 0,0 0 1 0 0,0 0-1 0 0,0 0 1 0 0,0 0 0 0 0,-1 3-1 0 0,-2 6-148 0 0,0 1 0 0 0,-7 16-1 0 0,2-5 235 0 0,-3 6 297 0 0,0 1 0 0 0,-20 35 0 0 0,-37 51 181 0 0,24-42-711 0 0,-99 163 65 0 0,-72 130 0 0 0,207-351 29 0 0,-122 221-1442 0 0,61-108-4860 0 0,58-110 4226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3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1 13823 0 0,'-7'1'150'0'0,"-1"1"0"0"0,1 1 0 0 0,0-1 0 0 0,1 1 0 0 0,-1 0 0 0 0,0 1 0 0 0,1 0 0 0 0,0 0 0 0 0,-11 9 0 0 0,-10 12-103 0 0,-2 1 87 0 0,2 1 0 0 0,-48 61-1 0 0,64-71-68 0 0,0-1-1 0 0,-2-1 1 0 0,0 0-1 0 0,-1-1 1 0 0,0 0 0 0 0,-1-1-1 0 0,0-1 1 0 0,-1 0-1 0 0,0-1 1 0 0,-1 0-1 0 0,-19 7 1 0 0,-42 15-3154 0 0,-154 42-1 0 0,199-66-191 0 0,30-9 218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3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0 17503 0 0,'0'0'399'0'0,"1"3"60"0"0,-1-3-429 0 0,1 1 1 0 0,-1-1 0 0 0,0 1 0 0 0,1 0-1 0 0,-1-1 1 0 0,0 1 0 0 0,0-1 0 0 0,0 1-1 0 0,0 0 1 0 0,0-1 0 0 0,0 1 0 0 0,0 0-1 0 0,0-1 1 0 0,0 1 0 0 0,0-1 0 0 0,0 1-1 0 0,0 0 1 0 0,0-1 0 0 0,0 1 0 0 0,-1-1-1 0 0,1 2 1 0 0,-12 13 282 0 0,3-8-289 0 0,0-1 1 0 0,-10 7-1 0 0,12-9-24 0 0,-102 64-337 0 0,-45 29-703 0 0,105-64 732 0 0,-47 44 1 0 0,90-71 418 0 0,0 0 0 0 0,0 0-1 0 0,0 0 1 0 0,1 1 0 0 0,0-1-1 0 0,0 2 1 0 0,0-1 0 0 0,-3 8-1 0 0,7-12-77 0 0,0-1 1 0 0,0 1-1 0 0,1-1 0 0 0,-1 1 0 0 0,0-1 0 0 0,1 1 1 0 0,0 0-1 0 0,-1-1 0 0 0,1 1 0 0 0,0 0 0 0 0,1-1 1 0 0,-1 1-1 0 0,0 0 0 0 0,1-1 0 0 0,-1 1 0 0 0,1-1 1 0 0,0 1-1 0 0,0-1 0 0 0,0 1 0 0 0,0-1 0 0 0,0 0 1 0 0,1 1-1 0 0,-1-1 0 0 0,1 0 0 0 0,-1 0 0 0 0,1 0 1 0 0,0 0-1 0 0,0 0 0 0 0,2 2 0 0 0,2 0-32 0 0,1 1 0 0 0,0-1 0 0 0,-1 0 0 0 0,1-1 0 0 0,0 1 0 0 0,1-1 0 0 0,-1-1 0 0 0,0 0 0 0 0,1 0 0 0 0,0 0 0 0 0,13 1 0 0 0,0-2-37 0 0,0-1-1 0 0,0 0 1 0 0,25-4 0 0 0,-17 0-789 0 0,42-12 1 0 0,10-8-187 0 0,-12-1-12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3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5 11975 0 0,'0'0'267'0'0,"3"-3"-58"0"0,-2 1 311 0 0,-1 3 2674 0 0,-13 22-2040 0 0,-1 0 0 0 0,-24 30 1 0 0,-41 41-1238 0 0,69-83 395 0 0,-32 38 225 0 0,-86 98 524 0 0,47-52-1043 0 0,-22 27-20 0 0,90-106 2 0 0,-86 115 0 0 0,79-100 0 0 0,1 1 0 0 0,-22 47 0 0 0,39-75-3 0 0,1 1 0 0 0,-1-1 0 0 0,1 1 0 0 0,0-1 1 0 0,0 1-1 0 0,0 6 0 0 0,1-10-67 0 0,0 0 1 0 0,0 0 0 0 0,0 0-1 0 0,0-1 1 0 0,0 1 0 0 0,0 0-1 0 0,0 0 1 0 0,0 0 0 0 0,0 0-1 0 0,1 0 1 0 0,-1 0 0 0 0,0-1 0 0 0,1 1-1 0 0,-1 0 1 0 0,0 0 0 0 0,1 0-1 0 0,-1-1 1 0 0,1 1 0 0 0,-1 0-1 0 0,1 0 1 0 0,0-1 0 0 0,-1 1-1 0 0,1-1 1 0 0,0 1 0 0 0,-1 0-1 0 0,1-1 1 0 0,0 1 0 0 0,-1-1-1 0 0,1 0 1 0 0,0 1 0 0 0,0-1-1 0 0,0 0 1 0 0,0 1 0 0 0,-1-1-1 0 0,1 0 1 0 0,0 0 0 0 0,0 0-1 0 0,0 0 1 0 0,1 1 0 0 0,8-3-954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3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15663 0 0,'0'0'719'0'0,"0"0"-20"0"0,-2 2-449 0 0,-4 6-144 0 0,-1 1-1 0 0,1 0 0 0 0,0 0 1 0 0,1 1-1 0 0,-6 13 0 0 0,-10 17 747 0 0,-101 155-244 0 0,122-195-607 0 0,-11 18 87 0 0,1 0 1 0 0,0 0-1 0 0,2 1 0 0 0,-9 26 1 0 0,16-42 32 0 0,1-1 0 0 0,-1 1 0 0 0,1-1-1 0 0,-1 0 1 0 0,1 1 0 0 0,0-1 0 0 0,0 1 0 0 0,0-1 0 0 0,1 1 0 0 0,-1-1 0 0 0,1 1 0 0 0,-1-1 0 0 0,1 1-1 0 0,0-1 1 0 0,0 0 0 0 0,0 1 0 0 0,2 3 0 0 0,-1-3-12 0 0,1 0 1 0 0,-1-1-1 0 0,1 1 0 0 0,-1 0 0 0 0,1-1 1 0 0,0 1-1 0 0,0-1 0 0 0,0 0 0 0 0,1 0 1 0 0,5 3-1 0 0,-1-2-84 0 0,-1 0 0 0 0,1-1 0 0 0,0 0 0 0 0,0 0 0 0 0,0-1 0 0 0,0 0 0 0 0,0 0 0 0 0,0-1 0 0 0,0 0 0 0 0,11-1 0 0 0,6-4 38 0 0,0-2 1 0 0,-1-1-1 0 0,0-1 0 0 0,0 0 0 0 0,-1-2 1 0 0,22-14-1 0 0,-7 0 590 0 0,52-45 0 0 0,-35 27-354 0 0,-39 29-674 0 0,-1-2 0 0 0,0 1 0 0 0,-1-2 0 0 0,17-25 0 0 0,-24 33 218 0 0,-3 2-445 0 0,0 0-1 0 0,0 0 1 0 0,0 0-1 0 0,-1-1 1 0 0,0 1-1 0 0,3-15 1 0 0,-2 2-933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3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17503 0 0,'0'0'399'0'0,"0"0"60"0"0,0 0 21 0 0,-1 1-59 0 0,-24 15-380 0 0,0-2 0 0 0,0 0 0 0 0,-44 16 0 0 0,-20 10-44 0 0,78-34 3 0 0,1 1 0 0 0,0 0 0 0 0,0 0 0 0 0,-12 12 0 0 0,17-11 0 0 0,4 3 0 0 0,4 1 0 0 0,0-7 0 0 0,1 1 0 0 0,-1-1 0 0 0,1 0 0 0 0,0 0 0 0 0,0-1 0 0 0,8 7 0 0 0,33 25 0 0 0,-16-14 0 0 0,54 54 0 0 0,-78-71-2 0 0,0 0-1 0 0,0 0 1 0 0,-1 0 0 0 0,0 1-1 0 0,0-1 1 0 0,-1 1-1 0 0,1 0 1 0 0,-1 0-1 0 0,0 0 1 0 0,-1 1 0 0 0,0-1-1 0 0,0 1 1 0 0,0 0-1 0 0,-1-1 1 0 0,2 13-1 0 0,-3-11 40 0 0,0 0 0 0 0,0 1 0 0 0,-1-1 1 0 0,0 0-1 0 0,-1 1 0 0 0,0-1 0 0 0,0 0 0 0 0,0 0 0 0 0,-1 0 0 0 0,0 0 0 0 0,-1-1 0 0 0,-7 12 0 0 0,5-10 39 0 0,-1-1 1 0 0,0 0-1 0 0,0 0 1 0 0,-1-1-1 0 0,0 0 1 0 0,0 0-1 0 0,0-1 0 0 0,-1 0 1 0 0,0-1-1 0 0,-1 0 1 0 0,1 0-1 0 0,-1-1 1 0 0,0 0-1 0 0,0 0 1 0 0,0-1-1 0 0,0-1 0 0 0,-1 0 1 0 0,1 0-1 0 0,-1-1 1 0 0,-19 0-1 0 0,26-1-151 0 0,-1-1-1 0 0,1 1 1 0 0,-1-1 0 0 0,1 0-1 0 0,-1 0 1 0 0,1-1-1 0 0,-1 1 1 0 0,1-1 0 0 0,0 0-1 0 0,0 0 1 0 0,0-1 0 0 0,-5-3-1 0 0,6 4-780 0 0,1 0 0 0 0,-1-1 0 0 0,1 0 0 0 0,0 1 0 0 0,0-1 0 0 0,-3-4 0 0 0,-4-11-5388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36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195 474 21191 0 0,'0'0'969'0'0,"0"0"-18"0"0,1 2-612 0 0,2 6-332 0 0,0 0 1 0 0,-1 1-1 0 0,0 0 1 0 0,1 17-1 0 0,2 6-7 0 0,-3-24 4 0 0,-1 1 0 0 0,0-1 0 0 0,0 1 1 0 0,-1 0-1 0 0,0 0 0 0 0,-1-1 0 0 0,1 1 0 0 0,-2-1 0 0 0,1 1 0 0 0,-2-1 0 0 0,1 1 0 0 0,-4 9 0 0 0,3-12-86 0 0,0 0-1 0 0,-1 0 0 0 0,1-1 1 0 0,-1 1-1 0 0,0-1 0 0 0,-1 0 1 0 0,1 0-1 0 0,-1 0 0 0 0,0 0 1 0 0,0-1-1 0 0,0 0 0 0 0,-1 0 1 0 0,1 0-1 0 0,-1-1 1 0 0,0 0-1 0 0,-8 3 0 0 0,-83 26-4465 0 0,77-26-1936 0 0</inkml:trace>
  <inkml:trace contextRef="#ctx0" brushRef="#br0" timeOffset="1">711 17 17503 0 0,'-4'-7'384'0'0,"-1"1"88"0"0,-4 3 8 0 0,-2 3 8 0 0,-1 3-392 0 0,-2 3-96 0 0,-1-1 0 0 0,0 2 0 0 0,-3 2 0 0 0,2 2 0 0 0,2-1 0 0 0,0 3-5168 0 0,1-1-1056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37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11975 0 0,'2'0'267'0'0,"9"2"-28"0"0,0 0 1 0 0,0 1-1 0 0,12 4 0 0 0,-18-5-126 0 0,0 1-1 0 0,1-1 0 0 0,-1 1 0 0 0,0 0 1 0 0,0 0-1 0 0,-1 1 0 0 0,1-1 1 0 0,5 6-1 0 0,-9-6 18 0 0,1-1-1 0 0,-1 1 1 0 0,1 0 0 0 0,-1 0 0 0 0,0 0-1 0 0,0 0 1 0 0,0 0 0 0 0,-1 0-1 0 0,1 0 1 0 0,-1 0 0 0 0,0 0-1 0 0,1 0 1 0 0,-1 0 0 0 0,-1 4 0 0 0,2 14 481 0 0,0-14-420 0 0,-1-1 0 0 0,0 1 1 0 0,0-1-1 0 0,-1 1 0 0 0,0-1 0 0 0,0 1 0 0 0,-3 10 0 0 0,-20 46 1112 0 0,10-31-551 0 0,12-27-597 0 0,-31 92 810 0 0,32-94-962 0 0,0 12 66 0 0,1-14-21 0 0,0 0 1 0 0,1-1-1 0 0,-1 1 0 0 0,0-1 1 0 0,0 1-1 0 0,1 0 0 0 0,-1-1 0 0 0,0 1 1 0 0,1-1-1 0 0,-1 1 0 0 0,1-1 1 0 0,-1 1-1 0 0,1-1 0 0 0,-1 1 0 0 0,1-1 1 0 0,-1 0-1 0 0,1 1 0 0 0,-1-1 1 0 0,1 0-1 0 0,-1 1 0 0 0,1-1 1 0 0,0 0-1 0 0,-1 0 0 0 0,1 1 0 0 0,0-1 1 0 0,-1 0-1 0 0,1 0 0 0 0,-1 0 1 0 0,1 0-1 0 0,0 0 0 0 0,-1 0 0 0 0,2 0 1 0 0,21 0 337 0 0,-22 0-406 0 0,9-2 79 0 0,1 0-1 0 0,-1 0 0 0 0,0-1 1 0 0,0 0-1 0 0,0-1 1 0 0,0 0-1 0 0,0 0 1 0 0,-1-1-1 0 0,0-1 0 0 0,11-8 1 0 0,9-8 473 0 0,43-45-1 0 0,-3 2-173 0 0,-45 45-399 0 0,119-92-1357 0 0,-118 94 945 0 0,1 2 0 0 0,1 1-1 0 0,53-22 1 0 0,-7 10-2544 0 0,-39 11 1462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37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10135 0 0,'0'0'464'0'0,"0"2"-9"0"0,-5 22 1002 0 0,-11 39-1 0 0,13-57-858 0 0,1 1-1 0 0,0 0 1 0 0,0 0-1 0 0,1 0 0 0 0,0 0 1 0 0,1 0-1 0 0,-1 8 1 0 0,1-12-489 0 0,1-1 0 0 0,-1 1 0 0 0,1-1 0 0 0,0 0 1 0 0,-1 1-1 0 0,1-1 0 0 0,0 0 0 0 0,0 1 0 0 0,1-1 1 0 0,-1 0-1 0 0,0 0 0 0 0,1 0 0 0 0,-1 0 0 0 0,1 0 1 0 0,0 0-1 0 0,-1-1 0 0 0,1 1 0 0 0,0-1 0 0 0,0 1 0 0 0,0-1 1 0 0,0 1-1 0 0,1-1 0 0 0,3 2 0 0 0,4 0 81 0 0,0 1-1 0 0,0-1 0 0 0,1 0 1 0 0,-1-1-1 0 0,1-1 1 0 0,-1 1-1 0 0,1-2 0 0 0,0 1 1 0 0,-1-2-1 0 0,1 1 1 0 0,14-4-1 0 0,0 0-219 0 0,-1-2 0 0 0,1-1-1 0 0,38-17 1 0 0,-55 20 30 0 0,-1 0 0 0 0,0 0 0 0 0,-1 0 0 0 0,1-1 0 0 0,-1 0 0 0 0,0 0 0 0 0,0 0 0 0 0,7-9 0 0 0,-12 11-48 0 0,1 1 0 0 0,-1-1-1 0 0,0 0 1 0 0,0 1 0 0 0,0-1 0 0 0,-1 0-1 0 0,1 0 1 0 0,-1 0 0 0 0,1 0 0 0 0,-1 0-1 0 0,0 0 1 0 0,0-4 0 0 0,0 5-46 0 0,0 0 0 0 0,0 0 1 0 0,-1 0-1 0 0,1 0 0 0 0,0 0 1 0 0,-1 0-1 0 0,1 0 0 0 0,-1 1 0 0 0,0-1 1 0 0,0 0-1 0 0,1 0 0 0 0,-1 0 1 0 0,0 1-1 0 0,-1-1 0 0 0,1 0 0 0 0,0 1 1 0 0,0-1-1 0 0,-3-1 0 0 0,-2-1 29 0 0,-1 1 0 0 0,0-1-1 0 0,1 2 1 0 0,-1-1 0 0 0,0 1 0 0 0,0 0-1 0 0,-1 0 1 0 0,1 1 0 0 0,0 0-1 0 0,0 0 1 0 0,-1 1 0 0 0,1 0 0 0 0,-1 0-1 0 0,1 1 1 0 0,0-1 0 0 0,-1 2-1 0 0,1-1 1 0 0,0 1 0 0 0,0 0 0 0 0,0 1-1 0 0,0 0 1 0 0,1 0 0 0 0,-1 0-1 0 0,-7 5 1 0 0,-30 22 227 0 0,-39 31 552 0 0,41-25 405 0 0,-43 49 1 0 0,64-60-889 0 0,0 1 0 0 0,2 1 1 0 0,-21 38-1 0 0,38-60-180 0 0,0-1 1 0 0,0 1-1 0 0,1-1 0 0 0,0 1 0 0 0,0-1 0 0 0,0 1 1 0 0,0 0-1 0 0,1-1 0 0 0,-1 1 0 0 0,1 0 0 0 0,0 0 1 0 0,1-1-1 0 0,-1 1 0 0 0,1 0 0 0 0,0 0 0 0 0,0-1 1 0 0,1 1-1 0 0,-1-1 0 0 0,5 9 0 0 0,-3-8 13 0 0,0 1 0 0 0,0-1 0 0 0,0 0 0 0 0,1 0 0 0 0,0-1 0 0 0,0 1 0 0 0,0-1 0 0 0,1 0 0 0 0,-1 0 0 0 0,1 0 0 0 0,0 0 0 0 0,0-1 0 0 0,0 0 0 0 0,1 0 0 0 0,8 3 0 0 0,22 7-64 0 0,0-1 0 0 0,2-3 0 0 0,41 7 0 0 0,-35-13-725 0 0,0-1 1 0 0,60-6-1 0 0,88-18-4090 0 0,-72 6 1554 0 0,-82 12-3377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39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10135 0 0,'0'0'231'0'0,"0"0"29"0"0,0 0 19 0 0,0 0 37 0 0,0 0 125 0 0,0 0 58 0 0,0 0 11 0 0,0 0 70 0 0,0 0 286 0 0,0 0 124 0 0,0 0 30 0 0,0 0-133 0 0,0 0-508 0 0,1 0-364 0 0,-1 0 1 0 0,0 0 0 0 0,0 0-1 0 0,0 0 1 0 0,0 0 0 0 0,0 0 0 0 0,0 0-1 0 0,0 0 1 0 0,1 0 0 0 0,-1 0 0 0 0,0 0-1 0 0,0 0 1 0 0,0 0 0 0 0,0 0-1 0 0,0 0 1 0 0,0 0 0 0 0,0 0 0 0 0,1 0-1 0 0,-1 0 1 0 0,0 0 0 0 0,0 0 0 0 0,0 0-1 0 0,0 0 1 0 0,0 0 0 0 0,0 0-1 0 0,0 0 1 0 0,0 0 0 0 0,0 1 0 0 0,1-1-1 0 0,-1 0 1 0 0,0 0 0 0 0,0 0-1 0 0,0 0 1 0 0,0 0 0 0 0,0 0 0 0 0,0 0-1 0 0,0 1 1 0 0,0-1 0 0 0,0 0 0 0 0,0 0-1 0 0,0 0 1 0 0,0 0 0 0 0,0 0-1 0 0,0 0 1 0 0,0 0 0 0 0,0 1 0 0 0,0-1-1 0 0,0 0 1 0 0,0 0 0 0 0,0 0 0 0 0,0 0-1 0 0,0 0 1 0 0,0 0 0 0 0,0 0-1 0 0,0 1 1 0 0,0-1 0 0 0,-1 0 0 0 0,2 3 80 0 0,-1 1-1 0 0,0-1 1 0 0,0 1 0 0 0,0-1 0 0 0,0 1 0 0 0,-1 0 0 0 0,1-1 0 0 0,-1 0 0 0 0,0 1 0 0 0,0-1 0 0 0,-3 7 0 0 0,-3 4-136 0 0,-13 19-1 0 0,3-4 89 0 0,-26 63-48 0 0,2-3 0 0 0,3-21 255 0 0,9-16-981 0 0,11-17-3005 0 0,18-35 2197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39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11975 0 0,'0'0'528'0'0,"0"0"112"0"0,0 0-512 0 0,12-6-128 0 0,3-3 0 0 0,0 1 0 0 0,1-1-384 0 0,2 0-96 0 0,0-2-32 0 0,1-3 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1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98 164 11975 0 0,'-11'3'182'0'0,"1"1"-1"0"0,-1 1 0 0 0,1 0 1 0 0,-1 0-1 0 0,2 1 0 0 0,-1 0 1 0 0,-14 12-1 0 0,23-17 539 0 0,1-1 249 0 0,3 0 45 0 0,16 1-370 0 0,0-1 0 0 0,0 0 0 0 0,27-6 0 0 0,59-14 315 0 0,-39 6-280 0 0,588-98 4528 0 0,-628 109-5216 0 0,21-4-416 0 0,66-17 0 0 0,-89 16-1022 0 0,-1-3-4334 0 0,-4-1-1739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3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1069 10135 0 0,'0'0'464'0'0,"2"2"-9"0"0,-1 0-390 0 0,1 1 0 0 0,-1-1 1 0 0,1 1-1 0 0,-1-1 0 0 0,0 1 0 0 0,0 0 0 0 0,0 0 0 0 0,0-1 1 0 0,0 1-1 0 0,-1 0 0 0 0,1 0 0 0 0,-1 0 0 0 0,0 0 0 0 0,0-1 1 0 0,0 1-1 0 0,0 4 0 0 0,-1-6 444 0 0,1-1 71 0 0,0 0 286 0 0,8-13 1144 0 0,64-148 1099 0 0,20-88-2922 0 0,-11-43-204 0 0,-63 203-963 0 0,10-120 1 0 0,-26 195 967 0 0,-1 5 12 0 0,0 1-1 0 0,-1-1 1 0 0,0 0-1 0 0,0 1 1 0 0,-1-1-1 0 0,0 0 1 0 0,-2-11-1 0 0,2 19 1 0 0,1 1 0 0 0,0-1 0 0 0,0 0 0 0 0,-1 0 0 0 0,1 1 0 0 0,0-1 0 0 0,-1 0 0 0 0,1 1 0 0 0,-1-1 0 0 0,1 0 0 0 0,-1 1 0 0 0,1-1 0 0 0,-1 1 0 0 0,1-1 0 0 0,-1 1 0 0 0,1-1 0 0 0,-1 1 0 0 0,0-1 0 0 0,1 1 0 0 0,-1 0 0 0 0,0-1 0 0 0,1 1 0 0 0,-1 0 0 0 0,0-1 0 0 0,-1 1 0 0 0,1 0 0 0 0,0 0 0 0 0,0 1 0 0 0,-1-1 0 0 0,1 0 0 0 0,0 0 0 0 0,0 1 0 0 0,0-1 0 0 0,0 1 0 0 0,0-1 0 0 0,0 1 0 0 0,0 0 0 0 0,0-1 0 0 0,0 1 0 0 0,-2 1 0 0 0,-3 4 0 0 0,1 0 0 0 0,0 0 0 0 0,-8 12 0 0 0,13-17 0 0 0,-64 100 0 0 0,-70 154 0 0 0,-50 207 0 0 0,152-373 0 0 0,-3 12 0 0 0,6 1 0 0 0,-18 108 0 0 0,36-142 0 0 0,1-3 0 0 0,-27 88 0 0 0,31-133 0 0 0,-1 0 0 0 0,-1-1 0 0 0,-1 0 0 0 0,0-1 0 0 0,-2 0 0 0 0,0 0 0 0 0,-1-1 0 0 0,-23 26 0 0 0,19-27-1161 0 0,-30 23-1 0 0,41-35 828 0 0,-1 0-1 0 0,1 0 1 0 0,-1-1 0 0 0,0 1-1 0 0,0-1 1 0 0,-1-1 0 0 0,1 1-1 0 0,-1-1 1 0 0,-7 2 0 0 0,12-4 108 0 0,0 0 0 0 0,0 0 0 0 0,0 0 0 0 0,0 0 0 0 0,1 0 0 0 0,-1-1 0 0 0,0 1 0 0 0,-4-2 0 0 0,6 2 214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4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17503 0 0,'2'-1'803'0'0,"25"-15"336"0"0,-21 11-902 0 0,1 1-1 0 0,-1 0 0 0 0,1 0 1 0 0,1 1-1 0 0,12-4 0 0 0,278-59 276 0 0,-169 48-7388 0 0,-97 15 632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40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152 178 11975 0 0,'1'-2'103'0'0,"1"-1"0"0"0,-1 0 0 0 0,0 1 0 0 0,1-1 0 0 0,0 1-1 0 0,0 0 1 0 0,-1-1 0 0 0,1 1 0 0 0,1 0 0 0 0,-1 0 0 0 0,0 0 0 0 0,0 0-1 0 0,6-2 1 0 0,-7 3 628 0 0,-1 1 238 0 0,0 0 45 0 0,0 0-129 0 0,1 18-531 0 0,-1-13-344 0 0,1 0-1 0 0,-1 0 1 0 0,0-1 0 0 0,-1 1-1 0 0,-1 8 1 0 0,-6 14 400 0 0,-2-1 1 0 0,0 0-1 0 0,-2 0 1 0 0,-16 25-1 0 0,1-2-465 0 0,13-22 55 0 0,-1-1 0 0 0,-2 0 0 0 0,-25 29 0 0 0,93-129 0 0 0,-17 21 0 0 0,6-4 0 0 0,84-92 0 0 0,-92 116 0 0 0,1 2 0 0 0,1 2 0 0 0,69-46 0 0 0,-96 70 0 0 0,1 1 0 0 0,-1 0 0 0 0,1 0 0 0 0,0 1 0 0 0,0-1 0 0 0,0 2 0 0 0,0-1 0 0 0,0 1 0 0 0,1 1 0 0 0,-1-1 0 0 0,1 2 0 0 0,-1-1 0 0 0,1 1 0 0 0,-1 0 0 0 0,1 1 0 0 0,0 0 0 0 0,-1 0 0 0 0,10 3 0 0 0,-9-2 0 0 0,-1 1 0 0 0,0 0 0 0 0,0 0 0 0 0,0 1 0 0 0,0 0 0 0 0,0 0 0 0 0,-1 0 0 0 0,0 1 0 0 0,0 1 0 0 0,9 8 0 0 0,-10-9 76 0 0,-1 0 0 0 0,0 1 0 0 0,0 0-1 0 0,-1 0 1 0 0,0 0 0 0 0,0 0 0 0 0,0 0 0 0 0,-1 1-1 0 0,0 0 1 0 0,0 0 0 0 0,0 0 0 0 0,-1 0-1 0 0,0 0 1 0 0,-1 0 0 0 0,0 1 0 0 0,0-1 0 0 0,0 1-1 0 0,-1 11 1 0 0,-1-5 313 0 0,0-8-365 0 0,1 0 1 0 0,-1-1-1 0 0,0 1 0 0 0,0 0 1 0 0,0-1-1 0 0,-1 1 0 0 0,0-1 1 0 0,-3 6-1 0 0,-11 14-275 0 0,-1 0 1 0 0,-1-2-1 0 0,-1 0 0 0 0,-23 22 0 0 0,3-4-2315 0 0,32-33 592 0 0,6-7-3824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41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8287 0 0,'0'0'191'0'0,"0"0"26"0"0,-1 2 9 0 0,-14 27 609 0 0,-1-1 0 0 0,-1-1 0 0 0,-37 44 0 0 0,-18 29 234 0 0,65-89-723 0 0,0 0 1 0 0,1 1-1 0 0,1 0 1 0 0,0 0-1 0 0,-4 15 1 0 0,8-22-224 0 0,0 1-1 0 0,0-1 1 0 0,0 1 0 0 0,1-1 0 0 0,-1 1 0 0 0,1-1 0 0 0,1 1 0 0 0,-1-1 0 0 0,1 1 0 0 0,0-1 0 0 0,0 1 0 0 0,1-1-1 0 0,-1 0 1 0 0,1 0 0 0 0,3 6 0 0 0,-2-7 0 0 0,-1 0 0 0 0,2 0-1 0 0,-1-1 1 0 0,0 1 0 0 0,1-1-1 0 0,-1 1 1 0 0,1-1 0 0 0,7 4-1 0 0,-1 0 332 0 0,1-1-1 0 0,14 6 0 0 0,-17-9-279 0 0,0 0-1 0 0,0-1 0 0 0,1 0 0 0 0,-1-1 1 0 0,0 0-1 0 0,1 0 0 0 0,0-1 1 0 0,14-1-1 0 0,2-1-137 0 0,42-11 0 0 0,-61 11-36 0 0,0 0 0 0 0,0-1 0 0 0,0 1 0 0 0,0-1 0 0 0,-1-1 0 0 0,1 1 0 0 0,-1-1 0 0 0,0 1 0 0 0,0-2 0 0 0,0 1 0 0 0,0 0 0 0 0,-1-1 0 0 0,1 0 0 0 0,-1 0 0 0 0,-1 0 0 0 0,7-12 0 0 0,-5 8 0 0 0,0-1 0 0 0,-1 0 0 0 0,0 0 0 0 0,-1-1 0 0 0,0 1 0 0 0,-1-1 0 0 0,0 1 0 0 0,0-1 0 0 0,-1-16 0 0 0,-1 17-144 0 0,-1-1 0 0 0,0 1-1 0 0,-1-1 1 0 0,-1 1 0 0 0,1 0-1 0 0,-2 0 1 0 0,1 0 0 0 0,-1 0 0 0 0,-1 1-1 0 0,0-1 1 0 0,0 1 0 0 0,0 1 0 0 0,-12-14-1 0 0,9 13-10 0 0,1 0-1 0 0,-2 1 1 0 0,1 0 0 0 0,-1 1-1 0 0,0 0 1 0 0,-1 0 0 0 0,0 1-1 0 0,0 0 1 0 0,0 1-1 0 0,0 0 1 0 0,-1 0 0 0 0,-13-3-1 0 0,20 7-237 0 0,-1 0 0 0 0,0 0 0 0 0,1 1 0 0 0,-1-1 0 0 0,0 1 0 0 0,1 0 0 0 0,-1 1 0 0 0,0-1 0 0 0,0 1 0 0 0,1-1 0 0 0,-1 2 0 0 0,1-1-1 0 0,-1 0 1 0 0,-5 4 0 0 0,2 0-4575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1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1004 8287 0 0,'26'3'408'0'0,"-24"-3"-182"0"0,-16 4 4 0 0,-62 25 3678 0 0,74-28-2888 0 0,0 0 270 0 0,-3 0-1109 0 0,4-1 3076 0 0,4-8-2956 0 0,1-1-1 0 0,0 1 1 0 0,0 0 0 0 0,1 1-1 0 0,9-12 1 0 0,33-35 422 0 0,-23 28-603 0 0,119-122-103 0 0,-59 63-17 0 0,35-46 0 0 0,118-168 0 0 0,-160 179 0 0 0,-75 118 0 0 0,25-35 0 0 0,-20 29 0 0 0,-1 0 0 0 0,0-1 0 0 0,9-16 0 0 0,-4 2 0 0 0,-8 15 0 0 0,-31 94 0 0 0,-18 59 0 0 0,33-90 0 0 0,5-21 0 0 0,-19 52 0 0 0,24-80 0 0 0,0 1 0 0 0,0 0 0 0 0,1 0 0 0 0,0 1 0 0 0,0-1 0 0 0,0 0 0 0 0,1 1 0 0 0,1-1 0 0 0,-1 1 0 0 0,1-1 0 0 0,2 15 0 0 0,10 71 0 0 0,-5-36 0 0 0,2 0 0 0 0,23 79 0 0 0,-29-126 0 0 0,1 0 0 0 0,0 0 0 0 0,0-1 0 0 0,1 1 0 0 0,0-1 0 0 0,0 0 0 0 0,11 12 0 0 0,-7-13 0 0 0,4-1 0 0 0,-9-8 0 0 0,-2 0 0 0 0,12-2 0 0 0,-11-1 0 0 0,-2 2 0 0 0,1-1-369 0 0,0 0-1 0 0,0 0 1 0 0,0 0-1 0 0,0 0 1 0 0,-1 0-1 0 0,1-1 1 0 0,-1 1-1 0 0,0-1 1 0 0,0 1-1 0 0,0-1 1 0 0,-1 1 0 0 0,1-1-1 0 0,-1 1 1 0 0,0-1-1 0 0,0 0 1 0 0,0 1-1 0 0,0-1 1 0 0,-1-4-1 0 0,-7-18-2186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1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13823 0 0,'0'0'315'0'0,"0"0"45"0"0,0 0 21 0 0,0 0-49 0 0,3 0-220 0 0,82-7 376 0 0,-27 0 468 0 0,58-6 748 0 0,26-2-2537 0 0,-112 13-175 0 0,-1 0-15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1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13823 0 0,'0'0'315'0'0,"0"0"45"0"0,0 0 21 0 0,0 0-49 0 0,0 3-220 0 0,2 21 730 0 0,-1 1 0 0 0,-1-1-1 0 0,-4 29 1 0 0,-17 75 1767 0 0,11-90-2529 0 0,-21 55 1 0 0,17-55-70 0 0,6-17-11 0 0,6-16-1429 0 0,11-8-5718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1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10135 0 0,'0'0'231'0'0,"0"0"29"0"0,0 0 19 0 0,3 0-41 0 0,1-1-134 0 0,2-1-113 0 0,11 3 2978 0 0,-14 0-2782 0 0,-1-1 0 0 0,0 1 0 0 0,1 0 0 0 0,-1 0-1 0 0,0 0 1 0 0,0 0 0 0 0,3 3 0 0 0,6 2 366 0 0,1-1-192 0 0,-1 2 0 0 0,0-1-1 0 0,0 1 1 0 0,-1 1 0 0 0,1 0 0 0 0,-2 0-1 0 0,1 1 1 0 0,-1 1 0 0 0,9 12-1 0 0,1 2 177 0 0,-2 1-1 0 0,25 50 0 0 0,-37-65-536 0 0,0 0 0 0 0,-1 0 0 0 0,0 0 0 0 0,-1 0 0 0 0,3 13 0 0 0,-6-20 0 0 0,1 1 0 0 0,-1 0 0 0 0,0-1 0 0 0,0 1 0 0 0,0-1 0 0 0,-1 1 0 0 0,1-1 0 0 0,-1 1 0 0 0,0-1 0 0 0,0 1 0 0 0,0-1 0 0 0,0 0 0 0 0,-1 1 0 0 0,0-1 0 0 0,1 0 0 0 0,-1 0 0 0 0,0 0 0 0 0,0 0 0 0 0,-4 4 0 0 0,-2 0 0 0 0,0 0 0 0 0,0 0 0 0 0,-1-1 0 0 0,1 0 0 0 0,-1-1 0 0 0,-12 6 0 0 0,-59 22 0 0 0,79-32 0 0 0,-2 1-5 0 0,2-2-5 0 0,-1 1 0 0 0,1-1 0 0 0,0 0 0 0 0,-1 1 1 0 0,1-1-1 0 0,0 0 0 0 0,-1 0 0 0 0,1 0 0 0 0,0 0 0 0 0,-1 0 1 0 0,1 0-1 0 0,-3 0 0 0 0,2 0-686 0 0,2-2-257 0 0,-1-6-58 0 0,6-5-12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1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167 723 11975 0 0,'-131'125'1312'0'0,"95"-96"-389"0"0,38-47 610 0 0,8 1-962 0 0,0-1 0 0 0,1 2 0 0 0,15-19 0 0 0,5-6 217 0 0,53-75-126 0 0,15-23 724 0 0,-91 126-1214 0 0,30-44-229 0 0,2 2 0 0 0,51-56 1 0 0,12-9-1051 0 0,-68 77 828 0 0,-30 37 279 0 0,6-8 0 0 0,1 1 0 0 0,17-15 0 0 0,-12 12 64 0 0,-16 15 274 0 0,-1 1 136 0 0,-1 13 477 0 0,0-3-925 0 0,-2 1-1 0 0,1-1 1 0 0,-1 0 0 0 0,-1 0-1 0 0,-6 12 1 0 0,2-2-15 0 0,6-18-84 0 0,1 1 0 0 0,0 0 1 0 0,0 0-1 0 0,0-1 0 0 0,0 1 0 0 0,0 0 0 0 0,0 0 0 0 0,1 0 1 0 0,-1 0-1 0 0,1 0 0 0 0,0 0 0 0 0,0 0 0 0 0,0 0 0 0 0,1 0 1 0 0,-1 0-1 0 0,1 0 0 0 0,-1 0 0 0 0,2 4 0 0 0,11 43 1224 0 0,-8-34-1273 0 0,-1 0 1 0 0,-1 0 0 0 0,-1 1-1 0 0,0-1 1 0 0,-1 1-1 0 0,-1 18 1 0 0,1 16 1039 0 0,1-21-820 0 0,6 78-21 0 0,-5-91-79 0 0,0 0 0 0 0,1 0 0 0 0,0 0 0 0 0,9 19 0 0 0,-8-25 2 0 0,0-1 0 0 0,1 0 0 0 0,0 0 0 0 0,0-1 0 0 0,1 0 0 0 0,0 0 0 0 0,1 0 0 0 0,-1-1 0 0 0,2 0 0 0 0,-1-1 0 0 0,1 0 0 0 0,11 7 0 0 0,-11-9 0 0 0,-1-3-201 0 0,-6-2-850 0 0,-2 0-385 0 0,0 0-78 0 0,0 0-20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13823 0 0,'0'0'304'0'0,"1"-5"64"0"0,14-2 16 0 0,2-1 0 0 0,6 1-312 0 0,6 0-72 0 0,4-2 0 0 0,-1 4 0 0 0,5-2 424 0 0,2 0 72 0 0,4-2 16 0 0,-2 0 0 0 0,-1 0-416 0 0,-1 2-96 0 0,-3 0 0 0 0,4 0-6944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1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702 149 13823 0 0,'21'-3'630'0'0,"-17"3"-13"0"0,-3-2-393 0 0,5-8 248 0 0,1 1 0 0 0,0-1 0 0 0,0 1 0 0 0,12-11 0 0 0,6-7 1669 0 0,-24 26-2066 0 0,0-1 1 0 0,0 1-1 0 0,0 0 0 0 0,0-1 0 0 0,0 1 0 0 0,-1-1 1 0 0,1 1-1 0 0,0-1 0 0 0,-1 1 0 0 0,1-1 0 0 0,-1 1 1 0 0,0-1-1 0 0,1 1 0 0 0,-1-1 0 0 0,0 0 0 0 0,0 1 1 0 0,0-1-1 0 0,0 1 0 0 0,-1-3 0 0 0,1 3-70 0 0,0 1 1 0 0,0-1-1 0 0,0 1 0 0 0,0-1 1 0 0,0 0-1 0 0,0 1 0 0 0,0-1 1 0 0,0 1-1 0 0,0-1 0 0 0,-1 0 1 0 0,1 1-1 0 0,0-1 0 0 0,0 1 0 0 0,-1-1 1 0 0,1 1-1 0 0,0-1 0 0 0,-1 1 1 0 0,1-1-1 0 0,0 1 0 0 0,-1-1 1 0 0,1 1-1 0 0,-1-1 0 0 0,1 1 1 0 0,-1 0-1 0 0,1-1 0 0 0,-1 1 0 0 0,1 0 1 0 0,-1-1-1 0 0,0 1 0 0 0,-1-1 8 0 0,-2-1-78 0 0,1 1 1 0 0,-1-1-1 0 0,0 1 0 0 0,0 0 0 0 0,0 0 1 0 0,-1 0-1 0 0,1 0 0 0 0,0 1 0 0 0,0-1 1 0 0,0 1-1 0 0,0 0 0 0 0,-8 1 0 0 0,-6 2-414 0 0,-26 7 0 0 0,41-9 453 0 0,-29 8-6 0 0,1 2 1 0 0,0 1 0 0 0,1 2 0 0 0,-36 21-1 0 0,-108 79 23 0 0,157-102 9 0 0,-15 10 0 0 0,-20 13 0 0 0,1 3 0 0 0,-71 68 0 0 0,117-102-2 0 0,1 1 0 0 0,0 0-1 0 0,0 0 1 0 0,1 1 0 0 0,-1-1-1 0 0,-3 8 1 0 0,7-12 3 0 0,0 0 0 0 0,-1 0 0 0 0,1 0 0 0 0,0 0-1 0 0,-1 0 1 0 0,1 0 0 0 0,0 0 0 0 0,0 0 0 0 0,0 0 0 0 0,0 0-1 0 0,0 0 1 0 0,0 0 0 0 0,0 0 0 0 0,0 0 0 0 0,1 0 0 0 0,-1 0 0 0 0,0 0-1 0 0,1 1 1 0 0,0-1 3 0 0,0 0-1 0 0,0 0 0 0 0,0 0 1 0 0,0 0-1 0 0,0 0 0 0 0,0-1 1 0 0,0 1-1 0 0,0 0 1 0 0,0 0-1 0 0,0-1 0 0 0,1 1 1 0 0,-1-1-1 0 0,0 1 0 0 0,0-1 1 0 0,1 0-1 0 0,-1 0 0 0 0,0 1 1 0 0,3-1-1 0 0,21 1 319 0 0,0 0 0 0 0,0-2 0 0 0,0-1 0 0 0,0-1 1 0 0,27-7-1 0 0,0 1-327 0 0,7-1 5 0 0,0-3 0 0 0,-1-2 0 0 0,68-28 0 0 0,-120 41 0 0 0,-1 1 0 0 0,0-1 0 0 0,11 0 0 0 0,-16 1 0 0 0,1 1 0 0 0,-1 0 0 0 0,1 0 0 0 0,-1 0 0 0 0,1 0 0 0 0,0 0 0 0 0,-1 0 0 0 0,1 0 0 0 0,-1 0 0 0 0,1 0 0 0 0,-1 0 0 0 0,1 0 0 0 0,-1 0 0 0 0,1 0 0 0 0,-1 0 0 0 0,1 1 0 0 0,-1-1 0 0 0,1 0 0 0 0,-1 0 0 0 0,1 0 0 0 0,-1 1 0 0 0,0-1 0 0 0,1 0 0 0 0,0 1 0 0 0,-1 5 0 0 0,0-5 0 0 0,-1 4 0 0 0,1 1 0 0 0,-1-1 0 0 0,0 0 0 0 0,0 0 0 0 0,0 0 0 0 0,-1 0 0 0 0,0 0 0 0 0,0 0 0 0 0,-3 5 0 0 0,-5 6 0 0 0,-13 19 0 0 0,0-1 0 0 0,12-20 0 0 0,9-11 0 0 0,-1 0 0 0 0,1 0 0 0 0,0 1 0 0 0,0-1 0 0 0,0 1 0 0 0,0-1 0 0 0,1 1 0 0 0,-1 0 0 0 0,1 0 0 0 0,-1 4 0 0 0,0-1-64 0 0,2-5-273 0 0,0-2-138 0 0,0 0-851 0 0,1 1-3444 0 0,5 7-1474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17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85 10135 0 0,'0'0'231'0'0,"0"0"29"0"0,0 0 19 0 0,2-1-41 0 0,17-7 24 0 0,-9 2 7389 0 0,1-6-5659 0 0,2-2-1741 0 0,0 7-232 0 0,0 1 0 0 0,0 0 1 0 0,0 1-1 0 0,1 1 0 0 0,0 0 0 0 0,0 1 0 0 0,0 0 0 0 0,23-1 0 0 0,-31 3-19 0 0,-4 1 0 0 0,0-1 0 0 0,0 1 0 0 0,0 0 0 0 0,0 0 0 0 0,0 0 0 0 0,0 0 0 0 0,0 0 0 0 0,1 1 0 0 0,-1-1 0 0 0,0 1 0 0 0,0-1 0 0 0,0 1 0 0 0,0 0 0 0 0,0 0 0 0 0,0 0 0 0 0,-1 0 0 0 0,1 0 0 0 0,0 0 0 0 0,0 0 0 0 0,-1 0 0 0 0,1 1 0 0 0,-1-1 0 0 0,1 1 0 0 0,-1-1 0 0 0,2 3 0 0 0,-1-1 0 0 0,0 0 0 0 0,-1 1 0 0 0,1-1 0 0 0,-1 0 0 0 0,0 1 0 0 0,0-1 0 0 0,0 1 0 0 0,0-1 0 0 0,-1 1 0 0 0,1-1 0 0 0,-1 6 0 0 0,0-1 0 0 0,0 0 0 0 0,-1 0 0 0 0,-2 16 0 0 0,0-17 0 0 0,1 0 0 0 0,-1 0 0 0 0,0 0 0 0 0,-1 0 0 0 0,0-1 0 0 0,0 1 0 0 0,0-1 0 0 0,-1 0 0 0 0,0 0 0 0 0,0-1 0 0 0,0 1 0 0 0,-1-1 0 0 0,-9 7 0 0 0,-9 4 0 0 0,-1 0 0 0 0,-30 14 0 0 0,42-23-79 0 0,-94 53 281 0 0,95-53-417 0 0,1 1-1 0 0,1 1 1 0 0,0 0 0 0 0,0 0 0 0 0,0 1-1 0 0,-15 21 1 0 0,14-7-377 0 0,11-23 598 0 0,-1-1 1 0 0,1 0-1 0 0,0 1 0 0 0,0-1 0 0 0,0 0 0 0 0,-1 1 1 0 0,1-1-1 0 0,0 0 0 0 0,0 1 0 0 0,0-1 0 0 0,0 0 0 0 0,0 1 1 0 0,0-1-1 0 0,0 0 0 0 0,0 1 0 0 0,0-1 0 0 0,0 1 1 0 0,0-1-1 0 0,0 0 0 0 0,0 1 0 0 0,0-1 0 0 0,0 0 1 0 0,0 1-1 0 0,0-1 0 0 0,0 1 0 0 0,0-1 0 0 0,1 0 1 0 0,-1 1-1 0 0,0-1 0 0 0,0 0 0 0 0,0 0 0 0 0,1 1 0 0 0,-1-1 1 0 0,0 0-1 0 0,0 1 0 0 0,1-1 0 0 0,-1 0 0 0 0,0 0 1 0 0,0 0-1 0 0,1 1 0 0 0,-1-1 0 0 0,0 0 0 0 0,1 0 1 0 0,-1 0-1 0 0,1 0 0 0 0,-1 1 0 0 0,0-1 0 0 0,1 0 0 0 0,-1 0 1 0 0,0 0-1 0 0,1 0 0 0 0,0 0 0 0 0,0 0 52 0 0,10 3 141 0 0,0-1 0 0 0,1-1 0 0 0,-1 1 0 0 0,1-2 1 0 0,-1 0-1 0 0,1 0 0 0 0,17-3 0 0 0,20 0 241 0 0,47 4 1149 0 0,-77 1-2050 0 0,0-1 0 0 0,0-1 0 0 0,0-1 0 0 0,0-1 0 0 0,30-6 0 0 0,-26 1-7045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18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13823 0 0,'0'0'630'0'0,"0"0"-13"0"0,2 0-393 0 0,6-2-221 0 0,1 2 0 0 0,-1-1 0 0 0,0 1 1 0 0,0 1-1 0 0,1-1 0 0 0,-1 1 0 0 0,12 3 0 0 0,4 3 363 0 0,0 1-1 0 0,-1 0 0 0 0,0 2 1 0 0,0 0-1 0 0,26 18 1 0 0,-34-18 72 0 0,0 0 0 0 0,-1 1 0 0 0,0 1 0 0 0,-1 0 0 0 0,-1 1 0 0 0,0 0 0 0 0,0 1 0 0 0,10 17 0 0 0,-16-21-436 0 0,-1 0 0 0 0,0 0 0 0 0,0 0 0 0 0,-1 1 0 0 0,-1 0 0 0 0,0 0 0 0 0,0 0 1 0 0,1 15-1 0 0,-3-18-2 0 0,-1 1-1 0 0,1 0 1 0 0,-2-1 0 0 0,1 1 0 0 0,-1 0 0 0 0,-1-1 0 0 0,0 0 0 0 0,0 1 0 0 0,0-1-1 0 0,-1 0 1 0 0,-6 13 0 0 0,4-14-56 0 0,0 0 1 0 0,0 0-1 0 0,0 0 0 0 0,-1 0 1 0 0,-11 9-1 0 0,-37 28-1733 0 0,36-30 992 0 0,2-5-1878 0 0,12-6-188 0 0,3-2-2751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1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16 15663 0 0,'0'0'719'0'0,"-3"0"-20"0"0,-1 1-571 0 0,-19-3 165 0 0,21 2 443 0 0,2 0 237 0 0,0 0 41 0 0,19 5 208 0 0,-9-3-1335 0 0,0-1 0 0 0,0 0-1 0 0,1-1 1 0 0,-1 0 0 0 0,0 0-1 0 0,1-1 1 0 0,-1 0 0 0 0,0-1-1 0 0,0 0 1 0 0,0-1 0 0 0,13-5-1 0 0,-7 2-398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19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19351 0 0,'0'0'424'0'0,"0"0"88"0"0,0 0 24 0 0,0 0 8 0 0,0 0-440 0 0,0 0-104 0 0,0 0 0 0 0,0 0 0 0 0,0 0 0 0 0,11 9 0 0 0,0-5 0 0 0,1 1 0 0 0,4 2-800 0 0,0 0-176 0 0,-2-3-40 0 0,-1-1-6560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1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17503 0 0,'0'0'803'0'0,"0"0"-18"0"0,1 1-501 0 0,17 12-252 0 0,-14-11 120 0 0,-1 1-1 0 0,0-1 0 0 0,0 1 1 0 0,0 0-1 0 0,0 0 0 0 0,0 0 1 0 0,-1 1-1 0 0,1-1 0 0 0,-1 1 1 0 0,4 6-1 0 0,6 12 184 0 0,-12-21-438 0 0,1-1 0 0 0,-1 1-1 0 0,0-1 1 0 0,0 1 0 0 0,1-1-1 0 0,-1 1 1 0 0,1-1 0 0 0,-1 1-1 0 0,0-1 1 0 0,1 0 0 0 0,-1 1 0 0 0,1-1-1 0 0,-1 1 1 0 0,1-1 0 0 0,-1 0-1 0 0,1 0 1 0 0,-1 1 0 0 0,1-1-1 0 0,-1 0 1 0 0,1 0 0 0 0,0 0-1 0 0,-1 1 1 0 0,1-1 0 0 0,0 0 0 0 0,11 0-6723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1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 11975 0 0,'0'0'267'0'0,"-2"0"42"0"0,-3-1-204 0 0,0 1 1 0 0,0-1-1 0 0,-1 1 0 0 0,1 1 0 0 0,0-1 0 0 0,-6 1 0 0 0,5 2 20 0 0,7-1-33 0 0,4 2 92 0 0,-4-4-149 0 0,20 11 442 0 0,30 10-1 0 0,17 9 175 0 0,-29-8 157 0 0,67 50 0 0 0,-90-59-540 0 0,0 1-1 0 0,0 1 1 0 0,-1 0-1 0 0,-1 1 0 0 0,-1 1 1 0 0,12 18-1 0 0,-21-30-186 0 0,-2 1 0 0 0,1-1 0 0 0,0 0 0 0 0,-1 1-1 0 0,0-1 1 0 0,0 1 0 0 0,1 7 0 0 0,-3-11-136 0 0,0 0 1 0 0,0 0-1 0 0,1 0 0 0 0,-2 0 0 0 0,1 0 1 0 0,0 0-1 0 0,0 0 0 0 0,0-1 0 0 0,-1 1 1 0 0,1 0-1 0 0,-1 0 0 0 0,0 0 1 0 0,0 0-1 0 0,1-1 0 0 0,-1 1 0 0 0,0 0 1 0 0,0-1-1 0 0,0 1 0 0 0,-1-1 1 0 0,1 1-1 0 0,0-1 0 0 0,-1 0 0 0 0,1 1 1 0 0,-1-1-1 0 0,-2 2 0 0 0,-7 3-729 0 0,-1 0 0 0 0,0-1 0 0 0,0-1 0 0 0,0 0-1 0 0,0 0 1 0 0,-1-2 0 0 0,-12 3 0 0 0,-25 1-1263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2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41 992 11975 0 0,'-19'7'576'0'0,"19"-7"-250"0"0,-12 5 74 0 0,4-1-319 0 0,7-3 284 0 0,1-1 122 0 0,0 0 22 0 0,0 0 3 0 0,0 0 0 0 0,2-7 512 0 0,4-5-604 0 0,1 0 0 0 0,0 1 0 0 0,1 0-1 0 0,0 0 1 0 0,16-16 0 0 0,-1 1 133 0 0,218-290 3157 0 0,-115 147-4141 0 0,-52 75-365 0 0,124-119 1 0 0,-115 141 795 0 0,-80 69 0 0 0,1 0 0 0 0,-1 0 0 0 0,0 0 0 0 0,5-7 0 0 0,-3 4 0 0 0,-4 13 0 0 0,0 11 0 0 0,3 22 0 0 0,2 13 0 0 0,-9 216 835 0 0,-1-71 386 0 0,16 1-1285 0 0,-10-187 64 0 0,0 0 0 0 0,0 0 0 0 0,2 0 0 0 0,-1 0 0 0 0,1 0 0 0 0,1-1 0 0 0,6 12 0 0 0,-3-11 0 0 0,0-1 0 0 0,0 0 0 0 0,1 0 0 0 0,0 0 0 0 0,1-2 0 0 0,20 17 0 0 0,-22-20-18 0 0,0 1 1 0 0,11 13-1 0 0,-17-17-354 0 0,0-1 0 0 0,0 0 0 0 0,0 1 0 0 0,-1-1 0 0 0,1 1 0 0 0,-1 0 0 0 0,0-1 0 0 0,0 1 0 0 0,0 0 0 0 0,0 0 0 0 0,0 0 0 0 0,-1 0 0 0 0,1 4 0 0 0,-1-6-1131 0 0,0-1-29 0 0,0 0-4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2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15663 0 0,'0'0'719'0'0,"0"0"-20"0"0,1 2-449 0 0,5 3-194 0 0,0 0 0 0 0,0 0 0 0 0,0-1 0 0 0,1 1-1 0 0,0-1 1 0 0,0-1 0 0 0,0 1 0 0 0,10 3 0 0 0,-4-3 307 0 0,0-1 1 0 0,0 0 0 0 0,1-1 0 0 0,16 1 0 0 0,8-2 242 0 0,-1-3 0 0 0,57-8 0 0 0,-64 5-1656 0 0,0-1-1 0 0,-1-2 0 0 0,53-21 1 0 0,-53 17-484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21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94 221 11975 0 0,'-39'-4'1383'0'0,"37"4"-1018"0"0,2 0 122 0 0,0 0 22 0 0,0 0-66 0 0,1 2-387 0 0,-1 0 0 0 0,1 0 1 0 0,-1-1-1 0 0,1 1 0 0 0,0 0 1 0 0,0 0-1 0 0,-1-1 0 0 0,4 4 0 0 0,3 8 534 0 0,-7-10-395 0 0,1-1 0 0 0,-1 1 1 0 0,0-1-1 0 0,0 0 0 0 0,0 1 1 0 0,0-1-1 0 0,0 1 0 0 0,0-1 0 0 0,-1 1 1 0 0,1-1-1 0 0,-1 1 0 0 0,-1 3 0 0 0,-15 29 385 0 0,7-16-533 0 0,8-16-47 0 0,1 1 0 0 0,-1-1 0 0 0,0 0 0 0 0,-1 0 0 0 0,1 0 0 0 0,0 0 0 0 0,-1-1 0 0 0,0 1 0 0 0,-5 4 0 0 0,-3 2 0 0 0,46-45 0 0 0,146-116 0 0 0,-141 116 0 0 0,51-43 0 0 0,-69 62 0 0 0,0 1 0 0 0,33-18 0 0 0,-52 32 0 0 0,1 1 0 0 0,-1-1 0 0 0,0 1 0 0 0,1-1 0 0 0,-1 1 0 0 0,1 0 0 0 0,-1 1 0 0 0,1-1 0 0 0,0 1 0 0 0,4-1 0 0 0,2 4 0 0 0,-8-3 0 0 0,3 2 0 0 0,4 9 0 0 0,-7-8-4 0 0,0-1-1 0 0,-1 1 1 0 0,1 0-1 0 0,-1 0 0 0 0,0 0 1 0 0,0 0-1 0 0,0 0 1 0 0,0 0-1 0 0,0 6 1 0 0,-1 0 81 0 0,0-1-1 0 0,-1 0 1 0 0,-2 9 0 0 0,0 7 592 0 0,1-2-301 0 0,1 0 1 0 0,3 26-1 0 0,-1-3-284 0 0,-2-23 1072 0 0,1-9-1282 0 0,0 0 0 0 0,2 21 0 0 0,-1-31-57 0 0,-1 1 0 0 0,1-1 0 0 0,0 0 0 0 0,0 0 0 0 0,1 1 0 0 0,-1-1 0 0 0,0 0 0 0 0,1 0 0 0 0,0 0 0 0 0,0-1 0 0 0,0 1-1 0 0,0 0 1 0 0,0-1 0 0 0,5 5 0 0 0,-3-3-165 0 0,0-1-1 0 0,1 0 1 0 0,-1 0 0 0 0,1 0-1 0 0,-1 0 1 0 0,1-1 0 0 0,0 0-1 0 0,0 0 1 0 0,0 0-1 0 0,0-1 1 0 0,1 1 0 0 0,-1-1-1 0 0,6 0 1 0 0,5 1-1176 0 0,-13-2-11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41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986 58 13823 0 0,'2'-1'88'0'0,"1"1"0"0"0,0-1 0 0 0,-1 0 0 0 0,1 0 0 0 0,-1-1 0 0 0,1 1 0 0 0,-1 0 0 0 0,1-1 0 0 0,-1 0 0 0 0,0 1 0 0 0,3-4 0 0 0,-5 4-65 0 0,0 0 0 0 0,0 1 0 0 0,0-1 0 0 0,0 1 0 0 0,-1-1-1 0 0,1 1 1 0 0,0-1 0 0 0,0 1 0 0 0,-1-1 0 0 0,1 1 0 0 0,0-1 0 0 0,-1 1 0 0 0,1-1-1 0 0,-1 1 1 0 0,1-1 0 0 0,-1 1 0 0 0,0-1 0 0 0,1 1 9 0 0,-3-3 80 0 0,1 0 0 0 0,-1 0 0 0 0,0 1 1 0 0,0-1-1 0 0,0 1 0 0 0,0 0 0 0 0,0 0 0 0 0,-1 0 0 0 0,1 0 0 0 0,-7-2 0 0 0,8 3-9 0 0,-1 1 0 0 0,1 0-1 0 0,0-1 1 0 0,0 1 0 0 0,0 0-1 0 0,0 0 1 0 0,0 1 0 0 0,0-1-1 0 0,-1 0 1 0 0,1 1 0 0 0,0-1-1 0 0,0 1 1 0 0,0 0 0 0 0,0-1-1 0 0,0 1 1 0 0,0 0 0 0 0,1 0-1 0 0,-1 0 1 0 0,0 1 0 0 0,0-1 0 0 0,-2 3-1 0 0,-10 9-247 0 0,1 1-1 0 0,0 0 0 0 0,-20 30 1 0 0,-26 55-354 0 0,35-57 1082 0 0,-492 788 523 0 0,485-785-1191 0 0,-172 276-1822 0 0,199-311 1760 0 0,-1 0-1 0 0,-4 17 1 0 0,9-25-341 0 0,1-2-1011 0 0,8 3-3960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2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15663 0 0,'0'0'356'0'0,"0"0"50"0"0,0 0 20 0 0,0 0-42 0 0,1 2-250 0 0,-1 1-133 0 0,0 0 1 0 0,0 1 0 0 0,0-1 0 0 0,0 0 0 0 0,-1 1 0 0 0,1-1-1 0 0,-1 1 1 0 0,0-1 0 0 0,0 0 0 0 0,-2 5 0 0 0,-18 33 632 0 0,7-17 158 0 0,11-17-693 0 0,-78 142-974 0 0,75-139 354 0 0,5-7 51 0 0,-1-1-1 0 0,1 1 0 0 0,-1-1 1 0 0,0 1-1 0 0,0-1 0 0 0,0 1 0 0 0,0-1 1 0 0,0 0-1 0 0,-3 2 0 0 0,3-3-2951 0 0,2-1-664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1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19351 0 0,'0'0'439'0'0,"0"0"62"0"0,0 0 33 0 0,0 0-65 0 0,0 2-309 0 0,-18 83-142 0 0,15-63-18 0 0,-1-1 0 0 0,-1 0 0 0 0,-1 0 0 0 0,0 0-1 0 0,-12 23 1 0 0,14-36-57 0 0,-44 76 231 0 0,41-73-402 0 0,-1 1 0 0 0,-1-2 0 0 0,0 1 0 0 0,-1-1-1 0 0,-10 9 1 0 0,17-17-254 0 0,0 0 0 0 0,0 0 0 0 0,0 0 0 0 0,-1 0 0 0 0,-3 1 0 0 0,6-3 424 0 0,-2 1-1476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42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17503 0 0,'0'0'803'0'0,"0"0"-18"0"0,0 2-501 0 0,1 2-185 0 0,0 0 0 0 0,1 0 0 0 0,-1-1-1 0 0,1 1 1 0 0,0 0 0 0 0,0-1 0 0 0,0 1 0 0 0,0-1-1 0 0,1 0 1 0 0,0 0 0 0 0,-1 0 0 0 0,1 0 0 0 0,0 0-1 0 0,0 0 1 0 0,6 3 0 0 0,-2-1-25 0 0,0-1-1 0 0,0 0 1 0 0,1 0-1 0 0,0 0 1 0 0,-1-1 0 0 0,17 4-1 0 0,-4-3-76 0 0,1-2 1 0 0,0 0-1 0 0,0-1 0 0 0,0 0 1 0 0,0-2-1 0 0,22-4 0 0 0,125-29 526 0 0,-124 24-96 0 0,343-100-426 0 0,-380 108-137 0 0,85-31-3872 0 0,-50 18-2812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42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66 15663 0 0,'0'0'356'0'0,"0"0"50"0"0,0 0 20 0 0,-2 0-42 0 0,-2 1-375 0 0,1 1 0 0 0,0-1 0 0 0,0 1 0 0 0,0 0 0 0 0,1 0 0 0 0,-1 0 0 0 0,0 0 0 0 0,1 0 0 0 0,-1 1 0 0 0,1-1 0 0 0,0 1 0 0 0,-1-1 0 0 0,1 1 0 0 0,-3 6 0 0 0,-2 5-2 0 0,-12 29 0 0 0,13-30-8 0 0,-20 54 717 0 0,-34 134 0 0 0,60-200-696 0 0,-8 47 533 0 0,7-45-544 0 0,1 0 0 0 0,0 1 0 0 0,0-1 0 0 0,0 1 0 0 0,1-1 0 0 0,-1 0 0 0 0,1 1 0 0 0,-1-1-1 0 0,1 0 1 0 0,0 0 0 0 0,3 5 0 0 0,-3-6 362 0 0,1-2-189 0 0,2 0 22 0 0,1 0 0 0 0,-1 0 1 0 0,0 0-1 0 0,1-1 1 0 0,-1 0-1 0 0,1 0 0 0 0,-1 0 1 0 0,7-3-1 0 0,32-16 201 0 0,-1-2 0 0 0,-1-2-1 0 0,44-33 1 0 0,4-3-392 0 0,-74 51-56 0 0,-5 3-403 0 0,-1 0 0 0 0,0 0 0 0 0,11-10 1 0 0,-12 24 279 0 0,-7-6 166 0 0,0 0 0 0 0,0 0 0 0 0,0 0 0 0 0,0 0 0 0 0,0 0 0 0 0,0 1 0 0 0,-1-1 0 0 0,1 0 0 0 0,-1 1 0 0 0,1-1 0 0 0,-1 0 0 0 0,0 1 0 0 0,0 4 0 0 0,-6 32 0 0 0,5-35 0 0 0,-10 42 0 0 0,6-29 0 0 0,1 0 0 0 0,-4 30 0 0 0,9-33 0 0 0,3-3 0 0 0,-3-10 18 0 0,1 0-1 0 0,-1 1 1 0 0,1-1-1 0 0,0 0 1 0 0,0 0-1 0 0,0 0 1 0 0,-1 0 0 0 0,1 0-1 0 0,0 0 1 0 0,0 0-1 0 0,0-1 1 0 0,1 1-1 0 0,-1-1 1 0 0,0 1-1 0 0,0-1 1 0 0,0 0-1 0 0,0 0 1 0 0,0 0 0 0 0,0 0-1 0 0,0 0 1 0 0,4-1-1 0 0,5-1 419 0 0,0 0 0 0 0,18-7 0 0 0,-24 7-303 0 0,56-17 320 0 0,-28 10-13 0 0,0-2 0 0 0,0-2 0 0 0,42-21 0 0 0,-45 14-440 0 0,53-42 0 0 0,-78 56 0 0 0,0 1 0 0 0,0-1 0 0 0,0 0 0 0 0,-1-1 0 0 0,0 1 0 0 0,5-9 0 0 0,10-17 0 0 0,99-148-1384 0 0,-102 151 632 0 0,19-34-4418 0 0,-28 46-1652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43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435 141 13823 0 0,'0'0'315'0'0,"0"0"45"0"0,-2 2 21 0 0,-7 5-314 0 0,0-1 0 0 0,0 0 0 0 0,0 0 0 0 0,-1 0 0 0 0,-14 5 0 0 0,-9 5-13 0 0,1 3 157 0 0,0 0 1 0 0,1 2-1 0 0,2 2 0 0 0,0 0 0 0 0,1 2 0 0 0,2 1 1 0 0,1 1-1 0 0,0 2 0 0 0,-24 37 0 0 0,26-23 1157 0 0,22-41-925 0 0,2-1-433 0 0,0 0-1 0 0,0 0 1 0 0,0 0 0 0 0,0 0 0 0 0,0 0-1 0 0,0 0 1 0 0,0 0 0 0 0,0 0-1 0 0,0 0 1 0 0,0 0 0 0 0,0-1 0 0 0,1 1-1 0 0,-1 0 1 0 0,0-1 0 0 0,0 1-1 0 0,3 0 1 0 0,4 0 145 0 0,0-1 0 0 0,0 1 0 0 0,0-1 0 0 0,0-1 0 0 0,0 1 0 0 0,0-1 0 0 0,14-4 0 0 0,-10 3 45 0 0,21-6 503 0 0,1-2 1 0 0,35-15-1 0 0,35-10-157 0 0,-74 28-546 0 0,-1-1 0 0 0,0-2 0 0 0,-1-1 0 0 0,29-16 0 0 0,-46 20 0 0 0,-1-4 0 0 0,-11 5 0 0 0,1 5 0 0 0,0-2 0 0 0,-1 1 0 0 0,1-1 0 0 0,-1 1 0 0 0,0 0 0 0 0,1-1 0 0 0,-1 1 0 0 0,0 0 0 0 0,0-1 0 0 0,-1 1 0 0 0,1 0 0 0 0,0 0 0 0 0,-3-3 0 0 0,-22-24 0 0 0,20 24 0 0 0,-2-3 7 0 0,-1 2 0 0 0,0-1 0 0 0,1 1 0 0 0,-18-8 1 0 0,19 11-84 0 0,1-1 0 0 0,-1 1 0 0 0,1-1 0 0 0,-1-1 0 0 0,1 1 0 0 0,1-1 0 0 0,-1 0 0 0 0,1 0 0 0 0,-1-1 0 0 0,2 0 0 0 0,-7-8 0 0 0,8 9-180 0 0,0 0-1 0 0,0 0 0 0 0,1-1 1 0 0,0 1-1 0 0,0 0 0 0 0,0-1 1 0 0,0 1-1 0 0,1-1 1 0 0,0 0-1 0 0,0 1 0 0 0,1-1 1 0 0,0 0-1 0 0,0 0 0 0 0,0-6 1 0 0,9-39-1268 0 0,4-2-11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4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65 10135 0 0,'1'-1'231'0'0,"7"-29"546"0"0,-8 28-741 0 0,1 2-29 0 0,-1-1-1 0 0,0 0 0 0 0,0 1 1 0 0,0-1-1 0 0,0 0 0 0 0,1 1 0 0 0,-1-1 1 0 0,0 1-1 0 0,0-1 0 0 0,0 0 1 0 0,0 1-1 0 0,-1-1 0 0 0,1 0 0 0 0,0 1 1 0 0,0-1-1 0 0,0 1 0 0 0,0-1 1 0 0,-1 0-1 0 0,1 1 0 0 0,0-1 0 0 0,0 1 1 0 0,-1-1-1 0 0,1 1 0 0 0,-1-2 1 0 0,0 1 119 0 0,0 0 1 0 0,1 0-1 0 0,-1 0 1 0 0,0 0-1 0 0,0 0 1 0 0,0 0-1 0 0,0 0 1 0 0,0 0-1 0 0,0 1 1 0 0,0-1-1 0 0,0 0 1 0 0,0 0-1 0 0,0 1 1 0 0,0-1 0 0 0,0 1-1 0 0,0-1 1 0 0,-1 1-1 0 0,1 0 1 0 0,0-1-1 0 0,0 1 1 0 0,-1 0-1 0 0,1 0 1 0 0,0 0-1 0 0,0 0 1 0 0,-1 0-1 0 0,1 0 1 0 0,0 0-1 0 0,-1 0 1 0 0,1 0-1 0 0,0 1 1 0 0,-2 0-1 0 0,-5 1-149 0 0,1 0-1 0 0,-1 1 0 0 0,-11 6 0 0 0,17-8 112 0 0,-13 6 88 0 0,1 1 0 0 0,0 1 0 0 0,1 1 1 0 0,-16 13-1 0 0,-44 49 866 0 0,54-52-968 0 0,-16 20-74 0 0,-46 69 0 0 0,68-91 0 0 0,0 1 53 0 0,-14 28 0 0 0,23-40-11 0 0,1 0 0 0 0,0 1 0 0 0,0 0 0 0 0,1-1 0 0 0,0 1 1 0 0,0 0-1 0 0,-1 11 0 0 0,3-16 69 0 0,0 0-1 0 0,1 0 1 0 0,-1 0 0 0 0,0 0 0 0 0,1 0 0 0 0,0 0-1 0 0,0 0 1 0 0,0 0 0 0 0,0 0 0 0 0,0 0-1 0 0,1-1 1 0 0,1 4 0 0 0,1-3 38 0 0,10-3-48 0 0,0 0 0 0 0,0-1 0 0 0,0 0 0 0 0,0-1 0 0 0,0-1 0 0 0,-1 0 0 0 0,25-9 0 0 0,-2-2 519 0 0,56-31 0 0 0,-69 32-615 0 0,0 0-1 0 0,-1-2 0 0 0,39-35 1 0 0,-54 44-6 0 0,-1 0 1 0 0,0 0 0 0 0,0-1 0 0 0,-1 0 0 0 0,1 0 0 0 0,-1-1 0 0 0,-1 0 0 0 0,0 1 0 0 0,0-1 0 0 0,0-1 0 0 0,-1 1 0 0 0,0-1-1 0 0,-1 1 1 0 0,0-1 0 0 0,2-13 0 0 0,-4 17 7 0 0,0-1 0 0 0,-1 1 0 0 0,1 0 0 0 0,-1 0 0 0 0,0 0 0 0 0,0 0 0 0 0,0 0 1 0 0,-1 0-1 0 0,1 0 0 0 0,-1 0 0 0 0,-1 1 0 0 0,1-1 0 0 0,-1 1 0 0 0,1-1 0 0 0,-1 1 0 0 0,-6-6 0 0 0,5 6-115 0 0,-1 0 1 0 0,1 0 0 0 0,-1 0-1 0 0,0 1 1 0 0,0-1-1 0 0,-1 1 1 0 0,1 0 0 0 0,-1 1-1 0 0,0 0 1 0 0,1-1-1 0 0,-1 2 1 0 0,0-1 0 0 0,-8-1-1 0 0,13 3-97 0 0,-10-2 32 0 0,11 2 7 0 0,-1 0-1 0 0,1 0 1 0 0,0 0 0 0 0,-1 0 0 0 0,1 0 0 0 0,0 0-1 0 0,-1 0 1 0 0,1 0 0 0 0,0 0 0 0 0,-1-1 0 0 0,1 1 0 0 0,0 0-1 0 0,-1 0 1 0 0,1 0 0 0 0,0 0 0 0 0,0-1 0 0 0,-1 1 0 0 0,1 0-1 0 0,0 0 1 0 0,0-1 0 0 0,-1 1 0 0 0,1 0 0 0 0,0 0-1 0 0,0-1 1 0 0,0 1 0 0 0,-1-1 0 0 0,4-8-1369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4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1015 11975 0 0,'0'0'267'0'0,"1"2"42"0"0,0-2-285 0 0,-1 1 0 0 0,1 0 0 0 0,-1 0 0 0 0,0 0 0 0 0,1 0 0 0 0,-1-1 0 0 0,0 1 0 0 0,1 0 0 0 0,-1 0 0 0 0,0 0 0 0 0,0 0 0 0 0,0 0 0 0 0,0 0 0 0 0,0 0 0 0 0,0 0 0 0 0,0 0 0 0 0,0-1 0 0 0,0 1 0 0 0,0 0 0 0 0,-1 0 0 0 0,1 1 0 0 0,-4 31 1107 0 0,7-34-622 0 0,6-3-110 0 0,0 0-1 0 0,0-1 1 0 0,0 0-1 0 0,0-1 0 0 0,-1 0 1 0 0,0 0-1 0 0,0-1 1 0 0,8-8-1 0 0,57-68 1549 0 0,-67 75-1860 0 0,15-20 205 0 0,-1-1 0 0 0,-2 0 0 0 0,25-53 0 0 0,-19 25-310 0 0,21-72 0 0 0,-8-46 18 0 0,-26 116 0 0 0,1-10-692 0 0,4-108 0 0 0,-15 168 579 0 0,-1 1 0 0 0,-1-1 0 0 0,0 0 0 0 0,-2-12 0 0 0,3 19 100 0 0,-1 1-1 0 0,1-1 1 0 0,0 1-1 0 0,-1 0 1 0 0,1-1-1 0 0,-1 1 1 0 0,1 0-1 0 0,-1-1 1 0 0,0 1-1 0 0,1 0 1 0 0,-1 0-1 0 0,0 0 1 0 0,0-1-1 0 0,0 1 1 0 0,0 0-1 0 0,0 0 1 0 0,0 0-1 0 0,0 1 1 0 0,0-1-1 0 0,-1 0 1 0 0,1 0-1 0 0,0 1 1 0 0,0-1-1 0 0,-1 0 1 0 0,1 1-1 0 0,0-1 1 0 0,-1 1-1 0 0,1 0 1 0 0,-1 0-1 0 0,1-1 1 0 0,0 1-1 0 0,-1 0 1 0 0,1 0 0 0 0,-1 0-1 0 0,-2 1 1 0 0,-6 1-102 0 0,1 1 0 0 0,-1 0 0 0 0,0 0 0 0 0,1 1 0 0 0,0 1 1 0 0,0 0-1 0 0,-12 7 0 0 0,-2 5-228 0 0,-29 26-1 0 0,10-4 344 0 0,2 2 0 0 0,2 1 0 0 0,2 2 0 0 0,2 2 0 0 0,2 1 0 0 0,1 1 0 0 0,3 2 0 0 0,-32 79 0 0 0,17-18 659 0 0,4 1 0 0 0,-27 134-1 0 0,44-155-650 0 0,-50 129 0 0 0,55-175-8 0 0,-47 87 0 0 0,45-97 13 0 0,13-23-481 0 0,0 1 0 0 0,-1-1 1 0 0,-1 0-1 0 0,0-1 1 0 0,-11 12-1 0 0,12-17-555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4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21191 0 0,'2'-1'480'0'0,"10"-5"-249"0"0,0 0 0 0 0,1 1 0 0 0,0 0 0 0 0,0 1 0 0 0,1 1 0 0 0,-1 0 0 0 0,20-1 0 0 0,25 0-236 0 0,281-29-54 0 0,-220 14-561 0 0,-66 12-1143 0 0,-1-2-3324 0 0,-4-1-1795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45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0 10135 0 0,'0'0'464'0'0,"0"0"-9"0"0,1 2-295 0 0,0 3-108 0 0,0 1-1 0 0,-1-1 1 0 0,0 0-1 0 0,1 0 1 0 0,-2 1 0 0 0,1-1-1 0 0,-1 0 1 0 0,1 0-1 0 0,-4 9 1 0 0,-17 49 1691 0 0,12-39-1135 0 0,-178 423 2686 0 0,54-210-3294 0 0,33-64 0 0 0,-20 39-401 0 0,90-162-216 0 0,19-32 292 0 0,1 0 1 0 0,-16 35-1 0 0,26-52 309 0 0,-1-1-1 0 0,1 0 1 0 0,0 1-1 0 0,0-1 1 0 0,0 1-1 0 0,0-1 1 0 0,-1 0 0 0 0,1 1-1 0 0,0-1 1 0 0,0 1-1 0 0,0-1 1 0 0,0 0-1 0 0,0 1 1 0 0,0-1-1 0 0,0 1 1 0 0,0-1-1 0 0,0 1 1 0 0,0-1-1 0 0,1 0 1 0 0,-1 1 0 0 0,0-1-1 0 0,0 1 1 0 0,9-2-1899 0 0,5-5-2864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4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13823 0 0,'0'0'630'0'0,"0"0"-13"0"0,2 0-393 0 0,231-54 1175 0 0,-85 16-717 0 0,299-47 1308 0 0,-436 83-1996 0 0,113-19-2439 0 0,-88 15-3694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46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1 13823 0 0,'0'0'315'0'0,"0"0"45"0"0,0 0 21 0 0,-1 1-49 0 0,-19 21-218 0 0,14-15-110 0 0,-1-1-1 0 0,-7 12 0 0 0,-19 38-3 0 0,-47 106 0 0 0,53-102 0 0 0,-9 19 164 0 0,-85 169 1104 0 0,-97 120-660 0 0,195-333-590 0 0,-2 0 0 0 0,-2-2 0 0 0,-49 49 0 0 0,74-81 353 0 0,2-1 117 0 0,0 0 21 0 0,1-1-66 0 0,13-18-410 0 0,0 1 0 0 0,1 0 0 0 0,1 1 0 0 0,25-21 0 0 0,15-16-33 0 0,-14 10 0 0 0,68-57 0 0 0,-95 88 0 0 0,1 2 0 0 0,0 0 0 0 0,0 1 0 0 0,1 1 0 0 0,0 1 0 0 0,1 0 0 0 0,0 1 0 0 0,36-9 0 0 0,-51 16 0 0 0,0-1 0 0 0,-1 1 0 0 0,1-1 0 0 0,0 1 0 0 0,-1 0 0 0 0,1 0 0 0 0,0 1 0 0 0,-1-1 0 0 0,1 0 0 0 0,0 1 0 0 0,-1 0 0 0 0,4 0 0 0 0,-5 0 0 0 0,0 0 0 0 0,1 0 0 0 0,-1 0 0 0 0,0 0 0 0 0,0 0 0 0 0,0 0 0 0 0,0 0 0 0 0,0 0 0 0 0,0 0 0 0 0,0 0 0 0 0,0 1 0 0 0,0-1 0 0 0,0 0 0 0 0,0 1 0 0 0,-1-1 0 0 0,1 1 0 0 0,-1-1 0 0 0,1 1 0 0 0,-1-1 0 0 0,0 1 0 0 0,1 2 0 0 0,0 8 0 0 0,0-1 0 0 0,-1 1 0 0 0,-1 0 0 0 0,0-1 0 0 0,-3 18 0 0 0,-19 59 0 0 0,9-39 0 0 0,1-5 37 0 0,-27 58-1 0 0,5-14-985 0 0,34-84 540 0 0,-3 5 265 0 0,4-2-3267 0 0,0-7 2387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46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122 113 11975 0 0,'0'0'267'0'0,"2"0"42"0"0,3 3-149 0 0,0-1-1 0 0,0 1 0 0 0,0 1 0 0 0,8 6 1 0 0,-10-7 3 0 0,1 0 1 0 0,-1 0-1 0 0,1-1 1 0 0,0 1 0 0 0,0-1-1 0 0,0 0 1 0 0,0 0 0 0 0,0 0-1 0 0,1 0 1 0 0,-1-1 0 0 0,5 1-1 0 0,4-1 97 0 0,0 0 0 0 0,1-1 0 0 0,-1-1 0 0 0,0 0 0 0 0,0-1 0 0 0,0 0 0 0 0,0-1 0 0 0,20-7 0 0 0,-9 1 183 0 0,0-1 0 0 0,-1-1 0 0 0,33-22 0 0 0,-53 31-443 0 0,0 0 0 0 0,0 0 0 0 0,0 0 0 0 0,0 0 0 0 0,-1-1 0 0 0,1 1 0 0 0,-1-1 0 0 0,0 0 0 0 0,0 0 0 0 0,0 0 0 0 0,0 0 0 0 0,-1 0 0 0 0,1 0 0 0 0,1-5 0 0 0,-3 7-3 0 0,1 0 1 0 0,-1 0-1 0 0,1 0 0 0 0,-1 0 0 0 0,0 0 1 0 0,0 0-1 0 0,0 0 0 0 0,1 0 0 0 0,-1 0 1 0 0,0 0-1 0 0,0 0 0 0 0,-1 0 0 0 0,1 0 1 0 0,0 0-1 0 0,0-1 0 0 0,0 1 0 0 0,-1 0 0 0 0,1 0 1 0 0,0 0-1 0 0,-1 0 0 0 0,1 0 0 0 0,-1 0 1 0 0,0 0-1 0 0,1 1 0 0 0,-1-1 0 0 0,0 0 1 0 0,1 0-1 0 0,-1 0 0 0 0,0 0 0 0 0,0 1 1 0 0,1-1-1 0 0,-3-1 0 0 0,1 2-75 0 0,-1-1-1 0 0,1 0 1 0 0,0 0-1 0 0,-1 1 1 0 0,1 0-1 0 0,-1-1 1 0 0,1 1-1 0 0,-1 0 1 0 0,-3 0-1 0 0,-11 2-18 0 0,0 1-1 0 0,1 0 1 0 0,-1 1-1 0 0,1 1 0 0 0,-1 1 1 0 0,-21 10-1 0 0,-3 5-118 0 0,-45 29-1 0 0,66-36 217 0 0,0 0 0 0 0,1 1 0 0 0,0 1 0 0 0,2 1 0 0 0,-28 33 0 0 0,37-40 0 0 0,1 0 0 0 0,0 0 0 0 0,0 1 0 0 0,1 0 0 0 0,1 0 0 0 0,0 1 0 0 0,0-1 0 0 0,1 1 0 0 0,1 0 0 0 0,0 0 0 0 0,1 1 0 0 0,0-1 0 0 0,0 14 0 0 0,2-19-45 0 0,0-1-1 0 0,1 0 1 0 0,0 0-1 0 0,0 1 1 0 0,0-1-1 0 0,1 0 0 0 0,0 0 1 0 0,0 0-1 0 0,0-1 1 0 0,1 1-1 0 0,0 0 1 0 0,5 6-1 0 0,-5-8-1 0 0,0-1 0 0 0,0 1 0 0 0,0-1 0 0 0,0 0 0 0 0,0 0 0 0 0,1 0-1 0 0,0-1 1 0 0,-1 1 0 0 0,1-1 0 0 0,0 0 0 0 0,0 0 0 0 0,0 0 0 0 0,0 0 0 0 0,0-1 0 0 0,1 0-1 0 0,-1 0 1 0 0,9 1 0 0 0,16-2-465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1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13823 0 0,'0'0'304'0'0,"-9"9"64"0"0,7 2 16 0 0,0 1 0 0 0,-1 4-312 0 0,1 2-72 0 0,4 0 0 0 0,-1-1 0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4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115 366 11975 0 0,'0'0'267'0'0,"-1"1"42"0"0,-4 2-198 0 0,-1-1-1 0 0,1 0 0 0 0,0 0 0 0 0,-1 0 1 0 0,1 0-1 0 0,-8 0 0 0 0,10-1-111 0 0,1-1-1 0 0,0 1 0 0 0,0-1 0 0 0,0 0 1 0 0,0 0-1 0 0,-1 0 0 0 0,1 0 1 0 0,0-1-1 0 0,0 1 0 0 0,0 0 0 0 0,0-1 1 0 0,0 1-1 0 0,0-1 0 0 0,0 0 1 0 0,0 0-1 0 0,0 0 0 0 0,0 0 0 0 0,0 0 1 0 0,0 0-1 0 0,-2-2 0 0 0,2 0 127 0 0,0 1 0 0 0,0 0 0 0 0,0 0-1 0 0,0-1 1 0 0,0 1 0 0 0,1-1 0 0 0,-1 1-1 0 0,1-1 1 0 0,0 0 0 0 0,0 0 0 0 0,0 1-1 0 0,0-1 1 0 0,0 0 0 0 0,1 0 0 0 0,-1 0-1 0 0,1 0 1 0 0,0 0 0 0 0,-1 0 0 0 0,1 0-1 0 0,1 0 1 0 0,-1 0 0 0 0,0 0 0 0 0,1 0-1 0 0,0 0 1 0 0,-1 0 0 0 0,1 0-1 0 0,1 0 1 0 0,-1 1 0 0 0,0-1 0 0 0,0 0-1 0 0,3-2 1 0 0,6-11 70 0 0,1 0 0 0 0,0 1 0 0 0,1 1 0 0 0,1 0 0 0 0,0 0 0 0 0,1 1 0 0 0,0 1-1 0 0,1 1 1 0 0,0 0 0 0 0,23-12 0 0 0,-21 14-195 0 0,0 2 0 0 0,1 0 0 0 0,-1 1 0 0 0,1 0 0 0 0,1 2 0 0 0,-1 0 0 0 0,1 1 0 0 0,-1 1 0 0 0,1 0 0 0 0,0 2 0 0 0,-1 0 0 0 0,27 4 0 0 0,-40-3 57 0 0,-1-1-1 0 0,1 1 1 0 0,-1 1-1 0 0,0-1 0 0 0,0 1 1 0 0,1-1-1 0 0,-1 1 1 0 0,0 0-1 0 0,0 1 1 0 0,-1-1-1 0 0,1 1 1 0 0,0-1-1 0 0,-1 1 0 0 0,0 0 1 0 0,0 1-1 0 0,1-1 1 0 0,-2 0-1 0 0,1 1 1 0 0,0 0-1 0 0,-1 0 1 0 0,0 0-1 0 0,0 0 0 0 0,0 0 1 0 0,0 0-1 0 0,-1 0 1 0 0,1 0-1 0 0,-1 1 1 0 0,0-1-1 0 0,0 1 1 0 0,-1-1-1 0 0,1 1 0 0 0,-1-1 1 0 0,0 1-1 0 0,0-1 1 0 0,-2 8-1 0 0,0-1-54 0 0,-1-1 0 0 0,0 1-1 0 0,-1-1 1 0 0,0 1 0 0 0,0-1 0 0 0,-1 0-1 0 0,-1-1 1 0 0,1 1 0 0 0,-12 13 0 0 0,5-8-3 0 0,-1-1 1 0 0,-1 0 0 0 0,0-1-1 0 0,-26 19 1 0 0,36-29 0 0 0,0-1 0 0 0,-1 0 0 0 0,1 1 0 0 0,0-1 0 0 0,-1-1 0 0 0,0 1 0 0 0,-5 1 0 0 0,10-3 0 0 0,0-1 0 0 0,1 1 0 0 0,-1 0 0 0 0,0 0 0 0 0,0 0 0 0 0,0-1 0 0 0,0 1 0 0 0,0 0 0 0 0,0 0 0 0 0,1-1 0 0 0,-1 1 0 0 0,0 0 0 0 0,0 0 0 0 0,0 0 0 0 0,0-1 0 0 0,0 1 0 0 0,0 0 0 0 0,0 0 0 0 0,0-1 0 0 0,0 1 0 0 0,0 0 0 0 0,0 0 0 0 0,0-1 0 0 0,0 1 0 0 0,0 0 0 0 0,0 0 0 0 0,-1-1 0 0 0,1 1 0 0 0,0 0 0 0 0,0 0 0 0 0,0-1 0 0 0,0 1 0 0 0,0 0 0 0 0,-1 0 0 0 0,1 0 0 0 0,0-1 0 0 0,0 1 0 0 0,0 0 0 0 0,0 0 0 0 0,-1 0 0 0 0,1 0 0 0 0,0 0 0 0 0,0-1 0 0 0,-1 1 0 0 0,1 0 0 0 0,0 0 0 0 0,0 0 0 0 0,0 0 0 0 0,-1 0 0 0 0,1 0 0 0 0,0 0 0 0 0,0 0 0 0 0,-1 0 0 0 0,1 0 0 0 0,0 0 0 0 0,0 0 0 0 0,-1 0 0 0 0,1 0 0 0 0,0 0 0 0 0,0 0 0 0 0,-1 0 0 0 0,1 0 0 0 0,-1 0 0 0 0,2 0 0 0 0,8-18-166 0 0,2 0 0 0 0,0 0 0 0 0,1 1 0 0 0,1 1 0 0 0,27-28 0 0 0,84-64-830 0 0,-86 78 996 0 0,74-46 0 0 0,-93 65 0 0 0,0 2 0 0 0,1 0 0 0 0,0 0 0 0 0,1 2 0 0 0,0 1 0 0 0,29-6 0 0 0,-47 12 36 0 0,0-1-1 0 0,1 1 1 0 0,-1 0-1 0 0,0 0 1 0 0,0 0 0 0 0,0 1-1 0 0,0-1 1 0 0,0 1-1 0 0,0-1 1 0 0,0 1-1 0 0,0 0 1 0 0,0 0 0 0 0,0 0-1 0 0,0 1 1 0 0,0-1-1 0 0,-1 1 1 0 0,1 0-1 0 0,0-1 1 0 0,-1 1 0 0 0,0 0-1 0 0,1 0 1 0 0,-1 1-1 0 0,0-1 1 0 0,0 0-1 0 0,0 1 1 0 0,0 0 0 0 0,1 3-1 0 0,3 5 131 0 0,-1 0 0 0 0,-1 1 0 0 0,0-1 0 0 0,0 1 0 0 0,3 21 0 0 0,-6-16-166 0 0,0 1 0 0 0,0 0 0 0 0,-2 0 0 0 0,-3 26 0 0 0,1-21 0 0 0,0 15 0 0 0,2-15 0 0 0,-2 1 0 0 0,0 0 0 0 0,-8 26 0 0 0,6-35-95 0 0,1-4-242 0 0,1 0-1 0 0,0 0 1 0 0,0 1-1 0 0,-1 17 1 0 0,4-27-1766 0 0,0-2-4380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4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1 10135 0 0,'0'0'231'0'0,"0"0"29"0"0,3 1 19 0 0,18 6-16 0 0,-17-7-260 0 0,-1 1 0 0 0,1 1 0 0 0,0-1 0 0 0,0 0 1 0 0,-1 1-1 0 0,6 3 0 0 0,-8-5-1 0 0,0 1 1 0 0,-1 0 0 0 0,1 0-1 0 0,0-1 1 0 0,0 1-1 0 0,-1 0 1 0 0,1 0-1 0 0,-1 0 1 0 0,1 0-1 0 0,-1-1 1 0 0,1 1-1 0 0,-1 0 1 0 0,0 0-1 0 0,1 0 1 0 0,-1 0 0 0 0,0 0-1 0 0,0 0 1 0 0,0 0-1 0 0,0 0 1 0 0,0 0-1 0 0,0 1 1 0 0,0-1-1 0 0,0 0 1 0 0,0 0-1 0 0,0 0 1 0 0,0 0-1 0 0,-1 0 1 0 0,1 0 0 0 0,0 0-1 0 0,-1 1 1 0 0,-6 14 750 0 0,-16 28 0 0 0,-1 2-265 0 0,-68 124 55 0 0,34-69 370 0 0,20-29-759 0 0,-329 582 2348 0 0,291-539-2502 0 0,-41 72 0 0 0,77-120 0 0 0,69-109 0 0 0,37-53 0 0 0,49-110 183 0 0,4-6-144 0 0,-65 133-198 0 0,-47 70 158 0 0,0 0 0 0 0,0 0 0 0 0,1 1 0 0 0,0 0 0 0 0,0 0 0 0 0,18-10 0 0 0,-23 16 1 0 0,0 0 0 0 0,0 0 0 0 0,1 0 0 0 0,-1 0 0 0 0,0 0 0 0 0,1 1 0 0 0,-1-1 0 0 0,0 1 0 0 0,1 0 0 0 0,-1 0 0 0 0,0 0 0 0 0,1 1 0 0 0,-1-1 0 0 0,0 1 0 0 0,6 1 0 0 0,4 2 0 0 0,0 1 0 0 0,19 10 0 0 0,-6-2 0 0 0,0-3-6 0 0,-17-8 13 0 0,-1 1 0 0 0,0 0 0 0 0,0 1 0 0 0,-1-1 0 0 0,1 2 0 0 0,-1-1 0 0 0,0 1 0 0 0,0 0 0 0 0,11 11 0 0 0,-17-14 86 0 0,1 0-1 0 0,-1 1 1 0 0,0-1-1 0 0,0 0 1 0 0,0 1-1 0 0,0-1 0 0 0,0 1 1 0 0,0-1-1 0 0,-1 1 1 0 0,1 0-1 0 0,-1 4 1 0 0,0 31 698 0 0,0-28-780 0 0,-1 1-8 0 0,-1 0 0 0 0,0 1 0 0 0,-1-1 0 0 0,0 0 0 0 0,-8 20 0 0 0,-30 53-6 0 0,33-70 4 0 0,-15 28 17 0 0,-17 32-237 0 0,35-61-133 0 0,0-1-1 0 0,0 1 0 0 0,1 0 1 0 0,-2 15-1 0 0,6-27 179 0 0,-1 1 1 0 0,1-1-1 0 0,0 1 0 0 0,0-1 0 0 0,0 1 1 0 0,0-1-1 0 0,0 1 0 0 0,0-1 0 0 0,0 1 1 0 0,1-1-1 0 0,-1 1 0 0 0,1-1 0 0 0,-1 1 1 0 0,1-1-1 0 0,-1 1 0 0 0,2 1 0 0 0,-1-2-3 0 0,0 0 0 0 0,0 0 0 0 0,0 0 0 0 0,0-1 0 0 0,0 1 0 0 0,0 0 0 0 0,0-1 0 0 0,0 1 0 0 0,1 0 0 0 0,-1-1 0 0 0,0 0 0 0 0,0 1 0 0 0,1-1 0 0 0,-1 0 0 0 0,0 1 0 0 0,1-1 0 0 0,-1 0 0 0 0,0 0 0 0 0,1 0 0 0 0,-1 0 0 0 0,2-1 0 0 0,18-2-1355 0 0,4-5-4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48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14 11975 0 0,'0'0'267'0'0,"0"0"42"0"0,0 0 17 0 0,0 0-28 0 0,-5-7-186 0 0,3 6-72 0 0,1 0-1 0 0,0 1 1 0 0,-1-1-1 0 0,1 0 1 0 0,-1 1 0 0 0,1-1-1 0 0,-1 1 1 0 0,0-1-1 0 0,1 1 1 0 0,-1 0-1 0 0,1-1 1 0 0,-1 1-1 0 0,-2 0 1 0 0,-23 2 703 0 0,21-1-608 0 0,-17 3 135 0 0,-36 11 0 0 0,24-6-202 0 0,-4 3-400 0 0,0 0 0 0 0,2 3 0 0 0,-1 1 0 0 0,2 2 0 0 0,-58 38 0 0 0,73-41 531 0 0,0 1 1 0 0,1 0-1 0 0,0 2 0 0 0,-20 24 0 0 0,30-31-99 0 0,1 1-1 0 0,1 0 1 0 0,0 0 0 0 0,0 1-1 0 0,2 0 1 0 0,-1 0-1 0 0,2 1 1 0 0,-1 0 0 0 0,-2 15-1 0 0,7-26-96 0 0,0 0 0 0 0,1 0 1 0 0,-1 0-1 0 0,1 0 0 0 0,0 0 0 0 0,0-1 0 0 0,0 1 0 0 0,0 0 0 0 0,0 0 0 0 0,1 0 0 0 0,-1 0 0 0 0,1 0 1 0 0,0 0-1 0 0,0 0 0 0 0,0-1 0 0 0,0 1 0 0 0,1 0 0 0 0,-1-1 0 0 0,1 1 0 0 0,-1-1 0 0 0,1 0 0 0 0,0 1 1 0 0,0-1-1 0 0,0 0 0 0 0,0 0 0 0 0,0 0 0 0 0,1 0 0 0 0,-1 0 0 0 0,0-1 0 0 0,1 1 0 0 0,0-1 0 0 0,-1 0 0 0 0,6 2 1 0 0,-1 0 24 0 0,1-1 0 0 0,-1 0 0 0 0,1-1 0 0 0,-1 0 0 0 0,1 0 0 0 0,0 0 0 0 0,0-1 0 0 0,-1 0 1 0 0,1-1-1 0 0,0 0 0 0 0,13-3 0 0 0,6-5 202 0 0,0 0-1 0 0,-1-2 1 0 0,34-18 0 0 0,67-53 456 0 0,-124 79-686 0 0,0 0 0 0 0,0 0 0 0 0,0 0 0 0 0,0 0 0 0 0,-1 0 0 0 0,0 0 0 0 0,1-1 0 0 0,-1 0 0 0 0,0 1 0 0 0,-1-1 0 0 0,1 0 0 0 0,-1 0 0 0 0,1 0 0 0 0,0-7 0 0 0,0-3 0 0 0,0-1 0 0 0,0-26 0 0 0,-4 35 0 0 0,-3 9 0 0 0,2 1 48 0 0,0 0 0 0 0,0-1 0 0 0,1 1 0 0 0,-1 0 0 0 0,1 0 0 0 0,0 0 0 0 0,0 1 0 0 0,0-1 0 0 0,1 0 0 0 0,-1 1 0 0 0,1-1 0 0 0,0 1 0 0 0,1 0 0 0 0,-1-1 0 0 0,1 1 0 0 0,0-1 0 0 0,0 1 0 0 0,0 0 0 0 0,1-1 0 0 0,-1 1 0 0 0,1 0 0 0 0,0-1 0 0 0,1 1 0 0 0,-1-1 0 0 0,1 0 0 0 0,0 1 0 0 0,0-1 0 0 0,0 0 0 0 0,5 6 0 0 0,-6-8-32 0 0,0-1-303 0 0,0 1 0 0 0,0-1 0 0 0,0 0 1 0 0,0 0-1 0 0,0 1 0 0 0,1-1 0 0 0,-1 0 0 0 0,0 0 0 0 0,1 0 0 0 0,0 1 0 0 0,-2-2-5509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4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90 15663 0 0,'0'0'356'0'0,"0"0"50"0"0,0 0 20 0 0,0 0-42 0 0,-1 2-250 0 0,-17 43 1 0 0,-37 100-395 0 0,47-120 653 0 0,1 1 0 0 0,1 0 0 0 0,-3 47-1 0 0,7-64-119 0 0,2-6-239 0 0,0 0-1 0 0,-1 0 1 0 0,1 0-1 0 0,0 0 1 0 0,1 0-1 0 0,-1 0 1 0 0,0 0-1 0 0,1 0 1 0 0,1 5-1 0 0,-1-6-33 0 0,-1 0 0 0 0,0 0 0 0 0,1 0 0 0 0,-1 0 0 0 0,1 0 0 0 0,0 0 0 0 0,-1-1 0 0 0,1 1 0 0 0,0 0 0 0 0,0 0 0 0 0,0-1 0 0 0,0 1 0 0 0,2 1 0 0 0,1 2 0 0 0,2 3 0 0 0,-1-3 72 0 0,-4-3 299 0 0,-1-2 117 0 0,2-1 21 0 0,2-1-454 0 0,-1 1 1 0 0,1-1-1 0 0,-1 0 0 0 0,1 0 0 0 0,-1-1 0 0 0,0 1 0 0 0,0-1 1 0 0,0 0-1 0 0,0 0 0 0 0,0 0 0 0 0,3-4 0 0 0,4-9-104 0 0,12-19 0 0 0,-7 8 93 0 0,6-4-62 0 0,2 1 0 0 0,1 1-1 0 0,2 0 1 0 0,0 2 0 0 0,47-36 0 0 0,-12 18-916 0 0,116-67 1 0 0,-127 87 776 0 0,-17 11-5087 0 0,-14 8-819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49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280 274 17503 0 0,'0'0'399'0'0,"0"0"60"0"0,1 1 21 0 0,7 7-395 0 0,0-1 0 0 0,0 0 1 0 0,0 0-1 0 0,1-1 1 0 0,0 0-1 0 0,0 0 1 0 0,1-1-1 0 0,-1-1 1 0 0,1 1-1 0 0,0-2 0 0 0,19 5 1 0 0,-18-7 115 0 0,0-2-1 0 0,0 1 1 0 0,0-1 0 0 0,0-1-1 0 0,-1 0 1 0 0,1-1 0 0 0,12-4-1 0 0,3-1-200 0 0,-1-2 0 0 0,-1 0 0 0 0,29-17 0 0 0,-38 18 0 0 0,0-1 0 0 0,-1 0 0 0 0,0-1 0 0 0,0-1 0 0 0,21-24 0 0 0,-25 24 0 0 0,7-7 0 0 0,19-31 0 0 0,-31 44 0 0 0,-2-1 0 0 0,1 0 0 0 0,-1 1 0 0 0,0-2 0 0 0,0 1 0 0 0,-1 0 0 0 0,0 0 0 0 0,-1-1 0 0 0,2-9 0 0 0,-3 16 0 0 0,0 0 0 0 0,0 0 0 0 0,0 0 0 0 0,0 0 0 0 0,0 0 0 0 0,0 0 0 0 0,0 0 0 0 0,0 0 0 0 0,0 0 0 0 0,0 0 0 0 0,-1 0 0 0 0,1 0 0 0 0,-1 0 0 0 0,1 0 0 0 0,0 1 0 0 0,-1-1 0 0 0,1 0 0 0 0,-1 0 0 0 0,0 0 0 0 0,1 0 0 0 0,-1 1 0 0 0,0-1 0 0 0,-1-1 0 0 0,1 2 0 0 0,0-1 0 0 0,-1 0 0 0 0,1 1 0 0 0,-1-1 0 0 0,1 1 0 0 0,-1 0 0 0 0,0-1 0 0 0,1 1 0 0 0,-1 0 0 0 0,1 0 0 0 0,-1 0 0 0 0,0 0 0 0 0,-2 1 0 0 0,-6 0 0 0 0,0 2 0 0 0,1 0 0 0 0,-18 7 0 0 0,20-8 0 0 0,-201 92-401 0 0,171-74 299 0 0,2 1 0 0 0,0 2 0 0 0,1 1-1 0 0,2 2 1 0 0,0 1 0 0 0,-37 43 0 0 0,-126 158 1218 0 0,185-215-1116 0 0,0 0 0 0 0,-9 18 0 0 0,15-25 0 0 0,1 0 0 0 0,0 0 0 0 0,1 0 0 0 0,0 1 0 0 0,0-1 0 0 0,0 1 0 0 0,1-1 0 0 0,-1 9 0 0 0,2-13 0 0 0,0 1 0 0 0,0-1 0 0 0,0 1 0 0 0,1-1 0 0 0,-1 1 0 0 0,1-1 0 0 0,0 0 0 0 0,0 1 0 0 0,0-1 0 0 0,0 0 0 0 0,0 1 0 0 0,0-1 0 0 0,0 0 0 0 0,1 0 0 0 0,-1 0 0 0 0,1 0 0 0 0,0 0 0 0 0,-1 0 0 0 0,1-1 0 0 0,0 1 0 0 0,0 0 0 0 0,0-1 0 0 0,0 0 0 0 0,1 1 0 0 0,-1-1 0 0 0,0 0 0 0 0,5 1 0 0 0,2 2 0 0 0,0-2 0 0 0,0 1 0 0 0,0-1 0 0 0,1-1 0 0 0,-1 1 0 0 0,11-1 0 0 0,29-2 0 0 0,90-11 0 0 0,49-21 0 0 0,-106 17 0 0 0,94-24 62 0 0,-10 1-1000 0 0,-128 33-804 0 0,-13 3-2612 0 0,-2 1-1890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54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411 309 10135 0 0,'0'0'231'0'0,"0"5"29"0"0,0 10-144 0 0,0-4 4525 0 0,7-28-3555 0 0,-3 9-788 0 0,40-80 9 0 0,2-4-88 0 0,-41 79-205 0 0,-1 1-1 0 0,0-1 1 0 0,0 0 0 0 0,-1 0-1 0 0,1-20 1 0 0,-3 31-14 0 0,-1 0 0 0 0,0 1 0 0 0,0-1 0 0 0,0 0 0 0 0,0 1 0 0 0,-1-1 0 0 0,1 0 0 0 0,0 1 0 0 0,-1-1 0 0 0,1 1 0 0 0,-1-1 0 0 0,0 0 0 0 0,1 1 0 0 0,-1-1 0 0 0,0 1 0 0 0,-1-3 0 0 0,1 3 0 0 0,0 1 0 0 0,0-1 0 0 0,0 0 0 0 0,-1 1 0 0 0,1-1 0 0 0,0 0 0 0 0,0 1 0 0 0,0 0 0 0 0,0-1 0 0 0,-1 1 0 0 0,1-1 0 0 0,0 1 0 0 0,0 0 0 0 0,0 0 0 0 0,-1 0 0 0 0,1 0 0 0 0,0 0 0 0 0,-1 0 0 0 0,1 0 0 0 0,0 0 0 0 0,0 1 0 0 0,0-1 0 0 0,-2 1 0 0 0,-12 3-154 0 0,1 1 0 0 0,0 0 0 0 0,0 2 1 0 0,-13 7-1 0 0,-53 37-944 0 0,53-33 973 0 0,-22 15 171 0 0,-53 47 0 0 0,78-58 31 0 0,1 0 1 0 0,1 2-1 0 0,-35 48 1 0 0,53-65 4 0 0,0 0 0 0 0,0 0 0 0 0,1 0 0 0 0,0 1 1 0 0,0-1-1 0 0,1 1 0 0 0,-1 0 0 0 0,2 0 0 0 0,-1 0 1 0 0,1 14-1 0 0,0-18-46 0 0,1 1 0 0 0,0 0 0 0 0,1 0 0 0 0,-1 0 1 0 0,1 0-1 0 0,0-1 0 0 0,1 1 0 0 0,-1 0 0 0 0,1-1 0 0 0,-1 1 0 0 0,2-1 0 0 0,-1 0 0 0 0,0 1 1 0 0,1-1-1 0 0,-1 0 0 0 0,1 0 0 0 0,1-1 0 0 0,5 7 0 0 0,-5-8-36 0 0,-1 1 0 0 0,1-1 0 0 0,0 0 0 0 0,-1-1 0 0 0,1 1 0 0 0,0-1 0 0 0,0 0 0 0 0,0 0 0 0 0,0 0 0 0 0,0 0 0 0 0,0-1 0 0 0,1 0 0 0 0,-1 1 0 0 0,0-2 0 0 0,0 1 0 0 0,0 0 0 0 0,0-1 0 0 0,0 0 0 0 0,6-1 0 0 0,2-1 0 0 0,-1-1 0 0 0,1-1 0 0 0,-1 0 0 0 0,1 0 0 0 0,12-9 0 0 0,3-5 0 0 0,-1-3 0 0 0,0 0 0 0 0,36-41 0 0 0,-53 53 0 0 0,33-39 0 0 0,6-6 0 0 0,-37 43 0 0 0,-10 11 0 0 0,-1 3 0 0 0,-3 11 0 0 0,-7 15 0 0 0,-55 120 0 0 0,54-126-133 0 0,6-15-563 0 0,4-5-257 0 0,1-2-58 0 0,0 0-12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5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0 408 11975 0 0,'0'0'547'0'0,"1"-2"-11"0"0,5-16-429 0 0,-4 9 115 0 0,1 0 0 0 0,0 1 0 0 0,0 0 0 0 0,1-1 0 0 0,0 1 0 0 0,6-8 0 0 0,-5 8 39 0 0,4-3 186 0 0,0 0 0 0 0,0 0 0 0 0,14-12-1 0 0,-5 7-317 0 0,111-88 350 0 0,-78 66-479 0 0,-31 21 0 0 0,1 2 0 0 0,0 0 0 0 0,2 2 0 0 0,40-19 0 0 0,-60 30 33 0 0,-1 1 0 0 0,1 1 0 0 0,-1-1 0 0 0,1 0 0 0 0,-1 1 0 0 0,1-1-1 0 0,-1 1 1 0 0,1 0 0 0 0,-1 0 0 0 0,1 0 0 0 0,0 0 0 0 0,-1 0 0 0 0,1 0 0 0 0,-1 1 0 0 0,1-1-1 0 0,-1 1 1 0 0,5 1 0 0 0,-5 0 14 0 0,0-1 0 0 0,0 1 1 0 0,0 0-1 0 0,0 0 0 0 0,0-1 0 0 0,0 1 0 0 0,-1 0 0 0 0,1 1 0 0 0,-1-1 0 0 0,0 0 0 0 0,1 0 1 0 0,-1 1-1 0 0,0-1 0 0 0,0 0 0 0 0,0 1 0 0 0,-1-1 0 0 0,2 5 0 0 0,0 6 36 0 0,0-1-1 0 0,-1 0 1 0 0,-1 0 0 0 0,0 1-1 0 0,0-1 1 0 0,-2 1-1 0 0,-3 19 1 0 0,-4 4-109 0 0,-15 44-1 0 0,11-53 27 0 0,7-18 0 0 0,1 1 0 0 0,-7 16 0 0 0,2 5-269 0 0,10-29-1135 0 0,0-2-511 0 0,0 0-107 0 0,0 0-24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5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18 11975 0 0,'1'-2'-18'0'0,"13"-13"1141"0"0,-14 15-1108 0 0,0 0 0 0 0,0 0 0 0 0,0 0 0 0 0,0 0 0 0 0,0 0-1 0 0,0 0 1 0 0,0 0 0 0 0,1 0 0 0 0,-1 0 0 0 0,0-1 0 0 0,0 1 0 0 0,0 0 0 0 0,0 0 0 0 0,0 0 0 0 0,0 0 0 0 0,0 0 0 0 0,0 0 0 0 0,0 0 0 0 0,0 0 0 0 0,1 0 0 0 0,-1 0 0 0 0,0 0 0 0 0,0 0-1 0 0,0 0 1 0 0,0 0 0 0 0,0 0 0 0 0,0 0 0 0 0,0 0 0 0 0,0 0 0 0 0,0 0 0 0 0,0 1 0 0 0,0-1 0 0 0,1 0 0 0 0,-1 0 0 0 0,0 0 0 0 0,0 0 0 0 0,0 0 0 0 0,0 0 0 0 0,0 0 0 0 0,0 0 0 0 0,0 0-1 0 0,0 0 1 0 0,0 0 0 0 0,0 0 0 0 0,0 0 0 0 0,0 0 0 0 0,0 0 0 0 0,0 1 0 0 0,0-1 0 0 0,0 0 0 0 0,0 0 0 0 0,-1 11 338 0 0,-33 138 764 0 0,33-142-1117 0 0,0 0 0 0 0,0 0 0 0 0,1 0 0 0 0,0 1 0 0 0,0-1 0 0 0,0 0 0 0 0,4 14 0 0 0,-3-17 0 0 0,0-1 0 0 0,0 1 0 0 0,0-1 0 0 0,0 0 0 0 0,1 1 0 0 0,-1-1 0 0 0,1 0 0 0 0,0 0 0 0 0,0 0 0 0 0,0 0 0 0 0,1 0 0 0 0,-1 0 0 0 0,1-1 0 0 0,-1 1 0 0 0,1-1 0 0 0,0 0 0 0 0,4 3 0 0 0,1-2-73 0 0,-1 0 1 0 0,1-1-1 0 0,0 1 0 0 0,0-2 0 0 0,0 1 0 0 0,0-1 0 0 0,0 0 0 0 0,1-1 1 0 0,-1 0-1 0 0,0 0 0 0 0,0-1 0 0 0,0 0 0 0 0,13-3 0 0 0,10-2-5027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5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25 11975 0 0,'1'-3'129'0'0,"0"0"0"0"0,0 1 0 0 0,-1-1-1 0 0,1 0 1 0 0,-1 0 0 0 0,1-4 0 0 0,-1 6 169 0 0,-2 2-209 0 0,1 1 0 0 0,-1-1 0 0 0,1 1 0 0 0,-1-1 0 0 0,1 1 0 0 0,-1-1 0 0 0,1 1 0 0 0,0 0 0 0 0,-2 3 0 0 0,1-2 56 0 0,-19 29 142 0 0,-110 157 2591 0 0,-54 36-2878 0 0,85-110 0 0 0,31-34 0 0 0,-32 38 0 0 0,74-84 0 0 0,-34 57 0 0 0,54-78-278 0 0,0-1-1 0 0,1 1 1 0 0,-7 22-1 0 0,11-32 64 0 0,1 0-1 0 0,0 1 1 0 0,0-1 0 0 0,1 0-1 0 0,-1 1 1 0 0,1-1 0 0 0,0 1-1 0 0,0-1 1 0 0,0 1 0 0 0,1-1 0 0 0,-1 1-1 0 0,1-1 1 0 0,0 1 0 0 0,1-1-1 0 0,-1 0 1 0 0,3 5 0 0 0,3 0-5195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5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10135 0 0,'7'0'919'0'0,"-7"0"-916"0"0,1-1-1 0 0,-1 1 1 0 0,0 0 0 0 0,0 0-1 0 0,0 0 1 0 0,1 0 0 0 0,-1 0-1 0 0,0 0 1 0 0,0 0 0 0 0,0 0-1 0 0,0 0 1 0 0,1 0 0 0 0,-1 0 0 0 0,0 0-1 0 0,0 0 1 0 0,0 0 0 0 0,1 0-1 0 0,-1 0 1 0 0,0 0 0 0 0,0 1-1 0 0,0-1 1 0 0,0 0 0 0 0,1 0-1 0 0,-1 0 1 0 0,0 0 0 0 0,0 0-1 0 0,0 0 1 0 0,0 0 0 0 0,0 0-1 0 0,1 1 1 0 0,-1-1 0 0 0,0 0-1 0 0,0 0 1 0 0,0 0 0 0 0,0 0 0 0 0,0 1-1 0 0,0-1 1 0 0,0 0 0 0 0,0 0-1 0 0,0 0 1 0 0,0 0 0 0 0,0 1-1 0 0,1-1 1 0 0,-1 0 0 0 0,0 0-1 0 0,0 0 1 0 0,0 1 0 0 0,0-1-1 0 0,0 0 1 0 0,-1 0 0 0 0,1 0-1 0 0,0 1 1 0 0,0-1 0 0 0,0 0-1 0 0,0 0 1 0 0,0 0 0 0 0,0 0-1 0 0,0 1 1 0 0,0-1 0 0 0,0 0 0 0 0,-8 9 11 0 0,8-8-15 0 0,-15 14 1 0 0,0 0 0 0 0,-19 15 0 0 0,18-17 0 0 0,-10 7 121 0 0,0-1-1 0 0,-39 19 0 0 0,34-20 165 0 0,-48 35 0 0 0,63-39 176 0 0,0 0-1 0 0,1 1 1 0 0,0 1-1 0 0,2 0 1 0 0,-1 1-1 0 0,2 0 1 0 0,1 1-1 0 0,0 0 1 0 0,-8 21-1 0 0,16-34-394 0 0,2 0 0 0 0,-1 1-1 0 0,1-1 1 0 0,0 0 0 0 0,0 1 0 0 0,0-1-1 0 0,1 0 1 0 0,-1 1 0 0 0,2-1-1 0 0,-1 1 1 0 0,0-1 0 0 0,1 0 0 0 0,2 9-1 0 0,-2-11-11 0 0,0-1 0 0 0,0 0 0 0 0,0 1-1 0 0,0-1 1 0 0,0 0 0 0 0,1 0 0 0 0,-1 0-1 0 0,1 0 1 0 0,-1 0 0 0 0,1 0 0 0 0,0 0-1 0 0,0-1 1 0 0,0 1 0 0 0,0 0 0 0 0,0-1-1 0 0,0 0 1 0 0,0 1 0 0 0,0-1-1 0 0,1 0 1 0 0,-1 0 0 0 0,0 0 0 0 0,1-1-1 0 0,-1 1 1 0 0,1 0 0 0 0,-1-1 0 0 0,1 0-1 0 0,-1 0 1 0 0,1 1 0 0 0,-1-1 0 0 0,1-1-1 0 0,3 1 1 0 0,10-2 26 0 0,-1-1-1 0 0,1 0 0 0 0,29-11 1 0 0,45-24 1108 0 0,-59 24-795 0 0,9-4-265 0 0,59-35 0 0 0,-86 45-235 0 0,-1 0 0 0 0,-1-1-1 0 0,0 0 1 0 0,0-1-1 0 0,-1 0 1 0 0,0-1-1 0 0,0 0 1 0 0,12-21-1 0 0,-20 29 47 0 0,0-1-1 0 0,0 1 1 0 0,0-1-1 0 0,-1 0 1 0 0,1 1 0 0 0,-1-1-1 0 0,0 0 1 0 0,-1 0-1 0 0,1 0 1 0 0,-1 0-1 0 0,1 1 1 0 0,-1-1 0 0 0,0 0-1 0 0,0 0 1 0 0,-1 0-1 0 0,1 0 1 0 0,-3-7-1 0 0,0 2-2 0 0,-1 0-1 0 0,0 1 0 0 0,-1-1 1 0 0,0 1-1 0 0,0 0 0 0 0,-7-8 1 0 0,-1-2-332 0 0,5 7 157 0 0,1 1 0 0 0,-1 0 1 0 0,-1 1-1 0 0,-16-16 0 0 0,15 18 263 0 0,0 0 0 0 0,0 0 0 0 0,0 1 0 0 0,-1 1 0 0 0,-16-8-1 0 0,24 12-109 0 0,-1 0-1 0 0,1 0 0 0 0,-1 0 0 0 0,1 1 1 0 0,-1-1-1 0 0,1 1 0 0 0,-1-1 0 0 0,0 1 1 0 0,1 0-1 0 0,-1 1 0 0 0,1-1 0 0 0,-1 1 1 0 0,0-1-1 0 0,1 1 0 0 0,0 0 0 0 0,-1 1 1 0 0,1-1-1 0 0,-1 0 0 0 0,1 1 1 0 0,0 0-1 0 0,0 0 0 0 0,-5 3 0 0 0,-2 6-926 0 0,0 1-10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1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2 595 15663 0 0,'0'0'356'0'0,"0"0"50"0"0,0 0 20 0 0,0 2-42 0 0,-2 5-180 0 0,2-6 176 0 0,0-1 107 0 0,0 0 22 0 0,0 0 3 0 0,0 0 0 0 0,4 0-371 0 0,-1-1 1 0 0,1 0-1 0 0,-1 0 0 0 0,1 0 0 0 0,-1-1 0 0 0,0 1 1 0 0,1-1-1 0 0,-1 0 0 0 0,0 0 0 0 0,4-3 0 0 0,0 0-78 0 0,38-27-57 0 0,-3-3-1 0 0,49-49 1 0 0,13-11-7 0 0,-98 91 1 0 0,364-289 0 0 0,-357 285 360 0 0,1 0 0 0 0,0 0 0 0 0,19-7 0 0 0,-30 15 83 0 0,-2 1-435 0 0,1-1 0 0 0,-1 1 0 0 0,0-1 0 0 0,0 1 0 0 0,1 0 0 0 0,-1-1 0 0 0,0 1 0 0 0,0 0 0 0 0,0 0 0 0 0,0 0 0 0 0,0 0 0 0 0,0 0 0 0 0,0 0 0 0 0,0 0 0 0 0,0 1 0 0 0,0-1 0 0 0,-1 0 0 0 0,2 3 0 0 0,0-1 5 0 0,4 12-13 0 0,1 0 0 0 0,-2 0 0 0 0,0 1 0 0 0,5 24 0 0 0,-4-12 0 0 0,0-5 10 0 0,0 0 1 0 0,-2 0-1 0 0,-1 1 0 0 0,-1 0 1 0 0,-1-1-1 0 0,-4 46 0 0 0,-6 1 978 0 0,-34 125 0 0 0,36-173-988 0 0,-4 33 0 0 0,11-55 0 0 0,0 0 0 0 0,-1 1 0 0 0,1-1 0 0 0,0 0 0 0 0,0 1 0 0 0,0-1 0 0 0,0 1 0 0 0,0-1 0 0 0,0 0 0 0 0,0 1 0 0 0,0-1 0 0 0,0 1 0 0 0,0-1 0 0 0,0 1 0 0 0,0-1 0 0 0,1 0 0 0 0,-1 1 0 0 0,0-1 0 0 0,0 1 0 0 0,0-1 0 0 0,1 1 0 0 0,0 0-62 0 0,0-1 1 0 0,0 1-1 0 0,0-1 0 0 0,0 0 1 0 0,1 1-1 0 0,-1-1 0 0 0,0 0 1 0 0,0 1-1 0 0,0-1 0 0 0,0 0 1 0 0,1 0-1 0 0,-1 0 0 0 0,0 0 1 0 0,0 0-1 0 0,0-1 0 0 0,1 1 1 0 0,-1 0-1 0 0,0 0 0 0 0,0-1 1 0 0,2 0-1 0 0,2-1-320 0 0,-1 1 0 0 0,1-2 0 0 0,-1 1-1 0 0,1 0 1 0 0,3-4 0 0 0,31-25-1640 0 0,4-5-24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56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11975 0 0,'0'0'267'0'0,"0"0"42"0"0,0 0 17 0 0,0 0-28 0 0,-1 1-196 0 0,-12 28 747 0 0,11-22-553 0 0,-1 0 0 0 0,-1 0 1 0 0,-6 11-1 0 0,2-6-174 0 0,1 1-1 0 0,0 0 0 0 0,-6 17 0 0 0,-6 12 850 0 0,5-16-430 0 0,-47 98 1558 0 0,57-115-2100 0 0,1 1 0 0 0,0-1 0 0 0,1 1 0 0 0,0-1 0 0 0,1 1 0 0 0,0-1-1 0 0,0 1 1 0 0,1 0 0 0 0,1 17 0 0 0,0-22 84 0 0,-1-1-1 0 0,1 0 0 0 0,0 0 1 0 0,0 1-1 0 0,0-1 0 0 0,0 0 1 0 0,1 0-1 0 0,0-1 0 0 0,0 1 1 0 0,0 0-1 0 0,0 0 0 0 0,0-1 1 0 0,1 1-1 0 0,0-1 1 0 0,-1 0-1 0 0,1 0 0 0 0,0 0 1 0 0,1 0-1 0 0,-1-1 0 0 0,1 1 1 0 0,-1-1-1 0 0,1 0 0 0 0,0 1 1 0 0,6 1-1 0 0,-5-3-28 0 0,0 0-1 0 0,0 0 1 0 0,0-1 0 0 0,0 1-1 0 0,0-1 1 0 0,1-1 0 0 0,-1 1-1 0 0,0-1 1 0 0,0 0 0 0 0,0 0-1 0 0,0 0 1 0 0,0-1 0 0 0,0 1-1 0 0,0-1 1 0 0,0 0 0 0 0,7-5-1 0 0,4-3 235 0 0,0 0 0 0 0,-1-2 0 0 0,18-15 0 0 0,-24 18-290 0 0,1-1 0 0 0,-2 0 0 0 0,1-1-1 0 0,-2 1 1 0 0,12-21 0 0 0,25-64 1098 0 0,-3 7-1016 0 0,-34 75-649 0 0,6-12 308 0 0,2 0 0 0 0,18-23-1 0 0,-25 37-1436 0 0,19-16 0 0 0,-8 10-1213 0 0,4-1-3568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5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0 10135 0 0,'0'0'231'0'0,"0"0"29"0"0,0 0 19 0 0,8 9 478 0 0,-7-7-642 0 0,1 1 0 0 0,-1-1 0 0 0,0 0 0 0 0,0 1 0 0 0,0 0 0 0 0,-1-1 0 0 0,1 1 0 0 0,0-1 0 0 0,-1 1 0 0 0,0 0 0 0 0,1-1 0 0 0,-1 1 0 0 0,-1 0 0 0 0,1-1 0 0 0,0 1 0 0 0,0 0 0 0 0,-1-1 0 0 0,0 1 0 0 0,1 0 0 0 0,-3 4 0 0 0,-2 6 269 0 0,-1-1 1 0 0,-12 22 0 0 0,-107 146 1733 0 0,7-10-652 0 0,74-96-1138 0 0,-40 94 0 0 0,66-126-338 0 0,3 0 1 0 0,1 1-1 0 0,2 0 1 0 0,-7 49-1 0 0,17-74 190 0 0,0 1 0 0 0,1-1 0 0 0,1 0 0 0 0,1 1 0 0 0,0-1 0 0 0,2 0 0 0 0,6 29 0 0 0,-6-39-330 0 0,1 0-1 0 0,0 0 0 0 0,0 0 1 0 0,1-1-1 0 0,0 0 0 0 0,0 0 1 0 0,0 0-1 0 0,11 9 0 0 0,2-6-3679 0 0,-18-10-1968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5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52 15663 0 0,'-28'3'473'0'0,"-31"7"0"0"0,48-7-344 0 0,0 0 0 0 0,0 1 0 0 0,1 0 0 0 0,-1 1 0 0 0,-15 9 0 0 0,23-12-119 0 0,-1 0 92 0 0,1 0-1 0 0,-1 0 1 0 0,1 1-1 0 0,-1-1 0 0 0,1 1 1 0 0,0 0-1 0 0,0 0 0 0 0,-3 4 1 0 0,6-7-64 0 0,1 1 1 0 0,-1-1-1 0 0,0 1 0 0 0,0 0 1 0 0,0-1-1 0 0,0 1 0 0 0,0-1 1 0 0,1 1-1 0 0,-1-1 0 0 0,0 1 1 0 0,0-1-1 0 0,1 1 0 0 0,-1-1 1 0 0,0 0-1 0 0,1 1 0 0 0,-1-1 1 0 0,1 1-1 0 0,-1-1 0 0 0,0 0 1 0 0,1 1-1 0 0,-1-1 0 0 0,1 0 1 0 0,0 1-1 0 0,-1-1-6 0 0,5 2-18 0 0,0 0 0 0 0,0 0 0 0 0,0 0 0 0 0,0-1 0 0 0,0 0 0 0 0,1 0 0 0 0,-1-1 0 0 0,0 1 0 0 0,1-1 0 0 0,9-1 0 0 0,0 1-3 0 0,71-1 818 0 0,113-15-1 0 0,87-29-186 0 0,-186 28-450 0 0,69-9 880 0 0,46-9-4741 0 0,-172 27 2135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5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30 17503 0 0,'-2'-14'1338'0'0,"1"13"-1322"0"0,1 0 1 0 0,0 0-1 0 0,-1 0 1 0 0,1 1 0 0 0,-1-1-1 0 0,1 0 1 0 0,-1 0-1 0 0,1 0 1 0 0,-1 1 0 0 0,1-1-1 0 0,-1 0 1 0 0,0 1-1 0 0,1-1 1 0 0,-1 1 0 0 0,0-1-1 0 0,0 1 1 0 0,1-1 0 0 0,-1 1-1 0 0,0-1 1 0 0,0 1-1 0 0,0 0 1 0 0,0-1 0 0 0,0 1-1 0 0,0 0 1 0 0,1 0-1 0 0,-1 0 1 0 0,0-1 0 0 0,0 1-1 0 0,0 0 1 0 0,0 0-1 0 0,0 1 1 0 0,0-1 0 0 0,0 0-1 0 0,0 0 1 0 0,0 0 0 0 0,0 1-1 0 0,-1-1 1 0 0,-3 2-27 0 0,-1 0 0 0 0,1 0 1 0 0,-1 0-1 0 0,-8 6 0 0 0,-23 15 10 0 0,0 2 0 0 0,2 1 0 0 0,0 2 0 0 0,-47 50 0 0 0,58-53 0 0 0,-18 20 0 0 0,38-40 0 0 0,1-1 0 0 0,-1 1 0 0 0,1 0 0 0 0,1 0 0 0 0,-1 0 0 0 0,1 0 0 0 0,0 1 0 0 0,-2 7 0 0 0,3-11 17 0 0,1 0 0 0 0,0 0 0 0 0,0 0 0 0 0,0 0 0 0 0,0 0 1 0 0,0 0-1 0 0,0 0 0 0 0,0 0 0 0 0,1 0 0 0 0,-1 0 0 0 0,1-1 0 0 0,-1 1 0 0 0,1 0 0 0 0,0 0 0 0 0,0 0 0 0 0,2 2 0 0 0,-1 0 106 0 0,0-1 0 0 0,1 0 0 0 0,0 0 0 0 0,0-1 1 0 0,0 1-1 0 0,0-1 0 0 0,6 5 0 0 0,4 0 82 0 0,1-1 0 0 0,-1 0 0 0 0,21 6 1 0 0,-32-12-254 0 0,32 11-77 0 0,41 6-1 0 0,0-9-4747 0 0,-54-8-1267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5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0 10135 0 0,'0'0'231'0'0,"0"0"29"0"0,0 0 19 0 0,-1 1-41 0 0,-128 117 3545 0 0,18-14-3310 0 0,77-76 212 0 0,-61 58 319 0 0,86-77-788 0 0,1 0 0 0 0,0 1 0 0 0,1 0 0 0 0,0 1 0 0 0,0-1-1 0 0,1 1 1 0 0,-9 23 0 0 0,15-33-197 0 0,0 0 0 0 0,-1 0 0 0 0,1 0 0 0 0,0 0-1 0 0,0 0 1 0 0,0 1 0 0 0,0-1 0 0 0,0 0 0 0 0,0 0 0 0 0,0 0 0 0 0,1 0-1 0 0,-1 0 1 0 0,0 0 0 0 0,1 0 0 0 0,-1 0 0 0 0,0 0 0 0 0,1 0-1 0 0,-1 0 1 0 0,1 0 0 0 0,0 0 0 0 0,-1-1 0 0 0,1 1 0 0 0,0 0 0 0 0,-1 0-1 0 0,1-1 1 0 0,0 1 0 0 0,0 0 0 0 0,0-1 0 0 0,-1 1 0 0 0,1 0-1 0 0,0-1 1 0 0,0 1 0 0 0,0-1 0 0 0,2 1 0 0 0,2 1 46 0 0,-1 0 0 0 0,1-1 0 0 0,1 1 1 0 0,-1-1-1 0 0,7 1 0 0 0,4 0 50 0 0,0-1-1 0 0,0 0 1 0 0,0-1 0 0 0,0-1-1 0 0,0-1 1 0 0,0 0 0 0 0,0-1-1 0 0,-1 0 1 0 0,1-1 0 0 0,-1-1-1 0 0,0-1 1 0 0,0 0-1 0 0,15-9 1 0 0,-17 7-115 0 0,-1 0 0 0 0,0 0 0 0 0,0-2 0 0 0,-1 1 0 0 0,0-2 0 0 0,-1 1 0 0 0,0-1 0 0 0,13-20 0 0 0,-13 15 0 0 0,-1 0 0 0 0,-1 0 0 0 0,0 0 0 0 0,-2-1 0 0 0,0 0 0 0 0,7-30 0 0 0,-4-9 72 0 0,-6 33-2074 0 0,1 1-4116 0 0,-4 20 318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58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200 193 11975 0 0,'-14'11'267'0'0,"14"-10"-215"0"0,-1 0 0 0 0,0 0 0 0 0,0 0 0 0 0,1 0 0 0 0,-1 1 0 0 0,1-1 1 0 0,-1 0-1 0 0,1 0 0 0 0,-1 0 0 0 0,1 0 0 0 0,0 1 0 0 0,-1-1 0 0 0,1 0 0 0 0,0 3 0 0 0,-1 3 100 0 0,-5 12 17 0 0,0 0 1 0 0,-12 22-1 0 0,13-32 63 0 0,0 0 1 0 0,-1 0 0 0 0,0 0-1 0 0,0-1 1 0 0,-1 0 0 0 0,-9 9-1 0 0,13-14-164 0 0,0 0-1 0 0,0 0 1 0 0,-1 0 0 0 0,0 0-1 0 0,1-1 1 0 0,-1 1 0 0 0,0-1-1 0 0,0 0 1 0 0,0 0-1 0 0,0 0 1 0 0,-1 0 0 0 0,1-1-1 0 0,-5 1 1 0 0,7-2 51 0 0,1 1 0 0 0,0-1 0 0 0,0 0 0 0 0,-1 0 0 0 0,1 0 0 0 0,0 0 0 0 0,-1 0 0 0 0,1-1 0 0 0,0 1 0 0 0,0 0 0 0 0,-1 0 0 0 0,1-1 0 0 0,0 1 0 0 0,0-1 0 0 0,0 1 0 0 0,0-1 0 0 0,-1 0 0 0 0,1 1 0 0 0,0-1 0 0 0,0 0 0 0 0,0 0 0 0 0,0 0 0 0 0,1 0 0 0 0,-1 0 0 0 0,0 0 0 0 0,0 0 0 0 0,0 0 0 0 0,1 0 0 0 0,-1 0 0 0 0,1 0 0 0 0,-1 0 0 0 0,1 0 0 0 0,-1-1 0 0 0,1 1 0 0 0,-1-2 0 0 0,0 0-53 0 0,1-1 1 0 0,-1 1-1 0 0,1-1 0 0 0,0 1 1 0 0,0 0-1 0 0,0-1 1 0 0,0 1-1 0 0,0-1 0 0 0,1 1 1 0 0,0 0-1 0 0,0-1 0 0 0,0 1 1 0 0,1-4-1 0 0,4-3-63 0 0,0 0 0 0 0,0 0 0 0 0,1 1-1 0 0,0-1 1 0 0,1 1 0 0 0,0 1 0 0 0,0 0 0 0 0,1 0-1 0 0,0 0 1 0 0,13-7 0 0 0,13-6-159 0 0,60-27 0 0 0,-81 41 36 0 0,156-64-1471 0 0,-158 68 1591 0 0,0 0 0 0 0,15-2 0 0 0,-17 4 0 0 0,-1 4 0 0 0,-7-3 0 0 0,2 2 0 0 0,5 9 0 0 0,-7-8 0 0 0,0 1 0 0 0,-1-1 0 0 0,1 1 0 0 0,-1-1 0 0 0,0 1 0 0 0,0 0 0 0 0,0 0 0 0 0,0 0 0 0 0,-1-1 0 0 0,0 1 0 0 0,0 0 0 0 0,0 0 0 0 0,0 0 0 0 0,0 0 0 0 0,-1 0 0 0 0,-2 7 0 0 0,-1 6 0 0 0,-2 0 0 0 0,-9 22 0 0 0,11-32 0 0 0,4-3 0 0 0,-1-3 0 0 0,1 0 0 0 0,0 0 0 0 0,0 0 0 0 0,-1 0 0 0 0,1 0 0 0 0,0-1 0 0 0,-1 1 0 0 0,1 0 0 0 0,-1 0 0 0 0,1 0 0 0 0,-1 0 0 0 0,1-1 0 0 0,-1 1 0 0 0,0 0 0 0 0,1-1 0 0 0,-1 1 0 0 0,0 0 0 0 0,-1 0 0 0 0,0 1 0 0 0,-13 10 0 0 0,13-10 0 0 0,2-2 0 0 0,-1 1 0 0 0,1-1 0 0 0,-1 1 0 0 0,0-1 0 0 0,1 1 0 0 0,-1-1 0 0 0,1 0 0 0 0,-1 1 0 0 0,0-1 0 0 0,1 0 0 0 0,-1 0 0 0 0,0 1 0 0 0,0-1 0 0 0,1 0 0 0 0,-1 0 0 0 0,0 0 0 0 0,0 0 0 0 0,1 0 0 0 0,-1 0 0 0 0,0 0 0 0 0,-1 0 0 0 0,2 0 0 0 0,0 0 0 0 0,-1 0 0 0 0,1 0 0 0 0,0 0 0 0 0,-1 1 0 0 0,1-1 0 0 0,0 0 0 0 0,0 0 0 0 0,-1 0 0 0 0,1 0 0 0 0,0 0 0 0 0,-1 0 0 0 0,1 0 0 0 0,0 0 0 0 0,-1 0 0 0 0,1 0 0 0 0,0 0 0 0 0,-1-1 0 0 0,1 1 0 0 0,0 0 0 0 0,0 0 0 0 0,-1 0 0 0 0,1 0 0 0 0,0 0 0 0 0,-1 0 0 0 0,1-1 0 0 0,0 1 0 0 0,0 0 0 0 0,0 0 0 0 0,-1-1 0 0 0,1 1 0 0 0,0 0 0 0 0,0 0 0 0 0,0-1 0 0 0,-1 1 0 0 0,1 0 0 0 0,0 0 0 0 0,0-1 0 0 0,0 1 0 0 0,0 0 0 0 0,0-1 0 0 0,0 1 0 0 0,0 0 0 0 0,-1 0 0 0 0,1-1 0 0 0,0 1 0 0 0,0 0 0 0 0,0-1 0 0 0,0 1 0 0 0,0 0 0 0 0,0-1 0 0 0,1 1 0 0 0,-1 0 0 0 0,0-1 0 0 0,0-2 0 0 0,0-1 0 0 0,0 1 0 0 0,1 0 0 0 0,-1 0 0 0 0,1 0 0 0 0,0-1 0 0 0,0 1 0 0 0,0 0 0 0 0,0 0 0 0 0,1 0 0 0 0,-1 0 0 0 0,1 1 0 0 0,0-1 0 0 0,0 0 0 0 0,4-4 0 0 0,3-4 0 0 0,2 1 0 0 0,13-11 0 0 0,-17 15 0 0 0,15-12 0 0 0,0 0 0 0 0,1 2 0 0 0,1 1 0 0 0,36-18 0 0 0,-51 29 0 0 0,94-40 0 0 0,-88 39 0 0 0,0 1 0 0 0,1 0 0 0 0,-1 1 0 0 0,1 0 0 0 0,15 0 0 0 0,-15 3 38 0 0,-2-1 173 0 0,-1 1-1 0 0,19 2 0 0 0,-27-1-145 0 0,-1 0 0 0 0,1 0 0 0 0,-1 0 0 0 0,1 1 0 0 0,-1 0 0 0 0,0 0 0 0 0,0 0 0 0 0,0 0 0 0 0,0 0 0 0 0,7 6 0 0 0,-8-6-31 0 0,1 1 0 0 0,-1 0 0 0 0,0 0-1 0 0,0 0 1 0 0,0 0 0 0 0,0 0 0 0 0,-1 1-1 0 0,1-1 1 0 0,-1 1 0 0 0,0-1 0 0 0,0 1 0 0 0,0 0-1 0 0,0 0 1 0 0,-1 0 0 0 0,0 0 0 0 0,0 0-1 0 0,1 7 1 0 0,-1-4-34 0 0,-1 0 0 0 0,0 0 0 0 0,0-1 0 0 0,-1 1 0 0 0,0 0 0 0 0,0-1 0 0 0,0 1 0 0 0,-1-1 0 0 0,-3 8 0 0 0,0-1 0 0 0,-1 0 0 0 0,0-1 0 0 0,-12 18 0 0 0,13-24 3 0 0,0 1-1 0 0,-1 0 1 0 0,0-1 0 0 0,-9 7-1 0 0,7-6-38 0 0,1 0 1 0 0,0-1-1 0 0,0 2 0 0 0,1-1 1 0 0,-10 17-1 0 0,15-23-1015 0 0,14 5-1899 0 0,2-3 1416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5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210 117 15663 0 0,'0'0'356'0'0,"-1"1"50"0"0,-11 10-287 0 0,0 0 1 0 0,0 1 0 0 0,2 1 0 0 0,-1-1 0 0 0,1 2 0 0 0,1-1-1 0 0,-14 29 1 0 0,23-41-120 0 0,0-1 0 0 0,-1 1 0 0 0,1-1 0 0 0,0 1 0 0 0,0-1 0 0 0,-1 1 0 0 0,1-1 0 0 0,0 1 0 0 0,0-1 0 0 0,0 1 0 0 0,0-1 0 0 0,0 1 0 0 0,0-1 0 0 0,0 1 0 0 0,0-1 0 0 0,0 1 0 0 0,0-1 0 0 0,1 2 0 0 0,-1-1 19 0 0,1-1-1 0 0,0 1 1 0 0,0 0 0 0 0,0 0-1 0 0,0 0 1 0 0,0 0 0 0 0,0-1-1 0 0,1 1 1 0 0,-1-1 0 0 0,0 1-1 0 0,0-1 1 0 0,0 1-1 0 0,1-1 1 0 0,-1 1 0 0 0,0-1-1 0 0,0 0 1 0 0,3 0 0 0 0,25 2 568 0 0,-7-4-349 0 0,-1-1-1 0 0,1-1 1 0 0,0 0 0 0 0,32-13-1 0 0,81-37-310 0 0,-134 53 75 0 0,54-22-2 0 0,86-53 0 0 0,-136 72-32 0 0,0 1 0 0 0,0-1-1 0 0,-1-1 1 0 0,0 1 0 0 0,0 0 0 0 0,7-11-1 0 0,-10 14-19 0 0,-1 0 0 0 0,1-1 0 0 0,0 1 1 0 0,0-1-1 0 0,-1 1 0 0 0,1-1 0 0 0,-1 1 0 0 0,1-1 0 0 0,-1 1 0 0 0,0-1 0 0 0,0 1 0 0 0,0-1 0 0 0,0-2 0 0 0,0 3 11 0 0,0 0 0 0 0,-1 0 0 0 0,1 0 0 0 0,0 0 0 0 0,-1 0 1 0 0,1 0-1 0 0,-1 1 0 0 0,1-1 0 0 0,-1 0 0 0 0,0 0 0 0 0,1 0 0 0 0,-1 1 0 0 0,0-1 0 0 0,0 0 0 0 0,1 1 0 0 0,-1-1 1 0 0,0 1-1 0 0,0-1 0 0 0,0 1 0 0 0,0-1 0 0 0,1 1 0 0 0,-1 0 0 0 0,0-1 0 0 0,-1 1 0 0 0,-4-2 39 0 0,0 1 0 0 0,0 0 0 0 0,0 1-1 0 0,1-1 1 0 0,-1 1 0 0 0,0 0 0 0 0,0 0 0 0 0,-11 3-1 0 0,-47 13 7 0 0,50-12-4 0 0,-44 14 285 0 0,0 3-1 0 0,2 2 1 0 0,1 3 0 0 0,0 2-1 0 0,2 2 1 0 0,-54 42-1 0 0,98-65-284 0 0,1-1 0 0 0,0 1 0 0 0,0 1 0 0 0,0-1 0 0 0,1 1 0 0 0,-11 17 0 0 0,17-24 0 0 0,0 1 0 0 0,0 0 0 0 0,0 0 0 0 0,0 0 0 0 0,0 0 0 0 0,1 0 0 0 0,-1 0 0 0 0,0 0 0 0 0,1 0 0 0 0,-1 0 0 0 0,1 0 0 0 0,0 0 0 0 0,0 0 0 0 0,0 0 0 0 0,0 1 0 0 0,0-1 0 0 0,0 0 0 0 0,1 0 0 0 0,-1 0 0 0 0,1 0 0 0 0,-1 0 0 0 0,1 0 0 0 0,0 0 0 0 0,0 0 0 0 0,0 0 0 0 0,0 0 0 0 0,0-1 0 0 0,0 1 0 0 0,0 0 0 0 0,1-1 0 0 0,-1 1 0 0 0,1 0 0 0 0,-1-1 0 0 0,1 0 0 0 0,-1 1 0 0 0,1-1 0 0 0,0 0 0 0 0,0 0 0 0 0,0 0 0 0 0,2 1 0 0 0,6 3-72 0 0,0-1 0 0 0,1 0 0 0 0,-1 0 0 0 0,1-1 0 0 0,0 0 0 0 0,16 1 0 0 0,-4-2-1161 0 0,0 0 0 0 0,25-3 1 0 0,-11-2-302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7:5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17 15663 0 0,'-11'-14'719'0'0,"11"14"-686"0"0,0 0 1 0 0,-1-1 0 0 0,1 1-1 0 0,-1 0 1 0 0,0 0-1 0 0,1-1 1 0 0,-1 1-1 0 0,1 0 1 0 0,-1 0-1 0 0,1 0 1 0 0,-1 0-1 0 0,0 0 1 0 0,1 0-1 0 0,-1 0 1 0 0,1 0-1 0 0,-1 0 1 0 0,1 0-1 0 0,-1 0 1 0 0,0 0 0 0 0,1 0-1 0 0,-1 0 1 0 0,1 0-1 0 0,-1 1 1 0 0,1-1-1 0 0,-2 1 1 0 0,0-1 43 0 0,-50 14-67 0 0,1 3-1 0 0,-93 43 0 0 0,81-29-9 0 0,-116 78 0 0 0,174-105 0 0 0,-53 39 0 0 0,52-38 0 0 0,0 1 0 0 0,0 0 0 0 0,1 0 0 0 0,-1 0 0 0 0,1 1 0 0 0,-6 10 0 0 0,10-15 25 0 0,0 0 0 0 0,0 1 0 0 0,0-1-1 0 0,0 1 1 0 0,0 0 0 0 0,0-1 0 0 0,1 1 0 0 0,-1 0 0 0 0,1-1-1 0 0,0 1 1 0 0,0 0 0 0 0,0 0 0 0 0,0 3 0 0 0,1-5 1 0 0,-1 1 0 0 0,1 0 0 0 0,-1-1 0 0 0,1 1 0 0 0,0-1 0 0 0,-1 1 0 0 0,1-1 0 0 0,0 1 0 0 0,0-1 0 0 0,0 0 0 0 0,0 1 0 0 0,0-1 0 0 0,1 0 0 0 0,-1 0 0 0 0,0 0 0 0 0,1 0 1 0 0,-1 0-1 0 0,0 0 0 0 0,1 0 0 0 0,-1 0 0 0 0,1 0 0 0 0,1 0 0 0 0,22 7 193 0 0,0-1 1 0 0,1-2-1 0 0,0 0 0 0 0,28 1 1 0 0,12 2-200 0 0,-35-3-20 0 0,51 15 0 0 0,-73-17 0 0 0,1 1 0 0 0,-1 0 0 0 0,0 0 0 0 0,0 1 0 0 0,0 0 0 0 0,0 1 0 0 0,-1 0 0 0 0,0 0 0 0 0,9 9 0 0 0,-14-11-2 0 0,0 0 1 0 0,0 0-1 0 0,0 0 0 0 0,-1 0 0 0 0,1 0 1 0 0,-1 0-1 0 0,0 1 0 0 0,-1-1 0 0 0,1 1 1 0 0,-1-1-1 0 0,0 1 0 0 0,0 0 0 0 0,0 0 1 0 0,-1-1-1 0 0,1 1 0 0 0,-1 0 0 0 0,0 0 1 0 0,-1 0-1 0 0,1-1 0 0 0,-1 1 0 0 0,-2 8 1 0 0,0-5 38 0 0,1-1 0 0 0,-1 1 0 0 0,0-1 0 0 0,-1 0 0 0 0,0 1 0 0 0,0-2 0 0 0,0 1 0 0 0,-1 0 0 0 0,0-1 0 0 0,0 0 0 0 0,-1 0 0 0 0,-7 6 0 0 0,-3-1 127 0 0,0 0-1 0 0,0-1 1 0 0,-1 0 0 0 0,-1-2-1 0 0,0 0 1 0 0,-28 8 0 0 0,8-5-643 0 0,-1-2 0 0 0,-48 4 0 0 0,60-10 172 0 0,1-2 0 0 0,-1 0 0 0 0,0-2-1 0 0,-26-4 1 0 0,2-5-205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2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8287 0 0,'0'0'191'0'0,"0"0"26"0"0,0 0 9 0 0,0 0 42 0 0,0 0 158 0 0,0 0 72 0 0,0 0 12 0 0,0 0 2 0 0,0 0 0 0 0,0 0 0 0 0,0 0 0 0 0,4 2 0 0 0,12 7 512 0 0,-16-9-512 0 0,0 0-69 0 0,0 0-222 0 0,0 0 166 0 0,2 4 331 0 0,-2-3-687 0 0,0-1 0 0 0,0 0 0 0 0,1 0 0 0 0,-1 1 0 0 0,0-1 0 0 0,0 0 0 0 0,0 0 1 0 0,0 1-1 0 0,0-1 0 0 0,0 0 0 0 0,0 0 0 0 0,1 1 0 0 0,-1-1 0 0 0,0 0 1 0 0,0 1-1 0 0,0-1 0 0 0,0 0 0 0 0,0 0 0 0 0,0 1 0 0 0,0-1 0 0 0,0 0 0 0 0,-1 1 1 0 0,1-1-1 0 0,0 0 0 0 0,0 0 0 0 0,0 1 0 0 0,0-1 0 0 0,-3 9-15 0 0,-2 0-16 0 0,3 0 0 0 0,0 1 0 0 0,2-2 72 0 0,0-7 299 0 0,0-1 117 0 0,0 0 21 0 0,0 0-134 0 0,0 0-576 0 0,0 0-250 0 0,0 0-49 0 0,0 0 59 0 0,2-1 430 0 0,0 0 1 0 0,0-1 0 0 0,-1 1 0 0 0,1-1 0 0 0,0 0 0 0 0,-1 1 0 0 0,1-1 0 0 0,-1 0-1 0 0,3-4 1 0 0,-3 5 348 0 0,-1 1 136 0 0,-4 4-574 0 0,-1-3-388 0 0,-11 20 200 0 0,5-6 591 0 0,8-11-87 0 0,0 0 0 0 0,0 1 1 0 0,0-1-1 0 0,-2 6 0 0 0,1-4-1557 0 0,4-5-1840 0 0,4 0 1787 0 0,-1-1 1893 0 0,9-2-3848 0 0,1-3-989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21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 8287 0 0,'0'0'191'0'0,"0"0"26"0"0,0 0 9 0 0,0 0 42 0 0,0 0 158 0 0,0 0 72 0 0,0 0 12 0 0,0 0 2 0 0,0 0 0 0 0,0 1 0 0 0,-2 6-224 0 0,0-1 0 0 0,-1 0 0 0 0,0 1 0 0 0,0-1-1 0 0,0-1 1 0 0,-8 12 0 0 0,-3 4 257 0 0,-3 9-380 0 0,-120 228 2326 0 0,131-244-2491 0 0,-64 139 0 0 0,58-135-64 0 0,10-13-1957 0 0,4-4 426 0 0,9-9-605 0 0,14-15-217 0 0,-10 7 882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1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23039 0 0,'0'0'512'0'0,"0"0"96"0"0,0 0 32 0 0,0 0 0 0 0,0 0-512 0 0,0 0-128 0 0,0 0 0 0 0,7 6 0 0 0,4-3 0 0 0,-11-3 0 0 0,8-1 0 0 0,1-1 0 0 0,0-4-384 0 0,0 1-104 0 0,2-4-24 0 0,-3-1 0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21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0 296 10135 0 0,'0'0'464'0'0,"0"0"-9"0"0,0 0-223 0 0,0 0 156 0 0,0 0 100 0 0,0 0 21 0 0,0 0-66 0 0,0 0-222 0 0,2 0 166 0 0,32 8 1005 0 0,0 2 0 0 0,54 22-1 0 0,33 10 119 0 0,-89-35-1508 0 0,1-2 0 0 0,-1-1 0 0 0,1-1 0 0 0,0-2 0 0 0,0-1 0 0 0,0-2 0 0 0,0-1 0 0 0,47-11 0 0 0,18-10-3 0 0,134-52 0 0 0,110-77-610 0 0,-325 144 393 0 0,59-25-1169 0 0,27-15-809 0 0,-81 37 1028 0 0,1 1 0 0 0,27-9 0 0 0,-48 19 148 0 0,-2 1-4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2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0 10135 0 0,'0'0'231'0'0,"0"0"29"0"0,0 0 19 0 0,0 0 37 0 0,0 2 125 0 0,-56 130 1146 0 0,34-83-1114 0 0,-39 80 330 0 0,-83 128-1 0 0,63-115-802 0 0,-12 19 0 0 0,74-131 0 0 0,-62 92 0 0 0,67-103 0 0 0,-2 0 0 0 0,0-1 0 0 0,-1-1 0 0 0,-20 15 0 0 0,27-25 0 0 0,0 0 0 0 0,-13 6 0 0 0,18-11 0 0 0,-3 1 0 0 0,5-6 0 0 0,4-4 0 0 0,1-1 0 0 0,0 1 0 0 0,1 0 0 0 0,0 0 0 0 0,0 0 0 0 0,0 0 0 0 0,1 0 0 0 0,5-6 0 0 0,36-46 0 0 0,-22 30 0 0 0,-13 17 0 0 0,121-148 0 0 0,-108 135 0 0 0,1 2 0 0 0,0 0 0 0 0,2 2 0 0 0,33-21 0 0 0,-51 37-1 0 0,12-8-7 0 0,24-10 0 0 0,-39 20 16 0 0,0 1 0 0 0,1 0 0 0 0,-1 0 0 0 0,1 1 0 0 0,-1-1 0 0 0,1 1 1 0 0,0 0-1 0 0,-1 1 0 0 0,1-1 0 0 0,7 1 0 0 0,-11 1 38 0 0,-1-1-1 0 0,1 1 0 0 0,0 0 0 0 0,0 0 1 0 0,-1-1-1 0 0,1 1 0 0 0,0 0 1 0 0,-1 1-1 0 0,1-1 0 0 0,-1 0 1 0 0,0 0-1 0 0,1 0 0 0 0,-1 1 1 0 0,0-1-1 0 0,0 1 0 0 0,0-1 0 0 0,0 1 1 0 0,0 0-1 0 0,0-1 0 0 0,0 1 1 0 0,0 0-1 0 0,0 2 0 0 0,1 1 89 0 0,0 1-1 0 0,-1 0 1 0 0,1 0-1 0 0,-1-1 0 0 0,-1 1 1 0 0,1 7-1 0 0,-2 5-133 0 0,-2 0 0 0 0,0 0 0 0 0,0 0 0 0 0,-2 0 0 0 0,0-1 0 0 0,-1 0 0 0 0,-15 30 0 0 0,10-27 0 0 0,-1-1 0 0 0,-20 24 0 0 0,-1 3 0 0 0,25-36-80 0 0,0-1 0 0 0,-15 14-1 0 0,13-13-79 0 0,9-9-315 0 0,1-1-33 0 0,0 0-140 0 0,0 0-572 0 0,0 0-253 0 0,0 0-51 0 0,0 0-11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22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64 8287 0 0,'0'0'191'0'0,"0"0"26"0"0,0 0 9 0 0,0 2-34 0 0,3 17-154 0 0,0-4 1722 0 0,8 22 0 0 0,-11-36-1248 0 0,1 0-455 0 0,-1-1 0 0 0,0 0 0 0 0,1 1 0 0 0,-1-1 0 0 0,0 0 0 0 0,1 0 0 0 0,-1 1-1 0 0,1-1 1 0 0,-1 0 0 0 0,0 0 0 0 0,1 0 0 0 0,-1 0 0 0 0,1 1 0 0 0,-1-1 0 0 0,0 0 0 0 0,1 0 0 0 0,-1 0-1 0 0,1 0 1 0 0,-1 0 0 0 0,1 0 0 0 0,-1 0 0 0 0,0 0 0 0 0,1 0 0 0 0,0-1 0 0 0,11 0 553 0 0,-12 1-595 0 0,11-3 292 0 0,0-1-1 0 0,0-1 0 0 0,0 0 0 0 0,-1 0 1 0 0,0-1-1 0 0,15-10 0 0 0,-23 15-296 0 0,3-5-32 0 0,1-1-30 0 0,0 0-580 0 0,-5 5 534 0 0,1 0 1 0 0,-1 0-1 0 0,1 0 0 0 0,-1 0 1 0 0,0-1-1 0 0,0 1 0 0 0,0 0 0 0 0,0-1 1 0 0,0 1-1 0 0,0-1 0 0 0,-1 1 1 0 0,1-1-1 0 0,-1-3 0 0 0,1 3-288 0 0,-1 1 1 0 0,-1-1-1 0 0,1 1 0 0 0,0-1 0 0 0,-1 1 0 0 0,1-1 0 0 0,-1 1 0 0 0,1-1 1 0 0,-3-4-1 0 0,-1 1 236 0 0,-3 4 134 0 0,4 1 16 0 0,-1 2 0 0 0,1-1 0 0 0,-1 0-1 0 0,0 1 1 0 0,1-1 0 0 0,-1 1 0 0 0,1 0 0 0 0,-1 0-1 0 0,1 1 1 0 0,0-1 0 0 0,-1 1 0 0 0,-4 2 0 0 0,-5 5 8 0 0,-20 17 1 0 0,16-12 40 0 0,-174 140 1878 0 0,140-109-1927 0 0,-71 83 1 0 0,118-124 7 0 0,1 0 0 0 0,0 1 0 0 0,0 0 0 0 0,0-1-1 0 0,1 1 1 0 0,-3 7 0 0 0,4-11 40 0 0,1 0-1 0 0,-1 1 1 0 0,1-1 0 0 0,-1 0 0 0 0,1 1 0 0 0,0-1-1 0 0,0 1 1 0 0,0-1 0 0 0,0 0 0 0 0,0 1-1 0 0,0-1 1 0 0,0 1 0 0 0,0-1 0 0 0,1 1-1 0 0,-1-1 1 0 0,0 0 0 0 0,1 1 0 0 0,-1-1 0 0 0,1 0-1 0 0,-1 1 1 0 0,1-1 0 0 0,0 0 0 0 0,0 0-1 0 0,0 0 1 0 0,-1 1 0 0 0,1-1 0 0 0,0 0-1 0 0,2 1 1 0 0,4 3 104 0 0,1-1 0 0 0,-1 1 0 0 0,1-1 0 0 0,0-1-1 0 0,0 0 1 0 0,0 0 0 0 0,0 0 0 0 0,10 1 0 0 0,70 7 1122 0 0,-79-10-1259 0 0,16-1-15 0 0,-1 0 0 0 0,1-2 0 0 0,0 0 0 0 0,0-2 0 0 0,-1-1 0 0 0,0-1 0 0 0,42-16 0 0 0,-50 15-859 0 0,-1 0 0 0 0,15-11 0 0 0,0 1-1414 0 0,-9 6-2501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2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486 213 6447 0 0,'0'0'142'0'0,"0"0"22"0"0,0 0 13 0 0,2 0-20 0 0,20-5-125 0 0,-21 5-32 0 0,0 0 0 0 0,-1 0 0 0 0,1 0 0 0 0,0 0 0 0 0,-1-1 0 0 0,1 1 0 0 0,0 0 0 0 0,-1 0 0 0 0,1-1 0 0 0,-1 1 0 0 0,1 0 0 0 0,-1-1 0 0 0,1 1 0 0 0,-1 0 0 0 0,1-1 0 0 0,-1 1 0 0 0,1-1 0 0 0,-1 1 0 0 0,1-1 0 0 0,-1 1 0 0 0,1-1 0 0 0,-1 1 0 0 0,0-1 0 0 0,1 1 0 0 0,-1-1 0 0 0,0 0 0 0 0,0 1 0 0 0,1-1 0 0 0,-1 0 0 0 0,0 1 0 0 0,0-1 0 0 0,0 0 0 0 0,0 1 0 0 0,0-2 0 0 0,1-2 0 0 0,5-12 0 0 0,8-24 0 0 0,6-24 0 0 0,-19 59 53 0 0,0 0-1 0 0,0 1 1 0 0,-1-1-1 0 0,1 0 1 0 0,-1 0 0 0 0,0 0-1 0 0,-1-6 1 0 0,1 9-11 0 0,-1 1 1 0 0,1 0 0 0 0,0 0 0 0 0,-1 0 0 0 0,1 0 0 0 0,-1 0-1 0 0,1 0 1 0 0,-1 0 0 0 0,1 0 0 0 0,-1 0 0 0 0,0 0 0 0 0,1 0-1 0 0,-1 0 1 0 0,0 1 0 0 0,0-1 0 0 0,0 0 0 0 0,0 0 0 0 0,0 1-1 0 0,0-1 1 0 0,0 1 0 0 0,0-1 0 0 0,0 1 0 0 0,0-1 0 0 0,0 1-1 0 0,0-1 1 0 0,0 1 0 0 0,0 0 0 0 0,0 0 0 0 0,0-1 0 0 0,0 1 0 0 0,-1 0-1 0 0,1 0 1 0 0,0 0 0 0 0,0 1 0 0 0,0-1 0 0 0,0 0 0 0 0,-2 0-1 0 0,-9 3-102 0 0,0 0 0 0 0,0 1 0 0 0,0 1-1 0 0,0 0 1 0 0,-12 6 0 0 0,-3 2-439 0 0,-21 11 625 0 0,1 2-1 0 0,1 2 0 0 0,2 2 0 0 0,0 2 0 0 0,3 2 0 0 0,-50 50 0 0 0,85-78 26 0 0,0 0-1 0 0,1 0 0 0 0,-1 0 0 0 0,1 1 0 0 0,0-1 0 0 0,1 1 0 0 0,-1 0 1 0 0,1 1-1 0 0,1-1 0 0 0,0 1 0 0 0,0 0 0 0 0,-4 15 0 0 0,7-20-61 0 0,0-1 1 0 0,0 1-1 0 0,1 0 0 0 0,-1-1 0 0 0,0 1 0 0 0,1-1 0 0 0,0 0 0 0 0,0 1 0 0 0,0-1 0 0 0,0 1 0 0 0,0-1 1 0 0,0 0-1 0 0,0 0 0 0 0,1 0 0 0 0,-1 0 0 0 0,1 0 0 0 0,0 0 0 0 0,-1 0 0 0 0,5 3 0 0 0,1 1 169 0 0,1 0 0 0 0,-1-1 0 0 0,1 0 0 0 0,10 6 0 0 0,10 0 422 0 0,0 0 0 0 0,0-2 0 0 0,50 9 0 0 0,36 12-365 0 0,-66-13-2975 0 0,-44-16 1637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2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35 8287 0 0,'37'-22'904'0'0,"-31"16"-833"0"0,-5 5 294 0 0,-1 1 122 0 0,-13-2 465 0 0,-14 0-912 0 0,-1 1-1 0 0,0 1 1 0 0,-52 7 0 0 0,28 1-37 0 0,-56 18 0 0 0,92-22 186 0 0,-1 2-1 0 0,1 0 0 0 0,1 0 0 0 0,-1 2 0 0 0,-14 9 1 0 0,24-14-104 0 0,1 1 0 0 0,-1 0 0 0 0,1 0 0 0 0,0 1 0 0 0,0-1 0 0 0,1 1 0 0 0,0 0 0 0 0,-1 1 0 0 0,2-1 0 0 0,-1 1 1 0 0,0-1-1 0 0,1 1 0 0 0,0 0 0 0 0,1 0 0 0 0,-4 13 0 0 0,5-9 218 0 0,0 0 0 0 0,0 0 0 0 0,2 0 0 0 0,-1 0 0 0 0,1 0 1 0 0,1 0-1 0 0,0 0 0 0 0,0 0 0 0 0,1-1 0 0 0,0 1 0 0 0,7 13 0 0 0,-9-19-300 0 0,2-1 1 0 0,-1 1-1 0 0,0 0 0 0 0,5 5 0 0 0,6 4-3 0 0,-8-11 0 0 0,-1-2 0 0 0,1 1 0 0 0,0 0 0 0 0,0 0 0 0 0,0 0 0 0 0,0-1 0 0 0,0 0 0 0 0,0 0 0 0 0,0 0 0 0 0,0 0 0 0 0,0-1 0 0 0,0 0 0 0 0,-1 0 0 0 0,1-1 0 0 0,6-1 0 0 0,7-5 0 0 0,35-19 0 0 0,-42 20 0 0 0,10-6 0 0 0,0-1 0 0 0,24-22 0 0 0,-3 2 0 0 0,-37 28 0 0 0,-9 4 0 0 0,-7 3 0 0 0,11-1 0 0 0,-7 2 0 0 0,1 0 0 0 0,-1 0 0 0 0,1 1 0 0 0,0 0 0 0 0,0 0 0 0 0,0 1 0 0 0,0-1 0 0 0,0 1 0 0 0,1 0 0 0 0,0 1 0 0 0,0-1 0 0 0,0 1 0 0 0,-6 8 0 0 0,6-4 0 0 0,-1 4 23 0 0,4-8-42 0 0,3 7-118 0 0,-1-11-559 0 0,9 6-2087 0 0,3-5-2333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2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88 347 11975 0 0,'-8'6'219'0'0,"1"2"0"0"0,0-1 0 0 0,0 1 0 0 0,1 0 0 0 0,-8 14-1 0 0,-11 14-219 0 0,11-21 72 0 0,17-29 781 0 0,2 0-738 0 0,1 0 0 0 0,1 1 0 0 0,0 0 0 0 0,0 0 0 0 0,11-13 1 0 0,51-57 317 0 0,-41 53-432 0 0,1 1 0 0 0,2 2 0 0 0,1 1 0 0 0,42-27 0 0 0,-47 37 0 0 0,0 1 0 0 0,1 1 0 0 0,1 1 0 0 0,0 2 0 0 0,1 1 0 0 0,35-8 0 0 0,-58 17 13 0 0,0-1 1 0 0,0 1-1 0 0,-1 1 0 0 0,1 0 0 0 0,0 0 0 0 0,0 0 0 0 0,8 1 1 0 0,-13 0-4 0 0,0-1 0 0 0,0 1 0 0 0,-1-1 0 0 0,1 1 1 0 0,0-1-1 0 0,-1 1 0 0 0,1 0 0 0 0,-1 0 1 0 0,1 0-1 0 0,-1 0 0 0 0,1 0 0 0 0,-1 0 0 0 0,0 0 1 0 0,1 0-1 0 0,-1 1 0 0 0,0-1 0 0 0,0 0 1 0 0,0 1-1 0 0,0-1 0 0 0,0 1 0 0 0,0-1 0 0 0,-1 1 1 0 0,1 0-1 0 0,0-1 0 0 0,-1 1 0 0 0,1 0 1 0 0,-1-1-1 0 0,0 1 0 0 0,1 0 0 0 0,-1 0 0 0 0,0-1 1 0 0,0 4-1 0 0,-1 5 165 0 0,0-1-1 0 0,-1 1 1 0 0,1-1 0 0 0,-2 1 0 0 0,0-1 0 0 0,0 0-1 0 0,0 0 1 0 0,-6 9 0 0 0,-41 69-99 0 0,46-82-48 0 0,-93 139 1961 0 0,26-41-3386 0 0,70-102 749 0 0,1-1-572 0 0,0 0-253 0 0,0 0-51 0 0,0 0-11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2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222 217 10135 0 0,'0'0'231'0'0,"0"0"29"0"0,0 0 19 0 0,-1 1-41 0 0,-1 3-231 0 0,0 0-1 0 0,-1 0 0 0 0,0-1 0 0 0,0 0 0 0 0,0 1 1 0 0,0-1-1 0 0,0 0 0 0 0,-7 4 0 0 0,-34 21-6 0 0,6-5-8 0 0,-50 40 1488 0 0,70-45-888 0 0,70-78 440 0 0,84-75 0 0 0,-96 100-1032 0 0,1 2 0 0 0,66-40 0 0 0,-99 68 0 0 0,2-2 0 0 0,0 1 0 0 0,1 0 0 0 0,-1 1 0 0 0,1 0 0 0 0,0 1 0 0 0,23-6 0 0 0,-20 11 0 0 0,-12 0 6 0 0,-1 0-1 0 0,1 0 0 0 0,0 0 0 0 0,-1 0 1 0 0,1 1-1 0 0,0-1 0 0 0,-1 1 0 0 0,0-1 1 0 0,1 1-1 0 0,-1-1 0 0 0,0 1 0 0 0,0 0 1 0 0,0-1-1 0 0,0 1 0 0 0,0 0 1 0 0,0 0-1 0 0,0 0 0 0 0,-1 0 0 0 0,2 3 1 0 0,-1 2 61 0 0,1 0 1 0 0,-1 1-1 0 0,-1-1 0 0 0,1 8 1 0 0,-3 41 1455 0 0,-14 84-1 0 0,14-131-1660 0 0,0 0-1 0 0,-1-1 1 0 0,0 1 0 0 0,-1-1-1 0 0,0 0 1 0 0,0 0-1 0 0,0 0 1 0 0,-1-1 0 0 0,-8 10-1 0 0,-6 6-638 0 0,18-21-3260 0 0,1-2-1381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2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13823 0 0,'0'0'630'0'0,"0"0"-13"0"0,-1 1-393 0 0,-46 23-199 0 0,-46 13-25 0 0,39-14 0 0 0,28-10 0 0 0,0 0 0 0 0,1 2 0 0 0,1 0 0 0 0,-23 20 0 0 0,40-29 0 0 0,-1 0 0 0 0,1 1 0 0 0,1 0 0 0 0,-1 1 0 0 0,-6 10 0 0 0,10-13 0 0 0,0-1 0 0 0,0 1 0 0 0,1 0 0 0 0,-1 0 0 0 0,1 0 0 0 0,0 0 0 0 0,1 0 0 0 0,0 1 0 0 0,-1-1 0 0 0,2 0 0 0 0,-1 6 0 0 0,0-4 147 0 0,1 0 0 0 0,1 0 0 0 0,0 0 0 0 0,0 0 0 0 0,0 0-1 0 0,4 11 1 0 0,-4-16-93 0 0,0 1 0 0 0,1-1 1 0 0,-1 1-1 0 0,1-1 0 0 0,-1 1 0 0 0,1-1 0 0 0,0 0 0 0 0,0 0 0 0 0,0 0 0 0 0,0 0 0 0 0,0 0 0 0 0,1 0 1 0 0,-1 0-1 0 0,0-1 0 0 0,1 1 0 0 0,-1-1 0 0 0,1 0 0 0 0,5 2 0 0 0,2 1 93 0 0,1-1-1 0 0,-1 0 0 0 0,1-1 0 0 0,-1 0 1 0 0,1 0-1 0 0,0-1 0 0 0,-1-1 1 0 0,1 0-1 0 0,0 0 0 0 0,0-1 0 0 0,-1 0 1 0 0,1-1-1 0 0,10-3 0 0 0,-6 0-146 0 0,1 0 0 0 0,-1 0 0 0 0,-1-2 0 0 0,22-12 0 0 0,-31 16 0 0 0,1-1 0 0 0,-1 0 0 0 0,0 0 0 0 0,-1-1 0 0 0,1 0 0 0 0,-1 0 0 0 0,0 0 0 0 0,0 0 0 0 0,0 0 0 0 0,-1-1 0 0 0,0 0 0 0 0,0 0 0 0 0,4-11 0 0 0,-4 5 1 0 0,0 1 0 0 0,-1 0 0 0 0,0-1-1 0 0,-1 0 1 0 0,0 1 0 0 0,-2-21 0 0 0,-1 12-19 0 0,0 0 1 0 0,-2 0 0 0 0,-6-21-1 0 0,7 35-312 0 0,1 0 0 0 0,-1 1 0 0 0,-4-8 0 0 0,6 11-318 0 0,1 2-572 0 0,0-1 1023 0 0,0 0 0 0 0,-1 0 0 0 0,1 1 0 0 0,0-1 0 0 0,-1 0 0 0 0,1 0 0 0 0,0 0 0 0 0,-1 0 0 0 0,1 1 0 0 0,-1-1 0 0 0,1 0 0 0 0,-2-1 0 0 0,1 1-239 0 0,-1-2-1099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2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0 11975 0 0,'0'0'267'0'0,"0"0"42"0"0,0 0 17 0 0,0 0-28 0 0,-1 2-196 0 0,-10 8-98 0 0,1 1 0 0 0,1 0 0 0 0,0 1 0 0 0,0 0 0 0 0,-6 13 0 0 0,-10 13 418 0 0,-20 34 746 0 0,-42 88 0 0 0,-7 13 148 0 0,31-67-966 0 0,-124 185 1348 0 0,54-82-1617 0 0,40-55-2991 0 0,82-134 81 0 0,11-18-2289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2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15663 0 0,'0'0'356'0'0,"0"0"50"0"0,0 0 20 0 0,0 0-42 0 0,0 2-250 0 0,0 5-120 0 0,0-6-13 0 0,0-1-1 0 0,0 1 1 0 0,0-1-1 0 0,0 1 0 0 0,0-1 1 0 0,0 1-1 0 0,0 0 1 0 0,0-1-1 0 0,0 1 1 0 0,0-1-1 0 0,1 1 0 0 0,-1-1 1 0 0,0 1-1 0 0,0-1 1 0 0,0 1-1 0 0,1-1 1 0 0,-1 1-1 0 0,0-1 0 0 0,1 1 1 0 0,-1-1-1 0 0,0 1 1 0 0,1-1-1 0 0,-1 0 1 0 0,1 1-1 0 0,-1-1 1 0 0,0 0-1 0 0,1 1 0 0 0,-1-1 1 0 0,1 0-1 0 0,-1 1 1 0 0,1-1-1 0 0,-1 0 1 0 0,2 0-1 0 0,-1 1 56 0 0,3 1 92 0 0,0 0 0 0 0,0-1 0 0 0,0 1-1 0 0,0-1 1 0 0,1 0 0 0 0,-1 0 0 0 0,1 0 0 0 0,-1 0 0 0 0,8-1 0 0 0,45-2 903 0 0,-34 0-684 0 0,152-10 1652 0 0,77-2-870 0 0,-209 12-1149 0 0,-1-2 0 0 0,1-2 0 0 0,69-19 0 0 0,-100 22-399 0 0,1-1 1 0 0,-1 0-1 0 0,0-1 1 0 0,0 0-1 0 0,-1-1 0 0 0,1 0 1 0 0,-1-1-1 0 0,11-9 0 0 0,23-23-1623 0 0,-7 3-24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3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4 306 6447 0 0,'0'0'142'0'0,"0"0"22"0"0,0 1 13 0 0,-3 6 55 0 0,3-5 181 0 0,0-2 78 0 0,0 0 18 0 0,21 9 1027 0 0,-15-8-1473 0 0,-1 0 0 0 0,1 0-1 0 0,-1 0 1 0 0,1-1-1 0 0,0 0 1 0 0,-1 0-1 0 0,8-2 1 0 0,42-9 425 0 0,-20 2-357 0 0,-11 4 228 0 0,35-14-1 0 0,-43 13-136 0 0,-1 0 0 0 0,1 2 0 0 0,0 0 0 0 0,0 1-1 0 0,33-3 1 0 0,-11 4-222 0 0,-26 1 0 0 0,-1 0 0 0 0,1 1 0 0 0,12 1 0 0 0,-3 2 206 0 0,0-1 0 0 0,0-1-1 0 0,0 0 1 0 0,0-2 0 0 0,0-1 0 0 0,32-6-1 0 0,-35 5-39 0 0,1 0 0 0 0,35 0 0 0 0,4 0-56 0 0,10-1-110 0 0,-21 2 0 0 0,39-9 0 0 0,-43 4 0 0 0,116-11 1883 0 0,-111 11-1800 0 0,59 1-1 0 0,12-2-82 0 0,-93 6 187 0 0,33-7 0 0 0,17-2 370 0 0,95-6 669 0 0,32-2-1335 0 0,-104 16 109 0 0,133 13 0 0 0,-193-6 628 0 0,0-2-1 0 0,57-4 1 0 0,125-15-463 0 0,-162 14-165 0 0,92 7 0 0 0,-73 0 0 0 0,-69-4 0 0 0,192 0 0 0 0,-91-6 0 0 0,99-9 0 0 0,-101 9 0 0 0,-43 4 0 0 0,248-21 0 0 0,-299 21 0 0 0,18 1 0 0 0,1 2 0 0 0,34 4 0 0 0,-56-4 0 0 0,22 3 0 0 0,-20-2 0 0 0,24 1 0 0 0,59 7 0 0 0,0-14 0 0 0,126-23 0 0 0,-55 5 0 0 0,-103 15 0 0 0,1 4 0 0 0,102 6 0 0 0,-104 3 0 0 0,104-5 0 0 0,-18-14 0 0 0,113-4 0 0 0,-210 19 0 0 0,67 12 0 0 0,-43-4 0 0 0,-13-6 0 0 0,-35-2 51 0 0,35 5 0 0 0,-45-5-30 0 0,0-1 1 0 0,34-1 0 0 0,-16-1-21 0 0,258-12-1 0 0,-212 8 0 0 0,-35 3 0 0 0,-1 2 0 0 0,0 2 0 0 0,0 2 0 0 0,72 15 0 0 0,-58-3 0 0 0,49 9 0 0 0,-76-20 3 0 0,0-1 0 0 0,-1-1-1 0 0,62-3 1 0 0,-80-2 23 0 0,0-1-1 0 0,23-7 1 0 0,-21 5 21 0 0,25-4 0 0 0,-16 6-8 0 0,61-7 390 0 0,-73 10-367 0 0,0 0 0 0 0,1 1 0 0 0,-1 0 0 0 0,21 5 0 0 0,-14-1-51 0 0,-19-4 5 0 0,39 15 21 0 0,-37-15-37 0 0,1 1 0 0 0,1 0 0 0 0,-1-1 0 0 0,0 1 0 0 0,1-1 0 0 0,-1 0 0 0 0,0 0 0 0 0,1-1 0 0 0,-1 1 0 0 0,1-1 0 0 0,0 0 0 0 0,7-1 0 0 0,19-4 12 0 0,-22 5-1 0 0,1-2-1 0 0,-1 1 0 0 0,11-4 0 0 0,-3 0 9 0 0,-8 2-1 0 0,-1 0 1 0 0,1 0 0 0 0,0-1 0 0 0,-1 0-1 0 0,0-1 1 0 0,9-6 0 0 0,-13 9 23 0 0,3-4-60 0 0,-6 4-129 0 0,-1 2-29 0 0,-9 7-4186 0 0,6-4 2362 0 0,-11 5-4966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2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1031 0 11975 0 0,'0'0'267'0'0,"0"0"42"0"0,0 0 17 0 0,0 0-28 0 0,-4 6-186 0 0,-96 142 531 0 0,-111 170 2194 0 0,131-189-1873 0 0,-58 86 495 0 0,17-33-2611 0 0,32-41 556 0 0,-3 7 143 0 0,59-94-251 0 0,-16 30-182 0 0,42-72 1063 0 0,0-1 0 0 0,0 0 0 0 0,-2 0-1 0 0,1-1 1 0 0,-18 16 0 0 0,22-22 130 0 0,3-4-291 0 0,1 1-1 0 0,-1-1 1 0 0,1 0-1 0 0,-1 0 0 0 0,1 0 1 0 0,-1 0-1 0 0,1 0 1 0 0,-1 0-1 0 0,1 0 1 0 0,-1 0-1 0 0,1 0 0 0 0,-1 0 1 0 0,1 0-1 0 0,-1 0 1 0 0,1 0-1 0 0,-1 0 1 0 0,0 0-1 0 0,1 0 0 0 0,-1 0 1 0 0,1-1-1 0 0,0 1 1 0 0,-1 0-1 0 0,1 0 1 0 0,-1-1-1 0 0,1 1 0 0 0,-1 0 1 0 0,0-1-1 0 0,-10-8 161 0 0,9 5-176 0 0,-1 0 0 0 0,1-1 0 0 0,0 1 0 0 0,0 0 0 0 0,0-1 0 0 0,1 1 0 0 0,0-1 0 0 0,-1 1 0 0 0,2-1 0 0 0,-1 1 0 0 0,0-8 0 0 0,1-6 0 0 0,2-29 0 0 0,-1 37 0 0 0,0 0 0 0 0,1 0 0 0 0,0 0 0 0 0,1 0 0 0 0,0 1 0 0 0,0-1 0 0 0,1 1 0 0 0,9-15 0 0 0,2-1 0 0 0,25-31 0 0 0,1 6 0 0 0,2 2 0 0 0,88-77 0 0 0,-115 112 0 0 0,0 1 0 0 0,1 1 0 0 0,0 1 0 0 0,0 0 0 0 0,1 1 0 0 0,1 1 0 0 0,-1 0 0 0 0,1 2 0 0 0,1 0 0 0 0,23-4 0 0 0,-37 9 62 0 0,0 0 0 0 0,1 1 0 0 0,-1 0 0 0 0,0 0 1 0 0,0 0-1 0 0,0 1 0 0 0,0 0 0 0 0,0 0 0 0 0,0 0 0 0 0,0 1 0 0 0,0 0 0 0 0,0 0 0 0 0,0 1 0 0 0,-1-1 0 0 0,1 1 0 0 0,-1 0 0 0 0,0 1 0 0 0,0 0 0 0 0,0-1 0 0 0,0 1 1 0 0,-1 1-1 0 0,1-1 0 0 0,-1 1 0 0 0,0-1 0 0 0,-1 1 0 0 0,1 1 0 0 0,-1-1 0 0 0,0 0 0 0 0,0 1 0 0 0,-1-1 0 0 0,1 1 0 0 0,1 8 0 0 0,-3-7-62 0 0,1 1 0 0 0,-1 0 0 0 0,-1 0 0 0 0,0 0 0 0 0,0 0 0 0 0,0 0 0 0 0,-1 0 0 0 0,0 0 0 0 0,-1 0 0 0 0,0 0 0 0 0,0 0 0 0 0,0-1 0 0 0,-1 1 0 0 0,-7 12 0 0 0,-4 4 0 0 0,-1 0 0 0 0,-34 40 0 0 0,34-45 0 0 0,-26 32 0 0 0,-102 124 0 0 0,133-164-97 0 0,-1 0 0 0 0,0-1-1 0 0,0 0 1 0 0,-1-1 0 0 0,0 0-1 0 0,-1-1 1 0 0,0 0 0 0 0,-25 10-1 0 0,-5 1-1795 0 0,42-18-2144 0 0,1-1-1381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2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29 10135 0 0,'-2'1'231'0'0,"-15"10"-21"0"0,0-1 0 0 0,-23 21 0 0 0,1 0-15 0 0,-22 12-195 0 0,-97 89 0 0 0,152-126 182 0 0,1 0 0 0 0,1 0 0 0 0,-1 1-1 0 0,1 0 1 0 0,0-1 0 0 0,0 2 0 0 0,1-1 0 0 0,-5 13-1 0 0,4-6 292 0 0,1 0 0 0 0,0 0 0 0 0,-1 28 0 0 0,4-38-385 0 0,0 1-1 0 0,0-1 1 0 0,0 0-1 0 0,1 0 1 0 0,-1 0-1 0 0,1 1 1 0 0,0-1-1 0 0,1 0 1 0 0,-1 0-1 0 0,1-1 1 0 0,-1 1-1 0 0,1 0 0 0 0,0 0 1 0 0,1-1-1 0 0,-1 1 1 0 0,1-1-1 0 0,-1 0 1 0 0,1 0-1 0 0,0 0 1 0 0,0 0-1 0 0,1 0 1 0 0,-1-1-1 0 0,0 1 1 0 0,1-1-1 0 0,0 0 1 0 0,-1 0-1 0 0,1 0 1 0 0,0 0-1 0 0,0-1 1 0 0,0 0-1 0 0,0 0 1 0 0,0 0-1 0 0,0 0 1 0 0,0 0-1 0 0,1-1 0 0 0,-1 0 1 0 0,0 0-1 0 0,0 0 1 0 0,0 0-1 0 0,8-2 1 0 0,11-4 36 0 0,-2 0 0 0 0,1-1 0 0 0,-1-1 0 0 0,0-1 1 0 0,0-1-1 0 0,-1-1 0 0 0,-1-1 0 0 0,31-23 0 0 0,-34 22-118 0 0,-1 0 0 0 0,0-1 0 0 0,-1 0 0 0 0,0-2 0 0 0,13-19-1 0 0,-23 30-28 0 0,0-1 0 0 0,-1 0 0 0 0,0 0 1 0 0,0 0-1 0 0,0 0 0 0 0,-1-1 0 0 0,0 1 0 0 0,0-1 0 0 0,-1 0 0 0 0,1 1 0 0 0,-1-1 0 0 0,-1 0 0 0 0,1 0 0 0 0,-1 0 0 0 0,-1 1 0 0 0,1-1 0 0 0,-1 0 0 0 0,-3-13 0 0 0,1 11-259 0 0,-1 1 0 0 0,1-1 0 0 0,-1 1 0 0 0,-1 0 0 0 0,0 0 0 0 0,-9-13 0 0 0,1 7-267 0 0,-1-1-1 0 0,-16-12 0 0 0,20 19 332 0 0,4 4 287 0 0,1-1 0 0 0,-10-10 0 0 0,14 13-336 0 0,0 1 0 0 0,0 0 0 0 0,0 0 0 0 0,0 0 0 0 0,1-1 0 0 0,-1 1 0 0 0,0 0 0 0 0,1-1 0 0 0,-1 1 1 0 0,1-1-1 0 0,-1 1 0 0 0,1-1 0 0 0,0 1 0 0 0,0-1 0 0 0,0 1 0 0 0,0-1 0 0 0,0 1 0 0 0,0 0 0 0 0,0-3 0 0 0,3-7-4071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2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0 11975 0 0,'0'0'547'0'0,"0"0"-11"0"0,0 2-344 0 0,1 8-72 0 0,-1 1 0 0 0,-1-1 0 0 0,0 0 0 0 0,0 0 0 0 0,-1 0 0 0 0,0 0 0 0 0,-5 13 0 0 0,-13 19 128 0 0,-1-1 0 0 0,-2-2 1 0 0,-33 45-1 0 0,12-20-124 0 0,-74 138-124 0 0,38-61 0 0 0,9-27 1024 0 0,-127 158 0 0 0,157-221-1024 0 0,-44 73 0 0 0,25-21-401 0 0,49-84-472 0 0,6-7-3693 0 0,4-11-402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28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13823 0 0,'0'0'315'0'0,"0"0"45"0"0,0 0 21 0 0,0 0-49 0 0,1 1-220 0 0,0 2-32 0 0,1 0-1 0 0,0-1 0 0 0,0 1 1 0 0,1-1-1 0 0,-1 0 1 0 0,0 0-1 0 0,1 0 0 0 0,-1 0 1 0 0,1 0-1 0 0,0-1 0 0 0,0 1 1 0 0,-1-1-1 0 0,1 1 1 0 0,0-1-1 0 0,0 0 0 0 0,0 0 1 0 0,1-1-1 0 0,-1 1 0 0 0,0-1 1 0 0,5 1-1 0 0,10 0 290 0 0,0 0 0 0 0,27-4 1 0 0,-27 2-165 0 0,23-1 296 0 0,152-12 167 0 0,-143 8-692 0 0,90-24-1 0 0,-123 26-500 0 0,-1-2 0 0 0,0 0-1 0 0,0 0 1 0 0,-1-2 0 0 0,0 0-1 0 0,0-1 1 0 0,16-12 0 0 0,-7 0-1009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2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0 11975 0 0,'0'0'267'0'0,"0"0"42"0"0,0 2 17 0 0,-2 16-101 0 0,-1 1-1 0 0,0-1 1 0 0,-1-1 0 0 0,-1 1 0 0 0,-9 22 0 0 0,4-11 664 0 0,-11 27-303 0 0,-50 97 1 0 0,-45 46 396 0 0,80-138-903 0 0,-176 276 982 0 0,6-11-52 0 0,173-259 1022 0 0,46-90-2035 0 0,0 1 1 0 0,2 0-1 0 0,0 1 0 0 0,1 1 0 0 0,1 0 0 0 0,2 1 0 0 0,-1 1 1 0 0,2 1-1 0 0,0 0 0 0 0,1 2 0 0 0,1 0 0 0 0,0 1 0 0 0,1 2 1 0 0,1 0-1 0 0,0 1 0 0 0,38-11 0 0 0,-51 20-110 0 0,0 0-1 0 0,1 0 0 0 0,-1 1 1 0 0,1 0-1 0 0,-1 1 1 0 0,1 0-1 0 0,-1 1 0 0 0,0 0 1 0 0,1 1-1 0 0,14 4 0 0 0,-21-5 154 0 0,0 1-1 0 0,1 0 0 0 0,-1 1 0 0 0,0-1 0 0 0,0 1 0 0 0,-1 0 0 0 0,1 0 1 0 0,-1 1-1 0 0,1-1 0 0 0,3 5 0 0 0,-5-4 20 0 0,0-1 0 0 0,-1 0 0 0 0,0 1-1 0 0,1 0 1 0 0,-1 0 0 0 0,-1-1 0 0 0,1 1 0 0 0,0 0 0 0 0,-1 0 0 0 0,0 1 0 0 0,0-1 0 0 0,0 0-1 0 0,-1 0 1 0 0,1 7 0 0 0,-1 4-59 0 0,-1 0 0 0 0,0 0 0 0 0,-1 0 0 0 0,-1 0 0 0 0,-5 15 0 0 0,-27 72 0 0 0,26-79 0 0 0,5-14-21 0 0,0 0 0 0 0,-1 0 0 0 0,-6 9 0 0 0,2-2-296 0 0,8-15 89 0 0,1 0 0 0 0,-1 1 0 0 0,0-1 0 0 0,1 1 0 0 0,-1-1 0 0 0,1 1 0 0 0,0-1 0 0 0,-1 1 0 0 0,1-1 0 0 0,0 4 0 0 0,2 4-5321 0 0,-2-8-65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29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1071 50 10135 0 0,'4'-4'48'0'0,"6"-7"348"0"0,0 1 0 0 0,17-13 0 0 0,-25 22 330 0 0,-2 1 244 0 0,0 0 44 0 0,-12 10 35 0 0,7-4-876 0 0,-19 15 173 0 0,1 2 0 0 0,-22 28 1 0 0,12-12 78 0 0,-6 8 209 0 0,2 1-1 0 0,-35 61 1 0 0,-51 113 121 0 0,31-35-1092 0 0,-20 38-1084 0 0,80-166 1574 0 0,-111 190 1436 0 0,32-69-1573 0 0,63-101-16 0 0,25-35 0 0 0,14-26 0 0 0,-14 23 0 0 0,20-36 0 0 0,0-1 0 0 0,-1 1 0 0 0,1-1 0 0 0,-1 0 0 0 0,0 0 0 0 0,0-1 0 0 0,0 1 0 0 0,-1-1 0 0 0,-8 5 0 0 0,12-7-27 0 0,-1 0 0 0 0,1-1 0 0 0,-1 1 0 0 0,0-1 0 0 0,1 1 0 0 0,-1-1 0 0 0,0 1 0 0 0,1-1 0 0 0,-1 0 0 0 0,0 0 0 0 0,0 0 0 0 0,0 0 0 0 0,1 0 0 0 0,-1 0 0 0 0,0 0 0 0 0,0-1 0 0 0,1 1 0 0 0,-1-1 0 0 0,0 1 0 0 0,1-1 0 0 0,-1 1 0 0 0,1-1 0 0 0,-1 0 0 0 0,0 0 0 0 0,1 0 0 0 0,0 0 0 0 0,-1 0 0 0 0,1 0 0 0 0,0-1 0 0 0,-1 1 0 0 0,1 0 0 0 0,0 0 0 0 0,0-1 0 0 0,-2-2 0 0 0,1 0-43 0 0,0 0 0 0 0,0 0 0 0 0,0 0-1 0 0,1 0 1 0 0,0 0 0 0 0,-1 0 0 0 0,1-1 0 0 0,0 1-1 0 0,1 0 1 0 0,-1-1 0 0 0,1 1 0 0 0,0 0-1 0 0,1-6 1 0 0,0 3 229 0 0,1-1 0 0 0,0 1-1 0 0,1-1 1 0 0,0 1 0 0 0,0 0-1 0 0,1 0 1 0 0,0 0 0 0 0,0 1-1 0 0,0 0 1 0 0,1-1 0 0 0,6-6 0 0 0,10-8-148 0 0,34-29 1 0 0,46-33-371 0 0,-18 16-458 0 0,96-99 1 0 0,-166 152 828 0 0,58-60 337 0 0,-57 61-220 0 0,0 1-1 0 0,0 1 1 0 0,24-14 0 0 0,-37 24-117 0 0,0 0-1 0 0,-1 1 0 0 0,1-1 1 0 0,0 1-1 0 0,0 0 0 0 0,-1-1 1 0 0,1 1-1 0 0,0 0 1 0 0,0-1-1 0 0,0 1 0 0 0,0 0 1 0 0,0 0-1 0 0,-1 0 0 0 0,1-1 1 0 0,0 1-1 0 0,0 0 0 0 0,0 0 1 0 0,0 1-1 0 0,0-1 1 0 0,0 0-1 0 0,0 0 0 0 0,-1 0 1 0 0,1 0-1 0 0,0 1 0 0 0,0-1 1 0 0,0 1-1 0 0,0-1 1 0 0,-1 0-1 0 0,1 1 0 0 0,0-1 1 0 0,0 1-1 0 0,0 1 0 0 0,1 0-119 0 0,-1 0-1 0 0,1 1 1 0 0,-1-1-1 0 0,0 1 0 0 0,0-1 1 0 0,0 1-1 0 0,0 0 1 0 0,-1 0-1 0 0,1 4 1 0 0,1 9 76 0 0,-1 0 0 0 0,-1 0 0 0 0,0 0 1 0 0,-5 28-1 0 0,-17 62 25 0 0,12-76 67 0 0,0 0 1 0 0,-17 31-1 0 0,3-8 161 0 0,-8 15 1218 0 0,20-45-1041 0 0,1 0-1 0 0,1 1 1 0 0,-8 28 0 0 0,15-40-657 0 0,-1-1 0 0 0,-8 19 0 0 0,11-28-252 0 0,1-2 390 0 0,0 1 0 0 0,0-1-1 0 0,0 1 1 0 0,0 0 0 0 0,0-1-1 0 0,0 1 1 0 0,0 0 0 0 0,0-1-1 0 0,0 1 1 0 0,0-1 0 0 0,0 1-1 0 0,0 0 1 0 0,1-1 0 0 0,-1 1-1 0 0,0-1 1 0 0,0 1 0 0 0,1 0-1 0 0,3 1-346 0 0,0-1-1 0 0,0 1 0 0 0,0-1 1 0 0,0 0-1 0 0,1 0 1 0 0,-1-1-1 0 0,0 1 1 0 0,7-1-1 0 0,11-3-1066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29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87 10135 0 0,'1'-2'231'0'0,"7"-9"28"0"0,-1-1 0 0 0,-1 1 1 0 0,0-1-1 0 0,5-13 0 0 0,-11 24-213 0 0,0 1 1 0 0,0 0-1 0 0,0-1 1 0 0,0 1-1 0 0,0 0 1 0 0,0-1-1 0 0,0 1 1 0 0,0 0-1 0 0,0-1 1 0 0,0 1-1 0 0,0 0 1 0 0,0-1-1 0 0,-1 1 1 0 0,1 0-1 0 0,0-1 1 0 0,0 1-1 0 0,0 0 1 0 0,0-1-1 0 0,-1 1 1 0 0,1 0-1 0 0,0-1 0 0 0,0 1 1 0 0,0 0-1 0 0,-1 0 1 0 0,1-1-1 0 0,0 1 1 0 0,-1 0-1 0 0,1 0 1 0 0,0 0-1 0 0,0-1 1 0 0,-1 1-1 0 0,1 0 1 0 0,0 0-1 0 0,-1 0 1 0 0,1 0-1 0 0,-1 0 1 0 0,-12-4 778 0 0,8 4-750 0 0,-1 0-1 0 0,1 1 1 0 0,0 0-1 0 0,-1-1 0 0 0,1 2 1 0 0,0-1-1 0 0,-9 4 1 0 0,-37 18 414 0 0,38-17-454 0 0,-28 16 253 0 0,2 1 0 0 0,0 2 0 0 0,2 1 0 0 0,-54 50 0 0 0,55-43 62 0 0,0 1 1 0 0,-37 49-1 0 0,71-80-184 0 0,0 0 0 0 0,0 0 1 0 0,1 0-1 0 0,-1 0 0 0 0,-2 7 0 0 0,4-8 277 0 0,2-1-294 0 0,0 1-148 0 0,1 0 0 0 0,0 0 0 0 0,-1 0 1 0 0,1-1-1 0 0,0 1 0 0 0,0-1 0 0 0,0 0 0 0 0,1 0 0 0 0,-1 0 0 0 0,0 0 0 0 0,0 0 0 0 0,0-1 0 0 0,4 1 0 0 0,-1-1 0 0 0,0-1-1 0 0,-1 1 0 0 0,1-1 0 0 0,0 0 1 0 0,-1 0-1 0 0,1 0 0 0 0,5-3 1 0 0,0-1-2 0 0,0 0 1 0 0,0-1 0 0 0,0 0 0 0 0,-1-1 0 0 0,0 0-1 0 0,16-15 1 0 0,24-32 0 0 0,7-6 0 0 0,-49 53-64 0 0,-24 37-1256 0 0,3-9 1084 0 0,-10 27 0 0 0,19-40-174 0 0,1 0 0 0 0,0 0-1 0 0,1 1 1 0 0,0-1 0 0 0,0 1 0 0 0,0 16-1 0 0,4-11-1110 0 0,4-5-14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3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 10135 0 0,'0'0'231'0'0,"-1"2"29"0"0,-4 5-191 0 0,0 0 0 0 0,1 1 0 0 0,0-1 0 0 0,0 1 0 0 0,1 0 0 0 0,-5 17 0 0 0,-2 4 13 0 0,-17 34 1310 0 0,-3-1 0 0 0,-2-2 0 0 0,-60 83 0 0 0,-117 111-1196 0 0,176-216-652 0 0,1-4 177 0 0,-2-1 0 0 0,-1-2 0 0 0,-48 33 0 0 0,63-50 71 0 0,31-27-2320 0 0,15-17 1007 0 0,6-4-14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3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10135 0 0,'0'0'464'0'0,"0"0"-9"0"0,0 0-223 0 0,1-1 156 0 0,2-6-117 0 0,0 1 0 0 0,1 0 0 0 0,0 0 0 0 0,0 1 0 0 0,0-1 0 0 0,1 1 0 0 0,0 0 0 0 0,8-8 0 0 0,51-34 980 0 0,-42 32-872 0 0,16-11-64 0 0,1 2 0 0 0,80-36-1 0 0,-90 48-199 0 0,1 2 0 0 0,0 0-1 0 0,0 2 1 0 0,1 2 0 0 0,34-4-1 0 0,-61 10-42 0 0,0 0 0 0 0,0 0-1 0 0,1 0 1 0 0,-1 0 0 0 0,0 0 0 0 0,0 1-1 0 0,0 0 1 0 0,0 0 0 0 0,0 0-1 0 0,0 0 1 0 0,0 1 0 0 0,0-1 0 0 0,4 4-1 0 0,-6-4-26 0 0,0 1 0 0 0,0-1-1 0 0,-1 1 1 0 0,1 0 0 0 0,0 0-1 0 0,-1 0 1 0 0,1 0 0 0 0,-1 0-1 0 0,1 0 1 0 0,-1 0 0 0 0,0 0 0 0 0,0 0-1 0 0,0 1 1 0 0,0-1 0 0 0,0 0-1 0 0,-1 1 1 0 0,1-1 0 0 0,-1 1-1 0 0,0-1 1 0 0,1 1 0 0 0,-1-1 0 0 0,-1 5-1 0 0,0 4-20 0 0,0 0-1 0 0,-1 0 0 0 0,0 0 0 0 0,-1 0 1 0 0,-7 18-1 0 0,-29 52 813 0 0,22-47-356 0 0,-1 3-389 0 0,-3-1 0 0 0,0-2-1 0 0,-2 0 1 0 0,-2-1 0 0 0,-44 46-1 0 0,65-75-157 0 0,0-1-1 0 0,0 1 1 0 0,-1-1-1 0 0,0 0 1 0 0,1 0-1 0 0,-1 0 1 0 0,0-1-1 0 0,0 0 1 0 0,0 0 0 0 0,0 0-1 0 0,-1 0 1 0 0,1-1-1 0 0,0 0 1 0 0,-8 1-1 0 0,5-2-34 0 0,-1 0 1 0 0,1 0-1 0 0,0-1 0 0 0,-1 0 0 0 0,1-1 1 0 0,0 1-1 0 0,0-2 0 0 0,-14-4 0 0 0,7 1 13 0 0,-36-17-1466 0 0,47 21 1181 0 0,0 0 0 0 0,0 0 0 0 0,0-1 0 0 0,1 1 0 0 0,-1-1-1 0 0,1 0 1 0 0,0 0 0 0 0,0-1 0 0 0,-5-5 0 0 0,4 0-5689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3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1 17503 0 0,'-1'2'399'0'0,"-5"11"-23"0"0,-1 0 1 0 0,-1 0-1 0 0,-12 16 0 0 0,-2 4-360 0 0,-327 487 2032 0 0,240-379-2048 0 0,-41 59 0 0 0,137-180 0 0 0,-5 7 0 0 0,-1-1 0 0 0,-25 27 0 0 0,42-51-67 0 0,0 0-1 0 0,0 0 1 0 0,0 0 0 0 0,-1 0-1 0 0,1 0 1 0 0,-1 0-1 0 0,1-1 1 0 0,-1 1 0 0 0,0-1-1 0 0,1 0 1 0 0,-1 0 0 0 0,-3 1-1 0 0,5-17-6028 0 0,4-5-148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3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1192 39 1839 0 0,'3'0'134'0'0,"52"-12"1276"0"0,-28 0 4369 0 0,-27 12-5734 0 0,1 0 0 0 0,-1 0 0 0 0,1 0 0 0 0,-1 0 1 0 0,0 0-1 0 0,1 0 0 0 0,-1-1 0 0 0,1 1 0 0 0,-1 0 0 0 0,0 0 0 0 0,1 0 0 0 0,-1-1 1 0 0,0 1-1 0 0,1 0 0 0 0,-1 0 0 0 0,0-1 0 0 0,1 1 0 0 0,-1 0 0 0 0,0-1 0 0 0,0 1 0 0 0,1 0 1 0 0,-1-1-1 0 0,0 1 0 0 0,7-7 3908 0 0,-5 5-1693 0 0,-4 2-863 0 0,-11 7-451 0 0,-29 12-974 0 0,-160 55 373 0 0,85-30-528 0 0,-129 32-1 0 0,178-63 54 0 0,-1-2 1 0 0,-90 1-1 0 0,148-11 119 0 0,-28-2-53 0 0,27 0 54 0 0,12 1 9 0 0,0 0 0 0 0,0 0 0 0 0,1 0 0 0 0,-1 0 1 0 0,0-1-1 0 0,0 1 0 0 0,0 0 0 0 0,0 0 0 0 0,0 0 0 0 0,0 0 1 0 0,0 0-1 0 0,0 0 0 0 0,0 0 0 0 0,0 0 0 0 0,0 0 1 0 0,0 0-1 0 0,0 0 0 0 0,0 0 0 0 0,0 0 0 0 0,0 0 1 0 0,0 0-1 0 0,0 0 0 0 0,0-1 0 0 0,0 1 0 0 0,0 0 1 0 0,0 0-1 0 0,0 0 0 0 0,0 0 0 0 0,0 0 0 0 0,0 0 0 0 0,0 0 1 0 0,0 0-1 0 0,0 0 0 0 0,0 0 0 0 0,0 0 0 0 0,0 0 1 0 0,0 0-1 0 0,0-1 0 0 0,0 1 0 0 0,0 0 0 0 0,0 0 1 0 0,0 0-1 0 0,0 0 0 0 0,0 0 0 0 0,0 0 0 0 0,0 0 1 0 0,0 0-1 0 0,0 0 0 0 0,0 0 0 0 0,-1 0 0 0 0,1 0 1 0 0,0 0-1 0 0,0 0 0 0 0,0 0 0 0 0,0 0 0 0 0,0 0 0 0 0,0 0 1 0 0,0 0-1 0 0,0 0 0 0 0,0 0 0 0 0,0 0 0 0 0,0 0 1 0 0,0 0-1 0 0,0 0 0 0 0,-1 0 0 0 0,4-5-33 0 0,4-9-183 0 0,1 0 0 0 0,1 1 0 0 0,0 1-1 0 0,14-16 1 0 0,-18 22 100 0 0,-2 4 53 0 0,-1 0 0 0 0,0-1 0 0 0,0 1 1 0 0,0-1-1 0 0,0 0 0 0 0,-1 1 1 0 0,1-1-1 0 0,-1 0 0 0 0,2-4 1 0 0,1-1 7 0 0,-3 6 158 0 0,-1 2 90 0 0,0 0 28 0 0,1 3-33 0 0,2 6-169 0 0,-1 1 0 0 0,0-1 0 0 0,-1 0 0 0 0,0 1 1 0 0,0-1-1 0 0,-1 1 0 0 0,-1-1 0 0 0,-2 17 0 0 0,-19 79 278 0 0,21-102-286 0 0,-40 123 81 0 0,30-96-94 0 0,-4 6 194 0 0,-30 55 0 0 0,24-53 294 0 0,2-4-710 0 0,-43 58-1 0 0,-36 27-796 0 0,33-43 764 0 0,58-67 269 0 0,5-8 42 0 0,2-1 11 0 0,0 0 0 0 0,0 0 0 0 0,0 0 0 0 0,0 0 0 0 0,0 0 0 0 0,0 0 2 0 0,3 0-8 0 0,57-7 427 0 0,88-5 162 0 0,-26 2-377 0 0,-13 0-58 0 0,60 5-6 0 0,-154 4-223 0 0,-1 0 0 0 0,1-1 0 0 0,17-4 0 0 0,-4-6-5687 0 0,-17 4-20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3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67 204 11975 0 0,'1'-4'91'0'0,"-1"0"-1"0"0,0 0 0 0 0,0-1 0 0 0,0 1 1 0 0,-1 0-1 0 0,1 0 0 0 0,-1 0 1 0 0,0 0-1 0 0,0 0 0 0 0,-1 0 0 0 0,-2-6 1 0 0,2 5 114 0 0,0 1 1 0 0,1 0 0 0 0,0-1-1 0 0,-1 0 1 0 0,1 1 0 0 0,1-1-1 0 0,-1 1 1 0 0,1-1 0 0 0,0-5-1 0 0,0 8-22 0 0,0 0-1 0 0,1 0 1 0 0,-1 1 0 0 0,1-1-1 0 0,0 0 1 0 0,-1 0-1 0 0,1 1 1 0 0,0-1-1 0 0,0 1 1 0 0,0-1 0 0 0,0 1-1 0 0,0-1 1 0 0,1 1-1 0 0,-1-1 1 0 0,0 1-1 0 0,1 0 1 0 0,-1 0 0 0 0,1 0-1 0 0,-1 0 1 0 0,1 0-1 0 0,-1 0 1 0 0,4-1-1 0 0,4-2-185 0 0,0 1 0 0 0,0 0 0 0 0,13-2-1 0 0,-3 1 126 0 0,88-15-122 0 0,-55 12 0 0 0,-2-1 0 0 0,0 2 0 0 0,95 2 0 0 0,-137 4 22 0 0,0 1 0 0 0,0 0 0 0 0,0 1 0 0 0,0-1 0 0 0,0 2 0 0 0,0-1 0 0 0,8 5 0 0 0,-13-6 59 0 0,0 1 0 0 0,0-1 1 0 0,0 1-1 0 0,-1 0 0 0 0,1 0 0 0 0,-1 0 1 0 0,1 0-1 0 0,-1 1 0 0 0,0-1 1 0 0,0 1-1 0 0,0-1 0 0 0,0 1 0 0 0,0 0 1 0 0,-1 0-1 0 0,1-1 0 0 0,-1 1 1 0 0,0 0-1 0 0,0 1 0 0 0,0-1 1 0 0,1 4-1 0 0,-1 2-61 0 0,0 0 0 0 0,-1 0 0 0 0,0 0 0 0 0,-1 0 0 0 0,0 0 0 0 0,0-1 0 0 0,-1 1 0 0 0,-3 9 0 0 0,-4 10-28 0 0,-14 29 1 0 0,4-14-53 0 0,-45 72-1 0 0,54-98 256 0 0,-2-1 1 0 0,0 0-1 0 0,-1-1 0 0 0,-1-1 0 0 0,0 0 0 0 0,-1-1 0 0 0,-16 12 0 0 0,22-20-86 0 0,0 0 0 0 0,-1 0-1 0 0,1-1 1 0 0,-1 0 0 0 0,-16 4-1 0 0,-54 8-193 0 0,63-13 126 0 0,1-1-41 0 0,0-1 0 0 0,-18-1 0 0 0,-24 2 0 0 0,17 1-601 0 0,1 1-1777 0 0,14 0-3253 0 0,9 1-807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3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145 119 11975 0 0,'0'0'267'0'0,"0"3"42"0"0,-1-3-288 0 0,-2 12 81 0 0,0 0 0 0 0,1 0 1 0 0,0 0-1 0 0,0 0 0 0 0,2 0 0 0 0,0 14 0 0 0,0-25-4 0 0,0 1-1 0 0,0-1 0 0 0,0 0 1 0 0,0 1-1 0 0,0-1 0 0 0,1 0 1 0 0,-1 0-1 0 0,0 1 1 0 0,1-1-1 0 0,-1 0 0 0 0,1 0 1 0 0,0 0-1 0 0,-1 0 0 0 0,1 1 1 0 0,0-1-1 0 0,0 0 0 0 0,-1 0 1 0 0,3 1-1 0 0,-1 0 93 0 0,0-1-1 0 0,0 0 1 0 0,0 0-1 0 0,0 0 1 0 0,0 0-1 0 0,1 0 1 0 0,-1 0-1 0 0,0-1 1 0 0,5 2-1 0 0,3-1 368 0 0,1-1-1 0 0,0 1 1 0 0,18-3-1 0 0,-22 1-563 0 0,31-4 62 0 0,0-2 0 0 0,54-16 0 0 0,-85 21-48 0 0,6-3-7 0 0,0-1 0 0 0,-1 0 0 0 0,1 0 0 0 0,-1-1 0 0 0,-1-1 0 0 0,1 0 0 0 0,10-10 0 0 0,-19 15 0 0 0,0 0 0 0 0,0 0 0 0 0,0 0 0 0 0,0 0 0 0 0,0 0 0 0 0,-1-1 0 0 0,0 1 0 0 0,1-1 0 0 0,-1 0 0 0 0,-1 0 0 0 0,1 0 0 0 0,0 0 0 0 0,-1 0 0 0 0,0 0 0 0 0,0 0 0 0 0,0 0 0 0 0,-1 0 0 0 0,1-1 0 0 0,-1 1 0 0 0,0 0 0 0 0,0 0 0 0 0,-1-1 0 0 0,1 1 0 0 0,-1 0 0 0 0,0 0 0 0 0,0 0 0 0 0,0 0 0 0 0,-1 0 0 0 0,1 0 0 0 0,-1 0 0 0 0,0 0 0 0 0,0 1 0 0 0,0-1 0 0 0,-1 0 0 0 0,-4-5 0 0 0,5 8-57 0 0,0 0-1 0 0,0 0 1 0 0,0 0 0 0 0,0 0-1 0 0,0 0 1 0 0,0 0-1 0 0,0 0 1 0 0,0 1 0 0 0,0-1-1 0 0,0 1 1 0 0,0 0-1 0 0,-1 0 1 0 0,1-1-1 0 0,0 1 1 0 0,0 0 0 0 0,0 1-1 0 0,0-1 1 0 0,-1 0-1 0 0,1 1 1 0 0,0-1 0 0 0,0 1-1 0 0,-3 1 1 0 0,-6 2-162 0 0,0 1 1 0 0,-18 9-1 0 0,4 1 424 0 0,0 2-1 0 0,1 0 1 0 0,-37 35-1 0 0,-57 71 1057 0 0,13-13-1364 0 0,85-93 103 0 0,14-12 0 0 0,-1 1 0 0 0,1-1 0 0 0,1 1 0 0 0,-1 0 0 0 0,1 1 0 0 0,-8 10 0 0 0,13-16 0 0 0,0-1 0 0 0,0 0 0 0 0,-1 1 0 0 0,1-1 0 0 0,0 1 0 0 0,0-1 0 0 0,0 1 0 0 0,0-1 0 0 0,-1 1 0 0 0,1-1 0 0 0,0 1 0 0 0,0-1 0 0 0,0 1 0 0 0,0-1 0 0 0,0 1 0 0 0,0-1 0 0 0,0 0 0 0 0,1 1 0 0 0,-1 0 0 0 0,1 0 0 0 0,0 0 0 0 0,0 0 0 0 0,0 0 0 0 0,0 0 0 0 0,1 0 0 0 0,-1-1 0 0 0,0 1 0 0 0,0 0 0 0 0,1-1 0 0 0,-1 1 0 0 0,1-1 0 0 0,-1 1 0 0 0,0-1 0 0 0,3 1 0 0 0,23 2 0 0 0,11-1-346 0 0,0-2 0 0 0,0-2 0 0 0,44-8 0 0 0,-36 2-166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31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64 511 15663 0 0,'-1'3'125'0'0,"-1"-1"0"0"0,1 1 0 0 0,0 0 0 0 0,0-1 0 0 0,0 1 0 0 0,0 0 0 0 0,-1 4 0 0 0,-6 15 447 0 0,-6 0-400 0 0,9-15-44 0 0,1-1 1 0 0,0 1-1 0 0,0 0 1 0 0,1 0-1 0 0,-1 0 0 0 0,-3 15 1 0 0,7-22-102 0 0,0 1 0 0 0,0 0 0 0 0,0-1 0 0 0,0 1 0 0 0,0-1 0 0 0,0 1 0 0 0,1-1 0 0 0,-1 1 0 0 0,0-1 0 0 0,0 1 0 0 0,0-1 0 0 0,1 0 0 0 0,-1 1 0 0 0,0-1 0 0 0,0 1 0 0 0,1-1 0 0 0,-1 1 0 0 0,0-1 0 0 0,1 0 1 0 0,-1 1-1 0 0,1-1 0 0 0,-1 0 0 0 0,1 0 0 0 0,-1 1 0 0 0,0-1 0 0 0,1 0 0 0 0,-1 0 0 0 0,1 1 0 0 0,-1-1 0 0 0,1 0 0 0 0,-1 0 0 0 0,1 0 0 0 0,-1 0 0 0 0,1 0 0 0 0,-1 0 0 0 0,1 0 0 0 0,-1 0 0 0 0,1 0 0 0 0,-1 0 0 0 0,1 0 0 0 0,-1 0 0 0 0,1 0 0 0 0,0-1 0 0 0,4 1 92 0 0,-1-1 0 0 0,0 0 0 0 0,0 0 0 0 0,0 0-1 0 0,0-1 1 0 0,0 1 0 0 0,7-5 0 0 0,27-18 626 0 0,-31 19-630 0 0,22-18-77 0 0,-1-1 0 0 0,-1-1 0 0 0,30-38-1 0 0,-35 39-23 0 0,102-139-14 0 0,-88 110 0 0 0,63-68 0 0 0,-87 108 0 0 0,1 0 0 0 0,1 0 0 0 0,0 2 0 0 0,1 0 0 0 0,0 0 0 0 0,0 2 0 0 0,1 0 0 0 0,1 0 0 0 0,17-5 0 0 0,-29 13 0 0 0,-1 0 0 0 0,1 0 0 0 0,0 1 0 0 0,-1 0 0 0 0,1 0 0 0 0,0 0 0 0 0,-1 0 0 0 0,1 1 0 0 0,-1 0 0 0 0,1 0 0 0 0,-1 0 0 0 0,1 0 0 0 0,-1 1 0 0 0,0 0 0 0 0,1 0 0 0 0,-1 0 0 0 0,8 6 0 0 0,-9-6 0 0 0,0 0 0 0 0,0 0 0 0 0,0 1 0 0 0,0-1 0 0 0,0 1 0 0 0,0 0 0 0 0,0 0 0 0 0,-1 0 0 0 0,0 1 0 0 0,1-1 0 0 0,-1 0 0 0 0,0 1 0 0 0,-1-1 0 0 0,1 1 0 0 0,-1 0 0 0 0,0 0 0 0 0,1 0 0 0 0,-2-1 0 0 0,1 1 0 0 0,0 8 0 0 0,-1-2 0 0 0,-1-1 0 0 0,-1 0 0 0 0,0 0 0 0 0,0 1 0 0 0,-1-1 0 0 0,0 0 0 0 0,0-1 0 0 0,-1 1 0 0 0,-5 8 0 0 0,-21 44 477 0 0,16-32 226 0 0,-17 28 0 0 0,-20 23-621 0 0,-84 100 1 0 0,123-166-88 0 0,8-11-14 0 0,0 1 1 0 0,0 0 0 0 0,1 1 0 0 0,0-1-1 0 0,0 0 1 0 0,-4 8 0 0 0,6-10-678 0 0,-2 10-1268 0 0,4-6 1394 0 0,-1 0-1 0 0,1 0 1 0 0,0 0 0 0 0,0-1-1 0 0,1 1 1 0 0,0 0 0 0 0,0 0 0 0 0,0-1-1 0 0,3 7 1 0 0,1 0 14 0 0,5 13-3861 0 0,-6-16 78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32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19351 0 0,'0'0'424'0'0,"0"0"88"0"0,0 0 24 0 0,-5 9 8 0 0,2 3-440 0 0,-1-1-104 0 0,1 1 0 0 0,-1 1 0 0 0,2 1 432 0 0,4-2 64 0 0,3 1 16 0 0,1-1 0 0 0,-1-1-824 0 0,2-2-160 0 0,0-4-32 0 0,-7-5-8400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19:35:5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1207 0 0,'0'0'647'0'0,"3"0"-275"0"0,1 0 68 0 0,2-1-1133 0 0,0-2 3014 0 0,5-4 3640 0 0,-6 4-6006 0 0,-3 1-18 0 0,9-16 11 0 0,3 0 135 0 0,-13 17-67 0 0,-1 0 0 0 0,1 0 0 0 0,0 0 0 0 0,-1 0 0 0 0,1 0 0 0 0,-1 0 1 0 0,1 0-1 0 0,-1 0 0 0 0,0 0 0 0 0,1 0 0 0 0,-1 0 0 0 0,0-1 0 0 0,4-11-4 0 0,-4 11-86 0 0,-11 11-60 0 0,7-6 126 0 0,-6 10-38 0 0,7-8 40 0 0,-9 18 6770 0 0,14-23-6636 0 0,7 0 0 0 0,-6 0 586 0 0,-1 0-645 0 0,8 2-14 0 0,2 2-34 0 0,-5-1 33 0 0,1-1 268 0 0,-8 12 483 0 0,14-7-367 0 0,-14-4-538 0 0,0 2 43 0 0,-1 1 0 0 0,0-1 0 0 0,0 0 1 0 0,0 1-1 0 0,-1-1 0 0 0,0 0 0 0 0,0 0 1 0 0,-3 6-1 0 0,4-9 1262 0 0,2-1-1199 0 0,0-1-1 0 0,-1 0 1 0 0,1 1 0 0 0,0-1-1 0 0,0 1 1 0 0,-1-1 0 0 0,1 0-1 0 0,0 1 1 0 0,-1 0 0 0 0,1-1-1 0 0,-1 1 1 0 0,2 0 0 0 0,-2 0 3 0 0,2 0 83 0 0,-1 7-375 0 0,0 1 130 0 0,-1 0 158 0 0,0-6 219 0 0,0-1-164 0 0,1 0-16 0 0,-1 0 0 0 0,1 0-1 0 0,0 0 1 0 0,-1 0 0 0 0,1 0-1 0 0,0 0 1 0 0,0 0 0 0 0,2 3 0 0 0,-2-4-40 0 0,0 1 0 0 0,-1 0 0 0 0,1-1 0 0 0,-1 1 0 0 0,1 0 0 0 0,-1 0 0 0 0,0-1 0 0 0,1 1 0 0 0,-1 0 0 0 0,0 0 0 0 0,0 0 0 0 0,-1-1 0 0 0,1 3 0 0 0,0-1-8 0 0,-1 2-66 0 0,0 9 13 0 0,1-1 57 0 0,1-8 53 0 0,10 19-87 0 0,-10-11-209 0 0,-2-6 136 0 0,0 17-25 0 0,0-22 1059 0 0,2 1-1006 0 0,-1 7-243 0 0,0 0 0 0 0,-1 0 0 0 0,0 0-1 0 0,-1 0 1 0 0,-3 11 0 0 0,5-19-77 0 0,-2 10-385 0 0,2-10 467 0 0,1-2-701 0 0,-1 0 995 0 0,1 0 1 0 0,-1 1-1 0 0,0-1 1 0 0,0 0 0 0 0,0 0-1 0 0,1 0 1 0 0,-1 0-1 0 0,0 0 1 0 0,0 0 0 0 0,0 0-1 0 0,1 0 1 0 0,-1 1-1 0 0,0-1 1 0 0,0 0 0 0 0,0 0-1 0 0,0 0 1 0 0,0 0-1 0 0,1 0 1 0 0,-1 1 0 0 0,0-1-1 0 0,0 0 1 0 0,0 0-1 0 0,0 0 1 0 0,0 1 0 0 0,1-1-9 0 0,-1 1 1 0 0,0-1 0 0 0,0 0 0 0 0,0 1-1 0 0,1-1 1 0 0,-1 0 0 0 0,0 1 0 0 0,1-1-1 0 0,-1 0 1 0 0,0 1 0 0 0,1-1 0 0 0,-1 0 0 0 0,0 0-1 0 0,1 1 1 0 0,-1-1 0 0 0,0 0 0 0 0,1 0-1 0 0,-1 0 1 0 0,1 0 0 0 0,-1 0 0 0 0,1 0-1 0 0,-1 1 1 0 0,0-1 0 0 0,1 0 0 0 0,-1 0 0 0 0,1 0-1 0 0,8 0-417 0 0,0-1 0 0 0,0 0 0 0 0,0 0 0 0 0,0-1-1 0 0,-1 0 1 0 0,1 0 0 0 0,8-4 0 0 0,6-3-3839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19:36:0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0 2759 0 0,'0'0'8680'0'0,"-2"1"-8480"0"0,-3 2-220 0 0,2-1-89 0 0,1-1 0 0 0,-1 1 0 0 0,1 0 0 0 0,-1 0 0 0 0,1 0 1 0 0,-4 5-1 0 0,4-6 1186 0 0,-2 2-963 0 0,0 0 0 0 0,0 0 0 0 0,0 0-1 0 0,-8 2 1 0 0,10-4 326 0 0,1 1-164 0 0,0-2-235 0 0,-1 1 0 0 0,1 0-1 0 0,-1-1 1 0 0,1 1-1 0 0,-1 0 1 0 0,1 0 0 0 0,0 0-1 0 0,0 0 1 0 0,-1 0-1 0 0,-1 3 1 0 0,-16 14 34 0 0,10-9-65 0 0,0 1 2677 0 0,9-7-2576 0 0,-2 24 115 0 0,2-24-231 0 0,0 0 0 0 0,-1-1-1 0 0,0 1 1 0 0,1 0 0 0 0,-1 0-1 0 0,0-1 1 0 0,0 1 0 0 0,0-1-1 0 0,-1 1 1 0 0,1-1 0 0 0,-1 1-1 0 0,-3 3 1 0 0,0 0-47 0 0,-22 29-324 0 0,17-21 381 0 0,6-9 264 0 0,1-1 0 0 0,-1 1 0 0 0,-4 10 0 0 0,7-13 643 0 0,1 1-817 0 0,0 8-7 0 0,0-9-9 0 0,0 1-23 0 0,0 9-48 0 0,-1-2-3 0 0,-7 12-8 0 0,6-13 3 0 0,1-4 0 0 0,-1 1 0 0 0,0-1 0 0 0,0 1 0 0 0,-5 7 0 0 0,5-8 0 0 0,-12 20 0 0 0,-3-2-80 0 0,14-21 133 0 0,1 1-222 0 0,-2 17 2168 0 0,0-5-1956 0 0,-4 7-32 0 0,7-21-11 0 0,0 1 0 0 0,0-1 0 0 0,0 0 0 0 0,0 0 0 0 0,0 0 0 0 0,0 1 0 0 0,1-1-1 0 0,-1 0 1 0 0,0 1 0 0 0,1-1 0 0 0,-1 3 0 0 0,-4 8 11 0 0,2 2 32 0 0,1 7-35 0 0,0-16 6 0 0,-5 8 49 0 0,0-1-20 0 0,-5 4-35 0 0,9-11 4 0 0,-11 19 53 0 0,13-22-6 0 0,-5 12 341 0 0,5-2-390 0 0,1 2-22 0 0,0-2-53 0 0,0-7-13 0 0,0 0 1 0 0,0 0-1 0 0,-1 0 0 0 0,-1 8 1 0 0,-4 20-122 0 0,4-20 199 0 0,1 1 0 0 0,-1-2 0 0 0,2 1 0 0 0,-2-1 0 0 0,2-2-10 0 0,0-5-33 0 0,-2 5 32 0 0,0 2 11 0 0,-3 1 0 0 0,0-1 0 0 0,0 0 0 0 0,-1 1 0 0 0,1 0 0 0 0,-2 0 0 0 0,2 1 0 0 0,-1-1 0 0 0,1 1 0 0 0,-1-2 0 0 0,0 2 0 0 0,-2-2 0 0 0,3-2 11 0 0,0-4 42 0 0,4-3-55 0 0,-3 14 239 0 0,3-12-194 0 0,-1 7-33 0 0,-1 1-10 0 0,-2 0 0 0 0,-1 1 0 0 0,-3 4 0 0 0,9-18 0 0 0,1 5 0 0 0,-8 27 0 0 0,-6 9 64 0 0,9-27-64 0 0,-2-3 0 0 0,-2 8-2 0 0,8-14 9 0 0,-13 26 52 0 0,7-19-59 0 0,-1 0 12 0 0,1-1 52 0 0,5-9 115 0 0,-2 2-45 0 0,3-3-165 0 0,0-1 0 0 0,0 0 0 0 0,-1 0 0 0 0,1 0-1 0 0,0 1 1 0 0,0-1 0 0 0,0 0 0 0 0,-1 0 0 0 0,1 1 0 0 0,0-1 0 0 0,0 0-1 0 0,0 0 1 0 0,0 1 0 0 0,0-1 0 0 0,0 0 0 0 0,0 0 0 0 0,0 1-1 0 0,-1-1 1 0 0,1 0 0 0 0,0 0 0 0 0,0 1 0 0 0,0-1 0 0 0,0 0-1 0 0,0 1 1 0 0,0-1 0 0 0,1 0 0 0 0,-1 0 0 0 0,0 1 0 0 0,0-1 0 0 0,0 0-1 0 0,0 1 1 0 0,0 0-11 0 0,1 0 0 0 0,-1 0 0 0 0,1 0 0 0 0,-1 0 0 0 0,1 0 0 0 0,-1 0 0 0 0,1 0 0 0 0,0 0 0 0 0,-1 0 0 0 0,1 0 0 0 0,0-1 1 0 0,0 1-1 0 0,0 0 0 0 0,0 0 0 0 0,-1-1 0 0 0,1 1 0 0 0,0-1 0 0 0,0 1 0 0 0,0-1 0 0 0,0 1 0 0 0,0-1 0 0 0,1 1 0 0 0,-1-1 0 0 0,1 0 0 0 0,4 2-903 0 0,0 0 1 0 0,-1-1 0 0 0,1 0-1 0 0,0 0 1 0 0,10-1-1 0 0,11-1-4923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8:30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6638 23 2759 0 0,'0'0'126'0'0,"0"0"68"0"0,0 0 208 0 0,3-7 382 0 0,-3 4 2070 0 0,-5-2-2838 0 0,3 3-16 0 0,2 2 0 0 0,0-1 0 0 0,-1 1 0 0 0,1 0 0 0 0,0-1 0 0 0,-1 1 0 0 0,1 0 0 0 0,0 0 0 0 0,-1-1 0 0 0,1 1 0 0 0,0 0 0 0 0,-1 0 0 0 0,1-1 0 0 0,0 1 0 0 0,-1 0 0 0 0,1 0 0 0 0,-1 0 0 0 0,1 0 0 0 0,0-1 0 0 0,-1 1 0 0 0,1 0 0 0 0,-1 0 0 0 0,1 0 0 0 0,0 0 0 0 0,-1 0 0 0 0,1 0 0 0 0,-1 0 0 0 0,-10 1 0 0 0,3-1 0 0 0,2-1 72 0 0,4 0 299 0 0,2 1 117 0 0,0 0 21 0 0,0 0-66 0 0,0 0-222 0 0,0 0 166 0 0,0 0 101 0 0,0 0 21 0 0,0 0-66 0 0,2 11 653 0 0,1 8 5 0 0,-2-17-1100 0 0,-1-1 1 0 0,0 1-1 0 0,0-1 0 0 0,0 1 0 0 0,0 0 0 0 0,0-1 0 0 0,0 1 0 0 0,0-1 0 0 0,-1 1 1 0 0,1 0-1 0 0,0-1 0 0 0,-1 1 0 0 0,0 1 0 0 0,-2 4-1 0 0,1 1 0 0 0,0 0 0 0 0,-1 0 0 0 0,0 0 0 0 0,-1-1 0 0 0,1 1 0 0 0,-6 7 0 0 0,-12 27 0 0 0,7 2 0 0 0,-2 8 0 0 0,13-42 0 0 0,2-8 0 0 0,0 0 0 0 0,1 0 0 0 0,0-1 0 0 0,-1 1 0 0 0,1 0 0 0 0,0 0 0 0 0,0 0 0 0 0,0-1 0 0 0,0 1 0 0 0,0 0 0 0 0,1 3 0 0 0,3 17 0 0 0,-3-5 0 0 0,-1-16 0 0 0,0 0 0 0 0,0 1 0 0 0,0-1 0 0 0,1 0 0 0 0,-1 0 0 0 0,0 0 0 0 0,0 1 0 0 0,1-1 0 0 0,-1 0 0 0 0,1 0 0 0 0,0 1 0 0 0,5 13 0 0 0,-3-9 145 0 0,-1 0 0 0 0,1 1 0 0 0,-2-1 0 0 0,1 0-1 0 0,-1 1 1 0 0,0-1 0 0 0,0 1 0 0 0,-1-1 0 0 0,1 1-1 0 0,-2 0 1 0 0,1-1 0 0 0,-2 8 0 0 0,-2 10-78 0 0,-3 19-18 0 0,-5 81 0 0 0,12-108-49 0 0,-6 29 0 0 0,4-35 0 0 0,0 0 0 0 0,1 0 0 0 0,0 1 0 0 0,0-1 0 0 0,2 0 0 0 0,-1 0 0 0 0,3 16 0 0 0,-1-19 0 0 0,-1 0 0 0 0,1 1 0 0 0,-1 10 0 0 0,0 7 0 0 0,0-8 0 0 0,-4 30 0 0 0,1-33 0 0 0,2 0 0 0 0,-1 0 0 0 0,3 18 0 0 0,2 14 943 0 0,-2 54-1 0 0,-3-70-779 0 0,5 92-163 0 0,-4-91 0 0 0,-6 43 0 0 0,1-20 0 0 0,-3-1 0 0 0,5-41 0 0 0,1 0 0 0 0,1-1 0 0 0,0 1 0 0 0,0 21 0 0 0,2-8 0 0 0,-1 1 0 0 0,-1-1 0 0 0,-5 30 0 0 0,-2 27 0 0 0,1 34 0 0 0,-3-10 0 0 0,5-72 0 0 0,2-1 0 0 0,2 64 0 0 0,1-80 0 0 0,-1 27 0 0 0,0-28 0 0 0,1 29 0 0 0,1-27 0 0 0,10 69 0 0 0,-8-69 0 0 0,0 26 0 0 0,-3-25 0 0 0,5 22 0 0 0,-5-32 0 0 0,1-1 0 0 0,-1 1 0 0 0,0 0 0 0 0,-1-1 0 0 0,-3 16 0 0 0,2-13 0 0 0,0 1 0 0 0,1 19 0 0 0,1 10 0 0 0,-1-27 0 0 0,1-1 0 0 0,0 0 0 0 0,1 1 0 0 0,4 16 0 0 0,-3-19 191 0 0,0 0 1 0 0,0 18-1 0 0,-2-20-93 0 0,0-1 0 0 0,1 0 0 0 0,0 1 0 0 0,1-1 1 0 0,4 16-1 0 0,-4-17-115 0 0,0-1-1 0 0,0 1 1 0 0,-1 0-1 0 0,0 0 1 0 0,-1 13 0 0 0,3 13 990 0 0,1 4-955 0 0,-3-21-19 0 0,6 25 0 0 0,-4-24 1 0 0,-1-1 0 0 0,-1 1 0 0 0,0 0 0 0 0,-2 0 0 0 0,0 0 0 0 0,-4 24 0 0 0,2-17 0 0 0,0 49 0 0 0,6-45 0 0 0,-1-21 0 0 0,-1 0 0 0 0,-1 1 0 0 0,1 7 0 0 0,-1 5 0 0 0,5 38 0 0 0,-1-21 0 0 0,8 31 0 0 0,2 30 0 0 0,-10-49 0 0 0,-3-31 0 0 0,0 0 0 0 0,2 0 0 0 0,0-1 0 0 0,8 26 0 0 0,-9-35 0 0 0,0 0 0 0 0,0 0 0 0 0,1 12 0 0 0,-3-12 0 0 0,1 0 0 0 0,1-1 0 0 0,-1 1 0 0 0,1-1 0 0 0,0 1 0 0 0,1-1 0 0 0,0 0 0 0 0,6 11 0 0 0,-4-8 0 0 0,0 0 0 0 0,4 14 0 0 0,-8-22 0 0 0,-1-1 0 0 0,1 1 0 0 0,0 0 0 0 0,-1-1 0 0 0,1 1 0 0 0,0 0 0 0 0,0-1 0 0 0,0 1 0 0 0,0-1 0 0 0,0 1 0 0 0,1-1 0 0 0,1 2 0 0 0,3 3 0 0 0,15 23 0 0 0,-18-24 0 0 0,0 1 0 0 0,12 27 0 0 0,-11-21 0 0 0,7 24 0 0 0,-10-31 0 0 0,0-2 0 0 0,0 0 0 0 0,-1 0 0 0 0,1 0 0 0 0,-1 0 0 0 0,1 1 0 0 0,-1-1 0 0 0,0 5 0 0 0,-1-5 0 0 0,1 1 0 0 0,0-1 0 0 0,1 1 0 0 0,-1-1 0 0 0,0 1 0 0 0,1-1 0 0 0,1 4 0 0 0,-2 0 0 0 0,0-5 0 0 0,1 0 0 0 0,-1 1 0 0 0,0-1 0 0 0,0 0 0 0 0,1 0 0 0 0,-1 0 0 0 0,1 0 0 0 0,0 0 0 0 0,1 3 0 0 0,5 9 0 0 0,2 1 0 0 0,3 17 0 0 0,4-4 0 0 0,-9-10 0 0 0,-7-18 0 0 0,0 1 0 0 0,0 0-1 0 0,0-1 1 0 0,0 1 0 0 0,0 0-1 0 0,0-1 1 0 0,0 1 0 0 0,0 0-1 0 0,1-1 1 0 0,-1 1-1 0 0,0-1 1 0 0,1 1 0 0 0,-1 0-1 0 0,0-1 1 0 0,1 1 0 0 0,-1-1-1 0 0,0 1 1 0 0,1-1 0 0 0,0 1-1 0 0,0 0 7 0 0,0-1-1 0 0,0 1 0 0 0,0 0 0 0 0,0-1 1 0 0,-1 1-1 0 0,1-1 0 0 0,0 1 0 0 0,-1 0 1 0 0,1 0-1 0 0,0 0 0 0 0,-1-1 0 0 0,1 1 1 0 0,-1 0-1 0 0,1 1 0 0 0,1 0 366 0 0,-2-2 117 0 0,0 0 21 0 0,0 0-66 0 0,1 1-294 0 0,0-1-134 0 0,-4-1-12 0 0,-18-1-5 0 0,-67 1 2 0 0,-53-8 0 0 0,140 9 0 0 0,-4 0 0 0 0,1 0 0 0 0,-1 0 0 0 0,0 1 0 0 0,-8 1 0 0 0,-14 2 0 0 0,0-3 0 0 0,-45 8 0 0 0,72-9 0 0 0,-19 2 0 0 0,0-1 0 0 0,-1-1 0 0 0,1-1 0 0 0,0-1 0 0 0,-27-6 0 0 0,22 4 0 0 0,0 1 0 0 0,-43-1 0 0 0,43 4 0 0 0,-32-4 0 0 0,-13-1 0 0 0,-226-2 0 0 0,-130-20 1134 0 0,123 3-220 0 0,61 21-914 0 0,67 2 0 0 0,28-5 0 0 0,-54 0 0 0 0,-19-2 0 0 0,57 0 0 0 0,-330 22 0 0 0,429-11 0 0 0,-14-2 0 0 0,-93-12 0 0 0,97 5 0 0 0,9 1 0 0 0,-60-4 0 0 0,16 4 6 0 0,-115 3 431 0 0,74 7 701 0 0,30-3-2498 0 0,22 3 1278 0 0,-107-10-1 0 0,122-8 83 0 0,-9 0 0 0 0,14 7-242 0 0,30 1 692 0 0,-1 3-1 0 0,-85 6 1 0 0,15 2-1571 0 0,57-5 1135 0 0,-20-5-14 0 0,34 1 0 0 0,8-4 0 0 0,7 2 0 0 0,-35-10 0 0 0,55 14 0 0 0,-7-1 0 0 0,1 0 0 0 0,-1 1 0 0 0,0 1 0 0 0,-31 5 0 0 0,-12 2-6 0 0,41-5 701 0 0,-41 8 0 0 0,24-5-229 0 0,7-1-324 0 0,15-2-363 0 0,0 0-1 0 0,-1-2 1 0 0,1 0 0 0 0,0 0-1 0 0,-1-2 1 0 0,1 0 0 0 0,0-1-1 0 0,-24-7 1 0 0,20 3 221 0 0,14 5 0 0 0,1 0 0 0 0,-1 0 0 0 0,0 0 0 0 0,0 1 0 0 0,0 0 0 0 0,-10-1 0 0 0,14 2 0 0 0,0 0 0 0 0,0 0 0 0 0,-1-1 0 0 0,1 1 0 0 0,0-1 0 0 0,-1 1 0 0 0,1-1 0 0 0,0 0 0 0 0,0 0 0 0 0,-4-2 0 0 0,-3-1 0 0 0,-25-1-4 0 0,32 5 35 0 0,0-1 0 0 0,0 1 1 0 0,-1 0-1 0 0,1-1 0 0 0,0 0 0 0 0,0 0 0 0 0,0 1 0 0 0,0-1 1 0 0,0 0-1 0 0,0-1 0 0 0,0 1 0 0 0,-3-3 0 0 0,1 2 229 0 0,0 0 0 0 0,-1 1 0 0 0,1 0 0 0 0,-10-2 0 0 0,-13-4 31 0 0,20 6-291 0 0,-18-9 0 0 0,18 7 0 0 0,0 3 0 0 0,-1-2 0 0 0,0 1 0 0 0,0 4 0 0 0,-25 9 0 0 0,32-12 0 0 0,1 1 0 0 0,-1-1 0 0 0,0 0 0 0 0,1 1 0 0 0,-1-1 0 0 0,1 0 0 0 0,-1 0 0 0 0,0 1 0 0 0,1-1 0 0 0,-1 0 0 0 0,1 0 0 0 0,-1 0 0 0 0,0 0 0 0 0,1 0 0 0 0,-1 0 0 0 0,0 0 0 0 0,1 0 0 0 0,-1 0 0 0 0,0 0 0 0 0,1 0 0 0 0,-1 0 0 0 0,0-1 0 0 0,1 1 0 0 0,-2-1 0 0 0,-4-2 0 0 0,-1 0 0 0 0,-1-1 0 0 0,5-3 0 0 0,-2-9 0 0 0,0-25 0 0 0,1 22 0 0 0,2 6 0 0 0,0-1 0 0 0,1 1 0 0 0,1-17 0 0 0,0 14 0 0 0,-1 6 0 0 0,1 0 0 0 0,1-14 0 0 0,-1 18 0 0 0,4-6 0 0 0,7-15 0 0 0,-9 24 0 0 0,-2 2 0 0 0,1 0 0 0 0,-1-1 0 0 0,1 1 0 0 0,-1 0 0 0 0,0 0 0 0 0,1 0 0 0 0,-1 0 0 0 0,0 0 0 0 0,0-1 0 0 0,0 1 0 0 0,0 0 0 0 0,0 0 0 0 0,0 0 0 0 0,0-1 0 0 0,0 1 0 0 0,0 0 0 0 0,-1 0 0 0 0,1-2 0 0 0,-2 0 0 0 0,1 1 0 0 0,-4-16 0 0 0,5 17 0 0 0,-1 1 0 0 0,1-1 0 0 0,0 0 0 0 0,0 1 0 0 0,-1-1 0 0 0,1 0 0 0 0,0 1 0 0 0,0-1 0 0 0,0 0 0 0 0,0 1 0 0 0,0-1 0 0 0,0 0 0 0 0,0 1 0 0 0,0-1 0 0 0,0 0 0 0 0,0 1 0 0 0,1-1 0 0 0,-1 0 0 0 0,0 1 0 0 0,0-1 0 0 0,1 1 0 0 0,-1-1 0 0 0,0 0 0 0 0,1 1 0 0 0,0-2 0 0 0,0 1 0 0 0,6-23-64 0 0,-7 23-273 0 0,0 1-138 0 0,0 0-33 0 0,0 0 65 0 0,0-1 294 0 0,-3-13-732 0 0,2 13-90 0 0,2-1-1270 0 0,2-5-4922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8:2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4607 0 0,'0'0'208'0'0,"3"-8"994"0"0,-2 7-894 0 0,0-3-436 0 0,-2 0 3098 0 0,0 43-1514 0 0,3-19-1377 0 0,0-1 0 0 0,1 0 0 0 0,1 0 0 0 0,1 0-1 0 0,8 21 1 0 0,-5-15-34 0 0,-1 0 0 0 0,4 30 0 0 0,-5-18-45 0 0,4 62 0 0 0,6 73 944 0 0,-7-92-448 0 0,-8-71-419 0 0,16 200 505 0 0,-16-155-607 0 0,-10 103-1 0 0,2-94 282 0 0,1 1 0 0 0,4 1 0 0 0,3-1 0 0 0,2 0 0 0 0,3 0 0 0 0,3 0 0 0 0,32 116 0 0 0,-34-158-256 0 0,-1 0 0 0 0,-1 0 0 0 0,-1 1 0 0 0,-1-1 0 0 0,-1 1 0 0 0,-1 0 0 0 0,-1 0 0 0 0,-3 27 0 0 0,-12 49 0 0 0,-11 107 0 0 0,20 17 0 0 0,6-173 0 0 0,-4-3 75 0 0,3-35 17 0 0,0-1 0 0 0,0 1 0 0 0,1 18 0 0 0,7 92 1513 0 0,-4-87-1605 0 0,-3 1 0 0 0,-1 0 0 0 0,-9 62 0 0 0,-3-44 0 0 0,8-38 0 0 0,1 0 0 0 0,-2 24 0 0 0,5-37 0 0 0,3 14 0 0 0,3 18 0 0 0,-2-25 0 0 0,-1-5 0 0 0,0-1 0 0 0,-1 1 0 0 0,1 0 0 0 0,-1-1 0 0 0,0 1 0 0 0,0 0 0 0 0,0 0 0 0 0,-1 0 0 0 0,1 6 0 0 0,-1-1 0 0 0,5 87 1820 0 0,-3-72-1592 0 0,-2-20-228 0 0,0 1 0 0 0,1-1 0 0 0,0 0 0 0 0,2 9 0 0 0,4 12 0 0 0,-3-14 0 0 0,1-1 0 0 0,-3-6 0 0 0,1 1 0 0 0,-1 0 0 0 0,-1 0 0 0 0,3 10 0 0 0,-2-8 0 0 0,-1 2 0 0 0,1-1 0 0 0,-1 14 0 0 0,-1-19 0 0 0,1 0 0 0 0,-1 0 0 0 0,1 0 0 0 0,-1 0 0 0 0,1 0 0 0 0,0 0 0 0 0,1 0 0 0 0,-1 0 0 0 0,1-1 0 0 0,3 7 0 0 0,11 31 0 0 0,-11-30 0 0 0,0-1 0 0 0,-3-2 0 0 0,1-1 0 0 0,-1 1 0 0 0,-1 0 0 0 0,1 0 0 0 0,-1 8 0 0 0,0-4 0 0 0,-1 21 0 0 0,-1 4 0 0 0,1-9 0 0 0,1-19 0 0 0,0-6-8 0 0,5 23 35 0 0,-6-25-45 0 0,-1 1 1 0 0,1-1 0 0 0,0 0 0 0 0,-1 1 0 0 0,1-1-1 0 0,-1 0 1 0 0,0 0 0 0 0,1 0 0 0 0,-1 0 0 0 0,0 1-1 0 0,-1 0 1 0 0,2-1 4 0 0,-36 44-8342 0 0,24-34 3631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8:2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37 6447 0 0,'0'0'142'0'0,"0"0"22"0"0,0 0 13 0 0,0 0 55 0 0,0 0 181 0 0,0 0 78 0 0,0 0 18 0 0,0 0-66 0 0,-2 0-294 0 0,0 0-132 0 0,-1-1-14 0 0,-10 8-7 0 0,9-5 4 0 0,-16 16 0 0 0,18-15-12 0 0,-11 6 96 0 0,12-8 287 0 0,1-1 117 0 0,0 0 21 0 0,0 0-66 0 0,0 0-222 0 0,0 0 166 0 0,0 0 101 0 0,0 0 21 0 0,1-2-441 0 0,1 0-1 0 0,0 0 1 0 0,0 0 0 0 0,0 0-1 0 0,0 0 1 0 0,0 1-1 0 0,0-1 1 0 0,4-1-1 0 0,2-1 31 0 0,1 0 0 0 0,0 1 0 0 0,-1 0-1 0 0,1 0 1 0 0,0 1 0 0 0,13-1 0 0 0,58-3 1001 0 0,-36 4-835 0 0,-27 1-264 0 0,0 1 0 0 0,1 1 0 0 0,-1 0 0 0 0,28 7 0 0 0,-33-5 0 0 0,77 17 0 0 0,-76-19 0 0 0,1 1 0 0 0,-1-2 0 0 0,1 0 0 0 0,13-2 0 0 0,50-7 0 0 0,-38 3 0 0 0,1 1 0 0 0,61 2 0 0 0,-78 3 0 0 0,-17 0 0 0 0,-1 0 0 0 0,1 0 0 0 0,0 0 0 0 0,0 1 0 0 0,10 2 0 0 0,58 11 0 0 0,-51-9 0 0 0,1 0 0 0 0,0-2 0 0 0,1-1 0 0 0,24-1 0 0 0,-23-2 0 0 0,0-2 0 0 0,45-11 0 0 0,-38 7 0 0 0,-31 7 0 0 0,6-2 0 0 0,0 0 0 0 0,1 1 0 0 0,-1 0 0 0 0,0 1 0 0 0,16 0 0 0 0,-9 1 0 0 0,22-1 0 0 0,-14 0 0 0 0,19 0 0 0 0,1 1 0 0 0,44 8 0 0 0,-47-2 11 0 0,0-2-1 0 0,1-2 0 0 0,-1-2 0 0 0,1-1 1 0 0,-1-2-1 0 0,70-13 0 0 0,2-3 1323 0 0,-65 11-2516 0 0,-36 6 1163 0 0,-1 0 1 0 0,1 1 0 0 0,0 0-1 0 0,0 1 1 0 0,0 0 0 0 0,15 3-1 0 0,2 4 4 0 0,29 11 0 0 0,21 6 18 0 0,-63-22 275 0 0,1-1 0 0 0,-1-1 0 0 0,1 0-1 0 0,20-2 1 0 0,6-3-14 0 0,51-12-1 0 0,-26 4-179 0 0,-49 9-83 0 0,-1 1 0 0 0,0 1 0 0 0,1 0 0 0 0,-1 1 0 0 0,1 1 0 0 0,-1 0 0 0 0,0 2 0 0 0,0 0 0 0 0,0 1 0 0 0,22 7 0 0 0,0 2 0 0 0,-21-9 0 0 0,0 0 0 0 0,0-2 0 0 0,29 2 0 0 0,55-6 0 0 0,-82 2 0 0 0,18-4 0 0 0,52-10 0 0 0,-21 2 0 0 0,-32 6 0 0 0,-14 2 0 0 0,46-2 0 0 0,-6 1 0 0 0,0-1 0 0 0,-31 5 0 0 0,44-9 0 0 0,16 0 0 0 0,-33 6 0 0 0,-21 1 0 0 0,70 5 0 0 0,-59 0 0 0 0,65-5 0 0 0,-112 3 0 0 0,18-1 0 0 0,-2 0 0 0 0,33 2 0 0 0,11 4 0 0 0,0-2 0 0 0,73-6 0 0 0,20-7 0 0 0,-119 9 0 0 0,0 1 0 0 0,58 9 0 0 0,-17-1 0 0 0,-52-7 0 0 0,0-1 0 0 0,28-4 0 0 0,-20-4 0 0 0,1 0 0 0 0,8 5 0 0 0,56 4 0 0 0,-93-1 0 0 0,1 0 0 0 0,0 0 0 0 0,-1 1 0 0 0,1 0 0 0 0,0 0 0 0 0,6 3 0 0 0,2 1 0 0 0,73 14 0 0 0,-75-18 0 0 0,0 0 0 0 0,0-1 0 0 0,0 0 0 0 0,0-1 0 0 0,0 0 0 0 0,-1-1 0 0 0,1 0 0 0 0,15-5 0 0 0,25-5 0 0 0,-41 10 0 0 0,-3 1 0 0 0,0-1 0 0 0,1 1 0 0 0,-1 0 0 0 0,0 1 0 0 0,0 0 0 0 0,0 0 0 0 0,0 1 0 0 0,0 0 0 0 0,0 0 0 0 0,0 1 0 0 0,0 0 0 0 0,8 3 0 0 0,4 3 0 0 0,-14-5 0 0 0,28 11 0 0 0,-33-14 0 0 0,12 3 0 0 0,7 0 0 0 0,-6-2 0 0 0,-1-1 0 0 0,23-2 0 0 0,0 1 0 0 0,207 13 0 0 0,-214-8 0 0 0,0 2 0 0 0,49 16 0 0 0,-71-20 0 0 0,0 0 0 0 0,1-1 0 0 0,-1 1 0 0 0,0-2 0 0 0,1 1 0 0 0,-1-1 0 0 0,0 0 0 0 0,12-2 0 0 0,-3-1 0 0 0,0 0 0 0 0,27-11 0 0 0,62-18 0 0 0,-52 22 0 0 0,-37 8 0 0 0,-1 1 0 0 0,-10 3 0 0 0,-2 0 0 0 0,55 11 0 0 0,-29-6 0 0 0,13-2 0 0 0,-31-6 0 0 0,4 2 0 0 0,-12 1 0 0 0,0-1 0 0 0,-2 0 0 0 0,0-1 0 0 0,1 1 0 0 0,-1-1 0 0 0,0 1 0 0 0,0-1 0 0 0,0 1 0 0 0,0-1 0 0 0,0 1 0 0 0,0 0 0 0 0,0 0 0 0 0,0 0 0 0 0,0-1 0 0 0,0 1 0 0 0,0 0 0 0 0,0 0 0 0 0,0 0 0 0 0,-1 0 0 0 0,1 1 0 0 0,0-1 0 0 0,-1 0 0 0 0,1 0 0 0 0,-1 0 0 0 0,0 0 0 0 0,1 1 0 0 0,-1-1 0 0 0,0 0 0 0 0,1 2 0 0 0,-1 1 0 0 0,1 1-61 0 0,2 7-1494 0 0,-1 1 1 0 0,1 19-1 0 0,-3-31 31 0 0,0-1-11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8:59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60 6447 0 0,'0'0'298'0'0,"0"0"-10"0"0,2-1-188 0 0,20-18 49 0 0,-21 17 571 0 0,0-6 828 0 0,-1 8-1334 0 0,0-1 0 0 0,0 0 0 0 0,1 0 0 0 0,-1 1 0 0 0,0-1 0 0 0,0 0 0 0 0,0 0 0 0 0,0 1 0 0 0,-1-1 0 0 0,1 0 0 0 0,0 1 0 0 0,0-1 0 0 0,0 0 0 0 0,0 0 0 0 0,-1 1 0 0 0,1-1 0 0 0,0 0 0 0 0,-1 1 0 0 0,1-1 0 0 0,-1 1-1 0 0,1-1 1 0 0,0 0 0 0 0,-1 1 0 0 0,1-1 0 0 0,-1 1 0 0 0,0-1 0 0 0,-2-1-159 0 0,1 1-1 0 0,-1 0 0 0 0,1-1 1 0 0,-1 1-1 0 0,1 0 0 0 0,-1 0 1 0 0,0 1-1 0 0,1-1 1 0 0,-1 0-1 0 0,0 1 0 0 0,0 0 1 0 0,0 0-1 0 0,1 0 0 0 0,-1 0 1 0 0,0 0-1 0 0,-5 1 0 0 0,-7 2 496 0 0,-26 8-1 0 0,34-10-524 0 0,-108 40-25 0 0,-22 18 0 0 0,14-6 0 0 0,90-38 0 0 0,1 1 0 0 0,-55 37 0 0 0,13-7 0 0 0,63-40 0 0 0,11-6 0 0 0,0 0 0 0 0,-1 1 0 0 0,1-1 0 0 0,0 0 0 0 0,-1 0 0 0 0,1 0 0 0 0,0 1 0 0 0,0-1 0 0 0,-1 0 0 0 0,1 0 0 0 0,0 1 0 0 0,0-1 0 0 0,0 0 0 0 0,-1 1 0 0 0,1-1 0 0 0,0 0 0 0 0,0 0 0 0 0,0 1 0 0 0,0-1 0 0 0,0 0 0 0 0,0 1 0 0 0,0-1 0 0 0,-1 1 0 0 0,2 0 3 0 0,0-1 1 0 0,-1 1-1 0 0,1 0 0 0 0,-1-1 0 0 0,1 1 0 0 0,0 0 1 0 0,0-1-1 0 0,-1 1 0 0 0,1-1 0 0 0,0 1 1 0 0,0-1-1 0 0,0 0 0 0 0,0 1 0 0 0,-1-1 0 0 0,1 0 1 0 0,0 1-1 0 0,0-1 0 0 0,0 0 0 0 0,1 0 0 0 0,26 4 200 0 0,-17-3-27 0 0,67 10 1295 0 0,44 8-1337 0 0,66 17-134 0 0,-79-20 0 0 0,-83-14 0 0 0,0 1 0 0 0,0 1 0 0 0,0 2 0 0 0,31 11 0 0 0,-51-15 0 0 0,-3-1 0 0 0,0 0 0 0 0,0 1 0 0 0,-1-1 0 0 0,1 1 0 0 0,0 0 0 0 0,-1-1 0 0 0,4 5 0 0 0,23 22 0 0 0,-22-21 0 0 0,8 15 72 0 0,-14-21 299 0 0,14 27 1218 0 0,-14-25-1588 0 0,0-1 0 0 0,0 1-1 0 0,-1 0 1 0 0,1-1 0 0 0,-1 1 0 0 0,0 0-1 0 0,0-1 1 0 0,0 1 0 0 0,0 0-1 0 0,0-1 1 0 0,-1 1 0 0 0,1 0 0 0 0,-1-1-1 0 0,0 1 1 0 0,1-1 0 0 0,-1 1 0 0 0,0-1-1 0 0,-1 1 1 0 0,1-1 0 0 0,0 1-1 0 0,-1-1 1 0 0,1 0 0 0 0,-4 4 0 0 0,-4 4-2 0 0,0 0 1 0 0,-1-1-1 0 0,-15 12 1 0 0,22-19 0 0 0,-4 4 0 0 0,-1 1 0 0 0,0-2 0 0 0,-1 1 0 0 0,1-1 0 0 0,-1-1 0 0 0,0 1 0 0 0,-14 4 0 0 0,19-8-67 0 0,-20 6 772 0 0,0-1 0 0 0,-36 4 0 0 0,29-4-687 0 0,25-4-146 0 0,0-1 0 0 0,0 0 1 0 0,0 0-1 0 0,0 0 0 0 0,0-1 1 0 0,-10 0-1 0 0,-39-10-1021 0 0,34 6 1157 0 0,0 0 1 0 0,0 2-1 0 0,-25 0 0 0 0,21 2-8 0 0,15 0 0 0 0,1 0 0 0 0,-1 0 0 0 0,0 1 0 0 0,-16 4 0 0 0,-20 5 0 0 0,33-8 0 0 0,1 1 0 0 0,-1 0 0 0 0,-19 8 0 0 0,14-4 0 0 0,12-5 0 0 0,1 0 0 0 0,0 0 0 0 0,0 0 0 0 0,0 1 0 0 0,1 0 0 0 0,-8 5 0 0 0,6-3-72 0 0,31-8-1296 0 0,-17 1 677 0 0,0 0 0 0 0,0-1 0 0 0,-1 0-1 0 0,15-7 1 0 0,-11 4-333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3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32 190 11055 0 0,'0'0'852'0'0,"-1"0"-560"0"0,-7 1-125 0 0,8 0-90 0 0,-1-1 0 0 0,0 0 0 0 0,0 1 0 0 0,1-1 0 0 0,-1 0 0 0 0,0 1 0 0 0,1-1 0 0 0,-1 1 0 0 0,0-1 0 0 0,1 1 0 0 0,-1-1 0 0 0,1 1 0 0 0,-1-1 0 0 0,1 1 0 0 0,-1 0 0 0 0,0 0 0 0 0,-2 2 221 0 0,-6 7 2409 0 0,9-10-2668 0 0,0 1 0 0 0,1-1 0 0 0,-1 1 0 0 0,0-1 0 0 0,0 0 0 0 0,0 1 0 0 0,1-1 0 0 0,-1 1 0 0 0,0-1 0 0 0,0 0 0 0 0,1 1 0 0 0,-1-1 0 0 0,0 0 0 0 0,1 1 0 0 0,-1-1 0 0 0,1 0 0 0 0,-1 0 0 0 0,0 1 0 0 0,1-1 0 0 0,-1 0 0 0 0,1 0 0 0 0,-1 0 0 0 0,0 0 0 0 0,1 1 0 0 0,3 0 19 0 0,-1 0 0 0 0,0 1 1 0 0,1-1-1 0 0,-1-1 0 0 0,1 1 0 0 0,-1 0 0 0 0,1-1 0 0 0,-1 0 0 0 0,5 0 0 0 0,34-4 302 0 0,-35 3-310 0 0,26-5 116 0 0,0-3 0 0 0,-1 0 0 0 0,62-28 0 0 0,-58 22-101 0 0,58-28 41 0 0,-53 23-56 0 0,51-17 0 0 0,-62 27-294 0 0,31-10 188 0 0,-21 9-5164 0 0,-15 5-818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8:5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1398 1 6447 0 0,'0'0'142'0'0,"0"0"22"0"0,0 0 13 0 0,0 0 55 0 0,0 0 181 0 0,0 0 78 0 0,0 0 18 0 0,0 0 3 0 0,0 0 0 0 0,0 0 0 0 0,0 0 0 0 0,0 0-69 0 0,0 0-222 0 0,0 0 166 0 0,-4 1 101 0 0,-9 4 21 0 0,10-4-66 0 0,2 0-294 0 0,0-1-147 0 0,0 1-1 0 0,0 0 0 0 0,0-1 0 0 0,-1 1 0 0 0,1-1 1 0 0,0 1-1 0 0,0-1 0 0 0,0 0 0 0 0,-1 1 1 0 0,1-1-1 0 0,0 0 0 0 0,-3 0 0 0 0,-12 1-1 0 0,-16 7 0 0 0,27-6 0 0 0,0-1 0 0 0,0 1 0 0 0,0-1 0 0 0,0 0 0 0 0,-9 0 0 0 0,11-1 0 0 0,0 1 0 0 0,0-1 0 0 0,0 1 0 0 0,0-1 0 0 0,0 1 0 0 0,0 0 0 0 0,1 0 0 0 0,-1 1 0 0 0,0-1 0 0 0,-2 2 0 0 0,2-1 0 0 0,0 0 0 0 0,-1-1 0 0 0,1 1 0 0 0,0-1 0 0 0,-1 0 0 0 0,-4 1 0 0 0,3-1 0 0 0,0 0 0 0 0,1 1 0 0 0,-1 0 0 0 0,1 0 0 0 0,-1 0 0 0 0,-4 3 0 0 0,-9 4 0 0 0,-16 5 0 0 0,-40 11 0 0 0,49-18 106 0 0,4-2 218 0 0,1 1 0 0 0,0 0-1 0 0,1 2 1 0 0,0 0 0 0 0,-33 20-1 0 0,-3 8-323 0 0,26-18 0 0 0,-44 35 0 0 0,48-30 0 0 0,17-14 0 0 0,-1-1 0 0 0,-1 0 0 0 0,1 0 0 0 0,-1-1 0 0 0,-16 9 0 0 0,19-12 0 0 0,1-1 0 0 0,0 1 0 0 0,0 1 0 0 0,0-1 0 0 0,-8 9 0 0 0,7-7 0 0 0,-25 27 0 0 0,30-31 0 0 0,1 0 0 0 0,-1-1 0 0 0,1 1 0 0 0,-1-1 0 0 0,0 1 0 0 0,1-1 0 0 0,-1 1 0 0 0,-4 1 0 0 0,5-3 0 0 0,1 0 0 0 0,-1 1 0 0 0,0-1 0 0 0,1 1 0 0 0,-1-1 0 0 0,1 0 0 0 0,-1 1 0 0 0,1-1 0 0 0,-1 1 0 0 0,1 0 0 0 0,-1-1 0 0 0,1 1 0 0 0,-1-1 0 0 0,1 1 0 0 0,0 0 0 0 0,-1 0 0 0 0,-9 15 0 0 0,0-1 0 0 0,-1 0 0 0 0,-1 0 0 0 0,0-1 0 0 0,-1-1 0 0 0,-1 0 0 0 0,-16 12 0 0 0,15-11 0 0 0,-22 25 0 0 0,19-18 0 0 0,8-10 0 0 0,-11 20 0 0 0,-9 9 0 0 0,26-34 0 0 0,-1 0 0 0 0,2 0 0 0 0,-1 0 0 0 0,0 1 0 0 0,1-1 0 0 0,1 1 0 0 0,-4 11 0 0 0,0-1 0 0 0,-26 56 0 0 0,30-67 0 0 0,-1 0 0 0 0,1 1 0 0 0,-1-1 0 0 0,-1 0 0 0 0,1 0 0 0 0,-1-1 0 0 0,0 1 0 0 0,0-1 0 0 0,-9 9 0 0 0,9-10 0 0 0,1 0 0 0 0,0 1 0 0 0,0-1 0 0 0,1 1 0 0 0,-1 0 0 0 0,1 0 0 0 0,0 0 0 0 0,0 0 0 0 0,0 0 0 0 0,0 6 0 0 0,-11 27 0 0 0,0-9 0 0 0,3 2 0 0 0,-29 82 2048 0 0,19-43-2048 0 0,17-60 0 0 0,-3 14 0 0 0,0 1 0 0 0,2 0 0 0 0,-3 46 0 0 0,6-53 0 0 0,1-11 0 0 0,0 0 0 0 0,0 0 0 0 0,0 0 0 0 0,1 0 0 0 0,2 10 0 0 0,6 21 0 0 0,-6-24 0 0 0,6 22 0 0 0,-1-13 0 0 0,2 9 0 0 0,-1 6 0 0 0,-6-22 0 0 0,9 29 0 0 0,-11-40 0 0 0,13 21 0 0 0,-10-22 103 0 0,0 1-1 0 0,0 0 0 0 0,0-1 0 0 0,1 0 1 0 0,-1 0-1 0 0,1 0 0 0 0,0-1 1 0 0,10 6-1 0 0,46 19 999 0 0,-53-24-1075 0 0,164 78-26 0 0,-147-70 0 0 0,58 31 0 0 0,-34-24 0 0 0,-31-12 0 0 0,0 0 0 0 0,0 1 0 0 0,17 12 0 0 0,25 14 0 0 0,-47-26 0 0 0,1 0 0 0 0,0 0 0 0 0,0-1 0 0 0,0-1 0 0 0,1 0 0 0 0,0-1 0 0 0,0-1 0 0 0,1 0 0 0 0,-1-1 0 0 0,1-1 0 0 0,0 0 0 0 0,-1-1 0 0 0,1-1 0 0 0,21-2 0 0 0,22-5 0 0 0,-20 4 0 0 0,-1-3 0 0 0,46-11 0 0 0,-75 14-20 0 0,0 2 0 0 0,1 0 1 0 0,18-1-1 0 0,15-1 1030 0 0,155-25 107 0 0,-85 4-1117 0 0,15-2 0 0 0,-104 22 0 0 0,-9 1 0 0 0,0 1 0 0 0,16-1 0 0 0,14-1 0 0 0,-32 2 0 0 0,1-1 0 0 0,-1 0 0 0 0,1-1 0 0 0,14-7 0 0 0,-22 9 0 0 0,19-9 285 0 0,-1-1-1 0 0,40-26 1 0 0,-39 22 312 0 0,51-25 0 0 0,-47 30-597 0 0,-23 9 0 0 0,28-6 0 0 0,-1 6 0 0 0,-27 1 0 0 0,0-1 0 0 0,0 1 0 0 0,0-1 0 0 0,0 0 0 0 0,0 0 0 0 0,10-6 0 0 0,31-22 0 0 0,-13 0 0 0 0,-10 7 0 0 0,-15 15 0 0 0,0-1 0 0 0,-1 0 0 0 0,0-1 0 0 0,0 0 0 0 0,-1 0 0 0 0,-1-1 0 0 0,8-14 0 0 0,4 2 0 0 0,-16 17 0 0 0,1 1 0 0 0,-1 0 0 0 0,0-1 0 0 0,0 1 0 0 0,1-7 0 0 0,2-8 0 0 0,26-70 0 0 0,12-15 0 0 0,-38 91 0 0 0,-1 0 0 0 0,-1 0 0 0 0,0-1 0 0 0,-1 1 0 0 0,-1-1 0 0 0,-1-28 0 0 0,-1 21 0 0 0,-1 1 0 0 0,-6-28 0 0 0,-2-9 0 0 0,2 6 0 0 0,4 31 0 0 0,-2-45 0 0 0,-3-80 0 0 0,9 139 0 0 0,1-4 0 0 0,-1 1 0 0 0,0-1 0 0 0,-1 0 0 0 0,0 0 0 0 0,-1 0 0 0 0,0 0 0 0 0,0 1 0 0 0,-1-1 0 0 0,-6-11 0 0 0,6 15 16 0 0,0 1 0 0 0,-1 0 0 0 0,0 1-1 0 0,0-1 1 0 0,0 1 0 0 0,-1 0 0 0 0,0 0 0 0 0,0 0-1 0 0,0 0 1 0 0,0 1 0 0 0,-1 0 0 0 0,1 0 0 0 0,-13-6-1 0 0,-31-17-180 0 0,45 25 165 0 0,1 0 0 0 0,-1 0 0 0 0,1-1 0 0 0,-7-5 0 0 0,0-1 0 0 0,6 5 0 0 0,-1-1 0 0 0,1 1 0 0 0,1-1 0 0 0,-1 0 0 0 0,1 0 0 0 0,-1 0 0 0 0,1-1 0 0 0,1 1 0 0 0,-1-1 0 0 0,1 1 0 0 0,-3-10 0 0 0,-10-23 0 0 0,-2 0 0 0 0,12 27 0 0 0,0 0 0 0 0,-11-18 0 0 0,14 25 0 0 0,-1 1 0 0 0,1 0 0 0 0,-1 0 0 0 0,0 0 0 0 0,0 0 0 0 0,0 1 0 0 0,0-1 0 0 0,0 1 0 0 0,-1-1 0 0 0,1 1 0 0 0,-1 0 0 0 0,-4-1 0 0 0,-66-26 0 0 0,60 24 0 0 0,1-1 0 0 0,0-1 0 0 0,0 0 0 0 0,1 0 0 0 0,0-1 0 0 0,0-1 0 0 0,-16-15 0 0 0,23 19 22 0 0,0-1 0 0 0,0 0 0 0 0,1 0 1 0 0,-5-10-1 0 0,6 11-281 0 0,-1-1 1 0 0,1 1-1 0 0,-1 0 1 0 0,0 0 0 0 0,-8-8-1 0 0,-1 4 172 0 0,0 2 0 0 0,-1-1 1 0 0,1 2-1 0 0,-1 0 0 0 0,-1 0 0 0 0,-22-4 0 0 0,-20-1 87 0 0,52 9 0 0 0,-1 1 0 0 0,1 0 0 0 0,-1 0 0 0 0,1 0 0 0 0,-1 1 0 0 0,1 0 0 0 0,0 0 0 0 0,-1 0 0 0 0,-7 2 0 0 0,-1 0 0 0 0,5-2 0 0 0,0 0 0 0 0,5-1 0 0 0,0 0 0 0 0,0 0 0 0 0,0 0 0 0 0,0 0 0 0 0,0-1 0 0 0,0 1 0 0 0,-7-5 0 0 0,-28-17 0 0 0,28 19 0 0 0,7 5 0 0 0,2 0 0 0 0,-6 1 0 0 0,-1-1 0 0 0,0 2 0 0 0,1-1 0 0 0,-1 2 0 0 0,1-1 0 0 0,-14 9 0 0 0,3 0 0 0 0,-25 21 0 0 0,36-26 0 0 0,4-4 0 0 0,0 1 0 0 0,0-1 0 0 0,0 1 0 0 0,-3 4 0 0 0,7-8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0,-1 0 0 0 0,1 0 0 0 0,0 0 0 0 0,0 0 0 0 0,0 0 0 0 0,0 0 0 0 0,0 0 0 0 0,0-1 0 0 0,0 1 0 0 0,0 0 0 0 0,0 0 0 0 0,0 0 0 0 0,0 0 0 0 0,0 0 0 0 0,0 0 0 0 0,0 0 0 0 0,0 0 0 0 0,0 0 0 0 0,0-7 0 0 0,2-14 0 0 0,-1 14 0 0 0,-1-12 0 0 0,-3 6 0 0 0,-1 11 0 0 0,2 2 0 0 0,0-1-39 0 0,0-1-1 0 0,-1 1 1 0 0,1 0 0 0 0,-1 0-1 0 0,1 1 1 0 0,-1-1-1 0 0,1 0 1 0 0,-1 1 0 0 0,0 0-1 0 0,1-1 1 0 0,-1 1 0 0 0,0 0-1 0 0,1 1 1 0 0,-1-1-1 0 0,0 0 1 0 0,1 1 0 0 0,-1-1-1 0 0,1 1 1 0 0,-1 0 0 0 0,1 0-1 0 0,-1 0 1 0 0,1 0-1 0 0,-1 0 1 0 0,1 1 0 0 0,-4 2-1 0 0,-1 0-88 0 0,1 2 0 0 0,-1-1 0 0 0,1 1 0 0 0,0-1 0 0 0,1 2 0 0 0,-1-1 0 0 0,-4 8 0 0 0,-5 12 530 0 0,17-32-5 0 0,0 0 1 0 0,-1 0 0 0 0,2-11-1 0 0,-1 5-397 0 0,-1 3 0 0 0,-1 9-8 0 0,1 0 0 0 0,-1-1 1 0 0,0 1-1 0 0,0 0 0 0 0,0-1 0 0 0,0 1 0 0 0,0 0 0 0 0,0-1 0 0 0,0 1 0 0 0,0-1 1 0 0,0 1-1 0 0,0 0 0 0 0,0-1 0 0 0,0 1 0 0 0,-1 0 0 0 0,1-1 0 0 0,0 1 1 0 0,0 0-1 0 0,0 0 0 0 0,0-1 0 0 0,0 1 0 0 0,-1 0 0 0 0,1-1 0 0 0,0 1 0 0 0,0 0 1 0 0,-1 0-1 0 0,1-1 0 0 0,0 1 0 0 0,0 0 0 0 0,-1 0 0 0 0,1 0 0 0 0,0-1 0 0 0,0 1 1 0 0,-1 0-1 0 0,1 0 0 0 0,0 0 0 0 0,-1 0 0 0 0,1 0 0 0 0,0 0 0 0 0,-1-1 1 0 0,1 1-1 0 0,0 0 0 0 0,-1 0 0 0 0,1 0 0 0 0,0 0 0 0 0,-1 0 0 0 0,1 0 0 0 0,0 1 1 0 0,-1-1-1 0 0,0 0 0 0 0,-1 0-96 0 0,-1-1 1 0 0,0 1-1 0 0,0 0 1 0 0,1 1-1 0 0,-1-1 1 0 0,0 0-1 0 0,0 1 1 0 0,1-1 0 0 0,-1 1-1 0 0,1 0 1 0 0,-1 0-1 0 0,1 0 1 0 0,-1 0-1 0 0,1 1 1 0 0,-4 2-1 0 0,0 1 124 0 0,1 0-1 0 0,0 0 1 0 0,0 0 0 0 0,-6 9-1 0 0,-11 12-982 0 0,22-18-4573 0 0,0-7-78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8:54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1 751 10135 0 0,'0'0'231'0'0,"0"0"29"0"0,0 0 19 0 0,0 0 37 0 0,1 0 125 0 0,2 0-338 0 0,0 0 0 0 0,-1-1 0 0 0,1 1 0 0 0,0-1 0 0 0,-1 0 0 0 0,1 0 0 0 0,-1 0 0 0 0,1 0 0 0 0,-1 0 0 0 0,1 0 0 0 0,-1-1 0 0 0,0 1 0 0 0,0-1 0 0 0,0 1 0 0 0,0-1 0 0 0,0 0 0 0 0,0 0 0 0 0,0 0 0 0 0,2-4 0 0 0,11-12 281 0 0,30-41 837 0 0,26-41-1221 0 0,78-130 0 0 0,-65 102 0 0 0,23-29 0 0 0,-104 151 0 0 0,13-9 0 0 0,-9 9 0 0 0,0 3 72 0 0,-5 2 299 0 0,-1 2 104 0 0,0-1-388 0 0,0 0 0 0 0,0 0 0 0 0,1 0 0 0 0,-1 1 0 0 0,0-1 0 0 0,0 1 0 0 0,1-1 0 0 0,-1 1 0 0 0,0-1 0 0 0,0 1-1 0 0,0-1 1 0 0,2 2 0 0 0,6 4-87 0 0,6 1 0 0 0,-13-6 0 0 0,11 10 0 0 0,-9-7 35 0 0,-1 0 0 0 0,1 0 0 0 0,0 0 0 0 0,-1 1 0 0 0,0-1 0 0 0,0 1 0 0 0,-1 0 0 0 0,1-1 0 0 0,-1 1 0 0 0,0 1 0 0 0,0-1 0 0 0,0 0 0 0 0,-1 0 0 0 0,1 9 0 0 0,1 9 242 0 0,-1-1 0 0 0,-1 27 0 0 0,-1-35-193 0 0,-3 92 546 0 0,6 113-652 0 0,-2-205-5 0 0,2 1 0 0 0,-1-1 0 0 0,2 0 0 0 0,0 0-1 0 0,7 17 1 0 0,-9-27 130 0 0,0 0-1 0 0,0 1 0 0 0,0-1 0 0 0,0 0 1 0 0,1 0-1 0 0,0 0 0 0 0,0 0 0 0 0,0-1 1 0 0,0 1-1 0 0,1-1 0 0 0,-1 0 1 0 0,1 0-1 0 0,0 0 0 0 0,0 0 0 0 0,0-1 1 0 0,0 1-1 0 0,0-1 0 0 0,1 0 1 0 0,6 2-1 0 0,-9-4-125 0 0,-1 1 0 0 0,1 0 1 0 0,0-1-1 0 0,0 0 0 0 0,0 1 0 0 0,0-1 0 0 0,0 0 1 0 0,0 0-1 0 0,0 0 0 0 0,3-1 0 0 0,-1 1-390 0 0,-3 0 341 0 0,-1 0 0 0 0,1 0 0 0 0,-1 0 0 0 0,0 0 0 0 0,1-1 1 0 0,-1 1-1 0 0,1 0 0 0 0,-1 0 0 0 0,0 0 0 0 0,1 0 0 0 0,-1 0 0 0 0,0-1 0 0 0,1 1 0 0 0,-1 0 0 0 0,0 0 1 0 0,1-1-1 0 0,-1 1 0 0 0,0 0 0 0 0,0-1 0 0 0,1 1 0 0 0,-1-4-7294 0 0,-4-11 5319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8:5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6447 0 0,'0'0'298'0'0,"0"0"-10"0"0,0 0-118 0 0,2 0 206 0 0,54-10 3352 0 0,59-17-1 0 0,-40 8-2682 0 0,-39 12-397 0 0,44-17 0 0 0,-45 14-3336 0 0,-33 9 1174 0 0,-2 1-20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8:5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1124 73 8287 0 0,'0'0'191'0'0,"4"-6"252"0"0,-3 5-436 0 0,-1 1 1 0 0,1-1 0 0 0,0 1-1 0 0,-1-1 1 0 0,1 1 0 0 0,0 0-1 0 0,-1-1 1 0 0,1 1 0 0 0,0 0-1 0 0,-1-1 1 0 0,1 1 0 0 0,0 0-1 0 0,0 0 1 0 0,-1 0 0 0 0,1 0-1 0 0,0-1 1 0 0,0 1 0 0 0,-1 0-1 0 0,1 0 1 0 0,0 1 0 0 0,0-1-1 0 0,-1 0 1 0 0,2 0 0 0 0,20 1 1510 0 0,-23-1-1491 0 0,0 0 0 0 0,0 0-1 0 0,1-1 1 0 0,-1 1-1 0 0,0 0 1 0 0,0 0-1 0 0,0 0 1 0 0,0-1 0 0 0,0 1-1 0 0,1-1 1 0 0,-1 1-1 0 0,0 0 1 0 0,-1-2 0 0 0,0 1-11 0 0,1 0 1 0 0,-1 0 0 0 0,0 0 0 0 0,0 0 0 0 0,1 1 0 0 0,-1-1-1 0 0,0 1 1 0 0,0-1 0 0 0,0 1 0 0 0,0 0 0 0 0,0-1 0 0 0,0 1-1 0 0,-3 0 1 0 0,1 0 239 0 0,0 0 0 0 0,-1 0 0 0 0,1 1 0 0 0,0-1 0 0 0,0 1 0 0 0,0 0 0 0 0,-6 2 0 0 0,4-1 63 0 0,1-1-1 0 0,0 1 1 0 0,-1-1-1 0 0,1 0 1 0 0,-10 0-1 0 0,2 0-181 0 0,11-1-137 0 0,-2 1 0 0 0,-6 7 0 0 0,-22 19 0 0 0,14-14 0 0 0,0-2 0 0 0,-1 0 0 0 0,-33 14 0 0 0,28-15 0 0 0,2 2 366 0 0,-36 25-1 0 0,-1 1 344 0 0,29-22-1183 0 0,-44 35-1 0 0,49-32 734 0 0,1 1 1 0 0,1 1 0 0 0,1 1-1 0 0,1 1 1 0 0,-20 28-1 0 0,34-43-259 0 0,0 0 0 0 0,0 0 0 0 0,-15 11 0 0 0,-13 14 0 0 0,5 0 0 0 0,17-19 0 0 0,0 0 0 0 0,1 1 0 0 0,-14 22 0 0 0,-54 93 0 0 0,66-108 0 0 0,9-14 0 0 0,0 0 0 0 0,1 0 0 0 0,-5 10 0 0 0,3-5 0 0 0,-1-1 0 0 0,0 1 0 0 0,-12 14 0 0 0,10-15 0 0 0,1 1 0 0 0,-6 5 0 0 0,2 0 0 0 0,1 1 0 0 0,-18 39 0 0 0,29-56 1 0 0,-13 30 681 0 0,2 0 1 0 0,-7 40-1 0 0,17-70-682 0 0,1 0 0 0 0,0 0 0 0 0,0 0 0 0 0,0 0 0 0 0,1 0 0 0 0,-1 0 0 0 0,0 0 0 0 0,1 0 0 0 0,-1 0 0 0 0,1 0 0 0 0,0 0 0 0 0,0 0 0 0 0,0 0 0 0 0,0-1 0 0 0,0 1 0 0 0,2 3 0 0 0,6 11 0 0 0,-8-15 0 0 0,0 1 0 0 0,-1 0 0 0 0,1-1 0 0 0,0 1 0 0 0,-1 0 0 0 0,1-1 0 0 0,-1 1 0 0 0,0 0 0 0 0,1 0 0 0 0,-1-1 0 0 0,0 1 0 0 0,0 0 0 0 0,0 2 0 0 0,-1 3 0 0 0,6 22 0 0 0,4 26 0 0 0,-2-16 475 0 0,-5-25 45 0 0,1 1 1 0 0,6 19-1 0 0,-8-31-519 0 0,1 1 0 0 0,-1-1-1 0 0,1 0 1 0 0,0 1 0 0 0,-1-1 0 0 0,1 0 0 0 0,1 0-1 0 0,-1 0 1 0 0,0 0 0 0 0,1-1 0 0 0,0 1 0 0 0,-1 0 0 0 0,1-1-1 0 0,4 3 1 0 0,101 64 1882 0 0,-92-60-1856 0 0,-1 1 1 0 0,0 0-1 0 0,-1 2 1 0 0,-1-1 0 0 0,21 23-1 0 0,22 16-27 0 0,-52-46 0 0 0,7 3 0 0 0,3 1 0 0 0,-8-5 0 0 0,0 0 0 0 0,1 0 0 0 0,0-1 0 0 0,0 0 0 0 0,-1 0 0 0 0,1 0 0 0 0,11 0 0 0 0,0-1 0 0 0,31-1 0 0 0,36-7 0 0 0,-65 7 0 0 0,-1 0 0 0 0,0 2 0 0 0,0 0 0 0 0,0 1 0 0 0,0 1 0 0 0,0 0 0 0 0,24 11 0 0 0,5 5 6 0 0,41 17-18 0 0,-75-33 27 0 0,1 1 1 0 0,0-2 0 0 0,0 0-1 0 0,19 1 1 0 0,55-1 531 0 0,97 10 882 0 0,-138-9-1429 0 0,0-2 0 0 0,0-2 0 0 0,0-3 0 0 0,57-9 0 0 0,-66 6 166 0 0,0-2-1 0 0,-1-2 1 0 0,70-27 0 0 0,-93 31 136 0 0,0 2 0 0 0,28-5 1 0 0,-3 1 175 0 0,89-24-478 0 0,-113 27 0 0 0,-1-1 0 0 0,27-13 0 0 0,-35 15 0 0 0,0-1 0 0 0,0 1 0 0 0,-1-1 0 0 0,1 0 0 0 0,-1-1 0 0 0,0 1 0 0 0,-1-1 0 0 0,1-1 0 0 0,-1 1 0 0 0,-1-1 0 0 0,7-9 0 0 0,-2 1 0 0 0,2 0 0 0 0,20-21 0 0 0,4 4 0 0 0,14-15 0 0 0,-44 40 0 0 0,1 1 0 0 0,-1-1 0 0 0,-1 0 0 0 0,1 0 0 0 0,6-16 0 0 0,10-37 0 0 0,-13 36 0 0 0,16-38 0 0 0,-9 32 0 0 0,-1-1 0 0 0,-2 0 0 0 0,-1-1 0 0 0,11-55 0 0 0,-19 64 0 0 0,-2-1 0 0 0,-1 0 0 0 0,-1 0 0 0 0,-7-40 0 0 0,0-23 0 0 0,2 21 0 0 0,3 44 0 0 0,1-1 0 0 0,1 1 0 0 0,2-27 0 0 0,0 30 0 0 0,-1-1 0 0 0,-1 0 0 0 0,-4-30 0 0 0,-6 1 0 0 0,10 46 0 0 0,1 1 0 0 0,-1-1 0 0 0,0 0 0 0 0,0 0 0 0 0,0 1 0 0 0,0-1 0 0 0,0 1 0 0 0,-1-1 0 0 0,1 1 0 0 0,-1-1 0 0 0,1 1 0 0 0,-1 0 0 0 0,0 0 0 0 0,0 0 0 0 0,0 0 0 0 0,-3-2 0 0 0,1 1 0 0 0,-44-39-1976 0 0,43 38 1970 0 0,-9-9 7 0 0,-1 2 0 0 0,-1 0 0 0 0,0 0 0 0 0,0 1 0 0 0,-26-10 0 0 0,-88-35-17 0 0,103 45 16 0 0,19 7 0 0 0,0 1 0 0 0,-12-8 0 0 0,7 3 0 0 0,-26-8 0 0 0,6 2 0 0 0,8 1 0 0 0,20 9 0 0 0,1 1 0 0 0,-1 0 0 0 0,1 0 0 0 0,-1 1 0 0 0,-7-2 0 0 0,-32-4 0 0 0,32 6 0 0 0,1 0 0 0 0,-1-1 0 0 0,1-1 0 0 0,0 0 0 0 0,-1-1 0 0 0,-15-7 0 0 0,-14-12 0 0 0,9 4 0 0 0,24 16 0 0 0,1-1 0 0 0,0 0 0 0 0,-10-9 0 0 0,13 11 0 0 0,1-1 0 0 0,-1 0 0 0 0,1 1 0 0 0,-1 0 0 0 0,0 0 0 0 0,0 0 0 0 0,0 0 0 0 0,0 1 0 0 0,0-1 0 0 0,0 1 0 0 0,0 0 0 0 0,-1 1 0 0 0,-8-2 0 0 0,-71-4 0 0 0,81 6 0 0 0,1-1 0 0 0,0 1 0 0 0,0 0 0 0 0,0 0 0 0 0,0 1 0 0 0,0-1 0 0 0,-3 1 0 0 0,-13 3 0 0 0,13-4 0 0 0,1 1 0 0 0,0-1 0 0 0,-1 0 0 0 0,1 0 0 0 0,0 0 0 0 0,0-1 0 0 0,-1 0 0 0 0,-7-2 0 0 0,11 3 0 0 0,0 0 0 0 0,-1-1 0 0 0,1 1 0 0 0,0-1 0 0 0,0 1 0 0 0,0-1 0 0 0,0 1 0 0 0,0-1 0 0 0,0 1 0 0 0,0-1 0 0 0,0 0 0 0 0,1 1 0 0 0,-1-1 0 0 0,0 0 0 0 0,0 0 0 0 0,0 0 0 0 0,1 0 0 0 0,-1 0 0 0 0,0 0 0 0 0,0-2 0 0 0,-1 0 0 0 0,-3-4 0 0 0,-5-9 0 0 0,9 15 0 0 0,0 0 0 0 0,0-1 0 0 0,0 1 0 0 0,0 0 0 0 0,0-1 0 0 0,0 1 0 0 0,0 0 0 0 0,-1 0 0 0 0,-2-2 0 0 0,3 2-19 0 0,0 0 0 0 0,-1 0 1 0 0,1 0-1 0 0,0 0 0 0 0,-1 1 0 0 0,1-1 0 0 0,-1 0 1 0 0,0 1-1 0 0,1-1 0 0 0,-1 1 0 0 0,1 0 0 0 0,-1-1 0 0 0,0 1 1 0 0,1 0-1 0 0,-1 0 0 0 0,-2 0 0 0 0,0 1-69 0 0,1-1 0 0 0,-1 1 0 0 0,1 0 0 0 0,0 0 0 0 0,0 0 0 0 0,0 1 0 0 0,-6 2 0 0 0,-1 2-168 0 0,1 1 0 0 0,-1 0 0 0 0,-12 13 0 0 0,-118 114 256 0 0,140-133 0 0 0,0-1 0 0 0,0 0 0 0 0,0 0 0 0 0,0 0 0 0 0,0 0 0 0 0,0 0 0 0 0,0 0 0 0 0,0 0 0 0 0,0 0 0 0 0,0 0 0 0 0,0 1 0 0 0,0-1 0 0 0,0 0 0 0 0,0 0 0 0 0,0 0 0 0 0,0 0 0 0 0,-1 0 0 0 0,1 0 0 0 0,0 0 0 0 0,0 0 0 0 0,0 0 0 0 0,0 0 0 0 0,0 0 0 0 0,0 0 0 0 0,0 0 0 0 0,0 0 0 0 0,0 0 0 0 0,-1 0 0 0 0,1 0 0 0 0,0 0 0 0 0,0 0 0 0 0,0 0 0 0 0,0 0 0 0 0,0 0 0 0 0,0 0 0 0 0,0 0 0 0 0,0 0 0 0 0,-1 0 0 0 0,1 0 0 0 0,0 0 0 0 0,0 0 0 0 0,0 0 0 0 0,0 0 0 0 0,0 0 0 0 0,0 0 0 0 0,0 0 0 0 0,0 0 0 0 0,0 0 0 0 0,0 0 0 0 0,-1 0 0 0 0,2-7 0 0 0,4-9 0 0 0,17-21-443 0 0,-21 36-45 0 0,-1 1-21 0 0,2-5 113 0 0,-1 3-1639 0 0,-1 0-4246 0 0,0 2 481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01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12 11975 0 0,'0'0'14'0'0,"0"0"-1"0"0,0 1 1 0 0,1-1-1 0 0,-1 0 0 0 0,0 1 1 0 0,0-1-1 0 0,0 0 1 0 0,0 0-1 0 0,0 1 0 0 0,0-1 1 0 0,1 0-1 0 0,-1 0 1 0 0,0 1-1 0 0,0-1 1 0 0,1 0-1 0 0,-1 0 0 0 0,0 1 1 0 0,0-1-1 0 0,1 0 1 0 0,-1 0-1 0 0,0 0 0 0 0,0 0 1 0 0,1 1-1 0 0,-1-1 1 0 0,0 0-1 0 0,1 0 0 0 0,-1 0 1 0 0,0 0-1 0 0,0 0 1 0 0,1 0-1 0 0,-1 0 1 0 0,0 0-1 0 0,1 0 0 0 0,-1 0 1 0 0,0 0-1 0 0,1 0 1 0 0,-1 0-1 0 0,0 0 0 0 0,1 0 1 0 0,-1 0-1 0 0,1-1 1 0 0,-1 1-2 0 0,0 0-2 0 0,0 0 0 0 0,0 0 0 0 0,-1 0 0 0 0,1 0 0 0 0,0 0 0 0 0,0 0 0 0 0,0 0-1 0 0,0 0 1 0 0,0 0 0 0 0,0 0 0 0 0,0 0 0 0 0,0 0 0 0 0,-1 0 0 0 0,1 0 0 0 0,0 0 0 0 0,0 0-1 0 0,0 0 1 0 0,0 0 0 0 0,0 0 0 0 0,0 0 0 0 0,0 0 0 0 0,0 0 0 0 0,0-1 0 0 0,0 1 0 0 0,0 0 0 0 0,0 0-1 0 0,-1 0 1 0 0,1 0 0 0 0,0 0 0 0 0,0 0 0 0 0,0 0 0 0 0,0 0 0 0 0,0 0 0 0 0,0-1 0 0 0,0 1-1 0 0,0 0 1 0 0,0 0 0 0 0,0 0 0 0 0,0 0 0 0 0,0 0 0 0 0,0 0 0 0 0,0 0 0 0 0,0 0 0 0 0,0-1 0 0 0,0 1-1 0 0,0 0 1 0 0,0 0 0 0 0,0 0 0 0 0,0 0 0 0 0,0 0 0 0 0,1 0 0 0 0,-1 0 0 0 0,0 0 0 0 0,0 0-1 0 0,0-1 1 0 0,0 1 0 0 0,0 0 0 0 0,0 0 0 0 0,0 0 0 0 0,0 0 0 0 0,0 0 0 0 0,0 0 0 0 0,0 0-1 0 0,1 0 1 0 0,-1 0 0 0 0,0 0 0 0 0,0 0 0 0 0,0 0 0 0 0,0 0 0 0 0,-8-5 31 0 0,8 5-39 0 0,-4-2 202 0 0,0 1 0 0 0,0 0 0 0 0,0 0 0 0 0,-8-1 0 0 0,10 2-163 0 0,1 0 0 0 0,0 0 0 0 0,0 0-1 0 0,0 0 1 0 0,0 0 0 0 0,0 0 0 0 0,0 0 0 0 0,0 0-1 0 0,-1 0 1 0 0,1 1 0 0 0,0-1 0 0 0,0 0 0 0 0,0 1-1 0 0,0-1 1 0 0,0 1 0 0 0,0-1 0 0 0,0 1 0 0 0,0 0-1 0 0,0-1 1 0 0,1 1 0 0 0,-1 0 0 0 0,0 0 0 0 0,0-1-1 0 0,-1 3 1 0 0,-20 49-41 0 0,2 1 0 0 0,-22 97 0 0 0,33-115 0 0 0,-17 76 0 0 0,15-57 0 0 0,-3 0 0 0 0,-30 77 0 0 0,32-108 0 0 0,9-17-732 0 0,4-11-1646 0 0,0 4 1276 0 0,3-12-3670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0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192 293 10135 0 0,'0'0'464'0'0,"0"0"-9"0"0,0 0-223 0 0,-9 2 644 0 0,-19 10 298 0 0,17-8 2700 0 0,15-15-3709 0 0,-1 2-99 0 0,0 1 0 0 0,1 0 0 0 0,0 0-1 0 0,0 1 1 0 0,1-1 0 0 0,0 1 0 0 0,0 0-1 0 0,12-12 1 0 0,2 0 358 0 0,36-26 0 0 0,-33 28-272 0 0,0 2 0 0 0,1 0 0 0 0,29-13 0 0 0,67-21-152 0 0,-97 41 0 0 0,-1 2 0 0 0,1 0 0 0 0,39-4 0 0 0,-56 10 0 0 0,0 0 0 0 0,0 0 0 0 0,-1 0 0 0 0,1 0 0 0 0,0 1 0 0 0,-1 0 0 0 0,1 0 0 0 0,5 2 0 0 0,-8-2 0 0 0,-1-1 0 0 0,1 1 0 0 0,-1 0 0 0 0,1-1 0 0 0,-1 1 0 0 0,1 0 0 0 0,-1 0 0 0 0,0 0 0 0 0,1 1 0 0 0,-1-1 0 0 0,0 0 0 0 0,0 0 0 0 0,0 1 0 0 0,0-1 0 0 0,0 0 0 0 0,0 1 0 0 0,0-1 0 0 0,-1 1 0 0 0,1-1 0 0 0,0 1 0 0 0,-1 0 0 0 0,1-1 0 0 0,-1 1 0 0 0,0-1 0 0 0,1 4 0 0 0,-1 0 0 0 0,0 1 0 0 0,-1-1 0 0 0,0 0 0 0 0,1 1 0 0 0,-2-1 0 0 0,1 0 0 0 0,-1 0 0 0 0,1 1 0 0 0,-2-1 0 0 0,1-1 0 0 0,-4 7 0 0 0,-5 6 0 0 0,-22 27 0 0 0,8-11 0 0 0,7-6 0 0 0,-2-2 0 0 0,0 0 0 0 0,-2-1 0 0 0,-1-1 0 0 0,0-1 0 0 0,-2-1 0 0 0,-30 20 0 0 0,-46 21 0 0 0,45-21-29 0 0,38-27-648 0 0,-23 14-1 0 0,29-20 526 0 0,-1-1 0 0 0,0-1 0 0 0,-22 8 0 0 0,35-14 152 0 0,0 0 0 0 0,0 1 0 0 0,0-1 0 0 0,-1 0 0 0 0,1 0 0 0 0,0 0 0 0 0,0 0 0 0 0,-1 0 0 0 0,1 0 0 0 0,0 0 0 0 0,0 0 0 0 0,0 0 0 0 0,-1 0 0 0 0,1 0 0 0 0,0 0 0 0 0,0 0 0 0 0,-1 0 0 0 0,1 0 0 0 0,0 0 0 0 0,0 0 0 0 0,0 0 0 0 0,-1 0 0 0 0,1 0 0 0 0,0 0 0 0 0,0 0 0 0 0,-1-1 0 0 0,1 1 0 0 0,0 0 0 0 0,0 0 0 0 0,0 0 0 0 0,0 0 0 0 0,-1 0 0 0 0,1-1 0 0 0,0 1 0 0 0,0 0 0 0 0,0 0 0 0 0,0 0 0 0 0,0-1 0 0 0,0 1 0 0 0,-1 0 0 0 0,1 0 0 0 0,0 0 0 0 0,0-1 0 0 0,0 1 0 0 0,0 0 0 0 0,0 0 0 0 0,0-1 0 0 0,0 1 0 0 0,0 0 0 0 0,0 0 0 0 0,0 0 0 0 0,0-1 0 0 0,0 1 0 0 0,0 0 0 0 0,0 0 0 0 0,0-1 0 0 0,0 1 0 0 0,0 0 0 0 0,0 0 0 0 0,1 0 0 0 0,-1-1 0 0 0,0 1 0 0 0,0 0 0 0 0,0 0 0 0 0,0 0 0 0 0,0-1 0 0 0,0 1 0 0 0,1 0 0 0 0,2-4 141 0 0,-1 0 0 0 0,2 0-1 0 0,-1 0 1 0 0,0 1-1 0 0,1-1 1 0 0,-1 1 0 0 0,1 0-1 0 0,0 0 1 0 0,0 0 0 0 0,7-2-1 0 0,1-3 140 0 0,7-6-244 0 0,2 0 0 0 0,-1 2 0 0 0,2 1 0 0 0,44-18 0 0 0,-58 27-39 0 0,0 0 0 0 0,0 0 1 0 0,0 1-1 0 0,0 0 0 0 0,0 0 1 0 0,0 1-1 0 0,0 0 0 0 0,10 2 0 0 0,-12-1 4 0 0,-1 0 0 0 0,0 0 0 0 0,0 1-1 0 0,1 0 1 0 0,-1 0 0 0 0,-1 0-1 0 0,1 1 1 0 0,0 0 0 0 0,-1 0-1 0 0,1 0 1 0 0,-1 0 0 0 0,0 1 0 0 0,6 6-1 0 0,-5-5 0 0 0,0 1 0 0 0,-1 1 0 0 0,1-1 0 0 0,4 12 0 0 0,-4-8 0 0 0,1 0 0 0 0,-1-1 0 0 0,1 0 0 0 0,9 9 0 0 0,-15-17 0 0 0,1 0 0 0 0,0 0 0 0 0,-1 0 0 0 0,1 0 0 0 0,0 0 0 0 0,0 0 0 0 0,-1-1 0 0 0,1 1 0 0 0,0 0 0 0 0,0-1 0 0 0,0 1 0 0 0,0 0 0 0 0,0-1 0 0 0,0 1 0 0 0,0-1 0 0 0,1 1 0 0 0,0-1 0 0 0,-1 0 0 0 0,0 1 0 0 0,0-1 0 0 0,0 1 0 0 0,0-1 0 0 0,0 1 0 0 0,0 0 0 0 0,0-1 0 0 0,0 1 0 0 0,0 0 0 0 0,0 0 0 0 0,0 0 0 0 0,0 0 0 0 0,0 1 0 0 0,1-1 0 0 0,-1 1 0 0 0,0 0 0 0 0,1-1 0 0 0,-1 1 0 0 0,0 0 0 0 0,0 0 0 0 0,0 0 0 0 0,-1-1 0 0 0,1 1 0 0 0,0 0 0 0 0,-1 0 0 0 0,1 1 0 0 0,-1-1 0 0 0,1 0 0 0 0,-1 3 0 0 0,0 0 0 0 0,-1-1 0 0 0,1 1 0 0 0,-1-1 0 0 0,0 1 0 0 0,0-1 0 0 0,0 1 0 0 0,-2 4 0 0 0,0-2 0 0 0,-1 1 0 0 0,0 0 0 0 0,0-1 0 0 0,-1 0 0 0 0,0 0 0 0 0,0 0 0 0 0,-10 9 0 0 0,-16 16 0 0 0,23-23 0 0 0,-1 0 0 0 0,0 0 0 0 0,0-1 0 0 0,-1 0 0 0 0,0-1 0 0 0,0 0 0 0 0,-21 10 0 0 0,16-11 0 0 0,-1-2 0 0 0,1 1 0 0 0,-1-2 0 0 0,1 0 0 0 0,-1 0 0 0 0,0-2 0 0 0,0 0 0 0 0,0-1 0 0 0,0 0 0 0 0,-30-6 0 0 0,31 4 0 0 0,0-1 0 0 0,1-1 0 0 0,0 0 0 0 0,0-1 0 0 0,0-1 0 0 0,-25-13 0 0 0,32 15-9 0 0,0 0 0 0 0,0 1 0 0 0,0 0 0 0 0,-1 0-1 0 0,1 1 1 0 0,-14-3 0 0 0,19 4-328 0 0,-10 17-1088 0 0,11-14 1380 0 0,1 1 0 0 0,-1-1-1 0 0,0 0 1 0 0,0 0 0 0 0,1 1 0 0 0,0-1 0 0 0,-1 0 0 0 0,1 0 0 0 0,0 1 0 0 0,0-1 0 0 0,0 0 0 0 0,0 1 0 0 0,1-1 0 0 0,-1 0 0 0 0,1 1 0 0 0,-1-1 0 0 0,2 4 0 0 0,0-2-367 0 0,0 0 0 0 0,0 0 0 0 0,1 0 1 0 0,-1 0-1 0 0,1 0 0 0 0,0-1 0 0 0,4 5 0 0 0,-5-6-965 0 0,-2-2-126 0 0,5 0-29 0 0,24 3-4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0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1286 10135 0 0,'0'0'464'0'0,"0"0"-9"0"0,0 0-223 0 0,0 0 156 0 0,0 0 100 0 0,0 2 21 0 0,-4 6-66 0 0,4-8-440 0 0,0 0 0 0 0,0 1 0 0 0,0-1 0 0 0,0 0 0 0 0,0 0 0 0 0,-1 0 0 0 0,1 0 0 0 0,0 0 0 0 0,0 1 1 0 0,0-1-1 0 0,0 0 0 0 0,0 0 0 0 0,0 0 0 0 0,0 0 0 0 0,0 1 0 0 0,0-1 0 0 0,0 0 0 0 0,0 0 0 0 0,0 0 0 0 0,0 0 0 0 0,0 1 0 0 0,0-1 0 0 0,0 0 0 0 0,0 0 0 0 0,0 0 0 0 0,0 1 0 0 0,0-1 1 0 0,0 0-1 0 0,0 0 0 0 0,0 0 0 0 0,0 0 0 0 0,0 1 0 0 0,0-1 0 0 0,0 0 0 0 0,1 0 0 0 0,-1 0 0 0 0,0 0 0 0 0,0 0 0 0 0,0 1 0 0 0,0-1 0 0 0,0 0 0 0 0,0 0 0 0 0,1 0 0 0 0,-1 0 1 0 0,0 0-1 0 0,0 0 0 0 0,0 0 0 0 0,0 0 0 0 0,1 0 0 0 0,-1 1 0 0 0,0-1 0 0 0,0 0 0 0 0,0 0 0 0 0,0 0 0 0 0,1 0 0 0 0,-1 0 0 0 0,0 0 0 0 0,9-2-26 0 0,-8 1 34 0 0,15-5-11 0 0,13-13 785 0 0,35-29 0 0 0,-11 8-323 0 0,6-6-633 0 0,-2-2-1 0 0,-1-3 1 0 0,51-61 0 0 0,132-185-916 0 0,-123 148 883 0 0,175-270 204 0 0,-284 408 494 0 0,0 1 0 0 0,-1-2 0 0 0,8-20 0 0 0,-29 81-535 0 0,-32 119 1538 0 0,33-99-1345 0 0,4 0 0 0 0,2 0 0 0 0,2 83 0 0 0,24 75-152 0 0,-1-14 0 0 0,-16-175 0 0 0,-2 0 0 0 0,-2 0 0 0 0,-12 62 0 0 0,5-62 472 0 0,6-25-160 0 0,1 1 0 0 0,0-1 0 0 0,0 1 0 0 0,0 16 0 0 0,4-22-672 0 0,2-9 85 0 0,0-5-326 0 0,9-32-1552 0 0,-6 14 1356 0 0,11-19-737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0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15663 0 0,'0'0'356'0'0,"0"0"50"0"0,2 0 20 0 0,4-1-341 0 0,0 0 0 0 0,0 0 0 0 0,0 0 0 0 0,11-5-1 0 0,12-2 24 0 0,22 1-151 0 0,60-2-1 0 0,-62 7-116 0 0,78-14-1 0 0,-62 0-823 0 0,-33 7 472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08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376 241 10135 0 0,'2'3'46'0'0,"-1"-3"-7"0"0,-1 1-1 0 0,1 0 1 0 0,-1 0-1 0 0,1 0 1 0 0,-1 0-1 0 0,0-1 0 0 0,1 1 1 0 0,-1 0-1 0 0,0 0 1 0 0,1 0-1 0 0,-1 0 1 0 0,0 0-1 0 0,0 0 1 0 0,0 0-1 0 0,0 0 1 0 0,0 0-1 0 0,0 0 1 0 0,0 0-1 0 0,0 0 1 0 0,-1 0-1 0 0,1 0 1 0 0,0 0-1 0 0,-1 0 1 0 0,1 1-1 0 0,-6 14 88 0 0,5-15 267 0 0,1-1 106 0 0,0 0 11 0 0,0 0 2 0 0,0 0 0 0 0,0 0 0 0 0,2-12 443 0 0,2-3-899 0 0,1 1 0 0 0,13-28 0 0 0,-10 25-21 0 0,6-21-1 0 0,-6 15 436 0 0,8-34 775 0 0,-14 51-1217 0 0,-1 0 0 0 0,0-1 0 0 0,-1 1 1 0 0,1-1-1 0 0,-1 1 0 0 0,-2-11 0 0 0,2 17-99 0 0,-1-1 0 0 0,0 0 0 0 0,1 0 0 0 0,-1 0-1 0 0,0 0 1 0 0,0 1 0 0 0,0-1 0 0 0,0 0 0 0 0,0 1-1 0 0,0-1 1 0 0,0 0 0 0 0,0 1 0 0 0,0-1 0 0 0,0 1 0 0 0,0 0-1 0 0,0-1 1 0 0,-2 1 0 0 0,3 0 32 0 0,-3-1 9 0 0,0 1 0 0 0,0 0 0 0 0,0 0 0 0 0,0 0-1 0 0,0 1 1 0 0,0-1 0 0 0,0 1 0 0 0,0 0 0 0 0,0-1 0 0 0,1 1-1 0 0,-1 0 1 0 0,0 1 0 0 0,-5 2 0 0 0,-34 23-155 0 0,40-26 184 0 0,-8 6 1 0 0,-112 84 0 0 0,97-70 0 0 0,0 1 0 0 0,-33 41 0 0 0,-1 16 564 0 0,52-66-400 0 0,-1-1 0 0 0,2 1 0 0 0,0 1 0 0 0,-7 23 0 0 0,12-33-131 0 0,0 0-1 0 0,0 0 1 0 0,0 0-1 0 0,1 0 1 0 0,0 0 0 0 0,0 0-1 0 0,0 1 1 0 0,0-1-1 0 0,1 0 1 0 0,-1 0-1 0 0,1 0 1 0 0,0 0-1 0 0,0 0 1 0 0,1 0-1 0 0,-1-1 1 0 0,1 1-1 0 0,0 0 1 0 0,3 5 0 0 0,-3-7-14 0 0,1 1 1 0 0,-1 0 0 0 0,1-1-1 0 0,-1 1 1 0 0,1-1-1 0 0,0 0 1 0 0,0 0 0 0 0,0 0-1 0 0,0 0 1 0 0,1-1 0 0 0,-1 1-1 0 0,0-1 1 0 0,1 0 0 0 0,-1 1-1 0 0,1-2 1 0 0,-1 1 0 0 0,1 0-1 0 0,-1-1 1 0 0,1 0 0 0 0,-1 1-1 0 0,6-2 1 0 0,3 0-21 0 0,1-1 0 0 0,0 0 0 0 0,-1-1-1 0 0,1 0 1 0 0,-1-1 0 0 0,0-1 0 0 0,22-11 0 0 0,2-5-159 0 0,37-28 1 0 0,-27 17 100 0 0,-26 18 59 0 0,-21 15 0 0 0,1-1 0 0 0,0 0 0 0 0,0 0 0 0 0,0 0 0 0 0,0 0 0 0 0,0 1 0 0 0,0-1 0 0 0,0 0 0 0 0,0 0 0 0 0,0 0 0 0 0,0 0 0 0 0,0 1 0 0 0,0-1 0 0 0,0 0 0 0 0,0 0 0 0 0,0 0 0 0 0,1 0 0 0 0,-1 1 0 0 0,0-1 0 0 0,0 0 0 0 0,0 0 0 0 0,0 0 0 0 0,0 0 0 0 0,0 0 0 0 0,0 0 0 0 0,0 1 0 0 0,1-1 0 0 0,-1 0 0 0 0,0 0 0 0 0,0 0 0 0 0,0 0 0 0 0,0 0 0 0 0,0 0 0 0 0,0 0 0 0 0,1 0 0 0 0,-1 0 0 0 0,0 1 0 0 0,0-1 0 0 0,0 0 0 0 0,0 0 0 0 0,1 0 0 0 0,-1 0 0 0 0,0 0 0 0 0,0 0 0 0 0,0 0 0 0 0,0 0 0 0 0,1 0 0 0 0,-1 0 0 0 0,0 0 0 0 0,0 0 0 0 0,0 0 0 0 0,0-1 0 0 0,1 1 0 0 0,-1 0 0 0 0,0 0 0 0 0,0 0 0 0 0,0 0 0 0 0,0 0 0 0 0,0 0 0 0 0,1 0 0 0 0,-1 0 0 0 0,0 0 0 0 0,0-1 0 0 0,0 1 0 0 0,-3 12 0 0 0,3-12 0 0 0,-13 32 0 0 0,-20 35 0 0 0,16-33 0 0 0,6-4-1836 0 0,11-28 323 0 0,0-2-2110 0 0,0 0-901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09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0 277 10135 0 0,'0'0'231'0'0,"0"0"29"0"0,0 0 19 0 0,0 0 37 0 0,0 0 125 0 0,1 1 58 0 0,0 0-352 0 0,-1-1 1 0 0,0 0-1 0 0,0 0 1 0 0,1 1-1 0 0,-1-1 1 0 0,0 0-1 0 0,0 0 1 0 0,1 0-1 0 0,-1 1 1 0 0,0-1-1 0 0,1 0 0 0 0,-1 0 1 0 0,0 0-1 0 0,1 0 1 0 0,-1 0-1 0 0,0 0 1 0 0,0 0-1 0 0,1 1 1 0 0,-1-1-1 0 0,0 0 1 0 0,1 0-1 0 0,-1 0 1 0 0,0 0-1 0 0,1-1 1 0 0,-1 1-1 0 0,0 0 1 0 0,1 0-1 0 0,-1 0 1 0 0,0 0-1 0 0,1 0 1 0 0,-1 0-1 0 0,13-11 1737 0 0,11-22-1745 0 0,-17 22 365 0 0,15-19-495 0 0,35-36 0 0 0,-43 52-10 0 0,1 1 1 0 0,0 0 0 0 0,1 1-1 0 0,21-12 1 0 0,-18 12 0 0 0,-7 4 0 0 0,1 0 0 0 0,1 1 0 0 0,15-6 0 0 0,-26 12 0 0 0,0 0 0 0 0,0 0 0 0 0,1 0 0 0 0,-1 0 0 0 0,0 1 0 0 0,0 0 0 0 0,0-1 0 0 0,1 1 0 0 0,-1 0 0 0 0,0 0 0 0 0,0 1 0 0 0,1-1 0 0 0,-1 1 0 0 0,0-1 0 0 0,0 1 0 0 0,0 0 0 0 0,0 0 0 0 0,0 1 0 0 0,0-1 0 0 0,4 3 0 0 0,-6-3 0 0 0,0 0 0 0 0,0 0 0 0 0,0 0 0 0 0,0 0 0 0 0,0 1 0 0 0,0-1 0 0 0,0 0 0 0 0,-1 1 0 0 0,1-1 0 0 0,0 0 0 0 0,-1 1 0 0 0,1-1 0 0 0,-1 1 0 0 0,0-1 0 0 0,1 1 0 0 0,-1-1 0 0 0,0 1 0 0 0,0 0 0 0 0,0-1 0 0 0,0 1 0 0 0,0 1 0 0 0,-1 5 0 0 0,0 0 0 0 0,-4 13 0 0 0,4-16 0 0 0,-5 19 0 0 0,2-5 0 0 0,-1 1 0 0 0,-16 35 0 0 0,-8 8-876 0 0,28-62 368 0 0,1 1-140 0 0,-1 1 255 0 0,1 0-98 0 0,-1 2-2842 0 0,1-5 1798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35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12871 0 0,'0'0'588'0'0,"0"0"-12"0"0,0 2-370 0 0,6 13 137 0 0,0 0 0 0 0,1-1-1 0 0,1 0 1 0 0,0 0 0 0 0,0 0 0 0 0,2-1 0 0 0,0-1 0 0 0,19 20 0 0 0,15 11 642 0 0,94 72 0 0 0,1-10-624 0 0,35 25-176 0 0,-154-119-339 0 0,28 13-1 0 0,-24-12-384 0 0,-19-11-747 0 0,7-1-384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09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224 349 11975 0 0,'0'0'547'0'0,"1"1"-11"0"0,4 3-408 0 0,-1 0 0 0 0,1 1 0 0 0,-1-1 0 0 0,0 1 0 0 0,-1 0 0 0 0,1 0 0 0 0,-1 0 0 0 0,4 7 0 0 0,-7-10 381 0 0,0-2-66 0 0,0 1-436 0 0,0 0-1 0 0,0 0 1 0 0,-1 0-1 0 0,1 0 1 0 0,0 1 0 0 0,-1-1-1 0 0,1 0 1 0 0,-1 0-1 0 0,1 0 1 0 0,-1 0 0 0 0,0 0-1 0 0,0 0 1 0 0,1 0-1 0 0,-1 0 1 0 0,0-1 0 0 0,0 1-1 0 0,0 0 1 0 0,0 0 0 0 0,0-1-1 0 0,0 1 1 0 0,0 0-1 0 0,0-1 1 0 0,-1 1 0 0 0,-2 1-6 0 0,1-1 0 0 0,-1 1-1 0 0,1-1 1 0 0,-1 0 0 0 0,0 0 0 0 0,-3 0 0 0 0,-4-1 127 0 0,0 0 0 0 0,0 0 0 0 0,0-1 0 0 0,1-1 0 0 0,-1 1 0 0 0,0-2 0 0 0,-15-5 0 0 0,13 3 43 0 0,0 0 0 0 0,0-1-1 0 0,1 0 1 0 0,-1-1 0 0 0,-15-13-1 0 0,26 19-169 0 0,0-1-1 0 0,0 1 1 0 0,1-1-1 0 0,-1 0 1 0 0,0 0 0 0 0,1 0-1 0 0,-1 0 1 0 0,1 0-1 0 0,0 0 1 0 0,-1 0-1 0 0,1 0 1 0 0,0-1-1 0 0,1 1 1 0 0,-1 0-1 0 0,0-1 1 0 0,1 1 0 0 0,-1-1-1 0 0,1 1 1 0 0,0-1-1 0 0,-1 1 1 0 0,1-1-1 0 0,0 1 1 0 0,1-1-1 0 0,-1 1 1 0 0,0 0-1 0 0,1-1 1 0 0,0 1 0 0 0,1-5-1 0 0,2-4-12 0 0,1 1 0 0 0,1 0 1 0 0,0 0-1 0 0,13-17 0 0 0,-14 19-9 0 0,14-14-305 0 0,1-1 0 0 0,1 2 0 0 0,1 1-1 0 0,24-17 1 0 0,1-3 29 0 0,-37 33 303 0 0,-1 0 0 0 0,1 0 0 0 0,0 1 0 0 0,1 1-1 0 0,-1-1 1 0 0,1 2 0 0 0,0-1 0 0 0,0 2 0 0 0,1-1-1 0 0,18-2 1 0 0,-23 6 62 0 0,0 0-1 0 0,0 0 1 0 0,1 1-1 0 0,-1 0 1 0 0,0 0-1 0 0,0 1 1 0 0,-1 0-1 0 0,1 0 0 0 0,0 1 1 0 0,0-1-1 0 0,-1 1 1 0 0,0 1-1 0 0,0-1 1 0 0,6 6-1 0 0,-5-5 10 0 0,0 2-1 0 0,-1-1 0 0 0,0 1 1 0 0,0 0-1 0 0,0 0 0 0 0,-1 0 1 0 0,1 1-1 0 0,-2 0 0 0 0,1 0 1 0 0,-1 0-1 0 0,5 13 0 0 0,-7-16-76 0 0,-1 0 0 0 0,0 1 0 0 0,0-1 0 0 0,0 1 0 0 0,-1-1 0 0 0,1 1 0 0 0,-1-1 0 0 0,0 1 0 0 0,-1-1 0 0 0,1 1 0 0 0,-1 0 0 0 0,-1 5 0 0 0,0-3 0 0 0,-1-1 0 0 0,1 1 0 0 0,-2 0 0 0 0,1-1 0 0 0,0 0 0 0 0,-1 0 0 0 0,-6 7 0 0 0,-1-1 0 0 0,0 0 0 0 0,0-1 0 0 0,-2 0 0 0 0,1-1 0 0 0,-1-1 0 0 0,-18 11 0 0 0,3-5-481 0 0,0-1-1 0 0,0-1 0 0 0,-1-1 1 0 0,-51 13-1 0 0,44-20-555 0 0,12-4-2844 0 0,9-3-457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09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48 10135 0 0,'2'-1'231'0'0,"9"-7"198"0"0,0 0 1 0 0,-1-1-1 0 0,13-13 0 0 0,-91 109 3550 0 0,29-34-2666 0 0,2-2-1313 0 0,3 1 0 0 0,-55 111 0 0 0,59-85-609 0 0,4-8-166 0 0,21-56-89 0 0,0 1 0 0 0,1-1 0 0 0,-3 16 0 0 0,5-17-160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1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 11975 0 0,'19'3'141'0'0,"-1"-1"65"0"0,-15-1 138 0 0,-6 0 267 0 0,0-1-542 0 0,-1 0-1 0 0,1 1 1 0 0,-1-1 0 0 0,1 1 0 0 0,-1 0 0 0 0,1 0 0 0 0,-1 0 0 0 0,1 0 0 0 0,0 1 0 0 0,0 0 0 0 0,0-1 0 0 0,0 1 0 0 0,0 0 0 0 0,0 0 0 0 0,0 1-1 0 0,-3 3 1 0 0,-4 4 394 0 0,2 1 0 0 0,0 0-1 0 0,-8 13 1 0 0,-1 2 5 0 0,6-10-403 0 0,-142 218 478 0 0,136-205-543 0 0,-72 119 0 0 0,68-115 159 0 0,15-23-391 0 0,-1 1 0 0 0,0-1 0 0 0,-12 13 0 0 0,18-22-3773 0 0,1-1-1405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1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251 334 10135 0 0,'0'0'231'0'0,"0"0"29"0"0,1 2 19 0 0,-1-2-262 0 0,1 3 96 0 0,-1-2-99 0 0,0 0-1 0 0,0 0 1 0 0,0-1 0 0 0,0 1 0 0 0,-1 0-1 0 0,1-1 1 0 0,0 1 0 0 0,-1-1 0 0 0,1 1-1 0 0,0 0 1 0 0,-1-1 0 0 0,1 1 0 0 0,-1-1-1 0 0,1 1 1 0 0,-1-1 0 0 0,0 1 0 0 0,0 1 379 0 0,1-2 106 0 0,0 0 11 0 0,0 0 2 0 0,0 0 0 0 0,0 0 0 0 0,1-2 0 0 0,24-22 734 0 0,33-25-1 0 0,191-116 360 0 0,-195 131-1263 0 0,-34 21-769 0 0,-1 0-1 0 0,2 2 1 0 0,43-18-1 0 0,-48 23 412 0 0,-14 5 43 0 0,0 0-1 0 0,1 1 0 0 0,-1-1 1 0 0,0 0-1 0 0,1 1 0 0 0,-1-1 1 0 0,3 1-1 0 0,4 3 417 0 0,-6-1-221 0 0,-2-1-162 0 0,0 0 0 0 0,1 0 1 0 0,-1 0-1 0 0,0 1 0 0 0,0-1 0 0 0,0 1 0 0 0,0-1 0 0 0,0 0 0 0 0,0 1 0 0 0,-1 0 0 0 0,1-1 0 0 0,0 1 1 0 0,-1-1-1 0 0,1 1 0 0 0,-1 0 0 0 0,1 0 0 0 0,-1 1 0 0 0,0-2-42 0 0,1 4-15 0 0,-1 1-1 0 0,1 0 0 0 0,-1-1 1 0 0,0 1-1 0 0,-1-1 0 0 0,1 1 1 0 0,-1-1-1 0 0,-3 10 1 0 0,-17 43-36 0 0,15-43-4 0 0,0 0-284 0 0,-1 0 0 0 0,-1-1-1 0 0,0-1 1 0 0,-1 1 0 0 0,-12 15-1 0 0,14-22 322 0 0,0-1 0 0 0,-1 1 0 0 0,-15 9 0 0 0,4-2 0 0 0,1-2 0 0 0,-1-1 0 0 0,1 0 0 0 0,-25 9 0 0 0,-63 20 0 0 0,84-32 0 0 0,-21 7 0 0 0,-114 44 0 0 0,152-58 0 0 0,8-5 0 0 0,6-3 0 0 0,21-9-194 0 0,0 2 1 0 0,1 1-1 0 0,1 2 0 0 0,0 1 0 0 0,39-7 1 0 0,-46 12 418 0 0,0 1 0 0 0,41-2 0 0 0,-59 6-196 0 0,0 0-1 0 0,0 1 1 0 0,0 0 0 0 0,0 0 0 0 0,0 0-1 0 0,0 1 1 0 0,0 0 0 0 0,0 0 0 0 0,-1 1-1 0 0,1 0 1 0 0,-1 0 0 0 0,1 0 0 0 0,-1 1-1 0 0,7 6 1 0 0,-9-7-29 0 0,1 1 0 0 0,-1 1 0 0 0,0-1 0 0 0,0 0 0 0 0,-1 1 0 0 0,1 0 0 0 0,-1 0 0 0 0,0 0 0 0 0,0 0 0 0 0,-1 1 0 0 0,1-1 0 0 0,-1 1 0 0 0,0 0 0 0 0,-1-1 0 0 0,0 1 0 0 0,1 0 0 0 0,-2 0 0 0 0,1 0 0 0 0,-1 10 0 0 0,0-6 32 0 0,-1-1-1 0 0,0 0 1 0 0,-1 1 0 0 0,1-1-1 0 0,-2 0 1 0 0,1 0 0 0 0,-1 0-1 0 0,-1 0 1 0 0,0-1-1 0 0,0 1 1 0 0,-1-1 0 0 0,0 0-1 0 0,-10 13 1 0 0,2-6 128 0 0,-1-1 1 0 0,0 0-1 0 0,-1 0 1 0 0,0-1 0 0 0,-1-1-1 0 0,-1-1 1 0 0,0-1-1 0 0,0 0 1 0 0,-28 11-1 0 0,-433 200-160 0 0,476-220 0 0 0,0 0 0 0 0,1 0 0 0 0,-1 0 0 0 0,0-1 0 0 0,1 1 0 0 0,-1-1 0 0 0,0 1 0 0 0,0-1 0 0 0,0 1 0 0 0,0-1 0 0 0,1 0 0 0 0,-4 0 0 0 0,5 0 0 0 0,-1 0 0 0 0,1 0 0 0 0,-1 0 0 0 0,0 0 0 0 0,1 0 0 0 0,-1 0 0 0 0,1 0 0 0 0,-1 0 0 0 0,1-1 0 0 0,-1 1 0 0 0,0 0 0 0 0,1 0 0 0 0,-1-1 0 0 0,1 1 0 0 0,-1 0 0 0 0,1-1 0 0 0,0 1 0 0 0,-1 0 0 0 0,1-1 0 0 0,-1 0 0 0 0,0-4 0 0 0,2 4 0 0 0,-1-2-445 0 0,0 1 0 0 0,0-1-1 0 0,1 1 1 0 0,-1-1 0 0 0,1 1-1 0 0,0-1 1 0 0,0 1 0 0 0,0 0-1 0 0,0-1 1 0 0,0 1 0 0 0,2-3-1 0 0,10-17-5602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1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544 256 6447 0 0,'0'0'142'0'0,"0"0"22"0"0,0 0 13 0 0,-12 11 12 0 0,12-11-45 0 0,0 0 1 0 0,-1 0-1 0 0,1 0 0 0 0,0 0 0 0 0,0 1 0 0 0,0-1 0 0 0,0 0 0 0 0,-1 0 0 0 0,1 0 0 0 0,0 0 0 0 0,0 0 0 0 0,-1 0 0 0 0,1 0 0 0 0,0 1 0 0 0,0-1 0 0 0,0 0 0 0 0,-1 0 0 0 0,1 0 1 0 0,0 0-1 0 0,0 0 0 0 0,-1 0 0 0 0,1 0 0 0 0,0 0 0 0 0,0 0 0 0 0,0 0 0 0 0,-1 0 0 0 0,1 0 0 0 0,0 0 0 0 0,0-1 0 0 0,-1 1 0 0 0,1 0 0 0 0,0 0 0 0 0,0 0 0 0 0,0 0 1 0 0,-1 0-1 0 0,1 0 0 0 0,0-1 0 0 0,0 1 0 0 0,0 0 0 0 0,0 0 0 0 0,-1 0 0 0 0,1 0 0 0 0,0-1 0 0 0,0 1 0 0 0,0-14 2657 0 0,9-21-1973 0 0,-9 33-701 0 0,9-21-106 0 0,3-16-25 0 0,-5 13 4 0 0,-4 11 0 0 0,1 1 0 0 0,0-16 0 0 0,-3 27 0 0 0,-1-1 0 0 0,0 1 0 0 0,0-1 0 0 0,0 1 0 0 0,-1-1 0 0 0,1 1 0 0 0,-1 0 0 0 0,0-1 0 0 0,0 1 0 0 0,0 0 0 0 0,0-1 0 0 0,0 1 0 0 0,-4-6 0 0 0,4 8-32 0 0,-1 0 0 0 0,1-1 0 0 0,-1 1-1 0 0,1 0 1 0 0,-1 0 0 0 0,1 0 0 0 0,-1 0 0 0 0,0 0-1 0 0,0 0 1 0 0,1 0 0 0 0,-1 1 0 0 0,0-1 0 0 0,0 1-1 0 0,0-1 1 0 0,0 1 0 0 0,1 0 0 0 0,-1 0 0 0 0,0 0-1 0 0,0 0 1 0 0,0 0 0 0 0,0 0 0 0 0,0 0 0 0 0,0 0-1 0 0,0 1 1 0 0,-2 0 0 0 0,-4 1-166 0 0,-1 1 0 0 0,1 0 0 0 0,0 0 0 0 0,-10 7 1 0 0,-15 9 144 0 0,1 2 0 0 0,-54 46 0 0 0,42-26 50 0 0,-42 50-1 0 0,-45 87 4 0 0,122-165 0 0 0,4-6 0 0 0,0 0 0 0 0,1 0 0 0 0,0 1 0 0 0,0-1 0 0 0,0 1 0 0 0,1 0 0 0 0,0 0 0 0 0,1 0 0 0 0,-3 11 0 0 0,5-18 8 0 0,0 0 0 0 0,0 0 0 0 0,0 0 0 0 0,0 0-1 0 0,0 0 1 0 0,0 0 0 0 0,0 0 0 0 0,1 0 0 0 0,-1 0 0 0 0,0 0-1 0 0,0 0 1 0 0,1 0 0 0 0,-1-1 0 0 0,1 1 0 0 0,-1 0-1 0 0,1 0 1 0 0,-1 0 0 0 0,1 0 0 0 0,-1-1 0 0 0,1 1 0 0 0,0 0-1 0 0,-1-1 1 0 0,1 1 0 0 0,0 0 0 0 0,0-1 0 0 0,0 1 0 0 0,-1-1-1 0 0,1 1 1 0 0,0-1 0 0 0,0 0 0 0 0,0 1 0 0 0,0-1-1 0 0,0 0 1 0 0,0 1 0 0 0,0-1 0 0 0,0 0 0 0 0,0 0 0 0 0,0 0-1 0 0,1 0 1 0 0,3 0 73 0 0,0 0-1 0 0,0-1 1 0 0,0 1-1 0 0,0-1 0 0 0,0 0 1 0 0,7-3-1 0 0,61-23 292 0 0,-2-3 0 0 0,77-45 0 0 0,-122 59-372 0 0,-1-1 0 0 0,-1-1 0 0 0,-1-2 0 0 0,-1 0 0 0 0,0-1 0 0 0,22-29 0 0 0,-28 29-64 0 0,-26 22-748 0 0,5 1 747 0 0,1 1 0 0 0,0-1-1 0 0,-1 0 1 0 0,1 1 0 0 0,0 0-1 0 0,0 0 1 0 0,-6 7-1 0 0,-25 31-427 0 0,18-20 393 0 0,7-10 100 0 0,-6 8 0 0 0,-16 22 0 0 0,29-36 0 0 0,-1 1 0 0 0,1 0 0 0 0,0 0 0 0 0,0-1 0 0 0,1 2 0 0 0,0-1 0 0 0,0 0 0 0 0,0 0 0 0 0,-1 9 0 0 0,3-1 0 0 0,3-11 0 0 0,-2-2 0 0 0,-1 0 0 0 0,0-1 0 0 0,0 1 0 0 0,1 0 0 0 0,-1-1 0 0 0,0 1 0 0 0,0-1 0 0 0,1 1 0 0 0,-1-1 0 0 0,0 1 0 0 0,1-1 0 0 0,-1 1 0 0 0,1-1 0 0 0,-1 0 0 0 0,1 1 0 0 0,-1-1 0 0 0,0 1 0 0 0,1-1 0 0 0,-1 0 0 0 0,1 1 0 0 0,0-1 0 0 0,-1 0 0 0 0,1 0 0 0 0,-1 1 0 0 0,1-1 0 0 0,-1 0 0 0 0,1 0 0 0 0,0 0 0 0 0,-1 0 0 0 0,1 0 0 0 0,0 0 0 0 0,1 0 0 0 0,6 3-1063 0 0,1 0 0 0 0,-1-1-1 0 0,16 2 1 0 0,-11-3-3724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12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1 445 13823 0 0,'5'-7'1247'0'0,"-3"1"-1031"0"0,0-1 0 0 0,0 1 0 0 0,0-1 0 0 0,-1 1 0 0 0,0-1 0 0 0,0 0 0 0 0,0 0 0 0 0,-2-11 1 0 0,2-7 1830 0 0,0 5-1598 0 0,2 0-1 0 0,0 0 1 0 0,1-1 0 0 0,7-20 0 0 0,-8 31-549 0 0,2 1-1 0 0,-1-1 1 0 0,1 1 0 0 0,1 0 0 0 0,-1 1 0 0 0,2-1-1 0 0,-1 1 1 0 0,1 0 0 0 0,0 1 0 0 0,1-1-1 0 0,0 1 1 0 0,0 1 0 0 0,14-9 0 0 0,8-2-1144 0 0,0 1 0 0 0,59-22 0 0 0,-32 20-1753 0 0,-33 11 1462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1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235 105 8287 0 0,'0'0'382'0'0,"0"0"-8"0"0,-1 9 633 0 0,1-8-707 0 0,0 0 1 0 0,1-1-1 0 0,-1 1 0 0 0,0 0 0 0 0,1 0 1 0 0,-1-1-1 0 0,1 1 0 0 0,-1 0 1 0 0,1 0-1 0 0,-1-1 0 0 0,1 1 1 0 0,0-1-1 0 0,-1 1 0 0 0,1 0 0 0 0,0-1 1 0 0,-1 1-1 0 0,1-1 0 0 0,0 0 1 0 0,0 1-1 0 0,1 0 0 0 0,1 0 24 0 0,0 0 0 0 0,0 0 0 0 0,0-1 0 0 0,0 1 0 0 0,6 0 0 0 0,1-1-86 0 0,0 0 0 0 0,-1-1 0 0 0,11-1-1 0 0,27-8-202 0 0,0-2-1 0 0,-1-1 0 0 0,-1-3 1 0 0,59-29-1 0 0,-58 18-34 0 0,-41 22-1 0 0,-9 4 3 0 0,-8 1-67 0 0,-30 12-898 0 0,-73 29 0 0 0,-34 30 1025 0 0,126-58 190 0 0,0 1 0 0 0,1 1 0 0 0,1 1-1 0 0,0 1 1 0 0,1 1 0 0 0,-28 34 0 0 0,28-31-161 0 0,-54 64-8 0 0,64-72-85 0 0,1 0 0 0 0,0 0 1 0 0,1 2-1 0 0,-11 25 0 0 0,17-33 2 0 0,0-1 0 0 0,0 1 0 0 0,0 0 0 0 0,1 0 0 0 0,0-1 0 0 0,1 1 0 0 0,-1 0 0 0 0,1 0 0 0 0,1 0 0 0 0,1 12 0 0 0,-2-16 0 0 0,1 0 0 0 0,0 0 0 0 0,0 0 0 0 0,0 0 0 0 0,1 0 0 0 0,-1 0 0 0 0,1 0 0 0 0,-1 0 0 0 0,1 0 0 0 0,0-1 0 0 0,0 1 0 0 0,0-1 0 0 0,0 0 0 0 0,1 1 0 0 0,-1-1 0 0 0,1 0 0 0 0,-1 0 0 0 0,1 0 0 0 0,0-1 0 0 0,0 1 0 0 0,0-1 0 0 0,0 1 0 0 0,0-1 0 0 0,5 1 0 0 0,3 1-41 0 0,0-2 0 0 0,1 1-1 0 0,-1-2 1 0 0,0 1 0 0 0,0-1-1 0 0,15-3 1 0 0,69-14-1533 0 0,-87 15 1325 0 0,52-12-4049 0 0,7 0-1316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1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196 399 8287 0 0,'0'0'191'0'0,"4"-7"252"0"0,1-25-137 0 0,-5 30 82 0 0,0 1-48 0 0,-1-1-1 0 0,1 1 1 0 0,-1-1 0 0 0,1 1-1 0 0,-1-1 1 0 0,0 1-1 0 0,0 0 1 0 0,-1-3-1 0 0,-1 4-191 0 0,1 0-1 0 0,0 0 0 0 0,-1 0 0 0 0,1 0 0 0 0,0 0 1 0 0,-1 0-1 0 0,1 1 0 0 0,0-1 0 0 0,0 1 1 0 0,-1-1-1 0 0,1 1 0 0 0,0 0 0 0 0,0 0 1 0 0,0 0-1 0 0,0 0 0 0 0,0 1 0 0 0,-2 1 1 0 0,-4 2 324 0 0,2 0 0 0 0,-1 1 0 0 0,-7 8 0 0 0,-13 17-319 0 0,20-21 118 0 0,-1-1-1 0 0,0 0 1 0 0,0 0 0 0 0,-1-1-1 0 0,0 0 1 0 0,-11 7 0 0 0,4-4-106 0 0,15-11-165 0 0,1 0 0 0 0,0 0 0 0 0,0 0 0 0 0,0 0 0 0 0,0 0 0 0 0,-1 0 0 0 0,1 0 0 0 0,0 0 0 0 0,0 0 0 0 0,0 1 0 0 0,-1-1 0 0 0,1 0 0 0 0,0 0 0 0 0,0 0 0 0 0,0 0 0 0 0,-1 0 0 0 0,1 0 0 0 0,0 0 0 0 0,0 0 0 0 0,0 0 0 0 0,-1-1 0 0 0,1 1 0 0 0,0 0 0 0 0,0 0 0 0 0,0 0 0 0 0,-1 0 0 0 0,1 0 0 0 0,0 0 0 0 0,0 0 0 0 0,0 0 0 0 0,0 0 0 0 0,-1-1 0 0 0,1 1 0 0 0,0 0 0 0 0,0 0 0 0 0,0 0 0 0 0,0 0 0 0 0,0-1 0 0 0,0 1 0 0 0,-1 0 0 0 0,1 0 0 0 0,0 0 0 0 0,0 0 0 0 0,0-1 0 0 0,0 1 0 0 0,0 0 0 0 0,0 0 0 0 0,0 0 0 0 0,0-1 0 0 0,0 1 0 0 0,0 0 0 0 0,0 0 0 0 0,0 0 0 0 0,0-1 0 0 0,0 1 0 0 0,0 0 0 0 0,0 0 0 0 0,0 0 0 0 0,0-1 0 0 0,0 1 0 0 0,0 0 0 0 0,0 0 0 0 0,1 0 0 0 0,-1-1 0 0 0,0 1 0 0 0,0 0 0 0 0,0 0 0 0 0,2-7 0 0 0,0 0 0 0 0,0 0 0 0 0,1 0 0 0 0,-1 0 0 0 0,2 0 0 0 0,-1 1 0 0 0,1-1 0 0 0,8-10 0 0 0,44-46 0 0 0,-34 41 0 0 0,-6 4 0 0 0,1 1 0 0 0,1 1 0 0 0,1 0 0 0 0,0 1 0 0 0,0 1 0 0 0,2 1 0 0 0,0 1 0 0 0,35-15 0 0 0,-28 16 0 0 0,-5 2 0 0 0,39-10 0 0 0,-56 18 0 0 0,1-1 0 0 0,-1 1 0 0 0,1 1 0 0 0,-1-1 0 0 0,1 1 0 0 0,-1 0 0 0 0,1 1 0 0 0,-1 0 0 0 0,0 0 0 0 0,1 0 0 0 0,7 3 0 0 0,-12-3 0 0 0,1 0 0 0 0,-1 0 0 0 0,0 0 0 0 0,1 0 0 0 0,-1 1 0 0 0,0-1 0 0 0,0 1 0 0 0,0-1 0 0 0,0 1 0 0 0,0 0 0 0 0,0 0 0 0 0,-1 0 0 0 0,1 0 0 0 0,0 0 0 0 0,-1 0 0 0 0,2 3 0 0 0,-2-1 0 0 0,1 0 0 0 0,-1-1 0 0 0,0 1 0 0 0,-1 0 0 0 0,1-1 0 0 0,-1 1 0 0 0,1 0 0 0 0,-1 0 0 0 0,0 0 0 0 0,-1 4 0 0 0,-1 4 0 0 0,0 1 0 0 0,-1-1 0 0 0,-1 1 0 0 0,0-1 0 0 0,-9 17 0 0 0,2-6 0 0 0,-2-1 0 0 0,0-1 0 0 0,-20 24 0 0 0,29-40 0 0 0,0 0 0 0 0,-1-1 0 0 0,0 1 0 0 0,0-1 0 0 0,0 0 0 0 0,0-1 0 0 0,-1 0 0 0 0,1 1 0 0 0,-1-2 0 0 0,0 1 0 0 0,-11 3 0 0 0,17-6 0 0 0,0 0 0 0 0,-1 0 0 0 0,1 0 0 0 0,0 0 0 0 0,-1 0 0 0 0,1 0 0 0 0,0 0 0 0 0,0 0 0 0 0,-1 0 0 0 0,1 0 0 0 0,0 0 0 0 0,-1 0 0 0 0,1 0 0 0 0,0 0 0 0 0,0 0 0 0 0,-1 0 0 0 0,1 0 0 0 0,0 0 0 0 0,0 0 0 0 0,-1-1 0 0 0,1 1 0 0 0,0 0 0 0 0,0 0 0 0 0,-1 0 0 0 0,1 0 0 0 0,0-1 0 0 0,0 1 0 0 0,0 0 0 0 0,0 0 0 0 0,-1-1 0 0 0,1 1 0 0 0,0 0 0 0 0,0 0 0 0 0,0-1 0 0 0,0 1 0 0 0,0 0 0 0 0,0 0 0 0 0,0-1 0 0 0,-1 1 0 0 0,1 0 0 0 0,0 0 0 0 0,0-1 0 0 0,0 1 0 0 0,0 0 0 0 0,0-1 0 0 0,0 1 0 0 0,0 0 0 0 0,0 0 0 0 0,1-1 0 0 0,-1 1 0 0 0,0 0 0 0 0,0 0 0 0 0,0-1 0 0 0,0 1 0 0 0,0 0 0 0 0,0 0 0 0 0,0-1 0 0 0,1 1 0 0 0,-1 0 0 0 0,0 0 0 0 0,1-1 0 0 0,3-8 0 0 0,0 1 0 0 0,1-1 0 0 0,0 1 0 0 0,1 0 0 0 0,10-12 0 0 0,-2 3 0 0 0,184-212-401 0 0,-170 203 3 0 0,2 1 1 0 0,0 2-1 0 0,52-31 0 0 0,-75 50 398 0 0,0 0 0 0 0,0 1 0 0 0,0 0 0 0 0,0 0 0 0 0,1 0 0 0 0,12-1 0 0 0,-18 3 0 0 0,0 1 0 0 0,-1-1 0 0 0,1 1 0 0 0,0 0 0 0 0,0 0 0 0 0,-1 0 0 0 0,1 0 0 0 0,0 0 0 0 0,0 1 0 0 0,-1-1 0 0 0,1 0 0 0 0,0 1 0 0 0,-1-1 0 0 0,1 1 0 0 0,0 0 0 0 0,-1 0 0 0 0,1-1 0 0 0,-1 1 0 0 0,1 0 0 0 0,-1 0 0 0 0,1 0 0 0 0,-1 1 0 0 0,0-1 0 0 0,0 0 0 0 0,1 0 0 0 0,-1 1 0 0 0,0-1 0 0 0,0 1 0 0 0,0-1 0 0 0,0 1 0 0 0,-1-1 0 0 0,1 1 0 0 0,0 0 0 0 0,0 2 0 0 0,2 10 104 0 0,0 0-1 0 0,-1 0 0 0 0,-1 0 1 0 0,0 0-1 0 0,-1 0 1 0 0,-2 15-1 0 0,-16 86 987 0 0,9-66-912 0 0,7-39-277 0 0,0 0 0 0 0,-1-1 1 0 0,0 1-1 0 0,0-1 0 0 0,-1 0 0 0 0,0 0 0 0 0,0 0 0 0 0,-1-1 0 0 0,-1 0 1 0 0,1 1-1 0 0,-1-2 0 0 0,-1 1 0 0 0,-10 9 0 0 0,-10 12-4766 0 0,26-28 3330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13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210 167 13823 0 0,'0'0'315'0'0,"0"0"45"0"0,0 0 21 0 0,0 0-49 0 0,-1 2-220 0 0,-93 119-98 0 0,60-79-16 0 0,22-26 75 0 0,0 0 0 0 0,2 1-1 0 0,-1 1 1 0 0,2 0 0 0 0,-13 33-1 0 0,22-49 15 0 0,-1 0-1 0 0,0 0 1 0 0,0 0-1 0 0,1 0 1 0 0,-1 0 0 0 0,1 0-1 0 0,0 1 1 0 0,0-1-1 0 0,0 0 1 0 0,0 0-1 0 0,0 0 1 0 0,0 0-1 0 0,0 1 1 0 0,1-1-1 0 0,-1 0 1 0 0,1 0 0 0 0,-1 0-1 0 0,1 0 1 0 0,0 0-1 0 0,0 0 1 0 0,0 0-1 0 0,0 0 1 0 0,0 0-1 0 0,1 0 1 0 0,-1-1-1 0 0,0 1 1 0 0,1 0-1 0 0,-1-1 1 0 0,1 1 0 0 0,0-1-1 0 0,0 0 1 0 0,-1 1-1 0 0,1-1 1 0 0,0 0-1 0 0,0 0 1 0 0,2 1-1 0 0,3 0-4 0 0,-1 0-1 0 0,1 0 0 0 0,0 0 0 0 0,0-1 0 0 0,0 0 0 0 0,0 0 0 0 0,0 0 0 0 0,0-1 1 0 0,0 0-1 0 0,8-2 0 0 0,-2 1 26 0 0,-1-1 0 0 0,1-1 0 0 0,0 0 0 0 0,-1 0 0 0 0,0-2 0 0 0,0 1 0 0 0,0-2 0 0 0,0 1 0 0 0,-1-2 0 0 0,0 1 0 0 0,0-2 0 0 0,-1 1 0 0 0,0-1 0 0 0,15-16 0 0 0,-7 2-107 0 0,0-1 0 0 0,17-32 0 0 0,9-11 0 0 0,105-141 0 0 0,-106 137-1384 0 0,-42 69 668 0 0,-1 1-857 0 0,-8-5-2411 0 0,2-1 1937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14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46 11975 0 0,'4'-4'147'0'0,"0"-1"-1"0"0,0 1 0 0 0,0 1 0 0 0,1-1 1 0 0,0 1-1 0 0,0-1 0 0 0,9-3 0 0 0,-10 5-14 0 0,0 0-1 0 0,-1 1 0 0 0,1-1 0 0 0,0 1 0 0 0,0 0 0 0 0,0 0 1 0 0,-1 1-1 0 0,1-1 0 0 0,0 1 0 0 0,0 0 0 0 0,8 0 0 0 0,-10 1 312 0 0,-8 11-278 0 0,-7 9 138 0 0,0-2 1 0 0,-21 25-1 0 0,2-3 227 0 0,-126 187-117 0 0,-20 28-218 0 0,-65 61-195 0 0,227-295-175 0 0,0 1 0 0 0,1 1 0 0 0,1 0-1 0 0,-20 48 1 0 0,30-59-1141 0 0,4-6-2332 0 0,0-5-1320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3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 8287 0 0,'0'0'639'0'0,"-2"1"-415"0"0,-10 7 721 0 0,1 1-1 0 0,1 0 0 0 0,0 0 1 0 0,-18 22-1 0 0,14-15 323 0 0,-91 103 1232 0 0,83-95-2270 0 0,-47 49 2 0 0,61-64-213 0 0,0-1 0 0 0,-6 11 0 0 0,7-9-18 0 0,0-2 0 0 0,-10 11-1 0 0,-11 10-208 0 0,20-20-255 0 0,-1 1 0 0 0,0-2 0 0 0,-1 1 0 0 0,-11 7 0 0 0,7-7-983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1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50 169 15663 0 0,'-40'12'1188'0'0,"39"-12"-804"0"0,0 1-250 0 0,-3 6-120 0 0,3-7-14 0 0,1 1 0 0 0,0-1 0 0 0,-1 1 0 0 0,1-1 0 0 0,0 1 0 0 0,0 0 0 0 0,-1-1 0 0 0,1 1 0 0 0,0-1 0 0 0,0 1 0 0 0,0-1 0 0 0,0 1 0 0 0,0 0 0 0 0,0-1 0 0 0,0 2 0 0 0,1-1 5 0 0,-1 1-1 0 0,1-1 0 0 0,0 0 0 0 0,0 1 1 0 0,0-1-1 0 0,0 0 0 0 0,0 0 1 0 0,0 0-1 0 0,0 0 0 0 0,0 0 0 0 0,0 0 1 0 0,1 0-1 0 0,-1 0 0 0 0,0 0 1 0 0,1 0-1 0 0,-1-1 0 0 0,1 1 1 0 0,-1 0-1 0 0,1-1 0 0 0,-1 0 0 0 0,1 1 1 0 0,-1-1-1 0 0,2 0 0 0 0,4 2 63 0 0,0-2-1 0 0,-1 1 1 0 0,1-1 0 0 0,9 0-1 0 0,99-14 1317 0 0,-52 5-1178 0 0,15-4-202 0 0,1-4 1 0 0,-2-3-1 0 0,0-4 0 0 0,88-39 0 0 0,-111 37-62 0 0,-11 5-1556 0 0,-15 10-3121 0 0,-16 6-878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1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88 13823 0 0,'0'0'315'0'0,"0"1"45"0"0,-5 40 502 0 0,5-30-759 0 0,-1 1-1 0 0,-1-1 1 0 0,-3 12 0 0 0,0-1 165 0 0,-2 0-1 0 0,0-1 0 0 0,-2 0 1 0 0,0-1-1 0 0,-13 21 0 0 0,-1-2-202 0 0,13-23 124 0 0,-17 25 0 0 0,26-40 299 0 0,1-1 21 0 0,0 0-66 0 0,3 0-324 0 0,0-1-1 0 0,-1 0 1 0 0,1 0 0 0 0,-1 0 0 0 0,1-1 0 0 0,-1 1 0 0 0,0 0-1 0 0,1-1 1 0 0,1-1 0 0 0,6-4 298 0 0,-4 3-242 0 0,93-50 258 0 0,174-103-433 0 0,-258 146-198 0 0,0-1 1 0 0,0 0-1 0 0,-2-1 0 0 0,1 0 1 0 0,-1-1-1 0 0,16-23 0 0 0,29-32-4667 0 0,-42 55 3330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1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2 13823 0 0,'0'0'315'0'0,"0"0"45"0"0,0 0 21 0 0,0 0-49 0 0,0 0-149 0 0,-2 0 194 0 0,-18-2-216 0 0,0 2-1 0 0,1 1 0 0 0,-1 0 1 0 0,0 1-1 0 0,1 1 1 0 0,-1 1-1 0 0,1 1 0 0 0,0 1 1 0 0,-19 8-1 0 0,24-9 218 0 0,0 2 0 0 0,0-1 0 0 0,1 2 0 0 0,-19 13 0 0 0,27-17-233 0 0,0 0 1 0 0,1 1 0 0 0,-1-1 0 0 0,1 1 0 0 0,0 0-1 0 0,0 0 1 0 0,0 1 0 0 0,1-1 0 0 0,0 1 0 0 0,0 0-1 0 0,1-1 1 0 0,-1 1 0 0 0,-1 8 0 0 0,3-10-132 0 0,0-1 0 0 0,0 1-1 0 0,1 0 1 0 0,-1 0 0 0 0,1 0 0 0 0,0 0 0 0 0,0 0-1 0 0,0 0 1 0 0,0 0 0 0 0,1-1 0 0 0,0 1 0 0 0,1 5 0 0 0,-1-7-15 0 0,0 0 1 0 0,0-1-1 0 0,0 1 0 0 0,0 0 1 0 0,0-1-1 0 0,1 1 1 0 0,-1 0-1 0 0,0-1 1 0 0,1 0-1 0 0,0 1 1 0 0,-1-1-1 0 0,1 0 0 0 0,-1 0 1 0 0,1 0-1 0 0,0 0 1 0 0,0 0-1 0 0,0 0 1 0 0,0 0-1 0 0,0-1 1 0 0,0 1-1 0 0,-1-1 0 0 0,1 0 1 0 0,0 1-1 0 0,1-1 1 0 0,1 0-1 0 0,53 0 444 0 0,-22-3 787 0 0,-14 1-871 0 0,2-1-343 0 0,-22 3-16 0 0,-1-1 0 0 0,1 1 0 0 0,0 0 0 0 0,-1 0 0 0 0,1 0 0 0 0,-1 0 0 0 0,1 0 0 0 0,-1 0 0 0 0,1 0 0 0 0,-1 0 0 0 0,1 0 0 0 0,-1 1 0 0 0,1-1 0 0 0,-1 0 0 0 0,1 0 0 0 0,-1 0 0 0 0,1 1 0 0 0,-1-1 0 0 0,1 0 0 0 0,-1 0 0 0 0,1 1 0 0 0,-1-1 0 0 0,1 0 0 0 0,-1 1 0 0 0,1 0 0 0 0,-1 3 0 0 0,0 0-155 0 0,0 0 0 0 0,-1 0-1 0 0,1 0 1 0 0,-1 0 0 0 0,0-1 0 0 0,0 1-1 0 0,0 0 1 0 0,-4 6 0 0 0,2-1-412 0 0,2-7-298 0 0,1-2-126 0 0,0 0-711 0 0,0 0-2872 0 0,0 0-1226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15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15663 0 0,'0'0'356'0'0,"0"0"50"0"0,0 0 20 0 0,0 0-42 0 0,0 2-250 0 0,0 2-113 0 0,-1 0 1 0 0,0 0 0 0 0,0 1 0 0 0,0-1 0 0 0,-1 0-1 0 0,1 0 1 0 0,-1 0 0 0 0,0-1 0 0 0,0 1 0 0 0,-4 5-1 0 0,-32 40 852 0 0,24-32-539 0 0,11-13-251 0 0,-151 187 885 0 0,18-10 624 0 0,15 10-1579 0 0,98-152-214 0 0,23-38-850 0 0,1-2-385 0 0,7-4-1000 0 0,6-5-3704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15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0 15663 0 0,'0'0'719'0'0,"0"0"-20"0"0,0 0-374 0 0,0 0 84 0 0,1 2 82 0 0,0 3-420 0 0,0 0 1 0 0,0 0-1 0 0,0 0 0 0 0,-1 0 1 0 0,0 0-1 0 0,0 0 1 0 0,0 0-1 0 0,0 1 0 0 0,-1-1 1 0 0,0 0-1 0 0,0 0 0 0 0,-1 0 1 0 0,1-1-1 0 0,-1 1 1 0 0,0 0-1 0 0,-3 5 0 0 0,-3 5-95 0 0,-1-1 0 0 0,-1 0 0 0 0,-20 22 0 0 0,-124 143 24 0 0,-225 241 0 0 0,320-365-35 0 0,-17 17 131 0 0,65-59-318 0 0,-1 0-1 0 0,2 1 0 0 0,-18 28 1 0 0,27-40 4 0 0,1-1-1 0 0,-1 1 1 0 0,1-1 0 0 0,-1 1 0 0 0,1-1 0 0 0,-1 1-1 0 0,1 0 1 0 0,0 2 0 0 0,0-3-805 0 0</inkml:trace>
  <inkml:trace contextRef="#ctx0" brushRef="#br0" timeOffset="1">553 601 15663 0 0,'0'0'356'0'0,"0"0"50"0"0,-1 2 20 0 0,-2 3-394 0 0,1-1-1 0 0,-1 1 0 0 0,2 0 1 0 0,-1 0-1 0 0,0-1 1 0 0,1 1-1 0 0,0 1 1 0 0,-1 6-1 0 0,-1 48 162 0 0,2-14-137 0 0,-3 81 1729 0 0,4-114-1695 0 0,1 7-36 0 0,1 0 0 0 0,5 23 0 0 0,-1-8-51 0 0,-5-30-3 0 0,0 0 0 0 0,0 0 0 0 0,1 0 0 0 0,-1 0 0 0 0,1 0 0 0 0,4 6 0 0 0,1-3 0 0 0,-4-7-99 0 0,0-1-1 0 0,0 1 0 0 0,0-1 1 0 0,1 0-1 0 0,-1 0 1 0 0,0 0-1 0 0,0 0 0 0 0,1 0 1 0 0,-1-1-1 0 0,0 1 1 0 0,0-1-1 0 0,0 0 0 0 0,4-2 1 0 0,3 1-289 0 0,21-7-1578 0 0,2-3-3830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1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1161 1 15663 0 0,'0'0'356'0'0,"0"0"50"0"0,0 0 20 0 0,0 0-42 0 0,-2 0-250 0 0,-15 12 289 0 0,1-1 1 0 0,0 2-1 0 0,1 0 1 0 0,1 1 0 0 0,0 1-1 0 0,-17 22 1 0 0,-65 106 694 0 0,89-132-1115 0 0,-35 59-12 0 0,2-1 487 0 0,-97 123 0 0 0,8-46 303 0 0,-69 81-2272 0 0,-139 176 1326 0 0,332-398 62 0 0,1 0 0 0 0,-1 0 1 0 0,1 1-1 0 0,0 0 0 0 0,0 0 0 0 0,1 0 0 0 0,-1 0 0 0 0,1 1 0 0 0,1-1 1 0 0,-1 1-1 0 0,1-1 0 0 0,1 1 0 0 0,-3 12 0 0 0,4-13 87 0 0,-1-5-256 0 0,1 1 0 0 0,0 0 0 0 0,0 0 0 0 0,-1 0 0 0 0,1-1 0 0 0,0 1 0 0 0,1 0 0 0 0,-1 0 0 0 0,0 0 0 0 0,0 0 0 0 0,1-1 0 0 0,-1 1-1 0 0,1 0 1 0 0,0-1 0 0 0,-1 1 0 0 0,1 0 0 0 0,0-1 0 0 0,0 1 0 0 0,0 0 0 0 0,0-1 0 0 0,0 0 0 0 0,3 3 0 0 0,12 4-1775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19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365 238 6447 0 0,'0'0'142'0'0,"0"0"22"0"0,0 0 13 0 0,-1 5-20 0 0,0 15-50 0 0,1-15 274 0 0,0-5 110 0 0,0 0 18 0 0,-18 3 1539 0 0,13-2-1621 0 0,4-1-111 0 0,0 0 1 0 0,-1 0-1 0 0,1 0 0 0 0,-1 0 1 0 0,1 1-1 0 0,0-1 0 0 0,0 1 0 0 0,-1-1 1 0 0,1 1-1 0 0,0-1 0 0 0,0 1 1 0 0,-3 1-1 0 0,4-1-286 0 0,-1-1 0 0 0,1 1 1 0 0,-1-1-1 0 0,1 1 0 0 0,0 0 0 0 0,-1-1 1 0 0,1 1-1 0 0,-1 0 0 0 0,1-1 0 0 0,0 1 1 0 0,0 0-1 0 0,0-1 0 0 0,-1 1 1 0 0,1 0-1 0 0,0-1 0 0 0,0 1 0 0 0,0 0 1 0 0,0 0-1 0 0,0-1 0 0 0,0 1 0 0 0,0 0 1 0 0,0-1-1 0 0,0 1 0 0 0,1 0 0 0 0,-1-1 1 0 0,0 1-1 0 0,0 0 0 0 0,1-1 0 0 0,-1 1 1 0 0,0 0-1 0 0,1-1 0 0 0,-1 1 0 0 0,0 0 1 0 0,1-1-1 0 0,-1 1 0 0 0,2 0 0 0 0,0 1 91 0 0,0-1 0 0 0,0 0 0 0 0,1 1 0 0 0,-1-1 0 0 0,0 0 0 0 0,5 2 0 0 0,-5-3-39 0 0,8 4 9 0 0,1-2-1 0 0,-1 1 1 0 0,1-2 0 0 0,-1 1 0 0 0,1-1-1 0 0,0-1 1 0 0,-1 0 0 0 0,1-1 0 0 0,0 0-1 0 0,12-2 1 0 0,14-6 607 0 0,54-18 1 0 0,-60 16-881 0 0,169-64-1202 0 0,-194 72 1283 0 0,0 0 0 0 0,0-1-1 0 0,0 1 1 0 0,0-1 0 0 0,7-6-1 0 0,-13 9 102 0 0,1 0 0 0 0,0 1 0 0 0,0-1 0 0 0,0 0 0 0 0,-1 0 0 0 0,1 0 0 0 0,0 1 0 0 0,-1-1 0 0 0,1 0 0 0 0,-1 0 0 0 0,1 0 0 0 0,-1 0 0 0 0,1 0 0 0 0,-1 0 0 0 0,1-2 0 0 0,-4-6 0 0 0,2 7 0 0 0,-3-4-146 0 0,0 0 0 0 0,-1-1 0 0 0,0 1 0 0 0,0 1 0 0 0,0-1 0 0 0,-1 1 0 0 0,1 0 0 0 0,-1 0 0 0 0,-9-5 0 0 0,-21-19-442 0 0,29 23 588 0 0,1 0 0 0 0,-1 1 0 0 0,0 0 0 0 0,-1 1 0 0 0,1-1 0 0 0,-1 1 0 0 0,0 1 0 0 0,0-1 0 0 0,0 1 0 0 0,0 1 0 0 0,0-1 0 0 0,-1 2 0 0 0,1-1 0 0 0,-1 1 0 0 0,0 0 0 0 0,1 1 0 0 0,-12 0 0 0 0,-10 3 0 0 0,1 1 0 0 0,-1 1 0 0 0,-46 15 0 0 0,38-9 0 0 0,-69 32 0 0 0,84-32 0 0 0,1 1 0 0 0,0 1 0 0 0,1 2 0 0 0,-22 18 0 0 0,21-13 0 0 0,0 1 0 0 0,-28 36 0 0 0,38-41 0 0 0,0 0 0 0 0,2 1 0 0 0,0 1 0 0 0,-13 32 0 0 0,21-45 0 0 0,-4 10-3 0 0,1 0 0 0 0,0 0 0 0 0,1 1-1 0 0,-2 16 1 0 0,5-28 7 0 0,1 0 0 0 0,0 0-1 0 0,0 0 1 0 0,0 0-1 0 0,0 0 1 0 0,1 0 0 0 0,-1 0-1 0 0,1 0 1 0 0,0-1 0 0 0,0 1-1 0 0,1 0 1 0 0,-1 0 0 0 0,1-1-1 0 0,0 1 1 0 0,0-1-1 0 0,0 1 1 0 0,0-1 0 0 0,0 0-1 0 0,1 0 1 0 0,0 0 0 0 0,5 5-1 0 0,-2-4 169 0 0,-1 0 0 0 0,1 0-1 0 0,0-1 1 0 0,1 1 0 0 0,-1-1-1 0 0,0-1 1 0 0,1 0-1 0 0,0 0 1 0 0,-1 0 0 0 0,13 1-1 0 0,3-1 312 0 0,0-1-1 0 0,24-2 1 0 0,-4 0-8 0 0,189-7 224 0 0,-166 4 207 0 0,54 6-2124 0 0,-112-2 1102 0 0,-4 0 90 0 0,0 0 1 0 0,0 0-1 0 0,-1 0 0 0 0,1 1 0 0 0,0 0 0 0 0,-1-1 1 0 0,1 1-1 0 0,0 0 0 0 0,2 2 0 0 0,-2-2-258 0 0,1 0-446 0 0,0 0-6660 0 0,5 1 2666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19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0,'0'0'382'0'0,"0"0"-8"0"0,0 3-240 0 0,0-1-131 0 0,2 21 631 0 0,2 0 0 0 0,8 31-1 0 0,-10-46-415 0 0,1 0 0 0 0,0-1 0 0 0,0 1 0 0 0,1-1 0 0 0,0 0-1 0 0,0 0 1 0 0,1-1 0 0 0,0 1 0 0 0,0-1 0 0 0,0 0-1 0 0,7 6 1 0 0,2-1 37 0 0,0-1 1 0 0,1 0-1 0 0,0-1 0 0 0,0-1 0 0 0,32 13 0 0 0,89 20 1647 0 0,-83-26-1655 0 0,80 15-247 0 0,-88-22 0 0 0,-32-4 10 0 0,0-1 0 0 0,13 7 0 0 0,6 2-173 0 0,-30-11-533 0 0,-2-1-257 0 0,0 0-877 0 0,0 0-3286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1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 10135 0 0,'0'0'231'0'0,"-10"2"546"0"0,-6 6-702 0 0,7-4-19 0 0,1 0-1 0 0,-1 0 1 0 0,1 1-1 0 0,1 0 1 0 0,-1 1-1 0 0,1-1 1 0 0,-8 9-1 0 0,-74 83 2490 0 0,24-32-2284 0 0,-185 174 598 0 0,239-228-1912 0 0,-1 0 0 0 0,1 0 0 0 0,-9 14 0 0 0,19-24-3719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2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0 13823 0 0,'0'0'315'0'0,"0"0"45"0"0,0 0 21 0 0,0 0-49 0 0,-2 2-220 0 0,-5 3-110 0 0,-1 0 0 0 0,0-1 0 0 0,0 0 0 0 0,-1 0 0 0 0,1-1 0 0 0,-10 2 0 0 0,-17 8-4 0 0,-54 24 2 0 0,-155 74 0 0 0,239-108 41 0 0,1 0 0 0 0,-1 0 0 0 0,1 0-1 0 0,0 1 1 0 0,0-1 0 0 0,1 1 0 0 0,-1 0 0 0 0,1 0-1 0 0,0 1 1 0 0,0-1 0 0 0,0 1 0 0 0,0-1 0 0 0,1 1-1 0 0,0 0 1 0 0,0 0 0 0 0,0 0 0 0 0,1 0 0 0 0,-1 0-1 0 0,1 0 1 0 0,0 1 0 0 0,1-1 0 0 0,-1 0 0 0 0,1 1-1 0 0,1 5 1 0 0,0 3 73 0 0,0 0-1 0 0,1-1 0 0 0,1 1 1 0 0,0-1-1 0 0,1 1 0 0 0,1-1 1 0 0,0 0-1 0 0,8 14 0 0 0,-10-22-113 0 0,0-1 0 0 0,0 1 0 0 0,0 0 0 0 0,1-1 0 0 0,0 0 0 0 0,0 0 0 0 0,0 0 0 0 0,0 0 0 0 0,1-1 0 0 0,-1 0 0 0 0,1 0 0 0 0,0 0 0 0 0,0 0 0 0 0,0-1 0 0 0,0 0 0 0 0,1 0 0 0 0,-1 0 0 0 0,0 0 0 0 0,1-1 0 0 0,0 0 0 0 0,-1 0 0 0 0,1-1 0 0 0,-1 0 0 0 0,1 0 0 0 0,0 0 0 0 0,9-2 0 0 0,14-2-154 0 0,1-2 1 0 0,-1-2-1 0 0,-1 0 0 0 0,1-2 0 0 0,-1-1 1 0 0,-1-1-1 0 0,0-2 0 0 0,44-29 0 0 0,-35 16-358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3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0,'0'0'576'0'0,"0"0"-464"0"0,0 0-112 0 0,0 0 0 0 0,0 0 1632 0 0,0 0 312 0 0,0 0 56 0 0,0 0 16 0 0,0 0-1416 0 0,0 0-280 0 0,0 0-64 0 0,0 0 0 0 0,0 0-616 0 0,0 0-120 0 0,0 0-32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2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0 13823 0 0,'0'2'315'0'0,"-2"8"-248"0"0,0 0 1 0 0,-1 0-1 0 0,-1-1 1 0 0,1 1-1 0 0,-1-1 1 0 0,-1 0-1 0 0,-7 11 0 0 0,-46 60 512 0 0,34-48-500 0 0,-24 27-79 0 0,-97 92 0 0 0,110-115 0 0 0,-61 81 0 0 0,-17 50 0 0 0,51-71 0 0 0,8-13 0 0 0,-27 39 0 0 0,68-105 0 0 0,9-13 0 0 0,0 0 0 0 0,1 1 0 0 0,0-1 0 0 0,0 1 0 0 0,0 0 0 0 0,0 0 0 0 0,-3 9 0 0 0,6-1-680 0 0,0-13 503 0 0,0 1 0 0 0,0-1 0 0 0,0 0 1 0 0,1 1-1 0 0,-1-1 0 0 0,0 0 0 0 0,0 1 0 0 0,1-1 0 0 0,-1 0 0 0 0,0 1 0 0 0,1-1 0 0 0,-1 0 0 0 0,1 0 0 0 0,-1 1 0 0 0,0-1 0 0 0,1 0 0 0 0,-1 0 1 0 0,1 0-1 0 0,0 1 0 0 0,8 0-4597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20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0 11975 0 0,'0'0'267'0'0,"0"0"42"0"0,0 0 17 0 0,0 0-28 0 0,-1 2-196 0 0,-19 30 308 0 0,-1-1 0 0 0,-2 0 0 0 0,-1-2 0 0 0,-44 41 0 0 0,40-44-419 0 0,-38 47 0 0 0,56-61 22 0 0,0 1 0 0 0,2 1 0 0 0,-1-1 0 0 0,2 2 0 0 0,0-1-1 0 0,-8 22 1 0 0,15-35 29 0 0,-1 1 0 0 0,1-1-1 0 0,0 0 1 0 0,-1 1 0 0 0,1-1-1 0 0,0 1 1 0 0,0-1 0 0 0,0 0-1 0 0,0 1 1 0 0,0-1 0 0 0,0 1-1 0 0,0-1 1 0 0,0 1 0 0 0,0-1-1 0 0,1 1 1 0 0,-1-1 0 0 0,1 0-1 0 0,-1 1 1 0 0,1-1 0 0 0,0 0 0 0 0,-1 0-1 0 0,1 1 1 0 0,0-1 0 0 0,1 2-1 0 0,0-2 14 0 0,-1 0 0 0 0,1 0 0 0 0,0 0 0 0 0,0 0 0 0 0,0 0 0 0 0,0 0 0 0 0,0 0 0 0 0,0-1 0 0 0,0 1 0 0 0,0-1 0 0 0,0 1 0 0 0,0-1-1 0 0,0 0 1 0 0,0 0 0 0 0,0 0 0 0 0,3 0 0 0 0,16-1 99 0 0,0-2 0 0 0,0 0 0 0 0,22-8 0 0 0,61-22 905 0 0,-27 7-686 0 0,-55 19-24 0 0,-1-1-1 0 0,0-1 1 0 0,0-1-1 0 0,24-16 1 0 0,-31 17-504 0 0,-1 0 1 0 0,0-2 0 0 0,0 1 0 0 0,-1-2 0 0 0,-1 1 0 0 0,17-23 0 0 0,-23 26-706 0 0,-1 0-1 0 0,0 0 1 0 0,4-10-1 0 0,-2 3-562 0 0,1-1-112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2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20 13823 0 0,'10'-4'500'0'0,"0"-1"0"0"0,16-3 0 0 0,-25 7-242 0 0,0 1 0 0 0,0 0 0 0 0,0-1 0 0 0,0 1 0 0 0,1 0 0 0 0,-1 0 0 0 0,0 0 1 0 0,0 0-1 0 0,0 0 0 0 0,0 0 0 0 0,3 0 0 0 0,-4 0-231 0 0,0 0 0 0 0,0 0 1 0 0,0 1-1 0 0,0-1 0 0 0,1 0 1 0 0,-1 0-1 0 0,0 0 0 0 0,0 0 1 0 0,0 0-1 0 0,0 1 0 0 0,0-1 1 0 0,0 0-1 0 0,1 0 0 0 0,-1 0 1 0 0,0 1-1 0 0,0-1 1 0 0,0 0-1 0 0,0 0 0 0 0,0 0 1 0 0,0 0-1 0 0,0 1 0 0 0,0-1 1 0 0,0 0-1 0 0,0 0 0 0 0,0 1 1 0 0,0-1-1 0 0,0 0 0 0 0,0 0 1 0 0,0 0-1 0 0,0 1 0 0 0,0-1 1 0 0,0 0-1 0 0,0 0 0 0 0,0 0 1 0 0,0 1-1 0 0,-13 18-282 0 0,11-17 513 0 0,-5 7-255 0 0,0 0-1 0 0,0-1 1 0 0,-1 0-1 0 0,0 0 0 0 0,0-1 1 0 0,-16 10-1 0 0,-61 32-3 0 0,13-8 1 0 0,69-40 0 0 0,0 1 0 0 0,0-1 0 0 0,0 0 0 0 0,0 0 0 0 0,0 0 0 0 0,-5 0 0 0 0,5 0 0 0 0,0 0 0 0 0,0 0 0 0 0,0 0 0 0 0,0 0 0 0 0,-5 2 0 0 0,1 4 0 0 0,5-4 0 0 0,1-1 0 0 0,0 0 0 0 0,0 1 0 0 0,1 0 0 0 0,-1-1 0 0 0,0 1 0 0 0,1-1 0 0 0,-1 1 0 0 0,1 0 0 0 0,0-1 0 0 0,0 5 0 0 0,5 31 0 0 0,-4-30 0 0 0,0-3 0 0 0,1-1 0 0 0,-1 0 0 0 0,1 0 0 0 0,0 0 0 0 0,0 0 0 0 0,1 0 0 0 0,-1-1 0 0 0,5 5 0 0 0,1 4 0 0 0,4 4 0 0 0,2-1 0 0 0,0 0 0 0 0,0 0 0 0 0,1-2 0 0 0,1 0 0 0 0,0-1 0 0 0,27 16 0 0 0,-40-27 0 0 0,-1 1 0 0 0,0-1 0 0 0,0 1 0 0 0,0 0 0 0 0,0-1 0 0 0,0 1 0 0 0,0 0 0 0 0,0 0 0 0 0,0 0 0 0 0,-1 0 0 0 0,1 0 0 0 0,-1 1 0 0 0,0-1 0 0 0,1 0 0 0 0,0 4 0 0 0,-2-4 0 0 0,0 0 0 0 0,1-1 0 0 0,-1 1 0 0 0,0 0 0 0 0,0 0 0 0 0,0 0 0 0 0,-1 0 0 0 0,1-1 0 0 0,0 1 0 0 0,-1 0 0 0 0,1 0 0 0 0,-1-1 0 0 0,1 1 0 0 0,-1 0 0 0 0,0-1 0 0 0,-2 4 0 0 0,-2 2 0 0 0,-1 0 0 0 0,0-1 0 0 0,0 0 0 0 0,-1 1 0 0 0,0-2 0 0 0,-11 8 0 0 0,10-7 0 0 0,-1 0 0 0 0,-1 0 0 0 0,1-1 0 0 0,-1 0 0 0 0,0 0 0 0 0,-11 2 0 0 0,-55 14 0 0 0,25-8 0 0 0,36-9-173 0 0,1-1 0 0 0,0 0 0 0 0,-1-1 0 0 0,0 0 0 0 0,1-1 0 0 0,-1-1 0 0 0,-17-2 0 0 0,31 2 64 0 0,0 0-1 0 0,0 0 0 0 0,1 0 1 0 0,-1 0-1 0 0,0 0 1 0 0,1 0-1 0 0,-1-1 0 0 0,0 1 1 0 0,1 0-1 0 0,-1 0 1 0 0,1-1-1 0 0,-1 1 0 0 0,0 0 1 0 0,1-1-1 0 0,-1 1 1 0 0,1-1-1 0 0,-1 1 0 0 0,1-1 1 0 0,-1 1-1 0 0,1-1 1 0 0,0 1-1 0 0,-1-1 0 0 0,1 1 1 0 0,-1-1-1 0 0,1 0 0 0 0,0 1 1 0 0,0-1-1 0 0,-1 0 1 0 0,1 1-1 0 0,0-1 0 0 0,0 0 1 0 0,0 1-1 0 0,0-1 1 0 0,0 0-1 0 0,0 1 0 0 0,0-1 1 0 0,0 0-1 0 0,0 0 1 0 0,4-7-5009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21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236 482 15663 0 0,'31'-5'1776'0'0,"-32"11"-1629"0"0,0-1 0 0 0,-1 0 0 0 0,0 1 0 0 0,0-1 0 0 0,0 0 0 0 0,-1 0 0 0 0,0 0 0 0 0,0 0 0 0 0,0-1 0 0 0,0 1 0 0 0,-1-1 1 0 0,0 0-1 0 0,-5 5 0 0 0,-9 7-239 0 0,-37 24 1 0 0,22-17 199 0 0,-84 58-937 0 0,115-80-124 0 0,2-1-1013 0 0,0 0-3830 0 0</inkml:trace>
  <inkml:trace contextRef="#ctx0" brushRef="#br0" timeOffset="1">587 0 11975 0 0,'0'0'528'0'0,"0"0"112"0"0,0 0-512 0 0,0 0-128 0 0,0 0 0 0 0,0 0-3520 0 0,5 9-736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2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50 13823 0 0,'0'0'315'0'0,"0"0"45"0"0,0 0 21 0 0,1 2-49 0 0,-1 10-307 0 0,-1-2 1 0 0,1 1-1 0 0,-2 0 0 0 0,-4 19 0 0 0,0 0-27 0 0,-1 2-3 0 0,-2-1-1 0 0,-20 51 0 0 0,14-44 50 0 0,-10 43 0 0 0,10-5 2341 0 0,14-74-2249 0 0,1-1-1 0 0,0 1 0 0 0,0-1 0 0 0,0 1 1 0 0,0 0-1 0 0,0-1 0 0 0,0 1 1 0 0,0 0-1 0 0,0-1 0 0 0,1 1 1 0 0,-1-1-1 0 0,1 1 0 0 0,-1 0 0 0 0,1-1 1 0 0,-1 1-1 0 0,2 1 0 0 0,-1-3-74 0 0,0 1-1 0 0,-1 0 1 0 0,1 0-1 0 0,0-1 0 0 0,0 1 1 0 0,0 0-1 0 0,0-1 0 0 0,0 1 1 0 0,0-1-1 0 0,0 1 1 0 0,0-1-1 0 0,0 1 0 0 0,0-1 1 0 0,0 0-1 0 0,0 0 1 0 0,0 0-1 0 0,0 1 0 0 0,2-1 1 0 0,0 0-36 0 0,1-1 0 0 0,0 1 1 0 0,0-1-1 0 0,0 0 1 0 0,-1 0-1 0 0,1 0 0 0 0,0 0 1 0 0,-1 0-1 0 0,1-1 0 0 0,-1 0 1 0 0,5-2-1 0 0,58-45 927 0 0,114-110-1 0 0,-156 137-878 0 0,140-112-73 0 0,11 15 0 0 0,-164 112-131 0 0,0 0-1 0 0,13-4 0 0 0,9 1-3675 0 0,-32 9 2273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2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291 242 15663 0 0,'0'0'356'0'0,"0"0"50"0"0,1 1 20 0 0,20 18-44 0 0,-13-12 212 0 0,-1 0-1 0 0,17 11 0 0 0,-21-16-440 0 0,0-1 0 0 0,0 1 0 0 0,-1-1 0 0 0,1 0-1 0 0,0 0 1 0 0,0 0 0 0 0,0 0 0 0 0,0-1 0 0 0,0 1 0 0 0,0-1-1 0 0,1 0 1 0 0,-1 1 0 0 0,0-1 0 0 0,3-1 0 0 0,23-3-137 0 0,-1-1 1 0 0,0-1-1 0 0,-1-2 1 0 0,0-1 0 0 0,0-1-1 0 0,0-1 1 0 0,-2-1-1 0 0,1-2 1 0 0,26-18-1 0 0,36-37-16 0 0,-77 59 0 0 0,-1-1 0 0 0,0 0 0 0 0,0 0 0 0 0,-1-1 0 0 0,11-20 0 0 0,-15 23 0 0 0,-5 9 0 0 0,1-1 0 0 0,-1 1 0 0 0,0-1 0 0 0,1 0 0 0 0,-1 1 0 0 0,0-1 0 0 0,0 1 0 0 0,0-1 0 0 0,1 0 0 0 0,-1 1 0 0 0,0-1 0 0 0,0 0 0 0 0,0 0 0 0 0,0 1 0 0 0,0-1 0 0 0,0 0 0 0 0,-1 1 0 0 0,1-1 0 0 0,0 0 0 0 0,0 1 0 0 0,0-1 0 0 0,-1 1 0 0 0,1-1 0 0 0,0 0 0 0 0,-1 1 0 0 0,1-1 0 0 0,0 1 0 0 0,-1-1 0 0 0,1 1 0 0 0,-1-1 0 0 0,1 1 0 0 0,-1-1 0 0 0,1 1 0 0 0,-2-2 0 0 0,2 2 0 0 0,-1-1-34 0 0,0 1-1 0 0,0-1 0 0 0,0 0 1 0 0,0 1-1 0 0,0-1 0 0 0,-1 1 1 0 0,1-1-1 0 0,0 1 1 0 0,0-1-1 0 0,0 1 0 0 0,0 0 1 0 0,-1 0-1 0 0,1 0 0 0 0,0-1 1 0 0,0 1-1 0 0,-1 0 1 0 0,1 0-1 0 0,0 1 0 0 0,0-1 1 0 0,0 0-1 0 0,-1 0 0 0 0,0 1 1 0 0,-28 12-913 0 0,25-11 864 0 0,-212 112-83 0 0,138-67 166 0 0,-91 73 0 0 0,43-29 0 0 0,95-69 0 0 0,2 2 0 0 0,1 1 0 0 0,1 2 0 0 0,-25 30 0 0 0,50-53 65 0 0,0-1-1 0 0,0 0 0 0 0,1 1 1 0 0,0 0-1 0 0,0-1 1 0 0,0 1-1 0 0,0 0 0 0 0,1 0 1 0 0,-1 0-1 0 0,1 0 1 0 0,0 0-1 0 0,-1 6 1 0 0,2-8-22 0 0,0 1 0 0 0,0-1 0 0 0,0 1 0 0 0,1-1 0 0 0,-1 1 0 0 0,1-1 0 0 0,-1 0 0 0 0,1 1 0 0 0,0-1 0 0 0,0 0 0 0 0,0 1 0 0 0,0-1 0 0 0,0 0 0 0 0,0 0 0 0 0,1 0 0 0 0,-1 0 0 0 0,1 0 0 0 0,0 0 0 0 0,-1 0 0 0 0,1 0 0 0 0,0-1 0 0 0,3 2 0 0 0,1 2-18 0 0,0-1 0 0 0,1-1 0 0 0,0 1 0 0 0,0-1 0 0 0,0 0 0 0 0,1-1 0 0 0,7 3 0 0 0,56 6 472 0 0,-47-7-98 0 0,10-1-94 0 0,0-1 0 0 0,0-1 0 0 0,50-6 0 0 0,100-25-1284 0 0,-148 20-377 0 0,0-2 0 0 0,-1-1-1 0 0,-1-2 1 0 0,35-20 0 0 0,-23 10-691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2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15663 0 0,'0'0'696'0'0,"0"0"136"0"0,0 0-664 0 0,0 0-168 0 0,0 0 0 0 0,0 0 0 0 0,0 0 448 0 0,0 0 48 0 0,3 7 16 0 0,1 0 0 0 0,-1 0 0 0 0,1 2 0 0 0,-1 0 0 0 0,-3-9-6016 0 0,0 0-1192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5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16 6447 0 0,'0'0'142'0'0,"6"-10"356"0"0,-1 5-323 0 0,-4 4 561 0 0,-1 1 237 0 0,0 0 41 0 0,3 15 604 0 0,-3-11-1461 0 0,-1 1 0 0 0,1-1 0 0 0,-1 1 0 0 0,0-1-1 0 0,0 0 1 0 0,0 1 0 0 0,-1-1 0 0 0,-1 5 0 0 0,-20 35 765 0 0,16-31-660 0 0,-163 309 2306 0 0,137-251-2151 0 0,-4 7-226 0 0,-69 94-191 0 0,-11 20 0 0 0,80-122-134 0 0,-3-3 1 0 0,-50 65-1 0 0,74-115-849 0 0,15-15 403 0 0,2-4-285 0 0,9-22-1146 0 0,0 5 987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57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15663 0 0,'0'0'356'0'0,"0"0"50"0"0,0 0 20 0 0,0 0-42 0 0,2 1-250 0 0,9 0-131 0 0,-1-1 1 0 0,1 0-1 0 0,-1 0 1 0 0,1-1-1 0 0,19-5 1 0 0,55-17 1000 0 0,-57 14-187 0 0,106-33 1240 0 0,-29 8-1968 0 0,169-33 1 0 0,-259 65-90 0 0,19-4 0 0 0,47-1 0 0 0,-70 7 0 0 0,0 0 0 0 0,0 1 0 0 0,-1 0 0 0 0,1 1 0 0 0,-1 0 0 0 0,1 0 0 0 0,-1 1 0 0 0,17 8 0 0 0,-8-1-535 0 0,24 17 0 0 0,-20-11-2256 0 0,-10-9-3692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57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0 11975 0 0,'-36'51'438'0'0,"2"1"-1"0"0,-42 89 0 0 0,-14 73-444 0 0,-34 72 1446 0 0,-12-13-831 0 0,97-195-317 0 0,-26 47 800 0 0,54-108-958 0 0,0 0 0 0 0,-1-1 1 0 0,-1 0-1 0 0,-28 26 0 0 0,41-41-133 0 0,0-1 0 0 0,0 0 0 0 0,0 0 0 0 0,0 1 0 0 0,0-1 0 0 0,-1 0 0 0 0,1 0 0 0 0,0 0 0 0 0,0 1 0 0 0,0-1 0 0 0,-1 0 0 0 0,1 0 0 0 0,0 0 0 0 0,0 0 0 0 0,0 1 0 0 0,-1-1 0 0 0,1 0 0 0 0,0 0 0 0 0,0 0 0 0 0,-1 0 0 0 0,1 0 0 0 0,0 0 0 0 0,0 0 0 0 0,-1 0 0 0 0,1 0 0 0 0,0 0 0 0 0,-1 0 0 0 0,1 0 0 0 0,0 0 0 0 0,0 0 0 0 0,-1 0 0 0 0,1 0 0 0 0,0 0 0 0 0,0 0 0 0 0,-1 0 0 0 0,1 0 0 0 0,0 0 0 0 0,0-1 0 0 0,-1 1 0 0 0,1 0 0 0 0,0 0 0 0 0,0 0 0 0 0,0 0 0 0 0,-1 0 0 0 0,1-1 0 0 0,0 1 0 0 0,0 0 0 0 0,0 0 0 0 0,-1-1 0 0 0,1 1 0 0 0,0 0 0 0 0,0 0 0 0 0,0 0 0 0 0,0-1 0 0 0,0 1 0 0 0,0 0 0 0 0,0-1 0 0 0,0 1 0 0 0,0 0 0 0 0,0 0 0 0 0,0-1 0 0 0,-1 1 0 0 0,2 0 0 0 0,-1 0 0 0 0,0-1 0 0 0,-1-1-5 0 0,1-1 1 0 0,0 1-1 0 0,0 0 0 0 0,0-1 1 0 0,0 1-1 0 0,1 0 0 0 0,-1 0 0 0 0,1-1 1 0 0,-1 1-1 0 0,1 0 0 0 0,0 0 0 0 0,0 0 1 0 0,1-3-1 0 0,17-28-216 0 0,-13 24 107 0 0,11-17-67 0 0,2 2 0 0 0,0 0 0 0 0,1 1 0 0 0,39-34 1 0 0,-25 29-49 0 0,2 1 0 0 0,62-36 0 0 0,-85 56 323 0 0,0 0 0 0 0,0 1 0 0 0,1 1 0 0 0,0 0 0 0 0,26-6 0 0 0,-35 10-56 0 0,0 0-1 0 0,0 1 0 0 0,-1-1 0 0 0,1 1 1 0 0,0 0-1 0 0,0 1 0 0 0,0-1 0 0 0,0 1 1 0 0,-1 0-1 0 0,1 0 0 0 0,0 0 1 0 0,0 1-1 0 0,-1-1 0 0 0,1 1 0 0 0,-1 0 1 0 0,0 1-1 0 0,0-1 0 0 0,0 1 0 0 0,0 0 1 0 0,0 0-1 0 0,5 4 0 0 0,-4 0 2 0 0,0-1 0 0 0,-1 1-1 0 0,0-1 1 0 0,0 1 0 0 0,0 0-1 0 0,-1 1 1 0 0,0-1 0 0 0,0 0 0 0 0,-1 1-1 0 0,0 0 1 0 0,0 0 0 0 0,-1-1-1 0 0,0 1 1 0 0,0 0 0 0 0,-1 0-1 0 0,0 0 1 0 0,-1 9 0 0 0,-1-5-80 0 0,1-1 0 0 0,-1 1 0 0 0,-1-1 0 0 0,0 0 1 0 0,-1 0-1 0 0,0 0 0 0 0,-1 0 0 0 0,0-1 0 0 0,0 0 1 0 0,-1 0-1 0 0,-10 13 0 0 0,13-20-357 0 0,0 1 1 0 0,0 0-1 0 0,-1-1 1 0 0,0 0-1 0 0,0 0 1 0 0,1 0-1 0 0,-2 0 1 0 0,1 0-1 0 0,0-1 1 0 0,0 0-1 0 0,-1 0 1 0 0,0 0-1 0 0,1-1 1 0 0,-1 1 0 0 0,-6 0-1 0 0,8-1-3697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29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0 15663 0 0,'0'0'719'0'0,"0"0"-20"0"0,0 0-374 0 0,1 2 84 0 0,-1 4-259 0 0,0-1 0 0 0,0 1 0 0 0,0-1 0 0 0,0 1 0 0 0,-1-1 0 0 0,0 1 0 0 0,-1-1 0 0 0,1 1 0 0 0,-1-1 0 0 0,-4 9 0 0 0,-4 7-178 0 0,-18 26-1 0 0,4-8 487 0 0,-43 96 840 0 0,24-44-1876 0 0,-66 150 637 0 0,-17 32 767 0 0,13-43-2210 0 0,84-161-466 0 0,16-37 244 0 0,6-14 582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36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13 4143 0 0,'-2'2'191'0'0,"-1"0"-120"0"0,-22 21 346 0 0,23-22 983 0 0,2-1 467 0 0,0 0 86 0 0,0 0-129 0 0,0 0-625 0 0,0 0-278 0 0,0 0-52 0 0,0 0-69 0 0,0 0-269 0 0,3-1-424 0 0,0-1 0 0 0,-1 1-1 0 0,1-1 1 0 0,0 1 0 0 0,0 0 0 0 0,0 0 0 0 0,0 0-1 0 0,5 0 1 0 0,1-2-9 0 0,41-13-829 0 0,-28 6 208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58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52 181 10135 0 0,'0'0'231'0'0,"1"2"29"0"0,5 18 257 0 0,1 2-666 0 0,0-2 2850 0 0,-7-18-2189 0 0,0-2 0 0 0,2 0 0 0 0,3 0-353 0 0,-1 0 0 0 0,0 0-1 0 0,1 0 1 0 0,-1-1 0 0 0,1 0-1 0 0,-1 0 1 0 0,0 0-1 0 0,0 0 1 0 0,0-1 0 0 0,0 1-1 0 0,0-1 1 0 0,4-3 0 0 0,8-3-83 0 0,23-19 1 0 0,0-4 911 0 0,45-44 0 0 0,-75 64-988 0 0,0 0 0 0 0,-1 0 0 0 0,0-1 0 0 0,6-13 0 0 0,-11 16 0 0 0,-3 8 0 0 0,0 1 0 0 0,0 0 0 0 0,0-1 0 0 0,0 1 0 0 0,1 0 0 0 0,-1-1 0 0 0,0 1 0 0 0,0 0 0 0 0,0-1 0 0 0,0 1 0 0 0,-1 0 0 0 0,1-1 0 0 0,0 1 0 0 0,0 0 0 0 0,0-1 0 0 0,0 1 0 0 0,0 0 0 0 0,0-1 0 0 0,0 1 0 0 0,-1 0 0 0 0,1 0 0 0 0,0-1 0 0 0,0 1 0 0 0,0 0 0 0 0,-1 0 0 0 0,1-1 0 0 0,0 1 0 0 0,0 0 0 0 0,-1 0 0 0 0,1-1 0 0 0,0 1 0 0 0,0 0 0 0 0,-1 0 0 0 0,1 0 0 0 0,0 0 0 0 0,-1 0 0 0 0,1 0 0 0 0,0-1 0 0 0,-1 1 0 0 0,1 0 0 0 0,0 0 0 0 0,-1 0 0 0 0,1 0 0 0 0,0 0 0 0 0,-1 0 0 0 0,0 0 0 0 0,-3 0-41 0 0,0 0 0 0 0,-1 0 0 0 0,1 0 0 0 0,-1 0 0 0 0,1 1 0 0 0,0-1 0 0 0,-1 1 0 0 0,1 0 0 0 0,0 1 0 0 0,0-1 0 0 0,-8 4 0 0 0,-2 2-626 0 0,-25 18 0 0 0,6-1 584 0 0,-37 37 0 0 0,56-46 263 0 0,0 0 0 0 0,0 1-1 0 0,2 1 1 0 0,0 0-1 0 0,1 1 1 0 0,0 0 0 0 0,2 1-1 0 0,0 0 1 0 0,2 1 0 0 0,-8 27-1 0 0,12-36-177 0 0,0 0 0 0 0,1 0 0 0 0,1 1 0 0 0,0-1 0 0 0,0 1 0 0 0,1-1 0 0 0,1 1 0 0 0,1 12 0 0 0,-1-20-2 0 0,-1 0 0 0 0,1 0-1 0 0,0 0 1 0 0,1 0 0 0 0,-1 0 0 0 0,1 0 0 0 0,-1-1 0 0 0,1 1 0 0 0,0 0 0 0 0,0-1 0 0 0,1 1 0 0 0,-1-1 0 0 0,1 0 0 0 0,0 0 0 0 0,0 0 0 0 0,0 0 0 0 0,0 0 0 0 0,0-1 0 0 0,1 0 0 0 0,-1 1-1 0 0,1-1 1 0 0,-1 0 0 0 0,1-1 0 0 0,0 1 0 0 0,5 1 0 0 0,8 0-4 0 0,0-1 0 0 0,1 0 0 0 0,-1-2 1 0 0,1 0-1 0 0,-1-1 0 0 0,27-4 0 0 0,15-1-2478 0 0,-45 4-3657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5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395 190 11975 0 0,'9'1'963'0'0,"-11"2"-577"0"0,-21 3-469 0 0,8-1 129 0 0,3-2-41 0 0,7-1 2 0 0,1-1 0 0 0,0 0 1 0 0,0 1-1 0 0,0 0 0 0 0,0 0 1 0 0,0 0-1 0 0,0 1 1 0 0,-3 2-1 0 0,6-4 26 0 0,1-1 0 0 0,0 1-1 0 0,0-1 1 0 0,0 1 0 0 0,0-1 0 0 0,0 0 0 0 0,0 1 0 0 0,0-1-1 0 0,0 1 1 0 0,0-1 0 0 0,0 0 0 0 0,0 1 0 0 0,0-1-1 0 0,0 1 1 0 0,0-1 0 0 0,0 1 0 0 0,1-1 0 0 0,-1 0 0 0 0,0 1-1 0 0,0-1 1 0 0,0 0 0 0 0,1 1 0 0 0,-1-1 0 0 0,0 0 0 0 0,0 1-1 0 0,1-1 1 0 0,6 10 442 0 0,-3-7-291 0 0,-1 0 0 0 0,1 0 0 0 0,0 0 1 0 0,0-1-1 0 0,0 0 0 0 0,0 1 0 0 0,0-1 0 0 0,1-1 0 0 0,-1 1 0 0 0,1-1 0 0 0,-1 1 0 0 0,1-1 0 0 0,8 0 0 0 0,6 1 77 0 0,37-2 0 0 0,-25-2-83 0 0,1-1 1 0 0,-1-2-1 0 0,0-1 0 0 0,0-2 1 0 0,-1 0-1 0 0,0-3 0 0 0,0 0 1 0 0,33-19-1 0 0,-59 28-183 0 0,13-7-254 0 0,-1 0 0 0 0,-1 0 0 0 0,24-21 0 0 0,-35 27 177 0 0,0-1 0 0 0,-1 0 0 0 0,1 0 0 0 0,-1 0 0 0 0,0 0-1 0 0,-1 0 1 0 0,5-8 1 0 0,-6 9 59 0 0,0 0 1 0 0,0 0 0 0 0,0-1 0 0 0,0 1 0 0 0,-1 0 0 0 0,0 0 0 0 0,1 0 0 0 0,-1 0 0 0 0,0-1 0 0 0,0 1 0 0 0,-1 0 0 0 0,1 0 0 0 0,-2-5 0 0 0,1 5 21 0 0,0 1 0 0 0,0-1 0 0 0,0 0 0 0 0,0 1 0 0 0,0-1 0 0 0,-1 1 0 0 0,0 0 0 0 0,1 0 0 0 0,-1-1 0 0 0,0 1 0 0 0,0 0 0 0 0,0 0 0 0 0,0 0 0 0 0,0 1 0 0 0,-1-1 0 0 0,1 1 0 0 0,0-1 0 0 0,-1 1 0 0 0,1 0 0 0 0,-1-1 0 0 0,0 1 0 0 0,1 1 0 0 0,-1-1 0 0 0,0 0 0 0 0,0 1 0 0 0,-5-1 0 0 0,-5 0 0 0 0,-1 1 0 0 0,0 0 0 0 0,1 1 0 0 0,-17 3 0 0 0,25-4 0 0 0,-27 7 0 0 0,-48 15 0 0 0,25-6 0 0 0,-3 2-897 0 0,-87 41-1 0 0,93-37 661 0 0,28-11 400 0 0,0 1 0 0 0,0 0-1 0 0,1 2 1 0 0,1 1 0 0 0,-28 24-1 0 0,36-26-51 0 0,0 0 0 0 0,1 2 1 0 0,1-1-1 0 0,0 2 0 0 0,1-1 0 0 0,0 1 0 0 0,2 1 0 0 0,-10 21 0 0 0,-17 34-111 0 0,34-68 37 0 0,1 0 0 0 0,0 0 0 0 0,0 0 0 0 0,0 0 0 0 0,1 0 0 0 0,0 0 0 0 0,-1 0 0 0 0,1 0 0 0 0,1 0 0 0 0,-1 1 0 0 0,0-1 0 0 0,1 0 0 0 0,0 0 0 0 0,0 0 0 0 0,3 7 0 0 0,-1-4 69 0 0,0 1 0 0 0,0-1 0 0 0,1 0 0 0 0,0 0 0 0 0,1 0 0 0 0,-1-1 0 0 0,7 7 0 0 0,-6-8-60 0 0,0-1-1 0 0,0 0 1 0 0,0 0-1 0 0,1-1 1 0 0,-1 1-1 0 0,1-1 1 0 0,0-1-1 0 0,0 1 1 0 0,0-1 0 0 0,0 0-1 0 0,0 0 1 0 0,1-1-1 0 0,-1 0 1 0 0,12 1-1 0 0,7-1 124 0 0,0-1 0 0 0,37-5 0 0 0,-37 2 180 0 0,330-42 635 0 0,-165 5-6715 0 0,-180 37 3889 0 0,-9 2-3276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5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52 11975 0 0,'0'0'267'0'0,"0"0"42"0"0,0 0 17 0 0,-1 1-28 0 0,-20 18 10 0 0,1 0-1 0 0,1 1 1 0 0,1 1-1 0 0,1 1 0 0 0,1 0 1 0 0,-22 40-1 0 0,26-37-102 0 0,1-1 0 0 0,1 1 0 0 0,1 0-1 0 0,-8 40 1 0 0,8-20 307 0 0,-5 82 0 0 0,8-64-69 0 0,5-51 1146 0 0,1-11-1588 0 0,0-1 1 0 0,0 0-1 0 0,0 0 0 0 0,0 1 1 0 0,0-1-1 0 0,0 0 0 0 0,0 1 1 0 0,0-1-1 0 0,0 0 0 0 0,0 1 0 0 0,0-1 1 0 0,0 0-1 0 0,1 1 0 0 0,-1-1 1 0 0,0 0-1 0 0,0 0 0 0 0,0 1 0 0 0,0-1 1 0 0,1 0-1 0 0,-1 0 0 0 0,0 1 1 0 0,0-1-1 0 0,0 0 0 0 0,1 0 1 0 0,-1 0-1 0 0,0 1 0 0 0,1-1 0 0 0,-1 0 1 0 0,0 0-1 0 0,0 0 0 0 0,1 0 1 0 0,-1 0-1 0 0,0 0 0 0 0,1 1 0 0 0,-1-1 1 0 0,0 0-1 0 0,1 0 0 0 0,-1 0 1 0 0,0 0-1 0 0,1 0 0 0 0,-1 0 1 0 0,0 0-1 0 0,0 0 0 0 0,1 0 0 0 0,-1-1 1 0 0,0 1-1 0 0,1 0 0 0 0,-1 0 1 0 0,0 0-1 0 0,1 0 0 0 0,-1 0 0 0 0,0 0 1 0 0,0-1-1 0 0,1 1 0 0 0,-1 0 1 0 0,0-1-1 0 0,1 1 13 0 0,8-4 230 0 0,1-1-1 0 0,-1 0 1 0 0,0-1-1 0 0,0 0 1 0 0,0 0-1 0 0,-1-1 1 0 0,11-11-1 0 0,13-9-215 0 0,49-43-28 0 0,81-91 0 0 0,-108 105 0 0 0,-1 4-100 0 0,4 2 0 0 0,1 3-1 0 0,116-72 1 0 0,-147 105-883 0 0,-25 13 335 0 0,-2 1-572 0 0,0 0-253 0 0,-1 5-51 0 0,-5 18-11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0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119 213 15663 0 0,'0'0'719'0'0,"2"1"-20"0"0,63 42-421 0 0,-61-41-242 0 0,0-1-1 0 0,0 1 1 0 0,0-1-1 0 0,0 0 1 0 0,0 0 0 0 0,0-1-1 0 0,0 1 1 0 0,0-1-1 0 0,0 0 1 0 0,1 0-1 0 0,-1 0 1 0 0,0 0 0 0 0,0-1-1 0 0,0 0 1 0 0,0 0-1 0 0,0 0 1 0 0,0 0-1 0 0,0-1 1 0 0,6-2 0 0 0,8-5 119 0 0,-1 0 1 0 0,28-21 0 0 0,-25 15-381 0 0,0 0 0 0 0,24-26 0 0 0,-36 34 177 0 0,-1-1 0 0 0,-1 0 0 0 0,1-1 0 0 0,-1 0 0 0 0,-1 0 0 0 0,0 0 0 0 0,0-1 0 0 0,5-12 0 0 0,-9 18 48 0 0,0 0 0 0 0,-1 0 0 0 0,1 0 0 0 0,0 1 0 0 0,-1-7 0 0 0,0 10 0 0 0,0-1 0 0 0,0 0 0 0 0,0 1 0 0 0,0-1 0 0 0,0 1 0 0 0,0-1 0 0 0,0 1 0 0 0,0-1 0 0 0,0 0 0 0 0,0 1 0 0 0,-1-1 0 0 0,1 1 0 0 0,0-1 0 0 0,0 1 0 0 0,0-1 0 0 0,-1 1 0 0 0,1-1 0 0 0,0 1 0 0 0,-1-1 0 0 0,1 1 0 0 0,0-1 0 0 0,-1 1 0 0 0,1 0 0 0 0,-1-1 0 0 0,1 1 0 0 0,-1 0 0 0 0,1-1 0 0 0,-1 1 0 0 0,1 0 0 0 0,-1-1 0 0 0,1 1 0 0 0,-1 0 0 0 0,1 0 0 0 0,-1 0 0 0 0,1 0 0 0 0,-1-1 0 0 0,0 1 0 0 0,1 0 0 0 0,-1 0 0 0 0,1 0 0 0 0,-1 0 0 0 0,1 0 0 0 0,-1 0 0 0 0,0 1 0 0 0,0-1 0 0 0,-11 4 0 0 0,1 1 0 0 0,0 0 0 0 0,0 0 0 0 0,1 1 0 0 0,-1 1 0 0 0,1 0 0 0 0,-10 9 0 0 0,-1 0 0 0 0,-152 118 0 0 0,140-104 0 0 0,1 0 0 0 0,-54 69 0 0 0,86-99 0 0 0,-9 12-53 0 0,-12 21-1 0 0,19-30 30 0 0,1 0 0 0 0,-1 0 0 0 0,1 0 0 0 0,0 0 0 0 0,0 0 0 0 0,0 0 0 0 0,0 1 0 0 0,1-1 0 0 0,-1 0 0 0 0,1 1 0 0 0,0-1 1 0 0,0 0-1 0 0,0 6 0 0 0,1-7-22 0 0,-1-1 1 0 0,0 0 0 0 0,1 0-1 0 0,-1 1 1 0 0,1-1 0 0 0,0 0-1 0 0,-1 0 1 0 0,1 0 0 0 0,0 0-1 0 0,0 0 1 0 0,0 0 0 0 0,-1 0-1 0 0,1 0 1 0 0,0 0 0 0 0,0 0-1 0 0,1 0 1 0 0,-1 0 0 0 0,0-1-1 0 0,0 1 1 0 0,0-1 0 0 0,2 2-1 0 0,17 2-466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0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2 373 15663 0 0,'0'0'356'0'0,"0"11"994"0"0,0-11-1350 0 0,0 0 1 0 0,-1 0 0 0 0,1 0-1 0 0,0 0 1 0 0,0 0 0 0 0,0 0 0 0 0,0 0-1 0 0,0 0 1 0 0,0 0 0 0 0,0 0-1 0 0,0 0 1 0 0,0 0 0 0 0,0 1 0 0 0,0-1-1 0 0,0 0 1 0 0,0 0 0 0 0,0 0 0 0 0,0 0-1 0 0,0 0 1 0 0,0 0 0 0 0,0 0-1 0 0,0 0 1 0 0,0 0 0 0 0,0 1 0 0 0,0-1-1 0 0,0 0 1 0 0,0 0 0 0 0,0 0-1 0 0,0 0 1 0 0,0 0 0 0 0,0 0 0 0 0,0 0-1 0 0,0 0 1 0 0,0 0 0 0 0,0 0 0 0 0,0 1-1 0 0,0-1 1 0 0,0 0 0 0 0,0 0-1 0 0,0 0 1 0 0,0 0 0 0 0,0 0 0 0 0,1 0-1 0 0,-1 0 1 0 0,0 0 0 0 0,0 0-1 0 0,0 0 1 0 0,0 0 0 0 0,0 0 0 0 0,0 0-1 0 0,0 0 1 0 0,0 0 0 0 0,0 0-1 0 0,0 0 1 0 0,1 0 0 0 0,-1 0 0 0 0,0 0-1 0 0,0 0 1 0 0,6-4 174 0 0,8-9 481 0 0,14-22 857 0 0,-3 5-667 0 0,43-42 0 0 0,-18 28-846 0 0,71-47 0 0 0,-97 75 0 0 0,2 1 0 0 0,-1 2 0 0 0,2 0 0 0 0,0 1 0 0 0,39-10 0 0 0,-62 20 0 0 0,2 1 0 0 0,-1 0 0 0 0,0 0 0 0 0,0 0 0 0 0,0 1 0 0 0,0 0 0 0 0,0 0 0 0 0,6 1 0 0 0,-9-1 0 0 0,0 1 0 0 0,-1-1 0 0 0,1 1 0 0 0,0-1 0 0 0,-1 1 0 0 0,1 0 0 0 0,-1 0 0 0 0,1 0 0 0 0,-1 0 0 0 0,1 0 0 0 0,-1 0 0 0 0,0 0 0 0 0,0 0 0 0 0,1 0 0 0 0,-1 1 0 0 0,0-1 0 0 0,0 0 0 0 0,0 1 0 0 0,0-1 0 0 0,-1 1 0 0 0,1-1 0 0 0,0 1 0 0 0,-1 0 0 0 0,1-1 0 0 0,-1 1 0 0 0,1 0 0 0 0,-1 2 0 0 0,2 9 0 0 0,-1 0 0 0 0,0 1 0 0 0,-1-1 0 0 0,0 1 0 0 0,-2-1 0 0 0,1 0 0 0 0,-7 22 0 0 0,-33 89 0 0 0,37-112 0 0 0,-20 51-1872 0 0,19-40-3120 0 0,5-23 3968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0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954 0 15663 0 0,'-5'5'238'0'0,"-1"-1"-1"0"0,1 0 0 0 0,-1 0 1 0 0,-11 5-1 0 0,-13 9 272 0 0,13-5-332 0 0,1 1-1 0 0,1 1 1 0 0,-23 27-1 0 0,-34 56 876 0 0,53-70-911 0 0,-22 33-51 0 0,-36 74-1 0 0,-22 72-113 0 0,38-78 34 0 0,56-119-10 0 0,-73 145 0 0 0,52-109 0 0 0,-41 55 0 0 0,-124 154 0 0 0,179-240-1401 0 0,-1-1 0 0 0,-15 14 1 0 0,19-20-134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0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84 17503 0 0,'-41'0'1338'0'0,"38"1"-917"0"0,3-1-417 0 0,0 0 0 0 0,-1 1-1 0 0,1-1 1 0 0,0 0 0 0 0,0 0 0 0 0,-1 0 0 0 0,1 1-1 0 0,0-1 1 0 0,0 0 0 0 0,0 0 0 0 0,-1 1 0 0 0,1-1 0 0 0,0 0-1 0 0,0 0 1 0 0,0 1 0 0 0,0-1 0 0 0,0 0 0 0 0,0 1-1 0 0,-1-1 1 0 0,1 0 0 0 0,0 0 0 0 0,0 1 0 0 0,0-1 0 0 0,0 0-1 0 0,0 1 1 0 0,0-1 0 0 0,0 0 0 0 0,0 1 0 0 0,0-1-1 0 0,0 0 1 0 0,0 1 0 0 0,1-1 0 0 0,-1 0 0 0 0,0 0 0 0 0,0 1-1 0 0,0-1 1 0 0,0 0 0 0 0,0 1 0 0 0,1-1 0 0 0,-1 0 0 0 0,0 0-1 0 0,0 1 1 0 0,0-1 0 0 0,1 0 0 0 0,-1 0 0 0 0,10 4-26 0 0,-10-4 29 0 0,8 2-7 0 0,-1-1 0 0 0,0-1 0 0 0,1 1 0 0 0,-1-1 0 0 0,0-1 0 0 0,9-1 0 0 0,46-10 0 0 0,-20 3 0 0 0,119-14 0 0 0,-106 16 0 0 0,105-8 33 0 0,40-6-942 0 0,-149 13-724 0 0,-3 2-4506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01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2 15663 0 0,'0'0'356'0'0,"0"0"50"0"0,0 0 20 0 0,1 0-42 0 0,30 0-239 0 0,-3-1-142 0 0,-12 1 89 0 0,-13-1 4 0 0,0 1 0 0 0,0 0 0 0 0,0 0 0 0 0,0 1-1 0 0,0-1 1 0 0,0 0 0 0 0,5 2 0 0 0,-7-1 873 0 0,-1-1 45 0 0,0 0-61 0 0,0 3-822 0 0,-1 1 0 0 0,0-1 1 0 0,0 0-1 0 0,0 1 0 0 0,0-1 0 0 0,0 0 1 0 0,0 0-1 0 0,-1 0 0 0 0,0 0 0 0 0,0 0 1 0 0,0 0-1 0 0,0 0 0 0 0,0 0 1 0 0,0-1-1 0 0,-1 1 0 0 0,1-1 0 0 0,-1 0 1 0 0,-3 3-1 0 0,-7 5-220 0 0,-1-1 0 0 0,-21 11 1 0 0,28-16 201 0 0,-210 100-113 0 0,85-44 0 0 0,113-52 0 0 0,14-6 0 0 0,0 0 0 0 0,0 0 0 0 0,0 1 0 0 0,1 0 0 0 0,-8 4 0 0 0,4 2 0 0 0,8-8-21 0 0,0 0 1 0 0,0 0-1 0 0,0 0 1 0 0,0 0-1 0 0,0 0 0 0 0,0 0 1 0 0,0 0-1 0 0,0 0 0 0 0,0 0 1 0 0,1 0-1 0 0,-1 0 0 0 0,0 0 1 0 0,1-1-1 0 0,-1 1 0 0 0,0 0 1 0 0,1 0-1 0 0,-1 0 0 0 0,1 0 1 0 0,-1-1-1 0 0,1 1 0 0 0,0 0 1 0 0,-1 0-1 0 0,1-1 1 0 0,0 1-1 0 0,-1 0 0 0 0,1-1 1 0 0,0 1-1 0 0,1 0 0 0 0,24 13-764 0 0,50 16 230 0 0,44 22 487 0 0,-104-44 71 0 0,-2 1-1 0 0,1 0 1 0 0,-2 1-1 0 0,1 0 1 0 0,20 21-1 0 0,-25-22-17 0 0,-1 1-1 0 0,0 0 1 0 0,0 0 0 0 0,11 22-1 0 0,-17-28 69 0 0,0 0 0 0 0,0 0 0 0 0,-1 0 0 0 0,1 0 0 0 0,-1 0 0 0 0,0 1 0 0 0,0-1 0 0 0,-1 1 0 0 0,1-1 0 0 0,-1 1 0 0 0,0-1 0 0 0,0 1-1 0 0,-1-1 1 0 0,1 0 0 0 0,-1 1 0 0 0,0-1 0 0 0,-2 6 0 0 0,1-7 27 0 0,1 0 0 0 0,-1 0 0 0 0,0 0 0 0 0,0 0 0 0 0,0-1 0 0 0,0 1 0 0 0,0-1 1 0 0,-1 1-1 0 0,1-1 0 0 0,-1 0 0 0 0,1 0 0 0 0,-1 0 0 0 0,0 0 0 0 0,-4 1 0 0 0,-6 4-135 0 0,-1-2 0 0 0,-15 5 0 0 0,4-2 135 0 0,-12 5 227 0 0,-61 12 0 0 0,39-14-2766 0 0,23-4-2164 0 0,34-6-2693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3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11975 0 0,'0'0'267'0'0,"0"0"42"0"0,0 0 17 0 0,0 0-28 0 0,0 2-196 0 0,-3 18-92 0 0,-15 45 903 0 0,-49 120-1 0 0,42-122-697 0 0,18-43-611 0 0,2-7-555 0 0,0 0-1 0 0,-1 0 0 0 0,-9 16 1 0 0,12-25-583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38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64 217 11975 0 0,'-5'3'161'0'0,"0"0"1"0"0,-1 0-1 0 0,0 0 0 0 0,1-1 0 0 0,-1 0 0 0 0,0 0 1 0 0,0 0-1 0 0,-11 1 0 0 0,16-3 559 0 0,1 0 249 0 0,0 0 45 0 0,0 0-61 0 0,0 0-288 0 0,9-6 395 0 0,7-1-908 0 0,1 0 0 0 0,-1 1-1 0 0,30-6 1 0 0,0 0-143 0 0,69-24-58 0 0,215-62 1538 0 0,-256 81-1286 0 0,1 2 0 0 0,133-8-1 0 0,-191 23-399 0 0,0 0-1 0 0,0 1 0 0 0,0 0 1 0 0,0 2-1 0 0,0 0 1 0 0,-1 1-1 0 0,1 0 0 0 0,-1 2 1 0 0,25 11-1 0 0,-11-3-242 0 0,34 12-1 0 0,-62-26-530 0 0,7 0-4734 0 0,-8 0 542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3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1622 56 919 0 0,'2'-1'67'0'0,"34"-15"370"0"0,-34 15 1766 0 0,-1 1-1952 0 0,-1 0 1 0 0,0 0-1 0 0,0 0 0 0 0,1 0 1 0 0,-1 0-1 0 0,0 0 1 0 0,1 0-1 0 0,-1 0 0 0 0,0 0 1 0 0,0 0-1 0 0,1 0 0 0 0,-1 0 1 0 0,0 0-1 0 0,0-1 0 0 0,1 1 1 0 0,-1 0-1 0 0,0 0 0 0 0,0 0 1 0 0,1-1-1 0 0,-1 1 0 0 0,0 0 1 0 0,0 0-1 0 0,0 0 0 0 0,0-1 1 0 0,1 1-1 0 0,-1 0 0 0 0,0-1 1 0 0,0 1-1 0 0,0 0 1 0 0,0 0-1 0 0,0-1 0 0 0,0 1 1 0 0,0 0-1 0 0,0 0 0 0 0,0-1 1 0 0,0 1-1 0 0,0 0 0 0 0,0-1 1 0 0,0 1-1 0 0,0 0 0 0 0,0-1 1 0 0,0 1-1 0 0,0 0 0 0 0,0 0 1 0 0,0-1-1 0 0,0 1 0 0 0,0-1 1 0 0,-3-6 3307 0 0,0 2-4738 0 0,1 4 1218 0 0,0-1-1 0 0,0 1 0 0 0,0 0 1 0 0,0-1-1 0 0,0 1 1 0 0,0 0-1 0 0,-1 0 0 0 0,1 0 1 0 0,0 1-1 0 0,-1-1 1 0 0,1 0-1 0 0,0 1 0 0 0,-3-1 1 0 0,-37-1 55 0 0,29 2-46 0 0,-10 2-85 0 0,0 0 0 0 0,0 1 1 0 0,1 1-1 0 0,-43 15 0 0 0,8-4-73 0 0,-503 171-604 0 0,367-117 409 0 0,178-64 265 0 0,0 0 0 0 0,-1-1 0 0 0,-28 4 0 0 0,39-8 35 0 0,-1 1-1 0 0,1-1 1 0 0,-1 0-1 0 0,0-1 0 0 0,1 1 1 0 0,-1-1-1 0 0,1 0 1 0 0,0 0-1 0 0,-1-1 1 0 0,1 0-1 0 0,0 0 1 0 0,0 0-1 0 0,0-1 1 0 0,-6-3-1 0 0,7 4-31 0 0,1-1-1 0 0,-1 0 0 0 0,1 0 0 0 0,-1 0 1 0 0,1 0-1 0 0,0-1 0 0 0,0 1 0 0 0,0-1 1 0 0,1 0-1 0 0,-1 0 0 0 0,1 0 0 0 0,-3-7 1 0 0,4 6-48 0 0,0 1 1 0 0,0 0 0 0 0,0 0 0 0 0,1-1 0 0 0,0 1 0 0 0,0 0 0 0 0,0-1 0 0 0,0 1 0 0 0,1 0 0 0 0,-1 0 0 0 0,1-1-1 0 0,0 1 1 0 0,3-7 0 0 0,0 2-146 0 0,1 0-1 0 0,-1 1 0 0 0,1-1 1 0 0,9-9-1 0 0,10-21-718 0 0,-19 33 18 0 0,-2 7 477 0 0,0 16 522 0 0,-5 28 783 0 0,1-17-343 0 0,0 0 0 0 0,2 1 0 0 0,1-1 0 0 0,10 45-1 0 0,-2-5 2 0 0,-7-46-344 0 0,-1 1 0 0 0,-2 37 0 0 0,-1-50-139 0 0,0 1 0 0 0,-1 0 0 0 0,0-1 0 0 0,-1 1 1 0 0,-1-1-1 0 0,1 0 0 0 0,-9 16 0 0 0,-2-1 10 0 0,-2 0 0 0 0,-1-1 0 0 0,-20 23 0 0 0,-65 60-92 0 0,67-72-40 0 0,-14 14-44 0 0,16-17-81 0 0,2 1 0 0 0,-40 53-1 0 0,53-63 180 0 0,11-15 18 0 0,1 0 0 0 0,-1 1 1 0 0,-9 18-1 0 0,17-27 0 0 0,0 0-1 0 0,0 1 1 0 0,0-1-1 0 0,0 0 1 0 0,0 0 0 0 0,0 0-1 0 0,0 0 1 0 0,0 0 0 0 0,0 0-1 0 0,0 0 1 0 0,0-1-1 0 0,0 1 1 0 0,2-1 0 0 0,9-3-356 0 0,-1-1 0 0 0,0 0 0 0 0,15-11 0 0 0,14-9-4642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3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13823 0 0,'0'0'315'0'0,"1"-1"45"0"0,4-2-283 0 0,0 0 0 0 0,0 1 0 0 0,0 0 0 0 0,0 0 0 0 0,0 0 0 0 0,0 1 0 0 0,0-1 0 0 0,1 1 0 0 0,-1 0-1 0 0,7 1 1 0 0,17-5 350 0 0,190-35 2867 0 0,20-5-2936 0 0,-102 15-464 0 0,67-14 53 0 0,-67 17-3536 0 0,-100 20-2207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39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41 393 15663 0 0,'0'0'356'0'0,"-18"2"994"0"0,-2 4-1265 0 0,19-5 280 0 0,1-3-185 0 0,-1 0 0 0 0,1-1 0 0 0,0 1 0 0 0,0 0-1 0 0,0 0 1 0 0,0 0 0 0 0,1-4 0 0 0,2-2-163 0 0,1 0 0 0 0,0 0 0 0 0,0 1-1 0 0,1 0 1 0 0,-1-1 0 0 0,2 2 0 0 0,-1-1 0 0 0,11-10 0 0 0,-1 2-4 0 0,32-34-13 0 0,59-48 0 0 0,-73 68 0 0 0,-12 11 0 0 0,1 2 0 0 0,1 0 0 0 0,1 1 0 0 0,0 2 0 0 0,30-13 0 0 0,-49 24 103 0 0,0 0-1 0 0,0 1 1 0 0,0-1-1 0 0,0 1 0 0 0,0 0 1 0 0,1 1-1 0 0,-1-1 1 0 0,0 1-1 0 0,1 0 1 0 0,-1 0-1 0 0,0 1 0 0 0,11 2 1 0 0,-13-3-69 0 0,0 1 0 0 0,0 1 0 0 0,1-1 0 0 0,-1 0 0 0 0,0 1 1 0 0,0 0-1 0 0,-1-1 0 0 0,1 1 0 0 0,0 0 0 0 0,-1 1 0 0 0,1-1 0 0 0,-1 0 0 0 0,1 1 0 0 0,-1 0 1 0 0,0-1-1 0 0,0 1 0 0 0,0 0 0 0 0,-1 0 0 0 0,1 0 0 0 0,2 6 0 0 0,-3-4-34 0 0,0 1 0 0 0,0-1 0 0 0,0 0 0 0 0,0 1 0 0 0,-1 0 0 0 0,0-1 0 0 0,0 1 0 0 0,0-1 0 0 0,-1 1 0 0 0,-1 6 0 0 0,-3 8 0 0 0,-11 28 0 0 0,10-31 0 0 0,-47 118 0 0 0,48-123-122 0 0,1 1 0 0 0,0 0 0 0 0,-3 21-1 0 0,4-16-2076 0 0,3-16 685 0 0,0-2-88 0 0,0 0-287 0 0,0 0-126 0 0,0 0-29 0 0,0 0-4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40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0 8287 0 0,'-3'1'56'0'0,"0"0"-1"0"0,0 0 1 0 0,0 1-1 0 0,0-1 0 0 0,0 0 1 0 0,0 1-1 0 0,0 0 1 0 0,0 0-1 0 0,0 0 0 0 0,1 0 1 0 0,-1 0-1 0 0,-3 4 1 0 0,-13 10 127 0 0,-130 90-200 0 0,116-80 46 0 0,1 2 1 0 0,-37 42-1 0 0,59-59 203 0 0,2-2 90 0 0,0 0 1 0 0,0 1 0 0 0,-6 11 0 0 0,12-19-223 0 0,1 0 0 0 0,0 0 0 0 0,0 0 0 0 0,0 0 0 0 0,0 0 0 0 0,0 1 0 0 0,1-1 0 0 0,-1 0-1 0 0,1 0 1 0 0,-1 0 0 0 0,1 1 0 0 0,0-1 0 0 0,0 0 0 0 0,0 0 0 0 0,0 1 0 0 0,0-1 0 0 0,1 0 0 0 0,-1 0 0 0 0,1 1 0 0 0,-1-1 0 0 0,1 0-1 0 0,0 0 1 0 0,1 2 0 0 0,-1-2-4 0 0,0-1-1 0 0,1 0 1 0 0,-1 0-1 0 0,1 0 1 0 0,-1 0-1 0 0,1 0 0 0 0,0 0 1 0 0,0 0-1 0 0,-1 0 1 0 0,1-1-1 0 0,0 1 1 0 0,0-1-1 0 0,0 1 1 0 0,3-1-1 0 0,-4 1 9 0 0,7 0 115 0 0,1-1-1 0 0,-1 1 0 0 0,0-1 1 0 0,0-1-1 0 0,0 1 1 0 0,0-1-1 0 0,9-3 0 0 0,56-17 675 0 0,-27 3-887 0 0,-1-2-1 0 0,83-50 0 0 0,-124 67-5 0 0,1 0 0 0 0,-1 0 0 0 0,0 0 0 0 0,1-1 0 0 0,-1 0 0 0 0,-1 0 0 0 0,1 0 0 0 0,3-6 0 0 0,-6 9 0 0 0,0-1 0 0 0,0 1 0 0 0,0-1 0 0 0,0 1 0 0 0,-1-1 0 0 0,1 1 0 0 0,-1-1 0 0 0,1 0 0 0 0,-1 1 0 0 0,1-1 0 0 0,-1 0 0 0 0,0 1 0 0 0,0-1 0 0 0,0 0 0 0 0,0 0 0 0 0,0 1 0 0 0,0-1 0 0 0,-1 0 0 0 0,1 1 0 0 0,-1-1 0 0 0,1 1 0 0 0,-1-1 0 0 0,1 0 0 0 0,-1 1 0 0 0,0-1 0 0 0,0 1 0 0 0,0-1 0 0 0,1 1 0 0 0,-2 0 0 0 0,0-2 0 0 0,-5-4-142 0 0,-1 1 0 0 0,1-1-1 0 0,-1 2 1 0 0,0-1 0 0 0,0 1 0 0 0,-18-7-1 0 0,0 1-355 0 0,-29-8 0 0 0,54 19 498 0 0,-9-3-49 0 0,1 1 0 0 0,1-1 0 0 0,-1 0-1 0 0,0-1 1 0 0,1 0 0 0 0,-1-1 0 0 0,1 0 0 0 0,-13-10 0 0 0,20 14-439 0 0,1 1-22 0 0,0 0-2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40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93 129 11975 0 0,'40'-54'1302'0'0,"-18"29"-1233"0"0,-22 24-57 0 0,1 0 353 0 0,-1 1 122 0 0,0 0 22 0 0,0 0-66 0 0,0 2-406 0 0,0-1 1 0 0,-1 1-1 0 0,0 0 1 0 0,1-1-1 0 0,-1 1 1 0 0,0-1-1 0 0,0 1 1 0 0,0-1-1 0 0,-1 2 1 0 0,-2 3 195 0 0,-65 132 1002 0 0,34-66-865 0 0,25-53-370 0 0,-8 28 0 0 0,15-40 0 0 0,1 1 0 0 0,0 0 0 0 0,1 0 0 0 0,-1 0 0 0 0,1 0 0 0 0,1 14 0 0 0,3-7-16 0 0,0-12 40 0 0,-2-3 40 0 0,1 1 14 0 0,-1 0 0 0 0,0 0 0 0 0,1 0 0 0 0,-1-1 1 0 0,1 1-1 0 0,-1-1 0 0 0,1 1 0 0 0,-1-1 0 0 0,1 0 0 0 0,0 1 0 0 0,-1-1 0 0 0,1 0 0 0 0,-1 0 0 0 0,1 0 0 0 0,2 0 0 0 0,-2 0 41 0 0,4-1 57 0 0,0 0 0 0 0,1 0 0 0 0,-1 0 0 0 0,0-1 0 0 0,0 0 0 0 0,0 0 0 0 0,0 0 0 0 0,0-1 0 0 0,5-3 0 0 0,9-6 264 0 0,21-15 0 0 0,-23 13-439 0 0,-1 0 0 0 0,0-1 0 0 0,0-1 0 0 0,-2 0 1 0 0,0-1-1 0 0,-1-1 0 0 0,-1 0 0 0 0,0-1 0 0 0,-2-1 0 0 0,0 0 0 0 0,-1 0 0 0 0,-1-1 0 0 0,-1 0 0 0 0,11-44 0 0 0,-15 47-54 0 0,-2 9-347 0 0,1 0 1 0 0,0-20-1 0 0,-3 27-1036 0 0,0 2-78 0 0,0 0-20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4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33 588 11975 0 0,'-1'2'267'0'0,"-26"112"778"0"0,23-91-974 0 0,4-20 294 0 0,0-3 122 0 0,0 0 22 0 0,0 0 3 0 0,0 0 0 0 0,0 0 0 0 0,0 0 0 0 0,0 0 68 0 0,0 0 286 0 0,1-2 124 0 0,9-19-131 0 0,-1 0-1 0 0,-1 0 1 0 0,0-1-1 0 0,4-26 1 0 0,0 4-836 0 0,23-88-23 0 0,-32 125 0 0 0,0-1 0 0 0,0 0 0 0 0,0 1 0 0 0,1 0 0 0 0,0 0 0 0 0,5-7 0 0 0,34-38 0 0 0,-15 19 0 0 0,10-12 0 0 0,69-63 0 0 0,-89 91 25 0 0,1 2-1 0 0,0 0 1 0 0,1 2-1 0 0,1 0 0 0 0,31-15 1 0 0,-43 24-126 0 0,-1 1 0 0 0,1 0 0 0 0,0 0-1 0 0,0 1 1 0 0,0 0 0 0 0,0 0 0 0 0,0 1 0 0 0,1 0 0 0 0,-1 1 0 0 0,0 0 0 0 0,0 0 0 0 0,1 1-1 0 0,-1 0 1 0 0,0 1 0 0 0,0 0 0 0 0,0 0 0 0 0,10 5 0 0 0,-14-5-883 0 0,1 1-1 0 0,-1 1 1 0 0,8 6 0 0 0,-10-8-1062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4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7 6447 0 0,'1'0'142'0'0,"4"0"-43"0"0,21-4 323 0 0,-21 3-338 0 0,-3 0 297 0 0,4 0 2032 0 0,-7 2 127 0 0,-3 3-2909 0 0,-138 120 1398 0 0,123-107-938 0 0,-130 105 690 0 0,89-76-147 0 0,-81 82-1 0 0,138-126-634 0 0,1 0-1 0 0,0 1 1 0 0,0-1-1 0 0,0 1 1 0 0,1-1-1 0 0,-1 1 1 0 0,1 0-1 0 0,-1 0 1 0 0,1 0-1 0 0,0 0 1 0 0,-1 4-1 0 0,2-5 7 0 0,-1 1 0 0 0,1-1 0 0 0,0 0 0 0 0,1 0 0 0 0,-1 0 0 0 0,0 1 0 0 0,1-1 0 0 0,-1 0 0 0 0,1 0 0 0 0,0 0 0 0 0,-1 0 0 0 0,1 0 0 0 0,0 0 0 0 0,0 0 0 0 0,0 0 0 0 0,1 0 0 0 0,1 2 0 0 0,2 2 99 0 0,0-1 1 0 0,0 0-1 0 0,1-1 0 0 0,-1 1 0 0 0,1-1 0 0 0,0 0 1 0 0,0 0-1 0 0,1-1 0 0 0,8 4 0 0 0,7 2 363 0 0,33 8 0 0 0,-32-12-546 0 0,-1-1 0 0 0,1 0 0 0 0,40 0 0 0 0,-21-5-950 0 0,49-7 1 0 0,-56 2-4431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4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 11975 0 0,'0'0'267'0'0,"0"0"42"0"0,0 0 17 0 0,0 0-28 0 0,-2-1-196 0 0,0 1-55 0 0,0-1 1 0 0,0 1-1 0 0,0 0 1 0 0,-1 1 0 0 0,1-1-1 0 0,0 0 1 0 0,0 0-1 0 0,0 1 1 0 0,-1-1-1 0 0,1 1 1 0 0,0 0 0 0 0,0 0-1 0 0,0 0 1 0 0,0 0-1 0 0,-2 1 1 0 0,-32 22 1255 0 0,30-20-1333 0 0,-40 28 48 0 0,-58 44-20 0 0,84-59 100 0 0,12-12 24 0 0,1 1 0 0 0,0 0 0 0 0,1 0 0 0 0,-1 1 0 0 0,1 0 0 0 0,0 0 0 0 0,1 0 0 0 0,0 1 0 0 0,0 0 0 0 0,-5 11 0 0 0,8-15-74 0 0,1-1 0 0 0,0 1 0 0 0,-1 0 0 0 0,1 0 0 0 0,1 0 0 0 0,-1 0 0 0 0,1 0 0 0 0,-1 8 0 0 0,2-10-40 0 0,-1 0 0 0 0,0-1-1 0 0,1 1 1 0 0,-1 0-1 0 0,1-1 1 0 0,0 1 0 0 0,0 0-1 0 0,0-1 1 0 0,0 1 0 0 0,0-1-1 0 0,0 1 1 0 0,0-1 0 0 0,0 0-1 0 0,0 1 1 0 0,0-1 0 0 0,1 0-1 0 0,-1 0 1 0 0,1 0 0 0 0,-1 0-1 0 0,1 0 1 0 0,-1 0 0 0 0,3 0-1 0 0,2 2 101 0 0,0-1 1 0 0,1 0-1 0 0,-1 0 0 0 0,1 0 0 0 0,-1-1 0 0 0,1 0 0 0 0,13 0 1 0 0,47-5 908 0 0,-46 1-1068 0 0,0 0 0 0 0,1-1 1 0 0,-2-2-1 0 0,1 0 0 0 0,-1 0 0 0 0,1-2 1 0 0,-2-1-1 0 0,0-1 0 0 0,0 0 0 0 0,0-1 1 0 0,-1-1-1 0 0,-1-1 0 0 0,21-19 0 0 0,-36 30-7 0 0,0-1-1 0 0,1 1 0 0 0,-1-1 1 0 0,0 1-1 0 0,-1-1 0 0 0,1 0 1 0 0,0 1-1 0 0,-1-1 0 0 0,0 0 1 0 0,1 0-1 0 0,-1 0 0 0 0,0 0 1 0 0,0-1-1 0 0,-1 1 0 0 0,1 0 1 0 0,-1 0-1 0 0,0 0 1 0 0,0-1-1 0 0,0 1 0 0 0,0 0 1 0 0,-1-7-1 0 0,0 6-52 0 0,-1 0 0 0 0,1 0 0 0 0,-1 0-1 0 0,0 0 1 0 0,0 0 0 0 0,-1 0 0 0 0,1 1 0 0 0,-1-1 0 0 0,1 1 0 0 0,-1 0 0 0 0,0-1 0 0 0,0 1 0 0 0,-1 1-1 0 0,1-1 1 0 0,-8-4 0 0 0,11 7 111 0 0,-22-15-1044 0 0,-49-22 1 0 0,64 34 1111 0 0,-1 0 0 0 0,0 1 1 0 0,0 0-1 0 0,1 0 0 0 0,-1 0 1 0 0,0 1-1 0 0,0 0 0 0 0,-1 1 0 0 0,1 0 1 0 0,0 0-1 0 0,-9 2 0 0 0,-9 4 883 0 0,26-6-969 0 0,-1 0 0 0 0,1 0 0 0 0,0 0 1 0 0,-1 0-1 0 0,1 0 0 0 0,0 0 0 0 0,0 1 0 0 0,-1-1 1 0 0,1 0-1 0 0,0 0 0 0 0,0 0 0 0 0,-1 0 0 0 0,1 1 1 0 0,0-1-1 0 0,0 0 0 0 0,0 0 0 0 0,-1 1 0 0 0,1-1 0 0 0,0 0 1 0 0,0 0-1 0 0,0 1 0 0 0,0-1 0 0 0,0 0 0 0 0,0 1 1 0 0,-1-1-1 0 0,1 0 0 0 0,0 1 0 0 0,0-1 0 0 0,0 0 1 0 0,0 0-1 0 0,0 1 0 0 0,0-1 0 0 0,0 0 0 0 0,0 1 0 0 0,0-1 1 0 0,0 0-1 0 0,1 1 0 0 0,-1-1 0 0 0,0 0 0 0 0,0 0 1 0 0,0 1-1 0 0,0-1 0 0 0,0 0 0 0 0,0 1 0 0 0,1-1 0 0 0,-1 0 1 0 0,0 0-1 0 0,0 0 0 0 0,0 1 0 0 0,1-1 0 0 0,-1 0 1 0 0,0 0-1 0 0,0 0 0 0 0,1 1 0 0 0,-1-1 0 0 0,0 0 1 0 0,1 0-1 0 0,-1 0 0 0 0,0 0 0 0 0,1 0 0 0 0,2 3-264 0 0,0-1 1 0 0,0 0-1 0 0,1 0 0 0 0,-1 0 0 0 0,1 0 1 0 0,-1-1-1 0 0,1 1 0 0 0,0-1 0 0 0,3 1 0 0 0,-4-1 150 0 0,28 6-1402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47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15663 0 0,'0'0'356'0'0,"0"0"50"0"0,0 0 20 0 0,0 0-42 0 0,-2 0-250 0 0,2 0-134 0 0,-1 0 1 0 0,1 0-1 0 0,0 0 0 0 0,-1 0 1 0 0,1 0-1 0 0,-1 0 1 0 0,1 0-1 0 0,-1 0 1 0 0,1 0-1 0 0,-1 0 1 0 0,1 0-1 0 0,-1 0 1 0 0,1 0-1 0 0,-1 0 1 0 0,1 0-1 0 0,-1 1 0 0 0,1-1 1 0 0,-1 0-1 0 0,1 0 1 0 0,0 1-1 0 0,-1-1 1 0 0,1 0-1 0 0,-1 0 1 0 0,1 1-1 0 0,0-1 1 0 0,-1 0-1 0 0,1 1 1 0 0,0-1-1 0 0,-1 1 1 0 0,1-1-1 0 0,0 1 0 0 0,-1 0 1 0 0,1 0-2 0 0,-7 7 1 0 0,1 2 0 0 0,0-1 0 0 0,1 1 0 0 0,0 0 0 0 0,0 0 0 0 0,1 0 0 0 0,-4 17 0 0 0,3-10 0 0 0,-14 27 0 0 0,8-23-105 0 0,-1-1-1 0 0,-17 22 0 0 0,22-33 25 0 0,-1 0 0 0 0,0-1 0 0 0,-1 0 0 0 0,1 0 0 0 0,-2 0 0 0 0,-11 6 0 0 0,15-9-270 0 0,5-4 171 0 0,-1 0-1 0 0,1 0 0 0 0,0-1 1 0 0,0 1-1 0 0,-1 0 0 0 0,1 0 1 0 0,0-1-1 0 0,-1 1 0 0 0,1-1 1 0 0,-1 1-1 0 0,1-1 0 0 0,-1 1 1 0 0,1-1-1 0 0,-1 0 1 0 0,1 0-1 0 0,-1 0 0 0 0,1 0 1 0 0,-1 0-1 0 0,-2 0 0 0 0,-4-5-843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4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22 372 10135 0 0,'0'0'464'0'0,"0"0"-9"0"0,1 2-295 0 0,-1-2-138 0 0,0 0 0 0 0,0 0 1 0 0,0 0-1 0 0,0 0 0 0 0,0 1 0 0 0,0-1 0 0 0,0 0 1 0 0,1 0-1 0 0,-1 0 0 0 0,0 0 0 0 0,0 0 1 0 0,0 1-1 0 0,0-1 0 0 0,0 0 0 0 0,0 0 0 0 0,0 0 1 0 0,0 0-1 0 0,0 1 0 0 0,0-1 0 0 0,0 0 0 0 0,0 0 1 0 0,0 0-1 0 0,0 1 0 0 0,0-1 0 0 0,0 0 1 0 0,-1 0-1 0 0,1 0 0 0 0,0 0 0 0 0,0 0 0 0 0,0 1 1 0 0,0-1-1 0 0,0 0 0 0 0,0 0 0 0 0,0 0 0 0 0,0 0 1 0 0,-1 0-1 0 0,1 1 0 0 0,0-1 0 0 0,0 0 0 0 0,0 0 1 0 0,0 0-1 0 0,0 0 0 0 0,-1 0 0 0 0,-6-6 2095 0 0,5 3-1606 0 0,0 0 0 0 0,0 0 0 0 0,0-1 1 0 0,1 1-1 0 0,-3-5 0 0 0,4 4-511 0 0,0-1 0 0 0,-1 1 0 0 0,2-1 0 0 0,-1 1 0 0 0,0 0 0 0 0,1-1 0 0 0,0 1 0 0 0,0-1 0 0 0,0 1 0 0 0,0 0 0 0 0,5-8 0 0 0,3-7 0 0 0,13-20 0 0 0,-17 32 0 0 0,7-13 0 0 0,2 2 0 0 0,1-1 0 0 0,0 2 0 0 0,1 0 0 0 0,1 1 0 0 0,1 0 0 0 0,0 2 0 0 0,1 0 0 0 0,0 1 0 0 0,1 1 0 0 0,0 0 0 0 0,43-16 0 0 0,-31 19 0 0 0,-20 10 0 0 0,-2 4 0 0 0,-8-2 0 0 0,0-1 0 0 0,1 1 0 0 0,-1 0 0 0 0,-1-1 0 0 0,1 1 0 0 0,0 0 0 0 0,-1 0 0 0 0,1 1 0 0 0,-1-1 0 0 0,0 0 0 0 0,0 0 0 0 0,0 1 0 0 0,-1-1 0 0 0,1 0 0 0 0,-1 1 0 0 0,0-1 0 0 0,0 1 0 0 0,0-1 0 0 0,0 0 0 0 0,0 1 0 0 0,-1-1 0 0 0,0 1 0 0 0,-1 5 0 0 0,-2 3 0 0 0,0-1 0 0 0,-1 0 0 0 0,0 1 0 0 0,-1-2 0 0 0,-9 16 0 0 0,-45 72 0 0 0,55-90 0 0 0,1 1 0 0 0,0 1 0 0 0,1-1 0 0 0,0 0 0 0 0,0 1 0 0 0,1 0 0 0 0,0-1 0 0 0,0 19 0 0 0,3-16 0 0 0,5-1 0 0 0,-4-10 0 0 0,1 1 0 0 0,-1-1 0 0 0,0 1 0 0 0,1-1 0 0 0,-1 0 0 0 0,1 0 0 0 0,-1 0 0 0 0,1 0 0 0 0,3 0 0 0 0,11 3 0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4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1037 10135 0 0,'-1'5'72'0'0,"1"-4"-12"0"0,-1 1-1 0 0,1-1 1 0 0,0 0 0 0 0,0 1 0 0 0,0-1 0 0 0,0 0 0 0 0,0 1-1 0 0,0-1 1 0 0,0 0 0 0 0,1 2 0 0 0,12 16 373 0 0,-8-13-462 0 0,-4-4 422 0 0,-1-2 106 0 0,0 0 11 0 0,1-1 2 0 0,3-3-288 0 0,0 0 1 0 0,0 0-1 0 0,0 0 0 0 0,-1 0 0 0 0,0-1 0 0 0,6-8 0 0 0,15-35 266 0 0,-15 27-421 0 0,185-384 878 0 0,-171 358-1090 0 0,-2-1 0 0 0,-2 0 0 0 0,-2-2-1 0 0,-2 0 1 0 0,12-71 0 0 0,-18 71 126 0 0,-6 35 17 0 0,0 0 0 0 0,-1 0 1 0 0,0 0-1 0 0,-1 0 0 0 0,-1-1 0 0 0,-1-18 0 0 0,0 32 0 0 0,1 1 0 0 0,0-1 0 0 0,0 1 0 0 0,-1-1 0 0 0,1 1 0 0 0,-1-1 0 0 0,1 1 0 0 0,-1-1 0 0 0,0 1 0 0 0,0-1 0 0 0,0 1 0 0 0,1 0 0 0 0,-1-1 0 0 0,0 1 0 0 0,-1 0 0 0 0,1 0 0 0 0,0 0 0 0 0,0 0 0 0 0,0 0 0 0 0,-1 0 0 0 0,1 0 0 0 0,-3-1 0 0 0,2 1 0 0 0,0 1 0 0 0,0 0 0 0 0,0-1 0 0 0,0 1 0 0 0,0 0 0 0 0,0 0 0 0 0,0 0 0 0 0,0 1 0 0 0,0-1 0 0 0,0 0 0 0 0,0 1 0 0 0,0-1 0 0 0,0 1 0 0 0,0 0 0 0 0,0 0 0 0 0,0-1 0 0 0,-3 4 0 0 0,-4 2 0 0 0,0 0 0 0 0,0 1 0 0 0,0 1 0 0 0,1 0 0 0 0,0 0 0 0 0,-9 13 0 0 0,-39 61 0 0 0,48-70 0 0 0,-224 412 0 0 0,204-365 417 0 0,-32 104-1 0 0,-3 69 677 0 0,48-175-1027 0 0,-31 87-66 0 0,39-123 0 0 0,-7 13 0 0 0,-1 0 0 0 0,-34 58 0 0 0,-50 56 0 0 0,81-123 0 0 0,-16 22-955 0 0,-3-2 0 0 0,-1-2 0 0 0,-2-1 1 0 0,-85 67-1 0 0,114-101-4455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3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6911 0 0,'0'0'528'0'0,"0"0"-57"0"0,0 0 1024 0 0,0 0 486 0 0,0 0 99 0 0,0 0-187 0 0,3-1-870 0 0,21-6-362 0 0,0 2 0 0 0,30-2 0 0 0,6-2-92 0 0,226-36 750 0 0,-243 41-1994 0 0,-15 6-4546 0 0,-10 3-953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4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1 247 15663 0 0,'0'0'356'0'0,"0"0"50"0"0,0 0 20 0 0,0 0-42 0 0,2 1-250 0 0,3 0-133 0 0,0-1 1 0 0,0 1 0 0 0,1-1 0 0 0,-1 1 0 0 0,0-2-1 0 0,0 1 1 0 0,1-1 0 0 0,-1 1 0 0 0,7-3-1 0 0,51-17-3 0 0,-37 10 1 0 0,374-131 1 0 0,-243 83-4781 0 0,-113 42-630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49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 15663 0 0,'0'0'356'0'0,"0"0"50"0"0,1 2 20 0 0,-1 0-404 0 0,0 0 0 0 0,1 0-1 0 0,-1 0 1 0 0,0-1-1 0 0,0 1 1 0 0,0 0 0 0 0,0 0-1 0 0,0 0 1 0 0,0 0 0 0 0,-1 0-1 0 0,1 0 1 0 0,-1 0 0 0 0,1 0-1 0 0,-2 1 1 0 0,-14 32 167 0 0,10-24-171 0 0,-59 120-18 0 0,-8 20 0 0 0,-12 28 0 0 0,-30 41 458 0 0,37-78 7 0 0,14-17 419 0 0,-112 243-2763 0 0,171-355-2419 0 0,2-3-1316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4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130 117 13823 0 0,'0'0'315'0'0,"0"0"45"0"0,0 0 21 0 0,0 0-49 0 0,0 3-220 0 0,-1 21-100 0 0,1-11 215 0 0,-1-1 0 0 0,0 1-1 0 0,-1-1 1 0 0,0 0 0 0 0,-1 1-1 0 0,-1-1 1 0 0,0 0 0 0 0,-7 14-1 0 0,8-22-226 0 0,2-2 0 0 0,0-1 0 0 0,0 0 0 0 0,0 1 0 0 0,1-1 0 0 0,-1 0 0 0 0,0 1 0 0 0,1-1 0 0 0,-1 1 0 0 0,0-1 0 0 0,1 1 0 0 0,-1 2 0 0 0,-7 24-269 0 0,7-26-1135 0 0,1-2-511 0 0,0-3-107 0 0,2-14-24 0 0</inkml:trace>
  <inkml:trace contextRef="#ctx0" brushRef="#br0" timeOffset="1">533 0 10135 0 0,'0'0'231'0'0,"0"0"29"0"0,0 0 19 0 0,2 2-41 0 0,-1 2-184 0 0,1-1 0 0 0,0 0 0 0 0,-1 1 0 0 0,0-1 0 0 0,0 1 0 0 0,0 0 0 0 0,0-1 0 0 0,-1 1 0 0 0,1 0 1 0 0,-1-1-1 0 0,0 1 0 0 0,0 0 0 0 0,-1 0 0 0 0,1-1 0 0 0,-2 6 0 0 0,-1 8 823 0 0,-2-1 1 0 0,-6 18 0 0 0,6-21-485 0 0,-18 52 982 0 0,-49 98-1 0 0,-74 118 266 0 0,45-70-1640 0 0,46-93 0 0 0,32-70-836 0 0,-3-1-1 0 0,-36 51 1 0 0,51-85-5303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5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13823 0 0,'2'-2'315'0'0,"8"-14"-144"0"0,1 0-1 0 0,0 1 1 0 0,21-20 0 0 0,-23 27-98 0 0,0 0 1 0 0,0 0-1 0 0,1 1 1 0 0,0 0-1 0 0,1 1 1 0 0,20-9-1 0 0,-16 9-60 0 0,0 0 0 0 0,0 1 0 0 0,0 1 0 0 0,1 0 0 0 0,-1 1 0 0 0,1 1-1 0 0,23 0 1 0 0,-32 2 3 0 0,0 0 0 0 0,-1 1 0 0 0,1 0 0 0 0,-1 0 0 0 0,1 1-1 0 0,-1 0 1 0 0,1 0 0 0 0,-1 0 0 0 0,0 1 0 0 0,0 0 0 0 0,0 0 0 0 0,-1 0-1 0 0,1 1 1 0 0,-1 0 0 0 0,0 0 0 0 0,0 1 0 0 0,0-1 0 0 0,0 1 0 0 0,-1 0-1 0 0,7 9 1 0 0,-7-7 61 0 0,1 0-1 0 0,-1 1 1 0 0,0 0-1 0 0,0 0 0 0 0,-1 0 1 0 0,0 1-1 0 0,0-1 1 0 0,-1 1-1 0 0,0-1 0 0 0,-1 1 1 0 0,1 10-1 0 0,-2-11-27 0 0,-1 0 0 0 0,1-1 0 0 0,-1 1 1 0 0,-1-1-1 0 0,1 1 0 0 0,-1-1 0 0 0,0 0 0 0 0,-1 0 0 0 0,0 0 0 0 0,0 0 0 0 0,-1 0 0 0 0,1-1 0 0 0,-8 10 0 0 0,-2 0 30 0 0,-1 0 0 0 0,0 0 0 0 0,-23 17 1 0 0,-53 36 319 0 0,37-30-452 0 0,-14 3-2983 0 0,58-36-2423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5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 15663 0 0,'0'0'719'0'0,"0"2"-20"0"0,0 9-650 0 0,-1 0 1 0 0,0-1 0 0 0,0 1-1 0 0,-1 0 1 0 0,-1-1 0 0 0,-5 15-1 0 0,-3 14 338 0 0,-15 59 195 0 0,-3-2-1 0 0,-60 130 1 0 0,-112 171-719 0 0,40-144 137 0 0,140-219 4 0 0,16-26-363 0 0,0 0 0 0 0,0 0 0 0 0,0 0 0 0 0,-1-1 0 0 0,0 0 0 0 0,-8 7 0 0 0,6-8-5780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50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15663 0 0,'35'-36'1256'0'0,"-8"8"-806"0"0,-9 11-441 0 0,21-15 0 0 0,-31 26-10 0 0,1 0 1 0 0,0 1-1 0 0,0 1 0 0 0,0 0 1 0 0,15-5-1 0 0,2 1 1 0 0,1 2 0 0 0,1 0 0 0 0,-1 2 0 0 0,1 2 0 0 0,0 0 0 0 0,39 3 0 0 0,51 12 1020 0 0,-98-9-765 0 0,0 1 0 0 0,0 0 0 0 0,34 16 0 0 0,-52-20-191 0 0,0 0 1 0 0,0 0-1 0 0,0 0 0 0 0,0 0 1 0 0,0 0-1 0 0,-1 1 0 0 0,1-1 0 0 0,0 1 1 0 0,-1-1-1 0 0,1 1 0 0 0,-1 0 0 0 0,3 3 1 0 0,-4-4-2 0 0,1 1 0 0 0,-1-1 0 0 0,1 1 0 0 0,-1-1 0 0 0,1 1 0 0 0,-1-1 0 0 0,0 1-1 0 0,0 0 1 0 0,0-1 0 0 0,0 1 0 0 0,0 0 0 0 0,0-1 0 0 0,0 1 0 0 0,-1-1 0 0 0,1 1 0 0 0,-1-1 0 0 0,1 1 0 0 0,-2 2 0 0 0,-2 4-60 0 0,0-1-1 0 0,0 0 1 0 0,0 0-1 0 0,-1 0 1 0 0,0-1-1 0 0,-7 7 1 0 0,-39 33-5 0 0,-27 18 2 0 0,-129 79 0 0 0,-59-1-1252 0 0,264-141 699 0 0,0 0 0 0 0,0 0 0 0 0,-1-1 0 0 0,1 1 0 0 0,0-1-1 0 0,-5 1 1 0 0,5-1-5587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5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13823 0 0,'0'0'630'0'0,"0"0"-13"0"0,0 2-393 0 0,-3 3 26 0 0,0 0-1 0 0,1 1 1 0 0,0-1 0 0 0,0 1 0 0 0,1-1-1 0 0,-1 1 1 0 0,1 0 0 0 0,0 0 0 0 0,0 10-1 0 0,-1 5 365 0 0,-2 0-1 0 0,-1 0 0 0 0,0 0 1 0 0,-2 0-1 0 0,-17 38 0 0 0,2-12-613 0 0,-50 80 0 0 0,66-120-103 0 0,0 1-1 0 0,-9 10 1 0 0,12-15-408 0 0,1-1 1 0 0,0 0-1 0 0,-1-1 0 0 0,0 1 0 0 0,1 0 1 0 0,-6 2-1 0 0,7-4-5972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51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78 469 15663 0 0,'0'0'356'0'0,"-1"1"50"0"0,-11 8-30 0 0,1 0 0 0 0,-1 0 0 0 0,-1-2 1 0 0,-14 8-1 0 0,25-14 133 0 0,2-1 3 0 0,0 0 0 0 0,0 0 0 0 0,0-2-384 0 0,0 1 0 0 0,0-1 0 0 0,0 1 0 0 0,0-1 0 0 0,1 1 0 0 0,-1-1 0 0 0,0 1 0 0 0,1 0 0 0 0,-1-1 0 0 0,1 1 0 0 0,1-3 0 0 0,5-9 259 0 0,2 1-1 0 0,-1 0 0 0 0,20-20 1 0 0,-10 11-317 0 0,28-32-474 0 0,91-80-1 0 0,-101 103 113 0 0,1 2 1 0 0,2 1-1 0 0,64-33 0 0 0,-70 43 292 0 0,-2 1 0 0 0,56-21 0 0 0,-81 35 39 0 0,0 0-1 0 0,-1 1 0 0 0,1 0 1 0 0,0 0-1 0 0,11-1 0 0 0,-16 2 11 0 0,1 0-1 0 0,-1 1 1 0 0,0-1-1 0 0,0 0 0 0 0,1 0 1 0 0,-1 1-1 0 0,0-1 0 0 0,0 0 1 0 0,0 1-1 0 0,1-1 1 0 0,-1 1-1 0 0,0 0 0 0 0,0-1 1 0 0,0 1-1 0 0,0 0 0 0 0,0 0 1 0 0,0-1-1 0 0,0 1 1 0 0,0 0-1 0 0,-1 0 0 0 0,1 0 1 0 0,0 0-1 0 0,0 0 0 0 0,-1 0 1 0 0,1 1-1 0 0,-1-1 1 0 0,1 0-1 0 0,-1 0 0 0 0,1 0 1 0 0,-1 0-1 0 0,0 1 0 0 0,1 0 1 0 0,0 6-36 0 0,-1 0-1 0 0,1 0 1 0 0,-1 0 0 0 0,-1 0 0 0 0,0 0 0 0 0,0 0 0 0 0,0 0 0 0 0,-1 0-1 0 0,0 0 1 0 0,-1-1 0 0 0,0 1 0 0 0,0-1 0 0 0,-6 11 0 0 0,1-4-16 0 0,-1 0 1 0 0,0-1-1 0 0,-1 0 1 0 0,-1 0 0 0 0,-19 17-1 0 0,22-23-290 0 0,0 1-1 0 0,1 0 1 0 0,-12 16 0 0 0,16-18-865 0 0,-1 0 0 0 0,1 0 1 0 0,-5 13-1 0 0,8-17-731 0 0,1 1-126 0 0,2 11-29 0 0,-2-10-4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5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356 159 4607 0 0,'2'-1'102'0'0,"110"-55"235"0"0,3-2 570 0 0,-54 25 5047 0 0,-60 32-4422 0 0,-1 1-65 0 0,0 0-290 0 0,0 0-121 0 0,0 0-28 0 0,0 0-140 0 0,-12-4-544 0 0,6 2-344 0 0,0 1 0 0 0,0 0 0 0 0,0 0 0 0 0,0 0 0 0 0,0 1 0 0 0,0 0 0 0 0,1 0 0 0 0,-1 1 0 0 0,0 0 0 0 0,0 0 0 0 0,0 0 0 0 0,-8 3 0 0 0,6 0 0 0 0,0-1 0 0 0,0 1 0 0 0,1 0 0 0 0,0 1 0 0 0,-1 0 0 0 0,1 0 0 0 0,-11 12 0 0 0,7-6 0 0 0,1 1 0 0 0,1 0 0 0 0,0 0 0 0 0,1 1 0 0 0,0 0 0 0 0,1 0 0 0 0,0 1 0 0 0,1 0 0 0 0,-6 20 0 0 0,7-15 0 0 0,-4 37 0 0 0,8-48 0 0 0,0 0 0 0 0,1 1 0 0 0,1-1 0 0 0,-1 1 0 0 0,1-1 0 0 0,4 16 0 0 0,-1-14 0 0 0,3-3 0 0 0,-4-6 0 0 0,-1-1 0 0 0,0 1 0 0 0,0-1 0 0 0,0 0 0 0 0,0 1 0 0 0,1-1 0 0 0,-1 0 0 0 0,0 0 0 0 0,0 0 0 0 0,0-1 0 0 0,0 1 0 0 0,1-1 0 0 0,-1 1 0 0 0,0-1 0 0 0,3-1 0 0 0,32-17 0 0 0,-31 16 0 0 0,6-4 0 0 0,-1 0 0 0 0,0-1 0 0 0,-1-1 0 0 0,0 1 0 0 0,0-1 0 0 0,-1-1 0 0 0,0 0 0 0 0,-1 0 0 0 0,0-1 0 0 0,0 0 0 0 0,10-21 0 0 0,-15 22 0 0 0,-6 9 0 0 0,-3 4 0 0 0,-3 6 0 0 0,0-1 0 0 0,1 1 0 0 0,0 1 0 0 0,1 0 0 0 0,0 0 0 0 0,-7 13 0 0 0,-3 4 0 0 0,-34 55 0 0 0,3 2 0 0 0,4 2 0 0 0,-48 136 0 0 0,71-158-8 0 0,2 0 0 0 0,4 2 0 0 0,2-1 0 0 0,-6 97 0 0 0,15-83 132 0 0,4-1 1 0 0,3 0-1 0 0,21 117 1 0 0,-23-186-76 0 0,53 352 1474 0 0,-52-336-1578 0 0,0 1 1 0 0,-2 0 0 0 0,-1-1-1 0 0,-1 1 1 0 0,-1 0 0 0 0,-1-1-1 0 0,-2 0 1 0 0,0 0 0 0 0,-2 0-1 0 0,0-1 1 0 0,-14 26 0 0 0,12-31-436 0 0,-1 0 0 0 0,-1-1 1 0 0,-25 29-1 0 0,29-37-194 0 0,0-2 1 0 0,-1 1 0 0 0,0-1-1 0 0,0 0 1 0 0,-1-1-1 0 0,0 0 1 0 0,0-1 0 0 0,-11 6-1 0 0,-29 7-4800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5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318 236 11975 0 0,'0'0'267'0'0,"-2"1"42"0"0,0 0-256 0 0,1 0-10 0 0,0-1 0 0 0,0 0 0 0 0,0 1 0 0 0,0-1 0 0 0,0 1 1 0 0,0 0-1 0 0,0-1 0 0 0,0 1 0 0 0,0 0 0 0 0,1-1 0 0 0,-1 1 0 0 0,-1 1 0 0 0,0 2-22 0 0,0-1-1 0 0,1 1 1 0 0,-1 0-1 0 0,1 0 1 0 0,-2 7-1 0 0,3-1 119 0 0,1-9-40 0 0,0 0 1 0 0,1-1-1 0 0,-1 1 0 0 0,0 0 1 0 0,0 0-1 0 0,0-1 0 0 0,1 1 1 0 0,-1 0-1 0 0,0-1 0 0 0,1 1 0 0 0,-1-1 1 0 0,0 0-1 0 0,1 1 0 0 0,-1-1 1 0 0,1 0-1 0 0,-1 0 0 0 0,0 0 1 0 0,1 0-1 0 0,-1 0 0 0 0,3-1 1 0 0,30-3 1463 0 0,-34 4-1556 0 0,53-14 777 0 0,0-2 0 0 0,88-39-1 0 0,-112 43-793 0 0,78-39 16 0 0,-92 43-18 0 0,-1 0 1 0 0,0-1-1 0 0,-1-1 0 0 0,0 0 1 0 0,13-15-1 0 0,-25 24-67 0 0,0 0 0 0 0,1-1 0 0 0,-1 1 0 0 0,0-1 0 0 0,0 1 1 0 0,0-1-1 0 0,0 1 0 0 0,0-1 0 0 0,0 0 0 0 0,0 0 0 0 0,0 0 0 0 0,-1 1 0 0 0,1-1 0 0 0,-1 0 0 0 0,1 0 0 0 0,-1 0 0 0 0,0 0 0 0 0,0 0 0 0 0,0 0 0 0 0,0-2 0 0 0,-1 2-69 0 0,1 0-1 0 0,-1 1 1 0 0,0-1-1 0 0,0 0 1 0 0,0 1-1 0 0,0-1 1 0 0,0 1-1 0 0,0-1 1 0 0,-1 1-1 0 0,1-1 1 0 0,0 1 0 0 0,-1 0-1 0 0,1 0 1 0 0,-1 0-1 0 0,1 0 1 0 0,-1 0-1 0 0,0 0 1 0 0,1 0-1 0 0,-1 0 1 0 0,-2 0-1 0 0,-3-1-130 0 0,1 1 0 0 0,0-1-1 0 0,-1 1 1 0 0,1 1 0 0 0,-1 0-1 0 0,1-1 1 0 0,-11 3 0 0 0,-3-2-167 0 0,-14 1 605 0 0,-1 2-1 0 0,1 1 1 0 0,0 2-1 0 0,0 1 0 0 0,1 1 1 0 0,0 2-1 0 0,1 2 0 0 0,0 1 1 0 0,-43 24-1 0 0,40-17 72 0 0,0 1 0 0 0,2 3 0 0 0,1 0 0 0 0,1 2 0 0 0,1 2 0 0 0,1 0 0 0 0,-42 56 0 0 0,59-68 112 0 0,2-1-1 0 0,-15 29 0 0 0,22-38-255 0 0,1-1-1 0 0,-1 1 0 0 0,1 0 1 0 0,1 0-1 0 0,-1 0 0 0 0,1 0 1 0 0,0 0-1 0 0,0 0 0 0 0,1 0 1 0 0,-1 1-1 0 0,3 11 0 0 0,-2-16-47 0 0,1 1-1 0 0,0-1 1 0 0,0 0 0 0 0,0 1-1 0 0,0-1 1 0 0,0 0 0 0 0,1 0-1 0 0,-1 0 1 0 0,1 0-1 0 0,-1 0 1 0 0,1 0 0 0 0,0 0-1 0 0,0 0 1 0 0,0-1 0 0 0,0 1-1 0 0,0-1 1 0 0,0 0-1 0 0,0 1 1 0 0,0-1 0 0 0,1 0-1 0 0,-1 0 1 0 0,3 1 0 0 0,5 1 165 0 0,-1-1 0 0 0,1 0 1 0 0,0 0-1 0 0,12 1 1 0 0,224 0 49 0 0,-141-8-5685 0 0,-63 2-616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3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 11055 0 0,'-2'2'852'0'0,"-5"6"-637"0"0,-9 11 228 0 0,-14 21 1 0 0,-91 153 4041 0 0,1-13-3176 0 0,83-128-1153 0 0,-70 113 239 0 0,1-1 301 0 0,26-36-944 0 0,37-39-3137 0 0,37-75 1503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5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 15663 0 0,'-18'-2'383'0'0,"16"1"-275"0"0,-1 1 0 0 0,0-1 0 0 0,1 1-1 0 0,-1 0 1 0 0,0 0 0 0 0,1 0 0 0 0,-4 1 0 0 0,5-1-87 0 0,0 0 1 0 0,0 1-1 0 0,0-1 1 0 0,0 1-1 0 0,0-1 1 0 0,0 1 0 0 0,0 0-1 0 0,0-1 1 0 0,0 1-1 0 0,1 0 1 0 0,-1 0-1 0 0,0-1 1 0 0,0 1 0 0 0,1 0-1 0 0,-1 0 1 0 0,0 0-1 0 0,1 0 1 0 0,-1 0-1 0 0,1 0 1 0 0,-1 0 0 0 0,0 2-1 0 0,-1 4-21 0 0,0 0 0 0 0,0 1 0 0 0,1-1 0 0 0,0 1 0 0 0,0-1 0 0 0,1 1 0 0 0,0 0 0 0 0,1 11 0 0 0,1 1 0 0 0,2-1 0 0 0,6 22 0 0 0,-7-33 110 0 0,0-1 0 0 0,0 1 0 0 0,1-1 0 0 0,0 1 0 0 0,0-1 0 0 0,1 0 0 0 0,-1-1 0 0 0,2 1 0 0 0,5 5 0 0 0,-2-3 116 0 0,-1-1 0 0 0,2 0 0 0 0,-1-1 0 0 0,1 0 0 0 0,17 9 0 0 0,8 0 182 0 0,1-1 0 0 0,1-1 0 0 0,51 11 0 0 0,-70-21-454 0 0,24 7 789 0 0,61 7 0 0 0,-79-14-391 0 0,-18-3-692 0 0,0 0 1 0 0,0 0-1 0 0,1 0 0 0 0,-1-1 0 0 0,8-1 1 0 0,-12 1-4901 0 0,-2 0-1642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53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 13823 0 0,'0'0'315'0'0,"0"0"45"0"0,2 2 21 0 0,-1 1-334 0 0,1 0-1 0 0,-1 0 1 0 0,0 1-1 0 0,0-1 1 0 0,0 0-1 0 0,0 0 1 0 0,-1 1-1 0 0,1-1 1 0 0,-1 6-1 0 0,-2 36 221 0 0,0-26 380 0 0,2-15-584 0 0,-1 0 1 0 0,0 0-1 0 0,0 1 1 0 0,0-1-1 0 0,0 0 0 0 0,-1 0 1 0 0,0 0-1 0 0,0 0 1 0 0,0-1-1 0 0,0 1 0 0 0,0 0 1 0 0,-1-1-1 0 0,0 0 1 0 0,1 1-1 0 0,-1-1 0 0 0,-1 0 1 0 0,1 0-1 0 0,-5 3 1 0 0,-7 4-87 0 0,0-1 1 0 0,-1-1 0 0 0,-20 9 0 0 0,0 0 466 0 0,-129 70 1154 0 0,116-57-1594 0 0,-57 43-1 0 0,86-58-3 0 0,7-5 0 0 0,0 0 0 0 0,1 0 0 0 0,0 1 0 0 0,-15 18 0 0 0,27-28-18 0 0,0-1-1 0 0,-1 0 1 0 0,1 0-1 0 0,0 1 1 0 0,0-1-1 0 0,0 0 1 0 0,-1 0-1 0 0,1 1 1 0 0,0-1-1 0 0,0 0 1 0 0,0 1-1 0 0,0-1 1 0 0,0 1-1 0 0,-1-1 1 0 0,1 0-1 0 0,0 1 1 0 0,0-1-1 0 0,0 0 0 0 0,0 1 1 0 0,0-1-1 0 0,0 0 1 0 0,0 1-1 0 0,0-1 1 0 0,0 1-1 0 0,8 0-270 0 0,13-6-1468 0 0,5-7-4382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5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507 122 10135 0 0,'0'0'464'0'0,"0"0"-9"0"0,0 0-223 0 0,0 0 156 0 0,0 0 100 0 0,0 0 21 0 0,0 0 71 0 0,0 0 286 0 0,1 1 124 0 0,0 0-885 0 0,6 5 1305 0 0,-6-6-1330 0 0,1 1 1 0 0,0-1-1 0 0,0 0 0 0 0,0 0 1 0 0,-1 0-1 0 0,1 0 1 0 0,0 0-1 0 0,0 0 0 0 0,3-1 1 0 0,-4 1-18 0 0,1 0 1 0 0,-1-1 0 0 0,1 1-1 0 0,-1-1 1 0 0,1 0-1 0 0,-1 1 1 0 0,1-1-1 0 0,-1 0 1 0 0,0 0 0 0 0,0 0-1 0 0,1 0 1 0 0,-1 0-1 0 0,0 0 1 0 0,0 0-1 0 0,0-1 1 0 0,0 1-1 0 0,0 0 1 0 0,-1 0 0 0 0,1-1-1 0 0,0 1 1 0 0,0-1-1 0 0,-1 1 1 0 0,1-1-1 0 0,-1 1 1 0 0,1-1-1 0 0,-1 1 1 0 0,0-1 0 0 0,0 1-1 0 0,0-1 1 0 0,1 1-1 0 0,-2-1 1 0 0,1 0-1 0 0,0-2 1 0 0,-1-1-79 0 0,1 1 0 0 0,-1-1 0 0 0,0 0 0 0 0,0 1 1 0 0,0-1-1 0 0,-1 1 0 0 0,1-1 0 0 0,-1 1 0 0 0,0 0 0 0 0,-3-5 0 0 0,3 6-5 0 0,-1 0 0 0 0,1 1 0 0 0,0-1-1 0 0,-1 1 1 0 0,1 0 0 0 0,-1 0 0 0 0,1 0-1 0 0,-1 0 1 0 0,0 0 0 0 0,0 0 0 0 0,0 1 0 0 0,0 0-1 0 0,0-1 1 0 0,-5 0 0 0 0,3 1-55 0 0,-1 0 1 0 0,1 1-1 0 0,0-1 1 0 0,0 1-1 0 0,-1 0 0 0 0,1 1 1 0 0,0-1-1 0 0,-8 3 1 0 0,-5 2-180 0 0,0 1-1 0 0,0 1 1 0 0,-33 18 0 0 0,48-23 253 0 0,-31 17 126 0 0,0 2 1 0 0,2 2-1 0 0,0 1 0 0 0,2 1 0 0 0,1 2 0 0 0,-32 36 0 0 0,45-45 205 0 0,2 1-1 0 0,-13 21 1 0 0,22-33-317 0 0,1 0-1 0 0,0 1 1 0 0,1 0 0 0 0,0-1 0 0 0,0 2-1 0 0,1-1 1 0 0,-1 0 0 0 0,2 0-1 0 0,-2 9 1 0 0,3-16-13 0 0,0 0 0 0 0,0 1 0 0 0,0-1 0 0 0,0 0 0 0 0,0 0 0 0 0,0 0 0 0 0,0 0 0 0 0,1 0 0 0 0,-1 0 0 0 0,0 0 0 0 0,1 0 0 0 0,-1 0 0 0 0,1 0 0 0 0,-1 0 0 0 0,1 0 0 0 0,-1 0 0 0 0,1 0 0 0 0,-1 0 0 0 0,1 0 0 0 0,0 0 0 0 0,0 0 0 0 0,-1-1 0 0 0,1 1 0 0 0,0 0 0 0 0,0-1 0 0 0,0 1 0 0 0,0 0 0 0 0,0-1 0 0 0,0 1 0 0 0,0-1 0 0 0,0 0 0 0 0,0 1 0 0 0,0-1 0 0 0,0 0 0 0 0,0 1 0 0 0,0-1 0 0 0,0 0 0 0 0,2 0 0 0 0,4 0 0 0 0,0 0 0 0 0,0-1 0 0 0,0 0 0 0 0,13-3 0 0 0,-17 4 0 0 0,47-15 0 0 0,0-1 0 0 0,60-30 0 0 0,-84 35 0 0 0,7-4 0 0 0,-1-1 0 0 0,-1-1 0 0 0,0-2 0 0 0,41-33 0 0 0,-92 72 61 0 0,-21 25 1 0 0,-10 11-1437 0 0,51-56 1241 0 0,0 1 0 0 0,-1-1 0 0 0,1 0 0 0 0,0 1 0 0 0,0-1 0 0 0,0 1-1 0 0,-1-1 1 0 0,1 1 0 0 0,0-1 0 0 0,0 1 0 0 0,0-1 0 0 0,0 1 0 0 0,0-1 0 0 0,0 1-1 0 0,0 0 1 0 0,0-1 0 0 0,0 1 0 0 0,0-1 0 0 0,0 1 0 0 0,0-1 0 0 0,1 1 0 0 0,-1 2-1400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5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11 327 11975 0 0,'0'0'267'0'0,"0"0"42"0"0,0 0 17 0 0,0 0-28 0 0,-1 2-196 0 0,-8 12-21 0 0,8-12 284 0 0,1-2 122 0 0,0 0 22 0 0,0 0 3 0 0,0 0 0 0 0,0 0 0 0 0,0 0 0 0 0,2-1 0 0 0,134-95 3515 0 0,55-10-3926 0 0,-190 105-151 0 0,1 0-1 0 0,-1 1 1 0 0,0-1 0 0 0,1 1-1 0 0,-1-1 1 0 0,0 1 0 0 0,1-1-1 0 0,-1 1 1 0 0,1 0-1 0 0,-1 0 1 0 0,1 0 0 0 0,-1 0-1 0 0,1 0 1 0 0,-1 0 0 0 0,0 0-1 0 0,1 0 1 0 0,-1 1-1 0 0,1-1 1 0 0,-1 0 0 0 0,0 1-1 0 0,1-1 1 0 0,-1 1-1 0 0,0 0 1 0 0,1-1 0 0 0,-1 1-1 0 0,0 0 1 0 0,0 0 0 0 0,0 0-1 0 0,0 0 1 0 0,0 0-1 0 0,0 0 1 0 0,0 0 0 0 0,0 0-1 0 0,0 0 1 0 0,0 0 0 0 0,1 3-1 0 0,-2-3 116 0 0,0 1 0 0 0,0-1 0 0 0,0 1-1 0 0,0-1 1 0 0,0 0 0 0 0,0 1 0 0 0,0-1 0 0 0,-1 0-1 0 0,1 1 1 0 0,0-1 0 0 0,-1 1 0 0 0,1-1 0 0 0,-1 0 0 0 0,0 0-1 0 0,1 1 1 0 0,-1-1 0 0 0,-1 1 0 0 0,1 1 88 0 0,-5 9-66 0 0,-1 1 0 0 0,0-1 0 0 0,0 0 0 0 0,-1-1-1 0 0,-1 0 1 0 0,-14 15 0 0 0,14-17-87 0 0,24-22 1 0 0,0 1-1 0 0,25-14 0 0 0,-7 4-65 0 0,62-48-924 0 0,-46 32-7 0 0,1 3 1 0 0,67-35-1 0 0,-117 69 996 0 0,1 1 0 0 0,0-1 0 0 0,-1 1 0 0 0,1 0 0 0 0,0-1 0 0 0,0 1 0 0 0,0 0 0 0 0,-1 0 0 0 0,1 0 0 0 0,0-1 0 0 0,0 1 0 0 0,0 0 0 0 0,1 0 0 0 0,-2 1 21 0 0,1-1 0 0 0,0 1 0 0 0,0 0 0 0 0,-1-1 0 0 0,1 1 0 0 0,0 0-1 0 0,-1-1 1 0 0,1 1 0 0 0,0 0 0 0 0,-1 0 0 0 0,1 0 0 0 0,-1 0 0 0 0,0 0 0 0 0,1-1 0 0 0,-1 1-1 0 0,0 0 1 0 0,1 0 0 0 0,-1 0 0 0 0,0 0 0 0 0,0 0 0 0 0,0 0 0 0 0,0 0 0 0 0,0 0 0 0 0,0 0-1 0 0,0 0 1 0 0,0 1 0 0 0,-4 29 799 0 0,-56 137 231 0 0,60-167-563 0 0,0-1 21 0 0,0 0-202 0 0,0 0-862 0 0,0 0-374 0 0,1 1-1171 0 0,8 2-4383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5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0 17503 0 0,'0'0'803'0'0,"0"0"-18"0"0,0 2-501 0 0,1 26 16 0 0,-2-1-1 0 0,-1 0 0 0 0,-2 1 1 0 0,0-1-1 0 0,-2-1 1 0 0,-12 36-1 0 0,-14 18-299 0 0,-4-2 0 0 0,-46 73 0 0 0,-111 133 0 0 0,87-152-65 0 0,34-47-4994 0 0,57-68-1081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5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13 386 13823 0 0,'-2'-36'751'0'0,"-6"-39"0"0"0,7 72-753 0 0,1-2 42 0 0,-1-1 0 0 0,1 0 0 0 0,0 0-1 0 0,0 1 1 0 0,1-1 0 0 0,-1 0 0 0 0,1 1-1 0 0,1-1 1 0 0,-1 0 0 0 0,1 1 0 0 0,0-1 0 0 0,0 1-1 0 0,5-8 1 0 0,-3 6 179 0 0,1 1-1 0 0,0-1 1 0 0,0 1-1 0 0,1 0 1 0 0,-1 0 0 0 0,1 1-1 0 0,1 0 1 0 0,10-7-1 0 0,8-2 93 0 0,0 2-1 0 0,0 1 0 0 0,1 1 1 0 0,40-11-1 0 0,-52 17-236 0 0,45-13-198 0 0,84-13 0 0 0,-124 27 332 0 0,-1 1 0 0 0,1 1 0 0 0,-1 1 1 0 0,1 1-1 0 0,-1 0 0 0 0,0 1 0 0 0,1 1 0 0 0,-1 1 0 0 0,20 7 0 0 0,-29-8-100 0 0,-1 1 0 0 0,1 0 0 0 0,-1 0 0 0 0,1 1 0 0 0,-1 1 0 0 0,-1-1 0 0 0,1 1 0 0 0,-1 0 0 0 0,0 1 0 0 0,0 0 0 0 0,10 13 0 0 0,-14-16-73 0 0,-1 0 0 0 0,1 0 1 0 0,-1 0-1 0 0,0 1 0 0 0,0-1 0 0 0,-1 1 1 0 0,1-1-1 0 0,-1 1 0 0 0,0-1 1 0 0,0 1-1 0 0,0 0 0 0 0,-1 0 0 0 0,0-1 1 0 0,0 1-1 0 0,0 0 0 0 0,0 0 1 0 0,-1-1-1 0 0,0 1 0 0 0,0 0 0 0 0,0-1 1 0 0,0 1-1 0 0,-1-1 0 0 0,0 1 1 0 0,0-1-1 0 0,-3 6 0 0 0,0-2-35 0 0,-1 0 0 0 0,0-1 0 0 0,0 1 0 0 0,-1-1 0 0 0,-11 9 0 0 0,-43 30 0 0 0,44-35 0 0 0,-201 128 4 0 0,163-110-1089 0 0,-1-2-1 0 0,-68 22 1 0 0,117-47 486 0 0,1 0-1 0 0,-1-1 1 0 0,0 0-1 0 0,-11 1 1 0 0,14-2-936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5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0 15663 0 0,'0'0'356'0'0,"0"0"50"0"0,0 0 20 0 0,0 3-42 0 0,-2 12-299 0 0,0 0 0 0 0,0 0 0 0 0,-2 0 0 0 0,-8 23-1 0 0,0 4 563 0 0,-61 185 507 0 0,36-116-260 0 0,18-57-308 0 0,-40 83 1 0 0,43-106-601 0 0,-2-1 0 0 0,-1 0 0 0 0,-42 48 0 0 0,49-65 73 0 0,-5 7-1479 0 0,-1 0-1 0 0,-40 32 1 0 0,33-34-114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5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36 326 15663 0 0,'0'0'719'0'0,"0"0"-20"0"0,2 2-306 0 0,5 4 201 0 0,1-1 1 0 0,0 0-1 0 0,0 0 0 0 0,0-1 0 0 0,1 0 1 0 0,-1 0-1 0 0,13 3 0 0 0,-6-3-246 0 0,1-1-1 0 0,0 0 0 0 0,27 1 0 0 0,-5-5-380 0 0,0 0 1 0 0,68-14-1 0 0,-72 9 33 0 0,0-2 0 0 0,39-14 0 0 0,-55 15 0 0 0,-1-1 0 0 0,0 0 0 0 0,0-2 0 0 0,0 0 0 0 0,23-18 0 0 0,20-26 0 0 0,-52 46 0 0 0,-1 0 0 0 0,0-1 0 0 0,-1 0 0 0 0,0 0 0 0 0,6-14 0 0 0,-6 12 0 0 0,-1-1 0 0 0,6-23 0 0 0,-10 31 0 0 0,0 0 0 0 0,0 0 0 0 0,-1-1 0 0 0,1 1 0 0 0,-1 0 0 0 0,0 0 0 0 0,0 0 0 0 0,-1 0 0 0 0,1 0 0 0 0,-1-1 0 0 0,0 1 0 0 0,-2-7 0 0 0,2 10 0 0 0,0-1 0 0 0,0 1 0 0 0,0 0 0 0 0,0-1 0 0 0,-1 1 0 0 0,1 0 0 0 0,0 0 0 0 0,0 0 0 0 0,-1 0 0 0 0,1 0 0 0 0,-1 0 0 0 0,1 0 0 0 0,-1 1 0 0 0,1-1 0 0 0,-1 0 0 0 0,1 1 0 0 0,-1-1 0 0 0,0 1 0 0 0,1 0 0 0 0,-1-1 0 0 0,0 1 0 0 0,1 0 0 0 0,-1 0 0 0 0,-2 0 0 0 0,-5 1 0 0 0,1-1 0 0 0,0 2 0 0 0,-13 2 0 0 0,5 1 0 0 0,0 0 0 0 0,0 1 0 0 0,-21 12 0 0 0,-44 29 0 0 0,78-45 0 0 0,-45 30 0 0 0,1 1 0 0 0,-46 44 0 0 0,-73 92 0 0 0,65-45 0 0 0,90-109 0 0 0,1 1 0 0 0,1 0 0 0 0,0 0 0 0 0,2 1 0 0 0,-1 0 0 0 0,-7 29 0 0 0,15-43 0 0 0,-1 0 0 0 0,0 0 0 0 0,1 0 0 0 0,0 1 0 0 0,-1-1 0 0 0,1 0 0 0 0,0 0 0 0 0,1 0 0 0 0,-1 1 0 0 0,1-1 0 0 0,-1 0 0 0 0,1 0 0 0 0,2 5 0 0 0,-2-6 0 0 0,0 0 0 0 0,0-1 0 0 0,0 1 0 0 0,1-1 0 0 0,-1 1 0 0 0,0-1 0 0 0,1 0 0 0 0,-1 0 0 0 0,1 1 0 0 0,-1-1 0 0 0,1 0 0 0 0,0 0 0 0 0,-1 0 0 0 0,1-1 0 0 0,0 1 0 0 0,0 0 0 0 0,0-1 0 0 0,0 1 0 0 0,-1-1 0 0 0,1 1 0 0 0,0-1 0 0 0,0 0 0 0 0,4 0 0 0 0,12-1 0 0 0,0 0 0 0 0,0-2 0 0 0,0 0 0 0 0,32-10 0 0 0,-20 5 0 0 0,187-53-649 0 0,-152 39-2151 0 0,81-39 0 0 0,-114 45 1265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9:5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13823 0 0,'0'0'315'0'0,"0"0"45"0"0,-1 1 21 0 0,-2 3-308 0 0,0-1-1 0 0,0 0 1 0 0,0 1 0 0 0,1 0-1 0 0,0-1 1 0 0,0 1-1 0 0,0 0 1 0 0,0 0-1 0 0,0 0 1 0 0,1 1-1 0 0,0-1 1 0 0,0 0 0 0 0,0 0-1 0 0,0 1 1 0 0,1-1-1 0 0,-1 0 1 0 0,1 1-1 0 0,1 7 1 0 0,6 23 407 0 0,1 0 1 0 0,14 36-1 0 0,31 65 1137 0 0,-34-89-582 0 0,-12-30-565 0 0,0 0-1 0 0,-2 1 1 0 0,0 0-1 0 0,4 30 1 0 0,-8-41-416 0 0,-1 1 1 0 0,0-1 0 0 0,0 1-1 0 0,-1-1 1 0 0,0 1 0 0 0,0-1 0 0 0,0 0-1 0 0,-1 1 1 0 0,0-1 0 0 0,-1 0-1 0 0,0 0 1 0 0,0-1 0 0 0,0 1-1 0 0,-6 8 1 0 0,-2-1 20 0 0,0-1 0 0 0,0 1 0 0 0,-2-2 1 0 0,0 0-1 0 0,0 0 0 0 0,-29 18 0 0 0,-40 18-1622 0 0,27-20-3508 0 0,52-27 4663 0 0,-43 22-6924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03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1204 8287 0 0,'0'0'191'0'0,"0"0"26"0"0,0 2 9 0 0,-1-1-202 0 0,-16 42 280 0 0,16-40-133 0 0,0-1 0 0 0,-1 1 1 0 0,1-1-1 0 0,-1 1 0 0 0,0-1 1 0 0,1 0-1 0 0,-1 0 0 0 0,0 0 1 0 0,0 0-1 0 0,-1 0 0 0 0,1 0 1 0 0,0 0-1 0 0,-5 2 0 0 0,6-4 341 0 0,1 0 0 0 0,0 0 0 0 0,0 0 0 0 0,0 0 0 0 0,0 0 0 0 0,0 0 0 0 0,0 0 0 0 0,0 0 0 0 0,18-14 1024 0 0,4-3-621 0 0,-1 0-1 0 0,33-35 0 0 0,33-47 22 0 0,-44 48-935 0 0,430-442-1 0 0,-227 246 0 0 0,-203 203 0 0 0,28-31 0 0 0,117-94 0 0 0,-188 169 0 0 0,1-1 0 0 0,-1 1 0 0 0,1 0 0 0 0,-1-1 0 0 0,0 1 0 0 0,1 0 0 0 0,-1-1 0 0 0,1 1 0 0 0,-1 0 0 0 0,1 0 0 0 0,-1-1 0 0 0,1 1 0 0 0,-1 0 0 0 0,1 0 0 0 0,-1 0 0 0 0,1 0 0 0 0,-1 0 0 0 0,1 0 0 0 0,0 0 0 0 0,0 0 0 0 0,0 1 0 0 0,-1 0 0 0 0,1-1 0 0 0,0 1 0 0 0,-1-1 0 0 0,1 1 0 0 0,-1 0 0 0 0,1 0 0 0 0,-1-1 0 0 0,1 1 0 0 0,-1 0 0 0 0,1 0 0 0 0,-1 0 0 0 0,0-1 0 0 0,1 1 0 0 0,-1 0 0 0 0,0 0 0 0 0,0 0 0 0 0,0 0 0 0 0,0 0 0 0 0,0-1 0 0 0,0 1 0 0 0,0 0 0 0 0,0 0 0 0 0,0 1 0 0 0,-5 26 0 0 0,-57 136 0 0 0,10-30 0 0 0,44-111 0 0 0,2 1 0 0 0,1 1 0 0 0,-5 45 0 0 0,9-14 0 0 0,7 62 0 0 0,0-7 0 0 0,2 38 0 0 0,0-29 0 0 0,-5-45-3 0 0,2 141-58 0 0,-5-214-276 0 0,0-2-138 0 0,0-2-1295 0 0,0-9-5056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3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31 11519 0 0,'2'-2'887'0'0,"9"-19"658"0"0,-11 21-202 0 0,0 0 58 0 0,1-8 2349 0 0,-4 16-2976 0 0,-31 39-100 0 0,-52 100-833 0 0,81-138 130 0 0,-5 10-1427 0 0,-11 25 1 0 0,16-27 52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0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13823 0 0,'0'0'315'0'0,"0"0"45"0"0,0 0 21 0 0,0 0-49 0 0,1-2-220 0 0,6-5 197 0 0,0 0-1 0 0,0 0 1 0 0,1 1-1 0 0,0 0 1 0 0,0 0-1 0 0,1 1 1 0 0,11-6-1 0 0,-5 3 460 0 0,1 0 0 0 0,0 1 0 0 0,30-9 0 0 0,75-9-160 0 0,-53 18-95 0 0,-39 5-1739 0 0,-1-1-3967 0 0,-6-1-1493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0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381 165 4607 0 0,'0'0'102'0'0,"11"-12"255"0"0,-11 12-356 0 0,0 0-1 0 0,0-1 1 0 0,0 1-1 0 0,0 0 1 0 0,1 0-1 0 0,-1 0 1 0 0,0 0-1 0 0,0-1 1 0 0,0 1-1 0 0,0 0 1 0 0,1 0-1 0 0,-1 0 1 0 0,0-1-1 0 0,0 1 1 0 0,0 0-1 0 0,0 0 1 0 0,0-1-1 0 0,0 1 1 0 0,0 0-1 0 0,0 0 1 0 0,0-1-1 0 0,0 1 1 0 0,0 0-1 0 0,0 0 1 0 0,0-1-1 0 0,0 1 1 0 0,0 0-1 0 0,0 0 1 0 0,0 0-1 0 0,0-1 1 0 0,0 1-1 0 0,0 0 1 0 0,0 0-1 0 0,-1-1 1 0 0,1 1-1 0 0,0 0 1 0 0,0 0-1 0 0,0 0 1 0 0,0-1-1 0 0,0 1 1 0 0,-1 0-1 0 0,-12-7 2 0 0,12 6-2 0 0,0 1 0 0 0,0-1 0 0 0,-1 1-1 0 0,1-1 1 0 0,0 1 0 0 0,0-1 0 0 0,0 0 0 0 0,0 0 0 0 0,0 1 0 0 0,0-1 0 0 0,0 0 0 0 0,0 0 0 0 0,0 0 0 0 0,0 0 0 0 0,0 0-1 0 0,0-2 1 0 0,1 2 2 0 0,0 0 0 0 0,0 0 0 0 0,0 0 0 0 0,0 0 0 0 0,1 0 0 0 0,-1-1 0 0 0,0 1 0 0 0,1 0 0 0 0,-1 0 0 0 0,1 0 0 0 0,-1 0 0 0 0,1 0 0 0 0,0 0 0 0 0,-1 0 0 0 0,1 0 0 0 0,0 1 0 0 0,0-1 0 0 0,1-1 0 0 0,20-17 538 0 0,-17 15-187 0 0,-3 3-276 0 0,-1-1 1 0 0,0 1-1 0 0,1 0 1 0 0,-1 1-1 0 0,1-1 0 0 0,-1 0 1 0 0,1 0-1 0 0,0 1 0 0 0,-1-1 1 0 0,1 0-1 0 0,0 1 1 0 0,2-1-1 0 0,23-6 106 0 0,-25 7 188 0 0,-2 0 117 0 0,0 0 21 0 0,2-1-66 0 0,5-1-116 0 0,1-1-1 0 0,-1 0 0 0 0,0 0 1 0 0,0-1-1 0 0,0 0 1 0 0,12-9-1 0 0,-14 7 450 0 0,-4 5-662 0 0,0-1 0 0 0,0 1 0 0 0,0 0 1 0 0,0-1-1 0 0,0 1 0 0 0,0 0 0 0 0,0 0 1 0 0,0 0-1 0 0,1 0 0 0 0,2-2 0 0 0,-3 2 273 0 0,-1 1 101 0 0,0 0 21 0 0,0 0-66 0 0,0 0-222 0 0,0 0 166 0 0,0 0 101 0 0,0 0 21 0 0,0 0-66 0 0,9-3-278 0 0,-9 2-165 0 0,0 1 0 0 0,1 0 0 0 0,-1 0 0 0 0,0 0 0 0 0,1-1 0 0 0,-1 1 0 0 0,0 0 0 0 0,1 0 0 0 0,-1 0 0 0 0,0 0 0 0 0,1 0 0 0 0,-1 0 0 0 0,0 0 0 0 0,1 0 0 0 0,-1 0 0 0 0,0 0 0 0 0,1 0 0 0 0,-1 0 0 0 0,0 0 0 0 0,1 0 0 0 0,-1 0 0 0 0,1 0 0 0 0,-1 0 0 0 0,0 0 0 0 0,1 0 0 0 0,-1 0 0 0 0,0 1 0 0 0,0-1 0 0 0,1 0 0 0 0,-1 0 0 0 0,0 0 0 0 0,1 1 0 0 0,-1-1 0 0 0,0 0 0 0 0,0 0 0 0 0,1 1 0 0 0,-1-1 0 0 0,0 0 0 0 0,0 1 0 0 0,0-1 0 0 0,0 0 0 0 0,1 1 0 0 0,-1-1 0 0 0,0 0 0 0 0,0 1 0 0 0,0-1 0 0 0,0 0 0 0 0,0 1 0 0 0,0-1 0 0 0,0 0 0 0 0,0 1 0 0 0,0 0 0 0 0,0 3 54 0 0,1 0 0 0 0,-2 1 0 0 0,1-1 0 0 0,0 0-1 0 0,-1 1 1 0 0,0-1 0 0 0,0 0 0 0 0,0 0 0 0 0,-1 0 0 0 0,-2 6 0 0 0,-3 11 284 0 0,-15 52 269 0 0,-47 107 1 0 0,-48 64-784 0 0,48-103 254 0 0,-131 229-78 0 0,186-347-16 0 0,0 0 0 0 0,2 1 0 0 0,-10 29 0 0 0,21-51-321 0 0,1-2-138 0 0,0 0-33 0 0,4-1 193 0 0,-1 0-1 0 0,1 0 1 0 0,0 0-1 0 0,-1 0 1 0 0,1-1-1 0 0,-1 1 0 0 0,0-1 1 0 0,1 0-1 0 0,-1 0 1 0 0,0 0-1 0 0,0 0 1 0 0,0-1-1 0 0,2-2 1 0 0,2-1-133 0 0,22-17-1087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0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11975 0 0,'0'0'267'0'0,"0"0"42"0"0,0 0 17 0 0,0 0-28 0 0,0-2-196 0 0,5-1-78 0 0,-1-1-1 0 0,1 1 1 0 0,0 0 0 0 0,0 0 0 0 0,0 1 0 0 0,0-1 0 0 0,0 1 0 0 0,10-3 0 0 0,-3 1 207 0 0,262-79 1373 0 0,131-11-216 0 0,-38 11-1885 0 0,-319 70-5290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09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1 15663 0 0,'0'0'356'0'0,"2"2"50"0"0,-1-1-384 0 0,0 0 1 0 0,0 0 0 0 0,0 1 0 0 0,0-1-1 0 0,0 0 1 0 0,0 1 0 0 0,0-1 0 0 0,0 1-1 0 0,-1-1 1 0 0,1 1 0 0 0,-1-1 0 0 0,1 1-1 0 0,-1 0 1 0 0,0-1 0 0 0,0 1 0 0 0,1-1-1 0 0,-1 1 1 0 0,0 0 0 0 0,-1-1-1 0 0,1 1 1 0 0,0 3 0 0 0,-2 6 118 0 0,-1 0 1 0 0,-4 13-1 0 0,4-12-107 0 0,-128 345-34 0 0,50-178 0 0 0,-181 292 0 0 0,252-455 0 0 0,-12 21 0 0 0,-1-2 0 0 0,-2-1 0 0 0,-39 43 0 0 0,56-69-6 0 0,2-1-23 0 0,0-1 0 0 0,0 0 0 0 0,-11 8 0 0 0,16-13 21 0 0,0-1-1 0 0,0 1 1 0 0,0 0-1 0 0,0-1 1 0 0,0 1 0 0 0,0-1-1 0 0,0 1 1 0 0,0-1-1 0 0,0 1 1 0 0,0-1 0 0 0,0 0-1 0 0,0 1 1 0 0,-1-1-1 0 0,1 0 1 0 0,0 0-1 0 0,0 0 1 0 0,0 0 0 0 0,0 0-1 0 0,-1 0 1 0 0,1 0-1 0 0,0 0 1 0 0,0 0 0 0 0,0-1-1 0 0,0 1 1 0 0,0 0-1 0 0,0-1 1 0 0,0 1 0 0 0,0-1-1 0 0,0 0 1 0 0,0 1-1 0 0,0-1 1 0 0,0 1 0 0 0,-2-3-1 0 0,2 2-58 0 0,1 0-1 0 0,-1-1 0 0 0,0 1 1 0 0,1 0-1 0 0,-1-1 0 0 0,1 1 0 0 0,0 0 1 0 0,-1-1-1 0 0,1 1 0 0 0,0-1 1 0 0,0 1-1 0 0,0-1 0 0 0,0 1 1 0 0,0-1-1 0 0,0 1 0 0 0,1-3 1 0 0,6-26-355 0 0,-5 25 418 0 0,4-14 2 0 0,1 1 0 0 0,1 1 0 0 0,0-1 0 0 0,1 1 0 0 0,1 1 0 0 0,1 0 0 0 0,0 0 0 0 0,1 1 0 0 0,27-26 0 0 0,-23 26 3 0 0,0 2-1 0 0,1 0 1 0 0,1 0-1 0 0,0 2 0 0 0,0 0 1 0 0,1 2-1 0 0,1 0 1 0 0,35-12-1 0 0,-45 18 111 0 0,0 1 0 0 0,0 0-1 0 0,0 0 1 0 0,0 1 0 0 0,0 1-1 0 0,0-1 1 0 0,0 2 0 0 0,15 1-1 0 0,-18-1-33 0 0,-1 1-1 0 0,1 0 1 0 0,0 0 0 0 0,-1 0-1 0 0,1 1 1 0 0,-1 0 0 0 0,0 0-1 0 0,0 1 1 0 0,0 0-1 0 0,0 0 1 0 0,-1 0 0 0 0,10 11-1 0 0,-8-9-232 0 0,-1 2 0 0 0,-1-1-1 0 0,1 1 1 0 0,-1-1 0 0 0,0 1-1 0 0,-1 1 1 0 0,0-1 0 0 0,0 1 0 0 0,-1-1-1 0 0,4 18 1 0 0,-6-20 18 0 0,0 0 0 0 0,0 0 0 0 0,-1 0 0 0 0,0 0 0 0 0,0 0 0 0 0,-1 0 0 0 0,1 0 0 0 0,-1 0 0 0 0,0 0 0 0 0,-1 0 0 0 0,0-1 0 0 0,0 1 0 0 0,0 0 0 0 0,0-1 1 0 0,-1 1-1 0 0,0-1 0 0 0,-6 8 0 0 0,8-12-1396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10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107 204 11975 0 0,'9'-4'158'0'0,"-1"1"-1"0"0,1-1 0 0 0,0 1 1 0 0,0 1-1 0 0,0 0 0 0 0,0 0 1 0 0,0 1-1 0 0,17-1 1 0 0,-13 3 94 0 0,-1 0 1 0 0,1 0 0 0 0,-1 1 0 0 0,0 1 0 0 0,1 0 0 0 0,10 5 0 0 0,-9-3-17 0 0,0 0 1 0 0,1-1 0 0 0,-1-1-1 0 0,22 2 1 0 0,-27-4-134 0 0,-1-1 0 0 0,1-1 0 0 0,-1 1 0 0 0,1-1 0 0 0,-1-1 0 0 0,0 0 0 0 0,0 0 0 0 0,0 0 0 0 0,11-5 0 0 0,-8 2 46 0 0,0-1-1 0 0,-1 0 1 0 0,1 0 0 0 0,-1-1-1 0 0,-1 0 1 0 0,16-14-1 0 0,-22 17-98 0 0,1 1 0 0 0,-1-1-1 0 0,0 0 1 0 0,0 0 0 0 0,0 0-1 0 0,-1-1 1 0 0,1 1 0 0 0,-1-1-1 0 0,0 1 1 0 0,0-1 0 0 0,-1 0-1 0 0,1 0 1 0 0,-1 1 0 0 0,0-1-1 0 0,-1 0 1 0 0,1 0 0 0 0,-1 0 0 0 0,0-9-1 0 0,-1 11-107 0 0,1 1 0 0 0,-1-1 0 0 0,1 1 0 0 0,-1-1-1 0 0,0 1 1 0 0,0 0 0 0 0,0-1 0 0 0,0 1 0 0 0,0 0 0 0 0,-1 0 0 0 0,1 0-1 0 0,-1 0 1 0 0,1 0 0 0 0,-1 0 0 0 0,0 0 0 0 0,1 0 0 0 0,-1 1 0 0 0,0-1-1 0 0,0 1 1 0 0,-1-1 0 0 0,1 1 0 0 0,0 0 0 0 0,0 0 0 0 0,-1 0 0 0 0,1 0-1 0 0,0 0 1 0 0,-1 1 0 0 0,1-1 0 0 0,-1 1 0 0 0,-2-1 0 0 0,-4 0 33 0 0,0 0 0 0 0,1 1 1 0 0,-1 0-1 0 0,0 1 0 0 0,0 0 1 0 0,1 0-1 0 0,-14 4 0 0 0,1 2-282 0 0,0 1 0 0 0,1 1 0 0 0,-24 13 0 0 0,-55 39-58 0 0,94-58 417 0 0,-28 19 402 0 0,1 2 0 0 0,-34 32 0 0 0,47-38-428 0 0,1 1 0 0 0,1 0 1 0 0,1 2-1 0 0,-19 31 0 0 0,30-44-158 0 0,2-1-1 0 0,-1 0 1 0 0,1 1-1 0 0,0 0 1 0 0,0-1-1 0 0,1 1 0 0 0,0 0 1 0 0,-1 9-1 0 0,3-13 140 0 0,0-1 0 0 0,0 1 0 0 0,0-1 0 0 0,0 1-1 0 0,1-1 1 0 0,-1 1 0 0 0,1-1 0 0 0,0 0 0 0 0,0 1 0 0 0,0-1-1 0 0,1 0 1 0 0,-1 0 0 0 0,1 0 0 0 0,-1 0 0 0 0,1 0 0 0 0,0 0-1 0 0,0 0 1 0 0,0-1 0 0 0,1 1 0 0 0,-1-1 0 0 0,5 4 0 0 0,0-1 104 0 0,-1-1 1 0 0,1 0-1 0 0,0-1 1 0 0,0 1-1 0 0,0-1 1 0 0,0-1-1 0 0,1 0 1 0 0,-1 0 0 0 0,1 0-1 0 0,0-1 1 0 0,8 1-1 0 0,13-1-1326 0 0,47-3 1 0 0,-48 0-1363 0 0,23-1-2833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1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380 138 8287 0 0,'1'1'382'0'0,"6"1"199"0"0,3 0-668 0 0,11-1 6147 0 0,-18 9-5036 0 0,-1-7-888 0 0,0-1-1 0 0,0 1 1 0 0,0-1-1 0 0,0 1 0 0 0,0-1 1 0 0,1 0-1 0 0,-1 0 1 0 0,1 0-1 0 0,-1 0 1 0 0,1-1-1 0 0,0 1 0 0 0,0-1 1 0 0,0 1-1 0 0,5 1 1 0 0,5 0 254 0 0,0 1 0 0 0,17 1 1 0 0,-21-4-418 0 0,0 1-46 0 0,0-1 1 0 0,1 0-1 0 0,-1-1 0 0 0,0 0 0 0 0,0 0 0 0 0,0-1 0 0 0,1 0 0 0 0,-1-1 1 0 0,0 0-1 0 0,-1 0 0 0 0,1-1 0 0 0,0 0 0 0 0,-1-1 0 0 0,1 0 1 0 0,-1 0-1 0 0,0-1 0 0 0,0 0 0 0 0,11-10 0 0 0,-16 13 30 0 0,-1 0 0 0 0,0 0 1 0 0,-1-1-1 0 0,1 1 0 0 0,0-1 0 0 0,-1 0 0 0 0,1 1 0 0 0,-1-1 0 0 0,0 0 1 0 0,0 0-1 0 0,0 0 0 0 0,0 0 0 0 0,-1 0 0 0 0,1 0 0 0 0,-1 0 0 0 0,1-3 0 0 0,-1-1-145 0 0,0 1 0 0 0,-1 0-1 0 0,1 0 1 0 0,-1-1-1 0 0,-1 1 1 0 0,-3-11-1 0 0,4 15 101 0 0,0-1 0 0 0,0 0-1 0 0,0 0 1 0 0,-1 1-1 0 0,1-1 1 0 0,-1 1 0 0 0,0-1-1 0 0,0 1 1 0 0,0 0 0 0 0,0 0-1 0 0,0-1 1 0 0,0 2-1 0 0,-1-1 1 0 0,1 0 0 0 0,0 0-1 0 0,-1 1 1 0 0,0-1 0 0 0,1 1-1 0 0,-1 0 1 0 0,0 0 0 0 0,0 0-1 0 0,0 0 1 0 0,0 0-1 0 0,1 1 1 0 0,-1-1 0 0 0,0 1-1 0 0,0 0 1 0 0,-6 0 0 0 0,-6 1 39 0 0,0 1 0 0 0,0 0 0 0 0,0 2 0 0 0,-23 7 0 0 0,16-5-242 0 0,-39 15-111 0 0,1 2 1 0 0,2 2 0 0 0,-88 53-1 0 0,118-62 482 0 0,-44 35-1 0 0,59-40 269 0 0,0 1-1 0 0,0 1 0 0 0,1-1 1 0 0,-18 27-1 0 0,27-35-225 0 0,0 1 0 0 0,1-1 0 0 0,-1 1 0 0 0,1 0 0 0 0,0 0 0 0 0,0 0 0 0 0,1 0 0 0 0,0 0 0 0 0,0 0 0 0 0,0 0 1 0 0,0 1-1 0 0,1-1 0 0 0,0 0 0 0 0,0 0 0 0 0,0 1 0 0 0,1-1 0 0 0,-1 0 0 0 0,1 0 0 0 0,1 0 0 0 0,-1 0 0 0 0,1 0 0 0 0,-1 0 0 0 0,2 0 0 0 0,-1 0 0 0 0,0 0 0 0 0,1-1 0 0 0,0 1 0 0 0,0-1 0 0 0,0 0 0 0 0,1 0 0 0 0,-1 0 0 0 0,8 5 0 0 0,1 0-103 0 0,0-2 0 0 0,1 0 0 0 0,0 0 1 0 0,0-2-1 0 0,0 1 0 0 0,0-2 0 0 0,1 1 0 0 0,0-2 0 0 0,21 3 0 0 0,8-1-98 0 0,79-2-1 0 0,-104-4-97 0 0,77-4-1295 0 0,-12-7 461 0 0,-10-1-12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11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73 15663 0 0,'-1'0'356'0'0,"-4"2"-245"0"0,1 1 0 0 0,-1-1 0 0 0,1 1 0 0 0,0 0 0 0 0,-1 0 0 0 0,-5 6 0 0 0,8-8-74 0 0,0 1 0 0 0,1 0-1 0 0,-1 0 1 0 0,0 0 0 0 0,1 0-1 0 0,0 0 1 0 0,-1 0 0 0 0,1 1-1 0 0,0-1 1 0 0,0 0 0 0 0,0 1-1 0 0,1-1 1 0 0,-1 0 0 0 0,0 1 0 0 0,0 4-1 0 0,1 52-36 0 0,2 76 0 0 0,23 87 2040 0 0,-21-201-2040 0 0,-4-21 1 0 0,1 0 0 0 0,-1 1 0 0 0,0-1 0 0 0,0 0 0 0 0,0 1 0 0 0,0-1 0 0 0,0 0 0 0 0,1 0 0 0 0,-1 1 0 0 0,0-1 0 0 0,0 0 0 0 0,1 0 0 0 0,-1 1-1 0 0,0-1 1 0 0,0 0 0 0 0,1 0 0 0 0,-1 0 0 0 0,0 0 0 0 0,0 1 0 0 0,1-1 0 0 0,-1 0 0 0 0,0 0 0 0 0,1 0 0 0 0,-1 0 0 0 0,0 0 0 0 0,1 0 0 0 0,-1 0 0 0 0,0 0 0 0 0,0 0 0 0 0,1 0 0 0 0,-1 0 0 0 0,0 0 0 0 0,1 0-1 0 0,-1 0 1 0 0,0 0 0 0 0,1 0 0 0 0,-1 0 0 0 0,0 0 0 0 0,1 0 0 0 0,-1-1 0 0 0,0 1 0 0 0,0 0 0 0 0,1 0 0 0 0,-1 0 0 0 0,0 0 0 0 0,0-1 0 0 0,1 1 0 0 0,-1 0 0 0 0,0 0 0 0 0,0-1 0 0 0,1 1 0 0 0,-1 0 0 0 0,0 0-1 0 0,0-1 1 0 0,0 1 0 0 0,0 0 0 0 0,1-1 0 0 0,-1 1 16 0 0,6-6 198 0 0,0-1-1 0 0,-1 1 1 0 0,0-1-1 0 0,0 0 0 0 0,0-1 1 0 0,-1 1-1 0 0,5-11 1 0 0,8-14 29 0 0,18-27-229 0 0,-15 24-14 0 0,2 0-1 0 0,52-62 0 0 0,-33 54-16 0 0,2 3 0 0 0,2 1 0 0 0,94-61 0 0 0,-134 96-181 0 0,0 0 1 0 0,1 1-1 0 0,0 0 0 0 0,-1 1 0 0 0,1-1 0 0 0,0 1 1 0 0,0 0-1 0 0,0 0 0 0 0,12-1 0 0 0,-17 3 84 0 0,0 0 1 0 0,0 0-1 0 0,-1 1 0 0 0,1-1 0 0 0,0 0 0 0 0,-1 0 1 0 0,1 1-1 0 0,0-1 0 0 0,0 0 0 0 0,-1 1 0 0 0,1-1 1 0 0,-1 1-1 0 0,1-1 0 0 0,0 1 0 0 0,-1-1 0 0 0,1 1 0 0 0,-1-1 1 0 0,1 1-1 0 0,0 0 0 0 0,2 3-324 0 0,16 18-1087 0 0,-8 3-11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1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128 243 15663 0 0,'0'0'356'0'0,"0"0"50"0"0,0 0 20 0 0,2 0-42 0 0,3 2-352 0 0,0-1-23 0 0,0 1 0 0 0,0 0 0 0 0,1-1 0 0 0,-1 0 0 0 0,0-1 0 0 0,0 1 0 0 0,1-1 0 0 0,-1 0-1 0 0,1 0 1 0 0,-1 0 0 0 0,0-1 0 0 0,7-2 0 0 0,3-1 329 0 0,-1-1-1 0 0,0-1 0 0 0,0 0 1 0 0,0-1-1 0 0,17-12 0 0 0,9-5-320 0 0,-31 19-17 0 0,-1 1 0 0 0,0-1 0 0 0,0 0-1 0 0,0-1 1 0 0,-1 0 0 0 0,0 0 0 0 0,0-1 0 0 0,12-14 0 0 0,-14 13-166 0 0,0 0 0 0 0,-1 0 0 0 0,1-1 0 0 0,-2 0 0 0 0,5-14 0 0 0,-7 21 117 0 0,-1 0 0 0 0,1 0 0 0 0,-1 0 1 0 0,0 0-1 0 0,0 0 0 0 0,0 0 0 0 0,0 0 0 0 0,0-1 0 0 0,0 1 0 0 0,0 0 0 0 0,-1 0 0 0 0,1 0 0 0 0,-2-3 0 0 0,1 4 37 0 0,0 0-1 0 0,1 0 0 0 0,-1 0 0 0 0,0 0 0 0 0,0 0 0 0 0,0 0 0 0 0,0 0 0 0 0,0 0 0 0 0,-1 0 0 0 0,1 0 0 0 0,0 1 0 0 0,0-1 0 0 0,0 0 0 0 0,-1 1 0 0 0,1-1 0 0 0,0 1 0 0 0,-1 0 0 0 0,1-1 0 0 0,0 1 0 0 0,-1 0 0 0 0,1 0 0 0 0,0 0 0 0 0,-2 0 0 0 0,-3 0 13 0 0,1 0 0 0 0,-1 1 0 0 0,1 0 0 0 0,-1 0 0 0 0,1 0 0 0 0,0 1 0 0 0,0-1 0 0 0,-7 4 0 0 0,-40 23 0 0 0,42-22 0 0 0,-37 24 0 0 0,1 3 0 0 0,-53 48 0 0 0,93-75 0 0 0,-13 10 0 0 0,2 0 0 0 0,-20 24 0 0 0,32-34 0 0 0,0 1 0 0 0,0-1 0 0 0,1 1 0 0 0,0 1 0 0 0,0-1 0 0 0,0 1 0 0 0,1-1 0 0 0,0 1 0 0 0,1 0 0 0 0,-2 11 0 0 0,3-17-55 0 0,1 1-1 0 0,0-1 0 0 0,-1 1 1 0 0,1-1-1 0 0,0 1 0 0 0,1-1 1 0 0,-1 1-1 0 0,0-1 1 0 0,1 1-1 0 0,0-1 0 0 0,-1 1 1 0 0,1-1-1 0 0,0 0 0 0 0,0 1 1 0 0,0-1-1 0 0,1 0 0 0 0,-1 0 1 0 0,0 0-1 0 0,1 0 1 0 0,-1 0-1 0 0,1 0 0 0 0,0 0 1 0 0,0 0-1 0 0,0-1 0 0 0,0 1 1 0 0,0-1-1 0 0,0 1 0 0 0,0-1 1 0 0,0 0-1 0 0,1 0 1 0 0,-1 0-1 0 0,5 1 0 0 0,31 9-957 0 0,1-4-10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1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1 469 19351 0 0,'0'0'439'0'0,"0"0"62"0"0,0 0 33 0 0,0 0-65 0 0,0-2-309 0 0,34-52-143 0 0,92-99-17 0 0,-40 50 0 0 0,-14 22 0 0 0,-60 70 0 0 0,-1 1 0 0 0,2 0 0 0 0,-1 1 0 0 0,27-15 0 0 0,-35 22-5 0 0,0 1 0 0 0,0-1-1 0 0,0 0 1 0 0,0 1 0 0 0,1 0 0 0 0,5-1-1 0 0,-9 2 24 0 0,1 0 0 0 0,-1 0 0 0 0,0 0-1 0 0,0 0 1 0 0,1 0 0 0 0,-1 0 0 0 0,0 0-1 0 0,0 0 1 0 0,1 1 0 0 0,-1-1 0 0 0,0 1-1 0 0,0-1 1 0 0,1 1 0 0 0,-1-1 0 0 0,0 1-1 0 0,0 0 1 0 0,0-1 0 0 0,0 1 0 0 0,0 0 0 0 0,0 0-1 0 0,0 0 1 0 0,0 0 0 0 0,0 0 0 0 0,-1 0-1 0 0,1 0 1 0 0,1 2 0 0 0,1 3 131 0 0,-1 0 1 0 0,0 0-1 0 0,0 1 1 0 0,0-1 0 0 0,-1 1-1 0 0,1 0 1 0 0,-2-1-1 0 0,1 1 1 0 0,-1 12-1 0 0,-2 6-91 0 0,-6 32 0 0 0,6-46-64 0 0,-3 17-66 0 0,1-9 123 0 0,1 0-1 0 0,-1 20 1 0 0,4-34-116 0 0,-1 0 0 0 0,2-1 0 0 0,-1 1 0 0 0,1 0 0 0 0,-1-1 0 0 0,1 1 0 0 0,0 0 0 0 0,1-1 0 0 0,-1 1 0 0 0,1-1 1 0 0,0 0-1 0 0,0 0 0 0 0,5 7 0 0 0,-6-9-254 0 0,1 0-1 0 0,0 0 1 0 0,-1-1 0 0 0,1 1 0 0 0,0 0 0 0 0,0-1-1 0 0,0 0 1 0 0,1 1 0 0 0,3 1 0 0 0,9 2-6844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1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15663 0 0,'0'0'356'0'0,"0"0"50"0"0,0 0 20 0 0,0 0-42 0 0,2 3-180 0 0,0 0-138 0 0,-1-1-1 0 0,0 0 1 0 0,-1 1-1 0 0,1-1 0 0 0,0 0 1 0 0,-1 1-1 0 0,1-1 1 0 0,-1 1-1 0 0,0-1 1 0 0,0 1-1 0 0,0-1 1 0 0,0 1-1 0 0,0-1 0 0 0,-1 1 1 0 0,0 4-1 0 0,-3 9 358 0 0,-8 21 0 0 0,3-12-348 0 0,-12 36-67 0 0,-46 89 0 0 0,14-35-8 0 0,15-25-30 0 0,-105 257 1500 0 0,80-199-870 0 0,-6 16-538 0 0,57-130-372 0 0,2 0 0 0 0,-12 69 0 0 0,21-94-73 0 0,0 0 0 0 0,1 1 0 0 0,1 15 0 0 0,-1-23-129 0 0,0-2-728 0 0,2 0-3058 0 0,9-3-1316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40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12439 0 0,'0'0'958'0'0,"-2"3"-433"0"0,-5 8 563 0 0,-1 0 0 0 0,0 0 0 0 0,-16 15 0 0 0,13-15-788 0 0,1 0 0 0 0,0 1 0 0 0,-9 15 0 0 0,-10 22-157 0 0,-60 107 375 0 0,-104 194-198 0 0,156-293-857 0 0,-47 53 0 0 0,83-108 442 0 0,1-2-68 0 0,0 0-379 0 0,1-3-170 0 0,2-10-30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12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19 105 17503 0 0,'-2'-1'181'0'0,"-2"0"-236"0"0,-7 4 1905 0 0,10-2-1463 0 0,2 0-261 0 0,1 0-1 0 0,0 0 1 0 0,-1 0 0 0 0,1-1 0 0 0,0 1 0 0 0,0 0-1 0 0,-1-1 1 0 0,1 1 0 0 0,0-1 0 0 0,0 1-1 0 0,3-1 1 0 0,29 1 612 0 0,0-1 0 0 0,50-7-1 0 0,-40 3-806 0 0,301-35 69 0 0,-305 34 49 0 0,-12 1-961 0 0,0-1-1 0 0,44-13 1 0 0,-24 0-602 0 0,-9 2-20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1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 11975 0 0,'0'0'547'0'0,"-2"1"-11"0"0,0 0-521 0 0,0 0 1 0 0,0 0-1 0 0,0 0 0 0 0,0 0 1 0 0,1 1-1 0 0,-1-1 0 0 0,0 0 1 0 0,0 1-1 0 0,1 0 0 0 0,-1-1 1 0 0,1 1-1 0 0,0 0 0 0 0,-1 0 1 0 0,0 3-1 0 0,-1 1 72 0 0,1 0-1 0 0,-1 0 1 0 0,2 1-1 0 0,-2 7 1 0 0,-36 165 716 0 0,-94 262 0 0 0,9-145-803 0 0,93-241 0 0 0,22-40 0 0 0,0 0 0 0 0,-11 29 0 0 0,-12 52-4212 0 0,27-83-560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1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32 146 13823 0 0,'-1'1'315'0'0,"-24"32"870"0"0,20-26-1173 0 0,5-7-12 0 0,0 1 0 0 0,0-1 0 0 0,0 1 0 0 0,0-1 0 0 0,0 0 0 0 0,0 1 0 0 0,0-1 0 0 0,0 0 0 0 0,0 1 0 0 0,0-1 0 0 0,0 0 0 0 0,0 1 0 0 0,0-1 0 0 0,0 1 0 0 0,0-1 0 0 0,0 0 0 0 0,0 1 0 0 0,1-1 0 0 0,-1 0 0 0 0,0 1 0 0 0,2 0 12 0 0,-1 0-1 0 0,1 1 0 0 0,-1-1 1 0 0,1-1-1 0 0,-1 1 0 0 0,1 0 1 0 0,0 0-1 0 0,0 0 0 0 0,-1-1 1 0 0,1 1-1 0 0,0-1 1 0 0,0 0-1 0 0,0 1 0 0 0,-1-1 1 0 0,1 0-1 0 0,3 0 0 0 0,32-2 619 0 0,-36 2-594 0 0,197-33 3336 0 0,-3-15-3398 0 0,-122 29 839 0 0,44-10 45 0 0,21-5-793 0 0,-48 8-5776 0 0,-48 12-975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13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1 13823 0 0,'-36'37'513'0'0,"11"-12"-19"0"0,-37 48-1 0 0,-126 229 442 0 0,42-6-250 0 0,29 12-253 0 0,110-287-432 0 0,-9 27 0 0 0,-41 83 0 0 0,54-124 0 0 0,-1 0 0 0 0,0-1 0 0 0,0 0 0 0 0,-1 0 0 0 0,1 0 0 0 0,-1 0 0 0 0,-1-1 0 0 0,1 1 0 0 0,-9 5 0 0 0,3-5 0 0 0,7-8 0 0 0,2 2 0 0 0,-9-7 0 0 0,10 2 0 0 0,1 4 0 0 0,-1-3 0 0 0,0 0 0 0 0,1 1 0 0 0,-1-1 0 0 0,1 0 0 0 0,0 0 0 0 0,0 0 0 0 0,1 0 0 0 0,-1 1 0 0 0,1-1 0 0 0,-1 0 0 0 0,1 0 0 0 0,2-3 0 0 0,3-9 0 0 0,10-21 0 0 0,-12 29 0 0 0,15-25 0 0 0,1 0 0 0 0,1 1 0 0 0,1 1 0 0 0,2 1 0 0 0,44-41 0 0 0,-57 60 128 0 0,1 1 0 0 0,0 0 0 0 0,1 1 0 0 0,0 0 0 0 0,0 1 0 0 0,1 1 0 0 0,26-11 0 0 0,-28 14-35 0 0,0 0 0 0 0,1 1 0 0 0,-1 0 1 0 0,1 1-1 0 0,-1 0 0 0 0,1 1 0 0 0,0 1 0 0 0,0 0 0 0 0,-1 1 0 0 0,14 1 0 0 0,-21-1-101 0 0,1 1-1 0 0,-1-1 1 0 0,1 1-1 0 0,-1 0 1 0 0,0 0 0 0 0,0 0-1 0 0,0 1 1 0 0,0-1-1 0 0,-1 1 1 0 0,1 1-1 0 0,-1-1 1 0 0,1 1-1 0 0,7 7 1 0 0,-8-5 82 0 0,0 0 0 0 0,0 0 0 0 0,0 0 0 0 0,0 1 0 0 0,-1-1 0 0 0,0 1 0 0 0,-1 0 0 0 0,0 0 0 0 0,3 11 0 0 0,-3 1 104 0 0,0 0 0 0 0,-1-1 1 0 0,0 1-1 0 0,-2 0 0 0 0,0-1 1 0 0,-2 1-1 0 0,-6 27 0 0 0,2-21-178 0 0,-2-1 0 0 0,0 0 0 0 0,-1 0 0 0 0,-2-1 0 0 0,-27 41 0 0 0,32-52-1280 0 0,4-5-3346 0 0,2-6-2060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14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168 181 13823 0 0,'0'0'630'0'0,"0"0"-13"0"0,3 0-393 0 0,22 7-130 0 0,-14-4 284 0 0,0 0 0 0 0,-1-1 1 0 0,1 0-1 0 0,14 0 0 0 0,-8-2 2 0 0,0-2-1 0 0,0 0 0 0 0,0-1 0 0 0,17-5 1 0 0,63-24-126 0 0,-95 31-261 0 0,10-3 7 0 0,-1-1 0 0 0,0 0 0 0 0,0-1 0 0 0,16-11 0 0 0,-22 13 0 0 0,1 0 0 0 0,-1-1 0 0 0,0 0 0 0 0,0 0 0 0 0,-1 0 0 0 0,0 0 0 0 0,1-1 0 0 0,-2 0 0 0 0,6-9 0 0 0,-9 14-24 0 0,1 0 1 0 0,-1 0-1 0 0,1-1 0 0 0,-1 1 0 0 0,1 0 0 0 0,-1 0 1 0 0,0-1-1 0 0,0 1 0 0 0,0 0 0 0 0,0-1 0 0 0,0 1 0 0 0,0 0 1 0 0,0-1-1 0 0,0 1 0 0 0,-1 0 0 0 0,1 0 0 0 0,0-1 1 0 0,-1 1-1 0 0,1 0 0 0 0,-1 0 0 0 0,1 0 0 0 0,-1-1 0 0 0,0 1 1 0 0,1 0-1 0 0,-1 0 0 0 0,0 0 0 0 0,0 0 0 0 0,0 0 1 0 0,0 0-1 0 0,0 0 0 0 0,0 1 0 0 0,0-1 0 0 0,0 0 1 0 0,0 0-1 0 0,0 1 0 0 0,-1-1 0 0 0,1 1 0 0 0,-1-1 0 0 0,-4-1-160 0 0,1-1-1 0 0,-1 2 0 0 0,1-1 0 0 0,-1 1 0 0 0,0 0 0 0 0,0 0 0 0 0,-9 0 0 0 0,0 2-15 0 0,0 0 0 0 0,0 1 1 0 0,0 1-1 0 0,1 0 0 0 0,-1 1 0 0 0,1 1 0 0 0,-19 9 0 0 0,-4 4 216 0 0,-50 32-1 0 0,61-32 226 0 0,0 1 0 0 0,1 2 0 0 0,1 0 0 0 0,2 2 0 0 0,0 0 0 0 0,1 1 0 0 0,-23 35 0 0 0,36-46-43 0 0,0 0-1 0 0,-10 26 0 0 0,16-34-132 0 0,0-1 1 0 0,1 1-1 0 0,-1 0 0 0 0,1 0 0 0 0,0 0 1 0 0,0 0-1 0 0,1 0 0 0 0,0 0 0 0 0,0 0 1 0 0,0 0-1 0 0,0 0 0 0 0,2 7 0 0 0,-1-9-69 0 0,0-1 0 0 0,0 1 1 0 0,0-1-1 0 0,0 1 0 0 0,1-1 0 0 0,-1 0 0 0 0,1 0 0 0 0,0 0 0 0 0,-1 0 0 0 0,1 0 0 0 0,0 0 0 0 0,0 0 1 0 0,0 0-1 0 0,0-1 0 0 0,1 1 0 0 0,-1-1 0 0 0,0 0 0 0 0,1 0 0 0 0,-1 0 0 0 0,1 0 0 0 0,2 1 1 0 0,5 1-1141 0 0,-1-1 1 0 0,0-1-1 0 0,1 1 1 0 0,15-1 0 0 0,15-1-4471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1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1 610 17503 0 0,'0'0'399'0'0,"0"0"60"0"0,0 0 21 0 0,0 0-59 0 0,0 0-204 0 0,0 0 170 0 0,0 0 101 0 0,0 0 21 0 0,1-2 3 0 0,40-86 1585 0 0,-2 4-2050 0 0,-14 40-1 0 0,1 2 0 0 0,41-52 1 0 0,-49 73-368 0 0,1 0 1 0 0,0 2 0 0 0,1 0 0 0 0,1 2 0 0 0,43-28 0 0 0,-22 22-1309 0 0,1 2 1 0 0,1 2 0 0 0,58-18-1 0 0,-50 23 93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1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60 13823 0 0,'0'0'315'0'0,"0"2"45"0"0,4 13-2 0 0,-3-12-298 0 0,-1 1 0 0 0,1-1 0 0 0,0 0 0 0 0,0 0 0 0 0,0 0 0 0 0,1 0-1 0 0,1 3 1 0 0,3 4 343 0 0,0-1 0 0 0,1 1 0 0 0,11 12 0 0 0,-14-19-247 0 0,0 1 0 0 0,-1-1-1 0 0,1-1 1 0 0,0 1 0 0 0,0-1-1 0 0,0 1 1 0 0,1-1 0 0 0,-1 0-1 0 0,1-1 1 0 0,-1 1 0 0 0,7 0-1 0 0,-3 0 84 0 0,0-1 0 0 0,0-1 0 0 0,0 1 0 0 0,0-1-1 0 0,0-1 1 0 0,14-2 0 0 0,47-15 713 0 0,-57 15-936 0 0,12-7-13 0 0,0 0 0 0 0,-1-2 1 0 0,0 0-1 0 0,23-18 0 0 0,-43 28-3 0 0,8-4 0 0 0,28-21 0 0 0,-35 24 0 0 0,-1 0 0 0 0,0 0 0 0 0,0 0 0 0 0,0 0 0 0 0,0 0 0 0 0,0 0 0 0 0,-1-1 0 0 0,4-5 0 0 0,-6 0 0 0 0,0 8 0 0 0,-1 1-1 0 0,0-1 1 0 0,1 0-1 0 0,-1 0 1 0 0,0 0-1 0 0,0 1 1 0 0,0-1-1 0 0,0 0 1 0 0,0 1-1 0 0,0-1 1 0 0,0 1-1 0 0,0-1 1 0 0,0 1-1 0 0,0-1 1 0 0,0 1-1 0 0,0 0 1 0 0,0-1-1 0 0,0 1 1 0 0,-1 0-1 0 0,1 0 1 0 0,0 0-1 0 0,0 0 1 0 0,0 0-1 0 0,0 0 1 0 0,0 0-1 0 0,0 0 1 0 0,-2 1-1 0 0,-4 0-128 0 0,-1 1 0 0 0,-13 4 0 0 0,-28 13-97 0 0,1 1 0 0 0,1 2 0 0 0,-72 48 0 0 0,52-24-118 0 0,-98 89 1 0 0,130-104 343 0 0,16-16 0 0 0,1 1 0 0 0,1 1 0 0 0,1 0 0 0 0,-18 24 0 0 0,33-39 34 0 0,-1-1 0 0 0,1 1-1 0 0,0 0 1 0 0,0 0 0 0 0,0 0 0 0 0,0 0-1 0 0,0 0 1 0 0,1 0 0 0 0,-1 0 0 0 0,1 0 0 0 0,-1 0-1 0 0,1 0 1 0 0,0 0 0 0 0,0 0 0 0 0,0 0-1 0 0,0 1 1 0 0,0-1 0 0 0,0 0 0 0 0,0 0-1 0 0,1 0 1 0 0,-1 0 0 0 0,1 0 0 0 0,-1 0-1 0 0,1 0 1 0 0,0 0 0 0 0,0 0 0 0 0,0 0-1 0 0,0 0 1 0 0,0 0 0 0 0,1-1 0 0 0,-1 1-1 0 0,0-1 1 0 0,1 1 0 0 0,-1 0 0 0 0,1-1-1 0 0,0 0 1 0 0,-1 1 0 0 0,1-1 0 0 0,0 0-1 0 0,2 1 1 0 0,4 2 69 0 0,0-1 0 0 0,0 0 0 0 0,0 0 0 0 0,1 0 1 0 0,14 1-1 0 0,47 3-137 0 0,-58-6 57 0 0,64 2-299 0 0,-1-4-1 0 0,101-15 1 0 0,-63-3-1347 0 0,-84 13 1282 0 0,44-7-682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1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10135 0 0,'0'0'231'0'0,"0"0"29"0"0,0 0 19 0 0,0 0 105 0 0,0 0 410 0 0,0 0 184 0 0,0 0 40 0 0,0 0-63 0 0,0 0-290 0 0,0 0-121 0 0,0 0-28 0 0,12 0 1020 0 0,-12 0-1500 0 0,1 0-1 0 0,-1 0 0 0 0,1 0 1 0 0,-1 0-1 0 0,0 0 0 0 0,1 0 1 0 0,-1 0-1 0 0,1 0 0 0 0,-1 0 1 0 0,1 0-1 0 0,-1 0 0 0 0,1 0 1 0 0,-1 0-1 0 0,1 0 0 0 0,-1 1 1 0 0,1-1-1 0 0,-1 0 0 0 0,0 0 1 0 0,1 0-1 0 0,-1 1 1 0 0,0-1-1 0 0,1 0 0 0 0,-1 1 1 0 0,1-1-1 0 0,-1 0 0 0 0,0 1 1 0 0,0-1-1 0 0,1 0 0 0 0,-1 2 1 0 0,1-1-18 0 0,0 1 1 0 0,-1 0-1 0 0,1-1 1 0 0,-1 1-1 0 0,0 0 1 0 0,1-1-1 0 0,-1 1 0 0 0,0 3 1 0 0,0 1-39 0 0,-1 1 0 0 0,0-1 1 0 0,0 1-1 0 0,-2 6 0 0 0,-10 22 20 0 0,-3 0 0 0 0,0-1 0 0 0,-36 54 0 0 0,33-58-692 0 0,-23 29 0 0 0,37-52 44 0 0,4-5-572 0 0,1-2-253 0 0,2-2-51 0 0,6-10-11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16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10135 0 0,'0'0'224'0'0,"0"0"40"0"0,0 0 16 0 0,0 0 8 0 0,0 0-288 0 0,0 0 0 0 0,7-8 0 0 0,-7 8-4448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1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9 13823 0 0,'2'0'315'0'0,"14"-4"232"0"0,-14 3-492 0 0,1 0 1 0 0,-1 0-1 0 0,1 1 1 0 0,0-1-1 0 0,0 1 1 0 0,-1-1-1 0 0,1 1 1 0 0,0 0-1 0 0,0 0 1 0 0,-1 0-1 0 0,1 0 0 0 0,4 2 1 0 0,-7-2 5 0 0,0 1 0 0 0,0 0 0 0 0,0 0-1 0 0,0 0 1 0 0,-1 0 0 0 0,1 0 0 0 0,0-1 0 0 0,-1 1 0 0 0,1 0-1 0 0,0 0 1 0 0,-1-1 0 0 0,1 1 0 0 0,-2 1 0 0 0,-3 5 48 0 0,-1 0 0 0 0,-1 0 0 0 0,1-1 0 0 0,-1 0 0 0 0,-9 6 0 0 0,-39 23 350 0 0,50-32-455 0 0,-80 43-4 0 0,-158 61 0 0 0,136-72 0 0 0,93-28 0 0 0,12-3 0 0 0,2-2 0 0 0,0-2 0 0 0,-1 1 0 0 0,1-1 0 0 0,-1 0 0 0 0,1 1 0 0 0,0-1 0 0 0,-1 1 0 0 0,1-1 0 0 0,0 1 0 0 0,0-1 0 0 0,-1 1 0 0 0,1-1 0 0 0,0 1 0 0 0,0-1 0 0 0,0 1 0 0 0,0 0 0 0 0,0-1 0 0 0,0 1 0 0 0,0-1 0 0 0,0 1 0 0 0,0-1 0 0 0,0 1 0 0 0,0 0 0 0 0,0-1 0 0 0,0 1 0 0 0,0-1 0 0 0,0 1 0 0 0,0-1 0 0 0,1 1 0 0 0,-1 0 0 0 0,1 1 0 0 0,6 22 0 0 0,2 0 0 0 0,17 37 0 0 0,-11-29 0 0 0,-4-8 0 0 0,2-1 0 0 0,0 0 0 0 0,25 31 0 0 0,58 56 0 0 0,-48-67 0 0 0,-22-21 0 0 0,-26-22 1 0 0,0 0 1 0 0,0 0-1 0 0,-1 0 0 0 0,1 0 0 0 0,0 0 0 0 0,0 0 1 0 0,0 0-1 0 0,-1 0 0 0 0,1 0 0 0 0,0 0 0 0 0,0 1 1 0 0,0-1-1 0 0,-1 0 0 0 0,1 0 0 0 0,0 0 0 0 0,0 0 1 0 0,0 0-1 0 0,-1 0 0 0 0,1 0 0 0 0,0 1 0 0 0,0-1 1 0 0,0 0-1 0 0,0 0 0 0 0,0 0 0 0 0,-1 0 0 0 0,1 1 1 0 0,0-1-1 0 0,0 0 0 0 0,0 0 0 0 0,0 0 0 0 0,0 1 1 0 0,0-1-1 0 0,0 0 0 0 0,0 0 0 0 0,0 0 0 0 0,0 1 1 0 0,0-1-1 0 0,0 0 0 0 0,0 0 0 0 0,0 0 0 0 0,0 1 1 0 0,0-1-1 0 0,0 0 0 0 0,0 0 0 0 0,0 1 0 0 0,0-1 1 0 0,0 0-1 0 0,0 0 0 0 0,0 0 0 0 0,0 0 0 0 0,0 1 1 0 0,0-1-1 0 0,1 0 0 0 0,-1 0 0 0 0,0 0 0 0 0,0 1 1 0 0,0-1-1 0 0,0 0 0 0 0,1 0 0 0 0,-64 1 1522 0 0,-7 0-1070 0 0,-31 11-851 0 0,-27 2-2033 0 0,117-14 2029 0 0,0 0 0 0 0,0 0 0 0 0,0-2-1 0 0,-14-2 1 0 0,-1-3-622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40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1 404 14279 0 0,'0'0'1103'0'0,"0"0"-683"0"0,0 0-192 0 0,0 0-11 0 0,0 0-1 0 0,0 0 27 0 0,0 0 112 0 0,1-2 49 0 0,1-4-239 0 0,1 1 0 0 0,0 0 1 0 0,0-1-1 0 0,0 1 0 0 0,1 1 1 0 0,0-1-1 0 0,5-6 0 0 0,37-29 372 0 0,-2 1-664 0 0,-15 9-62 0 0,18-20-297 0 0,78-63-1 0 0,-106 100 250 0 0,0 0 0 0 0,1 2 0 0 0,1 0 0 0 0,37-14 0 0 0,-50 23 123 0 0,0 0 1 0 0,0 0-1 0 0,0 0 0 0 0,1 1 1 0 0,-1 1-1 0 0,0-1 0 0 0,0 1 1 0 0,1 1-1 0 0,-1-1 0 0 0,0 1 1 0 0,14 4-1 0 0,-16-4 151 0 0,-1 1 0 0 0,1 0 0 0 0,-1 0 0 0 0,0 0 0 0 0,0 1 0 0 0,0 0 0 0 0,0 0 0 0 0,0 0 0 0 0,-1 0 0 0 0,1 1 0 0 0,-1 0 0 0 0,0 0 0 0 0,0 0 0 0 0,0 0 0 0 0,-1 1 1 0 0,0-1-1 0 0,5 9 0 0 0,-5-6 114 0 0,0 0 1 0 0,-1 0-1 0 0,0 0 1 0 0,0 0 0 0 0,-1 0-1 0 0,0 0 1 0 0,0 0 0 0 0,0 12-1 0 0,-3 3 659 0 0,-5 33 0 0 0,4-40-532 0 0,-1 4 104 0 0,-1 0-1 0 0,-1-1 1 0 0,-10 23-1 0 0,-2 3-36 0 0,13-32-289 0 0,-1 0-1 0 0,0 0 1 0 0,-1-1 0 0 0,0 1 0 0 0,-1-2 0 0 0,0 1 0 0 0,0-1-1 0 0,-2 0 1 0 0,1-1 0 0 0,-1 0 0 0 0,0-1 0 0 0,-1 0 0 0 0,-12 7-1 0 0,3-2-145 0 0,-2-2-1 0 0,1 0 0 0 0,-2-2 0 0 0,1 0 0 0 0,-1-2 0 0 0,-32 7 0 0 0,26-10-260 0 0,-1-1 0 0 0,-43-1 0 0 0,26-1-76 0 0,0 4 142 0 0,18-1-1559 0 0,12-3-2720 0 0,15-1-1143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1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468 197 8287 0 0,'-2'1'95'0'0,"-1"0"0"0"0,0 1 0 0 0,0-1 0 0 0,0 1 0 0 0,1-1 0 0 0,-1 1-1 0 0,1 0 1 0 0,-1-1 0 0 0,1 2 0 0 0,0-1 0 0 0,0 0 0 0 0,0 0-1 0 0,-3 4 1 0 0,1 0 267 0 0,0 0 3103 0 0,8-7 401 0 0,11-2-3971 0 0,2 0 352 0 0,0 1 0 0 0,0 1-1 0 0,0 1 1 0 0,0 0 0 0 0,0 2-1 0 0,0 0 1 0 0,0 0 0 0 0,21 7-1 0 0,-26-5-246 0 0,27 5 0 0 0,-36-9 0 0 0,0 1 0 0 0,0-1 0 0 0,0 0 0 0 0,-1-1 0 0 0,1 1 0 0 0,0 0 0 0 0,0-1 0 0 0,0 1 0 0 0,-1-1 0 0 0,1 0 0 0 0,0 0 0 0 0,2-2 0 0 0,4-1-115 0 0,-1-2 0 0 0,0 1-1 0 0,0-1 1 0 0,0-1 0 0 0,-1 1-1 0 0,0-1 1 0 0,0 0 0 0 0,0-1-1 0 0,-1 0 1 0 0,0 0 0 0 0,4-10-1 0 0,-7 13 36 0 0,-1 0 0 0 0,0 0 0 0 0,-1 0-1 0 0,0-1 1 0 0,2-6 0 0 0,3-17-47 0 0,-4 25 68 0 0,0-1 0 0 0,-1 0 0 0 0,0 0-1 0 0,0 0 1 0 0,-1 0 0 0 0,1 1 0 0 0,-1-1 0 0 0,0 0-1 0 0,-1-7 1 0 0,1 11 32 0 0,-1-1 0 0 0,1 1-1 0 0,0-1 1 0 0,-1 0-1 0 0,1 1 1 0 0,-1-1 0 0 0,0 1-1 0 0,1-1 1 0 0,-1 1 0 0 0,0-1-1 0 0,0 1 1 0 0,0-1 0 0 0,0 1-1 0 0,0 0 1 0 0,0 0 0 0 0,0-1-1 0 0,-1 1 1 0 0,1 0 0 0 0,0 0-1 0 0,-1 0 1 0 0,1 0-1 0 0,0 1 1 0 0,-1-1 0 0 0,1 0-1 0 0,-1 1 1 0 0,0-1 0 0 0,1 1-1 0 0,-1-1 1 0 0,1 1 0 0 0,-3-1-1 0 0,-6 1-23 0 0,0 0-1 0 0,1 0 1 0 0,-1 1-1 0 0,1 0 0 0 0,-1 0 1 0 0,-16 6-1 0 0,-56 22-164 0 0,42-13 185 0 0,-311 135 31 0 0,324-138 0 0 0,2 2 0 0 0,-1 1 0 0 0,2 2 0 0 0,-39 34 0 0 0,57-46 143 0 0,-1 2 0 0 0,1-1 0 0 0,1 1 0 0 0,-1 0 0 0 0,1 0-1 0 0,1 1 1 0 0,-1-1 0 0 0,1 1 0 0 0,1 0 0 0 0,0 0 0 0 0,0 1 0 0 0,1-1-1 0 0,-2 13 1 0 0,3-15-42 0 0,1 0 1 0 0,0 0-1 0 0,0 0 0 0 0,0 0 0 0 0,1-1 0 0 0,0 1 1 0 0,0 0-1 0 0,1 0 0 0 0,0-1 0 0 0,0 1 0 0 0,1-1 1 0 0,0 0-1 0 0,0 0 0 0 0,0 0 0 0 0,1 0 0 0 0,-1 0 1 0 0,1 0-1 0 0,1-1 0 0 0,6 7 0 0 0,-2-4-16 0 0,0-1-1 0 0,1 0 1 0 0,-1-1-1 0 0,1 0 1 0 0,1 0-1 0 0,-1-1 0 0 0,1-1 1 0 0,0 1-1 0 0,0-2 1 0 0,15 4-1 0 0,13 0 570 0 0,66 4 0 0 0,-79-10-827 0 0,25 2 225 0 0,63-6-1 0 0,-44-3-6060 0 0,-57 4-677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1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0,'0'0'315'0'0,"2"2"45"0"0,16 29 180 0 0,19 42-1 0 0,10 18 651 0 0,-17-42-659 0 0,4-1 1 0 0,1-2-1 0 0,2-1 0 0 0,56 52 0 0 0,-68-73-531 0 0,58 50 0 0 0,-71-65 0 0 0,1 0 0 0 0,-1-1 0 0 0,1-1 0 0 0,1 0 0 0 0,18 7 0 0 0,-29-13-16 0 0,0 0 1 0 0,-1-1-1 0 0,1 1 0 0 0,0 0 1 0 0,0-1-1 0 0,0 0 0 0 0,0 0 0 0 0,4 0 1 0 0,-6 0-142 0 0,0 0 0 0 0,1-1 0 0 0,-1 1 0 0 0,0 0 1 0 0,0-1-1 0 0,0 1 0 0 0,0-1 0 0 0,0 1 0 0 0,1-1 1 0 0,-1 1-1 0 0,0-1 0 0 0,0 0 0 0 0,0 1 0 0 0,-1-1 1 0 0,1 0-1 0 0,0 0 0 0 0,0 0 0 0 0,0 0 0 0 0,0 0 1 0 0,-1 0-1 0 0,1 0 0 0 0,0-1 0 0 0,3-8-5639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1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 15663 0 0,'0'0'356'0'0,"0"0"50"0"0,0 0 20 0 0,0 0-42 0 0,-1 1-250 0 0,0 2-133 0 0,0 0 0 0 0,0-1 1 0 0,-1 1-1 0 0,1-1 0 0 0,-1 0 1 0 0,0 0-1 0 0,0 1 0 0 0,0-1 1 0 0,0 0-1 0 0,0 0 0 0 0,0-1 1 0 0,-4 4-1 0 0,-35 17-2 0 0,14-8-1 0 0,-182 119 2 0 0,163-99 0 0 0,2 1 0 0 0,-56 56 0 0 0,61-50 0 0 0,-70 77 0 0 0,107-115-97 0 0,0-1 1 0 0,0 0-1 0 0,1 1 0 0 0,-1-1 0 0 0,0 1 0 0 0,1-1 1 0 0,0 1-1 0 0,0 0 0 0 0,-1 0 0 0 0,2 0 0 0 0,-1-1 0 0 0,-1 7 1 0 0,3-7-604 0 0,3-3-38 0 0,25-7-776 0 0,10-8-20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1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401 255 4607 0 0,'0'0'102'0'0,"2"-1"20"0"0,0 0-80 0 0,13-8 151 0 0,-4-1 1278 0 0,0 0 0 0 0,12-15-1 0 0,2-3 179 0 0,-17 18-1051 0 0,0 0-1 0 0,-1-1 0 0 0,0 0 1 0 0,-1-1-1 0 0,7-15 0 0 0,-11 22-503 0 0,0 0-1 0 0,0 0 0 0 0,-1-1 1 0 0,0 1-1 0 0,0-1 0 0 0,0-8 0 0 0,0 12-91 0 0,-1 0 0 0 0,0 0-1 0 0,0 0 1 0 0,0 0 0 0 0,-1 0-1 0 0,1 0 1 0 0,0 0 0 0 0,-1 0-1 0 0,1 0 1 0 0,-1 0 0 0 0,1 0-1 0 0,-1 1 1 0 0,0-1 0 0 0,0 0-1 0 0,0 0 1 0 0,0 1 0 0 0,0-1-1 0 0,0 1 1 0 0,-1-1 0 0 0,-1-1-1 0 0,0 2 97 0 0,1 0-1 0 0,0 1 1 0 0,-1-1-1 0 0,1 1 1 0 0,-1 0-1 0 0,1 0 0 0 0,0 0 1 0 0,-1 0-1 0 0,1 0 1 0 0,-1 1-1 0 0,1-1 1 0 0,0 1-1 0 0,-1-1 1 0 0,1 1-1 0 0,0 0 1 0 0,-3 1-1 0 0,0 0 57 0 0,-24 9-112 0 0,1 1 0 0 0,1 2 0 0 0,-28 18 0 0 0,-1-1-45 0 0,23-12 3 0 0,0 1 0 0 0,2 2 0 0 0,0 1 0 0 0,2 2 0 0 0,0 0 0 0 0,-31 37 0 0 0,53-53 0 0 0,0 0 0 0 0,1 0 0 0 0,-9 15 0 0 0,13-22 0 0 0,1 1 0 0 0,0-1 0 0 0,0 1 0 0 0,0 0 0 0 0,0-1 0 0 0,0 1 0 0 0,0 0 0 0 0,1 0 0 0 0,-1-1 0 0 0,1 1 0 0 0,0 0 0 0 0,0 0 0 0 0,0 0 0 0 0,0 0 0 0 0,0-1 0 0 0,1 1 0 0 0,-1 0 0 0 0,1 0 0 0 0,1 2 0 0 0,-1-3 38 0 0,0 0-1 0 0,1-1 1 0 0,-1 1 0 0 0,1-1-1 0 0,-1 1 1 0 0,1-1 0 0 0,-1 0-1 0 0,1 1 1 0 0,0-1-1 0 0,0 0 1 0 0,0 0 0 0 0,-1 0-1 0 0,1-1 1 0 0,0 1 0 0 0,0 0-1 0 0,0-1 1 0 0,0 1-1 0 0,1-1 1 0 0,-1 0 0 0 0,0 1-1 0 0,0-1 1 0 0,3-1 0 0 0,6 1 301 0 0,0 0 0 0 0,20-5 0 0 0,11-4-418 0 0,0-3 0 0 0,-1-1 0 0 0,-1-1 0 0 0,0-3 0 0 0,-1-1 0 0 0,-1-2 0 0 0,-1-2 0 0 0,38-29 0 0 0,-1 5-1037 0 0,-65 40 1180 0 0,-8 5 274 0 0,-1 1 136 0 0,-6 11 477 0 0,-77 134-2850 0 0,82-144 1529 0 0,1-1-118 0 0,1-1-1011 0 0,7-3-3960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19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17503 0 0,'0'0'803'0'0,"0"0"-18"0"0,0 1-501 0 0,-2 5-287 0 0,1 0 0 0 0,-1 0-1 0 0,0 0 1 0 0,-1-1 0 0 0,1 1 0 0 0,-1-1-1 0 0,0 0 1 0 0,-1 0 0 0 0,1 0 0 0 0,-1 0-1 0 0,0-1 1 0 0,0 1 0 0 0,0-1 0 0 0,-1 0-1 0 0,0 0 1 0 0,1-1 0 0 0,-1 1 0 0 0,-6 2-1 0 0,-13 7-474 0 0,0-2-1 0 0,-48 17 1 0 0,33-14-385 0 0,-3 1 61 0 0,18-7 987 0 0,0 2 0 0 0,-29 15 1 0 0,48-22-119 0 0,0 0 1 0 0,0 0-1 0 0,1 0 1 0 0,-1 0 0 0 0,1 1-1 0 0,0 0 1 0 0,0 0-1 0 0,-4 5 1 0 0,7-6-22 0 0,-1-1 1 0 0,1 0-1 0 0,0 0 1 0 0,0 1-1 0 0,0-1 1 0 0,0 1-1 0 0,1-1 1 0 0,-1 1-1 0 0,1-1 0 0 0,0 1 1 0 0,-1-1-1 0 0,1 1 1 0 0,0 0-1 0 0,0-1 1 0 0,1 1-1 0 0,-1-1 1 0 0,0 1-1 0 0,1-1 0 0 0,1 5 1 0 0,1 1 85 0 0,0-1 1 0 0,0 1-1 0 0,1-1 1 0 0,0 0-1 0 0,0 0 0 0 0,0-1 1 0 0,1 1-1 0 0,11 10 1 0 0,-1-2-158 0 0,2-1 0 0 0,18 13 0 0 0,-30-24-75 0 0,-1 0-1 0 0,1 0 0 0 0,-1-1 1 0 0,1 0-1 0 0,0 1 0 0 0,0-1 1 0 0,0-1-1 0 0,1 1 0 0 0,-1-1 1 0 0,6 1-1 0 0,-6-2-962 0 0,1 0 0 0 0,0 0 0 0 0,0 0 0 0 0,0-1 0 0 0,8-1 0 0 0,7-3-4100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19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50 15663 0 0,'6'-3'215'0'0,"-1"-1"0"0"0,1 0 0 0 0,6-6 0 0 0,16-13 631 0 0,-20 18-832 0 0,-8 5-14 0 0,0 0 0 0 0,0 0 0 0 0,0 1 0 0 0,0-1 0 0 0,0 0 0 0 0,0 0 0 0 0,0 0 0 0 0,-1 1 0 0 0,1-1 0 0 0,0 0 0 0 0,0 0 0 0 0,0 1 0 0 0,0-1 0 0 0,0 0 0 0 0,0 0 0 0 0,0 1 0 0 0,0-1 0 0 0,0 0 0 0 0,0 0 0 0 0,0 0 0 0 0,0 1 0 0 0,0-1 0 0 0,0 0 0 0 0,1 0 0 0 0,-1 1 0 0 0,0-1 0 0 0,0 0 0 0 0,0 0 0 0 0,0 0 0 0 0,0 1 0 0 0,0-1 0 0 0,1 0 0 0 0,-1 0 0 0 0,0 0 0 0 0,0 0 0 0 0,0 1 0 0 0,0-1 0 0 0,1 0 0 0 0,-1 0 0 0 0,0 0 0 0 0,0 0 0 0 0,1 0 0 0 0,-1 0 0 0 0,0 0 0 0 0,0 1 0 0 0,0-1 0 0 0,1 0 0 0 0,-1 0 0 0 0,0 0 0 0 0,0 0 0 0 0,1 0 0 0 0,-1 0 0 0 0,0 0 0 0 0,0 0 0 0 0,1 0 0 0 0,-1 0 0 0 0,0 0 0 0 0,0 0 0 0 0,0-1 0 0 0,1 1 0 0 0,-1 0 0 0 0,0 0 0 0 0,0 0 0 0 0,1 0 0 0 0,-1 0 0 0 0,0 0 0 0 0,0 0 0 0 0,0-1 0 0 0,1 1 0 0 0,-4 8 54 0 0,0 0 0 0 0,0 0-1 0 0,-1-1 1 0 0,0 1 0 0 0,0-1-1 0 0,-10 14 1 0 0,11-17 6 0 0,-12 15 376 0 0,-1 0 0 0 0,-22 19-1 0 0,-5 8-154 0 0,-15 24 377 0 0,-86 137 0 0 0,-26 90 353 0 0,81-136-1274 0 0,68-122 263 0 0,7-12 0 0 0,-34 47 0 0 0,28-45-106 0 0,0 0-1190 0 0,5-12-4274 0 0,6-11-674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2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84 125 13823 0 0,'-9'-2'403'0'0,"1"2"-1"0"0,-17-1 1 0 0,22 2-342 0 0,0-1 1 0 0,1 0-1 0 0,-1 1 1 0 0,0 0-1 0 0,0-1 1 0 0,0 1-1 0 0,1 0 1 0 0,-1 1-1 0 0,1-1 1 0 0,-1 0-1 0 0,-4 4 1 0 0,7-5-38 0 0,0 0 0 0 0,-1 1 0 0 0,1-1 0 0 0,0 0 1 0 0,-1 1-1 0 0,1-1 0 0 0,0 0 0 0 0,-1 1 1 0 0,1-1-1 0 0,0 1 0 0 0,0-1 0 0 0,0 0 0 0 0,-1 1 1 0 0,1-1-1 0 0,0 1 0 0 0,0-1 0 0 0,0 1 1 0 0,0-1-1 0 0,0 0 0 0 0,0 1 0 0 0,0-1 0 0 0,0 1 1 0 0,0-1-1 0 0,0 1 0 0 0,0-1 0 0 0,0 1 1 0 0,0-1-1 0 0,0 1 0 0 0,0-1 0 0 0,1 0 0 0 0,-1 1 1 0 0,0-1-1 0 0,0 1 0 0 0,0-1 0 0 0,1 0 0 0 0,-1 1 1 0 0,1 0-1 0 0,12 11 662 0 0,-9-10-626 0 0,0 0 0 0 0,0 0 0 0 0,0 0-1 0 0,0 0 1 0 0,1-1 0 0 0,-1 0 0 0 0,1 0-1 0 0,-1 0 1 0 0,1 0 0 0 0,0-1 0 0 0,8 1 0 0 0,7-2 463 0 0,28-4 0 0 0,-33 3-404 0 0,179-36 471 0 0,-2-17 939 0 0,-40 10-1704 0 0,-51 19-5166 0 0,-72 19 3295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2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15663 0 0,'0'0'356'0'0,"0"0"50"0"0,0 0 20 0 0,0 0-42 0 0,-1 1-250 0 0,-37 54-102 0 0,-51 85 873 0 0,-45 140 2546 0 0,-7 14-1689 0 0,49-109-2670 0 0,83-165 33 0 0,7-15 463 0 0,0-1 0 0 0,0 0 0 0 0,1 1 0 0 0,-2 7 0 0 0,2 1-3414 0 0,4-12 1790 0 0,15 5-11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2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56 13823 0 0,'0'0'630'0'0,"-2"1"-13"0"0,-1 1-576 0 0,0 1 0 0 0,0-1 0 0 0,0 1 0 0 0,0 0 0 0 0,1 0 1 0 0,-1 0-1 0 0,1 0 0 0 0,0 0 0 0 0,0 0 0 0 0,0 1 0 0 0,0-1 0 0 0,1 1 0 0 0,-1-1 0 0 0,1 1 0 0 0,0 0 0 0 0,-1 5 1 0 0,1 3 65 0 0,0 0 0 0 0,1 0 0 0 0,0-1 0 0 0,1 1 0 0 0,0 0 0 0 0,1 0 0 0 0,0-1 0 0 0,1 1 1 0 0,1-1-1 0 0,0 0 0 0 0,0 0 0 0 0,1 0 0 0 0,0 0 0 0 0,10 14 0 0 0,-7-11-107 0 0,-5-8 0 0 0,1 0 0 0 0,0-1 0 0 0,0 1 0 0 0,0-1 0 0 0,1 1 0 0 0,-1-1 0 0 0,8 5 0 0 0,3 1 0 0 0,1 0 0 0 0,0-2 0 0 0,0 0 0 0 0,1-1 0 0 0,27 10 0 0 0,-37-17-174 0 0,-1 0-1 0 0,1 0 0 0 0,-1 0 1 0 0,1-1-1 0 0,0 1 1 0 0,-1-2-1 0 0,1 1 1 0 0,-1-1-1 0 0,1 0 0 0 0,-1 0 1 0 0,1-1-1 0 0,-1 0 1 0 0,0 0-1 0 0,1 0 1 0 0,10-7-1 0 0,1-1-848 0 0</inkml:trace>
  <inkml:trace contextRef="#ctx0" brushRef="#br0" timeOffset="1">753 2 15663 0 0,'0'0'356'0'0,"0"0"50"0"0,0 0 20 0 0,0-1-42 0 0,0 1-378 0 0,0 0 0 0 0,0 0 0 0 0,-1 0 0 0 0,1 0 0 0 0,0 0 0 0 0,0 0 0 0 0,0 0-1 0 0,0 0 1 0 0,0 0 0 0 0,0 0 0 0 0,0 0 0 0 0,0 0 0 0 0,0 0 0 0 0,0 0 0 0 0,0-1 0 0 0,0 1 0 0 0,0 0-1 0 0,0 0 1 0 0,0 0 0 0 0,0 0 0 0 0,0 0 0 0 0,0 0 0 0 0,0 0 0 0 0,0 0 0 0 0,0 0 0 0 0,0 0 0 0 0,0 0-1 0 0,0 0 1 0 0,0 0 0 0 0,0 0 0 0 0,-1 0 0 0 0,1 0 0 0 0,0 0 0 0 0,0 0 0 0 0,0 0 0 0 0,0 0 0 0 0,0 0 0 0 0,0 0-1 0 0,0 0 1 0 0,0 0 0 0 0,0 0 0 0 0,0 0 0 0 0,0 0 0 0 0,0 0 0 0 0,0 0 0 0 0,0 0 0 0 0,0 0 0 0 0,0 0-1 0 0,0 0 1 0 0,0 0 0 0 0,-1 0 0 0 0,1 0 0 0 0,0 0 0 0 0,0 1 0 0 0,0-1 0 0 0,0 0 0 0 0,0 0 0 0 0,0 0-1 0 0,0 0 1 0 0,0 0 0 0 0,0 0 0 0 0,0 0 0 0 0,0 0 0 0 0,0 0 0 0 0,0 0 0 0 0,-4 6 247 0 0,-2 7 175 0 0,-13 34 164 0 0,-2 0 1 0 0,-3-2-1 0 0,-52 77 0 0 0,31-62-194 0 0,-101 105 0 0 0,-147 155-398 0 0,271-292 182 0 0,-33 58-1 0 0,47-72-614 0 0,2 1 0 0 0,-8 19 0 0 0,12-25-573 0 0,-1 1 0 0 0,1-1 0 0 0,1 0 0 0 0,0 0 0 0 0,-1 10 0 0 0,4 1-5238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2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75 8287 0 0,'0'0'191'0'0,"0"0"26"0"0,0 0 9 0 0,1-2-34 0 0,3-5-154 0 0,-4-2 38 0 0,-1 8 0 0 0,0 0 0 0 0,0-1 0 0 0,0 1 0 0 0,0 0 0 0 0,0 0 0 0 0,0-1 0 0 0,0 1-1 0 0,0 0 1 0 0,-1 0 0 0 0,1 0 0 0 0,0 1 0 0 0,-1-1 0 0 0,1 0 0 0 0,0 0 0 0 0,-1 1 0 0 0,1-1 0 0 0,-1 1-1 0 0,1-1 1 0 0,-1 1 0 0 0,1-1 0 0 0,-1 1 0 0 0,0 0 0 0 0,1 0 0 0 0,-1 0 0 0 0,1 0 0 0 0,-1 0-1 0 0,1 0 1 0 0,-4 1 0 0 0,-2 0 261 0 0,0 1 1 0 0,-1 0-1 0 0,1 0 0 0 0,-12 6 0 0 0,-34 18 687 0 0,-85 56 0 0 0,103-56-614 0 0,0 2-1 0 0,2 1 1 0 0,1 1-1 0 0,-29 38 1 0 0,52-57-331 0 0,-14 20 1 0 0,21-29-80 0 0,0 2 1 0 0,1-1-1 0 0,-1 0 1 0 0,1 0-1 0 0,-1 0 1 0 0,1 1-1 0 0,0-1 1 0 0,1 1-1 0 0,-1-1 1 0 0,0 0-1 0 0,1 1 1 0 0,0 4-1 0 0,0-6 27 0 0,0-1 0 0 0,1 1 0 0 0,0-1 0 0 0,-1 1 0 0 0,1-1 0 0 0,0 1 0 0 0,-1-1 0 0 0,1 0-1 0 0,0 1 1 0 0,0-1 0 0 0,0 0 0 0 0,0 0 0 0 0,0 0 0 0 0,1 0 0 0 0,-1 1 0 0 0,0-2 0 0 0,0 1 0 0 0,1 0 0 0 0,-1 0-1 0 0,1 0 1 0 0,2 1 0 0 0,3 0 185 0 0,0 1 0 0 0,0-1 0 0 0,10 2 0 0 0,4-1-80 0 0,-1 0 0 0 0,1-2 1 0 0,0-1-1 0 0,41-4 0 0 0,81-22-185 0 0,-122 21 53 0 0,0-1 0 0 0,0-1 0 0 0,-1-1 0 0 0,0-1 0 0 0,34-20 0 0 0,-46 24 0 0 0,1-1 0 0 0,-1-1 0 0 0,-1 1 0 0 0,1-1 0 0 0,-1-1 0 0 0,8-10 0 0 0,-12 13 0 0 0,1-1 0 0 0,-1 0 0 0 0,0 1 0 0 0,0-1 0 0 0,0-1 0 0 0,-1 1 0 0 0,0 0 0 0 0,0 0 0 0 0,-1-1 0 0 0,2-10 0 0 0,-3 7-207 0 0,0 0 0 0 0,-1 0 1 0 0,0 0-1 0 0,0 0 0 0 0,-1 0 0 0 0,0 0 0 0 0,-1 1 0 0 0,0-1 0 0 0,-1 1 0 0 0,0-1 0 0 0,0 1 0 0 0,-1 0 1 0 0,0 1-1 0 0,0-1 0 0 0,-10-11 0 0 0,8 13-93 0 0,0-1 0 0 0,0 1 0 0 0,0 0 0 0 0,-1 0-1 0 0,0 1 1 0 0,-1 0 0 0 0,1 0 0 0 0,-1 1 0 0 0,0 0 0 0 0,0 1 0 0 0,-1 0 0 0 0,1 1 0 0 0,-1-1 0 0 0,0 2-1 0 0,-12-3 1 0 0,14 5 300 0 0,0 0 0 0 0,-1 0 0 0 0,1 0 0 0 0,-11 3 0 0 0,9-1 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41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541 280 919 0 0,'0'-1'67'0'0,"-1"-5"289"0"0,0 5 1424 0 0,1 1 621 0 0,0 0 119 0 0,0 0-189 0 0,0 0-908 0 0,0 0-397 0 0,0 0-76 0 0,0 0-68 0 0,0 0-203 0 0,11-11 489 0 0,-5 5-626 0 0,0-1-1 0 0,0 0 1 0 0,0 0 0 0 0,-1-1 0 0 0,8-14 0 0 0,-11 17-459 0 0,0 0 1 0 0,0 0-1 0 0,0 0 1 0 0,-1 0-1 0 0,0 0 1 0 0,0 0-1 0 0,-1 0 1 0 0,1 0 0 0 0,-1 0-1 0 0,0 0 1 0 0,-1-9-1 0 0,0 8-80 0 0,0 0 0 0 0,-1 0-1 0 0,1-1 1 0 0,-1 2 0 0 0,-1-1 0 0 0,1 0-1 0 0,-1 0 1 0 0,0 1 0 0 0,0-1 0 0 0,-1 1-1 0 0,0 0 1 0 0,0 0 0 0 0,0 0 0 0 0,-6-5-1 0 0,4 5-115 0 0,-1 0 0 0 0,0 0-1 0 0,0 1 1 0 0,0 0 0 0 0,0 0-1 0 0,-1 0 1 0 0,0 1 0 0 0,1 1 0 0 0,-1-1-1 0 0,-13-1 1 0 0,11 2-17 0 0,0 2-1 0 0,0-1 1 0 0,0 2 0 0 0,-1-1 0 0 0,1 1 0 0 0,0 1-1 0 0,1 0 1 0 0,-1 0 0 0 0,0 1 0 0 0,0 0-1 0 0,1 0 1 0 0,-11 7 0 0 0,-14 7-163 0 0,-57 42 1 0 0,82-53 291 0 0,-12 9-11 0 0,1 1-1 0 0,1 1 0 0 0,-31 34 1 0 0,39-39 53 0 0,1 0 1 0 0,1 2-1 0 0,0-1 1 0 0,1 1-1 0 0,0 0 1 0 0,2 0-1 0 0,-8 20 1 0 0,13-29-19 0 0,0 0 1 0 0,0 1-1 0 0,0-1 0 0 0,0 1 1 0 0,1-1-1 0 0,0 1 1 0 0,0-1-1 0 0,1 1 1 0 0,-1-1-1 0 0,1 1 1 0 0,0-1-1 0 0,1 0 1 0 0,-1 1-1 0 0,1-1 1 0 0,0 0-1 0 0,1 0 1 0 0,-1 0-1 0 0,1 0 0 0 0,4 5 1 0 0,-4-5 1 0 0,1 0 0 0 0,1 0 0 0 0,-1-1 0 0 0,1 1 0 0 0,-1-1 0 0 0,1 0 0 0 0,0 0 0 0 0,1-1 0 0 0,-1 1 0 0 0,1-1 0 0 0,-1-1 0 0 0,1 1 0 0 0,0-1 0 0 0,0 0 0 0 0,0 0 0 0 0,10 1 0 0 0,11 0 50 0 0,0-1 0 0 0,0-1 0 0 0,0-2 0 0 0,-1-1-1 0 0,1-1 1 0 0,44-10 0 0 0,-36 4-45 0 0,0-1-1 0 0,-1-1 1 0 0,-1-2 0 0 0,47-25-1 0 0,-66 31 31 0 0,-12 6-126 0 0,1 0 0 0 0,-1 0 0 0 0,0 0-1 0 0,0 0 1 0 0,1-1 0 0 0,-1 1-1 0 0,0-1 1 0 0,0 1 0 0 0,-1-1 0 0 0,1 0-1 0 0,0 0 1 0 0,-1 1 0 0 0,1-1 0 0 0,-1 0-1 0 0,3-5 1 0 0,-3 5-104 0 0,-22 1 13 0 0,15 1 188 0 0,-1-1 0 0 0,1 1 0 0 0,0 1 1 0 0,0-1-1 0 0,0 1 0 0 0,-7 1 0 0 0,7 0 65 0 0,0 1 0 0 0,0-1 0 0 0,1 1 0 0 0,-1 0 0 0 0,-5 4 0 0 0,10-6-49 0 0,0 0 0 0 0,0 0 0 0 0,0 0 0 0 0,0 0 0 0 0,0 0 0 0 0,0 0 0 0 0,1 0 0 0 0,-1 0 0 0 0,0 1 0 0 0,1-1 0 0 0,-1 0 0 0 0,1 0 1 0 0,-1 2-1 0 0,-2 5 93 0 0,-3 3-19 0 0,5-11-120 0 0,1 0 1 0 0,0 0-1 0 0,0 0 0 0 0,0 0 1 0 0,0 1-1 0 0,0-1 0 0 0,0 0 1 0 0,0 0-1 0 0,0 0 0 0 0,0 0 1 0 0,0 0-1 0 0,0 0 1 0 0,0 0-1 0 0,0 0 0 0 0,0 0 1 0 0,0 0-1 0 0,0 1 0 0 0,0-1 1 0 0,0 0-1 0 0,0 0 0 0 0,0 0 1 0 0,0 0-1 0 0,0 0 0 0 0,0 0 1 0 0,0 0-1 0 0,0 0 1 0 0,0 1-1 0 0,0-1 0 0 0,0 0 1 0 0,0 0-1 0 0,0 0 0 0 0,0 0 1 0 0,0 0-1 0 0,0 0 0 0 0,0 0 1 0 0,0 0-1 0 0,0 0 1 0 0,0 1-1 0 0,0-1 0 0 0,0 0 1 0 0,0 0-1 0 0,0 0 0 0 0,0 0 1 0 0,0 0-1 0 0,1 0 0 0 0,-1 0 1 0 0,0 0-1 0 0,0 0 0 0 0,0 0 1 0 0,0 0-1 0 0,55 45-1358 0 0,-39-29 530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21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120 396 13823 0 0,'-9'6'1056'0'0,"5"-3"-984"0"0,-1-1 0 0 0,1-1-1 0 0,-1 1 1 0 0,0-1 0 0 0,0 0-1 0 0,1 0 1 0 0,-1 0-1 0 0,0-1 1 0 0,0 1 0 0 0,0-1-1 0 0,-5-1 1 0 0,7 1 23 0 0,1-1 0 0 0,0 1 0 0 0,0-1 0 0 0,-1 1 0 0 0,1-1 0 0 0,0 0 0 0 0,0 0 0 0 0,0 0 0 0 0,0 0 0 0 0,0 0 0 0 0,0 0 0 0 0,0-1 0 0 0,0 1 0 0 0,1-1 0 0 0,-1 1 0 0 0,0-1 0 0 0,1 0 0 0 0,-1 0-1 0 0,1 0 1 0 0,0 1 0 0 0,0-1 0 0 0,-1 0 0 0 0,1-1 0 0 0,0 1 0 0 0,1 0 0 0 0,-2-4 0 0 0,1 1-20 0 0,1 1 0 0 0,-1-1-1 0 0,1 0 1 0 0,0 0-1 0 0,0 1 1 0 0,1-1 0 0 0,0 0-1 0 0,0 1 1 0 0,0-1 0 0 0,0 0-1 0 0,0 1 1 0 0,1 0 0 0 0,0-1-1 0 0,0 1 1 0 0,3-5-1 0 0,4-6-98 0 0,1 1-1 0 0,20-24 0 0 0,-5 10 25 0 0,2 1 0 0 0,0 2 0 0 0,2 1 0 0 0,1 1 0 0 0,1 1 0 0 0,0 2 0 0 0,49-23 0 0 0,-74 40-6 0 0,0 1 1 0 0,0 0-1 0 0,1 0 0 0 0,-1 0 0 0 0,0 1 0 0 0,1-1 0 0 0,-1 2 1 0 0,1-1-1 0 0,-1 1 0 0 0,1 0 0 0 0,6 1 0 0 0,-10-1 48 0 0,1 1 0 0 0,-1 0-1 0 0,0-1 1 0 0,0 1 0 0 0,0 1-1 0 0,0-1 1 0 0,0 0 0 0 0,0 1 0 0 0,0-1-1 0 0,0 1 1 0 0,-1 0 0 0 0,1 0-1 0 0,-1 0 1 0 0,1 0 0 0 0,-1 1-1 0 0,0-1 1 0 0,1 1 0 0 0,-2-1-1 0 0,1 1 1 0 0,0 0 0 0 0,0 0-1 0 0,-1 0 1 0 0,2 4 0 0 0,0 2 68 0 0,0 1-1 0 0,-1 0 1 0 0,0-1 0 0 0,0 1 0 0 0,-1 0 0 0 0,-1 0-1 0 0,0 0 1 0 0,0-1 0 0 0,-1 1 0 0 0,-2 13-1 0 0,-2 0-131 0 0,-1 1-1 0 0,-2-1 1 0 0,-9 22-1 0 0,11-30 153 0 0,4-8-553 0 0,-1 0 1 0 0,0-1-1 0 0,0 1 0 0 0,0-1 0 0 0,-1 0 1 0 0,1 0-1 0 0,-9 9 0 0 0,5-8-2574 0 0,7-7 1462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22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187 120 13823 0 0,'0'0'315'0'0,"0"0"45"0"0,0 2 21 0 0,-4 37 84 0 0,2-29-452 0 0,1-1 1 0 0,0 1 0 0 0,0-1 0 0 0,1 1 0 0 0,1 11 0 0 0,-1-18 76 0 0,1-1 1 0 0,0 1 0 0 0,-1-1 0 0 0,1 0 0 0 0,0 0 0 0 0,0 1 0 0 0,0-1 0 0 0,0 0 0 0 0,0 0 0 0 0,1 0 0 0 0,-1 0 0 0 0,1 0 0 0 0,-1 0 0 0 0,1-1 0 0 0,0 1 0 0 0,0 0 0 0 0,0-1 0 0 0,0 1 0 0 0,0-1 0 0 0,0 0-1 0 0,0 0 1 0 0,0 0 0 0 0,0 0 0 0 0,0 0 0 0 0,5 1 0 0 0,1 0 121 0 0,0-1 0 0 0,0 0 0 0 0,1 0 0 0 0,-1 0 0 0 0,0-1 0 0 0,15-2 0 0 0,-1-2-138 0 0,28-6 0 0 0,-33 5-74 0 0,-1 0 0 0 0,0 0 0 0 0,0-2 0 0 0,-1 0 0 0 0,0-1 0 0 0,0 0 0 0 0,26-20 0 0 0,-36 23 0 0 0,0 0 0 0 0,0 0 0 0 0,0 0 0 0 0,-1 0 0 0 0,0-1 0 0 0,0 1 0 0 0,0-1 0 0 0,0 0 0 0 0,3-11 0 0 0,-5 12 0 0 0,0 0 0 0 0,-1 0 0 0 0,0-1 0 0 0,0 1 0 0 0,-1 0 0 0 0,0-1 0 0 0,1 1 0 0 0,-2-1 0 0 0,1 1 0 0 0,-1 0 0 0 0,1-1 0 0 0,-2 1 0 0 0,-2-10 0 0 0,3 13-19 0 0,0 0-1 0 0,0-1 1 0 0,0 1-1 0 0,0 0 1 0 0,0 0-1 0 0,-1-1 1 0 0,1 1 0 0 0,-1 0-1 0 0,0 1 1 0 0,1-1-1 0 0,-1 0 1 0 0,0 0-1 0 0,0 1 1 0 0,0-1-1 0 0,-4-1 1 0 0,2 1-57 0 0,0 0 0 0 0,0 1 0 0 0,0-1 0 0 0,0 1 0 0 0,0 0-1 0 0,-1 0 1 0 0,1 0 0 0 0,-7 1 0 0 0,-1 0-66 0 0,1 1 0 0 0,-1 0-1 0 0,0 0 1 0 0,1 1 0 0 0,-1 1 0 0 0,-11 4-1 0 0,-6 5 143 0 0,0 1 0 0 0,0 1 0 0 0,1 2 0 0 0,1 0 0 0 0,1 2 0 0 0,0 1 0 0 0,1 1 0 0 0,-38 41 0 0 0,47-43 23 0 0,0 0 0 0 0,1 2 0 0 0,-18 30 0 0 0,28-40 8 0 0,-1 0 0 0 0,2 0 0 0 0,-1 1 0 0 0,1 0 0 0 0,1 0 0 0 0,0 0 0 0 0,1 0 0 0 0,0 0 0 0 0,-1 19 0 0 0,3-27 24 0 0,0-1 0 0 0,0 1 0 0 0,0-1 0 0 0,1 1 0 0 0,-1 0 0 0 0,1-1 0 0 0,0 1 0 0 0,-1-1-1 0 0,1 1 1 0 0,0-1 0 0 0,0 0 0 0 0,1 1 0 0 0,-1-1 0 0 0,0 0 0 0 0,1 0 0 0 0,-1 0 0 0 0,1 0 0 0 0,0 0 0 0 0,0 0 0 0 0,0 0 0 0 0,0-1 0 0 0,0 1 0 0 0,0 0 0 0 0,0-1 0 0 0,0 0 0 0 0,1 0 0 0 0,-1 1 0 0 0,1-1 0 0 0,-1-1 0 0 0,4 2 0 0 0,6 1-92 0 0,1-1 0 0 0,0-1 0 0 0,-1 1 0 0 0,1-2 0 0 0,13-1 0 0 0,-7 1 145 0 0,236 0-172 0 0,-161 4-2381 0 0,-70-3-3694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27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442 311 10135 0 0,'0'0'231'0'0,"7"-6"308"0"0,-5 4-517 0 0,1-1 0 0 0,-1 1 0 0 0,1-1 0 0 0,-1 1 0 0 0,0-1 0 0 0,0 0 0 0 0,0 0 0 0 0,-1 0 0 0 0,1 0 0 0 0,-1 0 0 0 0,1 0 0 0 0,0-6 0 0 0,2-4 462 0 0,-1 0-1 0 0,3-17 0 0 0,-1-2 155 0 0,-3 17-350 0 0,-1 1 0 0 0,0-1 0 0 0,-1 1 0 0 0,-2-19 0 0 0,1 25-216 0 0,0 0 0 0 0,0 1 0 0 0,0-1 0 0 0,-1 1 0 0 0,-4-11 0 0 0,5 16-66 0 0,1 1 0 0 0,-1-1-1 0 0,0 0 1 0 0,0 1 0 0 0,0-1-1 0 0,0 1 1 0 0,0 0 0 0 0,0-1-1 0 0,0 1 1 0 0,0 0 0 0 0,0 0-1 0 0,-1-1 1 0 0,1 1 0 0 0,0 0-1 0 0,-1 0 1 0 0,1 1 0 0 0,-1-1-1 0 0,1 0 1 0 0,-1 0 0 0 0,1 1 0 0 0,-1-1-1 0 0,0 1 1 0 0,1-1 0 0 0,-1 1-1 0 0,0 0 1 0 0,0-1 0 0 0,1 1-1 0 0,-1 0 1 0 0,0 0 0 0 0,-1 1-1 0 0,-10 1-5 0 0,0 1 0 0 0,1 0 0 0 0,0 2 0 0 0,0-1 0 0 0,0 1 0 0 0,0 1 0 0 0,1 0 0 0 0,-1 1 0 0 0,2 0 0 0 0,-1 0 0 0 0,1 1 0 0 0,-17 17 0 0 0,-4 9 0 0 0,1 1 0 0 0,-31 48 0 0 0,47-63 0 0 0,-68 107 1004 0 0,72-109-832 0 0,2-1-1 0 0,0 1 0 0 0,1 0 1 0 0,1 1-1 0 0,-6 32 0 0 0,11-46-168 0 0,0 0-1 0 0,0 0 1 0 0,1-1-1 0 0,0 1 0 0 0,0 0 1 0 0,0 0-1 0 0,1-1 1 0 0,0 1-1 0 0,0 0 1 0 0,0-1-1 0 0,0 1 1 0 0,1 0-1 0 0,-1-1 0 0 0,1 0 1 0 0,0 1-1 0 0,1-1 1 0 0,-1 0-1 0 0,1 0 1 0 0,-1 0-1 0 0,1 0 1 0 0,1-1-1 0 0,-1 1 0 0 0,0-1 1 0 0,1 0-1 0 0,0 0 1 0 0,0 0-1 0 0,-1 0 1 0 0,2-1-1 0 0,-1 0 1 0 0,0 0-1 0 0,0 0 0 0 0,1 0 1 0 0,-1 0-1 0 0,1-1 1 0 0,5 1-1 0 0,1 0 144 0 0,0 0 0 0 0,1-1 0 0 0,-1-1 0 0 0,1 0 0 0 0,-1-1 0 0 0,0 0 0 0 0,1 0 0 0 0,-1-1 0 0 0,0-1 0 0 0,0 0 0 0 0,0 0 0 0 0,20-10 0 0 0,2-4-120 0 0,1-1 0 0 0,45-34 0 0 0,-50 28-26 0 0,0 0 0 0 0,37-42 0 0 0,-56 54 0 0 0,-5 8-99 0 0,-1 0 0 0 0,0-1 1 0 0,-1 0-1 0 0,1 0 0 0 0,-1 0 0 0 0,0 0 0 0 0,0-1 0 0 0,-1 1 0 0 0,1-1 1 0 0,-1 1-1 0 0,0-1 0 0 0,-1 0 0 0 0,2-6 0 0 0,-3 9-343 0 0,-3 4 432 0 0,-1-1 0 0 0,1 1 1 0 0,0 0-1 0 0,-1 0 0 0 0,1 0 0 0 0,0 0 1 0 0,0 0-1 0 0,0 1 0 0 0,0-1 1 0 0,0 1-1 0 0,0 0 0 0 0,0 0 1 0 0,0 0-1 0 0,1 0 0 0 0,-4 4 1 0 0,-4 5 5 0 0,0 1 0 0 0,-9 13 1 0 0,14-19 3 0 0,-24 35 0 0 0,-41 79 0 0 0,58-96 0 0 0,2 0 0 0 0,0 1 0 0 0,1 1 0 0 0,-10 52 0 0 0,18-64 0 0 0,3-2 0 0 0,-1-11-10 0 0,-1 0 0 0 0,1-1 0 0 0,-1 1 0 0 0,1 0 0 0 0,0-1 0 0 0,-1 1 0 0 0,1 0 0 0 0,0-1 0 0 0,-1 1-1 0 0,1-1 1 0 0,0 0 0 0 0,0 1 0 0 0,0-1 0 0 0,-1 1 0 0 0,1-1 0 0 0,0 0 0 0 0,0 0 0 0 0,0 1 0 0 0,0-1 0 0 0,0 0 0 0 0,0 0 0 0 0,0 0-1 0 0,0 0 1 0 0,-1 0 0 0 0,1 0 0 0 0,0 0 0 0 0,0-1 0 0 0,0 1 0 0 0,1 0 0 0 0,2-1-131 0 0,-1 0 1 0 0,1-1-1 0 0,-1 1 0 0 0,1-1 1 0 0,-1 1-1 0 0,4-3 1 0 0,56-42-2831 0 0,-22 16 1436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28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16 398 13823 0 0,'0'0'315'0'0,"-2"2"45"0"0,-11 16 536 0 0,12-17-519 0 0,1-1 110 0 0,1-4-265 0 0,0-1 0 0 0,0 1 0 0 0,1 0 1 0 0,0 0-1 0 0,-1-1 0 0 0,2 1 0 0 0,-1 1 0 0 0,0-1 0 0 0,4-4 0 0 0,0-2 114 0 0,126-172 2382 0 0,-93 131-2780 0 0,-23 33 62 0 0,0 0 0 0 0,0 1 0 0 0,2 1 0 0 0,0 1 0 0 0,36-25 0 0 0,-53 40 0 0 0,0-1 0 0 0,0 0 0 0 0,0 1 0 0 0,0-1 0 0 0,-1 0 0 0 0,1 1 0 0 0,0-1 0 0 0,0 1 0 0 0,0 0 0 0 0,0-1 0 0 0,0 1 0 0 0,0 0 0 0 0,0 0 0 0 0,1-1 0 0 0,-1 1 0 0 0,0 0 0 0 0,0 0 0 0 0,0 0 0 0 0,0 0 0 0 0,0 0 0 0 0,0 1 0 0 0,0-1 0 0 0,0 0 0 0 0,0 0 0 0 0,0 1 0 0 0,0-1 0 0 0,0 1 0 0 0,0-1 0 0 0,0 1 0 0 0,0-1 0 0 0,0 1 0 0 0,0-1 0 0 0,-1 1 0 0 0,1 0 0 0 0,0 0 0 0 0,0-1 0 0 0,-1 1 0 0 0,1 0 0 0 0,0 1 0 0 0,1 1 0 0 0,0 1 0 0 0,-1-1 0 0 0,1 1 0 0 0,-1-1 0 0 0,0 1 0 0 0,0 0 0 0 0,0 0 0 0 0,-1-1 0 0 0,1 8 0 0 0,0 19 0 0 0,-1 0 0 0 0,-2 0 0 0 0,-1 0 0 0 0,-1 0 0 0 0,-9 32 0 0 0,7-32 4 0 0,-5 21-72 0 0,10-49-269 0 0,1-2-138 0 0,0 0-851 0 0,1 1-3444 0 0,4 5-1474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2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452 455 15663 0 0,'0'0'356'0'0,"0"0"50"0"0,0 0 20 0 0,0 0-42 0 0,-1 0-250 0 0,-12-1-130 0 0,0 0 0 0 0,0 1 1 0 0,-17 2-1 0 0,-10 0-7 0 0,-36 1-7 0 0,-25 0 7 0 0,88-3 17 0 0,0-2 0 0 0,0 1 0 0 0,0-2 0 0 0,0 0 0 0 0,-20-7 0 0 0,28 9 112 0 0,1-1-1 0 0,-1-1 1 0 0,1 1 0 0 0,-1-1 0 0 0,1 1-1 0 0,0-1 1 0 0,0-1 0 0 0,0 1-1 0 0,0 0 1 0 0,1-1 0 0 0,-5-5 0 0 0,6 6-104 0 0,1 1 0 0 0,-1-1-1 0 0,1 0 1 0 0,0 1 0 0 0,0-1 0 0 0,0 0 0 0 0,0 0 0 0 0,0 0 0 0 0,1 1 0 0 0,-1-1 0 0 0,1 0 0 0 0,0 0 0 0 0,-1 0 0 0 0,2 0 0 0 0,-1 0 0 0 0,0 0-1 0 0,1 0 1 0 0,-1 0 0 0 0,1 0 0 0 0,1-3 0 0 0,1-3-22 0 0,1 1 0 0 0,0 0 0 0 0,0 0 0 0 0,0 0 0 0 0,1 1 0 0 0,1 0 0 0 0,-1-1 0 0 0,1 2 0 0 0,8-8 0 0 0,8-6 0 0 0,36-23 0 0 0,-22 16 0 0 0,-2 3 0 0 0,0 2 0 0 0,2 0 0 0 0,1 3 0 0 0,0 1 0 0 0,72-24 0 0 0,-88 36 0 0 0,1 1 0 0 0,0 1 0 0 0,0 1 0 0 0,0 1 0 0 0,0 1 0 0 0,0 0 0 0 0,0 2 0 0 0,36 6 0 0 0,-52-6-4 0 0,0 0 1 0 0,0 0-1 0 0,-1 1 0 0 0,1 0 0 0 0,-1 0 1 0 0,1 1-1 0 0,-1-1 0 0 0,0 1 0 0 0,8 6 1 0 0,-11-7 27 0 0,1 0 0 0 0,-1 0 0 0 0,0 0 0 0 0,0 1 0 0 0,0-1 0 0 0,0 1 0 0 0,0-1 0 0 0,-1 1 0 0 0,1 0 0 0 0,-1 0 0 0 0,1 0 0 0 0,-1 0 0 0 0,0 0 0 0 0,-1 0 0 0 0,1 0 0 0 0,0 0 0 0 0,-1 0 0 0 0,0 0 0 0 0,1 4 0 0 0,-2 2 106 0 0,1 0 0 0 0,-1-1 0 0 0,-1 1 0 0 0,0-1 0 0 0,0 1 0 0 0,0-1 0 0 0,-1 0 0 0 0,-1 0 0 0 0,1 0 0 0 0,-1 0 0 0 0,0-1 0 0 0,-6 8 0 0 0,-7 7-188 0 0,-1-1 1 0 0,-29 27-1 0 0,29-30 146 0 0,-19 15-1061 0 0,-1-2 0 0 0,-80 50-1 0 0,69-54-4564 0 0,29-16-76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28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 13823 0 0,'0'0'630'0'0,"0"0"-13"0"0,8 5-368 0 0,-7-3-249 0 0,1 0 0 0 0,0 0 0 0 0,-1 0 0 0 0,0 0 0 0 0,1 0 0 0 0,-1 0 0 0 0,0 0 0 0 0,0 1 0 0 0,0-1 0 0 0,0 0 0 0 0,0 1 0 0 0,-1-1 0 0 0,1 0 0 0 0,-1 1 0 0 0,1-1 0 0 0,-1 1 0 0 0,0-1 0 0 0,0 1 0 0 0,0-1 0 0 0,0 1 0 0 0,-1-1 0 0 0,1 1 0 0 0,-2 4 0 0 0,-2 4 0 0 0,1 1 0 0 0,-2-1 0 0 0,-9 17 0 0 0,11-22 0 0 0,-21 39 25 0 0,-2-2-1 0 0,-37 50 1 0 0,25-44 468 0 0,-179 256 3028 0 0,192-263-3474 0 0,9-12-652 0 0,-2-2 1 0 0,-34 44 0 0 0,8-24-407 0 0,4-4-12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2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 13823 0 0,'0'0'630'0'0,"0"0"-13"0"0,1 2-393 0 0,0 12 53 0 0,0 1 0 0 0,0 0 0 0 0,-2-1 0 0 0,1 1 0 0 0,-2 0 0 0 0,-6 24 0 0 0,-29 86 1266 0 0,35-120-1504 0 0,-16 41 3 0 0,-2 0 1 0 0,-2-1-1 0 0,-2-2 0 0 0,-32 45 0 0 0,-129 153-2201 0 0,146-193 1858 0 0,20-21-2502 0 0,18-25-2313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3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92 295 10135 0 0,'0'0'464'0'0,"-9"2"151"0"0,2-2-526 0 0,6 0 282 0 0,-2-1 292 0 0,-2 0-314 0 0,4 0 2708 0 0,4-7-2851 0 0,0 1 0 0 0,0-1 0 0 0,1 1 0 0 0,0 0 0 0 0,0 0 0 0 0,1 0 0 0 0,-1 1 0 0 0,2-1 0 0 0,-1 1 0 0 0,12-10 0 0 0,9-6 624 0 0,34-23-1 0 0,-55 42-658 0 0,23-16 82 0 0,1 1 0 0 0,1 2-1 0 0,1 1 1 0 0,0 1 0 0 0,0 2-1 0 0,45-12 1 0 0,-49 18-268 0 0,-1 1 0 0 0,2 1-1 0 0,-1 1 1 0 0,0 1 0 0 0,0 2 0 0 0,1 1 0 0 0,-1 1-1 0 0,36 7 1 0 0,-55-7 15 0 0,-4-2 0 0 0,0 1 0 0 0,-1 0 0 0 0,1 0 0 0 0,-1 1 0 0 0,1-1 0 0 0,-1 1 0 0 0,1-1 0 0 0,-1 1 0 0 0,0 0 0 0 0,0 0 0 0 0,0 1 0 0 0,4 3 0 0 0,1 1 0 0 0,-8-6 0 0 0,1-1 0 0 0,-1 0 0 0 0,0 1 0 0 0,1-1 0 0 0,-1 0 0 0 0,0 0 0 0 0,1 1 0 0 0,-1-1 0 0 0,0 1 0 0 0,1-1 0 0 0,-1 0 0 0 0,0 1 0 0 0,0-1 0 0 0,0 1 0 0 0,1-1 0 0 0,-1 1 0 0 0,0-1 0 0 0,0 0 0 0 0,0 1 0 0 0,0-1 0 0 0,0 1 0 0 0,0-1 0 0 0,0 1 0 0 0,0-1 0 0 0,0 1 0 0 0,0-1 0 0 0,0 1 0 0 0,0-1 0 0 0,0 1 0 0 0,0-1 0 0 0,0 0 0 0 0,-1 1 0 0 0,1-1 0 0 0,0 1 0 0 0,0-1 0 0 0,0 1 0 0 0,-1-1 0 0 0,1 0 0 0 0,0 1 0 0 0,-1 0 0 0 0,0-1 0 0 0,-4 9-3 0 0,0-1 0 0 0,0 0 1 0 0,-1 0-1 0 0,0 0 0 0 0,-9 7 0 0 0,-39 33 261 0 0,42-38-56 0 0,-80 68 1084 0 0,-176 158-2959 0 0,259-227 1673 0 0,-12 12 0 0 0,-1-1 0 0 0,-38 26 0 0 0,89-64 0 0 0,48-22 0 0 0,-58 32 0 0 0,1 1 0 0 0,-1 1 0 0 0,1 1 0 0 0,0 1 0 0 0,0 0 0 0 0,29-1 0 0 0,-47 5 0 0 0,13 0 0 0 0,1 0 0 0 0,29 3 0 0 0,-41-2 0 0 0,0-1 0 0 0,0 1 0 0 0,0 0 0 0 0,0 1 0 0 0,-1-1 0 0 0,1 1 0 0 0,0-1 0 0 0,-1 1 0 0 0,1 0 0 0 0,-1 1 0 0 0,1-1 0 0 0,-1 1 0 0 0,0-1 0 0 0,0 1 0 0 0,0 0 0 0 0,3 4 0 0 0,1 3 0 0 0,-2-4 0 0 0,0 1 0 0 0,-1 0 0 0 0,1 0 0 0 0,-1 1 0 0 0,-1-1 0 0 0,1 1 0 0 0,-1 0 0 0 0,-1 0 0 0 0,1 0 0 0 0,-1 0 0 0 0,1 11 0 0 0,-3-15 0 0 0,0 0 0 0 0,0 0 0 0 0,0 0 0 0 0,0 0 0 0 0,-1 0 0 0 0,1 0 0 0 0,-1 0 0 0 0,0 0 0 0 0,-1-1 0 0 0,1 1 0 0 0,0 0 0 0 0,-1-1 0 0 0,-3 7 0 0 0,0-3 0 0 0,-1-1 0 0 0,1 1 0 0 0,-1-1 0 0 0,-9 7 0 0 0,12-10 0 0 0,-117 94 0 0 0,99-78 0 0 0,-2-1 0 0 0,0 0 0 0 0,-1-2 0 0 0,-1-1 0 0 0,0 0 0 0 0,-1-2 0 0 0,-42 14 0 0 0,56-23 25 0 0,0-2 1 0 0,0 0-1 0 0,-1 0 0 0 0,1-1 0 0 0,-1 0 0 0 0,1-1 1 0 0,-1-1-1 0 0,1 0 0 0 0,0 0 0 0 0,-1-1 0 0 0,1-1 1 0 0,-23-8-1 0 0,29 9-193 0 0,-1-1 0 0 0,1 0 0 0 0,0 0 0 0 0,0-1 0 0 0,0 1 0 0 0,0-2 0 0 0,0 1 0 0 0,1 0 0 0 0,0-1 0 0 0,0 0 0 0 0,0 0 0 0 0,1-1 0 0 0,0 1 0 0 0,0-1 0 0 0,0 0 0 0 0,0 0 0 0 0,1 0 0 0 0,0-1 0 0 0,1 1 0 0 0,-1-1 0 0 0,1 0 0 0 0,1 1 0 0 0,-1-1 0 0 0,0-9 0 0 0,1 8-480 0 0,1 1-1 0 0,1 0 1 0 0,-1 0-1 0 0,1 0 1 0 0,3-12 0 0 0,1 3-4470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3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0 11975 0 0,'0'0'267'0'0,"0"0"42"0"0,0 0 17 0 0,0 0-28 0 0,0 0-126 0 0,0 0 204 0 0,0 0 111 0 0,1 2 22 0 0,-1 9-407 0 0,0-1 0 0 0,0 1-1 0 0,-1 0 1 0 0,0-1 0 0 0,-1 0 0 0 0,-6 19-1 0 0,-24 62 726 0 0,-7-6-382 0 0,-62 102 1 0 0,22-47-220 0 0,14-24-1296 0 0,-101 137-1 0 0,-13-24-1637 0 0,168-214-2067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3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1 365 13823 0 0,'0'0'630'0'0,"0"0"-13"0"0,0 2-393 0 0,2 8-199 0 0,2 1-25 0 0,-2-10 23 0 0,-1 1-1 0 0,1-1 0 0 0,-1 0 1 0 0,1 0-1 0 0,0 1 0 0 0,-1-1 1 0 0,1 0-1 0 0,0 0 0 0 0,0-1 1 0 0,0 1-1 0 0,0 0 0 0 0,0-1 1 0 0,0 1-1 0 0,0-1 1 0 0,0 1-1 0 0,0-1 0 0 0,0 0 1 0 0,0 0-1 0 0,4 0 0 0 0,5-1 295 0 0,1 0-1 0 0,13-3 0 0 0,-21 3-264 0 0,41-10 666 0 0,0-3 0 0 0,66-29 0 0 0,-62 23-312 0 0,150-63 1024 0 0,44-18-596 0 0,3 17-2338 0 0,-118 50-4769 0 0,-104 28 4226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42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22 455 0 0,'60'-15'374'0'0,"-51"12"4568"0"0,-8 1 1424 0 0,-7 0-1844 0 0,0 2-6238 0 0,-16 5 1960 0 0,1 0 0 0 0,0 1-1 0 0,0 1 1 0 0,-37 17 0 0 0,12-4-31 0 0,7-3 31 0 0,0 2 0 0 0,2 1 0 0 0,-37 28 0 0 0,-57 34 370 0 0,-58 43 116 0 0,168-107-623 0 0,2 1 0 0 0,-26 29-1 0 0,42-44-99 0 0,0-1-1 0 0,1 1 1 0 0,0-1-1 0 0,-1 1 0 0 0,1 0 1 0 0,1 0-1 0 0,-1 0 1 0 0,1 0-1 0 0,-1 0 1 0 0,1 1-1 0 0,0-1 0 0 0,0 8 1 0 0,0-9-5 0 0,1 0 0 0 0,1 0 0 0 0,-1-1 0 0 0,0 1 0 0 0,1 0 1 0 0,-1-1-1 0 0,1 1 0 0 0,0 0 0 0 0,0-1 0 0 0,0 1 0 0 0,0-1 0 0 0,0 1 0 0 0,0-1 0 0 0,1 0 1 0 0,-1 0-1 0 0,1 1 0 0 0,0-1 0 0 0,0 0 0 0 0,0 0 0 0 0,4 3 0 0 0,2 1 0 0 0,1-1 0 0 0,1 0 0 0 0,-1 0 0 0 0,1-1 0 0 0,-1 0 0 0 0,1-1 0 0 0,14 3 0 0 0,74 9-170 0 0,-83-13 74 0 0,59 8-1721 0 0,-38-6-4356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31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82 15663 0 0,'66'-71'1706'0'0,"-64"70"-1706"0"0,-1-1 1 0 0,0 1-1 0 0,1 1 1 0 0,-1-1 0 0 0,1 0-1 0 0,-1 0 1 0 0,1 0-1 0 0,-1 1 1 0 0,1-1 0 0 0,0 1-1 0 0,-1 0 1 0 0,1-1 0 0 0,0 1-1 0 0,0 0 1 0 0,-1 0-1 0 0,1 0 1 0 0,0 0 0 0 0,-1 0-1 0 0,1 0 1 0 0,0 0-1 0 0,-1 1 1 0 0,1-1 0 0 0,1 1-1 0 0,6 6 0 0 0,-7-3 51 0 0,0 0-1 0 0,0 0 1 0 0,0 0 0 0 0,-1 0-1 0 0,0 0 1 0 0,1 0-1 0 0,-2 0 1 0 0,1 1-1 0 0,0-1 1 0 0,-1 5 0 0 0,-1 46 787 0 0,1-51-801 0 0,-6 43 159 0 0,-3 0 0 0 0,-27 90 0 0 0,23-91-104 0 0,-8 20 507 0 0,-3 0-1 0 0,-51 99 1 0 0,-90 110-419 0 0,103-185-180 0 0,-114 128 0 0 0,118-160-79 0 0,48-50-285 0 0,1-1 1 0 0,-1 0 0 0 0,-1 0-1 0 0,-18 9 1 0 0,27-15 224 0 0,0-1-1 0 0,-1 1 0 0 0,1 0 1 0 0,-1-1-1 0 0,1 1 0 0 0,0-1 1 0 0,-1 0-1 0 0,1 1 0 0 0,-1-1 1 0 0,-3-1-1 0 0,5 0 111 0 0,0 1 0 0 0,0-1 0 0 0,1 0 0 0 0,-1 0 0 0 0,0 0 1 0 0,1 1-1 0 0,-1-1 0 0 0,1 0 0 0 0,-1 0 0 0 0,1 0 0 0 0,0 0 0 0 0,-1 0 0 0 0,1 0 0 0 0,0 0 0 0 0,0 0 0 0 0,-1 0 0 0 0,1 0 0 0 0,0 0 0 0 0,0 0 0 0 0,0-1 0 0 0,0 2 29 0 0,0-6 0 0 0,1 1 0 0 0,-1 0 0 0 0,1-1 0 0 0,0 1 0 0 0,1 0 0 0 0,-1-1 0 0 0,1 1 0 0 0,0 0 0 0 0,0 0 0 0 0,4-7 0 0 0,4-3 0 0 0,19-27 0 0 0,-12 21 168 0 0,0 1-1 0 0,2 1 1 0 0,0 0-1 0 0,29-21 1 0 0,-39 33-92 0 0,1 1 0 0 0,0-1 0 0 0,0 2 0 0 0,1 0 0 0 0,-1 0 0 0 0,1 1 0 0 0,0 0 0 0 0,1 0 0 0 0,-1 2 1 0 0,0-1-1 0 0,1 2 0 0 0,16-2 0 0 0,-24 3-70 0 0,0 0 1 0 0,0 0-1 0 0,0 1 1 0 0,0 0-1 0 0,0-1 0 0 0,0 1 1 0 0,0 0-1 0 0,0 1 1 0 0,0-1-1 0 0,0 1 1 0 0,-1 0-1 0 0,1 0 0 0 0,0 0 1 0 0,-1 0-1 0 0,0 1 1 0 0,1-1-1 0 0,-1 1 0 0 0,0 0 1 0 0,-1 0-1 0 0,1 0 1 0 0,0 0-1 0 0,-1 0 1 0 0,0 1-1 0 0,1-1 0 0 0,-1 1 1 0 0,-1-1-1 0 0,3 6 1 0 0,-1-1-9 0 0,-1 0 1 0 0,0 1 0 0 0,0-1 0 0 0,-1 1 0 0 0,0 0-1 0 0,0 0 1 0 0,-1-1 0 0 0,0 1 0 0 0,-1 0 0 0 0,0 0-1 0 0,-4 14 1 0 0,2-9 1 0 0,0 0 0 0 0,-1-1 0 0 0,-1 1 0 0 0,0-1 0 0 0,-12 21 0 0 0,-16 20-133 0 0,32-53-563 0 0,1-1-257 0 0,0 0-58 0 0,0 0-12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31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25 15663 0 0,'0'0'356'0'0,"0"0"50"0"0,0 0 20 0 0,0 0-42 0 0,2 2-250 0 0,10 11-117 0 0,-5-5-3 0 0,1-1-1 0 0,-1 0 1 0 0,1 0-1 0 0,15 9 1 0 0,-17-12 177 0 0,1 0-1 0 0,0 0 1 0 0,0-1 0 0 0,0 0 0 0 0,1-1 0 0 0,-1 1-1 0 0,1-1 1 0 0,11 1 0 0 0,-1-1 41 0 0,-1-1-1 0 0,30-2 1 0 0,-43 1-73 0 0,-1 0 0 0 0,1 0 0 0 0,-1-1 0 0 0,1 0 0 0 0,-1 1-1 0 0,1-1 1 0 0,-1 0 0 0 0,1-1 0 0 0,3-1 0 0 0,0-2-143 0 0,-4 4-22 0 0,-1-1-1 0 0,0 0 1 0 0,0 0-1 0 0,0 1 1 0 0,0-1 0 0 0,0 0-1 0 0,-1 0 1 0 0,1-1-1 0 0,-1 1 1 0 0,1 0-1 0 0,-1-1 1 0 0,2-4 0 0 0,0 1-312 0 0,-2 4 220 0 0,-1 1 0 0 0,0 0 0 0 0,1-1 0 0 0,-1 1 0 0 0,0 0 0 0 0,0 0 0 0 0,0-1 1 0 0,0 1-1 0 0,0 0 0 0 0,0-1 0 0 0,0 1 0 0 0,-1 0 0 0 0,1-1 0 0 0,0 1 0 0 0,-1 0 0 0 0,1 0 0 0 0,-1 0 0 0 0,1-1 1 0 0,-1 1-1 0 0,0 0 0 0 0,-1-2 0 0 0,0 1-76 0 0,0-1 1 0 0,0 1-1 0 0,0-1 1 0 0,0 1-1 0 0,0 0 0 0 0,-1 0 1 0 0,-3-3-1 0 0,1 3 89 0 0,0 0-1 0 0,1 0 0 0 0,-1 1 0 0 0,0-1 1 0 0,0 1-1 0 0,0 0 0 0 0,0 0 1 0 0,0 1-1 0 0,0 0 0 0 0,0 0 0 0 0,0 0 1 0 0,0 0-1 0 0,-5 2 0 0 0,-7 1-228 0 0,1 0-1 0 0,-26 10 0 0 0,19-4 440 0 0,1 0-1 0 0,-1 2 1 0 0,1 0-1 0 0,1 1 1 0 0,0 2-1 0 0,1 0 1 0 0,1 1-1 0 0,0 1 1 0 0,1 0-1 0 0,0 2 1 0 0,2 0-1 0 0,0 1 1 0 0,1 1-1 0 0,1 0 1 0 0,-13 25-1 0 0,23-38-37 0 0,1 0-1 0 0,0 1 1 0 0,0-1-1 0 0,1 1 1 0 0,-1 0-1 0 0,2-1 1 0 0,-1 1-1 0 0,1 0 1 0 0,0 16 0 0 0,1-21-51 0 0,1 0 0 0 0,-1 1 1 0 0,1-1-1 0 0,-1 0 0 0 0,1 0 1 0 0,0 0-1 0 0,0 0 0 0 0,1 0 1 0 0,-1 0-1 0 0,0 0 0 0 0,1-1 1 0 0,0 1-1 0 0,0 0 0 0 0,-1-1 1 0 0,2 1-1 0 0,-1-1 0 0 0,0 0 1 0 0,0 0-1 0 0,1 0 0 0 0,-1 0 1 0 0,1 0-1 0 0,0 0 0 0 0,-1-1 1 0 0,1 1-1 0 0,0-1 0 0 0,0 1 1 0 0,5 0-1 0 0,8 2-10 0 0,0 0 1 0 0,0-1 0 0 0,0-1-1 0 0,1-1 1 0 0,-1 0-1 0 0,23-2 1 0 0,97-17-95 0 0,-111 13 51 0 0,85-16-2428 0 0,-82 16-3694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3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322 207 11975 0 0,'0'0'267'0'0,"0"0"42"0"0,0 0 17 0 0,2 1-28 0 0,8 4-196 0 0,-3 1-21 0 0,-7-3 12 0 0,0-1 0 0 0,0 1 0 0 0,-1 0 0 0 0,0-1 0 0 0,1 1 0 0 0,-1-1 0 0 0,0 1 0 0 0,0-1 0 0 0,0 1 0 0 0,0-1 0 0 0,-1 0 1 0 0,1 1-1 0 0,-1-1 0 0 0,-2 3 0 0 0,-9 18 480 0 0,11-4-501 0 0,2-17 299 0 0,0-2 117 0 0,9 8 533 0 0,-7-6-890 0 0,1 0 1 0 0,-1 0-1 0 0,1-1 0 0 0,-1 1 0 0 0,1-1 1 0 0,0 0-1 0 0,-1 0 0 0 0,1 0 0 0 0,0 0 0 0 0,0 0 1 0 0,0-1-1 0 0,0 0 0 0 0,0 1 0 0 0,0-1 1 0 0,0 0-1 0 0,0 0 0 0 0,0 0 0 0 0,5-2 0 0 0,3 0 251 0 0,-1-1 0 0 0,0-1 0 0 0,19-9-1 0 0,-13 6-225 0 0,31-18-284 0 0,-1-1-1 0 0,73-56 1 0 0,-108 75-1 0 0,36-30-763 0 0,-43 33 820 0 0,1 0 1 0 0,-1 0 0 0 0,-1 0 0 0 0,1-1 0 0 0,-1 1 0 0 0,1-1-1 0 0,4-10 1 0 0,-8 14 24 0 0,1-1-1 0 0,0 0 0 0 0,0 0 1 0 0,-1 0-1 0 0,1 0 0 0 0,-1 0 1 0 0,1 0-1 0 0,-1 0 1 0 0,0 1-1 0 0,0-1 0 0 0,0 0 1 0 0,0 0-1 0 0,0 0 0 0 0,0 0 1 0 0,-1 0-1 0 0,1 0 1 0 0,-1 0-1 0 0,1 0 0 0 0,-1 0 1 0 0,0 0-1 0 0,1 0 0 0 0,-1 1 1 0 0,0-1-1 0 0,0 0 1 0 0,-1 1-1 0 0,1-1 0 0 0,0 1 1 0 0,0-1-1 0 0,-1 1 0 0 0,1-1 1 0 0,-1 1-1 0 0,1 0 1 0 0,-1 0-1 0 0,0 0 0 0 0,1 0 1 0 0,-1 0-1 0 0,0 0 0 0 0,0 0 1 0 0,0 0-1 0 0,1 1 0 0 0,-1-1 1 0 0,-3 0-1 0 0,-9-1 13 0 0,0 0-1 0 0,0 1 1 0 0,-1 0 0 0 0,1 1-1 0 0,0 0 1 0 0,0 1 0 0 0,0 1-1 0 0,0 1 1 0 0,0 0-1 0 0,0 0 1 0 0,1 1 0 0 0,-22 10-1 0 0,-9 7-32 0 0,1 1 0 0 0,-51 37 0 0 0,75-47 127 0 0,-135 95 333 0 0,132-90-361 0 0,1 2 1 0 0,1 0-1 0 0,0 1 1 0 0,-26 37-1 0 0,40-49-31 0 0,1 0 0 0 0,0 0 0 0 0,1 0 0 0 0,0 1 0 0 0,0-1 0 0 0,-3 11 0 0 0,6-16 0 0 0,1-1 0 0 0,-1 0 0 0 0,1 1 0 0 0,0-1 0 0 0,-1 1 0 0 0,1-1 0 0 0,0 0 0 0 0,0 1 0 0 0,0-1 0 0 0,1 1 0 0 0,-1-1 0 0 0,1 1 0 0 0,-1-1 0 0 0,1 0 0 0 0,0 1 0 0 0,0-1 0 0 0,0 0 0 0 0,0 0 0 0 0,0 0 0 0 0,0 0 0 0 0,1 0 0 0 0,-1 0 0 0 0,1 0 0 0 0,0 0 0 0 0,-1 0 0 0 0,1-1 0 0 0,0 1 0 0 0,2 1 0 0 0,4 2 114 0 0,0-1 0 0 0,0 0 0 0 0,0-1-1 0 0,0 0 1 0 0,1 0 0 0 0,0-1 0 0 0,-1 0-1 0 0,10 1 1 0 0,8 0 398 0 0,39 0 0 0 0,12-5-1138 0 0,97-16 0 0 0,-117 10-2324 0 0,-32 3 1416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3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13823 0 0,'0'0'630'0'0,"1"-1"-13"0"0,0-5-320 0 0,-1 4 105 0 0,0 2 87 0 0,0 0 20 0 0,10 8 515 0 0,-5-4-913 0 0,-1 0-1 0 0,0 0 1 0 0,-1 1-1 0 0,1-1 1 0 0,-1 1-1 0 0,0 0 1 0 0,0 0-1 0 0,0 1 1 0 0,-1-1-1 0 0,0 0 1 0 0,0 1-1 0 0,0 0 1 0 0,0-1-1 0 0,-1 1 1 0 0,1 7-1 0 0,0 9-180 0 0,-1 0-1 0 0,-3 36 0 0 0,1-49 147 0 0,-4 51 379 0 0,2-21 806 0 0,1 43-1 0 0,2-71-980 0 0,2 0 0 0 0,-1 0 0 0 0,6 18 0 0 0,-3-18-280 0 0,-4-11 0 0 0,1 1 0 0 0,-1-1 0 0 0,0 1 0 0 0,1-1 0 0 0,-1 1 0 0 0,0-1 0 0 0,1 1 0 0 0,-1-1 0 0 0,1 0 0 0 0,-1 1 0 0 0,0-1 0 0 0,1 0 0 0 0,-1 1 0 0 0,1-1 0 0 0,-1 0 0 0 0,2 1 0 0 0,-2-1 0 0 0,1 0 0 0 0,0 0 0 0 0,0 0 0 0 0,0 0 0 0 0,0 0 0 0 0,0 0 0 0 0,0-1 0 0 0,0 1 0 0 0,0 0 0 0 0,0 0 0 0 0,0-1 0 0 0,0 1 0 0 0,0 0 0 0 0,0-1 0 0 0,0 1 0 0 0,-1-1 0 0 0,1 0 0 0 0,0 1 0 0 0,0-1 0 0 0,1-1 0 0 0,15-18 0 0 0,-11 12 0 0 0,25-33 598 0 0,31-53 0 0 0,10-15 254 0 0,-37 64-1184 0 0,2 1 0 0 0,1 3 0 0 0,3 0 0 0 0,1 3 0 0 0,69-48 0 0 0,-104 81 88 0 0,1 0 0 0 0,-1 1-1 0 0,1 1 1 0 0,0-1 0 0 0,9-2-1 0 0,-12 5-1409 0 0,1-1 0 0 0,0 1 0 0 0,-1 0 0 0 0,10 0 0 0 0,-13 1-4338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33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243 133 10135 0 0,'0'0'464'0'0,"1"2"-9"0"0,1 1-433 0 0,1 0 0 0 0,-1 0 0 0 0,1 0-1 0 0,0 0 1 0 0,4 2 0 0 0,12 14 890 0 0,-14-14-290 0 0,0 0 1 0 0,0 0 0 0 0,0-1 0 0 0,0 1-1 0 0,0-1 1 0 0,1-1 0 0 0,0 1-1 0 0,7 3 1 0 0,-7-4-402 0 0,1 0 0 0 0,0-1 0 0 0,1 1 0 0 0,-1-1 0 0 0,0-1 0 0 0,0 1 0 0 0,1-1 0 0 0,-1-1 0 0 0,1 1 0 0 0,-1-1 0 0 0,15-2 0 0 0,-12 0-100 0 0,0-1 1 0 0,0 0-1 0 0,0-1 1 0 0,-1 0 0 0 0,1 0-1 0 0,-1-1 1 0 0,0 0 0 0 0,0-1-1 0 0,12-10 1 0 0,-15 11-129 0 0,0 0 0 0 0,-1 0 0 0 0,0 0 0 0 0,0-1 0 0 0,0 0 0 0 0,-1 0 0 0 0,0 0 0 0 0,0-1 0 0 0,0 1 0 0 0,-1-1 0 0 0,0 0 0 0 0,0 0 0 0 0,3-13 0 0 0,-6 17-70 0 0,1 1 0 0 0,-1-1 1 0 0,0 0-1 0 0,0 0 0 0 0,0 0 0 0 0,0 1 0 0 0,0-1 0 0 0,0 0 1 0 0,-1 0-1 0 0,1 1 0 0 0,-1-1 0 0 0,0 0 0 0 0,0 0 0 0 0,0 1 1 0 0,0-1-1 0 0,0 1 0 0 0,-1-1 0 0 0,1 1 0 0 0,-1 0 0 0 0,1-1 1 0 0,-1 1-1 0 0,0 0 0 0 0,0 0 0 0 0,0 0 0 0 0,0 1 0 0 0,0-1 0 0 0,-1 0 1 0 0,1 1-1 0 0,-1-1 0 0 0,1 1 0 0 0,-1 0 0 0 0,1 0 0 0 0,-1 0 1 0 0,1 0-1 0 0,-1 0 0 0 0,0 0 0 0 0,-4 0 0 0 0,-6 0-184 0 0,0 1 1 0 0,0-1-1 0 0,1 2 0 0 0,-1 0 0 0 0,0 1 1 0 0,0 0-1 0 0,-13 4 0 0 0,8 0 54 0 0,0 1-1 0 0,0 0 1 0 0,1 1-1 0 0,-19 12 1 0 0,-6 9 484 0 0,0 2 0 0 0,-58 56 0 0 0,82-69 112 0 0,0 1-1 0 0,1 0 1 0 0,-16 23 0 0 0,24-29-162 0 0,1 1 1 0 0,1 0 0 0 0,0 0-1 0 0,0 0 1 0 0,1 1 0 0 0,-5 19-1 0 0,10-29-226 0 0,0 0 0 0 0,1 0 0 0 0,-1-1 0 0 0,1 1 0 0 0,0 0 0 0 0,0 0 0 0 0,0 0 0 0 0,1 0-1 0 0,0-1 1 0 0,-1 1 0 0 0,2 0 0 0 0,-1 0 0 0 0,1-1 0 0 0,-1 1 0 0 0,1-1 0 0 0,1 0 0 0 0,-1 1 0 0 0,4 4 0 0 0,-2-4-1 0 0,0-1-1 0 0,0 0 1 0 0,0 0 0 0 0,0 0 0 0 0,0 0 0 0 0,1-1 0 0 0,0 0 0 0 0,0 0 0 0 0,0 0 0 0 0,0-1 0 0 0,0 1 0 0 0,0-1-1 0 0,1-1 1 0 0,-1 1 0 0 0,8 1 0 0 0,-3-2-193 0 0,0 0-1 0 0,0 0 0 0 0,0-1 1 0 0,0-1-1 0 0,0 0 0 0 0,0 0 1 0 0,14-4-1 0 0,2-2-1133 0 0,33-15 1 0 0,-6 1-208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33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42 339 17503 0 0,'0'0'399'0'0,"-1"2"60"0"0,-4 7 29 0 0,-29 67 158 0 0,33-74-275 0 0,1-5-216 0 0,1 1 0 0 0,0 0 0 0 0,-1-1 0 0 0,1 1 0 0 0,0 0 0 0 0,0 0 0 0 0,3-4 0 0 0,0-1 114 0 0,18-40 304 0 0,2 1 0 0 0,3 2 1 0 0,39-53-1 0 0,-54 82-752 0 0,1-1 1 0 0,1 2 0 0 0,0 0-1 0 0,1 0 1 0 0,0 1-1 0 0,1 1 1 0 0,1 1 0 0 0,0 0-1 0 0,0 1 1 0 0,1 1 0 0 0,28-10-1 0 0,-25 14 179 0 0,-5 4 0 0 0,-14 1-1 0 0,1 0 0 0 0,-1 1 0 0 0,0-1 0 0 0,0 1 0 0 0,0 0-1 0 0,1-1 1 0 0,-1 1 0 0 0,0 0 0 0 0,0 0 0 0 0,0 0 0 0 0,0 1 0 0 0,0-1 0 0 0,-1 0 0 0 0,1 1-1 0 0,0-1 1 0 0,-1 1 0 0 0,1 0 0 0 0,-1-1 0 0 0,1 1 0 0 0,-1 0 0 0 0,0 0 0 0 0,1 0-1 0 0,-1 0 1 0 0,0 0 0 0 0,-1 0 0 0 0,2 3 0 0 0,1 4 65 0 0,-1 1-1 0 0,0 0 1 0 0,0 0 0 0 0,0 15 0 0 0,-1-19 49 0 0,-1 0 38 0 0,-1 1 1 0 0,1-1 0 0 0,-1 1 0 0 0,-1-1-1 0 0,1 0 1 0 0,-1 1 0 0 0,0-1 0 0 0,-4 7-1 0 0,3-5-106 0 0,0 0 0 0 0,1 0 0 0 0,0 0 0 0 0,-2 16 0 0 0,6 16-45 0 0,-2-39-48 0 0,0 0 1 0 0,0 0-1 0 0,0 0 0 0 0,1 0 0 0 0,-1 0 1 0 0,0 0-1 0 0,0 0 0 0 0,0-1 0 0 0,1 1 1 0 0,-1 0-1 0 0,0 0 0 0 0,1 0 0 0 0,-1 0 1 0 0,1-1-1 0 0,-1 1 0 0 0,1 0 0 0 0,-1 0 1 0 0,1-1-1 0 0,-1 1 0 0 0,1 0 0 0 0,0-1 1 0 0,-1 1-1 0 0,1-1 0 0 0,0 1 0 0 0,0-1 1 0 0,0 1-1 0 0,-1-1 0 0 0,1 1 0 0 0,0-1 1 0 0,1 0-1 0 0,1 2-254 0 0,22 7-6526 0 0,-13-7 390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3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0 17503 0 0,'0'0'399'0'0,"0"0"60"0"0,2 3 21 0 0,-1-2-450 0 0,-1 1 1 0 0,1-1 0 0 0,-1 1 0 0 0,1-1 0 0 0,-1 1 0 0 0,1 0 0 0 0,-1-1-1 0 0,0 1 1 0 0,0 0 0 0 0,0-1 0 0 0,0 1 0 0 0,0 0 0 0 0,0-1 0 0 0,0 1-1 0 0,-1 0 1 0 0,1-1 0 0 0,0 1 0 0 0,-2 2 0 0 0,-16 39-57 0 0,8-21 48 0 0,-47 161-22 0 0,22-58 0 0 0,-31 70 0 0 0,-97 200 0 0 0,58-200 0 0 0,-7 14 0 0 0,87-158 0 0 0,-27 62 0 0 0,50-108 19 0 0,0-1 0 0 0,-1 0 0 0 0,1 0 1 0 0,-1 0-1 0 0,-4 5 0 0 0,-8 12-1386 0 0,14-20-69 0 0,1-1-78 0 0,0 0-20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3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28 215 19351 0 0,'0'0'439'0'0,"-2"1"62"0"0,1-1-442 0 0,-1 1-1 0 0,1-1 0 0 0,0 1 1 0 0,-1 0-1 0 0,1 0 0 0 0,0-1 1 0 0,-1 1-1 0 0,1 0 0 0 0,0 0 1 0 0,0 1-1 0 0,0-1 0 0 0,0 0 1 0 0,0 0-1 0 0,0 0 0 0 0,0 1 1 0 0,0-1-1 0 0,0 0 0 0 0,1 1 1 0 0,-1-1-1 0 0,0 1 0 0 0,0 1 1 0 0,1-2-63 0 0,0 0 1 0 0,-1 1 0 0 0,1-1 0 0 0,0 0 0 0 0,0 0 0 0 0,-1 0 0 0 0,1 0-1 0 0,0 0 1 0 0,0 1 0 0 0,0-1 0 0 0,1 0 0 0 0,-1 0 0 0 0,0 0 0 0 0,0 0 0 0 0,1 0-1 0 0,-1 1 1 0 0,0-1 0 0 0,1 0 0 0 0,-1 0 0 0 0,1 0 0 0 0,0 0 0 0 0,-1 0-1 0 0,1 0 1 0 0,0 0 0 0 0,-1-1 0 0 0,1 1 0 0 0,0 0 0 0 0,0 0 0 0 0,0 0 0 0 0,0-1-1 0 0,0 1 1 0 0,1 0 0 0 0,3 1 2 0 0,0 0 0 0 0,0 0 0 0 0,0-1 1 0 0,0 0-1 0 0,0 0 0 0 0,0 0 0 0 0,0 0 0 0 0,0-1 0 0 0,0 0 0 0 0,0 0 0 0 0,8-2 0 0 0,6-1 83 0 0,33-11 0 0 0,-22 6 208 0 0,219-71 1303 0 0,-100 29-1581 0 0,-38 13-22 0 0,-40 12-186 0 0,112-24 1 0 0,-111 35-788 0 0,-44 10 471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3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10135 0 0,'0'0'231'0'0,"0"0"29"0"0,0 0 19 0 0,0 2 37 0 0,-51 139 1887 0 0,23-60-1417 0 0,-47 136-390 0 0,-110 274 325 0 0,98-329-721 0 0,76-144-64 0 0,0-1-206 0 0,0 0-1 0 0,-7 19 0 0 0,17-34-782 0 0,1-2-2296 0 0,0 0-989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3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1 451 13823 0 0,'0'0'315'0'0,"0"0"45"0"0,0 0 21 0 0,0 0-49 0 0,1 0-220 0 0,7 1-74 0 0,-1 0 1 0 0,1-1-1 0 0,-1 0 0 0 0,0 0 0 0 0,1-1 0 0 0,-1 0 0 0 0,11-2 0 0 0,-10 1 105 0 0,40-8 741 0 0,51-19-1 0 0,-12 3-118 0 0,465-147 284 0 0,-475 147-978 0 0,87-24-1308 0 0,-80 26-2997 0 0,130-56 0 0 0,-159 53 2187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4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34 6447 0 0,'3'-2'184'0'0,"4"-7"302"0"0,2-9 711 0 0,-9 15-669 0 0,0 1 1392 0 0,0 2 96 0 0,0 0-183 0 0,0 0-853 0 0,0 0-373 0 0,0 0-79 0 0,0 0-68 0 0,0 0-227 0 0,-4 0-208 0 0,-1 0 1 0 0,0 0-1 0 0,1 1 0 0 0,-1-1 0 0 0,1 1 1 0 0,-1 0-1 0 0,1 0 0 0 0,-1 1 0 0 0,1-1 1 0 0,0 1-1 0 0,0 0 0 0 0,-1 0 0 0 0,1 0 1 0 0,1 1-1 0 0,-6 3 0 0 0,-21 12 20 0 0,24-15-38 0 0,1 0-1 0 0,-1 0 0 0 0,1 1 0 0 0,-5 4 0 0 0,-25 26 84 0 0,3 3 0 0 0,1 0 0 0 0,-30 47 0 0 0,59-81-86 0 0,-62 101 142 0 0,59-96-137 0 0,3-5-5 0 0,0 1 0 0 0,0 0-1 0 0,0-1 1 0 0,0 1 0 0 0,1 0 0 0 0,-1 0 0 0 0,1 0 0 0 0,0 0 0 0 0,0 0 0 0 0,1 0-1 0 0,-1 0 1 0 0,1 0 0 0 0,0 0 0 0 0,0 0 0 0 0,0 0 0 0 0,0 0 0 0 0,1 1 0 0 0,0-1-1 0 0,-1 0 1 0 0,3 4 0 0 0,-2-6 135 0 0,2 1-85 0 0,-1-1 0 0 0,1 1 0 0 0,0-1 1 0 0,1 0-1 0 0,-1 0 0 0 0,0-1 0 0 0,0 1 0 0 0,1 0 0 0 0,-1-1 1 0 0,1 0-1 0 0,0 0 0 0 0,-1 0 0 0 0,1 0 0 0 0,0-1 1 0 0,-1 0-1 0 0,1 1 0 0 0,0-1 0 0 0,6-1 0 0 0,4-1 130 0 0,0-1 1 0 0,0 0-1 0 0,22-8 0 0 0,-11 2-33 0 0,10-3-67 0 0,0-2 0 0 0,-1-2 0 0 0,-1-1 0 0 0,0-1 0 0 0,-1-2 0 0 0,44-36 0 0 0,-59 43-165 0 0,-1 1-181 0 0,0-1 1 0 0,25-26-1 0 0,-38 35 123 0 0,1-1-1 0 0,-1 1 1 0 0,1-1 0 0 0,-1 0-1 0 0,-1 0 1 0 0,1 0 0 0 0,-1 0-1 0 0,0-1 1 0 0,0 1 0 0 0,0 0 0 0 0,-1-1-1 0 0,1 0 1 0 0,-1 1 0 0 0,0-10-1 0 0,-1 11 75 0 0,0 1-1 0 0,-1 0 0 0 0,1 0 0 0 0,-1 0 1 0 0,0 0-1 0 0,0 0 0 0 0,0 0 1 0 0,0 0-1 0 0,0 0 0 0 0,0 1 0 0 0,-1-1 1 0 0,1 0-1 0 0,-1 1 0 0 0,0-1 0 0 0,0 1 1 0 0,0-1-1 0 0,0 1 0 0 0,-1 0 1 0 0,1 0-1 0 0,0 0 0 0 0,-1 0 0 0 0,1 1 1 0 0,-1-1-1 0 0,0 0 0 0 0,-3 0 1 0 0,-7-4-49 0 0,-1 1 0 0 0,1 1 0 0 0,-1 1 0 0 0,-17-3 0 0 0,21 4 84 0 0,-20-3-51 0 0,14 2 75 0 0,1 0 0 0 0,-19-6 1 0 0,21 6-14 0 0,0-1 0 0 0,-18-1 1 0 0,18 3 19 0 0,-27-7 0 0 0,28 6-13 0 0,-1 2-100 0 0,11 2-26 0 0,1-1-1 0 0,0 1 1 0 0,-1-1-1 0 0,1 1 1 0 0,-1 0-1 0 0,1-1 1 0 0,0 1-1 0 0,0 0 1 0 0,0 0-1 0 0,-1 0 1 0 0,1 0-1 0 0,0 0 1 0 0,0 1-1 0 0,-1 1 1 0 0,1-2-4781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3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13823 0 0,'0'0'315'0'0,"0"0"45"0"0,0 0 21 0 0,0 0-49 0 0,2 1-220 0 0,-1-1-111 0 0,0 1-1 0 0,-1-1 1 0 0,1 0-1 0 0,-1 1 1 0 0,1-1-1 0 0,-1 1 1 0 0,1-1 0 0 0,-1 1-1 0 0,1 0 1 0 0,-1-1-1 0 0,0 1 1 0 0,1 0-1 0 0,-1-1 1 0 0,0 1-1 0 0,1 0 1 0 0,-1-1-1 0 0,0 1 1 0 0,0 0-1 0 0,0-1 1 0 0,1 1-1 0 0,-1 1 1 0 0,-3 21 2 0 0,-1-8-4 0 0,-8 20-1 0 0,11-33 2 0 0,-213 586 436 0 0,186-506 23 0 0,-43 90-1 0 0,53-135-320 0 0,-2-1-1 0 0,-1-1 0 0 0,-2-1 1 0 0,-44 52-1 0 0,58-76-137 0 0,-15 17 0 0 0,-2 0 0 0 0,0-2 0 0 0,-58 43 0 0 0,81-68 0 0 0,6-5 0 0 0,6-9 0 0 0,-8 14 0 0 0,28-37 0 0 0,39-37 0 0 0,-59 65 0 0 0,17-17 0 0 0,1 1 0 0 0,51-37 0 0 0,-60 50 0 0 0,1 1 0 0 0,1 0 0 0 0,-1 1 0 0 0,1 2 0 0 0,39-13 0 0 0,-51 19 112 0 0,-1 1-1 0 0,0 0 1 0 0,0 0-1 0 0,1 0 1 0 0,-1 1 0 0 0,0 0-1 0 0,1 0 1 0 0,8 2-1 0 0,-13-1-57 0 0,1 0 0 0 0,-1 0 1 0 0,1 0-1 0 0,-1 0 0 0 0,1 1 0 0 0,-1-1 0 0 0,0 1 0 0 0,0 0 0 0 0,0 0 0 0 0,0 0 0 0 0,0 0 0 0 0,0 1 1 0 0,0-1-1 0 0,-1 1 0 0 0,1 0 0 0 0,-1 0 0 0 0,0 0 0 0 0,2 3 0 0 0,1 4-71 0 0,0 1 1 0 0,-1-1-1 0 0,0 1 0 0 0,-1-1 0 0 0,0 1 1 0 0,-1 1-1 0 0,0-1 0 0 0,-1 0 0 0 0,0 0 1 0 0,0 0-1 0 0,-2 1 0 0 0,1-1 0 0 0,-1 0 1 0 0,-1 0-1 0 0,0 1 0 0 0,-1-1 0 0 0,0-1 1 0 0,0 1-1 0 0,-1 0 0 0 0,-1-1 0 0 0,0 0 1 0 0,-12 19-1 0 0,17-28-458 0 0,0-1-761 0 0,0 0-3062 0 0,0 0-1316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3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121 123 13823 0 0,'0'0'315'0'0,"0"0"45"0"0,3 1 21 0 0,10 6-50 0 0,-1-1-238 0 0,-1 0 1 0 0,1-1 0 0 0,-1 0-1 0 0,2-1 1 0 0,14 3-1 0 0,-11-5 357 0 0,1 0 0 0 0,0-1 0 0 0,0-1 0 0 0,0 0 0 0 0,24-4 0 0 0,-29 2-135 0 0,0-1 0 0 0,0 0 0 0 0,0 0 0 0 0,0-2 0 0 0,0 1 0 0 0,-1-1 0 0 0,0-1 0 0 0,11-7 0 0 0,-17 10-294 0 0,-1 0 1 0 0,0 0-1 0 0,0-1 1 0 0,0 0-1 0 0,-1 1 1 0 0,1-1-1 0 0,-1-1 1 0 0,0 1-1 0 0,4-8 1 0 0,-6 11-37 0 0,-1-1 1 0 0,1 0-1 0 0,0 1 1 0 0,-1-1-1 0 0,1 0 1 0 0,-1 1-1 0 0,0-1 0 0 0,1 0 1 0 0,-1 0-1 0 0,0 1 1 0 0,0-1-1 0 0,0 0 1 0 0,0 0-1 0 0,-1 0 1 0 0,1 1-1 0 0,0-1 1 0 0,-1 0-1 0 0,1 1 0 0 0,-1-1 1 0 0,0 0-1 0 0,1 1 1 0 0,-1-1-1 0 0,0 1 1 0 0,0-1-1 0 0,0 1 1 0 0,0-1-1 0 0,0 1 1 0 0,0 0-1 0 0,-1-1 0 0 0,-2-1 1 0 0,1 0-134 0 0,0 1 0 0 0,-1-1 0 0 0,1 1 0 0 0,-1 0 0 0 0,0 0-1 0 0,0 0 1 0 0,0 1 0 0 0,0-1 0 0 0,0 1 0 0 0,0 0 0 0 0,-6-1 0 0 0,4 1-9 0 0,-1 1 1 0 0,1 0-1 0 0,0 1 0 0 0,-1-1 0 0 0,1 1 1 0 0,0 1-1 0 0,-7 1 0 0 0,-4 3 109 0 0,0 0 0 0 0,1 1 0 0 0,-1 1 0 0 0,2 1 0 0 0,-1 0 0 0 0,1 1 0 0 0,1 0 0 0 0,-25 23 0 0 0,-2 9-40 0 0,-49 62 0 0 0,75-84 88 0 0,0 2 0 0 0,1 0 0 0 0,-21 46 0 0 0,33-64 45 0 0,1-1 0 0 0,0 1 0 0 0,0 0 0 0 0,0-1 0 0 0,0 1 0 0 0,0 0 0 0 0,1 0 0 0 0,0 0 0 0 0,-1-1 0 0 0,2 1 0 0 0,-1 0 0 0 0,0 0 1 0 0,1 0-1 0 0,0 3 0 0 0,0-4-28 0 0,0-1 0 0 0,0 0 0 0 0,0 0 1 0 0,0 0-1 0 0,0 0 0 0 0,0 0 0 0 0,1 0 1 0 0,-1 0-1 0 0,1-1 0 0 0,-1 1 0 0 0,1 0 1 0 0,0-1-1 0 0,-1 1 0 0 0,1-1 0 0 0,0 0 1 0 0,0 1-1 0 0,0-1 0 0 0,0 0 0 0 0,0 0 1 0 0,1-1-1 0 0,-1 1 0 0 0,0 0 0 0 0,0-1 1 0 0,4 1-1 0 0,17 1-1642 0 0,3-3-4513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26 535 15663 0 0,'0'0'356'0'0,"0"0"50"0"0,-7 3 404 0 0,-2-2-676 0 0,2-4-49 0 0,6 1-29 0 0,1 1 1 0 0,0 0-1 0 0,-1 0 0 0 0,1 0 1 0 0,0-1-1 0 0,0 1 0 0 0,0 0 1 0 0,0-1-1 0 0,0 1 1 0 0,0 0-1 0 0,0 0 0 0 0,1-1 1 0 0,0-1-1 0 0,6-22 680 0 0,-3 15-388 0 0,0-2-91 0 0,1 0 0 0 0,0 0 0 0 0,1 1 0 0 0,1-1 0 0 0,-1 2 0 0 0,2-1 0 0 0,9-11-1 0 0,68-65-187 0 0,-62 64-49 0 0,163-144-2813 0 0,-171 156 2110 0 0,0 0 1 0 0,0 1-1 0 0,1 1 1 0 0,1 0-1 0 0,-1 1 1 0 0,1 1-1 0 0,1 1 1 0 0,-1 0-1 0 0,1 2 0 0 0,0 0 1 0 0,31-3-1 0 0,-47 7 477 0 0,-1-1 0 0 0,1 1 0 0 0,0 0 0 0 0,-1 1 0 0 0,1-1 0 0 0,-1 0 0 0 0,1 0 0 0 0,-1 1 0 0 0,1-1 0 0 0,0 1 0 0 0,-1-1-1 0 0,1 1 1 0 0,-1 0 0 0 0,0-1 0 0 0,1 1 0 0 0,-1 0 0 0 0,0 0 0 0 0,1 0 0 0 0,-1 0 0 0 0,0 0 0 0 0,0 0 0 0 0,0 0 0 0 0,0 1 0 0 0,1 1 0 0 0,0 1 38 0 0,0 0 0 0 0,0 0 1 0 0,-1 0-1 0 0,0 0 0 0 0,0 0 0 0 0,0 0 1 0 0,0 8-1 0 0,0 4 1563 0 0,0 0-1 0 0,-4 27 0 0 0,0 6 2416 0 0,3-44-3306 0 0,0 1-1 0 0,0-1 0 0 0,1 1 0 0 0,0-1 1 0 0,0 0-1 0 0,0 0 0 0 0,1 1 0 0 0,3 6 1 0 0,-4-10-322 0 0,0 0 0 0 0,0 0 0 0 0,1 1 0 0 0,-1-1 0 0 0,1-1 0 0 0,-1 1 0 0 0,1 0 0 0 0,0 0 0 0 0,0-1 0 0 0,0 1 0 0 0,0-1 0 0 0,0 1 0 0 0,0-1 0 0 0,0 0 0 0 0,0 0 0 0 0,0 0 0 0 0,1 0 0 0 0,-1 0 0 0 0,0 0 0 0 0,3 0 0 0 0,5 0 81 0 0,-1 0 1 0 0,1-1-1 0 0,-1 0 0 0 0,0-1 0 0 0,1 0 0 0 0,-1 0 1 0 0,10-3-1 0 0,64-22 760 0 0,-75 23-989 0 0,19-7-32 0 0,0-1-1 0 0,-1-2 1 0 0,0-1 0 0 0,-1 0-1 0 0,0-2 1 0 0,-1-1 0 0 0,-1-1 0 0 0,-1-1-1 0 0,25-27 1 0 0,-43 42-8 0 0,0-1-1 0 0,0 1 1 0 0,-1-1 0 0 0,0 0-1 0 0,0 0 1 0 0,0-1-1 0 0,0 1 1 0 0,-1 0 0 0 0,3-8-1 0 0,-5 12-21 0 0,0 1 0 0 0,-1 0 0 0 0,1-1 0 0 0,0 1-1 0 0,0-1 1 0 0,0 1 0 0 0,0 0 0 0 0,0 0 0 0 0,-1-1 0 0 0,1 1-1 0 0,0 0 1 0 0,0-1 0 0 0,-1 1 0 0 0,1 0 0 0 0,0 0 0 0 0,0-1 0 0 0,-1 1-1 0 0,1 0 1 0 0,0 0 0 0 0,-1 0 0 0 0,1 0 0 0 0,0-1 0 0 0,-1 1-1 0 0,1 0 1 0 0,0 0 0 0 0,-1 0 0 0 0,1 0 0 0 0,-1 0 0 0 0,1 0-1 0 0,0 0 1 0 0,-1 0 0 0 0,1 0 0 0 0,-13-1-363 0 0,0 3 274 0 0,1 0 0 0 0,-1 1 1 0 0,1 1-1 0 0,-24 10 0 0 0,14-5 93 0 0,-294 140-2024 0 0,285-132 2048 0 0,1 1 0 0 0,1 1 0 0 0,-45 39 0 0 0,70-54 71 0 0,0 0 0 0 0,0 0 1 0 0,1 0-1 0 0,-1 0 0 0 0,1 1 0 0 0,0-1 0 0 0,0 1 0 0 0,1 0 0 0 0,0 0 1 0 0,-1 0-1 0 0,2 0 0 0 0,-1 0 0 0 0,0 0 0 0 0,1 0 0 0 0,0 1 0 0 0,0-1 1 0 0,1 1-1 0 0,0-1 0 0 0,0 0 0 0 0,0 1 0 0 0,0-1 0 0 0,1 1 0 0 0,0-1 1 0 0,0 0-1 0 0,0 1 0 0 0,1-1 0 0 0,4 10 0 0 0,2 1-68 0 0,1-1 0 0 0,1 1 0 0 0,14 16 0 0 0,-19-25-19 0 0,1 0 0 0 0,1-1 0 0 0,-1 0-1 0 0,1 0 1 0 0,0 0 0 0 0,1-1 0 0 0,-1 0 0 0 0,13 5 0 0 0,-16-8-204 0 0,1-1 0 0 0,0 1 0 0 0,0-1-1 0 0,0-1 1 0 0,0 1 0 0 0,0-1 0 0 0,0 0 0 0 0,0 0 0 0 0,7-1 0 0 0,4-1-2637 0 0,23-6 0 0 0,-3-3-2943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38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414 321 8287 0 0,'0'0'382'0'0,"0"0"-8"0"0,0 0-170 0 0,0 0 176 0 0,0 0 107 0 0,-1 1 22 0 0,-32 39 1982 0 0,23-30 1486 0 0,14-14-3069 0 0,11-12-604 0 0,10-22 650 0 0,19-24-788 0 0,-29 42-166 0 0,0 0 0 0 0,-2-1 0 0 0,0-1 0 0 0,-2 0 0 0 0,17-43 0 0 0,-25 55-175 0 0,0 0 0 0 0,-1 0 0 0 0,-1 0-1 0 0,1-16 1 0 0,-2 26 133 0 0,0-1-1 0 0,0 1 0 0 0,0-1 0 0 0,0 1 1 0 0,-1-1-1 0 0,1 1 0 0 0,0-1 1 0 0,0 1-1 0 0,-1 0 0 0 0,1-1 0 0 0,0 1 1 0 0,-1-1-1 0 0,1 1 0 0 0,0 0 1 0 0,-1-1-1 0 0,1 1 0 0 0,-1-1 0 0 0,1 1 1 0 0,0 0-1 0 0,-1 0 0 0 0,1-1 1 0 0,-1 1-1 0 0,0 0 0 0 0,-11-4-1 0 0,11 4 13 0 0,-4-1 29 0 0,0 0 0 0 0,0 1 0 0 0,-1 0 0 0 0,1 0 0 0 0,0 0 0 0 0,0 1 0 0 0,0-1 0 0 0,0 1 0 0 0,-5 2 0 0 0,-44 16 6 0 0,54-18-4 0 0,-18 7 0 0 0,0 1 0 0 0,1 0 0 0 0,-21 17 0 0 0,-44 41 0 0 0,50-37 67 0 0,2 1 0 0 0,2 1 0 0 0,0 2 0 0 0,3 1 0 0 0,-37 63 0 0 0,53-82 131 0 0,1 1 1 0 0,1-1 0 0 0,0 1 0 0 0,1 0 0 0 0,1 1 0 0 0,0 0-1 0 0,-1 18 1 0 0,5-34-199 0 0,1-1 0 0 0,0 1 0 0 0,0 0 0 0 0,0 0 0 0 0,0 0 0 0 0,0-1 0 0 0,0 1 0 0 0,1 0 0 0 0,-1 0 0 0 0,0 0 0 0 0,1-1 0 0 0,0 1 0 0 0,-1 0 0 0 0,1-1 0 0 0,0 1 0 0 0,0 0 0 0 0,0-1 0 0 0,0 1 0 0 0,0-1 0 0 0,0 0 0 0 0,0 1 0 0 0,0-1 0 0 0,1 0 0 0 0,-1 0 0 0 0,3 2 0 0 0,-1-1 0 0 0,1-1 0 0 0,-1 0 0 0 0,0 0 0 0 0,0 0 0 0 0,1 0 0 0 0,-1-1 0 0 0,1 1 0 0 0,-1-1 0 0 0,0 0 0 0 0,1 0 0 0 0,-1 0 0 0 0,1-1 0 0 0,3 0 0 0 0,15-3 0 0 0,-1-1 0 0 0,1-1 0 0 0,25-12 0 0 0,62-32 0 0 0,-43 19 0 0 0,-23 8 0 0 0,-35 16 0 0 0,-8 7 0 0 0,0 0 0 0 0,0 0 0 0 0,1 0 0 0 0,-1 0 0 0 0,0 0 0 0 0,0 0 0 0 0,0 0 0 0 0,0 0 0 0 0,0 0 0 0 0,0 0 0 0 0,0-1 0 0 0,0 1 0 0 0,0 0 0 0 0,0 0 0 0 0,0 0 0 0 0,0 0 0 0 0,0 0 0 0 0,1 0 0 0 0,-1 0 0 0 0,0 0 0 0 0,0 0 0 0 0,0 0 0 0 0,0 0 0 0 0,0 0 0 0 0,0 0 0 0 0,0 0 0 0 0,0 0 0 0 0,0 0 0 0 0,1 0 0 0 0,-1 0 0 0 0,0 0 0 0 0,0 0 0 0 0,0 0 0 0 0,0 0 0 0 0,0 0 0 0 0,0 0 0 0 0,0 0 0 0 0,0 0 0 0 0,0 0 0 0 0,0 0 0 0 0,0 1 0 0 0,1-1 0 0 0,-1 0 0 0 0,0 0 0 0 0,0 0 0 0 0,0 0 0 0 0,0 0 0 0 0,0 0 0 0 0,0 0 0 0 0,0 0 0 0 0,0 0 0 0 0,0 0 0 0 0,3 8 0 0 0,1 15 0 0 0,-3-17 0 0 0,2 13 0 0 0,-2-11 63 0 0,0 5-4328 0 0,1-6 2731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3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1 527 15663 0 0,'0'0'356'0'0,"0"0"50"0"0,1 1 20 0 0,7 3-46 0 0,17 11-157 0 0,-22-29 629 0 0,4-20-500 0 0,1 0-1 0 0,2 0 1 0 0,1 2 0 0 0,2-1-1 0 0,1 1 1 0 0,1 1 0 0 0,2 1-1 0 0,33-47 1 0 0,-37 60-462 0 0,0 1-1 0 0,1 0 0 0 0,1 1 1 0 0,0 1-1 0 0,1 0 0 0 0,1 1 1 0 0,0 0-1 0 0,32-17 0 0 0,-33 22 21 0 0,1 1-1 0 0,-1 0 1 0 0,1 1-1 0 0,1 1 0 0 0,-1 1 1 0 0,1 0-1 0 0,-1 1 1 0 0,1 1-1 0 0,0 0 1 0 0,27 3-1 0 0,-33-1-412 0 0,0 1 0 0 0,1 1 0 0 0,22 6 0 0 0,-31-6 305 0 0,1 0 0 0 0,-1 0 0 0 0,1 0 1 0 0,-1 0-1 0 0,0 1 0 0 0,0-1 0 0 0,0 1 0 0 0,0 0 1 0 0,0 1-1 0 0,0-1 0 0 0,-1 0 0 0 0,0 1 1 0 0,4 4-1 0 0,2 7-1326 0 0,-7-12-11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3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240 197 11975 0 0,'0'0'547'0'0,"0"0"-11"0"0,2 0-344 0 0,6 1 114 0 0,0 0 0 0 0,1 1-1 0 0,-1 0 1 0 0,0 0 0 0 0,11 6 0 0 0,10 2 1623 0 0,-19-7-1727 0 0,-1-1 0 0 0,0 0 0 0 0,1-1-1 0 0,-1 1 1 0 0,1-2 0 0 0,-1 0 0 0 0,1 0 0 0 0,0 0 0 0 0,-1-1 0 0 0,1-1 0 0 0,-1 0-1 0 0,0 0 1 0 0,1-1 0 0 0,-1 0 0 0 0,0 0 0 0 0,-1-1 0 0 0,1 0 0 0 0,-1-1 0 0 0,1 0-1 0 0,-1 0 1 0 0,11-10 0 0 0,-9 6-198 0 0,0-1-1 0 0,-1 0 1 0 0,0 0-1 0 0,8-14 1 0 0,-13 19-5 0 0,-1-1 1 0 0,0 1 0 0 0,0-1 0 0 0,-1 0 0 0 0,0 0 0 0 0,0 0 0 0 0,0 0 0 0 0,0-1 0 0 0,-1 1-1 0 0,0 0 1 0 0,0-8 0 0 0,-1 13 1 0 0,0-1-1 0 0,0 1 1 0 0,0 0 0 0 0,0-1-1 0 0,-1 1 1 0 0,1-1 0 0 0,0 1-1 0 0,-1 0 1 0 0,1-1-1 0 0,-1 1 1 0 0,1 0 0 0 0,-1-1-1 0 0,0 1 1 0 0,1 0 0 0 0,-1 0-1 0 0,0 0 1 0 0,0-1-1 0 0,0 1 1 0 0,0 0 0 0 0,0 0-1 0 0,-1-1 1 0 0,0 1-4 0 0,-1 0 0 0 0,1 0 1 0 0,0 0-1 0 0,0 0 0 0 0,-1 0 1 0 0,1 1-1 0 0,0-1 0 0 0,-1 1 1 0 0,1 0-1 0 0,-1-1 0 0 0,-3 1 0 0 0,-5 1-160 0 0,-1 0 0 0 0,0 1 0 0 0,1 0 0 0 0,-12 4-1 0 0,21-5 123 0 0,-26 7-70 0 0,-1 1-1 0 0,1 1 0 0 0,1 2 1 0 0,0 1-1 0 0,1 1 1 0 0,0 1-1 0 0,1 1 0 0 0,1 2 1 0 0,-34 30-1 0 0,-57 76 112 0 0,101-106 0 0 0,1 0 0 0 0,0 1 0 0 0,1 1 0 0 0,1 0 0 0 0,-11 29 0 0 0,20-43 44 0 0,0-1-1 0 0,1 1 0 0 0,-1-1 1 0 0,1 1-1 0 0,0 0 1 0 0,1-1-1 0 0,-1 1 0 0 0,1 0 1 0 0,0 0-1 0 0,1-1 0 0 0,-1 1 1 0 0,3 8-1 0 0,-2-10-4 0 0,1-1 0 0 0,-1 1 0 0 0,1-1 0 0 0,-1 0 0 0 0,1 0 0 0 0,0 0 1 0 0,1 0-1 0 0,-1 0 0 0 0,0 0 0 0 0,1-1 0 0 0,-1 1 0 0 0,1-1 0 0 0,0 1 0 0 0,0-1 0 0 0,0 0 0 0 0,0 0 0 0 0,0 0 0 0 0,1-1 0 0 0,-1 1 0 0 0,7 1 0 0 0,6 1 71 0 0,-1 0 0 0 0,1-1 0 0 0,0-1 0 0 0,0 0 0 0 0,19-1 0 0 0,81-8-294 0 0,-115 7 183 0 0,165-21-3751 0 0,-116 12-2731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39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537 134 6447 0 0,'0'0'298'0'0,"3"0"-10"0"0,8 0-188 0 0,-22 4 690 0 0,1 0 0 0 0,0 1 0 0 0,0 0 0 0 0,1 1 0 0 0,-1 0 0 0 0,-11 10 0 0 0,-31 34 2282 0 0,51-48-2560 0 0,1-2 0 0 0,0 0 0 0 0,0 0 0 0 0,3 11 512 0 0,-2-10-955 0 0,0 1-1 0 0,0-1 1 0 0,0 0-1 0 0,1 1 1 0 0,-1-1-1 0 0,1 0 1 0 0,-1 0-1 0 0,1 0 1 0 0,-1 0-1 0 0,1 0 1 0 0,-1-1-1 0 0,1 1 1 0 0,0 0-1 0 0,-1-1 1 0 0,1 1-1 0 0,2-1 1 0 0,2 2 152 0 0,0-2 0 0 0,-1 1-1 0 0,12 0 1 0 0,-2-3-16 0 0,0 0 0 0 0,27-8 0 0 0,-8 1-204 0 0,-12 4-45 0 0,0 0-1 0 0,-1-2 0 0 0,0-1 1 0 0,0 0-1 0 0,0-2 1 0 0,-1 0-1 0 0,-1-1 0 0 0,29-22 1 0 0,-44 30-68 0 0,-1 0 1 0 0,0 0 0 0 0,0 0-1 0 0,0 0 1 0 0,0 0-1 0 0,-1-1 1 0 0,1 1-1 0 0,-1-1 1 0 0,0 0-1 0 0,0 0 1 0 0,1-4-1 0 0,-2 6 45 0 0,-1 0-1 0 0,1 0 0 0 0,-1 0 1 0 0,1 0-1 0 0,-1 0 0 0 0,0 0 0 0 0,0 0 1 0 0,0 0-1 0 0,-1 0 0 0 0,1 0 0 0 0,0 0 1 0 0,-1 0-1 0 0,1 0 0 0 0,-1 0 1 0 0,1 1-1 0 0,-1-1 0 0 0,0 0 0 0 0,0 0 1 0 0,0 0-1 0 0,0 1 0 0 0,0-1 0 0 0,-1 0 1 0 0,1 1-1 0 0,-2-3 0 0 0,-3-1-77 0 0,0 0-1 0 0,0 1 0 0 0,0 0 1 0 0,-1 0-1 0 0,1 0 1 0 0,-1 1-1 0 0,0 0 0 0 0,0 1 1 0 0,-14-4-1 0 0,11 3-25 0 0,0 1-1 0 0,0 1 1 0 0,0 0 0 0 0,0 0-1 0 0,0 1 1 0 0,-18 2-1 0 0,12 1 285 0 0,1 1 0 0 0,-1 0 0 0 0,1 1-1 0 0,-29 15 1 0 0,-54 37 707 0 0,62-32-712 0 0,1 3 0 0 0,1 0 0 0 0,-36 40 0 0 0,-82 105 68 0 0,133-150-176 0 0,2-4 0 0 0,1 1 0 0 0,1 0 0 0 0,1 0 0 0 0,-21 42 0 0 0,33-58 33 0 0,1-1 0 0 0,-1 1 0 0 0,1 0 0 0 0,0 0 0 0 0,1 0 0 0 0,-1-1-1 0 0,0 1 1 0 0,1 0 0 0 0,0 0 0 0 0,0 0 0 0 0,0 0 0 0 0,1 0 0 0 0,-1 0 0 0 0,1 0 0 0 0,0 0-1 0 0,0 0 1 0 0,2 4 0 0 0,-1-4 17 0 0,0-1 0 0 0,1 1 0 0 0,-1-1 0 0 0,1 1 0 0 0,-1-1 0 0 0,1 0-1 0 0,0 0 1 0 0,0 0 0 0 0,1-1 0 0 0,-1 1 0 0 0,1-1 0 0 0,-1 1 0 0 0,1-1 0 0 0,0-1-1 0 0,-1 1 1 0 0,5 1 0 0 0,13 4 61 0 0,0-1 1 0 0,0-1-1 0 0,0-1 0 0 0,1-1 0 0 0,36 0 0 0 0,111-10-218 0 0,-134 5 155 0 0,-16 0-22 0 0,22-1-930 0 0,76-15 0 0 0,-41-1-107 0 0,-19 4-12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4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17503 0 0,'0'0'399'0'0,"-1"0"60"0"0,-3 0-388 0 0,1 1 0 0 0,0-1 1 0 0,-1 1-1 0 0,1-1 0 0 0,-1 1 1 0 0,1 0-1 0 0,0 0 1 0 0,0 0-1 0 0,0 1 0 0 0,-1-1 1 0 0,1 1-1 0 0,1 0 1 0 0,-5 2-1 0 0,2 1-49 0 0,1-1 1 0 0,-1 1-1 0 0,1-1 0 0 0,0 1 1 0 0,0 0-1 0 0,-6 10 0 0 0,3-2-37 0 0,1 0-1 0 0,0 0 1 0 0,1 1-1 0 0,1 0 1 0 0,-5 24-1 0 0,6-22 55 0 0,2 0 0 0 0,0 1 0 0 0,0-1-1 0 0,2 0 1 0 0,0 1 0 0 0,1-1 0 0 0,0 0-1 0 0,1 0 1 0 0,1 0 0 0 0,1-1 0 0 0,0 1 0 0 0,1-1-1 0 0,0 0 1 0 0,2 0 0 0 0,0-1 0 0 0,0 0-1 0 0,1-1 1 0 0,1 0 0 0 0,0 0 0 0 0,1-1 0 0 0,0 0-1 0 0,1 0 1 0 0,25 17 0 0 0,40 23 528 0 0,102 49 1 0 0,-26-15-586 0 0,-122-65-1764 0 0,-29-20 88 0 0,-2-1-2878 0 0,0 0-1228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40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0 13823 0 0,'0'0'315'0'0,"0"0"45"0"0,-1 2 21 0 0,-5 2-353 0 0,1 0-1 0 0,-1 0 1 0 0,0 0 0 0 0,0-1-1 0 0,0 0 1 0 0,-1 0 0 0 0,-8 2-1 0 0,6-2-347 0 0,0 1 0 0 0,1 0 0 0 0,-1 0 1 0 0,-8 6-1 0 0,-18 13 137 0 0,23-17 224 0 0,-20 17-1 0 0,-13 15 1388 0 0,-79 86 0 0 0,22 2-262 0 0,-65 72-2994 0 0,136-166-2 0 0,4-5-3286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4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439 251 10135 0 0,'0'0'464'0'0,"0"0"-9"0"0,1 2-223 0 0,-1-2-69 0 0,0 1 0 0 0,0-1 0 0 0,0 0 0 0 0,0 0 1 0 0,1 1-1 0 0,-1-1 0 0 0,0 0 0 0 0,0 0 0 0 0,0 1 0 0 0,0-1 0 0 0,0 0 0 0 0,1 0 1 0 0,-1 0-1 0 0,0 1 0 0 0,0-1 0 0 0,0 0 0 0 0,1 0 0 0 0,-1 0 0 0 0,0 0 0 0 0,0 0 1 0 0,0 1-1 0 0,1-1 0 0 0,-1 0 0 0 0,0 0 0 0 0,0 0 0 0 0,1 0 0 0 0,-1 0 0 0 0,0 0 1 0 0,1 0-1 0 0,-1 0 0 0 0,0 0 0 0 0,0 0 0 0 0,1 0 0 0 0,-1 0 0 0 0,0 0 0 0 0,6-4 3588 0 0,-1-1-5237 0 0,-2 1 1486 0 0,-1-1 0 0 0,0 1 0 0 0,0 0 0 0 0,0-1 0 0 0,0 0 0 0 0,-1 1 0 0 0,0-1 0 0 0,0 0 0 0 0,0 1 0 0 0,0-1 0 0 0,-1-9 0 0 0,2-7 0 0 0,-1 11 0 0 0,-1 1 0 0 0,-1-1 0 0 0,1 1 0 0 0,-2-1 0 0 0,1 1 0 0 0,-1-1 0 0 0,-1 1 0 0 0,-6-16 0 0 0,-3-15 0 0 0,12 39 0 0 0,-1 0 0 0 0,1-1 0 0 0,-1 1 0 0 0,0 0 0 0 0,1-1 0 0 0,-1 1 0 0 0,0 0 0 0 0,0 0 0 0 0,0 0 0 0 0,0 0 0 0 0,0 0 0 0 0,0 0 0 0 0,0 0 0 0 0,-1 0 0 0 0,1 0 0 0 0,0 0 0 0 0,0 0 0 0 0,-1 1 0 0 0,1-1 0 0 0,0 1 0 0 0,-4-2 0 0 0,-2 3 0 0 0,0 0 0 0 0,0 0 0 0 0,0 0 0 0 0,0 1 0 0 0,1 0 0 0 0,-1 0 0 0 0,0 1 0 0 0,1 0 0 0 0,0 0 0 0 0,-1 1 0 0 0,-7 5 0 0 0,-7 7 0 0 0,-33 30 0 0 0,48-40 0 0 0,-30 29 0 0 0,2 1 0 0 0,2 2 0 0 0,1 1 0 0 0,2 2 0 0 0,-25 45 0 0 0,47-72 0 0 0,0-1 0 0 0,0 1 0 0 0,-5 16 0 0 0,11-26 0 0 0,0 0 0 0 0,0 0 0 0 0,0-1 0 0 0,0 1 0 0 0,1 0 0 0 0,-1 0 0 0 0,1 0 0 0 0,0 0 0 0 0,0 0 0 0 0,1 0 0 0 0,-1 0 0 0 0,1 0 0 0 0,0-1 0 0 0,0 1 0 0 0,0 0 0 0 0,0 0 0 0 0,3 4 0 0 0,-2-6 0 0 0,-1 0 0 0 0,1-1 0 0 0,0 1 0 0 0,-1-1 0 0 0,1 1 0 0 0,0-1 0 0 0,0 0 0 0 0,0 1 0 0 0,0-1 0 0 0,0 0 0 0 0,0-1 0 0 0,0 1 0 0 0,1 0 0 0 0,-1 0 0 0 0,0-1 0 0 0,0 0 0 0 0,0 1 0 0 0,1-1 0 0 0,-1 0 0 0 0,0 0 0 0 0,1 0 0 0 0,-1 0 0 0 0,3-1 0 0 0,9-1 0 0 0,0 0 0 0 0,22-8 0 0 0,-25 7 0 0 0,17-5 0 0 0,0-1 0 0 0,-1-1 0 0 0,44-23 0 0 0,-55 23 0 0 0,0 0 0 0 0,0-1 0 0 0,-1 0 0 0 0,-1-1 0 0 0,0-1 0 0 0,22-25 0 0 0,-27 26 0 0 0,-5 8 0 0 0,0 0 0 0 0,-1 0 0 0 0,0-1 0 0 0,4-6 0 0 0,-7 6 0 0 0,-5 7 0 0 0,-8 7 0 0 0,6-2 0 0 0,1-1 0 0 0,0 1 0 0 0,-11 15 0 0 0,-1 3 0 0 0,12-19-15 0 0,1 1 1 0 0,0 0-1 0 0,0 0 0 0 0,1 1 0 0 0,0 0 0 0 0,0-1 1 0 0,1 1-1 0 0,-5 17 0 0 0,7-23-681 0 0,1-2-257 0 0,15-3-1149 0 0,-5 1 1551 0 0,-1-1-1 0 0,-1-1 1 0 0,1 0-1 0 0,0 0 1 0 0,-1 0-1 0 0,0-1 1 0 0,13-11-1 0 0,17-12-984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29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17503 0 0,'0'0'399'0'0,"0"0"60"0"0,2 0 21 0 0,56-1-189 0 0,58-9 0 0 0,-38-3 733 0 0,97-29 0 0 0,-149 35-1058 0 0,174-42-333 0 0,-162 44-659 0 0,-14 3-4519 0 0,-9 1-699 0 0</inkml:trace>
  <inkml:trace contextRef="#ctx0" brushRef="#br0" timeOffset="1">874 66 15663 0 0,'0'0'356'0'0,"0"0"50"0"0,0 3 20 0 0,2 32 30 0 0,2-1 0 0 0,1 1 1 0 0,11 38-1 0 0,-7-34-207 0 0,-1 1 0 0 0,3 45 0 0 0,-11-84-241 0 0,1 21-669 0 0,0-1 0 0 0,7 30-1 0 0,-5-42 438 0 0,-2-7-854 0 0,-1-2-372 0 0,1-2-71 0 0,8-5-14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4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34 3223 0 0,'-1'-2'89'0'0,"1"0"0"0"0,0 1-1 0 0,-1-1 1 0 0,0 0 0 0 0,1 1-1 0 0,-1-1 1 0 0,0 0 0 0 0,0 1-1 0 0,0-1 1 0 0,0 1-1 0 0,0-1 1 0 0,0 1 0 0 0,0-1-1 0 0,0 1 1 0 0,-3-2 0 0 0,3 2 326 0 0,0 0 1 0 0,-1 1-1 0 0,1-1 1 0 0,-1 0-1 0 0,1 1 1 0 0,-1-1-1 0 0,1 1 1 0 0,-1 0-1 0 0,0-1 1 0 0,1 1-1 0 0,-1 0 1 0 0,-2 0-1 0 0,-20 4 5976 0 0,-14 11-3822 0 0,21-8-1983 0 0,8-2-307 0 0,0-1 0 0 0,1 2 0 0 0,0-1 0 0 0,-11 10 0 0 0,-1 0 208 0 0,1 1-400 0 0,0 1 1 0 0,0 1-1 0 0,2 0 0 0 0,1 1 0 0 0,0 1 0 0 0,1 0 1 0 0,1 2-1 0 0,1-1 0 0 0,-10 25 0 0 0,7-4-336 0 0,15-39-862 0 0,1-3-3998 0 0,0 0-1710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41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23 11975 0 0,'17'-4'272'0'0,"0"0"0"0"0,0 1 0 0 0,0 0 0 0 0,29 1 0 0 0,23-4 3475 0 0,-67 5-3082 0 0,-2 1-121 0 0,0 0-28 0 0,0 0-4 0 0,0 0 0 0 0,-8 13 512 0 0,0-3-895 0 0,0-1 0 0 0,0 1 0 0 0,-1-2-1 0 0,-19 16 1 0 0,-43 23-155 0 0,-5 4 24 0 0,-33 40 2 0 0,84-69 0 0 0,2 2 0 0 0,-25 32 0 0 0,44-51 0 0 0,0 0 0 0 0,1 1 0 0 0,-1-1 0 0 0,1 1 0 0 0,1 0 0 0 0,-1-1 0 0 0,1 1 0 0 0,0 1 0 0 0,0-1 0 0 0,1 0 0 0 0,0 0 0 0 0,0 0 0 0 0,0 10 0 0 0,1-12 0 0 0,1 0 0 0 0,-1 0 0 0 0,1 0 0 0 0,0 0 0 0 0,0 0 0 0 0,0 0 0 0 0,1 0 0 0 0,-1-1 0 0 0,1 1 0 0 0,0 0 0 0 0,0-1 0 0 0,0 1 0 0 0,1-1 0 0 0,-1 0 0 0 0,1 0 0 0 0,0 0 0 0 0,0 0 0 0 0,0 0 0 0 0,0 0 0 0 0,0-1 0 0 0,7 4 0 0 0,-5-3 1 0 0,1 0 1 0 0,-1-1-1 0 0,1 0 0 0 0,0 0 0 0 0,0 0 1 0 0,0-1-1 0 0,0 1 0 0 0,0-2 0 0 0,0 1 1 0 0,1-1-1 0 0,10 0 0 0 0,7-3-297 0 0,42-9-1 0 0,-50 9-1 0 0,94-27-5798 0 0,-51 9-148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41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1046 1 15663 0 0,'0'0'719'0'0,"0"0"-20"0"0,0 0-374 0 0,0 2 84 0 0,-2 8-155 0 0,0-1-1 0 0,-1 0 1 0 0,0 0 0 0 0,0 0-1 0 0,-8 14 1 0 0,-30 46-191 0 0,26-45-40 0 0,-142 249 1619 0 0,1 0-1236 0 0,129-229-406 0 0,-146 228 0 0 0,79-119 0 0 0,18-27 0 0 0,22-45-200 0 0,-89 102-1 0 0,129-170-353 0 0,1 0 0 0 0,-28 18 0 0 0,26-20-635 0 0,13-9-284 0 0,2-2-835 0 0,0 0-3147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4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17503 0 0,'0'0'399'0'0,"0"0"60"0"0,0 0 21 0 0,0 0-59 0 0,3 0-276 0 0,20 11-130 0 0,-19-8 59 0 0,1-1 0 0 0,-1 1 0 0 0,1-1 0 0 0,0 0 0 0 0,5 1 0 0 0,10 0 316 0 0,-1 0 1 0 0,0-2-1 0 0,40-1 1 0 0,59-14-348 0 0,-88 10 29 0 0,230-46 1800 0 0,-77 12-1832 0 0,-25 5-2269 0 0,-113 21-3012 0 0,-1 2-1641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4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0 13823 0 0,'0'0'315'0'0,"0"0"45"0"0,0 0 21 0 0,0 0-49 0 0,-1 2-220 0 0,-11 18-109 0 0,-1-1-1 0 0,0 0 1 0 0,-2-1 0 0 0,0-1-1 0 0,-20 18 1 0 0,-24 28 429 0 0,-154 233 2112 0 0,129-171-1601 0 0,-130 175-155 0 0,166-232 29 0 0,-60 96-209 0 0,96-145-571 0 0,-20 38-1 0 0,27-46-186 0 0,1 0-1 0 0,-1 1 1 0 0,2-1 0 0 0,0 1-1 0 0,-2 14 1 0 0,5-24-190 0 0,-1 0 1 0 0,1 0-1 0 0,0 1 1 0 0,1-1-1 0 0,-1 0 1 0 0,0 0-1 0 0,1 0 0 0 0,0 3 1 0 0,0-3-6144 0 0</inkml:trace>
  <inkml:trace contextRef="#ctx0" brushRef="#br0" timeOffset="1">535 852 17503 0 0,'0'0'399'0'0,"-3"1"60"0"0,2-1-420 0 0,0 1 0 0 0,0-1 1 0 0,0 1-1 0 0,0-1 0 0 0,0 1 1 0 0,1-1-1 0 0,-1 1 1 0 0,0-1-1 0 0,0 1 0 0 0,0 0 1 0 0,0-1-1 0 0,1 1 1 0 0,-1 0-1 0 0,0 0 0 0 0,1 0 1 0 0,-1 0-1 0 0,1 0 0 0 0,-1-1 1 0 0,1 1-1 0 0,-1 2 1 0 0,-5 25 195 0 0,5 12-235 0 0,1 1 0 0 0,10 77 0 0 0,-9-114 0 0 0,5 36 683 0 0,2-1 0 0 0,20 61-1 0 0,-25-90-711 0 0,1 0 1 0 0,0 0-1 0 0,1-1 0 0 0,-1 0 0 0 0,2 0 1 0 0,7 11-1 0 0,0-10-1389 0 0,-5-9-2087 0 0,3-2-2635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4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4 17503 0 0,'0'0'399'0'0,"0"0"60"0"0,-8-3 442 0 0,5 3-893 0 0,1-1-1 0 0,0 1 1 0 0,0 0-1 0 0,-1 1 1 0 0,1-1 0 0 0,0 0-1 0 0,0 0 1 0 0,0 1 0 0 0,-1 0-1 0 0,1-1 1 0 0,0 1-1 0 0,0 0 1 0 0,0 0 0 0 0,0 0-1 0 0,0 0 1 0 0,0 0 0 0 0,0 1-1 0 0,1-1 1 0 0,-1 1-1 0 0,0-1 1 0 0,1 1 0 0 0,-2 2-1 0 0,-5 4-10 0 0,1 0-1 0 0,1 0 1 0 0,-8 14-1 0 0,-163 258 4 0 0,77-152 667 0 0,30-43 106 0 0,-13 21-234 0 0,-53 69-455 0 0,104-128-91 0 0,-50 94-1 0 0,68-107 8 0 0,1 0 0 0 0,-11 52 0 0 0,12-41 0 0 0,6-25 49 0 0,2 0 0 0 0,-4 33 0 0 0,8-43-277 0 0,-1 0 1 0 0,1 0-1 0 0,1 0 1 0 0,0 0-1 0 0,0 0 1 0 0,1 0-1 0 0,4 13 1 0 0,-4-20-131 0 0,-1 0 0 0 0,1 1 0 0 0,-1-1 0 0 0,1 0 0 0 0,0 0 0 0 0,0 0 0 0 0,0 0 0 0 0,1-1 0 0 0,-1 1 1 0 0,4 2-1 0 0,10 5-1688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5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1 8287 0 0,'0'0'191'0'0,"0"0"26"0"0,0 0 9 0 0,0 2-34 0 0,0 7 24 0 0,-1 0-1 0 0,1 0 1 0 0,-1 0 0 0 0,-1-1 0 0 0,1 1 0 0 0,-7 16-1 0 0,5-14 367 0 0,0 1 1 0 0,0 1-1 0 0,1-1 0 0 0,1 0 0 0 0,0 1 0 0 0,0-1 0 0 0,2 16 0 0 0,0-1-463 0 0,-3-13 143 0 0,0 0 1 0 0,0 0-1 0 0,-2 0 0 0 0,1-1 0 0 0,-2 1 0 0 0,-11 23 0 0 0,7-14-121 0 0,-138 276-141 0 0,129-267 0 0 0,-72 129 0 0 0,-136 184 0 0 0,113-167 0 0 0,104-164 0 0 0,1 0 0 0 0,-6 18 0 0 0,10-23 0 0 0,-2-3 72 0 0,5-5 299 0 0,1-1 117 0 0,0 0 21 0 0,0 0-66 0 0,18-9-278 0 0,-15 5-165 0 0,0 1 0 0 0,0-1 0 0 0,0 0 0 0 0,0 0 0 0 0,-1 0 0 0 0,0 0 0 0 0,1-1 0 0 0,-2 1 0 0 0,4-8 0 0 0,3-7 0 0 0,5-11-179 0 0,1 1-420 0 0,0 1 0 0 0,24-36 0 0 0,-22 42 597 0 0,2 0 1 0 0,-1 1-1 0 0,2 0 0 0 0,1 2 0 0 0,1 1 1 0 0,0 0-1 0 0,1 1 0 0 0,38-21 0 0 0,-47 30 2 0 0,0 2 0 0 0,1-1 0 0 0,0 2 0 0 0,0-1 0 0 0,0 2 0 0 0,1 0 0 0 0,-1 1 0 0 0,21-2 0 0 0,-22 4 0 0 0,19-1 0 0 0,0-1 0 0 0,0-2 0 0 0,34-9 0 0 0,-42 4 58 0 0,-17 8 57 0 0,0-1-1 0 0,14-3 1 0 0,-20 6 359 0 0,10 4 477 0 0,-1 1-802 0 0,-9-2-88 0 0,1-1 0 0 0,-1 0-1 0 0,1 1 1 0 0,-1-1 0 0 0,0 1 0 0 0,0 0-1 0 0,0-1 1 0 0,-1 1 0 0 0,1 0 0 0 0,0-1-1 0 0,-1 1 1 0 0,0 3 0 0 0,0 35 1048 0 0,-2-24-1073 0 0,-1 0 0 0 0,-1-1 0 0 0,0 1 0 0 0,-8 17 0 0 0,-31 61-51 0 0,37-84 15 0 0,-1-1 0 0 0,-11 14 0 0 0,-10 16 0 0 0,14-15 18 0 0,-16 42-1 0 0,27-59-60 0 0,0 0-1 0 0,1 1 0 0 0,0-1 1 0 0,0 1-1 0 0,1-1 0 0 0,0 1 1 0 0,0 0-1 0 0,1-1 0 0 0,2 15 1 0 0,-2-22-6 0 0,0-1 1 0 0,0 1-1 0 0,0 0 1 0 0,0-1 0 0 0,0 1-1 0 0,0-1 1 0 0,0 1-1 0 0,1-1 1 0 0,-1 1-1 0 0,0-1 1 0 0,0 1-1 0 0,1-1 1 0 0,-1 1-1 0 0,0-1 1 0 0,1 1-1 0 0,-1-1 1 0 0,1 1-1 0 0,-1-1 1 0 0,1 0 0 0 0,-1 1-1 0 0,0-1 1 0 0,1 0-1 0 0,-1 1 1 0 0,1-1-1 0 0,-1 0 1 0 0,1 0-1 0 0,0 1 1 0 0,-1-1-1 0 0,1 0 1 0 0,1 0-99 0 0,0 0 0 0 0,-1 0 0 0 0,1 0 0 0 0,0 0 1 0 0,-1 0-1 0 0,1-1 0 0 0,-1 1 0 0 0,1-1 0 0 0,0 1 0 0 0,1-2 0 0 0,4-1-547 0 0,0-1-1 0 0,-1 0 1 0 0,11-8-1 0 0,4-5-840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5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311 342 13823 0 0,'0'0'315'0'0,"0"0"45"0"0,0 0 21 0 0,0 0-49 0 0,-8-2-208 0 0,8 2-100 0 0,0 0 0 0 0,-1 0-1 0 0,1 0 1 0 0,0 0 0 0 0,-1 0-1 0 0,1 0 1 0 0,0 0 0 0 0,-1 0-1 0 0,1 0 1 0 0,0 0-1 0 0,-1 0 1 0 0,1 0 0 0 0,0-1-1 0 0,-1 1 1 0 0,1 0 0 0 0,0 0-1 0 0,-1 0 1 0 0,1-1 0 0 0,0 1-1 0 0,0 0 1 0 0,-1 0 0 0 0,1-1-1 0 0,0 1 1 0 0,0 0 0 0 0,-1-1-1 0 0,1 1 1 0 0,7-5 1381 0 0,14 0 639 0 0,7 2-1702 0 0,-1-1-1 0 0,0-1 0 0 0,0-2 1 0 0,-1-1-1 0 0,43-18 0 0 0,-21 2-687 0 0,-2-2 0 0 0,-1-3 0 0 0,74-59 0 0 0,-112 82 279 0 0,1-1-1 0 0,-1 1 1 0 0,-1-2-1 0 0,1 1 0 0 0,-1-1 1 0 0,0 0-1 0 0,-1 0 1 0 0,6-13-1 0 0,-10 21 68 0 0,-1-1 0 0 0,0 0 0 0 0,0 1 0 0 0,1-1 0 0 0,-1 0 0 0 0,0 1 0 0 0,0-1 0 0 0,0 0 0 0 0,0 0 0 0 0,0 1 0 0 0,0-1 0 0 0,0 0 0 0 0,0 1 0 0 0,0-1 0 0 0,0 0 0 0 0,0 0 0 0 0,-1 1 0 0 0,1-1 0 0 0,0 0 0 0 0,0 1 0 0 0,-1-1 0 0 0,1 0 0 0 0,0 1 0 0 0,-1-1 0 0 0,1 1 0 0 0,-1-1 0 0 0,0 0 0 0 0,0 0 0 0 0,0 0 0 0 0,-1 0 0 0 0,1 1 0 0 0,-1-1 0 0 0,1 0 0 0 0,-1 1 0 0 0,1-1 0 0 0,-1 1 0 0 0,1-1 0 0 0,-1 1 0 0 0,-2 0 0 0 0,-4 0 0 0 0,0 0 0 0 0,0 0 0 0 0,0 1 0 0 0,-8 1 0 0 0,-156 50 0 0 0,157-47 0 0 0,-18 9 0 0 0,-1 2 0 0 0,2 1 0 0 0,-46 31 0 0 0,59-35 0 0 0,-234 169 0 0 0,214-152 0 0 0,13-11 0 0 0,14-11 0 0 0,0 0 0 0 0,1 1 0 0 0,0 1 0 0 0,-14 16 0 0 0,20-17 0 0 0,5-7 3 0 0,1-1 0 0 0,-1 1 0 0 0,0-1 0 0 0,0 1 0 0 0,1-1 0 0 0,-1 1 0 0 0,1-1 0 0 0,0 1 0 0 0,-1-1 0 0 0,1 0 0 0 0,0 1 0 0 0,0-1 0 0 0,0 0 0 0 0,0 0 0 0 0,0 1 0 0 0,0-1 0 0 0,0 0 0 0 0,0 0 0 0 0,0 0 0 0 0,1 0 0 0 0,-1 0 0 0 0,0-1 0 0 0,1 1 0 0 0,1 0 0 0 0,6 4 80 0 0,0-1 0 0 0,15 5 0 0 0,-17-7-5 0 0,36 12 187 0 0,1-3 0 0 0,1-1 0 0 0,0-3 0 0 0,0-1 0 0 0,67-1 0 0 0,-97-5-497 0 0,0 0-1 0 0,0-2 1 0 0,18-3-1 0 0,-27 4-288 0 0,-1 0 0 0 0,0-1-1 0 0,0 0 1 0 0,0 0 0 0 0,0 0 0 0 0,0 0-1 0 0,-1-1 1 0 0,1 0 0 0 0,-1 0-1 0 0,1 0 1 0 0,-1-1 0 0 0,5-5 0 0 0,-3 2-4597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5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671 184 11975 0 0,'7'-5'183'0'0,"0"1"0"0"0,-1-1 0 0 0,1-1 0 0 0,-1 0 0 0 0,0 1 0 0 0,-1-2 0 0 0,1 1 0 0 0,-1-1 0 0 0,0 0 0 0 0,-1 0 0 0 0,0 0-1 0 0,0 0 1 0 0,-1-1 0 0 0,4-10 0 0 0,-7 17-115 0 0,1-1 0 0 0,-1 1 0 0 0,0-1 0 0 0,0 1 0 0 0,0-1 0 0 0,-1 1 0 0 0,1-1 0 0 0,0 0 0 0 0,0 1 0 0 0,-1-1 0 0 0,1 1 0 0 0,-1-1 0 0 0,0 1 0 0 0,1 0 0 0 0,-1-1 0 0 0,0 1 0 0 0,0 0 0 0 0,0-1 0 0 0,0 1 0 0 0,0 0 0 0 0,-1-2 0 0 0,-1 0 98 0 0,-1 0 0 0 0,1-1 0 0 0,-1 1-1 0 0,0 0 1 0 0,-7-4 0 0 0,3 3-156 0 0,1 1 1 0 0,-1 0 0 0 0,0 0-1 0 0,0 1 1 0 0,0-1-1 0 0,0 2 1 0 0,-1-1 0 0 0,1 1-1 0 0,0 1 1 0 0,-1 0-1 0 0,1 0 1 0 0,0 0-1 0 0,-1 1 1 0 0,-13 3 0 0 0,7 0-10 0 0,-1 1-1 0 0,1 1 1 0 0,0 1 0 0 0,0 0 0 0 0,1 1 0 0 0,-22 15 0 0 0,-51 40-1 0 0,3 4 0 0 0,-90 93 0 0 0,171-157 0 0 0,-15 15 0 0 0,0 1 0 0 0,-17 25 0 0 0,31-39 0 0 0,0 1 0 0 0,1-1 0 0 0,0 1 0 0 0,0 0 0 0 0,0 0 0 0 0,1 0 0 0 0,-1 1 0 0 0,1-1 0 0 0,1 0 0 0 0,0 1 0 0 0,-1-1 0 0 0,2 1 0 0 0,-1 0 0 0 0,1 6 0 0 0,0-11 0 0 0,1 0-1 0 0,-1-1 0 0 0,1 1 1 0 0,-1-1-1 0 0,1 1 0 0 0,0-1 1 0 0,-1 0-1 0 0,1 1 0 0 0,0-1 1 0 0,0 0-1 0 0,0 1 0 0 0,0-1 1 0 0,0 0-1 0 0,0 0 0 0 0,1 0 1 0 0,-1 0-1 0 0,0 0 0 0 0,0 0 1 0 0,1 0-1 0 0,-1 0 0 0 0,1-1 1 0 0,-1 1-1 0 0,0 0 0 0 0,1-1 1 0 0,0 1-1 0 0,2 0 0 0 0,3 0 19 0 0,1 0 0 0 0,-1 0 0 0 0,1 0 0 0 0,11-1 0 0 0,-4-2 201 0 0,-1 0 1 0 0,1-1-1 0 0,0-1 0 0 0,-1 0 0 0 0,0-1 1 0 0,22-11-1 0 0,-11 6 57 0 0,5-3-249 0 0,0-2 1 0 0,-1 0 0 0 0,-1-2-1 0 0,0-1 1 0 0,43-37-1 0 0,-60 43 410 0 0,0 0 1 0 0,17-23-1 0 0,-11 11 283 0 0,-12 16-704 0 0,-3 3-17 0 0,-5 4-4 0 0,-2 4-42 0 0,5-2 36 0 0,-6 3-149 0 0,1 1-1 0 0,0 0 0 0 0,0 0 1 0 0,0 0-1 0 0,1 1 0 0 0,0-1 1 0 0,0 1-1 0 0,0 0 0 0 0,1 0 1 0 0,0 1-1 0 0,-4 10 0 0 0,6-13 161 0 0,0 0 0 0 0,0 0 0 0 0,1 0 0 0 0,-1 0 0 0 0,1 7 0 0 0,0-9 0 0 0,1 0 0 0 0,-1-1 0 0 0,1 1 0 0 0,-1 0 0 0 0,1-1 0 0 0,-1 1 0 0 0,1-1 0 0 0,1 3 0 0 0,1 1 0 0 0,0 0 0 0 0,-1 0 0 0 0,0 1 0 0 0,0-1 0 0 0,-1 0 0 0 0,1 1 0 0 0,0 6 0 0 0,-2 1-5385 0 0,-1-4-678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53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225 533 13823 0 0,'15'3'630'0'0,"-12"-3"-13"0"0,16-1-294 0 0,-17 1 53 0 0,5-1 1214 0 0,-21-7-1171 0 0,-2 1-1 0 0,1 1 1 0 0,-23-7-1 0 0,17 7-197 0 0,-22-11 0 0 0,36 14-229 0 0,0-1 1 0 0,0 0 0 0 0,0 0-1 0 0,1-1 1 0 0,0 0 0 0 0,-10-10-1 0 0,5 4 33 0 0,-15-22 0 0 0,23 29 63 0 0,0 0 0 0 0,1 0 1 0 0,0 0-1 0 0,0 0 0 0 0,0-1 0 0 0,0 1 0 0 0,1-1 0 0 0,-1 1 0 0 0,0-9 0 0 0,2-6 318 0 0,-2-10 140 0 0,0 23-531 0 0,0-1 0 0 0,1 1 0 0 0,0 0 0 0 0,0 0 0 0 0,1-1 0 0 0,0 1 0 0 0,0-1 0 0 0,1 1 0 0 0,-1 0 0 0 0,4-12 0 0 0,0 8-114 0 0,0 0-1 0 0,0 0 0 0 0,1 1 1 0 0,1 0-1 0 0,-1 0 1 0 0,2 0-1 0 0,-1 1 0 0 0,1 0 1 0 0,14-13-1 0 0,-8 10-66 0 0,0 0 0 0 0,1 1 0 0 0,0 0 0 0 0,1 1 0 0 0,20-9 0 0 0,-16 11 166 0 0,0 0 0 0 0,0 1 0 0 0,0 1 0 0 0,36-4 0 0 0,81 2 0 0 0,-102 7 0 0 0,36 5 0 0 0,-60-4 0 0 0,0 1 0 0 0,0 0 0 0 0,0 1 0 0 0,-1 0 0 0 0,1 0 0 0 0,-1 1 0 0 0,1 0 0 0 0,8 6 0 0 0,-16-8 0 0 0,1-1 0 0 0,-1 1 0 0 0,0 0 0 0 0,0 0 0 0 0,0 0 0 0 0,0 0 0 0 0,0 0 0 0 0,0 0 0 0 0,-1 1 0 0 0,1-1 0 0 0,-1 1 0 0 0,1-1 0 0 0,-1 1 0 0 0,0-1 0 0 0,0 1 0 0 0,0 0 0 0 0,0 0 0 0 0,-1-1 0 0 0,1 1 0 0 0,-1 0 0 0 0,0 0 0 0 0,0 0 0 0 0,0 0 0 0 0,0-1 0 0 0,0 1 0 0 0,0 0 0 0 0,-1 0 0 0 0,0 0 0 0 0,1 0 0 0 0,-3 4 0 0 0,0 1 0 0 0,-1 0 0 0 0,0 0 0 0 0,0-1 0 0 0,0 1 0 0 0,-1-1 0 0 0,0 0 0 0 0,-1-1 0 0 0,1 1 0 0 0,-8 5 0 0 0,-8 6-52 0 0,-1-1 0 0 0,-1-1 0 0 0,-37 21 0 0 0,-79 28-389 0 0,49-24 160 0 0,76-34-178 0 0,-47 21-88 0 0,54-26 407 0 0,0 1 1 0 0,0-1-1 0 0,-1 0 1 0 0,1-1-1 0 0,-1 1 0 0 0,-8-1 1 0 0,16-1 60 0 0,-1 0 1 0 0,1 0-1 0 0,0-1 1 0 0,0 1 0 0 0,0 0-1 0 0,-1 0 1 0 0,1 0-1 0 0,0-1 1 0 0,0 1-1 0 0,0 0 1 0 0,0 0-1 0 0,-1-1 1 0 0,1 1-1 0 0,0 0 1 0 0,0 0-1 0 0,0-1 1 0 0,0 1-1 0 0,0 0 1 0 0,0 0-1 0 0,0-1 1 0 0,0 1-1 0 0,0 0 1 0 0,0-1-1 0 0,0 1 1 0 0,0 0-1 0 0,0 0 1 0 0,0-1-1 0 0,0 1 1 0 0,0 0-1 0 0,0 0 1 0 0,0-1-1 0 0,0 1 1 0 0,0 0 0 0 0,0 0-1 0 0,1-1 1 0 0,2-10-3204 0 0,5-1-1242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54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6 15663 0 0,'0'0'356'0'0,"1"0"-308"0"0,-1-1 1 0 0,0 1-1 0 0,0 0 0 0 0,0 0 0 0 0,0-1 0 0 0,0 1 1 0 0,0 0-1 0 0,1-1 0 0 0,-1 1 0 0 0,0 0 0 0 0,0 0 1 0 0,0 0-1 0 0,1-1 0 0 0,-1 1 0 0 0,0 0 0 0 0,0 0 0 0 0,1 0 1 0 0,-1-1-1 0 0,0 1 0 0 0,0 0 0 0 0,1 0 0 0 0,-1 0 1 0 0,0 0-1 0 0,1 0 0 0 0,-1 0 0 0 0,0 0 0 0 0,1-1 1 0 0,0 4-14 0 0,0-1 1 0 0,0 0-1 0 0,0 1 0 0 0,0-1 1 0 0,0 1-1 0 0,0-1 1 0 0,-1 1-1 0 0,1 0 1 0 0,-1-1-1 0 0,0 1 1 0 0,0-1-1 0 0,0 1 1 0 0,0 0-1 0 0,0-1 1 0 0,-1 1-1 0 0,1-1 1 0 0,-1 1-1 0 0,0-1 1 0 0,1 1-1 0 0,-1-1 1 0 0,-2 3-1 0 0,-3 11 310 0 0,-1-2-1 0 0,-11 18 0 0 0,12-23-268 0 0,-19 31-16 0 0,-2-1 0 0 0,-60 67 0 0 0,-77 58-86 0 0,67-70 37 0 0,62-60-85 0 0,-94 104-1020 0 0,117-122 991 0 0,-1 0 0 0 0,2 2 0 0 0,0-1 0 0 0,2 1 0 0 0,-1 1 0 0 0,2-1 0 0 0,-6 22 0 0 0,13-35 0 0 0,-1-1 1 0 0,1 1-1 0 0,1 0 0 0 0,-1-1 0 0 0,1 1 0 0 0,-1 0 0 0 0,1 0 0 0 0,1-1 1 0 0,-1 1-1 0 0,1 0 0 0 0,0 0 0 0 0,0-1 0 0 0,3 9 0 0 0,-1-5-409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43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80 418 919 0 0,'-2'2'67'0'0,"-21"20"9917"0"0,6-11-5576 0 0,4-3-2413 0 0,12-7-1528 0 0,0 0-1 0 0,-1-1 1 0 0,1 1 0 0 0,0 0 0 0 0,-1-1 0 0 0,1 1 0 0 0,0-1 0 0 0,-1 1 0 0 0,1-1 0 0 0,-1 0 0 0 0,1 0 0 0 0,-1 0 0 0 0,-1 0 0 0 0,1 0-1018 0 0,0 0 815 0 0,2 0-9 0 0,0 0-23 0 0,0 0-74 0 0,3-1-28 0 0,61-28 184 0 0,-31 15-193 0 0,46-27 0 0 0,112-104-184 0 0,-16 11-445 0 0,-170 131 498 0 0,23-16-116 0 0,0 1 0 0 0,1 2 0 0 0,1 0 0 0 0,36-12 0 0 0,-51 25 126 0 0,1 10 0 0 0,-12-4 0 0 0,0 0 1 0 0,0 1-1 0 0,0-1 0 0 0,0 1 0 0 0,0 0 1 0 0,-1 0-1 0 0,0 1 0 0 0,0-1 0 0 0,0 1 1 0 0,0-1-1 0 0,4 11 0 0 0,1 5-5 0 0,8 33-1 0 0,-14-44 2 0 0,1 3 1 0 0,-1 0-1 0 0,0 0 1 0 0,-1 0-1 0 0,0 0 0 0 0,-1 0 1 0 0,0 0-1 0 0,-1 1 1 0 0,0-1-1 0 0,-1 0 1 0 0,-7 23-1 0 0,5-20 2 0 0,-2-1-1 0 0,0 0 1 0 0,-1 0 0 0 0,-1 0-1 0 0,0-1 1 0 0,0 0 0 0 0,-1-1-1 0 0,-14 15 1 0 0,2-4 4 0 0,-4 2 1 0 0,-23 34 1 0 0,41-51-9 0 0,2 1 0 0 0,-1-1 0 0 0,1 1 0 0 0,1 1 0 0 0,0-1 0 0 0,0 1 0 0 0,1 0 0 0 0,-4 15 0 0 0,7-23-20 0 0,-1 0 0 0 0,1 0 0 0 0,0-1 0 0 0,0 1 1 0 0,0 0-1 0 0,0 0 0 0 0,0 0 0 0 0,0 0 0 0 0,0 0 0 0 0,1 0 0 0 0,-1-1 0 0 0,1 1 0 0 0,-1 0 0 0 0,1 0 0 0 0,0 0 0 0 0,0-1 0 0 0,-1 1 1 0 0,1-1-1 0 0,1 1 0 0 0,-1 0 0 0 0,0-1 0 0 0,0 0 0 0 0,0 1 0 0 0,1-1 0 0 0,-1 0 0 0 0,1 1 0 0 0,-1-1 0 0 0,1 0 0 0 0,-1 0 0 0 0,1 0 1 0 0,0-1-1 0 0,-1 1 0 0 0,1 0 0 0 0,0-1 0 0 0,0 1 0 0 0,0-1 0 0 0,0 1 0 0 0,3-1 0 0 0,10 1-526 0 0,1-1 0 0 0,-1-1-1 0 0,0 0 1 0 0,1-2 0 0 0,-1 1-1 0 0,16-6 1 0 0,-28 7 497 0 0,55-14-1409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43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915 6 13823 0 0,'0'0'12'0'0,"-1"0"-1"0"0,1 0 0 0 0,0 0 0 0 0,0 0 1 0 0,0 0-1 0 0,0 0 0 0 0,0 0 1 0 0,0 0-1 0 0,0 0 0 0 0,-1 0 0 0 0,1 0 1 0 0,0 0-1 0 0,0-1 0 0 0,0 1 1 0 0,0 0-1 0 0,0 0 0 0 0,0 0 0 0 0,0 0 1 0 0,0 0-1 0 0,0 0 0 0 0,0 0 0 0 0,0-1 1 0 0,-1 1-1 0 0,1 0 0 0 0,0 0 1 0 0,0 0-1 0 0,0 0 0 0 0,0 0 0 0 0,0 0 1 0 0,0-1-1 0 0,0 1 0 0 0,0 0 1 0 0,0 0-1 0 0,0 0 0 0 0,0 0 0 0 0,0 0 1 0 0,1-1-1 0 0,-1 1 0 0 0,0 0 1 0 0,0 0-1 0 0,0 0 0 0 0,0 0 0 0 0,0 0 1 0 0,0 0-1 0 0,0 0 0 0 0,0-1 1 0 0,0 1-1 0 0,0 0 0 0 0,0 0 0 0 0,0 0 1 0 0,1 0-1 0 0,-1 0 0 0 0,0 0 1 0 0,0 0-1 0 0,3 0 939 0 0,-4 0-931 0 0,1 0 0 0 0,0 0 0 0 0,0 0 0 0 0,-1 0 1 0 0,1 0-1 0 0,0 1 0 0 0,-1-1 0 0 0,1 0 0 0 0,0 0 0 0 0,0 0 0 0 0,-1 1 1 0 0,1-1-1 0 0,0 0 0 0 0,0 0 0 0 0,-1 1 0 0 0,1-1 0 0 0,0 0 0 0 0,0 1 1 0 0,0-1-1 0 0,0 0 0 0 0,0 1 0 0 0,0-1 0 0 0,-1 0 0 0 0,1 1 0 0 0,0-1 1 0 0,0 0-1 0 0,0 1 0 0 0,0-1 0 0 0,0 0 0 0 0,0 1 0 0 0,0-1 0 0 0,0 0 0 0 0,0 1 1 0 0,1-1-1 0 0,3 15 433 0 0,-1-5-201 0 0,-3-7-212 0 0,0 1-1 0 0,-1-1 1 0 0,0 1 0 0 0,1-1-1 0 0,-1 0 1 0 0,-1 1-1 0 0,1-1 1 0 0,0 0 0 0 0,-1 0-1 0 0,1 0 1 0 0,-1 0-1 0 0,0 0 1 0 0,0 0 0 0 0,-5 4-1 0 0,1 2-25 0 0,-5 9-7 0 0,-18 37 0 0 0,-4 9 70 0 0,10-30 114 0 0,-30 55 479 0 0,27-32-248 0 0,-17 31 110 0 0,-95 130-369 0 0,80-129-159 0 0,-112 152-3 0 0,33-51 0 0 0,94-119 0 0 0,-36 79 0 0 0,72-136 0 0 0,-20 30-1634 0 0,20-34-2076 0 0,2-1-2338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43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8 125 17503 0 0,'0'0'399'0'0,"0"0"60"0"0,-1 1 21 0 0,0 1-446 0 0,0 0 1 0 0,0 1-1 0 0,0-1 1 0 0,1 0-1 0 0,-1 1 1 0 0,1-1-1 0 0,-1 1 1 0 0,1-1-1 0 0,0 1 1 0 0,0-1-1 0 0,0 1 1 0 0,0-1-1 0 0,0 1 1 0 0,1-1-1 0 0,-1 1 1 0 0,2 3 0 0 0,-1-2 57 0 0,1 1 1 0 0,-1-1-1 0 0,1 0 1 0 0,-1 0 0 0 0,1 0-1 0 0,0 0 1 0 0,1-1 0 0 0,-1 1-1 0 0,4 4 1 0 0,-3-6-5 0 0,-1 0-1 0 0,1 0 1 0 0,0 0-1 0 0,0 0 1 0 0,0 0 0 0 0,0-1-1 0 0,0 1 1 0 0,0-1 0 0 0,1 0-1 0 0,-1 0 1 0 0,0 0 0 0 0,8 0-1 0 0,2 1-112 0 0,1-2 0 0 0,13-1 0 0 0,-10 1 78 0 0,83-5 361 0 0,-7-4 131 0 0,0-4-1 0 0,129-35 1 0 0,199-62-1084 0 0,-238 66-4606 0 0,-157 38 1124 0 0,-24 6 1974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4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37 178 10135 0 0,'0'0'464'0'0,"0"0"-9"0"0,3 0-295 0 0,42 1-3 0 0,-43-1 569 0 0,-2 0 244 0 0,5 16 1194 0 0,0-4-1696 0 0,-4-6-224 0 0,0 0 0 0 0,-1 1 0 0 0,0 0-1 0 0,0-1 1 0 0,-1 1 0 0 0,1-1 0 0 0,-2 1-1 0 0,-2 11 1 0 0,-21 52 2430 0 0,18-55-2131 0 0,-6 17-268 0 0,2-6-254 0 0,1 1 0 0 0,-14 55-1 0 0,24-79-18 0 0,-1 0-1 0 0,1 0 1 0 0,0 0 0 0 0,-1 0-1 0 0,2 0 1 0 0,-1 0 0 0 0,0 0-1 0 0,0 0 1 0 0,1 0 0 0 0,0 0-1 0 0,0 0 1 0 0,0 0-1 0 0,0 0 1 0 0,2 5 0 0 0,-1-6 73 0 0,-1 0 1 0 0,1 0 0 0 0,0 0 0 0 0,-1-1 0 0 0,1 1-1 0 0,0 0 1 0 0,0-1 0 0 0,0 1 0 0 0,1-1-1 0 0,-1 0 1 0 0,0 0 0 0 0,0 1 0 0 0,1-2-1 0 0,-1 1 1 0 0,0 0 0 0 0,1 0 0 0 0,-1-1-1 0 0,5 1 1 0 0,2 0-3 0 0,0-1 0 0 0,-1 0 0 0 0,1-1 0 0 0,0 1 0 0 0,0-2 0 0 0,-1 1-1 0 0,1-1 1 0 0,14-6 0 0 0,66-32-138 0 0,-85 38 82 0 0,22-12-17 0 0,-1-2 0 0 0,0-1 0 0 0,33-30 0 0 0,-25 18 0 0 0,37-45 0 0 0,-88 96 0 0 0,0 1 0 0 0,2 0 0 0 0,-15 28 0 0 0,26-43 0 0 0,1 1 0 0 0,0-1 0 0 0,1 1 0 0 0,0 0 0 0 0,0 0 0 0 0,1 0 0 0 0,0 0 0 0 0,0 0 0 0 0,1 1 0 0 0,1-1 0 0 0,-1 1 0 0 0,2-1 0 0 0,1 14 0 0 0,-2-20 0 0 0,1 0 0 0 0,0 0 0 0 0,0 0 0 0 0,0 0 0 0 0,0 0 0 0 0,0 0 0 0 0,1 0 0 0 0,-1 0 0 0 0,1 0 0 0 0,0-1 0 0 0,-1 1 0 0 0,1-1 0 0 0,1 1 0 0 0,-1-1 0 0 0,5 4 0 0 0,-4-4 0 0 0,0-1 0 0 0,0 1 0 0 0,1-1 0 0 0,-1 1 0 0 0,1-1 0 0 0,-1 0 0 0 0,1 0 0 0 0,-1 0 0 0 0,1-1 0 0 0,0 1 0 0 0,-1-1 0 0 0,1 0 0 0 0,4 0 0 0 0,4-1 180 0 0,0 0 0 0 0,0-1 0 0 0,0 0 0 0 0,0 0 0 0 0,0-1 0 0 0,0-1 0 0 0,18-8 0 0 0,-11 3-107 0 0,103-52 309 0 0,-95 45-331 0 0,0-1 0 0 0,32-27 0 0 0,-22 12-155 0 0,-2-1-1 0 0,36-44 1 0 0,-52 54-8 0 0,-1-2-1 0 0,-1 1 0 0 0,-2-2 1 0 0,22-47-1 0 0,-35 69 35 0 0,-1 1-1 0 0,0-1 0 0 0,0 0 1 0 0,0 1-1 0 0,-1-1 1 0 0,1 0-1 0 0,-1 0 1 0 0,0 0-1 0 0,0 1 0 0 0,0-1 1 0 0,0 0-1 0 0,-1 0 1 0 0,-1-6-1 0 0,2 6 61 0 0,0-1 1 0 0,0 1-1 0 0,0-1 1 0 0,1 1-1 0 0,0-1 0 0 0,-1 1 1 0 0,2 0-1 0 0,-1-1 0 0 0,0 1 1 0 0,3-4-1 0 0,3-12-1091 0 0,-5 13 304 0 0,0 1-1 0 0,1 0 1 0 0,-1 0-1 0 0,5-5 1 0 0,3-7-6017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4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34 13823 0 0,'0'0'315'0'0,"0"0"45"0"0,0 0 21 0 0,0 0-49 0 0,0 2-220 0 0,0 7-100 0 0,-3 2-12 0 0,1-8 77 0 0,0 0 0 0 0,0 1 0 0 0,0-1-1 0 0,-1 0 1 0 0,0 0 0 0 0,1 0 0 0 0,-1 0 0 0 0,-6 4-1 0 0,-31 18 962 0 0,30-19-892 0 0,-23 15-105 0 0,1 1 1 0 0,1 1-1 0 0,-39 39 0 0 0,59-51 130 0 0,0 1 0 0 0,1 0-1 0 0,1 0 1 0 0,0 1 0 0 0,-11 22-1 0 0,17-28-97 0 0,0 0 1 0 0,0 0-1 0 0,0 1 0 0 0,1-1 0 0 0,0 1 0 0 0,1-1 0 0 0,0 1 0 0 0,0 0 1 0 0,0-1-1 0 0,1 1 0 0 0,0 0 0 0 0,1-1 0 0 0,1 11 0 0 0,-1-14-16 0 0,1 0-1 0 0,-1 0 1 0 0,1 0 0 0 0,0 0-1 0 0,0-1 1 0 0,0 1 0 0 0,0 0-1 0 0,1-1 1 0 0,-1 0-1 0 0,1 0 1 0 0,0 0 0 0 0,0 0-1 0 0,0 0 1 0 0,1-1 0 0 0,-1 1-1 0 0,0-1 1 0 0,1 0-1 0 0,7 4 1 0 0,-4-3 40 0 0,0 0 1 0 0,0-1-1 0 0,1 0 0 0 0,-1 0 0 0 0,0 0 0 0 0,1-1 1 0 0,0 0-1 0 0,-1-1 0 0 0,12 0 0 0 0,-7-1 11 0 0,0 0 0 0 0,0 0 0 0 0,-1-2-1 0 0,1 1 1 0 0,-1-1 0 0 0,1-1 0 0 0,-1 0-1 0 0,0-1 1 0 0,-1 0 0 0 0,1-1 0 0 0,-1 0 0 0 0,0 0-1 0 0,0-1 1 0 0,-1-1 0 0 0,0 1 0 0 0,0-2 0 0 0,-1 1-1 0 0,9-12 1 0 0,-4 2-114 0 0,-1-1 1 0 0,-1 0-1 0 0,-1 0 0 0 0,-1-1 0 0 0,0 0 0 0 0,-1-1 0 0 0,-2 0 1 0 0,0 0-1 0 0,-1 0 0 0 0,2-23 0 0 0,-6 37-166 0 0,-1 0-1 0 0,0 0 1 0 0,0-1 0 0 0,0 1-1 0 0,-1 0 1 0 0,0 0 0 0 0,0 0-1 0 0,-4-11 1 0 0,3 14 118 0 0,0 0-1 0 0,1-1 0 0 0,-2 1 1 0 0,1 0-1 0 0,0 0 0 0 0,-1 0 1 0 0,0 1-1 0 0,0-1 0 0 0,0 1 1 0 0,0-1-1 0 0,0 1 0 0 0,-1 0 1 0 0,0 0-1 0 0,-4-3 1 0 0,-10-3-1049 0 0,0 0 0 0 0,-1 1 0 0 0,1 0 0 0 0,-1 2 0 0 0,-38-8 0 0 0,55 13-266 0 0,2 1-3410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4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951 9 11975 0 0,'0'0'267'0'0,"2"-9"666"0"0,-9 26-905 0 0,0-1-1 0 0,-1 1 0 0 0,-14 21 1 0 0,4-9 45 0 0,-10 22 26 0 0,-92 159 991 0 0,-17-9-310 0 0,86-137-780 0 0,-97 130 0 0 0,110-140 0 0 0,-51 101 0 0 0,-37 83 443 0 0,90-164 406 0 0,27-51-471 0 0,-23 37 0 0 0,31-58-377 0 0,-8 12 220 0 0,-12 24 0 0 0,21-37-135 0 0,-1 1 0 0 0,0-1-1 0 0,0 1 1 0 0,0-1 0 0 0,0 1 0 0 0,0-1 0 0 0,-1 1-1 0 0,1-1 1 0 0,0 0 0 0 0,-1 0 0 0 0,-2 2 0 0 0,-20 18 561 0 0,24-21-516 0 0,0 0-30 0 0,-1 1 1 0 0,1-1 0 0 0,-1 0-1 0 0,1 1 1 0 0,0-1 0 0 0,-1 0-1 0 0,1 1 1 0 0,0-1-1 0 0,-1 0 1 0 0,1 1 0 0 0,0-1-1 0 0,0 1 1 0 0,-1-1 0 0 0,1 1-1 0 0,0-1 1 0 0,0 1 0 0 0,-1 0-1 0 0,1-1-101 0 0,1 1 1 0 0,-1-1-1 0 0,0 0 0 0 0,0 0 0 0 0,0 0 0 0 0,0 0 1 0 0,0 1-1 0 0,0-1 0 0 0,1 0 0 0 0,-1 0 1 0 0,0 0-1 0 0,0 0 0 0 0,0 0 0 0 0,0 1 0 0 0,1-1 1 0 0,-1 0-1 0 0,0 0 0 0 0,0 0 0 0 0,0 0 1 0 0,1 0-1 0 0,-1 0 0 0 0,0 0 0 0 0,0 0 0 0 0,1 0 1 0 0,-1 0-1 0 0,0 0 0 0 0,0 0 0 0 0,0 0 0 0 0,1 0 1 0 0,-1 0-1 0 0,0 0 0 0 0,0 0 0 0 0,0 0 1 0 0,1 0-1 0 0,-1 0 0 0 0,0 0 0 0 0,0 0 0 0 0,0 0 1 0 0,1-1-1 0 0,-1 1 0 0 0,0 0 0 0 0,0 0 0 0 0,0 0 1 0 0,0 0-1 0 0,1 0 0 0 0,-1-1 0 0 0,0 1 1 0 0,0 0-1 0 0,0 0 0 0 0,0 0 0 0 0,0 0 0 0 0,0-1 1 0 0,1 1-1 0 0,-1 0 0 0 0,0 0 0 0 0,0 0 1 0 0,0-1-1 0 0,0 1 0 0 0,0 0 0 0 0,0 0 0 0 0,0-1 1 0 0,0 1-1 0 0,0 0 0 0 0,0 0 0 0 0,0 0 0 0 0,0-1 1 0 0,0 1-1 0 0,0-1 1 0 0,2-10 26 0 0,-2 8-415 0 0,0 0 1 0 0,0 1-1 0 0,1-1 0 0 0,0 0 0 0 0,-1 1 0 0 0,3-4 0 0 0,14-18-6042 0 0,-13 11 1068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5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0 328 8287 0 0,'0'0'382'0'0,"0"0"-8"0"0,9 0 633 0 0,12 2 1343 0 0,-18-1-1891 0 0,1 0 0 0 0,0 0 0 0 0,0-1 1 0 0,0 0-1 0 0,4 0 0 0 0,-8 2-304 0 0,3 5-66 0 0,-3-5 282 0 0,0-2 117 0 0,0 0 21 0 0,0 0-66 0 0,0 0-222 0 0,0 0 166 0 0,0 0 101 0 0,0 0 21 0 0,3-1-469 0 0,-1 1 0 0 0,0 0 0 0 0,0 0 0 0 0,1-1 1 0 0,-1 0-1 0 0,0 1 0 0 0,0-1 0 0 0,0 0 0 0 0,0 0 0 0 0,0 0 0 0 0,0 0 0 0 0,0 0 0 0 0,2-2 0 0 0,1 0 7 0 0,45-30-47 0 0,60-50 0 0 0,-71 50 0 0 0,1 3 0 0 0,76-43 0 0 0,-79 55 0 0 0,0 2 0 0 0,1 2 0 0 0,40-9 0 0 0,-72 21 0 0 0,1 1 0 0 0,-1 0 0 0 0,0 0 0 0 0,1 1 0 0 0,-1 0 0 0 0,1 0 0 0 0,8 2 0 0 0,-13-2 0 0 0,0 0 0 0 0,0 1 0 0 0,0-1 0 0 0,-1 1 0 0 0,1-1 0 0 0,0 1 0 0 0,0 0 0 0 0,0-1 0 0 0,-1 1 0 0 0,1 0 0 0 0,-1 0 0 0 0,1 1 0 0 0,-1-1 0 0 0,1 0 0 0 0,-1 0 0 0 0,1 1 0 0 0,-1-1 0 0 0,0 1 0 0 0,0-1 0 0 0,0 1 0 0 0,0-1 0 0 0,0 1 0 0 0,0 0 0 0 0,0 0 0 0 0,-1-1 0 0 0,1 1 0 0 0,0 0 0 0 0,0 3 0 0 0,0 4 0 0 0,-1 1 0 0 0,1 0 0 0 0,-2-1 0 0 0,1 1 0 0 0,-1 0 0 0 0,-1-1 0 0 0,0 1 0 0 0,0-1 0 0 0,-1 0 0 0 0,-4 12 0 0 0,-6 6 0 0 0,0-2 0 0 0,-19 27 0 0 0,14-23 0 0 0,-15 32 0 0 0,25-40 41 0 0,-8 29 0 0 0,3-7 808 0 0,12-41-795 0 0,-14 43 300 0 0,-2-1 1 0 0,-37 69-1 0 0,47-101-370 0 0,-5 7-952 0 0,2 0 0 0 0,-14 32 0 0 0,24-49 456 0 0,0-2-68 0 0,0 0-285 0 0,0 0-126 0 0,0 0-529 0 0,0 0-2104 0 0,0 0-900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56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188 294 8287 0 0,'0'0'191'0'0,"0"0"26"0"0,0 0 9 0 0,0 0 42 0 0,0 0 158 0 0,0 0 72 0 0,0 0 12 0 0,0 0 70 0 0,0 0 286 0 0,1-1 124 0 0,10-4 264 0 0,0 1-1 0 0,0 0 1 0 0,20-5 0 0 0,-17 6-805 0 0,0 1 1 0 0,27 0 0 0 0,11 2 233 0 0,-1-3 0 0 0,82-14-1 0 0,-118 14-848 0 0,-1-1 0 0 0,0 0 0 0 0,0-1 0 0 0,0-1 0 0 0,20-11 0 0 0,-28 14 100 0 0,-1-1-1 0 0,1 0 1 0 0,-1 0 0 0 0,1-1-1 0 0,-1 1 1 0 0,0-1-1 0 0,-1 0 1 0 0,1 0 0 0 0,-1-1-1 0 0,0 1 1 0 0,-1-1-1 0 0,1 0 1 0 0,-1 0 0 0 0,4-9-1 0 0,-7 12 18 0 0,1 0 1 0 0,-1-1-1 0 0,0 1 0 0 0,0 0 0 0 0,0 0 1 0 0,0-1-1 0 0,0 1 0 0 0,-1 0 0 0 0,1 0 1 0 0,-1-1-1 0 0,0 1 0 0 0,0 0 0 0 0,0 0 1 0 0,0 0-1 0 0,-1 0 0 0 0,1 0 0 0 0,-1 0 0 0 0,0 1 1 0 0,0-1-1 0 0,-2-3 0 0 0,-1 1-65 0 0,1-1 1 0 0,-1 1-1 0 0,-1 0 0 0 0,1 0 0 0 0,-1 1 1 0 0,1 0-1 0 0,-1 0 0 0 0,-9-4 0 0 0,11 6 55 0 0,0 1-1 0 0,0 0 1 0 0,0 0-1 0 0,-1 0 1 0 0,1 0-1 0 0,0 1 0 0 0,-1 0 1 0 0,1 0-1 0 0,-1 0 1 0 0,1 0-1 0 0,0 1 1 0 0,-8 1-1 0 0,-7 4-499 0 0,-28 10 0 0 0,26-8 419 0 0,-114 47 121 0 0,65-25 22 0 0,46-20 149 0 0,1 1 1 0 0,0 1-1 0 0,0 1 0 0 0,1 1 0 0 0,1 0 1 0 0,0 2-1 0 0,1 1 0 0 0,1 0 0 0 0,1 2 0 0 0,0 0 1 0 0,-23 33-1 0 0,37-45-93 0 0,0 0-1 0 0,0 0 1 0 0,1 0 0 0 0,0 1 0 0 0,0-1 0 0 0,0 1-1 0 0,1 0 1 0 0,1 0 0 0 0,-1 0 0 0 0,1 0-1 0 0,0 0 1 0 0,1 0 0 0 0,0 0 0 0 0,0 0 0 0 0,1 0-1 0 0,0 0 1 0 0,0 0 0 0 0,5 14 0 0 0,-2-12 19 0 0,0 0 0 0 0,0 0 1 0 0,1 0-1 0 0,0-1 0 0 0,1 0 1 0 0,0 0-1 0 0,0 0 0 0 0,1-1 1 0 0,0 1-1 0 0,1-2 0 0 0,0 1 1 0 0,0-1-1 0 0,14 9 0 0 0,-14-11-78 0 0,0 0 0 0 0,0-1 0 0 0,0 0 0 0 0,1 0 0 0 0,0-1 0 0 0,0 0 0 0 0,0 0 0 0 0,0-1 0 0 0,0 0 0 0 0,0-1 0 0 0,0 0 0 0 0,1-1 0 0 0,-1 0 0 0 0,1 0 0 0 0,-1-1 0 0 0,17-3 0 0 0,-3-1-370 0 0,-1-2 0 0 0,26-10-1 0 0,-3 2-414 0 0,43-17-1740 0 0,-62 21-2934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56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8 15663 0 0,'2'0'356'0'0,"16"-5"-579"0"0,-15 3-55 0 0,-12 4 143 0 0,-62 12 484 0 0,35-8 169 0 0,-46 15-1 0 0,52-11-223 0 0,0 2-1 0 0,1 2 0 0 0,0 0 1 0 0,1 2-1 0 0,1 1 0 0 0,0 1 1 0 0,2 2-1 0 0,-28 25 0 0 0,45-37-286 0 0,-6 5-4 0 0,1 0 1 0 0,-12 16-1 0 0,22-25-3 0 0,0 0 0 0 0,1 0 0 0 0,-1 1 0 0 0,1-1 0 0 0,0 1 0 0 0,0-1 0 0 0,0 1 0 0 0,1 0 0 0 0,0-1-1 0 0,-1 1 1 0 0,2 0 0 0 0,-2 8 0 0 0,2-11 0 0 0,0 0 0 0 0,0-1 0 0 0,0 1 0 0 0,1 0 0 0 0,-1-1 0 0 0,0 1 0 0 0,1 0 0 0 0,-1-1 0 0 0,1 1 0 0 0,-1 0 0 0 0,1-1 0 0 0,0 1 0 0 0,0-1 0 0 0,0 1 0 0 0,0-1 0 0 0,0 0 0 0 0,0 1 0 0 0,0-1 0 0 0,0 0 0 0 0,0 0 0 0 0,1 1 0 0 0,-1-1 0 0 0,0 0 0 0 0,1 0 0 0 0,-1-1 0 0 0,1 1 0 0 0,-1 0 0 0 0,1 0 0 0 0,0-1 0 0 0,-1 1 0 0 0,1-1 0 0 0,0 1 0 0 0,-1-1 0 0 0,1 0 0 0 0,0 0 0 0 0,-1 1 0 0 0,3-1 0 0 0,5 0 0 0 0,0-1 0 0 0,0 0 0 0 0,-1 0 0 0 0,1 0 0 0 0,15-6 0 0 0,0-1-249 0 0,0-1 0 0 0,0-1 0 0 0,31-19 0 0 0,60-48-747 0 0,-111 73 1002 0 0,1 1-1 0 0,-1 0 0 0 0,1-1 1 0 0,-1 0-1 0 0,-1 0 0 0 0,1 0 1 0 0,0-1-1 0 0,-1 1 0 0 0,0-1 1 0 0,0 0-1 0 0,3-6 0 0 0,-6 10 333 0 0,-5 7 644 0 0,-21 22-421 0 0,8-9-545 0 0,2 0 0 0 0,-27 40-1 0 0,36-40-416 0 0,8-18 328 0 0,-1 0 0 0 0,1-1 0 0 0,0 1 0 0 0,0 0-1 0 0,0-1 1 0 0,-1 1 0 0 0,1 0 0 0 0,0-1 0 0 0,0 1 0 0 0,0-1 0 0 0,0 0 0 0 0,0 1 0 0 0,0-1 0 0 0,0 0 0 0 0,0 0 0 0 0,0 1-1 0 0,0-1 1 0 0,0 0 0 0 0,2 0 0 0 0,20-1-1737 0 0,-13 0 740 0 0,1-1 0 0 0,14-4 0 0 0,-11 2 296 0 0,23-5-1273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5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1 419 10135 0 0,'5'7'491'0'0,"3"2"-150"0"0,-2-1-266 0 0,2 0 1 0 0,-1-1-1 0 0,15 12 1 0 0,-15-13 297 0 0,1-1-1 0 0,-1-1 1 0 0,1 1 0 0 0,0-1 0 0 0,0-1 0 0 0,0 1 0 0 0,0-1 0 0 0,1-1 0 0 0,0 0-1 0 0,-1 0 1 0 0,11 1 0 0 0,-18-3 139 0 0,8-14 3072 0 0,-13 0-3147 0 0,0 1 0 0 0,-1-1-1 0 0,-7-14 1 0 0,5 14-484 0 0,1-1 0 0 0,-5-18 1 0 0,10 27 48 0 0,0 1 1 0 0,0-1-1 0 0,0 0 1 0 0,1 0-1 0 0,0 1 1 0 0,0-1 0 0 0,0 0-1 0 0,1 0 1 0 0,2-10-1 0 0,4-9-2 0 0,2 0 0 0 0,0 0 0 0 0,1 1 0 0 0,19-31 0 0 0,-21 43 0 0 0,-1 1 0 0 0,2-1 0 0 0,0 1 0 0 0,0 1 0 0 0,1-1 0 0 0,0 2 0 0 0,0-1 0 0 0,1 2 0 0 0,23-15 0 0 0,-26 18 0 0 0,1 0 0 0 0,1 1 0 0 0,-1 0 0 0 0,0 0 0 0 0,1 1 0 0 0,0 0 0 0 0,0 1 0 0 0,0 0 0 0 0,14-1 0 0 0,-4 2 0 0 0,-1 1 0 0 0,1 1 0 0 0,-1 1 0 0 0,34 8 0 0 0,-43-7 0 0 0,-1 0 0 0 0,0 0 0 0 0,1 1 0 0 0,-2 0 0 0 0,1 1 0 0 0,0 0 0 0 0,-1 1 0 0 0,0 0 0 0 0,0 0 0 0 0,-1 0 0 0 0,10 11 0 0 0,-13-12 0 0 0,0 0 0 0 0,0 0 0 0 0,0 1 0 0 0,-1-1 0 0 0,1 1 0 0 0,-1 0 0 0 0,0 0 0 0 0,3 11 0 0 0,-5-13 0 0 0,0 0 0 0 0,-1 0 0 0 0,1 0 0 0 0,-1 1 0 0 0,0-1 0 0 0,0 0 0 0 0,0 0 0 0 0,0 0 0 0 0,-1 1 0 0 0,0-1 0 0 0,0 0 0 0 0,0 0 0 0 0,0 0 0 0 0,-1 0 0 0 0,-1 4 0 0 0,-4 6 0 0 0,-1 0 0 0 0,-1 0 0 0 0,0-1 0 0 0,0 0 0 0 0,-2-1 0 0 0,1 0 0 0 0,-1-1 0 0 0,-23 18 0 0 0,13-13 605 0 0,-1-1 0 0 0,-38 20 0 0 0,23-16-1051 0 0,16-8-243 0 0,0 0 1 0 0,-1-2 0 0 0,-43 13 0 0 0,63-22 462 0 0,-1 1 0 0 0,0-1 0 0 0,0 1 0 0 0,1-1 0 0 0,-1 0 0 0 0,0 0 0 0 0,0 0 0 0 0,1 0 0 0 0,-1-1 0 0 0,0 1 0 0 0,0-1 0 0 0,1 0 0 0 0,-1 0 0 0 0,0 0-1 0 0,1 0 1 0 0,-1 0 0 0 0,1 0 0 0 0,0-1 0 0 0,-1 1 0 0 0,-2-3 0 0 0,3 2-58 0 0,1 0-1 0 0,-1 0 0 0 0,1 0 1 0 0,-1 0-1 0 0,1-1 1 0 0,0 1-1 0 0,0 0 0 0 0,0-1 1 0 0,0 1-1 0 0,0 0 1 0 0,0-1-1 0 0,1 0 1 0 0,-1 1-1 0 0,1-1 0 0 0,0 1 1 0 0,0-1-1 0 0,0 1 1 0 0,0-1-1 0 0,0 1 1 0 0,0-1-1 0 0,2-5 0 0 0,4-12-1251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57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6 13823 0 0,'0'0'315'0'0,"3"-4"188"0"0,-3 4-486 0 0,0 0 0 0 0,0 0 0 0 0,0 0-1 0 0,0 0 1 0 0,0 0 0 0 0,0 0 0 0 0,0-1 0 0 0,0 1 0 0 0,0 0 0 0 0,1 0 0 0 0,-1 0-1 0 0,0 0 1 0 0,0 0 0 0 0,0 0 0 0 0,0 0 0 0 0,0 0 0 0 0,0 0 0 0 0,0 0-1 0 0,0 0 1 0 0,0 0 0 0 0,0 0 0 0 0,0 0 0 0 0,0-1 0 0 0,0 1 0 0 0,0 0 0 0 0,0 0-1 0 0,0 0 1 0 0,0 0 0 0 0,1 0 0 0 0,-1 0 0 0 0,0 0 0 0 0,0 0 0 0 0,0 0 0 0 0,0 0-1 0 0,0 0 1 0 0,0 0 0 0 0,0 0 0 0 0,0 0 0 0 0,0 0 0 0 0,0 0 0 0 0,1 0 0 0 0,-1 0-1 0 0,0 0 1 0 0,0 0 0 0 0,0 0 0 0 0,0 0 0 0 0,0 0 0 0 0,0 0 0 0 0,0 0-1 0 0,0 0 1 0 0,0 0 0 0 0,0 0 0 0 0,0 1 0 0 0,0-1 0 0 0,0 0 0 0 0,1 0 0 0 0,-1 0-1 0 0,0 0 1 0 0,0 0 0 0 0,0 0 0 0 0,0 0 0 0 0,0 0 0 0 0,0 0 0 0 0,0 0 0 0 0,0 0-1 0 0,0 0 1 0 0,-1 6 155 0 0,1 0-1 0 0,-1-1 0 0 0,0 1 1 0 0,-1-1-1 0 0,1 0 1 0 0,-1 1-1 0 0,0-1 0 0 0,-4 6 1 0 0,-26 43-94 0 0,24-43-23 0 0,-147 250 1921 0 0,112-175-1516 0 0,-42 80 903 0 0,62-125-1288 0 0,-2-2 0 0 0,-31 36 0 0 0,6-17-70 0 0,-37 48-1906 0 0,85-103 1727 0 0,0-1 37 0 0,1-1 1 0 0,0 1 0 0 0,0-1 0 0 0,1 1 0 0 0,-1-1 0 0 0,0 1 0 0 0,0 0-1 0 0,1-1 1 0 0,-2 4 0 0 0,3-4-26 0 0,0 0-1 0 0,0 0 1 0 0,1 0 0 0 0,-1 0-1 0 0,0 0 1 0 0,0-1-1 0 0,1 1 1 0 0,-1 0 0 0 0,0-1-1 0 0,1 1 1 0 0,-1-1-1 0 0,1 1 1 0 0,-1-1 0 0 0,3 0-1 0 0,11 0-857 0 0,3-3-4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44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84 455 0 0,'-1'-1'216'0'0,"-1"0"-1"0"0,0 0 0 0 0,1 1 0 0 0,-1-1 0 0 0,0 1 0 0 0,0 0 0 0 0,0-1 0 0 0,0 1 0 0 0,1 0 0 0 0,-1 0 0 0 0,0 0 0 0 0,0 0 0 0 0,0 1 0 0 0,0-1 0 0 0,-3 1 0 0 0,-3 1 1560 0 0,-47 2 8013 0 0,32-7-7736 0 0,21 3-1441 0 0,2 0-190 0 0,-2 0-79 0 0,-8 0-20 0 0,8 0-19 0 0,0 0-74 0 0,164-29 1567 0 0,-126 21-1796 0 0,170-31 0 0 0,-168 35 0 0 0,0 1 0 0 0,0 3 0 0 0,42 3 0 0 0,-71-1-6 0 0,0-1 0 0 0,-1 1 0 0 0,1 0 0 0 0,-1 1 0 0 0,1 0 0 0 0,-1 0 0 0 0,0 1 0 0 0,0 0 0 0 0,9 7 0 0 0,-15-10 6 0 0,0 1-1 0 0,1-1 0 0 0,-1 1 1 0 0,0 0-1 0 0,0 0 1 0 0,0 0-1 0 0,-1 0 0 0 0,1 0 1 0 0,0 0-1 0 0,-1 0 1 0 0,0 1-1 0 0,1-1 0 0 0,-1 1 1 0 0,0-1-1 0 0,0 1 1 0 0,0-1-1 0 0,-1 1 1 0 0,1-1-1 0 0,0 1 0 0 0,-1 0 1 0 0,0-1-1 0 0,0 1 1 0 0,0 0-1 0 0,0 0 0 0 0,0-1 1 0 0,0 1-1 0 0,-1 0 1 0 0,1-1-1 0 0,-1 1 1 0 0,0 0-1 0 0,0-1 0 0 0,0 1 1 0 0,-2 3-1 0 0,-2 3-1 0 0,-1 0 0 0 0,0 0 0 0 0,0-1 0 0 0,-1 1 1 0 0,-1-1-1 0 0,1-1 0 0 0,-1 1 0 0 0,0-1 0 0 0,-1-1 0 0 0,0 0 0 0 0,0 0 0 0 0,-16 8 0 0 0,-9 1 49 0 0,-1-1-1 0 0,-44 12 1 0 0,74-25-44 0 0,-175 38 81 0 0,151-33-82 0 0,-130 12 68 0 0,106-14-106 0 0,1 2 0 0 0,-65 17 0 0 0,95-16-1106 0 0,40-2 833 0 0,0-1 0 0 0,33 3 0 0 0,-12-1 22 0 0,90 4-412 0 0,-10-1 380 0 0,-70-3 322 0 0,-25-4-4 0 0,0 2-1 0 0,0 0 1 0 0,0 1 0 0 0,43 17-1 0 0,-58-19 16 0 0,-1 1-1 0 0,0 0 1 0 0,0 1 0 0 0,0 0-1 0 0,-1 0 1 0 0,1 1 0 0 0,-1 0-1 0 0,-1 0 1 0 0,8 8-1 0 0,-11-10-12 0 0,-1 0-1 0 0,1-1 1 0 0,-1 1-1 0 0,0 1 1 0 0,0-1-1 0 0,0 0 1 0 0,-1 0-1 0 0,1 1 1 0 0,-1-1-1 0 0,0 1 0 0 0,0-1 1 0 0,-1 1-1 0 0,1 0 1 0 0,-1-1-1 0 0,0 1 1 0 0,0-1-1 0 0,-1 1 1 0 0,1 0-1 0 0,-3 8 1 0 0,1-8 52 0 0,1 0 1 0 0,-1-1 0 0 0,0 1-1 0 0,-1 0 1 0 0,1 0 0 0 0,-1-1-1 0 0,0 0 1 0 0,0 1 0 0 0,0-1-1 0 0,0 0 1 0 0,-1-1 0 0 0,0 1-1 0 0,0-1 1 0 0,0 1 0 0 0,-8 4-1 0 0,-47 36 894 0 0,1-1-423 0 0,15-17-426 0 0,0-3 1 0 0,-2-1-1 0 0,0-2 1 0 0,-2-2-1 0 0,-69 16 1 0 0,34-15 53 0 0,0-5 1 0 0,-87 5 0 0 0,135-17-90 0 0,-1 0 0 0 0,0-3 0 0 0,-53-6 0 0 0,85 6-49 0 0,0 1-1 0 0,0-1 0 0 0,0 0 1 0 0,0 0-1 0 0,0 0 1 0 0,0-1-1 0 0,0 1 0 0 0,0-1 1 0 0,0 1-1 0 0,1-1 1 0 0,-1 0-1 0 0,1 0 1 0 0,-1 0-1 0 0,1 0 0 0 0,0-1 1 0 0,-3-3-1 0 0,4 5-35 0 0,1 0 1 0 0,-1 0-1 0 0,1 0 0 0 0,0 0 0 0 0,0 0 1 0 0,0 0-1 0 0,-1 0 0 0 0,1 0 0 0 0,0 0 1 0 0,0 0-1 0 0,0 0 0 0 0,1 0 0 0 0,-1 0 0 0 0,0 0 1 0 0,0 0-1 0 0,0 0 0 0 0,1 0 0 0 0,-1 0 1 0 0,1 0-1 0 0,-1 0 0 0 0,1 1 0 0 0,-1-1 1 0 0,1 0-1 0 0,0-1 0 0 0,17-17-2039 0 0,2 5-5054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0:57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75 11975 0 0,'96'-49'1312'0'0,"-88"46"-1056"0"0,1 0-1 0 0,0 1 1 0 0,10-2-1 0 0,-12 3 325 0 0,1 0 0 0 0,-1-1 1 0 0,1 0-1 0 0,10-5 0 0 0,-17 7-359 0 0,-1 0 166 0 0,0 0 101 0 0,-10 10 464 0 0,-2 0-916 0 0,0-2 1 0 0,0 1 0 0 0,-1-2-1 0 0,-16 8 1 0 0,-8 5 388 0 0,-28 16 718 0 0,-58 38-681 0 0,97-56-462 0 0,-36 25 0 0 0,-78 71 0 0 0,135-110 1 0 0,1 1 0 0 0,0-1 1 0 0,0 1-1 0 0,-3 5 0 0 0,6-8-6 0 0,0-1 1 0 0,0 1 0 0 0,0 0-1 0 0,0 0 1 0 0,0 0 0 0 0,1 0-1 0 0,-1 0 1 0 0,1 0 0 0 0,-1-1-1 0 0,1 1 1 0 0,0 0 0 0 0,0 0-1 0 0,0 0 1 0 0,0 0 0 0 0,1 3-1 0 0,0-2-113 0 0,0 0-1 0 0,1-1 0 0 0,0 1 1 0 0,-1-1-1 0 0,1 1 1 0 0,0-1-1 0 0,0 0 0 0 0,1 0 1 0 0,-1 0-1 0 0,0 0 1 0 0,1 0-1 0 0,-1 0 0 0 0,4 1 1 0 0,-4-1 16 0 0,8 4 60 0 0,1-1 1 0 0,-1 0-1 0 0,19 7 1 0 0,12 4 41 0 0,-31-11 91 0 0,0 1-1 0 0,-1-1 1 0 0,0 2-1 0 0,0-1 1 0 0,-1 1-1 0 0,0 0 1 0 0,0 1 0 0 0,0 0-1 0 0,-1 0 1 0 0,8 13-1 0 0,-11-14-19 0 0,0 0 0 0 0,0 1 1 0 0,0-1-1 0 0,-1 1 0 0 0,-1 0 0 0 0,1 0 0 0 0,-1 0 0 0 0,-1 1 0 0 0,1-1 1 0 0,-1 0-1 0 0,-1 1 0 0 0,0-1 0 0 0,-1 17 0 0 0,-1-13-205 0 0,2 0 495 0 0,-2 0 0 0 0,0 0 0 0 0,-1 0 0 0 0,0 0 0 0 0,-6 16 0 0 0,-1 3-343 0 0,9-25-19 0 0,-1 0 1 0 0,0-1 0 0 0,0 1 0 0 0,0-1-1 0 0,-5 8 1 0 0,4-8-1 0 0,0 0 0 0 0,-1-1-1 0 0,0 0 1 0 0,0 0 0 0 0,0 0 0 0 0,0 0 0 0 0,-1 0-1 0 0,0-1 1 0 0,1 0 0 0 0,-1 0 0 0 0,0 0 0 0 0,-7 2-1 0 0,3-2 7 0 0,0 0 0 0 0,0-1 0 0 0,0 0 0 0 0,0 0 0 0 0,0-1 0 0 0,0 0 0 0 0,-11-1 0 0 0,3-1-42 0 0,0-1 1 0 0,1 0-1 0 0,-1-1 0 0 0,1-1 1 0 0,-1-1-1 0 0,1 0 0 0 0,-30-15 1 0 0,24 7-1745 0 0,0-1 1 0 0,-24-19 0 0 0,15 7-266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0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517 202 3223 0 0,'2'1'240'0'0,"6"2"-90"0"0,4 3 951 0 0,1 2 331 0 0,-11-7-815 0 0,0 1-481 0 0,-1-1 0 0 0,1 1 0 0 0,-1-1 0 0 0,1 1-1 0 0,-1 0 1 0 0,0-1 0 0 0,1 1 0 0 0,-1 0 0 0 0,0 0-1 0 0,0 0 1 0 0,0 0 0 0 0,0 2 0 0 0,0-1 243 0 0,0 0 0 0 0,0 0 1 0 0,0 0-1 0 0,-1 0 0 0 0,1 0 0 0 0,-1 3 1 0 0,1 11 4829 0 0,-1-15-4365 0 0,0-2-837 0 0,0 0 0 0 0,0 1 0 0 0,0-1 0 0 0,-1 1 1 0 0,1-1-1 0 0,0 1 0 0 0,0-1 0 0 0,0 0 0 0 0,0 1 0 0 0,-1-1 1 0 0,1 0-1 0 0,0 1 0 0 0,0-1 0 0 0,-1 0 0 0 0,1 1 1 0 0,0-1-1 0 0,-1 0 0 0 0,1 1 0 0 0,0-1 0 0 0,-1 0 1 0 0,-1 2 233 0 0,5-16-237 0 0,0 0 0 0 0,9-23 0 0 0,2-8-59 0 0,-7 18 47 0 0,-1 5 7 0 0,-1-1 1 0 0,0 0-1 0 0,2-43 0 0 0,-9 52 1 0 0,1 13 0 0 0,0 0 0 0 0,1 0 0 0 0,-1 0 0 0 0,0 1 0 0 0,0-1 0 0 0,0 0 0 0 0,0 0 0 0 0,0 0 0 0 0,0 1 0 0 0,0-1 0 0 0,-1 0 0 0 0,1 1 0 0 0,0-1 0 0 0,0 1 0 0 0,0 0 0 0 0,-1-1 0 0 0,1 1 0 0 0,0 0 0 0 0,0 0 0 0 0,-1 0 0 0 0,1-1 0 0 0,0 1 0 0 0,0 1 0 0 0,-1-1 0 0 0,1 0 0 0 0,0 0 0 0 0,-1 0 0 0 0,1 1 0 0 0,0-1 0 0 0,0 0 0 0 0,-2 2 0 0 0,-3 0 0 0 0,0 0 0 0 0,1 1 0 0 0,-1-1 0 0 0,1 1 0 0 0,-8 6 0 0 0,-157 139-92 0 0,11 14-26 0 0,125-127 112 0 0,-69 82-12 0 0,88-98 23 0 0,2 0 1 0 0,0 2 0 0 0,1-1-1 0 0,-13 34 1 0 0,23-52 17 0 0,1 1 1 0 0,0 0-1 0 0,1 0 1 0 0,-1 0-1 0 0,0 0 1 0 0,1 0-1 0 0,-1 0 1 0 0,1 0-1 0 0,0 0 1 0 0,0 0-1 0 0,1 5 1 0 0,0-6-5 0 0,-1-1-1 0 0,1 1 1 0 0,-1-1-1 0 0,1 0 1 0 0,0 1-1 0 0,0-1 1 0 0,0 1-1 0 0,0-1 1 0 0,0 0 0 0 0,0 0-1 0 0,0 1 1 0 0,0-1-1 0 0,0 0 1 0 0,0 0-1 0 0,1 0 1 0 0,-1 0 0 0 0,0-1-1 0 0,1 1 1 0 0,-1 0-1 0 0,1-1 1 0 0,-1 1-1 0 0,1 0 1 0 0,2 0 0 0 0,7 1 85 0 0,-1-1 0 0 0,1 1 0 0 0,-1-2 0 0 0,1 1 0 0 0,-1-1 0 0 0,1-1 1 0 0,-1 0-1 0 0,1-1 0 0 0,-1 0 0 0 0,15-4 0 0 0,7-5 225 0 0,59-27-1 0 0,-57 20-334 0 0,0-1-1 0 0,-1-2 1 0 0,-2-2-1 0 0,0 0 1 0 0,-1-2-1 0 0,35-39 1 0 0,-53 51-127 0 0,-1 0 0 0 0,0-1 0 0 0,15-27 0 0 0,-22 34 121 0 0,0 0 0 0 0,-1 0 0 0 0,0-1 0 0 0,0 1 1 0 0,-1-1-1 0 0,1 1 0 0 0,-2-1 0 0 0,1 0 0 0 0,-1 0 0 0 0,0-12 0 0 0,-2 10 23 0 0,1 10-8 0 0,0 0 0 0 0,0-1 0 0 0,0 1 1 0 0,-1 0-1 0 0,1-1 0 0 0,0 1 0 0 0,0 0 0 0 0,0 0 0 0 0,0-1 1 0 0,0 1-1 0 0,-1 0 0 0 0,1 0 0 0 0,0-1 0 0 0,0 1 0 0 0,0 0 1 0 0,0 0-1 0 0,-1 0 0 0 0,1-1 0 0 0,0 1 0 0 0,0 0 0 0 0,-1 0 1 0 0,1 0-1 0 0,0 0 0 0 0,-1 0 0 0 0,1-1 0 0 0,0 1 1 0 0,0 0-1 0 0,-1 0 0 0 0,1 0 0 0 0,0 0 0 0 0,-1 0 0 0 0,1 0 1 0 0,0 0-1 0 0,0 0 0 0 0,-1 0 0 0 0,1 0 0 0 0,0 0 0 0 0,-1 0 1 0 0,1 0-1 0 0,0 0 0 0 0,0 0 0 0 0,-1 1 0 0 0,1-1 0 0 0,0 0 1 0 0,-1 0-1 0 0,1 0 0 0 0,0 0 0 0 0,-1 1 0 0 0,-10 6 71 0 0,4 1-62 0 0,0 0 1 0 0,1 1-1 0 0,0 0 0 0 0,0 0 0 0 0,1 0 1 0 0,-5 12-1 0 0,6-12-59 0 0,1-3-31 0 0,0 1 0 0 0,1-1-1 0 0,0 0 1 0 0,1 1 0 0 0,-1 0 0 0 0,1-1 0 0 0,1 1 0 0 0,-1 0 0 0 0,1-1-1 0 0,0 1 1 0 0,1 0 0 0 0,-1-1 0 0 0,1 1 0 0 0,1 0 0 0 0,-1-1-1 0 0,4 10 1 0 0,-3-11-767 0 0,1 0-1 0 0,-1 1 1 0 0,1-1 0 0 0,0 0-1 0 0,1 0 1 0 0,6 8-1 0 0,1-2-4426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0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27 792 15719 0 0,'-1'-2'720'0'0,"-2"-7"-392"0"0,-1-1 0 0 0,-2-15 0 0 0,-1-1-221 0 0,5 20 127 0 0,1-1 0 0 0,0 0 0 0 0,0 0 0 0 0,1 0 0 0 0,0 0 0 0 0,0 0 0 0 0,1-7 1 0 0,11-52 1049 0 0,-5 37-1094 0 0,-2 6-75 0 0,1 0 0 0 0,2 0 0 0 0,0 1 0 0 0,1 0 1 0 0,18-29-1 0 0,-11 23-169 0 0,2 1 0 0 0,1 1-1 0 0,33-35 1 0 0,-36 45-91 0 0,1 1-1 0 0,0 0 1 0 0,35-22-1 0 0,-41 30 1 0 0,1 0 0 0 0,0 1-1 0 0,0 1 1 0 0,1 0 0 0 0,-1 0 0 0 0,1 2-1 0 0,24-5 1 0 0,-33 7-22 0 0,1 1 0 0 0,0 0-1 0 0,0 0 1 0 0,0 1 0 0 0,0-1-1 0 0,-1 1 1 0 0,1 0 0 0 0,0 1-1 0 0,-1-1 1 0 0,1 1 0 0 0,4 2-1 0 0,4 2-1261 0 0,-1 2 1 0 0,16 11-1 0 0,-2-1-3 0 0,-24-16 1142 0 0,1 0 1 0 0,-1 0 0 0 0,0 0 0 0 0,0 0 0 0 0,0 0 0 0 0,0 0 0 0 0,1 4-1 0 0,-1-3-510 0 0,-2-3 103 0 0,4 14 1073 0 0,-6-2 1443 0 0,0 3-65 0 0,2-12-967 0 0,4 11 1812 0 0,-4-14-2531 0 0,1 1-1 0 0,0-1 1 0 0,0 0 0 0 0,0 1 0 0 0,0-1 0 0 0,0 1 0 0 0,-1-1 0 0 0,1 1 0 0 0,0 0 0 0 0,0-1 0 0 0,0 2 0 0 0,3 1 93 0 0,0 0-36 0 0,0-1 1 0 0,0 0-1 0 0,0 0 1 0 0,0-1-1 0 0,0 1 1 0 0,0-1 0 0 0,1 0-1 0 0,-1 0 1 0 0,1-1-1 0 0,-1 1 1 0 0,0-1 0 0 0,1 0-1 0 0,-1 0 1 0 0,9-1-1 0 0,2-2 209 0 0,0-1 0 0 0,-1 0 0 0 0,16-7 0 0 0,6-2 235 0 0,64-27 562 0 0,-53 21-782 0 0,-18 5-203 0 0,32-19 0 0 0,-39 20-124 0 0,-14 9-8 0 0,-1-1-1 0 0,0 1 1 0 0,0-1 0 0 0,-1-1-1 0 0,0 1 1 0 0,0-1-1 0 0,0 0 1 0 0,0 0 0 0 0,8-15-1 0 0,-13 20-11 0 0,0-1-1 0 0,0 1 1 0 0,0-1-1 0 0,-1 1 1 0 0,1-1-1 0 0,-1 0 1 0 0,1 1-1 0 0,-1-1 0 0 0,1 0 1 0 0,-1 1-1 0 0,0-1 1 0 0,0 0-1 0 0,0 1 1 0 0,0-1-1 0 0,0 0 1 0 0,0 0-1 0 0,-1 1 1 0 0,1-1-1 0 0,-1 0 1 0 0,1 1-1 0 0,-1-1 1 0 0,1 0-1 0 0,-1 1 1 0 0,0-1-1 0 0,0 1 1 0 0,0-1-1 0 0,0 1 1 0 0,0 0-1 0 0,0-1 1 0 0,0 1-1 0 0,0 0 0 0 0,0 0 1 0 0,-1 0-1 0 0,1 0 1 0 0,-1 0-1 0 0,1 0 1 0 0,-1 0-1 0 0,1 0 1 0 0,-4-1-1 0 0,-2-1-28 0 0,0 1 1 0 0,0-1-1 0 0,0 1 0 0 0,-1 1 0 0 0,1-1 0 0 0,-1 2 0 0 0,-12-1 0 0 0,-2 1-77 0 0,1 2 0 0 0,-1 1 0 0 0,1 0-1 0 0,0 2 1 0 0,-37 13 0 0 0,28-6-47 0 0,0 1 0 0 0,1 1 0 0 0,-32 22 0 0 0,36-19 120 0 0,1 2 0 0 0,0 1 0 0 0,2 1-1 0 0,0 1 1 0 0,2 1 0 0 0,0 0 0 0 0,2 2 0 0 0,-21 35 0 0 0,30-46 61 0 0,2 1 0 0 0,-1 1 0 0 0,2 0 1 0 0,0 0-1 0 0,1 0 0 0 0,-4 22 0 0 0,7-26-19 0 0,0-1 0 0 0,1 1 0 0 0,1 0 0 0 0,0 0 0 0 0,0 0-1 0 0,1-1 1 0 0,1 1 0 0 0,0 0 0 0 0,7 21 0 0 0,-7-28-10 0 0,0 0 1 0 0,1-1 0 0 0,-1 1-1 0 0,1-1 1 0 0,0 1-1 0 0,0-1 1 0 0,1 0 0 0 0,-1 0-1 0 0,1-1 1 0 0,0 1-1 0 0,0-1 1 0 0,0 0 0 0 0,0 1-1 0 0,1-2 1 0 0,-1 1-1 0 0,1-1 1 0 0,-1 1 0 0 0,1-1-1 0 0,0 0 1 0 0,0-1-1 0 0,0 0 1 0 0,0 1-1 0 0,6-1 1 0 0,2 1-29 0 0,-1-1 0 0 0,1 0-1 0 0,-1-1 1 0 0,1-1 0 0 0,-1 0 0 0 0,1-1 0 0 0,-1 0-1 0 0,22-7 1 0 0,30-15-280 0 0,67-36 0 0 0,4-2-573 0 0,29-3-1592 0 0,-121 50 818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0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307 218 1839 0 0,'0'0'299'0'0,"0"0"581"0"0,-13 0 2496 0 0,10 0-3250 0 0,1 0-1 0 0,-1 0 0 0 0,0 1 1 0 0,0-1-1 0 0,1 1 1 0 0,-1 0-1 0 0,0 0 1 0 0,1 0-1 0 0,-1 0 1 0 0,1 0-1 0 0,-1 0 0 0 0,1 1 1 0 0,0-1-1 0 0,-1 1 1 0 0,1 0-1 0 0,0 0 1 0 0,-2 2-1 0 0,-5 4 508 0 0,1 1-1 0 0,-13 17 1 0 0,-44 80 1552 0 0,9-12-1010 0 0,-13-6-175 0 0,68-86-949 0 0,0-1-1 0 0,1 0 1 0 0,-1 0-1 0 0,0 0 1 0 0,0 1-1 0 0,0-1 1 0 0,0 0 0 0 0,0 0-1 0 0,0 0 1 0 0,-1-1-1 0 0,1 1 1 0 0,0 0-1 0 0,-3 1 1 0 0,2-1 148 0 0,14-13 218 0 0,74-88 554 0 0,10-5-944 0 0,17-16 10 0 0,-92 102-33 0 0,-1 2-1 0 0,2 0 1 0 0,0 1 0 0 0,27-14-1 0 0,-28 19 139 0 0,41-16-1 0 0,-55 24-108 0 0,0 1 0 0 0,0 0 0 0 0,0 1-1 0 0,0 0 1 0 0,0 0 0 0 0,1 0 0 0 0,-1 1 0 0 0,0 0 0 0 0,0 0-1 0 0,11 3 1 0 0,-15-3-10 0 0,0 1 1 0 0,0 0-1 0 0,0 0 0 0 0,0 0 0 0 0,0 0 0 0 0,0 0 1 0 0,0 1-1 0 0,0-1 0 0 0,-1 1 0 0 0,1 0 1 0 0,0 0-1 0 0,-1 0 0 0 0,0 0 0 0 0,0 0 0 0 0,1 0 1 0 0,-1 1-1 0 0,0-1 0 0 0,-1 1 0 0 0,1 0 0 0 0,0-1 1 0 0,-1 1-1 0 0,0 0 0 0 0,1 0 0 0 0,-1 0 0 0 0,0 0 1 0 0,0 0-1 0 0,-1 0 0 0 0,1 0 0 0 0,-1 0 0 0 0,0 0 1 0 0,1 1-1 0 0,-2 4 0 0 0,0 6 34 0 0,-1-1-1 0 0,0 0 1 0 0,-1-1-1 0 0,-1 1 1 0 0,0 0-1 0 0,-9 18 1 0 0,-2 4-97 0 0,-2 0 1 0 0,-1-1 0 0 0,-41 57-1 0 0,41-67-101 0 0,10-12 81 0 0,-2 0 0 0 0,-14 15 0 0 0,13-18 0 0 0,2-5 60 0 0,9-4 1 0 0,0 0 0 0 0,0 0 0 0 0,0 0 0 0 0,-1 0 0 0 0,1 0 0 0 0,0 0 0 0 0,0 0 0 0 0,0 0 0 0 0,0 0 1 0 0,0 0-1 0 0,0 0 0 0 0,0 0 0 0 0,0 0 0 0 0,0 0 0 0 0,0 0 0 0 0,0 0 0 0 0,0 0 0 0 0,-1 0 0 0 0,1 0 0 0 0,0 0 0 0 0,0 0 0 0 0,0 0 0 0 0,0 0 0 0 0,0 0 1 0 0,0 0-1 0 0,0 0 0 0 0,0 0 0 0 0,0 0 0 0 0,0 0 0 0 0,0 0 0 0 0,0 0 0 0 0,0-1 0 0 0,-1 1 0 0 0,1 0 0 0 0,0 0 0 0 0,0 0 0 0 0,0 0 0 0 0,0 0 0 0 0,0 0 1 0 0,0 0-1 0 0,0 0 0 0 0,0 0 0 0 0,0 0 0 0 0,0 0 0 0 0,0 0 0 0 0,0 0 0 0 0,0-1 0 0 0,0 1 0 0 0,0 0 0 0 0,0 0 0 0 0,0 0 0 0 0,0 0 0 0 0,0 0 0 0 0,0 0 1 0 0,-1-3 18 0 0,1-1 1 0 0,-1 1-1 0 0,1-1 1 0 0,-1 1 0 0 0,1 0-1 0 0,0-1 1 0 0,1 1 0 0 0,-1-1-1 0 0,0 1 1 0 0,1 0 0 0 0,0-1-1 0 0,2-5 1 0 0,3-7 42 0 0,10-20 0 0 0,-9 21-63 0 0,6-11 15 0 0,1 1-1 0 0,2 0 0 0 0,0 1 1 0 0,33-36-1 0 0,88-77-273 0 0,-126 127 214 0 0,23-20-125 0 0,1 2-1 0 0,50-31 0 0 0,-79 55 153 0 0,1 0-1 0 0,0 0 1 0 0,0 1-1 0 0,-1 0 1 0 0,2 0 0 0 0,-1 1-1 0 0,0 0 1 0 0,1 0-1 0 0,-1 1 1 0 0,12-2-1 0 0,-14 3 13 0 0,0 1 0 0 0,0-1 0 0 0,0 1 0 0 0,0 0 0 0 0,0 0 0 0 0,0 0 0 0 0,0 1-1 0 0,0-1 1 0 0,0 1 0 0 0,-1 1 0 0 0,1-1 0 0 0,-1 1 0 0 0,1-1 0 0 0,-1 1 0 0 0,0 0 0 0 0,5 5 0 0 0,-5-4 46 0 0,0 0 1 0 0,-1 0 0 0 0,1 0 0 0 0,-1 1-1 0 0,0-1 1 0 0,0 1 0 0 0,0 0 0 0 0,0 0-1 0 0,-1 0 1 0 0,0 0 0 0 0,3 10 0 0 0,-3-5 45 0 0,-1 0 1 0 0,0 0-1 0 0,0 0 1 0 0,-1 1-1 0 0,-2 15 1 0 0,0-15-51 0 0,-1 1 1 0 0,0-1 0 0 0,-1 1 0 0 0,0-1-1 0 0,0 0 1 0 0,-11 17 0 0 0,-4 13 20 0 0,11-25-723 0 0,0 0 0 0 0,0 0 0 0 0,-1 0 1 0 0,-1-1-1 0 0,-1-1 0 0 0,0 0 0 0 0,-1 0 0 0 0,-27 23 0 0 0,23-24-5053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0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308 219 9671 0 0,'0'0'748'0'0,"-2"1"-492"0"0,-6 4 702 0 0,-1 1-1 0 0,2 0 1 0 0,-1 0-1 0 0,1 1 1 0 0,-9 10-1 0 0,-9 8-796 0 0,6-9-159 0 0,2 2 0 0 0,-1 0 0 0 0,2 1 0 0 0,-27 41 0 0 0,25-31-6 0 0,5-9-6 0 0,1 0 0 0 0,1 1 0 0 0,1 0 0 0 0,0 1 0 0 0,-8 32 0 0 0,10-26 10 0 0,4-15 10 0 0,-4 26 0 0 0,7-35 7 0 0,1-1 0 0 0,0 1 0 0 0,0-1 0 0 0,0 1 0 0 0,0-1 1 0 0,1 0-1 0 0,0 1 0 0 0,-1-1 0 0 0,1 1 0 0 0,0-1 1 0 0,0 0-1 0 0,3 5 0 0 0,-2-6 50 0 0,0 1 0 0 0,0-1 0 0 0,0-1 0 0 0,0 1 0 0 0,0 0 0 0 0,1 0 0 0 0,-1-1 0 0 0,0 1 0 0 0,1-1 0 0 0,0 0 0 0 0,-1 0 0 0 0,1 0 0 0 0,0 0 0 0 0,-1 0 0 0 0,1-1 0 0 0,5 1 0 0 0,2 0 8 0 0,0-1 0 0 0,0-1 0 0 0,0 0 0 0 0,-1 0 0 0 0,1-1 0 0 0,0 0 1 0 0,-1-1-1 0 0,1 0 0 0 0,-1 0 0 0 0,18-10 0 0 0,-6 0 61 0 0,0 0 1 0 0,-1-2-1 0 0,0 0 0 0 0,-2-2 0 0 0,34-35 1 0 0,-26 20 219 0 0,-1-1 1 0 0,37-64 0 0 0,-26 36 66 0 0,30-57 129 0 0,33-87-2217 0 0,-94 195 1238 0 0,6-15-1142 0 0,-3-3-65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0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11 1839 0 0,'0'0'83'0'0,"2"-2"-6"0"0,7-5 414 0 0,-7 5 1974 0 0,-2 2 862 0 0,0 0 169 0 0,-4 1 414 0 0,-4 4-3903 0 0,7-5 285 0 0,-9 7-163 0 0,1 1-1 0 0,0 0 1 0 0,0 0 0 0 0,0 1-1 0 0,1 0 1 0 0,1 1-1 0 0,-14 20 1 0 0,3-5 102 0 0,-22 33 110 0 0,-53 103 0 0 0,-17 72 1 0 0,7-13-54 0 0,-135 205-420 0 0,216-392-976 0 0,-37 41 0 0 0,45-57-392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03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4143 0 0,'0'0'319'0'0,"0"0"188"0"0,2 1 1569 0 0,3 1-1199 0 0,0-1 1 0 0,0 0-1 0 0,0 0 1 0 0,0 0-1 0 0,0-1 1 0 0,0 1-1 0 0,0-1 1 0 0,0-1-1 0 0,10 0 1 0 0,50-13 712 0 0,-37 6-1133 0 0,163-39 1803 0 0,10-12-540 0 0,-81 28-933 0 0,-9 2-697 0 0,-93 24-707 0 0,34-3 0 0 0,-20 3-1219 0 0,-12 3-35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0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108 259 9671 0 0,'0'0'440'0'0,"0"0"-5"0"0,0-2-279 0 0,3-5 113 0 0,-3 5 1038 0 0,0 2 449 0 0,0 0 89 0 0,-6 15 519 0 0,-51 121-1024 0 0,47-108-1221 0 0,0 0 0 0 0,2 1 0 0 0,-5 32 0 0 0,11-49-108 0 0,0-1 0 0 0,1 0 0 0 0,0 0-1 0 0,0 1 1 0 0,2-1 0 0 0,-1 1 0 0 0,1-1 0 0 0,5 18 0 0 0,0-17 60 0 0,-4-9-56 0 0,-2-3-6 0 0,1 1-1 0 0,-1 0 0 0 0,1-1 1 0 0,0 1-1 0 0,-1-1 0 0 0,1 1 1 0 0,-1-1-1 0 0,1 1 0 0 0,0-1 1 0 0,0 1-1 0 0,-1-1 1 0 0,1 0-1 0 0,0 1 0 0 0,0-1 1 0 0,-1 0-1 0 0,1 0 0 0 0,0 1 1 0 0,0-1-1 0 0,1 0 1 0 0,1 1 18 0 0,3 0 7 0 0,0 0 0 0 0,0 0 0 0 0,0 0 0 0 0,0-1 1 0 0,0 0-1 0 0,0 0 0 0 0,0-1 0 0 0,1 1 0 0 0,-1-1 0 0 0,0-1 0 0 0,11-3 0 0 0,4-3 145 0 0,38-20-1 0 0,-43 19-136 0 0,2-1-17 0 0,0-1 0 0 0,0-1 0 0 0,-1-1 1 0 0,0-1-1 0 0,16-18 0 0 0,68-84 44 0 0,-97 112-64 0 0,79-109-5 0 0,-6 8 0 0 0,-49 67-445 0 0,32-59-1 0 0,-51 82-147 0 0,-3 6-233 0 0,0 0 0 0 0,11-11 0 0 0,-13 15 508 0 0,10-11-1122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0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559 157 3223 0 0,'0'-2'240'0'0,"0"-7"1993"0"0,0-1 0 0 0,-4-17 0 0 0,3 21-1687 0 0,-1 0 0 0 0,0 1 0 0 0,0-1 0 0 0,-4-6 0 0 0,1 3-16 0 0,-2 0 0 0 0,1 0 0 0 0,-1 1 0 0 0,-14-14 0 0 0,19 20-448 0 0,0 1-1 0 0,0-1 1 0 0,-1 0 0 0 0,1 1 0 0 0,-1 0-1 0 0,1-1 1 0 0,0 1 0 0 0,-1 0 0 0 0,0 0-1 0 0,1 1 1 0 0,-1-1 0 0 0,0 0 0 0 0,1 1 0 0 0,-1 0-1 0 0,0 0 1 0 0,0-1 0 0 0,1 2 0 0 0,-1-1-1 0 0,0 0 1 0 0,1 0 0 0 0,-1 1 0 0 0,0 0-1 0 0,1-1 1 0 0,-1 1 0 0 0,-4 2 0 0 0,-6 3 148 0 0,0 1 1 0 0,1-1-1 0 0,-20 16 0 0 0,25-17-164 0 0,-47 37 138 0 0,-62 64-1 0 0,104-95-186 0 0,-15 16-17 0 0,-43 52 0 0 0,61-66 0 0 0,-1 1 0 0 0,2-1 0 0 0,0 1 0 0 0,0 1 0 0 0,2-1 0 0 0,-10 30 0 0 0,12-23 0 0 0,4-20 0 0 0,0 0 0 0 0,0 0 0 0 0,0 0 0 0 0,0 0 0 0 0,0 0 0 0 0,1 0 0 0 0,-1 0 0 0 0,0 0 0 0 0,0 0 0 0 0,1 0 0 0 0,-1 0 0 0 0,0 0 0 0 0,1 1 0 0 0,0-1 0 0 0,0 0 0 0 0,0-1 0 0 0,0 1 0 0 0,0 0 0 0 0,0-1 0 0 0,1 1 0 0 0,-1-1 0 0 0,0 1 0 0 0,0-1 0 0 0,0 1 0 0 0,0-1 0 0 0,1 0 0 0 0,-1 0 0 0 0,0 0 0 0 0,0 1 0 0 0,0-1 0 0 0,1 0 0 0 0,-1-1 0 0 0,0 1 0 0 0,0 0 0 0 0,1 0 0 0 0,-1 0 0 0 0,0-1 0 0 0,0 1 0 0 0,0-1 0 0 0,2 0 0 0 0,6-2 0 0 0,0-1 0 0 0,10-6 0 0 0,-12 6 0 0 0,45-26 53 0 0,85-65 1 0 0,-52 33 21 0 0,-78 59-65 0 0,-1-1-16 0 0,14-15 210 0 0,-18 19 302 0 0,-3 5-210 0 0,-8 16-139 0 0,3-7-165 0 0,-13 20-1 0 0,4-13 57 0 0,14-19-109 0 0,1-2-18 0 0,1 3-181 0 0,3 8-2104 0 0,-4-11 948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0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70 11487 0 0,'7'-12'175'0'0,"-3"6"-56"0"0,-1 1-1 0 0,1-1 1 0 0,0 1-1 0 0,1 0 1 0 0,-1 0-1 0 0,1 0 1 0 0,0 0-1 0 0,0 1 1 0 0,9-6-1 0 0,-12 8 462 0 0,-2 2 195 0 0,0 0 32 0 0,0 3-42 0 0,-2 8-531 0 0,0 0 1 0 0,0 0 0 0 0,-1-1-1 0 0,-1 1 1 0 0,0-1-1 0 0,0 0 1 0 0,-9 15-1 0 0,-49 66 809 0 0,24-38-401 0 0,-55 97 424 0 0,43-69-652 0 0,-8 20-41 0 0,-7 10-210 0 0,17-38-121 0 0,-60 104-781 0 0,91-138 272 0 0,3-7-4577 0 0,13-30-636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4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71 7831 0 0,'0'-2'603'0'0,"0"-4"-446"0"0,1 1 0 0 0,-1 0 0 0 0,1-1 0 0 0,0 1 0 0 0,4-10 0 0 0,-4 12 548 0 0,0-1-1 0 0,1 1 1 0 0,0 0-1 0 0,0-1 1 0 0,4-4-1 0 0,-5 6 230 0 0,-1 2-138 0 0,0 0-27 0 0,0 0-73 0 0,0 0-276 0 0,0 0-120 0 0,0 0-20 0 0,-1 3-39 0 0,-73 126 67 0 0,-9 19 232 0 0,56-93-386 0 0,-126 274 255 0 0,-12 68-188 0 0,145-345-158 0 0,-30 55 0 0 0,38-84-50 0 0,-2-1 1 0 0,0-1 0 0 0,-2 0 0 0 0,-29 31 0 0 0,31-37 21 0 0,-17 26 0 0 0,6-8-153 0 0,23-31-71 0 0,2-2-850 0 0,0 0-3502 0 0,0 0-1501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04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72 10591 0 0,'1'-1'242'0'0,"24"-34"12"0"0,-13 12 1572 0 0,-9 10 3432 0 0,-4 26-5157 0 0,0 0 0 0 0,-1 0-1 0 0,-1 0 1 0 0,-6 19 0 0 0,-22 53 650 0 0,-28 42 306 0 0,0 2-317 0 0,-13 29-218 0 0,31-68-364 0 0,-181 309-30 0 0,182-334-225 0 0,-11 29-1770 0 0,45-80 431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0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379 389 10591 0 0,'0'0'819'0'0,"0"0"-358"0"0,0 0 479 0 0,0 0 263 0 0,0 0 56 0 0,2 3-125 0 0,1 2-984 0 0,-1 0 0 0 0,1 1 0 0 0,-1-1 0 0 0,0 1-1 0 0,-1-1 1 0 0,0 1 0 0 0,0 0 0 0 0,1 8 0 0 0,-2 52 1516 0 0,-1-48-1039 0 0,1 0 0 0 0,4 31 0 0 0,-1-37-447 0 0,0 0-1 0 0,1-1 1 0 0,0 0 0 0 0,0 1-1 0 0,1-1 1 0 0,10 14 0 0 0,2 1-74 0 0,26 29-1 0 0,-40-51-126 0 0,1 0 0 0 0,0 0 0 0 0,0-1 0 0 0,0 1-1 0 0,0-1 1 0 0,1 0 0 0 0,-1-1 0 0 0,1 1 0 0 0,-1-1-1 0 0,1 0 1 0 0,5 2 0 0 0,-6-3-288 0 0,0 0 0 0 0,0 0 1 0 0,0-1-1 0 0,0 1 0 0 0,0-1 0 0 0,6 0 1 0 0,-6 0-420 0 0,-1-1 0 0 0,0 1 0 0 0,0-1 0 0 0,0 0 0 0 0,0 0 0 0 0,0 0 0 0 0,0 0 0 0 0,5-3 0 0 0,8-8-5238 0 0</inkml:trace>
  <inkml:trace contextRef="#ctx0" brushRef="#br0" timeOffset="1">911 1 16271 0 0,'0'0'744'0'0,"0"0"-18"0"0,0 0-394 0 0,-1 2 60 0 0,-10 17 453 0 0,-22 29 0 0 0,6-10-474 0 0,-90 135 704 0 0,-130 212-565 0 0,47 8-790 0 0,5 47-4206 0 0,136-318 1182 0 0,38-89-1866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05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136 283 3223 0 0,'0'0'143'0'0,"0"0"249"0"0,0 0 943 0 0,0 0 411 0 0,0 0 81 0 0,0 0-146 0 0,0 0-686 0 0,0 0-304 0 0,0 0-62 0 0,0 0-26 0 0,0 0-63 0 0,0 0-27 0 0,0 0-8 0 0,0 3-37 0 0,1 8-152 0 0,-1-9-69 0 0,2 1-14 0 0,0 4-102 0 0,1-1-1 0 0,0 1 1 0 0,1-1-1 0 0,-1 0 1 0 0,1 0-1 0 0,1 0 0 0 0,7 8 1 0 0,-9-11-53 0 0,0 0-1 0 0,0-1 1 0 0,1 0 0 0 0,-1 0-1 0 0,0 0 1 0 0,1 0 0 0 0,-1 0-1 0 0,1 0 1 0 0,0-1 0 0 0,0 0-1 0 0,-1 0 1 0 0,1 0 0 0 0,0 0-1 0 0,0 0 1 0 0,0-1 0 0 0,4 0-1 0 0,9-1 102 0 0,-1 0 0 0 0,0-2 1 0 0,0 0-1 0 0,0 0 0 0 0,0-2 0 0 0,0 0 0 0 0,15-7 0 0 0,102-57 450 0 0,-128 66-615 0 0,10-5 15 0 0,-1-2-1 0 0,1 0 1 0 0,-2 0 0 0 0,21-21-1 0 0,-28 25-29 0 0,0-1 0 0 0,0 0-1 0 0,-1 0 1 0 0,0-1-1 0 0,0 1 1 0 0,-1-1 0 0 0,0 0-1 0 0,0-1 1 0 0,-1 1 0 0 0,4-15-1 0 0,-6 20-40 0 0,0-1 0 0 0,-1 1-1 0 0,0 0 1 0 0,1 0 0 0 0,-1 0 0 0 0,0 0 0 0 0,-1-1-1 0 0,1 1 1 0 0,0 0 0 0 0,-1 0 0 0 0,0 0-1 0 0,0 0 1 0 0,0 0 0 0 0,0 0 0 0 0,0 0-1 0 0,-1 0 1 0 0,-1-3 0 0 0,0 3-10 0 0,0-1 1 0 0,0 1-1 0 0,0 0 0 0 0,0 0 0 0 0,-1 0 1 0 0,1 1-1 0 0,-1-1 0 0 0,0 1 1 0 0,0-1-1 0 0,-8-2 0 0 0,-1 0-51 0 0,-1 1-1 0 0,0 1 1 0 0,1 0-1 0 0,-2 1 1 0 0,1 0-1 0 0,-22 1 1 0 0,21 1 65 0 0,1 2 0 0 0,-1-1 1 0 0,1 2-1 0 0,0 0 0 0 0,-25 10 1 0 0,-64 32 129 0 0,101-44-89 0 0,-14 7 15 0 0,1 1 1 0 0,0 1-1 0 0,0 1 0 0 0,1 0 0 0 0,1 0 1 0 0,0 1-1 0 0,0 1 0 0 0,2 0 0 0 0,-1 1 1 0 0,2 1-1 0 0,-14 22 0 0 0,3 2 67 0 0,2 0 1 0 0,2 1-1 0 0,-19 64 0 0 0,33-93-69 0 0,0 0-1 0 0,0 1 1 0 0,1-1 0 0 0,1 1-1 0 0,0-1 1 0 0,1 1-1 0 0,0-1 1 0 0,0 1 0 0 0,1 0-1 0 0,3 12 1 0 0,-1-16 20 0 0,-1 0 0 0 0,1 0 0 0 0,0 0 1 0 0,1 0-1 0 0,-1-1 0 0 0,2 1 0 0 0,-1-1 0 0 0,1 0 1 0 0,0 0-1 0 0,0 0 0 0 0,1-1 0 0 0,0 0 0 0 0,0 0 1 0 0,11 7-1 0 0,-6-6 46 0 0,0 0 1 0 0,0-1-1 0 0,1-1 0 0 0,-1 1 1 0 0,1-2-1 0 0,1 0 0 0 0,-1-1 1 0 0,0 0-1 0 0,1 0 0 0 0,0-1 1 0 0,16 0-1 0 0,14-2 84 0 0,-1-2-1 0 0,46-7 1 0 0,20-12-281 0 0,-10 1-1603 0 0,-68 14-1333 0 0,-27 6 1313 0 0,-3 0-57 0 0,0 0-12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06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41 8319 0 0,'-4'-8'169'0'0,"2"5"-89"0"0,0 0 0 0 0,0 0 0 0 0,0 0 0 0 0,0 1 0 0 0,0-1 0 0 0,-1 1 0 0 0,1-1 1 0 0,-5-2-1 0 0,-3-1 41 0 0,8 6-26 0 0,0 0 0 0 0,0 1 0 0 0,-1-1 0 0 0,1 0 0 0 0,0 1 0 0 0,0-1 0 0 0,0 1 0 0 0,0 0 0 0 0,0 0 0 0 0,0 0 0 0 0,0 0 0 0 0,0 0 0 0 0,0 0 0 0 0,0 0 0 0 0,1 1 1 0 0,-1-1-1 0 0,0 1 0 0 0,1-1 0 0 0,-2 3 0 0 0,-2 0 161 0 0,1 1 1 0 0,0 1-1 0 0,1-1 1 0 0,-1 0-1 0 0,-3 10 1 0 0,2-2 46 0 0,0 0-1 0 0,1 1 1 0 0,1-1 0 0 0,0 1 0 0 0,1 0-1 0 0,0 0 1 0 0,1 18 0 0 0,2-5 405 0 0,1 0 1 0 0,9 49 0 0 0,-4-48-411 0 0,1-1 0 0 0,1 0 0 0 0,1-1 0 0 0,2 0 0 0 0,0 0-1 0 0,2-1 1 0 0,0-1 0 0 0,32 39 0 0 0,-32-44-208 0 0,1-1 0 0 0,1 0 0 0 0,1-2 0 0 0,0 0 0 0 0,36 25 0 0 0,-42-33-69 0 0,0-1 0 0 0,1-1-1 0 0,-1 0 1 0 0,2-1 0 0 0,13 5-1 0 0,1 0-200 0 0,8 2 315 0 0,-32-11-702 0 0,0 0 1 0 0,0-1 0 0 0,-1 0 0 0 0,1 1 0 0 0,0-1 0 0 0,0 0 0 0 0,0-1-1 0 0,-1 1 1 0 0,1 0 0 0 0,5-2 0 0 0,8-5-5625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06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 9671 0 0,'-2'1'440'0'0,"-10"9"-232"0"0,0 1 0 0 0,1 0 1 0 0,0 0-1 0 0,1 1 0 0 0,0 1 0 0 0,-11 19 0 0 0,-13 16 1894 0 0,-4-2-16 0 0,-88 80 0 0 0,-60 23-2134 0 0,125-108-816 0 0,-68 34 0 0 0,96-57-760 0 0,31-16-3643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0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 10135 0 0,'0'0'778'0'0,"-2"0"-506"0"0,-2 0-17 0 0,-1 1 0 0 0,1-1 0 0 0,-1 1 1 0 0,1 0-1 0 0,0 0 0 0 0,0 1 0 0 0,-1-1 1 0 0,-3 3-1 0 0,-34 21 1788 0 0,25-15-1510 0 0,-35 24-126 0 0,-80 66 1 0 0,-35 56-26 0 0,110-103-382 0 0,-36 41 0 0 0,90-91 22 0 0,0 1 1 0 0,0 0-1 0 0,1 0 0 0 0,0 0 0 0 0,0 0 1 0 0,0 1-1 0 0,0-1 0 0 0,-1 5 0 0 0,3-7 82 0 0,1 0 36 0 0,3 1-53 0 0,-1 0-1 0 0,0 0 1 0 0,1-1-1 0 0,0 1 1 0 0,-1-1-1 0 0,1 0 1 0 0,0 0-1 0 0,0 0 1 0 0,0-1 0 0 0,0 0-1 0 0,1 1 1 0 0,-1-1-1 0 0,8 0 1 0 0,9 2 207 0 0,34-1 0 0 0,-38-2-210 0 0,283 7 728 0 0,-250-4-760 0 0,-7 0-265 0 0,-1-2-1 0 0,1-2 0 0 0,72-10 1 0 0,-107 9-279 0 0,0-1 0 0 0,0 1 0 0 0,0-1 1 0 0,11-6-1 0 0,4-4-779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0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1 11055 0 0,'0'0'506'0'0,"0"0"-10"0"0,-1 3-318 0 0,-10 30 1053 0 0,-2 0-1 0 0,-32 57 1 0 0,0 0 1865 0 0,-81 163-3091 0 0,52-110 406 0 0,4-8-173 0 0,-123 183 0 0 0,39-90-330 0 0,151-222 44 0 0,0 0 0 0 0,1 0 0 0 0,-1 0 0 0 0,1 0 0 0 0,-2 11-1 0 0,-4 11-1544 0 0,7-26 147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0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167 219 2303 0 0,'-7'2'27'0'0,"5"-2"-7"0"0,0 1 0 0 0,0-1 0 0 0,-1 1 0 0 0,1-1 1 0 0,0 0-1 0 0,0 0 0 0 0,-1 0 0 0 0,1 0 0 0 0,0 0 1 0 0,-1 0-1 0 0,1-1 0 0 0,0 1 0 0 0,0-1 1 0 0,-3 0-1 0 0,4 0-10 0 0,1 1 144 0 0,0 0 0 0 0,-1 0 0 0 0,1 0-1 0 0,0-1 1 0 0,-1 1 0 0 0,1 0-1 0 0,-1 0 1 0 0,1 0 0 0 0,-1 0-1 0 0,1 0 1 0 0,0 0 0 0 0,-1 0-1 0 0,1 0 1 0 0,-1 0 0 0 0,1 0-1 0 0,0 0 1 0 0,-1 0 0 0 0,1 1-1 0 0,-1-1 1 0 0,0 0 0 0 0,3 14 3221 0 0,-1-9-2892 0 0,-1 0 1 0 0,0 1-1 0 0,1-1 1 0 0,-2 0-1 0 0,1 0 1 0 0,0 0-1 0 0,-1 0 0 0 0,0 0 1 0 0,-2 5-1 0 0,-18 51 1156 0 0,11-36-953 0 0,3-7-56 0 0,-20 34 1 0 0,20-41-477 0 0,0 0-1 0 0,1 1 1 0 0,1 0-1 0 0,0 0 1 0 0,0 1-1 0 0,1-1 0 0 0,-2 15 1 0 0,5-25-134 0 0,1 0 0 0 0,0 0 0 0 0,0 0-1 0 0,0 0 1 0 0,0 0 0 0 0,0-1 0 0 0,0 1 0 0 0,0 0 0 0 0,0 0 0 0 0,1 0 0 0 0,-1 0-1 0 0,1 0 1 0 0,0-1 0 0 0,-1 1 0 0 0,1 0 0 0 0,0-1 0 0 0,0 1 0 0 0,0 0 0 0 0,0-1 0 0 0,0 1-1 0 0,1-1 1 0 0,-1 1 0 0 0,0-1 0 0 0,1 0 0 0 0,-1 0 0 0 0,1 1 0 0 0,-1-1 0 0 0,1 0 0 0 0,-1 0-1 0 0,1 0 1 0 0,0-1 0 0 0,-1 1 0 0 0,1 0 0 0 0,0-1 0 0 0,0 1 0 0 0,0-1 0 0 0,0 1-1 0 0,0-1 1 0 0,-1 0 0 0 0,1 0 0 0 0,0 0 0 0 0,0 0 0 0 0,0 0 0 0 0,0-1 0 0 0,3 0 0 0 0,23-7 171 0 0,-1-2 1 0 0,0 0 0 0 0,0-2-1 0 0,28-18 1 0 0,-8 1-38 0 0,-2-1 0 0 0,-1-3 0 0 0,-1-2 0 0 0,-2-1 0 0 0,-2-2 0 0 0,69-86 0 0 0,-95 106-66 0 0,-2 1 1 0 0,20-40-1 0 0,-26 46-415 0 0,-1-1-1 0 0,0 0 1 0 0,0 0-1 0 0,-1 0 1 0 0,-1 0-1 0 0,2-18 1 0 0,-4 12-1452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07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20 8751 0 0,'0'0'674'0'0,"1"-2"-438"0"0,11-12 844 0 0,-10 12-600 0 0,-1 0 1242 0 0,-1 2 81 0 0,0 0-152 0 0,0 0-715 0 0,-2 1-804 0 0,0-1 0 0 0,0 1 0 0 0,0 0 1 0 0,0 0-1 0 0,0-1 0 0 0,0 1 1 0 0,0 1-1 0 0,0-1 0 0 0,1 0 1 0 0,-3 2-1 0 0,-3 2 79 0 0,-28 18 135 0 0,-57 40-44 0 0,44-28-302 0 0,-23 20 0 0 0,-46 46 0 0 0,98-81 11 0 0,18-18 44 0 0,3 0 3 0 0,5 2-67 0 0,-1 0-1 0 0,1 0 1 0 0,0 0 0 0 0,0-1-1 0 0,0 0 1 0 0,8 2-1 0 0,25 12-88 0 0,-27-10 69 0 0,1 1-1 0 0,-1 0 1 0 0,22 19-1 0 0,-30-23 26 0 0,-1 0 0 0 0,1 1 0 0 0,-1 0 1 0 0,0 0-1 0 0,-1 0 0 0 0,1 0 0 0 0,-1 0 0 0 0,0 1 1 0 0,0 0-1 0 0,-1-1 0 0 0,0 1 0 0 0,3 8 0 0 0,-3-3 59 0 0,-1-1 0 0 0,0 1-1 0 0,0-1 1 0 0,-1 1 0 0 0,-1-1 0 0 0,1 1-1 0 0,-2-1 1 0 0,1 1 0 0 0,-2-1 0 0 0,1 0-1 0 0,-1 0 1 0 0,-1 0 0 0 0,0 0 0 0 0,0 0-1 0 0,-1-1 1 0 0,-11 17 0 0 0,11-20-69 0 0,0-1 1 0 0,-1 0-1 0 0,1 0 0 0 0,-1 0 1 0 0,0-1-1 0 0,0 0 0 0 0,-1 0 1 0 0,0-1-1 0 0,1 1 0 0 0,-9 2 1 0 0,0-1-211 0 0,0-1 0 0 0,0 0 0 0 0,-30 4 1 0 0,24-7-87 0 0,0-1 0 0 0,1-1 1 0 0,-1 0-1 0 0,1-2 0 0 0,0 0 1 0 0,-1-1-1 0 0,-19-8 0 0 0,32 9 105 0 0,1 1 0 0 0,0-2 0 0 0,0 1 0 0 0,-11-8 0 0 0,1-3-330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0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11055 0 0,'0'0'852'0'0,"0"0"-357"0"0,0 0 582 0 0,0 0 307 0 0,0 0 66 0 0,-1 3-125 0 0,-3 9-949 0 0,-32 110 2446 0 0,27-97-2423 0 0,-1 1-1 0 0,-24 40 0 0 0,18-37-273 0 0,12-20-126 0 0,-1 0 1 0 0,-1 0 0 0 0,1 0-1 0 0,-2 0 1 0 0,-11 12 0 0 0,-30 20-2335 0 0,47-40 339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45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44 220 10135 0 0,'-7'-3'531'0'0,"-23"-3"197"0"0,30 6-585 0 0,0 0 1 0 0,-1 0-1 0 0,1 0 1 0 0,0 0-1 0 0,0 0 0 0 0,0 0 1 0 0,-1 0-1 0 0,1 0 1 0 0,0 0-1 0 0,0 0 0 0 0,0 0 1 0 0,-1 0-1 0 0,1 0 1 0 0,0 0-1 0 0,0 0 0 0 0,0 0 1 0 0,-1 0-1 0 0,1 0 1 0 0,0 0-1 0 0,0 0 0 0 0,0 0 1 0 0,-1 0-1 0 0,1-1 1 0 0,0 1-1 0 0,0 0 0 0 0,0 0 1 0 0,0 0-1 0 0,0 0 1 0 0,-1 0-1 0 0,1-1 0 0 0,0 1 1 0 0,0 0-1 0 0,0 0 0 0 0,0 0 1 0 0,0 0-1 0 0,0-1 1 0 0,0 1-1 0 0,-1 0 0 0 0,1 0 1 0 0,0 0-1 0 0,0-1 1 0 0,0 1-1 0 0,0 0 0 0 0,0 0 1 0 0,0-1-1 0 0,0 1 1 0 0,0 0-1 0 0,0 0 0 0 0,0 0 1 0 0,0-1-1 0 0,12-8 1390 0 0,-5 5-1495 0 0,0 1 0 0 0,0 0-1 0 0,9-2 1 0 0,430-60 2197 0 0,-312 50-1886 0 0,105-9 30 0 0,-71 8-291 0 0,-56 8-16 0 0,-55 5-10 0 0,78-14 1 0 0,-106 12-118 0 0,-7 1-172 0 0,0-1-1 0 0,37-13 1 0 0,-57 17-231 0 0,-2 1-19 0 0,0 0-85 0 0,0 0-349 0 0,0 0-154 0 0,-3 1-1087 0 0,-10 3-4238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08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0,'0'0'160'0'0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0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82 128 13935 0 0,'0'0'638'0'0,"-2"2"-14"0"0,-9 11-366 0 0,0 1 1 0 0,-17 28-1 0 0,24-34-25 0 0,0 1 0 0 0,1-1 0 0 0,-1 1 0 0 0,1-1 0 0 0,1 1-1 0 0,0 0 1 0 0,-2 15 0 0 0,3-10-146 0 0,0-5-24 0 0,0 1 0 0 0,1-1 1 0 0,0 1-1 0 0,0-1 1 0 0,3 16-1 0 0,4 3 163 0 0,-2 0 0 0 0,-1 1-1 0 0,-1 0 1 0 0,-2 32 0 0 0,0-31 84 0 0,0-23-67 0 0,0 0 1 0 0,-1 0 0 0 0,0 0-1 0 0,-2 11 1 0 0,8-36 2180 0 0,1-3-2389 0 0,1 0 0 0 0,11-22-1 0 0,4 7-34 0 0,54-64 0 0 0,39-24 0 0 0,-80 90-19 0 0,1 1 0 0 0,46-31 0 0 0,-54 44-187 0 0,0 2 0 0 0,2 2 1 0 0,60-25-1 0 0,-14 20-1224 0 0,-51 15-65 0 0,-20 5 551 0 0,0 0 0 0 0,0 1 0 0 0,13 0 0 0 0,1-1-3500 0 0,-3 0-547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0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225 183 9759 0 0,'-1'3'447'0'0,"-1"-1"-299"0"0,0 2-2 0 0,-1 16 152 0 0,1-8 462 0 0,1-1 0 0 0,1 1 0 0 0,0-1 0 0 0,3 21 0 0 0,-3-31-668 0 0,1 0 0 0 0,-1 0 0 0 0,1 0 0 0 0,-1 0 0 0 0,1 0 0 0 0,-1 0 0 0 0,1-1 0 0 0,-1 1 0 0 0,1 0 0 0 0,0 0 0 0 0,-1-1 1 0 0,1 1-1 0 0,0 0 0 0 0,0-1 0 0 0,-1 1 0 0 0,1-1 0 0 0,0 1 0 0 0,0-1 0 0 0,0 1 0 0 0,0-1 0 0 0,0 0 0 0 0,0 1 0 0 0,0-1 0 0 0,1 0 0 0 0,23 2 1186 0 0,-24-2-1256 0 0,24-1 1239 0 0,39-7-1 0 0,-11 0-350 0 0,-36 5-713 0 0,1 0 0 0 0,-1-1 1 0 0,24-9-1 0 0,48-23-49 0 0,-71 28-145 0 0,61-33 50 0 0,-74 38-94 0 0,-1 0 0 0 0,0 1 0 0 0,0-2 0 0 0,0 1 0 0 0,0 0 0 0 0,-1-1 0 0 0,1 0 0 0 0,-1 0 0 0 0,0 0 0 0 0,0 0 0 0 0,0-1 0 0 0,-1 1 0 0 0,0-1 0 0 0,0 1 0 0 0,0-1-1 0 0,0 0 1 0 0,-1 0 0 0 0,1 0 0 0 0,-1 0 0 0 0,0 0 0 0 0,-1 0 0 0 0,1 0 0 0 0,-1 0 0 0 0,0 0 0 0 0,-1 0 0 0 0,1 0 0 0 0,-1 0 0 0 0,0 0 0 0 0,0 0 0 0 0,0 0 0 0 0,-4-8 0 0 0,3 10 12 0 0,0 1 0 0 0,0-1 0 0 0,0 1 1 0 0,0 0-1 0 0,0 0 0 0 0,0 0 0 0 0,-1 0 0 0 0,1 0 1 0 0,-1 0-1 0 0,1 0 0 0 0,-1 1 0 0 0,0-1 0 0 0,0 1 0 0 0,0 0 1 0 0,0 0-1 0 0,0 0 0 0 0,0 0 0 0 0,0 0 0 0 0,0 1 1 0 0,0 0-1 0 0,0-1 0 0 0,0 1 0 0 0,0 0 0 0 0,-4 1 1 0 0,-6 0-97 0 0,0 0 1 0 0,0 1-1 0 0,1 1 1 0 0,-20 6-1 0 0,-4 4 156 0 0,0 2 0 0 0,2 1 0 0 0,-48 29 0 0 0,29-10 31 0 0,-62 51 0 0 0,79-56-41 0 0,-50 56-1 0 0,73-71-1 0 0,0 0 1 0 0,2 1-1 0 0,0 1 0 0 0,1-1 1 0 0,0 2-1 0 0,-10 26 0 0 0,17-34 27 0 0,0 1 0 0 0,1-1 0 0 0,0 0 0 0 0,0 1 0 0 0,1 0 0 0 0,1-1 0 0 0,-1 1 0 0 0,2-1 0 0 0,0 1 0 0 0,0 0 0 0 0,1-1 0 0 0,4 16 0 0 0,-4-18 24 0 0,1-1 0 0 0,0 1 1 0 0,1 0-1 0 0,-1-1 0 0 0,2 1 0 0 0,-1-1 1 0 0,1 0-1 0 0,0-1 0 0 0,0 1 0 0 0,1-1 1 0 0,0 0-1 0 0,0 0 0 0 0,0-1 0 0 0,1 0 1 0 0,0 0-1 0 0,10 6 0 0 0,-4-6 48 0 0,1 0 0 0 0,0 0 1 0 0,0-1-1 0 0,18 2 0 0 0,-12-2-13 0 0,57 5 406 0 0,-40-6-198 0 0,-5-1-249 0 0,0-1 0 0 0,0-1 0 0 0,0-2 0 0 0,-1-2 0 0 0,61-13 0 0 0,-78 12-1465 0 0,-12 4-94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1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15343 0 0,'0'0'680'0'0,"0"0"144"0"0,0 0-664 0 0,0 0-160 0 0,0 0 0 0 0,0 0 0 0 0,0 0-672 0 0,9 14-176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5:06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1375 0 0,'0'0'5298'0'0,"-2"2"-4473"0"0,-18 21 1867 0 0,19-21-2259 0 0,-9 19 455 0 0,-4 2-277 0 0,13-21 250 0 0,-4 3-488 0 0,2-6-251 0 0,2-8 666 0 0,2 7-565 0 0,-1 1-1 0 0,0-1 1 0 0,1 0 0 0 0,0 1 0 0 0,-1-1-1 0 0,1 1 1 0 0,0-1 0 0 0,-1 1-1 0 0,1-1 1 0 0,0 1 0 0 0,0-1 0 0 0,0 1-1 0 0,0 0 1 0 0,1 0 0 0 0,-1-1-1 0 0,0 1 1 0 0,0 0 0 0 0,1 0 0 0 0,-1 0-1 0 0,1 0 1 0 0,2-1 0 0 0,2-2-862 0 0,-4 3 665 0 0,4-8-1880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5:0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0,'0'0'10116'0'0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5:0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11 1375 0 0,'2'-1'4292'0'0,"13"-7"4044"0"0,-25 14-7468 0 0,0 0-525 0 0,10-5-117 0 0,-1-1 1 0 0,0 1-1 0 0,1-1 0 0 0,-1 0 0 0 0,0 1 0 0 0,1-1 1 0 0,-1 0-1 0 0,0 1 0 0 0,1-1 0 0 0,-1 0 0 0 0,0 0 0 0 0,0 0 1 0 0,1 0-1 0 0,-1 0 0 0 0,0 0 0 0 0,0 0 0 0 0,1 0 1 0 0,-1 0-1 0 0,-1 0 0 0 0,-3-7-226 0 0,3 5 525 0 0,5-3-27 0 0,-2 2-1363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5:10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10679 0 0,'0'0'971'0'0,"2"-2"-763"0"0,7-11-57 0 0,-1 1-1 0 0,10-19 1 0 0,-17 29-359 0 0,4-13 7832 0 0,-6 15-7694 0 0,1 0 0 0 0,-1 0 0 0 0,1 0 0 0 0,-1 0 0 0 0,0 0 0 0 0,1 0 0 0 0,-1 0 0 0 0,1 0 0 0 0,-1 0 1 0 0,1 0-1 0 0,-1 0 0 0 0,0 0 0 0 0,1 1 0 0 0,-1-1 0 0 0,1 0 0 0 0,-1 0 0 0 0,1 1 0 0 0,-1-1 0 0 0,0 1 0 0 0,4 25-4146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5:1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1375 0 0,'0'0'12650'0'0,"-2"0"-12885"0"0,-1 0 291 0 0,0 1 1 0 0,-1-1-1 0 0,1 1 0 0 0,0 0 1 0 0,0 0-1 0 0,0 0 0 0 0,0 0 1 0 0,0 0-1 0 0,0 1 0 0 0,0-1 1 0 0,0 1-1 0 0,0 0 0 0 0,0 0 1 0 0,1 0-1 0 0,-1 0 0 0 0,1 0 1 0 0,-3 3-1 0 0,-1 2 242 0 0,1 0 1 0 0,0 1-1 0 0,0-1 0 0 0,1 1 1 0 0,-7 14-1 0 0,7-12-285 0 0,-1-1-25 0 0,4-7 1535 0 0,-1-7-1249 0 0,1 3-240 0 0,4-12 379 0 0,-3 11-514 0 0,3 3-187 0 0,5-4-61 0 0,-6 3-17 0 0,0 2-156 0 0,8 3-650 0 0,-8-4-278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2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8287 0 0,'0'0'191'0'0,"0"0"26"0"0,0 0 9 0 0,-2 3-34 0 0,-4 10 33 0 0,1-1 0 0 0,-6 22 0 0 0,8-22 171 0 0,0-1 0 0 0,-1 0-1 0 0,-1 0 1 0 0,0 0-1 0 0,-12 20 1 0 0,7-16 505 0 0,-14 27 1 0 0,3-3-148 0 0,-73 133 873 0 0,17-28-598 0 0,-22 51-1029 0 0,75-123-401 0 0,23-69-74 0 0,1-3-669 0 0,0 0-2676 0 0,0 0-1148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46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9671 0 0,'0'0'748'0'0,"0"0"-294"0"0,0 0 592 0 0,0 0 306 0 0,2 1 66 0 0,1 0-1321 0 0,0 0 0 0 0,0 0 0 0 0,-1 0 0 0 0,1 0 0 0 0,0 1 0 0 0,-1-1 0 0 0,1 1 0 0 0,-1-1 0 0 0,0 1 0 0 0,0 0 0 0 0,1 0 0 0 0,-1 0 0 0 0,0 0 0 0 0,-1 1 0 0 0,1-1 0 0 0,0 0 0 0 0,-1 1 0 0 0,1-1 0 0 0,-1 1 0 0 0,0 0 0 0 0,0-1 0 0 0,0 1 0 0 0,0 0 0 0 0,0 0 0 0 0,0-1 0 0 0,-1 1 0 0 0,0 0 0 0 0,1 0 0 0 0,-1 5 0 0 0,-2 2 95 0 0,1-1 0 0 0,-1 1 0 0 0,-1-1 0 0 0,0 1 0 0 0,0-1 1 0 0,-7 14-1 0 0,-34 53 1168 0 0,25-45-898 0 0,11-18-511 0 0,1 0 388 0 0,-14 19 0 0 0,18-29-813 0 0,0 1-1 0 0,0-1 1 0 0,-1 1 0 0 0,1-1 0 0 0,-5 2 0 0 0,6-3-1063 0 0,2-2-21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29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82 741 6447 0 0,'-2'1'142'0'0,"-28"5"356"0"0,10-3-391 0 0,19-2 274 0 0,1-1 110 0 0,-16-13 1042 0 0,15 10-1479 0 0,0 0-1 0 0,0 0 0 0 0,0 0 0 0 0,0 0 1 0 0,1 0-1 0 0,-1 0 0 0 0,1 0 0 0 0,0 0 0 0 0,0 0 1 0 0,0 0-1 0 0,0 0 0 0 0,0 0 0 0 0,1 0 1 0 0,0 0-1 0 0,-1 0 0 0 0,3-4 0 0 0,2-7 188 0 0,0 0 0 0 0,8-13 0 0 0,-11 24-237 0 0,13-24 581 0 0,2 1 0 0 0,35-41 0 0 0,-40 52-457 0 0,41-49-68 0 0,2 3 0 0 0,115-98 0 0 0,-133 130-62 0 0,1 1 0 0 0,0 2 0 0 0,2 2 0 0 0,1 2-1 0 0,1 1 1 0 0,67-22 0 0 0,-99 40 116 0 0,0 0 0 0 0,0 1 0 0 0,0 0-1 0 0,0 0 1 0 0,1 1 0 0 0,-1 1 0 0 0,0-1 0 0 0,15 3-1 0 0,-22-2-76 0 0,1 1-1 0 0,-1 0 1 0 0,1 0 0 0 0,-1 0-1 0 0,1 0 1 0 0,-1 1-1 0 0,0-1 1 0 0,0 1-1 0 0,1 0 1 0 0,-1 0 0 0 0,0 0-1 0 0,-1 0 1 0 0,1 0-1 0 0,0 1 1 0 0,-1-1-1 0 0,1 1 1 0 0,-1 0 0 0 0,0 0-1 0 0,0 0 1 0 0,0 0-1 0 0,0 0 1 0 0,0 0-1 0 0,-1 0 1 0 0,0 1 0 0 0,1-1-1 0 0,-1 1 1 0 0,0 3-1 0 0,2 4-108 0 0,-2 1-1 0 0,1-1 1 0 0,-2 1-1 0 0,1-1 1 0 0,-3 17-1 0 0,-11 57-687 0 0,7-56 571 0 0,-4 18 383 0 0,-2-1 0 0 0,-2-1 0 0 0,-21 44 0 0 0,10-37 7 0 0,-2-2 0 0 0,-48 66 0 0 0,63-98-196 0 0,-101 137-23 0 0,87-123 48 0 0,-2-2 0 0 0,-51 45 0 0 0,51-55 436 0 0,-1-1 0 0 0,0-1 0 0 0,-53 22 0 0 0,55-27-370 0 0,13-6-93 0 0,-1-1-1 0 0,0-1 1 0 0,0 0-1 0 0,0-1 1 0 0,0 0-1 0 0,-1-1 1 0 0,-24 1-1 0 0,35-4-2 0 0,-1 0 0 0 0,0 0 0 0 0,1-1 0 0 0,-1 0-1 0 0,1 0 1 0 0,-1 0 0 0 0,1-1 0 0 0,-1 0 0 0 0,1 0-1 0 0,-8-5 1 0 0,9 5 0 0 0,0-1 0 0 0,0 0 0 0 0,1 0 0 0 0,0 0 0 0 0,-1-1-1 0 0,1 1 1 0 0,1-1 0 0 0,-1 1 0 0 0,0-1 0 0 0,1 0 0 0 0,0 0 0 0 0,0 0 0 0 0,0-1-1 0 0,-3-7 1 0 0,3 3-158 0 0,0-1 0 0 0,0 1 0 0 0,1-1-1 0 0,0 1 1 0 0,1-1 0 0 0,0 0 0 0 0,0 1-1 0 0,1-1 1 0 0,0 0 0 0 0,1 1 0 0 0,0-1 0 0 0,1 1-1 0 0,-1 0 1 0 0,6-11 0 0 0,6-7-5301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2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129 129 11975 0 0,'0'0'547'0'0,"0"0"-11"0"0,1 2-344 0 0,2 6-154 0 0,0 1 1 0 0,0-1 0 0 0,2 18-1 0 0,-3-16 548 0 0,0 1 0 0 0,5 11 0 0 0,-6-20-563 0 0,-1-1-1 0 0,1 1 1 0 0,0-1 0 0 0,0 1-1 0 0,0-1 1 0 0,-1 1 0 0 0,1-1 0 0 0,1 0-1 0 0,-1 1 1 0 0,0-1 0 0 0,0 0-1 0 0,0 0 1 0 0,1 0 0 0 0,-1 0-1 0 0,1 0 1 0 0,-1 0 0 0 0,0 0 0 0 0,4 1-1 0 0,-3-2 41 0 0,1 1-1 0 0,-1-1 1 0 0,0 1 0 0 0,1-1-1 0 0,-1 0 1 0 0,1 0 0 0 0,-1 0-1 0 0,0-1 1 0 0,1 1-1 0 0,-1-1 1 0 0,5 0 0 0 0,2-3 143 0 0,1 0 0 0 0,0-1 0 0 0,-1 0 0 0 0,14-10 0 0 0,100-76-206 0 0,-102 73 0 0 0,-1-1 0 0 0,-1 0 0 0 0,27-36 0 0 0,-45 55-21 0 0,0-1 1 0 0,-1 0-1 0 0,1 1 0 0 0,-1-1 0 0 0,1 0 1 0 0,-1 0-1 0 0,1 0 0 0 0,-1 1 0 0 0,1-1 1 0 0,-1 0-1 0 0,0 0 0 0 0,0 0 0 0 0,1 0 1 0 0,-1-1-1 0 0,0 2-5 0 0,-1 0-1 0 0,1 0 1 0 0,0-1 0 0 0,0 1-1 0 0,-1 0 1 0 0,1 0 0 0 0,0 0-1 0 0,-1 0 1 0 0,1 0 0 0 0,0 0-1 0 0,-1 0 1 0 0,1 0 0 0 0,0 0-1 0 0,-1 0 1 0 0,1 0 0 0 0,0 1-1 0 0,-1-1 1 0 0,1 0 0 0 0,0 0-1 0 0,-1 0 1 0 0,1 0 0 0 0,0 0-1 0 0,0 1 1 0 0,-1-1 0 0 0,1 0-1 0 0,-27 18-969 0 0,-52 42 499 0 0,-91 65-1054 0 0,0-3 1551 0 0,165-118 84 0 0,0-1 0 0 0,0 1-1 0 0,1 1 1 0 0,-1-1 0 0 0,1 0 0 0 0,0 1-1 0 0,0 0 1 0 0,0 0 0 0 0,-5 10 0 0 0,8-13-51 0 0,0 0 0 0 0,1 1 0 0 0,-1-1 0 0 0,0 0 0 0 0,1 0-1 0 0,-1 1 1 0 0,1-1 0 0 0,0 0 0 0 0,0 0 0 0 0,0 1 0 0 0,0-1 0 0 0,0 0 0 0 0,0 1 0 0 0,1-1 0 0 0,-1 0 0 0 0,1 0 0 0 0,0 0 0 0 0,-1 1 0 0 0,1-1 0 0 0,0 0 0 0 0,0 0 0 0 0,0 0 0 0 0,1 0 0 0 0,-1 0 0 0 0,0 0 0 0 0,1-1 0 0 0,-1 1 0 0 0,1 0 0 0 0,2 1 0 0 0,1 0-16 0 0,-1 0 0 0 0,1 0-1 0 0,-1-1 1 0 0,1 0 0 0 0,0 0 0 0 0,0 0-1 0 0,0-1 1 0 0,0 1 0 0 0,5 0 0 0 0,14 4-20 0 0,-18-4-41 0 0,1-1-1 0 0,0 0 0 0 0,-1 0 0 0 0,1 0 1 0 0,0-1-1 0 0,10-1 0 0 0,42-7-518 0 0,-36 2 55 0 0,-2 0-4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3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700 767 4607 0 0,'0'0'102'0'0,"0"2"20"0"0,-5 16 185 0 0,5-17 85 0 0,0-1 96 0 0,0 0 21 0 0,1 0 71 0 0,4-5-159 0 0,0 1 0 0 0,-1-1 0 0 0,1 0 0 0 0,-1 0 0 0 0,-1-1-1 0 0,1 1 1 0 0,-1-1 0 0 0,4-8 0 0 0,5-7-142 0 0,45-63-6 0 0,33-59 1543 0 0,-34 31-1798 0 0,-46 88-19 0 0,0 0 1 0 0,10-48-1 0 0,-15 46 1 0 0,0-1 0 0 0,-2 0 0 0 0,0 0 0 0 0,-2 0 0 0 0,-4-48 0 0 0,2 72 0 0 0,0-1 0 0 0,1 1 0 0 0,-1 0 0 0 0,0 0 0 0 0,0 0 0 0 0,-1 0 0 0 0,1 0 0 0 0,-1 1 0 0 0,-2-5 0 0 0,3 6 0 0 0,1 0 0 0 0,0 1 0 0 0,-1-1 0 0 0,1 1 0 0 0,-1-1 0 0 0,1 1 0 0 0,-1-1 0 0 0,1 1 0 0 0,-1-1 0 0 0,1 1 0 0 0,-1-1 0 0 0,1 1 0 0 0,-1 0 0 0 0,1-1 0 0 0,-1 1 0 0 0,0 0 0 0 0,1 0 0 0 0,-1-1 0 0 0,0 1 0 0 0,1 0 0 0 0,-1 0 0 0 0,0 0 0 0 0,1 0 0 0 0,-1 0 0 0 0,0 0 0 0 0,1 0 0 0 0,-1 0 0 0 0,0 0 0 0 0,1 0 0 0 0,-1 0 0 0 0,0 0 0 0 0,0 1 0 0 0,-1-1 0 0 0,-6 3-154 0 0,-1-1 0 0 0,1 1 0 0 0,0 1 0 0 0,0-1 0 0 0,0 1 0 0 0,1 1 0 0 0,-1-1 0 0 0,1 1 0 0 0,0 1 0 0 0,0-1 0 0 0,1 1 0 0 0,-12 13 0 0 0,2 1 156 0 0,1 0 1 0 0,1 0 0 0 0,-16 31-1 0 0,-15 45 628 0 0,16-30 124 0 0,-164 392-146 0 0,164-379-608 0 0,-42 128 0 0 0,57-156 0 0 0,-46 129 0 0 0,49-159 0 0 0,-1 0 0 0 0,-1-1 0 0 0,-24 29 0 0 0,29-37 0 0 0,-2 0-142 0 0,-1-1-1 0 0,0 1 1 0 0,0-2-1 0 0,-20 15 1 0 0,-57 29-6803 0 0,67-41 5478 0 0,-1 1-1 0 0,-21 19 0 0 0,28-20 1296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3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11975 0 0,'2'-1'267'0'0,"98"-47"773"0"0,-21 8-1035 0 0,154-60 66 0 0,-175 78 654 0 0,59-15 0 0 0,-41 21-2999 0 0,-54 12 1251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3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11975 0 0,'0'0'267'0'0,"0"0"42"0"0,0 0 17 0 0,0 0-28 0 0,-2 1-196 0 0,-106 159-902 0 0,106-156 726 0 0,-142 213-5299 0 0,107-165 3838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31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1 454 10135 0 0,'0'0'231'0'0,"0"0"29"0"0,0 0 19 0 0,0-8 7 0 0,1 1-240 0 0,1 1-1 0 0,-1-1 1 0 0,1 0-1 0 0,0 1 1 0 0,1-1-1 0 0,0 1 1 0 0,0 0-1 0 0,0 0 1 0 0,7-9-1 0 0,4-3 355 0 0,25-26 0 0 0,-17 22-175 0 0,21-25-73 0 0,2 2 0 0 0,2 3 0 0 0,63-45 0 0 0,-92 76-52 0 0,-1 0-1 0 0,29-12 0 0 0,-35 19 137 0 0,-1 0 1 0 0,1 0-1 0 0,0 1 0 0 0,0 1 1 0 0,1 0-1 0 0,11-1 0 0 0,-21 3-213 0 0,-1 0 0 0 0,1-1 0 0 0,0 1 0 0 0,0 0-1 0 0,0 1 1 0 0,0-1 0 0 0,-1 0 0 0 0,1 1 0 0 0,0-1-1 0 0,0 1 1 0 0,-1-1 0 0 0,1 1 0 0 0,0 0 0 0 0,-1 0-1 0 0,1-1 1 0 0,0 1 0 0 0,-1 0 0 0 0,1 1 0 0 0,-1-1-1 0 0,3 2 1 0 0,-3-1 25 0 0,0 0 0 0 0,0 0 0 0 0,0 0 1 0 0,0 0-1 0 0,-1 1 0 0 0,1-1 0 0 0,0 0 0 0 0,-1 0 0 0 0,0 0 0 0 0,1 1 0 0 0,-1-1 0 0 0,0 0 0 0 0,0 0 0 0 0,-1 4 0 0 0,0 6 110 0 0,-2-1-1 0 0,0 1 0 0 0,0-1 1 0 0,-1 0-1 0 0,-5 12 0 0 0,-84 167-157 0 0,74-154 0 0 0,0-1 0 0 0,11-23 0 0 0,1 1 0 0 0,0-1 0 0 0,1 1 0 0 0,1 0 0 0 0,0 1 0 0 0,-4 21 0 0 0,8-34-79 0 0,1 0 0 0 0,0 0 0 0 0,-1 0 0 0 0,1 1 0 0 0,0-1 0 0 0,0 0-1 0 0,0 0 1 0 0,0 0 0 0 0,0 0 0 0 0,0 0 0 0 0,1 1 0 0 0,-1-1 0 0 0,0 0 0 0 0,1 0 0 0 0,-1 0-1 0 0,0 0 1 0 0,1 0 0 0 0,-1 0 0 0 0,1 0 0 0 0,0 0 0 0 0,-1 0 0 0 0,1 0 0 0 0,0 0 0 0 0,0 0-1 0 0,-1 0 1 0 0,1-1 0 0 0,0 1 0 0 0,0 0 0 0 0,2 0 0 0 0,9 4-5380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3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17503 0 0,'0'0'384'0'0,"0"0"88"0"0,0 0 8 0 0,0 0 8 0 0,10 5-392 0 0,-4 4-96 0 0,-6 7 0 0 0,0 0 0 0 0,2-2-384 0 0,1-2-104 0 0,2-1-24 0 0,2 0 0 0 0,1-1-816 0 0,0 1-168 0 0,8-2-32 0 0,-16-9-8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3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13823 0 0,'0'0'304'0'0,"0"0"64"0"0,0 0 16 0 0,8-7 0 0 0,-5-3-312 0 0,2 1-72 0 0,4-12 0 0 0,-9 21 0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36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10135 0 0,'0'0'464'0'0,"0"0"-9"0"0,0 0-223 0 0,0 0 156 0 0,0 0 100 0 0,0 0 21 0 0,0 0-66 0 0,-1 2-294 0 0,-11 47 575 0 0,2-11 451 0 0,6-24-1117 0 0,-1-1 0 0 0,-11 26 0 0 0,0-2 376 0 0,-4 11 101 0 0,-2 0 0 0 0,-33 54 0 0 0,19-41-1463 0 0,-33 51-2346 0 0,58-95 1740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36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28 415 10135 0 0,'0'0'231'0'0,"-1"-2"29"0"0,0 0-231 0 0,0 1 28 0 0,0-1 0 0 0,0 1-1 0 0,0-1 1 0 0,-1 1 0 0 0,1-1 0 0 0,0 1 0 0 0,-1 0-1 0 0,1 0 1 0 0,-1 0 0 0 0,0 0 0 0 0,-1-1 0 0 0,2 1 153 0 0,0-1 0 0 0,0 1 0 0 0,1 0 0 0 0,-1 0 0 0 0,0 0 0 0 0,1-1 0 0 0,-1 1 0 0 0,1 0 0 0 0,-1-1 0 0 0,1 1 1 0 0,0 0-1 0 0,-1-1 0 0 0,1 1 0 0 0,0 0 0 0 0,0-1 0 0 0,0 1 0 0 0,0-1 0 0 0,0 1 0 0 0,1 0 0 0 0,-1-2 0 0 0,0 0-64 0 0,1 1-1 0 0,-1-1 1 0 0,1 1-1 0 0,0-1 1 0 0,0 1-1 0 0,0-1 1 0 0,0 1-1 0 0,0-1 1 0 0,2-3-1 0 0,0 4-123 0 0,0-1-1 0 0,0 0 0 0 0,0 1 0 0 0,1 0 1 0 0,-1-1-1 0 0,1 1 0 0 0,-1 1 1 0 0,1-1-1 0 0,-1 0 0 0 0,1 1 1 0 0,0 0-1 0 0,4-1 0 0 0,8-1 375 0 0,28-1-1 0 0,-17 2 149 0 0,141-5 118 0 0,15-1-716 0 0,125-41 54 0 0,-250 39 0 0 0,563-128 0 0 0,-573 126 0 0 0,280-44-155 0 0,-222 42-1472 0 0,-44 7-4076 0 0,-38 6 540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4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15 385 2303 0 0,'0'0'432'0'0,"0"0"974"0"0,-1 2 422 0 0,-1 2-2624 0 0,-7 8 9958 0 0,9-12-9084 0 0,0 0 0 0 0,0 0 1 0 0,0 0-1 0 0,0 0 0 0 0,0 0 0 0 0,0 0 0 0 0,0 0 0 0 0,0 0 0 0 0,0 0 0 0 0,0 0 0 0 0,0 0 0 0 0,0 0 0 0 0,0 0 0 0 0,0 0 0 0 0,0 0 0 0 0,-1 0 1 0 0,1 0-1 0 0,0 0 0 0 0,0-1 0 0 0,0 1 0 0 0,0 0 0 0 0,0 0 0 0 0,0 0 0 0 0,0 0 0 0 0,0 0 0 0 0,0 0 0 0 0,0 0 0 0 0,0 0 0 0 0,0 0 0 0 0,0 0 0 0 0,0 0 1 0 0,0 0-1 0 0,0 0 0 0 0,0 0 0 0 0,0 0 0 0 0,0 0 0 0 0,0 0 0 0 0,0 0 0 0 0,0 0 0 0 0,0 0 0 0 0,0 0 0 0 0,0 0 0 0 0,-1 0 0 0 0,1 0 0 0 0,0 0 0 0 0,0 0 1 0 0,0 0-1 0 0,0 0 0 0 0,0 0 0 0 0,0 0 0 0 0,0 0 0 0 0,0 0 0 0 0,0 0 0 0 0,0 0 0 0 0,0 0 0 0 0,0 0 0 0 0,0 1 0 0 0,0-1 0 0 0,0 0 0 0 0,0 0 0 0 0,0 0 1 0 0,0 0-1 0 0,0 0 0 0 0,0 0 0 0 0,2-11 647 0 0,1 5-701 0 0,-1-1 0 0 0,1 1 0 0 0,1 0 0 0 0,-1 0 0 0 0,1 0 0 0 0,0 1 0 0 0,7-8 1 0 0,38-34 57 0 0,-32 31-69 0 0,28-23-13 0 0,-23 21 0 0 0,23-25 0 0 0,-31 28-18 0 0,0 2-1 0 0,0 0 1 0 0,1 0-1 0 0,1 2 1 0 0,0 0-1 0 0,1 0 1 0 0,21-9-1 0 0,-27 17 3 0 0,1 0 0 0 0,0 0 0 0 0,0 1 0 0 0,0 0 0 0 0,16 1 0 0 0,-14 1-32 0 0,-9 1 39 0 0,18 11-66 0 0,-8-3 75 0 0,-4 3 0 0 0,-8-8-1 0 0,-1 0-1 0 0,0 1 0 0 0,0-1 0 0 0,0 1 1 0 0,-1-1-1 0 0,1 1 0 0 0,-1 0 1 0 0,0 0-1 0 0,-1 0 0 0 0,1 0 1 0 0,-1-1-1 0 0,0 1 0 0 0,0 0 1 0 0,-1 0-1 0 0,1 0 0 0 0,-1 0 1 0 0,0 0-1 0 0,-2 5 0 0 0,-3 8-6 0 0,0-1 0 0 0,-1 0 0 0 0,-13 23 0 0 0,8-19 114 0 0,-16 20 0 0 0,16-25 23 0 0,-16 29 1 0 0,23-38-38 0 0,-4 8 79 0 0,8-13-86 0 0,1-2-9 0 0,0 0 23 0 0,0 0 11 0 0,1-1-90 0 0,1 0 0 0 0,-1 0 0 0 0,1 1 0 0 0,-1-1-1 0 0,1 0 1 0 0,-1-1 0 0 0,0 1 0 0 0,1 0 0 0 0,-1 0 0 0 0,0 0 0 0 0,0-1-1 0 0,1-2 1 0 0,2 1 10 0 0,74-100-152 0 0,-40 52-236 0 0,-14 23 4 0 0,1 1 0 0 0,1 1 0 0 0,50-39 0 0 0,-52 46 113 0 0,1 1 1 0 0,33-18-1 0 0,-49 32 243 0 0,0-1 1 0 0,0 2-1 0 0,1-1 1 0 0,-1 1-1 0 0,1 1 0 0 0,0 0 1 0 0,0 0-1 0 0,0 1 0 0 0,0 0 1 0 0,16 1-1 0 0,-9 0 88 0 0,-12 0-14 0 0,0 0 0 0 0,1 0-1 0 0,-1 1 1 0 0,0 0 0 0 0,1 0 0 0 0,-1 0-1 0 0,9 4 1 0 0,-11-4-36 0 0,-1 1-1 0 0,1 0 1 0 0,0 0-1 0 0,-1 0 1 0 0,0 0-1 0 0,1 0 0 0 0,-1 0 1 0 0,0 1-1 0 0,0-1 1 0 0,-1 1-1 0 0,1 0 1 0 0,0-1-1 0 0,-1 1 1 0 0,0 0-1 0 0,1 0 1 0 0,-1 0-1 0 0,0 0 1 0 0,0 0-1 0 0,-1 0 0 0 0,1 5 1 0 0,1 6 110 0 0,-2-1 0 0 0,0 1 0 0 0,-2 19 1 0 0,2-25-86 0 0,-4 19 42 0 0,-1 0-1 0 0,-1 0 1 0 0,-1 0 0 0 0,-17 40-1 0 0,5-23-46 0 0,9-24-19 0 0,-12 41 1 0 0,21-55 156 0 0,0-4-505 0 0,0 1 0 0 0,1-1 0 0 0,-1 1 0 0 0,1-1 0 0 0,-1 1 0 0 0,1 0 0 0 0,0-1 0 0 0,0 1 0 0 0,0 0 0 0 0,1 2 0 0 0,-1-3-1157 0 0,0-2-8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3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0 11975 0 0,'0'0'547'0'0,"0"0"-11"0"0,0 0-271 0 0,0 2 133 0 0,-2 6-303 0 0,0 0 1 0 0,0 0 0 0 0,-1-1 0 0 0,0 1-1 0 0,0-1 1 0 0,-6 9 0 0 0,-30 45 666 0 0,17-28-588 0 0,-121 225-174 0 0,29-46 0 0 0,89-172 0 0 0,-3-1 0 0 0,0-1 0 0 0,-3-2 0 0 0,-1-1 0 0 0,-36 31 0 0 0,39-41 0 0 0,20-22 72 0 0,3-1 587 0 0,-4-3 50 0 0,8 1-266 0 0,2-2-294 0 0,1-4-147 0 0,-1 0 0 0 0,1 0-1 0 0,0 0 1 0 0,1 0-1 0 0,-1 0 1 0 0,1 0 0 0 0,1 0-1 0 0,-1 1 1 0 0,1-1 0 0 0,-1 1-1 0 0,8-10 1 0 0,4-3-3 0 0,30-31-1 0 0,-23 27 1 0 0,-10 10 1 0 0,1 2 0 0 0,0-1 0 0 0,1 2 0 0 0,19-13 0 0 0,59-25 0 0 0,-86 44 0 0 0,0 1 0 0 0,0 0 0 0 0,0 1 0 0 0,0-1 0 0 0,0 1 0 0 0,0 0 0 0 0,0 0 0 0 0,1 1 0 0 0,-1-1 0 0 0,0 1 0 0 0,0 1 0 0 0,1-1 0 0 0,-1 1 0 0 0,7 1 0 0 0,-8-1 0 0 0,0 0 0 0 0,-1 1 0 0 0,1-1 0 0 0,-1 1 0 0 0,0 0 0 0 0,1 0 0 0 0,-1 0 0 0 0,0 1 0 0 0,0-1 0 0 0,0 1 0 0 0,-1-1 0 0 0,1 1 0 0 0,0 0 0 0 0,-1 0 0 0 0,0 0 0 0 0,0 1 0 0 0,0-1 0 0 0,0 0 0 0 0,0 1 0 0 0,1 4 0 0 0,1 5 0 0 0,0 0 0 0 0,0 0 0 0 0,-1 0 0 0 0,-1 0 0 0 0,0 0 0 0 0,-1 1 0 0 0,0-1 0 0 0,-1 1 0 0 0,-1-1 0 0 0,0 1 0 0 0,-1-1 0 0 0,0 0 0 0 0,-1 0 0 0 0,-7 21 0 0 0,8-29 1 0 0,-4 11-51 0 0,-1 0-1 0 0,0-1 1 0 0,-12 17-1 0 0,13-23-493 0 0,2-2-824 0 0,-1 0-1 0 0,-10 12 1 0 0,6-12-3406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3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3 237 10135 0 0,'0'0'231'0'0,"0"0"29"0"0,1 1 19 0 0,68 42 977 0 0,-40-30 599 0 0,-17-8-1152 0 0,-10-5-260 0 0,0 1-294 0 0,6 0 25 0 0,1-1-1 0 0,-1 1 1 0 0,0-1 0 0 0,1-1-1 0 0,-1 0 1 0 0,0 0 0 0 0,1 0-1 0 0,13-6 1 0 0,-8 2 214 0 0,-1 0 0 0 0,-1-1 1 0 0,1-1-1 0 0,18-13 0 0 0,6-8-236 0 0,0-1 0 0 0,-2-2 0 0 0,53-59 0 0 0,-76 78-152 0 0,-9 9 0 0 0,0 0 0 0 0,0-1 0 0 0,0 1 0 0 0,0-1 0 0 0,-1 1 0 0 0,5-8 0 0 0,-6 1 0 0 0,-1 9 0 0 0,0 0 1 0 0,-1 0-1 0 0,1 0 0 0 0,0 0 0 0 0,-1 1 0 0 0,1-1 0 0 0,-1 0 1 0 0,1 0-1 0 0,-1 1 0 0 0,1-1 0 0 0,-1 0 0 0 0,0 1 0 0 0,1-1 0 0 0,-1 1 1 0 0,0-1-1 0 0,1 1 0 0 0,-1-1 0 0 0,0 1 0 0 0,0-1 0 0 0,1 1 1 0 0,-1 0-1 0 0,0-1 0 0 0,0 1 0 0 0,0 0 0 0 0,0 0 0 0 0,0 0 1 0 0,1-1-1 0 0,-1 1 0 0 0,-2 0 0 0 0,-1 0-14 0 0,-1 0 1 0 0,1 0-1 0 0,-1 0 0 0 0,-6 2 0 0 0,-11 4-365 0 0,0 2 0 0 0,1 0 1 0 0,1 1-1 0 0,-31 19 0 0 0,34-19 361 0 0,-11 8 17 0 0,0 1-1 0 0,0 1 1 0 0,2 2-1 0 0,1 0 1 0 0,0 2 0 0 0,2 1-1 0 0,0 1 1 0 0,2 0-1 0 0,1 2 1 0 0,-24 40-1 0 0,39-58 2 0 0,0 0 0 0 0,1 1 0 0 0,1 0 0 0 0,-1 0 0 0 0,-2 14 0 0 0,5-20 0 0 0,0 1 0 0 0,1-1 0 0 0,-1 0 0 0 0,1 0 0 0 0,0 1 0 0 0,0-1 0 0 0,1 0 0 0 0,-1 0 0 0 0,1 1 0 0 0,0-1 0 0 0,0 0 0 0 0,0 0 0 0 0,1 0 0 0 0,-1 0 0 0 0,5 7 0 0 0,-4-8 0 0 0,0-1 0 0 0,1 1 0 0 0,-1-1 0 0 0,1 1 0 0 0,-1-1 0 0 0,1 0 0 0 0,0 0 0 0 0,0 0 0 0 0,0-1 0 0 0,0 1 0 0 0,0-1 0 0 0,0 1 0 0 0,1-1 0 0 0,-1 0 0 0 0,0 0 0 0 0,1 0 0 0 0,-1-1 0 0 0,0 1 0 0 0,1-1 0 0 0,-1 0 0 0 0,1 0 0 0 0,5-1 0 0 0,7-1 0 0 0,-1 0 0 0 0,0-2 0 0 0,25-8 0 0 0,-29 9 0 0 0,93-32-52 0 0,-10 3-355 0 0,117-23 1 0 0,-96 31-1578 0 0,-64 19 961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38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1 10135 0 0,'0'0'464'0'0,"3"1"-9"0"0,0-1-403 0 0,13 7 70 0 0,-16-6-122 0 0,1-1 0 0 0,-1 0 0 0 0,0 1 0 0 0,1-1 0 0 0,-1 1 0 0 0,1-1 0 0 0,-1 1 1 0 0,0-1-1 0 0,1 1 0 0 0,-1-1 0 0 0,0 1 0 0 0,0-1 0 0 0,1 1 0 0 0,-1-1 0 0 0,0 1 0 0 0,0 0 1 0 0,0-1-1 0 0,0 1 0 0 0,0-1 0 0 0,0 1 0 0 0,0 0 0 0 0,0-1 0 0 0,0 1 0 0 0,0-1 0 0 0,0 1 1 0 0,0-1-1 0 0,0 1 0 0 0,0 0 0 0 0,-1-1 0 0 0,1 1 0 0 0,0-1 0 0 0,-1 2 0 0 0,-2 4 144 0 0,-1 0-1 0 0,0 0 1 0 0,0-1-1 0 0,-8 9 1 0 0,6-7 229 0 0,0 0-1 0 0,-9 15 1 0 0,-48 104 1298 0 0,24-45-1106 0 0,-132 239-565 0 0,-24-14 0 0 0,118-177-1703 0 0,54-88-275 0 0,-40 57 1 0 0,52-84-2173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3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146 553 8287 0 0,'-4'3'96'0'0,"0"1"1"0"0,-1-1-1 0 0,1 0 0 0 0,-1 0 0 0 0,0-1 0 0 0,0 1 0 0 0,0-1 0 0 0,0 0 0 0 0,0 0 0 0 0,0-1 0 0 0,-1 1 0 0 0,1-1 0 0 0,0 0 0 0 0,-1-1 0 0 0,1 1 0 0 0,-1-1 1 0 0,1 0-1 0 0,-8-2 0 0 0,11 2 158 0 0,-1 0 0 0 0,0-1 1 0 0,1 0-1 0 0,-1 1 0 0 0,1-1 1 0 0,-1 0-1 0 0,1 0 0 0 0,-1-1 0 0 0,1 1 1 0 0,0 0-1 0 0,-4-4 0 0 0,5 3-143 0 0,0 1 0 0 0,0-1 0 0 0,0 1 0 0 0,0-1 0 0 0,0 0 0 0 0,0 0 0 0 0,1 0 0 0 0,-1 1 0 0 0,0-1 0 0 0,1 0 0 0 0,0 0 0 0 0,-1 0 0 0 0,1 0 0 0 0,0 0 0 0 0,0 0 0 0 0,0 0 0 0 0,1-2 0 0 0,0-3-91 0 0,0 0 1 0 0,0 0-1 0 0,1 0 1 0 0,0 1-1 0 0,0-1 1 0 0,5-9 0 0 0,23-37 3 0 0,-12 23-27 0 0,3-4 189 0 0,1 0 1 0 0,2 2-1 0 0,1 1 0 0 0,40-40 0 0 0,-37 47 37 0 0,0 1 1 0 0,1 1-1 0 0,1 1 1 0 0,41-20-1 0 0,-41 27-223 0 0,-1 3 0 0 0,2 0 0 0 0,40-8 0 0 0,-60 17 0 0 0,-1 0 0 0 0,1 1 0 0 0,-1 0 0 0 0,1 1 0 0 0,0 0 0 0 0,-1 1 0 0 0,1 0 0 0 0,-1 0 0 0 0,1 1 0 0 0,15 6 0 0 0,-14-4 0 0 0,0 0 0 0 0,-1 1 0 0 0,0 1 0 0 0,0 0 0 0 0,0 0 0 0 0,-1 1 0 0 0,1 1 0 0 0,14 14 0 0 0,-21-18 0 0 0,-1 0 0 0 0,1 0 0 0 0,-1 0 0 0 0,0 1 0 0 0,0-1 0 0 0,-1 1 0 0 0,1 0 0 0 0,-1 0 0 0 0,0 0 0 0 0,0 0 0 0 0,0 0 0 0 0,-1 0 0 0 0,0 1 0 0 0,0-1 0 0 0,0 0 0 0 0,-1 7 0 0 0,0-5 0 0 0,-1 1 0 0 0,1-1 0 0 0,-2 0 0 0 0,1 0 0 0 0,-1 1 0 0 0,0-1 0 0 0,-1 0 0 0 0,1 0 0 0 0,-1-1 0 0 0,-1 1 0 0 0,-4 7 0 0 0,-1-1 0 0 0,-1 0 0 0 0,0-1 0 0 0,0-1 0 0 0,-1 0 0 0 0,-24 18 0 0 0,-68 40 0 0 0,42-30 0 0 0,28-19-236 0 0,-62 29-1 0 0,-40 5-673 0 0,-14 8 317 0 0,139-58-451 0 0,8-4-4096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38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47 686 11975 0 0,'0'0'267'0'0,"-2"1"42"0"0,-3 5 17 0 0,3-4-28 0 0,0-2-176 0 0,0 0-1 0 0,1 0 0 0 0,-1-1 1 0 0,0 1-1 0 0,0 0 0 0 0,1-1 1 0 0,-4 0-1 0 0,2-3 124 0 0,1-1 0 0 0,-1 1 0 0 0,1 0 1 0 0,0-1-1 0 0,0 1 0 0 0,1-1 0 0 0,0 0 0 0 0,-1 0 0 0 0,1 1 1 0 0,1-1-1 0 0,-1 0 0 0 0,1-7 0 0 0,0-3-222 0 0,1 0 1 0 0,0 1-1 0 0,4-17 0 0 0,0 10 218 0 0,2 1-1 0 0,0-1 1 0 0,0 1-1 0 0,2 0 1 0 0,1 1 0 0 0,0 0-1 0 0,18-24 1 0 0,103-116-204 0 0,-57 73-2 0 0,-60 69-57 0 0,0 0 0 0 0,1 2 0 0 0,1-1-1 0 0,0 2 1 0 0,30-21 0 0 0,-45 34-142 0 0,1 0-1 0 0,-1 0 1 0 0,1 1 0 0 0,0-1-1 0 0,-1 0 1 0 0,1 1 0 0 0,0-1-1 0 0,0 0 1 0 0,-1 1 0 0 0,1 0 0 0 0,0 0-1 0 0,0-1 1 0 0,-1 1 0 0 0,1 0-1 0 0,0 0 1 0 0,0 1 0 0 0,0-1-1 0 0,-1 0 1 0 0,1 0 0 0 0,0 1 0 0 0,3 1-1 0 0,6 7-5631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3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419 142 15663 0 0,'0'0'356'0'0,"0"0"50"0"0,5-6 404 0 0,-4 5-805 0 0,0 0 1 0 0,-1 0-1 0 0,1 0 0 0 0,0 0 0 0 0,-1 0 1 0 0,1-1-1 0 0,-1 1 0 0 0,0 0 0 0 0,1 0 0 0 0,-1 0 1 0 0,0 0-1 0 0,0-1 0 0 0,1 1 0 0 0,-1 0 1 0 0,0 0-1 0 0,0 0 0 0 0,0-1 0 0 0,-1 1 0 0 0,1 0 1 0 0,0 0-1 0 0,0 0 0 0 0,-1 0 0 0 0,1-1 1 0 0,0 1-1 0 0,-1 0 0 0 0,0-1 0 0 0,0 1-4 0 0,0 0-1 0 0,0 0 0 0 0,0 0 0 0 0,0 0 1 0 0,0 0-1 0 0,-1 0 0 0 0,1 1 1 0 0,0-1-1 0 0,0 0 0 0 0,-1 1 1 0 0,1-1-1 0 0,0 1 0 0 0,-1-1 1 0 0,1 1-1 0 0,-1 0 0 0 0,1-1 0 0 0,0 1 1 0 0,-1 0-1 0 0,1 0 0 0 0,-1 0 1 0 0,1 0-1 0 0,-3 1 0 0 0,-14 1 0 0 0,0 1 0 0 0,0 1 0 0 0,0 0 0 0 0,0 2 0 0 0,1 0 0 0 0,0 1 0 0 0,0 0 0 0 0,1 2 0 0 0,0 0 0 0 0,0 0 0 0 0,1 2 0 0 0,-18 14 0 0 0,7-3 0 0 0,-42 46 0 0 0,60-58 0 0 0,0-1 0 0 0,1 1 0 0 0,0 0 0 0 0,1 1 0 0 0,0 0 0 0 0,1 0 0 0 0,0 0 0 0 0,-6 19 0 0 0,10-19 71 0 0,2-9-18 0 0,-1-1 0 0 0,1 1 0 0 0,-1-1 0 0 0,1 1 0 0 0,0-1 0 0 0,-1 1 1 0 0,1-1-1 0 0,0 0 0 0 0,0 1 0 0 0,0-1 0 0 0,0 0 0 0 0,0 0 0 0 0,0 0 0 0 0,1 0 0 0 0,-1 0 0 0 0,0 0 0 0 0,1 0 0 0 0,-1 0 1 0 0,0 0-1 0 0,1-1 0 0 0,-1 1 0 0 0,1-1 0 0 0,-1 1 0 0 0,1-1 0 0 0,-1 1 0 0 0,1-1 0 0 0,0 0 0 0 0,-1 0 0 0 0,1 0 1 0 0,-1 0-1 0 0,4 0 0 0 0,3 0 1 0 0,1 0 0 0 0,0-1 0 0 0,-1-1 0 0 0,12-2 0 0 0,-4-1-54 0 0,1 0 0 0 0,-1-2 0 0 0,20-10 0 0 0,43-29 0 0 0,-78 45 0 0 0,12-7 1 0 0,-1 0 0 0 0,0-1-1 0 0,0-1 1 0 0,-1 0 0 0 0,0 0-1 0 0,-1-1 1 0 0,10-14 0 0 0,-15 18-6 0 0,0-1 0 0 0,-1 0 0 0 0,0 1 0 0 0,0-1 0 0 0,0-1 0 0 0,-1 1 0 0 0,0 0 0 0 0,-1-1 0 0 0,0 0 0 0 0,-1 1 0 0 0,1-1 0 0 0,-2 0 0 0 0,1-10 0 0 0,-1 7-333 0 0,-1-1 0 0 0,0 1-1 0 0,-5-18 1 0 0,5 26 75 0 0,-1-1-1 0 0,1 1 1 0 0,-1 0 0 0 0,0 0-1 0 0,0 0 1 0 0,-1 0 0 0 0,1 1 0 0 0,-1-1-1 0 0,1 1 1 0 0,-1-1 0 0 0,0 1 0 0 0,-7-6-1 0 0,-3-1-760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3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7 13823 0 0,'3'-7'1247'0'0,"-10"89"-998"0"0,1-52-255 0 0,-2-1 0 0 0,0 0-1 0 0,-2-1 1 0 0,-2 0 0 0 0,-22 40 0 0 0,-88 126 469 0 0,120-191-439 0 0,-156 205 1144 0 0,-108 81-3650 0 0,116-147 1487 0 0,102-96 870 0 0,35-35 125 0 0,4-7 0 0 0,7-6 0 0 0,3-4 0 0 0,0 0 92 0 0,1 1 0 0 0,0-1 0 0 0,1 1 0 0 0,-1 0 0 0 0,1-1 0 0 0,7-8 0 0 0,25-30 911 0 0,-23 30-823 0 0,97-100-13 0 0,-49 53-169 0 0,146-128 2 0 0,-132 125 0 0 0,-56 48 339 0 0,0 1 0 0 0,1 1-1 0 0,1 1 1 0 0,0 1 0 0 0,41-19-1 0 0,-60 31-337 0 0,1-1 0 0 0,-1 1 0 0 0,0 0 0 0 0,1-1-1 0 0,-1 1 1 0 0,0 0 0 0 0,1 0 0 0 0,-1 0 0 0 0,0 0 0 0 0,1 0-1 0 0,-1 0 1 0 0,0 1 0 0 0,1-1 0 0 0,-1 0 0 0 0,0 1 0 0 0,1-1 0 0 0,-1 1-1 0 0,2 0 1 0 0,8 6-1 0 0,-8-3 0 0 0,0 0 0 0 0,-1-1 0 0 0,1 1 0 0 0,-1 0 0 0 0,0 0 0 0 0,0 1 0 0 0,0-1 0 0 0,-1 0 0 0 0,2 6 0 0 0,8 45 0 0 0,-8-42 0 0 0,3 37 0 0 0,-2 0 0 0 0,-3 57 0 0 0,-1-69 0 0 0,0-32 0 0 0,0 0 0 0 0,0 0 0 0 0,-1 0 0 0 0,0 0 0 0 0,0 0 0 0 0,0 0 0 0 0,-1 0 0 0 0,0 0 0 0 0,0 0 0 0 0,0-1 0 0 0,-1 1 0 0 0,0-1 0 0 0,0 0 0 0 0,0 0 0 0 0,-1 0 0 0 0,0 0 0 0 0,0 0 0 0 0,0-1 0 0 0,0 0 0 0 0,-1 0 0 0 0,-8 6 0 0 0,-18 10 405 0 0,0-3 0 0 0,-2 0 0 0 0,-40 13 0 0 0,0 1 23 0 0,-142 57-428 0 0,201-83 0 0 0,3-1 0 0 0,-1 0 0 0 0,1-1 0 0 0,-1 0 0 0 0,1-1 0 0 0,-23 2 0 0 0,33-4-30 0 0,0 0-1 0 0,0-1 0 0 0,0 1 1 0 0,0 0-1 0 0,0 0 1 0 0,0 0-1 0 0,0-1 0 0 0,0 1 1 0 0,1-1-1 0 0,-1 1 1 0 0,0-1-1 0 0,0 1 0 0 0,0-1 1 0 0,1 1-1 0 0,-1-1 0 0 0,0 0 1 0 0,1 1-1 0 0,-1-1 1 0 0,0 0-1 0 0,1 1 0 0 0,-1-1 1 0 0,0-1-1 0 0,-3-14-4609 0 0,5 0-1408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40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539 301 4607 0 0,'-24'31'2310'0'0,"23"-31"-1292"0"0,-4 1 1634 0 0,3-2 3041 0 0,2-5-4536 0 0,0 5-1580 0 0,1-4 520 0 0,1-1 0 0 0,0 1 0 0 0,0 0 0 0 0,0-1-1 0 0,0 1 1 0 0,1 0 0 0 0,0 1 0 0 0,0-1 0 0 0,0 0 0 0 0,1 1 0 0 0,5-5 0 0 0,11-19 916 0 0,-1 0-1165 0 0,-7 10-170 0 0,-1 0 1 0 0,0-1 0 0 0,-1 0 0 0 0,10-31-1 0 0,-19 45 322 0 0,0 0 0 0 0,0 0 0 0 0,-1 0 0 0 0,0 0 0 0 0,0 0 0 0 0,0 0 0 0 0,-1 0 0 0 0,-2-9 0 0 0,3 12 0 0 0,0 1 0 0 0,-1-1 0 0 0,0 0 0 0 0,1 0 0 0 0,-1 1 0 0 0,0-1 0 0 0,0 0 0 0 0,0 1 0 0 0,0-1 0 0 0,0 1 0 0 0,-3-3 0 0 0,3 3 0 0 0,0 1 0 0 0,0-1 0 0 0,1 1 0 0 0,-1-1 0 0 0,0 1 0 0 0,0-1 0 0 0,0 1 0 0 0,0 0 0 0 0,0 0 0 0 0,0-1 0 0 0,0 1 0 0 0,0 0 0 0 0,0 0 0 0 0,0 0 0 0 0,0 0 0 0 0,0 0 0 0 0,0 0 0 0 0,0 0 0 0 0,0 1 0 0 0,0-1 0 0 0,0 0 0 0 0,0 0 0 0 0,-1 1 0 0 0,-6 3 0 0 0,0 1 0 0 0,1 0 0 0 0,-1 0 0 0 0,1 0 0 0 0,0 1 0 0 0,-10 11 0 0 0,-3 1 0 0 0,-197 186 0 0 0,58-53 0 0 0,124-119 0 0 0,1 2 0 0 0,-38 50 0 0 0,63-69 0 0 0,9-15 0 0 0,0 0 0 0 0,0 1 0 0 0,0-1 0 0 0,0 0 0 0 0,0 0 0 0 0,0 1 0 0 0,-1-1 0 0 0,1 0 0 0 0,0 1 0 0 0,0-1 0 0 0,0 0 0 0 0,0 0 0 0 0,0 1 0 0 0,0-1 0 0 0,0 0 0 0 0,0 1 0 0 0,0-1 0 0 0,0 0 0 0 0,0 0 0 0 0,1 1 0 0 0,-1-1 0 0 0,0 0 0 0 0,0 0 0 0 0,0 1 0 0 0,0-1 0 0 0,0 0 0 0 0,0 0 0 0 0,1 1 0 0 0,-1-1 0 0 0,0 0 0 0 0,0 0 0 0 0,1 1 0 0 0,1-1 0 0 0,1 0 0 0 0,-1 0 0 0 0,1-1 0 0 0,-1 1 0 0 0,1-1 0 0 0,-1 1 0 0 0,0-1 0 0 0,1 0 0 0 0,4-2 0 0 0,-1 1 0 0 0,69-27-288 0 0,-2-3 0 0 0,0-4 0 0 0,-3-2 0 0 0,95-69 0 0 0,-134 83-4 0 0,30-31 0 0 0,-42 38 268 0 0,-10 9 24 0 0,-17 14-22 0 0,-23 18-677 0 0,0 1 0 0 0,-52 57-1 0 0,81-78 491 0 0,-1-1 1 0 0,1 1-1 0 0,0-1 0 0 0,0 1 0 0 0,0 0 0 0 0,0 0 0 0 0,1 0 0 0 0,-3 7 0 0 0,4-9-303 0 0,0-2 0 0 0,2 1 0 0 0,7 7 0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4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84 13823 0 0,'14'-17'396'0'0,"1"1"0"0"0,1 0-1 0 0,26-19 1 0 0,-42 35-363 0 0,1 0-1 0 0,-1 0 1 0 0,1 0-1 0 0,-1 0 1 0 0,1 1 0 0 0,-1-1-1 0 0,0 0 1 0 0,1 0-1 0 0,-1 0 1 0 0,1 0 0 0 0,-1 1-1 0 0,1-1 1 0 0,-1 0-1 0 0,0 1 1 0 0,1-1 0 0 0,-1 0-1 0 0,0 1 1 0 0,1-1-1 0 0,-1 0 1 0 0,0 1 0 0 0,0-1-1 0 0,1 1 1 0 0,-1-1 0 0 0,0 1-1 0 0,0-1 5 0 0,1 2-4 0 0,0 0-1 0 0,0 1 1 0 0,0-1-1 0 0,0 0 1 0 0,-1 0 0 0 0,1 1-1 0 0,-1-1 1 0 0,0 0-1 0 0,0 0 1 0 0,0 1 0 0 0,0-1-1 0 0,0 0 1 0 0,0 1-1 0 0,0-1 1 0 0,-1 0-1 0 0,0 3 1 0 0,-3 8 215 0 0,-8 21-1 0 0,5-17-179 0 0,-18 46-68 0 0,-65 117 0 0 0,-54 52 0 0 0,5-9 0 0 0,77-108 0 0 0,-8 15 0 0 0,50-97 0 0 0,-42 53 0 0 0,22-35 0 0 0,17-22 0 0 0,-43 46 0 0 0,59-69 0 0 0,0-1 0 0 0,0 1 0 0 0,0-1 0 0 0,-1-1 0 0 0,-12 7 0 0 0,7-9 0 0 0,9-5 0 0 0,4 2 0 0 0,-2 0 0 0 0,1-1 0 0 0,0 1 0 0 0,-1 0 0 0 0,1-1 0 0 0,0 0 0 0 0,0 1 0 0 0,0-1 0 0 0,0 0 0 0 0,0 1 0 0 0,0-1 0 0 0,1 0 0 0 0,-1 0 0 0 0,1 0 0 0 0,-1 0 0 0 0,1 0 0 0 0,-1 0 0 0 0,1 0 0 0 0,0 0 0 0 0,0 0 0 0 0,0-2 0 0 0,1-4 0 0 0,-1 0 0 0 0,2 0 0 0 0,2-14 0 0 0,3 5 0 0 0,-1 0 0 0 0,2 1 0 0 0,0 0 0 0 0,1 0 0 0 0,1 1 0 0 0,0 0 0 0 0,23-25 0 0 0,5 2 105 0 0,81-63-1 0 0,-48 44 130 0 0,-56 44 44 0 0,0 1 0 0 0,1 1 0 0 0,35-18 0 0 0,-44 25-392 0 0,0 1 0 0 0,1 0 0 0 0,-1 1 0 0 0,1 0 0 0 0,-1 0 0 0 0,1 0 0 0 0,0 1 0 0 0,0 0-1 0 0,0 1 1 0 0,0 0 0 0 0,0 0 0 0 0,13 2 0 0 0,-15 0 112 0 0,1 0 0 0 0,-1 0 0 0 0,0 1-1 0 0,-1 0 1 0 0,1 0 0 0 0,0 0 0 0 0,-1 1-1 0 0,9 7 1 0 0,-5-3 3 0 0,0 0 0 0 0,-1 1 0 0 0,15 18 0 0 0,-19-19-1 0 0,1 0 0 0 0,-1 0 0 0 0,-1 0 0 0 0,1 0 0 0 0,-1 0 0 0 0,-1 1 0 0 0,2 10 0 0 0,-1-4 0 0 0,-1 0 0 0 0,-1-1 0 0 0,-1 25 0 0 0,0-29 68 0 0,-1 0-1 0 0,0-1 0 0 0,-1 1 1 0 0,0-1-1 0 0,0 1 1 0 0,-1-1-1 0 0,0 0 0 0 0,-1 0 1 0 0,0 0-1 0 0,0 0 0 0 0,-1-1 1 0 0,-11 16-1 0 0,-6-4 192 0 0,-1 0 0 0 0,0-2 0 0 0,-45 28 0 0 0,45-32-179 0 0,-44 27-80 0 0,-128 56 0 0 0,178-90-464 0 0,0-1-1 0 0,0 0 1 0 0,-1-1-1 0 0,0 0 0 0 0,0-2 1 0 0,-30 3-1 0 0,48-7 265 0 0,0 0 1 0 0,0 0-1 0 0,0 0 0 0 0,0 0 0 0 0,0 0 0 0 0,0 0 1 0 0,0 0-1 0 0,0 0 0 0 0,1 1 0 0 0,-1-1 0 0 0,0 0 0 0 0,0 0 1 0 0,1 0-1 0 0,0-1 0 0 0,8-14-1335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4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15663 0 0,'0'0'356'0'0,"0"0"50"0"0,-1 1 20 0 0,-2 4-364 0 0,0-1-1 0 0,0 0 0 0 0,0 0 1 0 0,0-1-1 0 0,-1 1 0 0 0,0 0 0 0 0,-4 2 1 0 0,-4 5-21 0 0,-21 14 489 0 0,23-18-229 0 0,1 0 0 0 0,-11 9-1 0 0,13-9-122 0 0,-2 2-174 0 0,0-1-1 0 0,1 1 1 0 0,0 1-1 0 0,0-1 1 0 0,1 1 0 0 0,0 1-1 0 0,-9 20 1 0 0,14-27-357 0 0,0 1-1 0 0,-1-1 1 0 0,1 1 0 0 0,-6 6-1 0 0,7-10-1574 0 0,1-1-506 0 0,0 0-102 0 0,0 0-22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47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280 160 4143 0 0,'0'0'319'0'0,"0"0"94"0"0,0 0 1177 0 0,0 0 532 0 0,0 0 108 0 0,3 2-181 0 0,7 2-1636 0 0,1 1 0 0 0,0-1-1 0 0,1-1 1 0 0,-1 0 0 0 0,1 0 0 0 0,-1-1 0 0 0,1-1 0 0 0,0 0 0 0 0,0 0-1 0 0,13-2 1 0 0,3-1-155 0 0,0-1 0 0 0,1-1 0 0 0,30-10 0 0 0,-38 8-158 0 0,-1 0 0 0 0,20-10-1 0 0,-33 12-89 0 0,0 1-1 0 0,0-1 1 0 0,0-1-1 0 0,0 0 0 0 0,0 1 1 0 0,-1-2-1 0 0,0 1 1 0 0,7-9-1 0 0,-12 13-19 0 0,0 0-1 0 0,0 0 1 0 0,0 0 0 0 0,0-1-1 0 0,0 1 1 0 0,0 0-1 0 0,0-1 1 0 0,-1 1 0 0 0,1-1-1 0 0,0 1 1 0 0,-1-1 0 0 0,1 1-1 0 0,-1-1 1 0 0,0 1-1 0 0,1-1 1 0 0,-1 0 0 0 0,0 1-1 0 0,0-1 1 0 0,0 1-1 0 0,0-1 1 0 0,0 0 0 0 0,-1 1-1 0 0,1-1 1 0 0,0 1-1 0 0,-2-4 1 0 0,1 2-8 0 0,0 1-20 0 0,0 0-1 0 0,0 0 0 0 0,-1-1 1 0 0,1 1-1 0 0,0 0 0 0 0,-1 0 1 0 0,0 0-1 0 0,1 1 0 0 0,-1-1 1 0 0,0 0-1 0 0,0 1 0 0 0,0-1 1 0 0,0 1-1 0 0,-1-1 0 0 0,1 1 1 0 0,0 0-1 0 0,0 0 1 0 0,-1 0-1 0 0,1 0 0 0 0,-5-1 1 0 0,-5 0-104 0 0,1 0 0 0 0,-1 0 0 0 0,-12 0 1 0 0,17 2 103 0 0,-1 1 1 0 0,1-1-1 0 0,0 1 1 0 0,0 0-1 0 0,0 1 1 0 0,-7 2 0 0 0,-42 18-49 0 0,37-15 106 0 0,-13 7 214 0 0,0 2 1 0 0,1 1 0 0 0,-50 35-1 0 0,-14 13 393 0 0,49-35-226 0 0,-51 43-1 0 0,89-66-355 0 0,1 0 1 0 0,-1 1-1 0 0,2-1 0 0 0,-1 1 0 0 0,1 1 0 0 0,0-1 0 0 0,1 1 1 0 0,-7 15-1 0 0,10-20-33 0 0,0 1 0 0 0,1-1 0 0 0,0 1 0 0 0,0-1 0 0 0,0 1 0 0 0,1-1 0 0 0,-1 1 0 0 0,1-1 0 0 0,0 1 0 0 0,0-1 0 0 0,1 1 0 0 0,-1-1 0 0 0,1 1 0 0 0,0-1 0 0 0,1 1 0 0 0,-1-1 0 0 0,1 0 0 0 0,-1 0 0 0 0,1 1 0 0 0,0-1 0 0 0,5 6 0 0 0,-1-3 18 0 0,0 0 0 0 0,0 0 0 0 0,0-1 0 0 0,1 0 0 0 0,0 0 0 0 0,0 0 0 0 0,1-1 0 0 0,-1 0 0 0 0,1-1-1 0 0,0 1 1 0 0,1-2 0 0 0,-1 1 0 0 0,1-1 0 0 0,0 0 0 0 0,-1-1 0 0 0,15 2 0 0 0,95 13 279 0 0,-96-16-479 0 0,-1 0 0 0 0,1-2 0 0 0,33-5 1 0 0,-19-1-682 0 0,-1 0-48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4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0 15663 0 0,'0'0'356'0'0,"0"0"50"0"0,0 0 20 0 0,2 2-42 0 0,3 1-372 0 0,-1 0 0 0 0,0 1 0 0 0,0 0-1 0 0,0 0 1 0 0,-1 0 0 0 0,1 0 0 0 0,-1 0-1 0 0,0 1 1 0 0,0-1 0 0 0,-1 1 0 0 0,1 0 0 0 0,-1 0-1 0 0,2 7 1 0 0,-2-3-17 0 0,0-1 0 0 0,0 1-1 0 0,-1-1 1 0 0,-1 1 0 0 0,0-1 0 0 0,0 1-1 0 0,-2 14 1 0 0,-3 4 97 0 0,-1-1 0 0 0,-2-1 1 0 0,0 1-1 0 0,-18 35 0 0 0,-196 371 1512 0 0,17-100-1805 0 0,146-245-4584 0 0,44-67-669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4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15663 0 0,'0'0'356'0'0,"0"0"50"0"0,0 0 20 0 0,0 0-42 0 0,0 0-180 0 0,0 0 176 0 0,0 1 107 0 0,5 9-247 0 0,0 0 0 0 0,-1 0 0 0 0,-1 0 0 0 0,5 19 0 0 0,-7-22-248 0 0,0-1 0 0 0,-1 1-1 0 0,0-1 1 0 0,0 0 0 0 0,0 1-1 0 0,-1-1 1 0 0,0 0 0 0 0,0 1 0 0 0,-4 10-1 0 0,-29 63-1115 0 0,18-45-1500 0 0,8-15-3172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4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1100 9 17503 0 0,'-3'-7'1338'0'0,"1"6"-1312"0"0,0 1 1 0 0,1 0-1 0 0,-1-1 1 0 0,0 1 0 0 0,0 0-1 0 0,0 0 1 0 0,1 0-1 0 0,-1 0 1 0 0,0 1 0 0 0,0-1-1 0 0,1 0 1 0 0,-1 1-1 0 0,0-1 1 0 0,0 1 0 0 0,1-1-1 0 0,-1 1 1 0 0,0 0 0 0 0,1 0-1 0 0,-1 0 1 0 0,1 0-1 0 0,0 0 1 0 0,-1 0 0 0 0,0 2-1 0 0,-8 5-57 0 0,1 0 0 0 0,-10 11-1 0 0,15-14 70 0 0,-20 25-38 0 0,1 1 0 0 0,2 1 0 0 0,-26 50 0 0 0,-4 6 0 0 0,-131 184 0 0 0,-23 37 0 0 0,132-175 8 0 0,-23 35-149 0 0,55-111-3474 0 0,29-43-2181 0 0</inkml:trace>
  <inkml:trace contextRef="#ctx0" brushRef="#br0" timeOffset="1">51 916 17503 0 0,'-22'-12'399'0'0,"21"12"-349"0"0,0-1 1 0 0,1 1-1 0 0,-1 0 0 0 0,0-1 1 0 0,0 1-1 0 0,0 0 0 0 0,1-1 1 0 0,-1 1-1 0 0,0 0 1 0 0,0 0-1 0 0,0 0 0 0 0,0 0 1 0 0,0 0-1 0 0,1 0 0 0 0,-1 0 1 0 0,0 0-1 0 0,0 0 1 0 0,0 0-1 0 0,0 1 0 0 0,1-1 1 0 0,-1 0-1 0 0,0 0 0 0 0,0 1 1 0 0,0-1-1 0 0,1 1 1 0 0,-2 0-1 0 0,1-1-47 0 0,1 0 1 0 0,0 1-1 0 0,-1-1 0 0 0,1 0 0 0 0,0 0 1 0 0,-1 0-1 0 0,1 1 0 0 0,0-1 1 0 0,0 0-1 0 0,-1 1 0 0 0,1-1 1 0 0,0 0-1 0 0,0 1 0 0 0,-1-1 1 0 0,1 0-1 0 0,0 1 0 0 0,0-1 1 0 0,0 0-1 0 0,0 1 0 0 0,0-1 1 0 0,0 0-1 0 0,0 1 0 0 0,0-1 0 0 0,-1 0 1 0 0,1 1-1 0 0,0-1 0 0 0,1 1 1 0 0,-1-1-1 0 0,0 0 0 0 0,0 1 1 0 0,0-1-1 0 0,0 0 0 0 0,0 1 1 0 0,0-1-1 0 0,0 1 0 0 0,0-1 1 0 0,1 0-1 0 0,-1 1 0 0 0,0-1 1 0 0,0 0-1 0 0,1 0 0 0 0,-1 1 0 0 0,0-1 1 0 0,1 1-1 0 0,-1-1 9 0 0,2 3-12 0 0,0-1 0 0 0,0 0 0 0 0,0 1 0 0 0,1-1 0 0 0,-1 0 0 0 0,1 0 0 0 0,-1 0 0 0 0,1-1 0 0 0,0 1 0 0 0,0-1 0 0 0,0 1 0 0 0,0-1 0 0 0,0 0 0 0 0,0 0 0 0 0,0 0 0 0 0,5 0 0 0 0,2 1 0 0 0,1-1 0 0 0,-1 0 0 0 0,20-1 0 0 0,-8-3 0 0 0,0-1 0 0 0,0-1 0 0 0,-1-1 0 0 0,42-18 0 0 0,-20 8 0 0 0,-28 11-229 0 0,127-48 613 0 0,-50 14-5883 0 0,-44 16-549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4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13823 0 0,'0'2'315'0'0,"33"109"953"0"0,-22-87 18 0 0,15 25 1 0 0,-16-31-566 0 0,-1 0 0 0 0,0 1 0 0 0,7 22 0 0 0,-11-20-653 0 0,0 1 0 0 0,0-1 0 0 0,-2 1 0 0 0,-1 0 0 0 0,-1 0 0 0 0,-1 0 0 0 0,-2 23 0 0 0,1-38-218 0 0,0-6 44 0 0,1 1-1 0 0,0-1 1 0 0,-1 1 0 0 0,1-1-1 0 0,0 1 1 0 0,0 0 0 0 0,0-1-1 0 0,0 1 1 0 0,0-1 0 0 0,1 3-1 0 0,1-4-6 0 0,-1 1 1 0 0,1 0-1 0 0,-1-1 0 0 0,1 1 0 0 0,0-1 1 0 0,-1 0-1 0 0,1 0 0 0 0,0 1 0 0 0,0-1 1 0 0,-1 0-1 0 0,1 0 0 0 0,3-1 0 0 0,-5 1 43 0 0,11-1-209 0 0,0-1 0 0 0,-1 0 0 0 0,1 0 0 0 0,-1-1 0 0 0,13-5 0 0 0,49-26-732 0 0,-42 20 624 0 0,10-7-13 0 0,0-2 0 0 0,51-39 0 0 0,64-68-544 0 0,-142 117 957 0 0,70-69 804 0 0,-80 79-234 0 0,0-1 1 0 0,0 0-1 0 0,0 0 0 0 0,2-8 1 0 0,-4 11 81 0 0,-1 1-121 0 0,-6 13 416 0 0,3-5-944 0 0,-1 0-1 0 0,-1 0 1 0 0,0-1 0 0 0,0 1-1 0 0,0-1 1 0 0,-1 0 0 0 0,0 0-1 0 0,0-1 1 0 0,-1 0 0 0 0,-8 6-1 0 0,-5 5 481 0 0,0 1-1 0 0,-32 39 0 0 0,31-33-29 0 0,-38 39 669 0 0,-40 47-142 0 0,55-54-985 0 0,-60 99 0 0 0,56-71-24 0 0,-154 264-169 0 0,108-185-4874 0 0,66-110-1761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4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17503 0 0,'0'0'399'0'0,"0"0"60"0"0,0 0 21 0 0,0 0-59 0 0,0 0-204 0 0,3-1 170 0 0,64-16 947 0 0,210-45-620 0 0,-169 44-61 0 0,381-58 337 0 0,3 22-1028 0 0,133 18 38 0 0,-8 45 1996 0 0,-444-2-2008 0 0,-48-2-781 0 0,199 4-2057 0 0,-315-9 1863 0 0,-1-1-1 0 0,1 0 0 0 0,11-3 0 0 0,-15 3-1058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4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5 8287 0 0,'0'0'191'0'0,"0"0"26"0"0,-3-1 9 0 0,-14-3-82 0 0,13 7-69 0 0,3-2-64 0 0,-41 25 1461 0 0,40-25-960 0 0,1 0 0 0 0,-9 3 226 0 0,7-2-663 0 0,0-1-1 0 0,0 0 1 0 0,0 1-1 0 0,0-1 1 0 0,0-1-1 0 0,0 1 1 0 0,-1 0-1 0 0,1-1 1 0 0,0 0-1 0 0,0 0 1 0 0,-5 0-1 0 0,4 0-16 0 0,0 1 0 0 0,0-1-1 0 0,0 1 1 0 0,0 0 0 0 0,0 0-1 0 0,0 0 1 0 0,0 0 0 0 0,1 1-1 0 0,-1-1 1 0 0,-6 5 0 0 0,0 1 299 0 0,0 0 0 0 0,-11 11 0 0 0,-7 6-15 0 0,9-9-342 0 0,0 1 0 0 0,1 1 0 0 0,1 0 0 0 0,0 2 0 0 0,1 0 0 0 0,1 0 0 0 0,-13 24 0 0 0,26-40 0 0 0,1 0 0 0 0,-1 0 0 0 0,1 1 0 0 0,-1-1 0 0 0,-1 7 0 0 0,4-1 0 0 0,0-7 0 0 0,0-1 0 0 0,-1 0 0 0 0,1 0 0 0 0,0 0 0 0 0,0 0 0 0 0,0 0 0 0 0,0 0 0 0 0,1 0 0 0 0,-1 0 0 0 0,0 0 0 0 0,0 0 0 0 0,0 0 0 0 0,1-1 0 0 0,-1 1 0 0 0,0 0 0 0 0,1-1 0 0 0,-1 1 0 0 0,1-1 0 0 0,2 1 0 0 0,31 2 0 0 0,-33-3 0 0 0,21 0 166 0 0,0-1-1 0 0,0-1 0 0 0,43-10 1 0 0,67-26 922 0 0,-51 14-790 0 0,-61 17-298 0 0,1-1 0 0 0,-1-1 0 0 0,39-22 0 0 0,-51 25 0 0 0,-5-3 0 0 0,-4 8 0 0 0,0-1 0 0 0,0 1 0 0 0,0-1 0 0 0,0 1 0 0 0,0-1 0 0 0,-1 1 0 0 0,1-1 0 0 0,-1 1 0 0 0,1-1 0 0 0,-1 1 0 0 0,1-1 0 0 0,-1 1 0 0 0,0 0 0 0 0,1-1 0 0 0,-1 1 0 0 0,0 0 0 0 0,0 0 0 0 0,0-1 0 0 0,0 1 0 0 0,0 0 0 0 0,-1 0 0 0 0,1 0 0 0 0,-3-1 0 0 0,-2-2 0 0 0,-1 1 0 0 0,0-1 0 0 0,-13-3 0 0 0,-2-2 0 0 0,-61-35-876 0 0,81 43 802 0 0,-1 0-1 0 0,1-1 1 0 0,-1 1 0 0 0,1-1-1 0 0,0 1 1 0 0,0-1-1 0 0,0 0 1 0 0,0 0 0 0 0,0 0-1 0 0,0 0 1 0 0,0 0-1 0 0,1-1 1 0 0,-1 1 0 0 0,-1-3-1 0 0,3 4-11 0 0,0 1 0 0 0,-1-1 0 0 0,1 0 0 0 0,0 1-1 0 0,-1-1 1 0 0,1 0 0 0 0,0 1 0 0 0,0-1 0 0 0,-1 0 0 0 0,1 1-1 0 0,0-1 1 0 0,0 0 0 0 0,0 0 0 0 0,0 1 0 0 0,0-1 0 0 0,0 0-1 0 0,0 1 1 0 0,0-1 0 0 0,0 0 0 0 0,0 0 0 0 0,1 1 0 0 0,-1-1-1 0 0,0 0 1 0 0,0 1 0 0 0,1-1 0 0 0,-1 0 0 0 0,0 1 0 0 0,1-1-1 0 0,0 0 1 0 0,-1 0-178 0 0,1 0-759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4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1170 10135 0 0,'0'0'231'0'0,"0"0"29"0"0,0 0 19 0 0,0 0 37 0 0,0 0 125 0 0,1-1 58 0 0,10-18 78 0 0,1 1 0 0 0,1 0 0 0 0,1 1 0 0 0,27-27 0 0 0,4-5 120 0 0,155-201 928 0 0,-192 239-1618 0 0,60-82 671 0 0,-5-3-1 0 0,56-115 0 0 0,-104 182-872 0 0,-1-2-1 0 0,-1 0 1 0 0,-2 0 0 0 0,-2-1-1 0 0,0-1 1 0 0,5-45-1 0 0,-13 72 142 0 0,-1 0 0 0 0,0 0 0 0 0,0 0 0 0 0,-1 0 0 0 0,1 0 0 0 0,-1 0 0 0 0,-3-11 0 0 0,3 16 47 0 0,1 0 0 0 0,-1 0 0 0 0,1 0 0 0 0,-1 0-1 0 0,1 0 1 0 0,-1-1 0 0 0,0 1 0 0 0,0 0 0 0 0,0 0 0 0 0,1 1-1 0 0,-1-1 1 0 0,0 0 0 0 0,0 0 0 0 0,0 0 0 0 0,0 1 0 0 0,0-1-1 0 0,-2-1 1 0 0,1 2 5 0 0,1 0-1 0 0,-1 0 1 0 0,0-1-1 0 0,1 1 1 0 0,-1 0-1 0 0,1 0 1 0 0,-1 1-1 0 0,1-1 1 0 0,-1 0-1 0 0,1 0 1 0 0,-1 1 0 0 0,1-1-1 0 0,-1 1 1 0 0,1-1-1 0 0,-1 1 1 0 0,1 0-1 0 0,-1 0 1 0 0,0 1-1 0 0,-14 10 3 0 0,0 0 0 0 0,1 1 0 0 0,1 1 0 0 0,0 1 0 0 0,-14 19 0 0 0,14-18 0 0 0,-36 48 0 0 0,2 2 0 0 0,3 2 0 0 0,-48 97 0 0 0,32-35 0 0 0,-45 140 0 0 0,70-143 0 0 0,26-83 0 0 0,-32 80 0 0 0,34-107 0 0 0,-1-1 0 0 0,0-1 0 0 0,-1 0 0 0 0,-1 0 0 0 0,-13 14 0 0 0,-69 63 0 0 0,18-21 0 0 0,8 1-488 0 0,2 3 0 0 0,4 3 0 0 0,-57 93 0 0 0,115-166 191 0 0,0 0 0 0 0,0 0-1 0 0,1 0 1 0 0,0 1 0 0 0,0-1-1 0 0,-3 12 1 0 0,5-17 219 0 0,0 0 0 0 0,1 0 0 0 0,-1 0 0 0 0,0 0 1 0 0,0 0-1 0 0,0 0 0 0 0,0 0 0 0 0,0 0 0 0 0,0 0 0 0 0,0 0 0 0 0,0 0 0 0 0,0 0 0 0 0,0 0 1 0 0,0 0-1 0 0,0 0 0 0 0,0 0 0 0 0,0 0 0 0 0,0 0 0 0 0,0 0 0 0 0,0 0 0 0 0,0 0 0 0 0,0 0 0 0 0,0 0 1 0 0,0 0-1 0 0,0 0 0 0 0,0 0 0 0 0,0 0 0 0 0,0 0 0 0 0,0 0 0 0 0,0 0 0 0 0,0 1 0 0 0,0-1 1 0 0,0 0-1 0 0,1 0 0 0 0,-1 0 0 0 0,0 0 0 0 0,0 0 0 0 0,0 0 0 0 0,0 0 0 0 0,0 0 0 0 0,0 0 1 0 0,0 0-1 0 0,7-6-4260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46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15663 0 0,'0'0'356'0'0,"0"0"50"0"0,0 0 20 0 0,0 0-42 0 0,2-1-250 0 0,86-41-124 0 0,11-5 65 0 0,137-32 1825 0 0,-128 45-1831 0 0,-39 14-738 0 0,86-11 0 0 0,-116 24-786 0 0,-16 4 432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48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336 166 10135 0 0,'0'0'464'0'0,"0"0"-9"0"0,0 1-295 0 0,-3 51 1889 0 0,5-35-2032 0 0,1-12-18 0 0,-1-3 1 0 0,-1 0 7 0 0,0 0-1 0 0,0 0 0 0 0,1 0 1 0 0,-1 0-1 0 0,1-1 1 0 0,-1 1-1 0 0,1 0 0 0 0,-1-1 1 0 0,1 0-1 0 0,0 1 0 0 0,0-1 1 0 0,0 0-1 0 0,-1 0 0 0 0,1 0 1 0 0,0 0-1 0 0,1 0 1 0 0,-1 0-1 0 0,0 0 0 0 0,0-1 1 0 0,0 1-1 0 0,0-1 0 0 0,1 0 1 0 0,-1 0-1 0 0,4 0 1 0 0,4 0 189 0 0,-1-2 1 0 0,0 1-1 0 0,0-1 1 0 0,15-6 0 0 0,-10 4 100 0 0,20-9-621 0 0,-1-1-1 0 0,51-28 0 0 0,5-4 1301 0 0,-74 40-1172 0 0,-2 0 0 0 0,1-2 1 0 0,-1 1-1 0 0,0-2 1 0 0,-1 0-1 0 0,13-11 0 0 0,-24 19 196 0 0,0 1-1 0 0,-1-1 1 0 0,1 0-1 0 0,0 1 0 0 0,-1-1 1 0 0,1 0-1 0 0,0 1 1 0 0,-1-1-1 0 0,1 0 0 0 0,-1 0 1 0 0,1 0-1 0 0,-1 0 1 0 0,1 1-1 0 0,-1-1 1 0 0,0 0-1 0 0,1 0 0 0 0,-1 0 1 0 0,0 0-1 0 0,0 0 1 0 0,0 0-1 0 0,0 0 0 0 0,0 0 1 0 0,0 0-1 0 0,0 0 1 0 0,0 0-1 0 0,0 0 1 0 0,0 0-1 0 0,-1-1 0 0 0,1-1 2 0 0,-1 2-38 0 0,1 0-1 0 0,-1-1 0 0 0,1 1 0 0 0,-1 0 0 0 0,1 0 1 0 0,-1-1-1 0 0,0 1 0 0 0,0 0 0 0 0,1 0 0 0 0,-1 0 1 0 0,0 0-1 0 0,0 0 0 0 0,0 0 0 0 0,0 0 0 0 0,0 0 1 0 0,0 0-1 0 0,-1 1 0 0 0,1-1 0 0 0,0 0 0 0 0,0 1 1 0 0,-2-2-1 0 0,-4 0-339 0 0,1 0 0 0 0,-1 0 0 0 0,-8-1 0 0 0,0 0-169 0 0,1 0-285 0 0,0 0 1 0 0,0 2-1 0 0,0-1 1 0 0,0 2-1 0 0,-1 0 1 0 0,-20 2-1 0 0,-83 21-400 0 0,101-19 1755 0 0,-2 2 477 0 0,-1 0 1 0 0,1 1 0 0 0,-22 13-1 0 0,26-10-390 0 0,0 0-1 0 0,0 1 0 0 0,1 1 0 0 0,1 0 0 0 0,-21 23 0 0 0,34-34-603 0 0,-27 29 509 0 0,2 1 0 0 0,-27 43 0 0 0,-34 74-316 0 0,61-100 780 0 0,-34 85 0 0 0,56-124-976 0 0,0-1 0 0 0,1 1 0 0 0,0 0 0 0 0,0 10 0 0 0,1-17-4 0 0,1 1 0 0 0,0-1 0 0 0,1 1-1 0 0,-1-1 1 0 0,0 0 0 0 0,1 1 0 0 0,-1-1 0 0 0,1 1-1 0 0,1 1 1 0 0,-2-3 0 0 0,1 0 0 0 0,-1 0 0 0 0,1 0 0 0 0,0 0 0 0 0,-1 0 0 0 0,1 0 0 0 0,0 0 0 0 0,0 0-1 0 0,-1 0 1 0 0,1-1 0 0 0,0 1 0 0 0,0 0 0 0 0,0-1 0 0 0,0 1 0 0 0,0-1 0 0 0,0 1 0 0 0,0-1 0 0 0,0 1-1 0 0,1-1 1 0 0,0 1 0 0 0,8 0 0 0 0,0-1 0 0 0,0 1 0 0 0,0-2 0 0 0,0 1 0 0 0,0-1 0 0 0,18-5 0 0 0,-3 2 0 0 0,238-49 1041 0 0,-168 32-642 0 0,-55 14-1509 0 0,43-1-1 0 0,-81 7 914 0 0,0 1 0 0 0,1-1 1 0 0,-1 1-1 0 0,1-1 0 0 0,-1 0 0 0 0,0 0 1 0 0,0 0-1 0 0,4-2 0 0 0,-3 1-43 0 0,0 1-784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49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49 11975 0 0,'0'0'267'0'0,"-1"1"42"0"0,-4 2-236 0 0,1 0-1 0 0,-1 0 0 0 0,1 1 1 0 0,0-1-1 0 0,0 1 1 0 0,0 0-1 0 0,1 0 0 0 0,0 1 1 0 0,-1-1-1 0 0,-3 8 1 0 0,1-1-89 0 0,1 0 1 0 0,0 0 0 0 0,-6 21 0 0 0,7-20 71 0 0,-6 22 465 0 0,2 0 1 0 0,-4 36-1 0 0,11-60-483 0 0,0-1 0 0 0,1 0 0 0 0,0 1 0 0 0,0-1 0 0 0,1 0-1 0 0,0 1 1 0 0,1-1 0 0 0,0 0 0 0 0,1 0 0 0 0,-1 0 0 0 0,2 0-1 0 0,7 14 1 0 0,-11-23 51 0 0,0 0-1 0 0,0 1 0 0 0,0-1 0 0 0,0 0 1 0 0,0 0-1 0 0,0 0 0 0 0,0 0 1 0 0,0 1-1 0 0,1-1 0 0 0,-1 0 1 0 0,0 0-1 0 0,0 0 0 0 0,0 0 0 0 0,0 0 1 0 0,0 1-1 0 0,1-1 0 0 0,-1 0 1 0 0,0 0-1 0 0,0 0 0 0 0,0 0 1 0 0,1 0-1 0 0,-1 0 0 0 0,0 0 0 0 0,0 0 1 0 0,0 0-1 0 0,1 0 0 0 0,-1 0 1 0 0,0 0-1 0 0,0 0 0 0 0,0 0 1 0 0,1 0-1 0 0,-1 0 0 0 0,0 0 0 0 0,0 0 1 0 0,0 0-1 0 0,1 0 0 0 0,-1 0 1 0 0,0 0-1 0 0,0 0 0 0 0,8-9 1051 0 0,3-20-900 0 0,-9 25 315 0 0,6-16-422 0 0,1 0 1 0 0,1 1-1 0 0,1 1 0 0 0,24-31 0 0 0,61-61-185 0 0,-81 95 53 0 0,0 1 0 0 0,1 1 0 0 0,34-22 0 0 0,58-24 0 0 0,-88 49 0 0 0,-11 5-96 0 0,1 1-1 0 0,-1 0 0 0 0,1 1 1 0 0,0 0-1 0 0,0 0 0 0 0,0 1 1 0 0,15-1-1 0 0,-19 3-1358 0 0,0 0 0 0 0,0 0 0 0 0,1 1 0 0 0,8 1 0 0 0,-4 2-4345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47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908 46 14279 0 0,'-1'-3'198'0'0,"-1"-1"0"0"0,1 0 0 0 0,-1 1 0 0 0,0 0 0 0 0,-1-1 0 0 0,1 1 0 0 0,0 0 1 0 0,-7-5-1 0 0,7 6-97 0 0,0 1 1 0 0,0 0-1 0 0,0 0 1 0 0,0 0-1 0 0,0 0 1 0 0,0 0-1 0 0,0 0 1 0 0,-1 1-1 0 0,1-1 1 0 0,0 1-1 0 0,-1 0 1 0 0,1-1-1 0 0,0 1 1 0 0,-1 0-1 0 0,1 0 1 0 0,-3 1-1 0 0,-15 2 425 0 0,0 1-1 0 0,0 1 0 0 0,0 1 1 0 0,-32 15-1 0 0,-65 37-452 0 0,90-47-73 0 0,1 2 0 0 0,0 1 0 0 0,1 0 0 0 0,-30 24 0 0 0,50-35 0 0 0,0 0 0 0 0,-6 14 0 0 0,6-7 11 0 0,6-5 32 0 0,18 17-22 0 0,-7-15 6 0 0,-3-3-91 0 0,1-1 1 0 0,-1 0 0 0 0,1-1 0 0 0,0 0 0 0 0,0 0 0 0 0,14-1 0 0 0,-9 1-21 0 0,0 0 43 0 0,0 0-1 0 0,0 2 1 0 0,-1 0-1 0 0,1 0 1 0 0,17 9-1 0 0,40 14-157 0 0,-67-27 190 0 0,-4 1 9 0 0,1-1 1 0 0,-1 0-1 0 0,0 1 1 0 0,0-1-1 0 0,1 1 1 0 0,-1-1-1 0 0,0 1 1 0 0,0-1-1 0 0,0 1 1 0 0,0 0-1 0 0,0 0 1 0 0,1 0-1 0 0,-2 0 1 0 0,1-1-1 0 0,2 3 1 0 0,0 0 23 0 0,0 0 1 0 0,-1-1 0 0 0,1 1-1 0 0,-1 0 1 0 0,0 0-1 0 0,0 1 1 0 0,0-1 0 0 0,0 0-1 0 0,0 1 1 0 0,-1-1-1 0 0,1 1 1 0 0,-1 0-1 0 0,0-1 1 0 0,0 1 0 0 0,-1 0-1 0 0,1-1 1 0 0,-1 1-1 0 0,0 5 1 0 0,0 1 27 0 0,-1 0 0 0 0,0 0 0 0 0,-1 1 0 0 0,0-1 0 0 0,-5 13 0 0 0,5-17 2 0 0,-1 1 1 0 0,0-1-1 0 0,-1 0 1 0 0,-8 11 0 0 0,-3 5 94 0 0,11-15-72 0 0,-1-1-1 0 0,0 1 0 0 0,-1-1 1 0 0,0 0-1 0 0,1-1 1 0 0,-2 1-1 0 0,-10 7 1 0 0,-4 0 301 0 0,-28 14 0 0 0,31-18-353 0 0,0 0 0 0 0,0-2 0 0 0,-1 0-1 0 0,0-1 1 0 0,0-1 0 0 0,0 0 0 0 0,-1-2 0 0 0,1 0-1 0 0,-37-1 1 0 0,-65-15-25 0 0,38 2 0 0 0,67 9 0 0 0,-6 1 0 0 0,0-2 0 0 0,0 0 0 0 0,-31-10 0 0 0,49 13 3 0 0,-2-2-7 0 0,-6-10 58 0 0,11 10-50 0 0,0 1-1 0 0,0-1 1 0 0,0 1-1 0 0,0-1 0 0 0,0 0 1 0 0,1 1-1 0 0,-1-1 0 0 0,1 0 1 0 0,-1 0-1 0 0,1 1 1 0 0,0-1-1 0 0,0 0 0 0 0,-1 0 1 0 0,1 0-1 0 0,1 0 0 0 0,-1-3 1 0 0,1 5-41 0 0,-1-1 0 0 0,0 0 1 0 0,1 1-1 0 0,-1-1 0 0 0,1 1 1 0 0,-1-1-1 0 0,1 1 0 0 0,0-1 1 0 0,-1 1-1 0 0,1-1 0 0 0,0 1 1 0 0,-1 0-1 0 0,1-1 0 0 0,0 1 1 0 0,-1 0-1 0 0,1-1 0 0 0,0 1 1 0 0,-1 0-1 0 0,2 0 0 0 0,0-1-393 0 0,14-4-4767 0 0,1 3-1761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4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22 172 11975 0 0,'0'0'547'0'0,"1"1"-11"0"0,10 2-110 0 0,1 1 0 0 0,-1-1 0 0 0,1-1 0 0 0,-1 0 0 0 0,1-1 0 0 0,0 0 0 0 0,0 0 0 0 0,-1-1 0 0 0,24-4 0 0 0,-13 2-303 0 0,-1-2-1 0 0,0 0 1 0 0,35-12 0 0 0,-7-2 791 0 0,41-16-213 0 0,-79 29-701 0 0,-1-1 0 0 0,1 0 0 0 0,-1 0 0 0 0,-1-1-1 0 0,18-16 1 0 0,-25 21 0 0 0,0 0 0 0 0,0 0 0 0 0,-1 0 0 0 0,1 0 0 0 0,-1 0 0 0 0,1 0 0 0 0,-1-1 0 0 0,0 1 0 0 0,0-1 0 0 0,0 1 0 0 0,1-6 0 0 0,-3 0 0 0 0,0 6-32 0 0,0 1 0 0 0,0 0 0 0 0,0 0 0 0 0,0 0 0 0 0,0 0 0 0 0,-1 0 0 0 0,1 0-1 0 0,0 0 1 0 0,-1 1 0 0 0,1-1 0 0 0,-1 0 0 0 0,1 1 0 0 0,-1-1 0 0 0,1 1 0 0 0,-1-1 0 0 0,1 1 0 0 0,-1 0 0 0 0,1 0-1 0 0,-1 0 1 0 0,1 0 0 0 0,-1 0 0 0 0,0 0 0 0 0,-1 0 0 0 0,-8 1-283 0 0,1 1 1 0 0,-14 3-1 0 0,17-3 203 0 0,-17 5 89 0 0,1 0 0 0 0,1 2 1 0 0,-1 0-1 0 0,1 2 0 0 0,1 0 1 0 0,-20 15-1 0 0,-113 92 16 0 0,142-109 7 0 0,1 1 0 0 0,1 0 0 0 0,-1 1 0 0 0,2 0 0 0 0,-14 20 0 0 0,20-26 0 0 0,0 0 0 0 0,1 0 0 0 0,-1 0 0 0 0,1 1 0 0 0,0-1 0 0 0,0 1 0 0 0,1 0 0 0 0,-1-1 0 0 0,1 1 0 0 0,1 0 0 0 0,-1 0 0 0 0,1 0 0 0 0,0-1 0 0 0,0 1 0 0 0,1 0 0 0 0,1 11 0 0 0,-1-15-31 0 0,0 1 0 0 0,0-1 0 0 0,1 0 0 0 0,-1 1-1 0 0,0-1 1 0 0,1 0 0 0 0,-1 0 0 0 0,1 0 0 0 0,0 0 0 0 0,0 0 0 0 0,0 0-1 0 0,0 0 1 0 0,0-1 0 0 0,0 1 0 0 0,0-1 0 0 0,1 1 0 0 0,-1-1-1 0 0,5 2 1 0 0,2 0-181 0 0,1 1 0 0 0,-1-2 0 0 0,17 4 0 0 0,1-2-300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5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12 439 13823 0 0,'0'0'630'0'0,"0"0"-13"0"0,-1-2-320 0 0,-2-14 328 0 0,0 0 0 0 0,1 0 0 0 0,0 0-1 0 0,2 0 1 0 0,2-27 0 0 0,-2 33-414 0 0,1-2-86 0 0,0 1-1 0 0,1-1 1 0 0,0 0-1 0 0,1 1 1 0 0,0-1-1 0 0,1 1 1 0 0,1 0-1 0 0,-1 1 1 0 0,2-1-1 0 0,-1 1 1 0 0,2 0-1 0 0,-1 0 1 0 0,1 0 0 0 0,1 1-1 0 0,-1 0 1 0 0,12-9-1 0 0,-5 6-319 0 0,1 0 0 0 0,0 1 0 0 0,0 1 1 0 0,1 1-1 0 0,0 0 0 0 0,0 1 0 0 0,1 1 0 0 0,0 0 0 0 0,33-7 0 0 0,-29 9 190 0 0,0 1 0 0 0,0 1 0 0 0,30 0 0 0 0,-43 3 6 0 0,0 0-1 0 0,0 1 0 0 0,0 0 1 0 0,0 0-1 0 0,0 1 0 0 0,0 0 1 0 0,0 1-1 0 0,-1-1 0 0 0,1 1 1 0 0,-1 1-1 0 0,14 8 0 0 0,-17-9 0 0 0,0 1 0 0 0,0 0 0 0 0,0 0 0 0 0,0 0 0 0 0,-1 1 0 0 0,1-1 0 0 0,-1 1 0 0 0,-1 0 0 0 0,1 0 0 0 0,-1 0 0 0 0,1 0 0 0 0,-1 0 0 0 0,1 7 0 0 0,2 7 0 0 0,-1 0 0 0 0,2 26 0 0 0,-5-24 0 0 0,-1 1 0 0 0,-1-1 0 0 0,-1 0 0 0 0,-1 0 0 0 0,0 0 0 0 0,-11 33 0 0 0,4-31-266 0 0,1 0-754 0 0,9-21-430 0 0,0-2-526 0 0,0 0-1924 0 0,0 0-824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5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18 13823 0 0,'13'-14'630'0'0,"-10"12"-13"0"0,-1 1-393 0 0,14 1-200 0 0,-13 1-23 0 0,-1-1-1 0 0,-1 0 0 0 0,0 0 0 0 0,0 0 0 0 0,1 1 0 0 0,-1-1 0 0 0,0 1 0 0 0,0-1 0 0 0,0 1 0 0 0,1-1 0 0 0,-1 1 0 0 0,0-1 0 0 0,0 1 0 0 0,0 0 0 0 0,0 0 0 0 0,0 0 0 0 0,0-1 0 0 0,0 1 0 0 0,0 0 0 0 0,-1 0 0 0 0,1 0 0 0 0,0 0 0 0 0,-1 1 0 0 0,1-1 0 0 0,0 0 0 0 0,-1 0 0 0 0,1 1 0 0 0,0 1 0 0 0,-1 0 0 0 0,0-1 0 0 0,0 1 0 0 0,0 0 0 0 0,0 0 0 0 0,0-1 0 0 0,0 1 0 0 0,-1 3 0 0 0,0-4 0 0 0,-3 18 107 0 0,0-1 0 0 0,-2 0 0 0 0,-9 23 0 0 0,-30 54 873 0 0,42-91-940 0 0,-106 184 285 0 0,-17-8-107 0 0,21-30-153 0 0,-186 263-65 0 0,207-306-1782 0 0,83-107 771 0 0,1-1-12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5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15663 0 0,'0'0'356'0'0,"0"0"50"0"0,2 1 20 0 0,4 0-365 0 0,1 1 0 0 0,0-1 0 0 0,0 0 0 0 0,0-1 0 0 0,13 0 0 0 0,39-6 104 0 0,-56 6-164 0 0,106-20 1180 0 0,20-2 606 0 0,144-7 1216 0 0,89-15-2838 0 0,-241 14-762 0 0,-84 19-5274 0 0,-19 6-1445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5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1125 6447 0 0,'0'0'298'0'0,"0"0"-10"0"0,0 0-50 0 0,0 0 493 0 0,0 0 238 0 0,0 0 45 0 0,0 0-61 0 0,2 0-288 0 0,2-1-456 0 0,-1-1-1 0 0,1 1 1 0 0,0-1-1 0 0,0 1 0 0 0,-1-1 1 0 0,1 0-1 0 0,-1 0 0 0 0,1-1 1 0 0,2-2-1 0 0,62-48 952 0 0,-22 18-680 0 0,187-155-480 0 0,135-108 0 0 0,-27 50 0 0 0,-223 163 0 0 0,-11 8 0 0 0,-58 43 115 0 0,-10 7 293 0 0,55-29 0 0 0,-93 55 101 0 0,-1 1-66 0 0,-6 15-278 0 0,-10 13-165 0 0,-1-1 0 0 0,-2-1 0 0 0,-29 32 0 0 0,-5 8 0 0 0,49-61 0 0 0,-9 12 0 0 0,1 1 0 0 0,-16 28 0 0 0,25-39 0 0 0,0 0 0 0 0,0 0 0 0 0,1 0 0 0 0,0 0 0 0 0,0 1 0 0 0,1-1 0 0 0,0 1 0 0 0,0-1 0 0 0,1 1 0 0 0,1 14 0 0 0,1-6 0 0 0,1-1 0 0 0,1 1 0 0 0,10 29 0 0 0,26 44 0 0 0,-17-38 0 0 0,-17-35 0 0 0,-1-1 0 0 0,0 1 0 0 0,-1 1 0 0 0,-1-1 0 0 0,1 27 0 0 0,-3 83 0 0 0,-1-105 0 0 0,-1 54 0 0 0,1-75 0 0 0,0 1 0 0 0,0-1 0 0 0,0 0 0 0 0,0 1 0 0 0,0-1 0 0 0,0 1 0 0 0,0-1 0 0 0,0 1 0 0 0,1-1 0 0 0,-1 1 0 0 0,0-1 0 0 0,0 0 0 0 0,0 1 0 0 0,0-1 0 0 0,1 1 0 0 0,-1-1 0 0 0,0 0 0 0 0,0 1 0 0 0,1-1 0 0 0,-1 0 0 0 0,0 1 0 0 0,1-1 0 0 0,-1 0 0 0 0,0 1 0 0 0,1-1 0 0 0,-1 0 0 0 0,1 1 0 0 0,4-2 0 0 0,-3 1 0 0 0,-1-1 0 0 0,1 1 0 0 0,0-1 0 0 0,0 1 0 0 0,-1-1 0 0 0,1 1 0 0 0,-1-1 0 0 0,1 0 0 0 0,0 0 0 0 0,-1 0 0 0 0,2-1 0 0 0,8-9 0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5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8287 0 0,'0'0'191'0'0,"0"0"26"0"0,0 0 9 0 0,0 0 42 0 0,0 0 158 0 0,2 0 72 0 0,7-2 295 0 0,1 0 0 0 0,-1-1 1 0 0,0 0-1 0 0,14-6 0 0 0,4 0 17 0 0,-22 8-727 0 0,0 0 0 0 0,0-1-1 0 0,0 0 1 0 0,6-3 0 0 0,-3 1 21 0 0,-1 1-1 0 0,1 0 1 0 0,0 0-1 0 0,-1 1 0 0 0,1 0 1 0 0,14-2-1 0 0,51 0 1192 0 0,-23 2-751 0 0,43-9 572 0 0,17-2-1560 0 0,-65 10-1181 0 0,-3 0-4513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5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8287 0 0,'0'0'191'0'0,"0"0"26"0"0,0 0 9 0 0,-9 2 4 0 0,-14 3-154 0 0,21-4 312 0 0,2-1 110 0 0,0 0 12 0 0,0 0 2 0 0,0 0 0 0 0,0 0 0 0 0,0 0 0 0 0,0 0-69 0 0,0 1-294 0 0,-1 6-61 0 0,0-5 283 0 0,2 0 117 0 0,2 6-431 0 0,0 0 1 0 0,1 0-1 0 0,-1 0 1 0 0,2-1-1 0 0,-1 1 1 0 0,1-1-1 0 0,0 0 1 0 0,1-1-1 0 0,0 1 1 0 0,12 10-1 0 0,7 3 180 0 0,43 28-1 0 0,-53-39-224 0 0,30 18 284 0 0,28 20 773 0 0,-66-42-986 0 0,-1 0 0 0 0,1 0 1 0 0,-2 1-1 0 0,1 0 1 0 0,0 1-1 0 0,-1-1 1 0 0,8 15-1 0 0,-12-20-82 0 0,0 1 0 0 0,-1 0-1 0 0,1 0 1 0 0,-1 0 0 0 0,0-1 0 0 0,1 1-1 0 0,-1 0 1 0 0,0 0 0 0 0,0 0 0 0 0,0 0-1 0 0,0 0 1 0 0,0 0 0 0 0,-1 0 0 0 0,1-1-1 0 0,-1 1 1 0 0,1 0 0 0 0,-1 0 0 0 0,0 0-1 0 0,1-1 1 0 0,-1 1 0 0 0,0 0 0 0 0,0-1-1 0 0,0 1 1 0 0,0-1 0 0 0,-1 1-1 0 0,0 1 1 0 0,-5 4-2 0 0,0 0 0 0 0,0-1 0 0 0,-14 10 0 0 0,-9 5 223 0 0,-2-2 0 0 0,-38 19-1 0 0,-72 23 736 0 0,-40 21-1824 0 0,156-67-5600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5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37 488 6447 0 0,'0'0'142'0'0,"-2"1"22"0"0,-9 9 245 0 0,9-9 4 0 0,2-1 78 0 0,0 0 18 0 0,0 0 3 0 0,0 0 0 0 0,0 0 0 0 0,0 0 0 0 0,0 0 68 0 0,0 0 286 0 0,0 0 124 0 0,0 0 30 0 0,0 0-133 0 0,0 0-508 0 0,0 0 37 0 0,0 0 80 0 0,0 0 14 0 0,0 0-67 0 0,-6-4-278 0 0,4 3-165 0 0,-7-12 0 0 0,8 11 0 0 0,0-1 0 0 0,0 0 0 0 0,1 1 0 0 0,-1-1 0 0 0,1 0 0 0 0,-1 0 0 0 0,1 1 0 0 0,0-1 0 0 0,0 0 0 0 0,1 0 0 0 0,-1 1 0 0 0,0-1 0 0 0,1 0 0 0 0,0 0 0 0 0,1-3 0 0 0,2-7 0 0 0,11-21 0 0 0,10-9 0 0 0,1 0 0 0 0,2 2 0 0 0,2 1 0 0 0,2 2 0 0 0,42-41 0 0 0,-64 69 0 0 0,1 0 0 0 0,1 1 0 0 0,-1 0 0 0 0,2 1 0 0 0,-1 0 0 0 0,1 1 0 0 0,0 0 0 0 0,1 1 0 0 0,-1 0 0 0 0,1 2 0 0 0,0-1 0 0 0,1 2 0 0 0,-1 0 0 0 0,16-1 0 0 0,28 0 0 0 0,75 4 0 0 0,-35 1 0 0 0,52 5 0 0 0,-144-5 0 0 0,-1 0 0 0 0,1 0 0 0 0,0 1 0 0 0,6 2 0 0 0,0 2 0 0 0,-12-5 12 0 0,1 0 1 0 0,0 0-1 0 0,-1-1 0 0 0,1 1 0 0 0,0 0 1 0 0,-1 0-1 0 0,1 0 0 0 0,-1 0 0 0 0,1 0 0 0 0,-1 0 1 0 0,0 0-1 0 0,1 0 0 0 0,-1 0 0 0 0,0 0 1 0 0,0 0-1 0 0,0 1 0 0 0,0-1 0 0 0,0 0 0 0 0,0 0 1 0 0,0 1-1 0 0,-1 1 53 0 0,1-1 0 0 0,-1 1 0 0 0,0-1-1 0 0,0 0 1 0 0,0 1 0 0 0,0-1 0 0 0,0 0 0 0 0,-2 3 0 0 0,-4 3 192 0 0,1 0 0 0 0,-1 0 1 0 0,-10 7-1 0 0,16-14-244 0 0,-94 96 167 0 0,59-58-187 0 0,-77 63-1 0 0,49-57-277 0 0,-94 46 0 0 0,137-79-21 0 0,1-1-205 0 0,-1 0 0 0 0,0-2-1 0 0,0 0 1 0 0,-1-1 0 0 0,-31 7-1 0 0,52-15 471 0 0,0 1-1 0 0,1-1 0 0 0,-1 0 0 0 0,0 0 1 0 0,0 0-1 0 0,0 0 0 0 0,0 0 0 0 0,0 0 1 0 0,0 0-1 0 0,1 0 0 0 0,-1 0 0 0 0,0 0 1 0 0,0 0-1 0 0,0 0 0 0 0,0 0 0 0 0,0-1 1 0 0,1 1-1 0 0,-1 0 0 0 0,0-1 0 0 0,0 1 1 0 0,1-1-1 0 0,-1 1 0 0 0,0-1 0 0 0,0 1 1 0 0,1-1-1 0 0,-1 1 0 0 0,1-1 0 0 0,-1 0 1 0 0,0 1-1 0 0,1-1 0 0 0,-1 0 0 0 0,1 0 1 0 0,0 1-1 0 0,-1-1 0 0 0,1 0 0 0 0,-1 0 1 0 0,1 0-1 0 0,0 1 0 0 0,-1-3 0 0 0,1-2-387 0 0,0 0-1 0 0,0-1 1 0 0,0 1-1 0 0,1-1 1 0 0,1-8-1 0 0,0 5-200 0 0,6-31-894 0 0,8-2-11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5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66 13823 0 0,'25'-17'750'0'0,"34"-29"0"0"0,-54 43-738 0 0,-8 8-9 0 0,-8 9-6 0 0,-207 202-1979 0 0,205-204 1964 0 0,-73 77 682 0 0,3 3 0 0 0,-137 200 0 0 0,23 26 1384 0 0,176-286-2504 0 0,16-26 239 0 0,0 1 1 0 0,0 0-1 0 0,1 0 0 0 0,0 0 0 0 0,0 1 0 0 0,1-1 0 0 0,0 1 0 0 0,-3 12 0 0 0,6-18-295 0 0,0-2 0 0 0,1 1-136 0 0,2 0 400 0 0,-1 0 0 0 0,1 0 0 0 0,-1 0 0 0 0,1 0 0 0 0,-1 0 0 0 0,1-1 0 0 0,-1 1 0 0 0,1-1 0 0 0,0 0 0 0 0,-1 1-1 0 0,1-1 1 0 0,0-1 0 0 0,-1 1 0 0 0,1 0 0 0 0,0 0 0 0 0,2-2 0 0 0,17-4-1287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58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50 136 10135 0 0,'0'0'231'0'0,"-2"2"29"0"0,0 1-199 0 0,0-1 0 0 0,0 1-1 0 0,0 0 1 0 0,1 0 0 0 0,-1 0 0 0 0,1 0 0 0 0,0 0-1 0 0,-1 5 1 0 0,-7 31-28 0 0,6-27 30 0 0,0 2 916 0 0,1 1 1 0 0,-2 27-1 0 0,5-41-861 0 0,1 0 1 0 0,-1 0-1 0 0,0 0 0 0 0,1 0 0 0 0,-1 0 0 0 0,0-1 0 0 0,1 1 0 0 0,-1 0 1 0 0,1-1-1 0 0,-1 1 0 0 0,1-1 0 0 0,1 1 0 0 0,1 0-60 0 0,-1 0 0 0 0,1-1 0 0 0,-1 1 0 0 0,1-1 0 0 0,-1 0-1 0 0,1 0 1 0 0,-1 0 0 0 0,1-1 0 0 0,-1 1 0 0 0,1-1 0 0 0,-1 0 0 0 0,5-1-1 0 0,3-2 202 0 0,-1-1 0 0 0,15-9-1 0 0,-5 3-154 0 0,72-49 1042 0 0,-33 20-409 0 0,166-100-572 0 0,-201 122-165 0 0,-20 13-1 0 0,-7 3-6 0 0,-3 2-49 0 0,-4 2-198 0 0,0 0 1 0 0,1 1-1 0 0,-1 0 0 0 0,1 1 0 0 0,-1 0 0 0 0,-15 10 0 0 0,-1-1 119 0 0,-46 26 116 0 0,27-13 22 0 0,-53 34-3 0 0,44-26 0 0 0,40-25 0 0 0,1 0 0 0 0,1 1 0 0 0,-1 0 0 0 0,2 1 0 0 0,-1 1 0 0 0,2 0 0 0 0,-1 1 0 0 0,-8 14 0 0 0,12-16 0 0 0,1-1 0 0 0,0 1 0 0 0,0 1 0 0 0,2-1 0 0 0,-1 1 0 0 0,1-1 0 0 0,1 1 0 0 0,0 1 0 0 0,1-1 0 0 0,0 0 0 0 0,1 13 0 0 0,0-19 0 0 0,2 0 0 0 0,-1-1 0 0 0,1 1 0 0 0,0-1 0 0 0,0 1 0 0 0,0-1 0 0 0,1 0 0 0 0,0 1 0 0 0,0-1 0 0 0,0 0 0 0 0,0 0 0 0 0,7 8 0 0 0,-6-9 0 0 0,0-1 0 0 0,0 0 0 0 0,0 1 0 0 0,1-1 0 0 0,-1 0 0 0 0,1-1 0 0 0,0 1 0 0 0,0-1 0 0 0,0 1 0 0 0,0-1 0 0 0,1-1 0 0 0,-1 1 0 0 0,0 0 0 0 0,1-1 0 0 0,7 1 0 0 0,-7-1-145 0 0,1 0-1 0 0,0-1 1 0 0,0 0-1 0 0,-1-1 1 0 0,1 1-1 0 0,0-1 1 0 0,8-2-1 0 0,16-5-5674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4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11519 0 0,'0'0'1024'0'0,"0"0"-824"0"0,0 0-200 0 0,0 0 0 0 0,0 0 2504 0 0,0 0 464 0 0,0 0 88 0 0,0 0 16 0 0,0 0-2208 0 0,0 0-440 0 0,0 0-88 0 0,0 0-16 0 0,0 0-256 0 0,0 0-64 0 0,0 0 0 0 0,14 0 0 0 0,2 3-872 0 0,0-3-184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5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57 390 11975 0 0,'0'0'267'0'0,"-1"2"42"0"0,-13 33 396 0 0,11-26-612 0 0,0 0 1 0 0,-1 0-1 0 0,0-1 1 0 0,-8 12-1 0 0,-2 5 2318 0 0,13-21-378 0 0,8-15-1385 0 0,8-12-37 0 0,1 2 0 0 0,1 0 1 0 0,38-36-1 0 0,-20 21-416 0 0,99-83-180 0 0,-107 97-14 0 0,8-6-1 0 0,1 2 0 0 0,1 1 0 0 0,1 2 0 0 0,1 1 0 0 0,66-25 0 0 0,-83 40-277 0 0,0 1 1 0 0,0 0-1 0 0,1 2 0 0 0,29-2 0 0 0,-49 6 252 0 0,0 0-1 0 0,0 0 1 0 0,0 0 0 0 0,0 0-1 0 0,0 0 1 0 0,0 1-1 0 0,0-1 1 0 0,0 1-1 0 0,0 0 1 0 0,0 0 0 0 0,0 0-1 0 0,-1 0 1 0 0,1 1-1 0 0,0-1 1 0 0,-1 1 0 0 0,4 2-1 0 0,-4-2 17 0 0,0 0 0 0 0,-1 0-1 0 0,1 0 1 0 0,0 0 0 0 0,-1 0 0 0 0,0 1-1 0 0,1-1 1 0 0,-1 1 0 0 0,0-1 0 0 0,0 1-1 0 0,0-1 1 0 0,-1 1 0 0 0,1-1 0 0 0,-1 1-1 0 0,1 0 1 0 0,-1-1 0 0 0,0 1-1 0 0,0 5 1 0 0,-1 0 9 0 0,0 0 0 0 0,-1 0 0 0 0,0 0 0 0 0,0 0 0 0 0,0-1 0 0 0,-1 1 0 0 0,0-1 0 0 0,-1 1 0 0 0,-7 12 0 0 0,-6 4 0 0 0,-28 31 0 0 0,12-14 0 0 0,-22 37 0 0 0,-11 15 0 0 0,53-78-35 0 0,-22 29-517 0 0,32-40 421 0 0,1-1-1 0 0,0 0 0 0 0,0 1 0 0 0,1-1 1 0 0,-1 1-1 0 0,1 0 0 0 0,0-1 0 0 0,-1 1 1 0 0,2 0-1 0 0,-1 0 0 0 0,0 4 0 0 0,1-6-4166 0 0,0-2-1316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59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 13823 0 0,'0'0'315'0'0,"0"0"45"0"0,0 0 21 0 0,0 0-49 0 0,-1 1-220 0 0,-10 9-108 0 0,-1-1 0 0 0,1-1-1 0 0,-26 14 1 0 0,21-12-5 0 0,1-1 0 0 0,-16 14 0 0 0,19-13 32 0 0,-43 39 621 0 0,48-42-527 0 0,0 1 0 0 0,1 0 0 0 0,0 0-1 0 0,0 0 1 0 0,-5 11 0 0 0,4-7-57 0 0,1 1-1 0 0,0 0 1 0 0,1 1-1 0 0,1 0 1 0 0,0-1 0 0 0,0 1-1 0 0,2 1 1 0 0,-2 15-1 0 0,7-7-67 0 0,3-15 0 0 0,-4-6 55 0 0,0-1-1 0 0,0 0 1 0 0,0 0 0 0 0,0 0-1 0 0,0 0 1 0 0,1 0-1 0 0,-1 0 1 0 0,0-1 0 0 0,1 1-1 0 0,-1-1 1 0 0,0 0-1 0 0,1 1 1 0 0,-1-1 0 0 0,0 0-1 0 0,1 0 1 0 0,-1-1 0 0 0,0 1-1 0 0,4-1 1 0 0,5-1 404 0 0,-1-1 1 0 0,17-6 0 0 0,-24 7-413 0 0,21-8 664 0 0,36-22 1 0 0,-37 19-608 0 0,34-15 1 0 0,-49 24-105 0 0,0 0 0 0 0,1 0 0 0 0,-2-1 0 0 0,1 0 0 0 0,0 0 0 0 0,-1-1 0 0 0,0 0 0 0 0,-1 0 0 0 0,1-1 0 0 0,-1 0 0 0 0,0 0 0 0 0,8-13 0 0 0,-13 18 0 0 0,-1 0 0 0 0,1 0 0 0 0,0 0 0 0 0,-1 1 0 0 0,1-1 0 0 0,-1 0 0 0 0,1 0 0 0 0,-1 0 0 0 0,0 0 0 0 0,0 0 0 0 0,0 0 0 0 0,0 0 0 0 0,0 0 0 0 0,-1-3 0 0 0,1 4-1 0 0,0 0 0 0 0,-1 0 0 0 0,1 0-1 0 0,0 0 1 0 0,0 0 0 0 0,0 0 0 0 0,-1 1 0 0 0,1-1-1 0 0,0 0 1 0 0,-1 0 0 0 0,1 0 0 0 0,-1 0 0 0 0,1 1-1 0 0,-1-1 1 0 0,0 0 0 0 0,1 0 0 0 0,-1 1 0 0 0,0-1-1 0 0,1 0 1 0 0,-2 0 0 0 0,-1-1-38 0 0,-3-3-145 0 0,1-1 0 0 0,-1 1 0 0 0,0 1 0 0 0,-1-1 0 0 0,1 1 0 0 0,-1 0 0 0 0,0 1 0 0 0,0 0 0 0 0,0 0 0 0 0,0 0 0 0 0,0 1 0 0 0,-1 0-1 0 0,-9-1 1 0 0,4 1-363 0 0,-1 1 1 0 0,1 0-1 0 0,-1 1 0 0 0,0 1 0 0 0,1 0 0 0 0,-23 5 0 0 0,21-2-4912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3:59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20 15663 0 0,'-6'-13'719'0'0,"5"10"-20"0"0,0 2-674 0 0,0 1 0 0 0,-1-1 1 0 0,1 1-1 0 0,0 0 0 0 0,-1-1 1 0 0,1 1-1 0 0,-1 0 0 0 0,1 0 1 0 0,0 0-1 0 0,-2 0 0 0 0,-4 1-79 0 0,1 1-1 0 0,0 0 1 0 0,0 1-1 0 0,0-1 1 0 0,0 1 0 0 0,1 0-1 0 0,-1 0 1 0 0,1 1-1 0 0,0 0 1 0 0,0 0-1 0 0,0 0 1 0 0,-4 5-1 0 0,-8 9-449 0 0,-25 36 0 0 0,31-39 410 0 0,-33 49 271 0 0,3 3 1 0 0,3 1 0 0 0,-55 138-1 0 0,75-163 102 0 0,-1-1 0 0 0,-3-1 0 0 0,-34 51 0 0 0,-63 59-279 0 0,56-74 0 0 0,-65 100 0 0 0,118-162-234 0 0,0-1-619 0 0,2 0 0 0 0,-10 19 0 0 0,12-18-170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0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15663 0 0,'0'0'719'0'0,"0"0"-20"0"0,8 3 35 0 0,6 3 73 0 0,-6-1-341 0 0,2-1 1 0 0,-1 0-1 0 0,0-1 1 0 0,1 0-1 0 0,0-1 1 0 0,14 2-1 0 0,-12-3-178 0 0,0-1 0 0 0,0 0 0 0 0,1-1 0 0 0,15-4-1 0 0,49-14-83 0 0,-35 7-215 0 0,136-36 31 0 0,18-5-223 0 0,-64 25-3816 0 0,-128 27 3682 0 0,6-1-734 0 0,0 1-1 0 0,20-1 1 0 0,-27 2 624 0 0,1 1-1 0 0,-1-1 1 0 0,1 1-1 0 0,-1-1 1 0 0,0 1-1 0 0,1 0 1 0 0,-1 0-1 0 0,0 1 1 0 0,0-1-1 0 0,0 1 1 0 0,0 0-1 0 0,5 3 1 0 0,0 1-3311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0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26 3071 0 0,'3'1'0'0'0,"-1"1"0"0"0,0-1 0 0 0,0 0 0 0 0,0 0 0 0 0,0 1 0 0 0,0-1 0 0 0,-1 1 0 0 0,3 2 0 0 0,-3-2 112 0 0,0 0 0 0 0,-1 0 0 0 0,1 1 0 0 0,0-1 0 0 0,-1 0 0 0 0,0 1-1 0 0,1-1 1 0 0,-1 1 0 0 0,0-1 0 0 0,0 1 0 0 0,-1 3 0 0 0,-7 29 2673 0 0,6-29-2254 0 0,0 0 0 0 0,0 1 1 0 0,1-1-1 0 0,-1 9 0 0 0,1 26 3800 0 0,1-39-4227 0 0,1 0-1 0 0,-1-1 1 0 0,1 1 0 0 0,-1-1-1 0 0,1 1 1 0 0,0 0 0 0 0,0-1 0 0 0,0 0-1 0 0,0 1 1 0 0,0-1 0 0 0,0 0-1 0 0,0 1 1 0 0,0-1 0 0 0,0 0 0 0 0,4 2-1 0 0,0 3 299 0 0,-2-4-257 0 0,0 0-1 0 0,-1 0 1 0 0,1 0-1 0 0,0 0 1 0 0,0-1 0 0 0,0 1-1 0 0,0-1 1 0 0,0 0-1 0 0,0 1 1 0 0,1-1-1 0 0,-1-1 1 0 0,0 1-1 0 0,1 0 1 0 0,-1-1-1 0 0,0 0 1 0 0,1 0-1 0 0,3 0 1 0 0,9-1 462 0 0,0 0 0 0 0,20-6-1 0 0,-29 6-420 0 0,17-4 248 0 0,-1-1-1 0 0,-1-1 0 0 0,1-1 1 0 0,-1-1-1 0 0,21-12 0 0 0,-27 12-425 0 0,0-1 0 0 0,-1 0 0 0 0,0-1 0 0 0,-1-1 0 0 0,0 0 0 0 0,-1-1 0 0 0,12-15 0 0 0,-20 22-8 0 0,-3 4 0 0 0,0-1 0 0 0,0 1 0 0 0,0-1 0 0 0,-1 1 0 0 0,1-1 0 0 0,-1 0 0 0 0,0 0 0 0 0,0 0 0 0 0,1-4 0 0 0,-1 7-10 0 0,-1-1 0 0 0,0 1 0 0 0,1-1-1 0 0,-1 0 1 0 0,0 1 0 0 0,0-1 0 0 0,1 1 0 0 0,-1-1-1 0 0,0 1 1 0 0,0-1 0 0 0,0 0 0 0 0,0 1 0 0 0,0-1 0 0 0,0 1-1 0 0,0-1 1 0 0,0 0 0 0 0,0 1 0 0 0,0-1 0 0 0,0 1-1 0 0,0-1 1 0 0,0 0 0 0 0,0 1 0 0 0,0-1 0 0 0,-1 1 0 0 0,1-1-1 0 0,0 0 1 0 0,-1 1 0 0 0,1-1 0 0 0,0 1 0 0 0,-1-1-1 0 0,0 0-74 0 0,0 0 40 0 0,1 0 0 0 0,-1 0 0 0 0,0 0 1 0 0,1 0-1 0 0,-1 1 0 0 0,0-1 0 0 0,0 0 0 0 0,1 0 0 0 0,-1 1 1 0 0,0-1-1 0 0,0 1 0 0 0,0-1 0 0 0,0 1 0 0 0,0-1 1 0 0,0 1-1 0 0,0 0 0 0 0,0-1 0 0 0,0 1 0 0 0,0 0 0 0 0,0 0 1 0 0,0 0-1 0 0,0-1 0 0 0,0 1 0 0 0,0 0 0 0 0,0 1 1 0 0,0-1-1 0 0,0 0 0 0 0,-1 0 0 0 0,1 0 0 0 0,0 1 0 0 0,0-1 1 0 0,-1 1-1 0 0,-6 2 18 0 0,0 0 0 0 0,0 0 0 0 0,-8 5 0 0 0,6-3 23 0 0,-115 57 4 0 0,12-5-943 0 0,38-17 4 0 0,73-39 934 0 0,-24 12-46 0 0,1 0-1 0 0,-47 34 1 0 0,66-42 50 0 0,0 0 1 0 0,0 0-1 0 0,1 1 1 0 0,-1 0 0 0 0,1-1-1 0 0,1 2 1 0 0,-1-1 0 0 0,1 0-1 0 0,0 1 1 0 0,1 0-1 0 0,-1 0 1 0 0,1 0 0 0 0,1 0-1 0 0,-1 1 1 0 0,1-1 0 0 0,-1 11-1 0 0,3-16-5 0 0,0 0 0 0 0,0 1 0 0 0,0-1 0 0 0,0 1 0 0 0,0-1-1 0 0,0 0 1 0 0,1 1 0 0 0,0-1 0 0 0,-1 0 0 0 0,1 1 0 0 0,0-1 0 0 0,0 0-1 0 0,0 0 1 0 0,0 0 0 0 0,3 4 0 0 0,-1-3-21 0 0,0 0 0 0 0,0 0 1 0 0,0 0-1 0 0,0 0 0 0 0,1 0 0 0 0,-1-1 0 0 0,1 0 1 0 0,4 3-1 0 0,1-1-47 0 0,0 0 0 0 0,1-1 0 0 0,-1 0 0 0 0,1 0 0 0 0,-1-1 0 0 0,1 0 0 0 0,11 0 1 0 0,16-2-1562 0 0,4-3-4504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0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116 292 11975 0 0,'0'0'267'0'0,"0"2"42"0"0,-1 22 392 0 0,1-9-212 0 0,0-1 0 0 0,2 20 0 0 0,-2-33-46 0 0,0 10-278 0 0,0-9-60 0 0,0-1-1 0 0,0 1 1 0 0,0-1 0 0 0,0 1-1 0 0,-1-1 1 0 0,1 1-1 0 0,0-1 1 0 0,-1 0 0 0 0,1 1-1 0 0,-1-1 1 0 0,0 0-1 0 0,1 1 1 0 0,-1-1 0 0 0,0 0-1 0 0,0 0 1 0 0,0 1-1 0 0,-1 1 1 0 0,1-3-100 0 0,1 0-1 0 0,0 1 1 0 0,-1-1 0 0 0,1 1 0 0 0,-1-1 0 0 0,1 0-1 0 0,0 1 1 0 0,-1-1 0 0 0,1 0 0 0 0,-1 0-1 0 0,1 1 1 0 0,-1-1 0 0 0,1 0 0 0 0,-1 0 0 0 0,0 0-1 0 0,1 0 1 0 0,-1 1 0 0 0,1-1 0 0 0,-1 0-1 0 0,1 0 1 0 0,-1 0 0 0 0,1 0 0 0 0,-1 0 0 0 0,0-1-1 0 0,1 1 1 0 0,-1 0 0 0 0,1 0 0 0 0,-1 0-1 0 0,1 0 1 0 0,-1 0 0 0 0,1-1 0 0 0,-1 1 0 0 0,1 0-1 0 0,-1-1 1 0 0,0 0-7 0 0,-4 0 61 0 0,0-1-1 0 0,0 0 1 0 0,0 0-1 0 0,1 0 1 0 0,-1 0-1 0 0,1-1 1 0 0,0 0-1 0 0,-1 0 1 0 0,1 0-1 0 0,1 0 1 0 0,-1-1-1 0 0,0 0 1 0 0,1 1-1 0 0,0-1 1 0 0,0-1-1 0 0,0 1 1 0 0,0 0-1 0 0,1-1 1 0 0,-1 1 0 0 0,1-1-1 0 0,0 0 1 0 0,1 1-1 0 0,-1-1 1 0 0,1 0-1 0 0,0 0 1 0 0,0 0-1 0 0,1-1 1 0 0,-1 1-1 0 0,1 0 1 0 0,0 0-1 0 0,1 0 1 0 0,-1 0-1 0 0,1 0 1 0 0,1-6-1 0 0,0 4-58 0 0,0 1 0 0 0,1-1 0 0 0,-1 0 0 0 0,1 0 0 0 0,0 1 0 0 0,1 0 0 0 0,0-1 0 0 0,0 2 0 0 0,0-1 0 0 0,1 0 0 0 0,8-8 0 0 0,7-4 0 0 0,43-29 0 0 0,-2 1 0 0 0,-50 37 0 0 0,0 1 0 0 0,0 0 0 0 0,1 1 0 0 0,-1 1 0 0 0,2 0 0 0 0,19-8 0 0 0,-13 8 0 0 0,0 1 0 0 0,0 1 0 0 0,0 0 0 0 0,20-1 0 0 0,-18 5 0 0 0,-1 1 0 0 0,1 0 0 0 0,26 6 0 0 0,-37-5 0 0 0,-4-1 0 0 0,1 1-1 0 0,-1-1 0 0 0,0 2 1 0 0,0-1-1 0 0,0 0 0 0 0,0 1 1 0 0,0 0-1 0 0,0 1 1 0 0,5 3-1 0 0,-9-5 5 0 0,1 0 0 0 0,0 1 0 0 0,-1-1 0 0 0,0 0-1 0 0,1 1 1 0 0,-1-1 0 0 0,0 1 0 0 0,0 0 0 0 0,-1 0 0 0 0,1 0 0 0 0,0 0 0 0 0,-1 0 0 0 0,0 0 0 0 0,0 0 0 0 0,0 0 0 0 0,0 0-1 0 0,0 1 1 0 0,-1-1 0 0 0,1 4 0 0 0,-1 1 157 0 0,-1-1 0 0 0,0 1 0 0 0,-1-1 0 0 0,0 1 0 0 0,0-1 0 0 0,-1 0 0 0 0,1 0 0 0 0,-1 0 0 0 0,-1 0 0 0 0,0 0 0 0 0,-4 6 0 0 0,-9 11-146 0 0,-30 32-1 0 0,40-48 1 0 0,-101 95-762 0 0,50-51-914 0 0,55-49 1414 0 0,-1 0 0 0 0,1 0 0 0 0,-1 0 0 0 0,0 0 1 0 0,0-1-1 0 0,0 1 0 0 0,0-1 0 0 0,0 0 0 0 0,-9 3 0 0 0,13-6 178 0 0,0 1 0 0 0,0 0 0 0 0,-1 0 0 0 0,1 0 0 0 0,0 0 0 0 0,0-1 0 0 0,-1 1 0 0 0,1 0 0 0 0,0 0 0 0 0,0-1 0 0 0,0 1 0 0 0,-1 0 0 0 0,1 0 0 0 0,0-1 0 0 0,0 1 1 0 0,0 0-1 0 0,0-1 0 0 0,-1 1 0 0 0,1 0 0 0 0,0 0 0 0 0,0-1 0 0 0,0 1 0 0 0,0 0 0 0 0,0-1 0 0 0,0 1 0 0 0,0-1 0 0 0,0 1-80 0 0,-1-12-875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0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0 13823 0 0,'0'0'630'0'0,"0"0"-13"0"0,-1 2-393 0 0,-13 20-211 0 0,-28 32 1 0 0,-3 4-16 0 0,-73 108 768 0 0,-48 70 524 0 0,112-136-1360 0 0,42-73-98 0 0,-2-1-1 0 0,0 0 0 0 0,-28 35 0 0 0,20-38-854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0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13823 0 0,'0'0'315'0'0,"0"0"45"0"0,-1 1 21 0 0,-12 0-118 0 0,11-1-236 0 0,-1 0 1 0 0,1 0 0 0 0,0 1-1 0 0,0-1 1 0 0,-1 1 0 0 0,-3 1-1 0 0,6-2-27 0 0,-1 0 0 0 0,1 0 0 0 0,-1 0 0 0 0,1 0 0 0 0,0 0 0 0 0,-1 0 0 0 0,1 1 0 0 0,0-1 0 0 0,0 0 0 0 0,-1 0 0 0 0,1 0 0 0 0,0 1 0 0 0,-1-1 0 0 0,1 0 0 0 0,0 0 0 0 0,0 1 0 0 0,-1-1 0 0 0,1 0 0 0 0,0 1 0 0 0,0-1 0 0 0,0 0 0 0 0,0 0 0 0 0,-1 1 0 0 0,1-1 0 0 0,0 0 0 0 0,0 1 0 0 0,0-1 0 0 0,0 1 0 0 0,0-1 0 0 0,0 0 0 0 0,0 1 0 0 0,0-1 0 0 0,0 0 0 0 0,0 1 0 0 0,0-1 0 0 0,0 0 0 0 0,0 1 0 0 0,0-1 0 0 0,0 0 0 0 0,0 1 0 0 0,0-1 0 0 0,1 1 0 0 0,-1-1 0 0 0,3 44 718 0 0,-3-35-497 0 0,0 0-1 0 0,0 0 0 0 0,-1 0 1 0 0,-1 0-1 0 0,-3 12 0 0 0,-8 14-220 0 0,-1-1 0 0 0,-3 0 0 0 0,0-1 0 0 0,-33 45 0 0 0,-10 3-424 0 0,-84 90-1 0 0,2-5-498 0 0,142-166 912 0 0,-6 8-646 0 0,0 0 0 0 0,-1-1-1 0 0,-9 8 1 0 0,15-14 113 0 0,1-1 28 0 0,0 0 72 0 0,5-11 4 0 0,-2 7-46 0 0,10-16-3288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0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174 348 8287 0 0,'-9'10'173'0'0,"0"1"0"0"0,1 0 0 0 0,0 0 0 0 0,-11 24-1 0 0,7-15 1812 0 0,11-18-1472 0 0,1-2 0 0 0,-5 7 512 0 0,2-5 895 0 0,2-3-726 0 0,7-11-300 0 0,11-17-290 0 0,2 3 252 0 0,-3 3-1058 0 0,1 1 1 0 0,28-27-1 0 0,10-10-125 0 0,-36 38 258 0 0,0 1 0 0 0,1 0 1 0 0,27-19-1 0 0,-7 12 227 0 0,67-36-1 0 0,-91 55-85 0 0,0 1-1 0 0,1 0 0 0 0,0 2 1 0 0,0 0-1 0 0,0 0 0 0 0,0 2 1 0 0,30-3-1 0 0,-39 6 27 0 0,1 0 0 0 0,-1 1 1 0 0,0 0-1 0 0,0 0 0 0 0,0 1 0 0 0,0 0 0 0 0,0 0 0 0 0,0 1 0 0 0,-1 0 0 0 0,1 1 1 0 0,11 6-1 0 0,-15-8-99 0 0,-1 1 0 0 0,0-1 0 0 0,1 1 0 0 0,-1 0 0 0 0,0 0 0 0 0,-1 0 0 0 0,1 0 0 0 0,0 0 0 0 0,-1 1 0 0 0,0-1 0 0 0,0 1 0 0 0,0-1 0 0 0,0 1 0 0 0,0 0 0 0 0,-1 0 0 0 0,0 0 0 0 0,1 0 0 0 0,-2 0 0 0 0,1 0 0 0 0,0 0 0 0 0,-1 0 0 0 0,0 0 0 0 0,0 0 0 0 0,-1 7 0 0 0,0-1 2 0 0,-1-1 0 0 0,0 0 0 0 0,-1 0 0 0 0,0-1 0 0 0,-1 1 0 0 0,0-1 0 0 0,-6 12 0 0 0,-41 52 0 0 0,43-63 0 0 0,-4 6 0 0 0,0-1 0 0 0,-2-1 0 0 0,1 0 0 0 0,-19 12 0 0 0,-66 40 0 0 0,51-34 0 0 0,-121 63 0 0 0,-7-15 0 0 0,95-43 0 0 0,62-29-391 0 0,0-1 0 0 0,-29 6 0 0 0,40-11 180 0 0,-6 3-301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02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15 10135 0 0,'0'0'464'0'0,"-2"-1"-9"0"0,-17-3 588 0 0,20 1 380 0 0,-1 3-1373 0 0,0 0-1 0 0,0 0 0 0 0,-1 0 0 0 0,1-1 1 0 0,0 1-1 0 0,0 0 0 0 0,0 0 1 0 0,0 0-1 0 0,0 0 0 0 0,0-1 1 0 0,0 1-1 0 0,1 0 0 0 0,-1 0 1 0 0,0 0-1 0 0,0 0 0 0 0,0-1 0 0 0,0 1 1 0 0,0 0-1 0 0,0 0 0 0 0,0 0 1 0 0,0 0-1 0 0,0 0 0 0 0,0-1 1 0 0,0 1-1 0 0,1 0 0 0 0,-1 0 1 0 0,0 0-1 0 0,0 0 0 0 0,0 0 0 0 0,0 0 1 0 0,0 0-1 0 0,0-1 0 0 0,1 1 1 0 0,-1 0-1 0 0,0 0 0 0 0,0 0 1 0 0,0 0-9 0 0,1 0 1 0 0,-1 0 0 0 0,0 0 0 0 0,0 0-1 0 0,0-1 1 0 0,0 1 0 0 0,0 0-1 0 0,0 0 1 0 0,0 0 0 0 0,0 0 0 0 0,1 0-1 0 0,-1 0 1 0 0,0 0 0 0 0,0 0 0 0 0,0 0-1 0 0,0 0 1 0 0,0 0 0 0 0,1 0-1 0 0,-1 0 1 0 0,0 0 0 0 0,0 0 0 0 0,0 0-1 0 0,0 0 1 0 0,0 0 0 0 0,0 0 0 0 0,1 0-1 0 0,-1 0 1 0 0,0 0 0 0 0,0 0-1 0 0,0 0 1 0 0,0 0 0 0 0,0 0 0 0 0,0 0-1 0 0,1 0 1 0 0,-1 0 0 0 0,0 0 0 0 0,0 1-1 0 0,0-1 1 0 0,0 0 0 0 0,0 0-1 0 0,0 0 1 0 0,0 0 0 0 0,0 0 0 0 0,1 0-1 0 0,-1 0 1 0 0,0 1 0 0 0,0-1 0 0 0,0 0-1 0 0,0 0 1 0 0,0 0 0 0 0,0 0-1 0 0,0 0 1 0 0,0 0 0 0 0,0 1 0 0 0,0-1-1 0 0,0 0 1 0 0,0 0 0 0 0,0 0 0 0 0,0 0-1 0 0,0 0 1 0 0,0 1 0 0 0,-7 11 972 0 0,-16 15-553 0 0,-28 17-443 0 0,-13 12-20 0 0,-117 134 1445 0 0,127-126-1140 0 0,-53 81-1 0 0,95-127-302 0 0,1 0 0 0 0,-17 40 0 0 0,25-52 0 0 0,1 0 0 0 0,0 0 0 0 0,0 0 0 0 0,1 1 0 0 0,0-1 0 0 0,0 0 0 0 0,0 1 0 0 0,1-1 0 0 0,0 0 0 0 0,0 1 0 0 0,1-1 0 0 0,0 0 0 0 0,0 1 0 0 0,3 9 0 0 0,-2-13-14 0 0,-1 0-1 0 0,1 1 1 0 0,0-1 0 0 0,0 0-1 0 0,0 0 1 0 0,1 0-1 0 0,-1 0 1 0 0,1-1-1 0 0,0 1 1 0 0,-1-1 0 0 0,1 1-1 0 0,0-1 1 0 0,1 0-1 0 0,-1 0 1 0 0,0-1 0 0 0,0 1-1 0 0,1 0 1 0 0,-1-1-1 0 0,1 0 1 0 0,0 0 0 0 0,-1 0-1 0 0,1 0 1 0 0,6 0-1 0 0,7 0-323 0 0,1 0 0 0 0,0-1 0 0 0,28-4 0 0 0,-37 3 210 0 0,93-16 20 0 0,-31 5-815 0 0,-58 9-69 0 0,27-8 0 0 0,-17 4-31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2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910 0 15663 0 0,'0'0'719'0'0,"0"0"-20"0"0,-2 1-449 0 0,-5 2 291 0 0,-1 1-1 0 0,1 1 0 0 0,0-1 1 0 0,0 1-1 0 0,-10 10 1 0 0,-29 33 332 0 0,17-13-873 0 0,2 2 0 0 0,2 1 0 0 0,-26 52 0 0 0,-49 128 0 0 0,16-30 0 0 0,-8-4 0 0 0,-144 303 0 0 0,195-383 732 0 0,-39 154 0 0 0,45-109-63 0 0,27-85-7198 0 0,8-36-787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2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76 13823 0 0,'1'-3'79'0'0,"-1"1"-1"0"0,1-1 0 0 0,0 0 0 0 0,1 0 0 0 0,-1 1 1 0 0,0-1-1 0 0,1 1 0 0 0,0-1 0 0 0,-1 1 1 0 0,1 0-1 0 0,0 0 0 0 0,0 0 0 0 0,3-3 1 0 0,0 2-12 0 0,-1 0 0 0 0,1 1 1 0 0,0-1-1 0 0,1 1 1 0 0,7-2-1 0 0,-7 2-56 0 0,-5 2-7 0 0,0 0 0 0 0,1 0 0 0 0,-1-1 0 0 0,0 1 0 0 0,0-1 0 0 0,0 1 0 0 0,1-1 0 0 0,-1 1 0 0 0,0-1 0 0 0,0 0 0 0 0,0 1 0 0 0,0-1 0 0 0,0 0 0 0 0,0 0 0 0 0,0 0 0 0 0,0 0 0 0 0,0-1 0 0 0,-1 2 19 0 0,0 0 1 0 0,0 0-1 0 0,0-1 0 0 0,0 1 1 0 0,0 0-1 0 0,0 0 0 0 0,0-1 1 0 0,0 1-1 0 0,0 0 1 0 0,0 0-1 0 0,0 0 0 0 0,-1 0 1 0 0,1-1-1 0 0,0 1 0 0 0,0 0 1 0 0,0 0-1 0 0,0 0 0 0 0,0-1 1 0 0,0 1-1 0 0,-1 0 1 0 0,1 0-1 0 0,0 0 0 0 0,0 0 1 0 0,0 0-1 0 0,-1 0 0 0 0,1-1 1 0 0,0 1-1 0 0,0 0 0 0 0,0 0 1 0 0,-1 0-1 0 0,1 0 1 0 0,0 0-1 0 0,0 0 0 0 0,0 0 1 0 0,-1 0-1 0 0,1 0 0 0 0,0 0 1 0 0,-10-2 449 0 0,3 2-365 0 0,0 1 0 0 0,1 0 0 0 0,-1 0-1 0 0,1 1 1 0 0,-12 4 0 0 0,-32 15-129 0 0,45-18 75 0 0,-54 24 813 0 0,16-8-959 0 0,0 2 0 0 0,-63 41 0 0 0,-8 26-465 0 0,76-57 507 0 0,17-12 61 0 0,1 1 0 0 0,1 0-1 0 0,0 2 1 0 0,2 0 0 0 0,-18 30-1 0 0,31-46 132 0 0,0 1 0 0 0,0-1-1 0 0,1 1 1 0 0,0 0 0 0 0,0 0 0 0 0,1 0-1 0 0,-3 11 1 0 0,5-16-113 0 0,0 1 1 0 0,-1-1-1 0 0,1 0 1 0 0,0 1-1 0 0,0-1 0 0 0,1 1 1 0 0,-1-1-1 0 0,0 1 1 0 0,1-1-1 0 0,0 0 1 0 0,-1 1-1 0 0,1-1 0 0 0,0 0 1 0 0,0 1-1 0 0,0-1 1 0 0,0 0-1 0 0,1 0 0 0 0,-1 0 1 0 0,1 0-1 0 0,-1 0 1 0 0,1 0-1 0 0,0-1 1 0 0,-1 1-1 0 0,1 0 0 0 0,0-1 1 0 0,3 2-1 0 0,3 1-29 0 0,0 0 0 0 0,0 0 0 0 0,0-1 0 0 0,0 0 0 0 0,1-1 0 0 0,0 0 0 0 0,-1 0 0 0 0,1-1 0 0 0,0 0 0 0 0,0-1 0 0 0,14 0 0 0 0,11-3 0 0 0,55-11 0 0 0,-88 14 0 0 0,31-6-8 0 0,1-2 1 0 0,-1-1-1 0 0,-1-2 0 0 0,50-23 0 0 0,-66 26 52 0 0,0-1 0 0 0,-1 0 0 0 0,0-1-1 0 0,0-1 1 0 0,-1 0 0 0 0,-1 0 0 0 0,0-2 0 0 0,0 1-1 0 0,-1-2 1 0 0,17-26 0 0 0,-20 26-54 0 0,0 0 1 0 0,-1-1-1 0 0,-1 0 0 0 0,0-1 1 0 0,-1 1-1 0 0,-1-1 0 0 0,3-23 1 0 0,-6 33-7 0 0,0-1 1 0 0,-1 0-1 0 0,0 0 1 0 0,0 0-1 0 0,0 0 1 0 0,-1 0-1 0 0,0 0 1 0 0,0 1-1 0 0,-1-1 1 0 0,0 0-1 0 0,0 1 1 0 0,-1-1-1 0 0,1 1 1 0 0,-2 0 0 0 0,1 0-1 0 0,0 0 1 0 0,-1 0-1 0 0,0 0 1 0 0,-9-9-1 0 0,9 12-2 0 0,1 0-1 0 0,-1 1 1 0 0,0-1-1 0 0,1 0 1 0 0,-1 1 0 0 0,-1 0-1 0 0,1 0 1 0 0,0 0-1 0 0,0 1 1 0 0,-1-1-1 0 0,1 1 1 0 0,0 0-1 0 0,-1 0 1 0 0,0 0 0 0 0,1 1-1 0 0,-1 0 1 0 0,1 0-1 0 0,-1 0 1 0 0,1 0-1 0 0,-1 1 1 0 0,0 0-1 0 0,1 0 1 0 0,-6 2 0 0 0,-44 17-2425 0 0,53-19 1452 0 0,1-1-847 0 0,0 0-3280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0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117 811 10135 0 0,'-63'33'1056'0'0,"61"-33"-996"0"0,1 1 0 0 0,0 0-1 0 0,-1-1 1 0 0,1 1 0 0 0,-1-1 0 0 0,1 0-1 0 0,0 1 1 0 0,-1-1 0 0 0,1 0-1 0 0,-1 0 1 0 0,1 0 0 0 0,-1 0-1 0 0,1 0 1 0 0,-1 0 0 0 0,1 0 0 0 0,-1-1-1 0 0,-1 0 1 0 0,-12-1 735 0 0,14 1-502 0 0,0-1 0 0 0,0 0 0 0 0,0 1 0 0 0,0-1 1 0 0,0 0-1 0 0,0 0 0 0 0,1 0 0 0 0,-2-3 0 0 0,1 0-80 0 0,1-1 0 0 0,0 1 0 0 0,-1 0 0 0 0,2 0-1 0 0,-1-1 1 0 0,1 1 0 0 0,-1 0 0 0 0,1 0 0 0 0,1 0-1 0 0,-1 0 1 0 0,1 0 0 0 0,0 0 0 0 0,2-5 0 0 0,3-4 203 0 0,0 1 0 0 0,1 1 0 0 0,13-17 0 0 0,27-26 148 0 0,105-94 0 0 0,1 28-564 0 0,-10 9 0 0 0,72-79 0 0 0,-159 143 0 0 0,-52 45 0 0 0,-3 5 0 0 0,-2 5 0 0 0,-1-2 0 0 0,0-1 0 0 0,0 1 0 0 0,-1 0 0 0 0,1-1 0 0 0,-1 1 0 0 0,-2 3 0 0 0,-13 33 0 0 0,16-35 0 0 0,0 0 0 0 0,1 0 0 0 0,0 0 0 0 0,0 0 0 0 0,0 0 0 0 0,1 0 0 0 0,0 1 0 0 0,1 5 0 0 0,2 13 0 0 0,-2-4-7 0 0,-2 0 0 0 0,-1-1 0 0 0,0 1-1 0 0,-8 33 1 0 0,-26 81 314 0 0,19-81 353 0 0,3-16-288 0 0,-1 0 1 0 0,-29 54-1 0 0,32-67-372 0 0,1 0 0 0 0,-10 40 0 0 0,19-63-1 0 0,1-1 0 0 0,-1 0 0 0 0,1 1 0 0 0,0-1 0 0 0,-1 1 0 0 0,1-1 0 0 0,0 1 0 0 0,0-1 0 0 0,0 1 0 0 0,0-1 0 0 0,0 1 0 0 0,1-1 0 0 0,-1 1 0 0 0,0-1 0 0 0,1 1 0 0 0,-1-1 0 0 0,1 1 0 0 0,-1-1 0 0 0,1 0 0 0 0,0 1 0 0 0,1 1 0 0 0,-1-2 4 0 0,1 0 0 0 0,-1 0 1 0 0,0 0-1 0 0,1 0 0 0 0,-1 0 0 0 0,1-1 1 0 0,-1 1-1 0 0,1 0 0 0 0,0-1 0 0 0,-1 1 1 0 0,1-1-1 0 0,0 0 0 0 0,-1 1 0 0 0,1-1 1 0 0,0 0-1 0 0,1 0 0 0 0,5-1-57 0 0,-1 1 0 0 0,0-1-1 0 0,0-1 1 0 0,1 1 0 0 0,-1-1-1 0 0,0-1 1 0 0,10-4 0 0 0,26-11-898 0 0,-30 13-272 0 0,0 0 0 0 0,-1-1 0 0 0,19-11 0 0 0,-20 8-311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0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27 147 11975 0 0,'-16'-6'267'0'0,"13"5"42"0"0,3 1 17 0 0,-2 0-28 0 0,2 0-289 0 0,0 0 0 0 0,0 0-1 0 0,0 0 1 0 0,-1 0 0 0 0,1 0-1 0 0,0 0 1 0 0,0 0-1 0 0,0 0 1 0 0,0 0 0 0 0,-1 0-1 0 0,1 0 1 0 0,0 0 0 0 0,0 0-1 0 0,0 0 1 0 0,-1 0 0 0 0,1 0-1 0 0,0 0 1 0 0,0 0 0 0 0,0 0-1 0 0,0 0 1 0 0,-1-1-1 0 0,1 1 1 0 0,0 0 0 0 0,0 0-1 0 0,0 0 1 0 0,0 0 0 0 0,0 0-1 0 0,0-1 1 0 0,-1 1 0 0 0,1 0-1 0 0,0 0 1 0 0,0 0-1 0 0,0 0 1 0 0,0 0 0 0 0,0-1-1 0 0,0 1 1 0 0,0 0 0 0 0,0 0-1 0 0,0 0 1 0 0,0-1 0 0 0,0 1-1 0 0,0 0 1 0 0,0 0 0 0 0,0 0-1 0 0,0-1 1 0 0,0 1-1 0 0,0 0 1 0 0,0 0 0 0 0,0 0-1 0 0,0 0 1 0 0,0-1 0 0 0,0 1-1 0 0,0 0 1 0 0,0 0 0 0 0,0 0-1 0 0,1 0 1 0 0,-1-1 0 0 0,0 1-1 0 0,0 0 1 0 0,0 0-1 0 0,0 0 1 0 0,0 0 0 0 0,0 0-1 0 0,1 0 1 0 0,-1-1 0 0 0,7-7 455 0 0,9-3 237 0 0,0 0 0 0 0,1 2 1 0 0,1-1-1 0 0,-1 2 0 0 0,28-9 0 0 0,97-22 1793 0 0,-105 30-1950 0 0,-27 6-541 0 0,1 1 0 0 0,-1 0-1 0 0,1 0 1 0 0,-1 2 0 0 0,16-1-1 0 0,-17 3-2 0 0,-8-2-84 0 0,1 0-1 0 0,0 1 1 0 0,0-1-1 0 0,-1 1 0 0 0,1 0 1 0 0,0-1-1 0 0,-1 1 1 0 0,1 0-1 0 0,0 0 1 0 0,-1 0-1 0 0,1 0 1 0 0,-1 0-1 0 0,0 0 1 0 0,1 0-1 0 0,1 3 0 0 0,-2-3-103 0 0,-1 0-1 0 0,1-1 1 0 0,-1 1-1 0 0,1 0 1 0 0,0-1-1 0 0,0 1 1 0 0,-1-1-1 0 0,1 1 0 0 0,0-1 1 0 0,0 1-1 0 0,0-1 1 0 0,0 1-1 0 0,-1-1 1 0 0,1 0-1 0 0,0 1 0 0 0,0-1 1 0 0,0 0-1 0 0,0 0 1 0 0,1 0-1 0 0,10 1-5951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04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23 13823 0 0,'0'0'315'0'0,"1"0"-270"0"0,-1 0-1 0 0,0 0 1 0 0,1 0 0 0 0,-1-1 0 0 0,0 1-1 0 0,0 0 1 0 0,1 0 0 0 0,-1-1-1 0 0,0 1 1 0 0,0 0 0 0 0,0-1 0 0 0,1 1-1 0 0,-1 0 1 0 0,0-1 0 0 0,0 1-1 0 0,0 0 1 0 0,0-1 0 0 0,0 1 0 0 0,0 0-1 0 0,0-1 1 0 0,0 1 0 0 0,0 0 0 0 0,0-2-1 0 0,-13-6 151 0 0,12 7 170 0 0,10-4 1655 0 0,-3 6-1874 0 0,0 1-1 0 0,-1 0 0 0 0,1 0 1 0 0,0 1-1 0 0,-1 0 0 0 0,0 0 1 0 0,1 0-1 0 0,-1 0 0 0 0,0 1 1 0 0,-1 0-1 0 0,1 0 0 0 0,-1 0 1 0 0,1 1-1 0 0,-1-1 0 0 0,4 8 1 0 0,7 9 273 0 0,-2 1 1 0 0,15 31 0 0 0,-26-49-341 0 0,33 69-62 0 0,33 61-18 0 0,-54-110 1 0 0,39 78 0 0 0,-48-91 0 0 0,0 0 0 0 0,-1 1 0 0 0,-1 0 0 0 0,0-1 0 0 0,-1 1 0 0 0,0 0 0 0 0,0 16 0 0 0,-2-23 0 0 0,-1 0 0 0 0,1 0 0 0 0,-1 0 0 0 0,-1 0 0 0 0,1-1 0 0 0,-1 1 0 0 0,1 0 0 0 0,-1-1 0 0 0,-1 1 0 0 0,1-1 0 0 0,-1 0 0 0 0,-5 8 0 0 0,-4 2 0 0 0,-29 27 0 0 0,28-28 0 0 0,-12 9 0 0 0,-1-2 0 0 0,-41 25 0 0 0,-13 9 0 0 0,-57 38 0 0 0,99-66-133 0 0,67-30-3619 0 0,-10-2-2731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09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8 6447 0 0,'0'0'142'0'0,"0"0"22"0"0,0 0 13 0 0,0 0 55 0 0,0 0 181 0 0,0 0 78 0 0,0 0 18 0 0,0 0 3 0 0,0 0 0 0 0,0 0 0 0 0,0 0 0 0 0,0 0-69 0 0,0 0-222 0 0,0 0 166 0 0,0 0 101 0 0,0 0 21 0 0,0 0 3 0 0,0 0 0 0 0,0 0 0 0 0,0 0 0 0 0,0 0-69 0 0,-1-2-294 0 0,-5-2-61 0 0,4 2 283 0 0,-6 2 1218 0 0,3 1-1573 0 0,8 7-16 0 0,-2-4 0 0 0,0-4 0 0 0,19 20 0 0 0,-5 1 0 0 0,-8-14 0 0 0,0 1 0 0 0,0-1 0 0 0,14 10 0 0 0,13 14 0 0 0,-29-25 0 0 0,0-1 0 0 0,1-1 0 0 0,-1 1 0 0 0,1-1 0 0 0,0 0 0 0 0,0 0 0 0 0,0-1 0 0 0,1 0 0 0 0,10 4 0 0 0,-9-3 0 0 0,-1 0 0 0 0,1 0 0 0 0,-1 1 0 0 0,0 0 0 0 0,0 0 0 0 0,7 8 0 0 0,-4-2 0 0 0,-9-7 0 0 0,-1-1 0 0 0,1 2 40 0 0,0-1 1 0 0,0 1-1 0 0,0 0 0 0 0,-1 0 0 0 0,1-1 1 0 0,-1 1-1 0 0,-1 0 0 0 0,1 0 0 0 0,-1 0 1 0 0,1-1-1 0 0,-1 1 0 0 0,-1 0 0 0 0,1-1 0 0 0,-1 1 1 0 0,0-1-1 0 0,0 0 0 0 0,0 1 0 0 0,0-1 1 0 0,-5 5-1 0 0,-5 8 168 0 0,-1-2 0 0 0,0 0 1 0 0,-21 18-1 0 0,23-22-232 0 0,-2 0-544 0 0,-27 17 1 0 0,1 0 160 0 0,4-1 402 0 0,-1-1 0 0 0,-47 24-1 0 0,64-43-66 0 0,16-5 94 0 0,0-1-654 0 0,1 0-4582 0 0,2-1 246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10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12 2759 0 0,'0'0'126'0'0,"3"1"-5"0"0,6 0-22 0 0,-7-1 277 0 0,-2 0 113 0 0,0 0 20 0 0,0 0 3 0 0,0 0 0 0 0,0 0 0 0 0,0 0 0 0 0,0 0 68 0 0,5-10 963 0 0,-3 7 2509 0 0,-2 3 564 0 0,-8 33-4195 0 0,-1-1 0 0 0,-1 0 0 0 0,-2 0 0 0 0,-32 59 0 0 0,31-71-639 0 0,-21 26 0 0 0,-2-7-6831 0 0,27-30 1886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1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0,'0'0'224'0'0,"0"0"40"0"0,0 0 16 0 0,0 0 8 0 0,0 0-288 0 0,0 0 0 0 0,13 2 0 0 0,-5 0-4448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1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69 11975 0 0,'28'-23'708'0'0,"-22"18"-589"0"0,0 0-1 0 0,0 0 1 0 0,0 0 0 0 0,9-4 0 0 0,-3 2-109 0 0,-6 2-10 0 0,-7 2 0 0 0,-6 2 0 0 0,0 1 0 0 0,-1-1 0 0 0,1 1 0 0 0,-1 1 0 0 0,1-1 0 0 0,0 1 0 0 0,-1 1 0 0 0,-8 2 0 0 0,-52 20 0 0 0,56-19 0 0 0,-24 11 601 0 0,-61 38-1 0 0,-7 3 239 0 0,82-45-839 0 0,-24 17 0 0 0,12-8 0 0 0,27-16 72 0 0,6-4 299 0 0,1-1 117 0 0,13 6 525 0 0,-4 0-925 0 0,56 17-68 0 0,-43-16-21 0 0,0 1-1 0 0,24 12 1 0 0,-37-15 1 0 0,7 3 0 0 0,1 2 0 0 0,-1-1 0 0 0,-1 2 0 0 0,20 17 0 0 0,39 52 0 0 0,-52-56 0 0 0,33 35 0 0 0,-54-58 0 0 0,-1-1 0 0 0,1 1 0 0 0,0 0 0 0 0,-1-1 0 0 0,1 1 0 0 0,0 0 0 0 0,-1 0 0 0 0,1-1 0 0 0,-1 1 0 0 0,1 0 0 0 0,-1 0 0 0 0,0 0 0 0 0,1 0 0 0 0,-1-1 0 0 0,0 1 0 0 0,1 0 0 0 0,-1 0 0 0 0,0 0 0 0 0,0 0 0 0 0,0 0 0 0 0,0 0 0 0 0,0 0 0 0 0,0 0 0 0 0,0 0 0 0 0,0 0 0 0 0,0 0 0 0 0,0 0 0 0 0,-1-1 0 0 0,1 1 0 0 0,0 0 0 0 0,-1 0 0 0 0,1 0 0 0 0,-1 0 0 0 0,1 0 0 0 0,0-1 0 0 0,-1 1 0 0 0,0 0 0 0 0,0 1 0 0 0,-1 0 0 0 0,-1 1 0 0 0,0 1 0 0 0,-1 0 0 0 0,1-1 0 0 0,-1 0 0 0 0,0 0 0 0 0,0 0 0 0 0,0 0 0 0 0,0-1 0 0 0,-8 4 0 0 0,-46 15 0 0 0,42-16 0 0 0,-31 10 0 0 0,-1-2 0 0 0,-1-2 0 0 0,-72 7 0 0 0,120-18 0 0 0,-32 3-1194 0 0,1-1 1 0 0,0-2-1 0 0,-39-4 1 0 0,47 1-4217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1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4 11975 0 0,'2'-1'547'0'0,"7"-2"-11"0"0,-7 4-77 0 0,-4 1-75 0 0,-9 8 210 0 0,-8 7 73 0 0,-122 190-500 0 0,74-103-169 0 0,-193 340 2 0 0,177-292 0 0 0,72-130 7 0 0,-16 45-1 0 0,6-10-83 0 0,-1-17-948 0 0,7-15-3164 0 0,8-10-149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1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13823 0 0,'0'0'315'0'0,"0"0"45"0"0,0 0 21 0 0,0 0-49 0 0,2 1-220 0 0,10 5 33 0 0,-1-1-1 0 0,1 0 0 0 0,0-1 1 0 0,1-1-1 0 0,-1 0 1 0 0,1 0-1 0 0,-1-1 0 0 0,1-1 1 0 0,19 0-1 0 0,17-4 0 0 0,0-2 0 0 0,80-18 0 0 0,91-44 32 0 0,31-42-176 0 0,-199 84 0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12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1 13823 0 0,'0'0'315'0'0,"0"0"45"0"0,0 0 21 0 0,0 0-49 0 0,0 1-220 0 0,-36 72-97 0 0,5-10-18 0 0,-11 31 3 0 0,-4-1 0 0 0,-81 121 0 0 0,-117 151 2040 0 0,244-365-2040 0 0,-160 211 0 0 0,137-183 0 0 0,16-19 0 0 0,1 0 0 0 0,-14 12 0 0 0,20-22 0 0 0,0 1 0 0 0,0 0 0 0 0,0 0 0 0 0,0 0 0 0 0,0 0 0 0 0,0 0 0 0 0,0 0 0 0 0,0 0 0 0 0,0 0 0 0 0,0 0 0 0 0,0 0 0 0 0,0 0 0 0 0,0 0 0 0 0,0 0 0 0 0,-1-1 0 0 0,1 1 0 0 0,0 0 0 0 0,0 0 0 0 0,0 0 0 0 0,0 0 0 0 0,0 0 0 0 0,0 0 0 0 0,0 0 0 0 0,0 0 0 0 0,0 0 0 0 0,0 0 0 0 0,0 0 0 0 0,0 0 0 0 0,-1 0 0 0 0,1 0 0 0 0,0 0 0 0 0,0 0 0 0 0,0 0 0 0 0,0 0 0 0 0,0 0 0 0 0,0 0 0 0 0,0 0 0 0 0,0 0 0 0 0,0 0 0 0 0,0 0 0 0 0,0 0 0 0 0,-1 0 0 0 0,5-7 0 0 0,104-118 0 0 0,-67 84 0 0 0,1 3 0 0 0,60-42 0 0 0,-89 71 0 0 0,0 1 0 0 0,0 0 0 0 0,1 1 0 0 0,0 1 0 0 0,1 0 0 0 0,-1 0 0 0 0,1 2 0 0 0,19-4 0 0 0,-20 6 0 0 0,-1 5 0 0 0,-11-1 0 0 0,0-1 0 0 0,0 1 0 0 0,1 1 0 0 0,-2-1 0 0 0,1 0 0 0 0,0 0 0 0 0,0 1 0 0 0,-1-1 0 0 0,1 1 0 0 0,-1-1 0 0 0,0 1 0 0 0,1 0 0 0 0,-1-1 0 0 0,1 6 0 0 0,0 2 0 0 0,1 0 0 0 0,1 19 0 0 0,-4-19 0 0 0,0 0 0 0 0,-1 1 0 0 0,0-1 0 0 0,-1 0 0 0 0,0 0 0 0 0,0 0 0 0 0,-1 0 0 0 0,0 0 0 0 0,-1-1 0 0 0,-8 17 0 0 0,-7 6 0 0 0,-36 48 0 0 0,41-60 0 0 0,-10 11-911 0 0,15-21-321 0 0,0 1 0 0 0,1 0 0 0 0,-7 14-1 0 0,11-15-3735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2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19 13823 0 0,'0'0'630'0'0,"0"0"-13"0"0,0 0-320 0 0,0 0 105 0 0,-1 1 87 0 0,-23 25 232 0 0,2 1 0 0 0,1 1 0 0 0,1 1 0 0 0,1 0 1 0 0,2 2-1 0 0,-17 39 0 0 0,30-59-700 0 0,-1 0-1 0 0,2 1 1 0 0,-1-1 0 0 0,2 1-1 0 0,0 0 1 0 0,0 0 0 0 0,0 18-1 0 0,2-28-21 0 0,0 1 0 0 0,0-1-1 0 0,0 0 1 0 0,0 0 0 0 0,1 1-1 0 0,-1-1 1 0 0,1 0 0 0 0,-1 0 0 0 0,1 0-1 0 0,0 1 1 0 0,0-1 0 0 0,0 0-1 0 0,0 0 1 0 0,0 0 0 0 0,1-1 0 0 0,-1 1-1 0 0,0 0 1 0 0,1 0 0 0 0,-1-1 0 0 0,1 1-1 0 0,0-1 1 0 0,0 1 0 0 0,-1-1-1 0 0,1 0 1 0 0,0 0 0 0 0,2 2 0 0 0,0-2 32 0 0,0 0 1 0 0,0 0 0 0 0,0 0 0 0 0,0 0 0 0 0,0-1-1 0 0,0 0 1 0 0,0 1 0 0 0,0-1 0 0 0,0-1 0 0 0,0 1 0 0 0,0-1-1 0 0,0 1 1 0 0,0-1 0 0 0,4-2 0 0 0,13-4 333 0 0,-1-2 0 0 0,-1-1-1 0 0,20-12 1 0 0,-3 2-235 0 0,251-156-114 0 0,-258 158-16 0 0,-5 3 0 0 0,-1-1 0 0 0,0 0 0 0 0,24-24 0 0 0,-40 28 0 0 0,-8 7 0 0 0,0 4 0 0 0,0-6-1404 0 0,-2 1 0 0 0,1-1 0 0 0,-1 1 0 0 0,-5-11 0 0 0,-1 5-1152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1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134 164 10135 0 0,'1'0'464'0'0,"157"3"2120"0"0,-148-4-2311 0 0,0 0-1 0 0,0-1 1 0 0,0 0-1 0 0,-1 0 1 0 0,19-8-1 0 0,15-3 653 0 0,-33 11-736 0 0,0-1 0 0 0,0 0 0 0 0,0-1-1 0 0,12-6 1 0 0,-17 7-131 0 0,0 0-1 0 0,0 0 0 0 0,-1 0 1 0 0,1-1-1 0 0,-1 0 0 0 0,0 0 1 0 0,0 0-1 0 0,0 0 0 0 0,-1-1 1 0 0,1 0-1 0 0,2-6 0 0 0,-5 10-57 0 0,0 0 0 0 0,0-1 0 0 0,-1 1 0 0 0,1 0 0 0 0,-1-1 0 0 0,1 1 0 0 0,-1 0 0 0 0,0-1 0 0 0,0 1 0 0 0,1 0 0 0 0,-1-1 0 0 0,0 1 0 0 0,0-1 0 0 0,0 1 0 0 0,0 0 0 0 0,-1-1 0 0 0,1 1 0 0 0,0-1 0 0 0,-1 1 0 0 0,1 0 0 0 0,0-1 0 0 0,-1 1 0 0 0,0 0 0 0 0,1 0 0 0 0,-1-1 0 0 0,0 1 0 0 0,-1-1 0 0 0,1 0 0 0 0,-1 0 0 0 0,0 0 0 0 0,0 0 0 0 0,-1 1 0 0 0,1-1 0 0 0,0 1 0 0 0,0 0 0 0 0,-1-1 0 0 0,1 1 0 0 0,-1 0 0 0 0,1 0 0 0 0,-1 1 0 0 0,-3-2 0 0 0,-2 1 0 0 0,0 0 0 0 0,-1 1 0 0 0,1 0 0 0 0,-1 0 0 0 0,1 1 0 0 0,-1 0 0 0 0,-12 3 0 0 0,-56 21 0 0 0,48-14 0 0 0,1 1 0 0 0,0 1 0 0 0,1 2 0 0 0,-36 25 0 0 0,46-27 0 0 0,1 0 0 0 0,0 0 0 0 0,1 2 0 0 0,0 0 0 0 0,2 1 0 0 0,0 0 0 0 0,-17 27 0 0 0,27-36 0 0 0,-1-1 0 0 0,1 1 0 0 0,0 1 0 0 0,1-1 0 0 0,0 0 0 0 0,0 1 0 0 0,0-1 0 0 0,1 1 0 0 0,0-1 0 0 0,1 1 0 0 0,0 0 0 0 0,0-1 0 0 0,0 1 0 0 0,1-1 0 0 0,0 1 0 0 0,1 0 0 0 0,2 8 0 0 0,-2-11 0 0 0,0 0 0 0 0,0 1 0 0 0,1-2 0 0 0,-1 1 0 0 0,1 0 0 0 0,0 0 0 0 0,0-1 0 0 0,1 0 0 0 0,0 0 0 0 0,-1 0 0 0 0,1 0 0 0 0,1 0 0 0 0,-1-1 0 0 0,0 1 0 0 0,1-1 0 0 0,0-1 0 0 0,-1 1 0 0 0,1-1 0 0 0,1 1 0 0 0,-1-1 0 0 0,0-1 0 0 0,0 1 0 0 0,1-1 0 0 0,8 2 0 0 0,9-2-98 0 0,-1 0-1 0 0,1-1 0 0 0,-1-1 1 0 0,0-1-1 0 0,35-8 0 0 0,107-36-995 0 0,-148 41 998 0 0,100-39-2835 0 0,-46 16 756 0 0,-43 19 1151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1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13823 0 0,'0'0'315'0'0,"1"3"45"0"0,0 1-327 0 0,0 0 0 0 0,0 1 0 0 0,-1-1 0 0 0,0 0-1 0 0,1 0 1 0 0,-1 1 0 0 0,-1-1 0 0 0,1 0 0 0 0,0 1 0 0 0,-1-1 0 0 0,0 0 0 0 0,-2 4 0 0 0,-3 11 152 0 0,-12 24 0 0 0,9-22-146 0 0,-88 190-39 0 0,10-22 0 0 0,64-140 0 0 0,-2-2 0 0 0,-2-1 0 0 0,-65 83 0 0 0,77-108-114 0 0,10-13-45 0 0,-1 0-1 0 0,0 0 0 0 0,-1-1 0 0 0,0 1 1 0 0,0-1-1 0 0,-1-1 0 0 0,-13 10 0 0 0,7-5-860 0 0,11-6-2825 0 0,3-5 2310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13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44 566 6447 0 0,'-11'-1'686'0'0,"9"0"-559"0"0,0 0-1 0 0,0 0 1 0 0,0 0 0 0 0,0 0 0 0 0,0-1 0 0 0,1 1 0 0 0,-1-1-1 0 0,0 1 1 0 0,1-1 0 0 0,-1 0 0 0 0,1 1 0 0 0,-1-1 0 0 0,1 0 0 0 0,0 0-1 0 0,0 0 1 0 0,0 0 0 0 0,0 0 0 0 0,0 0 0 0 0,0-1 0 0 0,1 1-1 0 0,-1 0 1 0 0,1 0 0 0 0,-1-1 0 0 0,1 1 0 0 0,0 0 0 0 0,0 0-1 0 0,0-1 1 0 0,0 1 0 0 0,1-3 0 0 0,0-3 65 0 0,0 0 0 0 0,1 0 0 0 0,0 0 0 0 0,0 0-1 0 0,1 0 1 0 0,0 0 0 0 0,0 0 0 0 0,1 1 0 0 0,0 0 0 0 0,0 0 0 0 0,1 0 0 0 0,6-8 0 0 0,7-6 234 0 0,2 1 0 0 0,27-22 0 0 0,-13 13-280 0 0,2 3-1 0 0,50-29 0 0 0,83-34 35 0 0,-122 67-180 0 0,2 1 0 0 0,0 3 0 0 0,1 2 0 0 0,73-14 0 0 0,-98 25 198 0 0,1 2-1 0 0,26 1 0 0 0,-43 1-112 0 0,0 2 0 0 0,0-1 0 0 0,0 2-1 0 0,0-1 1 0 0,-1 1 0 0 0,1 0 0 0 0,-1 1 0 0 0,1 0-1 0 0,12 6 1 0 0,-17-6-52 0 0,0-1 0 0 0,-1 1-1 0 0,1 0 1 0 0,-1 1 0 0 0,1-1 0 0 0,-1 1-1 0 0,0-1 1 0 0,-1 1 0 0 0,1 0 0 0 0,-1 0-1 0 0,1 0 1 0 0,-1 0 0 0 0,0 0 0 0 0,-1 1-1 0 0,1-1 1 0 0,-1 1 0 0 0,0-1 0 0 0,0 1-1 0 0,0-1 1 0 0,-1 1 0 0 0,1 8-1 0 0,-1-2 134 0 0,-1 1 0 0 0,0 0 0 0 0,0 0 0 0 0,-1-1 0 0 0,-1 1 0 0 0,0-1 0 0 0,-7 17 0 0 0,-5 3-425 0 0,-1 0 0 0 0,-22 30 0 0 0,30-49 186 0 0,-1-1-1 0 0,0-1 1 0 0,0 1 0 0 0,-16 12-1 0 0,-47 33-140 0 0,40-33 188 0 0,6-5-118 0 0,-1-1 0 0 0,0-2 0 0 0,-1 0 0 0 0,-1-2 0 0 0,0-1 0 0 0,-1-1 0 0 0,0-2 0 0 0,-1-1 0 0 0,-46 6 0 0 0,71-13-63 0 0,0 0 0 0 0,1 0 0 0 0,-1-1-1 0 0,0 0 1 0 0,1-1 0 0 0,-1 1 0 0 0,1-1-1 0 0,-1 0 1 0 0,1 0 0 0 0,-1-1 0 0 0,1 0-1 0 0,0 0 1 0 0,-6-3 0 0 0,-1-3-4572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1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33 599 13823 0 0,'0'0'630'0'0,"-7"-13"236"0"0,3 5-685 0 0,0 0-1 0 0,1 0 0 0 0,0 0 1 0 0,0 0-1 0 0,1-1 0 0 0,0 1 1 0 0,0-1-1 0 0,1 0 1 0 0,-1-15-1 0 0,2-4-18 0 0,7-49 0 0 0,-4 58 3 0 0,0 0 0 0 0,2 1-1 0 0,0 0 1 0 0,1 0 0 0 0,0 0-1 0 0,2 0 1 0 0,0 1 0 0 0,1 0-1 0 0,0 1 1 0 0,2 0 0 0 0,19-23-1 0 0,-22 29-318 0 0,1 0 1 0 0,0 1-1 0 0,1 0 0 0 0,0 0 0 0 0,0 1 1 0 0,1 0-1 0 0,0 1 0 0 0,18-9 0 0 0,86-28 790 0 0,-98 39-1236 0 0,1 1 0 0 0,0 0 0 0 0,0 2 0 0 0,31-1 0 0 0,-19 4-5196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14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16 13823 0 0,'0'0'315'0'0,"0"0"45"0"0,0 0 21 0 0,0 0-49 0 0,-8-5-208 0 0,6 3-124 0 0,0 1 0 0 0,-1 0 0 0 0,1 0 0 0 0,-1 0 0 0 0,1 0 0 0 0,-1 0 0 0 0,1 0 0 0 0,-1 1 0 0 0,1-1 0 0 0,-1 1 0 0 0,1 0 0 0 0,-1 0 0 0 0,0 0 0 0 0,-4 0 0 0 0,2 1 0 0 0,1 0 0 0 0,-1 0 0 0 0,0 1 0 0 0,0-1 0 0 0,1 1 0 0 0,-1 0 0 0 0,-5 4 0 0 0,-2 2 0 0 0,1 0 0 0 0,-1 1 0 0 0,2 1 0 0 0,-15 15 0 0 0,2 0-6 0 0,2 1 0 0 0,-21 33 1 0 0,33-45 17 0 0,1 1 1 0 0,0 0-1 0 0,1 1 1 0 0,1-1 0 0 0,0 1-1 0 0,-4 20 1 0 0,10-35 352 0 0,2 0-244 0 0,0 0 0 0 0,0 0-1 0 0,1 0 1 0 0,-1-1 0 0 0,0 0-1 0 0,0 1 1 0 0,1-1 0 0 0,-1 0 0 0 0,1 0-1 0 0,-1 0 1 0 0,0 0 0 0 0,1 0-1 0 0,-1-1 1 0 0,4 0 0 0 0,-1 0 88 0 0,10-2 98 0 0,0 0 0 0 0,1-1 0 0 0,-1-1 0 0 0,14-7 1 0 0,58-30-219 0 0,-63 29-82 0 0,147-84-7 0 0,-159 90 0 0 0,-1-2 0 0 0,14-13 0 0 0,-23 21-5 0 0,-1-1 0 0 0,0 1 0 0 0,1-1 0 0 0,-1 1 0 0 0,0-1 0 0 0,0 1 1 0 0,0-1-1 0 0,0 0 0 0 0,1-2 0 0 0,-3-4-212 0 0,0 5 82 0 0,0 1 47 0 0,1 1 1 0 0,-1-1-1 0 0,0 0 1 0 0,0 1-1 0 0,1-1 1 0 0,-1 0-1 0 0,0 1 1 0 0,0-1-1 0 0,-1 1 1 0 0,1-1-1 0 0,0 1 1 0 0,0 0-1 0 0,-1 0 0 0 0,1-1 1 0 0,-1 1-1 0 0,1 0 1 0 0,-1 0-1 0 0,0 0 1 0 0,1 1-1 0 0,-1-1 1 0 0,0 0-1 0 0,-2 0 1 0 0,-5-2-211 0 0,-1 1 0 0 0,1 0 0 0 0,-11-1 1 0 0,10 1 28 0 0,-44-4-925 0 0,34 3-3946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14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0 15663 0 0,'0'0'356'0'0,"0"2"50"0"0,-2 3-309 0 0,1 0 0 0 0,-1-1 0 0 0,0 1 0 0 0,0 0 0 0 0,-1-1 0 0 0,1 0 0 0 0,-4 5 0 0 0,-6 11 85 0 0,-52 102-182 0 0,-115 198 0 0 0,80-163-859 0 0,-35 51-1615 0 0,-15-13 831 0 0,147-192 1003 0 0,-1 0-1 0 0,1 0 0 0 0,-1-1 1 0 0,0 1-1 0 0,-4 2 0 0 0,-2-1-3059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1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0 292 13823 0 0,'4'-10'291'0'0,"1"1"-1"0"0,0-1 1 0 0,1 1-1 0 0,12-17 1 0 0,-8 12-244 0 0,4-5 212 0 0,1 1 0 0 0,1 0 0 0 0,0 1 0 0 0,2 0 0 0 0,0 2-1 0 0,0 0 1 0 0,25-15 0 0 0,-27 21-56 0 0,0 0 0 0 0,0 1 0 0 0,1 1 0 0 0,0 0 0 0 0,1 1 0 0 0,-1 1-1 0 0,1 1 1 0 0,0 0 0 0 0,36-1 0 0 0,-45 5-282 0 0,1 1-1 0 0,0 0 1 0 0,-1 0-1 0 0,1 1 1 0 0,-1 0-1 0 0,0 1 1 0 0,0 0-1 0 0,0 1 1 0 0,0 0-1 0 0,0 0 1 0 0,-1 1-1 0 0,1 0 1 0 0,-1 0-1 0 0,-1 1 1 0 0,8 6-1 0 0,-2 0 239 0 0,-1 0 0 0 0,0 1 0 0 0,-1 0 0 0 0,-1 1 0 0 0,0 0 0 0 0,0 1 0 0 0,11 24 0 0 0,-18-31-159 0 0,0 0 0 0 0,-1 0 0 0 0,1 0 0 0 0,-2 1 0 0 0,1-1 0 0 0,-1 1 0 0 0,0-1 0 0 0,-1 1 0 0 0,0-1 0 0 0,0 1 0 0 0,-1-1 0 0 0,0 1 0 0 0,0-1 0 0 0,-1 0 0 0 0,-1 1 0 0 0,1-1 0 0 0,-1 0 0 0 0,0 0 0 0 0,-1-1 0 0 0,0 1 0 0 0,0-1 0 0 0,-1 0 0 0 0,1 0 0 0 0,-2 0 0 0 0,1 0 0 0 0,-1-1 0 0 0,0 0 0 0 0,0 0 0 0 0,-1-1 0 0 0,1 0 0 0 0,-1 0 0 0 0,-1 0 0 0 0,1-1 0 0 0,-10 5 0 0 0,-18 4 2 0 0,0-2-1 0 0,-64 13 0 0 0,25-7-406 0 0,2-3-1703 0 0,41-10-4031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1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10135 0 0,'0'0'231'0'0,"0"0"29"0"0,0 0 19 0 0,0 0 37 0 0,0 0 125 0 0,1 4 58 0 0,0-3-459 0 0,-1 0 0 0 0,1 0 1 0 0,-1 0-1 0 0,0 0 1 0 0,0 0-1 0 0,1 0 0 0 0,-1 0 1 0 0,0 0-1 0 0,0 1 1 0 0,0-1-1 0 0,0 0 0 0 0,0 0 1 0 0,-1 0-1 0 0,1 0 0 0 0,0 0 1 0 0,0 0-1 0 0,-1 0 1 0 0,1 0-1 0 0,-1 0 0 0 0,1 0 1 0 0,-1 0-1 0 0,1 0 1 0 0,-1 0-1 0 0,1 0 0 0 0,-1 0 1 0 0,0 0-1 0 0,0 0 0 0 0,1-1 1 0 0,-1 1-1 0 0,0 0 1 0 0,0-1-1 0 0,0 1 0 0 0,0 0 1 0 0,0-1-1 0 0,0 1 1 0 0,0-1-1 0 0,-1 1 0 0 0,-15 9 575 0 0,0 0-1 0 0,1 1 0 0 0,0 1 1 0 0,-22 21-1 0 0,-12 10-170 0 0,2-3-280 0 0,16-10-164 0 0,16-17 0 0 0,1 1 0 0 0,1 1 0 0 0,0 1 0 0 0,0 0 0 0 0,-11 20 0 0 0,24-34 16 0 0,0 0 0 0 0,0 0 0 0 0,0-1 0 0 0,0 2 0 0 0,0-1 0 0 0,0 0 0 0 0,1 0 0 0 0,-1 0 0 0 0,1 0 0 0 0,0 0 0 0 0,-1 1 0 0 0,1-1 0 0 0,0 0 0 0 0,0 0 0 0 0,1 0 0 0 0,-1 1 0 0 0,0-1 0 0 0,1 0 0 0 0,0 2 0 0 0,0-1 38 0 0,1-1 1 0 0,-1 1-1 0 0,1-1 0 0 0,0 1 0 0 0,-1-1 0 0 0,1 0 0 0 0,0 0 0 0 0,0 1 1 0 0,1-1-1 0 0,-1-1 0 0 0,0 1 0 0 0,5 2 0 0 0,2 1 93 0 0,2 0-1 0 0,-1-1 0 0 0,0 0 0 0 0,1 0 1 0 0,-1-1-1 0 0,15 2 0 0 0,4-2-146 0 0,-1-1 0 0 0,0-1 0 0 0,1-2 0 0 0,37-4 0 0 0,-58 3 48 0 0,0 1 1 0 0,0-1-1 0 0,0 0 0 0 0,-1 0 1 0 0,1-1-1 0 0,-1 0 0 0 0,1-1 0 0 0,8-5 1 0 0,-12 6 74 0 0,1 0 0 0 0,-1-1-1 0 0,0 1 1 0 0,0-1 0 0 0,0 0 0 0 0,-1 0 0 0 0,1 0 0 0 0,-1-1 0 0 0,0 1 0 0 0,0-1-1 0 0,0 0 1 0 0,3-9 0 0 0,-1-3-122 0 0,0 0 0 0 0,-1 0 0 0 0,-1 0 0 0 0,-1 0 1 0 0,0 0-1 0 0,-2-1 0 0 0,1 1 0 0 0,-2 0 0 0 0,-1-1 0 0 0,0 1 0 0 0,-1 0 0 0 0,0 0 0 0 0,-2 0 0 0 0,-12-30 0 0 0,16 43-56 0 0,-1 1 0 0 0,0 0-1 0 0,0-1 1 0 0,0 1 0 0 0,0 0-1 0 0,0 0 1 0 0,-1 0 0 0 0,0 0-1 0 0,1 1 1 0 0,-1-1 0 0 0,0 1-1 0 0,0-1 1 0 0,0 1 0 0 0,0 0-1 0 0,-1 0 1 0 0,1 1 0 0 0,-7-3-1 0 0,5 2-15 0 0,1 1 0 0 0,-1 0 0 0 0,0 0 0 0 0,0 1-1 0 0,0 0 1 0 0,0 0 0 0 0,0 0 0 0 0,0 0 0 0 0,0 1 0 0 0,1-1 0 0 0,-1 1-1 0 0,0 1 1 0 0,-6 1 0 0 0,4-1-188 0 0,0 1 0 0 0,1 0 0 0 0,-1 0 0 0 0,1 0 0 0 0,0 0 0 0 0,0 1 0 0 0,0 0 0 0 0,0 1 0 0 0,1-1 0 0 0,-6 6 0 0 0,4 1-764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15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15 580 11975 0 0,'0'0'547'0'0,"-1"1"-11"0"0,-4 1-203 0 0,4-2 419 0 0,1 0 220 0 0,0 0 42 0 0,0 0-61 0 0,0 0-288 0 0,0 0-121 0 0,0 0-28 0 0,0 0 66 0 0,0 0 288 0 0,-4-21 2029 0 0,3 12-2757 0 0,-1-1-1 0 0,2 0 1 0 0,0 1 0 0 0,0-1-1 0 0,0 0 1 0 0,1 1 0 0 0,1-1 0 0 0,-1 1-1 0 0,2-1 1 0 0,-1 1 0 0 0,1 0 0 0 0,1 0-1 0 0,0 0 1 0 0,0 0 0 0 0,0 1-1 0 0,9-12 1 0 0,3-6-142 0 0,2 1 0 0 0,1 0 0 0 0,32-33 0 0 0,-13 23-46 0 0,71-50 0 0 0,-83 68-15 0 0,0 2-1 0 0,1 1 0 0 0,0 0 0 0 0,37-11 0 0 0,-13 8-2862 0 0,87-16 0 0 0,-118 30 1389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16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879 75 13823 0 0,'6'-9'1056'0'0,"-5"6"-1006"0"0,-1 0-1 0 0,0-1 1 0 0,1 1-1 0 0,-1 0 1 0 0,0 0 0 0 0,-1-1-1 0 0,1 1 1 0 0,-1 0-1 0 0,1 0 1 0 0,-1 0-1 0 0,0-1 1 0 0,0 1-1 0 0,0 0 1 0 0,-1 0 0 0 0,1 0-1 0 0,-1 1 1 0 0,-3-6-1 0 0,5 8 18 0 0,-1-1 0 0 0,1 1 0 0 0,-1-1 0 0 0,0 1-1 0 0,0-1 1 0 0,1 1 0 0 0,-1 0 0 0 0,0-1 0 0 0,0 1-1 0 0,1 0 1 0 0,-1 0 0 0 0,0-1 0 0 0,0 1 0 0 0,0 0-1 0 0,0 0 1 0 0,1 0 0 0 0,-1 0 0 0 0,-2 0 0 0 0,-14 3 232 0 0,16-3-280 0 0,-4 1-12 0 0,1-1-7 0 0,0 1 1 0 0,0 0 0 0 0,1 0 0 0 0,-1 0-1 0 0,0 0 1 0 0,0 0 0 0 0,1 1 0 0 0,-1 0-1 0 0,1-1 1 0 0,0 1 0 0 0,-1 1-1 0 0,-4 3 1 0 0,-16 20-1 0 0,2 0 0 0 0,-35 52 0 0 0,-27 66 0 0 0,32-52 0 0 0,35-64 0 0 0,-124 192 0 0 0,-43 62 0 0 0,176-268-1 0 0,-31 55-199 0 0,-71 97 0 0 0,80-134-1772 0 0,19-21-3487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24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1108 38 15663 0 0,'1'-1'356'0'0,"61"-35"1079"0"0,-61 36-1070 0 0,-1 0 122 0 0,0 0 22 0 0,-2-1-360 0 0,0 1 1 0 0,0 0-1 0 0,0 0 0 0 0,0 0 0 0 0,1 0 0 0 0,-1 1 1 0 0,0-1-1 0 0,0 0 0 0 0,-2 2 0 0 0,3-2-105 0 0,-10 4 113 0 0,0 1 1 0 0,0 1-1 0 0,0 0 0 0 0,1 0 0 0 0,0 1 0 0 0,-11 9 1 0 0,12-9-139 0 0,-22 18-19 0 0,2 1 0 0 0,-38 43 0 0 0,-46 67 0 0 0,111-134 0 0 0,-146 195 0 0 0,17-23 0 0 0,-158 159 0 0 0,206-242 0 0 0,-9 17-430 0 0,37-33-3025 0 0,40-51-3028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1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43 164 13823 0 0,'-41'10'1056'0'0,"39"-10"-724"0"0,5 0-220 0 0,28-1 112 0 0,0-1 1 0 0,39-9-1 0 0,64-20 858 0 0,-50 11-785 0 0,409-69 1751 0 0,-431 80-1241 0 0,92-1 0 0 0,-152 10-932 0 0,0 0 1 0 0,-1 0-1 0 0,1 0 1 0 0,-1 0 0 0 0,1 0-1 0 0,0 1 1 0 0,-1-1 0 0 0,1 1-1 0 0,-1-1 1 0 0,1 1-1 0 0,-1-1 1 0 0,1 1 0 0 0,-1 0-1 0 0,1 0 1 0 0,-1-1 0 0 0,0 1-1 0 0,1 0 1 0 0,-1 0-1 0 0,0 1 1 0 0,0-1 0 0 0,0 0-1 0 0,2 2 1 0 0,-2-1-103 0 0,0 1-1 0 0,0-1 1 0 0,0 0 0 0 0,-1 0 0 0 0,1 1 0 0 0,-1-1-1 0 0,1 1 1 0 0,-1-1 0 0 0,0 0 0 0 0,0 1-1 0 0,0-1 1 0 0,0 5 0 0 0,-6 14-1308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16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184 256 15663 0 0,'0'0'356'0'0,"0"0"50"0"0,0 0 20 0 0,0 2-42 0 0,-5 18-337 0 0,-21 71 51 0 0,21-76-97 0 0,-1-1-1 0 0,0 0 1 0 0,-1-1 0 0 0,-12 18-1 0 0,-55 75-408 0 0,71-103-16 0 0,0 0 0 0 0,0 0 0 0 0,0 0 0 0 0,0-1 0 0 0,-5 4 0 0 0,3-1-2472 0 0,-3 0-2072 0 0</inkml:trace>
  <inkml:trace contextRef="#ctx0" brushRef="#br0" timeOffset="1">542 1 10135 0 0,'0'0'448'0'0,"0"0"96"0"0,0 0-440 0 0,11 3-104 0 0,15 8 0 0 0,-3-2 0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17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15 15663 0 0,'0'0'356'0'0,"0"0"50"0"0,0 0 20 0 0,0 0-42 0 0,0 0-180 0 0,-1 1 176 0 0,-21 23-331 0 0,2 1 0 0 0,-23 36 0 0 0,-16 21 802 0 0,29-45-1544 0 0,-37 64 0 0 0,62-93 757 0 0,4-7 274 0 0,2 2 344 0 0,-1-2-644 0 0,0-1 0 0 0,0 0 0 0 0,-1 0-1 0 0,1 1 1 0 0,0-1 0 0 0,0 0 0 0 0,0 0 0 0 0,0 1 0 0 0,0-1-1 0 0,0 0 1 0 0,0 0 0 0 0,0 1 0 0 0,1-1 0 0 0,-1 0 0 0 0,0 0-1 0 0,0 1 1 0 0,0-1 0 0 0,0 0 0 0 0,0 0 0 0 0,0 1 0 0 0,0-1-1 0 0,0 0 1 0 0,1 0 0 0 0,-1 0 0 0 0,0 1 0 0 0,0-1 0 0 0,0 0-1 0 0,1 0 1 0 0,-1 0 0 0 0,0 0 0 0 0,0 1 0 0 0,0-1 0 0 0,1 0-1 0 0,-1 0 1 0 0,12 1 238 0 0,-1-1-1 0 0,1-1 1 0 0,-1 0-1 0 0,1 0 1 0 0,-1-1-1 0 0,0-1 1 0 0,0 0-1 0 0,0 0 1 0 0,0-1 0 0 0,11-6-1 0 0,18-9 50 0 0,45-31-1 0 0,-64 38-359 0 0,12-8-87 0 0,-1-2 0 0 0,30-25 0 0 0,-57 43-49 0 0,-1 0 1 0 0,0 0 0 0 0,0 0-1 0 0,0-1 1 0 0,-1 0 0 0 0,0 1 0 0 0,6-12-1 0 0,-8 15 162 0 0,-1-1 1 0 0,1 0-1 0 0,0 0 0 0 0,-1 0 0 0 0,1 0 1 0 0,-1 0-1 0 0,0 0 0 0 0,0 0 0 0 0,0 0 0 0 0,0 0 1 0 0,0 0-1 0 0,0 0 0 0 0,0 0 0 0 0,-1 0 1 0 0,1 0-1 0 0,-1 0 0 0 0,1 0 0 0 0,-1 1 1 0 0,0-1-1 0 0,0 0 0 0 0,0 0 0 0 0,0 0 0 0 0,0 1 1 0 0,0-1-1 0 0,-3-2 0 0 0,-2-2 13 0 0,1 1 0 0 0,-2 1-1 0 0,1-1 1 0 0,0 1 0 0 0,-1 0 0 0 0,0 1-1 0 0,0-1 1 0 0,0 1 0 0 0,0 1 0 0 0,0-1-1 0 0,-9 0 1 0 0,-27-12-1885 0 0,33 10 868 0 0,3 0-10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17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30 488 15663 0 0,'-8'-3'1668'0'0,"6"2"-1516"0"0,-1 0 0 0 0,1 0-1 0 0,0 0 1 0 0,0 0 0 0 0,0-1-1 0 0,1 1 1 0 0,-1-1-1 0 0,-2-1 1 0 0,4 3-105 0 0,0-1 1 0 0,-1 0-1 0 0,1 1 0 0 0,0-1 1 0 0,0 0-1 0 0,0 1 0 0 0,-1-1 0 0 0,1 0 1 0 0,0 1-1 0 0,0-1 0 0 0,0 0 1 0 0,0 1-1 0 0,0-1 0 0 0,0 0 0 0 0,0 1 1 0 0,0-1-1 0 0,0 0 0 0 0,1 1 1 0 0,-1-1-1 0 0,0 0 0 0 0,0 1 0 0 0,1-1 1 0 0,-1 0-1 0 0,0 1 0 0 0,1-1 1 0 0,-1 1-1 0 0,0-1 0 0 0,1 1 0 0 0,-1-1 1 0 0,1 1-1 0 0,-1-1 0 0 0,1 1 1 0 0,-1-1-1 0 0,2 0 0 0 0,68-67-201 0 0,150-111 0 0 0,-170 144 41 0 0,2 3 1 0 0,1 2-1 0 0,1 2 0 0 0,72-26 0 0 0,-109 48 387 0 0,-1 1-1 0 0,29-5 0 0 0,-41 9-216 0 0,-1 0-1 0 0,1 1 1 0 0,0 0 0 0 0,0 0-1 0 0,0 0 1 0 0,0 0 0 0 0,0 0-1 0 0,0 1 1 0 0,0-1 0 0 0,-1 1-1 0 0,1 0 1 0 0,0 1-1 0 0,0-1 1 0 0,-1 1 0 0 0,1-1-1 0 0,-1 1 1 0 0,0 0 0 0 0,5 3-1 0 0,-6-2 33 0 0,0-1 0 0 0,0 1 0 0 0,0-1-1 0 0,-1 1 1 0 0,1 0 0 0 0,-1 0 0 0 0,0 0 0 0 0,1 0-1 0 0,-1 0 1 0 0,-1 0 0 0 0,1 0 0 0 0,0 0 0 0 0,-1 1-1 0 0,1-1 1 0 0,-1 0 0 0 0,0 6 0 0 0,-1 3 117 0 0,0 1 0 0 0,-6 23 0 0 0,-16 57-198 0 0,-38 93 0 0 0,57-176-8 0 0,1 0 0 0 0,0 1 0 0 0,0-1 0 0 0,1 1 0 0 0,-2 20 0 0 0,4-30-46 0 0,0 0 0 0 0,0 0-1 0 0,0 1 1 0 0,0-1 0 0 0,1 0-1 0 0,-1 0 1 0 0,0 0 0 0 0,1 0-1 0 0,-1 0 1 0 0,0 0 0 0 0,1 0-1 0 0,-1 0 1 0 0,1 0 0 0 0,0 0 0 0 0,-1 0-1 0 0,1 0 1 0 0,1 1 0 0 0,-1-1-467 0 0,0-1 1 0 0,0 1 0 0 0,0 0 0 0 0,0-1 0 0 0,0 1-1 0 0,0-1 1 0 0,0 1 0 0 0,0-1 0 0 0,0 0-1 0 0,2 1 1 0 0,13 0-6804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1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570 135 11975 0 0,'0'0'267'0'0,"0"0"42"0"0,-1 1 17 0 0,-73 29 365 0 0,-72 28 1484 0 0,94-39-1848 0 0,1 2-1 0 0,1 3 0 0 0,1 2 1 0 0,-57 40-1 0 0,103-64-326 0 0,-1 1 0 0 0,0-1 0 0 0,1 1 0 0 0,-1 1 0 0 0,1-1 0 0 0,0 0 0 0 0,0 1 0 0 0,1-1 0 0 0,-1 1 0 0 0,-4 8 0 0 0,7-12 0 0 0,0 1 0 0 0,0-1 0 0 0,0 1 0 0 0,-1-1 0 0 0,1 1 0 0 0,0-1 0 0 0,0 1 0 0 0,0-1 0 0 0,0 0 0 0 0,0 1 0 0 0,0-1 0 0 0,0 1 0 0 0,0-1 0 0 0,0 1 0 0 0,0-1 0 0 0,0 1 0 0 0,0-1 0 0 0,1 1 0 0 0,0 0 6 0 0,0 1 0 0 0,0-1 0 0 0,0-1 0 0 0,0 1 0 0 0,0 0 0 0 0,0 0 0 0 0,0 0 0 0 0,0-1 0 0 0,0 1 0 0 0,1 0 0 0 0,-1-1-1 0 0,0 1 1 0 0,0-1 0 0 0,3 1 0 0 0,22 4 278 0 0,-22-4-214 0 0,31 3 543 0 0,-1-1 0 0 0,0-2 0 0 0,63-5 0 0 0,-40-3-455 0 0,84-22 0 0 0,-126 25-243 0 0,0 0 0 0 0,-1-1-1 0 0,0-1 1 0 0,0-1 0 0 0,0 0 0 0 0,-1 0 0 0 0,0-1 0 0 0,0-1 0 0 0,-1 0 0 0 0,0-1-1 0 0,-1 0 1 0 0,12-14 0 0 0,-19 19 85 0 0,-1 0 0 0 0,1-1 0 0 0,-1 1 0 0 0,0-1 0 0 0,0 0 0 0 0,0 0 0 0 0,-1 0 0 0 0,0 0 0 0 0,0 0 0 0 0,-1-1 0 0 0,0 1 0 0 0,0-1 0 0 0,0 1 0 0 0,-1-1 0 0 0,0 1 0 0 0,0-1 0 0 0,0 1 0 0 0,-1-1 0 0 0,0 1 0 0 0,0-1 0 0 0,-1 1 0 0 0,0 0 0 0 0,0 0 0 0 0,-1 0 0 0 0,-4-9 0 0 0,-3-8-25 0 0,6 15-34 0 0,1 0-1 0 0,-1 1 0 0 0,-1-1 1 0 0,1 1-1 0 0,-1-1 0 0 0,-9-9 1 0 0,-1 4-310 0 0,-2-4-1256 0 0,7 5-2405 0 0,0 0-1584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1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1171 13823 0 0,'0'0'315'0'0,"0"0"45"0"0,0 0 21 0 0,1 1-49 0 0,1 0-324 0 0,-1 0 0 0 0,1-1 0 0 0,0 1 0 0 0,0-1 0 0 0,0 1 0 0 0,0-1-1 0 0,0 0 1 0 0,-1 1 0 0 0,1-1 0 0 0,0 0 0 0 0,0 0 0 0 0,0 0 0 0 0,0-1 0 0 0,0 1 0 0 0,0 0-1 0 0,2-2 1 0 0,35-10 213 0 0,-30 8-16 0 0,30-10-193 0 0,-2-3-1 0 0,0 0 1 0 0,0-3-1 0 0,-2-1 1 0 0,48-38-1 0 0,-44 27-48 0 0,-1-2 0 0 0,-3-2 0 0 0,63-80 0 0 0,-58 60-31 0 0,-2-3-1 0 0,42-89 1 0 0,-42 64 16 0 0,36-116 0 0 0,-63 165 52 0 0,-2 12 0 0 0,-2-1 0 0 0,-1 0 0 0 0,0 0 0 0 0,-2-1 0 0 0,2-27 0 0 0,-6 51 0 0 0,0-1 0 0 0,0 1 0 0 0,0-1 0 0 0,0 1 0 0 0,0-1 0 0 0,-1 1 0 0 0,1-1 0 0 0,0 1 0 0 0,-1-1 0 0 0,1 1 0 0 0,-1-1 0 0 0,0 1 0 0 0,1 0 0 0 0,-1-1 0 0 0,0 1 0 0 0,0 0 0 0 0,0-1 0 0 0,0 1 0 0 0,0 0 0 0 0,0 0 0 0 0,0 0 0 0 0,-1-1 0 0 0,0 1 0 0 0,0 0 0 0 0,0 0 0 0 0,0 1 0 0 0,0-1 0 0 0,-1 1 0 0 0,1-1 0 0 0,0 1 0 0 0,0-1 0 0 0,0 1 0 0 0,0 0 0 0 0,-1 0 0 0 0,1 0 0 0 0,-4 1 0 0 0,-2 1 0 0 0,-1 0 0 0 0,1 1 0 0 0,-1 0 0 0 0,1 0 0 0 0,0 1 0 0 0,-12 7 0 0 0,10-4 0 0 0,1 0 0 0 0,0 1 0 0 0,0 0 0 0 0,1 0 0 0 0,0 1 0 0 0,1 0 0 0 0,-12 16 0 0 0,0 9 0 0 0,-16 34 0 0 0,19-35 0 0 0,-134 243 1109 0 0,21-42-226 0 0,99-176-883 0 0,-92 197 0 0 0,-7 86 0 0 0,122-321-265 0 0,-1 0-1 0 0,-1-1 1 0 0,0 0-1 0 0,-2-1 1 0 0,0 0 0 0 0,-1-1-1 0 0,-1 0 1 0 0,0 0-1 0 0,-1-2 1 0 0,-17 15-1 0 0,-37 29-1744 0 0,67-57-2444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1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19351 0 0,'4'-1'439'0'0,"16"-4"-14"0"0,1 0 1 0 0,0 1-1 0 0,36-2 1 0 0,7-1-447 0 0,413-101-1231 0 0,-342 62-2147 0 0,-125 42 2926 0 0,62-24-5667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20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858 136 8287 0 0,'0'0'382'0'0,"0"0"-8"0"0,1-2-240 0 0,9-11 580 0 0,0-1 0 0 0,-1-1 0 0 0,9-19 0 0 0,-14 28-251 0 0,0-1 1 0 0,1 1-1 0 0,0 0 1 0 0,8-9-1 0 0,1-1 410 0 0,-13 15-361 0 0,-1 1 0 0 0,0 0 0 0 0,0 0-68 0 0,-4 15-272 0 0,-5 6 131 0 0,-1-1 0 0 0,0 0 0 0 0,-1 0 0 0 0,-27 33 0 0 0,10-12 65 0 0,-82 130-187 0 0,-14 21-197 0 0,-3 7 16 0 0,-42 61 0 0 0,-60 108-1384 0 0,186-290 469 0 0,13-22-4674 0 0,20-39 621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2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11975 0 0,'0'0'267'0'0,"2"-1"42"0"0,17-12 183 0 0,0 0 0 0 0,2 2-1 0 0,-1 0 1 0 0,2 2 0 0 0,-1 0-1 0 0,27-6 1 0 0,142-27 3520 0 0,-117 29-3674 0 0,407-61 704 0 0,-373 60-956 0 0,-17-4-866 0 0,-44 8-2079 0 0,1 3-3695 0 0,-27 4 1643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21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18 15663 0 0,'0'0'356'0'0,"1"-1"50"0"0,16-15 623 0 0,-16 15-664 0 0,-1 1 122 0 0,0 0 22 0 0,-4 15 515 0 0,-3 4-770 0 0,-1-1 0 0 0,0 0-1 0 0,-2-1 1 0 0,0 0 0 0 0,-1 0-1 0 0,-13 16 1 0 0,-86 85-2231 0 0,58-66-10 0 0,36-35 13 0 0,2-3-3824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2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17 231 15663 0 0,'-16'-22'1188'0'0,"16"21"-804"0"0,9-3-236 0 0,1 1-146 0 0,13-7 85 0 0,0 2 0 0 0,1 0-1 0 0,0 2 1 0 0,29-4 0 0 0,297-20 2794 0 0,196-24-2110 0 0,-534 52-731 0 0,-1 1-493 0 0,0 0-1 0 0,0-1 1 0 0,0-1-1 0 0,0 0 1 0 0,-1 0-1 0 0,1-1 1 0 0,18-10-1 0 0,4-9-1568 0 0,-12 5-24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21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234 356 15663 0 0,'-6'-1'173'0'0,"-1"0"0"0"0,1 1 1 0 0,-1 0-1 0 0,1 0 0 0 0,-1 1 0 0 0,1 0 0 0 0,-1 0 0 0 0,-6 2 0 0 0,-5 3-59 0 0,-24 11 0 0 0,30-11-136 0 0,1-1 0 0 0,-1-1 1 0 0,0 0-1 0 0,-1 0 0 0 0,-19 2 0 0 0,16-4-1305 0 0,15-2 885 0 0,2-2 292 0 0,6-5 146 0 0,-1-1 0 0 0,1 1 1 0 0,0 0-1 0 0,12-8 0 0 0,12-12 7 0 0,12-17 285 0 0,-17 15 275 0 0,3 2-1 0 0,56-44 1 0 0,-52 51-221 0 0,2 1-1 0 0,0 1 0 0 0,1 2 1 0 0,1 2-1 0 0,40-10 0 0 0,-64 20-344 0 0,29-4-1 0 0,-37 8 110 0 0,0-1 0 0 0,0 1 0 0 0,1 0 0 0 0,-1 0 0 0 0,0 1 0 0 0,0-1 0 0 0,0 1 0 0 0,8 2 0 0 0,-12-2-95 0 0,1-1 1 0 0,-1 1-1 0 0,0 0 1 0 0,1 0-1 0 0,-1 0 1 0 0,0 0-1 0 0,0 0 1 0 0,0 0-1 0 0,0 0 1 0 0,0 0-1 0 0,0 0 1 0 0,0 0-1 0 0,0 0 1 0 0,0 1-1 0 0,0-1 1 0 0,-1 0-1 0 0,1 1 1 0 0,-1-1-1 0 0,1 1 1 0 0,-1-1-1 0 0,1 0 1 0 0,-1 1-1 0 0,0-1 1 0 0,1 1-1 0 0,-1-1 1 0 0,0 1-1 0 0,0-1 1 0 0,0 1-1 0 0,-1 2 0 0 0,0 4-266 0 0,0 0 0 0 0,-1 0 0 0 0,0 0 0 0 0,-4 9 0 0 0,4-13 327 0 0,-4 11-77 0 0,0 0 0 0 0,-1-1 0 0 0,-17 24 0 0 0,-31 35 9 0 0,31-45-4 0 0,9-11 0 0 0,-19 28 0 0 0,46-52 0 0 0,-2-1 0 0 0,13-10 0 0 0,73-82 0 0 0,5-4 0 0 0,-77 82 0 0 0,0 1 0 0 0,40-25 0 0 0,-49 37 0 0 0,1 0 0 0 0,0 2 0 0 0,0 0 0 0 0,0 1 0 0 0,1 0 0 0 0,33-6 0 0 0,-36 10 0 0 0,1 0 0 0 0,-1 1 0 0 0,1 1 0 0 0,-1 0 0 0 0,1 1 0 0 0,-1 0 0 0 0,0 1 0 0 0,26 7 0 0 0,-38-9 0 0 0,0 1 0 0 0,0 0 0 0 0,0-1 0 0 0,0 1 0 0 0,0 0 0 0 0,0 0 0 0 0,0 0 0 0 0,0 0 0 0 0,0 0 0 0 0,-1 1 0 0 0,1-1 0 0 0,0 1 0 0 0,-1-1 0 0 0,1 1 0 0 0,-1-1 0 0 0,0 1 0 0 0,1 0 0 0 0,-1-1 0 0 0,0 1 0 0 0,2 4 0 0 0,-3-3 0 0 0,0-1 0 0 0,1 0 0 0 0,-1 1 0 0 0,0-1 0 0 0,0 1 0 0 0,-1-1 0 0 0,1 1 0 0 0,-1-1 0 0 0,1 1 0 0 0,-1-1 0 0 0,0 0 0 0 0,0 1 0 0 0,0-1 0 0 0,0 0 0 0 0,0 1 0 0 0,0-1 0 0 0,-3 4 0 0 0,-71 88 1281 0 0,24-33-586 0 0,3-3-623 0 0,-11 13-2774 0 0,50-57-4124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2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63 181 15663 0 0,'0'0'356'0'0,"0"0"50"0"0,0 0 20 0 0,0 0-42 0 0,1 2-250 0 0,3 8-119 0 0,-2-6-15 0 0,0 1 0 0 0,0-1 0 0 0,0 0 0 0 0,1 0-1 0 0,2 4 1 0 0,-4-7 0 0 0,-1-1 0 0 0,1 1 0 0 0,-1 0 0 0 0,1 0 0 0 0,-1 0 0 0 0,1-1 0 0 0,0 1 0 0 0,-1 0-1 0 0,1-1 1 0 0,0 1 0 0 0,0-1 0 0 0,-1 1 0 0 0,1-1 0 0 0,0 1 0 0 0,0-1 0 0 0,0 1 0 0 0,0-1 0 0 0,0 0 0 0 0,0 0-1 0 0,0 1 1 0 0,1-1 0 0 0,2 0 73 0 0,0 2 61 0 0,1-1 0 0 0,0 0 0 0 0,0-1 0 0 0,-1 1 0 0 0,1-1 0 0 0,0 0 0 0 0,0 0 0 0 0,0 0 1 0 0,0-1-1 0 0,9-2 0 0 0,3-2 141 0 0,27-11 1 0 0,-31 11-333 0 0,26-11 399 0 0,-1-2-1 0 0,-1-1 0 0 0,-1-2 1 0 0,-1-1-1 0 0,45-39 0 0 0,-79 60-341 0 0,3-2 0 0 0,0 0 0 0 0,0 0 0 0 0,-1-1 0 0 0,0 1 0 0 0,1-1 0 0 0,-1 0 0 0 0,4-8 0 0 0,-6 4 0 0 0,-1 7 0 0 0,-1 1 1 0 0,0-1-1 0 0,1 1 0 0 0,-1-1 0 0 0,0 1 0 0 0,0-1 1 0 0,1 1-1 0 0,-1-1 0 0 0,0 1 0 0 0,0 0 1 0 0,1-1-1 0 0,-1 1 0 0 0,0 0 0 0 0,0 0 0 0 0,0 0 1 0 0,0 0-1 0 0,0 0 0 0 0,1 0 0 0 0,-3 0 1 0 0,-18 2-70 0 0,10 2-218 0 0,-1 1 0 0 0,0 0 0 0 0,1 1 0 0 0,-19 12 0 0 0,5-3-40 0 0,-67 40 244 0 0,-168 134 0 0 0,254-185 83 0 0,0 1 0 0 0,0 1 0 0 0,1-1 0 0 0,0 1 0 0 0,0 0 0 0 0,-5 8 0 0 0,9-12 0 0 0,0 0 0 0 0,0 0 0 0 0,1 0 0 0 0,-1 0 0 0 0,0-1 0 0 0,1 1 0 0 0,-1 0 0 0 0,1 0 0 0 0,0 0 0 0 0,0 0 0 0 0,-1 0 0 0 0,1 1 0 0 0,1-1 0 0 0,-1 0 0 0 0,0 0 0 0 0,0 0 0 0 0,1 0 0 0 0,-1 0 0 0 0,1-1 0 0 0,0 1 0 0 0,0 0 0 0 0,-1 0 0 0 0,1 0 0 0 0,0 0 0 0 0,1-1 0 0 0,-1 1 0 0 0,0 0 0 0 0,2 1 0 0 0,3 3-119 0 0,0 0 1 0 0,0-1-1 0 0,1 1 0 0 0,0-2 0 0 0,0 1 0 0 0,0-1 0 0 0,8 4 1 0 0,58 22-2959 0 0,-52-23 1719 0 0,6 2-4705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2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5 13823 0 0,'0'0'315'0'0,"2"0"45"0"0,17-4 353 0 0,-19 4-711 0 0,1 0 0 0 0,-1 0 0 0 0,0 0 0 0 0,0 0 0 0 0,0 0 0 0 0,0 0 1 0 0,0-1-1 0 0,0 1 0 0 0,1 0 0 0 0,-1 0 0 0 0,0 0 0 0 0,0 0 0 0 0,0 0 0 0 0,0 0 0 0 0,0 0 0 0 0,1 0 0 0 0,-1 0 0 0 0,0 0 0 0 0,0 0 0 0 0,0 0 0 0 0,0 0 0 0 0,0 0 0 0 0,1 0 0 0 0,-1 0 0 0 0,0 0 0 0 0,0 1 0 0 0,0-1 0 0 0,0 0 0 0 0,0 0 0 0 0,1 0 0 0 0,-1 0 0 0 0,0 0 0 0 0,0 0 1 0 0,0 0-1 0 0,0 0 0 0 0,0 0 0 0 0,0 1 0 0 0,0-1 0 0 0,1 0 0 0 0,-1 0 0 0 0,-4 6 33 0 0,-7 5-30 0 0,-20 12-5 0 0,-2-3 0 0 0,-50 26 0 0 0,32-20 0 0 0,50-25 2 0 0,0-1 0 0 0,0 1 0 0 0,0 0 0 0 0,0 0 0 0 0,0-1 0 0 0,0 1 0 0 0,0 0 0 0 0,0 0-1 0 0,0 0 1 0 0,0 0 0 0 0,0 0 0 0 0,0 0 0 0 0,1 0 0 0 0,-1 1 0 0 0,0-1 0 0 0,1 0 0 0 0,-1 0 0 0 0,1 0 0 0 0,0 1-1 0 0,-1-1 1 0 0,1 0 0 0 0,0 1 0 0 0,0-1 0 0 0,0 0 0 0 0,-1 0 0 0 0,1 1 0 0 0,1-1 0 0 0,-1 0 0 0 0,0 1 0 0 0,0-1-1 0 0,0 0 1 0 0,1 1 0 0 0,-1-1 0 0 0,1 0 0 0 0,-1 0 0 0 0,1 2 0 0 0,3 4 157 0 0,0-1 1 0 0,1 0-1 0 0,0 1 1 0 0,0-1 0 0 0,0-1-1 0 0,0 1 1 0 0,1-1-1 0 0,0 0 1 0 0,7 5-1 0 0,14 12 215 0 0,-5 1-374 0 0,0 1 0 0 0,-2 0 0 0 0,30 48 0 0 0,-20-17 0 0 0,7 10 0 0 0,-32-57 0 0 0,0 0 0 0 0,-1 0 0 0 0,0 1 0 0 0,5 15 0 0 0,-8-13 0 0 0,-1-10 10 0 0,-1 0 0 0 0,1 0 1 0 0,-1 0-1 0 0,0 0 0 0 0,1 0 0 0 0,-1 0 0 0 0,0 0 0 0 0,0 0 0 0 0,0 0 0 0 0,0 0 1 0 0,0-1-1 0 0,0 1 0 0 0,0 0 0 0 0,0-1 0 0 0,0 1 0 0 0,0 0 0 0 0,0-1 0 0 0,-2 1 1 0 0,-26 7 405 0 0,10-3-94 0 0,-25 9 38 0 0,-1-3 1 0 0,-71 11-1 0 0,31-8-324 0 0,64-9-130 0 0,4-2-711 0 0,0 0 0 0 0,-28 2 0 0 0,30-6-5334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26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1291 6447 0 0,'-1'4'142'0'0,"-2"1"-83"0"0,0 1 0 0 0,-1-1 0 0 0,1 0 0 0 0,-1 0 0 0 0,0 0 0 0 0,-1 0-1 0 0,1-1 1 0 0,-7 6 0 0 0,-22 17 1397 0 0,32-26-944 0 0,-5 0 220 0 0,4-1 6659 0 0,52-46-6642 0 0,24-25 699 0 0,174-190-1433 0 0,-191 204-14 0 0,85-93-1 0 0,48-47 0 0 0,113-101 0 0 0,-60 37 0 0 0,-217 229 0 0 0,-108 145 0 0 0,45-65 0 0 0,3 1 0 0 0,2 2 0 0 0,1 1 0 0 0,4 2 0 0 0,1 1 0 0 0,-18 58 0 0 0,32-76 0 0 0,2 0 0 0 0,1 1 0 0 0,2-1 0 0 0,1 2 0 0 0,0 38 0 0 0,6-54 0 0 0,0 0 0 0 0,2 0 0 0 0,1-1 0 0 0,1 1 0 0 0,0-1 0 0 0,2 0 0 0 0,0 0 0 0 0,2 0 0 0 0,18 36 0 0 0,44 86 1815 0 0,-63-133-1889 0 0,-5-9-59 0 0,-1 0 0 0 0,0 0 0 0 0,1 0 0 0 0,-1 0 0 0 0,0 0 0 0 0,0 0 0 0 0,0 0 0 0 0,-1 1 0 0 0,1-1 0 0 0,0 0 0 0 0,-1 1 0 0 0,1-1 0 0 0,-1 0 0 0 0,0 1 0 0 0,0 4 1 0 0,-4-1-873 0 0,1-6-4014 0 0,-4-4-595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26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13823 0 0,'0'0'315'0'0,"2"0"45"0"0,3 0-274 0 0,1-1 0 0 0,0 0-1 0 0,0-1 1 0 0,-1 1 0 0 0,1-1 0 0 0,0 0 0 0 0,10-5-1 0 0,10-4 66 0 0,252-65 1889 0 0,-208 63-2381 0 0,48-9-702 0 0,-91 14 531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2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70 10135 0 0,'0'0'231'0'0,"0"0"29"0"0,0 0 19 0 0,-1 1-41 0 0,-12 6-243 0 0,8-4 50 0 0,-1 0-1 0 0,1 0 1 0 0,0 1 0 0 0,-9 7 0 0 0,13-9 20 0 0,-1-1 1 0 0,1 1-1 0 0,0 0 1 0 0,0-1-1 0 0,0 1 1 0 0,0 0-1 0 0,0 0 1 0 0,0 0-1 0 0,0 0 1 0 0,1 0-1 0 0,-1 0 0 0 0,1-1 1 0 0,-1 2-1 0 0,1-1 1 0 0,0 0-1 0 0,0 0 1 0 0,0 0-1 0 0,0 0 1 0 0,0 3-1 0 0,8 51 413 0 0,9 118 1684 0 0,-15-153-2156 0 0,1 0 0 0 0,8 31 0 0 0,-4-21-8 0 0,-6-27 87 0 0,0-1 0 0 0,0 1-1 0 0,0-1 1 0 0,1 0 0 0 0,-1 0-1 0 0,1 0 1 0 0,0 1 0 0 0,0-1 0 0 0,0-1-1 0 0,0 1 1 0 0,0 0 0 0 0,1 0-1 0 0,-1-1 1 0 0,1 0 0 0 0,0 1 0 0 0,5 2-1 0 0,-7-4 359 0 0,9-7-278 0 0,-3 0-165 0 0,0-1 0 0 0,0-1 0 0 0,-1 1 0 0 0,0-1 0 0 0,-1 0 0 0 0,1 0 0 0 0,4-12 0 0 0,3-1 0 0 0,133-187 0 0 0,-139 199 0 0 0,2 1 0 0 0,-1 0 0 0 0,16-12 0 0 0,-18 16 0 0 0,3 0 0 0 0,1 7 0 0 0,-8 0 0 0 0,0-1 0 0 0,0 0 0 0 0,1 1 0 0 0,-1-1 0 0 0,-1 1 0 0 0,1 0 0 0 0,0 0 0 0 0,-1 0 0 0 0,1 0 0 0 0,1 5 0 0 0,8 34 0 0 0,0 36 0 0 0,-6-30 0 0 0,1 2 0 0 0,-3-19 0 0 0,10 45 0 0 0,-13-75 23 0 0,0 0 0 0 0,0 0 0 0 0,1-1-1 0 0,-1 1 1 0 0,0 0 0 0 0,0 0 0 0 0,1-1-1 0 0,-1 1 1 0 0,0 0 0 0 0,1 0 0 0 0,-1-1-1 0 0,1 1 1 0 0,-1-1 0 0 0,1 1 0 0 0,-1 0-1 0 0,1-1 1 0 0,0 1 0 0 0,-1-1 0 0 0,1 1-1 0 0,-1-1 1 0 0,1 1 0 0 0,0-1 0 0 0,0 0-1 0 0,-1 1 1 0 0,1-1 0 0 0,0 0 0 0 0,0 0-1 0 0,-1 1 1 0 0,1-1 0 0 0,0 0 0 0 0,0 0-1 0 0,0 0 1 0 0,-1 0 0 0 0,1 0 0 0 0,0 0-1 0 0,0 0 1 0 0,0 0 0 0 0,-1 0 0 0 0,1-1-1 0 0,0 1 1 0 0,0 0 0 0 0,-1 0 0 0 0,1-1-1 0 0,1 0 1 0 0,2 0 105 0 0,-1-1 0 0 0,1 0 0 0 0,-1 0 0 0 0,0 0 0 0 0,0-1 0 0 0,0 1 0 0 0,6-7 0 0 0,125-167 739 0 0,-88 112-477 0 0,92-100 0 0 0,-102 126-825 0 0,-9 11-143 0 0,42-36 0 0 0,-66 60 590 0 0,14-5-96 0 0,-16 7-29 0 0,1 1-1 0 0,0-1 1 0 0,-1 1-1 0 0,1 0 1 0 0,-1 0-1 0 0,1 0 0 0 0,0 0 1 0 0,-1 0-1 0 0,1 0 1 0 0,3 1-1 0 0,-4-1-312 0 0,0 0 0 0 0,0 1 0 0 0,0-1 0 0 0,0 1 0 0 0,0-1-1 0 0,0 1 1 0 0,0-1 0 0 0,0 1 0 0 0,0 0 0 0 0,0-1 0 0 0,0 1-1 0 0,-1 0 1 0 0,1 0 0 0 0,1 1 0 0 0,11 15-1621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28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31 11975 0 0,'-2'1'267'0'0,"-44"22"768"0"0,34-19-925 0 0,-1 2 1 0 0,1 0-1 0 0,1 0 1 0 0,-17 13-1 0 0,-39 38 1372 0 0,63-53-1478 0 0,-7 7 4 0 0,-21 24 0 0 0,29-31-8 0 0,0 0 0 0 0,1 0-1 0 0,-1 0 1 0 0,1 0 0 0 0,0 0-1 0 0,0 0 1 0 0,1 1 0 0 0,-1-1-1 0 0,1 1 1 0 0,0 0 0 0 0,-1 5-1 0 0,3 8-14 0 0,2-14 34 0 0,-2-3 49 0 0,2 2 77 0 0,0-1-1 0 0,-1 1 1 0 0,1-1-1 0 0,0 1 0 0 0,0-1 1 0 0,0 0-1 0 0,1 0 1 0 0,-1 0-1 0 0,0-1 1 0 0,1 1-1 0 0,-1-1 1 0 0,1 0-1 0 0,0 0 0 0 0,-1 0 1 0 0,1 0-1 0 0,5 0 1 0 0,1 0 113 0 0,0 0 1 0 0,0-1 0 0 0,0 0 0 0 0,-1-1-1 0 0,13-2 1 0 0,-7 0-253 0 0,1 0 0 0 0,26-10 0 0 0,-36 10-7 0 0,-1 1 1 0 0,0-1 0 0 0,1 0 0 0 0,-1-1 0 0 0,0 1 0 0 0,-1-1 0 0 0,1 0 0 0 0,-1 0-1 0 0,0 0 1 0 0,6-8 0 0 0,-6 7 0 0 0,-1 1 0 0 0,0-1 0 0 0,0 1 0 0 0,0-1 0 0 0,-1 0 0 0 0,0 0 0 0 0,0 0 0 0 0,0 0 0 0 0,0-1 0 0 0,-1 1 0 0 0,0 0 0 0 0,0-1 0 0 0,0 1 0 0 0,-1-1 0 0 0,0 1 0 0 0,0-1 0 0 0,0 1 0 0 0,-1-1 0 0 0,-2-8 0 0 0,2 7-139 0 0,0 1 0 0 0,-1-1 0 0 0,0 1 0 0 0,0 0 0 0 0,0 0 0 0 0,-1-1 0 0 0,0 1 0 0 0,0 1 0 0 0,-1-1 0 0 0,0 0 0 0 0,0 1 0 0 0,0 0 0 0 0,0 0 0 0 0,-1 0 0 0 0,0 1-1 0 0,0-1 1 0 0,0 1 0 0 0,0 0 0 0 0,-1 1 0 0 0,-10-6 0 0 0,9 6-30 0 0,1 0 0 0 0,0 1-1 0 0,-1 0 1 0 0,1 0 0 0 0,-8-1 0 0 0,11 2-171 0 0,0 1 0 0 0,1 0 0 0 0,-1-1 0 0 0,0 1 0 0 0,0 0 0 0 0,1 0 0 0 0,-1 1 0 0 0,0-1 0 0 0,0 1 0 0 0,1-1 0 0 0,-1 1 0 0 0,0 0 0 0 0,1 0 1 0 0,-1 0-1 0 0,-4 2 0 0 0,-4 9-3998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28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169 293 11975 0 0,'-1'2'267'0'0,"-3"3"-87"0"0,-1 0 0 0 0,1 0 0 0 0,-1 0 0 0 0,0 0 0 0 0,-10 8 1 0 0,7-7-190 0 0,1 0 0 0 0,0 0 0 0 0,-7 9 0 0 0,-7 11-77 0 0,6-8 307 0 0,-16 24 0 0 0,27-36 12 0 0,1 1 1 0 0,-1-1-1 0 0,1 1 0 0 0,0 0 1 0 0,1 0-1 0 0,0 0 1 0 0,0 1-1 0 0,-1 7 0 0 0,3-11-49 0 0,-1 0-1 0 0,1 1 1 0 0,1-1-1 0 0,-1 1 1 0 0,1-1-1 0 0,-1 1 1 0 0,1-1-1 0 0,1 0 1 0 0,-1 1-1 0 0,1-1 1 0 0,-1 0 0 0 0,1 0-1 0 0,4 6 1 0 0,-4-7-125 0 0,0 0 0 0 0,0-1 0 0 0,0 1 0 0 0,0-1 0 0 0,0 1 0 0 0,1-1 1 0 0,-1 0-1 0 0,1 0 0 0 0,-1 0 0 0 0,1-1 0 0 0,0 1 0 0 0,0 0 0 0 0,-1-1 0 0 0,1 0 1 0 0,0 0-1 0 0,0 0 0 0 0,1 0 0 0 0,-1 0 0 0 0,4 0 0 0 0,0-1 84 0 0,-1 0-1 0 0,1 0 0 0 0,-1-1 1 0 0,1 0-1 0 0,-1 0 0 0 0,1-1 1 0 0,-1 0-1 0 0,0 0 0 0 0,0 0 1 0 0,0-1-1 0 0,0 0 0 0 0,0 0 1 0 0,9-7-1 0 0,4-5-168 0 0,-2 0 0 0 0,26-27 1 0 0,-29 27 85 0 0,128-153-60 0 0,-81 90 0 0 0,-14 23-982 0 0,92-84 0 0 0,-130 130 263 0 0,-1 1 0 0 0,0-1 0 0 0,8-12 0 0 0,-2 2-305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2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0 13823 0 0,'0'0'315'0'0,"2"2"45"0"0,-2-1-344 0 0,0 0 1 0 0,1 0-1 0 0,-1 0 1 0 0,0 0-1 0 0,1 0 1 0 0,-1 0-1 0 0,0-1 1 0 0,0 1-1 0 0,0 0 1 0 0,0 0-1 0 0,0 0 1 0 0,0 0-1 0 0,0 0 1 0 0,0 0-1 0 0,0 0 1 0 0,0 0-1 0 0,0 0 1 0 0,-1 0-1 0 0,1-1 1 0 0,0 1-1 0 0,-1 0 0 0 0,1 0 1 0 0,-1 1-1 0 0,-17 21 355 0 0,8-10-300 0 0,-152 172-71 0 0,82-100 0 0 0,-85 133 0 0 0,91-113 0 0 0,-75 111 2024 0 0,125-183-3202 0 0,-33 60-1 0 0,56-92-4280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2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334 398 8287 0 0,'2'1'75'0'0,"0"0"0"0"0,1 1 0 0 0,-1 0 0 0 0,0-1 1 0 0,0 1-1 0 0,-1 0 0 0 0,1 0 0 0 0,0 0 0 0 0,-1 0 0 0 0,4 5 0 0 0,-5-7-53 0 0,0 1 0 0 0,0-1 1 0 0,1 1-1 0 0,-1-1 0 0 0,0 1 0 0 0,0-1 1 0 0,0 1-1 0 0,1-1 0 0 0,-1 1 1 0 0,0-1-1 0 0,0 1 0 0 0,0-1 0 0 0,0 1 1 0 0,0-1-1 0 0,0 1 0 0 0,0-1 1 0 0,0 1-1 0 0,0-1 0 0 0,0 1 1 0 0,0-1-1 0 0,-1 1 0 0 0,1-1 0 0 0,0 1 1 0 0,0-1-1 0 0,0 1 0 0 0,-1-1 1 0 0,1 1-1 0 0,0-1 0 0 0,-1 1 0 0 0,1-1 1 0 0,0 1-1 0 0,-1-1 0 0 0,1 0 1 0 0,0 1-1 0 0,-1-1 0 0 0,1 0 0 0 0,-1 1 1 0 0,1-1-1 0 0,-1 0 0 0 0,1 0 1 0 0,-1 1-1 0 0,0-1 0 0 0,0 1 20 0 0,-2 0 91 0 0,1 1 0 0 0,0-1 0 0 0,0 0 0 0 0,-1 0 0 0 0,1 0 0 0 0,-1-1 0 0 0,1 1 0 0 0,-1 0 0 0 0,1-1 0 0 0,-1 0 0 0 0,1 1 0 0 0,-1-1 0 0 0,1 0 0 0 0,-4-1 0 0 0,-4 0 596 0 0,-1-1 1 0 0,-11-3-1 0 0,3 0 9 0 0,-4 0-482 0 0,-20-3 787 0 0,-79-28-1 0 0,118 34-974 0 0,0 1 1 0 0,1-1-1 0 0,-1 0 0 0 0,0 0 1 0 0,1 0-1 0 0,-1-1 0 0 0,1 1 0 0 0,0-1 1 0 0,0 0-1 0 0,0 0 0 0 0,0 0 0 0 0,1 0 1 0 0,-1 0-1 0 0,-2-4 0 0 0,4 3-4 0 0,-1 1 0 0 0,1 0 0 0 0,0-1 0 0 0,0 0 0 0 0,0 1 0 0 0,0-1 0 0 0,1 0 0 0 0,0 1 0 0 0,0-1 0 0 0,-1 0 0 0 0,2 1 0 0 0,-1-1 0 0 0,0 0 0 0 0,1 0 0 0 0,2-6 0 0 0,-1 3-87 0 0,1 1 0 0 0,-1-1 0 0 0,2 1 0 0 0,-1 0 0 0 0,0 0 0 0 0,1 0-1 0 0,0 1 1 0 0,1-1 0 0 0,8-8 0 0 0,6-3-429 0 0,29-21-1 0 0,-31 25 205 0 0,15-10 18 0 0,0 2 0 0 0,59-30-1 0 0,-71 42 300 0 0,0 0 1 0 0,1 2-1 0 0,-1 0 0 0 0,1 2 0 0 0,1 0 0 0 0,28-3 1 0 0,-44 8-14 0 0,0 0 1 0 0,0 0 0 0 0,1 0 0 0 0,-1 0 0 0 0,0 1-1 0 0,0 0 1 0 0,0 1 0 0 0,0-1 0 0 0,-1 1 0 0 0,1 0-1 0 0,0 0 1 0 0,-1 1 0 0 0,1 0 0 0 0,-1 0 0 0 0,0 0 0 0 0,0 1-1 0 0,0-1 1 0 0,0 1 0 0 0,-1 0 0 0 0,0 1 0 0 0,0-1-1 0 0,0 1 1 0 0,0 0 0 0 0,0 0 0 0 0,-1 0 0 0 0,0 0-1 0 0,4 11 1 0 0,-3-7-57 0 0,-2 0 0 0 0,1 1 0 0 0,-1-1 0 0 0,-1 0 0 0 0,0 1 0 0 0,0-1 0 0 0,-1 1 0 0 0,-1 17 0 0 0,0-20 0 0 0,-1 1 0 0 0,0-1 0 0 0,0 0 0 0 0,0 0 0 0 0,-1 0 0 0 0,0-1 0 0 0,-1 1 0 0 0,1-1 0 0 0,-1 1 0 0 0,0-1 0 0 0,-10 11 0 0 0,4-8 3 0 0,0 1 0 0 0,0-1 1 0 0,-1-1-1 0 0,0 0 0 0 0,-15 7 0 0 0,-63 28-898 0 0,73-36 510 0 0,1-1 0 0 0,-2-1 0 0 0,1 0-1 0 0,0-2 1 0 0,-1 0 0 0 0,0 0 0 0 0,0-2 0 0 0,0 0-1 0 0,-26-2 1 0 0,31-3-1136 0 0,4-4-14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2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13 15663 0 0,'0'0'719'0'0,"0"0"-20"0"0,2-1-449 0 0,4-3-1340 0 0,2-2 3764 0 0,-7 4 537 0 0,-9 8-1983 0 0,-155 102-1063 0 0,-84 81-165 0 0,245-187 0 0 0,-47 37 0 0 0,44-34 0 0 0,-1 1 0 0 0,1-1 0 0 0,0 1 0 0 0,1 0 0 0 0,-1 0 0 0 0,-3 8 0 0 0,8-13 0 0 0,-1 0 0 0 0,1 0 1 0 0,-1 0-1 0 0,1 0 0 0 0,0 0 0 0 0,0 0 0 0 0,-1 0 0 0 0,1 0 0 0 0,0 0 1 0 0,0 0-1 0 0,0 0 0 0 0,0 0 0 0 0,0 0 0 0 0,0 0 0 0 0,0 0 0 0 0,1 0 1 0 0,-1 0-1 0 0,0 0 0 0 0,0 0 0 0 0,1 0 0 0 0,-1 0 0 0 0,1 0 0 0 0,-1 0 1 0 0,1 0-1 0 0,-1 0 0 0 0,1 0 0 0 0,0 0 0 0 0,-1 0 0 0 0,1-1 0 0 0,0 1 1 0 0,0 0-1 0 0,0 0 0 0 0,0-1 0 0 0,-1 1 0 0 0,1-1 0 0 0,0 1 0 0 0,0-1 0 0 0,0 1 1 0 0,2 0-1 0 0,3 1-12 0 0,1 1 1 0 0,-1-1-1 0 0,1-1 0 0 0,-1 1 1 0 0,8-1-1 0 0,24 2-886 0 0,62-4 0 0 0,-55 0 350 0 0,99-8-1660 0 0,-49-3-2257 0 0,-61 6-990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2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0 15663 0 0,'-1'1'356'0'0,"-11"4"-274"0"0,1 1-1 0 0,0 1 0 0 0,0-1 1 0 0,1 2-1 0 0,-1-1 1 0 0,2 2-1 0 0,-17 16 0 0 0,-57 78 577 0 0,60-71-603 0 0,-55 68-55 0 0,-45 61 0 0 0,95-121 0 0 0,2 2 0 0 0,-23 50 0 0 0,23-30 0 0 0,-29 105 0 0 0,41-122-4781 0 0,6-26-630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3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25 10135 0 0,'0'0'231'0'0,"0"0"29"0"0,0 0 19 0 0,0 0 37 0 0,-2 1 125 0 0,-22 11 355 0 0,-28 11 0 0 0,-14 5-328 0 0,54-22-143 0 0,-100 53 894 0 0,88-44-1051 0 0,0 0 0 0 0,-32 29 0 0 0,-43 53 751 0 0,84-80-782 0 0,1 0 0 0 0,1 1 1 0 0,1 1-1 0 0,-13 24 0 0 0,24-40-138 0 0,-1 1-1 0 0,1-1 1 0 0,0 0 0 0 0,0 1-1 0 0,0-1 1 0 0,0 1 0 0 0,0-1-1 0 0,1 1 1 0 0,0 0-1 0 0,-1-1 1 0 0,1 1 0 0 0,1 3-1 0 0,-1-6 5 0 0,1 1-1 0 0,-1-1 1 0 0,1 0 0 0 0,-1 0-1 0 0,1 1 1 0 0,0-1-1 0 0,-1 0 1 0 0,1 0-1 0 0,0 0 1 0 0,0 0 0 0 0,0 0-1 0 0,-1 0 1 0 0,1 0-1 0 0,0 0 1 0 0,1 0-1 0 0,-1 0 1 0 0,0-1 0 0 0,0 1-1 0 0,0 0 1 0 0,0-1-1 0 0,1 1 1 0 0,-1-1-1 0 0,0 1 1 0 0,0-1 0 0 0,1 0-1 0 0,-1 1 1 0 0,0-1-1 0 0,1 0 1 0 0,-1 0-1 0 0,0 0 1 0 0,1 0 0 0 0,-1 0-1 0 0,0 0 1 0 0,2-1-1 0 0,12-1 306 0 0,0-1-1 0 0,0-1 0 0 0,0 0 0 0 0,0-1 1 0 0,20-10-1 0 0,-5 3-191 0 0,47-21-108 0 0,82-47 0 0 0,-150 75-8 0 0,0-1 0 0 0,-1 1 0 0 0,0-1 0 0 0,0-1 0 0 0,0 1 0 0 0,-1-1 0 0 0,0-1 0 0 0,0 1 0 0 0,-1-1 0 0 0,6-11 0 0 0,-10 17-8 0 0,-1-1-1 0 0,0 1 1 0 0,0-1-1 0 0,0 1 1 0 0,-1-1-1 0 0,1 0 1 0 0,0 1-1 0 0,-1-1 1 0 0,0 0-1 0 0,0 0 1 0 0,0 0-1 0 0,0 1 1 0 0,0-1-1 0 0,0 0 1 0 0,-1 0 0 0 0,1 1-1 0 0,-1-1 1 0 0,0 0-1 0 0,-2-4 1 0 0,-2-4-277 0 0,-1 1 1 0 0,0-1 0 0 0,-11-13 0 0 0,0 0 33 0 0,6 6 1051 0 0,-47-80-2019 0 0,54 90 1203 0 0,-1 2-1148 0 0,3 5-4656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30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8 11975 0 0,'2'0'547'0'0,"26"-7"276"0"0,-26 7-447 0 0,-2 0 113 0 0,0 0 20 0 0,0 0 3 0 0,-18 10 1024 0 0,13-8-1454 0 0,0-1 0 0 0,0 1 0 0 0,-1-1 0 0 0,1-1 0 0 0,-7 1 0 0 0,-14 3 34 0 0,-16 6 294 0 0,1 3-1 0 0,0 1 1 0 0,1 1 0 0 0,-70 40-1 0 0,57-23-49 0 0,2 3 0 0 0,1 2 0 0 0,-77 74 0 0 0,113-96-370 0 0,-17 21 0 0 0,27-30-106 0 0,0 0 0 0 0,0 0-1 0 0,0 0 1 0 0,1 1 0 0 0,0-1 0 0 0,0 1 0 0 0,-1 8 0 0 0,3-14 164 0 0,1 1-1 0 0,0-1 1 0 0,0 0-1 0 0,0 0 1 0 0,0 1 0 0 0,0-1-1 0 0,0 0 1 0 0,0 1 0 0 0,1-1-1 0 0,-1 0 1 0 0,0 0 0 0 0,1 1-1 0 0,-1-1 1 0 0,1 0 0 0 0,-1 0-1 0 0,1 0 1 0 0,-1 0 0 0 0,1 0-1 0 0,0 0 1 0 0,0 0-1 0 0,0 0 1 0 0,-1 0 0 0 0,1 0-1 0 0,0 0 1 0 0,0 0 0 0 0,0 0-1 0 0,0-1 1 0 0,1 1 0 0 0,-1 0-1 0 0,2 0 1 0 0,1 1-38 0 0,1 0 0 0 0,-1-1 0 0 0,0 1 0 0 0,1-1 0 0 0,-1 0 0 0 0,1-1 0 0 0,6 1 0 0 0,14-1 9 0 0,1-1-1 0 0,-1-1 1 0 0,35-8-1 0 0,74-23-3023 0 0,-73 16-2112 0 0,-21 6-683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3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15 17503 0 0,'0'0'399'0'0,"2"-1"60"0"0,20-9 442 0 0,-13 7-756 0 0,-9 3-144 0 0,1 0-1 0 0,-1 0 1 0 0,0 0-1 0 0,1 0 1 0 0,-1 0-1 0 0,0 0 1 0 0,0 0-1 0 0,1 0 1 0 0,-1 0 0 0 0,0 0-1 0 0,0 0 1 0 0,1 1-1 0 0,-1-1 1 0 0,0 0-1 0 0,0 0 1 0 0,1 0-1 0 0,-1 0 1 0 0,0 1-1 0 0,0-1 1 0 0,0 0-1 0 0,1 0 1 0 0,-1 0-1 0 0,0 1 1 0 0,0-1 0 0 0,0 0-1 0 0,0 0 1 0 0,0 1-1 0 0,0-1 1 0 0,1 0-1 0 0,-1 2 0 0 0,-1 0 0 0 0,1 0 0 0 0,0-1 0 0 0,-1 1 0 0 0,1 0 0 0 0,-1-1 0 0 0,0 1 0 0 0,1-1 0 0 0,-1 1 0 0 0,0-1 0 0 0,0 1 0 0 0,0-1 0 0 0,0 1 0 0 0,0-1 0 0 0,-3 2 0 0 0,-21 23 0 0 0,23-24 0 0 0,-16 12 0 0 0,0 0 0 0 0,0-1 0 0 0,-31 16 0 0 0,-64 25 0 0 0,64-33 0 0 0,-50 32 0 0 0,75-38 49 0 0,2 0-1 0 0,-31 27 1 0 0,45-35 139 0 0,1 1 1 0 0,0-1 0 0 0,0 1-1 0 0,1 1 1 0 0,0-1 0 0 0,1 1-1 0 0,0 0 1 0 0,0 0 0 0 0,-6 18-1 0 0,10-25-187 0 0,0 1 1 0 0,0 0-1 0 0,1-1 0 0 0,-1 1 0 0 0,1-1 0 0 0,0 1 0 0 0,0 0 0 0 0,0-1 1 0 0,0 1-1 0 0,0 0 0 0 0,0-1 0 0 0,1 1 0 0 0,-1-1 0 0 0,3 6 1 0 0,-2-6-2 0 0,0-1-1 0 0,0 1 1 0 0,0 0 0 0 0,0 0 0 0 0,1-1 0 0 0,-1 1 0 0 0,1-1 0 0 0,-1 1 0 0 0,1-1 0 0 0,0 0 0 0 0,0 1 0 0 0,-1-1 0 0 0,1 0 0 0 0,0 0-1 0 0,0 0 1 0 0,0-1 0 0 0,0 1 0 0 0,3 0 0 0 0,10 3 0 0 0,-1-1 0 0 0,1-1 0 0 0,0-1 0 0 0,30 0 0 0 0,59-10 0 0 0,-91 7 0 0 0,20-2-101 0 0,-1-1 0 0 0,59-18-1 0 0,-73 16-1992 0 0,30-15-1 0 0,-3-4-432 0 0,-5 4-29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3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98 13823 0 0,'0'0'315'0'0,"0"0"45"0"0,0 0 21 0 0,0 0-49 0 0,0 1-220 0 0,-9 11 397 0 0,2 1 0 0 0,0 0 0 0 0,-8 19 0 0 0,9-19-501 0 0,-1-1-1 0 0,-10 15 0 0 0,-5 7 430 0 0,-4 13 98 0 0,3 0 0 0 0,-25 71 0 0 0,47-115-468 0 0,0 1-1 0 0,0-1 0 0 0,1 1 1 0 0,-1 0-1 0 0,1-1 0 0 0,0 1 1 0 0,0 0-1 0 0,0 0 0 0 0,0-1 1 0 0,1 1-1 0 0,-1 0 1 0 0,1-1-1 0 0,0 1 0 0 0,0-1 1 0 0,0 1-1 0 0,1-1 0 0 0,-1 1 1 0 0,1-1-1 0 0,0 0 1 0 0,0 0-1 0 0,0 1 0 0 0,0-2 1 0 0,1 1-1 0 0,-1 0 0 0 0,1 0 1 0 0,-1-1-1 0 0,5 4 0 0 0,-1-2 43 0 0,0 0 0 0 0,-1-1-1 0 0,1 1 1 0 0,0-1 0 0 0,1 0-1 0 0,-1-1 1 0 0,0 0 0 0 0,1 0-1 0 0,0 0 1 0 0,-1 0 0 0 0,1-1-1 0 0,0-1 1 0 0,0 1-1 0 0,8-1 1 0 0,-1-2-65 0 0,1 0 0 0 0,-1-1 0 0 0,0 0 1 0 0,0-1-1 0 0,-1-1 0 0 0,1 0 0 0 0,-1-1 0 0 0,0 0 0 0 0,0-1 0 0 0,-1 0 0 0 0,0-1 0 0 0,0-1 0 0 0,-1 0 0 0 0,12-12 0 0 0,4-7-57 0 0,-1-2 0 0 0,-1-1-1 0 0,40-66 1 0 0,-55 80-86 0 0,-1-1 0 0 0,-1 0 1 0 0,0 0-1 0 0,-1 0 0 0 0,-1-1 0 0 0,-1-1 0 0 0,-1 1 0 0 0,0 0 0 0 0,-2-1 1 0 0,0 0-1 0 0,-1 0 0 0 0,-1 1 0 0 0,-4-33 0 0 0,1 39-704 0 0,1 10-2942 0 0,2 3-2739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3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1 607 13823 0 0,'0'0'315'0'0,"1"1"45"0"0,9 12 335 0 0,2 0 1 0 0,-1-1-1 0 0,21 17 0 0 0,-31-28-183 0 0,-1-1 0 0 0,0 0 0 0 0,0 0 0 0 0,0 0 0 0 0,0 0 0 0 0,2-1 0 0 0,0-1-381 0 0,1 0 0 0 0,-1 0-1 0 0,1 0 1 0 0,-1 0 0 0 0,0 0 0 0 0,0 0-1 0 0,0-1 1 0 0,0 1 0 0 0,0-1 0 0 0,0 1-1 0 0,1-5 1 0 0,17-36 839 0 0,-10 18-437 0 0,-4 13-478 0 0,124-241 1522 0 0,-113 228-1584 0 0,2 0 0 0 0,0 2 0 0 0,1 0 0 0 0,1 1 0 0 0,1 1-1 0 0,1 1 1 0 0,1 1 0 0 0,40-24 0 0 0,-38 29-398 0 0,1 1 0 0 0,1 1 0 0 0,0 1 0 0 0,1 2 0 0 0,54-11 0 0 0,-55 16-3139 0 0,43-2 0 0 0,-36 6-3338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3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13823 0 0,'0'0'315'0'0,"0"0"45"0"0,0 0 21 0 0,0 0-49 0 0,0 0-149 0 0,0 0 194 0 0,0 0 110 0 0,0 0 22 0 0,0 0 3 0 0,0 0 0 0 0,0 0 0 0 0,0 0 0 0 0,0 0 0 0 0,0 0 0 0 0,0 0 0 0 0,-1 1 0 0 0,0 1-455 0 0,1 0 0 0 0,-1 1 0 0 0,0-1-1 0 0,1 0 1 0 0,0 0 0 0 0,-1 0 0 0 0,1 0 0 0 0,0 1-1 0 0,0-1 1 0 0,1 3 0 0 0,-3 19-74 0 0,-10 26-339 0 0,-2-2-1 0 0,-2 0 1 0 0,-2 0-1 0 0,-28 49 1 0 0,38-83-1747 0 0,0-2-4380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3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10135 0 0,'0'0'224'0'0,"0"0"40"0"0,0 0 16 0 0,0 0 8 0 0,9-7-288 0 0,3 0 0 0 0,15-7 0 0 0,-6 0 0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3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759 912 6447 0 0,'-11'14'140'0'0,"1"-1"-1"0"0,-2 1 0 0 0,0-2 0 0 0,-25 21 0 0 0,11-11-544 0 0,19-16-64 0 0,1 0 0 0 0,-1-1 1 0 0,0 0-1 0 0,0 0 0 0 0,0-1 0 0 0,-10 5 1 0 0,7-7 225 0 0,14-15 1002 0 0,0 2-88 0 0,0 0 1 0 0,1 1-1 0 0,0-1 1 0 0,1 1-1 0 0,0 0 1 0 0,1 0-1 0 0,12-14 1 0 0,79-84 5681 0 0,-87 95-5981 0 0,0-1-1 0 0,-1 0 1 0 0,-1-1 0 0 0,11-23-1 0 0,-15 27-167 0 0,-1 0 1 0 0,0-1-1 0 0,-1 1 0 0 0,0-1 0 0 0,0 0 0 0 0,-2 0 1 0 0,1-15-1 0 0,3-108-1803 0 0,31-198-1 0 0,-18 166 992 0 0,-19 160 608 0 0,-2 8 0 0 0,-4 6 0 0 0,7-7 0 0 0,-21 31 0 0 0,-30 59 0 0 0,41-72 0 0 0,-61 119 436 0 0,-75 136 955 0 0,101-192-1696 0 0,3 2 1 0 0,3 2-1 0 0,-46 153 0 0 0,31-22-127 0 0,45-168 374 0 0,2 1-1 0 0,-1 74 0 0 0,9-74 59 0 0,-1 51 0 0 0,-1-86 0 0 0,-1-1 0 0 0,0 0 0 0 0,-1 0 0 0 0,0 0 0 0 0,-7 17 0 0 0,6-22 0 0 0,0-1 0 0 0,0 1 0 0 0,-1-1 0 0 0,0 0 0 0 0,0 0 0 0 0,-8 7 0 0 0,-40 35 0 0 0,39-36 0 0 0,-11 7-1032 0 0,-34 21-1 0 0,-5 4-2236 0 0,52-36-1069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34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13823 0 0,'0'0'315'0'0,"0"0"45"0"0,0 0 21 0 0,1 0-49 0 0,27-2 24 0 0,0-1 0 0 0,-1-1 0 0 0,0-1 0 0 0,0-2 0 0 0,33-13 0 0 0,215-68 3711 0 0,-275 88-4067 0 0,154-49 36 0 0,-111 37-37 0 0,70-9-1 0 0,-104 19-140 0 0,1 1 0 0 0,-1 1 0 0 0,1 0-1 0 0,-1 0 1 0 0,15 3 0 0 0,-24-3 132 0 0,1 0 1 0 0,-1 0 0 0 0,0 0-1 0 0,0 0 1 0 0,0 0 0 0 0,0 0-1 0 0,0 0 1 0 0,0 0-1 0 0,0 0 1 0 0,0 0 0 0 0,0 0-1 0 0,0 0 1 0 0,1 0-1 0 0,-1 0 1 0 0,0 0 0 0 0,0 0-1 0 0,0 0 1 0 0,0 0 0 0 0,0 0-1 0 0,0 0 1 0 0,0 0-1 0 0,0 0 1 0 0,0 0 0 0 0,0 0-1 0 0,0 0 1 0 0,0 0 0 0 0,0 0-1 0 0,1 1 1 0 0,-1-1-1 0 0,0 0 1 0 0,0 0 0 0 0,0 0-1 0 0,0 0 1 0 0,0 0-1 0 0,0 0 1 0 0,0 0 0 0 0,0 0-1 0 0,0 0 1 0 0,0 0 0 0 0,0 0-1 0 0,0 1 1 0 0,0-1-1 0 0,0 0 1 0 0,0 0 0 0 0,0 0-1 0 0,0 0 1 0 0,0 0-1 0 0,0 0 1 0 0,0 0 0 0 0,0 0-1 0 0,0 0 1 0 0,0 0 0 0 0,0 1-1 0 0,-2 9-502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2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400 139 13823 0 0,'8'-6'193'0'0,"-1"-1"0"0"0,-1-1 0 0 0,1 1 0 0 0,6-12 0 0 0,-6 9 81 0 0,16-18-1 0 0,-3 5 596 0 0,-16 18-376 0 0,0-1 0 0 0,1 1 0 0 0,9-8 1 0 0,-13 12 459 0 0,-1 1-288 0 0,0 0-121 0 0,0 0-28 0 0,0 2-72 0 0,0 5-428 0 0,-1 0-1 0 0,0-1 1 0 0,0 1 0 0 0,-1 0-1 0 0,0-1 1 0 0,0 0-1 0 0,0 1 1 0 0,-1-1-1 0 0,0 0 1 0 0,0 0 0 0 0,-6 7-1 0 0,-3 3-20 0 0,1-1 0 0 0,-28 25 0 0 0,18-21 5 0 0,0-1 0 0 0,-34 21 0 0 0,-50 23 0 0 0,2-1 0 0 0,69-41 4 0 0,-16 11-14 0 0,45-28 20 0 0,1 1 0 0 0,-1 0 0 0 0,1 1-1 0 0,-1-1 1 0 0,1 1 0 0 0,0-1-1 0 0,-3 7 1 0 0,7-11 45 0 0,0 1 0 0 0,-1 0 0 0 0,1 0 1 0 0,0 0-1 0 0,0-1 0 0 0,0 1 0 0 0,0 0 0 0 0,0 0 0 0 0,0-1 0 0 0,0 1 0 0 0,0 0 0 0 0,1 0 1 0 0,-1-1-1 0 0,0 1 0 0 0,0 0 0 0 0,1 0 0 0 0,-1-1 0 0 0,0 1 0 0 0,1 0 0 0 0,-1-1 0 0 0,1 1 0 0 0,-1 0 1 0 0,1-1-1 0 0,-1 1 0 0 0,1-1 0 0 0,-1 1 0 0 0,1-1 0 0 0,0 1 0 0 0,-1-1 0 0 0,1 1 0 0 0,0-1 1 0 0,0 1-1 0 0,0-1-63 0 0,5 4 26 0 0,0-1 0 0 0,0 1 0 0 0,1-2 0 0 0,0 1 0 0 0,-1-1 0 0 0,1 0 0 0 0,0 0 0 0 0,0 0 0 0 0,9 0 0 0 0,8 0-26 0 0,33-1 1 0 0,-36-3 7 0 0,0 0 0 0 0,0-1 0 0 0,-1-2 0 0 0,0 0 0 0 0,1-1 0 0 0,33-14 0 0 0,-29 8 0 0 0,0-1 0 0 0,-1-1 0 0 0,-1-1 0 0 0,35-28 0 0 0,-33 21 0 0 0,29-32 0 0 0,-46 44 0 0 0,1 0 0 0 0,-1-1 0 0 0,-1 0 0 0 0,0 0 0 0 0,-1-1 0 0 0,6-13 0 0 0,-10 21-47 0 0,-1 0 0 0 0,0-1 1 0 0,0 1-1 0 0,0 0 0 0 0,-1 0 0 0 0,1 0 0 0 0,-1 0 0 0 0,0-1 0 0 0,-1 1 0 0 0,1 0 1 0 0,0 0-1 0 0,-1-1 0 0 0,0 1 0 0 0,0 0 0 0 0,-1 0 0 0 0,1 0 0 0 0,-1 0 0 0 0,-3-6 1 0 0,3 7-65 0 0,0 0 1 0 0,0 0-1 0 0,0 0 1 0 0,-1 1-1 0 0,1-1 1 0 0,-1 1-1 0 0,0-1 1 0 0,1 1-1 0 0,-1 0 1 0 0,0 0-1 0 0,0 1 1 0 0,0-1-1 0 0,0 0 1 0 0,-1 1-1 0 0,1 0 1 0 0,0 0-1 0 0,0 0 1 0 0,-1 0-1 0 0,1 0 1 0 0,-1 1-1 0 0,1 0 1 0 0,-8 0-1 0 0,-59 3-4299 0 0,57 0-1388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3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13 10135 0 0,'0'0'231'0'0,"0"0"29"0"0,0 0 19 0 0,6-5 7 0 0,-2-1-208 0 0,-3 5 315 0 0,-1 1 106 0 0,0 0 11 0 0,0 0 2 0 0,0 0 0 0 0,0 0 0 0 0,0 0 0 0 0,0 0-69 0 0,1 14-278 0 0,-1-2-13 0 0,0 0 0 0 0,-1-1-1 0 0,-1 1 1 0 0,0-1-1 0 0,-6 23 1 0 0,-25 54 954 0 0,27-74-1074 0 0,-85 170-32 0 0,-15-7 0 0 0,26-43 0 0 0,74-124 0 0 0,-78 139 0 0 0,60-102 0 0 0,-21 61 0 0 0,31-71-64 0 0,13-35-273 0 0,1-2-138 0 0,0 0-33 0 0,0 0-140 0 0,0 0-572 0 0,-1-1 978 0 0,1 0-1 0 0,-1 1 0 0 0,0-1 1 0 0,1 0-1 0 0,-1 0 1 0 0,0 1-1 0 0,1-1 0 0 0,-1 0 1 0 0,1 0-1 0 0,-1 0 0 0 0,1-2 1 0 0,-1 3 156 0 0,-1-13-1449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3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66 209 13823 0 0,'-6'-1'77'0'0,"3"0"-2"0"0,1 1-1 0 0,-1 0 1 0 0,1-1 0 0 0,-1 1 0 0 0,0 0 0 0 0,1 0 0 0 0,-1 0 0 0 0,1 0 0 0 0,-1 1 0 0 0,1-1 0 0 0,-1 1 0 0 0,1 0 0 0 0,-1 0 0 0 0,1-1 0 0 0,-1 1-1 0 0,1 1 1 0 0,0-1 0 0 0,-3 2 0 0 0,-2 3 8 0 0,7-6-47 0 0,-1 1 0 0 0,1 0 1 0 0,0-1-1 0 0,-1 1 0 0 0,1-1 0 0 0,0 1 1 0 0,0 0-1 0 0,0 0 0 0 0,-1-1 0 0 0,1 1 1 0 0,0 0-1 0 0,0-1 0 0 0,0 1 0 0 0,0 0 1 0 0,0-1-1 0 0,0 1 0 0 0,0 0 0 0 0,0 0 1 0 0,1-1-1 0 0,-1 1 0 0 0,0 0 0 0 0,0-1 1 0 0,0 1-1 0 0,1 0 0 0 0,-1-1 0 0 0,1 2 1 0 0,0-1 32 0 0,0 0 1 0 0,1 0-1 0 0,-1 0 0 0 0,0 0 1 0 0,0 0-1 0 0,1 0 0 0 0,-1 0 1 0 0,1-1-1 0 0,-1 1 1 0 0,1 0-1 0 0,2 0 0 0 0,3 0 149 0 0,0 1-1 0 0,1-1 0 0 0,-1 0 0 0 0,9-1 0 0 0,32-2 148 0 0,0-3 1 0 0,68-16-1 0 0,-85 14-341 0 0,330-84-24 0 0,-3 0 0 0 0,-349 89-399 0 0,1 0 0 0 0,-1-1 0 0 0,0-1 0 0 0,0 1 0 0 0,0-1 0 0 0,15-10 0 0 0,-14 5-624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37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1 13823 0 0,'0'1'315'0'0,"-76"133"882"0"0,-81 143-114 0 0,43-80-291 0 0,-75 141-627 0 0,35-111-165 0 0,81-126 0 0 0,98-135 0 0 0,2 2 0 0 0,1 1 0 0 0,2 2 0 0 0,39-32 0 0 0,-42 39 0 0 0,1 2 0 0 0,31-17 0 0 0,-48 31 0 0 0,0 1 0 0 0,0 0 0 0 0,1 0 0 0 0,-1 1 0 0 0,1 1 0 0 0,0 0 0 0 0,0 0 0 0 0,0 1 0 0 0,16 0 0 0 0,-24 2 0 0 0,1 1 0 0 0,-1-1 0 0 0,1 1 0 0 0,-1 0 0 0 0,0 0 0 0 0,1 0 0 0 0,-1 1 0 0 0,0-1 0 0 0,0 1 0 0 0,0 0 0 0 0,0 0 0 0 0,0 1 0 0 0,0-1 0 0 0,-1 1 0 0 0,1 0 0 0 0,-1 0 0 0 0,0 0 0 0 0,0 0 0 0 0,0 0 0 0 0,0 1 0 0 0,0 0 0 0 0,-1-1 0 0 0,0 1 0 0 0,0 0 0 0 0,0 0 0 0 0,0 0 0 0 0,0 0 0 0 0,-1 1 0 0 0,0-1 0 0 0,0 0 0 0 0,0 1 0 0 0,0-1 0 0 0,-1 1 0 0 0,1-1 0 0 0,-1 1 0 0 0,-1-1 0 0 0,1 0 0 0 0,0 1 0 0 0,-1-1 0 0 0,0 1 0 0 0,0-1 0 0 0,0 0 0 0 0,-1 1 0 0 0,0-1 0 0 0,-3 7 0 0 0,-4 2 0 0 0,0 0 0 0 0,-1 0 0 0 0,-19 18 0 0 0,0 0 0 0 0,20-21 0 0 0,9-10-129 0 0,-1 1 0 0 0,0-1 0 0 0,1 1 0 0 0,-1 0 0 0 0,1-1 0 0 0,-1 1 0 0 0,1 0 0 0 0,-1-1 0 0 0,1 1 1 0 0,-1 0-1 0 0,1-1 0 0 0,-1 1 0 0 0,1 0 0 0 0,0 0 0 0 0,0-1 0 0 0,-1 1 0 0 0,1 0 0 0 0,0 0 0 0 0,0 0 0 0 0,0 0 0 0 0,0 1 0 0 0,-1-1-1236 0 0,1-1-169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3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214 168 8287 0 0,'0'0'382'0'0,"0"2"-8"0"0,-6 36-229 0 0,5-32-2 0 0,-1-1 1 0 0,1 1-1 0 0,0 0 1 0 0,1 0-1 0 0,-1 0 1 0 0,1 0 0 0 0,1 0-1 0 0,-1 0 1 0 0,2 5-1 0 0,-1-6-12 0 0,0-1 85 0 0,0 0 0 0 0,1 0-1 0 0,-1 1 1 0 0,1-1 0 0 0,0 0 0 0 0,3 5-1 0 0,-4-8-139 0 0,0 0-1 0 0,1 1 0 0 0,-1-1 1 0 0,1 0-1 0 0,-1 0 0 0 0,1 1 0 0 0,-1-1 1 0 0,1-1-1 0 0,0 1 0 0 0,0 0 1 0 0,-1 0-1 0 0,1-1 0 0 0,0 1 1 0 0,0-1-1 0 0,0 1 0 0 0,0-1 1 0 0,0 0-1 0 0,2 1 0 0 0,9-2 263 0 0,-1 0 0 0 0,1 0 0 0 0,0-1 0 0 0,0-1-1 0 0,-1 0 1 0 0,23-9 0 0 0,-25 8-143 0 0,13-5-35 0 0,-1-1 0 0 0,0 0 0 0 0,0-2 0 0 0,-1-1 0 0 0,-1-1 0 0 0,26-22 0 0 0,-36 27-160 0 0,0 1 0 0 0,-1-1 0 0 0,-1-1 0 0 0,0 1 0 0 0,0-1 0 0 0,-1-1 0 0 0,0 0 0 0 0,-1 0 0 0 0,6-13 0 0 0,-11 22-33 0 0,0 0 1 0 0,0-1-1 0 0,-1 1 0 0 0,1-1 0 0 0,-1 1 0 0 0,0-1 1 0 0,0 1-1 0 0,0-1 0 0 0,0 1 0 0 0,0-1 0 0 0,0 1 1 0 0,-1-1-1 0 0,1 1 0 0 0,-1 0 0 0 0,0-1 0 0 0,0 1 1 0 0,0-1-1 0 0,0 1 0 0 0,0 0 0 0 0,0 0 0 0 0,0 0 1 0 0,-1 0-1 0 0,1 0 0 0 0,-4-4 0 0 0,2 4-27 0 0,1 0 1 0 0,-1-1-1 0 0,0 2 0 0 0,0-1 0 0 0,0 0 1 0 0,0 0-1 0 0,0 1 0 0 0,0 0 0 0 0,-1 0 0 0 0,1 0 1 0 0,0 0-1 0 0,-1 0 0 0 0,1 0 0 0 0,0 1 1 0 0,-1 0-1 0 0,1 0 0 0 0,-7 0 0 0 0,-6 2-229 0 0,0 1 0 0 0,1 1-1 0 0,-1 0 1 0 0,-20 9 0 0 0,-58 30-388 0 0,86-39 672 0 0,-32 15 233 0 0,1 2 0 0 0,1 2 0 0 0,1 1 0 0 0,2 1 0 0 0,-44 41 0 0 0,73-60-81 0 0,-6 5-60 0 0,0 0 1 0 0,1 2-1 0 0,1-1 0 0 0,-16 24 0 0 0,24-33-32 0 0,0 1-1 0 0,1-1 0 0 0,-1 0 0 0 0,1 1 1 0 0,0-1-1 0 0,0 1 0 0 0,0-1 0 0 0,0 1 1 0 0,0 0-1 0 0,1-1 0 0 0,0 1 0 0 0,0-1 1 0 0,0 1-1 0 0,0 0 0 0 0,0-1 0 0 0,1 1 1 0 0,0 0-1 0 0,-1-1 0 0 0,1 1 0 0 0,1-1 1 0 0,-1 1-1 0 0,0-1 0 0 0,1 0 0 0 0,0 1 1 0 0,0-1-1 0 0,4 5 0 0 0,-1-2 106 0 0,0 0-1 0 0,1-1 0 0 0,0 0 1 0 0,0 0-1 0 0,1 0 0 0 0,-1-1 0 0 0,1 0 1 0 0,0 0-1 0 0,0-1 0 0 0,11 5 1 0 0,11 1 297 0 0,41 8 1 0 0,-37-9-470 0 0,-10-2-546 0 0,-1-1-1 0 0,1-1 0 0 0,0-1 1 0 0,25 0-1 0 0,-25-6-464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38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274 221 8287 0 0,'0'0'191'0'0,"0"0"26"0"0,0 0 9 0 0,4 1-34 0 0,27 6-78 0 0,-30-7-67 0 0,-1 1 0 0 0,1-1-1 0 0,0 0 1 0 0,0 1-1 0 0,-1-1 1 0 0,1 0 0 0 0,0 1-1 0 0,-1-1 1 0 0,1 1-1 0 0,-1-1 1 0 0,1 1 0 0 0,-1 0-1 0 0,1-1 1 0 0,-1 1-1 0 0,1-1 1 0 0,-1 1-1 0 0,1 0 1 0 0,-1-1 0 0 0,0 1-1 0 0,1 0 1 0 0,-1 0-1 0 0,0 0 1 0 0,1 0 64 0 0,-1 0-1 0 0,0 0 1 0 0,1 0-1 0 0,-1 0 1 0 0,1 0 0 0 0,-1 0-1 0 0,1-1 1 0 0,-1 1-1 0 0,1 0 1 0 0,-1 0 0 0 0,1-1-1 0 0,0 1 1 0 0,0 0-1 0 0,-1-1 1 0 0,2 1 0 0 0,8 4 433 0 0,-1-1 1 0 0,1-1-1 0 0,0 0 1 0 0,0 0-1 0 0,0-1 1 0 0,1 0-1 0 0,10 0 1 0 0,-4-1-13 0 0,0-1 0 0 0,1-1 0 0 0,28-5 0 0 0,-10-2-315 0 0,0-2 1 0 0,-1-1 0 0 0,45-21-1 0 0,-57 20-447 0 0,0-1-1 0 0,0-1 0 0 0,-2-1 1 0 0,1 0-1 0 0,20-22 0 0 0,-39 35 39 0 0,-1-1-1 0 0,1 1 0 0 0,-1-1 1 0 0,0 1-1 0 0,0-1 0 0 0,-1 0 1 0 0,1 0-1 0 0,0 0 1 0 0,-1 0-1 0 0,0 0 0 0 0,2-5 1 0 0,-3 7 93 0 0,1-1 0 0 0,-1 1 0 0 0,0-1 1 0 0,0 1-1 0 0,0 0 0 0 0,0-1 1 0 0,0 1-1 0 0,0 0 0 0 0,0-1 0 0 0,0 1 1 0 0,-1-1-1 0 0,1 1 0 0 0,0 0 0 0 0,-1-1 1 0 0,1 1-1 0 0,-1 0 0 0 0,1 0 1 0 0,-1-1-1 0 0,0 1 0 0 0,0 0 0 0 0,0 0 1 0 0,1 0-1 0 0,-1 0 0 0 0,0 0 0 0 0,0 0 1 0 0,0 0-1 0 0,-3-1 0 0 0,-4-3-340 0 0,-1 1 0 0 0,0 0 0 0 0,1 0 0 0 0,-1 1 0 0 0,-1 0 0 0 0,1 1 0 0 0,0 0 0 0 0,-1 0 0 0 0,1 1 0 0 0,-1 0 0 0 0,0 1 0 0 0,-9 0-1 0 0,-16 3-783 0 0,-66 15-1 0 0,81-14 1666 0 0,16-3-428 0 0,-154 36 2438 0 0,129-29-1480 0 0,1 1-1 0 0,0 2 1 0 0,-38 21 0 0 0,47-21-527 0 0,1 2-1 0 0,0 0 0 0 0,1 1 1 0 0,0 1-1 0 0,1 0 0 0 0,1 1 1 0 0,-17 23-1 0 0,14-14 286 0 0,1 1 0 0 0,2 0 0 0 0,1 1-1 0 0,-20 49 1 0 0,30-63-622 0 0,-1 0 0 0 0,1 0 0 0 0,1 1 1 0 0,1-1-1 0 0,-2 18 0 0 0,3-27-110 0 0,1 0 1 0 0,0-1 0 0 0,1 1-1 0 0,-1 0 1 0 0,0-1 0 0 0,1 1 0 0 0,0-1-1 0 0,0 1 1 0 0,0-1 0 0 0,0 1-1 0 0,1-1 1 0 0,-1 0 0 0 0,1 1-1 0 0,0-1 1 0 0,0 0 0 0 0,0 0 0 0 0,0 0-1 0 0,0-1 1 0 0,1 1 0 0 0,-1 0-1 0 0,1-1 1 0 0,0 0 0 0 0,0 1-1 0 0,6 2 1 0 0,-3-2 1 0 0,1 0 0 0 0,-1 0 0 0 0,1-1 0 0 0,0 0 0 0 0,0-1 0 0 0,0 1 0 0 0,0-1 0 0 0,8 0 0 0 0,60-4 0 0 0,-38 1 0 0 0,23-1-168 0 0,67-11 0 0 0,-41-5-3084 0 0,-25 2 1230 0 0,-13-3-24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3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11975 0 0,'0'0'547'0'0,"-1"2"-11"0"0,-4 2-495 0 0,1 1-1 0 0,0 0 1 0 0,0 0-1 0 0,0 0 1 0 0,1 1-1 0 0,0-1 1 0 0,0 1-1 0 0,0 0 1 0 0,0 0-1 0 0,-1 9 1 0 0,-1-1 263 0 0,2 1 0 0 0,0 0-1 0 0,-1 21 1 0 0,3-25-156 0 0,0 0-1 0 0,2 0 1 0 0,-1 0-1 0 0,1 0 1 0 0,1 0 0 0 0,0 0-1 0 0,0 0 1 0 0,1 0-1 0 0,1-1 1 0 0,0 1-1 0 0,0-1 1 0 0,1 0-1 0 0,0 0 1 0 0,1-1 0 0 0,0 1-1 0 0,0-1 1 0 0,11 11-1 0 0,-7-10-147 0 0,0 0 0 0 0,0 0 0 0 0,1-1 0 0 0,1-1 0 0 0,19 12 0 0 0,-25-17 0 0 0,1 0 0 0 0,-1-1 0 0 0,1 1 0 0 0,0-1 0 0 0,-1-1 0 0 0,1 1 0 0 0,0-1 0 0 0,0 0 0 0 0,0-1 0 0 0,0 0 0 0 0,0 0 0 0 0,0 0 0 0 0,10-2 0 0 0,-6 0-179 0 0,1 0 0 0 0,-1-1 0 0 0,0 0-1 0 0,0-1 1 0 0,-1 0 0 0 0,1-1 0 0 0,-1 0 0 0 0,0 0-1 0 0,0-1 1 0 0,0-1 0 0 0,-1 0 0 0 0,0 0 0 0 0,0 0-1 0 0,13-16 1 0 0,12-19-1335 0 0,-6 2-20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3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2 13823 0 0,'0'0'315'0'0,"0"0"45"0"0,-1 0-338 0 0,1 0-1 0 0,0 0 1 0 0,0-1-1 0 0,-1 1 1 0 0,1 0 0 0 0,0 0-1 0 0,0 0 1 0 0,-1 0-1 0 0,1 0 1 0 0,0 0 0 0 0,0 0-1 0 0,-1 0 1 0 0,1 0 0 0 0,0 0-1 0 0,-1 0 1 0 0,1 0-1 0 0,0 0 1 0 0,0 0 0 0 0,-1 0-1 0 0,1 0 1 0 0,0 0-1 0 0,0 0 1 0 0,-1 0 0 0 0,1 0-1 0 0,0 0 1 0 0,0 1 0 0 0,-1-1-1 0 0,1 0 1 0 0,0 0-1 0 0,0 0 1 0 0,0 0 0 0 0,-1 1-1 0 0,-3 3 4 0 0,1 0 0 0 0,-1 0 0 0 0,1 0 0 0 0,-5 9 0 0 0,-5 6-26 0 0,-35 42 511 0 0,-3-1 0 0 0,-2-3 0 0 0,-67 55 0 0 0,96-92-510 0 0,-24 19 0 0 0,-69 73 0 0 0,-157 213-769 0 0,246-288-3236 0 0,5-7-1405 0 0</inkml:trace>
  <inkml:trace contextRef="#ctx0" brushRef="#br0" timeOffset="1">1283 376 17503 0 0,'1'2'66'0'0,"0"1"-1"0"0,-1 0 1 0 0,0-1-1 0 0,1 1 0 0 0,-1 0 1 0 0,0 0-1 0 0,0-1 1 0 0,0 1-1 0 0,-1 0 1 0 0,1-1-1 0 0,-1 4 0 0 0,-13 28 836 0 0,11-28-828 0 0,-14 30 81 0 0,6-10-151 0 0,-24 38 1 0 0,-451 613-4 0 0,347-515-401 0 0,138-161-74 0 0,1-1-761 0 0,2-2-3062 0 0,8-11-1316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39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0 510 11975 0 0,'0'0'267'0'0,"0"0"42"0"0,0 0 17 0 0,0 0-28 0 0,5-6-186 0 0,1-4 111 0 0,-1 0 0 0 0,-1-1 0 0 0,5-13-1 0 0,9-22 762 0 0,5 7-963 0 0,1 0-1 0 0,3 2 1 0 0,0 1 0 0 0,3 1-1 0 0,1 1 1 0 0,1 2 0 0 0,46-36-1 0 0,-64 57 65 0 0,0 1-1 0 0,0 0 1 0 0,1 1 0 0 0,1 1-1 0 0,-1 0 1 0 0,25-7-1 0 0,-32 12-31 0 0,0 1 0 0 0,0 0 0 0 0,0 0 0 0 0,1 1 0 0 0,-1 0 0 0 0,0 1 0 0 0,1 0 0 0 0,-1 0 0 0 0,0 1 0 0 0,0 0 0 0 0,1 0 0 0 0,-1 1 0 0 0,0 0 0 0 0,0 0 0 0 0,12 6 0 0 0,-12-4 131 0 0,0 1 0 0 0,0-1 0 0 0,-1 1-1 0 0,0 1 1 0 0,0-1 0 0 0,0 1 0 0 0,0 1-1 0 0,-1-1 1 0 0,10 14 0 0 0,-13-14-130 0 0,1-1 1 0 0,-1 1 0 0 0,0 0-1 0 0,-1 0 1 0 0,1 0-1 0 0,-1 0 1 0 0,0 0-1 0 0,-1 1 1 0 0,1-1-1 0 0,-1 0 1 0 0,-1 1 0 0 0,1-1-1 0 0,-1 1 1 0 0,-1 9-1 0 0,-1-1-54 0 0,-1 0 0 0 0,-1 0 0 0 0,0-1 0 0 0,-1 1 0 0 0,-1-1 0 0 0,0 0 0 0 0,-1 0 0 0 0,0-1 0 0 0,-1 0 0 0 0,-1 0 0 0 0,0-1 0 0 0,0 0 0 0 0,-1 0 0 0 0,-18 15 0 0 0,5-7 0 0 0,-1-1 0 0 0,-1-2 0 0 0,0 0 0 0 0,-2-1 0 0 0,0-2 0 0 0,-36 15 0 0 0,23-13-836 0 0,-1-2-1 0 0,-53 13 1 0 0,73-24-5303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3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214 164 11975 0 0,'0'0'267'0'0,"0"0"42"0"0,0 2 17 0 0,-12 16 74 0 0,12-18-394 0 0,0 0 0 0 0,0 0 0 0 0,-1 0 0 0 0,1 1 0 0 0,0-1 0 0 0,0 0 0 0 0,-1 0 0 0 0,1 1 0 0 0,0-1 0 0 0,0 0 0 0 0,0 0 0 0 0,0 1 0 0 0,-1-1 0 0 0,1 0 0 0 0,0 1 0 0 0,0-1 0 0 0,0 0 0 0 0,0 1 0 0 0,0-1 0 0 0,0 0 0 0 0,0 0 0 0 0,0 1 0 0 0,0-1 0 0 0,0 0 0 0 0,0 1 0 0 0,0-1 0 0 0,0 0 0 0 0,0 1 0 0 0,0-1 0 0 0,0 0 0 0 0,0 1 0 0 0,0-1 0 0 0,1 0 0 0 0,-1 0 0 0 0,0 1 0 0 0,0-1 0 0 0,0 0 0 0 0,0 1 0 0 0,1-1 0 0 0,4 0 200 0 0,3 0 64 0 0,-1-1 0 0 0,0 1 0 0 0,1-2 0 0 0,-1 1 0 0 0,12-5 0 0 0,-4 1 130 0 0,148-50 742 0 0,-52 17-652 0 0,-87 28-490 0 0,0 0 0 0 0,24-15 0 0 0,-39 20 0 0 0,1-3 0 0 0,-10 8-9 0 0,0-1 0 0 0,0 0 0 0 0,0 1-1 0 0,0-1 1 0 0,0 0 0 0 0,0 1 0 0 0,0-1 0 0 0,0 0-1 0 0,0 1 1 0 0,0-1 0 0 0,0 1 0 0 0,-1-1 0 0 0,1 0-1 0 0,0 1 1 0 0,0-1 0 0 0,-1 1 0 0 0,1-1 0 0 0,0 0-1 0 0,-1 1 1 0 0,1-1 0 0 0,0 1 0 0 0,-1-1 0 0 0,1 1-1 0 0,-1 0 1 0 0,1-1 0 0 0,-1 1 0 0 0,1-1 0 0 0,-1 1-1 0 0,1 0 1 0 0,-1-1 0 0 0,1 1 0 0 0,-1 0-1 0 0,-1-1 1 0 0,-1 0-85 0 0,0-1 1 0 0,0 1-1 0 0,-1 0 0 0 0,1 0 0 0 0,-5-1 0 0 0,-8 1 9 0 0,1 0 0 0 0,-1 1-1 0 0,0 0 1 0 0,1 1-1 0 0,-1 1 1 0 0,1 1 0 0 0,-23 5-1 0 0,5 3-58 0 0,0 0 0 0 0,-41 21-1 0 0,47-17 299 0 0,1 0 0 0 0,0 2 0 0 0,1 1-1 0 0,1 1 1 0 0,1 0 0 0 0,1 2 0 0 0,0 1-1 0 0,-27 37 1 0 0,30-34 805 0 0,-24 46 0 0 0,36-58-836 0 0,1 0 0 0 0,1 1 0 0 0,0-1 0 0 0,1 1 0 0 0,-5 26 0 0 0,8-29-123 0 0,3-2 0 0 0,-1-7-1 0 0,0-1-1 0 0,0 0 1 0 0,0 0-1 0 0,1 1 0 0 0,-1-1 1 0 0,0 0-1 0 0,1 0 1 0 0,-1 0-1 0 0,1 0 1 0 0,-1-1-1 0 0,1 1 1 0 0,-1 0-1 0 0,1-1 0 0 0,0 1 1 0 0,-1-1-1 0 0,1 1 1 0 0,0-1-1 0 0,0 0 1 0 0,-1 0-1 0 0,1 1 1 0 0,0-1-1 0 0,0-1 1 0 0,1 1-1 0 0,7-1-1767 0 0,-1 0 0 0 0,17-4 0 0 0,5-3-4279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4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66 591 11975 0 0,'0'0'6'0'0,"-2"23"830"0"0,-12 8 34 0 0,13-29-836 0 0,-3 6 455 0 0,4-7 20 0 0,0-1 3 0 0,0 0 0 0 0,-1 0-405 0 0,1 1 0 0 0,-1-1 0 0 0,1 0 0 0 0,-1 1 0 0 0,0-1 0 0 0,1 0 0 0 0,-1 0 0 0 0,0 0 0 0 0,1 1 0 0 0,-1-1 0 0 0,0 0-1 0 0,1 0 1 0 0,-1 0 0 0 0,0 0 0 0 0,-2-2 111 0 0,0-1-1 0 0,1 1 1 0 0,-1 0 0 0 0,1-1-1 0 0,0 1 1 0 0,0-1-1 0 0,0 0 1 0 0,0 0 0 0 0,0 0-1 0 0,1 0 1 0 0,-1 0-1 0 0,1 0 1 0 0,0 0 0 0 0,0 0-1 0 0,0-1 1 0 0,0 1-1 0 0,0 0 1 0 0,0-7 0 0 0,0-7-236 0 0,1 1 0 0 0,2-26 0 0 0,-2 40 37 0 0,2-14-19 0 0,1 1 0 0 0,0-1 0 0 0,1 1 0 0 0,1 0 0 0 0,0 0 0 0 0,1 0 0 0 0,0 1 0 0 0,2 0 0 0 0,11-18 0 0 0,0 5 0 0 0,0 1 0 0 0,3 1 0 0 0,34-34 0 0 0,-29 36 0 0 0,1 1 0 0 0,34-19 0 0 0,-22 14 0 0 0,93-57-4178 0 0,-106 65 2644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26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364 103 11975 0 0,'-15'10'324'0'0,"1"1"-1"0"0,0 0 0 0 0,-20 22 0 0 0,-18 15 552 0 0,-125 81 4388 0 0,168-122-4899 0 0,-1-1 1 0 0,1-1-1 0 0,-19 9 0 0 0,27-14 79 0 0,1 0-222 0 0,1-1 166 0 0,148-109 1162 0 0,-88 66-1493 0 0,14-8-1052 0 0,150-75 0 0 0,-204 116 996 0 0,25-12 0 0 0,-41 21 0 0 0,-1 1 0 0 0,1-1 0 0 0,-1 1 0 0 0,1 0 0 0 0,0 1 0 0 0,-1-1 0 0 0,1 1 0 0 0,6 0 0 0 0,-8 0 0 0 0,-1 1 0 0 0,0-1 0 0 0,0 1 0 0 0,0 0 0 0 0,0-1 0 0 0,1 1 0 0 0,-1 0 0 0 0,0 0 0 0 0,-1 1 0 0 0,1-1 0 0 0,0 0 0 0 0,0 1 0 0 0,0-1 0 0 0,-1 1 0 0 0,1-1 0 0 0,-1 1 0 0 0,1 0 0 0 0,0 2 0 0 0,1 0 0 0 0,0 1 0 0 0,0 0 0 0 0,-1 0 0 0 0,0 0 0 0 0,0 0 0 0 0,1 7 0 0 0,-1-2-4 0 0,0 1-1 0 0,-1 0 1 0 0,0 0 0 0 0,-1 0-1 0 0,0 0 1 0 0,-1 0-1 0 0,-3 16 1 0 0,1-12 91 0 0,-1 1 1 0 0,0 0-1 0 0,-2-1 0 0 0,-9 22 0 0 0,10-29 232 0 0,0 0-1 0 0,0 0 0 0 0,-1 0 0 0 0,-12 12 0 0 0,18-20-318 0 0,-1 1 0 0 0,1-1 0 0 0,0 0 0 0 0,0 1 0 0 0,-1-1 0 0 0,1 0 0 0 0,0 0 0 0 0,0 1 0 0 0,-1-1 0 0 0,1 0 0 0 0,0 0 0 0 0,-1 1 0 0 0,1-1 0 0 0,0 0 0 0 0,-1 0 0 0 0,1 0 0 0 0,0 0 0 0 0,-1 0 0 0 0,1 0 0 0 0,0 0 0 0 0,-1 1 0 0 0,1-1 0 0 0,-1 0 0 0 0,1 0 0 0 0,0 0 0 0 0,-1 0 0 0 0,1-1 0 0 0,0 1 0 0 0,-1 0 0 0 0,1 0 0 0 0,-1 0 0 0 0,-2-4 0 0 0,2 3-18 0 0,1-1 0 0 0,-1 1 1 0 0,1-1-1 0 0,-1 1 0 0 0,1 0 0 0 0,-1-1 0 0 0,1 0 0 0 0,0 1 1 0 0,0-1-1 0 0,-1 1 0 0 0,1-1 0 0 0,0 1 0 0 0,0-1 0 0 0,1 1 0 0 0,-1-1 1 0 0,0 1-1 0 0,1-1 0 0 0,-1 1 0 0 0,0-1 0 0 0,1 1 0 0 0,0-1 0 0 0,-1 1 1 0 0,1 0-1 0 0,0-1 0 0 0,0 1 0 0 0,1-2 0 0 0,3-5-392 0 0,1 0 0 0 0,13-13 0 0 0,-14 16 296 0 0,17-17 88 0 0,1 1 0 0 0,1 1 0 0 0,1 2 1 0 0,1 0-1 0 0,0 1 0 0 0,39-17 1 0 0,-31 18 28 0 0,1 2-1 0 0,1 1 1 0 0,0 2 0 0 0,70-11 0 0 0,-86 19-3 0 0,-1 2 0 0 0,21 0 0 0 0,-31 1 0 0 0,0 1 0 0 0,0 0 0 0 0,0 0 0 0 0,-1 1 0 0 0,1 0 0 0 0,15 7 0 0 0,-22-8 55 0 0,-1 0 1 0 0,1 0-1 0 0,-1 0 0 0 0,1 0 0 0 0,-1 0 0 0 0,0 1 1 0 0,0-1-1 0 0,1 1 0 0 0,-1-1 0 0 0,0 1 0 0 0,0-1 1 0 0,0 1-1 0 0,-1 0 0 0 0,1 0 0 0 0,0-1 0 0 0,-1 1 1 0 0,1 0-1 0 0,-1 0 0 0 0,1 0 0 0 0,-1-1 1 0 0,0 1-1 0 0,0 0 0 0 0,0 0 0 0 0,0 0 0 0 0,0 0 1 0 0,-1 3-1 0 0,0 4 70 0 0,0 1 0 0 0,-1-1 1 0 0,-6 18-1 0 0,-2-4-125 0 0,-1 1 0 0 0,-1-1 0 0 0,-1-1 0 0 0,-17 22 0 0 0,25-37 0 0 0,-6 9 0 0 0,-2 0 0 0 0,0-1 0 0 0,0 0 0 0 0,-2-1 0 0 0,-22 17 0 0 0,27-24-201 0 0,8-6-850 0 0,2-1-385 0 0,0 0-78 0 0,0 0-20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4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203 643 17503 0 0,'-1'2'399'0'0,"-87"160"1122"0"0,79-143-1700 0 0,-1-2 0 0 0,-1 1 1 0 0,0-1-1 0 0,-2-1 0 0 0,0 0 0 0 0,-24 23 0 0 0,28-33-2771 0 0,9-6 1416 0 0</inkml:trace>
  <inkml:trace contextRef="#ctx0" brushRef="#br0" timeOffset="1">807 0 10135 0 0,'0'0'224'0'0,"-9"0"40"0"0,0 2 16 0 0,2 3 8 0 0,-2 11-288 0 0,4 0 0 0 0,-4 14 0 0 0,-3-5 0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4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110 305 13823 0 0,'-7'4'134'0'0,"1"0"-1"0"0,0 0 0 0 0,0 0 1 0 0,0 1-1 0 0,0 0 0 0 0,1 0 0 0 0,-1 1 1 0 0,-4 7-1 0 0,-13 11 179 0 0,-5 2 611 0 0,27-25-414 0 0,1-1-66 0 0,10 4-278 0 0,-7-4-165 0 0,1-1 0 0 0,-1 1 0 0 0,0-1 0 0 0,1 0 0 0 0,-1 1 0 0 0,0-2 0 0 0,0 1 0 0 0,1 0 0 0 0,-1-1 0 0 0,0 1 0 0 0,0-1 0 0 0,0 0 0 0 0,4-4-1 0 0,8-3 74 0 0,14-10 430 0 0,-1 0-1 0 0,-1-2 0 0 0,28-28 0 0 0,0 1-535 0 0,-7 6 33 0 0,-29 24 0 0 0,1 0 0 0 0,1 2 0 0 0,0 0 0 0 0,2 1 0 0 0,27-13 0 0 0,-48 27 0 0 0,0 0 0 0 0,0 0 0 0 0,1 0 0 0 0,-1 0 0 0 0,0 1 0 0 0,1-1 0 0 0,-1 1 0 0 0,1-1 0 0 0,-1 1 0 0 0,0 0 0 0 0,1 0 0 0 0,-1 0 0 0 0,1 0 0 0 0,-1 1 0 0 0,1-1 0 0 0,-1 1 0 0 0,0-1 0 0 0,1 1 0 0 0,-1 0 0 0 0,0 0 0 0 0,0 0 0 0 0,0 0 0 0 0,1 0 0 0 0,-1 1 0 0 0,0-1 0 0 0,0 1 0 0 0,-1-1 0 0 0,1 1 0 0 0,0 0 0 0 0,-1-1 0 0 0,1 1 0 0 0,0 0 0 0 0,-1 0 0 0 0,0 0 0 0 0,0 1 0 0 0,0-1 0 0 0,1 2 0 0 0,2 3 0 0 0,-1 1 0 0 0,-1-1 0 0 0,1 0 0 0 0,-2 1 0 0 0,1 0 0 0 0,-1-1 0 0 0,0 1 0 0 0,0 0 0 0 0,-1 0 0 0 0,-1 12 0 0 0,0-12 49 0 0,0 1 1 0 0,-1 0-1 0 0,0 0 0 0 0,0-1 0 0 0,-1 1 0 0 0,-1-1 0 0 0,1 0 1 0 0,-10 15-1 0 0,12-22 439 0 0,-1 0 254 0 0,2 0-724 0 0,0 0 0 0 0,0 0 0 0 0,0 0 0 0 0,-1-1 0 0 0,1 1 0 0 0,0 0 0 0 0,-1-1 0 0 0,1 1 0 0 0,0 0-1 0 0,-1 0 1 0 0,1-1 0 0 0,-1 1 0 0 0,1-1 0 0 0,-1 1 0 0 0,1 0 0 0 0,-1-1 0 0 0,0 1 0 0 0,1-1 0 0 0,-2 1 0 0 0,2-1-17 0 0,0 0-1 0 0,0 1 1 0 0,0-1-1 0 0,-1 0 1 0 0,1 0-1 0 0,0 0 1 0 0,0 0-1 0 0,0 1 1 0 0,0-1 0 0 0,-1 0-1 0 0,1 0 1 0 0,0 0-1 0 0,0 0 1 0 0,0 0-1 0 0,-1 0 1 0 0,1 0-1 0 0,0 0 1 0 0,0 0-1 0 0,-1 0 1 0 0,1 0-1 0 0,0 0 1 0 0,0 0-1 0 0,-1 0 1 0 0,1 0 0 0 0,0 0-1 0 0,0 0 1 0 0,0 0-1 0 0,-1 0 1 0 0,1 0-1 0 0,0-1 0 0 0,-1 0 0 0 0,1 0 0 0 0,0 0 0 0 0,0 0 0 0 0,0 0 0 0 0,0 0 0 0 0,0 1 0 0 0,0-1 0 0 0,0 0 0 0 0,1 0 0 0 0,-1 0 0 0 0,0 0 0 0 0,0 0 0 0 0,1 0 0 0 0,-1 1 0 0 0,1-1 0 0 0,-1 0 0 0 0,0 0 0 0 0,2 0 0 0 0,10-20 0 0 0,-1 7-152 0 0,1 0-1 0 0,0 1 0 0 0,1 0 1 0 0,24-19-1 0 0,65-37-944 0 0,-64 44 965 0 0,-10 7 132 0 0,41-20 0 0 0,-57 33 0 0 0,0 0 0 0 0,0 0 0 0 0,0 1 0 0 0,1 1 0 0 0,-1 0 0 0 0,22-2 0 0 0,-30 5 45 0 0,0 0 1 0 0,0 0-1 0 0,0 1 0 0 0,0-1 1 0 0,0 1-1 0 0,0 0 0 0 0,0 0 0 0 0,0 0 1 0 0,0 1-1 0 0,0-1 0 0 0,-1 1 0 0 0,1 0 1 0 0,-1 0-1 0 0,1 0 0 0 0,-1 0 1 0 0,0 1-1 0 0,0-1 0 0 0,0 1 0 0 0,0 0 1 0 0,0 0-1 0 0,2 3 0 0 0,-1 0 46 0 0,0 0-1 0 0,-1 1 1 0 0,1-1-1 0 0,-1 1 1 0 0,0 0-1 0 0,-1-1 1 0 0,0 1 0 0 0,0 0-1 0 0,0 1 1 0 0,0 12-1 0 0,0-13-90 0 0,-2 1 0 0 0,1-1 0 0 0,-1 1 0 0 0,-1-1 0 0 0,1 1 0 0 0,-1-1 0 0 0,0 1 0 0 0,-1-1 0 0 0,0 0 0 0 0,0 0 0 0 0,-1 0 0 0 0,1 0 0 0 0,-2 0 0 0 0,1 0 0 0 0,-1-1 0 0 0,0 1 0 0 0,-6 7 0 0 0,-3 6 0 0 0,11-15 0 0 0,-1 0 0 0 0,-1 0 0 0 0,1 0 0 0 0,-1-1 0 0 0,0 1 0 0 0,-8 6 0 0 0,10-9-8 0 0,-5 4-436 0 0,0-1 1 0 0,0 1-1 0 0,-8 10 1 0 0,14-15-1660 0 0,1-1-4380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4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256 204 13823 0 0,'0'0'315'0'0,"-8"-5"870"0"0,-16 11-1102 0 0,23-5 282 0 0,12 0 631 0 0,0 0-606 0 0,0-1-1 0 0,-1-1 0 0 0,1 0 0 0 0,0 0 1 0 0,20-6-1 0 0,9-2-85 0 0,-21 6-302 0 0,0 0-1 0 0,0-2 1 0 0,-1-1 0 0 0,1 0-1 0 0,-1-1 1 0 0,-1-1-1 0 0,1-1 1 0 0,-1 0 0 0 0,20-16-1 0 0,-31 21-1 0 0,-2 0 0 0 0,1-1 0 0 0,-1 1 0 0 0,1-1 0 0 0,-1 0 0 0 0,3-6 0 0 0,-5 9 0 0 0,-1 0 0 0 0,0 0 0 0 0,0 0 0 0 0,0 0 0 0 0,0 0 0 0 0,-1 0 0 0 0,1 0 0 0 0,0 0 0 0 0,-1 0 0 0 0,0 0 0 0 0,1 0 0 0 0,-1 0 0 0 0,0 0 0 0 0,0-1 0 0 0,0 1 0 0 0,0 0 0 0 0,-1 0 0 0 0,1 0 0 0 0,0 0 0 0 0,-1 0 0 0 0,0-3 0 0 0,0 3 0 0 0,-1 1 0 0 0,1 0 0 0 0,0-1 0 0 0,0 1 0 0 0,0-1 0 0 0,-1 1 0 0 0,1 0 0 0 0,-1 0 0 0 0,1 0 0 0 0,-1 0 0 0 0,1 0 0 0 0,-1 0 0 0 0,0 0 0 0 0,1 1 0 0 0,-1-1 0 0 0,0 1 0 0 0,0-1 0 0 0,1 1 0 0 0,-1-1 0 0 0,-2 1 0 0 0,-2-1 0 0 0,0 1 0 0 0,-1 0 0 0 0,1 0 0 0 0,-11 2 0 0 0,-8 3 0 0 0,0 2 0 0 0,0 0 0 0 0,1 2 0 0 0,0 1 0 0 0,0 0 0 0 0,1 2 0 0 0,-29 20 0 0 0,-5 8 0 0 0,-78 71 0 0 0,74-52 0 0 0,54-52 0 0 0,1 1 0 0 0,0 0 0 0 0,0 0 0 0 0,0 1 0 0 0,1 0 0 0 0,-4 11 0 0 0,8-18-24 0 0,0 1 0 0 0,0-1 0 0 0,0 1 0 0 0,1-1-1 0 0,-1 1 1 0 0,1 0 0 0 0,-1-1 0 0 0,1 1 0 0 0,0 0-1 0 0,0-1 1 0 0,1 1 0 0 0,-1 0 0 0 0,0-1 0 0 0,1 1 0 0 0,1 2-1 0 0,8 13-4932 0 0,0-7-1091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4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1 282 15663 0 0,'0'0'719'0'0,"0"0"-20"0"0,0 0-374 0 0,9-2 575 0 0,1-2-492 0 0,0 0-1 0 0,0-1 1 0 0,0-1 0 0 0,-1 1-1 0 0,13-11 1 0 0,6-4 78 0 0,249-135-2245 0 0,-170 110 2755 0 0,-92 40-830 0 0,0 1 0 0 0,0 1 0 0 0,0 0 0 0 0,1 1 0 0 0,20 0 0 0 0,-35 2-166 0 0,0 0 0 0 0,0 0 0 0 0,-1 0 0 0 0,1 0 0 0 0,0 0 0 0 0,-1 0 0 0 0,1 0 0 0 0,0 0 0 0 0,-1 0 0 0 0,1 0 0 0 0,0 0 0 0 0,-1 1 0 0 0,1-1 0 0 0,-1 0 0 0 0,2 1 0 0 0,-1 0 0 0 0,-1 0 0 0 0,1 0 0 0 0,-1 1 0 0 0,0-1 0 0 0,1 0 0 0 0,-1 0 0 0 0,0 0 0 0 0,0 0 0 0 0,0 1 0 0 0,0-1 0 0 0,0 0 0 0 0,0 0 0 0 0,0 1 0 0 0,0-1 0 0 0,0 0 0 0 0,0 0 0 0 0,-1 0 0 0 0,1 0 0 0 0,0 1 0 0 0,-1-1 0 0 0,1 0 0 0 0,-1 0 0 0 0,1 0 0 0 0,-2 1 0 0 0,-17 27 0 0 0,-54 69 0 0 0,61-78 0 0 0,-15 33 0 0 0,10-20 0 0 0,15-29 0 0 0,0 0 0 0 0,0 0 0 0 0,0 1 0 0 0,1-1 0 0 0,-1 0 0 0 0,1 1 0 0 0,0-1 0 0 0,0 1 0 0 0,1-1 0 0 0,-1 1 0 0 0,1-1 0 0 0,0 1 0 0 0,0-1 0 0 0,1 1 0 0 0,0 5 0 0 0,3 17 0 0 0,-1-17-952 0 0,7-5-4002 0 0,2-6-1732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4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1 17503 0 0,'0'0'399'0'0,"0"0"60"0"0,0 1 21 0 0,-4 17-374 0 0,-2-1 1 0 0,0 0-1 0 0,0 0 1 0 0,-2 0-1 0 0,-10 17 1 0 0,-55 79-205 0 0,61-96 139 0 0,-139 192 467 0 0,-65 97 1032 0 0,77-61-1540 0 0,106-184 0 0 0,1 1 0 0 0,11-22 0 0 0,-1-1 0 0 0,-35 48 0 0 0,48-76-175 0 0,0 0 0 0 0,-1-1 0 0 0,-1-1-1 0 0,-13 12 1 0 0,4-5-775 0 0,15-14-3 0 0,7-8 238 0 0,7-6-519 0 0,7-3-287 0 0,6-2-14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4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46 134 17503 0 0,'-6'3'283'0'0,"1"1"-1"0"0,0 0 1 0 0,0 0 0 0 0,0 0-1 0 0,-7 8 1 0 0,12-11-227 0 0,-1 0-1 0 0,0 0 1 0 0,0 0 0 0 0,1 0-1 0 0,-1 0 1 0 0,1 0 0 0 0,-1 1-1 0 0,1-1 1 0 0,-1 0 0 0 0,1 0-1 0 0,0 0 1 0 0,-1 0 0 0 0,1 1-1 0 0,0-1 1 0 0,0 0 0 0 0,0 0 0 0 0,0 1-1 0 0,0-1 1 0 0,0 0 0 0 0,0 0-1 0 0,1 0 1 0 0,-1 1 0 0 0,0-1-1 0 0,1 0 1 0 0,-1 0 0 0 0,1 0-1 0 0,-1 0 1 0 0,1 0 0 0 0,-1 0-1 0 0,1 0 1 0 0,0 0 0 0 0,-1 0-1 0 0,1 0 1 0 0,0 0 0 0 0,0 0-1 0 0,2 1 1 0 0,-1 0 125 0 0,1-1 0 0 0,0 1 0 0 0,0-1 0 0 0,0 1 1 0 0,1-1-1 0 0,-1 0 0 0 0,0-1 0 0 0,0 1 0 0 0,0 0 0 0 0,1-1 0 0 0,-1 0 0 0 0,5 0 0 0 0,4 1 97 0 0,25 2 485 0 0,62-5 1 0 0,-47 0-632 0 0,70-4-124 0 0,126-22 1 0 0,-108 4-2220 0 0,-2-7-1 0 0,223-79 1 0 0,-310 91-4955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44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18 142 10135 0 0,'0'0'464'0'0,"0"0"-9"0"0,0 3-295 0 0,-4 59 2321 0 0,4-60-1969 0 0,0-2 0 0 0,0 0 0 0 0,0 12 512 0 0,0-9-512 0 0,1-1-69 0 0,0 9-232 0 0,1 0 0 0 0,0-1 1 0 0,6 17-1 0 0,1 5 549 0 0,-6-9-594 0 0,0 0 0 0 0,-2 1 0 0 0,-2 32 1 0 0,-12 72-264 0 0,11-109 137 0 0,-7 43-40 0 0,0-1 0 0 0,3 1 0 0 0,2 97 0 0 0,6-137 0 0 0,3-6 0 0 0,-5-15 0 0 0,1-1 0 0 0,-1 1 0 0 0,1-1 0 0 0,-1 1 0 0 0,1-1 0 0 0,0 0 0 0 0,-1 1 0 0 0,1-1 0 0 0,-1 0 0 0 0,1 1 0 0 0,0-1 0 0 0,-1 0 0 0 0,1 0 0 0 0,0 1 0 0 0,-1-1 0 0 0,1 0 0 0 0,0 0 0 0 0,-1 0 0 0 0,1 0 0 0 0,0 0 0 0 0,-1 0 0 0 0,1 0 0 0 0,0 0 0 0 0,-1-1 0 0 0,1 1 0 0 0,0 0 0 0 0,-1 0 0 0 0,1 0 0 0 0,1-1 0 0 0,0 0 0 0 0,1-1 0 0 0,0 1 0 0 0,-1-1 0 0 0,1 1 0 0 0,-1-1 0 0 0,3-3 0 0 0,7-8 0 0 0,-1 0 0 0 0,0-2 0 0 0,13-22 0 0 0,4-5 0 0 0,127-184 1252 0 0,-109 156-472 0 0,-26 41-777 0 0,1 2 1 0 0,1 0-1 0 0,1 1 0 0 0,33-27 0 0 0,-45 46-3 0 0,-10 7 0 0 0,0 0 0 0 0,0 0 0 0 0,0 1 0 0 0,0-1 0 0 0,0 0 0 0 0,0 1 0 0 0,0-1 0 0 0,0 1 0 0 0,0-1 0 0 0,0 1 0 0 0,0 0 0 0 0,0-1 0 0 0,0 1 0 0 0,-1 0 0 0 0,1 0 0 0 0,0-1 0 0 0,-1 1 0 0 0,1 0 0 0 0,0 0 0 0 0,-1 0 0 0 0,1 0 0 0 0,-1 0 0 0 0,1 0 0 0 0,-1 0 0 0 0,0 0 0 0 0,1 0 0 0 0,-1 0 0 0 0,0 0 0 0 0,0 1 0 0 0,2 5 0 0 0,-1 0 0 0 0,0-1 0 0 0,1 10 0 0 0,-3 24 0 0 0,-6 55 0 0 0,0-20 0 0 0,4 18 0 0 0,4-90 0 0 0,-1 0 0 0 0,0-1 0 0 0,1 1 0 0 0,0 0 0 0 0,-1-1 0 0 0,1 1 0 0 0,0-1 0 0 0,1 1 0 0 0,-1-1 0 0 0,0 1 0 0 0,1-1 0 0 0,2 3 0 0 0,7 8 0 0 0,-6-12 0 0 0,-2-1 0 0 0,0 1 40 0 0,1-1 0 0 0,-1 1 0 0 0,1-1-1 0 0,0 0 1 0 0,-1 0 0 0 0,1 0 0 0 0,-1-1 0 0 0,1 1 0 0 0,-1-1-1 0 0,1 0 1 0 0,-1 0 0 0 0,1 0 0 0 0,-1 0 0 0 0,0-1 0 0 0,0 1-1 0 0,1-1 1 0 0,-1 0 0 0 0,0 0 0 0 0,4-4 0 0 0,5-4 296 0 0,0-1 1 0 0,-1-1-1 0 0,11-12 0 0 0,-17 17-430 0 0,30-38 94 0 0,-2-2 0 0 0,30-57 0 0 0,-26 41 0 0 0,62-101 0 0 0,-22 49 4 0 0,-36 57-72 0 0,2-2-671 0 0,-36 53 85 0 0,-1 0 0 0 0,1 0 1 0 0,0 0-1 0 0,0 1 0 0 0,12-8 1 0 0,-18 13-871 0 0,-1 1-11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44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155 216 13823 0 0,'0'0'315'0'0,"0"0"45"0"0,0 0 21 0 0,0 0-49 0 0,0 0-149 0 0,1 2 194 0 0,12 22 78 0 0,-8-14-225 0 0,0 0 0 0 0,1-1 0 0 0,0 0-1 0 0,12 14 1 0 0,-16-21-175 0 0,-1-1-1 0 0,1 1 1 0 0,0 0 0 0 0,0-1-1 0 0,0 0 1 0 0,0 1-1 0 0,0-1 1 0 0,0 0 0 0 0,0 0-1 0 0,0 0 1 0 0,1 0-1 0 0,-1 0 1 0 0,0 0-1 0 0,1-1 1 0 0,-1 1 0 0 0,0-1-1 0 0,1 0 1 0 0,-1 0-1 0 0,0 0 1 0 0,1 0 0 0 0,-1 0-1 0 0,1 0 1 0 0,-1 0-1 0 0,0-1 1 0 0,1 1-1 0 0,-1-1 1 0 0,3-1 0 0 0,2-1 261 0 0,0-1 0 0 0,-1 0 1 0 0,1-1-1 0 0,-1 1 1 0 0,0-1-1 0 0,7-7 1 0 0,-3 2-61 0 0,6-5 210 0 0,-1 0-1 0 0,-1-1 0 0 0,18-24 1 0 0,29-56-248 0 0,-57 90-431 0 0,-1 0 0 0 0,0 0 0 0 0,-1-1 0 0 0,1 1 0 0 0,-1 0 0 0 0,0-1 0 0 0,-1 0-1 0 0,1 1 1 0 0,-1-1 0 0 0,0-8 0 0 0,-1 15 181 0 0,0 0-1 0 0,0-1 1 0 0,0 1-1 0 0,-1 0 1 0 0,1-1-1 0 0,0 1 0 0 0,0-1 1 0 0,0 1-1 0 0,0 0 1 0 0,0-1-1 0 0,0 1 1 0 0,-1 0-1 0 0,1-1 1 0 0,0 1-1 0 0,0 0 1 0 0,0-1-1 0 0,-1 1 1 0 0,1 0-1 0 0,0-1 1 0 0,0 1-1 0 0,-1 0 1 0 0,1 0-1 0 0,0-1 0 0 0,-1 1 1 0 0,1 0-1 0 0,0 0 1 0 0,-1 0-1 0 0,1 0 1 0 0,0-1-1 0 0,-1 1 1 0 0,1 0-1 0 0,-1 0 1 0 0,1 0-1 0 0,0 0 1 0 0,-1 0-1 0 0,1 0 1 0 0,0 0-1 0 0,-1 0 1 0 0,1 0-1 0 0,-1 0 1 0 0,1 0-1 0 0,-1 0 0 0 0,-15 5-184 0 0,-5 8 214 0 0,0 0-1 0 0,1 1 1 0 0,1 1-1 0 0,-21 21 1 0 0,11-10 4 0 0,26-23-3 0 0,-204 191-2028 0 0,192-176 2028 0 0,0 0-1 0 0,1 0 0 0 0,1 1 1 0 0,1 1-1 0 0,-18 36 0 0 0,28-51 92 0 0,0 1 0 0 0,1-1-1 0 0,0 0 1 0 0,-1 1 0 0 0,2 0 0 0 0,-1-1-1 0 0,1 1 1 0 0,0-1 0 0 0,0 1-1 0 0,1 10 1 0 0,0-13-41 0 0,0 0-1 0 0,0 0 1 0 0,0 0 0 0 0,0 0-1 0 0,0 0 1 0 0,0 0 0 0 0,1-1-1 0 0,-1 1 1 0 0,1 0-1 0 0,0-1 1 0 0,0 1 0 0 0,0-1-1 0 0,0 0 1 0 0,0 0-1 0 0,1 1 1 0 0,-1-1 0 0 0,1-1-1 0 0,-1 1 1 0 0,1 0 0 0 0,4 1-1 0 0,3 1-145 0 0,1 0 0 0 0,1-1-1 0 0,-1 0 1 0 0,0-1 0 0 0,1-1 0 0 0,-1 0-1 0 0,1 0 1 0 0,-1-1 0 0 0,1 0 0 0 0,-1-1-1 0 0,1-1 1 0 0,16-3 0 0 0,2-4-6369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45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70 773 15663 0 0,'0'0'356'0'0,"0"0"50"0"0,-7 6 404 0 0,6-5-760 0 0,0 0-1 0 0,0-1 1 0 0,0 1-1 0 0,0 0 1 0 0,0 0-1 0 0,0-1 0 0 0,0 1 1 0 0,0 0-1 0 0,0-1 1 0 0,0 1-1 0 0,0-1 1 0 0,0 0-1 0 0,0 1 1 0 0,0-1-1 0 0,0 0 1 0 0,-1 1-1 0 0,1-1 1 0 0,0 0-1 0 0,0 0 1 0 0,0 0-1 0 0,-1 0 0 0 0,1 0 1 0 0,0-1-1 0 0,0 1 1 0 0,0 0-1 0 0,-1 0 1 0 0,1-1-1 0 0,0 1 1 0 0,0-1-1 0 0,0 1 1 0 0,0-1-1 0 0,0 1 1 0 0,-1-2-1 0 0,0 0 244 0 0,0 0-1 0 0,0 0 1 0 0,0 0-1 0 0,0 0 1 0 0,1 0 0 0 0,-1-1-1 0 0,1 1 1 0 0,-1 0 0 0 0,-1-6-1 0 0,2 2-170 0 0,-1 0 1 0 0,1 0-1 0 0,0 0 0 0 0,1 0 0 0 0,-1 0 0 0 0,1 0 1 0 0,1 0-1 0 0,-1 0 0 0 0,1 0 0 0 0,0-1 1 0 0,0 1-1 0 0,1 1 0 0 0,4-13 0 0 0,3-3-133 0 0,0 0-1 0 0,17-26 0 0 0,11-8 12 0 0,2 1 0 0 0,2 3 0 0 0,64-63 0 0 0,39-25 35 0 0,-105 106-253 0 0,81-53 0 0 0,-115 83 93 0 0,9-5-160 0 0,20-10 1 0 0,-31 16 118 0 0,1 1 0 0 0,-1 0 0 0 0,0-1 0 0 0,1 1 0 0 0,-1 1 0 0 0,1-1 1 0 0,-1 0-1 0 0,1 1 0 0 0,-1 0 0 0 0,1 0 0 0 0,-1 0 0 0 0,6 1 0 0 0,-8-1-30 0 0,0 1 0 0 0,1-1 0 0 0,-1 1 0 0 0,0-1 1 0 0,0 1-1 0 0,0-1 0 0 0,0 1 0 0 0,0 0 0 0 0,0 0 0 0 0,0 0 0 0 0,0-1 0 0 0,0 1 0 0 0,0 0 0 0 0,0 0 0 0 0,-1 0 0 0 0,1 0 0 0 0,0 0 0 0 0,-1 1 1 0 0,2 0-1 0 0,3 13-5946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45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122 281 13823 0 0,'0'0'630'0'0,"0"0"-13"0"0,2 1-393 0 0,10 5 97 0 0,1-1-1 0 0,-1-1 1 0 0,1 0 0 0 0,0 0-1 0 0,1-1 1 0 0,-1-1 0 0 0,0 0-1 0 0,1-1 1 0 0,-1 0 0 0 0,1-1 0 0 0,-1-1-1 0 0,20-3 1 0 0,-15 0-326 0 0,0 0 1 0 0,0-1 0 0 0,-1-1-1 0 0,1-1 1 0 0,-2 0-1 0 0,1-1 1 0 0,-1-1 0 0 0,26-19-1 0 0,-27 18 5 0 0,-2-1 0 0 0,1 0 0 0 0,-2-2 0 0 0,14-14 0 0 0,-22 21 0 0 0,1 0 0 0 0,-1 0 0 0 0,0 0 0 0 0,-1-1 0 0 0,0 1 0 0 0,0-1 0 0 0,0 0 0 0 0,-1 0 0 0 0,1 0 0 0 0,-2-1 0 0 0,1 1 0 0 0,0-10 0 0 0,-2 14 0 0 0,0 1 0 0 0,0 0 0 0 0,0-1 0 0 0,0 1 0 0 0,0 0 0 0 0,-1-1 0 0 0,1 1 0 0 0,-1 0 0 0 0,1-1 0 0 0,-1 1 0 0 0,0 0 0 0 0,0 0 0 0 0,0 0 0 0 0,0 0 0 0 0,0 0 0 0 0,-1 0 0 0 0,-2-4 0 0 0,2 4 0 0 0,-1 0 0 0 0,1 1 0 0 0,0-1 0 0 0,-1 1 0 0 0,1-1 0 0 0,-1 1 0 0 0,0 0 0 0 0,1 0 0 0 0,-1 0 0 0 0,0 0 0 0 0,0 0 0 0 0,-5 0 0 0 0,-1 0 0 0 0,-1 1 0 0 0,1 0 0 0 0,-1 1 0 0 0,1 0 0 0 0,-1 0 0 0 0,1 1 0 0 0,-18 6 0 0 0,-1 2 0 0 0,1 1 0 0 0,0 2 0 0 0,0 1 0 0 0,1 1 0 0 0,1 1 0 0 0,1 1 0 0 0,0 1 0 0 0,1 1 0 0 0,-25 28 0 0 0,18-16 0 0 0,2 2 0 0 0,-32 47 0 0 0,51-65 0 0 0,-1 1 0 0 0,2 0 0 0 0,0 1 0 0 0,1-1 0 0 0,0 2 0 0 0,1-1 0 0 0,2 1 0 0 0,-4 20 0 0 0,7-32 0 0 0,0 1 0 0 0,1 0 0 0 0,0 0 0 0 0,0 0 0 0 0,1 0 0 0 0,0 0 0 0 0,0 0 0 0 0,0 0 0 0 0,1 0 0 0 0,0-1 0 0 0,1 1 0 0 0,-1 0 0 0 0,1-1 0 0 0,0 0 0 0 0,1 0 0 0 0,-1 0 0 0 0,1 0 0 0 0,1-1 0 0 0,-1 1 0 0 0,1-1 0 0 0,0 0 0 0 0,0 0 0 0 0,0-1 0 0 0,1 0 0 0 0,0 0 0 0 0,-1 0 0 0 0,1 0 0 0 0,1-1 0 0 0,-1 0 0 0 0,0 0 0 0 0,1-1 0 0 0,0 0 0 0 0,-1 0 0 0 0,11 1 0 0 0,5-1 166 0 0,-1-1 1 0 0,1-1-1 0 0,0-1 0 0 0,-1-1 0 0 0,1-1 1 0 0,37-9-1 0 0,131-55-1284 0 0,-169 59 430 0 0,78-31-824 0 0,-11 4-22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2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493 131 17503 0 0,'0'0'399'0'0,"0"0"60"0"0,-4-1 442 0 0,-3 6-756 0 0,0 2-57 0 0,5-6 283 0 0,2-1 117 0 0,0 0 21 0 0,0 0-66 0 0,11-5-278 0 0,39-24-165 0 0,24-12 0 0 0,-52 30 0 0 0,-1-2 0 0 0,39-29 0 0 0,-60 42 0 0 0,0 0 0 0 0,-1 0 0 0 0,1 0 0 0 0,0 0 0 0 0,0 0 0 0 0,0 0 0 0 0,0 0 0 0 0,0 0 0 0 0,0 0 0 0 0,0 0 0 0 0,0 0 0 0 0,0 0 0 0 0,0 0 0 0 0,0 0 0 0 0,0 0 1 0 0,0 0-1 0 0,0-1 0 0 0,0 1 0 0 0,0 0 0 0 0,0 0 0 0 0,0 0 0 0 0,0 0 0 0 0,0 0 0 0 0,0 0 0 0 0,0 0 0 0 0,0 0 0 0 0,0 0 0 0 0,0 0 0 0 0,0 0 0 0 0,0 0 0 0 0,0 0 0 0 0,0 0 0 0 0,0 0 0 0 0,0 0 0 0 0,0 0 0 0 0,0 0 0 0 0,0 0 0 0 0,0 0 0 0 0,0 0 0 0 0,0 0 0 0 0,0 0 0 0 0,0 0 0 0 0,0 0 0 0 0,0-1 0 0 0,0 1 0 0 0,0 0 0 0 0,0 0 0 0 0,0 0 0 0 0,0 0 0 0 0,0 0 0 0 0,-8 2-2 0 0,-11 4 75 0 0,-166 61 1468 0 0,53-15-2801 0 0,66-23 979 0 0,34-17 279 0 0,0 3 0 0 0,1 0-1 0 0,1 2 1 0 0,0 1 0 0 0,1 2-1 0 0,-28 25 1 0 0,48-37 2 0 0,0 1 0 0 0,-10 13 0 0 0,16-18 0 0 0,1-1 0 0 0,-1 1 0 0 0,1 0 0 0 0,0 0 0 0 0,0 0 0 0 0,1 0 0 0 0,-1 0 0 0 0,1 0 0 0 0,0 0 0 0 0,-1 8 0 0 0,2-11 13 0 0,0 0-1 0 0,0 0 0 0 0,0 0 1 0 0,0 1-1 0 0,1-1 0 0 0,-1 0 1 0 0,0 0-1 0 0,1 0 0 0 0,-1 0 1 0 0,1 0-1 0 0,-1 0 1 0 0,1 0-1 0 0,0 0 0 0 0,-1 0 1 0 0,1 0-1 0 0,0 0 0 0 0,0 0 1 0 0,-1 0-1 0 0,1 0 0 0 0,0-1 1 0 0,0 1-1 0 0,0 0 1 0 0,0-1-1 0 0,0 1 0 0 0,2 0 1 0 0,4 2 204 0 0,0 0 0 0 0,0 0 0 0 0,8 1 1 0 0,-5-1-25 0 0,107 28-491 0 0,-37-17-6330 0 0,-29-10-254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4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1 569 11975 0 0,'16'9'267'0'0,"-13"-7"42"0"0,-3-2 17 0 0,1 0-302 0 0,-1 1 1 0 0,0 0-1 0 0,0 0 1 0 0,1 0 0 0 0,-1-1-1 0 0,0 1 1 0 0,1 0-1 0 0,-1 0 1 0 0,1-1 0 0 0,-1 1-1 0 0,1 0 1 0 0,0-1-1 0 0,-1 1 1 0 0,1 0 0 0 0,0-1-1 0 0,-1 1 1 0 0,2 0-1 0 0,15 9-85 0 0,-11-7 90 0 0,-4-1 13 0 0,0-1 1 0 0,-1 0-1 0 0,1 1 0 0 0,-1-1 0 0 0,1 1 0 0 0,-1 0 1 0 0,0-1-1 0 0,1 1 0 0 0,-1 0 0 0 0,0 0 0 0 0,0 0 1 0 0,0 0-1 0 0,0 0 0 0 0,-1 0 0 0 0,1 0 0 0 0,0 0 1 0 0,-1 0-1 0 0,0 0 0 0 0,1 0 0 0 0,-1 1 0 0 0,0-1 1 0 0,0 0-1 0 0,0 3 0 0 0,-2 3 164 0 0,1 1-1 0 0,-1 0 0 0 0,-1 0 1 0 0,-3 10-1 0 0,6-18-205 0 0,-21 45 72 0 0,21-44 299 0 0,0-2 117 0 0,-2-9-146 0 0,1 1 0 0 0,0-1 0 0 0,0 1 0 0 0,1-1 0 0 0,0 0 0 0 0,0 1 0 0 0,1-1 0 0 0,4-13 0 0 0,2-6 408 0 0,14-34-1 0 0,0 5-129 0 0,-8 13-616 0 0,2 1-1 0 0,2 1 1 0 0,2 0-1 0 0,35-57 1 0 0,-43 82-5 0 0,1 1 1 0 0,1 0 0 0 0,0 0 0 0 0,1 1 0 0 0,0 1 0 0 0,1 1 0 0 0,1 0 0 0 0,0 0 0 0 0,1 2-1 0 0,0 0 1 0 0,1 1 0 0 0,28-11 0 0 0,-4 6 0 0 0,1 2 0 0 0,0 2 0 0 0,0 3 0 0 0,1 0 0 0 0,1 3 0 0 0,-1 2 0 0 0,86 5 0 0 0,-126-2-139 0 0,1 0 0 0 0,-1 1 0 0 0,0-1 0 0 0,0 1 0 0 0,0 0 0 0 0,0 0-1 0 0,0 1 1 0 0,5 2 0 0 0,-7-3-1297 0 0,-2-1-624 0 0,-2 1-2310 0 0,-5 3-992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4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213 228 11975 0 0,'0'0'267'0'0,"0"0"42"0"0,-2 1 17 0 0,0-1-214 0 0,-11 20 257 0 0,12-18-4 0 0,1-2 122 0 0,0 0 22 0 0,0 0 71 0 0,0 0 286 0 0,0 0 124 0 0,0 0 30 0 0,3 0-65 0 0,2 0-749 0 0,1 0 0 0 0,0 0 0 0 0,-1 0 1 0 0,1-1-1 0 0,0 0 0 0 0,-1 0 0 0 0,1 0 0 0 0,5-3 1 0 0,8-3 46 0 0,18-10 0 0 0,-24 10-258 0 0,0 1-1 0 0,1 0 1 0 0,22-5 0 0 0,-13 6 5 0 0,-1-1 0 0 0,23-9 0 0 0,-39 13 0 0 0,0-1 0 0 0,0 0 0 0 0,0 0 0 0 0,0 0 0 0 0,-1-1 0 0 0,1 0 0 0 0,-1 0 0 0 0,0 0 0 0 0,0-1 0 0 0,0 0 0 0 0,7-9 0 0 0,-11 11-50 0 0,1 0 1 0 0,-1 0-1 0 0,0 0 0 0 0,0 0 0 0 0,0 0 0 0 0,-1 0 1 0 0,1 0-1 0 0,-1-1 0 0 0,1 1 0 0 0,-1 0 0 0 0,0 0 1 0 0,0 0-1 0 0,-1 0 0 0 0,1 0 0 0 0,-1-1 0 0 0,1 1 1 0 0,-1 0-1 0 0,0 0 0 0 0,-2-4 0 0 0,2 4 7 0 0,0 0 0 0 0,-1 1-1 0 0,1-1 1 0 0,0 1 0 0 0,-1 0-1 0 0,0-1 1 0 0,1 1 0 0 0,-1 0-1 0 0,0 0 1 0 0,0 0 0 0 0,0 0 0 0 0,-1 0-1 0 0,1 1 1 0 0,0-1 0 0 0,-1 1-1 0 0,1-1 1 0 0,-1 1 0 0 0,1 0-1 0 0,-1 0 1 0 0,0 0 0 0 0,1 0 0 0 0,-5 0-1 0 0,-1 0 44 0 0,-1 2 0 0 0,0-1 0 0 0,0 1 0 0 0,0 0 0 0 0,1 1 0 0 0,-1 0 0 0 0,1 0 0 0 0,-12 5 0 0 0,-65 33 0 0 0,76-36 0 0 0,-19 13 0 0 0,-1 2 0 0 0,-50 43 0 0 0,57-44 0 0 0,3-2 78 0 0,1 2 1 0 0,0-1-1 0 0,-19 27 0 0 0,28-31 3 0 0,-1 0-1 0 0,2 1 0 0 0,0 0 1 0 0,0 1-1 0 0,2 0 1 0 0,-6 16-1 0 0,11-28-41 0 0,0 1 0 0 0,0-1-1 0 0,0 0 1 0 0,1 0 0 0 0,-1 1-1 0 0,1-1 1 0 0,0 0 0 0 0,0 0-1 0 0,0 1 1 0 0,0-1 0 0 0,1 0-1 0 0,0 1 1 0 0,-1-1-1 0 0,1 0 1 0 0,0 0 0 0 0,0 0-1 0 0,1 0 1 0 0,-1 0 0 0 0,1 0-1 0 0,-1 0 1 0 0,1 0 0 0 0,0-1-1 0 0,0 1 1 0 0,0 0 0 0 0,0-1-1 0 0,1 0 1 0 0,-1 0 0 0 0,1 1-1 0 0,-1-1 1 0 0,6 2 0 0 0,1 1-48 0 0,0 0-1 0 0,1-1 1 0 0,0 0 0 0 0,-1-1 0 0 0,1 0 0 0 0,1 0 0 0 0,-1-1-1 0 0,16 1 1 0 0,2-2-86 0 0,0 0-1 0 0,39-5 0 0 0,-15-3-5523 0 0,-15 0-1067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4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2 15663 0 0,'-3'0'112'0'0,"1"-1"1"0"0,-1 1-1 0 0,1 0 0 0 0,-1 0 0 0 0,1 0 1 0 0,-1 0-1 0 0,0 1 0 0 0,1-1 0 0 0,-1 0 1 0 0,1 1-1 0 0,0 0 0 0 0,-3 1 0 0 0,-29 15 276 0 0,7-3 408 0 0,20-10-685 0 0,0 0 1 0 0,1 0-1 0 0,-1 0 1 0 0,1 1-1 0 0,0 0 1 0 0,0 0-1 0 0,0 1 1 0 0,1 0-1 0 0,0 0 1 0 0,-7 10-1 0 0,-4 10-214 0 0,-19 38-1 0 0,21-37 202 0 0,-54 108-98 0 0,-22 40 0 0 0,-38 47 1440 0 0,54-105-1216 0 0,17-24-2534 0 0,18-33-3454 0 0,38-58 150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47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41 319 15663 0 0,'0'0'719'0'0,"0"0"-20"0"0,-16 2-421 0 0,12-2-97 0 0,2 0-49 0 0,1 1 1 0 0,-1-1-1 0 0,1 0 0 0 0,0 0 0 0 0,-1 1 0 0 0,1-1 0 0 0,-1 1 0 0 0,1-1 0 0 0,0 1 1 0 0,0 0-1 0 0,-1-1 0 0 0,-1 3 0 0 0,6-11 48 0 0,6-7-195 0 0,19-17 308 0 0,1 1-1 0 0,2 2 1 0 0,1 1-1 0 0,1 1 1 0 0,1 2 0 0 0,71-39-1 0 0,-83 52-305 0 0,1 1-1 0 0,0 1 1 0 0,0 1 0 0 0,1 1-1 0 0,27-6 1 0 0,-42 13 69 0 0,0-1 0 0 0,0 1 0 0 0,0 0 1 0 0,1 1-1 0 0,-1 0 0 0 0,0 0 0 0 0,0 1 0 0 0,0 1 0 0 0,0-1 1 0 0,0 1-1 0 0,0 1 0 0 0,0 0 0 0 0,0 0 0 0 0,-1 0 0 0 0,1 1 0 0 0,-1 1 1 0 0,8 5-1 0 0,-7-3 20 0 0,1 2 0 0 0,-1-1 0 0 0,-1 1-1 0 0,0 0 1 0 0,0 1 0 0 0,-1 0 0 0 0,0 0 0 0 0,-1 1 0 0 0,0-1 0 0 0,0 2 0 0 0,-1-1 0 0 0,-1 0 0 0 0,0 1 0 0 0,0 0-1 0 0,3 24 1 0 0,-5-23-82 0 0,-1 0 0 0 0,-1 0 0 0 0,1-1 0 0 0,-2 1 0 0 0,0 0 0 0 0,0 0 0 0 0,-2 0 0 0 0,1 0 0 0 0,-1-1 0 0 0,-1 1 0 0 0,-1-1-1 0 0,1 0 1 0 0,-2 0 0 0 0,0-1 0 0 0,-8 14 0 0 0,4-11 6 0 0,0-1 0 0 0,-1 0 0 0 0,0-1 0 0 0,-1 0 0 0 0,-1 0 0 0 0,1-2 0 0 0,-2 1 0 0 0,1-2 0 0 0,-2 0 0 0 0,-22 12 0 0 0,-20 5-67 0 0,-2-2-1 0 0,0-3 1 0 0,-87 19 0 0 0,141-39-344 0 0,0 0 0 0 0,0 0 0 0 0,0-1 0 0 0,0 0 0 0 0,-1 0 1 0 0,1 0-1 0 0,0 0 0 0 0,0-1 0 0 0,0 0 0 0 0,0 0 0 0 0,0 0 0 0 0,-7-4 1 0 0,10 4 182 0 0,1 0 1 0 0,-1 0 0 0 0,1 0 0 0 0,-1 0-1 0 0,1 0 1 0 0,0 0 0 0 0,0-1 0 0 0,-2-2-1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4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430 244 15663 0 0,'0'0'356'0'0,"0"0"50"0"0,0 0 20 0 0,0 0-42 0 0,0 0-180 0 0,0 0 176 0 0,2-1 107 0 0,-1 0-353 0 0,1 1 0 0 0,-1-1 1 0 0,1 1-1 0 0,-1-1 0 0 0,0 1 1 0 0,1 0-1 0 0,-1 0 0 0 0,1 0 1 0 0,-1-1-1 0 0,1 1 0 0 0,-1 0 0 0 0,1 1 1 0 0,-1-1-1 0 0,0 0 0 0 0,1 0 1 0 0,-1 1-1 0 0,2 0 0 0 0,29 13 621 0 0,-29-11-756 0 0,1-1 1 0 0,1 0-1 0 0,-1 0 0 0 0,0 0 1 0 0,0-1-1 0 0,1 1 1 0 0,-1-1-1 0 0,1 0 0 0 0,-1 0 1 0 0,6 0-1 0 0,-6-1 111 0 0,-1-1-1 0 0,0 1 1 0 0,0-1-1 0 0,0 0 1 0 0,1 0-1 0 0,-1 0 1 0 0,0 0-1 0 0,0-1 1 0 0,0 1-1 0 0,4-4 1 0 0,-1 0 97 0 0,-1 1-1 0 0,1-1 1 0 0,7-11 0 0 0,-1 1-198 0 0,13-20 0 0 0,-22 30-10 0 0,0 0 1 0 0,-1 0 0 0 0,1 0 0 0 0,-1 0 0 0 0,0 0 0 0 0,-1 0 0 0 0,1-1-1 0 0,-1 1 1 0 0,0-7 0 0 0,-1 10-18 0 0,0 0 0 0 0,0-1-1 0 0,0 1 1 0 0,-1 0 0 0 0,1 0-1 0 0,-1 0 1 0 0,0-1 0 0 0,0 1 0 0 0,0 0-1 0 0,0 0 1 0 0,-2-3 0 0 0,2 3-42 0 0,0 0 0 0 0,0 0 1 0 0,0 0-1 0 0,0 0 0 0 0,0 0 1 0 0,1 0-1 0 0,-1 0 0 0 0,0-1 1 0 0,1 1-1 0 0,-1-3 0 0 0,4-12-462 0 0,-3 14 433 0 0,1-1 0 0 0,-1 1 0 0 0,1-1 0 0 0,-1 1 0 0 0,0-6 0 0 0,-1 8 86 0 0,1 0 1 0 0,0 0-1 0 0,0 0 1 0 0,-1 0-1 0 0,1 0 1 0 0,0 1-1 0 0,-1-1 1 0 0,1 0 0 0 0,-1 0-1 0 0,1 0 1 0 0,-1 0-1 0 0,0 0 1 0 0,1 1-1 0 0,-1-1 1 0 0,0 0-1 0 0,1 1 1 0 0,-1-1-1 0 0,0 0 1 0 0,0 1-1 0 0,0-1 1 0 0,0 1-1 0 0,1-1 1 0 0,-3 0-1 0 0,0 0-82 0 0,-1 0 1 0 0,1 0-1 0 0,-1 1 0 0 0,1-1 1 0 0,-1 1-1 0 0,0 0 0 0 0,1 0 1 0 0,-1 0-1 0 0,1 0 0 0 0,-1 1 1 0 0,0-1-1 0 0,-6 3 0 0 0,-5 2-378 0 0,-24 11-1 0 0,24-10 460 0 0,-25 14-4 0 0,-51 33 0 0 0,81-46 8 0 0,-46 33 0 0 0,-10 6 0 0 0,42-33 0 0 0,12-7 0 0 0,0 1 0 0 0,1 0 0 0 0,-1 1 0 0 0,1 0 0 0 0,1 1 0 0 0,-18 19 0 0 0,19-18 0 0 0,-63 84 0 0 0,63-81 0 0 0,1-1 0 0 0,1 2 0 0 0,1-1 0 0 0,-1 1 0 0 0,-6 25 0 0 0,12-35 0 0 0,0 0 0 0 0,0 0 0 0 0,1-1 0 0 0,-1 1 0 0 0,1 0 0 0 0,0 0 0 0 0,0 0 0 0 0,1 0 0 0 0,-1-1 0 0 0,1 1 0 0 0,0 0 0 0 0,0 0 0 0 0,0-1 0 0 0,0 1 0 0 0,1 0 0 0 0,0-1 0 0 0,-1 0 0 0 0,1 1 0 0 0,4 4 0 0 0,-3-4 0 0 0,1-1 0 0 0,-1 0 0 0 0,1 0 0 0 0,-1 0 0 0 0,1 0 0 0 0,0 0 0 0 0,0-1 0 0 0,0 0 0 0 0,1 0 0 0 0,-1 0 0 0 0,0 0 0 0 0,1-1 0 0 0,-1 1 0 0 0,1-1 0 0 0,0 0 0 0 0,4 0 0 0 0,20 0 0 0 0,0-2 0 0 0,-1 0 0 0 0,46-10 0 0 0,-49 8 0 0 0,86-17-5385 0 0,-58 6-678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4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20 15663 0 0,'0'0'356'0'0,"7"-3"476"0"0,12-5-314 0 0,-19 8-511 0 0,0 0 1 0 0,-1 0 0 0 0,1 0 0 0 0,0 0 0 0 0,0 0 0 0 0,0 0 0 0 0,0 0-1 0 0,0 0 1 0 0,0 0 0 0 0,-1 0 0 0 0,1 0 0 0 0,0-1 0 0 0,0 1 0 0 0,0 0-1 0 0,0 0 1 0 0,0 0 0 0 0,0 0 0 0 0,0 0 0 0 0,0 0 0 0 0,0-1 0 0 0,0 1-1 0 0,0 0 1 0 0,0 0 0 0 0,0 0 0 0 0,0 0 0 0 0,0 0 0 0 0,0 0 0 0 0,0-1-1 0 0,0 1 1 0 0,0 0 0 0 0,0 0 0 0 0,0 0 0 0 0,0 0 0 0 0,0 0 0 0 0,0-1-1 0 0,0 1 1 0 0,0 0 0 0 0,0 0 0 0 0,0 0 0 0 0,0 0 0 0 0,0 0 0 0 0,0 0 0 0 0,0-1-1 0 0,0 1 1 0 0,1 0 0 0 0,-1 0 0 0 0,0 0 0 0 0,0 0 0 0 0,0 0 0 0 0,0 0-1 0 0,0 0 1 0 0,0 0 0 0 0,0 0 0 0 0,1 0 0 0 0,-1-1 0 0 0,0 1 0 0 0,0 0-1 0 0,0 0 1 0 0,0 0 0 0 0,0 0 0 0 0,-9-2 450 0 0,-14 1-215 0 0,0 2 0 0 0,1 0 0 0 0,-1 1 0 0 0,-39 10 0 0 0,-84 31-341 0 0,117-33 98 0 0,0 2 0 0 0,0 1 0 0 0,2 2 0 0 0,0 0 0 0 0,0 2 0 0 0,2 1 0 0 0,0 1 0 0 0,1 1 0 0 0,-29 32 0 0 0,50-49 0 0 0,1-2 0 0 0,1 0 0 0 0,0 1 0 0 0,0-1 0 0 0,0 0 0 0 0,0 1 0 0 0,0-1 0 0 0,0 1 0 0 0,0 0 0 0 0,0-1 0 0 0,-1 4 0 0 0,3 6 0 0 0,-1-10 0 0 0,1 0 0 0 0,0 0 0 0 0,-1-1 0 0 0,1 1 0 0 0,0 0 0 0 0,0-1 0 0 0,-1 1 0 0 0,1-1 0 0 0,0 1 0 0 0,0-1 0 0 0,0 1 0 0 0,0-1 0 0 0,0 1 0 0 0,0-1 0 0 0,-1 0 0 0 0,1 1 0 0 0,0-1 0 0 0,0 0 0 0 0,0 0 0 0 0,0 0 0 0 0,0 0 0 0 0,0 0 0 0 0,0 0 0 0 0,0 0 0 0 0,0 0 0 0 0,0 0 0 0 0,2-1 0 0 0,31-8 0 0 0,-25 7 0 0 0,19-8 85 0 0,-1-1 0 0 0,0 0 0 0 0,32-21 0 0 0,12-5 1015 0 0,45-24-893 0 0,-114 60-682 0 0,-2 1-33 0 0,0 0 66 0 0,1 0 435 0 0,0 1 0 0 0,0 0 0 0 0,0 0 1 0 0,0 0-1 0 0,-1 0 0 0 0,1-1 1 0 0,0 1-1 0 0,0 1 0 0 0,-1-1 0 0 0,1 0 1 0 0,0 0-1 0 0,-1 0 0 0 0,1 0 1 0 0,-1 0-1 0 0,0 1 0 0 0,1-1 1 0 0,-1 0-1 0 0,0 0 0 0 0,1 1 0 0 0,-1-1 1 0 0,0 0-1 0 0,0 3 0 0 0,-4 31-4 0 0,3-30 11 0 0,-8 36 0 0 0,-2 1 0 0 0,-22 55 0 0 0,-5 14 0 0 0,37-108-34 0 0,1-1-1 0 0,-1 1 0 0 0,1 0 1 0 0,-1-1-1 0 0,1 1 0 0 0,0 0 1 0 0,0 4-1 0 0,1-7-118 0 0,0 1 0 0 0,-1-1 0 0 0,1 0 0 0 0,0 0 0 0 0,0 0 0 0 0,-1 0 0 0 0,1 1 0 0 0,0-1 0 0 0,0 0 0 0 0,-1 0 0 0 0,1 0 0 0 0,0 0 0 0 0,0-1 0 0 0,-1 1 0 0 0,1 0 0 0 0,0 0 0 0 0,-1 0 0 0 0,1-1 0 0 0,0 1 1 0 0,-1 0-1 0 0,2-1 0 0 0,32-16-1871 0 0,4-11-22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48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 17503 0 0,'0'0'399'0'0,"0"0"60"0"0,0 0 21 0 0,0 0-59 0 0,0 2-276 0 0,0 4-89 0 0,-1 0 0 0 0,0 0 0 0 0,0 0 0 0 0,0 0 0 0 0,-1-1 0 0 0,-3 9 1 0 0,-19 36 790 0 0,16-33-631 0 0,-35 68 380 0 0,-44 97-584 0 0,58-111-27 0 0,-279 647 1643 0 0,292-683-2250 0 0,-42 83-3 0 0,47-100 135 0 0,0 0 1 0 0,-1-1 0 0 0,-1-1-1 0 0,-16 18 1 0 0,22-27-746 0 0,-1 0 1 0 0,0-1-1 0 0,-13 8 0 0 0,3-4-1321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48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21 121 15663 0 0,'-1'0'99'0'0,"1"0"-1"0"0,-1 0 0 0 0,1 0 0 0 0,-1 1 1 0 0,0-1-1 0 0,1 0 0 0 0,-1 0 0 0 0,1 1 1 0 0,-1-1-1 0 0,1 0 0 0 0,-1 1 0 0 0,1-1 0 0 0,-1 0 1 0 0,1 1-1 0 0,-1 0 0 0 0,1 0-91 0 0,0-1 0 0 0,0 1 0 0 0,0 0 0 0 0,0-1 0 0 0,0 1 1 0 0,0 0-1 0 0,-1 0 0 0 0,1-1 0 0 0,0 1 0 0 0,0 0 0 0 0,-1-1 0 0 0,1 1 0 0 0,0 0 0 0 0,-1-1 0 0 0,1 1 0 0 0,-1 0 0 0 0,1-1 0 0 0,-1 1 0 0 0,1-1 0 0 0,-1 1 0 0 0,-1 0-6 0 0,2-1 0 0 0,0 0 1 0 0,0 1 0 0 0,-1-1 0 0 0,1 0-1 0 0,0 0 1 0 0,0 0 0 0 0,0 0 0 0 0,0 0-1 0 0,-1 0 1 0 0,1 0 0 0 0,0 0 0 0 0,0 0-1 0 0,0 1 1 0 0,0-1 0 0 0,0 0 0 0 0,-1 0-1 0 0,1 0 1 0 0,0 0 0 0 0,0 0 0 0 0,0 1-1 0 0,0-1 1 0 0,0 0 0 0 0,0 0 0 0 0,0 0 0 0 0,0 0-1 0 0,0 1 1 0 0,0-1 0 0 0,0 0 0 0 0,0 0-1 0 0,0 0 1 0 0,0 0 0 0 0,0 1 0 0 0,0-1-1 0 0,0 0 1 0 0,0 0 0 0 0,0 0 0 0 0,0 1-1 0 0,0-1 1 0 0,0 0 0 0 0,3 2 69 0 0,1 0 0 0 0,-1-1-1 0 0,1 0 1 0 0,0 1 0 0 0,0-1 0 0 0,-1-1 0 0 0,1 1-1 0 0,4 0 1 0 0,40 4 653 0 0,10-2 420 0 0,106-9 0 0 0,58-25-776 0 0,-29-3 444 0 0,175-27 424 0 0,-289 48-1465 0 0,34-5-440 0 0,-94 16-131 0 0,0 1 1 0 0,0 1 0 0 0,35 4-1 0 0,-44-2-28 0 0,0 0-1 0 0,-1 0 1 0 0,0 1-1 0 0,1 0 1 0 0,12 7 0 0 0,-19-8 462 0 0,0 0 1 0 0,0 0 0 0 0,0 0-1 0 0,0 1 1 0 0,-1-1 0 0 0,3 4-1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49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236 273 15663 0 0,'0'0'356'0'0,"0"0"50"0"0,0 0 20 0 0,0 0-42 0 0,2 1-250 0 0,0 0-44 0 0,0-1 1 0 0,0 0 0 0 0,0 1 0 0 0,0-1 0 0 0,0 0 0 0 0,0 0 0 0 0,0 0 0 0 0,0 0 0 0 0,0 0 0 0 0,0-1 0 0 0,0 1-1 0 0,0 0 1 0 0,0-1 0 0 0,0 0 0 0 0,-1 1 0 0 0,4-3 0 0 0,36-19 937 0 0,-26 13-619 0 0,58-27 662 0 0,21-13-950 0 0,-55 27 360 0 0,112-67 1014 0 0,-111 63-2879 0 0,-39 25 942 0 0,-8-3 276 0 0,2 2 85 0 0,0 0-1 0 0,-1 0 0 0 0,1 1 1 0 0,0-1-1 0 0,-1 1 1 0 0,1 0-1 0 0,-1 1 1 0 0,0-1-1 0 0,1 1 1 0 0,-1 0-1 0 0,-10 2 0 0 0,-7 1-452 0 0,-33 11 0 0 0,50-13 549 0 0,-29 10-18 0 0,1 2 0 0 0,0 0 0 0 0,1 3-1 0 0,-43 26 1 0 0,45-21 365 0 0,1 2 0 0 0,-33 33 0 0 0,31-27-64 0 0,8-8-222 0 0,1 1 0 0 0,1 1 0 0 0,1 2 0 0 0,2 0 0 0 0,0 1 0 0 0,2 0 0 0 0,-16 31 0 0 0,31-51-93 0 0,-1 0 0 0 0,2-1-1 0 0,-1 1 1 0 0,0 0 0 0 0,1 0-1 0 0,0-1 1 0 0,0 1 0 0 0,1 0 0 0 0,0 0-1 0 0,0 0 1 0 0,0 0 0 0 0,2 9 0 0 0,-1-12-48 0 0,0 0 1 0 0,-1 0 0 0 0,1 0-1 0 0,1 0 1 0 0,-1 0 0 0 0,0 0 0 0 0,1-1-1 0 0,0 1 1 0 0,-1-1 0 0 0,1 1-1 0 0,0-1 1 0 0,0 1 0 0 0,0-1 0 0 0,1 0-1 0 0,-1 0 1 0 0,1 0 0 0 0,-1 0-1 0 0,1-1 1 0 0,-1 1 0 0 0,1-1 0 0 0,0 1-1 0 0,0-1 1 0 0,0 0 0 0 0,0 0-1 0 0,4 1 1 0 0,7 0-192 0 0,0 0 0 0 0,0-1 0 0 0,1 0 0 0 0,-1-1 0 0 0,15-3 0 0 0,12-1-256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49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318 358 15663 0 0,'0'0'356'0'0,"0"0"50"0"0,0 0 20 0 0,1 1-42 0 0,-1 1-285 0 0,0 2-49 0 0,9 8-51 0 0,32 27 1 0 0,-33-29 0 0 0,-8-6 0 0 0,0-2 0 0 0,-1 7 0 0 0,-4-3 0 0 0,0-4 80 0 0,-1 0-1 0 0,1-1 0 0 0,-1 1 1 0 0,1-1-1 0 0,-1-1 1 0 0,1 1-1 0 0,-1-1 0 0 0,-7 0 1 0 0,1 0 128 0 0,-3 0 216 0 0,0 0 1 0 0,0-1-1 0 0,0-1 0 0 0,0-1 0 0 0,-27-8 1 0 0,21 4-270 0 0,0-1-1 0 0,1-1 1 0 0,-27-16 0 0 0,40 20-155 0 0,-1 0 0 0 0,1 0 0 0 0,0 0 0 0 0,0-1 0 0 0,0 0 0 0 0,-8-10 0 0 0,13 13 0 0 0,0 0 0 0 0,0-1 0 0 0,0 1 0 0 0,0 0 0 0 0,1-1 0 0 0,-1 1 0 0 0,1-1 0 0 0,0 1 0 0 0,0-1 0 0 0,0 1 0 0 0,1-1 0 0 0,-1 0 0 0 0,1 1 0 0 0,0-1 0 0 0,0 0 0 0 0,0 0 0 0 0,1 1 0 0 0,0-6 0 0 0,1 2-72 0 0,1-1-1 0 0,-1 0 1 0 0,2 1 0 0 0,-1 0-1 0 0,1-1 1 0 0,0 1-1 0 0,0 1 1 0 0,1-1 0 0 0,0 1-1 0 0,0-1 1 0 0,7-5-1 0 0,10-9-468 0 0,40-28 0 0 0,-47 38 500 0 0,2-2 41 0 0,1 2 0 0 0,1 0 0 0 0,-1 1 0 0 0,2 0 0 0 0,-1 2 0 0 0,1 0 0 0 0,1 2 0 0 0,-1 0 0 0 0,1 1 0 0 0,0 1 0 0 0,0 1 0 0 0,0 1 0 0 0,1 1 0 0 0,-1 1 0 0 0,0 1 0 0 0,1 0 0 0 0,-1 2 0 0 0,21 5 0 0 0,-24-4 19 0 0,-1 0-1 0 0,0 1 0 0 0,-1 1 1 0 0,27 13-1 0 0,-39-17-6 0 0,0 0 1 0 0,-1 1-1 0 0,1-1 0 0 0,-1 1 1 0 0,1 0-1 0 0,-1 0 1 0 0,0 0-1 0 0,0 0 0 0 0,0 0 1 0 0,0 1-1 0 0,-1-1 1 0 0,1 1-1 0 0,-1 0 0 0 0,0 0 1 0 0,0 0-1 0 0,0 0 0 0 0,-1 0 1 0 0,1 0-1 0 0,-1 0 1 0 0,0 1-1 0 0,0-1 0 0 0,-1 0 1 0 0,1 1-1 0 0,-1 6 1 0 0,-1-3 131 0 0,0-1 1 0 0,-1 0 0 0 0,1 0 0 0 0,-1 0-1 0 0,-1 0 1 0 0,1-1 0 0 0,-1 1 0 0 0,0 0-1 0 0,-8 10 1 0 0,-4 5-67 0 0,-23 25-1 0 0,32-40-89 0 0,-29 33 67 0 0,-56 52 0 0 0,74-77-250 0 0,0-2 1 0 0,-1 0-1 0 0,0-1 1 0 0,-1-1-1 0 0,0 0 1 0 0,-28 10-1 0 0,42-19-382 0 0,-1 0 0 0 0,0-1 0 0 0,-10 3 0 0 0,14-4-118 0 0,-1 0 0 0 0,1 0 0 0 0,0 0 1 0 0,0 0-1 0 0,-1-1 0 0 0,1 1 0 0 0,-4-2 1 0 0,-7-4-4668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2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0 15663 0 0,'-1'1'719'0'0,"-43"19"-212"0"0,29-12-389 0 0,-1-1-1 0 0,1-1 1 0 0,-24 7-1 0 0,0-2-117 0 0,-71 29 0 0 0,26-7 0 0 0,56-24 0 0 0,-1 0 0 0 0,1 2 0 0 0,0 1 0 0 0,-37 20 0 0 0,52-25 0 0 0,11-6 0 0 0,0 1 0 0 0,-1-1 0 0 0,1 0 0 0 0,0 0 0 0 0,-1 1 0 0 0,1 0 0 0 0,0-1 0 0 0,0 1 0 0 0,0 0 0 0 0,0 0 0 0 0,1 0 0 0 0,-3 3 0 0 0,4-4 0 0 0,-1-1 0 0 0,1 1 0 0 0,0 0 0 0 0,0-1 0 0 0,0 1 0 0 0,0-1 0 0 0,0 1 0 0 0,0 0 0 0 0,0-1 0 0 0,0 1 0 0 0,0-1 0 0 0,0 1 0 0 0,1-1 0 0 0,-1 1 0 0 0,0 0 0 0 0,0-1 0 0 0,0 1 0 0 0,1-1 0 0 0,-1 1 0 0 0,0-1 0 0 0,1 1 0 0 0,-1-1 0 0 0,0 1 0 0 0,1-1 0 0 0,-1 1 0 0 0,1-1 0 0 0,-1 0 0 0 0,1 1 0 0 0,-1-1 0 0 0,1 0 0 0 0,0 1 0 0 0,19 9 0 0 0,-19-10 0 0 0,177 58 0 0 0,-163-53 53 0 0,7 3 535 0 0,0 1-1 0 0,32 18 1 0 0,-49-24-483 0 0,0 0 1 0 0,0 0-1 0 0,0 1 1 0 0,-1 0-1 0 0,1 0 1 0 0,-1 0-1 0 0,0 0 1 0 0,0 1-1 0 0,0-1 1 0 0,-1 1 0 0 0,0 0-1 0 0,0 0 1 0 0,0 0-1 0 0,0 1 1 0 0,2 8-1 0 0,-4-11-16 0 0,-1-1-1 0 0,0 1 1 0 0,1-1-1 0 0,-1 1 1 0 0,0 0 0 0 0,-1-1-1 0 0,1 1 1 0 0,0-1-1 0 0,-1 1 1 0 0,1-1 0 0 0,-1 0-1 0 0,0 1 1 0 0,0-1-1 0 0,0 1 1 0 0,0-1-1 0 0,0 0 1 0 0,-1 0 0 0 0,1 0-1 0 0,0 0 1 0 0,-1 0-1 0 0,0 0 1 0 0,1 0-1 0 0,-1 0 1 0 0,0-1 0 0 0,0 1-1 0 0,-3 1 1 0 0,-6 5-11 0 0,0-1 0 0 0,-1 0 0 0 0,-21 8 0 0 0,20-9-126 0 0,-17 8 48 0 0,0-2 0 0 0,0-1 0 0 0,-2-1 0 0 0,-62 10 0 0 0,36-11 69 0 0,-146 14-4550 0 0,200-23 4117 0 0,1 0-1 0 0,0 0 1 0 0,-1 0-1 0 0,1 0 1 0 0,-6-2 0 0 0,7 1-5782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49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0 17503 0 0,'0'0'399'0'0,"0"0"60"0"0,0 2 21 0 0,-1 13-385 0 0,-1 0 0 0 0,-1-1 1 0 0,-1 1-1 0 0,0-1 0 0 0,-11 28 1 0 0,-4 11-86 0 0,-10 35-10 0 0,-3-2 0 0 0,-4-1 0 0 0,-4-1 0 0 0,-78 122 0 0 0,2-49 0 0 0,59-82 0 0 0,28-37-23 0 0,8-12-103 0 0,2 1 0 0 0,-23 40 0 0 0,40-63-3 0 0,1-1 0 0 0,-1 1 0 0 0,1 0 0 0 0,0 0 0 0 0,-1 5 0 0 0,1 9-5106 0 0,1-16-379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5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478 264 11975 0 0,'-23'8'1302'0'0,"25"-9"-1301"0"0,32-22 9 0 0,-30 20-10 0 0,-1-1 0 0 0,0 1 0 0 0,0-1-1 0 0,5-7 1 0 0,-4 4 93 0 0,1-1 0 0 0,-1 0-1 0 0,0 0 1 0 0,-1 0 0 0 0,0 0 0 0 0,0-1-1 0 0,-1 1 1 0 0,0-1 0 0 0,0 1 0 0 0,-1-1-1 0 0,0 0 1 0 0,0 0 0 0 0,-1 0-1 0 0,-1 1 1 0 0,1-1 0 0 0,-1 0 0 0 0,-1 0-1 0 0,0 1 1 0 0,0-1 0 0 0,-1 1 0 0 0,-4-11-1 0 0,6 17-92 0 0,0 0 0 0 0,0 1 0 0 0,0-1 0 0 0,0 0 0 0 0,0 1 0 0 0,0-1 0 0 0,-1 1 0 0 0,1 0 0 0 0,-1-1 0 0 0,1 1 0 0 0,-1 0 0 0 0,1 0 0 0 0,-1 0 0 0 0,0 0 0 0 0,0 0 0 0 0,1 0 0 0 0,-3 0 0 0 0,0 0 0 0 0,1 0 0 0 0,-1 1 0 0 0,0-1 0 0 0,1 1 0 0 0,-1 0 0 0 0,0 0 0 0 0,1 1 0 0 0,-7 0 0 0 0,-4 2 0 0 0,0 1 0 0 0,1 1 0 0 0,-22 10 0 0 0,34-14 0 0 0,-15 7 0 0 0,0 0 0 0 0,1 2 0 0 0,1 0 0 0 0,-19 16 0 0 0,-51 55 0 0 0,46-43 0 0 0,9-9 0 0 0,-40 50 0 0 0,59-65 0 0 0,0 0 0 0 0,1 1 0 0 0,1 0 0 0 0,0 0 0 0 0,1 1 0 0 0,-7 24 0 0 0,12-36 66 0 0,1 0 0 0 0,0 0 0 0 0,1 0-1 0 0,-1 1 1 0 0,1-1 0 0 0,0 0 0 0 0,0 0-1 0 0,1 7 1 0 0,-1-10-39 0 0,0 0-1 0 0,1 1 1 0 0,-1-1-1 0 0,1 0 1 0 0,-1 0-1 0 0,1 1 1 0 0,0-1-1 0 0,-1 0 1 0 0,1 0-1 0 0,0 0 1 0 0,0 0-1 0 0,0 0 1 0 0,0 0-1 0 0,0 0 1 0 0,0 0-1 0 0,0 0 1 0 0,0-1-1 0 0,0 1 1 0 0,0 0-1 0 0,0-1 1 0 0,1 1-1 0 0,-1 0 1 0 0,0-1-1 0 0,1 0 1 0 0,-1 1-1 0 0,0-1 1 0 0,0 0-1 0 0,1 0 1 0 0,-1 1-1 0 0,1-1 1 0 0,1-1-1 0 0,16 1 36 0 0,0 0-1 0 0,0-2 1 0 0,0 0-1 0 0,-1-2 0 0 0,22-6 1 0 0,91-35 152 0 0,-76 24-189 0 0,-30 12-25 0 0,28-14 0 0 0,-45 18 0 0 0,0 1 0 0 0,0-1 0 0 0,0-1 0 0 0,-1 1 0 0 0,1-1 0 0 0,11-13 0 0 0,-10 6 0 0 0,-9 10 0 0 0,0 1 0 0 0,0 1 0 0 0,0 1 0 0 0,0 0 0 0 0,0 0 0 0 0,0-1 0 0 0,0 1 0 0 0,0 0 0 0 0,0 0 0 0 0,0 0 0 0 0,0-1 0 0 0,0 1 0 0 0,0 0 0 0 0,0 0 0 0 0,0-1 0 0 0,0 1 0 0 0,0 0 0 0 0,0 0 0 0 0,-1 0 0 0 0,1-1 0 0 0,0 1 0 0 0,0 0 0 0 0,0 0 0 0 0,0 0 0 0 0,0-1 0 0 0,-1 1 0 0 0,1 0 0 0 0,0 0 0 0 0,0 0 0 0 0,0 0 0 0 0,0-1 0 0 0,-1 1 0 0 0,1 0 0 0 0,0 0 0 0 0,0 0 0 0 0,-1 0 0 0 0,1 0 0 0 0,0 0 0 0 0,0 0 0 0 0,0 0 0 0 0,-1 0 0 0 0,1 0 0 0 0,0 0 0 0 0,0 0 0 0 0,-1 0 0 0 0,1 0 0 0 0,0 0 0 0 0,0 0 0 0 0,-1 0 0 0 0,1 0 0 0 0,0 0 0 0 0,0 0 0 0 0,0 0 0 0 0,-1 0 0 0 0,1 0 0 0 0,0 0 0 0 0,0 0 0 0 0,0 1 0 0 0,-1-1 0 0 0,-3 1 37 0 0,-1 1 0 0 0,1-1 0 0 0,0 1 0 0 0,0 0 0 0 0,0 0 0 0 0,0 0 0 0 0,0 0 0 0 0,1 1 0 0 0,-1 0 0 0 0,-3 3 0 0 0,-7 8 337 0 0,-13 15 1 0 0,9-9-91 0 0,13-15-204 0 0,0 0 0 0 0,1 1 0 0 0,-1 0 0 0 0,1 0 0 0 0,0 0 0 0 0,0 1 0 0 0,-3 9 0 0 0,6-13-81 0 0,0-1 0 0 0,0 0 0 0 0,1 0 0 0 0,0 0 0 0 0,-1 1 0 0 0,1-1 0 0 0,0 0 0 0 0,0 1-1 0 0,0-1 1 0 0,0 0 0 0 0,0 1 0 0 0,1-1 0 0 0,-1 0 0 0 0,1 0 0 0 0,0 1 0 0 0,-1-1 0 0 0,1 0-1 0 0,0 0 1 0 0,0 0 0 0 0,0 0 0 0 0,1 0 0 0 0,-1 0 0 0 0,0 0 0 0 0,1 0 0 0 0,-1-1 0 0 0,1 1-1 0 0,0-1 1 0 0,1 2 0 0 0,3 1-126 0 0,0 0 0 0 0,0-1-1 0 0,0 0 1 0 0,0-1 0 0 0,1 1-1 0 0,-1-1 1 0 0,1 0 0 0 0,0-1-1 0 0,-1 0 1 0 0,1 0 0 0 0,0 0-1 0 0,0-1 1 0 0,8 0 0 0 0,-2-3-884 0 0,0 0-12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5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0 17503 0 0,'0'0'399'0'0,"0"0"60"0"0,-2 1 21 0 0,-2-1-379 0 0,0 1 1 0 0,0 0 0 0 0,0 0 0 0 0,0 1 0 0 0,-7 3 0 0 0,9-4-104 0 0,1 0 0 0 0,-1 0 1 0 0,0 0-1 0 0,1 1 0 0 0,0-1 0 0 0,-1 1 0 0 0,1-1 1 0 0,0 1-1 0 0,0 0 0 0 0,0-1 0 0 0,0 1 0 0 0,0 0 1 0 0,0 0-1 0 0,0 0 0 0 0,0 2 0 0 0,-10 37 2 0 0,8-30 0 0 0,1 0 0 0 0,-2 0 0 0 0,0 0 0 0 0,-8 17 0 0 0,-1-7 0 0 0,-2-1 0 0 0,-17 20 0 0 0,-13 18 0 0 0,-180 264 1440 0 0,121-178-822 0 0,12-16-692 0 0,22-29-1111 0 0,-132 145 0 0 0,180-218 187 0 0,20-24 418 0 0,12-9-1276 0 0,5-7 836 0 0,6-6-4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5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50 11975 0 0,'0'0'547'0'0,"1"0"-11"0"0,7 1-271 0 0,-7 0 133 0 0,-1-1 91 0 0,0 0 20 0 0,0 0-66 0 0,-1 1-294 0 0,1-1-148 0 0,-1 1-1 0 0,0-1 1 0 0,0 1 0 0 0,0 0-1 0 0,0-1 1 0 0,0 0-1 0 0,0 1 1 0 0,0-1-1 0 0,0 0 1 0 0,0 1-1 0 0,0-1 1 0 0,0 0 0 0 0,0 0-1 0 0,-1 0 1 0 0,1 0-1 0 0,0 0 1 0 0,0 0-1 0 0,0 0 1 0 0,0 0 0 0 0,0-1-1 0 0,0 1 1 0 0,0 0-1 0 0,0-1 1 0 0,0 1-1 0 0,0 0 1 0 0,0-1 0 0 0,0 0-1 0 0,-2 0 1 0 0,2 0-2 0 0,-6-3 246 0 0,1 0-1 0 0,0 0 0 0 0,-5-5 1 0 0,6 5 22 0 0,-1 0 1 0 0,1 0 0 0 0,-11-6-1 0 0,12 9-267 0 0,-1-1 0 0 0,1 1 0 0 0,-1 0 0 0 0,0 0 0 0 0,1 0 0 0 0,-1 0 0 0 0,0 1 0 0 0,0 0 0 0 0,1 0 0 0 0,-1 0 0 0 0,0 0 0 0 0,1 1 0 0 0,-1 0 0 0 0,0 0 0 0 0,1 0 0 0 0,-1 1 0 0 0,1-1 0 0 0,-7 4 0 0 0,-6 4 0 0 0,1 1 0 0 0,0 0 0 0 0,-19 17 0 0 0,17-14 0 0 0,18-13 0 0 0,-156 122 0 0 0,121-92 0 0 0,2 2 0 0 0,-39 46 0 0 0,68-73 7 0 0,-1 1 1 0 0,1 0-1 0 0,0 0 0 0 0,1 0 0 0 0,0 0 0 0 0,0 1 1 0 0,0 0-1 0 0,0-1 0 0 0,-1 10 0 0 0,4-16 26 0 0,0 1-1 0 0,0-1 1 0 0,1 1 0 0 0,-1-1-1 0 0,0 1 1 0 0,0-1 0 0 0,0 1-1 0 0,1-1 1 0 0,-1 1-1 0 0,0-1 1 0 0,1 1 0 0 0,-1-1-1 0 0,0 0 1 0 0,1 1-1 0 0,-1-1 1 0 0,1 0 0 0 0,-1 1-1 0 0,0-1 1 0 0,1 0 0 0 0,-1 1-1 0 0,1-1 1 0 0,0 1-1 0 0,0-1 77 0 0,2 2-47 0 0,0-1 0 0 0,0 0 0 0 0,0 0 0 0 0,0 0 0 0 0,0 0 0 0 0,0 0 1 0 0,0 0-1 0 0,0-1 0 0 0,0 0 0 0 0,0 1 0 0 0,0-1 0 0 0,0 0 0 0 0,0-1 0 0 0,0 1 0 0 0,0-1 0 0 0,1 1 0 0 0,2-2 0 0 0,7-2-62 0 0,0 0-1 0 0,18-9 0 0 0,-31 13 3 0 0,33-15-2 0 0,7-3 0 0 0,-1-1 0 0 0,43-29 0 0 0,51-50 0 0 0,-124 92 0 0 0,-9 6 0 0 0,0 0 0 0 0,0 0 0 0 0,0 0 0 0 0,0 0 0 0 0,0-1 0 0 0,0 1 0 0 0,0 0 0 0 0,0 0 0 0 0,0 0 0 0 0,0 0 0 0 0,1 0 0 0 0,-1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0,1 0 0 0 0,-1 0 0 0 0,0 0 0 0 0,0 0 0 0 0,0 0 0 0 0,0 0 0 0 0,0 0 0 0 0,0 1 0 0 0,0-1 0 0 0,0 0 0 0 0,0 0 0 0 0,0 0 0 0 0,0 0 0 0 0,0 0 0 0 0,0 0 0 0 0,0 0 0 0 0,0 0 0 0 0,-1 7 0 0 0,-6 10 0 0 0,6-15 0 0 0,-1 1 0 0 0,1 0 0 0 0,-1 0 0 0 0,0 0 0 0 0,1 0 0 0 0,-1-1 0 0 0,-1 1 0 0 0,-3 3 0 0 0,-2 2 0 0 0,3-1-201 0 0,4-5-850 0 0,5-3-385 0 0,17-2-78 0 0,8 0-20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5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1 649 17503 0 0,'0'0'399'0'0,"0"0"60"0"0,0 0 21 0 0,0 0-59 0 0,0 0-204 0 0,1-1 170 0 0,7-3-17 0 0,0-1 0 0 0,-1 0 0 0 0,0-1 0 0 0,0 0 0 0 0,0 0 0 0 0,9-11 0 0 0,34-47 791 0 0,-36 43-1259 0 0,87-140 98 0 0,-72 110 0 0 0,1 2 0 0 0,43-52 0 0 0,-61 88-86 0 0,0 0-1 0 0,2 1 1 0 0,-1 0-1 0 0,2 1 1 0 0,-1 0-1 0 0,1 1 1 0 0,1 1-1 0 0,0 0 1 0 0,0 2-1 0 0,1-1 1 0 0,0 2-1 0 0,0 0 1 0 0,1 1-1 0 0,-1 1 1 0 0,25-2-1 0 0,79-1-4995 0 0,-101 6 3891 0 0,14 0-856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5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902 22 11975 0 0,'-116'-18'1067'0'0,"92"16"-2261"0"0,-1 1 0 0 0,-43 3-1 0 0,50 0 443 0 0,0 1 0 0 0,-25 8 0 0 0,27-5 917 0 0,0 0-1 0 0,0 1 0 0 0,0 0 0 0 0,-28 20 1 0 0,41-25-136 0 0,-22 14 1273 0 0,2 2-1 0 0,-35 32 1 0 0,53-45-1093 0 0,0 0 0 0 0,0 1 0 0 0,0 0 0 0 0,1 0 0 0 0,-1 0 0 0 0,2 0 0 0 0,-1 1 0 0 0,1 0 0 0 0,0-1 0 0 0,0 1 0 0 0,1 0 0 0 0,-1 1 0 0 0,2-1 0 0 0,-1 0 0 0 0,0 14 0 0 0,2-18-209 0 0,0-1 0 0 0,0 1 0 0 0,0-1 0 0 0,0 1 0 0 0,1-1 0 0 0,-1 1 0 0 0,1-1 0 0 0,0 1 0 0 0,0-1 0 0 0,0 1 0 0 0,0-1 0 0 0,0 0 0 0 0,0 0 0 0 0,1 1 0 0 0,2 3 0 0 0,-2-5 0 0 0,-1 0 0 0 0,1 1 0 0 0,0-1 0 0 0,0 0 0 0 0,0 0 0 0 0,0 0 0 0 0,0 0 0 0 0,0 0 0 0 0,0-1 0 0 0,0 1 0 0 0,0-1 0 0 0,0 1 0 0 0,0-1 0 0 0,0 0 0 0 0,1 1 0 0 0,-1-1 0 0 0,0 0 0 0 0,0-1 0 0 0,2 1 0 0 0,10-2 106 0 0,0-1 0 0 0,0 0 0 0 0,0-1 0 0 0,-1-1 0 0 0,0 0 0 0 0,0 0 0 0 0,0-1 0 0 0,14-10 0 0 0,31-14 374 0 0,-40 21-320 0 0,1 0-1 0 0,-2-1 1 0 0,28-21-1 0 0,42-32-159 0 0,-76 58 0 0 0,-2 4 0 0 0,-8 2 0 0 0,-1 0 0 0 0,1-1 0 0 0,-1 1 0 0 0,0-1 0 0 0,1 1 0 0 0,-1-1 0 0 0,0 1 0 0 0,1 0 0 0 0,-1-1 0 0 0,0 1 0 0 0,0 0 0 0 0,1-1 0 0 0,-1 1 0 0 0,0 0 0 0 0,0 0 0 0 0,0-1 0 0 0,0 1 0 0 0,0 0 0 0 0,0-1 0 0 0,0 1 0 0 0,0 0 0 0 0,0 0 0 0 0,0-1 0 0 0,-1 1 0 0 0,1 0 0 0 0,0-1 0 0 0,-1 2 0 0 0,-8 20 0 0 0,-7 3 0 0 0,-1 0 0 0 0,-23 26 0 0 0,-14 21 0 0 0,15-8 0 0 0,-44 102 0 0 0,2-3 0 0 0,26-61 0 0 0,-100 164 0 0 0,66-119 0 0 0,41-64 0 0 0,27-46 0 0 0,2 0 0 0 0,-21 61 0 0 0,37-92-78 0 0,2-1 0 0 0,-1 1-1 0 0,-1 9 1 0 0,3-13 43 0 0,0 0 0 0 0,0-1 0 0 0,0 1-1 0 0,0 0 1 0 0,0 0 0 0 0,0-1 0 0 0,1 1 0 0 0,-1 0 0 0 0,0 0-1 0 0,1-1 1 0 0,0 1 0 0 0,-1 0 0 0 0,1-1 0 0 0,0 1-1 0 0,1 1 1 0 0,1-3-473 0 0,9-6-4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5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427 170 8287 0 0,'-2'0'382'0'0,"-30"7"136"0"0,28-6-441 0 0,0-1 0 0 0,-1 1 1 0 0,1 0-1 0 0,0 0 0 0 0,0 0 0 0 0,0 0 1 0 0,0 1-1 0 0,1-1 0 0 0,-1 1 0 0 0,0 0 1 0 0,-5 4-1 0 0,-8 16 1968 0 0,16-21-1533 0 0,0 1 275 0 0,-4 3-747 0 0,5-1 3229 0 0,1-3-3192 0 0,0 0 1 0 0,0 0-1 0 0,0 0 0 0 0,0 0 0 0 0,0 0 0 0 0,1 0 0 0 0,-1 0 0 0 0,0 0 1 0 0,1 0-1 0 0,-1 0 0 0 0,1-1 0 0 0,-1 1 0 0 0,1-1 0 0 0,-1 1 0 0 0,1-1 1 0 0,-1 1-1 0 0,1-1 0 0 0,-1 0 0 0 0,1 0 0 0 0,0 0 0 0 0,-1 0 0 0 0,1 0 1 0 0,-1 0-1 0 0,1 0 0 0 0,-1 0 0 0 0,4-2 0 0 0,6 0 130 0 0,0-2 0 0 0,19-7 0 0 0,-12 3-255 0 0,82-25 428 0 0,72-27 1151 0 0,-142 47-1716 0 0,-1-1 0 0 0,0-1 1 0 0,42-30-1 0 0,-50 25-765 0 0,-21 20 944 0 0,0-1 0 0 0,0 1 1 0 0,0 0-1 0 0,0-1 1 0 0,0 1-1 0 0,0 0 1 0 0,0-1-1 0 0,0 1 1 0 0,0 0-1 0 0,-1-1 1 0 0,1 1-1 0 0,0 0 1 0 0,0-1-1 0 0,0 1 1 0 0,0 0-1 0 0,-1 0 1 0 0,1-1-1 0 0,0 1 1 0 0,0 0-1 0 0,0 0 1 0 0,-1-1-1 0 0,1 1 1 0 0,0 0-1 0 0,0 0 1 0 0,-1 0-1 0 0,1-1 0 0 0,0 1 1 0 0,-1 0-1 0 0,1 0 1 0 0,-1 0 5 0 0,-1-2-19 0 0,-1 1-1 0 0,1 0 0 0 0,-1 0 0 0 0,0 0 1 0 0,1 1-1 0 0,-1-1 0 0 0,0 1 1 0 0,0-1-1 0 0,1 1 0 0 0,-1 0 1 0 0,0 0-1 0 0,-4 1 0 0 0,-37 6-487 0 0,29-3 340 0 0,-40 8-5 0 0,0 4 1 0 0,1 1 0 0 0,-91 44 0 0 0,76-25 27 0 0,2 3-1 0 0,-77 59 1 0 0,100-67 144 0 0,15-11 0 0 0,-51 46 0 0 0,76-62 45 0 0,0 0 0 0 0,0 1-1 0 0,0-1 1 0 0,1 1 0 0 0,0 0 0 0 0,-5 9-1 0 0,8-13-31 0 0,-1 0 0 0 0,1 0 0 0 0,0 0-1 0 0,-1 1 1 0 0,1-1 0 0 0,0 0 0 0 0,0 0 0 0 0,-1 0-1 0 0,1 0 1 0 0,0 0 0 0 0,0 0 0 0 0,0 0 0 0 0,0 0-1 0 0,1 0 1 0 0,-1 1 0 0 0,0-1 0 0 0,0 0 0 0 0,1 0-1 0 0,-1 0 1 0 0,0 0 0 0 0,1 0 0 0 0,-1 0-1 0 0,1 0 1 0 0,0 0 0 0 0,-1-1 0 0 0,1 1 0 0 0,0 0-1 0 0,-1 0 1 0 0,1 0 0 0 0,0 0 0 0 0,0-1 0 0 0,0 1-1 0 0,0 0 1 0 0,-1-1 0 0 0,1 1 0 0 0,0-1 0 0 0,0 1-1 0 0,0-1 1 0 0,0 0 0 0 0,0 1 0 0 0,1-1 0 0 0,-1 0-1 0 0,1 1 1 0 0,11 1 174 0 0,-1-1-1 0 0,1 0 0 0 0,0-1 1 0 0,0 0-1 0 0,21-4 1 0 0,-29 4-190 0 0,156-20 3 0 0,59-5 0 0 0,-192 23-57 0 0,58-5-5230 0 0,-34 1-761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5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195 201 13823 0 0,'0'0'315'0'0,"0"0"45"0"0,0 0 21 0 0,-1 1-49 0 0,-2 0-306 0 0,-1 1-19 0 0,1 0 1 0 0,0 0-1 0 0,0 0 1 0 0,0 0 0 0 0,0 0-1 0 0,0 1 1 0 0,1-1-1 0 0,-1 1 1 0 0,1 0 0 0 0,-1 0-1 0 0,1 0 1 0 0,-3 5-1 0 0,-51 93 1425 0 0,47-85-849 0 0,-1 0 0 0 0,-14 19 1 0 0,-7 10 306 0 0,11-18-874 0 0,18-26-16 0 0,5-8 0 0 0,8-10 0 0 0,98-119 0 0 0,-50 65 0 0 0,-44 54 0 0 0,1 1 0 0 0,0 1 0 0 0,1 0 0 0 0,1 1 0 0 0,1 1 0 0 0,0 0 0 0 0,0 2 0 0 0,32-15 0 0 0,1 0 0 0 0,27-13 0 0 0,-65 33 5 0 0,12-4-11 0 0,44-12 0 0 0,-62 20 14 0 0,1 0 0 0 0,-1 1 0 0 0,1 0 0 0 0,-1 1 0 0 0,1 0 0 0 0,-1 0 0 0 0,1 1-1 0 0,-1 0 1 0 0,15 4 0 0 0,-19-4 80 0 0,0 0-1 0 0,-1 1 1 0 0,1-1-1 0 0,0 1 1 0 0,-1 0 0 0 0,0 0-1 0 0,1 1 1 0 0,-1-1-1 0 0,0 1 1 0 0,0-1-1 0 0,0 1 1 0 0,-1 0-1 0 0,1 0 1 0 0,-1 0-1 0 0,1 0 1 0 0,-1 1 0 0 0,0-1-1 0 0,0 1 1 0 0,-1-1-1 0 0,1 1 1 0 0,1 4-1 0 0,-2-2-83 0 0,1 0 0 0 0,-1 1 0 0 0,0-1 0 0 0,-1 0 0 0 0,1 1-1 0 0,-1-1 1 0 0,0 1 0 0 0,-1-1 0 0 0,0 0 0 0 0,0 1 0 0 0,0-1-1 0 0,-4 8 1 0 0,-2 5-4 0 0,-1-1 0 0 0,-1 0 0 0 0,0-1 0 0 0,-16 20 0 0 0,-52 62 0 0 0,60-79 0 0 0,-15 18 5 0 0,-29 37-1394 0 0,58-71 1063 0 0,-5 8-313 0 0,6-4-2637 0 0,6-8 1244 0 0,19-2-15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5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16 13823 0 0,'11'-13'630'0'0,"-9"10"-13"0"0,5 14 571 0 0,-8 1-989 0 0,0 0 1 0 0,0 0 0 0 0,-1 0-1 0 0,-1-1 1 0 0,0 1-1 0 0,0-1 1 0 0,-8 18-1 0 0,-6 5 500 0 0,-22 34-1 0 0,33-59-542 0 0,-14 28-139 0 0,14-25-17 0 0,-1 0 0 0 0,1 0 0 0 0,-2-1-1 0 0,-13 16 1 0 0,15-21 0 0 0,4-4 0 0 0,0 0 0 0 0,0 0 0 0 0,-1 0 0 0 0,1 1 0 0 0,1-1 0 0 0,-1 1 0 0 0,0-1 0 0 0,1 1 0 0 0,-1 0 0 0 0,1 0 0 0 0,0 0 0 0 0,0 0 0 0 0,0 0 0 0 0,-1 4 0 0 0,-2 10-1 0 0,4-16 19 0 0,-1 0-1 0 0,1 0 1 0 0,-1 1 0 0 0,1-1 0 0 0,-1 0-1 0 0,1 1 1 0 0,0-1 0 0 0,0 0 0 0 0,0 1-1 0 0,0-1 1 0 0,0 0 0 0 0,0 1 0 0 0,0-1-1 0 0,0 0 1 0 0,1 1 0 0 0,-1-1 0 0 0,0 0 0 0 0,1 0-1 0 0,-1 1 1 0 0,1-1 0 0 0,0 0 0 0 0,-1 0-1 0 0,1 0 1 0 0,1 2 0 0 0,2 1 89 0 0,0 0 0 0 0,0 0 0 0 0,0 0 0 0 0,0 0 0 0 0,1-1 0 0 0,0 1 0 0 0,0-1 0 0 0,0 0 0 0 0,0-1 0 0 0,0 0 0 0 0,1 1 0 0 0,-1-1 0 0 0,1-1 0 0 0,8 2 0 0 0,4 2 201 0 0,-1-2-1 0 0,1 0 1 0 0,-1-1 0 0 0,1-1-1 0 0,31-1 1 0 0,-38-1-290 0 0,-1-1 1 0 0,1 0-1 0 0,-1-1 0 0 0,0 1 1 0 0,1-2-1 0 0,-2 0 1 0 0,1 0-1 0 0,0-1 0 0 0,-1 0 1 0 0,18-12-1 0 0,-1-6-18 0 0,-1-1 0 0 0,-1 0 0 0 0,31-43 0 0 0,-53 65 0 0 0,13-18-14 0 0,21-40 0 0 0,-7 11-787 0 0,-2 5-516 0 0,2-2-5147 0 0,-13 21 26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5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5 270 15663 0 0,'0'0'356'0'0,"0"1"50"0"0,1 6 18 0 0,1-1-327 0 0,-1 0 0 0 0,0-1 0 0 0,0 1 0 0 0,0 0 0 0 0,-1 0 0 0 0,0 0 0 0 0,0-1 0 0 0,-1 1 0 0 0,-1 10 0 0 0,1-14 390 0 0,1 1 16 0 0,-1 1-196 0 0,-6 8 56 0 0,24-24 1021 0 0,50-68-722 0 0,1 1-716 0 0,-52 62 54 0 0,2 1 0 0 0,0 1 0 0 0,0 0 0 0 0,2 2 0 0 0,33-18 0 0 0,-51 30 0 0 0,-1 0 0 0 0,1 1 0 0 0,0-1 0 0 0,0 1 0 0 0,0 0 0 0 0,0-1 0 0 0,0 1 0 0 0,0 0 0 0 0,-1 0 0 0 0,1 0 0 0 0,0 1 0 0 0,0-1 0 0 0,0 0 0 0 0,0 1 0 0 0,3 0 0 0 0,-2 0 0 0 0,11 4 0 0 0,-10 0 0 0 0,-3-2 0 0 0,3 4 0 0 0,0-1 0 0 0,0 1 0 0 0,-1 0 0 0 0,0 0 0 0 0,-1 0 0 0 0,1 0 0 0 0,-1 1 0 0 0,-1-1 0 0 0,1 1 0 0 0,0 8 0 0 0,-2-5 0 0 0,0 0 0 0 0,0 0 0 0 0,-1 0 0 0 0,0 0 0 0 0,-1 0 0 0 0,-5 16 0 0 0,4-16 0 0 0,3-11 0 0 0,0 0 0 0 0,0 0 0 0 0,0 0 0 0 0,0 0 0 0 0,0 0 0 0 0,-1 0 0 0 0,1 0 0 0 0,0 0 0 0 0,0 1 0 0 0,0-1 0 0 0,0 0 0 0 0,0 0 0 0 0,0 0 0 0 0,0 0 0 0 0,0 0 0 0 0,0 0 0 0 0,0 0 0 0 0,0 0 0 0 0,0 1 0 0 0,0-1 0 0 0,0 0 0 0 0,0 0 0 0 0,0 0 0 0 0,0 0 0 0 0,0 0 0 0 0,0 0 0 0 0,0 0 0 0 0,0 1 0 0 0,0-1 0 0 0,0 0 0 0 0,0 0 0 0 0,0 0 0 0 0,1 0 0 0 0,-1 0 0 0 0,0 0 0 0 0,0 0 0 0 0,0 0 0 0 0,0 0 0 0 0,0 0 0 0 0,0 1 0 0 0,0-1 0 0 0,0 0 0 0 0,0 0 0 0 0,0 0 0 0 0,0 0 0 0 0,1 0 0 0 0,-1 0 0 0 0,0 0 0 0 0,0 0 0 0 0,7-3 0 0 0,6-6 0 0 0,95-100 0 0 0,-76 72 0 0 0,48-40 0 0 0,-71 70 0 0 0,1 1 0 0 0,0 0 0 0 0,0 0 0 0 0,14-4 0 0 0,0-2 0 0 0,-19 10 0 0 0,0 0 0 0 0,1-1 0 0 0,-1 1 0 0 0,1 1 0 0 0,-1-1 0 0 0,1 1 0 0 0,0 0 0 0 0,-1 1 0 0 0,1-1 0 0 0,0 1 0 0 0,10 1 0 0 0,-12 0 0 0 0,1 0 0 0 0,-1 0 0 0 0,0 0 0 0 0,0 0 0 0 0,0 1 0 0 0,-1-1 0 0 0,1 1 0 0 0,0 0 0 0 0,-1 1 0 0 0,1-1 0 0 0,-1 1 0 0 0,0-1 0 0 0,1 1 0 0 0,-1 0 0 0 0,-1 0 0 0 0,6 6 0 0 0,-3-2 0 0 0,-1 0 0 0 0,0 0 0 0 0,0 0 0 0 0,0 1 0 0 0,-1-1 0 0 0,0 1 0 0 0,0 0 0 0 0,-1 0 0 0 0,0 0 0 0 0,-1 0 0 0 0,1 0 0 0 0,-2 0 0 0 0,1 0 0 0 0,-1 1 0 0 0,0-1 0 0 0,-1 0 0 0 0,0 0 0 0 0,0 0 0 0 0,-1 1 0 0 0,0-2 0 0 0,0 1 0 0 0,-1 0 0 0 0,-3 7 0 0 0,4-10 0 0 0,-1 3 0 0 0,-1 0 0 0 0,0-1 0 0 0,0 1 0 0 0,0-1 0 0 0,-1 0 0 0 0,0 0 0 0 0,-9 9 0 0 0,12-13-413 0 0,-6 6 578 0 0,4-7-7965 0 0,4-2 2000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2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75 11975 0 0,'2'-2'63'0'0,"1"0"0"0"0,-1 1 0 0 0,0-1 0 0 0,1 0 0 0 0,-1 1-1 0 0,1-1 1 0 0,0 1 0 0 0,-1 0 0 0 0,1 0 0 0 0,0 0 0 0 0,0 1-1 0 0,0-1 1 0 0,0 0 0 0 0,0 1 0 0 0,0 0 0 0 0,-1 0 0 0 0,1 0 0 0 0,0 0-1 0 0,0 0 1 0 0,0 1 0 0 0,4 0 0 0 0,-7-1 26 0 0,1 0 0 0 0,0 0-1 0 0,-1 0 1 0 0,1 0 0 0 0,-1 1 0 0 0,1-1-1 0 0,0 0 1 0 0,-1 0 0 0 0,1 0 0 0 0,-1 1 0 0 0,1-1-1 0 0,-1 0 1 0 0,1 1 0 0 0,-1-1 0 0 0,1 1 0 0 0,-1-1-1 0 0,1 0 1 0 0,-1 1 0 0 0,1-1 0 0 0,-1 1-1 0 0,1 0 1 0 0,-1 0-67 0 0,1 0-1 0 0,0 0 1 0 0,0 0-1 0 0,-1 0 1 0 0,1 0-1 0 0,-1 0 1 0 0,1 0-1 0 0,-1 0 1 0 0,1 0-1 0 0,-1 0 0 0 0,1 0 1 0 0,-1 0-1 0 0,0 3 1 0 0,-4 4 551 0 0,2-6-500 0 0,-4 6 37 0 0,-1 0 1 0 0,0 0-1 0 0,0-1 1 0 0,-1 0-1 0 0,0 0 1 0 0,-1-1-1 0 0,-17 11 1 0 0,-19 15 122 0 0,-107 77 946 0 0,56-44-475 0 0,59-39-562 0 0,21-16-138 0 0,0 1 0 0 0,1 0 0 0 0,0 1-1 0 0,1 1 1 0 0,-17 19 0 0 0,30-31-4 0 0,0 0 0 0 0,0 1 0 0 0,0-1 0 0 0,0 0 0 0 0,0 0 0 0 0,0 1 0 0 0,1-1 0 0 0,-1 1 0 0 0,0-1 0 0 0,1 1 0 0 0,-1-1 0 0 0,1 1 0 0 0,-1-1 0 0 0,1 1 0 0 0,0-1 0 0 0,0 1 0 0 0,0 0 0 0 0,0-1 0 0 0,0 1 0 0 0,0-1 0 0 0,0 1 0 0 0,0 0 0 0 0,1-1 0 0 0,-1 1 0 0 0,1-1 0 0 0,-1 1 0 0 0,1-1 0 0 0,-1 1 0 0 0,1-1 0 0 0,0 0 0 0 0,0 1 0 0 0,0-1 0 0 0,0 0 0 0 0,0 1 0 0 0,0-1 0 0 0,0 0 0 0 0,0 0 0 0 0,0 0 0 0 0,0 0 0 0 0,2 1 0 0 0,2 1 0 0 0,0 0 0 0 0,1-1 0 0 0,-1 1 0 0 0,0-1 0 0 0,1 0 0 0 0,0 0 0 0 0,-1-1 0 0 0,1 1 0 0 0,9-1 0 0 0,20 1 0 0 0,54-7 0 0 0,-38 2 0 0 0,-34 1 171 0 0,0-1 1 0 0,0 0-1 0 0,0-1 0 0 0,0-1 0 0 0,0 0 0 0 0,-1-1 0 0 0,0-1 0 0 0,0-1 1 0 0,-1 0-1 0 0,21-15 0 0 0,-29 17-146 0 0,0 1 1 0 0,0-1 0 0 0,-1 0-1 0 0,1 0 1 0 0,-1-1 0 0 0,6-9-1 0 0,-9 12-26 0 0,-1 0 0 0 0,0-1 0 0 0,0 1 0 0 0,0-1 0 0 0,0 0 0 0 0,-1 1 0 0 0,0-1 0 0 0,0 0 0 0 0,0 0-1 0 0,-1 0 1 0 0,1 0 0 0 0,-1-7 0 0 0,-2-6 366 0 0,-1 0-1 0 0,0 0 0 0 0,-10-30 1 0 0,8 33-278 0 0,0 1 1 0 0,2-1 0 0 0,0 0 0 0 0,1-1-1 0 0,-1-25 1 0 0,3 36-241 0 0,1 1 0 0 0,0-1-1 0 0,0 1 1 0 0,0 0 0 0 0,1-1-1 0 0,-1 1 1 0 0,1 0 0 0 0,0 0-1 0 0,0 0 1 0 0,1 0 0 0 0,-1 0-1 0 0,1 1 1 0 0,0-1 0 0 0,0 1-1 0 0,0-1 1 0 0,0 1 0 0 0,5-4-1 0 0,6-3-983 0 0,0 1 0 0 0,0 0-1 0 0,18-8 1 0 0,-25 13 853 0 0,35-14-1763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5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0 15663 0 0,'0'0'356'0'0,"0"0"50"0"0,0 0 20 0 0,-2 3-42 0 0,-18 28-320 0 0,-29 61 0 0 0,-9 43-42 0 0,28-60-24 0 0,-119 230 2 0 0,80-171 0 0 0,-2 21 454 0 0,-11 22 565 0 0,61-139-830 0 0,-1 0 0 0 0,-39 49 0 0 0,50-72-189 0 0,0-1 0 0 0,-1 1 0 0 0,0-1 0 0 0,0-1 0 0 0,-2 0 0 0 0,-15 11 0 0 0,29-24 0 0 0,0 1 0 0 0,0-1 0 0 0,-1 0 0 0 0,1 0 0 0 0,0 1 0 0 0,0-1 0 0 0,0 0 0 0 0,-1 0 0 0 0,1 0 0 0 0,0 0 0 0 0,0 1 0 0 0,-1-1 0 0 0,1 0 0 0 0,0 0 0 0 0,0 0 0 0 0,-1 0 0 0 0,1 0 0 0 0,0 0 0 0 0,-1 0 0 0 0,1 0 0 0 0,0 0 0 0 0,-1 0 0 0 0,1 0 0 0 0,0 0 0 0 0,0 0 0 0 0,-1 0 0 0 0,1 0 0 0 0,0 0 0 0 0,-1 0 0 0 0,1 0 0 0 0,0 0 0 0 0,0 0 0 0 0,-1 0 0 0 0,1-1 0 0 0,0 1 0 0 0,0 0 0 0 0,-1 0 0 0 0,1 0 0 0 0,0 0 0 0 0,0-1 0 0 0,0 1 0 0 0,-1 0 0 0 0,1 0 0 0 0,0-1 0 0 0,0 1 0 0 0,0 0 0 0 0,0 0 0 0 0,-1-1 0 0 0,1 1 0 0 0,0 0 0 0 0,0 0 0 0 0,0-1 0 0 0,0 1 0 0 0,0 0 0 0 0,0-1 0 0 0,-2-3 0 0 0,0-1 0 0 0,0 1 0 0 0,1-1 0 0 0,0 1 0 0 0,0-1 0 0 0,0 1 0 0 0,0-1 0 0 0,1 0 0 0 0,-1 1 0 0 0,1-1 0 0 0,0 0 0 0 0,1 1 0 0 0,-1-1 0 0 0,1 0 0 0 0,2-6 0 0 0,0 0 0 0 0,1 0 0 0 0,0 1 0 0 0,1-1 0 0 0,0 1 0 0 0,7-11 0 0 0,0 2 0 0 0,0 1 0 0 0,1 1 0 0 0,1 0 0 0 0,1 1 0 0 0,0 1 0 0 0,28-23 0 0 0,14-6-22 0 0,-5 3-168 0 0,71-42 1 0 0,-108 75-273 0 0,6-5 426 0 0,1 1-1 0 0,0 1 1 0 0,43-15 0 0 0,-59 24 84 0 0,0 0 0 0 0,1 1 0 0 0,-1 0 0 0 0,0 0 0 0 0,1 1 0 0 0,-1-1 0 0 0,0 1 0 0 0,1 0 0 0 0,-1 1 0 0 0,1 0 0 0 0,-1 0 0 0 0,0 0 0 0 0,0 1 0 0 0,0 0 0 0 0,1 0 0 0 0,-2 0 0 0 0,1 1 0 0 0,0 0 0 0 0,-1 0 0 0 0,7 5 0 0 0,-5-2 41 0 0,-1 0-1 0 0,0 0 0 0 0,0 1 1 0 0,0 0-1 0 0,-1 0 0 0 0,0 0 1 0 0,0 1-1 0 0,-1-1 0 0 0,0 1 1 0 0,0 0-1 0 0,0 1 0 0 0,-1-1 1 0 0,-1 1-1 0 0,0-1 0 0 0,0 1 1 0 0,0 0-1 0 0,-1 0 0 0 0,-1-1 1 0 0,1 1-1 0 0,-1 0 0 0 0,-1 0 1 0 0,-2 16-1 0 0,-2-5-83 0 0,0-1-1 0 0,-1 1 0 0 0,-11 22 1 0 0,12-33-6 0 0,0 0 1 0 0,0 0 0 0 0,-1-1 0 0 0,0 0 0 0 0,0 0 0 0 0,-1-1-1 0 0,0 1 1 0 0,-13 9 0 0 0,-7 4 0 0 0,-4 5 0 0 0,-1-2 0 0 0,-1-1 0 0 0,-66 33 0 0 0,79-46-9 0 0,-17 7 30 0 0,34-16-36 0 0,0 0 1 0 0,0 0-1 0 0,0 0 1 0 0,0-1-1 0 0,0 1 1 0 0,0-1-1 0 0,-1 0 1 0 0,1 0-1 0 0,-6 0 1 0 0,9 0-60 0 0,-1-1 0 0 0,0 1 0 0 0,0 0 0 0 0,1 0 0 0 0,-1 0 0 0 0,0-1 0 0 0,0 1 0 0 0,1-1 0 0 0,-1 1 0 0 0,0 0 0 0 0,1-1 1 0 0,-1 1-1 0 0,0-1 0 0 0,1 1 0 0 0,-1-1 0 0 0,1 0 0 0 0,-1 1 0 0 0,1-1 0 0 0,-1 0 0 0 0,1 1 0 0 0,-1-1 0 0 0,1 0 0 0 0,0 0 0 0 0,-1 1 0 0 0,1-1 0 0 0,0 0 0 0 0,0 0 1 0 0,-1 1-1 0 0,1-1 0 0 0,0 0 0 0 0,0 0 0 0 0,0 0 0 0 0,0 1 0 0 0,0-1 0 0 0,0 0 0 0 0,0 0 0 0 0,1 0 0 0 0,-1 1 0 0 0,0-2 0 0 0,1-2-176 0 0,0 0 1 0 0,1 0-1 0 0,-1 0 0 0 0,1 1 0 0 0,0-1 0 0 0,3-5 0 0 0,39-46-1798 0 0,-15 22 1024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56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5 169 13823 0 0,'0'0'630'0'0,"1"1"-13"0"0,6 4-434 0 0,0 0 1 0 0,0-1-1 0 0,1 0 1 0 0,-1-1-1 0 0,1 1 1 0 0,0-1-1 0 0,13 3 1 0 0,-5-2 902 0 0,0-1-1 0 0,33 2 1 0 0,-39-6-831 0 0,-1 0 0 0 0,1 0 0 0 0,-1-1-1 0 0,0 0 1 0 0,16-5 0 0 0,-8 1-125 0 0,-8 3-125 0 0,0-1 1 0 0,-1 0-1 0 0,1 0 0 0 0,10-8 1 0 0,14-8 427 0 0,-7 5 341 0 0,37-27-1 0 0,-9 6-715 0 0,-42 28-57 0 0,19-17 0 0 0,-4 4-67 0 0,-26 20-271 0 0,-3 1-138 0 0,-15 9 176 0 0,0 0 1 0 0,0 0-1 0 0,-22 19 0 0 0,-46 43 421 0 0,20-15-165 0 0,-112 70 43 0 0,149-108 0 0 0,2 1 0 0 0,-31 28 0 0 0,55-44 40 0 0,0-1-1 0 0,0 0 0 0 0,0 1 1 0 0,1 0-1 0 0,-1-1 0 0 0,1 1 1 0 0,0 0-1 0 0,-1-1 1 0 0,1 1-1 0 0,1 0 0 0 0,-1 0 1 0 0,0 0-1 0 0,1 0 0 0 0,-1 0 1 0 0,1 0-1 0 0,0 0 1 0 0,0 0-1 0 0,0 0 0 0 0,0 0 1 0 0,2 5-1 0 0,-1-3 58 0 0,0 0 0 0 0,1-1 0 0 0,-1 1 0 0 0,1 0 1 0 0,0-1-1 0 0,0 1 0 0 0,1-1 0 0 0,0 1 0 0 0,-1-1 0 0 0,2 0 0 0 0,3 5 0 0 0,1-2-88 0 0,0-1 0 0 0,1 0-1 0 0,-1 0 1 0 0,1 0 0 0 0,0-1 0 0 0,1-1-1 0 0,-1 1 1 0 0,21 5 0 0 0,-10-5-701 0 0,0 0 1 0 0,1-2-1 0 0,30 3 0 0 0,-17-6-822 0 0,-2-1-20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5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0 628 8287 0 0,'0'0'382'0'0,"0"0"-8"0"0,2 1-240 0 0,0 1-131 0 0,1 0 0 0 0,-1 0 1 0 0,0 0-1 0 0,0 1 1 0 0,0-1-1 0 0,0 0 0 0 0,0 1 1 0 0,0 0-1 0 0,1 4 1 0 0,4 5 47 0 0,-6-11 314 0 0,-1-1 122 0 0,0 0 22 0 0,-1 5-281 0 0,1-2 1265 0 0,0-4 7410 0 0,5-9-8622 0 0,1 0 0 0 0,-1 1 0 0 0,2 0 0 0 0,-1 0 0 0 0,1 0 0 0 0,0 1 0 0 0,11-10 0 0 0,3-4 222 0 0,-1-2-1 0 0,29-46 1 0 0,-25 35-104 0 0,26-37-344 0 0,3 3 0 0 0,85-86 0 0 0,-124 142-60 0 0,2 0 0 0 0,0 0 0 0 0,1 2 0 0 0,0 0 0 0 0,0 1 1 0 0,1 1-1 0 0,0 0 0 0 0,1 2 0 0 0,0 0 0 0 0,0 1 0 0 0,1 0 0 0 0,32-3 0 0 0,60-6-1766 0 0,-63 10-4498 0 0,-13 2-1251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5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3 10135 0 0,'0'0'231'0'0,"0"0"29"0"0,0 0 19 0 0,-2 1-41 0 0,-12 5 225 0 0,1 1-1 0 0,1 1 0 0 0,-1 0 0 0 0,1 0 0 0 0,1 1 1 0 0,0 1-1 0 0,0 0 0 0 0,-10 13 0 0 0,11-13-59 0 0,0 1 0 0 0,-14 9 0 0 0,-11 12 444 0 0,-98 91 609 0 0,115-106-1334 0 0,0 0-1 0 0,2 1 1 0 0,0 0 0 0 0,-23 37-1 0 0,37-52-121 0 0,1 0-1 0 0,-1 0 1 0 0,0 0-1 0 0,1 0 1 0 0,-1 1-1 0 0,1-1 1 0 0,0 0-1 0 0,0 1 0 0 0,1-1 1 0 0,-1 1-1 0 0,0 6 1 0 0,1-8 3 0 0,1 0-1 0 0,-1-1 1 0 0,0 1-1 0 0,0-1 1 0 0,1 1 0 0 0,-1-1-1 0 0,1 1 1 0 0,-1-1-1 0 0,1 1 1 0 0,0-1 0 0 0,0 0-1 0 0,-1 1 1 0 0,1-1-1 0 0,0 0 1 0 0,0 0 0 0 0,0 0-1 0 0,0 1 1 0 0,1-1-1 0 0,-1 0 1 0 0,0 0 0 0 0,0-1-1 0 0,1 1 1 0 0,-1 0 0 0 0,0 0-1 0 0,1-1 1 0 0,-1 1-1 0 0,1 0 1 0 0,-1-1 0 0 0,3 1-1 0 0,12 3 163 0 0,0-1 1 0 0,1-1-1 0 0,-1 0 0 0 0,1-2 0 0 0,0 1 0 0 0,0-2 1 0 0,-1 0-1 0 0,1-1 0 0 0,-1-1 0 0 0,1-1 0 0 0,-1 0 1 0 0,21-9-1 0 0,-27 9-197 0 0,0 0 0 0 0,-1-1 0 0 0,1-1 0 0 0,-1 1 0 0 0,0-1 1 0 0,-1-1-1 0 0,0 0 0 0 0,15-15 0 0 0,-18 16 40 0 0,0-1 0 0 0,-1 1 1 0 0,0-1-1 0 0,0 0 0 0 0,0 0 0 0 0,-1-1 1 0 0,0 1-1 0 0,-1-1 0 0 0,1 1 0 0 0,-1-1 0 0 0,-1 0 1 0 0,0 0-1 0 0,1-8 0 0 0,-2 3-250 0 0,0 0 0 0 0,-1 0 0 0 0,0 0 0 0 0,-1 0 0 0 0,0 0 0 0 0,-1 0 0 0 0,-1 1 0 0 0,0-1 0 0 0,-8-16 0 0 0,4 14-340 0 0,-1 0-1 0 0,0 0 1 0 0,0 1 0 0 0,-2 0 0 0 0,0 0-1 0 0,-21-19 1 0 0,9 7-1295 0 0,12 15-2902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5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620 875 13823 0 0,'0'0'630'0'0,"0"0"-13"0"0,2-1-393 0 0,27-20 296 0 0,-1 0 1 0 0,-1-2-1 0 0,31-34 0 0 0,-47 45-520 0 0,0-1 0 0 0,-1-1 0 0 0,15-24 0 0 0,21-50 0 0 0,-43 83 0 0 0,10-25 0 0 0,-1-1 0 0 0,12-45 0 0 0,8-67 0 0 0,-16 66 0 0 0,-14 70 0 0 0,17-91 0 0 0,-18 84 0 0 0,0 0 0 0 0,0 0 0 0 0,-1 0 0 0 0,-1 0 0 0 0,-2-15 0 0 0,2 28 0 0 0,1 0 0 0 0,0 0 0 0 0,0 0 0 0 0,0 0 0 0 0,-1 0 0 0 0,1 1 0 0 0,0-1 0 0 0,-1 0 0 0 0,1 0 0 0 0,-1 0 0 0 0,1 0 0 0 0,-1 0 0 0 0,0 0 0 0 0,1 1 0 0 0,-1-1 0 0 0,0 0 0 0 0,1 0 0 0 0,-1 1 0 0 0,0-1 0 0 0,0 1 0 0 0,0-1 0 0 0,-1 0 0 0 0,1 1 0 0 0,-1-1 0 0 0,1 1 0 0 0,-1 0 0 0 0,0 0 0 0 0,1-1 0 0 0,-1 1 0 0 0,1 1 0 0 0,-1-1 0 0 0,1 0 0 0 0,-1 0 0 0 0,1 0 0 0 0,-1 1 0 0 0,-1 0 0 0 0,-6 2 0 0 0,1 1 0 0 0,0 1 0 0 0,0-1 0 0 0,-7 6 0 0 0,11-7 0 0 0,-44 32 0 0 0,1 1 0 0 0,2 3 0 0 0,2 1 0 0 0,2 3 0 0 0,-43 56 0 0 0,49-56 0 0 0,2-2 0 0 0,-42 66 0 0 0,-27 81 0 0 0,82-146 0 0 0,2 1 0 0 0,-19 72 0 0 0,-20 168 0 0 0,55-270 0 0 0,0 0 0 0 0,-1 0 0 0 0,0-1 0 0 0,-1 1 0 0 0,-1 0 0 0 0,0-1 0 0 0,0 0 0 0 0,-1 0 0 0 0,-1-1 0 0 0,0 0 0 0 0,0 0 0 0 0,-10 10 0 0 0,5-10-625 0 0,0 0-1 0 0,0-1 0 0 0,-1 0 1 0 0,-1-1-1 0 0,-25 13 0 0 0,24-14 178 0 0,-8 3-1086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58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11975 0 0,'0'0'547'0'0,"0"0"-11"0"0,0 0-271 0 0,0 0 133 0 0,0 0 91 0 0,0 0 20 0 0,1 1 3 0 0,4 2-280 0 0,0 0 0 0 0,0-1 0 0 0,1 0 0 0 0,-1 0 0 0 0,0 0 0 0 0,1-1 0 0 0,-1 0 0 0 0,1 0 0 0 0,10 1 0 0 0,6-2 438 0 0,27-2 0 0 0,-22 0-234 0 0,41-5 625 0 0,91-20 0 0 0,-46 6-1039 0 0,14-6-615 0 0,-51 10-198 0 0,91-35-4695 0 0,-136 41 4699 0 0,30-9-1260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5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24 8287 0 0,'5'-4'89'0'0,"-1"2"0"0"0,1-1-1 0 0,0 1 1 0 0,0-1-1 0 0,0 1 1 0 0,0 0 0 0 0,0 1-1 0 0,0 0 1 0 0,1-1-1 0 0,6 1 1 0 0,-10 1 276 0 0,-2 0 122 0 0,0 0 22 0 0,0 0 3 0 0,0 0 0 0 0,-3 2-358 0 0,1 0 0 0 0,0 0 0 0 0,-1 1 0 0 0,1-1 0 0 0,0 1 0 0 0,0 0 0 0 0,1-1 0 0 0,-1 1 0 0 0,0 0-1 0 0,1 0 1 0 0,0 0 0 0 0,0 0 0 0 0,-1 5 0 0 0,-7 13 251 0 0,-101 153 2166 0 0,51-87-1174 0 0,-45 84-133 0 0,-43 65-1304 0 0,101-170 40 0 0,-67 94 0 0 0,25-57 0 0 0,0-1 0 0 0,-32 77-197 0 0,119-178-838 0 0,1-1-397 0 0,0 0-82 0 0,0 0-20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5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59 110 13823 0 0,'0'0'315'0'0,"-1"2"45"0"0,-18 18 277 0 0,-18 23-1 0 0,36-42-149 0 0,1-1 22 0 0,6 8 515 0 0,-4-7-930 0 0,0 1 0 0 0,0-1 0 0 0,0 0-1 0 0,0 0 1 0 0,1 0 0 0 0,-1 0 0 0 0,0 0 0 0 0,0-1 0 0 0,1 1-1 0 0,-1-1 1 0 0,1 1 0 0 0,3-1 0 0 0,32-1 660 0 0,-34 0-680 0 0,412-60 3441 0 0,-168-1-3259 0 0,0 0-1223 0 0,-193 55-591 0 0,-21 8-2257 0 0,-32-1 2280 0 0,-2 0-1 0 0,6 6-1536 0 0,-5-5 1536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59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192 282 13823 0 0,'0'0'315'0'0,"0"0"45"0"0,0 0 21 0 0,1 2-49 0 0,1 1-293 0 0,-1 0 0 0 0,1 0 1 0 0,-1 1-1 0 0,0-1 0 0 0,0 1 0 0 0,0-1 0 0 0,-1 0 0 0 0,1 1 0 0 0,-1-1 0 0 0,1 1 0 0 0,-1 5 1 0 0,-1 3 653 0 0,-1 0 0 0 0,-3 12 0 0 0,-1 7 677 0 0,3-15-974 0 0,-1 1 1 0 0,-1 0-1 0 0,0-1 1 0 0,-1 0-1 0 0,-10 17 1 0 0,-46 74 1374 0 0,60-103-1704 0 0,-31 43 137 0 0,21-31-507 0 0,1 1 1 0 0,-13 24-1 0 0,18-20-921 0 0,6-20-349 0 0,0-1-379 0 0,3-2-80 0 0,15-10-15 0 0</inkml:trace>
  <inkml:trace contextRef="#ctx0" brushRef="#br0" timeOffset="1">529 1 10135 0 0,'0'0'224'0'0,"0"0"40"0"0,8 5 16 0 0,-1 4 8 0 0,-1 5-288 0 0,1 0 0 0 0,3 4 0 0 0,3 1-4448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4:5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71 280 15663 0 0,'-7'20'610'0'0,"-2"-1"-1"0"0,-1 1 1 0 0,-22 33-1 0 0,29-48-404 0 0,-6 11 2352 0 0,9-15-2114 0 0,1 0-294 0 0,2-1-148 0 0,0 0 0 0 0,0 0 0 0 0,-1 0 0 0 0,1 0 0 0 0,0-1 0 0 0,0 1 0 0 0,0-1 0 0 0,-1 1 0 0 0,1-1 0 0 0,0 0 0 0 0,-1 0 0 0 0,1-1 0 0 0,-1 1 0 0 0,1 0 0 0 0,-1-1 0 0 0,1 0 0 0 0,3-3 0 0 0,5-5-2 0 0,0 0 0 0 0,11-14 0 0 0,-9 9 2 0 0,127-125 38 0 0,-117 119-323 0 0,2 2-1 0 0,0 1 0 0 0,0 2 1 0 0,41-20-1 0 0,-58 32 216 0 0,52-22-316 0 0,-53 24 366 0 0,-1 0 0 0 0,1 0-1 0 0,0 1 1 0 0,0-1 0 0 0,-1 2 0 0 0,1-1-1 0 0,9 1 1 0 0,-6 3 19 0 0,-9-1 0 0 0,1 0 0 0 0,-1 0 0 0 0,0 0 0 0 0,0 0 0 0 0,0 0 0 0 0,0 0 0 0 0,0 0 0 0 0,-1 1 0 0 0,1-1 0 0 0,-1 0 0 0 0,1 0 0 0 0,-1 1 0 0 0,0-1 0 0 0,0 0 0 0 0,0 0 0 0 0,0 5 0 0 0,-1 3 0 0 0,0 0 0 0 0,-4 14 0 0 0,-35 102 1827 0 0,34-111-1685 0 0,4-9-138 0 0,0-1-1 0 0,1 1 0 0 0,-1-1 0 0 0,1 1 1 0 0,0 0-1 0 0,0 9 0 0 0,1-15-3 0 0,0 1 0 0 0,0-1 0 0 0,-1 1 0 0 0,1-1 0 0 0,0 1 0 0 0,0 0 0 0 0,0-1 0 0 0,0 1 0 0 0,0-1 0 0 0,0 1 0 0 0,0-1 0 0 0,0 1 0 0 0,1 0 0 0 0,-1-1 0 0 0,0 1 0 0 0,0-1 0 0 0,0 1 0 0 0,0-1 0 0 0,1 1 0 0 0,-1-1 0 0 0,0 1 0 0 0,1-1 0 0 0,-1 1 0 0 0,0-1 0 0 0,1 1 0 0 0,-1-1 0 0 0,1 0 0 0 0,-1 1 0 0 0,1-1 0 0 0,-1 0 0 0 0,0 1 0 0 0,1-1 0 0 0,0 0 0 0 0,-1 1 0 0 0,1-1 0 0 0,-1 0 0 0 0,1 0 0 0 0,-1 0 0 0 0,1 0 0 0 0,-1 0 0 0 0,1 1 0 0 0,-1-1 0 0 0,1 0 0 0 0,0 0 0 0 0,-1 0 0 0 0,1 0 0 0 0,-1-1 0 0 0,1 1 0 0 0,0 0 0 0 0,0 0 0 0 0,-1 0 0 0 0,3-1 0 0 0,-1 1 0 0 0,0-1 0 0 0,0 1 0 0 0,-1-1 0 0 0,1 0 0 0 0,0 0 0 0 0,0 0 0 0 0,0 0 0 0 0,0 0 0 0 0,-1 0 0 0 0,1-1 0 0 0,1-1 0 0 0,20-21 0 0 0,-13 12 0 0 0,64-71 0 0 0,-39 46 0 0 0,-11 11 0 0 0,29-25 0 0 0,-46 44 0 0 0,4-3 0 0 0,1 0 0 0 0,-1 1 0 0 0,1 1 0 0 0,1-1 0 0 0,0 2 0 0 0,0 0 0 0 0,20-8 0 0 0,-26 13 0 0 0,2-1 0 0 0,1 0 0 0 0,17-2 0 0 0,-23 5 0 0 0,0 0 0 0 0,-1 0 0 0 0,1 0 0 0 0,0 1 0 0 0,-1-1 0 0 0,1 1 0 0 0,0 0 0 0 0,-1 0 0 0 0,1 0 0 0 0,6 4 0 0 0,-7-4 0 0 0,0 1 0 0 0,0 0 0 0 0,0-1 0 0 0,0 1 0 0 0,-1 1 0 0 0,1-1 0 0 0,-1 0 0 0 0,1 1 0 0 0,-1-1 0 0 0,0 1 0 0 0,0 0 0 0 0,0 0 0 0 0,0 0 0 0 0,-1 0 0 0 0,1 0 0 0 0,-1 0 0 0 0,0 0 0 0 0,1 0 0 0 0,-1 1 0 0 0,-1-1 0 0 0,1 0 0 0 0,-1 1 0 0 0,1 4 0 0 0,-1 1 0 0 0,-1 0 0 0 0,0 0 0 0 0,0 1 0 0 0,-1-1 0 0 0,0 0 0 0 0,0-1 0 0 0,-1 1 0 0 0,-5 10 0 0 0,-36 66 0 0 0,38-75 0 0 0,-23 39-61 0 0,-16 28-255 0 0,38-62-1332 0 0,-9 23 0 0 0,16-37-304 0 0,3 0-80 0 0,11 4-15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35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273 353 8287 0 0,'0'0'191'0'0,"0"0"26"0"0,0 0 9 0 0,0 0 42 0 0,-1 0 158 0 0,0 0-348 0 0,0 1 0 0 0,0-1 0 0 0,-1 0 0 0 0,1 0 0 0 0,0 0 0 0 0,0 0 0 0 0,0 0 0 0 0,-1 0 0 0 0,1 0 0 0 0,-2-1 0 0 0,-6 1 584 0 0,8 0-150 0 0,-6-2 300 0 0,4 1 1891 0 0,-3-1-2482 0 0,4 1 166 0 0,2 1 101 0 0,0 0 21 0 0,0 0-66 0 0,0-1-434 0 0,1 0 0 0 0,-1 0-1 0 0,0 0 1 0 0,1 0 0 0 0,-1 0 0 0 0,1 0 0 0 0,-1 0-1 0 0,1 0 1 0 0,0 0 0 0 0,-1 1 0 0 0,1-1 0 0 0,0 0-1 0 0,-1 0 1 0 0,1 1 0 0 0,0-1 0 0 0,1-1 0 0 0,18-11 8 0 0,-15 10-19 0 0,149-101 2 0 0,55-34 0 0 0,-193 127 0 0 0,1 2 0 0 0,0 0 0 0 0,0 1 0 0 0,1 0 0 0 0,0 2 0 0 0,1 0 0 0 0,-1 1 0 0 0,1 1 0 0 0,21-2 0 0 0,-39 6 0 0 0,0 0 0 0 0,0 0 0 0 0,0 0 0 0 0,0 0 0 0 0,0 0 0 0 0,0 0 0 0 0,0 0 0 0 0,0 0 0 0 0,0 1 0 0 0,0-1 0 0 0,0 0 0 0 0,1 2 0 0 0,-1-2 0 0 0,0 1 0 0 0,0 0 0 0 0,0 0 0 0 0,-1 0 0 0 0,1 0 0 0 0,0 1 0 0 0,-1-1 0 0 0,1 0 0 0 0,0 0 0 0 0,-1 0 0 0 0,1 1 0 0 0,-1-1 0 0 0,0 0 0 0 0,1 0 0 0 0,-1 1 0 0 0,0-1 0 0 0,0 0 0 0 0,0 3 0 0 0,-2 25 0 0 0,2-26 0 0 0,-3 12 0 0 0,0-1 0 0 0,-1 1 0 0 0,0-1 0 0 0,-1 0 0 0 0,-1-1 0 0 0,0 1 0 0 0,-9 13 0 0 0,-6 6 0 0 0,-36 44 0 0 0,47-67 0 0 0,0 1 0 0 0,-1-2 0 0 0,0 1 0 0 0,-1-1 0 0 0,0-1 0 0 0,-26 14 0 0 0,-5 3 0 0 0,-24 13 0 0 0,45-27 0 0 0,0 1 0 0 0,-37 29 0 0 0,9 1 0 0 0,-79 85 0 0 0,115-110 0 0 0,-1-1 0 0 0,-1 0 0 0 0,0-1 0 0 0,-1-1 0 0 0,-1-1 0 0 0,0 0 0 0 0,-1-2 0 0 0,-32 16 0 0 0,48-26-1 0 0,-8 2-15 0 0,9-4 26 0 0,0 0 0 0 0,0 1 0 0 0,0-1 0 0 0,0 0-1 0 0,1 0 1 0 0,-1 0 0 0 0,0 0 0 0 0,-2-2 0 0 0,3 1 5 0 0,0 0 0 0 0,-1 0 0 0 0,1 0 0 0 0,0 0 0 0 0,0 0 0 0 0,0 0 0 0 0,0-1 0 0 0,0 1 0 0 0,0-3 0 0 0,13 3-181 0 0,72 0 568 0 0,25-6 1172 0 0,-25-2-1419 0 0,-73 10 61 0 0,0 0 1 0 0,1 0 0 0 0,-1 1 0 0 0,0 0 0 0 0,14 4 0 0 0,-22-4-170 0 0,1 1 0 0 0,-1-1 0 0 0,1 1 0 0 0,-1 0-1 0 0,0 0 1 0 0,0 0 0 0 0,0 1 0 0 0,0-1 0 0 0,0 1 0 0 0,-1-1 0 0 0,1 1-1 0 0,-1 0 1 0 0,4 7 0 0 0,2 3-84 0 0,13 28-1 0 0,-19-37 65 0 0,2 5-27 0 0,-4-8 0 0 0,1 0 0 0 0,-1 0 0 0 0,0 0 0 0 0,1-1 0 0 0,-1 1 0 0 0,1 0 0 0 0,0 0 0 0 0,-1-1 0 0 0,1 1 0 0 0,-1-1 0 0 0,1 1 0 0 0,0 0 0 0 0,1 0 0 0 0,4-1 0 0 0,-5 0 0 0 0,1 0-2 0 0,1-1 0 0 0,-1 1 1 0 0,1 0-1 0 0,0-1 0 0 0,-1 0 0 0 0,1 0 0 0 0,-1 1 0 0 0,0-1 0 0 0,1-1 0 0 0,-1 1 0 0 0,0 0 1 0 0,1-1-1 0 0,-1 1 0 0 0,0-1 0 0 0,0 1 0 0 0,0-1 0 0 0,0 0 0 0 0,2-3 0 0 0,3-3-335 0 0,-1-1 0 0 0,1 0 0 0 0,5-10 0 0 0,-9 14-204 0 0,8-17 76 0 0,-8 6-4033 0 0,-3 16 3474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2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534 837 13823 0 0,'2'0'315'0'0,"2"-2"-126"0"0,0 1 378 0 0,10 8-149 0 0,-8-3-395 0 0,-2-2 33 0 0,1 0-1 0 0,-1-1 0 0 0,0 1 1 0 0,0-1-1 0 0,1 0 0 0 0,-1 0 1 0 0,1 0-1 0 0,-1-1 1 0 0,1 1-1 0 0,-1-1 0 0 0,6 0 1 0 0,-3-1 156 0 0,1 0 0 0 0,0-1 0 0 0,-1 0 0 0 0,0 0 0 0 0,1 0 0 0 0,6-4 1 0 0,2-2 263 0 0,0-1 0 0 0,0-1 0 0 0,-1 0 1 0 0,25-23-1 0 0,-24 18-111 0 0,0-1 1 0 0,-1-1 0 0 0,18-27-1 0 0,29-60-222 0 0,-51 82 53 0 0,-1 0 0 0 0,-1-1 0 0 0,6-26 0 0 0,14-74 960 0 0,-4 10-1048 0 0,-15 77-108 0 0,0 3 0 0 0,-2-1 0 0 0,8-57 0 0 0,-16 90 0 0 0,0 0 0 0 0,0-1 0 0 0,0 1 0 0 0,0 0 0 0 0,0 0 0 0 0,0 0 0 0 0,0 0 0 0 0,-1 0 0 0 0,1 0 0 0 0,0-1 0 0 0,-1 1 0 0 0,1 0 0 0 0,-1 0 0 0 0,1 0 0 0 0,-1 0 0 0 0,1 0 0 0 0,-1 0 0 0 0,0 1 0 0 0,1-1 0 0 0,-1 0 0 0 0,0 0 0 0 0,0 0 0 0 0,-1 0 0 0 0,-6-2 0 0 0,6 3-51 0 0,-1 0 0 0 0,0 1 0 0 0,0 0 0 0 0,1-1 0 0 0,-1 1 0 0 0,0 0-1 0 0,1 0 1 0 0,-1 1 0 0 0,1-1 0 0 0,-3 2 0 0 0,-25 19-938 0 0,19-14 714 0 0,-121 110 124 0 0,113-99 136 0 0,-7 8 15 0 0,1 1 0 0 0,1 2 0 0 0,2 0 0 0 0,-35 64 0 0 0,-54 143 0 0 0,104-219 0 0 0,-85 178 0 0 0,-39 56 0 0 0,90-178 0 0 0,-7 6 0 0 0,-65 81 0 0 0,39-58 0 0 0,59-78-133 0 0,10-17-575 0 0,0 0-1 0 0,-9 12 1 0 0,6-15-4062 0 0,0-4-1474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0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70 10135 0 0,'0'0'231'0'0,"0"0"29"0"0,0 0 19 0 0,2 2-41 0 0,2 3-206 0 0,0 1-1 0 0,0 0 0 0 0,3 7 1 0 0,-6-11 361 0 0,0-1-271 0 0,0 0 0 0 0,0 1-1 0 0,0-1 1 0 0,0 0 0 0 0,1 0 0 0 0,-1 0 0 0 0,0 0 0 0 0,1 0-1 0 0,-1 0 1 0 0,1 0 0 0 0,-1 0 0 0 0,1 0 0 0 0,0-1 0 0 0,-1 1-1 0 0,1-1 1 0 0,2 1 0 0 0,28 4 864 0 0,-22-5-713 0 0,0-1 0 0 0,0 0 0 0 0,-1 0-1 0 0,1-1 1 0 0,-1 0 0 0 0,10-3 0 0 0,55-24 1182 0 0,-62 24-1236 0 0,118-61 901 0 0,-117 58-1120 0 0,-13 8 0 0 0,0 0 0 0 0,0 0 0 0 0,0 0 0 0 0,1 0 0 0 0,-1 0 0 0 0,0 0 0 0 0,0 0 0 0 0,0 0 0 0 0,0 0 0 0 0,0 0 0 0 0,0 0 0 0 0,0 0 0 0 0,0 0 0 0 0,1 0 0 0 0,-1 0 0 0 0,0-1 0 0 0,0 1 0 0 0,0 0 0 0 0,0 0 0 0 0,0 0 0 0 0,0 0 0 0 0,0 0 0 0 0,0 0 0 0 0,0 0 0 0 0,0 0 0 0 0,0 0 0 0 0,0-1 0 0 0,0 1 0 0 0,1 0 0 0 0,-1 0 0 0 0,0 0 0 0 0,0 0 0 0 0,0 0 0 0 0,0 0 0 0 0,0 0 0 0 0,0 0 0 0 0,0-1 0 0 0,0 1 0 0 0,0 0 0 0 0,0 0 0 0 0,0 0 0 0 0,0 0 0 0 0,0 0 0 0 0,-1 0 0 0 0,1 0 0 0 0,0-1 0 0 0,0 1 0 0 0,-7-1 0 0 0,-9 3 0 0 0,-8 6 0 0 0,1 2 0 0 0,0 0 0 0 0,-23 15 0 0 0,9-6 0 0 0,-26 13 0 0 0,1 2 0 0 0,-63 48 0 0 0,96-61 0 0 0,4-2 0 0 0,-24 21 0 0 0,43-35 0 0 0,1 1 0 0 0,-1-1 0 0 0,1 1 0 0 0,0 0 0 0 0,1 1 0 0 0,0-1 0 0 0,0 1 0 0 0,0 0 0 0 0,-3 10 0 0 0,6-14 2 0 0,0 0 0 0 0,0 0 0 0 0,1 0-1 0 0,-1 1 1 0 0,1-1 0 0 0,0 0 0 0 0,0 0 0 0 0,0 0-1 0 0,0 0 1 0 0,0 1 0 0 0,1-1 0 0 0,0 0 0 0 0,-1 0-1 0 0,1 0 1 0 0,2 3 0 0 0,-1-2-9 0 0,0 0 0 0 0,0 0 0 0 0,1 0-1 0 0,0-1 1 0 0,-1 1 0 0 0,1 0 0 0 0,1-1 0 0 0,-1 0 0 0 0,6 4 0 0 0,1 0 146 0 0,1 0 0 0 0,0-1 0 0 0,1 0 0 0 0,-1-1 0 0 0,1 0 0 0 0,19 5 0 0 0,-13-6 45 0 0,-1 0 1 0 0,1-1-1 0 0,34 1 1 0 0,-40-4-752 0 0,1-1 0 0 0,-1 0-1 0 0,22-5 1 0 0,6-6-6257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00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 15663 0 0,'0'0'356'0'0,"0"0"50"0"0,0 0 20 0 0,0 0-42 0 0,-1 1-250 0 0,-5 7 46 0 0,0 0-1 0 0,0-1 1 0 0,0 0 0 0 0,-1 0 0 0 0,0-1 0 0 0,0 1 0 0 0,-12 6 0 0 0,-5 6 270 0 0,-180 135-291 0 0,197-149-153 0 0,-191 119 1383 0 0,169-106-963 0 0,-78 48-1750 0 0,97-59 1775 0 0,9-6 49 0 0,3 1-59 0 0,7 2-413 0 0,1 0 1 0 0,-1 0-1 0 0,1-1 1 0 0,0 0-1 0 0,13 2 1 0 0,55 4-509 0 0,-47-6 78 0 0,1 1 61 0 0,43 10-1 0 0,-62-10 280 0 0,-1 0 0 0 0,1 0 1 0 0,-1 2-1 0 0,0-1 0 0 0,0 1 0 0 0,12 10 0 0 0,-19-12 80 0 0,1 0 1 0 0,-1 0-1 0 0,-1 1 0 0 0,1 0 0 0 0,-1 0 1 0 0,1 0-1 0 0,-1 1 0 0 0,-1-1 0 0 0,1 1 1 0 0,-1 0-1 0 0,0 0 0 0 0,-1 0 0 0 0,1 1 1 0 0,-1-1-1 0 0,0 1 0 0 0,-1-1 0 0 0,0 1 1 0 0,0-1-1 0 0,0 1 0 0 0,-1 0 0 0 0,0 9 1 0 0,0-10 147 0 0,-1 0 0 0 0,1 0-1 0 0,-2 0 1 0 0,1 0 0 0 0,0-1 0 0 0,-1 1 0 0 0,0-1 0 0 0,-1 1 0 0 0,1-1 0 0 0,-1 1 0 0 0,0-1 0 0 0,-6 7 0 0 0,4-5-33 0 0,-1-1 0 0 0,0 0-1 0 0,0-1 1 0 0,0 0 0 0 0,-1 1-1 0 0,0-2 1 0 0,0 1 0 0 0,-8 3-1 0 0,-5 0-84 0 0,-1 0 0 0 0,1-1 0 0 0,-1-1-1 0 0,0-1 1 0 0,-44 4 0 0 0,40-6-174 0 0,-45 3 310 0 0,63-6-527 0 0,-1 0 0 0 0,1-1-1 0 0,0 1 1 0 0,-1-2 0 0 0,1 1 0 0 0,0-1-1 0 0,-9-3 1 0 0,3-4-1171 0 0,6-4-20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5:0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13823 0 0,'0'0'315'0'0,"-1"2"45"0"0,-5 19 413 0 0,5-17-748 0 0,0 0 0 0 0,0 0 1 0 0,0 0-1 0 0,0 0 1 0 0,-1 0-1 0 0,0-1 1 0 0,-4 8-1 0 0,-8 9 1225 0 0,9-12-734 0 0,0 0 0 0 0,-1-1 0 0 0,0 0 0 0 0,0 0 0 0 0,0 0 0 0 0,-1-1-1 0 0,0 0 1 0 0,-9 6 0 0 0,1 0 898 0 0,10-8-4046 0 0,4-4-466 0 0,10 2-4218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55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1643 8287 0 0,'0'-3'76'0'0,"0"1"1"0"0,0 0-1 0 0,0 0 0 0 0,1 0 0 0 0,-1-1 0 0 0,0 1 0 0 0,1 0 0 0 0,-1 0 0 0 0,1 0 0 0 0,0 0 1 0 0,0 0-1 0 0,-1 0 0 0 0,1 0 0 0 0,1 0 0 0 0,-1 0 0 0 0,0 0 0 0 0,0 0 0 0 0,1 1 0 0 0,-1-1 1 0 0,1 0-1 0 0,-1 1 0 0 0,1 0 0 0 0,3-3 0 0 0,5-5 333 0 0,0-2 0 0 0,0 0 0 0 0,-1 0 0 0 0,13-19 0 0 0,-10 13 103 0 0,18-21 0 0 0,28-25 580 0 0,45-49 376 0 0,146-157 161 0 0,-16-13-1382 0 0,-149 178 440 0 0,5-3 6 0 0,82-105-269 0 0,-110 137-424 0 0,79-75 0 0 0,-86 95 0 0 0,-19 20 0 0 0,-31 33 0 0 0,-8 10 0 0 0,-8 11 0 0 0,-73 121 0 0 0,43-67 0 0 0,15-26 0 0 0,2 1 0 0 0,-27 78 0 0 0,47-112 0 0 0,-11 27 0 0 0,2 2 0 0 0,-11 62 0 0 0,-3 48 0 0 0,-66 216 0 0 0,77-319-50 0 0,-60 210-1284 0 0,68-208 742 0 0,9-32 576 0 0,0-19-24 0 0,0-1 0 0 0,0 1 0 0 0,0 0 0 0 0,0-1 0 0 0,0 1-1 0 0,0-1 1 0 0,1 1 0 0 0,-1 0 0 0 0,0-1 0 0 0,0 1 0 0 0,0-1-1 0 0,1 1 1 0 0,-1-1 0 0 0,0 1 0 0 0,1-1 0 0 0,-1 1 0 0 0,0-1 0 0 0,1 1-1 0 0,-1-1 1 0 0,1 1 0 0 0,-1-1 0 0 0,1 1 0 0 0,0-1 0 0 0,13 0-2659 0 0,-14 0 2693 0 0,18-5-5110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55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13823 0 0,'0'0'304'0'0,"0"0"64"0"0,24 9 16 0 0,-1-11 0 0 0,6-3-312 0 0,6-3-72 0 0,4-4 0 0 0,11-2 0 0 0,6-4 0 0 0,3-1 0 0 0,-1-3 0 0 0,-1-2 0 0 0,-4-1 0 0 0,-3 4 0 0 0,-6-1 0 0 0,-5 5-4080 0 0,-5 1-832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5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0,'0'0'630'0'0,"0"0"-13"0"0,1 2-393 0 0,24 148 439 0 0,-18-119-195 0 0,2 0-1 0 0,22 53 0 0 0,-15-50-457 0 0,23 37 0 0 0,-31-58-10 0 0,2 1-1 0 0,0-1 0 0 0,0-1 1 0 0,1 0-1 0 0,16 13 0 0 0,-9-10 1 0 0,0 1 0 0 0,2 0 0 0 0,27 16 0 0 0,-7-8 433 0 0,56 28 1166 0 0,-84-46-1814 0 0,0 1 0 0 0,0 0 0 0 0,13 11 0 0 0,-21-12-262 0 0,-2-2-3828 0 0,-2-4-813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5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6 13823 0 0,'0'0'315'0'0,"0"-3"227"0"0,0 3-532 0 0,0-1-1 0 0,0 1 1 0 0,0 0 0 0 0,0 0-1 0 0,0 0 1 0 0,0 0-1 0 0,0 0 1 0 0,0 0 0 0 0,0 0-1 0 0,0 0 1 0 0,0 0-1 0 0,0 0 1 0 0,0 0 0 0 0,0 0-1 0 0,0 0 1 0 0,0-1-1 0 0,0 1 1 0 0,0 0 0 0 0,0 0-1 0 0,0 0 1 0 0,0 0-1 0 0,0 0 1 0 0,0 0 0 0 0,0 0-1 0 0,0 0 1 0 0,0 0-1 0 0,0 0 1 0 0,0 0 0 0 0,0 0-1 0 0,0 0 1 0 0,0 0-1 0 0,0 0 1 0 0,0 0 0 0 0,0 0-1 0 0,0-1 1 0 0,-1 1-1 0 0,1 0 1 0 0,0 0 0 0 0,0 0-1 0 0,0 0 1 0 0,0 0-1 0 0,0 0 1 0 0,0 0 0 0 0,0 0-1 0 0,0 0 1 0 0,0 0-1 0 0,0 0 1 0 0,0 0 0 0 0,0 0-1 0 0,0 0 1 0 0,-1 0-1 0 0,1 0 1 0 0,0 0 0 0 0,0 0-1 0 0,0 0 1 0 0,0 0-1 0 0,0 0 1 0 0,0 0-1 0 0,0 0 1 0 0,0 1 0 0 0,0-1-1 0 0,0 0 1 0 0,0 0-1 0 0,0 0 1 0 0,0 0 0 0 0,0 0-1 0 0,-24 19 204 0 0,2 2 0 0 0,0 0-1 0 0,-34 45 1 0 0,20-24 380 0 0,-259 296 15 0 0,250-288-711 0 0,-42 50-2167 0 0,79-89-3189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5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396 484 17503 0 0,'0'0'803'0'0,"0"0"-18"0"0,-1 2-501 0 0,-30 41-259 0 0,-134 171-18 0 0,114-157 3 0 0,-81 84-82 0 0,129-139-404 0 0,-6 6 695 0 0,6-4-6294 0 0,3-4 461 0 0</inkml:trace>
  <inkml:trace contextRef="#ctx0" brushRef="#br0" timeOffset="1">609 0 10135 0 0,'0'0'448'0'0,"-9"9"96"0"0,-2-2-440 0 0,-1 4-104 0 0,-2 3 0 0 0,1 4-4480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5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282 116 17503 0 0,'-2'-15'1338'0'0,"1"12"-1255"0"0,1 0 0 0 0,-1 0 0 0 0,0 1 0 0 0,-1-1 1 0 0,1 0-1 0 0,-2-2 0 0 0,2 4-83 0 0,1 0 0 0 0,0 0 0 0 0,-1 1 0 0 0,0-1 0 0 0,1 0 0 0 0,-1 0 0 0 0,1 1 0 0 0,-1-1 0 0 0,0 0 0 0 0,0 1 0 0 0,1-1 0 0 0,-1 1 0 0 0,0-1 0 0 0,0 1 0 0 0,0-1 0 0 0,0 1 0 0 0,1-1 0 0 0,-1 1 0 0 0,0 0 0 0 0,0 0 0 0 0,0-1 0 0 0,0 1 0 0 0,0 0 0 0 0,0 0 0 0 0,0 0 0 0 0,0 0 0 0 0,0 0 0 0 0,0 0 0 0 0,0 0 0 0 0,0 0 0 0 0,0 1 0 0 0,0-1 0 0 0,0 0 0 0 0,0 1 0 0 0,-2 0 0 0 0,-1 0 0 0 0,-1 1 0 0 0,0 0 0 0 0,1 0 0 0 0,-1 0 0 0 0,1 1 0 0 0,0-1 0 0 0,0 1 0 0 0,0 0 0 0 0,0 1 0 0 0,-4 3 0 0 0,-5 8 0 0 0,-15 20 0 0 0,9-10 0 0 0,-12 11-32 0 0,-25 41 0 0 0,50-66-234 0 0,0 0 0 0 0,0 0 0 0 0,1 0 1 0 0,1 1-1 0 0,-5 15 0 0 0,8-22 298 0 0,0-1 0 0 0,0 1 0 0 0,0 0 0 0 0,1 0 0 0 0,0 0 0 0 0,-1 0 0 0 0,2-1 0 0 0,-1 1-1 0 0,1 0 1 0 0,-1 0 0 0 0,1 0 0 0 0,1 0 0 0 0,-1-1 0 0 0,1 1 0 0 0,-1-1 0 0 0,5 7 0 0 0,-4-8 36 0 0,0 0-1 0 0,0 0 1 0 0,0 0-1 0 0,1-1 0 0 0,0 1 1 0 0,-1 0-1 0 0,1-1 1 0 0,0 0-1 0 0,0 0 1 0 0,0 0-1 0 0,1 0 1 0 0,-1 0-1 0 0,0-1 0 0 0,5 2 1 0 0,-3-1 59 0 0,1-1 1 0 0,-1 0-1 0 0,1 0 1 0 0,0-1-1 0 0,-1 1 1 0 0,1-1-1 0 0,0-1 1 0 0,7 0-1 0 0,2-2 17 0 0,-1 0-1 0 0,-1-1 1 0 0,1-1-1 0 0,0 0 1 0 0,-1-1 0 0 0,17-10-1 0 0,-18 9-143 0 0,0-1 0 0 0,-1 0 0 0 0,0-1 0 0 0,0 0 0 0 0,-1-1 0 0 0,0 0 0 0 0,-1 0 0 0 0,12-17 0 0 0,-16 19 0 0 0,0 0 0 0 0,0-1 0 0 0,-1 1 0 0 0,0-1 0 0 0,-1 0 0 0 0,0 0 0 0 0,0 0 0 0 0,-1 0 0 0 0,0-1 0 0 0,-1 1 0 0 0,0 0 0 0 0,0-1 0 0 0,-2-11 0 0 0,-1-7-498 0 0,-7-33 0 0 0,6 50 332 0 0,0 0 0 0 0,0 0 0 0 0,-1 0 0 0 0,-1 0 0 0 0,-8-16 0 0 0,10 23 85 0 0,0 0 0 0 0,0 1-1 0 0,0-1 1 0 0,0 1 0 0 0,0-1 0 0 0,-1 1-1 0 0,0 0 1 0 0,1 1 0 0 0,-1-1-1 0 0,0 1 1 0 0,0 0 0 0 0,-1 0 0 0 0,1 0-1 0 0,0 0 1 0 0,-1 1 0 0 0,1-1-1 0 0,-1 1 1 0 0,1 0 0 0 0,-1 1 0 0 0,1-1-1 0 0,-1 1 1 0 0,0 0 0 0 0,1 0 0 0 0,-9 1-1 0 0,10 0-18 0 0,0 0 0 0 0,1 0 0 0 0,-1 0-1 0 0,1 0 1 0 0,-1 0 0 0 0,1 0 0 0 0,-1 1 0 0 0,1 0-1 0 0,0-1 1 0 0,-1 1 0 0 0,1 0 0 0 0,-4 4 0 0 0,6-6-1350 0 0,0 0-71 0 0,0 0-14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57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143 381 15663 0 0,'0'0'356'0'0,"-2"1"50"0"0,-9 4-145 0 0,-1 1 0 0 0,1 1 1 0 0,-15 10-1 0 0,13-8-265 0 0,0 0 0 0 0,-1 0 0 0 0,-25 9 0 0 0,38-17 369 0 0,1-1 122 0 0,0-3-318 0 0,1 0 0 0 0,-1 0-1 0 0,1 0 1 0 0,0 0 0 0 0,0 0 0 0 0,0 0 0 0 0,0 0-1 0 0,0 1 1 0 0,1-1 0 0 0,-1 0 0 0 0,1 1 0 0 0,0-1 0 0 0,3-3-1 0 0,5-4 165 0 0,17-16 0 0 0,-13 14-213 0 0,39-34-114 0 0,3 2-1 0 0,73-43 0 0 0,11 12-5 0 0,-131 71 0 0 0,7-3 0 0 0,0 0 0 0 0,0 1 0 0 0,28-6 0 0 0,-34 10 0 0 0,-1 0 0 0 0,1 1 0 0 0,0 0 0 0 0,0 1 0 0 0,-1 0 0 0 0,1 1 0 0 0,19 3 0 0 0,-28-4 0 0 0,1 1 0 0 0,0-1 0 0 0,-1 1 0 0 0,1-1 0 0 0,-1 1 0 0 0,1 0 0 0 0,-1 0 0 0 0,1 0 0 0 0,-1 0 0 0 0,1 0 0 0 0,-1 0 0 0 0,0 0 0 0 0,0 0 0 0 0,1 0 0 0 0,-1 1 0 0 0,0-1 0 0 0,1 3 0 0 0,-1-1 0 0 0,1-1 0 0 0,-1 1 0 0 0,-1 0 0 0 0,1-1 0 0 0,0 1 0 0 0,-1 0 0 0 0,1 0 0 0 0,-1-1 0 0 0,0 7 0 0 0,-1-1 0 0 0,0 0 0 0 0,0 0 0 0 0,-1 0 0 0 0,0-1 0 0 0,0 1 0 0 0,-6 12 0 0 0,1-6 0 0 0,0-1 0 0 0,-1 0 0 0 0,0 0 0 0 0,-1-1 0 0 0,-17 18 0 0 0,-59 47 0 0 0,34-33 0 0 0,92-88 0 0 0,86-57-1073 0 0,-12 11 154 0 0,-64 51 919 0 0,96-55 0 0 0,-133 87 0 0 0,0 1 0 0 0,0 0 0 0 0,0 0 0 0 0,23-4 0 0 0,-4 1 0 0 0,-28 8 67 0 0,-1-1-1 0 0,1 1 0 0 0,0 1 1 0 0,0-1-1 0 0,0 1 1 0 0,0 0-1 0 0,0 0 0 0 0,0 0 1 0 0,0 0-1 0 0,0 1 1 0 0,0 0-1 0 0,-1 0 0 0 0,1 1 1 0 0,9 3-1 0 0,-11-4-21 0 0,0 1 1 0 0,0 0-1 0 0,0 0 0 0 0,0 0 1 0 0,-1 0-1 0 0,1 1 0 0 0,0-1 0 0 0,-1 1 1 0 0,0-1-1 0 0,1 1 0 0 0,-1 0 0 0 0,0 0 1 0 0,-1 0-1 0 0,1 0 0 0 0,0 0 1 0 0,-1 0-1 0 0,0 1 0 0 0,0-1 0 0 0,0 0 1 0 0,0 1-1 0 0,1 4 0 0 0,-2 0-45 0 0,1 1 0 0 0,-1 0 0 0 0,-1 0 0 0 0,0-1 0 0 0,0 1 0 0 0,0-1 0 0 0,-1 1 0 0 0,0-1 0 0 0,-1 1 0 0 0,-5 10 0 0 0,-5 9 0 0 0,-28 42 0 0 0,8-16 0 0 0,1 2-7 0 0,11-19-124 0 0,-25 55 0 0 0,38-72-3188 0 0,7-18 1297 0 0,1-2-24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2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17503 0 0,'39'1'776'0'0,"-20"3"160"0"0,3 1-744 0 0,13 2-192 0 0,-1 2 0 0 0,-1 2 0 0 0,-1-2 0 0 0,0 0 0 0 0,0-4 0 0 0,-2-2 0 0 0,-2-1 856 0 0,-1-2 136 0 0,-6-2 24 0 0,1-5 8 0 0,-1-7-2048 0 0,-2-2-416 0 0,3-3-72 0 0,-5 1-24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57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21 15663 0 0,'11'-11'1188'0'0,"3"1"-670"0"0,-14 10-518 0 0,0 0 0 0 0,0 0 0 0 0,0 0 1 0 0,0 1-1 0 0,0-1 0 0 0,0 0 1 0 0,0 0-1 0 0,0 0 0 0 0,0 0 1 0 0,0 0-1 0 0,0 0 0 0 0,0 0 0 0 0,0 1 1 0 0,0-1-1 0 0,0 0 0 0 0,0 0 1 0 0,0 0-1 0 0,0 0 0 0 0,0 0 0 0 0,0 0 1 0 0,0 0-1 0 0,0 0 0 0 0,0 1 1 0 0,0-1-1 0 0,0 0 0 0 0,0 0 1 0 0,1 0-1 0 0,-1 0 0 0 0,0 0 0 0 0,0 0 1 0 0,0 0-1 0 0,0 0 0 0 0,0 0 1 0 0,0 0-1 0 0,0 0 0 0 0,0 0 0 0 0,0 0 1 0 0,1 0-1 0 0,-1 1 0 0 0,0-1 1 0 0,0 0-1 0 0,0 0 0 0 0,0 0 1 0 0,0 0-1 0 0,0 0 0 0 0,0 0 0 0 0,0 0 1 0 0,1 0-1 0 0,-1 0 0 0 0,0 0 1 0 0,0 0-1 0 0,0 0 0 0 0,0-1 0 0 0,0 1 1 0 0,0 0-1 0 0,0 0 0 0 0,1 0 1 0 0,-1 0-1 0 0,0 0 0 0 0,0 0 1 0 0,0 0-1 0 0,-3 8-4 0 0,-3 2 4 0 0,0 0 0 0 0,-1 0 0 0 0,-1-1 0 0 0,-11 12 0 0 0,-40 33 0 0 0,25-23 0 0 0,11-10 0 0 0,-1-1 0 0 0,0-1 0 0 0,-2-1 0 0 0,-38 21 0 0 0,-7 5 0 0 0,55-34 0 0 0,16-10 0 0 0,0 0 0 0 0,0 0 0 0 0,0 0 0 0 0,0 0 0 0 0,0 0 0 0 0,0 0 0 0 0,0 0 0 0 0,0 0 0 0 0,0 0 0 0 0,-1 0 0 0 0,1 0 0 0 0,0 0 0 0 0,0 0 0 0 0,0 0 0 0 0,0 0 0 0 0,0 0 0 0 0,0 0 0 0 0,0 1 0 0 0,0-1 0 0 0,0 0 0 0 0,0 0 0 0 0,0 0 0 0 0,0 0 0 0 0,0 0 0 0 0,-1 0 0 0 0,1 0 0 0 0,0 0 0 0 0,0 0 0 0 0,0 0 0 0 0,0 0 0 0 0,0 1 0 0 0,0-1 0 0 0,0 0 0 0 0,0 0 0 0 0,0 0 0 0 0,0 0 0 0 0,0 0 0 0 0,0 0 0 0 0,0 0 0 0 0,0 0 0 0 0,0 0 0 0 0,0 1 0 0 0,0-1 0 0 0,0 0 0 0 0,0 0 0 0 0,0 0 0 0 0,0 0 0 0 0,0 0 0 0 0,1 0 0 0 0,-1 0 0 0 0,0 0 0 0 0,0 0 0 0 0,0 0 0 0 0,0 1 0 0 0,7 0 0 0 0,12-2 0 0 0,-19 1 0 0 0,29-2-250 0 0,-1 1 0 0 0,1 1 0 0 0,36 5 0 0 0,-52-3 159 0 0,-1 0 0 0 0,0 1 1 0 0,0 0-1 0 0,0 1 0 0 0,0 1 0 0 0,0 0 0 0 0,-1 0 0 0 0,0 1 0 0 0,0 1 0 0 0,10 8 0 0 0,-15-10 191 0 0,-1 1-1 0 0,1-1 1 0 0,-1 1 0 0 0,0 1-1 0 0,-1-1 1 0 0,0 1-1 0 0,0 0 1 0 0,0 0 0 0 0,4 11-1 0 0,-4-7 67 0 0,0 1 0 0 0,-1-1 0 0 0,0 1 0 0 0,-1 0 0 0 0,2 18 0 0 0,-4-21-166 0 0,0 0 0 0 0,-1 0 0 0 0,0 0 0 0 0,-1 0 0 0 0,0-1 0 0 0,0 1 0 0 0,0-1 0 0 0,-5 10 0 0 0,4-12 0 0 0,1 0 0 0 0,-1-1 0 0 0,-1 1 0 0 0,1-1 0 0 0,-1 0 0 0 0,0 0 0 0 0,0 0 0 0 0,0 0 0 0 0,-1-1 0 0 0,0 1 0 0 0,0-1 0 0 0,-5 3 0 0 0,-3 0 0 0 0,0 0 0 0 0,0-2 0 0 0,-1 0 0 0 0,1 0 0 0 0,-1-1 0 0 0,0-1 0 0 0,-1 0 0 0 0,-23 1 0 0 0,-11-3 0 0 0,-59-5 0 0 0,92 3 0 0 0,9 0-955 0 0,0 1 0 0 0,0-1 0 0 0,0-1 1 0 0,-12-3-1 0 0,4-3-4455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5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77 13823 0 0,'-1'0'315'0'0,"-27"9"115"0"0,20-7-302 0 0,1 1 0 0 0,-1-1 0 0 0,1 1 0 0 0,0 0-1 0 0,-10 7 1 0 0,-11 9-128 0 0,1 2 0 0 0,1 1 0 0 0,1 1 0 0 0,1 1 0 0 0,-26 33 0 0 0,44-49 0 0 0,1 0 0 0 0,-8 14 0 0 0,11-18 0 0 0,1-1 0 0 0,-1 1 0 0 0,1-1 0 0 0,0 1 0 0 0,0 0 0 0 0,0 0 0 0 0,1-1 0 0 0,-1 1 0 0 0,1 7 0 0 0,3-1 0 0 0,-2-8 49 0 0,1 0 0 0 0,0 0 0 0 0,1 0 0 0 0,-1 0 0 0 0,0 0 0 0 0,0-1 0 0 0,1 1 0 0 0,-1 0 0 0 0,1-1 0 0 0,0 0 0 0 0,3 2 0 0 0,33 9 795 0 0,-38-12-835 0 0,17 5 204 0 0,27 3 0 0 0,-40-8-194 0 0,1 1 0 0 0,0-1 1 0 0,0-1-1 0 0,0 1 0 0 0,0-1 0 0 0,-1 0 1 0 0,1 0-1 0 0,10-4 0 0 0,-8 3-21 0 0,-2 0-1 0 0,-1 0 0 0 0,1-1 0 0 0,-1 1 0 0 0,6-5 0 0 0,-10 7 6 0 0,0-1 0 0 0,0 1 1 0 0,0-1-1 0 0,-1 0 0 0 0,1 0 0 0 0,0 1 0 0 0,0-1 1 0 0,-1 0-1 0 0,1 0 0 0 0,0 0 0 0 0,-1 0 0 0 0,1 0 0 0 0,-1 0 1 0 0,1 0-1 0 0,-1 0 0 0 0,1 0 0 0 0,-1 0 0 0 0,0 0 1 0 0,0 0-1 0 0,1 0 0 0 0,-1 0 0 0 0,0-1 0 0 0,0 1 1 0 0,0 0-1 0 0,0 0 0 0 0,0 0 0 0 0,-1-2 0 0 0,-4-12 919 0 0,-11-27-1 0 0,10 29-988 0 0,0 0 0 0 0,2 0 0 0 0,-4-15 0 0 0,5 12-381 0 0,1 0 1 0 0,1-1-1 0 0,1 1 1 0 0,0 0-1 0 0,1-1 0 0 0,1 1 1 0 0,0 0-1 0 0,1 0 1 0 0,6-17-1 0 0,-7 27-55 0 0,1-1 1 0 0,-1 0-1 0 0,8-11 0 0 0,3-1-521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58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916 741 15663 0 0,'0'0'356'0'0,"0"0"50"0"0,0 0 20 0 0,0 0-42 0 0,-2 1-250 0 0,-24 14-120 0 0,47-67 1930 0 0,-6 15-1394 0 0,-2-1-1 0 0,-2 0 1 0 0,10-60-1 0 0,5-120-603 0 0,-26 22 54 0 0,-1 167 0 0 0,1-8 0 0 0,-3 25 0 0 0,3 12 0 0 0,0 0 0 0 0,0 0 0 0 0,-1-1 0 0 0,1 1 0 0 0,0 0 0 0 0,0 0 0 0 0,0 0 0 0 0,0 0 0 0 0,-1 0 0 0 0,1 0 0 0 0,0 0 0 0 0,0 0 0 0 0,0 0 0 0 0,0 0 0 0 0,-1 0 0 0 0,1 0 0 0 0,0 0 0 0 0,0 0 0 0 0,0 0 0 0 0,-1 0 0 0 0,1 0 0 0 0,0 0 0 0 0,0 0 0 0 0,0 0 0 0 0,-1 0 0 0 0,1 0 0 0 0,0 0 0 0 0,0 0 0 0 0,0 0 0 0 0,-1 0 0 0 0,-7 8 0 0 0,-3 7 0 0 0,0 0 0 0 0,1 0 0 0 0,0 1 0 0 0,-12 30 0 0 0,5-9 0 0 0,-18 32 0 0 0,-60 112 0 0 0,36-75-16 0 0,-86 170-369 0 0,121-209-241 0 0,-27 120 1 0 0,19-62 285 0 0,25-100 220 0 0,-1 0 0 0 0,-2-1 0 0 0,0 0 0 0 0,-1-1 0 0 0,-1 0 0 0 0,-2 0 0 0 0,0-1 0 0 0,-1-1 0 0 0,-1-1 0 0 0,-1 0 0 0 0,-30 27 0 0 0,18-24-129 0 0,-1-1 0 0 0,-60 34-1 0 0,69-44-257 0 0,3-1-545 0 0,-1-1 1 0 0,-23 9-1 0 0,40-19 931 0 0,0 1 0 0 0,0 0 0 0 0,0-1 0 0 0,0 0 0 0 0,0 1 0 0 0,0-1 0 0 0,0 0 0 0 0,0 0 0 0 0,-4 0 0 0 0,5-3-395 0 0,4-11 4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5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15663 0 0,'0'0'719'0'0,"0"0"-20"0"0,2 2-449 0 0,0 1-174 0 0,0-1-1 0 0,0 0 1 0 0,1 1 0 0 0,-1-1-1 0 0,1 0 1 0 0,0 0 0 0 0,-1 0-1 0 0,1 0 1 0 0,0-1 0 0 0,0 1-1 0 0,0-1 1 0 0,0 0-1 0 0,1 0 1 0 0,-1 0 0 0 0,0 0-1 0 0,0 0 1 0 0,1-1 0 0 0,4 1-1 0 0,2-1 34 0 0,0 0 1 0 0,0 0-1 0 0,1-1 0 0 0,-1 0 0 0 0,11-3 0 0 0,22-6-109 0 0,0-2 0 0 0,69-29 0 0 0,-63 21-172 0 0,-17 6-633 0 0,39-20 0 0 0,12-15-206 0 0,-5 1-12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1:59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 10135 0 0,'26'4'1008'0'0,"-29"-3"-925"0"0,0 1 0 0 0,0 0 0 0 0,0 0 0 0 0,0 0 0 0 0,1 0 0 0 0,-1 1-1 0 0,0-1 1 0 0,1 1 0 0 0,-4 4 0 0 0,-20 32 2542 0 0,5-7-1523 0 0,-63 87 810 0 0,9-11-716 0 0,-11 17-552 0 0,-32 39-672 0 0,-87 59-36 0 0,193-212-397 0 0,0 0 0 0 0,0-1 1 0 0,0-1-1 0 0,-2 0 0 0 0,-25 13 0 0 0,37-21 327 0 0,1-1 0 0 0,-1 1 0 0 0,0-1 0 0 0,1 1 0 0 0,-1-1 0 0 0,0 1 0 0 0,1-1 0 0 0,-1 0 0 0 0,0 0-1 0 0,1 0 1 0 0,-1 0 0 0 0,0 0 0 0 0,1 0 0 0 0,-4-1 0 0 0,-3-4-890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00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330 464 10135 0 0,'0'0'231'0'0,"-1"1"29"0"0,-6 10-197 0 0,0 0 0 0 0,-1-1-1 0 0,0-1 1 0 0,-1 1 0 0 0,0-1 0 0 0,0-1 0 0 0,-1 0 0 0 0,-21 14-1 0 0,21-17 219 0 0,0 1 0 0 0,-1-2 0 0 0,-12 5 0 0 0,18-7-143 0 0,0-1 0 0 0,0 0 0 0 0,0 0 0 0 0,0 0 0 0 0,0 0 0 0 0,0-1 0 0 0,0 0 0 0 0,0 0 0 0 0,-9-2 0 0 0,13 2-82 0 0,0 0 0 0 0,0 0-1 0 0,0-1 1 0 0,0 1 0 0 0,0 0 0 0 0,0-1-1 0 0,0 1 1 0 0,0-1 0 0 0,0 1-1 0 0,0-1 1 0 0,0 0 0 0 0,0 1 0 0 0,0-1-1 0 0,0 0 1 0 0,1 0 0 0 0,-1 1-1 0 0,0-1 1 0 0,1 0 0 0 0,-1 0 0 0 0,0 0-1 0 0,1 0 1 0 0,-1 0 0 0 0,1 0-1 0 0,0 0 1 0 0,-1 0 0 0 0,1 0-1 0 0,0 0 1 0 0,-1 0 0 0 0,1 0 0 0 0,0-1-1 0 0,0 1 1 0 0,0 0 0 0 0,0 0-1 0 0,0 0 1 0 0,0 0 0 0 0,0 0 0 0 0,1 0-1 0 0,-1 0 1 0 0,0 0 0 0 0,1 0-1 0 0,-1 0 1 0 0,1-2 0 0 0,3-6 231 0 0,-1 0 0 0 0,2 1 1 0 0,-1-1-1 0 0,7-7 0 0 0,-4 5-23 0 0,95-139 1368 0 0,-74 116-1632 0 0,2 0 0 0 0,1 3 0 0 0,1 0 0 0 0,60-42 0 0 0,-64 54 40 0 0,1 1 1 0 0,1 2-1 0 0,0 1 0 0 0,1 2 0 0 0,1 0 1 0 0,0 2-1 0 0,1 2 0 0 0,0 1 0 0 0,0 1 1 0 0,64-3-1 0 0,-76 10 161 0 0,1 1-1 0 0,-1 1 1 0 0,0 1 0 0 0,1 1-1 0 0,-2 0 1 0 0,1 2 0 0 0,36 15-1 0 0,-48-17-200 0 0,-2-1 0 0 0,1 1 0 0 0,0 1 0 0 0,-1-1 0 0 0,0 1 0 0 0,11 10 0 0 0,-16-12 0 0 0,1-1 0 0 0,-1 1 0 0 0,0-1 0 0 0,-1 1 0 0 0,1-1 0 0 0,0 1 0 0 0,-1 0 0 0 0,1 0 0 0 0,-1 0 0 0 0,0 0 0 0 0,0 0 0 0 0,0 0 0 0 0,0 0 0 0 0,-1 0 0 0 0,1 0 0 0 0,-1 1 0 0 0,0-1 0 0 0,0 0 0 0 0,0 0 0 0 0,0 0 0 0 0,-1 4 0 0 0,-2 3 0 0 0,0-1 0 0 0,0 0 0 0 0,0-1 0 0 0,-1 1 0 0 0,-1 0 0 0 0,1-1 0 0 0,-1 0 0 0 0,-1 0 0 0 0,-11 13 0 0 0,-7 4 0 0 0,-36 30 0 0 0,46-42 0 0 0,-84 69 0 0 0,-146 94 0 0 0,136-109-32 0 0,-143 64 0 0 0,238-125-2 0 0,-103 45-1018 0 0,89-40 772 0 0,-1-2-1 0 0,-39 7 0 0 0,65-15-78 0 0,0 0 0 0 0,0-1 0 0 0,0 0 0 0 0,0 1 0 0 0,-1-1 0 0 0,1 0 0 0 0,0 0 0 0 0,0-1 0 0 0,0 1 0 0 0,0 0 0 0 0,-1-1 0 0 0,1 1 0 0 0,0-1 0 0 0,-3-1 0 0 0,-3-7-5704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00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49 693 13823 0 0,'-5'-6'675'0'0,"0"0"-583"0"0,0 1 1 0 0,1-2-1 0 0,0 1 0 0 0,0 0 1 0 0,1-1-1 0 0,-1 0 1 0 0,2 0-1 0 0,-1 0 0 0 0,1 0 1 0 0,-3-12-1 0 0,4 9 150 0 0,0 0 1 0 0,0-1-1 0 0,1 1 0 0 0,0 0 0 0 0,1-1 0 0 0,4-18 0 0 0,3 0 198 0 0,1 1 0 0 0,2 1-1 0 0,1-1 1 0 0,21-35-1 0 0,-20 40-437 0 0,1 0 0 0 0,2 1 0 0 0,0 0 0 0 0,1 1 0 0 0,1 1 0 0 0,1 1 0 0 0,42-33 0 0 0,-25 25-147 0 0,52-35 311 0 0,-76 54-794 0 0,0 2 0 0 0,0 0 0 0 0,0 0 0 0 0,1 1-1 0 0,21-5 1 0 0,-12 5-5168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0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22 15663 0 0,'0'0'356'0'0,"0"0"50"0"0,0 0 20 0 0,0 0-42 0 0,-2 1-250 0 0,-28 7-120 0 0,16-2-14 0 0,-16 25 0 0 0,-1-7 0 0 0,1 2 0 0 0,2 1 0 0 0,1 2 0 0 0,-32 41 0 0 0,52-60 431 0 0,-10 19 0 0 0,16-26-359 0 0,0 0 0 0 0,0-1 1 0 0,0 1-1 0 0,0 0 0 0 0,0-1 1 0 0,1 1-1 0 0,-1 0 1 0 0,1 0-1 0 0,-1 0 0 0 0,1-1 1 0 0,0 1-1 0 0,0 0 0 0 0,1 3 1 0 0,-1-5-58 0 0,1 0 1 0 0,-1 0-1 0 0,1 1 0 0 0,-1-1 1 0 0,1 0-1 0 0,-1 0 0 0 0,1-1 1 0 0,0 1-1 0 0,-1 0 0 0 0,1 0 0 0 0,0 0 1 0 0,0 0-1 0 0,0 0 0 0 0,-1-1 1 0 0,1 1-1 0 0,0 0 0 0 0,0-1 1 0 0,0 1-1 0 0,0-1 0 0 0,0 1 1 0 0,0-1-1 0 0,1 1 0 0 0,-1-1 1 0 0,0 0-1 0 0,0 0 0 0 0,0 1 1 0 0,0-1-1 0 0,2 0 0 0 0,3 0 195 0 0,0 0-1 0 0,0-1 1 0 0,-1 1-1 0 0,8-3 1 0 0,-10 3-97 0 0,21-5 508 0 0,-1-1 0 0 0,1-1 0 0 0,32-14 1 0 0,-46 17-607 0 0,-1-2 1 0 0,1 1-1 0 0,-1-1 1 0 0,0 0 0 0 0,0-1-1 0 0,-1 0 1 0 0,1-1-1 0 0,-2 1 1 0 0,1-2 0 0 0,6-9-1 0 0,-6 8-55 0 0,-1-2 0 0 0,0 1 0 0 0,-1-1 0 0 0,0 0-1 0 0,-1 0 1 0 0,0-1 0 0 0,-1 0 0 0 0,0 0 0 0 0,3-26 0 0 0,-6 28-571 0 0,-1 0 0 0 0,0 0 0 0 0,-2-10 0 0 0,1 19 536 0 0,1-6-1699 0 0,-2 0-5052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01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8287 0 0,'-15'28'184'0'0,"8"-17"40"0"0,-2-2 0 0 0,1 0 8 0 0,0 0-232 0 0,1 1 0 0 0,0 1 0 0 0,2-2 0 0 0,5-9 0 0 0,0 0 0 0 0,0 0 0 0 0,0 0 0 0 0,0 0 0 0 0,0 0 0 0 0,0 0 0 0 0,11 0 0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01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34 13823 0 0,'1'-2'315'0'0,"39"-30"882"0"0,-50 39-1161 0 0,0 0 1 0 0,1 0-1 0 0,0 1 0 0 0,0 0 0 0 0,0 1 0 0 0,1-1 0 0 0,0 2 1 0 0,-11 16-1 0 0,-2 9 254 0 0,-20 46-1 0 0,39-77-271 0 0,-108 260 382 0 0,-22 44 122 0 0,110-267-480 0 0,-1-1 0 0 0,-2 0 0 0 0,-2-2 0 0 0,-1-1-1 0 0,-40 39 1 0 0,40-46-347 0 0,18-18-73 0 0,-1-1-1 0 0,-23 20 1 0 0,-14 7 1156 0 0,47-37-337 0 0,2-12-1528 0 0,4-15-1232 0 0,-2 15 1688 0 0,4-14-903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1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94 8287 0 0,'0'0'191'0'0,"0"0"26"0"0,0 0 9 0 0,1-1-34 0 0,5-1 123 0 0,-1-1 0 0 0,1 0 0 0 0,-1 0 1 0 0,0 0-1 0 0,0 0 0 0 0,0-1 0 0 0,-1 0 1 0 0,1 0-1 0 0,5-6 0 0 0,-2 2 91 0 0,7-10 741 0 0,8-6 1802 0 0,-22 23-2506 0 0,0 0-294 0 0,-1 1-149 0 0,0 0 1 0 0,0 0-1 0 0,0 0 0 0 0,0 0 0 0 0,0 0 1 0 0,0 0-1 0 0,0 0 0 0 0,0 0 0 0 0,0 0 1 0 0,0 0-1 0 0,0-1 0 0 0,0 1 0 0 0,0 0 1 0 0,0 0-1 0 0,0 0 0 0 0,0 0 0 0 0,0 0 1 0 0,0 0-1 0 0,0 0 0 0 0,0 0 0 0 0,0 0 1 0 0,0 0-1 0 0,1 0 0 0 0,-1 0 0 0 0,0 0 1 0 0,0 0-1 0 0,0 0 0 0 0,0 0 0 0 0,0 0 1 0 0,0 0-1 0 0,0 0 0 0 0,0 0 0 0 0,0 0 0 0 0,0 0 1 0 0,0 0-1 0 0,0 0 0 0 0,0 0 0 0 0,0 0 1 0 0,0 0-1 0 0,0 0 0 0 0,0 0 0 0 0,0 0 1 0 0,1 0-1 0 0,-1 0 0 0 0,0 0 0 0 0,0 0 1 0 0,0 0-1 0 0,0 0 0 0 0,0 0 0 0 0,0 0 1 0 0,0 0-1 0 0,0 0 0 0 0,0 0 0 0 0,0 0 1 0 0,0 0-1 0 0,0 0 0 0 0,0 0 0 0 0,0 0 1 0 0,0 0-1 0 0,0 0 0 0 0,0 0 0 0 0,0 0 0 0 0,0 0 1 0 0,0 0-1 0 0,0 1 0 0 0,0-1 0 0 0,1 6 0 0 0,-4 8 72 0 0,-6 8 616 0 0,-16 32 1 0 0,6-17-255 0 0,-57 100-258 0 0,11-23-187 0 0,-4 28-35 0 0,-21 42 148 0 0,60-129-822 0 0,-45 61 0 0 0,63-97 395 0 0,-9 8 42 0 0,17-24 283 0 0,3-6 0 0 0,4-4 0 0 0,7-12-927 0 0,17-23 0 0 0,-9 15 45 0 0,27-40-639 0 0,2 1-14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0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54 260 10135 0 0,'0'0'464'0'0,"0"0"-9"0"0,0 0-223 0 0,0 0 156 0 0,-7 6 2148 0 0,10-13-2305 0 0,-1 0 0 0 0,1 0 0 0 0,0 1 0 0 0,6-8 0 0 0,6-16-197 0 0,-8 17 70 0 0,-1-1 1 0 0,2 1-1 0 0,0 0 0 0 0,1 1 0 0 0,0-1 0 0 0,1 2 1 0 0,0-1-1 0 0,0 2 0 0 0,14-11 0 0 0,-15 14-32 0 0,0 0 0 0 0,0 0 0 0 0,1 1 0 0 0,0 1-1 0 0,0-1 1 0 0,1 2 0 0 0,0-1 0 0 0,-1 1 0 0 0,1 1 0 0 0,1 0 0 0 0,-1 1-1 0 0,18-2 1 0 0,-24 4-47 0 0,-1 0-1 0 0,1 0 1 0 0,-1 1 0 0 0,0 0-1 0 0,1 0 1 0 0,-1 0 0 0 0,0 0-1 0 0,0 0 1 0 0,1 1-1 0 0,-1 0 1 0 0,0 0 0 0 0,4 3-1 0 0,-2-1 64 0 0,-1 0 0 0 0,0 0 0 0 0,1 1 0 0 0,-2 0 0 0 0,1 0 0 0 0,0 0 0 0 0,4 8 0 0 0,-2-1 40 0 0,0 0 0 0 0,-1 0 0 0 0,0 1 0 0 0,-1 0 0 0 0,-1 0 0 0 0,0 1 0 0 0,3 15 0 0 0,-6-19-47 0 0,0-1 1 0 0,-1 1-1 0 0,0 0 0 0 0,0-1 1 0 0,-1 1-1 0 0,0 0 0 0 0,-1-1 0 0 0,0 1 1 0 0,0-1-1 0 0,-1 0 0 0 0,0 0 1 0 0,-1 0-1 0 0,0 0 0 0 0,-1 0 0 0 0,0-1 1 0 0,0 1-1 0 0,0-2 0 0 0,-1 1 1 0 0,0 0-1 0 0,-1-1 0 0 0,0 0 0 0 0,0-1 1 0 0,0 1-1 0 0,-16 8 0 0 0,5-4-73 0 0,-1-1-1 0 0,1-1 1 0 0,-2-1-1 0 0,1 0 1 0 0,-1-2-1 0 0,-30 6 1 0 0,12-5-154 0 0,0-2 0 0 0,-63 0 0 0 0,75-9-892 0 0,13-1-4495 0 0,11 4-711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0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268 198 10135 0 0,'-1'3'231'0'0,"-2"8"61"0"0,2-8-241 0 0,0 1 0 0 0,0-1 0 0 0,0 1 0 0 0,1 0-1 0 0,-1-1 1 0 0,1 1 0 0 0,0 0 0 0 0,0-1 0 0 0,0 1 0 0 0,0 0 0 0 0,2 4 0 0 0,-2-8 110 0 0,0 1 0 0 0,0-1 1 0 0,0 0-1 0 0,0 0 0 0 0,0 1 1 0 0,0-1-1 0 0,0 0 0 0 0,1 0 1 0 0,-1 1-1 0 0,0-1 0 0 0,0 0 1 0 0,0 0-1 0 0,1 1 0 0 0,-1-1 0 0 0,0 0 1 0 0,0 0-1 0 0,0 0 0 0 0,1 1 1 0 0,-1-1-1 0 0,0 0 0 0 0,1 0 1 0 0,-1 0-1 0 0,0 0 0 0 0,0 0 1 0 0,1 0-1 0 0,-1 0 0 0 0,0 0 1 0 0,1 0-1 0 0,-1 1 0 0 0,0-1 1 0 0,0 0-1 0 0,1 0 0 0 0,-1-1 1 0 0,12-5 1341 0 0,-9 5-1391 0 0,-1-1-1 0 0,0 0 0 0 0,0 0 0 0 0,0-1 0 0 0,0 1 0 0 0,-1 0 1 0 0,1-1-1 0 0,2-3 0 0 0,0-9-81 0 0,-1-1 0 0 0,-1 1 1 0 0,0-1-1 0 0,0-28 0 0 0,-1 31-16 0 0,-1-3-127 0 0,2 1-263 0 0,-2 0 0 0 0,0 0 1 0 0,-1 0-1 0 0,-4-20 0 0 0,5 34 376 0 0,0 1 0 0 0,0 0 0 0 0,0 0 0 0 0,0-1 0 0 0,0 1 0 0 0,0 0 0 0 0,0 0 0 0 0,0-1 0 0 0,-1 1 0 0 0,1 0 0 0 0,0 0 0 0 0,0-1 0 0 0,0 1 0 0 0,0 0 0 0 0,-1 0 0 0 0,1 0 0 0 0,0 0 0 0 0,0-1 0 0 0,0 1 0 0 0,-1 0 0 0 0,1 0 0 0 0,0 0 0 0 0,0 0 0 0 0,-1 0 0 0 0,1-1 0 0 0,0 1 0 0 0,-1 0 0 0 0,1 0 0 0 0,0 0 0 0 0,0 0 0 0 0,-1 0 0 0 0,1 0 0 0 0,0 0 0 0 0,0 0 0 0 0,-1 0 0 0 0,1 0 0 0 0,0 0 0 0 0,-1 0 0 0 0,1 0 0 0 0,0 1 0 0 0,0-1 0 0 0,-1 0 0 0 0,1 0 0 0 0,0 0 0 0 0,0 0 0 0 0,-1 0 0 0 0,1 1 0 0 0,0-1 0 0 0,-1 0 0 0 0,-1 1 0 0 0,-1 1 0 0 0,0-1 0 0 0,1 0 0 0 0,-1 1 0 0 0,1 0 0 0 0,0-1 0 0 0,0 1 0 0 0,0 0 0 0 0,-1 0 0 0 0,-1 3 0 0 0,-18 26 0 0 0,12-16 0 0 0,-142 201 0 0 0,118-174-13 0 0,26-33 26 0 0,0 1 0 0 0,0-1 0 0 0,1 1-1 0 0,0 1 1 0 0,-7 15 0 0 0,13-24 325 0 0,1-2 136 0 0,2-1 34 0 0,9-2-427 0 0,-1-1-1 0 0,0 0 0 0 0,0-1 1 0 0,0-1-1 0 0,0 1 1 0 0,10-9-1 0 0,0 1-35 0 0,125-91-45 0 0,-134 92 0 0 0,-7 8 0 0 0,0 0 0 0 0,1 0 0 0 0,-1 0 0 0 0,1 1 0 0 0,6-4 0 0 0,-11 6 0 0 0,0 1 0 0 0,1 0 0 0 0,-1 0 0 0 0,0-1 0 0 0,0 1 0 0 0,0 0 0 0 0,1 0 0 0 0,-1 0 0 0 0,0 0 0 0 0,0 0 0 0 0,1-1 0 0 0,-1 1 0 0 0,0 0 0 0 0,0 0 0 0 0,1 0 0 0 0,-1 0 0 0 0,0 0 0 0 0,0 0 0 0 0,1 0 0 0 0,-1 0 0 0 0,0 0 0 0 0,0 0 0 0 0,1 0 0 0 0,-1 0 0 0 0,0 0 0 0 0,1 0 0 0 0,-1 0 0 0 0,0 0 0 0 0,0 0 0 0 0,1 0 0 0 0,-1 0 0 0 0,0 0 0 0 0,0 0 0 0 0,1 1 0 0 0,-1-1 0 0 0,0 0 0 0 0,0 0 0 0 0,0 0 0 0 0,1 0 0 0 0,-1 1 0 0 0,0-1 0 0 0,0 0 0 0 0,0 0 0 0 0,1 0 0 0 0,-1 1 0 0 0,0-1 0 0 0,0 0 0 0 0,0 0 0 0 0,0 1 0 0 0,0-1 0 0 0,0 0 0 0 0,0 0 0 0 0,1 1 0 0 0,-1-1 0 0 0,0 0 0 0 0,0 1 0 0 0,0-1 0 0 0,0 0 0 0 0,0 0 0 0 0,0 1 0 0 0,0-1 0 0 0,0 0 0 0 0,0 0 0 0 0,-1 1 0 0 0,1-1 0 0 0,0 1 0 0 0,0 7-3 0 0,-1 0 0 0 0,0-1-1 0 0,0 1 1 0 0,-1 0 0 0 0,0-1-1 0 0,0 1 1 0 0,-1-1 0 0 0,0 1 0 0 0,-7 11-1 0 0,-4 11-792 0 0,9-20 31 0 0,-2 2-673 0 0,5-6-3826 0 0,2-6 3728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0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54 13823 0 0,'1'-2'48'0'0,"0"-1"37"0"0,0 0-1 0 0,0 0 1 0 0,0 0-1 0 0,1-1 1 0 0,0 1-1 0 0,-1 1 1 0 0,1-1 0 0 0,0 0-1 0 0,1 0 1 0 0,-1 1-1 0 0,0-1 1 0 0,1 1-1 0 0,-1 0 1 0 0,1-1-1 0 0,0 1 1 0 0,-1 1-1 0 0,7-4 1 0 0,-8 4 291 0 0,-1 1 113 0 0,0 0 20 0 0,0 22-273 0 0,-2 0 0 0 0,-1 0-1 0 0,-1-1 1 0 0,-9 31-1 0 0,-35 84 1046 0 0,31-92-1100 0 0,-29 66-177 0 0,-5-2 0 0 0,-4-3 0 0 0,-76 108 0 0 0,15-54-4 0 0,87-121 0 0 0,-11 12-292 0 0,-3-1 0 0 0,-52 46 0 0 0,94-94 264 0 0,0 0-1 0 0,0 0 0 0 0,0 0 1 0 0,0 0-1 0 0,0-1 0 0 0,0 1 1 0 0,-1 0-1 0 0,1-1 0 0 0,0 1 1 0 0,-2 0-1 0 0,3-1 21 0 0,0 0-1 0 0,-1 0 1 0 0,1 0-1 0 0,0 0 0 0 0,0 0 1 0 0,0 0-1 0 0,0 0 1 0 0,0 0-1 0 0,-1 0 1 0 0,1 0-1 0 0,0-1 1 0 0,0 1-1 0 0,0 0 0 0 0,0 0 1 0 0,0 0-1 0 0,-1 0 1 0 0,1 0-1 0 0,0 0 1 0 0,0 0-1 0 0,0-1 1 0 0,0 1-1 0 0,0 0 0 0 0,0 0 1 0 0,0 0-1 0 0,0 0 1 0 0,0-1-1 0 0,0 1 1 0 0,0 0-1 0 0,0 0 0 0 0,-1 0 1 0 0,1 0-1 0 0,0-1 1 0 0,0 1-1 0 0,0 0 1 0 0,0 0-1 0 0,1 0 1 0 0,-1 0-1 0 0,0-1 0 0 0,0 1 1 0 0,0 0-1 0 0,0 0 1 0 0,0 0-1 0 0,1-5-77 0 0,0 1-1 0 0,0 0 0 0 0,1-1 1 0 0,2-6-1 0 0,14-24 168 0 0,2 0-1 0 0,0 1 0 0 0,3 1 0 0 0,36-43 1 0 0,-15 26 271 0 0,92-80 1 0 0,-132 127-371 0 0,89-69-652 0 0,-74 59 565 0 0,0 1 1 0 0,1 0-1 0 0,23-9 0 0 0,-38 20 105 0 0,1-1 0 0 0,-1 1 0 0 0,0 0 0 0 0,0 1 0 0 0,0-1 0 0 0,1 1 0 0 0,-1 0 0 0 0,9 1 0 0 0,-3 3 0 0 0,-5 0 7 0 0,0 0-1 0 0,0 1 1 0 0,-1 0-1 0 0,1 0 0 0 0,-1 1 1 0 0,0-1-1 0 0,0 1 1 0 0,-1 0-1 0 0,0 0 1 0 0,0 1-1 0 0,0-1 1 0 0,-1 1-1 0 0,0 0 0 0 0,-1 0 1 0 0,1 0-1 0 0,-1 0 1 0 0,0 0-1 0 0,-1 0 1 0 0,0 1-1 0 0,0-1 0 0 0,0 9 1 0 0,-1-1 2 0 0,-1-1 0 0 0,0 1 0 0 0,-1-1 1 0 0,-1 0-1 0 0,0 1 0 0 0,0-1 0 0 0,-2 0 0 0 0,0-1 0 0 0,-13 26 1 0 0,11-26 168 0 0,-2-1 1 0 0,0 1-1 0 0,0-2 1 0 0,-1 1 0 0 0,0-2-1 0 0,-1 1 1 0 0,0-1 0 0 0,-1-1-1 0 0,-21 14 1 0 0,2-5-188 0 0,0-2-1 0 0,-65 24 1 0 0,-23-2 9 0 0,110-36 9 0 0,0 1 0 0 0,-1-2 0 0 0,-17 2-1 0 0,23-3-47 0 0,-1 0-1 0 0,1 0 0 0 0,0-1 1 0 0,0 0-1 0 0,0 0 0 0 0,0 0 1 0 0,0 0-1 0 0,0 0 0 0 0,0-1 1 0 0,-7-4-1 0 0,11 6-20 0 0,0 0 0 0 0,0-1 1 0 0,0 1-1 0 0,-1-1 0 0 0,1 1 0 0 0,0-1 1 0 0,0 1-1 0 0,0-1 0 0 0,0 1 0 0 0,0-1 1 0 0,0 1-1 0 0,0-1 0 0 0,0 1 1 0 0,0-1-1 0 0,0 1 0 0 0,1-1 0 0 0,-1 1 1 0 0,0-1-1 0 0,0 1 0 0 0,0 0 0 0 0,1-1 1 0 0,-1 0-1 0 0,0 0-277 0 0,7-13-3961 0 0,3-3-1316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0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12 15663 0 0,'10'-4'340'0'0,"-8"2"-164"0"0,1 1 0 0 0,-1 0 0 0 0,0 0 0 0 0,1 1 0 0 0,0-1 0 0 0,3 0 0 0 0,-5 1-138 0 0,0 1-1 0 0,0-1 1 0 0,0 0-1 0 0,0 1 1 0 0,0 0-1 0 0,0-1 1 0 0,0 1-1 0 0,0-1 1 0 0,0 1-1 0 0,0 0 1 0 0,0 0-1 0 0,0 0 1 0 0,-1-1-1 0 0,1 1 1 0 0,0 0-1 0 0,1 2 1 0 0,8 16 904 0 0,-9-16-882 0 0,0 1 0 0 0,-1-1 0 0 0,0 1-1 0 0,1-1 1 0 0,-1 1 0 0 0,0-1 0 0 0,-1 0-1 0 0,1 1 1 0 0,-1-1 0 0 0,-1 7 0 0 0,-15 33-158 0 0,12-31 146 0 0,0-2-48 0 0,0 0 0 0 0,-12 17 0 0 0,-4 4 0 0 0,13-17 0 0 0,-17 18 0 0 0,16-20 311 0 0,0 0-1 0 0,-10 18 0 0 0,-11 16 1102 0 0,24-38-1439 0 0,0 0 1 0 0,1 1 0 0 0,0-1-1 0 0,0 1 1 0 0,0 0 0 0 0,1 0-1 0 0,-4 16 1 0 0,8-24-839 0 0,0-1-126 0 0,0 0-1121 0 0,0 0-4372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0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 13823 0 0,'0'0'630'0'0,"0"0"-13"0"0,0 0-320 0 0,2 1 105 0 0,-1 0-367 0 0,1 0 0 0 0,-1 0 0 0 0,1 0 1 0 0,-1 1-1 0 0,0-1 0 0 0,1 1 0 0 0,-1-1 1 0 0,0 1-1 0 0,0-1 0 0 0,0 1 0 0 0,0 0 1 0 0,0-1-1 0 0,0 1 0 0 0,-1 0 1 0 0,1 0-1 0 0,-1 0 0 0 0,1-1 0 0 0,-1 1 1 0 0,0 0-1 0 0,1 0 0 0 0,-1 0 0 0 0,0 0 1 0 0,-1 3-1 0 0,1 6 213 0 0,-1 0-1 0 0,-4 21 1 0 0,3-26-231 0 0,-5 24 351 0 0,-1 0 0 0 0,-18 43 0 0 0,-33 54 992 0 0,-168 276 272 0 0,84-195-1632 0 0,90-136 0 0 0,-28 27-150 0 0,44-60-3585 0 0,31-33-2748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0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17503 0 0,'0'0'399'0'0,"0"0"60"0"0,0 0 21 0 0,0 0-59 0 0,0 2-276 0 0,2 3-104 0 0,0 0 0 0 0,-1 0 0 0 0,0 0 0 0 0,0 0 1 0 0,0 0-1 0 0,-1 0 0 0 0,0 0 0 0 0,0 1 0 0 0,0-1 0 0 0,0 0 0 0 0,-1 0 0 0 0,0 0 0 0 0,0 0 0 0 0,0 0 0 0 0,-4 8 0 0 0,-3 6 611 0 0,-1 0-1 0 0,-19 29 1 0 0,15-27-272 0 0,-65 103 676 0 0,75-118-1337 0 0,0-1 0 0 0,-1 0 0 0 0,0 0 0 0 0,0 0-1 0 0,0 0 1 0 0,-10 7 0 0 0,13-11-939 0 0,1-1-253 0 0,0 0-972 0 0,0 0-3697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04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919 0 17503 0 0,'0'0'399'0'0,"0"0"60"0"0,0 0 21 0 0,0 0-59 0 0,-1 3-276 0 0,-69 128-128 0 0,20-41-18 0 0,-58 101 1 0 0,51-95 0 0 0,-149 219 865 0 0,148-231 153 0 0,-46 81-808 0 0,-18 25-656 0 0,101-158-221 0 0,14-20-1060 0 0,-1 0 0 0 0,-19 22 0 0 0,26-33 192 0 0</inkml:trace>
  <inkml:trace contextRef="#ctx0" brushRef="#br0" timeOffset="1">1 884 17503 0 0,'0'0'399'0'0,"0"0"60"0"0,0 0 21 0 0,0 0-59 0 0,2 1-276 0 0,15 3 80 0 0,-1-1 0 0 0,1 0 0 0 0,0-2 1 0 0,1 0-1 0 0,25-2 0 0 0,89-14 662 0 0,-106 11-1061 0 0,90-19 168 0 0,130-43-1 0 0,-164 42-44 0 0,-55 17-417 0 0,19-6-190 0 0,-18 3-5124 0 0,-16 5-462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04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19351 0 0,'0'0'439'0'0,"0"0"62"0"0,0 1 33 0 0,4 17 95 0 0,2 16-621 0 0,2 48 1 0 0,-4-30-9 0 0,-3-37 20 0 0,-1 1-1 0 0,-2 18 1 0 0,1-22-309 0 0,1-1 1 0 0,-1 1-1 0 0,2 0 1 0 0,1 15-1 0 0,-1-26 216 0 0,-1 0-1 0 0,0 0 1 0 0,1 0 0 0 0,-1 0-1 0 0,1 0 1 0 0,-1 0 0 0 0,1-1-1 0 0,0 1 1 0 0,-1 0-1 0 0,1 0 1 0 0,0 0 0 0 0,0-1-1 0 0,-1 1 1 0 0,1 0 0 0 0,0-1-1 0 0,0 1 1 0 0,0-1-1 0 0,0 1 1 0 0,0-1 0 0 0,0 1-1 0 0,1-1 1 0 0,0 1-25 0 0,0 0-1 0 0,0-1 1 0 0,0 0 0 0 0,-1 1-1 0 0,1-1 1 0 0,0 0 0 0 0,0 0-1 0 0,0 0 1 0 0,0 0 0 0 0,2 0-1 0 0,4-3-712 0 0,0 0 0 0 0,0 0 1 0 0,-1-1-1 0 0,1 0 0 0 0,8-6 0 0 0,7-5-3964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0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735 147 10135 0 0,'13'-20'270'0'0,"12"-29"-1"0"0,-22 41 142 0 0,0 0 1 0 0,0 0-1 0 0,-1 0 1 0 0,0 0-1 0 0,0-1 1 0 0,-1 1-1 0 0,0-12 1 0 0,-1 19 1111 0 0,0 1-126 0 0,0 0-574 0 0,0 0-250 0 0,0 0-49 0 0,-2 1-480 0 0,1 0 0 0 0,-1 0 0 0 0,0 0 0 0 0,1 0 1 0 0,-1 0-1 0 0,1 1 0 0 0,-1-1 0 0 0,1 0 0 0 0,-1 1 0 0 0,1-1 0 0 0,0 1 1 0 0,-2 2-1 0 0,1 0-1 0 0,-161 239 2303 0 0,152-225-2228 0 0,-118 212 1434 0 0,43-74-1472 0 0,-81 190-572 0 0,57-105-2448 0 0,104-229 2381 0 0,-1 0 0 0 0,-11 15 0 0 0,15-24 285 0 0,1 0 1 0 0,0 0 0 0 0,-1 0-1 0 0,1 0 1 0 0,-1-1 0 0 0,0 0-1 0 0,0 1 1 0 0,0-1 0 0 0,0 0-1 0 0,0 0 1 0 0,0-1 0 0 0,-1 1 0 0 0,-5 1-1 0 0,8-3 186 0 0,0 1 0 0 0,0-1 0 0 0,0 0 1 0 0,0 0-1 0 0,0-1 0 0 0,0 1 0 0 0,0 0 0 0 0,0 0 0 0 0,0 0 0 0 0,0-1 0 0 0,0 1 0 0 0,0 0 0 0 0,1-1 0 0 0,-1 1 0 0 0,0-1 0 0 0,0 1 0 0 0,0-1 0 0 0,1 0 0 0 0,-2 0 1 0 0,0-1-203 0 0,-1 0-734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05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19351 0 0,'0'0'424'0'0,"0"0"88"0"0,0 0 24 0 0,0 0 8 0 0,0 0-440 0 0,0 0-104 0 0,0 0 0 0 0,0 0 0 0 0,8 2 432 0 0,3-1 64 0 0,0 1 16 0 0,-1 0 0 0 0,-10-2-416 0 0,11 3-96 0 0,0 1 0 0 0,-3-4-9400 0 0</inkml:trace>
  <inkml:trace contextRef="#ctx0" brushRef="#br0" timeOffset="1">1 516 17503 0 0,'0'0'384'0'0,"0"0"88"0"0,0 0 8 0 0,0 0 8 0 0,0 0-392 0 0,0 0-96 0 0,0 0 0 0 0,0 0 0 0 0,0 0 0 0 0,0 0 0 0 0,0 0 0 0 0,0 0-5168 0 0,0 0-1056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13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11975 0 0,'0'0'267'0'0,"0"0"42"0"0,0 0 17 0 0,0 0-28 0 0,3-1-196 0 0,42-7 1067 0 0,-31 5-566 0 0,1 0 0 0 0,28-1 0 0 0,6 2 251 0 0,-1-1-1 0 0,72-14 0 0 0,144-22-258 0 0,-124 21-139 0 0,-17 2 347 0 0,160-2-1 0 0,-11 12-915 0 0,-167 2-650 0 0,-59 1-376 0 0,0-1 0 0 0,-1-3 0 0 0,74-20 0 0 0,-73 15-2962 0 0,-3 1-1062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1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 8287 0 0,'0'0'191'0'0,"2"3"26"0"0,0-1-198 0 0,-1-1-1 0 0,0 1 0 0 0,0 0 0 0 0,-1 0 1 0 0,1-1-1 0 0,0 1 0 0 0,0 0 0 0 0,-1 0 1 0 0,1 0-1 0 0,-1 0 0 0 0,0 0 0 0 0,0 0 0 0 0,1 0 1 0 0,-1 0-1 0 0,0 0 0 0 0,-1 0 0 0 0,1 0 1 0 0,0-1-1 0 0,0 1 0 0 0,-1 0 0 0 0,1 0 1 0 0,-1 0-1 0 0,0 0 0 0 0,-1 3 0 0 0,-5 9 1006 0 0,2 1 0 0 0,-7 27 0 0 0,8-26-576 0 0,2 12 1088 0 0,2-26-1024 0 0,-4 19 1024 0 0,-3 11-1268 0 0,-2 0 0 0 0,-1-1 0 0 0,-27 58-1 0 0,24-58-218 0 0,-116 240 865 0 0,-16 43 220 0 0,132-285-1210 0 0,-17 49 236 0 0,26-68-320 0 0,1 1 0 0 0,1 0 0 0 0,0 0 0 0 0,0 1 0 0 0,1 11 0 0 0,2-20-1473 0 0,8-1-4506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1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15663 0 0,'0'0'356'0'0,"0"0"50"0"0,0 0 20 0 0,0 0-42 0 0,0 0-180 0 0,0 0 176 0 0,-1 2 107 0 0,-4 12-222 0 0,2 1 0 0 0,-1-1 0 0 0,0 17 0 0 0,0-5-208 0 0,3-18-73 0 0,0 0 1 0 0,0 1-1 0 0,1-1 0 0 0,1 14 1 0 0,4 0-5251 0 0,0-9-782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1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414 276 6447 0 0,'0'0'298'0'0,"-1"1"-10"0"0,-5 5-188 0 0,0-2-19 0 0,18-14 5311 0 0,54-46-3791 0 0,4 5-25 0 0,116-64 0 0 0,-162 103-1572 0 0,0 1 0 0 0,1 2 0 0 0,36-10 0 0 0,-56 18-4 0 0,0 0 0 0 0,0 0 0 0 0,1 0 0 0 0,-1 1 0 0 0,0 0 0 0 0,0 0 0 0 0,11 2 0 0 0,-14-2 0 0 0,0 1 0 0 0,-1-1 0 0 0,1 1 0 0 0,0-1 0 0 0,0 1 0 0 0,0 0 0 0 0,-1 0 0 0 0,1 0 0 0 0,0-1 0 0 0,-1 2 0 0 0,1-1 0 0 0,-1 0 0 0 0,1 0 0 0 0,-1 0 0 0 0,0 1 0 0 0,1-1 0 0 0,-1 1 0 0 0,0-1 0 0 0,0 1 0 0 0,0-1 0 0 0,0 1 0 0 0,0 0 0 0 0,0-1 0 0 0,-1 1 0 0 0,1 2 0 0 0,0 3 0 0 0,0 0 0 0 0,0 0 0 0 0,-1 1 0 0 0,-1-1 0 0 0,1 0 0 0 0,-1 0 0 0 0,0 0 0 0 0,-1 0 0 0 0,1 0 0 0 0,-2 0 0 0 0,1 0 0 0 0,-1-1 0 0 0,0 1 0 0 0,-4 6 0 0 0,-7 11 0 0 0,0-2 0 0 0,-24 29 0 0 0,-59 62-996 0 0,79-95 747 0 0,-1 0 0 0 0,-1-1 0 0 0,-38 24 0 0 0,14-14 249 0 0,-252 146 0 0 0,189-108 0 0 0,77-44 0 0 0,-1-2 0 0 0,-1-2 0 0 0,-59 25 0 0 0,87-41 0 0 0,0 1 0 0 0,0-1 0 0 0,0 1 0 0 0,1 0 0 0 0,-5 3 0 0 0,14-10 0 0 0,3-4 0 0 0,19-15 0 0 0,-2 8 222 0 0,0 2-1 0 0,1 0 0 0 0,0 2 1 0 0,1 1-1 0 0,1 1 0 0 0,-1 2 1 0 0,2 1-1 0 0,-1 1 0 0 0,1 1 1 0 0,58-1-1 0 0,-54 8 234 0 0,0 1-1 0 0,0 1 1 0 0,-1 3 0 0 0,1 0-1 0 0,-1 2 1 0 0,-1 2 0 0 0,55 25-1 0 0,-30-1-436 0 0,-41-24-19 0 0,30 15 0 0 0,-43-24 1 0 0,-3-2 0 0 0,1 1 0 0 0,-1-1 0 0 0,1 0 0 0 0,0 1 0 0 0,-1-1 0 0 0,1 0 0 0 0,0 1 0 0 0,-1-1 0 0 0,1 0 0 0 0,0 0 0 0 0,0 1 0 0 0,-1-1 0 0 0,1 0 0 0 0,0 0 0 0 0,-1 0 0 0 0,1 0 0 0 0,0 0 0 0 0,0 0 0 0 0,-1 0 0 0 0,2-1 0 0 0,1 1-191 0 0,0 0 0 0 0,0-1 0 0 0,-1 1 0 0 0,1-1 0 0 0,0 0 0 0 0,0 1 0 0 0,-1-1 0 0 0,4-2 0 0 0,11-8-6138 0 0,-7 1 529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1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15663 0 0,'0'0'719'0'0,"0"0"-20"0"0,0 0-306 0 0,0 0 371 0 0,0 0 209 0 0,0 0 41 0 0,0 0-129 0 0,0 3-506 0 0,0-2-314 0 0,0 1 0 0 0,0-1 1 0 0,1 1-1 0 0,-1-1 1 0 0,0 1-1 0 0,1 0 1 0 0,-1-1-1 0 0,1 1 1 0 0,0-1-1 0 0,-1 0 1 0 0,1 1-1 0 0,1 1 0 0 0,0-2-341 0 0,-1 0 0 0 0,0 0-1 0 0,0 0 1 0 0,0-1-1 0 0,0 1 1 0 0,0 0-1 0 0,1-1 1 0 0,-1 1-1 0 0,0-1 1 0 0,1 0-1 0 0,2 1 1 0 0,17 1-2247 0 0,2-5-33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3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33 6447 0 0,'0'0'298'0'0,"2"-1"-10"0"0,1 0-272 0 0,0-1 0 0 0,0 1 0 0 0,0-1 0 0 0,-1 1 0 0 0,1-1 0 0 0,4-4 0 0 0,1 0 53 0 0,-7 5 296 0 0,18-6 3067 0 0,-16 6-3006 0 0,1-1 2507 0 0,-7 9-1882 0 0,3-6-1310 0 0,-4 6 279 0 0,0 1 0 0 0,0-2 0 0 0,-1 1 1 0 0,0 0-1 0 0,0-1 0 0 0,-1 0 0 0 0,-11 10 0 0 0,-6 6 56 0 0,22-20 295 0 0,1-2 117 0 0,0 0 21 0 0,0 0 3 0 0,0 0 0 0 0,0 0 0 0 0,0 0 0 0 0,0 0-69 0 0,1 1-427 0 0,1-1 1 0 0,0 1-1 0 0,-1 0 1 0 0,1-1 0 0 0,0 1-1 0 0,0-1 1 0 0,-1 0-1 0 0,1 0 1 0 0,2 1-1 0 0,3-1-16 0 0,0-1 0 0 0,1 0 0 0 0,-1 0 0 0 0,0 0 0 0 0,-1-1 0 0 0,1 0 0 0 0,9-4 0 0 0,19-5 0 0 0,-12 6 0 0 0,1 1 0 0 0,0 2 0 0 0,-1 0 0 0 0,1 1 0 0 0,0 1 0 0 0,0 1 0 0 0,47 9 0 0 0,-58-7 0 0 0,0 1 0 0 0,-1 1 0 0 0,21 9 0 0 0,-33-13 0 0 0,1-1 0 0 0,0 1 0 0 0,0-1 0 0 0,0 1 0 0 0,0-1 0 0 0,-1 1 0 0 0,1-1 0 0 0,0 1 0 0 0,0 0 0 0 0,-1 0 0 0 0,1-1 0 0 0,0 3 0 0 0,-1 2 0 0 0,0-4 0 0 0,0 1 0 0 0,-1-1 0 0 0,1 1 0 0 0,0 0 0 0 0,-1-1 0 0 0,1 1 0 0 0,-1 0 0 0 0,1-1 0 0 0,-1 1 0 0 0,0-1 0 0 0,0 1 0 0 0,0-1 0 0 0,0 1 0 0 0,0-1 0 0 0,-2 2 0 0 0,-20 18 0 0 0,15-15 0 0 0,-12 9 0 0 0,-1-2 0 0 0,-1 0 0 0 0,-1-1 0 0 0,-35 14 0 0 0,4-3 0 0 0,19-6 0 0 0,-121 62 0 0 0,123-61 0 0 0,17-10 0 0 0,-23 16 0 0 0,33-19 0 0 0,8-1 0 0 0,3-3 0 0 0,-1 1 0 0 0,1-1 0 0 0,-1 1 0 0 0,1-1 0 0 0,-1 0 0 0 0,9 0 0 0 0,4 2 0 0 0,-9-2 0 0 0,0 1 0 0 0,0-1 0 0 0,1-1 0 0 0,-1 1 0 0 0,12-2 0 0 0,20 0 0 0 0,2 4 0 0 0,-15-2 0 0 0,-1 2 0 0 0,1 0 0 0 0,-1 2 0 0 0,37 10 0 0 0,-44-8 0 0 0,0 0 0 0 0,0 2 0 0 0,0 0 0 0 0,-1 0 0 0 0,-1 2 0 0 0,0 0 0 0 0,0 1 0 0 0,16 16 0 0 0,-28-24 5 0 0,-4-3-1 0 0,0 0 0 0 0,0 0-1 0 0,0 0 1 0 0,0 0 0 0 0,0 0-1 0 0,0 0 1 0 0,0 1 0 0 0,0-1 0 0 0,0 0-1 0 0,0 1 1 0 0,-1-1 0 0 0,1 1 0 0 0,-1-1-1 0 0,1 0 1 0 0,-1 1 0 0 0,1 0-1 0 0,-1 1 1 0 0,0-2 78 0 0,0 1 0 0 0,0 0 0 0 0,0-1 0 0 0,0 1 0 0 0,0-1 0 0 0,0 1 0 0 0,-1-1 0 0 0,1 1 0 0 0,-1-1 0 0 0,1 1 0 0 0,-1-1 0 0 0,1 0 0 0 0,-1 1 0 0 0,0-1 0 0 0,0 1 0 0 0,1-1 0 0 0,-1 0 0 0 0,0 0 0 0 0,0 0 0 0 0,-1 0 0 0 0,1 1 0 0 0,-2 0 0 0 0,-5 5-60 0 0,0-1 0 0 0,-11 6 0 0 0,11-7 2 0 0,-37 22-24 0 0,-93 38 0 0 0,19-10 0 0 0,113-52 0 0 0,-6 4 0 0 0,-1-1 0 0 0,-20 7 0 0 0,29-12 0 0 0,-1 0 0 0 0,1 0 0 0 0,0 0 0 0 0,-1-1 0 0 0,1 0 0 0 0,-1 0 0 0 0,1 0 0 0 0,-1 0 0 0 0,1 0 0 0 0,-1-1 0 0 0,1 0 0 0 0,-6-2 0 0 0,-1-2 0 0 0,10 3 0 0 0,1 0 0 0 0,-1 0 0 0 0,1 0 0 0 0,0 0 0 0 0,0 0 0 0 0,0 0 0 0 0,0 0 0 0 0,0 0 0 0 0,0 0 0 0 0,0 0 0 0 0,0 0 0 0 0,1 0 0 0 0,-1 0 0 0 0,2-3 0 0 0,-1 3 0 0 0,2-6 0 0 0,0-1 0 0 0,1 1 0 0 0,0 0 0 0 0,1 0 0 0 0,10-13 0 0 0,-8 11 0 0 0,-3 5-5 0 0,16-18-54 0 0,-19 22-278 0 0,-1 1-138 0 0,-3 13-613 0 0,-10 38-1788 0 0,8-33 1852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3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17503 0 0,'0'0'384'0'0,"0"0"88"0"0,0 0 8 0 0,5-9 8 0 0,2 0-392 0 0,-2 2-96 0 0,-5 7 0 0 0,0 0 0 0 0,0 0 0 0 0,8-7 0 0 0,-8 7 0 0 0,0 0 0 0 0,0 0 0 0 0,0 0 0 0 0,0 0 0 0 0,0 0-7760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1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 13823 0 0,'0'0'315'0'0,"-1"1"45"0"0,1 2-309 0 0,-1 0 0 0 0,1 0 0 0 0,0 0 0 0 0,-1 0-1 0 0,1-1 1 0 0,1 1 0 0 0,-1 0 0 0 0,0 0 0 0 0,1 3 0 0 0,0-3-15 0 0,0 1 1 0 0,-1-1-1 0 0,0 0 1 0 0,1 1-1 0 0,-2-1 1 0 0,1 1-1 0 0,0-1 1 0 0,-1 4-1 0 0,-5 9-36 0 0,-1-1 0 0 0,0 0 0 0 0,-1-1 0 0 0,-1 0 0 0 0,-16 21 0 0 0,16-22 0 0 0,-30 43 0 0 0,-67 88 0 0 0,-105 120 0 0 0,195-248-2801 0 0,16-16 1778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11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124 367 6447 0 0,'-1'4'49'0'0,"0"-1"-1"0"0,0 0 0 0 0,-1 1 0 0 0,1-1 1 0 0,-1 0-1 0 0,0 0 0 0 0,0 0 0 0 0,0 0 1 0 0,0 0-1 0 0,-1-1 0 0 0,1 1 0 0 0,-1 0 0 0 0,-4 2 1 0 0,-15 19-53 0 0,-14 30 1972 0 0,35-53-1767 0 0,0 0-1 0 0,1 0 0 0 0,-1 0 1 0 0,0 0-1 0 0,0 0 0 0 0,0-1 1 0 0,1 1-1 0 0,-1 0 0 0 0,0 0 1 0 0,0 0-1 0 0,0-1 0 0 0,-3 2 0 0 0,4-2-125 0 0,0 0-1 0 0,0 0 1 0 0,0 0-1 0 0,0 0 1 0 0,0 0-1 0 0,0 0 0 0 0,-1 0 1 0 0,1 0-1 0 0,0 0 1 0 0,0 0-1 0 0,0 0 1 0 0,0 0-1 0 0,0 0 0 0 0,-1 0 1 0 0,1 0-1 0 0,0 0 1 0 0,0 0-1 0 0,0 0 0 0 0,0 0 1 0 0,0 0-1 0 0,0 0 1 0 0,0 0-1 0 0,-1 0 1 0 0,1-1-1 0 0,0 1 0 0 0,0 0 1 0 0,0 0-1 0 0,0 0 1 0 0,0 0-1 0 0,0 0 0 0 0,0 0 1 0 0,0 0-1 0 0,0 0 1 0 0,-1-1-1 0 0,1 1 1 0 0,0 0-1 0 0,0 0 0 0 0,1-11 1177 0 0,10-30-906 0 0,9-30 471 0 0,-17 62-742 0 0,1 0 0 0 0,0 0 0 0 0,0 1 0 0 0,1 0 0 0 0,10-14 0 0 0,7-7-74 0 0,2 2 0 0 0,0 0 0 0 0,2 1 0 0 0,56-42 0 0 0,-53 50 0 0 0,1 0 0 0 0,0 2 0 0 0,1 2 0 0 0,1 0 0 0 0,0 2 0 0 0,1 2 0 0 0,0 1 0 0 0,0 1 0 0 0,1 2 0 0 0,0 2 0 0 0,0 0 0 0 0,41 3 0 0 0,-65 1 38 0 0,-1 0 0 0 0,1 1-1 0 0,-1 1 1 0 0,1 0 0 0 0,-1 0-1 0 0,0 0 1 0 0,0 1 0 0 0,14 7 0 0 0,-20-8-15 0 0,0 0 1 0 0,0 0 0 0 0,0 0-1 0 0,0 0 1 0 0,0 1-1 0 0,0-1 1 0 0,0 1 0 0 0,-1 0-1 0 0,1 0 1 0 0,-1 0 0 0 0,0 0-1 0 0,0 0 1 0 0,0 0 0 0 0,0 1-1 0 0,-1-1 1 0 0,1 1 0 0 0,-1-1-1 0 0,0 1 1 0 0,0 0 0 0 0,0-1-1 0 0,0 1 1 0 0,-1 0 0 0 0,0 0-1 0 0,1 3 1 0 0,-2 2 82 0 0,0-1 0 0 0,0 0 1 0 0,-1 0-1 0 0,0 1 0 0 0,0-1 1 0 0,-1-1-1 0 0,0 1 0 0 0,-1 0 0 0 0,1-1 1 0 0,-10 14-1 0 0,-3 2-132 0 0,-36 39 0 0 0,-3-4 26 0 0,-74 59 0 0 0,103-97 8 0 0,-1-1 0 0 0,-30 16 0 0 0,-61 27-210 0 0,87-47-21 0 0,-36 16-1292 0 0,-107 34-1 0 0,171-64 1393 0 0,1-1-1 0 0,-1 1 1 0 0,1 0 0 0 0,-1-1-1 0 0,0 0 1 0 0,1 1-1 0 0,-1-1 1 0 0,0 0-1 0 0,0-1 1 0 0,1 1 0 0 0,-1 0-1 0 0,0-1 1 0 0,1 1-1 0 0,-1-1 1 0 0,1 0-1 0 0,-1 0 1 0 0,1 0 0 0 0,-1 0-1 0 0,1 0 1 0 0,0-1-1 0 0,-1 1 1 0 0,1-1-1 0 0,0 1 1 0 0,0-1 0 0 0,0 0-1 0 0,0 0 1 0 0,-2-3-1 0 0,-6-13-900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11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12 15663 0 0,'2'0'356'0'0,"2"-2"-52"0"0,13-6 170 0 0,-13 7 192 0 0,-10 4 686 0 0,-30 22-722 0 0,8-4-652 0 0,-214 146 22 0 0,49-3 0 0 0,171-140 0 0 0,0 1 0 0 0,1 1 0 0 0,2 0 0 0 0,1 2 0 0 0,1 0 0 0 0,-23 52 0 0 0,34-65 0 0 0,0 1 0 0 0,1-1 0 0 0,1 1 0 0 0,0 0 0 0 0,1 0 0 0 0,1 0 0 0 0,0 1 0 0 0,1 18 0 0 0,2-24 0 0 0,0 0 0 0 0,0 0 0 0 0,1 0 0 0 0,0-1 0 0 0,1 1 0 0 0,0 0 0 0 0,1-1 0 0 0,0 0 0 0 0,1 0 0 0 0,0 0 0 0 0,0-1 0 0 0,1 1 0 0 0,8 8 0 0 0,-9-12 3 0 0,1 0 0 0 0,-1-1 0 0 0,1 0 0 0 0,1-1 1 0 0,-1 1-1 0 0,1-1 0 0 0,8 4 0 0 0,54 21-223 0 0,-35-15-461 0 0,-12-6-952 0 0,-1 0-4506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1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42 10135 0 0,'8'-4'919'0'0,"1"2"-759"0"0,-8 2-129 0 0,-1 0-1 0 0,1 0 1 0 0,-1 0 0 0 0,1 0-1 0 0,-1 0 1 0 0,1 0-1 0 0,-1-1 1 0 0,1 1 0 0 0,-1 0-1 0 0,1 0 1 0 0,-1 0 0 0 0,0-1-1 0 0,1 1 1 0 0,-1 0 0 0 0,1 0-1 0 0,-1-1 1 0 0,0 1-1 0 0,1 0 1 0 0,-1-1 0 0 0,0 1-1 0 0,1-1 1 0 0,-1 1 0 0 0,0 0-1 0 0,1-1 1 0 0,-1 1 0 0 0,0-1-1 0 0,0 1 1 0 0,0-1-1 0 0,1 1 1 0 0,-1-1 0 0 0,-3-5 804 0 0,3 6-767 0 0,-3-2 104 0 0,0 0 0 0 0,0 0 0 0 0,0 0 0 0 0,0 0 0 0 0,0 1 0 0 0,0-1 0 0 0,-1 1 0 0 0,1 0 0 0 0,0 0 0 0 0,-1 1 0 0 0,1-1 0 0 0,-7 0 0 0 0,-7-1-35 0 0,-1 2 0 0 0,1 0 0 0 0,-1 0 0 0 0,1 2-1 0 0,0 0 1 0 0,-20 6 0 0 0,-100 32 962 0 0,123-35-1084 0 0,-38 14 327 0 0,1 2-1 0 0,0 3 0 0 0,2 2 1 0 0,1 2-1 0 0,-79 61 0 0 0,124-87-341 0 0,0 1 0 0 0,-1-1 0 0 0,1 1 0 0 0,0 0 0 0 0,0 0 0 0 0,1 1 0 0 0,-1-1 0 0 0,1 1 0 0 0,-4 6 0 0 0,4-1 0 0 0,3-8 0 0 0,0 1 0 0 0,1-1 0 0 0,-1 1 0 0 0,0-1 0 0 0,1 0 0 0 0,-1 1 0 0 0,0-1 0 0 0,1 0 0 0 0,0 0 0 0 0,-1 0 0 0 0,1 0 0 0 0,-1-1 0 0 0,1 1 0 0 0,0 0 0 0 0,0-1 0 0 0,0 1 0 0 0,3 0 0 0 0,35 5 0 0 0,81-3 0 0 0,-48-3 0 0 0,-52 1 0 0 0,8-2 0 0 0,-1 3 0 0 0,1 0 0 0 0,-1 2 0 0 0,46 11 0 0 0,-49-7 0 0 0,-4-2 0 0 0,0 2 0 0 0,39 18 0 0 0,-54-23 0 0 0,0 1 0 0 0,-1 0 0 0 0,1 0 0 0 0,-1 0 0 0 0,1 1 0 0 0,-1 0 0 0 0,-1 0 0 0 0,1 0 0 0 0,-1 0 0 0 0,0 1 0 0 0,0 0 0 0 0,0 0 0 0 0,4 10 0 0 0,0 4 0 0 0,8 27 0 0 0,-14-40 0 0 0,0 1 0 0 0,-1-1 0 0 0,0 0 0 0 0,0 0 0 0 0,-1 1 0 0 0,0-1 0 0 0,-2 13 0 0 0,2-17 0 0 0,-1-1 0 0 0,0 1 0 0 0,0-1 0 0 0,0 0 0 0 0,0 1 0 0 0,0-1 0 0 0,0 0 0 0 0,-1 0 0 0 0,1 0 0 0 0,-1 0 0 0 0,0 0 0 0 0,1 0 0 0 0,-5 3 0 0 0,-30 20 0 0 0,19-14 0 0 0,1-3 269 0 0,0 0 0 0 0,0 0 0 0 0,-1-2 0 0 0,0 0 0 0 0,0-1 0 0 0,-26 4 0 0 0,-5 0-242 0 0,0-3 1 0 0,0-2 0 0 0,0-1-1 0 0,-1-3 1 0 0,-67-9-1 0 0,107 8-70 0 0,-7 0 57 0 0,0-1 0 0 0,1-1 0 0 0,-1-1 0 0 0,-25-8 1 0 0,37 10-121 0 0,0 0 0 0 0,0 0 0 0 0,0 0 0 0 0,1 0 0 0 0,-1-1 0 0 0,1 1 0 0 0,0-1 0 0 0,-1 0 1 0 0,1 0-1 0 0,0 0 0 0 0,1 0 0 0 0,-1-1 0 0 0,1 1 0 0 0,-1-1 0 0 0,1 1 0 0 0,0-1 1 0 0,1 0-1 0 0,-1 0 0 0 0,0 0 0 0 0,1 0 0 0 0,0 0 0 0 0,-1-7 0 0 0,2 8-2 0 0,0 1-1 0 0,0 0 1 0 0,1 0-1 0 0,-1 0 1 0 0,1-1-1 0 0,-1 1 1 0 0,1 0-1 0 0,0 0 1 0 0,0 0-1 0 0,0 0 1 0 0,0 0-1 0 0,0 0 1 0 0,0 0 0 0 0,0 1-1 0 0,1-1 1 0 0,-1 0-1 0 0,1 0 1 0 0,-1 1-1 0 0,1-1 1 0 0,2-1-1 0 0,0-1-173 0 0,-3 4 214 0 0,-1-1 0 0 0,1 1 0 0 0,0 0-1 0 0,-1-1 1 0 0,1 1 0 0 0,-1 0 0 0 0,1-1-1 0 0,0 1 1 0 0,-1 0 0 0 0,1 0 0 0 0,-1 0 0 0 0,1 0-1 0 0,0-1 1 0 0,-1 1 0 0 0,1 0 0 0 0,0 0-1 0 0,-1 0 1 0 0,1 0 0 0 0,0 1 0 0 0,-1-1-1 0 0,1 0 1 0 0,0 0 0 0 0,0 1 0 0 0,15 6-1655 0 0,-13-5 1230 0 0,14 8-1031 0 0,-3 7-11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1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21 15663 0 0,'8'-8'1188'0'0,"10"-1"-670"0"0,-17 8-518 0 0,0 1 0 0 0,0-1 1 0 0,0 1-1 0 0,0 0 0 0 0,0-1 1 0 0,0 1-1 0 0,0 0 1 0 0,0 0-1 0 0,0-1 0 0 0,0 1 1 0 0,1 0-1 0 0,-1 0 1 0 0,0 0-1 0 0,0 1 0 0 0,0-1 1 0 0,0 0-1 0 0,0 0 0 0 0,0 0 1 0 0,0 1-1 0 0,0-1 1 0 0,0 1-1 0 0,0-1 0 0 0,0 1 1 0 0,0-1-1 0 0,0 1 0 0 0,0-1 1 0 0,0 1-1 0 0,-1 0 1 0 0,1 0-1 0 0,0-1 0 0 0,0 1 1 0 0,-1 0-1 0 0,1 0 1 0 0,0 0-1 0 0,-1 0 0 0 0,1 0 1 0 0,-1 0-1 0 0,1 1 0 0 0,0 0 0 0 0,1 1 32 0 0,-1 0 0 0 0,1 1 0 0 0,-1-1-1 0 0,0 0 1 0 0,-1 1 0 0 0,1-1 0 0 0,0 1-1 0 0,-1 0 1 0 0,0-1 0 0 0,0 1 0 0 0,0-1-1 0 0,0 1 1 0 0,-1 4 0 0 0,-2 9 358 0 0,-9 25 0 0 0,6-22-183 0 0,-9 29-42 0 0,-3-1 1 0 0,-2 0-1 0 0,-49 86 0 0 0,19-55-191 0 0,-77 93-1 0 0,40-71 27 0 0,-158 140 0 0 0,199-197 0 0 0,15-14 0 0 0,-1-2 0 0 0,-45 31 0 0 0,66-53 0 0 0,11-6 0 0 0,0 1 0 0 0,0-1 0 0 0,-1 0 0 0 0,1 0 0 0 0,0 0 0 0 0,-1 1 0 0 0,1-1 0 0 0,0 0 0 0 0,0 0 0 0 0,-1 0 0 0 0,1 0 0 0 0,0 0 0 0 0,-1 0 0 0 0,1 0 0 0 0,0 1 0 0 0,-1-1 0 0 0,1 0 0 0 0,0 0 0 0 0,-1 0 0 0 0,1 0 0 0 0,0-1 0 0 0,-1 1 0 0 0,1 0 0 0 0,0 0 0 0 0,-1 0 0 0 0,1 0 0 0 0,0 0 0 0 0,-1 0 0 0 0,1 0 0 0 0,0-1 0 0 0,-1 1 0 0 0,1 0 0 0 0,0 0 0 0 0,0 0 0 0 0,-1-1 0 0 0,1 1 0 0 0,0-5 0 0 0,0 2 0 0 0,0 0 0 0 0,0 0 0 0 0,0 0 0 0 0,1 0 0 0 0,0 1 0 0 0,-1-1 0 0 0,1 0 0 0 0,0 0 0 0 0,0 1 0 0 0,1-1 0 0 0,-1 1 0 0 0,3-5 0 0 0,25-29 0 0 0,-18 23 0 0 0,15-18-304 0 0,1 1-1 0 0,1 1 1 0 0,2 1-1 0 0,0 2 1 0 0,56-37 0 0 0,-55 43 176 0 0,-12 7 109 0 0,35-18 0 0 0,-52 30 55 0 0,1-1-1 0 0,-1 1 1 0 0,1 0 0 0 0,-1 0-1 0 0,1 1 1 0 0,0-1-1 0 0,0 1 1 0 0,-1-1-1 0 0,1 1 1 0 0,0 0 0 0 0,0 0-1 0 0,-1 0 1 0 0,1 0-1 0 0,0 0 1 0 0,0 1-1 0 0,0-1 1 0 0,-1 1 0 0 0,1 0-1 0 0,0 0 1 0 0,-1 0-1 0 0,1 0 1 0 0,-1 0-1 0 0,1 0 1 0 0,-1 1 0 0 0,0 0-1 0 0,1-1 1 0 0,2 4-1 0 0,-2-1 36 0 0,1 0 1 0 0,-1 0-1 0 0,0 1 0 0 0,0-1 0 0 0,-1 1 0 0 0,1 0 0 0 0,-1 0 0 0 0,0 0 1 0 0,0 0-1 0 0,-1 0 0 0 0,1 0 0 0 0,-1 0 0 0 0,0 8 0 0 0,0-4-142 0 0,-2 0 0 0 0,1 0 0 0 0,-1 0 0 0 0,0 0-1 0 0,-1 0 1 0 0,0 0 0 0 0,0 0 0 0 0,-1 0 0 0 0,0-1 0 0 0,-1 1 0 0 0,1-1-1 0 0,-2 0 1 0 0,-6 10 0 0 0,-2 1-128 0 0,-1 0 0 0 0,-1-2 0 0 0,0 1-1 0 0,-20 15 1 0 0,26-25-4615 0 0,9-8-604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1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10 13823 0 0,'-2'-1'72'0'0,"0"0"0"0"0,0-1 0 0 0,-1 1 0 0 0,1 0 1 0 0,0 1-1 0 0,0-1 0 0 0,-1 0 0 0 0,1 1 0 0 0,0-1 0 0 0,-1 1 0 0 0,1-1 0 0 0,0 1 0 0 0,-1 0 0 0 0,1 0 0 0 0,0 1 0 0 0,-1-1 0 0 0,1 0 0 0 0,-1 1 0 0 0,1-1 0 0 0,0 1 0 0 0,0 0 0 0 0,-1 0 0 0 0,1-1 0 0 0,0 2 1 0 0,0-1-1 0 0,-3 2 0 0 0,2 0-24 0 0,0-1 0 0 0,0 2 1 0 0,0-1-1 0 0,0 0 1 0 0,0 1-1 0 0,1-1 1 0 0,0 1-1 0 0,-1 0 1 0 0,1-1-1 0 0,1 1 0 0 0,-1 0 1 0 0,1 0-1 0 0,-1 1 1 0 0,1-1-1 0 0,0 0 1 0 0,0 0-1 0 0,1 1 0 0 0,-1 4 1 0 0,1 3 65 0 0,0-1 1 0 0,1 1-1 0 0,0-1 0 0 0,1 0 1 0 0,5 20-1 0 0,0-8-47 0 0,2-1-1 0 0,0 0 1 0 0,1-1-1 0 0,1 0 1 0 0,1 0-1 0 0,1-1 1 0 0,1-1-1 0 0,1 0 1 0 0,0-1-1 0 0,1 0 0 0 0,1-2 1 0 0,1 0-1 0 0,24 17 1 0 0,75 47 966 0 0,49 39-931 0 0,-146-102-105 0 0,0 1 0 0 0,-2 0 0 0 0,0 1 0 0 0,-2 1 0 0 0,27 40 0 0 0,-37-48-4 0 0,1-1 1 0 0,-2 2-1 0 0,0-1 0 0 0,0 0 1 0 0,-1 1-1 0 0,-1 0 0 0 0,0 0 0 0 0,-1 0 1 0 0,0 0-1 0 0,0 19 0 0 0,-2-20 85 0 0,-1-1-1 0 0,0 0 0 0 0,-1 1 0 0 0,0-1 1 0 0,-1 0-1 0 0,0 0 0 0 0,-1-1 1 0 0,0 1-1 0 0,-1-1 0 0 0,0 0 0 0 0,0 0 1 0 0,-12 16-1 0 0,0-5 217 0 0,-1-1 0 0 0,0 0 0 0 0,-40 31 0 0 0,-72 42-419 0 0,61-45 191 0 0,-67 52-267 0 0,135-99-850 0 0,12-7-1395 0 0,-7 3 1942 0 0,15-9-1030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1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34 11975 0 0,'0'0'267'0'0,"-14"-1"666"0"0,6 4-831 0 0,1-2-21 0 0,6 0 284 0 0,1-1 122 0 0,0 0 22 0 0,0 0 3 0 0,0 0 0 0 0,0 0 0 0 0,0 0 0 0 0,10 8 512 0 0,-7-6-854 0 0,1-1 0 0 0,-1 1 0 0 0,1-1 0 0 0,0 0 0 0 0,-1 0-1 0 0,1 0 1 0 0,0 0 0 0 0,7 0 0 0 0,31-2 861 0 0,230-46-788 0 0,-230 39-1568 0 0,-40 7-3445 0 0,-2 1-1474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14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45 15663 0 0,'-5'-7'638'0'0,"4"7"-584"0"0,1 0 0 0 0,0 0 0 0 0,0 0 0 0 0,0 0 1 0 0,0 0-1 0 0,-1 0 0 0 0,1 0 0 0 0,0-1 0 0 0,0 1 1 0 0,0 0-1 0 0,0 0 0 0 0,0 0 0 0 0,-1 0 0 0 0,1 0 1 0 0,0-1-1 0 0,0 1 0 0 0,0 0 0 0 0,0 0 0 0 0,0 0 1 0 0,0 0-1 0 0,0-1 0 0 0,0 1 0 0 0,0 0 0 0 0,0 0 1 0 0,0 0-1 0 0,0-1 0 0 0,0 1 0 0 0,0 0 0 0 0,0 0 1 0 0,0 0-1 0 0,0-1 0 0 0,0 1 0 0 0,0 0 0 0 0,0 0 0 0 0,0 0 1 0 0,0-1-1 0 0,32 0 953 0 0,-19 0-970 0 0,1 0-1 0 0,16 2 1 0 0,-12 0-37 0 0,1-1 0 0 0,25-2 0 0 0,-23 0 0 0 0,30 2 0 0 0,-21 0 0 0 0,0 0 0 0 0,36-6 0 0 0,-4 0 0 0 0,-58 6-350 0 0,-1 0 0 0 0,1-1 0 0 0,0 1-1 0 0,-1-1 1 0 0,1 1 0 0 0,-1-1 0 0 0,1 0-1 0 0,-1-1 1 0 0,1 1 0 0 0,-1 0 0 0 0,5-4 0 0 0,-5 3-1184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1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15663 0 0,'0'0'719'0'0,"0"0"-20"0"0,0 0-306 0 0,1 2 371 0 0,2 9-434 0 0,0 0 0 0 0,-1 0 1 0 0,0 0-1 0 0,-1 0 0 0 0,0 0 1 0 0,-1 0-1 0 0,0 1 0 0 0,-1-1 1 0 0,0 0-1 0 0,0 0 0 0 0,-5 13 0 0 0,-5 17 249 0 0,-26 63-1 0 0,34-97-433 0 0,-79 167-129 0 0,32-75-16 0 0,-44 117 0 0 0,84-190 0 0 0,-38 113 0 0 0,44-124-344 0 0,1 0 0 0 0,-2 0 0 0 0,0 0 0 0 0,-1-1 0 0 0,-1 0 0 0 0,-14 23 0 0 0,20-36-168 0 0,1-1-1262 0 0,0 0-5052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20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1223 60 10135 0 0,'95'-24'1032'0'0,"12"-2"-551"0"0,-88 22 31 0 0,1 1 0 0 0,-1 1-1 0 0,31 1 1 0 0,-11 8 2051 0 0,-50 2-1542 0 0,-15 4-293 0 0,1-1 1 0 0,-49 14-1 0 0,46-16-769 0 0,-228 88 41 0 0,-167 40-492 0 0,320-107-400 0 0,69-21 791 0 0,1-2 0 0 0,-1-1-1 0 0,0-1 1 0 0,-1-2 0 0 0,-42-1-1 0 0,67-3 102 0 0,-1-1 0 0 0,1-1 0 0 0,-1 0 0 0 0,1 0 0 0 0,-11-4 0 0 0,12-1 0 0 0,9 3 0 0 0,0 4 0 0 0,0-1 0 0 0,0 1 0 0 0,-1-1 0 0 0,1 0 0 0 0,0 1 0 0 0,0-1 0 0 0,0 1 0 0 0,0-1 0 0 0,0 1 0 0 0,0-1 0 0 0,0 0 0 0 0,0 1 0 0 0,0-1 0 0 0,0 1 0 0 0,0-1 0 0 0,1 1 0 0 0,-1-1 0 0 0,0 1 0 0 0,0-1 0 0 0,1 1 0 0 0,-1-1 0 0 0,0 1 0 0 0,0-1 0 0 0,1 1 0 0 0,-1-1 0 0 0,0 1 0 0 0,1-1 0 0 0,-1 1 0 0 0,1 0 0 0 0,-1-1 0 0 0,1 1 0 0 0,0-1 0 0 0,0 0 0 0 0,3-3 0 0 0,1 1 0 0 0,-1-1 0 0 0,1 1 0 0 0,-1 0 0 0 0,1 0 0 0 0,0 0 0 0 0,7-2 0 0 0,13-7 0 0 0,-16 7 0 0 0,0 2 0 0 0,-9 3 0 0 0,0 0 0 0 0,1 0 0 0 0,-1 0 0 0 0,1-1 0 0 0,-1 1 0 0 0,0 0 0 0 0,1 0 0 0 0,-1 0 0 0 0,1 0 0 0 0,-1 0 0 0 0,1 0 0 0 0,-1 0 0 0 0,0 0 0 0 0,1 0 0 0 0,-1 0 0 0 0,1 0 0 0 0,-1 0 0 0 0,1 0 0 0 0,-1 0 0 0 0,0 0 0 0 0,1 1 0 0 0,-1-1 0 0 0,1 0 0 0 0,-1 0 0 0 0,0 0 0 0 0,1 1 0 0 0,-1-1 0 0 0,0 0 0 0 0,1 0 0 0 0,-1 1 0 0 0,0-1 0 0 0,1 0 0 0 0,-1 1 0 0 0,0-1 0 0 0,0 0 0 0 0,1 1 0 0 0,-1-1 0 0 0,0 1 0 0 0,0-1 0 0 0,0 0 0 0 0,0 1 0 0 0,1-1 0 0 0,-1 1 0 0 0,0 0 0 0 0,2 5 0 0 0,-1-1 0 0 0,0 1 0 0 0,0-1 0 0 0,-1 1 0 0 0,1 0 0 0 0,-1-1 0 0 0,0 1 0 0 0,-1 0 0 0 0,-1 8 0 0 0,1-5 0 0 0,-3 19 0 0 0,0 0 0 0 0,-3-1 0 0 0,-13 41 0 0 0,-39 76 0 0 0,43-109 0 0 0,-154 288 0 0 0,153-293 0 0 0,-63 98 0 0 0,51-87-442 0 0,28-39-46 0 0,1-2-22 0 0,8-8-1779 0 0,-2 1 1250 0 0,-1 0 1 0 0,9-12-1 0 0,-4 3 171 0 0,16-21-1179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21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60 158 13823 0 0,'0'0'315'0'0,"-1"0"45"0"0,-4 3-244 0 0,0-1 1 0 0,1 1-1 0 0,0 0 1 0 0,-1 1 0 0 0,1-1-1 0 0,-7 8 1 0 0,-9 7 340 0 0,19-17 30 0 0,1-1 22 0 0,0 0 3 0 0,0 0 0 0 0,31 6 955 0 0,-5-7-1344 0 0,-1-1 0 0 0,50-10 1 0 0,49-21 1056 0 0,-19 4-533 0 0,140-41-3483 0 0,-87 11-7880 0 0,-144 53 7268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2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9 13823 0 0,'6'-8'1056'0'0,"-103"97"-161"0"0,-86 89 706 0 0,125-106-1261 0 0,53-64-267 0 0,0 0 1 0 0,0 0 0 0 0,1 1 0 0 0,0-1 0 0 0,0 1 0 0 0,1 0 0 0 0,-3 15 0 0 0,5-22-39 0 0,1-1 1 0 0,0 0-1 0 0,-1 1 1 0 0,1-1-1 0 0,0 0 1 0 0,0 1-1 0 0,0-1 1 0 0,0 0-1 0 0,0 0 1 0 0,1 1-1 0 0,-1-1 1 0 0,0 0-1 0 0,1 1 1 0 0,-1-1-1 0 0,0 0 1 0 0,1 0-1 0 0,-1 0 1 0 0,1 1-1 0 0,0-1 1 0 0,0 0-1 0 0,-1 0 1 0 0,1 0-1 0 0,0 0 0 0 0,0 0 1 0 0,0 0-1 0 0,0 0 1 0 0,0 0-1 0 0,0-1 1 0 0,1 2-1 0 0,2-1-21 0 0,-1 1 0 0 0,1-1 0 0 0,0 0 0 0 0,0 0 0 0 0,0-1 0 0 0,-1 1-1 0 0,1-1 1 0 0,8 0 0 0 0,0 0 195 0 0,0-2 0 0 0,-1 1 0 0 0,1-1 0 0 0,0-1 0 0 0,-1 0-1 0 0,1 0 1 0 0,-1-1 0 0 0,21-11 0 0 0,1-4-159 0 0,44-33-1 0 0,-69 46-52 0 0,2-1 3 0 0,-1 0 0 0 0,-1 0 0 0 0,1-1 0 0 0,-1 0 0 0 0,0-1 0 0 0,-1 0 0 0 0,7-9 0 0 0,-11 13 0 0 0,-1 0 0 0 0,1 0 0 0 0,-1 0 0 0 0,0-1 0 0 0,0 1 0 0 0,0-1 0 0 0,-1 1 0 0 0,1-1 0 0 0,-2 1 0 0 0,1-1 0 0 0,0 0 0 0 0,-1 0 0 0 0,0 1 0 0 0,-1-1 0 0 0,-1-10 0 0 0,-1 3 2 0 0,0 1-1 0 0,-1 0 0 0 0,-6-11 1 0 0,8 17-213 0 0,0 1-1 0 0,-1 0 1 0 0,0 0 0 0 0,0 1-1 0 0,-1-1 1 0 0,1 1 0 0 0,-1 0 0 0 0,-7-8-1 0 0,9 11-300 0 0,2 1 0 0 0,0 0-728 0 0,0 0-3058 0 0,0 0-1316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2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12 606 15663 0 0,'0'0'356'0'0,"0"0"50"0"0,0 0 20 0 0,0 0-42 0 0,0 0-180 0 0,0 0 176 0 0,0-1 107 0 0,-3-5-317 0 0,1-1 1 0 0,0 1-1 0 0,1-1 0 0 0,0 0 1 0 0,0 1-1 0 0,0-1 1 0 0,1 0-1 0 0,0 0 0 0 0,0 1 1 0 0,0-1-1 0 0,1 0 0 0 0,0 1 1 0 0,1-1-1 0 0,-1 1 1 0 0,1-1-1 0 0,1 1 0 0 0,-1-1 1 0 0,7-10-1 0 0,1-5 112 0 0,2 1 1 0 0,1 0-1 0 0,0 1 0 0 0,1 0 1 0 0,1 1-1 0 0,23-22 0 0 0,8 1-282 0 0,2 2 0 0 0,89-52 0 0 0,-136 90 0 0 0,129-74 0 0 0,-102 60 0 0 0,0 2 0 0 0,54-17 0 0 0,-67 26-1051 0 0,-1 1 1 0 0,1 1-1 0 0,26-1 1 0 0,-38 2-484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2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390 207 8287 0 0,'0'0'191'0'0,"0"0"26"0"0,0 0 9 0 0,2 0-34 0 0,19 3-78 0 0,-19-3 274 0 0,-2 0 110 0 0,0 0 12 0 0,0 0 70 0 0,0 0 286 0 0,0 0 124 0 0,0 0 30 0 0,0 0-65 0 0,0 0-290 0 0,0 0-121 0 0,0 0-28 0 0,0 0-4 0 0,15-14 1024 0 0,-1 0-1459 0 0,-1-1 0 0 0,-1 0 0 0 0,-1-1 0 0 0,0-1 0 0 0,-1 0 0 0 0,-1 0 0 0 0,12-31 0 0 0,-15 27-77 0 0,-6 20 0 0 0,0 1 0 0 0,0-1 0 0 0,0 0 0 0 0,0 1 0 0 0,0-1 0 0 0,0 1 0 0 0,0-1 0 0 0,0 1 0 0 0,0-1 0 0 0,0 1 0 0 0,0-1 0 0 0,-1 0 0 0 0,1 1 0 0 0,0-1 0 0 0,0 1 0 0 0,0-1 0 0 0,-1 1 0 0 0,1-1 0 0 0,0 1 0 0 0,-1 0 0 0 0,1-1 0 0 0,-1 0 0 0 0,-4 0 0 0 0,5 1 0 0 0,-3 0 0 0 0,0-1 0 0 0,0 1 0 0 0,0 0 0 0 0,0 0 0 0 0,0 0 0 0 0,0 0 0 0 0,0 1 0 0 0,0-1 0 0 0,1 1 0 0 0,-1 0 0 0 0,0 0 0 0 0,-3 1 0 0 0,-33 18 0 0 0,33-17 0 0 0,-38 24 0 0 0,-63 51 0 0 0,-33 43 0 0 0,108-94 0 0 0,16-13 0 0 0,1-1 0 0 0,0 2 0 0 0,-13 17 0 0 0,20-22 0 0 0,4-5 0 0 0,0 0 0 0 0,0 0 0 0 0,0 0 0 0 0,1 1 0 0 0,0-1 0 0 0,0 1 0 0 0,0 0 0 0 0,1 0 0 0 0,-1 0 0 0 0,-1 9 0 0 0,5-3 0 0 0,2-9 0 0 0,-1-2 0 0 0,6 5 0 0 0,-5-6 0 0 0,0 0 0 0 0,0 0 0 0 0,0 0 0 0 0,1 0 0 0 0,-1 0 0 0 0,0 0 0 0 0,0-1 0 0 0,0 0 0 0 0,1 0 0 0 0,-1 0 0 0 0,0 0 0 0 0,0 0 0 0 0,4-3 0 0 0,7-3 0 0 0,19-15 0 0 0,-18 12 0 0 0,160-121 0 0 0,-151 109 0 0 0,-19 17 0 0 0,0 0 0 0 0,0 0 0 0 0,0 0 0 0 0,1 1 0 0 0,-1 0 0 0 0,1 0 0 0 0,0 0 0 0 0,1 1 0 0 0,10-4 0 0 0,-7 6 0 0 0,-9 1 0 0 0,-1 0 0 0 0,1 0 0 0 0,-1 0 0 0 0,1 0 0 0 0,-1 0 0 0 0,0 1 0 0 0,1-1 0 0 0,-1 0 0 0 0,1 0 0 0 0,-1 1 0 0 0,1-1 0 0 0,-1 0 0 0 0,0 1 0 0 0,1-1 0 0 0,-1 0 0 0 0,0 1 0 0 0,1 0 0 0 0,0 1 0 0 0,0 0 0 0 0,0 0 0 0 0,-1 1 0 0 0,1-1 0 0 0,-1 0 0 0 0,1 0 0 0 0,-1 1 0 0 0,0-1 0 0 0,0 0 0 0 0,0 5 0 0 0,-5 27 0 0 0,3-20 0 0 0,-3 11-199 0 0,1 1-1020 0 0,2-8-5020 0 0,2-18 4192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2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0 281 15663 0 0,'0'0'356'0'0,"0"0"50"0"0,0 0 20 0 0,0 0-42 0 0,1-1-250 0 0,7-16-143 0 0,-4 10 494 0 0,0 0 0 0 0,8-11 0 0 0,4-4-383 0 0,2 1-1 0 0,0 1 0 0 0,2 1 1 0 0,0 0-1 0 0,28-19 0 0 0,-19 19-101 0 0,1 2 0 0 0,0 0 0 0 0,40-13 0 0 0,-66 28 6 0 0,0 1 0 0 0,1-1-1 0 0,0 1 1 0 0,-1 0-1 0 0,1 1 1 0 0,9-1 0 0 0,-13 1 40 0 0,0 0 1 0 0,1 0 0 0 0,-1 0 0 0 0,0 0-1 0 0,0 0 1 0 0,1 1 0 0 0,-1-1-1 0 0,0 0 1 0 0,0 1 0 0 0,1-1-1 0 0,-1 1 1 0 0,0 0 0 0 0,0-1-1 0 0,0 1 1 0 0,0 0 0 0 0,0 0-1 0 0,0-1 1 0 0,0 1 0 0 0,0 0-1 0 0,0 0 1 0 0,-1 0 0 0 0,1 0-1 0 0,0 0 1 0 0,0 0 0 0 0,-1 1-1 0 0,1-1 1 0 0,-1 0 0 0 0,1 0-1 0 0,0 2 1 0 0,1 12 38 0 0,0-1-1 0 0,0 0 1 0 0,-2 1-1 0 0,0 0 1 0 0,0-1 0 0 0,-4 19-1 0 0,0 19-68 0 0,3-34-16 0 0,-1 0 0 0 0,-1-1 0 0 0,0 1 0 0 0,-1-1 0 0 0,-1 0 0 0 0,-9 20 0 0 0,12-32-1 0 0,-3 14-62 0 0,5-17-274 0 0,0-2-138 0 0,0 0-33 0 0,9-8-1781 0 0,-5 4 1501 0 0,0 0 1 0 0,0-1-1 0 0,5-8 0 0 0,-1 2-45 0 0,12-15-1214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14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302 155 13823 0 0,'0'0'315'0'0,"0"2"45"0"0,-16 100 548 0 0,16-100-543 0 0,0-1-328 0 0,0 0 1 0 0,0-1-1 0 0,0 1 0 0 0,0 0 0 0 0,1-1 0 0 0,-1 1 0 0 0,0 0 1 0 0,0-1-1 0 0,1 1 0 0 0,-1 0 0 0 0,0-1 0 0 0,1 1 0 0 0,-1-1 1 0 0,0 1-1 0 0,1 0 0 0 0,-1-1 0 0 0,1 1 0 0 0,-1-1 1 0 0,1 0-1 0 0,-1 1 0 0 0,1-1 0 0 0,0 1 0 0 0,-1-1 0 0 0,1 0 1 0 0,-1 1-1 0 0,1-1 0 0 0,0 0 0 0 0,-1 0 0 0 0,1 1 0 0 0,0-1 1 0 0,-1 0-1 0 0,1 0 0 0 0,0 0 0 0 0,-1 0 0 0 0,1 0 0 0 0,0 0 1 0 0,0 0-1 0 0,-1 0 0 0 0,1 0 0 0 0,0 0 0 0 0,-1 0 0 0 0,2-1 1 0 0,4-1-44 0 0,-1 1 1 0 0,1-2-1 0 0,-1 1 1 0 0,6-4 0 0 0,-2 2 109 0 0,42-22 884 0 0,84-56 0 0 0,-126 76-988 0 0,-4 3 0 0 0,1 0 0 0 0,-1-1 0 0 0,0 0 0 0 0,0 0 0 0 0,-1-1 0 0 0,1 1 0 0 0,-1-1 0 0 0,0 0 0 0 0,0 0 0 0 0,0 0 0 0 0,-1-1 0 0 0,0 1 0 0 0,3-8 0 0 0,-5 12-33 0 0,0-1 0 0 0,0 1 0 0 0,0-1-1 0 0,-1 0 1 0 0,1 0 0 0 0,-1 1 0 0 0,1-1 0 0 0,-1 0-1 0 0,0 0 1 0 0,1 0 0 0 0,-1 0 0 0 0,0 0 0 0 0,0 1-1 0 0,0-1 1 0 0,-1 0 0 0 0,1 0 0 0 0,0 0 0 0 0,-1 0-1 0 0,1 1 1 0 0,-1-1 0 0 0,0 0 0 0 0,1 0 0 0 0,-1 1-1 0 0,0-1 1 0 0,0 1 0 0 0,0-1 0 0 0,0 1 0 0 0,0-1-1 0 0,-3-2 1 0 0,1 2-29 0 0,0 0 0 0 0,0 0-1 0 0,1 0 1 0 0,-2 1 0 0 0,1-1 0 0 0,0 1-1 0 0,0 0 1 0 0,0 0 0 0 0,-1 0 0 0 0,1 0-1 0 0,0 0 1 0 0,-1 1 0 0 0,1-1 0 0 0,-1 1-1 0 0,-5 0 1 0 0,-3 1-84 0 0,0 0-1 0 0,0 0 0 0 0,0 2 1 0 0,0-1-1 0 0,0 1 0 0 0,1 1 1 0 0,-1 0-1 0 0,1 1 0 0 0,0 0 1 0 0,-13 9-1 0 0,-4 3 536 0 0,1 2 1 0 0,1 1-1 0 0,-37 35 0 0 0,19-4-389 0 0,2 2 0 0 0,-64 103 0 0 0,93-133 0 0 0,-17 38 0 0 0,25-50 0 0 0,1 0 0 0 0,0 1 0 0 0,1 0 0 0 0,1 0 0 0 0,-3 19 0 0 0,5-30 0 0 0,0-1 0 0 0,0 0 0 0 0,0 1 0 0 0,0-1 0 0 0,0 1 0 0 0,0-1 0 0 0,0 1 0 0 0,0-1 0 0 0,0 0 0 0 0,0 1 0 0 0,0-1 0 0 0,0 1 0 0 0,0-1 0 0 0,0 1 0 0 0,0-1 0 0 0,1 0 0 0 0,-1 1 0 0 0,0-1 0 0 0,0 1 0 0 0,1-1 0 0 0,-1 0 0 0 0,0 1 0 0 0,0-1 0 0 0,1 0 0 0 0,-1 1 0 0 0,0-1 0 0 0,1 0 0 0 0,3 1 2 0 0,1 0 0 0 0,-1-1 0 0 0,0 1 0 0 0,1-1 0 0 0,-1-1 0 0 0,1 1 0 0 0,-1 0 0 0 0,6-2 0 0 0,-1 1 52 0 0,26-5 502 0 0,0-1 0 0 0,62-21-1 0 0,63-36-339 0 0,-64 24-1796 0 0,11-7-2357 0 0,-61 21 1891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23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327 183 15663 0 0,'0'0'356'0'0,"0"0"50"0"0,0 0 20 0 0,0 0-42 0 0,0 2-250 0 0,4 24 379 0 0,0 0 1 0 0,2-1 0 0 0,10 28-1 0 0,25 77 1519 0 0,-39-125-2028 0 0,1-1-1 0 0,-1 1 1 0 0,1-1-1 0 0,6 9 1 0 0,-6-9-5 0 0,0 0 1 0 0,0 1 0 0 0,0-1-1 0 0,3 9 1 0 0,12 20-876 0 0,-18-32 838 0 0,0-1-1 0 0,0 0 0 0 0,0 0 1 0 0,1 0-1 0 0,-1 1 0 0 0,0-1 1 0 0,0 0-1 0 0,1 0 0 0 0,-1 0 1 0 0,0 0-1 0 0,0 0 0 0 0,1 0 0 0 0,-1 0 1 0 0,0 1-1 0 0,0-1 0 0 0,1 0 1 0 0,-1 0-1 0 0,0 0 0 0 0,1 0 1 0 0,-1 0-1 0 0,0 0 0 0 0,0 0 1 0 0,1 0-1 0 0,-1 0 0 0 0,0-1 1 0 0,0 1-1 0 0,1 0 0 0 0,-1 0 1 0 0,0 0-1 0 0,1 0 0 0 0,-1 0 1 0 0,0 0-1 0 0,0 0 0 0 0,0-1 1 0 0,1 1-1 0 0,-1 0 0 0 0,0 0 1 0 0,1-1-1 0 0,8-5-497 0 0,56-67-3432 0 0,-56 60 3511 0 0,-1 0 0 0 0,0 0-1 0 0,-1 0 1 0 0,-1-1-1 0 0,0-1 1 0 0,8-28 0 0 0,3-7-558 0 0,62-164 2295 0 0,-76 209-1033 0 0,-1-1 0 0 0,0 0 0 0 0,0 1 0 0 0,0-1 0 0 0,-1 0 0 0 0,1 0 0 0 0,-2 0 0 0 0,1 0 0 0 0,-1-12 0 0 0,0 17 743 0 0,0 1 30 0 0,-2 0-65 0 0,-1 2-763 0 0,-1 0 1 0 0,1 0-1 0 0,0 0 0 0 0,-1 1 1 0 0,1-1-1 0 0,0 1 0 0 0,0-1 1 0 0,0 1-1 0 0,1 0 0 0 0,-5 7 1 0 0,-2 3-80 0 0,-10 21 1 0 0,7-12-116 0 0,-168 374 226 0 0,66-128 1367 0 0,-73 82-3350 0 0,181-341 1752 0 0,-112 178-3790 0 0,98-159-1999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2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240 233 10135 0 0,'-23'0'770'0'0,"22"0"-756"0"0,0 1 1 0 0,0-1-1 0 0,0 0 1 0 0,0 1 0 0 0,0-1-1 0 0,1 0 1 0 0,-1 1 0 0 0,0-1-1 0 0,0 1 1 0 0,1-1-1 0 0,-1 1 1 0 0,0-1 0 0 0,1 1-1 0 0,-1 0 1 0 0,0-1-1 0 0,1 1 1 0 0,-1 0 0 0 0,1-1-1 0 0,-1 1 1 0 0,0 1-1 0 0,-8 19-4 0 0,7-17 106 0 0,0 1 231 0 0,-1 0 1 0 0,1 1-1 0 0,1-1 1 0 0,-1 1 0 0 0,1-1-1 0 0,0 1 1 0 0,0-1-1 0 0,1 10 1 0 0,0-13-248 0 0,0 0 1 0 0,0 0-1 0 0,1 0 0 0 0,-1 0 1 0 0,1-1-1 0 0,0 1 0 0 0,-1 0 1 0 0,1 0-1 0 0,0 0 0 0 0,0-1 1 0 0,0 1-1 0 0,0 0 1 0 0,1-1-1 0 0,-1 1 0 0 0,0-1 1 0 0,1 1-1 0 0,-1-1 0 0 0,1 0 1 0 0,-1 0-1 0 0,1 1 0 0 0,-1-1 1 0 0,1 0-1 0 0,0-1 0 0 0,0 1 1 0 0,0 0-1 0 0,-1 0 1 0 0,1-1-1 0 0,3 1 0 0 0,0 0-32 0 0,1 0 0 0 0,-1 0 1 0 0,0-1-1 0 0,1 0 0 0 0,-1 0 0 0 0,1 0 0 0 0,-1-1 0 0 0,0 1 0 0 0,1-1 0 0 0,-1-1 1 0 0,8-2-1 0 0,9-4 491 0 0,28-16 1 0 0,-32 15-465 0 0,19-10-92 0 0,-2-2 1 0 0,0-2-1 0 0,-2 0 0 0 0,37-35 0 0 0,-16 3 3 0 0,-47 47-20 0 0,0-1 0 0 0,-1 1 0 0 0,0-2 0 0 0,9-17 0 0 0,-14 26-15 0 0,-1-1 0 0 0,1 1 0 0 0,0-1 1 0 0,-1 1-1 0 0,0-1 0 0 0,1 1 0 0 0,-1-1 0 0 0,0 0 0 0 0,0 1 0 0 0,1-1 0 0 0,-1 1 0 0 0,-1-1 0 0 0,1 0 0 0 0,0 1 1 0 0,0-1-1 0 0,-1 1 0 0 0,1-1 0 0 0,0 0 0 0 0,-1 1 0 0 0,0-1 0 0 0,1 1 0 0 0,-1 0 0 0 0,0-1 0 0 0,0 1 0 0 0,0-1 0 0 0,0 1 1 0 0,0 0-1 0 0,0 0 0 0 0,0 0 0 0 0,0-1 0 0 0,0 1 0 0 0,-1 0 0 0 0,1 1 0 0 0,-3-3 0 0 0,1 2-36 0 0,-1-1-1 0 0,1 0 1 0 0,-1 1 0 0 0,0 0-1 0 0,0 0 1 0 0,1 0-1 0 0,-1 0 1 0 0,0 1-1 0 0,0 0 1 0 0,0-1 0 0 0,0 2-1 0 0,0-1 1 0 0,-7 1-1 0 0,-5 4 26 0 0,0 0 0 0 0,0 1 0 0 0,-18 9 0 0 0,-17 6-242 0 0,-61 24-521 0 0,-116 64 0 0 0,216-102 943 0 0,0-1 0 0 0,1 2-1 0 0,-1-1 1 0 0,1 1 0 0 0,1 1 0 0 0,-16 17-1 0 0,21-22-75 0 0,2 1 0 0 0,-1 0 0 0 0,1 0 0 0 0,-1 1 0 0 0,1-1 0 0 0,1 1-1 0 0,-1-1 1 0 0,1 1 0 0 0,0 0 0 0 0,0 0 0 0 0,1 0 0 0 0,0 0 0 0 0,0 0 0 0 0,0 0-1 0 0,1 0 1 0 0,0 11 0 0 0,1-7 9 0 0,0 0 1 0 0,0-1-1 0 0,1 1 0 0 0,1-1 0 0 0,-1 0 0 0 0,1 1 1 0 0,1-1-1 0 0,0-1 0 0 0,0 1 0 0 0,1-1 0 0 0,0 1 0 0 0,0-1 1 0 0,1 0-1 0 0,0-1 0 0 0,1 0 0 0 0,-1 0 0 0 0,1 0 1 0 0,1-1-1 0 0,-1 0 0 0 0,1 0 0 0 0,0-1 0 0 0,0 0 0 0 0,1 0 1 0 0,0-1-1 0 0,-1 0 0 0 0,14 4 0 0 0,-14-5-100 0 0,1-1 1 0 0,0 1-1 0 0,0-1 0 0 0,0-1 0 0 0,0 0 1 0 0,0 0-1 0 0,0-1 0 0 0,0 0 0 0 0,0 0 1 0 0,0-1-1 0 0,0 0 0 0 0,0-1 0 0 0,0 0 1 0 0,11-4-1 0 0,27-14-1256 0 0,-16 5-3443 0 0,-6 1-888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24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15663 0 0,'0'0'356'0'0,"0"0"50"0"0,0 0 20 0 0,0 0-42 0 0,0 3-250 0 0,33 159-120 0 0,-30-133-14 0 0,-1 36 0 0 0,-3-57 257 0 0,1-1 0 0 0,-2 0 0 0 0,1 0 0 0 0,-5 13 0 0 0,-3 12 482 0 0,1-6-651 0 0,7-25 283 0 0,1-1 117 0 0,1-2 21 0 0,11-25 377 0 0,0 0-1 0 0,31-46 0 0 0,-10 28-885 0 0,2 2 0 0 0,1 1 0 0 0,3 3 0 0 0,1 0 0 0 0,2 3 0 0 0,81-55 0 0 0,-102 78-237 0 0,4-3-200 0 0,32-16-1 0 0,-49 28-235 0 0,1 0 0 0 0,0 1 0 0 0,0 0-1 0 0,-1 1 1 0 0,2 0 0 0 0,-1 0 0 0 0,0 1 0 0 0,10 0 0 0 0,1 1-5469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2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 11975 0 0,'0'0'547'0'0,"0"0"-11"0"0,1 1-344 0 0,23 23 1270 0 0,-20-19-1022 0 0,1 0-1 0 0,-1 0 1 0 0,1 0 0 0 0,0-1 0 0 0,11 7 0 0 0,5 2 18 0 0,-19-12 38 0 0,10 2 457 0 0,-6-2-837 0 0,1-1-1 0 0,-1 0 1 0 0,1 0-1 0 0,0-1 1 0 0,-1 0 0 0 0,1 0-1 0 0,-1 0 1 0 0,1-1 0 0 0,-1 0-1 0 0,0 0 1 0 0,0-1 0 0 0,0 1-1 0 0,0-1 1 0 0,0-1 0 0 0,-1 1-1 0 0,1-1 1 0 0,-1 0 0 0 0,8-7-1 0 0,-12 9-114 0 0,0 0 0 0 0,0 1 0 0 0,0-1 0 0 0,0 0 1 0 0,0 0-1 0 0,0 1 0 0 0,-1-1 0 0 0,1 0 0 0 0,-1 0 0 0 0,1 0 0 0 0,-1 0 0 0 0,0 0 0 0 0,1 0 0 0 0,-1-3 0 0 0,0 5-9 0 0,0-1 0 0 0,-1 1-1 0 0,1-1 1 0 0,0 1 0 0 0,0-1-1 0 0,0 1 1 0 0,0-1 0 0 0,-1 1-1 0 0,1 0 1 0 0,0-1 0 0 0,0 1-1 0 0,-1-1 1 0 0,1 1 0 0 0,0 0-1 0 0,-1-1 1 0 0,1 1 0 0 0,0 0 0 0 0,-1-1-1 0 0,1 1 1 0 0,-1 0 0 0 0,1-1-1 0 0,-1 1 1 0 0,1 0 0 0 0,-1 0-1 0 0,-4 1-184 0 0,-6 0 58 0 0,-1 2 0 0 0,1-1-1 0 0,-1 1 1 0 0,1 1 0 0 0,-15 6 0 0 0,-54 32-618 0 0,66-34 726 0 0,-30 17 27 0 0,1 1 0 0 0,1 3 0 0 0,2 1 0 0 0,-44 43 0 0 0,61-52 0 0 0,8-8 0 0 0,-13 17 0 0 0,25-26 0 0 0,0-1 0 0 0,0 2 0 0 0,0-1 0 0 0,0 0 0 0 0,1 0 0 0 0,0 1 0 0 0,0 0 0 0 0,0-1 0 0 0,-1 8 0 0 0,2-11-34 0 0,1 0 0 0 0,0 1 0 0 0,0-1 0 0 0,0 1 0 0 0,0-1 0 0 0,0 0 0 0 0,0 1-1 0 0,0-1 1 0 0,1 1 0 0 0,-1-1 0 0 0,0 1 0 0 0,1-1 0 0 0,-1 0 0 0 0,1 1 0 0 0,-1-1 0 0 0,1 0 0 0 0,0 0-1 0 0,0 0 1 0 0,0 1 0 0 0,-1-1 0 0 0,1 0 0 0 0,0 0 0 0 0,0 0 0 0 0,0 0 0 0 0,1 0 0 0 0,-1 0 0 0 0,0-1-1 0 0,0 1 1 0 0,0 0 0 0 0,1-1 0 0 0,-1 1 0 0 0,0 0 0 0 0,1-1 0 0 0,-1 0 0 0 0,0 1 0 0 0,2-1 0 0 0,6 2-791 0 0,0 0 0 0 0,0-1 0 0 0,0 0 1 0 0,13-1-1 0 0,0-1-5238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2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1 266 13823 0 0,'0'0'315'0'0,"0"0"45"0"0,0 0 21 0 0,0 1-49 0 0,0 5-220 0 0,1 0-29 0 0,-1-5 282 0 0,4-1 5669 0 0,4-6-3827 0 0,15-15-3108 0 0,-11 9 1309 0 0,27-22-408 0 0,2 1 0 0 0,1 2 0 0 0,60-33 0 0 0,-79 52 0 0 0,1 0 0 0 0,0 2 0 0 0,0 0 0 0 0,1 2 0 0 0,1 1 0 0 0,-1 0 0 0 0,1 2 0 0 0,39-2 0 0 0,-58 7 0 0 0,0 0 0 0 0,0 0 0 0 0,0 1 0 0 0,0 0 0 0 0,-1 0 0 0 0,1 1 0 0 0,12 4 0 0 0,-17-5 0 0 0,0-1 0 0 0,-1 1 0 0 0,1 0 0 0 0,-1 0 0 0 0,1-1 0 0 0,-1 1 0 0 0,0 0 0 0 0,1 0 0 0 0,-1 1 0 0 0,0-1 0 0 0,0 0 0 0 0,0 0 0 0 0,0 1 0 0 0,0-1 0 0 0,0 0 0 0 0,0 1 0 0 0,0-1 0 0 0,0 1 0 0 0,0-1 0 0 0,-1 1 0 0 0,1 0 0 0 0,-1-1 0 0 0,1 1 0 0 0,-1 0 0 0 0,0-1 0 0 0,0 1 0 0 0,0 0 0 0 0,0-1 0 0 0,0 1 0 0 0,0 0 0 0 0,0-1 0 0 0,0 1 0 0 0,-1 0 0 0 0,1-1 0 0 0,0 1 0 0 0,-1 0 0 0 0,-1 2 0 0 0,-5 12 0 0 0,-2 0 0 0 0,1-1 0 0 0,-19 24 0 0 0,-6 11 0 0 0,9-16-16 0 0,19-27-136 0 0,-1 0 0 0 0,2 0 0 0 0,-1 1 0 0 0,1 0 0 0 0,0-1 0 0 0,0 1 0 0 0,1 1 0 0 0,-4 12 0 0 0,7-20-235 0 0,-1 5 707 0 0,1-4-4801 0 0,0-2-2003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2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433 104 11975 0 0,'60'-86'1296'0'0,"-46"69"1148"0"0,-14 16-2390 0 0,0 1 0 0 0,0 0 0 0 0,0 0 1 0 0,0 0-1 0 0,0 0 0 0 0,0 0 0 0 0,1 0 0 0 0,-1 0 0 0 0,0 0 0 0 0,0 0 1 0 0,0 0-1 0 0,0 0 0 0 0,0 0 0 0 0,0 0 0 0 0,0 0 0 0 0,0 0 1 0 0,0 0-1 0 0,1 0 0 0 0,-1 0 0 0 0,0 0 0 0 0,0 0 0 0 0,0 0 0 0 0,0 0 1 0 0,0 0-1 0 0,0 0 0 0 0,0 0 0 0 0,0 1 0 0 0,0-1 0 0 0,1 0 1 0 0,-1 0-1 0 0,0 0 0 0 0,0 0 0 0 0,0 0 0 0 0,0 0 0 0 0,0 0 1 0 0,0 0-1 0 0,0 0 0 0 0,0 0 0 0 0,0 0 0 0 0,0 1 0 0 0,0-1 0 0 0,0 0 1 0 0,0 0-1 0 0,0 0 0 0 0,0 0 0 0 0,0 0 0 0 0,0 0 0 0 0,1 12 439 0 0,-6 25 132 0 0,-1 0 0 0 0,-2 0 0 0 0,-13 38 0 0 0,-46 105-311 0 0,46-127-21 0 0,-175 369 1312 0 0,176-385-1567 0 0,-80 139-1460 0 0,86-154 648 0 0,-2-2 0 0 0,-19 23 0 0 0,33-42-1154 0 0,2-1-96 0 0,0 0-22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2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21 105 15663 0 0,'0'0'719'0'0,"-1"0"-20"0"0,-5 0-449 0 0,0 1-147 0 0,5-1 278 0 0,1 0 110 0 0,0 0 18 0 0,-1 2-372 0 0,0-1-1 0 0,1 0 1 0 0,-1 1-1 0 0,0-1 1 0 0,1 0-1 0 0,-1 1 1 0 0,1-1-1 0 0,-1 0 1 0 0,1 1 0 0 0,0-1-1 0 0,0 1 1 0 0,-1-1-1 0 0,1 1 1 0 0,1 1-1 0 0,0 0-100 0 0,0-1 0 0 0,1 0 0 0 0,0 0-1 0 0,0 1 1 0 0,0-1 0 0 0,0 0 0 0 0,0 0-1 0 0,0-1 1 0 0,0 1 0 0 0,1 0 0 0 0,-1-1 0 0 0,0 1-1 0 0,1-1 1 0 0,-1 0 0 0 0,1 0 0 0 0,0 0-1 0 0,-1 0 1 0 0,1-1 0 0 0,0 1 0 0 0,4 0 0 0 0,6 1 226 0 0,0-1 0 0 0,27 0 1 0 0,0-3 33 0 0,-1-2 1 0 0,1-2-1 0 0,40-11 0 0 0,114-41-427 0 0,-77 20 194 0 0,-1 14-236 0 0,-36 8-5264 0 0,-75 15 3391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2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1136 13823 0 0,'0'-2'315'0'0,"0"-2"-231"0"0,1 0 0 0 0,0 1 0 0 0,0-1 0 0 0,0 0 1 0 0,0 0-1 0 0,0 1 0 0 0,1-1 0 0 0,0 1 0 0 0,0-1 0 0 0,0 1 0 0 0,0 0 0 0 0,0 0 0 0 0,3-4 1 0 0,-1 4-76 0 0,-1-1 0 0 0,-1-1 0 0 0,1 1 0 0 0,0 0 0 0 0,-1-1 0 0 0,0 1 0 0 0,0-1 0 0 0,0 0 0 0 0,1-8 0 0 0,0-6 607 0 0,2 0 0 0 0,-1 0 0 0 0,2 1 0 0 0,1-1 0 0 0,15-30 0 0 0,-8 24-153 0 0,0 2 1 0 0,2 0-1 0 0,26-30 0 0 0,13-3 322 0 0,119-96 1 0 0,-96 89 42 0 0,170-169-656 0 0,-80 70-179 0 0,-154 150 7 0 0,20-12 0 0 0,-23 17 0 0 0,0-1 0 0 0,0 0 0 0 0,-1-1 0 0 0,10-10 0 0 0,-12 10 0 0 0,-8 12 0 0 0,-11 18 0 0 0,0-3-34 0 0,4-8-19 0 0,1 0 1 0 0,0 0 0 0 0,0 0-1 0 0,2 1 1 0 0,-1 0-1 0 0,-4 19 1 0 0,8-28-423 0 0,1 12-475 0 0,-2 18 774 0 0,3-25 178 0 0,-2 0 0 0 0,1 0-1 0 0,-1 0 1 0 0,0 0 0 0 0,-4 14-1 0 0,-4 11-1 0 0,-6 34 0 0 0,-3 13 0 0 0,-9 23 996 0 0,-22 156 0 0 0,47-236-996 0 0,2 26 0 0 0,-2 13 0 0 0,2-56-13 0 0,0 0 1 0 0,0 0-1 0 0,0 0 0 0 0,2 9 0 0 0,-2-12-324 0 0,0-2-138 0 0,0 0-33 0 0,0 0 66 0 0,2 0 292 0 0,1 2 83 0 0,1-2-1 0 0,0 1 0 0 0,0 0 1 0 0,-1-1-1 0 0,1 1 0 0 0,0-1 1 0 0,0 0-1 0 0,0-1 0 0 0,3 0 1 0 0,23-6-7377 0 0,-18 4 1644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2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15663 0 0,'0'0'356'0'0,"0"0"50"0"0,9 0 404 0 0,2-1-772 0 0,1-1-1 0 0,-1 1 1 0 0,23-8-1 0 0,-4 2-39 0 0,340-69 2 0 0,-319 67-4781 0 0,-32 4-630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2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11975 0 0,'0'0'267'0'0,"0"0"42"0"0,0 2 17 0 0,2 7-277 0 0,1 0 1 0 0,0-1-1 0 0,1 1 1 0 0,0-1-1 0 0,0 0 1 0 0,0 0-1 0 0,7 8 1 0 0,7 13-36 0 0,-9-14 302 0 0,1-1-1 0 0,1 0 1 0 0,0-1-1 0 0,1 0 1 0 0,22 18-1 0 0,-20-19 121 0 0,0 2 0 0 0,-1-1 0 0 0,-1 2-1 0 0,16 21 1 0 0,-26-32-435 0 0,1 0 1 0 0,-1 1-1 0 0,0-1 0 0 0,-1 1 0 0 0,1-1 0 0 0,-1 1 0 0 0,0-1 0 0 0,0 1 1 0 0,0 0-1 0 0,-1 0 0 0 0,1-1 0 0 0,-1 1 0 0 0,-1 7 0 0 0,0-5 0 0 0,0 0-1 0 0,-1-1 1 0 0,0 1-1 0 0,0-1 0 0 0,-1 1 1 0 0,0-1-1 0 0,0 0 1 0 0,-6 9-1 0 0,-1-1 0 0 0,-1-1-1 0 0,0-1 1 0 0,-1 0-1 0 0,0 0 0 0 0,-1-1 1 0 0,-27 18-1 0 0,10-10-206 0 0,-1-2 0 0 0,-1 0-1 0 0,-60 21 1 0 0,83-35-161 0 0,0-1 1 0 0,1-1-1 0 0,-1 1 1 0 0,-15-1-1 0 0,21-1 242 0 0,-5 1-897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1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46 8287 0 0,'45'-7'415'0'0,"-33"6"-292"0"0,0-1-1 0 0,0 0 0 0 0,18-6 0 0 0,-1-10 314 0 0,-29 18-410 0 0,1 0 0 0 0,-1-1 0 0 0,0 1 0 0 0,0 0-1 0 0,0 0 1 0 0,0 0 0 0 0,0 0 0 0 0,0-1 0 0 0,1 1 0 0 0,-1 0-1 0 0,0 0 1 0 0,0 0 0 0 0,0-1 0 0 0,0 1 0 0 0,0 0-1 0 0,0 0 1 0 0,0 0 0 0 0,0-1 0 0 0,0 1 0 0 0,0 0-1 0 0,0 0 1 0 0,0 0 0 0 0,0-1 0 0 0,0 1 0 0 0,0 0 0 0 0,0 0-1 0 0,0-1 1 0 0,0 1 0 0 0,0 0 0 0 0,-2-2 3267 0 0,-2 3-3125 0 0,0 0-1 0 0,0 0 0 0 0,-1 0 1 0 0,1 1-1 0 0,0-1 0 0 0,0 1 0 0 0,1 0 1 0 0,-1 0-1 0 0,-5 4 0 0 0,-7 4 208 0 0,-214 116 1257 0 0,142-77-1632 0 0,-25 13 0 0 0,-15 6 0 0 0,-41 19 0 0 0,169-87 0 0 0,0 0 0 0 0,0 0 0 0 0,0 0 0 0 0,0 0 0 0 0,0 0 0 0 0,0 0 0 0 0,1 1 0 0 0,-1-1 0 0 0,0 0 0 0 0,0 0 0 0 0,0 0 0 0 0,0 0 0 0 0,0 0 0 0 0,0 0 0 0 0,0 0 0 0 0,0 0 0 0 0,0 0 0 0 0,0 0 0 0 0,0 0 0 0 0,0 0 0 0 0,0 0 0 0 0,0 0 0 0 0,0 0 0 0 0,0 0 0 0 0,0 0 0 0 0,0 0 0 0 0,0 0 0 0 0,0 0 0 0 0,0 0 0 0 0,0 1 0 0 0,0-1 0 0 0,0 0 0 0 0,0 0 0 0 0,0 0 0 0 0,0 0 0 0 0,0 0 0 0 0,0 0 0 0 0,-1 0 0 0 0,1 0 0 0 0,0 0 0 0 0,0 0 0 0 0,0 0 0 0 0,0 0 0 0 0,0 0 0 0 0,0 0 0 0 0,0 0 0 0 0,0 0 0 0 0,0 0 0 0 0,0 0 0 0 0,0 0 0 0 0,0 0 0 0 0,0 0 0 0 0,8 0 0 0 0,10-1 0 0 0,22-6 0 0 0,0 2 0 0 0,49 0 0 0 0,-73 5 0 0 0,0 1 0 0 0,-1 1 0 0 0,1 0 0 0 0,0 1 0 0 0,-1 1 0 0 0,1 0 0 0 0,-1 1 0 0 0,23 11 0 0 0,-11-2 0 0 0,-2 2 0 0 0,0 1 0 0 0,0 2 0 0 0,-2 0 0 0 0,0 1 0 0 0,-2 1 0 0 0,36 45 0 0 0,-52-61 0 0 0,-3-4 0 0 0,-1 1 0 0 0,0-1 0 0 0,1 1 0 0 0,-1-1 0 0 0,0 1 0 0 0,0 0 0 0 0,0 0 0 0 0,0-1 0 0 0,-1 1 0 0 0,1 0 0 0 0,0 0 0 0 0,0 2 0 0 0,-1-2 4 0 0,1 0 0 0 0,0 0 0 0 0,-1-1 0 0 0,1 1 0 0 0,-1 0 1 0 0,0 0-1 0 0,1 0 0 0 0,-1 0 0 0 0,0 0 0 0 0,0 0 0 0 0,0 0 0 0 0,-1 0 0 0 0,1 0 0 0 0,0 0 0 0 0,-1 0 0 0 0,1-1 0 0 0,-1 1 0 0 0,0 0 0 0 0,1 0 0 0 0,-1 0 0 0 0,0-1 0 0 0,0 1 0 0 0,0 0 0 0 0,0-1 1 0 0,-1 1-1 0 0,1-1 0 0 0,0 1 0 0 0,-1-1 0 0 0,1 0 0 0 0,-1 0 0 0 0,1 1 0 0 0,-1-1 0 0 0,0 0 0 0 0,1 0 0 0 0,-3 0 0 0 0,-7 4 26 0 0,0 0 1 0 0,0-1-1 0 0,-1-1 0 0 0,-19 4 1 0 0,17-4-39 0 0,-3 0-16 0 0,-1 0 0 0 0,0-2 1 0 0,0 0-1 0 0,0 0 1 0 0,-18-3-1 0 0,5-2-22 0 0,-61-15 0 0 0,90 18-186 0 0,0 1 0 0 0,0-1-1 0 0,1 1 1 0 0,-1-1 0 0 0,0 0-1 0 0,1 1 1 0 0,-1-1 0 0 0,0 0-1 0 0,-1-2 1 0 0,2 3 93 0 0,1-1-1 0 0,-1 0 1 0 0,1 1 0 0 0,0-1-1 0 0,-1 0 1 0 0,1 1 0 0 0,0-1 0 0 0,-1 0-1 0 0,1 1 1 0 0,0-1 0 0 0,0 0-1 0 0,0 0 1 0 0,0 1 0 0 0,0-1-1 0 0,0 0 1 0 0,0 0 0 0 0,0 0-1 0 0,0 1 1 0 0,0-1 0 0 0,0 0 0 0 0,0 0-1 0 0,0 1 1 0 0,1-2 0 0 0,4-12-1907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27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532 110 11975 0 0,'0'0'267'0'0,"0"0"42"0"0,0 0 17 0 0,0 0-28 0 0,-1 3-196 0 0,1-1-72 0 0,0-1 1 0 0,-1 1-1 0 0,1-1 1 0 0,-1 1 0 0 0,1-1-1 0 0,-1 1 1 0 0,0-1 0 0 0,0 0-1 0 0,1 1 1 0 0,-1-1-1 0 0,0 0 1 0 0,0 0 0 0 0,0 0-1 0 0,-1 0 1 0 0,1 0 0 0 0,0 0-1 0 0,0 0 1 0 0,-3 2-1 0 0,-31 13 904 0 0,13-5-564 0 0,-37 20-287 0 0,-107 77-1 0 0,141-89-82 0 0,2 1 0 0 0,1 1 0 0 0,-25 29 0 0 0,-17 15 842 0 0,27-29-244 0 0,36-35-577 0 0,0 1-1 0 0,-1-1 0 0 0,1 0 1 0 0,0 1-1 0 0,0 0 1 0 0,0-1-1 0 0,0 1 0 0 0,1 0 1 0 0,-1-1-1 0 0,0 1 1 0 0,1 0-1 0 0,-1 0 0 0 0,1-1 1 0 0,0 1-1 0 0,-1 0 1 0 0,1 0-1 0 0,0 2 0 0 0,1 1 23 0 0,-1 1 0 0 0,2-1 0 0 0,-1 0 0 0 0,3 9 0 0 0,1 2-17 0 0,-3-11 14 0 0,0 0-1 0 0,0-1 0 0 0,0 1 1 0 0,0-1-1 0 0,1 1 0 0 0,0-1 1 0 0,0 0-1 0 0,0 0 0 0 0,1 0 1 0 0,-1-1-1 0 0,1 1 0 0 0,0-1 1 0 0,-1 0-1 0 0,2 0 0 0 0,-1 0 1 0 0,0 0-1 0 0,1-1 0 0 0,-1 0 1 0 0,1 0-1 0 0,-1 0 0 0 0,9 2 1 0 0,2 0 129 0 0,-1-1 1 0 0,2 0-1 0 0,-1-1 1 0 0,0-1-1 0 0,30-1 1 0 0,-16-3-15 0 0,1-1-1 0 0,-1-1 1 0 0,0-1 0 0 0,0-2 0 0 0,-1-1 0 0 0,34-15-1 0 0,-24 6 129 0 0,0-2-1 0 0,-1-1 1 0 0,59-46-1 0 0,-78 51-282 0 0,-1-1 0 0 0,-1-1 0 0 0,26-35 0 0 0,-34 43 0 0 0,-2 1-11 0 0,-1 0 0 0 0,0 0-1 0 0,0 0 1 0 0,-1 0 0 0 0,0-1-1 0 0,-1 0 1 0 0,0 0 0 0 0,-1 0-1 0 0,1 0 1 0 0,-2 0 0 0 0,1-19 0 0 0,-1 15-242 0 0,-2 0 1 0 0,0 0-1 0 0,0 0 1 0 0,-2 0-1 0 0,1 0 1 0 0,-2 0-1 0 0,0 0 1 0 0,-6-13-1 0 0,6 19 175 0 0,0 0-1 0 0,0 0 0 0 0,-1 0 1 0 0,0 1-1 0 0,-1 0 0 0 0,1 0 1 0 0,-1 0-1 0 0,-1 0 0 0 0,1 1 1 0 0,-1 0-1 0 0,-14-8 0 0 0,16 10 39 0 0,-1 1-1 0 0,0 0 1 0 0,-1 0-1 0 0,1 1 1 0 0,0 0-1 0 0,-1 0 1 0 0,1 0-1 0 0,-1 1 1 0 0,1 0 0 0 0,-1 0-1 0 0,0 1 1 0 0,0-1-1 0 0,1 2 1 0 0,-1-1-1 0 0,0 1 1 0 0,-8 1-1 0 0,9 0-100 0 0,0-1-1 0 0,0 1 0 0 0,0 0 0 0 0,1 1 1 0 0,-1-1-1 0 0,-7 5 0 0 0,11-5 33 0 0,-1 0 0 0 0,1 0 0 0 0,-1 0 0 0 0,1 1 0 0 0,0-1 0 0 0,0 1 0 0 0,0-1 0 0 0,0 1 0 0 0,1-1 0 0 0,-1 1 0 0 0,1 0 0 0 0,-1 0 0 0 0,1 0 0 0 0,0 0 0 0 0,-1 4 0 0 0,-4 25-1412 0 0,5-4-14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2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0 17503 0 0,'0'0'399'0'0,"0"0"60"0"0,0 0 21 0 0,0 0-59 0 0,1 3-276 0 0,4 9-129 0 0,-6-8-16 0 0,1-1 0 0 0,-1 0 0 0 0,0 0 0 0 0,0 0 0 0 0,-1 0 0 0 0,1 0 0 0 0,-1 0 0 0 0,1 0 0 0 0,-1-1 0 0 0,-3 5 0 0 0,-1 1 0 0 0,5-5 0 0 0,-9 14 0 0 0,0-1 0 0 0,-1 0 0 0 0,-20 21 0 0 0,3-7 0 0 0,-24 22 0 0 0,33-35 0 0 0,-86 67 0 0 0,46-44 0 0 0,9-4 0 0 0,-102 54 0 0 0,128-81 0 0 0,14-5 0 0 0,62-17 0 0 0,-5 0 0 0 0,37-8 0 0 0,163-19 0 0 0,-224 36 436 0 0,1 1 0 0 0,38 1 0 0 0,-52 2-744 0 0,-1 1 0 0 0,0 0 0 0 0,1 0 0 0 0,-1 1 0 0 0,0 0 0 0 0,0 0 0 0 0,0 1 0 0 0,0 1 0 0 0,12 6 0 0 0,-20-10-712 0 0,-1 0-4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2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13823 0 0,'0'0'315'0'0,"0"0"45"0"0,0 0 21 0 0,0-1-49 0 0,0 0-326 0 0,0 0-1 0 0,0 0 1 0 0,0 0 0 0 0,0 0-1 0 0,1 0 1 0 0,-1 0 0 0 0,0 0-1 0 0,0 1 1 0 0,1-1-1 0 0,-1 0 1 0 0,0 0 0 0 0,1 0-1 0 0,-1 1 1 0 0,1-1-1 0 0,-1 0 1 0 0,1 0 0 0 0,-1 1-1 0 0,1-1 1 0 0,0 0-1 0 0,-1 1 1 0 0,1-1 0 0 0,0 1-1 0 0,0-1 1 0 0,1 0-1 0 0,-1 0 50 0 0,2-2 137 0 0,0 1 0 0 0,1-1 1 0 0,-1 1-1 0 0,0 0 0 0 0,1 0 0 0 0,0 0 0 0 0,-1 0 0 0 0,1 0 1 0 0,0 1-1 0 0,0 0 0 0 0,8-2 0 0 0,2 1 295 0 0,0 1 0 0 0,16 0 0 0 0,1 1 179 0 0,15-1 718 0 0,74 8-1 0 0,-63-2-635 0 0,15 1-671 0 0,-25-1-465 0 0,1-2 0 0 0,82-6 0 0 0,-89-5-3620 0 0,-23 4-2812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2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13823 0 0,'0'0'315'0'0,"0"0"45"0"0,0 0 21 0 0,0 0-49 0 0,1 3-220 0 0,0 1-40 0 0,0 1 1 0 0,-1-1-1 0 0,1 1 0 0 0,-1-1 0 0 0,0 1 1 0 0,-1 0-1 0 0,1-1 0 0 0,-1 1 0 0 0,0-1 0 0 0,0 1 1 0 0,-2 4-1 0 0,-21 54 1149 0 0,19-53-1273 0 0,-27 61 56 0 0,-3-3 0 0 0,-3-1 0 0 0,-51 69 0 0 0,70-112-4 0 0,-35 33 0 0 0,21-23 0 0 0,29-30 168 0 0,-14 10-1493 0 0,16-13-4462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2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93 508 11975 0 0,'-16'1'1275'0'0,"-28"9"-1254"0"0,26-3-21 0 0,9-5 0 0 0,3-4 74 0 0,11-8 791 0 0,4-2-683 0 0,1 1 0 0 0,1 0 0 0 0,0 0 0 0 0,21-16-1 0 0,6-5 27 0 0,-4 0-208 0 0,108-96 0 0 0,63-44 931 0 0,-188 159-614 0 0,1 0 0 0 0,22-12 0 0 0,-30 20-230 0 0,0 0 0 0 0,0 1 0 0 0,0 0 0 0 0,1 1 0 0 0,0 0 0 0 0,13-2 0 0 0,-23 5-33 0 0,1 0 1 0 0,0 0-1 0 0,-1 0 0 0 0,1 0 0 0 0,-1 1 1 0 0,1-1-1 0 0,0 0 0 0 0,-1 1 1 0 0,1-1-1 0 0,-1 1 0 0 0,1-1 0 0 0,-1 1 1 0 0,1 0-1 0 0,-1 0 0 0 0,0 0 1 0 0,1 0-1 0 0,-1 0 0 0 0,0 0 1 0 0,0 0-1 0 0,0 0 0 0 0,1 0 0 0 0,-1 0 1 0 0,0 1-1 0 0,-1-1 0 0 0,1 0 1 0 0,0 1-1 0 0,0-1 0 0 0,0 3 1 0 0,3 5-58 0 0,0 0 0 0 0,-1 1 0 0 0,3 16 0 0 0,-1-5 45 0 0,3 1-42 0 0,-4-10 0 0 0,-1-1 0 0 0,1 1 0 0 0,0 12 0 0 0,-3-14 97 0 0,0-1 0 0 0,-1 1-1 0 0,0-1 1 0 0,0 1 0 0 0,-1-1 0 0 0,-1 1 0 0 0,1-1-1 0 0,-2 0 1 0 0,1 0 0 0 0,-1 0 0 0 0,0 0-1 0 0,-1 0 1 0 0,0 0 0 0 0,-1-1 0 0 0,0 0-1 0 0,0 0 1 0 0,0 0 0 0 0,-1-1 0 0 0,-1 1-1 0 0,-7 6 1 0 0,-4 4-95 0 0,-2-1 1 0 0,0-1-1 0 0,0 0 0 0 0,-2-2 1 0 0,0 0-1 0 0,-31 13 0 0 0,-129 53 33 0 0,128-60-253 0 0,-82 19 0 0 0,125-37-377 0 0,0-1-1 0 0,0 0 1 0 0,-12-1 0 0 0,18 0-296 0 0,4 0 755 0 0,1 0 1 0 0,0 0-1 0 0,-1 0 1 0 0,1-1-1 0 0,0 1 1 0 0,0 0-1 0 0,-1 0 1 0 0,1-1-1 0 0,0 1 1 0 0,0 0-1 0 0,-1 0 0 0 0,1-1 1 0 0,0 1-1 0 0,0 0 1 0 0,0-1-1 0 0,0 1 1 0 0,0 0-1 0 0,-1-1 1 0 0,1 1-1 0 0,0-1 1 0 0,0 1-1 0 0,0 0 1 0 0,0-1-1 0 0,0 1 0 0 0,0 0 1 0 0,0-1-1 0 0,0 0 1 0 0,0 1-54 0 0,3-10-1858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29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47 15663 0 0,'-1'-2'356'0'0,"0"0"-322"0"0,1-1 0 0 0,-1 1 0 0 0,-1 0-1 0 0,1 0 1 0 0,0-1 0 0 0,0 1 0 0 0,-1 0 0 0 0,0 0-1 0 0,1 1 1 0 0,-1-1 0 0 0,0 0 0 0 0,0 0-1 0 0,0 1 1 0 0,0-1 0 0 0,0 1 0 0 0,0 0 0 0 0,0 0-1 0 0,0-1 1 0 0,-1 1 0 0 0,1 1 0 0 0,0-1-1 0 0,-5-1 1 0 0,1 0 31 0 0,0 1 1 0 0,-1 0-1 0 0,1 0 0 0 0,0 1 0 0 0,0-1 1 0 0,-1 1-1 0 0,1 1 0 0 0,-10 1 0 0 0,-36 10-65 0 0,0 4 0 0 0,1 1 0 0 0,1 3 0 0 0,1 1 0 0 0,0 3 0 0 0,-57 39 0 0 0,90-53 125 0 0,1 1 0 0 0,1 1 0 0 0,0 0 0 0 0,1 1 0 0 0,0 0 0 0 0,1 1 0 0 0,-11 15 0 0 0,18-21-26 0 0,0 0 1 0 0,1 0-1 0 0,0 0 0 0 0,0 0 0 0 0,1 1 0 0 0,-5 17 0 0 0,7-20-71 0 0,0 0-1 0 0,1 0 1 0 0,-1 0-1 0 0,1 0 1 0 0,0 0-1 0 0,1 0 1 0 0,0 0-1 0 0,0 0 1 0 0,0-1-1 0 0,0 1 1 0 0,4 9-1 0 0,-3-12-53 0 0,0 1-1 0 0,0 0 0 0 0,0 0 1 0 0,0-1-1 0 0,1 1 0 0 0,-1-1 1 0 0,1 1-1 0 0,0-1 0 0 0,0 0 1 0 0,0 0-1 0 0,1-1 1 0 0,-1 1-1 0 0,8 3 0 0 0,-5-3-240 0 0,0 0 0 0 0,0 0 0 0 0,0-1 0 0 0,1 0 0 0 0,0 0-1 0 0,-1-1 1 0 0,1 0 0 0 0,7 0 0 0 0,14 1-756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3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32 987 13823 0 0,'0'0'315'0'0,"-1"1"45"0"0,-2 0-165 0 0,0 0-53 0 0,1 1 0 0 0,-1-1 0 0 0,1 0 1 0 0,-1 1-1 0 0,1 0 0 0 0,0-1 1 0 0,0 1-1 0 0,0 0 0 0 0,0 0 1 0 0,-3 4-1 0 0,29-9 1391 0 0,-9 0-1329 0 0,1-2 0 0 0,-1 0-1 0 0,-1-1 1 0 0,1-1 0 0 0,-1 0-1 0 0,0-1 1 0 0,13-9 0 0 0,-3 3-202 0 0,10-9-2 0 0,-1 0 0 0 0,-1-2 0 0 0,-1-2 0 0 0,-1-1 0 0 0,28-34 0 0 0,-15 9 0 0 0,-2-1 0 0 0,42-74 0 0 0,9-53 0 0 0,-67 124 0 0 0,3 2 0 0 0,57-85 0 0 0,-78 131 0 0 0,-1 0 0 0 0,1 0 0 0 0,1 1 0 0 0,-1 0 0 0 0,1 1 0 0 0,1 0 0 0 0,15-11 0 0 0,-21 17 0 0 0,0 0 0 0 0,0 1 0 0 0,0-1 0 0 0,0 1 0 0 0,0-1 0 0 0,0 1 0 0 0,1 0 0 0 0,-1 0 0 0 0,0 0 0 0 0,0 0 0 0 0,0 1 0 0 0,0 0 0 0 0,0-1 0 0 0,4 2 0 0 0,-3-1 0 0 0,6 4 0 0 0,-9-4 27 0 0,0 0 0 0 0,0 1 0 0 0,0-1 0 0 0,-1 0 0 0 0,1 1 0 0 0,-1-1 0 0 0,1 1 0 0 0,-1-1 0 0 0,1 1 0 0 0,-1-1-1 0 0,0 1 1 0 0,1-1 0 0 0,-1 1 0 0 0,0-1 0 0 0,0 1 0 0 0,0-1 0 0 0,0 1 0 0 0,-1-1 0 0 0,0 3 0 0 0,-8 34 768 0 0,7-33-689 0 0,-95 260 469 0 0,90-249-542 0 0,2-2-7 0 0,-16 38 113 0 0,1 1 0 0 0,-17 81 0 0 0,36-125-94 0 0,-1 1 1 0 0,2 0-1 0 0,-1 0 0 0 0,1 0 1 0 0,1 0-1 0 0,-1 0 1 0 0,2-1-1 0 0,-1 1 0 0 0,2 0 1 0 0,-1-1-1 0 0,1 1 1 0 0,0-1-1 0 0,1 0 0 0 0,0 0 1 0 0,1 0-1 0 0,0 0 1 0 0,0-1-1 0 0,1 0 0 0 0,0 0 1 0 0,0 0-1 0 0,9 7 0 0 0,7 8 141 0 0,18 26-1 0 0,-37-46-218 0 0,-2-2-1371 0 0,1-4-511 0 0,10-13-107 0 0,2-4-24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3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15663 0 0,'0'0'719'0'0,"0"0"-20"0"0,3 0-449 0 0,237-28-220 0 0,-191 24-32 0 0,33-2-1836 0 0,86-20-1 0 0,-132 18-4020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31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15663 0 0,'0'0'356'0'0,"0"0"50"0"0,0 0 20 0 0,-1 2-42 0 0,-1-1-411 0 0,0 1 0 0 0,1 0 0 0 0,-1 0 0 0 0,1-1 0 0 0,0 1 0 0 0,-1 0 0 0 0,1 0 0 0 0,0 1 0 0 0,0-1 0 0 0,0 0 0 0 0,1 0 0 0 0,-1 0 0 0 0,0 1 0 0 0,1-1-1 0 0,-1 3 1 0 0,1 1-182 0 0,0-1 1 0 0,1 1-1 0 0,0-1 0 0 0,0 1 0 0 0,3 8 0 0 0,3 7 150 0 0,0 0 0 0 0,2-1 0 0 0,16 30 0 0 0,41 54 224 0 0,2 3 726 0 0,-57-88-407 0 0,-2 0-1 0 0,0 1 1 0 0,11 39-1 0 0,-18-48-295 0 0,0 1 1 0 0,-1-1-1 0 0,-1 0 0 0 0,1 1 0 0 0,-2-1 0 0 0,1 0 0 0 0,-2 1 1 0 0,1-1-1 0 0,-2 0 0 0 0,1 0 0 0 0,-2 0 0 0 0,1 0 0 0 0,-2-1 0 0 0,-5 12 1 0 0,-9 13 553 0 0,-2 0 1 0 0,-38 49 0 0 0,34-55-784 0 0,-1 0 1 0 0,-47 39-1 0 0,65-60-73 0 0,-6 2-244 0 0,1 0 0 0 0,-20 11 0 0 0,-14 10-4099 0 0,46-30-2027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3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 17503 0 0,'0'0'399'0'0,"0"0"60"0"0,0 0 21 0 0,-4 7 86 0 0,-3 5-347 0 0,-1-1 0 0 0,-1 0 0 0 0,-19 19 1 0 0,18-19 72 0 0,0 0 1 0 0,0 1 0 0 0,-8 13 0 0 0,-1 4 115 0 0,-2-1 0 0 0,-25 27 0 0 0,5-7 416 0 0,-36 38-808 0 0,36-41-16 0 0,23-26 0 0 0,-2-1 0 0 0,-21 16 0 0 0,46-39 0 0 0,2-1 0 0 0,0 0 0 0 0,1 0 0 0 0,0 1 0 0 0,12-7 0 0 0,13 0 0 0 0,0 1 0 0 0,1 3 0 0 0,0 0 0 0 0,1 2 0 0 0,53-2 0 0 0,123 11 0 0 0,-193 2-95 0 0,0-1-3831 0 0,-18-4-3237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1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245 166 11975 0 0,'0'0'267'0'0,"1"-1"42"0"0,136-19 1859 0 0,-64 11-1287 0 0,-57 8-627 0 0,-1 0-1 0 0,1-1 1 0 0,0-1 0 0 0,-1 0-1 0 0,1-1 1 0 0,25-11-1 0 0,-40 15-285 0 0,0 0 0 0 0,0-1 0 0 0,0 1 0 0 0,0-1 0 0 0,0 1 0 0 0,0-1 0 0 0,0 0 0 0 0,-1 1 0 0 0,1-1 0 0 0,0 0 0 0 0,0 1 0 0 0,-1-1 0 0 0,1 0 0 0 0,0 0-1 0 0,-1 0 1 0 0,1 0 0 0 0,-1 0 0 0 0,1 0 0 0 0,-1 0 0 0 0,1-2 0 0 0,-1 2-56 0 0,0 0-1 0 0,0 0 1 0 0,0 0 0 0 0,0 0-1 0 0,-1 0 1 0 0,1 0-1 0 0,0 0 1 0 0,0 0 0 0 0,-1 0-1 0 0,1 0 1 0 0,-2-2-1 0 0,1 1-73 0 0,-1-2-4 0 0,0 1 0 0 0,0 0-1 0 0,0-1 1 0 0,-1 1 0 0 0,1 0-1 0 0,-1 0 1 0 0,0 1-1 0 0,0-1 1 0 0,0 1 0 0 0,0-1-1 0 0,-1 1 1 0 0,-6-4 0 0 0,-3 0-308 0 0,0 0 0 0 0,-16-5 0 0 0,20 9 451 0 0,-1 0-1 0 0,1 0 0 0 0,-1 0 0 0 0,1 1 0 0 0,-1 0 1 0 0,1 1-1 0 0,-1 0 0 0 0,0 1 0 0 0,1 0 1 0 0,-19 5-1 0 0,-2 2 572 0 0,1 2 1 0 0,-30 15-1 0 0,17-7-548 0 0,30-14 0 0 0,4-1 0 0 0,0 0 0 0 0,1 0 0 0 0,-1 1 0 0 0,1-1 0 0 0,0 1 0 0 0,0 1 0 0 0,0 0 0 0 0,1 0 0 0 0,-1 0 0 0 0,-7 9 0 0 0,1 2 0 0 0,0-1 0 0 0,1 1 0 0 0,1 0 0 0 0,-12 22 0 0 0,12-18-112 0 0,3-5 257 0 0,0 1 0 0 0,1 0 0 0 0,-6 20 0 0 0,12-32-67 0 0,0 0 0 0 0,0 0 1 0 0,0 0-1 0 0,1 0 0 0 0,0 0 0 0 0,-1 0 0 0 0,1 0 1 0 0,1 0-1 0 0,-1 0 0 0 0,0 0 0 0 0,1 0 1 0 0,0 0-1 0 0,0 0 0 0 0,0 0 0 0 0,1-1 0 0 0,-1 1 1 0 0,1 0-1 0 0,0-1 0 0 0,3 5 0 0 0,-3-5-41 0 0,1 0-1 0 0,0-1 0 0 0,0 1 1 0 0,0-1-1 0 0,0 0 1 0 0,1 0-1 0 0,-1 0 0 0 0,0 0 1 0 0,1-1-1 0 0,0 1 0 0 0,-1-1 1 0 0,1 0-1 0 0,0 0 1 0 0,0 0-1 0 0,-1-1 0 0 0,1 1 1 0 0,5-1-1 0 0,9 1 639 0 0,0-1-1 0 0,23-4 1 0 0,-34 3-488 0 0,78-11-708 0 0,111-33 1 0 0,-78 16-1261 0 0,-67 18-2039 0 0,0 2-1148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31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19351 0 0,'0'0'439'0'0,"0"0"62"0"0,0 0 33 0 0,0 0-65 0 0,8-4-292 0 0,13-4 231 0 0,1 0-1 0 0,0 1 1 0 0,1 1 0 0 0,27-3-1 0 0,-29 5-413 0 0,172-16 24 0 0,-132 17-19 0 0,86-17 0 0 0,-92 9-290 0 0,31-7 609 0 0,-30 3-6813 0 0,-47 13-821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3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0 19351 0 0,'0'0'439'0'0,"0"0"62"0"0,11 1 662 0 0,-9 1-1151 0 0,-1 1 1 0 0,0-1-1 0 0,1 0 0 0 0,-1 0 1 0 0,0 1-1 0 0,-1-1 0 0 0,1 0 1 0 0,0 1-1 0 0,-1-1 0 0 0,1 1 1 0 0,-1-1-1 0 0,0 1 0 0 0,0-1 1 0 0,0 4-1 0 0,-3 38 751 0 0,-5-6-396 0 0,-1 0 0 0 0,-21 56 0 0 0,18-59-351 0 0,-13 39-16 0 0,-48 156 0 0 0,55-165 0 0 0,-14 106 0 0 0,30-155 0 0 0,1 0 0 0 0,1 1 0 0 0,0-1 0 0 0,1 0 0 0 0,4 18 0 0 0,-5-13-145 0 0,-1-8-2492 0 0,1-13-4869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49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75 285 10135 0 0,'0'0'231'0'0,"0"0"29"0"0,0 0 19 0 0,0 2-41 0 0,0 1-224 0 0,0 1-1 0 0,0-1 0 0 0,0 1 0 0 0,0 0 1 0 0,0-1-1 0 0,-1 1 0 0 0,0-1 0 0 0,0 1 0 0 0,0-1 1 0 0,0 0-1 0 0,-2 5 0 0 0,-24 39 1939 0 0,5-10-44 0 0,18-28-1782 0 0,2-5-119 0 0,0 0-1 0 0,0 0 1 0 0,0 0-1 0 0,1 0 1 0 0,-2 6-1 0 0,2-2 66 0 0,0-7 299 0 0,1-1 117 0 0,0 0 21 0 0,1-1-66 0 0,30-42-1274 0 0,58-62 1 0 0,-64 80 797 0 0,1 0-1 0 0,1 2 1 0 0,1 1 0 0 0,36-22 0 0 0,-46 34 33 0 0,1 0 0 0 0,0 0 0 0 0,22-6 0 0 0,-33 13 0 0 0,0 1 0 0 0,0 0 0 0 0,1 0 0 0 0,-1 1 0 0 0,1 0 0 0 0,-1 0 0 0 0,1 1 0 0 0,-1 0 0 0 0,1 0 0 0 0,11 3 0 0 0,-18-3 18 0 0,0 1-1 0 0,0-1 0 0 0,1 1 0 0 0,-1 0 1 0 0,0 0-1 0 0,0 0 0 0 0,0 0 1 0 0,-1 0-1 0 0,1 0 0 0 0,0 1 0 0 0,0-1 1 0 0,0 1-1 0 0,-1-1 0 0 0,1 1 1 0 0,-1-1-1 0 0,1 1 0 0 0,0 2 1 0 0,0-1 44 0 0,-1 0 0 0 0,0 0 0 0 0,0 0 1 0 0,0 0-1 0 0,0 0 0 0 0,0 1 0 0 0,-1-1 0 0 0,1 0 1 0 0,-1 0-1 0 0,0 6 0 0 0,-2 4 137 0 0,0-1 1 0 0,0 1-1 0 0,-1-1 0 0 0,-9 23 0 0 0,10-30-199 0 0,0-1 0 0 0,0 1 0 0 0,-1-1 0 0 0,1 0 0 0 0,-1 0 0 0 0,0 0 0 0 0,0 0 0 0 0,0 0 0 0 0,-1 0 0 0 0,-6 4 0 0 0,-1 0 0 0 0,-1 0 0 0 0,1-1 0 0 0,-22 9 0 0 0,24-13 0 0 0,8-2-1 0 0,1-1 0 0 0,0 0 0 0 0,0 0 1 0 0,0 0-1 0 0,-1 0 0 0 0,1 0 0 0 0,0 0 0 0 0,0 0 0 0 0,0 0 0 0 0,-1 0 0 0 0,1 0 0 0 0,0 0 0 0 0,0 0 0 0 0,-1 0 0 0 0,1 0 0 0 0,0 0 0 0 0,0 0 1 0 0,0 0-1 0 0,-1 0 0 0 0,1 0 0 0 0,0-1 0 0 0,0 1 0 0 0,0 0 0 0 0,-1 0 0 0 0,1 0 0 0 0,0 0 0 0 0,0 0 0 0 0,0 0 0 0 0,0-1 0 0 0,-1 1 0 0 0,1 0 1 0 0,0 0-1 0 0,0 0 0 0 0,0 0 0 0 0,0-1 0 0 0,0 1 0 0 0,0 0 0 0 0,0 0 0 0 0,-1-1 0 0 0,1 1 0 0 0,0 0 0 0 0,0 0 0 0 0,0 0 0 0 0,0-1 0 0 0,0 1 1 0 0,0 0-1 0 0,0 0 0 0 0,0 0 0 0 0,0-1 0 0 0,0 1 0 0 0,0 0 0 0 0,0 0 0 0 0,0-1 0 0 0,1 1 0 0 0,-1 0 0 0 0,0 0 0 0 0,0 0 0 0 0,0-1 1 0 0,0 1-1 0 0,0 0 0 0 0,0 0 0 0 0,0 0 0 0 0,1 0 0 0 0,-1-1 0 0 0,0 1 0 0 0,0 0 0 0 0,0 0 0 0 0,1 0 0 0 0,0-4-71 0 0,1 1 0 0 0,0-1 0 0 0,0 1 0 0 0,0 0-1 0 0,0 0 1 0 0,1 0 0 0 0,-1 0 0 0 0,6-4 0 0 0,28-20-897 0 0,-11 10 659 0 0,174-123 310 0 0,-150 108 0 0 0,-26 16 0 0 0,1 1 0 0 0,0 2 0 0 0,30-13 0 0 0,-36 19 7 0 0,41-14 106 0 0,-53 19-78 0 0,0 1 1 0 0,1 0-1 0 0,-1 0 0 0 0,0 0 0 0 0,1 1 0 0 0,-1 0 0 0 0,11 1 1 0 0,-15 0-13 0 0,0-1 0 0 0,0 1 0 0 0,0-1 0 0 0,0 1 1 0 0,0 0-1 0 0,0 0 0 0 0,0 0 0 0 0,0 0 0 0 0,-1 0 1 0 0,1 0-1 0 0,0 0 0 0 0,-1 1 0 0 0,1-1 0 0 0,-1 1 1 0 0,3 2-1 0 0,-2-1 36 0 0,0 0 0 0 0,0 0 0 0 0,0 1 1 0 0,-1-1-1 0 0,1 1 0 0 0,-1-1 0 0 0,0 1 1 0 0,1 4-1 0 0,0 2 55 0 0,-1 1 1 0 0,0 0-1 0 0,-1 0 0 0 0,0-1 1 0 0,-2 13-1 0 0,0-11-114 0 0,0 0 0 0 0,-1-1 0 0 0,0 1 0 0 0,-1 0 0 0 0,0-1 0 0 0,-1 0 0 0 0,0 0 0 0 0,-14 20 0 0 0,-1-3 0 0 0,-43 44 0 0 0,18-22 0 0 0,41-44-48 0 0,-3 0-344 0 0,2 1 0 0 0,-1 0 0 0 0,1 0-1 0 0,0 1 1 0 0,0 0 0 0 0,-6 14 0 0 0,9-13-631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5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52 13823 0 0,'0'0'630'0'0,"0"0"-13"0"0,-1 0-393 0 0,-4 4-148 0 0,1 0 1 0 0,0 0-1 0 0,0 0 1 0 0,0 0-1 0 0,1 0 0 0 0,-7 10 1 0 0,-3 5 352 0 0,-73 76 138 0 0,52-59-292 0 0,-47 64 0 0 0,65-70-275 0 0,15-30 0 0 0,1 1 0 0 0,0-1 0 0 0,0 1 0 0 0,0-1 0 0 0,-1 1 0 0 0,1 0 0 0 0,0-1 0 0 0,0 1 0 0 0,0 0 0 0 0,0-1 0 0 0,0 1 0 0 0,0-1 0 0 0,0 1 0 0 0,0 0 0 0 0,0-1 0 0 0,0 1 0 0 0,0 0 0 0 0,0-1 0 0 0,1 1 0 0 0,-1 0 0 0 0,5 2 0 0 0,-4-3 0 0 0,1 1 38 0 0,0 0 0 0 0,0 0-1 0 0,0 0 1 0 0,0-1 0 0 0,0 1 0 0 0,1-1-1 0 0,-1 1 1 0 0,0-1 0 0 0,0 0-1 0 0,0 1 1 0 0,1-1 0 0 0,-1-1 0 0 0,0 1-1 0 0,3 0 1 0 0,32-10 941 0 0,-17 4-641 0 0,47-12-297 0 0,0-3 1 0 0,-1-3-1 0 0,99-51 0 0 0,-145 64 61 0 0,-1-1 0 0 0,1 0-1 0 0,-2-1 1 0 0,29-26 0 0 0,-37 29-354 0 0,-1 0 1 0 0,0 0-1 0 0,11-19 1 0 0,-15 20-735 0 0,0 0 1 0 0,0 0-1 0 0,-1 0 1 0 0,-1-1-1 0 0,4-13 1 0 0,-3 0-4629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0 15663 0 0,'0'0'719'0'0,"0"0"-20"0"0,0 2-449 0 0,-23 102-216 0 0,7-35-40 0 0,7-32 2 0 0,-2-1-1 0 0,-2 0 1 0 0,-23 47-1 0 0,-62 99 50 0 0,67-129 3 0 0,-40 75 965 0 0,-103 174 65 0 0,120-218-1567 0 0,-95 114 0 0 0,116-156-559 0 0,-3 3-3925 0 0,30-39 198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5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17503 0 0,'0'0'399'0'0,"2"-1"60"0"0,10-2-247 0 0,-1 0 1 0 0,1 1-1 0 0,0 1 1 0 0,22 0-1 0 0,15 0-212 0 0,0-2 0 0 0,56-11 0 0 0,-40 5 0 0 0,-39 5 3 0 0,-1-2 0 0 0,41-13 0 0 0,46-25-4320 0 0,-93 36 2215 0 0,18-8-3512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51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46 337 17503 0 0,'0'0'399'0'0,"0"3"60"0"0,-1 0-375 0 0,1 0 1 0 0,-1 0 0 0 0,0 0 0 0 0,0 0 0 0 0,0 0 0 0 0,-1 0 0 0 0,1 0 0 0 0,-1 0 0 0 0,1 0 0 0 0,-1 0 0 0 0,0-1-1 0 0,-4 5 1 0 0,4-4-88 0 0,-1 0 0 0 0,1 0-1 0 0,-1 1 1 0 0,1-1-1 0 0,0 1 1 0 0,1-1-1 0 0,-1 1 1 0 0,0 0 0 0 0,1-1-1 0 0,0 1 1 0 0,-1 6-1 0 0,2-10 4 0 0,-1 5 0 0 0,1 1 0 0 0,0-1 0 0 0,0 0 0 0 0,0 0 0 0 0,1 0 0 0 0,1 6 0 0 0,-1-8 65 0 0,1-1 1 0 0,0 1-1 0 0,0-1 0 0 0,0 1 1 0 0,0-1-1 0 0,0 0 0 0 0,0 0 0 0 0,1 0 1 0 0,-1 0-1 0 0,1 0 0 0 0,-1 0 1 0 0,1-1-1 0 0,4 3 0 0 0,-2-2 32 0 0,0-1 1 0 0,0 1-1 0 0,0-1 1 0 0,0 0-1 0 0,0 0 0 0 0,0-1 1 0 0,9 0-1 0 0,1-1 63 0 0,1-1-1 0 0,-1-1 1 0 0,0 0-1 0 0,22-9 1 0 0,-22 6 30 0 0,0 0-1 0 0,0-2 1 0 0,-1 0 0 0 0,0 0 0 0 0,0-1 0 0 0,-1-1-1 0 0,0-1 1 0 0,11-11 0 0 0,87-104-364 0 0,-99 111 245 0 0,25-35-71 0 0,31-55 0 0 0,-45 69 0 0 0,-17 27-204 0 0,1 1-1 0 0,0 0 0 0 0,0 1 1 0 0,1-1-1 0 0,9-6 1 0 0,-14 12 47 0 0,-1 0-559 0 0,0 2 242 0 0,0 0 0 0 0,0-1-1 0 0,0 0 1 0 0,0 1 0 0 0,0-1-1 0 0,0 0 1 0 0,0 0 0 0 0,0 0-1 0 0,2-2 1 0 0,0 1-340 0 0,0 1-1233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51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283 134 13823 0 0,'20'-32'1069'0'0,"7"-10"-192"0"0,-27 41-846 0 0,1 0 1 0 0,-1 0 0 0 0,1 0 0 0 0,-1 0-1 0 0,0 0 1 0 0,1 0 0 0 0,-1 0-1 0 0,0 0 1 0 0,0 0 0 0 0,0 0 0 0 0,1 0-1 0 0,-1 0 1 0 0,0 0 0 0 0,-1 0 0 0 0,1 0-1 0 0,0 0 1 0 0,0 0 0 0 0,0 0 0 0 0,-1 0-1 0 0,1 0 1 0 0,0 0 0 0 0,-1 0 0 0 0,1 0-1 0 0,-1 0 1 0 0,1 0 0 0 0,-1 0-1 0 0,1 0 1 0 0,-2-1 0 0 0,0 0 44 0 0,0-1 0 0 0,0 1 1 0 0,0 0-1 0 0,0 0 0 0 0,0-1 0 0 0,-1 2 1 0 0,1-1-1 0 0,-4-2 0 0 0,1 2-76 0 0,0 0 0 0 0,0 1 0 0 0,-1 0 0 0 0,1 0 0 0 0,0 0 0 0 0,0 0 0 0 0,-1 1 0 0 0,1 0 0 0 0,0 0 0 0 0,-1 1 0 0 0,1-1 0 0 0,0 1 0 0 0,-6 2 0 0 0,-1 0 0 0 0,-1 0 0 0 0,1 2 0 0 0,1-1 0 0 0,-18 10 0 0 0,14-4 0 0 0,1 0 0 0 0,0 1 0 0 0,1 1 0 0 0,0 0 0 0 0,1 1 0 0 0,0 0 0 0 0,-15 22 0 0 0,24-30 128 0 0,-1 0 0 0 0,1 0 0 0 0,0 1 0 0 0,0-1 0 0 0,0 1 0 0 0,1-1 0 0 0,-3 12 0 0 0,5-16-98 0 0,-1 1 0 0 0,1-1 1 0 0,0 1-1 0 0,0 0 0 0 0,0-1 0 0 0,0 1 0 0 0,0 0 0 0 0,0-1 0 0 0,0 1 0 0 0,0-1 0 0 0,1 1 1 0 0,-1 0-1 0 0,1-1 0 0 0,-1 1 0 0 0,1-1 0 0 0,0 1 0 0 0,-1-1 0 0 0,1 1 0 0 0,0-1 1 0 0,0 0-1 0 0,0 1 0 0 0,0-1 0 0 0,0 0 0 0 0,0 0 0 0 0,1 0 0 0 0,-1 0 0 0 0,0 0 0 0 0,1 0 1 0 0,-1 0-1 0 0,0 0 0 0 0,1 0 0 0 0,-1-1 0 0 0,3 2 0 0 0,4 0-30 0 0,-1 0 0 0 0,1 0 0 0 0,0-1 0 0 0,0 0 0 0 0,-1 0 0 0 0,1-1 0 0 0,12-1 0 0 0,2 0 0 0 0,32-8 0 0 0,-12-3 0 0 0,-33 11 0 0 0,-2 7 0 0 0,-7-5 0 0 0,1-1 0 0 0,-1 1 0 0 0,1-1 0 0 0,-1 1 0 0 0,1-1 0 0 0,-1 1 0 0 0,1-1 0 0 0,-1 1 0 0 0,0 0 0 0 0,1-1 0 0 0,-1 1 0 0 0,0 0 0 0 0,0-1 0 0 0,1 1 0 0 0,-1 0 0 0 0,0-1 0 0 0,0 1 0 0 0,0 0 0 0 0,0 0 0 0 0,0-1 0 0 0,0 1 0 0 0,0 0 0 0 0,0 0 0 0 0,0 0 0 0 0,-1 1 0 0 0,0 7-861 0 0,1-7-3622 0 0,0-2-1565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5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532 367 15663 0 0,'5'-8'315'0'0,"-3"5"-141"0"0,0 0 0 0 0,0 0-1 0 0,0-1 1 0 0,0 1 0 0 0,-1-1 0 0 0,1 1 0 0 0,0-5 0 0 0,-7 22-117 0 0,0 0 0 0 0,-1 0 0 0 0,-12 22 1 0 0,10-21 163 0 0,-178 282 2891 0 0,114-193-2588 0 0,-42 52-494 0 0,6-10-177 0 0,103-138-32 0 0,2-5-28 0 0,0 1 1 0 0,0 0-1 0 0,1 0 0 0 0,0 0 0 0 0,0 0 0 0 0,0 0 1 0 0,0 0-1 0 0,1 0 0 0 0,-1 1 0 0 0,1-1 1 0 0,-1 6-1 0 0,2-9 132 0 0,0 0 1 0 0,0-1-1 0 0,0 1 0 0 0,0 0 1 0 0,0-1-1 0 0,1 1 0 0 0,-1 0 1 0 0,0-1-1 0 0,0 1 0 0 0,1 0 1 0 0,-1-1-1 0 0,0 1 0 0 0,1 0 1 0 0,-1-1-1 0 0,0 1 0 0 0,1-1 1 0 0,-1 1-1 0 0,1-1 0 0 0,-1 1 1 0 0,1-1-1 0 0,-1 1 0 0 0,1-1 1 0 0,-1 0-1 0 0,1 1 1 0 0,0-1-1 0 0,-1 0 0 0 0,1 1 1 0 0,0-1-1 0 0,-1 0 0 0 0,1 0 1 0 0,0 1-1 0 0,-1-1 0 0 0,1 0 1 0 0,0 0-1 0 0,-1 0 0 0 0,1 0 1 0 0,0 0-1 0 0,-1 0 0 0 0,1 0 1 0 0,0 0-1 0 0,1-1 0 0 0,2 1-319 0 0,1-1-1 0 0,0 0 1 0 0,-1-1-1 0 0,1 1 1 0 0,5-3-1 0 0,18-11-1141 0 0</inkml:trace>
  <inkml:trace contextRef="#ctx0" brushRef="#br0" timeOffset="1">1071 0 15663 0 0,'0'0'356'0'0,"1"3"50"0"0,0 0-365 0 0,-1 0 0 0 0,1 0 0 0 0,-1 0 0 0 0,0 0 0 0 0,0 1 0 0 0,0-1 0 0 0,0 0 0 0 0,-1 0 1 0 0,1 0-1 0 0,-1 0 0 0 0,-1 5 0 0 0,-15 40 384 0 0,11-34-385 0 0,-85 211 1572 0 0,61-161-678 0 0,-55 86 0 0 0,9-26 311 0 0,-93 209 1 0 0,156-304-1570 0 0,1 1 1 0 0,1 1-1 0 0,1-1 1 0 0,-6 40 0 0 0,16-64-1043 0 0,-1-1 0 0 0,1 1 1 0 0,0 0-1 0 0,1 5 1 0 0,1 4-5073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5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17503 0 0,'0'0'803'0'0,"-1"3"-18"0"0,-6 20-756 0 0,1 0 0 0 0,1 1-1 0 0,1-1 1 0 0,1 1 0 0 0,1 0 0 0 0,1 0-1 0 0,1 0 1 0 0,1 0 0 0 0,1 0-1 0 0,7 28 1 0 0,-6-38-29 0 0,2 1 0 0 0,-1-2 0 0 0,2 1 0 0 0,-1 0 0 0 0,2-1 0 0 0,0 0 0 0 0,0-1 0 0 0,2 0 0 0 0,15 20 0 0 0,-15-25 0 0 0,-8-7-34 0 0,1 1 0 0 0,-1-1-1 0 0,0 0 1 0 0,1 1 0 0 0,-1-1-1 0 0,0 0 1 0 0,1 0 0 0 0,-1 0-1 0 0,0 0 1 0 0,1 0 0 0 0,-1-1-1 0 0,0 1 1 0 0,1 0 0 0 0,-1 0-1 0 0,0-1 1 0 0,0 1 0 0 0,1-1-1 0 0,-1 1 1 0 0,0-1 0 0 0,0 0-1 0 0,0 1 1 0 0,0-1 0 0 0,2-2-1 0 0,4-2-460 0 0,-1 0 0 0 0,10-12 0 0 0,-7 7 27 0 0,10-11-1836 0 0,-1 0 0 0 0,19-31 0 0 0,-14 21 257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16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17 15663 0 0,'3'-8'580'0'0,"0"0"173"0"0,-2 7-491 0 0,0 6-161 0 0,-2 2-92 0 0,1 1-1 0 0,-1-1 1 0 0,-1 0 0 0 0,1 1-1 0 0,-1-1 1 0 0,-1 0-1 0 0,-3 8 1 0 0,-26 47 205 0 0,15-31-41 0 0,-44 86 1209 0 0,-90 165-1156 0 0,10-82-226 0 0,43-68 0 0 0,-44 85 0 0 0,105-152 0 0 0,-43 99 0 0 0,48-71-1384 0 0,32-90 1151 0 0,-1-1-1 0 0,1 1 1 0 0,0 0-1 0 0,0 0 1 0 0,0-1-1 0 0,0 1 1 0 0,0 3-1 0 0,1-4-1239 0 0,3-4-51 0 0,16-7-11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5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16 8287 0 0,'23'-11'756'0'0,"-15"7"-622"0"0,0 4 19 0 0,-6 0 567 0 0,-2 6-199 0 0,-1 1-1 0 0,0 0 1 0 0,0 0 0 0 0,-1-1-1 0 0,0 1 1 0 0,0-1 0 0 0,0 1-1 0 0,-1-1 1 0 0,0 0 0 0 0,-5 8-1 0 0,-5 7 416 0 0,-26 29 0 0 0,4-6-294 0 0,-24 39 159 0 0,-308 428 1578 0 0,42-30-2379 0 0,314-460-558 0 0,0 0-1 0 0,2 0 0 0 0,1 1 1 0 0,-9 33-1 0 0,13-31-464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53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362 175 4607 0 0,'-7'0'407'0'0,"0"0"-488"0"0,-6 0 7179 0 0,13 12-5050 0 0,1-8-1904 0 0,-1 0 0 0 0,1-1 0 0 0,-1 1 0 0 0,1-1 0 0 0,0 1 0 0 0,1-1 0 0 0,-1 0 0 0 0,1 1 0 0 0,-1-1 0 0 0,1 0 0 0 0,0 0 0 0 0,0 0 0 0 0,0 0 0 0 0,0-1 0 0 0,1 1 0 0 0,-1 0 0 0 0,1-1 0 0 0,0 0 0 0 0,0 1 0 0 0,0-1 0 0 0,0 0 0 0 0,0-1 0 0 0,0 1 0 0 0,0-1 0 0 0,0 1 0 0 0,1-1 0 0 0,-1 0 0 0 0,1 0 0 0 0,-1 0 0 0 0,1 0 0 0 0,-1-1 0 0 0,1 0 0 0 0,-1 1 0 0 0,1-1 0 0 0,0-1 0 0 0,4 0 0 0 0,14-3-139 0 0,-1-1-1 0 0,0-1 0 0 0,22-9 1 0 0,58-32-8 0 0,-54 25 4 0 0,-17 9-81 0 0,-1-1 0 0 0,0-2-1 0 0,-2-1 1 0 0,33-25 0 0 0,-59 41 20 0 0,0 0-1 0 0,1 0 1 0 0,-1-1 0 0 0,0 1-1 0 0,0 0 1 0 0,0 0 0 0 0,0-1 0 0 0,0 1-1 0 0,0-1 1 0 0,0 1 0 0 0,-1-1-1 0 0,1 1 1 0 0,0-1 0 0 0,0-2 0 0 0,-1 3 36 0 0,0 1 0 0 0,0-1 1 0 0,0 0-1 0 0,-1 0 0 0 0,1 0 1 0 0,0 0-1 0 0,0 0 0 0 0,-1 1 1 0 0,1-1-1 0 0,0 0 0 0 0,-1 0 1 0 0,1 0-1 0 0,-1 1 0 0 0,1-1 1 0 0,-1 0-1 0 0,1 1 0 0 0,-1-1 1 0 0,0 0-1 0 0,1 1 0 0 0,-1-1 1 0 0,0 1-1 0 0,1-1 0 0 0,-1 1 1 0 0,0-1-1 0 0,0 1 0 0 0,0-1 1 0 0,1 1-1 0 0,-2-1 0 0 0,-8-2-75 0 0,0-1 0 0 0,0 1 0 0 0,0 0 0 0 0,0 1-1 0 0,0 1 1 0 0,-14-2 0 0 0,-66 3-1005 0 0,42 1 854 0 0,9 0 250 0 0,-77 10 0 0 0,97-6 0 0 0,-1 1 0 0 0,1 1 0 0 0,1 1 0 0 0,-35 19 0 0 0,10-4 0 0 0,24-13 163 0 0,0 1 0 0 0,1 1-1 0 0,0 1 1 0 0,1 0 0 0 0,-29 30-1 0 0,20-14 172 0 0,1 1-1 0 0,-31 47 0 0 0,47-62-331 0 0,0-1-1 0 0,1 2 1 0 0,1-1-1 0 0,0 1 1 0 0,1 0-1 0 0,1 0 0 0 0,0 1 1 0 0,1 0-1 0 0,1 0 1 0 0,-1 23-1 0 0,4-37-1 0 0,0 0 0 0 0,0 0 0 0 0,0-1 0 0 0,1 1 0 0 0,-1 0 0 0 0,1 0 0 0 0,0 0 0 0 0,-1 0 0 0 0,1 0 0 0 0,1 0 0 0 0,-1-1 0 0 0,0 1 0 0 0,1-1 0 0 0,2 5 0 0 0,0-3 0 0 0,-1-1 0 0 0,1 1 0 0 0,-1-1 0 0 0,1 0 0 0 0,0 0 0 0 0,0-1 0 0 0,0 1 0 0 0,6 2 0 0 0,6 2 0 0 0,1-2 0 0 0,0 0 0 0 0,33 6 0 0 0,-9-4-77 0 0,1-2 0 0 0,0-2 0 0 0,1-2 0 0 0,-1-1 0 0 0,68-10 0 0 0,-76 4-6061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5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13823 0 0,'-1'2'630'0'0,"-19"23"263"0"0,16-22-896 0 0,1 1 1 0 0,-1 0 0 0 0,1 0-1 0 0,0 0 1 0 0,0 1-1 0 0,1-1 1 0 0,-1 1 0 0 0,1-1-1 0 0,0 1 1 0 0,-3 10-1 0 0,4-8-7 0 0,0 1-1 0 0,0 0 0 0 0,1-1 1 0 0,0 1-1 0 0,0-1 0 0 0,1 1 1 0 0,0 0-1 0 0,0-1 0 0 0,1 1 1 0 0,3 9-1 0 0,-1-7 61 0 0,1 1-1 0 0,0-1 1 0 0,0 0-1 0 0,1-1 1 0 0,0 1-1 0 0,11 11 1 0 0,-1-4 270 0 0,0-1 1 0 0,1-1-1 0 0,1 0 0 0 0,1-1 1 0 0,0-1-1 0 0,27 14 0 0 0,-10-10 418 0 0,55 19 1 0 0,-52-22-662 0 0,42 20 1 0 0,-45-16-78 0 0,21 11 0 0 0,-35-14-17 0 0,-21-14-131 0 0,0-1 0 0 0,0 1 0 0 0,0 0 0 0 0,0 0 0 0 0,1-1 0 0 0,-1 1 0 0 0,0 0 0 0 0,0-1 0 0 0,1 1 0 0 0,-1-1 0 0 0,0 0 0 0 0,1 1 0 0 0,-1-1 0 0 0,0 0 0 0 0,1 0 0 0 0,-1 0 0 0 0,0 0 0 0 0,3 0 0 0 0,-4 0 73 0 0,0 0 0 0 0,1 0 0 0 0,-1-1 0 0 0,0 1 0 0 0,1 0 0 0 0,-1 0 0 0 0,1 0 0 0 0,-1-1 0 0 0,0 1 0 0 0,0 0 0 0 0,1 0 0 0 0,-1-1 0 0 0,0 1 0 0 0,1 0 1 0 0,-1 0-1 0 0,0-1 0 0 0,0 1 0 0 0,0 0 0 0 0,1-1 0 0 0,-1 1 0 0 0,0 0 0 0 0,0-1 0 0 0,1-1-212 0 0,6-8-737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5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 11975 0 0,'-11'10'359'0'0,"-1"0"0"0"0,-15 9 0 0 0,14-10-241 0 0,-20 18-1 0 0,-137 142-117 0 0,152-153 0 0 0,0 0 0 0 0,-1-2 0 0 0,-1-1 0 0 0,-29 16 0 0 0,29-17 0 0 0,-111 57 87 0 0,56-31-1432 0 0,11-9-1607 0 0,42-20 1418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5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0 15663 0 0,'0'0'356'0'0,"-2"1"50"0"0,-15 5-215 0 0,1 1 1 0 0,0 1 0 0 0,0 0 0 0 0,-17 13-1 0 0,20-12-191 0 0,-18 18 0 0 0,19-16 0 0 0,-20 14 0 0 0,2-6 0 0 0,-52 46 0 0 0,77-59 6 0 0,-15 12 341 0 0,1 2 1 0 0,-21 25-1 0 0,35-38-266 0 0,1 0 1 0 0,-1 0-1 0 0,1 1 0 0 0,0-1 1 0 0,1 1-1 0 0,0 0 0 0 0,0 0 1 0 0,0 0-1 0 0,1 1 0 0 0,1-1 1 0 0,-2 12-1 0 0,3-17-79 0 0,-1 0 0 0 0,1 0 0 0 0,0 0 0 0 0,1 0 0 0 0,-1 0 0 0 0,0 0 0 0 0,1 0 0 0 0,1 4 0 0 0,-1-5-2 0 0,-1-1-1 0 0,1 0 1 0 0,0 1 0 0 0,0-1 0 0 0,0 0 0 0 0,0 0 0 0 0,0 0 0 0 0,0 0 0 0 0,1 0 0 0 0,-1 0 0 0 0,0 0 0 0 0,0 0 0 0 0,1 0 0 0 0,-1 0 0 0 0,1-1-1 0 0,-1 1 1 0 0,0-1 0 0 0,1 1 0 0 0,1 0 0 0 0,7 1 0 0 0,1 0 0 0 0,0 0 0 0 0,-1-1 0 0 0,1 0 0 0 0,0-1 0 0 0,14-2 0 0 0,67-11 0 0 0,-65 8 0 0 0,64-8-39 0 0,-38 6-365 0 0,0-3 0 0 0,54-16-1 0 0,-88 19-473 0 0,0 0-1 0 0,35-21 1 0 0,-42 21 563 0 0,42-25-1219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54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1 15663 0 0,'-1'1'719'0'0,"-20"24"26"0"0,1-4-513 0 0,-48 83-250 0 0,9-12 111 0 0,-44 45 1056 0 0,-138 198-309 0 0,46-21-840 0 0,195-314 4 0 0,-14 22-1402 0 0,-21 44-1 0 0,32-55 376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54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17503 0 0,'0'0'803'0'0,"0"0"-18"0"0,-1 2-501 0 0,-2 5-274 0 0,-1 0-1 0 0,1 1 1 0 0,-10 10-1 0 0,-1 5-15 0 0,-55 84 6 0 0,35-57 0 0 0,-32 64 0 0 0,49-84 0 0 0,8-16 0 0 0,-10 23 0 0 0,18-34 0 0 0,-1 0 0 0 0,1 1 0 0 0,0-1 0 0 0,0 0 0 0 0,1 1 0 0 0,-1-1 0 0 0,1 1 0 0 0,-1-1 0 0 0,1 1 0 0 0,0-1 0 0 0,0 1 0 0 0,2 5 0 0 0,-2-7 10 0 0,1-1-1 0 0,-1 1 1 0 0,1-1-1 0 0,0 0 1 0 0,-1 1-1 0 0,1-1 1 0 0,0 0-1 0 0,0 0 1 0 0,0 1-1 0 0,0-1 1 0 0,0 0-1 0 0,0 0 1 0 0,0 0-1 0 0,0 0 1 0 0,1 0-1 0 0,-1-1 1 0 0,0 1-1 0 0,1 0 1 0 0,-1-1-1 0 0,0 1 1 0 0,1 0-1 0 0,-1-1 1 0 0,1 0-1 0 0,-1 1 1 0 0,1-1-1 0 0,-1 0 1 0 0,1 0-1 0 0,-1 1 1 0 0,3-2-1 0 0,4 1 100 0 0,1 0-1 0 0,-1-1 1 0 0,1 0-1 0 0,8-3 1 0 0,-7 2 10 0 0,24-7 197 0 0,0 0 1 0 0,-1-2-1 0 0,0-2 1 0 0,-1-1 0 0 0,0-1-1 0 0,-1-2 1 0 0,-1-1-1 0 0,-1-1 1 0 0,28-24-1 0 0,-15 9-777 0 0,-1-1-1 0 0,42-49 1 0 0,-48 46-459 0 0,21-25-2708 0 0,-38 38-2856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5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3 17503 0 0,'1'0'399'0'0,"16"0"540"0"0,-16 0-518 0 0,1 0-276 0 0,16-2-57 0 0,-17 2 283 0 0,-1 0 117 0 0,0 0 21 0 0,0 0 3 0 0,0 0 0 0 0,-13 9 512 0 0,-17 6-1330 0 0,-1-1-1 0 0,0-2 1 0 0,-1-1 0 0 0,-42 10-1 0 0,4-2 455 0 0,42-8-148 0 0,20-5 0 0 0,8-5 0 0 0,0 0 0 0 0,0 1 0 0 0,0-1 0 0 0,0 0 0 0 0,0 0 0 0 0,0 0 0 0 0,0 1 0 0 0,0-1 0 0 0,0 0 0 0 0,1 0 0 0 0,-1 0 0 0 0,0 0 0 0 0,1 1 0 0 0,-1-1 0 0 0,1 0 0 0 0,-1 0 0 0 0,1 0 0 0 0,0 0 0 0 0,1 1 0 0 0,19 24 0 0 0,-9-14 0 0 0,-9-8 0 0 0,14 17 0 0 0,-1 1 0 0 0,20 34 0 0 0,-32-48 0 0 0,-1 0 0 0 0,0-1 0 0 0,0 1 0 0 0,0 0 0 0 0,-1 1 0 0 0,0-1 0 0 0,0 0 0 0 0,-1 1 0 0 0,-1-1 0 0 0,1 0 0 0 0,-1 1 0 0 0,-1 10 0 0 0,-2-1 0 0 0,-1 0 0 0 0,0 0 0 0 0,-8 19 0 0 0,9-28 0 0 0,-1 0 0 0 0,0 0 0 0 0,-1-1 0 0 0,0 1 0 0 0,0-1 0 0 0,-1 0 0 0 0,-10 11 0 0 0,13-16 0 0 0,3-2 0 0 0,-1 0 0 0 0,0-1 0 0 0,0 1 0 0 0,0 0 0 0 0,0 0 0 0 0,0-1 0 0 0,0 1 0 0 0,0 0 0 0 0,0-1 0 0 0,0 1 0 0 0,0-1 0 0 0,0 0 0 0 0,0 1 0 0 0,0-1 0 0 0,-1 0 0 0 0,1 0 0 0 0,0 1 0 0 0,0-1 0 0 0,0 0 0 0 0,-3 0 0 0 0,-1-1 0 0 0,0 1 0 0 0,0-1 0 0 0,0 0 0 0 0,0 0 0 0 0,0 0 0 0 0,0-1 0 0 0,0 0 0 0 0,0 0 0 0 0,-6-4 0 0 0,0 1 0 0 0,3 1-233 0 0,0 0-1 0 0,0-1 0 0 0,-8-7 1 0 0,-15-9-4011 0 0,17 13-1898 0 0</inkml:trace>
  <inkml:trace contextRef="#ctx0" brushRef="#br0" timeOffset="1">760 281 17503 0 0,'0'0'399'0'0,"0"0"60"0"0,0 0 21 0 0,0 0-59 0 0,1 2-276 0 0,-1-2-144 0 0,1 1-1 0 0,-1 0 1 0 0,0-1-1 0 0,0 1 1 0 0,1 0-1 0 0,-1 0 1 0 0,0-1 0 0 0,0 1-1 0 0,0 0 1 0 0,1 0-1 0 0,-1-1 1 0 0,0 1-1 0 0,0 0 1 0 0,0 0-1 0 0,-1 0 1 0 0,1-1 0 0 0,0 1-1 0 0,0 0 1 0 0,0 0-1 0 0,0-1 1 0 0,-1 1-1 0 0,1 0 1 0 0,0-1-1 0 0,-1 1 1 0 0,1 0-1 0 0,-1 1 1 0 0,-1 0 0 0 0,-12 23-15 0 0,0-1 0 0 0,-35 43 0 0 0,30-43 256 0 0,-31 53 1 0 0,38-45 983 0 0,0-3-3640 0 0,12-29 1391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5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13823 0 0,'2'1'315'0'0,"-2"0"-298"0"0,1 0 1 0 0,-1 0-1 0 0,1-1 0 0 0,-1 1 1 0 0,1 0-1 0 0,-1 0 0 0 0,1 0 0 0 0,-1 0 1 0 0,0 0-1 0 0,1 0 0 0 0,-1 0 1 0 0,0 0-1 0 0,0 0 0 0 0,0-1 1 0 0,0 1-1 0 0,0 0 0 0 0,0 0 1 0 0,0 0-1 0 0,0 0 0 0 0,0 0 1 0 0,0 0-1 0 0,-1 0 0 0 0,1 0 1 0 0,0 0-1 0 0,-1 1 0 0 0,-14 31 535 0 0,4-10-357 0 0,-8 24 670 0 0,-30 54 0 0 0,38-80-720 0 0,-22 41 26 0 0,9-18-138 0 0,-19 47 0 0 0,42-86 143 0 0,-1 0 0 0 0,1 0 0 0 0,1 0 0 0 0,-1-1 1 0 0,1 1-1 0 0,0 0 0 0 0,0 0 0 0 0,0 0 0 0 0,0 0 0 0 0,1 0 0 0 0,1 6 0 0 0,-1-5 103 0 0,0-4 233 0 0,15 12 1024 0 0,-13-13-1422 0 0,0 0 1 0 0,0 1-1 0 0,0-1 0 0 0,0 0 1 0 0,0-1-1 0 0,1 1 0 0 0,-1 0 1 0 0,0-1-1 0 0,1 0 0 0 0,-1 0 1 0 0,0 0-1 0 0,6-1 0 0 0,3-1-45 0 0,24-6-1 0 0,-27 5-59 0 0,8-2-7 0 0,-1-1 0 0 0,0-1-1 0 0,-1 0 1 0 0,0-1 0 0 0,0-1-1 0 0,0 0 1 0 0,-1-1 0 0 0,14-12-1 0 0,10-15-45 0 0,45-51 0 0 0,-27 25-284 0 0,-19 22-294 0 0,-14 15-10 0 0,1 1 0 0 0,33-27-1 0 0,41-23-4744 0 0,-94 73 3842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5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260 197 17503 0 0,'0'0'803'0'0,"1"0"-18"0"0,5 1-694 0 0,0 0 0 0 0,0 0-1 0 0,-1 0 1 0 0,1 1 0 0 0,-1 0-1 0 0,11 5 1 0 0,14 4 1046 0 0,-21-9-957 0 0,-1 0-1 0 0,1-1 1 0 0,0 0 0 0 0,0-1-1 0 0,-1 0 1 0 0,1 0-1 0 0,0-1 1 0 0,-1 0 0 0 0,1-1-1 0 0,0 0 1 0 0,-1 0-1 0 0,0 0 1 0 0,1-1 0 0 0,8-5-1 0 0,13-7-672 0 0,-1-2-1 0 0,37-25 0 0 0,-51 31 178 0 0,-2 2 376 0 0,86-61 1623 0 0,-79 55-1666 0 0,-14 11-17 0 0,1-1 0 0 0,-1 1-1 0 0,8-9 1 0 0,-14 13 0 0 0,0 0 0 0 0,0 0 0 0 0,0 0 0 0 0,0 0 0 0 0,0 0 0 0 0,0 0 0 0 0,0 0 0 0 0,0 0 0 0 0,0 0 0 0 0,0 0 0 0 0,0 0-1 0 0,0 0 1 0 0,0-1 0 0 0,0 1 0 0 0,0 0 0 0 0,1 0 0 0 0,-1 0 0 0 0,0 0 0 0 0,0 0 0 0 0,0 0 0 0 0,0 0 0 0 0,0 0 0 0 0,0 0 0 0 0,0 0 0 0 0,0 0 0 0 0,0 0 0 0 0,0 0 0 0 0,0 0 0 0 0,0 0-1 0 0,0 0 1 0 0,0 0 0 0 0,0 0 0 0 0,0-1 0 0 0,0 1 0 0 0,0 0 0 0 0,0 0 0 0 0,0 0 0 0 0,0 0 0 0 0,0 0 0 0 0,0 0 0 0 0,0 0 0 0 0,0 0 0 0 0,0 0 0 0 0,0 0 0 0 0,0 0 0 0 0,0 0-1 0 0,0 0 1 0 0,0 0 0 0 0,0 0 0 0 0,0 0 0 0 0,-1 0 0 0 0,1 0 0 0 0,0-1 0 0 0,0 1 0 0 0,0 0 0 0 0,0 0 0 0 0,0 0 0 0 0,0 0 0 0 0,0 0 0 0 0,0 0 0 0 0,0 0 0 0 0,0 0 0 0 0,0 0 0 0 0,0 0-1 0 0,0 0 1 0 0,0 0 0 0 0,0 0 0 0 0,0 0 0 0 0,-8 1 7 0 0,-11 6-37 0 0,16-6-7 0 0,-194 60-1891 0 0,179-57 1928 0 0,0 2 0 0 0,1 0 0 0 0,0 1 0 0 0,0 1 0 0 0,-20 13 0 0 0,-76 57 0 0 0,82-56 0 0 0,-7 7 332 0 0,2 1 0 0 0,0 2 0 0 0,2 2 0 0 0,2 1 0 0 0,-40 55 0 0 0,66-82-332 0 0,1 1 0 0 0,0 0 0 0 0,1 0 0 0 0,0 1 0 0 0,0-1 0 0 0,1 1 0 0 0,-4 17 0 0 0,6-24 0 0 0,1 1 0 0 0,-1-1 0 0 0,1 1 0 0 0,0-1 0 0 0,0 1 0 0 0,0-1 0 0 0,0 1 0 0 0,0-1 0 0 0,1 1 0 0 0,0-1 0 0 0,0 1 0 0 0,0-1 0 0 0,0 1 0 0 0,0-1 0 0 0,1 0 0 0 0,-1 0 0 0 0,1 1 0 0 0,0-1 0 0 0,0-1 0 0 0,0 1 0 0 0,0 0 0 0 0,1 0 0 0 0,-1-1 0 0 0,1 1 0 0 0,3 2 0 0 0,6 2 68 0 0,1 0 0 0 0,0 0 0 0 0,0-2 0 0 0,1 1 0 0 0,0-2-1 0 0,0 1 1 0 0,27 3 0 0 0,104 4 1379 0 0,-133-12-1405 0 0,40 2-40 0 0,0-3 0 0 0,0-3 0 0 0,0-1 0 0 0,-1-3 0 0 0,0-2 0 0 0,0-2 0 0 0,80-31 0 0 0,-93 24-5399 0 0,-38 19-2110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1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21 17503 0 0,'0'0'399'0'0,"-2"1"60"0"0,-2-1-390 0 0,0 2 0 0 0,0-1 0 0 0,0 0 0 0 0,0 1 0 0 0,1 0 0 0 0,-1 0 1 0 0,0 0-1 0 0,1 0 0 0 0,0 0 0 0 0,-1 1 0 0 0,1-1 0 0 0,0 1 1 0 0,1 0-1 0 0,-1 0 0 0 0,-4 6 0 0 0,3-4-29 0 0,1 1 0 0 0,-1 0 0 0 0,1 0 0 0 0,0 0-1 0 0,0 0 1 0 0,1 0 0 0 0,0 1 0 0 0,0-1 0 0 0,-1 8 0 0 0,3-11 26 0 0,-1-1 1 0 0,1 1-1 0 0,0-1 0 0 0,0 1 1 0 0,1-1-1 0 0,-1 0 0 0 0,1 1 1 0 0,-1-1-1 0 0,1 1 0 0 0,0-1 1 0 0,-1 0-1 0 0,1 1 1 0 0,0-1-1 0 0,1 0 0 0 0,-1 0 1 0 0,0 0-1 0 0,1 0 0 0 0,-1 0 1 0 0,1 0-1 0 0,-1 0 0 0 0,1-1 1 0 0,0 1-1 0 0,3 2 0 0 0,-1-1-58 0 0,1-1 0 0 0,-1 1 0 0 0,0-1-1 0 0,1 0 1 0 0,-1 0 0 0 0,1 0-1 0 0,0-1 1 0 0,0 0 0 0 0,0 0-1 0 0,9 1 1 0 0,5-2 254 0 0,1 0 0 0 0,-1-1 1 0 0,0-1-1 0 0,22-6 0 0 0,75-23 741 0 0,-39 9-413 0 0,-2 2-310 0 0,185-51 560 0 0,-211 56-930 0 0,66-11 0 0 0,-92 22-367 0 0,0 2 1 0 0,1 0-1 0 0,-1 2 0 0 0,1 0 1 0 0,27 5-1 0 0,-29 0-7735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4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93 192 2759 0 0,'0'0'126'0'0,"1"0"-5"0"0,1-1-118 0 0,0 1 1 0 0,-1-1-1 0 0,1 0 0 0 0,0 0 1 0 0,-1 0-1 0 0,1 0 0 0 0,-1 0 1 0 0,0 0-1 0 0,1 0 0 0 0,-1-1 0 0 0,0 1 1 0 0,0 0-1 0 0,1-1 0 0 0,0-2 1 0 0,17-27 1457 0 0,-13 19-89 0 0,53-85 5402 0 0,-55 91-6022 0 0,1 0 0 0 0,-1 1 0 0 0,7-6 0 0 0,-8 8-296 0 0,-2 2 431 0 0,-1 1-508 0 0,0 0 37 0 0,1 11 590 0 0,-1-5-923 0 0,-1 1-1 0 0,0-1 1 0 0,0 0-1 0 0,0 0 1 0 0,-1 0-1 0 0,0-1 1 0 0,-5 12-1 0 0,-24 38-181 0 0,15-30 146 0 0,-9 15-47 0 0,-41 48 0 0 0,58-77 0 0 0,0-2-749 0 0,0 0-1 0 0,-1 0 0 0 0,-1 0 1 0 0,-11 8-1 0 0,8-8-5046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4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13823 0 0,'0'0'630'0'0,"0"0"-13"0"0,0 0-320 0 0,0 0 105 0 0,0 0 87 0 0,0 0 20 0 0,0 0 3 0 0,0 0 0 0 0,0 0 0 0 0,2 0 0 0 0,123-23 127 0 0,-31 8-670 0 0,164-28 1730 0 0,-77 15-1350 0 0,-25 12-349 0 0,-136 14 0 0 0,-5 1-420 0 0,31 2-1 0 0,-42 0 114 0 0,0-1-1 0 0,0 0 1 0 0,0 1-1 0 0,0 0 0 0 0,0 0 1 0 0,0 0-1 0 0,0 1 0 0 0,-1-1 1 0 0,1 1-1 0 0,0 0 1 0 0,-1 0-1 0 0,6 4 0 0 0,-9-6 234 0 0,0 1-1 0 0,0-1 1 0 0,0 1 0 0 0,0-1-1 0 0,0 0 1 0 0,0 1 0 0 0,0-1-1 0 0,0 1 1 0 0,0-1-1 0 0,0 0 1 0 0,0 1 0 0 0,0-1-1 0 0,0 1 1 0 0,0-1 0 0 0,0 0-1 0 0,-1 1 1 0 0,1-1-1 0 0,0 0 1 0 0,0 1 0 0 0,0-1-1 0 0,-1 0 1 0 0,1 1-1 0 0,0-1 1 0 0,-1 1 0 0 0,1-1-115 0 0,-8 9-835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42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0 345 15663 0 0,'0'0'719'0'0,"0"0"-20"0"0,2 0-449 0 0,81-11-89 0 0,56-8 1162 0 0,152-25 725 0 0,-59 5-1541 0 0,403-80-2079 0 0,-571 103-397 0 0,89-36 1 0 0,-49 7-78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42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602 707 11975 0 0,'-2'1'267'0'0,"-1"3"-119"0"0,-18 15 888 0 0,20-19-316 0 0,1 0 249 0 0,0 0 45 0 0,0 0-61 0 0,0 0-288 0 0,0 0-121 0 0,2 0-28 0 0,3 0-464 0 0,0-1-1 0 0,0 0 1 0 0,0 0-1 0 0,0 0 1 0 0,-1-1-1 0 0,1 0 1 0 0,0 0-1 0 0,-1 0 1 0 0,1 0-1 0 0,-1-1 1 0 0,0 0 0 0 0,8-6-1 0 0,2-3-69 0 0,-1-1 0 0 0,16-18 0 0 0,-9 4 18 0 0,-1-1 0 0 0,-1-1 0 0 0,-2 0 0 0 0,14-35 0 0 0,-4 11 0 0 0,-7 8-482 0 0,-1-1 0 0 0,-3 0 0 0 0,11-50 0 0 0,-19 67 418 0 0,-4 20 64 0 0,-1 0 0 0 0,0 0 0 0 0,-1-1 0 0 0,0 1 0 0 0,-1-1 0 0 0,1 1 0 0 0,-2-1 0 0 0,1 1 0 0 0,-1-1 0 0 0,-1 1 0 0 0,-2-10 0 0 0,-2 9 0 0 0,4 8 0 0 0,1 0 0 0 0,-1 1 0 0 0,0-1 0 0 0,1 0 0 0 0,-1 1 0 0 0,0-1 0 0 0,0 1 0 0 0,0 0 0 0 0,0 0 0 0 0,0 0 0 0 0,-1 0 0 0 0,1 0 0 0 0,0 0 0 0 0,0 1 0 0 0,-1-1 0 0 0,1 1 0 0 0,-4-1 0 0 0,3 1 0 0 0,0 0 0 0 0,0 1 0 0 0,0-1 0 0 0,0 1 0 0 0,0 0 0 0 0,0 0 0 0 0,0 0 0 0 0,0 0 0 0 0,1 0 0 0 0,-1 1 0 0 0,-5 2 0 0 0,-2 5 0 0 0,0-1 0 0 0,1 1 0 0 0,0 1 0 0 0,0-1 0 0 0,-7 12 0 0 0,-22 35 0 0 0,2 1 0 0 0,-37 82 0 0 0,50-92 0 0 0,-48 96 0 0 0,-56 165 0 0 0,110-252 0 0 0,-12 80 0 0 0,19-83 0 0 0,-30 97 0 0 0,32-132-139 0 0,0 0 0 0 0,-2-1 0 0 0,1-1-1 0 0,-2 1 1 0 0,0-2 0 0 0,-1 1 0 0 0,-1-2 0 0 0,0 0-1 0 0,-1 0 1 0 0,0-1 0 0 0,-1-1 0 0 0,-1 0 0 0 0,0-1-1 0 0,-28 14 1 0 0,37-22-388 0 0,1 0 0 0 0,-1 0 0 0 0,0-1 0 0 0,0 0-1 0 0,0-1 1 0 0,0 1 0 0 0,-12 0 0 0 0,-3-3-1008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4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15 159 15663 0 0,'0'0'719'0'0,"0"0"-20"0"0,-1 0-449 0 0,-5 5-222 0 0,0 4-28 0 0,5 1 0 0 0,2-8 5 0 0,0-1-1 0 0,0 0 1 0 0,0 1 0 0 0,0-1-1 0 0,0 0 1 0 0,0 0-1 0 0,0 0 1 0 0,0 0-1 0 0,1 0 1 0 0,-1 0 0 0 0,0 0-1 0 0,1 0 1 0 0,-1 0-1 0 0,1-1 1 0 0,-1 1 0 0 0,1 0-1 0 0,-1-1 1 0 0,1 0-1 0 0,-1 1 1 0 0,1-1-1 0 0,-1 0 1 0 0,1 1 0 0 0,3-1-1 0 0,4 0 112 0 0,-1 0-1 0 0,19-2 0 0 0,4-5 292 0 0,1 0-1 0 0,-1-2 0 0 0,39-17 0 0 0,8-3-423 0 0,-16 9 4 0 0,135-40-175 0 0,-63 26-3813 0 0,-93 26 2467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4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203 980 10135 0 0,'-6'5'124'0'0,"1"0"-1"0"0,-1 0 0 0 0,0 0 0 0 0,0 0 0 0 0,-1-1 0 0 0,-12 6 0 0 0,-4 4 71 0 0,-4 4 1810 0 0,0 2 0 0 0,-43 45 0 0 0,83-85-1274 0 0,-2 3-357 0 0,291-312 781 0 0,-99 119-1191 0 0,-9 8 54 0 0,-89 95-435 0 0,27-20-486 0 0,-97 98 560 0 0,76-49 1 0 0,-84 63 343 0 0,-27 15 0 0 0,0 0 0 0 0,1 0 0 0 0,-1 0 0 0 0,0-1 0 0 0,0 1 0 0 0,0 0 0 0 0,0 0 0 0 0,0 0 0 0 0,1 0 0 0 0,-1 0 0 0 0,0 0 0 0 0,0 0 0 0 0,0-1 0 0 0,1 1 0 0 0,-1 0 0 0 0,0 0 0 0 0,0 0 0 0 0,0 0 0 0 0,1 0 0 0 0,-1 0 0 0 0,0 0 0 0 0,0 0 0 0 0,0 0 0 0 0,1 0 0 0 0,-1 0 0 0 0,0 0 0 0 0,0 0 0 0 0,0 0 0 0 0,1 0 0 0 0,-1 1 0 0 0,0-1 0 0 0,0 0 0 0 0,0 0 0 0 0,0 0 0 0 0,1 0 0 0 0,-1 0 0 0 0,0 0 0 0 0,0 0 0 0 0,0 1 0 0 0,0-1 0 0 0,1 0 0 0 0,-1 0 0 0 0,0 0 0 0 0,0 0 0 0 0,0 0 0 0 0,0 1 0 0 0,0-1 0 0 0,0 0 0 0 0,0 0 0 0 0,0 0 0 0 0,1 1 0 0 0,-3 6 0 0 0,2-6 0 0 0,-4 11 0 0 0,-1 1 0 0 0,-1-1 0 0 0,1-1 0 0 0,-2 1 0 0 0,-15 20 0 0 0,2 0 0 0 0,-13 22 0 0 0,-49 107 0 0 0,45-72 546 0 0,-21 54 735 0 0,50-121-1194 0 0,-10 31-48 0 0,-15 65 0 0 0,-16 89-39 0 0,42-178-75 0 0,3-10 154 0 0,-4 35 1 0 0,8-48-160 0 0,-1-1 0 0 0,1 0 0 0 0,1 0 0 0 0,-1 0 0 0 0,1 0 0 0 0,0 0 0 0 0,0 0 0 0 0,1 0 0 0 0,-1 0 0 0 0,1 0 0 0 0,4 8 0 0 0,-5-12-1156 0 0,0 0-3062 0 0,7 2-1316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4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15663 0 0,'0'0'344'0'0,"0"0"72"0"0,0 0 8 0 0,0 0 24 0 0,0 0-360 0 0,12 0-88 0 0,4-4 0 0 0,6 2 0 0 0,6 1 0 0 0,6-5 0 0 0,3-3 0 0 0,18-5 0 0 0,-4 0 0 0 0,-10 2 0 0 0,8-3 0 0 0,5 0-4624 0 0,-3-3-944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4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331 150 11975 0 0,'0'0'267'0'0,"0"0"42"0"0,0 0 17 0 0,2-1-28 0 0,22-2 250 0 0,-24 3-61 0 0,0 0 22 0 0,0 0-66 0 0,0 0-222 0 0,2-1-98 0 0,0 0 0 0 0,-1 0 0 0 0,1-1 0 0 0,-1 1 0 0 0,1-1 0 0 0,-1 1 0 0 0,1-1 0 0 0,-1 1 0 0 0,0-1 0 0 0,1-2 0 0 0,-1 4-92 0 0,3-6 10 0 0,-1-1-1 0 0,1 0 1 0 0,-1 1-1 0 0,0-1 1 0 0,-1-1-1 0 0,0 1 1 0 0,0 0-1 0 0,0 0 1 0 0,-1-1 0 0 0,0 1-1 0 0,0-1 1 0 0,-1 1-1 0 0,0-1 1 0 0,-2-10-1 0 0,2 17-40 0 0,0 1 0 0 0,0 0 0 0 0,0-1 0 0 0,0 1 0 0 0,0-1 0 0 0,-1 1 0 0 0,1-1 0 0 0,0 1 0 0 0,0-1 0 0 0,0 1 0 0 0,-1 0 0 0 0,1-1 0 0 0,0 1 0 0 0,-1 0 0 0 0,1-1 0 0 0,0 1 0 0 0,-1 0 0 0 0,1-1 0 0 0,0 1 0 0 0,-1 0 0 0 0,1 0 0 0 0,-1-1 0 0 0,1 1 0 0 0,-1 0 0 0 0,1 0 0 0 0,0 0 0 0 0,-1 0 0 0 0,1 0 0 0 0,-1-1 0 0 0,1 1 0 0 0,-1 0 0 0 0,1 0 0 0 0,-1 0 0 0 0,1 0 0 0 0,-1 0 0 0 0,1 0 0 0 0,-1 1 0 0 0,1-1 0 0 0,-1 0 0 0 0,1 0 0 0 0,0 0 0 0 0,-1 0 0 0 0,1 0 0 0 0,-1 1 0 0 0,1-1 0 0 0,-1 0 0 0 0,1 0 0 0 0,0 1 0 0 0,-1-1 0 0 0,1 0 0 0 0,-1 1 0 0 0,1 0 0 0 0,-19 8 0 0 0,1 1 0 0 0,0 1 0 0 0,1 0 0 0 0,-26 23 0 0 0,39-31 0 0 0,-91 79 0 0 0,69-58 0 0 0,4-2 0 0 0,1 0 0 0 0,-32 45 0 0 0,34-34 0 0 0,14-24 0 0 0,-1 0 0 0 0,-6 9 0 0 0,11-18 6 0 0,1 0-1 0 0,0 0 0 0 0,0 0 1 0 0,0 0-1 0 0,0 0 0 0 0,0 0 1 0 0,-1 0-1 0 0,1 1 0 0 0,0-1 1 0 0,0 0-1 0 0,0 0 0 0 0,0 0 1 0 0,0 0-1 0 0,-1 0 0 0 0,1 0 1 0 0,0 1-1 0 0,0-1 1 0 0,0 0-1 0 0,0 0 0 0 0,0 0 1 0 0,0 0-1 0 0,0 0 0 0 0,0 1 1 0 0,0-1-1 0 0,0 0 0 0 0,0 0 1 0 0,0 0-1 0 0,0 0 0 0 0,0 1 1 0 0,0-1-1 0 0,0 0 0 0 0,0 0 1 0 0,0 0-1 0 0,0 1 0 0 0,0-1 1 0 0,0 0-1 0 0,0 0 1 0 0,0 0-1 0 0,0 0 0 0 0,0 1 1 0 0,0-1-1 0 0,0 0 0 0 0,0 0 1 0 0,0 0-1 0 0,0 0 0 0 0,0 0 1 0 0,1 1-1 0 0,-1-1 0 0 0,0 0 1 0 0,0 0-1 0 0,0 0 0 0 0,0 0 1 0 0,1 0-1 0 0,11-2 611 0 0,19-10 93 0 0,-3-5-1031 0 0,44-33 0 0 0,-47 31 73 0 0,0 1-1 0 0,32-16 1 0 0,-46 29 99 0 0,-11 5 150 0 0,0 0 0 0 0,0 0 0 0 0,0 1-1 0 0,0-1 1 0 0,-1 0 0 0 0,1 0 0 0 0,0 0-1 0 0,0 1 1 0 0,0-1 0 0 0,0 0 0 0 0,0 0-1 0 0,0 1 1 0 0,0-1 0 0 0,0 0 0 0 0,0 0 0 0 0,0 1-1 0 0,0-1 1 0 0,0 0 0 0 0,0 0 0 0 0,0 1-1 0 0,0-1 1 0 0,0 0 0 0 0,0 0 0 0 0,0 0 0 0 0,0 1-1 0 0,0-1 1 0 0,0 0 0 0 0,0 0 0 0 0,0 1-1 0 0,0-1 1 0 0,0 0 0 0 0,1 0 0 0 0,-1 0-1 0 0,0 1 1 0 0,0-1 0 0 0,0 0 0 0 0,0 0 0 0 0,0 0-1 0 0,1 0 1 0 0,-1 1 0 0 0,0-1 0 0 0,0 0-1 0 0,0 0 1 0 0,1 0 0 0 0,-1 0 0 0 0,0 0-1 0 0,0 0 1 0 0,1 0 0 0 0,-1 0 0 0 0,0 1 0 0 0,0-1-1 0 0,1 0 1 0 0,-1 0 0 0 0,0 0 0 0 0,0 0-1 0 0,0 0 1 0 0,1 0 0 0 0,-1 0 0 0 0,0 0 0 0 0,0-1-1 0 0,1 1 1 0 0,-1 0 0 0 0,0 0 0 0 0,0 0-1 0 0,1 0 1 0 0,-1 0 0 0 0,0 0 0 0 0,0 0-1 0 0,1-1 1 0 0,-4 11 6 0 0,0-1 0 0 0,-6 14 0 0 0,-7 21-96 0 0,15-43-280 0 0,14 3-628 0 0,-6-3 449 0 0,0-1 0 0 0,0 0 0 0 0,1 0 0 0 0,-1 0 0 0 0,0 0 0 0 0,0-1-1 0 0,0-1 1 0 0,10-2 0 0 0,-4 1-1526 0 0,8-1-1812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45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40 148 10135 0 0,'0'0'231'0'0,"0"0"29"0"0,0 0 19 0 0,0 2-41 0 0,0-1-113 0 0,0 1-1 0 0,0-1 0 0 0,-1 1 1 0 0,1-1-1 0 0,0 1 0 0 0,0-1 1 0 0,-1 1-1 0 0,1-1 0 0 0,-1 1 1 0 0,0-1-1 0 0,1 1 0 0 0,-1-1 1 0 0,0 0-1 0 0,0 1 0 0 0,0-1 0 0 0,0 0 1 0 0,0 0-1 0 0,0 0 0 0 0,0 0 1 0 0,0 0-1 0 0,0 0 0 0 0,0 0 1 0 0,-1 0-1 0 0,1 0 0 0 0,0 0 1 0 0,-1-1-1 0 0,1 1 0 0 0,-1 0 1 0 0,1-1-1 0 0,-1 1 0 0 0,1-1 1 0 0,-1 0-1 0 0,1 1 0 0 0,-1-1 1 0 0,1 0-1 0 0,-3 0 0 0 0,3 0 388 0 0,0-2 0 0 0,1-1-488 0 0,0-1 0 0 0,0 1 0 0 0,0 0 0 0 0,1-1 0 0 0,-1 1 0 0 0,1-1 0 0 0,-1 1 0 0 0,1 0 0 0 0,0-1 0 0 0,1 1 0 0 0,-1 0 0 0 0,0 0 0 0 0,1 0 0 0 0,0 0 0 0 0,0 0 0 0 0,0 0 0 0 0,3-3 0 0 0,5-6 35 0 0,1 1 0 0 0,15-15-1 0 0,-15 18-3 0 0,-1 0 1 0 0,2 0-1 0 0,-1 1 0 0 0,1 0 0 0 0,0 1 1 0 0,0 0-1 0 0,1 1 0 0 0,-1 0 0 0 0,1 1 0 0 0,0 1 1 0 0,20-4-1 0 0,-29 7-8 0 0,0 0 1 0 0,0 0-1 0 0,0 0 1 0 0,0 0-1 0 0,0 1 0 0 0,0-1 1 0 0,0 1-1 0 0,-1 0 1 0 0,1 0-1 0 0,0 0 0 0 0,-1 1 1 0 0,1-1-1 0 0,-1 1 1 0 0,1 0-1 0 0,5 4 1 0 0,-5-2-3 0 0,0 0 0 0 0,0-1 0 0 0,-1 1 0 0 0,0 1 0 0 0,1-1 1 0 0,-1 0-1 0 0,-1 1 0 0 0,1 0 0 0 0,-1 0 0 0 0,3 7 1 0 0,-1 0-32 0 0,-1 0 0 0 0,0 1 1 0 0,-1 0-1 0 0,0 0 1 0 0,-1 0-1 0 0,0 0 0 0 0,-1 0 1 0 0,-3 22-1 0 0,-2-4-1266 0 0,5-30-184 0 0,0-1-78 0 0,0 0-20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4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51 268 10135 0 0,'6'8'1079'0'0,"-3"1"-543"0"0,0-1 0 0 0,0 1 0 0 0,-1 0 0 0 0,0 0 0 0 0,0 0 0 0 0,0 13 0 0 0,-2-11-232 0 0,-2 2-83 0 0,-4-11 38 0 0,4-1 248 0 0,0 0-490 0 0,0 0 1 0 0,1-1-1 0 0,-1 1 1 0 0,0-1 0 0 0,1 0-1 0 0,-1 1 1 0 0,0-1-1 0 0,1 0 1 0 0,-1 0 0 0 0,0 0-1 0 0,0 0 1 0 0,1 0-1 0 0,-1 0 1 0 0,0-1 0 0 0,1 1-1 0 0,-1-1 1 0 0,0 1-1 0 0,1-1 1 0 0,-1 1 0 0 0,1-1-1 0 0,-1 0 1 0 0,1 0-1 0 0,-1 0 1 0 0,1 0 0 0 0,-1 0-1 0 0,1 0 1 0 0,0 0-1 0 0,0 0 1 0 0,-1-1 0 0 0,1 1-1 0 0,0 0 1 0 0,0-1-1 0 0,0 1 1 0 0,0-1 0 0 0,1 1-1 0 0,-1-1 1 0 0,0 0-1 0 0,0-2 1 0 0,-1-1 15 0 0,1 0 0 0 0,0 0 1 0 0,0 0-1 0 0,0 0 0 0 0,0 0 0 0 0,1 0 1 0 0,0 0-1 0 0,0 0 0 0 0,0 0 0 0 0,0 0 1 0 0,1 0-1 0 0,2-9 0 0 0,4-2-33 0 0,1 1 0 0 0,1-1 0 0 0,0 2 0 0 0,18-24 0 0 0,-14 21 0 0 0,-1 0 43 0 0,0 1-1 0 0,2 1 0 0 0,0 0 1 0 0,1 0-1 0 0,0 2 1 0 0,1 0-1 0 0,23-15 1 0 0,-32 24-17 0 0,0 0 1 0 0,1 0 0 0 0,-1 1 0 0 0,1 0 0 0 0,-1 0 0 0 0,1 1 0 0 0,0 0 0 0 0,0 0-1 0 0,0 1 1 0 0,0 0 0 0 0,0 0 0 0 0,0 1 0 0 0,1 0 0 0 0,-1 1 0 0 0,0 0 0 0 0,0 0-1 0 0,0 0 1 0 0,0 1 0 0 0,0 1 0 0 0,-1-1 0 0 0,11 5 0 0 0,-14-4 50 0 0,1 0 1 0 0,0 0 0 0 0,-1 0-1 0 0,1 0 1 0 0,-1 1-1 0 0,0 0 1 0 0,0-1-1 0 0,-1 2 1 0 0,1-1-1 0 0,-1 0 1 0 0,0 1-1 0 0,0-1 1 0 0,0 1-1 0 0,3 8 1 0 0,-4-9-80 0 0,-1-1 0 0 0,0 1 0 0 0,0 0 0 0 0,0-1 0 0 0,0 1 0 0 0,-1 0 0 0 0,1-1 0 0 0,-1 1 0 0 0,0 0 0 0 0,0 0 0 0 0,-1-1 0 0 0,1 1 0 0 0,-1 0 0 0 0,0 0 0 0 0,0-1 0 0 0,0 1 0 0 0,0-1 0 0 0,0 1 0 0 0,-1-1 0 0 0,0 1 0 0 0,1-1 0 0 0,-4 4 0 0 0,-14 24 2 0 0,16-26 0 0 0,0 1 0 0 0,-1-1 0 0 0,1 1 0 0 0,-1-1 0 0 0,0 0 0 0 0,0-1 0 0 0,0 1 0 0 0,-8 5 0 0 0,-4 1 28 0 0,-1-1-1 0 0,0-1 1 0 0,-1 0 0 0 0,-20 6-1 0 0,-78 20-1947 0 0,74-26-3783 0 0,24-7 540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3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11975 0 0,'0'0'547'0'0,"0"0"-11"0"0,0 0-203 0 0,0 0 419 0 0,-1 2 220 0 0,-6 13 995 0 0,6-14-1302 0 0,-12 14 2887 0 0,12-9-3461 0 0,1-4-411 0 0,0-2-526 0 0,-2 5 1155 0 0,2-3-5620 0 0,0-2 3776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16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0 13823 0 0,'0'0'315'0'0,"0"0"45"0"0,0 0 21 0 0,-2 1-49 0 0,-25 4-208 0 0,-6 1 612 0 0,-58 19-1 0 0,26-5-166 0 0,38-12-456 0 0,0 1 0 0 0,-46 24 1 0 0,-45 36 477 0 0,109-63-412 0 0,0 0 0 0 0,0 0 0 0 0,1 1 0 0 0,0 1 0 0 0,-9 10 0 0 0,14-14-176 0 0,0 0 0 0 0,0 1 1 0 0,0-1-1 0 0,0 1 0 0 0,1 0 1 0 0,0 0-1 0 0,0 0 0 0 0,0 0 1 0 0,0 0-1 0 0,1 0 0 0 0,0 0 1 0 0,-1 9-1 0 0,2-11-3 0 0,0-1 0 0 0,0 1 0 0 0,0 0 0 0 0,1 0 0 0 0,-1-1 0 0 0,1 1 0 0 0,-1 0 0 0 0,1-1 0 0 0,0 1 0 0 0,0-1 0 0 0,0 1 0 0 0,0-1 0 0 0,0 1 0 0 0,1-1 0 0 0,-1 0 0 0 0,1 0 0 0 0,0 1 0 0 0,0-1 0 0 0,3 2 0 0 0,-2-1 0 0 0,0 0 0 0 0,1-1 0 0 0,0 0 0 0 0,-1 0 0 0 0,1 0 0 0 0,0-1 0 0 0,0 1 0 0 0,0-1 0 0 0,0 0 0 0 0,0 0 0 0 0,8 1 0 0 0,-4-1 0 0 0,1-1 0 0 0,0 0 0 0 0,0-1 0 0 0,0 0 0 0 0,-1 0 0 0 0,1-1 0 0 0,9-3 0 0 0,57-23 0 0 0,-62 22 0 0 0,20-8 0 0 0,0-2 0 0 0,-2-1 0 0 0,58-42 0 0 0,-79 50 0 0 0,1 1 0 0 0,-2-1 0 0 0,1-1 0 0 0,-1 0 0 0 0,-1 0 0 0 0,1-1 0 0 0,-2 0 0 0 0,12-20 0 0 0,-18 29-8 0 0,0 0 0 0 0,0 0-1 0 0,-1 0 1 0 0,1 0-1 0 0,0-1 1 0 0,-1 1 0 0 0,1 0-1 0 0,-1 0 1 0 0,0 0 0 0 0,0-1-1 0 0,0 1 1 0 0,0 0 0 0 0,0 0-1 0 0,0-1 1 0 0,0 1 0 0 0,-1 0-1 0 0,1 0 1 0 0,-1 0 0 0 0,0-1-1 0 0,0 1 1 0 0,1 0 0 0 0,-1 0-1 0 0,-1 0 1 0 0,1 0 0 0 0,0 0-1 0 0,0 1 1 0 0,-1-1 0 0 0,1 0-1 0 0,-1 0 1 0 0,1 1 0 0 0,-1-1-1 0 0,0 1 1 0 0,-3-3 0 0 0,-1 1-121 0 0,1 1 0 0 0,-1-1 1 0 0,1 1-1 0 0,-1 0 1 0 0,0 1-1 0 0,0-1 0 0 0,0 1 1 0 0,0 0-1 0 0,0 1 1 0 0,0-1-1 0 0,-10 2 1 0 0,-39 5-359 0 0,-65 16 1 0 0,115-20 363 0 0,-17 3-293 0 0,17-3 100 0 0,-1 0 0 0 0,1-1 0 0 0,0 1-1 0 0,-1-2 1 0 0,1 1 0 0 0,-1 0 0 0 0,-9-1-1 0 0,15 0 302 0 0,0 0-1 0 0,0 0 1 0 0,0 0-1 0 0,0 0 1 0 0,-1 0 0 0 0,1 0-1 0 0,0 0 1 0 0,0 0-1 0 0,0 0 1 0 0,0 0-1 0 0,0 0 1 0 0,0 0-1 0 0,0 0 1 0 0,0 0-1 0 0,0 0 1 0 0,0-1 0 0 0,0 1-1 0 0,0 0 1 0 0,0 0-1 0 0,0 0 1 0 0,0 0-1 0 0,0 0 1 0 0,0 0-1 0 0,0 0 1 0 0,0 0-1 0 0,0 0 1 0 0,0 0 0 0 0,0 0-1 0 0,-1 0 1 0 0,1 0-1 0 0,0 0 1 0 0,0 0-1 0 0,0 0 1 0 0,0 0-1 0 0,0 0 1 0 0,0 0-1 0 0,0 0 1 0 0,0-1 0 0 0,0 1-1 0 0,0 0 1 0 0,0 0-1 0 0,0 0 1 0 0,0 0-1 0 0,0 0 1 0 0,0 0-1 0 0,0 0 1 0 0,0 0-1 0 0,0 0 1 0 0,1 0 0 0 0,-1 0-1 0 0,0 0 1 0 0,0 0-1 0 0,0 0 1 0 0,0 0-1 0 0,0 0 1 0 0,0 0-1 0 0,0 0 1 0 0,0 0-1 0 0,0 0 1 0 0,0-1 0 0 0,0 1-1 0 0,0 0 1 0 0,0 0-1 0 0,0 0 1 0 0,0 0-1 0 0,5-10-1008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45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 10135 0 0,'0'0'464'0'0,"0"0"-9"0"0,2 0-295 0 0,2-1-71 0 0,-3 1 282 0 0,1 11 626 0 0,-2-4-903 0 0,0 1-1 0 0,-1-1 1 0 0,1 1 0 0 0,-2-1-1 0 0,1 0 1 0 0,-4 10-1 0 0,-18 43-142 0 0,19-50 123 0 0,-25 50 832 0 0,-3-2 0 0 0,-49 69 0 0 0,-10 18 384 0 0,81-123-1287 0 0,1 0 1 0 0,0 0-1 0 0,2 1 0 0 0,-6 36 0 0 0,11-53-3 0 0,1 3-827 0 0,0-1 0 0 0,0 0 0 0 0,1 18 0 0 0,0-12-67 0 0,0-14-640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4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0 13823 0 0,'0'0'315'0'0,"0"0"45"0"0,0 0 21 0 0,0 0-49 0 0,1 2-220 0 0,-1 2-97 0 0,0 0 0 0 0,0 0 0 0 0,0 0 0 0 0,-1 0 0 0 0,1 0 0 0 0,-1 0 0 0 0,-2 7 0 0 0,-13 31 856 0 0,4-14-22 0 0,-12 46 813 0 0,5-17-1375 0 0,-26 58 0 0 0,34-92-290 0 0,-17 38 958 0 0,-70 109 0 0 0,42-94-781 0 0,-28 41-183 0 0,73-96 166 0 0,-2 2-3987 0 0,19-30 2815 0 0,0-1-1 0 0,9-14 1 0 0,-2 1 77 0 0,19-25-1109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4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151 110 15663 0 0,'0'0'356'0'0,"0"0"50"0"0,0 0 20 0 0,-2 1-42 0 0,-4 3-244 0 0,10-1-122 0 0,8-1 43 0 0,-1-2 156 0 0,-1-1-1 0 0,1 0 1 0 0,-1-1 0 0 0,0 0 0 0 0,0 0 0 0 0,0-2-1 0 0,0 1 1 0 0,11-6 0 0 0,21-7-199 0 0,37-9-18 0 0,-27 7 0 0 0,74-15 0 0 0,-117 32 42 0 0,-1 0 0 0 0,1 0 0 0 0,-1 1 0 0 0,0 0 0 0 0,1 0 0 0 0,-1 1 0 0 0,12 2 0 0 0,-17-2 9 0 0,0-1 0 0 0,0 1 0 0 0,-1 0 0 0 0,1 0 0 0 0,0 0 1 0 0,-1 1-1 0 0,1-1 0 0 0,-1 1 0 0 0,1-1 0 0 0,-1 1 0 0 0,0 0 0 0 0,0 0 0 0 0,1 0 0 0 0,-1 0 1 0 0,-1 0-1 0 0,1 0 0 0 0,0 1 0 0 0,-1-1 0 0 0,1 0 0 0 0,-1 1 0 0 0,1 0 0 0 0,-1-1 0 0 0,0 1 0 0 0,1 5 1 0 0,0 1-79 0 0,-1 0 1 0 0,-1 1 0 0 0,1-1 0 0 0,-1 0 0 0 0,-1 1 0 0 0,0-1 0 0 0,0 0 0 0 0,-1 1 0 0 0,0-1 0 0 0,-1 0 0 0 0,0 0 0 0 0,-4 9 0 0 0,-1 0 181 0 0,-1-1-1 0 0,-1 0 1 0 0,0-1 0 0 0,-24 29-1 0 0,21-32-154 0 0,-1 0 0 0 0,-1 0 0 0 0,0-1 0 0 0,-1-1 0 0 0,-23 12 0 0 0,37-22 0 0 0,-19 10-330 0 0,-1-1-1 0 0,-1 0 0 0 0,1-2 1 0 0,-35 7-1 0 0,3 1 8 0 0,-74 17 304 0 0,51-14 22 0 0,69-17 2 0 0,-1-1-1 0 0,1 0 0 0 0,-15 0 1 0 0,-15 2-95 0 0,36-3-280 0 0,2 0-118 0 0,0 0-22 0 0,14-7-82 0 0,75-32 134 0 0,-82 35 349 0 0,9-4-187 0 0,1-1 0 0 0,-1 2-1 0 0,1 0 1 0 0,32-7 0 0 0,-32 10 281 0 0,0 2-1 0 0,0 0 1 0 0,1 1-1 0 0,-1 1 1 0 0,23 2 0 0 0,-34-1 71 0 0,1 0 0 0 0,-1 0 0 0 0,1 1 0 0 0,-1 0 0 0 0,1 0 0 0 0,-1 0 0 0 0,0 1 0 0 0,0 0 0 0 0,0 0 0 0 0,0 1 0 0 0,-1 0 0 0 0,1 0 0 0 0,-1 0 0 0 0,0 0 0 0 0,0 1 0 0 0,6 8 0 0 0,0 3 64 0 0,-1 0 0 0 0,-1 1 0 0 0,-1 0 0 0 0,0 0 0 0 0,-1 0 0 0 0,-1 1 0 0 0,-1 0-1 0 0,0 1 1 0 0,-1-1 0 0 0,-1 1 0 0 0,-1 0 0 0 0,0 19 0 0 0,-3-33-25 0 0,1-1 0 0 0,-1 1 0 0 0,0-1 1 0 0,0 1-1 0 0,-1-1 0 0 0,1 1 0 0 0,-1-1 0 0 0,0 0 1 0 0,0 0-1 0 0,0 0 0 0 0,-1 0 0 0 0,0 0 0 0 0,1 0 0 0 0,-1 0 1 0 0,-1-1-1 0 0,-2 4 0 0 0,-4 2-98 0 0,0-1 1 0 0,-1 0-1 0 0,0 0 1 0 0,-16 8-1 0 0,-11 4 3 0 0,-46 27 0 0 0,55-31 0 0 0,-39 16 0 0 0,-1 0 0 0 0,60-28 0 0 0,0 0 0 0 0,0 0 0 0 0,0-1 0 0 0,-1 0 0 0 0,1-1 0 0 0,-1 0 0 0 0,0 0 0 0 0,-19 0 0 0 0,27-2 16 0 0,1 0 0 0 0,0 0-1 0 0,-1 0 1 0 0,1-1 0 0 0,0 1 0 0 0,0 0-1 0 0,-1-1 1 0 0,1 1 0 0 0,0-1-1 0 0,0 1 1 0 0,0-1 0 0 0,-1 1 0 0 0,1-1-1 0 0,0 0 1 0 0,0 0 0 0 0,0 1 0 0 0,0-1-1 0 0,0 0 1 0 0,0 0 0 0 0,0 0-1 0 0,1 0 1 0 0,-1 0 0 0 0,0 0 0 0 0,1 0-1 0 0,-1-1 1 0 0,0 0 0 0 0,-3-16-854 0 0,8 0-4093 0 0,3 3-1117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4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233 349 15663 0 0,'-1'3'80'0'0,"1"-3"-55"0"0,0 1 0 0 0,0 0 0 0 0,1-1 1 0 0,-1 1-1 0 0,-1 0 0 0 0,1-1 0 0 0,0 1 1 0 0,0 0-1 0 0,0-1 0 0 0,0 1 0 0 0,0 0 1 0 0,-1-1-1 0 0,1 1 0 0 0,0-1 0 0 0,0 1 1 0 0,-1-1-1 0 0,1 1 0 0 0,0 0 1 0 0,-1-1-1 0 0,1 1 0 0 0,-1-1 0 0 0,1 1 1 0 0,-1-1-1 0 0,1 0 0 0 0,-1 1 0 0 0,0 0 1 0 0,0-1 400 0 0,2 0-42 0 0,3 0-344 0 0,-1 0 1 0 0,1 0-1 0 0,0-1 0 0 0,-1 1 0 0 0,1-1 0 0 0,-1 0 1 0 0,1 0-1 0 0,-1 0 0 0 0,1-1 0 0 0,-1 1 0 0 0,0-1 1 0 0,0 0-1 0 0,6-4 0 0 0,-3 1 257 0 0,0-1 0 0 0,-1 1-1 0 0,0-1 1 0 0,6-10 0 0 0,-7 11-172 0 0,-2 1-123 0 0,1-1 1 0 0,-1 1-1 0 0,0-1 0 0 0,0 0 0 0 0,0 0 0 0 0,0 1 1 0 0,0-9-1 0 0,5-39-5 0 0,-5 29 4 0 0,7-130-1 0 0,-9 152 0 0 0,1-1 0 0 0,-1 1 0 0 0,0 0 0 0 0,0 0 0 0 0,0 0 0 0 0,0-1 0 0 0,0 1 0 0 0,0 0 0 0 0,0 0 0 0 0,-1 0 0 0 0,1 0 0 0 0,0-1 0 0 0,-1 1 0 0 0,1 0 0 0 0,-1 0 0 0 0,1 0 0 0 0,-1 0 0 0 0,1 0 0 0 0,-1 0 0 0 0,0 0 0 0 0,0 0 0 0 0,1 0 0 0 0,-3-1 0 0 0,2 1 0 0 0,-1 0 0 0 0,0 1 0 0 0,1-1 0 0 0,-1 1 0 0 0,0-1 0 0 0,0 1 0 0 0,0-1 0 0 0,0 1 0 0 0,1 0 0 0 0,-1 0 0 0 0,0 0 0 0 0,0 0 0 0 0,0 0 0 0 0,-3 1 0 0 0,-6 1-6 0 0,1 1 0 0 0,0 0 0 0 0,1 0 0 0 0,-1 1-1 0 0,0 1 1 0 0,1-1 0 0 0,0 2 0 0 0,0-1 0 0 0,-15 14 0 0 0,-4 5-572 0 0,-35 39 1 0 0,57-56 409 0 0,-54 63-264 0 0,54-61 407 0 0,0 0 0 0 0,0 0 0 0 0,1 1 0 0 0,0 0 0 0 0,0 0-1 0 0,-3 13 1 0 0,7-21 39 0 0,1-1 1 0 0,-1 1-1 0 0,1-1 0 0 0,0 1 0 0 0,0-1 0 0 0,-1 1 1 0 0,1-1-1 0 0,0 1 0 0 0,0-1 0 0 0,0 1 0 0 0,1-1 1 0 0,-1 1-1 0 0,0 0 0 0 0,1-1 0 0 0,-1 0 0 0 0,1 1 1 0 0,-1-1-1 0 0,1 1 0 0 0,1 1 0 0 0,-1-2 24 0 0,0 0-1 0 0,0 0 1 0 0,0 0-1 0 0,0 0 1 0 0,1 0-1 0 0,-1 0 1 0 0,0-1-1 0 0,0 1 1 0 0,1 0-1 0 0,-1-1 1 0 0,1 1-1 0 0,-1-1 1 0 0,1 0-1 0 0,-1 1 1 0 0,0-1-1 0 0,3 0 1 0 0,5 0 173 0 0,1 0 0 0 0,-1-1 1 0 0,1 0-1 0 0,17-5 0 0 0,-22 5-197 0 0,168-34-14 0 0,-158 33 0 0 0,-4 4 0 0 0,-10-2 0 0 0,-1 0 0 0 0,1 0 0 0 0,-1 1 0 0 0,0-1 0 0 0,1 0 0 0 0,-1 1 0 0 0,1-1 0 0 0,-1 1 0 0 0,0-1 0 0 0,1 1 0 0 0,-1-1 0 0 0,0 0 0 0 0,1 1 0 0 0,-1-1 0 0 0,0 1 0 0 0,0 0 0 0 0,1 1 0 0 0,0 2 0 0 0,-5 12 0 0 0,3-14 7 0 0,0 1 0 0 0,0-1 0 0 0,0 1 0 0 0,-1-1 0 0 0,1 0 0 0 0,-1 1 0 0 0,1-1 0 0 0,-1 0 0 0 0,0 0 0 0 0,0 0 0 0 0,0 0 0 0 0,0-1 0 0 0,-4 4 0 0 0,1-1-146 0 0,0 0 0 0 0,1 0 0 0 0,0 0 0 0 0,0 1-1 0 0,0-1 1 0 0,0 1 0 0 0,1 0 0 0 0,-1 0 0 0 0,-3 9 0 0 0,7-13-6328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4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13 435 17503 0 0,'-1'-8'508'0'0,"0"1"0"0"0,0 0 0 0 0,-3-11 0 0 0,3 14-380 0 0,0 0 0 0 0,0 0 0 0 0,0 0 0 0 0,1 0 0 0 0,-1 0 0 0 0,1 0 0 0 0,0 0 0 0 0,0 0 0 0 0,0 0 0 0 0,1 0 0 0 0,-1 0 0 0 0,1 0 0 0 0,0 0 0 0 0,3-7 0 0 0,6-9 11 0 0,2-1 0 0 0,0 2 0 0 0,1 0-1 0 0,1 0 1 0 0,1 1 0 0 0,0 1 0 0 0,1 1 0 0 0,25-20-1 0 0,-14 14-1384 0 0,44-25 0 0 0,35-8-5543 0 0,-66 37 989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47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264 155 15663 0 0,'0'0'356'0'0,"7"10"994"0"0,-2-7-1246 0 0,-1 1 1 0 0,1-1 0 0 0,0 0 0 0 0,0-1 0 0 0,1 1 0 0 0,-1-1 0 0 0,1 0-1 0 0,-1 0 1 0 0,1-1 0 0 0,-1 0 0 0 0,1 0 0 0 0,0 0 0 0 0,7 0-1 0 0,-2-1 326 0 0,-1-1-1 0 0,0 0 0 0 0,0-1 1 0 0,0 0-1 0 0,0 0 0 0 0,0-1 1 0 0,9-4-1 0 0,34-13 688 0 0,-28 12-1096 0 0,0-2 1 0 0,-1 0-1 0 0,0-1 1 0 0,37-25-1 0 0,-39 21-21 0 0,-16 12 0 0 0,0-1 0 0 0,0 0 0 0 0,0 0 0 0 0,-1-1 0 0 0,1 0 0 0 0,-1 0 0 0 0,7-9 0 0 0,-8 5 0 0 0,-4 9-1 0 0,1-1 0 0 0,-1 1 0 0 0,0 0 1 0 0,0-1-1 0 0,0 1 0 0 0,0 0 0 0 0,0-1 0 0 0,0 1 0 0 0,0 0 0 0 0,0-1 0 0 0,0 1 0 0 0,0 0 1 0 0,0-1-1 0 0,0 1 0 0 0,0 0 0 0 0,0-1 0 0 0,0 1 0 0 0,0 0 0 0 0,0-1 0 0 0,0 1 0 0 0,0 0 1 0 0,0-1-1 0 0,-1 1 0 0 0,1 0 0 0 0,0-1 0 0 0,0 1 0 0 0,0 0 0 0 0,-1-1 0 0 0,1 1 0 0 0,0 0 1 0 0,0 0-1 0 0,-1-1 0 0 0,1 1 0 0 0,0 0 0 0 0,0 0 0 0 0,-1 0 0 0 0,1 0 0 0 0,0-1 0 0 0,-1 1 1 0 0,1 0-1 0 0,0 0 0 0 0,-1 0 0 0 0,1 0 0 0 0,0 0 0 0 0,-1 0 0 0 0,1 0 0 0 0,0 0 0 0 0,-1 0 1 0 0,1 0-1 0 0,0 0 0 0 0,-1 0 0 0 0,1 0 0 0 0,-1 0 0 0 0,1 0-12 0 0,-6 0-117 0 0,0 0-1 0 0,0 0 1 0 0,0 0 0 0 0,0 1-1 0 0,0 0 1 0 0,-8 2 0 0 0,-37 15-611 0 0,38-14 583 0 0,-20 9-79 0 0,1 2 0 0 0,0 1-1 0 0,-33 23 1 0 0,-84 67-820 0 0,90-62 919 0 0,27-21 239 0 0,-7 4 451 0 0,1 2 1 0 0,-62 62 0 0 0,97-87-638 0 0,0 0-1 0 0,-1 0 1 0 0,1 0 0 0 0,0 0 0 0 0,1 1-1 0 0,-1 0 1 0 0,1-1 0 0 0,0 1 0 0 0,0 0-1 0 0,-1 7 1 0 0,3-10 87 0 0,-1 0 1 0 0,1 1-1 0 0,0-1 0 0 0,0 0 1 0 0,0 0-1 0 0,0 0 0 0 0,1 0 0 0 0,-1 0 1 0 0,1 0-1 0 0,-1 1 0 0 0,1-1 1 0 0,0 0-1 0 0,-1 0 0 0 0,1 0 1 0 0,0-1-1 0 0,1 1 0 0 0,-1 0 1 0 0,0 0-1 0 0,0-1 0 0 0,1 1 0 0 0,-1 0 1 0 0,1-1-1 0 0,-1 1 0 0 0,1-1 1 0 0,0 0-1 0 0,-1 0 0 0 0,5 3 1 0 0,5 1 160 0 0,-1 0 0 0 0,1 0 0 0 0,1-1 0 0 0,-1-1 0 0 0,1 0 0 0 0,17 3 0 0 0,5-2-247 0 0,35 0 0 0 0,-48-4-466 0 0,1 0 0 0 0,33-6 1 0 0,28-9-462 0 0,-7-1-12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58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326 234 8287 0 0,'0'0'382'0'0,"0"0"-8"0"0,-2 0-240 0 0,-1 0-139 0 0,-1 0 1 0 0,1 0-1 0 0,-1 0 1 0 0,0 0-1 0 0,1 0 1 0 0,-1 1-1 0 0,1 0 1 0 0,-1 0-1 0 0,1 0 1 0 0,-6 3-1 0 0,-2 1 334 0 0,1 0 0 0 0,-11 9 0 0 0,-6 10 2228 0 0,26-23-2045 0 0,1-1 0 0 0,0 0 0 0 0,0 0 0 0 0,0 0 0 0 0,7 12 512 0 0,-4-9-898 0 0,-1 0-1 0 0,1 0 0 0 0,0 0 1 0 0,-1 0-1 0 0,1-1 1 0 0,1 1-1 0 0,-1-1 1 0 0,0 0-1 0 0,0 0 0 0 0,1 0 1 0 0,-1-1-1 0 0,1 1 1 0 0,0-1-1 0 0,-1 0 0 0 0,1 0 1 0 0,0 0-1 0 0,0 0 1 0 0,0-1-1 0 0,0 0 0 0 0,4 1 1 0 0,8-2 33 0 0,0 0 0 0 0,-1-1-1 0 0,27-7 1 0 0,-23 5-260 0 0,36-10 101 0 0,-1-2 0 0 0,55-24 0 0 0,98-58 0 0 0,-182 82 0 0 0,35-26 0 0 0,-35 24 0 0 0,-22 16-4 0 0,0-1 0 0 0,0 1 0 0 0,-1-1 0 0 0,1 0 0 0 0,-1 0 0 0 0,1 0 0 0 0,-1 0 0 0 0,3-6 0 0 0,-4 8-33 0 0,-1 1 1 0 0,1-1 0 0 0,-1 0-1 0 0,1 0 1 0 0,-1 0-1 0 0,0 0 1 0 0,0 0-1 0 0,1 0 1 0 0,-1 0 0 0 0,0 0-1 0 0,0 0 1 0 0,0 0-1 0 0,0 0 1 0 0,0 0-1 0 0,0 0 1 0 0,-1 0 0 0 0,1 0-1 0 0,0 0 1 0 0,0 0-1 0 0,-1 0 1 0 0,1 0 0 0 0,-1 0-1 0 0,1 0 1 0 0,-1 0-1 0 0,1 0 1 0 0,-1 0-1 0 0,1 0 1 0 0,-1 1 0 0 0,0-1-1 0 0,1 0 1 0 0,-1 0-1 0 0,0 1 1 0 0,0-1-1 0 0,0 1 1 0 0,0-1 0 0 0,-1 0-1 0 0,-3-2-136 0 0,0 1-1 0 0,-1 0 0 0 0,1 0 1 0 0,-1 1-1 0 0,1-1 0 0 0,-1 1 1 0 0,1 0-1 0 0,-1 1 0 0 0,0-1 1 0 0,0 1-1 0 0,-9 1 1 0 0,-8 2-454 0 0,-35 9 1 0 0,42-8 378 0 0,-42 11-182 0 0,1 3 0 0 0,-102 47 0 0 0,-99 70 1216 0 0,218-113-526 0 0,-3 2 136 0 0,1 1 0 0 0,-51 43 0 0 0,90-67-321 0 0,1 1-1 0 0,0 1 1 0 0,-1-1-1 0 0,1 0 0 0 0,0 0 1 0 0,0 1-1 0 0,1-1 1 0 0,-1 1-1 0 0,0-1 1 0 0,1 1-1 0 0,0 0 0 0 0,-1 0 1 0 0,0 5-1 0 0,2-6-36 0 0,-1-1-1 0 0,1 1 0 0 0,1 0 1 0 0,-1 0-1 0 0,0 0 0 0 0,0-1 1 0 0,1 1-1 0 0,-1 0 0 0 0,1 0 1 0 0,-1-1-1 0 0,1 1 1 0 0,0 0-1 0 0,-1-1 0 0 0,1 1 1 0 0,0-1-1 0 0,0 1 0 0 0,0-1 1 0 0,1 1-1 0 0,-1-1 0 0 0,0 0 1 0 0,0 1-1 0 0,1-1 1 0 0,-1 0-1 0 0,3 1 0 0 0,3 4 82 0 0,1-1-1 0 0,0-1 0 0 0,1 1 0 0 0,-1-2 1 0 0,14 6-1 0 0,47 9 986 0 0,-36-10-886 0 0,31 7-182 0 0,0-3 1 0 0,90 5-1 0 0,-31-15-5473 0 0,-96-3-611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5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64 174 10135 0 0,'0'0'231'0'0,"0"0"29"0"0,0 0 19 0 0,1 2-41 0 0,1 13 104 0 0,-1 0 0 0 0,0 0-1 0 0,-1 0 1 0 0,-1 0-1 0 0,0 0 1 0 0,-4 16-1 0 0,3-20-180 0 0,-5 24 699 0 0,-14 47-1 0 0,12-54-205 0 0,2 1 0 0 0,-8 56-1 0 0,15-75-653 0 0,0-9 0 0 0,0-1 0 0 0,0 1 0 0 0,0-1 0 0 0,0 0 0 0 0,0 1 0 0 0,0-1 0 0 0,0 0 0 0 0,0 1 0 0 0,0-1 0 0 0,0 1 0 0 0,0-1 0 0 0,0 0 0 0 0,0 1 0 0 0,0-1 0 0 0,0 0 0 0 0,1 1 0 0 0,-1-1 0 0 0,0 0 0 0 0,0 1 0 0 0,0-1 0 0 0,1 0 0 0 0,-1 1 0 0 0,0-1 0 0 0,0 0 0 0 0,1 0 0 0 0,-1 1 0 0 0,0-1 0 0 0,1 0 0 0 0,-1 0 0 0 0,0 1 0 0 0,1-1 0 0 0,-1 0 0 0 0,0 0 0 0 0,1 0 0 0 0,-1 0 0 0 0,0 0 0 0 0,1 0 0 0 0,-1 0 0 0 0,1 1 0 0 0,-1-1 0 0 0,0 0 0 0 0,1 0 0 0 0,-1 0 0 0 0,0-1 0 0 0,1 1 0 0 0,-1 0 0 0 0,1 0 0 0 0,-1 0 0 0 0,1 0 0 0 0,4-1 24 0 0,0 0 0 0 0,0-1 1 0 0,-1 1-1 0 0,1-1 0 0 0,0 0 0 0 0,-1 0 0 0 0,1-1 0 0 0,-1 1 0 0 0,0-1 0 0 0,0 0 1 0 0,6-5-1 0 0,1-1 129 0 0,29-23 395 0 0,-1-1 1 0 0,35-41-1 0 0,19-17-588 0 0,125-105 40 0 0,-192 175-54 0 0,0 1 0 0 0,1 1 1 0 0,2 2-1 0 0,32-16 0 0 0,-57 31-540 0 0,0 0 1 0 0,0 0-1 0 0,0 1 1 0 0,1-1 0 0 0,-1 1-1 0 0,0 0 1 0 0,0 1-1 0 0,5-2 1 0 0,7 2-1453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5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337 233 13823 0 0,'0'0'630'0'0,"-1"1"-13"0"0,-1 4-439 0 0,1-3-162 0 0,0 0 0 0 0,0 1 0 0 0,0-1 0 0 0,0 0 0 0 0,1 1 0 0 0,-1-1 1 0 0,1 0-1 0 0,-1 4 0 0 0,0 4 360 0 0,1-8 113 0 0,0-2 20 0 0,1 2-66 0 0,0-1-436 0 0,-1 0 0 0 0,1 0 0 0 0,0 1 0 0 0,0-1 0 0 0,-1 0 0 0 0,1 0 0 0 0,0 0 0 0 0,0 0 0 0 0,0 0-1 0 0,0-1 1 0 0,0 1 0 0 0,0 0 0 0 0,0 0 0 0 0,1-1 0 0 0,-1 1 0 0 0,0 0 0 0 0,0-1 0 0 0,1 1 0 0 0,-1-1 0 0 0,2 1 0 0 0,0-1 50 0 0,0 0 1 0 0,-1 0-1 0 0,1 0 0 0 0,0 0 1 0 0,0-1-1 0 0,0 1 1 0 0,-1-1-1 0 0,1 1 0 0 0,4-3 1 0 0,3-1 207 0 0,0-1 1 0 0,0 0 0 0 0,-1 0-1 0 0,12-9 1 0 0,6-8-233 0 0,0 0 0 0 0,-1-1 0 0 0,-1-2 0 0 0,26-33 0 0 0,-47 52-33 0 0,0 0 0 0 0,0 0 0 0 0,0-1 0 0 0,-1 1 0 0 0,0-1 0 0 0,-1 0 0 0 0,1 0 0 0 0,-1 0 0 0 0,1-12 0 0 0,-2 18 0 0 0,-1 0 0 0 0,0 0 0 0 0,0 0 0 0 0,0 0 0 0 0,0 0 0 0 0,0 0 0 0 0,0 0 0 0 0,0 0 0 0 0,-1 0 0 0 0,1 0 0 0 0,0 0 0 0 0,0 0 0 0 0,-1 0 0 0 0,1 0 0 0 0,-1 0 0 0 0,1 1 0 0 0,-1-1 0 0 0,1 0 0 0 0,-1 0 0 0 0,0 0 0 0 0,1 0 0 0 0,-1 1 0 0 0,0-1 0 0 0,1 0 0 0 0,-1 1 0 0 0,0-1 0 0 0,0 1 0 0 0,0-1 0 0 0,0 1 0 0 0,0-1 0 0 0,0 1 0 0 0,1-1 0 0 0,-1 1 0 0 0,0 0 0 0 0,0-1 0 0 0,0 1 0 0 0,0 0 0 0 0,0 0 0 0 0,0 0 0 0 0,0 0 0 0 0,-2 0 0 0 0,-3 0 0 0 0,0 0 0 0 0,1 1 0 0 0,-1 0 0 0 0,1 0 0 0 0,-1 0 0 0 0,-7 3 0 0 0,-5 3 0 0 0,1 1 0 0 0,0 0 0 0 0,-23 17 0 0 0,-45 37 0 0 0,84-61 0 0 0,-189 162 0 0 0,155-128 0 0 0,2 0 0 0 0,1 3 0 0 0,-30 46 0 0 0,58-78 0 0 0,0 1 0 0 0,0 0 0 0 0,1 0 0 0 0,0 0 0 0 0,-4 11 0 0 0,7-16 0 0 0,-1-1 0 0 0,1 1 0 0 0,-1 0 0 0 0,1 0 0 0 0,0-1 0 0 0,0 1 0 0 0,0 0 0 0 0,0 0 0 0 0,0-1 0 0 0,0 1 0 0 0,0 0 0 0 0,1 0 0 0 0,-1-1 0 0 0,1 1 0 0 0,-1 0 0 0 0,1-1 0 0 0,0 1 0 0 0,-1-1 0 0 0,1 1 0 0 0,0-1 0 0 0,0 1 0 0 0,0-1 0 0 0,0 1 0 0 0,1-1 0 0 0,-1 0 0 0 0,0 0 0 0 0,0 1 0 0 0,1-1 0 0 0,-1 0 0 0 0,2 1 0 0 0,4 1-9 0 0,0 0-1 0 0,0-1 1 0 0,0 0 0 0 0,0 0-1 0 0,1 0 1 0 0,-1-1 0 0 0,0 0-1 0 0,1 0 1 0 0,-1-1 0 0 0,1 0-1 0 0,-1 0 1 0 0,12-2-1 0 0,10-4-796 0 0,50-14-1 0 0,-77 20 760 0 0,50-17-964 0 0,3-1-12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2:5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245 256 11975 0 0,'-3'6'88'0'0,"1"1"-1"0"0,-2 0 1 0 0,1-1-1 0 0,-1 0 1 0 0,0 0-1 0 0,0 0 1 0 0,-1 0-1 0 0,1-1 1 0 0,-1 0-1 0 0,-1 0 0 0 0,1 0 1 0 0,-1 0-1 0 0,1-1 1 0 0,-13 7-1 0 0,8-5-17 0 0,-6 5 570 0 0,-35 16 0 0 0,47-25-452 0 0,0 0 1 0 0,-1-1 0 0 0,0 1 0 0 0,1-1-1 0 0,-1 0 1 0 0,0 0 0 0 0,0 0 0 0 0,1-1-1 0 0,-1 0 1 0 0,0 0 0 0 0,0 0 0 0 0,0 0-1 0 0,-5-2 1 0 0,9 2-131 0 0,0-1 0 0 0,0 1 0 0 0,0 0-1 0 0,0-1 1 0 0,0 1 0 0 0,0 0 0 0 0,0-1 0 0 0,1 1-1 0 0,-1-1 1 0 0,0 1 0 0 0,0-1 0 0 0,1 0 0 0 0,-1 1-1 0 0,0-1 1 0 0,1 0 0 0 0,-1 1 0 0 0,1-1 0 0 0,-1 0-1 0 0,0 0 1 0 0,1 0 0 0 0,0 1 0 0 0,-1-1 0 0 0,0-2-1 0 0,1 2 24 0 0,0-1 0 0 0,0 0 0 0 0,0 0 0 0 0,0 0-1 0 0,0 0 1 0 0,0 0 0 0 0,0 0 0 0 0,1 0 0 0 0,-1 0 0 0 0,1 1-1 0 0,0-3 1 0 0,2-3 165 0 0,0 0-1 0 0,0 0 0 0 0,1 1 1 0 0,8-12-1 0 0,4 0-135 0 0,0 0 1 0 0,1 1-1 0 0,0 1 0 0 0,1 1 0 0 0,22-15 0 0 0,107-54-163 0 0,-87 51 53 0 0,-18 10 0 0 0,64-26 0 0 0,-100 46 0 0 0,0 1 0 0 0,1 1 0 0 0,-1-1 0 0 0,0 1 0 0 0,1 1 0 0 0,-1-1 0 0 0,0 1 0 0 0,1 0 0 0 0,-1 0 0 0 0,9 2 0 0 0,-12-1 0 0 0,0-1 0 0 0,0 1 0 0 0,0 0 0 0 0,0 0 0 0 0,-1 0 0 0 0,1 0 0 0 0,0 1 0 0 0,-1-1 0 0 0,1 1 0 0 0,-1 0 0 0 0,0-1 0 0 0,1 1 0 0 0,-1 0 0 0 0,0 1 0 0 0,0-1 0 0 0,0 0 0 0 0,-1 0 0 0 0,1 1 0 0 0,0-1 0 0 0,-1 1 0 0 0,0 0 0 0 0,1-1 0 0 0,-1 1 0 0 0,1 4 0 0 0,-1-2 0 0 0,0 0 0 0 0,0 1 0 0 0,-1-1 0 0 0,0 0 0 0 0,0 1 0 0 0,0-1 0 0 0,-1 0 0 0 0,-1 7 0 0 0,-12 42 0 0 0,11-44 0 0 0,-8 19 41 0 0,-1-1 0 0 0,-2 0 0 0 0,-1-1 0 0 0,-29 42 0 0 0,-17 30-2934 0 0,55-87 457 0 0,4-10-3704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1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934 978 15663 0 0,'0'0'719'0'0,"-1"-2"-20"0"0,-5-8-449 0 0,6 10-248 0 0,0-1 0 0 0,-1 1-1 0 0,1-1 1 0 0,0 0 0 0 0,0 1 0 0 0,-1-1-1 0 0,1 1 1 0 0,0-1 0 0 0,0 0 0 0 0,0 1-1 0 0,0-1 1 0 0,0 1 0 0 0,0-1-1 0 0,0 0 1 0 0,0 1 0 0 0,0-1 0 0 0,0 0-1 0 0,0 1 1 0 0,0-2 0 0 0,5-1-8 0 0,-4 2 5 0 0,20-22 394 0 0,-1-2-1 0 0,32-52 1 0 0,-31 44-392 0 0,-8 12-317 0 0,-2-1-1 0 0,0 0 1 0 0,-2 0 0 0 0,0-1 0 0 0,-2 0-1 0 0,0-1 1 0 0,3-25 0 0 0,14-172-363 0 0,-22 185 797 0 0,6-57 376 0 0,4-116 940 0 0,-12 207-1433 0 0,0 1 0 0 0,0 0 0 0 0,0-1 0 0 0,0 1 0 0 0,0 0 0 0 0,0-1 0 0 0,-1 1 0 0 0,1 0 0 0 0,0 0 0 0 0,-1-1 0 0 0,1 1 0 0 0,-1 0 0 0 0,1 0 0 0 0,-1 0 0 0 0,-1-2 0 0 0,1 2-4 0 0,0 1-1 0 0,1-1 0 0 0,-1 1 1 0 0,0 0-1 0 0,0-1 0 0 0,0 1 1 0 0,0 0-1 0 0,0 0 1 0 0,0-1-1 0 0,0 1 0 0 0,0 0 1 0 0,0 0-1 0 0,0 0 0 0 0,0 0 1 0 0,0 0-1 0 0,0 0 0 0 0,0 1 1 0 0,0-1-1 0 0,0 0 1 0 0,0 0-1 0 0,-1 1 0 0 0,-9 3-96 0 0,0 0 0 0 0,1 0 0 0 0,-1 1 0 0 0,1 1 1 0 0,0 0-1 0 0,0 0 0 0 0,0 1 0 0 0,-13 12 0 0 0,-6 10-398 0 0,-29 34 0 0 0,45-47 465 0 0,-265 321 33 0 0,241-288 0 0 0,3 2 0 0 0,-53 103 0 0 0,44-53 201 0 0,-31 106 0 0 0,2 10 703 0 0,47-154-561 0 0,-45 83 0 0 0,48-106-166 0 0,-3 7 642 0 0,-46 63 0 0 0,13-39-1812 0 0,32-43-4191 0 0,14-15-430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00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955 20 13823 0 0,'4'-2'197'0'0,"-4"1"-127"0"0,1 1 0 0 0,0-1 0 0 0,-1 1 0 0 0,1-1 0 0 0,0 1 0 0 0,-1-1 0 0 0,1 1 0 0 0,0-1 0 0 0,-1 0 0 0 0,1 0 0 0 0,-1 1 0 0 0,0-1 0 0 0,1 0 0 0 0,0-1 0 0 0,-1 2-64 0 0,0-1 0 0 0,0 1 0 0 0,0 0 0 0 0,0 0-1 0 0,0-1 1 0 0,0 1 0 0 0,0 0 0 0 0,0 0 0 0 0,0-1 0 0 0,-1 1 0 0 0,1 0 0 0 0,0 0 0 0 0,0-1-1 0 0,0 1 1 0 0,0 0 0 0 0,0 0 0 0 0,0-1 0 0 0,-1 1 0 0 0,1 0 0 0 0,0 0 0 0 0,0 0 0 0 0,0-1 0 0 0,-1 1-1 0 0,1 0 1 0 0,0 0 0 0 0,0 0 0 0 0,0 0 0 0 0,-1 0 0 0 0,1 0 0 0 0,0-1 0 0 0,0 1 0 0 0,-1 0 0 0 0,1 0-1 0 0,0 0 1 0 0,0 0 0 0 0,-1 0 0 0 0,1 0 0 0 0,0 0 0 0 0,-1 0 0 0 0,1 0 0 0 0,0 0 0 0 0,0 0-1 0 0,-1 0 1 0 0,1 0 0 0 0,0 0 0 0 0,0 0 0 0 0,-1 1 0 0 0,1-1 0 0 0,-1 0 28 0 0,-6 0 68 0 0,0 1 0 0 0,1 0 1 0 0,-1 0-1 0 0,0 1 0 0 0,0 0 1 0 0,1 0-1 0 0,-1 0 0 0 0,-11 7 1 0 0,-4 4 408 0 0,-23 17 0 0 0,34-22-472 0 0,-12 9-24 0 0,2 1 0 0 0,0 1 0 0 0,1 1 0 0 0,1 1 0 0 0,1 1 1 0 0,-20 30-1 0 0,-78 151 322 0 0,-61 177 2569 0 0,109-227-2175 0 0,-52 89-715 0 0,58-128-28 0 0,-19 34-1872 0 0,58-115-380 0 0,22-31-2034 0 0,1-2-1316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0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9 101 17503 0 0,'0'0'803'0'0,"0"0"-18"0"0,-7 1-469 0 0,7-1-314 0 0,0 0-1 0 0,0 0 1 0 0,0 0-1 0 0,0 0 1 0 0,0 0 0 0 0,1 0-1 0 0,-1 0 1 0 0,0 0-1 0 0,0 0 1 0 0,0 0-1 0 0,0 1 1 0 0,0-1 0 0 0,0 0-1 0 0,0 0 1 0 0,0 0-1 0 0,0 0 1 0 0,0 0 0 0 0,0 0-1 0 0,0 0 1 0 0,0 0-1 0 0,1 1 1 0 0,-1-1-1 0 0,0 0 1 0 0,0 0 0 0 0,0 0-1 0 0,0 0 1 0 0,0 0-1 0 0,0 0 1 0 0,0 1-1 0 0,0-1 1 0 0,0 0 0 0 0,0 0-1 0 0,0 0 1 0 0,-1 0-1 0 0,1 0 1 0 0,0 0-1 0 0,0 0 1 0 0,0 1 0 0 0,0-1-1 0 0,0 0 1 0 0,0 0-1 0 0,0 0 1 0 0,0 0-1 0 0,0 0 1 0 0,0 0 0 0 0,0 0-1 0 0,0 0 1 0 0,0 0-1 0 0,-1 1 1 0 0,1-1-1 0 0,0 0 1 0 0,0 0 0 0 0,0 0-1 0 0,0 0 1 0 0,0 0-1 0 0,0 0 1 0 0,0 0-1 0 0,-1 0 1 0 0,1 0 0 0 0,0 0-1 0 0,0 0 1 0 0,0 0-1 0 0,0 0 1 0 0,0 0-1 0 0,0 0 1 0 0,0 0 0 0 0,-1 0-1 0 0,1 0 1 0 0,0 0-1 0 0,6 3 345 0 0,1 0-121 0 0,0-1-1 0 0,0 0 1 0 0,0 0-1 0 0,1 0 1 0 0,-1-1-1 0 0,14 0 1 0 0,47-3-217 0 0,-56 1 20 0 0,57-7-40 0 0,104-25 0 0 0,-137 25-28 0 0,163-45-2542 0 0,-140 35-4244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0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 13823 0 0,'0'0'315'0'0,"0"0"45"0"0,0 0 21 0 0,0 0-49 0 0,-2 0-220 0 0,-5 1 364 0 0,1 1-1 0 0,-1 0 1 0 0,1 0 0 0 0,0 1-1 0 0,-10 5 1 0 0,1-1 162 0 0,1 1-421 0 0,1 0 1 0 0,-21 15-1 0 0,20-12-239 0 0,-26 13 0 0 0,-160 87 22 0 0,195-109 0 0 0,1 1 0 0 0,1-1 0 0 0,-1 1 0 0 0,0-1 0 0 0,1 1 0 0 0,-1 0 0 0 0,1 0 0 0 0,0 1 0 0 0,0-1 0 0 0,0 1 0 0 0,0-1 0 0 0,1 1 0 0 0,0 0 0 0 0,-1 0 0 0 0,2 0 0 0 0,-1 1 0 0 0,0-1 0 0 0,-1 7 0 0 0,3-9 0 0 0,-1 0 0 0 0,1 0 0 0 0,0 1 0 0 0,0-1 0 0 0,1 0 0 0 0,-1 0 0 0 0,0 0 0 0 0,1 0 0 0 0,-1 0 0 0 0,1 0 0 0 0,0 0 0 0 0,0 0 0 0 0,0 0 0 0 0,0 0 0 0 0,0-1 0 0 0,0 1 0 0 0,0 0 0 0 0,0-1 0 0 0,1 1 0 0 0,2 2 0 0 0,-1-1 0 0 0,0 0 0 0 0,1 0 0 0 0,-1-1 0 0 0,1 1 0 0 0,0-1 0 0 0,0 0 0 0 0,0 0 0 0 0,8 3 0 0 0,7 1 0 0 0,143 37 0 0 0,-147-40-1 0 0,0 1 0 0 0,-1 1 0 0 0,1 0 0 0 0,-1 1 0 0 0,20 11 0 0 0,-28-13 6 0 0,0-1 1 0 0,0 2 0 0 0,0-1-1 0 0,-1 1 1 0 0,1-1-1 0 0,-1 1 1 0 0,-1 1 0 0 0,1-1-1 0 0,-1 1 1 0 0,0 0-1 0 0,0 0 1 0 0,0 0 0 0 0,5 13-1 0 0,-9-17 74 0 0,1-1 0 0 0,-1 1 0 0 0,1 0 0 0 0,-1-1 0 0 0,0 1-1 0 0,0 0 1 0 0,1-1 0 0 0,-1 1 0 0 0,0 0 0 0 0,-1-1 0 0 0,1 1 0 0 0,0 0 0 0 0,0-1-1 0 0,-1 1 1 0 0,1-1 0 0 0,-1 1 0 0 0,1 0 0 0 0,-2 2 0 0 0,0-2-42 0 0,1 0-1 0 0,-1 0 1 0 0,0 0 0 0 0,0 0 0 0 0,1 0-1 0 0,-1-1 1 0 0,0 1 0 0 0,-1-1 0 0 0,1 1-1 0 0,0-1 1 0 0,-3 1 0 0 0,-4 2 43 0 0,0-1 0 0 0,0 0-1 0 0,0-1 1 0 0,0 0 0 0 0,-16 2 0 0 0,-15-2 305 0 0,0-1 0 0 0,-1-2 1 0 0,-69-10-1 0 0,67 1-704 0 0,22 1-1181 0 0,6-4-4151 0 0,8 1-1231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01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0 10135 0 0,'0'0'231'0'0,"0"0"29"0"0,0 0 19 0 0,2 1 37 0 0,4 2-21 0 0,1-1 0 0 0,-1 1 0 0 0,-1 1-1 0 0,1-1 1 0 0,0 1 0 0 0,-1 0 0 0 0,0 1 0 0 0,1-1 0 0 0,-2 1 0 0 0,1 0 0 0 0,-1 0 0 0 0,6 8 0 0 0,-3-4 96 0 0,-1 0 0 0 0,-1 1 0 0 0,1 0 0 0 0,-2 0-1 0 0,1 1 1 0 0,5 20 0 0 0,-9-25-296 0 0,0 1 0 0 0,-1-1 0 0 0,0 0 0 0 0,0 1-1 0 0,0-1 1 0 0,-1 0 0 0 0,0 1 0 0 0,0-1 0 0 0,0 0 0 0 0,-1 0 0 0 0,0 0-1 0 0,0 0 1 0 0,-1 0 0 0 0,0 0 0 0 0,0-1 0 0 0,0 1 0 0 0,-7 8 0 0 0,-3 2-111 0 0,-1 0 1 0 0,-1-1 0 0 0,0 0 0 0 0,-17 12 0 0 0,-6 2-92 0 0,0-3 1 0 0,-60 32-1 0 0,-89 30-2825 0 0,175-82 2183 0 0,-1-2 0 0 0,0 0-1 0 0,-25 5 1 0 0,13-8-786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01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495 204 11975 0 0,'12'-17'202'0'0,"-7"11"-60"0"0,-1 1 1 0 0,0-1 0 0 0,-1 0-1 0 0,0 0 1 0 0,1 0 0 0 0,1-8-1 0 0,-4 11-134 0 0,-1 0-1 0 0,1 0 1 0 0,0-1-1 0 0,0 1 1 0 0,0 0-1 0 0,1 0 1 0 0,-1 0-1 0 0,1 0 1 0 0,-1 0-1 0 0,1 1 0 0 0,0-1 1 0 0,0 0-1 0 0,1 1 1 0 0,3-4-1 0 0,4-3 45 0 0,0 0 196 0 0,1 0 1 0 0,-1 1 0 0 0,1 0-1 0 0,0 1 1 0 0,1 0-1 0 0,0 1 1 0 0,19-7-1 0 0,-19 9-258 0 0,-5 1 31 0 0,1 1-1 0 0,0 0 1 0 0,9-1-1 0 0,-15 2 351 0 0,-2 3 117 0 0,2 1-357 0 0,-1 0 0 0 0,0 0 0 0 0,0 0 0 0 0,0 0 0 0 0,-1 0 0 0 0,1 0 0 0 0,-1 0 0 0 0,0 0 0 0 0,0 0 1 0 0,0 0-1 0 0,0 0 0 0 0,0 0 0 0 0,-1 1 0 0 0,-1 4 0 0 0,-2 7 310 0 0,-10 26 1 0 0,9-28-222 0 0,-6 13 423 0 0,-28 46 0 0 0,0 0 50 0 0,6-4-610 0 0,-59 94-1 0 0,-229 307-82 0 0,276-408-988 0 0,-71 75 0 0 0,102-125 1037 0 0,11-10-5499 0 0,3-7-613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0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1 270 13823 0 0,'0'0'630'0'0,"0"0"-13"0"0,1 12 1476 0 0,2-9-1889 0 0,-1-1 0 0 0,1 0 0 0 0,0 1 0 0 0,0-1 0 0 0,1 0 0 0 0,-1 0 1 0 0,0-1-1 0 0,1 1 0 0 0,-1-1 0 0 0,1 0 0 0 0,-1 0 0 0 0,1 0 0 0 0,0 0 0 0 0,-1 0 0 0 0,1-1 0 0 0,4 0 0 0 0,11 1 150 0 0,36-3 0 0 0,-45 1-240 0 0,65-8-110 0 0,0-3 1 0 0,-1-3-1 0 0,96-34 0 0 0,-19-9-688 0 0,-7-15-4298 0 0,-119 58 3576 0 0,29-24 0 0 0,-40 29 956 0 0,20-14-574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02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0 13823 0 0,'0'0'315'0'0,"0"0"45"0"0,0 0 21 0 0,0 0-49 0 0,0 3-149 0 0,-2 9 149 0 0,0 0 0 0 0,-1-1 1 0 0,-1 1-1 0 0,-7 17 0 0 0,-26 46 757 0 0,9-19-418 0 0,-171 315-63 0 0,117-252-608 0 0,-16 28 0 0 0,-30 63 0 0 0,57-98 0 0 0,43-64 0 0 0,-37 55 0 0 0,53-85 0 0 0,7-10 0 0 0,0 0 0 0 0,-1 0 0 0 0,0-1 0 0 0,0 0 0 0 0,0 0 0 0 0,-10 7 0 0 0,16-14 7 0 0,0 0 0 0 0,0 1-1 0 0,0-1 1 0 0,-1 0 0 0 0,1 0-1 0 0,0 0 1 0 0,0 0 0 0 0,0 0 0 0 0,-1 0-1 0 0,1 1 1 0 0,0-1 0 0 0,0 0-1 0 0,-1 0 1 0 0,1 0 0 0 0,0 0 0 0 0,0 0-1 0 0,-1 0 1 0 0,1 0 0 0 0,0 0-1 0 0,0 0 1 0 0,-1 0 0 0 0,1 0-1 0 0,0 0 1 0 0,0 0 0 0 0,-1 0 0 0 0,1-1-1 0 0,0 1 1 0 0,0 0 0 0 0,0 0-1 0 0,-1 0 1 0 0,1 0 0 0 0,0 0 0 0 0,0 0-1 0 0,0-1 1 0 0,-1 1 0 0 0,1 0-1 0 0,0 0 1 0 0,0 0 0 0 0,0-1-1 0 0,0 1 1 0 0,-1 0 0 0 0,1 0 0 0 0,0 0-1 0 0,0-1 1 0 0,0 1 0 0 0,0 0-1 0 0,0 0 1 0 0,0-1 0 0 0,0 1 0 0 0,0 0-1 0 0,0 0 1 0 0,0-1 0 0 0,0 1-1 0 0,0 0 1 0 0,0 0 0 0 0,0-1-1 0 0,0 1 1 0 0,0 0 0 0 0,0 0 0 0 0,0-1-1 0 0,0 1 1 0 0,0 0 0 0 0,0 0-1 0 0,0 0 1 0 0,1-1 0 0 0,-1-6 163 0 0,1-1-1 0 0,0 1 1 0 0,1 0 0 0 0,0 0-1 0 0,0-1 1 0 0,0 1 0 0 0,1 1-1 0 0,6-12 1 0 0,2-1-131 0 0,21-30 0 0 0,-5 18-55 0 0,1 0 0 0 0,2 2 0 0 0,37-30 0 0 0,-46 42-490 0 0,32-20 0 0 0,-44 32 375 0 0,1-1 0 0 0,0 1 1 0 0,0 1-1 0 0,0 0 0 0 0,0 0 0 0 0,14-2 0 0 0,-22 5 174 0 0,1 1-1 0 0,-1-1 1 0 0,1 1-1 0 0,-1 0 0 0 0,1 0 1 0 0,-1 0-1 0 0,1 0 1 0 0,-1 0-1 0 0,1 0 1 0 0,-1 1-1 0 0,1-1 0 0 0,-1 1 1 0 0,0 0-1 0 0,1 0 1 0 0,-1 0-1 0 0,0 0 1 0 0,0 0-1 0 0,1 0 0 0 0,-1 1 1 0 0,0-1-1 0 0,0 0 1 0 0,3 4-1 0 0,-2-1 49 0 0,0 0 0 0 0,-1 1 0 0 0,1-1 0 0 0,-1 1 0 0 0,0-1 0 0 0,0 1 0 0 0,-1 0-1 0 0,1 0 1 0 0,-1 0 0 0 0,1 6 0 0 0,1 6-87 0 0,-1 0-1 0 0,0 0 1 0 0,-2 1-1 0 0,-1 28 1 0 0,-1-35-5 0 0,0-1 1 0 0,0 0 0 0 0,-1 1 0 0 0,0-1 0 0 0,0-1 0 0 0,-1 1-1 0 0,-1 0 1 0 0,-10 17 0 0 0,0-4 5 0 0,-10 15-3486 0 0,24-37-1091 0 0,1-1-1228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0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124 134 13823 0 0,'0'0'315'0'0,"9"-2"426"0"0,-2 2-594 0 0,0 0-1 0 0,1 0 0 0 0,-1 1 1 0 0,0 0-1 0 0,0 0 0 0 0,0 0 1 0 0,0 1-1 0 0,8 3 0 0 0,12 3 425 0 0,5-1-495 0 0,0-2 0 0 0,1-2 0 0 0,-1 0 0 0 0,0-3 0 0 0,1 0 0 0 0,-1-2 0 0 0,35-7 0 0 0,-58 7 71 0 0,0 0-1 0 0,0 0 0 0 0,0-1 0 0 0,0-1 1 0 0,-1 0-1 0 0,14-7 0 0 0,-20 10-112 0 0,0-1 0 0 0,0 1 1 0 0,0-1-1 0 0,0 1 0 0 0,-1-1 0 0 0,1 0 0 0 0,0 1 0 0 0,-1-1 0 0 0,1 0 1 0 0,-1 0-1 0 0,1 0 0 0 0,-1-1 0 0 0,0 1 0 0 0,0 0 0 0 0,0 0 0 0 0,0-1 0 0 0,-1 1 1 0 0,1 0-1 0 0,-1-1 0 0 0,1 1 0 0 0,-1-1 0 0 0,0 1 0 0 0,0 0 0 0 0,0-1 1 0 0,0 1-1 0 0,0-1 0 0 0,0 1 0 0 0,-1-1 0 0 0,-1-3 0 0 0,1 2-34 0 0,0 1 0 0 0,0 0 0 0 0,0-1 0 0 0,-1 1 0 0 0,0 0 0 0 0,0 0 0 0 0,0 0 0 0 0,0 1 0 0 0,0-1 0 0 0,0 0 0 0 0,-1 1 0 0 0,1-1 0 0 0,-1 1 0 0 0,0 0 0 0 0,-4-3 0 0 0,2 2 0 0 0,0 1 0 0 0,0 0 0 0 0,0 0 0 0 0,0 1 0 0 0,0-1 0 0 0,-1 1 0 0 0,1 0 0 0 0,0 1 0 0 0,-7-1 0 0 0,-6 2 0 0 0,1 0 0 0 0,-1 1 0 0 0,1 1 0 0 0,0 0 0 0 0,-21 8 0 0 0,2 0-259 0 0,0 2-1 0 0,0 2 1 0 0,1 1-1 0 0,1 2 0 0 0,-58 40 1 0 0,69-42 834 0 0,-34 34 1 0 0,51-44-536 0 0,-1 1 1 0 0,2 0 0 0 0,-1 0-1 0 0,1 1 1 0 0,0-1 0 0 0,1 1-1 0 0,0 0 1 0 0,0 1 0 0 0,-4 11-1 0 0,8-17-38 0 0,-1-1-1 0 0,0 1 0 0 0,1 0 1 0 0,0 0-1 0 0,0 0 1 0 0,0 0-1 0 0,0-1 1 0 0,0 1-1 0 0,0 0 0 0 0,1 0 1 0 0,-1 0-1 0 0,1-1 1 0 0,0 1-1 0 0,0 0 1 0 0,0-1-1 0 0,0 1 0 0 0,1-1 1 0 0,-1 1-1 0 0,4 4 1 0 0,-3-4-31 0 0,1-1 0 0 0,-1 1 1 0 0,1 0-1 0 0,0-1 0 0 0,0 0 1 0 0,0 1-1 0 0,0-1 0 0 0,0 0 1 0 0,1-1-1 0 0,-1 1 0 0 0,1-1 1 0 0,-1 1-1 0 0,1-1 1 0 0,6 1-1 0 0,8 1-299 0 0,1-1 1 0 0,26-2-1 0 0,7-2-184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0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1 398 17503 0 0,'0'0'399'0'0,"0"0"60"0"0,0 0 21 0 0,0 0-59 0 0,0 0-204 0 0,0-1 170 0 0,2-4-188 0 0,-1 0 0 0 0,1 0 0 0 0,0 0 1 0 0,1 0-1 0 0,-1 0 0 0 0,1 1 0 0 0,0-1 0 0 0,0 1 1 0 0,0 0-1 0 0,6-5 0 0 0,7-7 335 0 0,20-15-1 0 0,-25 22-303 0 0,71-62-72 0 0,37-31-148 0 0,-90 80-11 0 0,1 2 0 0 0,41-23 0 0 0,-27 23 1 0 0,-40 19 0 0 0,0-1 0 0 0,0 1 0 0 0,0 0 0 0 0,1 0 0 0 0,-1 1 0 0 0,1-1 0 0 0,-1 1 0 0 0,8 0 0 0 0,-11 0 0 0 0,0 1 0 0 0,0-1 0 0 0,0 0 0 0 0,0 1 0 0 0,1-1 0 0 0,-1 1 0 0 0,0-1 0 0 0,0 1 0 0 0,0-1 0 0 0,-1 1 0 0 0,1 0 0 0 0,0-1 0 0 0,0 1 0 0 0,0 0 0 0 0,0 0 0 0 0,-1-1 0 0 0,1 1 0 0 0,0 0 0 0 0,0 2 0 0 0,1 0 0 0 0,-1-1 0 0 0,0 1 0 0 0,-1-1 0 0 0,1 1 0 0 0,0 0 0 0 0,-1 0 0 0 0,1 5 0 0 0,-1 2 0 0 0,0 0 0 0 0,-1 0 0 0 0,-3 14 0 0 0,-6 25 0 0 0,5-29 0 0 0,0 0 0 0 0,2 1 0 0 0,0 0 0 0 0,1 0 0 0 0,2 30 0 0 0,4-17-446 0 0,2 38 1071 0 0,-6-61-2841 0 0,0-1 1 0 0,-2 15-1 0 0,1-24-5100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0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11975 0 0,'0'0'267'0'0,"0"0"42"0"0,0 0 17 0 0,0 0-28 0 0,1 2-196 0 0,1 2 139 0 0,0 1 0 0 0,0-1 1 0 0,-1 1-1 0 0,1-1 0 0 0,-1 1 0 0 0,0 0 1 0 0,-1-1-1 0 0,1 1 0 0 0,-1 0 1 0 0,0 0-1 0 0,0-1 0 0 0,0 1 1 0 0,-1 0-1 0 0,0 0 0 0 0,-2 8 1 0 0,-2 6 314 0 0,-2-1 1 0 0,-12 27-1 0 0,-13 16-361 0 0,-3-1 0 0 0,-59 76 1 0 0,30-46-166 0 0,-52 83-30 0 0,92-138 59 0 0,-2 2-385 0 0,11-11-4751 0 0,15-26-971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1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21191 0 0,'0'0'480'0'0,"0"0"67"0"0,0 0 31 0 0,0 0-56 0 0,1 2-341 0 0,1 1-179 0 0,0 0 0 0 0,0 0 0 0 0,0 0-1 0 0,0 0 1 0 0,1-1 0 0 0,-1 1 0 0 0,1-1 0 0 0,0 1-1 0 0,0-1 1 0 0,0 0 0 0 0,5 3 0 0 0,-2-2-2 0 0,0-1-1 0 0,0 0 1 0 0,0 0 0 0 0,0-1 0 0 0,0 0-1 0 0,10 1 1 0 0,1-1 0 0 0,1 0 0 0 0,-1-2 0 0 0,1 0 0 0 0,-1-1 0 0 0,19-5 0 0 0,86-27 0 0 0,-57 14 0 0 0,70-14 201 0 0,-68 18-1598 0 0,0-2-3875 0 0,-2-1-2044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0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2 739 11975 0 0,'0'0'267'0'0,"-1"-2"42"0"0,1-10-162 0 0,0-1-1 0 0,1 1 1 0 0,0 0-1 0 0,4-15 0 0 0,-1 2-71 0 0,1-3 212 0 0,0 1 0 0 0,2 0 0 0 0,1 0 0 0 0,1 1 0 0 0,1 0 0 0 0,2 0 0 0 0,0 1 0 0 0,2 1-1 0 0,1 0 1 0 0,0 1 0 0 0,2 1 0 0 0,1 0 0 0 0,22-21 0 0 0,-11 16-287 0 0,1 1 0 0 0,1 1 0 0 0,1 2 0 0 0,1 1 0 0 0,1 1 0 0 0,1 2 0 0 0,1 2 0 0 0,0 1 0 0 0,1 2 0 0 0,1 1 0 0 0,61-11 0 0 0,-58 16 283 0 0,1 3 0 0 0,59-1-1 0 0,-88 6-190 0 0,0 1 0 0 0,0 0 0 0 0,0 1 0 0 0,0 1 0 0 0,0 0 0 0 0,0 0 0 0 0,-1 1 0 0 0,0 1 0 0 0,0 0 0 0 0,0 1 0 0 0,22 13 0 0 0,-29-14-37 0 0,0-1 0 0 0,0 1 0 0 0,0-1 0 0 0,0 2 0 0 0,-1-1 0 0 0,0 0 0 0 0,0 1 0 0 0,0 0 0 0 0,0 0 0 0 0,-1 0 0 0 0,0 0 0 0 0,-1 0 0 0 0,1 1 0 0 0,-1-1 0 0 0,-1 1 0 0 0,1 0 0 0 0,-1 0 0 0 0,0-1 0 0 0,0 1 0 0 0,-1 0 0 0 0,0 0 0 0 0,0 0 0 0 0,-1 0 0 0 0,0 0 0 0 0,0-1 0 0 0,-1 1-1 0 0,1 0 1 0 0,-1-1 0 0 0,-1 1 0 0 0,1-1 0 0 0,-1 0 0 0 0,0 0 0 0 0,-1 0 0 0 0,0 0 0 0 0,0 0 0 0 0,0-1 0 0 0,0 1 0 0 0,-8 6 0 0 0,-12 9-48 0 0,-1-2 0 0 0,-1 0 0 0 0,0-2 0 0 0,-36 18 0 0 0,12-11-225 0 0,-81 27 0 0 0,-17-6-413 0 0,-96 36-329 0 0,241-80 956 0 0,-14 6-305 0 0,0 0 0 0 0,-19 12 1 0 0,34-18-930 0 0,2-1-3060 0 0,0 0-1316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0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 13823 0 0,'0'0'315'0'0,"0"0"45"0"0,0 0 21 0 0,0 0-49 0 0,0 2-220 0 0,0 0-111 0 0,0-1 0 0 0,0 1-1 0 0,0-1 1 0 0,0 1 0 0 0,0-1-1 0 0,-1 0 1 0 0,1 1 0 0 0,0-1-1 0 0,-1 1 1 0 0,1-1 0 0 0,-1 0-1 0 0,0 1 1 0 0,0-1 0 0 0,1 0-1 0 0,-1 0 1 0 0,0 0 0 0 0,0 0-1 0 0,0 1 1 0 0,0-1 0 0 0,0 0-1 0 0,-2 1 1 0 0,-31 24-3 0 0,23-18 1 0 0,-53 36 408 0 0,-31 25 618 0 0,72-52-970 0 0,-167 147 340 0 0,171-145-376 0 0,1 1 1 0 0,1 1 0 0 0,1 1 0 0 0,1 0 0 0 0,1 0 0 0 0,1 2-1 0 0,-14 33 1 0 0,23-46 49 0 0,1 1-1 0 0,0 0 0 0 0,0 0 1 0 0,1 0-1 0 0,1 0 1 0 0,0 0-1 0 0,0 1 1 0 0,1-1-1 0 0,1 0 0 0 0,0 0 1 0 0,1 1-1 0 0,0-1 1 0 0,1 0-1 0 0,1-1 0 0 0,-1 1 1 0 0,2 0-1 0 0,-1-1 1 0 0,2 0-1 0 0,0 0 1 0 0,0-1-1 0 0,1 0 0 0 0,0 0 1 0 0,0 0-1 0 0,1-1 1 0 0,1 0-1 0 0,-1 0 0 0 0,2-1 1 0 0,13 10-1 0 0,71 46-1388 0 0,-62-45 808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1053 10135 0 0,'0'0'231'0'0,"-9"1"308"0"0,6-1-442 0 0,-18 4 238 0 0,20-4 411 0 0,1 0 232 0 0,0 0 40 0 0,0 0-63 0 0,0 0-290 0 0,1-2-546 0 0,-1 1-1 0 0,1-1 1 0 0,0 0-1 0 0,-1 0 1 0 0,1 1 0 0 0,0-1-1 0 0,0 1 1 0 0,0-1-1 0 0,0 1 1 0 0,1-1-1 0 0,-1 1 1 0 0,0 0-1 0 0,0 0 1 0 0,2-2-1 0 0,3-2 188 0 0,54-61 1166 0 0,77-79-1232 0 0,112-127 1720 0 0,-140 126-2348 0 0,169-202-1200 0 0,-260 326 1588 0 0,6-5 0 0 0,-24 27 0 0 0,0 0 0 0 0,0 0 0 0 0,0-1 0 0 0,0 1 0 0 0,0 0 0 0 0,0 0 0 0 0,0 0 0 0 0,1 0 0 0 0,-1-1 0 0 0,0 1 0 0 0,0 0 0 0 0,0 0 0 0 0,0 0 0 0 0,0 0 0 0 0,1 0 0 0 0,-1 0 0 0 0,0 0 0 0 0,0-1 0 0 0,0 1 0 0 0,1 0 0 0 0,-1 0 0 0 0,0 0 0 0 0,0 0 0 0 0,0 0 0 0 0,1 0 0 0 0,-1 0 0 0 0,0 0 0 0 0,0 0 0 0 0,0 0 0 0 0,1 0 0 0 0,-1 0 0 0 0,0 0 0 0 0,0 0 0 0 0,0 0 0 0 0,0 0 0 0 0,1 0 0 0 0,-1 1 0 0 0,0 4 0 0 0,-1-1 0 0 0,0 1 0 0 0,-1 0 0 0 0,1 0 0 0 0,-1-1 0 0 0,1 1 0 0 0,-1-1 0 0 0,-4 5 0 0 0,-1 7 0 0 0,-22 55 0 0 0,-1-1 0 0 0,-22 80 0 0 0,45-126 0 0 0,2 1 0 0 0,0-1 0 0 0,2 1 0 0 0,1 0 0 0 0,1 0 0 0 0,1 0 0 0 0,4 35 0 0 0,5 21 664 0 0,-3 0 0 0 0,-6 90 0 0 0,-1-159-649 0 0,-1-1 1 0 0,0 1-1 0 0,-4 12 0 0 0,2-12-327 0 0,1 0-1 0 0,-1 16 1 0 0,6-11-338 0 0,2-9-1068 0 0,2-4-3496 0 0,-6-4-400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06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15663 0 0,'0'0'356'0'0,"0"2"50"0"0,1 1-356 0 0,1 1 1 0 0,-1-1 0 0 0,1 0 0 0 0,-1 0-1 0 0,1 0 1 0 0,0 0 0 0 0,0 0 0 0 0,0 0-1 0 0,1 0 1 0 0,-1-1 0 0 0,1 1 0 0 0,-1-1-1 0 0,1 0 1 0 0,0 1 0 0 0,5 2 0 0 0,-3-3 40 0 0,0 0 0 0 0,0 0 0 0 0,1 0 0 0 0,-1-1 0 0 0,1 1 0 0 0,-1-1 0 0 0,0-1 0 0 0,1 1 0 0 0,7-1 0 0 0,5-1 49 0 0,1-1 0 0 0,0-1 1 0 0,-1-1-1 0 0,0 0 0 0 0,19-8 1 0 0,15-6-626 0 0,-1-3 0 0 0,-1-2 1 0 0,-1-2-1 0 0,67-47 1 0 0,-42 15-1500 0 0,-43 34 961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07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136 140 11975 0 0,'0'0'267'0'0,"0"0"42"0"0,0 0 17 0 0,0 0-28 0 0,0 0-126 0 0,0 0 204 0 0,0 0 111 0 0,-1 2 22 0 0,0 1-435 0 0,1-1-1 0 0,-1 1 1 0 0,1 0-1 0 0,0 0 1 0 0,0 5-1 0 0,-3 17 94 0 0,-49 145 515 0 0,27-98 1 0 0,-25 127 0 0 0,49-192-683 0 0,0 0 0 0 0,1 1 0 0 0,0-1 0 0 0,0 0 0 0 0,0 0 0 0 0,3 13 0 0 0,-3-18 0 0 0,1-1 0 0 0,-1 1 0 0 0,0 0 0 0 0,1 0 0 0 0,0-1 0 0 0,-1 1 0 0 0,1 0 0 0 0,0-1 0 0 0,0 1 0 0 0,0 0 0 0 0,0-1 0 0 0,0 0 0 0 0,0 1 0 0 0,1-1 0 0 0,-1 0 0 0 0,0 1 0 0 0,1-1 0 0 0,-1 0 0 0 0,1 0 0 0 0,-1 0 0 0 0,1 0 0 0 0,0 0 0 0 0,-1-1 0 0 0,1 1 0 0 0,0 0 0 0 0,0-1 0 0 0,-1 1 0 0 0,1-1 0 0 0,0 0 0 0 0,0 0 0 0 0,2 1 0 0 0,3-2 96 0 0,0 0 0 0 0,0 0-1 0 0,0 0 1 0 0,0-1 0 0 0,0 0 0 0 0,-1 0-1 0 0,1 0 1 0 0,-1-1 0 0 0,7-4 0 0 0,9-6 437 0 0,23-17 0 0 0,-41 27-525 0 0,29-22-2 0 0,-1-2 0 0 0,29-31 0 0 0,52-66-8 0 0,-110 120 2 0 0,80-98 0 0 0,-69 83 0 0 0,-1-1 0 0 0,0-1 0 0 0,13-32 0 0 0,-22 41-235 0 0,-1-1-1 0 0,0 1 1 0 0,0-1-1 0 0,-2 0 1 0 0,1-16-1 0 0,-1 13-650 0 0,1 1 1 0 0,0 0-1 0 0,6-21 0 0 0,-3 19-483 0 0,2-1-3410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07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 15663 0 0,'0'0'356'0'0,"0"0"50"0"0,0 0 20 0 0,0 0-42 0 0,-2 2-250 0 0,-16 18-131 0 0,2 2 1 0 0,0 0 0 0 0,1 1 0 0 0,-12 27 0 0 0,0-5 62 0 0,-97 195 1987 0 0,81-153-2137 0 0,27-49 205 0 0,15-35-345 0 0,0 1 1 0 0,1-1 0 0 0,-1 0 0 0 0,0 0-1 0 0,1 1 1 0 0,0-1 0 0 0,0 0 0 0 0,0 1-1 0 0,1 5 1 0 0,-1-7-4075 0 0,0-2-1316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0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35 13823 0 0,'0'0'315'0'0,"0"0"45"0"0,0 0 21 0 0,0 0-49 0 0,0 0-149 0 0,0 0 194 0 0,10 7 1062 0 0,-6-5-1429 0 0,-1 0 0 0 0,0-1 0 0 0,0 1 0 0 0,0-1 1 0 0,1 0-1 0 0,-1 0 0 0 0,1 0 0 0 0,-1 0 0 0 0,1-1 0 0 0,-1 1 0 0 0,1-1 1 0 0,-1 0-1 0 0,1 0 0 0 0,4-1 0 0 0,12-1 112 0 0,25-6 0 0 0,-34 6 90 0 0,32-7 615 0 0,139-21 51 0 0,-159 28-894 0 0,0 1-1 0 0,1 1 0 0 0,-1 1 1 0 0,0 2-1 0 0,45 9 0 0 0,-64-11 17 0 0,5 1 0 0 0,0 0 0 0 0,0 1 0 0 0,0 0 0 0 0,0 1 0 0 0,-1 0 0 0 0,12 7 0 0 0,-12-3 0 0 0,-7-7 0 0 0,-1 1 0 0 0,0 0 0 0 0,0-1 0 0 0,1 1 0 0 0,-1-1 0 0 0,0 1 0 0 0,-1 0 0 0 0,1-1 0 0 0,0 1 0 0 0,0-1 0 0 0,-1 1 0 0 0,1-1 0 0 0,0 1 0 0 0,-1 0 0 0 0,0-1 0 0 0,1 0 0 0 0,-1 1 0 0 0,0-1 0 0 0,0 1 0 0 0,0-1 0 0 0,0 0 0 0 0,-1 2 0 0 0,-3 3 0 0 0,0-1 0 0 0,0 1 0 0 0,-9 5 0 0 0,-11 8 3 0 0,0-2-1 0 0,-1-1 0 0 0,-30 14 1 0 0,-87 31-673 0 0,124-53 454 0 0,-229 100-730 0 0,147-62 776 0 0,65-32 170 0 0,98-28-1882 0 0,112-28 1714 0 0,-99 27 170 0 0,-50 11-2 0 0,0 2 0 0 0,0 1 0 0 0,0 0 0 0 0,40 6 0 0 0,-58-4 0 0 0,0-1 77 0 0,0 1-1 0 0,0 0 1 0 0,-1 1 0 0 0,1 0-1 0 0,0 0 1 0 0,-1 0 0 0 0,1 1-1 0 0,-1 0 1 0 0,0 0-1 0 0,0 1 1 0 0,0 0 0 0 0,7 6-1 0 0,-9-7-30 0 0,-1 0-1 0 0,0 0 0 0 0,0 0 0 0 0,-1 0 1 0 0,1 0-1 0 0,-1 1 0 0 0,0 0 0 0 0,0-1 1 0 0,0 1-1 0 0,0 0 0 0 0,0 0 1 0 0,-1 0-1 0 0,0 0 0 0 0,0 0 0 0 0,0 0 1 0 0,0 0-1 0 0,-1 1 0 0 0,1-1 0 0 0,-1 0 1 0 0,0 0-1 0 0,-1 6 0 0 0,0-5-45 0 0,0 0 0 0 0,-1-1 0 0 0,1 1 0 0 0,-1 0 0 0 0,0-1 0 0 0,0 0 0 0 0,0 1 0 0 0,-1-1 0 0 0,1 0 0 0 0,-1 0 0 0 0,0 0 0 0 0,-1 0 0 0 0,1-1 0 0 0,0 0 0 0 0,-1 1 0 0 0,0-1 0 0 0,0 0 0 0 0,0 0 0 0 0,-8 3 0 0 0,-7 4 0 0 0,0-2 0 0 0,0 0 0 0 0,-29 6 0 0 0,30-8 0 0 0,-177 41 0 0 0,115-29 0 0 0,44-10 3 0 0,-191 52-70 0 0,225-59-270 0 0,2-1-138 0 0,0 0-669 0 0,1-2-2676 0 0,4-5-1148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08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3 13823 0 0,'0'0'630'0'0,"-1"-1"-13"0"0,1 1-613 0 0,0 0 0 0 0,0 0 0 0 0,-1 0 0 0 0,1-1-1 0 0,0 1 1 0 0,0 0 0 0 0,-1 0 0 0 0,1 0 0 0 0,0 0 0 0 0,0 0 0 0 0,-1 0 0 0 0,1 0 0 0 0,0 0 0 0 0,0 0 0 0 0,-1 0-1 0 0,1 0 1 0 0,0 0 0 0 0,0 0 0 0 0,-1 0 0 0 0,1 0 0 0 0,0 0 0 0 0,0 0 0 0 0,-1 0 0 0 0,1 0 0 0 0,0 0 0 0 0,0 1-1 0 0,0-1 1 0 0,-1 0 0 0 0,1 0 0 0 0,0 0 0 0 0,0 0 0 0 0,0 0 0 0 0,-1 1 0 0 0,1-1 0 0 0,0 0 0 0 0,0 0 0 0 0,0 0-1 0 0,0 1 1 0 0,0-1 0 0 0,-1 0 0 0 0,1 0 0 0 0,0 0 0 0 0,0 1 0 0 0,0-1 0 0 0,0 0 0 0 0,0 0 0 0 0,0 1-1 0 0,0-1 1 0 0,0 0 0 0 0,0 0 0 0 0,0 1 0 0 0,0-1 0 0 0,0 0 0 0 0,0 0 0 0 0,0 1 0 0 0,0-1 0 0 0,0 0 0 0 0,0 0-1 0 0,0 1 1 0 0,0-1 11 0 0,0 10 7 0 0,0 1 0 0 0,1-1-1 0 0,0 0 1 0 0,0 0 0 0 0,4 10-1 0 0,-1 4 299 0 0,1 5-134 0 0,1 0 0 0 0,1 0 0 0 0,2-1 1 0 0,0 0-1 0 0,2-1 0 0 0,1 0 1 0 0,2-1-1 0 0,0 0 0 0 0,2-1 1 0 0,18 23-1 0 0,127 129 1370 0 0,-31-37-1507 0 0,-123-131-49 0 0,1 0 0 0 0,-2 0 0 0 0,1 1 0 0 0,-2 0 0 0 0,1 0 0 0 0,4 12 0 0 0,-9-18 0 0 0,1 0 0 0 0,-1 0 0 0 0,0 0 0 0 0,0 0 0 0 0,0 0 0 0 0,-1 1 0 0 0,0-1 0 0 0,0 0 0 0 0,0 0 0 0 0,0 1 0 0 0,0-1 0 0 0,-1 0 0 0 0,0 0 0 0 0,0 0 0 0 0,0 0 0 0 0,0 0 0 0 0,-1 0 0 0 0,1 0 0 0 0,-5 6 0 0 0,-1 0 0 0 0,0-1 0 0 0,-1 0 0 0 0,0 0 0 0 0,0-1 0 0 0,-1 0 0 0 0,-17 11 0 0 0,-64 35 0 0 0,75-45 0 0 0,-187 98 99 0 0,-99 58-2991 0 0,276-150 1869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0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10135 0 0,'0'0'464'0'0,"0"0"-9"0"0,0 0-223 0 0,0 0 156 0 0,0 0 100 0 0,0 0 21 0 0,0 0 3 0 0,8-4 512 0 0,16-10-133 0 0,1 2 1 0 0,1 0-1 0 0,30-8 0 0 0,84-17 744 0 0,-93 29-1627 0 0,68-3 0 0 0,-105 10-287 0 0,-1 1 1 0 0,1 1-1 0 0,0 0 0 0 0,0 0 0 0 0,0 0 0 0 0,-1 2 1 0 0,1-1-1 0 0,13 6 0 0 0,-21-7-5860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0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2 191 15663 0 0,'0'0'356'0'0,"-2"-16"860"0"0,2 14-1201 0 0,0 0-1 0 0,1 0 0 0 0,-1 0 1 0 0,1 0-1 0 0,0 0 1 0 0,-1 0-1 0 0,1 0 0 0 0,0 0 1 0 0,0 0-1 0 0,0 0 1 0 0,0 0-1 0 0,0 0 0 0 0,1 1 1 0 0,-1-1-1 0 0,1 0 1 0 0,-1 1-1 0 0,1-1 0 0 0,-1 1 1 0 0,1 0-1 0 0,2-2 1 0 0,6-3 253 0 0,-1 0 1 0 0,20-7-1 0 0,-10 5 204 0 0,27-12 414 0 0,2 2-1 0 0,81-20 0 0 0,-96 30-948 0 0,1 1-1 0 0,68-4 1 0 0,-71 10-1752 0 0,52 6 0 0 0,-68-3 795 0 0,0-2-4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1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467 135 13823 0 0,'0'0'315'0'0,"0"0"45"0"0,0 0 21 0 0,0 0-49 0 0,1-2-149 0 0,-1-35 2463 0 0,-1 0-1263 0 0,1 33-1188 0 0,0-1 1 0 0,-1 1-1 0 0,1 0 0 0 0,-1 0 0 0 0,0 0 1 0 0,0 0-1 0 0,-3-6 0 0 0,2 3 126 0 0,2 6-339 0 0,0 1 0 0 0,-1-1 1 0 0,1 0-1 0 0,0 1 0 0 0,-1-1 1 0 0,1 0-1 0 0,0 1 0 0 0,-1-1 0 0 0,1 0 1 0 0,-1 1-1 0 0,1-1 0 0 0,-1 1 0 0 0,1-1 1 0 0,-1 1-1 0 0,1-1 0 0 0,-1 1 1 0 0,1 0-1 0 0,-1-1 0 0 0,0 1 0 0 0,1 0 1 0 0,-1-1-1 0 0,0 1 0 0 0,1 0 1 0 0,-1 0-1 0 0,0 0 0 0 0,0-1 0 0 0,1 1 1 0 0,-1 0-1 0 0,0 0 0 0 0,1 0 0 0 0,-1 0 1 0 0,0 0-1 0 0,-1 1 0 0 0,0-1-90 0 0,-3 0 56 0 0,1 1 0 0 0,-1 0 0 0 0,0-1 1 0 0,1 2-1 0 0,-1-1 0 0 0,1 1 0 0 0,-1-1 0 0 0,1 1 0 0 0,-8 5 0 0 0,-5 3-194 0 0,-15 14-1 0 0,7-5 143 0 0,-79 46 104 0 0,-27 20 0 0 0,107-69 0 0 0,17-12 0 0 0,0 0 0 0 0,1 1 0 0 0,0 0 0 0 0,-11 11 0 0 0,11-5 0 0 0,6-10 11 0 0,1 0 1 0 0,-1-1-1 0 0,1 1 0 0 0,-1 0 0 0 0,0 0 0 0 0,1 0 0 0 0,0 0 1 0 0,-1 0-1 0 0,1-1 0 0 0,-1 1 0 0 0,1 0 0 0 0,0 0 1 0 0,0-1-1 0 0,-1 1 0 0 0,1 0 0 0 0,0-1 0 0 0,0 1 0 0 0,0-1 1 0 0,0 1-1 0 0,-1-1 0 0 0,1 0 0 0 0,0 1 0 0 0,0-1 1 0 0,0 0-1 0 0,0 0 0 0 0,0 1 0 0 0,2-1 0 0 0,28 4 552 0 0,-7-5-350 0 0,0-1 0 0 0,-1 0 0 0 0,1-2-1 0 0,43-13 1 0 0,-33 8-161 0 0,-1 0-56 0 0,-18 4-128 0 0,-1 1-1 0 0,28-3 1 0 0,-27 5-211 0 0,-10 1 126 0 0,0 1 1 0 0,0-1-1 0 0,0 1 1 0 0,8 1 0 0 0,-2 2 66 0 0,-1 3 134 0 0,-9-4 16 0 0,0 0 0 0 0,0-1 0 0 0,0 1 0 0 0,-1 0 0 0 0,1 0 0 0 0,0-1 0 0 0,-1 1 0 0 0,1 0 0 0 0,-1 0 0 0 0,0 0 0 0 0,1 0 0 0 0,-1 0 0 0 0,0 0 0 0 0,0 0 0 0 0,0-1 0 0 0,-1 1 0 0 0,1 0 0 0 0,0 0 0 0 0,-1 0 0 0 0,1 0 0 0 0,-2 3 0 0 0,-2 3 0 0 0,0 0 0 0 0,0 0 0 0 0,-7 10 0 0 0,10-16 0 0 0,-6 10 0 0 0,0 4 0 0 0,7-12 0 0 0,1-1 0 0 0,-1-3-10 0 0,0 1 0 0 0,0-1 0 0 0,0 0 0 0 0,0 1 0 0 0,1-1 0 0 0,-1 1 0 0 0,0-1 0 0 0,0 0 0 0 0,0 1 0 0 0,0-1 0 0 0,0 0 0 0 0,0 1 0 0 0,1-1 0 0 0,-1 0 0 0 0,0 1 0 0 0,0-1 0 0 0,0 0 0 0 0,1 0-1 0 0,-1 1 1 0 0,0-1 0 0 0,1 0 0 0 0,-1 0 0 0 0,0 1 0 0 0,0-1 0 0 0,1 0 0 0 0,-1 0 0 0 0,0 0 0 0 0,1 0 0 0 0,-1 1 0 0 0,0-1 0 0 0,1 0 0 0 0,-1 0 0 0 0,1 0 0 0 0,-1 0 0 0 0,0 0 0 0 0,1 0 0 0 0,-1 0 0 0 0,0 0 0 0 0,1 0 0 0 0,-1 0 0 0 0,1 0 0 0 0,-1 0 0 0 0,0 0-1 0 0,1 0 1 0 0,-1-1 0 0 0,0 1 0 0 0,1 0 0 0 0,-1 0 0 0 0,0 0 0 0 0,1 0 0 0 0,-1-1 0 0 0,1 1 0 0 0,-1 0-327 0 0,15-6-4179 0 0,1-2-1547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09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 13823 0 0,'0'0'315'0'0,"0"0"45"0"0,0 0 21 0 0,0 0-49 0 0,0 2-220 0 0,0 13 95 0 0,-1 1-1 0 0,-1-1 0 0 0,0 0 0 0 0,0 1 1 0 0,-2-1-1 0 0,-8 25 0 0 0,-12 23 60 0 0,7-17-95 0 0,-33 67 0 0 0,-130 176-171 0 0,141-225-492 0 0,1 0-1053 0 0,32-55 998 0 0,-1-1-1 0 0,1 0 1 0 0,-2 0-1 0 0,-13 12 1 0 0,20-19-4863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09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1 309 13823 0 0,'15'-23'417'0'0,"-8"12"-143"0"0,1 0 0 0 0,0 0-1 0 0,9-9 1 0 0,6-1-70 0 0,0 1 0 0 0,1 1 0 0 0,1 1 0 0 0,28-16 0 0 0,-10 12 306 0 0,83-33 0 0 0,-97 45-355 0 0,0 1 0 0 0,0 2 1 0 0,0 1-1 0 0,1 1 0 0 0,52-2 0 0 0,-72 7-9 0 0,0 1 1 0 0,0-1-1 0 0,0 2 1 0 0,0-1-1 0 0,-1 2 1 0 0,1-1-1 0 0,0 1 1 0 0,10 5-1 0 0,-17-7-81 0 0,0 1-1 0 0,1 0 1 0 0,-1 0 0 0 0,0 0-1 0 0,0 0 1 0 0,0 1 0 0 0,-1-1 0 0 0,1 1-1 0 0,0-1 1 0 0,-1 1 0 0 0,0 0-1 0 0,0 0 1 0 0,0 0 0 0 0,0 0-1 0 0,0 1 1 0 0,0-1 0 0 0,-1 0-1 0 0,0 1 1 0 0,0-1 0 0 0,0 1-1 0 0,0-1 1 0 0,0 1 0 0 0,-1 0-1 0 0,1-1 1 0 0,-1 5 0 0 0,-1 3-47 0 0,0-1 0 0 0,0 0 0 0 0,-1 1 0 0 0,-1-1 1 0 0,0 0-1 0 0,0 0 0 0 0,-1 0 0 0 0,0-1 0 0 0,-7 12 0 0 0,-9 13-33 0 0,-28 35 0 0 0,26-39 29 0 0,7-9-13 0 0,-1-2 1 0 0,0 0-1 0 0,-2-1 0 0 0,0 0 1 0 0,-1-1-1 0 0,0-2 0 0 0,-1 0 1 0 0,-25 14-1 0 0,25-19-16 0 0,0 0 1 0 0,0-1-1 0 0,-1-1 1 0 0,0-1-1 0 0,-1-1 1 0 0,0-1-1 0 0,0 0 1 0 0,0-2-1 0 0,-31 1 1 0 0,-58-8-2646 0 0,77 1 1637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10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10135 0 0,'0'0'231'0'0,"2"1"29"0"0,-2-1-254 0 0,0 0 0 0 0,1 0-1 0 0,-1 0 1 0 0,0 0 0 0 0,0 0 0 0 0,0 0 0 0 0,1 0-1 0 0,-1 0 1 0 0,0 0 0 0 0,0 0 0 0 0,0 0 0 0 0,1 0-1 0 0,-1 0 1 0 0,0 0 0 0 0,0 0 0 0 0,0 0 0 0 0,1 0-1 0 0,-1 1 1 0 0,0-1 0 0 0,0 0 0 0 0,0 0-1 0 0,0 0 1 0 0,0 0 0 0 0,1 0 0 0 0,-1 1 0 0 0,0-1-1 0 0,0 0 1 0 0,0 0 0 0 0,0 0 0 0 0,0 1 0 0 0,0-1-1 0 0,0 0 1 0 0,0 0 0 0 0,0 0 0 0 0,0 1 0 0 0,1-1-1 0 0,-8 6 220 0 0,-7 5-99 0 0,0 4 181 0 0,-2 0 0 0 0,-33 24 0 0 0,-40 19 1273 0 0,37-26-1062 0 0,-22 13 477 0 0,35-23-712 0 0,-44 33-1 0 0,60-37-94 0 0,5-5 254 0 0,-28 27 0 0 0,41-34-383 0 0,0 0 1 0 0,0 0-1 0 0,0 0 0 0 0,1 1 0 0 0,0-1 1 0 0,0 1-1 0 0,0 0 0 0 0,-4 14 0 0 0,-13 44 168 0 0,-19 63 883 0 0,32-96-873 0 0,1 0 0 0 0,-2 35 0 0 0,4-29-241 0 0,3-28-120 0 0,1 0-1 0 0,-1 1 1 0 0,2-1-1 0 0,0 0 0 0 0,0 1 1 0 0,3 16-1 0 0,2-14-1508 0 0,4-3-4506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1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38 939 13823 0 0,'0'0'315'0'0,"-1"1"45"0"0,-34 17 548 0 0,34-18-543 0 0,1 0 122 0 0,0 0 22 0 0,0 0 3 0 0,0 0 0 0 0,0-2 0 0 0,0 0-405 0 0,0 0-1 0 0,0 0 1 0 0,0 0-1 0 0,0 0 1 0 0,0-1-1 0 0,1 1 1 0 0,-1 0-1 0 0,1 0 1 0 0,0 0-1 0 0,-1 0 1 0 0,2-2 0 0 0,14-25 750 0 0,-6 14-433 0 0,-7 9-358 0 0,56-103 205 0 0,81-112 0 0 0,-42 77-271 0 0,60-74 0 0 0,-135 190 0 0 0,1 2 0 0 0,1 0 0 0 0,1 2 0 0 0,51-37 0 0 0,-72 58 0 0 0,0 0 0 0 0,-1 0 0 0 0,1 0 0 0 0,0 1 0 0 0,1 0 0 0 0,-1 0 0 0 0,10-2 0 0 0,-5 5 0 0 0,-10 0 0 0 0,1 0 0 0 0,-1 0 0 0 0,1 0 0 0 0,-1-1 0 0 0,1 1 0 0 0,-1 0 0 0 0,0 0 0 0 0,1 0 0 0 0,-1 0 0 0 0,0 0 0 0 0,0 0 0 0 0,0 0 0 0 0,1 0 0 0 0,-1 0 0 0 0,0 0 0 0 0,0 0 0 0 0,0 0 0 0 0,-1 0 0 0 0,1 0 0 0 0,0 0 0 0 0,0-1 0 0 0,-1 3 0 0 0,-7 22 0 0 0,8-24 0 0 0,-52 106 0 0 0,14-30 0 0 0,-37 105-88 0 0,65-151 394 0 0,1 0-1 0 0,1 0 1 0 0,2 1 0 0 0,-2 35-1 0 0,7-59-361 0 0,1 1-1 0 0,1-1 1 0 0,-1 0-1 0 0,1 0 1 0 0,1 0-1 0 0,0 0 1 0 0,0 0-1 0 0,0 0 1 0 0,7 14-1 0 0,-4-12 163 0 0,1-1-1 0 0,0 1 1 0 0,0-1-1 0 0,1 0 1 0 0,1-1-1 0 0,13 13 0 0 0,-14-14-234 0 0,0 0-1 0 0,0 0 0 0 0,-1 0 0 0 0,0 0 1 0 0,-1 1-1 0 0,0 0 0 0 0,0 1 0 0 0,0-1 0 0 0,-1 1 1 0 0,-1-1-1 0 0,6 17 0 0 0,-9-23-36 0 0,0-1 0 0 0,0 1 0 0 0,0-1 0 0 0,0 1 0 0 0,0 0 0 0 0,-1-1 0 0 0,1 1 0 0 0,0-1 0 0 0,-1 1 0 0 0,1-1 0 0 0,-1 1 0 0 0,0-1 0 0 0,1 1 0 0 0,-3 1 0 0 0,3-2-42 0 0,0 0 1 0 0,-1-1-1 0 0,1 1 0 0 0,-1-1 0 0 0,0 1 0 0 0,1-1 1 0 0,-1 1-1 0 0,1-1 0 0 0,-1 1 0 0 0,0-1 0 0 0,1 1 0 0 0,-1-1 1 0 0,0 0-1 0 0,1 0 0 0 0,-1 1 0 0 0,0-1 0 0 0,0 0 0 0 0,1 0 1 0 0,-1 0-1 0 0,0 0 0 0 0,0 0 0 0 0,1 0 0 0 0,-1 0 0 0 0,0 0 1 0 0,0 0-1 0 0,0 0 0 0 0,1 0 0 0 0,-1 0 0 0 0,0 0 0 0 0,0-1 1 0 0,1 1-1 0 0,-1 0 0 0 0,0-1 0 0 0,0 0 0 0 0,-11-6-1836 0 0,9 5-4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1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13823 0 0,'0'0'630'0'0,"0"0"-13"0"0,1 0-393 0 0,13-4-34 0 0,0 0 1 0 0,-1 1-1 0 0,1 1 0 0 0,21-1 1 0 0,3 0 330 0 0,-20 0-601 0 0,181-27 1263 0 0,-101 8-2104 0 0,-2-9-3427 0 0,-58 16-1062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1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15663 0 0,'0'0'719'0'0,"0"2"-20"0"0,5 23-653 0 0,1 0 0 0 0,2-1 0 0 0,0 0 1 0 0,20 40-1 0 0,59 86 4 0 0,-22-40-53 0 0,-38-61 3 0 0,69 134 0 0 0,-80-148 0 0 0,-2-1 0 0 0,-2 2 0 0 0,12 53 0 0 0,-22-76 116 0 0,-1 0 0 0 0,0-1 0 0 0,-1 1 0 0 0,-1-1 0 0 0,0 1 0 0 0,0 0 0 0 0,-2-1 0 0 0,1 0 0 0 0,-2 1 0 0 0,1-1 0 0 0,-2 0 0 0 0,1-1 0 0 0,-12 21 0 0 0,-1-4 260 0 0,-1 0 0 0 0,-2-1 0 0 0,0-1 0 0 0,-26 25 0 0 0,-30 25-102 0 0,23-28-6912 0 0,35-32 394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1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75 206 10135 0 0,'0'0'231'0'0,"0"0"29"0"0,-4 1 19 0 0,-63 0 85 0 0,63-1 29 0 0,4 0 106 0 0,0 0 11 0 0,0 0 2 0 0,0 0 0 0 0,0 0 0 0 0,0 0 0 0 0,0 0 0 0 0,0 0 0 0 0,0 0 0 0 0,0 0 0 0 0,0 0 0 0 0,34 5 1536 0 0,7-7-1089 0 0,0-3 0 0 0,-1-1-1 0 0,60-17 1 0 0,-21 4-618 0 0,372-91-325 0 0,-406 96-39 0 0,26-7-3520 0 0,-55 16-1501 0 0,-2-2-1394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12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11975 0 0,'0'0'267'0'0,"-1"1"42"0"0,-3 3-220 0 0,0 0 1 0 0,0-1-1 0 0,1 1 0 0 0,-1 0 0 0 0,1 1 0 0 0,0-1 0 0 0,0 1 0 0 0,-2 5 1 0 0,-2 6 191 0 0,-6 21 0 0 0,4-9 522 0 0,-3 9 645 0 0,-11 72-1 0 0,18-77-994 0 0,-2 0-1 0 0,-1 0 0 0 0,-18 45 0 0 0,9-43-452 0 0,-41 61 0 0 0,16-30 0 0 0,38-59 3 0 0,1 0 0 0 0,0 1 0 0 0,0 0 0 0 0,0-1 0 0 0,-2 14 0 0 0,4-19-9 0 0,1 0 0 0 0,-1 1 1 0 0,1-1-1 0 0,0 0 0 0 0,0 1 0 0 0,0-1 1 0 0,0 1-1 0 0,0-1 0 0 0,0 0 0 0 0,0 1 0 0 0,0-1 1 0 0,0 0-1 0 0,1 1 0 0 0,-1-1 0 0 0,1 0 1 0 0,-1 1-1 0 0,1-1 0 0 0,-1 0 0 0 0,1 0 1 0 0,0 0-1 0 0,-1 1 0 0 0,1-1 0 0 0,0 0 1 0 0,0 0-1 0 0,0 0 0 0 0,0 0 0 0 0,0 0 0 0 0,0-1 1 0 0,0 1-1 0 0,0 0 0 0 0,0 0 0 0 0,1-1 1 0 0,-1 1-1 0 0,0 0 0 0 0,0-1 0 0 0,1 0 1 0 0,1 1-1 0 0,3 0-374 0 0,1-1-1 0 0,-1 0 1 0 0,0 0-1 0 0,1 0 1 0 0,-1-1 0 0 0,1 0-1 0 0,-1 0 1 0 0,0-1 0 0 0,12-4-1 0 0,-12 4 184 0 0,36-12-1337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1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13823 0 0,'0'0'315'0'0,"-1"2"45"0"0,-7 24-179 0 0,-2-1 1 0 0,-1 0-1 0 0,-1-1 0 0 0,-28 44 1 0 0,-73 84-203 0 0,109-148 43 0 0,-58 72 776 0 0,1-1-244 0 0,-65 103-1 0 0,123-174-603 0 0,-36 66-951 0 0,34-59 537 0 0,0-1 1 0 0,1 1 0 0 0,0 0 0 0 0,-3 19-1 0 0,6-28-48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1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31 211 13823 0 0,'-9'-2'675'0'0,"7"2"-610"0"0,-14-3 583 0 0,16 3-645 0 0,0 0-1 0 0,0 0 0 0 0,0 0 1 0 0,0 1-1 0 0,0-1 0 0 0,-1 0 1 0 0,1 0-1 0 0,0 0 0 0 0,0 0 1 0 0,0 0-1 0 0,0 0 0 0 0,0 0 1 0 0,0 0-1 0 0,0 0 0 0 0,0 0 1 0 0,0 0-1 0 0,-1 0 0 0 0,1 0 1 0 0,0 0-1 0 0,0 0 0 0 0,0 0 1 0 0,0 0-1 0 0,0 0 0 0 0,0 0 1 0 0,0-1-1 0 0,0 1 1 0 0,0 0-1 0 0,0 0 0 0 0,-1 0 1 0 0,1 0-1 0 0,0 0 0 0 0,0 0 1 0 0,0 0-1 0 0,0 0 0 0 0,0 0 1 0 0,0 0-1 0 0,0 0 0 0 0,0 0 1 0 0,0 0-1 0 0,0-1 0 0 0,0 1 1 0 0,0 0-1 0 0,0 0 0 0 0,0 0 1 0 0,0 0-1 0 0,0 0 0 0 0,0 0 1 0 0,3-5 18 0 0,11-6 6 0 0,-13 10 7 0 0,40-27 458 0 0,2 1 1 0 0,1 3-1 0 0,58-24 0 0 0,-72 35-275 0 0,1 1-1 0 0,0 2 0 0 0,32-7 1 0 0,-46 14-90 0 0,1 1 0 0 0,-1 0 0 0 0,1 1 0 0 0,-1 1 0 0 0,1 0 1 0 0,-1 1-1 0 0,24 5 0 0 0,-28-3-99 0 0,0 0 0 0 0,0 1 0 0 0,-1 0 1 0 0,1 1-1 0 0,-1 1 0 0 0,22 13 0 0 0,-27-14 80 0 0,0 0 1 0 0,0 0-1 0 0,-1 1 0 0 0,0 0 1 0 0,0 0-1 0 0,-1 1 0 0 0,1 0 1 0 0,-1 0-1 0 0,-1 0 0 0 0,0 1 1 0 0,0-1-1 0 0,3 9 0 0 0,0 1 206 0 0,8 34 0 0 0,-14-44-316 0 0,0 0-1 0 0,0 1 1 0 0,0-1-1 0 0,-1 0 1 0 0,0 1-1 0 0,0-1 1 0 0,-3 12-1 0 0,3-17 3 0 0,-1 1 0 0 0,0 0 0 0 0,0 0 0 0 0,-1 0 0 0 0,1-1 0 0 0,-1 1 0 0 0,1-1 0 0 0,-1 1 0 0 0,0-1 0 0 0,0 1 0 0 0,0-1 0 0 0,0 0 0 0 0,0 0 0 0 0,0 0 0 0 0,-1 0 0 0 0,1-1 0 0 0,-1 1 0 0 0,1 0 0 0 0,-1-1 0 0 0,0 0 0 0 0,1 0 0 0 0,-1 0 0 0 0,0 0 0 0 0,-3 1 0 0 0,-8 1 0 0 0,0-1 0 0 0,0 0 0 0 0,-28 0 0 0 0,15-2 0 0 0,-7 2-230 0 0,1 2-1 0 0,-1 1 0 0 0,1 1 1 0 0,0 2-1 0 0,-41 15 0 0 0,-53 32-350 0 0,100-42 262 0 0,0 2 0 0 0,-37 28 0 0 0,45-27-191 0 0,5 0-2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1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17503 0 0,'22'1'803'0'0,"-18"0"-18"0"0,-2 0-501 0 0,1 3-282 0 0,0 0 0 0 0,0 0 1 0 0,0 0-1 0 0,0 0 0 0 0,0 1 0 0 0,-1-1 0 0 0,0 1 0 0 0,0 0 0 0 0,0-1 0 0 0,0 1 0 0 0,-1 0 0 0 0,0 0 1 0 0,0 0-1 0 0,0 0 0 0 0,-1 0 0 0 0,0 0 0 0 0,0 0 0 0 0,-1 10 0 0 0,-1-3-3 0 0,0-1 0 0 0,-1 1 0 0 0,0 0 0 0 0,-1-1 0 0 0,0 0 0 0 0,-1 0 0 0 0,-6 12 0 0 0,-16 32 1 0 0,18-35 0 0 0,-1 0 0 0 0,-1-1 0 0 0,-13 18 0 0 0,-44 47 0 0 0,-30 41 0 0 0,87-109-166 0 0,-4 4-839 0 0,1 1 0 0 0,2 1 0 0 0,-11 23 0 0 0,22-44-529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13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 10135 0 0,'0'0'464'0'0,"0"0"-9"0"0,-1 1-295 0 0,-80 90 1664 0 0,76-86-1679 0 0,-35 37 714 0 0,-1-2 0 0 0,-64 47 0 0 0,59-51 148 0 0,31-23-678 0 0,-37 29 1555 0 0,-78 81-1 0 0,123-115-1817 0 0,1-1-1 0 0,0 1 1 0 0,0 1 0 0 0,1-1-1 0 0,0 1 1 0 0,1 0 0 0 0,0 1-1 0 0,0-1 1 0 0,-4 18 0 0 0,7-23-68 0 0,1 0 0 0 0,-1 0 0 0 0,1 0 0 0 0,0 0 1 0 0,-1 0-1 0 0,2 0 0 0 0,-1 0 0 0 0,0 0 0 0 0,1 0 1 0 0,0 0-1 0 0,0 0 0 0 0,0 0 0 0 0,0-1 1 0 0,1 1-1 0 0,0 0 0 0 0,-1 0 0 0 0,1-1 0 0 0,1 1 1 0 0,-1-1-1 0 0,0 0 0 0 0,1 0 0 0 0,0 0 0 0 0,-1 0 1 0 0,1 0-1 0 0,0 0 0 0 0,7 3 0 0 0,-3-1-111 0 0,0-1-1 0 0,1 0 0 0 0,0 0 1 0 0,0-1-1 0 0,0 0 1 0 0,1 0-1 0 0,-1-1 1 0 0,0 0-1 0 0,1-1 0 0 0,11 1 1 0 0,-7-1-762 0 0,-1-1-1 0 0,1-1 1 0 0,0 0 0 0 0,13-4 0 0 0,19-5-1157 0 0,-4 2-15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13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15663 0 0,'0'0'356'0'0,"0"0"50"0"0,0 0 20 0 0,-2 1-42 0 0,-6 5-307 0 0,0 0 0 0 0,0 0 0 0 0,1 0-1 0 0,0 1 1 0 0,-10 12 0 0 0,-29 44 1026 0 0,46-63-1087 0 0,-24 37 364 0 0,2 0-1 0 0,2 1 0 0 0,2 1 1 0 0,1 0-1 0 0,2 2 1 0 0,-12 49-1 0 0,24-77-379 0 0,0 24 0 0 0,3-28 0 0 0,-1-1 0 0 0,0 1 0 0 0,0 0 0 0 0,-1 0 0 0 0,-4 13 0 0 0,5-19 0 0 0,1-2 0 0 0,0-1 0 0 0,0 1 0 0 0,-1 0 0 0 0,1 0 0 0 0,-1 0 0 0 0,1 0 0 0 0,-1-1 0 0 0,1 1 0 0 0,-1 0 0 0 0,1 0 0 0 0,-1-1 0 0 0,0 1 0 0 0,0 0 0 0 0,1-1 0 0 0,-3 2 0 0 0,-2 3-133 0 0,4-5-102 0 0,0 1 1 0 0,0-1-1 0 0,0 0 1 0 0,0 1-1 0 0,0-1 1 0 0,0 0-1 0 0,0 0 1 0 0,0 0-1 0 0,-1 1 1 0 0,1-1-1 0 0,0 0 1 0 0,0 0-1 0 0,0-1 1 0 0,0 1-1 0 0,-2 0 1 0 0,-6-3-6249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1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195 145 13823 0 0,'-2'0'630'0'0,"-31"4"299"0"0,29-3-1034 0 0,25-3 147 0 0,39-8 138 0 0,91-29 0 0 0,-34 7 908 0 0,-39 13-701 0 0,105-22 189 0 0,-160 38-275 0 0,0 1 1 0 0,0 0-1 0 0,0 2 0 0 0,0 1 1 0 0,0 1-1 0 0,23 4 0 0 0,-40-4-183 0 0,0-1 0 0 0,0 1 1 0 0,0 0-1 0 0,-1 0 0 0 0,1 0 0 0 0,-1 1 0 0 0,0 0 0 0 0,0 0 0 0 0,0 1 0 0 0,8 6 0 0 0,-12-9-106 0 0,1 1 0 0 0,0 0 0 0 0,-1 0 0 0 0,1 0 0 0 0,-1 0 0 0 0,0 0 0 0 0,1 0 0 0 0,-1 1-1 0 0,0-1 1 0 0,0 0 0 0 0,-1 1 0 0 0,1-1 0 0 0,0 1 0 0 0,-1-1 0 0 0,1 0 0 0 0,-1 1-1 0 0,0-1 1 0 0,0 1 0 0 0,0-1 0 0 0,0 1 0 0 0,0-1 0 0 0,-1 1 0 0 0,1-1 0 0 0,-1 1 0 0 0,0-1-1 0 0,1 1 1 0 0,-3 2 0 0 0,-4 10-12 0 0,0-1 0 0 0,-1-1 0 0 0,-1 1 0 0 0,0-2 0 0 0,-13 15 0 0 0,-59 54 0 0 0,68-68 0 0 0,-12 10 0 0 0,0-2 0 0 0,-2 0 0 0 0,0-2 0 0 0,-35 20 0 0 0,46-31 0 0 0,-1 0 0 0 0,0-1 0 0 0,0 0 0 0 0,-1-2 0 0 0,1 0 0 0 0,-1-1 0 0 0,0-1 0 0 0,0 0 0 0 0,-23 0 0 0 0,-85-8 5 0 0,-20 1-74 0 0,145 4-268 0 0,1 0-138 0 0,11-1-475 0 0,184-32 784 0 0,-172 31 166 0 0,0 1 0 0 0,35 2 0 0 0,-48 0 0 0 0,-1 1 0 0 0,1-1 0 0 0,0 1 0 0 0,-1 1 0 0 0,1 0 0 0 0,-1 0 0 0 0,0 1 0 0 0,12 6 0 0 0,-15-6 65 0 0,0 0 0 0 0,-1 1 0 0 0,1 0 1 0 0,-1 0-1 0 0,0 0 0 0 0,0 1 0 0 0,0 0 0 0 0,-1 0 0 0 0,6 9 0 0 0,1 6 466 0 0,13 35 0 0 0,-5-9-252 0 0,-17-43-235 0 0,0-1-1 0 0,-1 0 1 0 0,0 0 0 0 0,1 1-1 0 0,-2-1 1 0 0,1 1 0 0 0,0-1-1 0 0,-1 1 1 0 0,1-1 0 0 0,-1 1-1 0 0,0-1 1 0 0,0 1-1 0 0,0-1 1 0 0,-1 1 0 0 0,1-1-1 0 0,-1 1 1 0 0,0-1 0 0 0,0 1-1 0 0,0-1 1 0 0,0 0 0 0 0,-1 1-1 0 0,1-1 1 0 0,-1 0-1 0 0,0 0 1 0 0,0 0 0 0 0,0 0-1 0 0,0-1 1 0 0,-1 1 0 0 0,1 0-1 0 0,-1-1 1 0 0,0 0 0 0 0,-4 4-1 0 0,-1-1 39 0 0,1-1 1 0 0,0 0-1 0 0,-1-1 0 0 0,0 0 1 0 0,0 0-1 0 0,0 0 0 0 0,-12 1 0 0 0,-62 7-174 0 0,66-9 134 0 0,-457 28-42 0 0,463-29 0 0 0,0-2 0 0 0,1 1 0 0 0,-1-1 0 0 0,1 0 0 0 0,-14-4 0 0 0,11-1-269 0 0,12 6 210 0 0,0 0 1 0 0,0 0-1 0 0,0-1 1 0 0,-1 1-1 0 0,1 0 1 0 0,0-1-1 0 0,0 1 1 0 0,0 0-1 0 0,0-1 1 0 0,0 1-1 0 0,0 0 1 0 0,0-1-1 0 0,-1 1 0 0 0,1-1 1 0 0,0 1-1 0 0,0 0 1 0 0,0-1-1 0 0,1 1 1 0 0,-1 0-1 0 0,0-1 1 0 0,0 1-1 0 0,0 0 1 0 0,0-1-1 0 0,0 1 1 0 0,0 0-1 0 0,0-1 1 0 0,1 1-1 0 0,7-12-1621 0 0,15-13-342 0 0,6 1-24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1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 11975 0 0,'-6'16'301'0'0,"1"2"-1"0"0,1-1 1 0 0,-4 31-1 0 0,6-25-264 0 0,1 1 0 0 0,1-1 1 0 0,1 0-1 0 0,7 38 0 0 0,-2-35 231 0 0,1-1 0 0 0,1 0 0 0 0,1-1 0 0 0,1 1 0 0 0,15 24 0 0 0,74 109 1263 0 0,-5-10-661 0 0,-62-91-672 0 0,33 86 0 0 0,-58-124 92 0 0,0 1-1 0 0,-2 0 1 0 0,0 1 0 0 0,-1-1-1 0 0,-1 1 1 0 0,-1 0 0 0 0,-1 0-1 0 0,-2 32 1 0 0,0-44-143 0 0,-1 0 0 0 0,-1 1-1 0 0,1-1 1 0 0,-1 0 0 0 0,-1 0-1 0 0,0 0 1 0 0,0-1 0 0 0,-1 0 0 0 0,0 1-1 0 0,0-1 1 0 0,-1-1 0 0 0,0 1-1 0 0,0-1 1 0 0,-1 0 0 0 0,1-1 0 0 0,-2 1-1 0 0,-7 5 1 0 0,-9 3-37 0 0,1 0 0 0 0,-2-1 0 0 0,0-1 0 0 0,-41 14 0 0 0,-120 33-104 0 0,77-27-74 0 0,68-20-287 0 0,-74 26-639 0 0,103-33 590 0 0,0-1 0 0 0,0 2 0 0 0,0 0 0 0 0,1 0 0 0 0,0 1 0 0 0,-17 15 0 0 0,17-9-4365 0 0,6-1-1474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26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436 262 8287 0 0,'2'0'382'0'0,"26"-3"126"0"0,-28 3-503 0 0,1-1 1 0 0,0 1 0 0 0,0 0-1 0 0,0 0 1 0 0,0 0 0 0 0,0 0 0 0 0,-1 0-1 0 0,1 0 1 0 0,0 1 0 0 0,0-1-1 0 0,0 0 1 0 0,-1 0 0 0 0,1 0-1 0 0,1 1 1 0 0,-2 0 26 0 0,0 0 0 0 0,1 0-1 0 0,-1-1 1 0 0,0 1 0 0 0,0 0 0 0 0,0 0-1 0 0,0 0 1 0 0,0-1 0 0 0,0 1 0 0 0,0 0 0 0 0,0 0-1 0 0,-1-1 1 0 0,1 1 0 0 0,0 0 0 0 0,0 0-1 0 0,-1-1 1 0 0,1 1 0 0 0,0 0 0 0 0,-1 0 0 0 0,1-1-1 0 0,0 1 1 0 0,-1 0 0 0 0,1-1 0 0 0,-1 1-1 0 0,0 0 1 0 0,-16 18 1083 0 0,11-15-485 0 0,1 0 0 0 0,-1-1 0 0 0,1 1 0 0 0,-1-1 0 0 0,-1 0 0 0 0,1 0 0 0 0,-11 3 0 0 0,15-6-114 0 0,2 0-72 0 0,-1-1-289 0 0,0-2-138 0 0,0 1-1 0 0,0-1 1 0 0,0 1-1 0 0,0-1 1 0 0,0 0 0 0 0,0 1-1 0 0,1-1 1 0 0,-1 0 0 0 0,1 0-1 0 0,0 0 1 0 0,0 1-1 0 0,0-4 1 0 0,5-39 925 0 0,-4 35-643 0 0,2-12 89 0 0,0 0-344 0 0,0 1 0 0 0,-2-1 0 0 0,0 1 0 0 0,-4-34 0 0 0,3 52-119 0 0,-1-1 0 0 0,0 1 0 0 0,0 0 1 0 0,0-1-1 0 0,0 1 0 0 0,0 0 0 0 0,-1 0 0 0 0,0-1 0 0 0,1 1 0 0 0,-1 0 0 0 0,0 1 0 0 0,-1-1 0 0 0,1 0 0 0 0,0 0 0 0 0,-1 1 0 0 0,1 0 1 0 0,-1-1-1 0 0,0 1 0 0 0,0 0 0 0 0,0 0 0 0 0,-4-1 0 0 0,3 1 29 0 0,0 1-1 0 0,0-1 1 0 0,0 1 0 0 0,-1 0 0 0 0,1 1-1 0 0,0-1 1 0 0,-1 1 0 0 0,1 0 0 0 0,-1 0-1 0 0,1 0 1 0 0,-1 0 0 0 0,1 1 0 0 0,0 0-1 0 0,-1 0 1 0 0,1 0 0 0 0,-7 3 0 0 0,-4 3-144 0 0,-1 1 0 0 0,1 0 0 0 0,0 1 0 0 0,1 0 1 0 0,0 2-1 0 0,0-1 0 0 0,1 2 0 0 0,-16 17 1 0 0,11-7 486 0 0,0 0 0 0 0,2 2 1 0 0,0 0-1 0 0,-16 34 0 0 0,27-47-82 0 0,0 0-1 0 0,1 0 0 0 0,0 1 1 0 0,1 0-1 0 0,0-1 0 0 0,0 1 0 0 0,2 0 1 0 0,-2 17-1 0 0,3-21-168 0 0,1-1-1 0 0,-1 0 0 0 0,1 0 1 0 0,0 0-1 0 0,1 0 1 0 0,0 0-1 0 0,0 0 1 0 0,0-1-1 0 0,1 1 1 0 0,0-1-1 0 0,0 1 0 0 0,0-1 1 0 0,1 0-1 0 0,0 0 1 0 0,8 8-1 0 0,-10-11-9 0 0,1-1 0 0 0,0 1 0 0 0,0-1 1 0 0,0 0-1 0 0,0 0 0 0 0,0 0 0 0 0,0 0 0 0 0,0 0 0 0 0,1-1 0 0 0,-1 1 0 0 0,1-1 0 0 0,-1 0 0 0 0,1 0 0 0 0,-1-1 0 0 0,1 1 1 0 0,0-1-1 0 0,-1 1 0 0 0,1-1 0 0 0,0 0 0 0 0,-1-1 0 0 0,1 1 0 0 0,0-1 0 0 0,-1 1 0 0 0,1-1 0 0 0,-1 0 0 0 0,1 0 0 0 0,3-2 1 0 0,8-4 170 0 0,-1-1 1 0 0,1 0-1 0 0,-1 0 1 0 0,21-19-1 0 0,-12 8-207 0 0,0-1 0 0 0,35-42 0 0 0,-85 133 0 0 0,14-20-64 0 0,13-49-273 0 0,0-2-138 0 0,0 0-33 0 0,0 0-140 0 0,0 0-572 0 0,0 0-253 0 0,0 0-51 0 0,0 0-11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26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39 460 13823 0 0,'0'0'630'0'0,"0"0"-13"0"0,0 0-320 0 0,0 0 105 0 0,-1 0 87 0 0,-2-2-309 0 0,0 0 0 0 0,1 1 0 0 0,-1-1 0 0 0,1 0 0 0 0,0 0 0 0 0,-1 0 0 0 0,1 0 0 0 0,0-1 0 0 0,1 1 0 0 0,-1-1 0 0 0,0 1 0 0 0,0-1 0 0 0,-1-4 0 0 0,2 3-108 0 0,0 0-1 0 0,0-1 1 0 0,0 1 0 0 0,0-1-1 0 0,1 1 1 0 0,0-1 0 0 0,0 1 0 0 0,1-9-1 0 0,1-4 108 0 0,2 0 1 0 0,0 1-1 0 0,0-1 0 0 0,2 1 0 0 0,0 0 0 0 0,0 1 0 0 0,2 0 1 0 0,0 0-1 0 0,1 0 0 0 0,18-23 0 0 0,-10 18-187 0 0,0 0 0 0 0,1 1 0 0 0,2 1 0 0 0,-1 1 0 0 0,2 1 0 0 0,29-18 0 0 0,-39 27-387 0 0,0 1 1 0 0,0 1 0 0 0,13-5-1 0 0,-18 8-661 0 0,0 0 0 0 0,-1 1 0 0 0,1 0 0 0 0,0 0-1 0 0,7 0 1 0 0,7 3-4744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2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225 181 17503 0 0,'1'0'399'0'0,"15"3"-19"0"0,-1-1 1 0 0,1 0-1 0 0,25-2 0 0 0,-8-2 190 0 0,131-16 725 0 0,-143 15-951 0 0,0-2 1 0 0,-1-1-1 0 0,0 0 0 0 0,0-1 1 0 0,34-18-1 0 0,-49 21-342 0 0,1 0-1 0 0,-1 0 1 0 0,0 0 0 0 0,0 0 0 0 0,0-1 0 0 0,0 1 0 0 0,-1-1 0 0 0,5-8-1 0 0,-8 12-59 0 0,0 0 1 0 0,0-1-1 0 0,0 1 0 0 0,0 0 0 0 0,-1-1 0 0 0,1 1 0 0 0,0-1 0 0 0,-1 1 0 0 0,1-1 0 0 0,-1 1 0 0 0,0-1 0 0 0,1 1 0 0 0,-1-1 0 0 0,0 0 0 0 0,0 1 1 0 0,0-1-1 0 0,0 1 0 0 0,0-1 0 0 0,0 0 0 0 0,-1 1 0 0 0,1-1 0 0 0,-1 1 0 0 0,1-1 0 0 0,-1 1 0 0 0,1-1 0 0 0,-1 1 0 0 0,0-1 0 0 0,1 1 0 0 0,-1 0 1 0 0,0-1-1 0 0,0 1 0 0 0,0 0 0 0 0,0 0 0 0 0,-1 0 0 0 0,1-1 0 0 0,0 1 0 0 0,0 0 0 0 0,-3-1 0 0 0,0 0 0 0 0,0 0 0 0 0,0 1 0 0 0,0-1 0 0 0,-1 1 0 0 0,1 0 0 0 0,0 0 0 0 0,0 0 0 0 0,-1 0 0 0 0,1 1 0 0 0,-1 0 0 0 0,1 0 0 0 0,-1 0 1 0 0,1 1-1 0 0,-8 1 0 0 0,-6 2-191 0 0,-1 0 1 0 0,-17 9-1 0 0,26-10 232 0 0,-32 13 17 0 0,-1 2 0 0 0,2 2 0 0 0,0 2 0 0 0,2 1 0 0 0,1 3 0 0 0,0 0 0 0 0,2 3 0 0 0,1 1 0 0 0,2 1 0 0 0,1 2 0 0 0,-44 58 0 0 0,66-77 0 0 0,0 1 0 0 0,1-1 0 0 0,-8 19 0 0 0,15-29 0 0 0,1-1 0 0 0,-1 1 0 0 0,1 0 0 0 0,0 0 0 0 0,0-1 0 0 0,0 1 0 0 0,0 0 0 0 0,1 0 0 0 0,-1 0 0 0 0,1 0 0 0 0,0 0 0 0 0,1 0 0 0 0,-1 0 0 0 0,1 0 0 0 0,-1 0 0 0 0,1 0 0 0 0,0 0 0 0 0,1 0 0 0 0,1 5 0 0 0,0-6 0 0 0,-1 0 0 0 0,0 0 0 0 0,1-1 0 0 0,-1 1 0 0 0,1-1 0 0 0,0 0 0 0 0,0 0 0 0 0,0 0 0 0 0,0 0 0 0 0,0 0 0 0 0,0-1 0 0 0,1 1 0 0 0,-1-1 0 0 0,1 0 0 0 0,-1 0 0 0 0,1 0 0 0 0,6 1 0 0 0,4 0 0 0 0,1-1 0 0 0,28-1 0 0 0,-15-3-1795 0 0,0 0 0 0 0,53-14 0 0 0,-26 1-4268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2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243 191 10135 0 0,'-7'4'491'0'0,"4"-3"-465"0"0,1 0-1 0 0,1 0 1 0 0,-1 0 0 0 0,0 0-1 0 0,0 1 1 0 0,0-1 0 0 0,1 1 0 0 0,-1-1-1 0 0,0 1 1 0 0,1 0 0 0 0,0-1-1 0 0,-1 1 1 0 0,1 0 0 0 0,0 0-1 0 0,0 0 1 0 0,0 0 0 0 0,0 0 0 0 0,0 0-1 0 0,1 0 1 0 0,-1 1 0 0 0,0 2-1 0 0,-1-1 62 0 0,0-1-1 0 0,0 1 1 0 0,0-1-1 0 0,-1 0 1 0 0,1 0-1 0 0,-1 0 1 0 0,0-1-1 0 0,0 1 1 0 0,0-1-1 0 0,0 1 1 0 0,0-1-1 0 0,-6 3 1 0 0,-6 5 268 0 0,-10 8 531 0 0,-1-1-1 0 0,-54 27 0 0 0,63-40-442 0 0,15-4 45 0 0,2 0 21 0 0,3-9 83 0 0,-1 5-589 0 0,1-1 0 0 0,0 1-1 0 0,0 0 1 0 0,0 0-1 0 0,1 0 1 0 0,6-6 0 0 0,3-3-6 0 0,16-15 3 0 0,1 1 0 0 0,66-46 0 0 0,-49 38 0 0 0,121-80 0 0 0,-159 109 11 0 0,0 2-1 0 0,0-1 0 0 0,0 1 0 0 0,1 1 1 0 0,0-1-1 0 0,11-1 0 0 0,-20 5 43 0 0,-1 0 0 0 0,1-1 0 0 0,0 1 0 0 0,0 0 0 0 0,0 0 0 0 0,0 0 0 0 0,0 0 0 0 0,0 1 0 0 0,0-1 0 0 0,-1 0 0 0 0,1 0 1 0 0,0 0-1 0 0,0 1 0 0 0,0-1 0 0 0,0 0 0 0 0,0 1 0 0 0,-1-1 0 0 0,1 1 0 0 0,0-1 0 0 0,0 1 0 0 0,-1-1 0 0 0,1 1 0 0 0,0 0 0 0 0,0 1 0 0 0,0 0 1 0 0,0-1-1 0 0,0 1 1 0 0,0-1 0 0 0,0 1-1 0 0,-1 0 1 0 0,1 0-1 0 0,-1-1 1 0 0,1 1-1 0 0,-1 3 1 0 0,1 1-38 0 0,-1-1 1 0 0,0 1-1 0 0,0-1 0 0 0,-1 1 1 0 0,1-1-1 0 0,-4 10 0 0 0,-7 13-16 0 0,-1-1 0 0 0,-31 51 0 0 0,42-77 0 0 0,-22 33 0 0 0,-2 0 0 0 0,-46 48 0 0 0,64-74 72 0 0,33-46 1671 0 0,122-123-2597 0 0,-123 138 673 0 0,0 0 0 0 0,2 2 0 0 0,0 1 0 0 0,43-23 0 0 0,-59 37 181 0 0,-3 0 0 0 0,1 2 0 0 0,0-1 0 0 0,0 1 0 0 0,0 1 0 0 0,0 0 0 0 0,0 0 0 0 0,15-2 0 0 0,-18 4 62 0 0,-1 1 0 0 0,1 0-1 0 0,0 0 1 0 0,-1 0 0 0 0,1 1 0 0 0,-1 0-1 0 0,1 0 1 0 0,-1 0 0 0 0,1 1 0 0 0,-1 0-1 0 0,0 0 1 0 0,0 0 0 0 0,0 0 0 0 0,0 1-1 0 0,0 0 1 0 0,0 0 0 0 0,-1 0 0 0 0,1 1-1 0 0,-1-1 1 0 0,0 1 0 0 0,0 0 0 0 0,0 1-1 0 0,-1-1 1 0 0,0 0 0 0 0,1 1 0 0 0,-1 0-1 0 0,-1 0 1 0 0,1 0 0 0 0,-1 0 0 0 0,0 0-1 0 0,3 11 1 0 0,4 9-46 0 0,-5-12-16 0 0,-4-8 0 0 0,-1 0 0 0 0,1 0 0 0 0,-1 0 0 0 0,0 1 0 0 0,0-1 0 0 0,0 0 0 0 0,-1-1 0 0 0,0 1 0 0 0,0 0 0 0 0,0 0 0 0 0,-5 7 0 0 0,-2 1 0 0 0,0 0 0 0 0,-16 17 0 0 0,-96 122-876 0 0,117-146 231 0 0,-6 8 243 0 0,3-7-6741 0 0,7-7 4585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28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62 15663 0 0,'0'0'356'0'0,"-1"1"50"0"0,-42 27-15 0 0,31-20-278 0 0,0-1 1 0 0,0 2-1 0 0,1 0 1 0 0,-20 18-1 0 0,16-8-113 0 0,0-1 0 0 0,2 2 0 0 0,0 0 0 0 0,1 1 0 0 0,1 0 0 0 0,0 0 0 0 0,-7 26 0 0 0,17-42 80 0 0,0-1 0 0 0,-1 1 0 0 0,2 0 0 0 0,-1 0 0 0 0,0 0 0 0 0,1-1 0 0 0,0 1 0 0 0,0 0 0 0 0,1 0 0 0 0,-1 0 0 0 0,1 0 0 0 0,0 0 0 0 0,0-1 0 0 0,1 1 0 0 0,-1 0 0 0 0,5 7 0 0 0,-4-9-7 0 0,0 0 0 0 0,0 1 0 0 0,1-1 1 0 0,-1-1-1 0 0,1 1 0 0 0,0 0 0 0 0,-1-1 0 0 0,1 1 1 0 0,1-1-1 0 0,-1 0 0 0 0,0 0 0 0 0,0 0 1 0 0,1 0-1 0 0,-1-1 0 0 0,1 1 0 0 0,-1-1 1 0 0,1 0-1 0 0,0 0 0 0 0,0 0 0 0 0,-1-1 1 0 0,8 1-1 0 0,-3-1 44 0 0,-1-1 0 0 0,1 1 0 0 0,0-2 0 0 0,0 1 0 0 0,0-1 0 0 0,0 0 0 0 0,-1-1 0 0 0,1 0 1 0 0,12-7-1 0 0,6-5 44 0 0,29-20 0 0 0,-53 33-94 0 0,28-20 334 0 0,-1 0 0 0 0,-2-2 1 0 0,48-53-1 0 0,-62 63-522 0 0,68-87 417 0 0,-72 87-641 0 0,0 1 0 0 0,-1-2 0 0 0,0 1 0 0 0,-1-1-1 0 0,9-29 1 0 0,-16 43 265 0 0,0 1 1 0 0,0-1-1 0 0,0 1 0 0 0,0-1 0 0 0,0 1 1 0 0,1-1-1 0 0,-1 1 0 0 0,0-1 0 0 0,0 1 1 0 0,0-1-1 0 0,-1 0 0 0 0,1 1 0 0 0,0-1 1 0 0,0 1-1 0 0,0-1 0 0 0,0 1 0 0 0,0-1 1 0 0,-1 1-1 0 0,1-1 0 0 0,0 1 0 0 0,0-1 0 0 0,-1 0 1 0 0,-8-4-5211 0 0,-1 3-954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2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906 14 15663 0 0,'2'-13'767'0'0,"-3"20"-8"0"0,-6 23-129 0 0,-13 24 191 0 0,-30 58-1 0 0,31-73-857 0 0,-190 339 49 0 0,-30-18-72 0 0,101-158-293 0 0,-59 67-5495 0 0,169-236 4313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1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378 108 11975 0 0,'2'-1'8'0'0,"7"-6"245"0"0,1-1 1 0 0,-1 1-1 0 0,0-1 0 0 0,11-14 1 0 0,-15 16-213 0 0,-1 1 0 0 0,1 0 1 0 0,1 0-1 0 0,-1 0 0 0 0,1 1 0 0 0,11-8 0 0 0,-13 10 196 0 0,-1 1-1 0 0,0-1 0 0 0,1 1 0 0 0,-1-1 1 0 0,1 1-1 0 0,0 0 0 0 0,-1 0 0 0 0,1 1 0 0 0,0-1 1 0 0,0 1-1 0 0,0-1 0 0 0,-1 1 0 0 0,1 1 1 0 0,6 0-1 0 0,-9-1-171 0 0,0 0-1 0 0,0 1 1 0 0,0-1 0 0 0,0 0-1 0 0,0 1 1 0 0,0-1 0 0 0,0 1-1 0 0,0 0 1 0 0,0-1 0 0 0,0 1-1 0 0,0 0 1 0 0,0-1 0 0 0,0 1-1 0 0,-1 0 1 0 0,1 0 0 0 0,0 0-1 0 0,-1 0 1 0 0,1 0 0 0 0,0 0-1 0 0,0 1 1 0 0,0 1 31 0 0,-1-1 0 0 0,1 1 0 0 0,0-1 0 0 0,-1 1 0 0 0,0-1 1 0 0,0 1-1 0 0,1 0 0 0 0,-2 4 0 0 0,0 1 111 0 0,-1 1 1 0 0,1-1 0 0 0,-2 0-1 0 0,-4 13 1 0 0,-10 17 454 0 0,-2-2 0 0 0,-35 53 0 0 0,-56 61 406 0 0,0-1-946 0 0,63-80-122 0 0,-88 140 0 0 0,124-191 0 0 0,0 2 0 0 0,2-1 0 0 0,0 1 0 0 0,-10 37 0 0 0,19-56-50 0 0,-1 1-1 0 0,1-1 1 0 0,0 0 0 0 0,-1 0-1 0 0,1 0 1 0 0,0 0-1 0 0,0 0 1 0 0,0 0 0 0 0,0 1-1 0 0,0-1 1 0 0,0 0 0 0 0,0 0-1 0 0,0 0 1 0 0,1 0-1 0 0,-1 0 1 0 0,0 1 0 0 0,1-1-1 0 0,-1 0 1 0 0,1 0-1 0 0,-1 0 1 0 0,1 0 0 0 0,-1 0-1 0 0,1 0 1 0 0,0 0 0 0 0,-1 0-1 0 0,1-1 1 0 0,0 1-1 0 0,0 0 1 0 0,0 0 0 0 0,0-1-1 0 0,0 1 1 0 0,1 1-1 0 0,1-2-144 0 0,-1 1 0 0 0,1 0-1 0 0,0-1 1 0 0,-1 0 0 0 0,1 1-1 0 0,0-1 1 0 0,0 0-1 0 0,-1 0 1 0 0,1-1 0 0 0,0 1-1 0 0,-1-1 1 0 0,5 0 0 0 0,27-12-1339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2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17503 0 0,'0'0'399'0'0,"0"0"60"0"0,15 7 587 0 0,11 1-679 0 0,1 0-1 0 0,0-2 1 0 0,0-2-1 0 0,0 0 0 0 0,42 0 1 0 0,137-14 1510 0 0,-198 9-1857 0 0,47-3-479 0 0,60-14 0 0 0,-96 14-374 0 0,1-1 0 0 0,-1-2 0 0 0,0 1 1 0 0,-1-2-1 0 0,1-1 0 0 0,28-18 0 0 0,-4-4-699 0 0,-11 9-4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29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125 178 15663 0 0,'0'0'719'0'0,"0"0"-20"0"0,1 1-449 0 0,0 0-247 0 0,-1-1-1 0 0,1 0 0 0 0,-1 1 0 0 0,1-1 1 0 0,0 1-1 0 0,-1-1 0 0 0,0 1 1 0 0,1 0-1 0 0,-1-1 0 0 0,1 1 1 0 0,-1-1-1 0 0,0 1 0 0 0,1 0 0 0 0,-1-1 1 0 0,0 1-1 0 0,0 0 0 0 0,1-1 1 0 0,-1 1-1 0 0,0 0 0 0 0,0 0 1 0 0,0-1-1 0 0,0 1 0 0 0,0 0 1 0 0,0 0-1 0 0,0-1 0 0 0,0 2 0 0 0,-1 0 39 0 0,1 8 163 0 0,-1 0-1 0 0,0 0 1 0 0,-1 0 0 0 0,0-1-1 0 0,-1 1 1 0 0,0 0-1 0 0,0-1 1 0 0,-1 0 0 0 0,-7 12-1 0 0,-5 15-250 0 0,-29 58 47 0 0,11-29 0 0 0,33-62 37 0 0,0-2-3 0 0,0 1 0 0 0,0-1 0 0 0,1 1-1 0 0,-1-1 1 0 0,1 1 0 0 0,-1-1 0 0 0,1 1 0 0 0,0-1-1 0 0,-1 1 1 0 0,1 0 0 0 0,0 1 0 0 0,13-4 963 0 0,-3-2-737 0 0,0-1-1 0 0,0 0 1 0 0,0 0 0 0 0,-1-1-1 0 0,1-1 1 0 0,15-12-1 0 0,-12 9-28 0 0,99-79 393 0 0,-38 26-640 0 0,137-91 16 0 0,-180 131-121 0 0,48-44 0 0 0,-12 1-4362 0 0,-58 57 2959 0 0,-1 2-11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2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223 117 13823 0 0,'2'-1'315'0'0,"4"-2"-230"0"0,-1-1 1 0 0,0 0-1 0 0,0 0 0 0 0,0 0 1 0 0,0-1-1 0 0,-1 1 0 0 0,6-8 1 0 0,-8 10-63 0 0,0 0 0 0 0,-1 0 1 0 0,1 0-1 0 0,-1 0 1 0 0,0-1-1 0 0,1 1 0 0 0,-1 0 1 0 0,0-1-1 0 0,0 1 1 0 0,-1-1-1 0 0,1 1 0 0 0,0-1 1 0 0,-1 1-1 0 0,1-1 1 0 0,-1 1-1 0 0,0-1 0 0 0,0 0 1 0 0,0 1-1 0 0,0-1 0 0 0,-1 0 1 0 0,0-4-1 0 0,0 6-10 0 0,0-1-1 0 0,0 1 1 0 0,0 0-1 0 0,0 0 0 0 0,0 0 1 0 0,0 0-1 0 0,0 0 1 0 0,0 0-1 0 0,0 0 0 0 0,-1 0 1 0 0,1 0-1 0 0,0 1 1 0 0,-1-1-1 0 0,1 0 1 0 0,0 1-1 0 0,-1-1 0 0 0,1 1 1 0 0,-1-1-1 0 0,1 1 1 0 0,-1 0-1 0 0,1 0 1 0 0,-1 0-1 0 0,1 0 0 0 0,-1 0 1 0 0,1 0-1 0 0,-3 0 1 0 0,-2 1 104 0 0,-1 0 1 0 0,1 0-1 0 0,0 0 0 0 0,-12 5 1 0 0,5 0 285 0 0,1 0-1 0 0,-1 0 1 0 0,1 1-1 0 0,1 1 1 0 0,-20 16 0 0 0,12-7-154 0 0,1 1 1 0 0,-20 26 0 0 0,29-32-250 0 0,1 0 0 0 0,-11 24 0 0 0,17-27 0 0 0,3-8 0 0 0,-1 0 0 0 0,1 0 0 0 0,0 0 0 0 0,-1 0 0 0 0,1 0 0 0 0,0 0 0 0 0,0 0 0 0 0,0 0 0 0 0,0-1 0 0 0,0 1 0 0 0,0 0 0 0 0,0-1 0 0 0,0 1 0 0 0,0 0 0 0 0,0-1 0 0 0,0 1 0 0 0,0-1 0 0 0,0 0 0 0 0,0 1 0 0 0,1-1 0 0 0,-1 0 0 0 0,0 0 0 0 0,0 1 0 0 0,0-1 0 0 0,2 0 0 0 0,33-1 0 0 0,-32 0 0 0 0,97-5 2032 0 0,-89 6-2016 0 0,-3 4-16 0 0,-7-3 2 0 0,-1 1-1 0 0,1-1 0 0 0,-1 1 1 0 0,0 0-1 0 0,1-1 1 0 0,-1 1-1 0 0,0 0 0 0 0,0 0 1 0 0,0 0-1 0 0,-1 0 1 0 0,1 0-1 0 0,0 0 0 0 0,-1 0 1 0 0,1 0-1 0 0,-1 0 1 0 0,0 0-1 0 0,0 1 0 0 0,0-1 1 0 0,0 0-1 0 0,0 0 1 0 0,0 0-1 0 0,0 0 0 0 0,-1 0 1 0 0,0 4-1 0 0,-2 4-88 0 0,0-1 0 0 0,0 0-1 0 0,-1 0 1 0 0,-5 8 0 0 0,6-12-253 0 0,0 0 0 0 0,0-1 1 0 0,0 1-1 0 0,-5 4 0 0 0,6-8-1233 0 0,2-1-379 0 0,0 0-80 0 0,0 0-15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3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491 332 13823 0 0,'32'-36'1388'0'0,"-33"54"-405"0"0,-4 0-258 0 0,0-1-1 0 0,-1 1 1 0 0,-10 20-1 0 0,-30 50 704 0 0,30-59-1093 0 0,-134 209 267 0 0,83-137-588 0 0,-29 28-413 0 0,-3 4-1610 0 0,97-130 1846 0 0,0 1 0 0 0,0 0 1 0 0,0-1-1 0 0,0 1 0 0 0,1 0 0 0 0,0 0 0 0 0,-1 4 0 0 0,0 8-4584 0 0,2-7-867 0 0</inkml:trace>
  <inkml:trace contextRef="#ctx0" brushRef="#br0" timeOffset="1">1341 1 19351 0 0,'0'0'439'0'0,"0"0"62"0"0,-1 1 33 0 0,-8 12-374 0 0,1 0 0 0 0,1 0 0 0 0,-9 21 0 0 0,-2 4-154 0 0,-45 74-6 0 0,-5-2 0 0 0,-130 160 0 0 0,89-128 0 0 0,35-45 0 0 0,45-57 0 0 0,2 1 0 0 0,2 1 0 0 0,1 1 0 0 0,-20 54 0 0 0,40-88-186 0 0,1 0-1 0 0,0 0 1 0 0,-3 16-1 0 0,6-22-99 0 0,0 0 0 0 0,-1 0 0 0 0,1-1-1 0 0,0 1 1 0 0,0 0 0 0 0,1 0 0 0 0,-1 0 0 0 0,1 0 0 0 0,-1-1 0 0 0,1 1-1 0 0,0 0 1 0 0,0-1 0 0 0,0 1 0 0 0,0 0 0 0 0,1-1 0 0 0,1 4 0 0 0,12 6-1760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3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15663 0 0,'-1'3'719'0'0,"-4"12"-480"0"0,1 1 0 0 0,0 0 0 0 0,1 0-1 0 0,1 0 1 0 0,0 32 0 0 0,4-15 520 0 0,13 60-1 0 0,-11-76-740 0 0,1 1 1 0 0,1-1-1 0 0,0 0 0 0 0,18 32 0 0 0,-19-42-11 0 0,-1 0 1 0 0,2 0-1 0 0,-1 0 0 0 0,1 0 1 0 0,0-1-1 0 0,0 0 0 0 0,1-1 1 0 0,0 1-1 0 0,0-1 0 0 0,0-1 0 0 0,9 6 1 0 0,-10-8-86 0 0,-1 0 1 0 0,0 0-1 0 0,0 0 1 0 0,1 0-1 0 0,-1-1 1 0 0,1 0 0 0 0,0 0-1 0 0,-1 0 1 0 0,1-1-1 0 0,0 0 1 0 0,-1 0-1 0 0,1 0 1 0 0,0-1-1 0 0,-1 0 1 0 0,1 0 0 0 0,-1 0-1 0 0,1-1 1 0 0,5-2-1 0 0,2-2-617 0 0,-1-1 0 0 0,0-1 0 0 0,0 0 0 0 0,0-1 0 0 0,-1 0 0 0 0,19-20 0 0 0,-3-4-840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3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897 0 17503 0 0,'0'0'399'0'0,"0"3"60"0"0,-13 64 375 0 0,-3 0 0 0 0,-28 78 0 0 0,19-79-747 0 0,-2 0 0 0 0,-3-2 0 0 0,-3-1 0 0 0,-2-1-1 0 0,-3-3 1 0 0,-87 105 0 0 0,-2-17-87 0 0,-117 178 0 0 0,217-286-39 0 0,7-10-502 0 0,1 0 0 0 0,1 1 0 0 0,-27 65 1 0 0,37-67-4230 0 0,6-4-1474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3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285 222 10135 0 0,'0'0'231'0'0,"1"1"29"0"0,0 2-238 0 0,1 0 0 0 0,-1-1 0 0 0,1 1 0 0 0,0-1 0 0 0,0 0 0 0 0,-1 0-1 0 0,2 0 1 0 0,-1 0 0 0 0,0 0 0 0 0,0 0 0 0 0,1 0 0 0 0,-1 0 0 0 0,1-1 0 0 0,-1 0 0 0 0,6 3 0 0 0,1-2 21 0 0,0 1 0 0 0,0-1-1 0 0,0-1 1 0 0,10 1 0 0 0,-7-1-43 0 0,1 0 0 0 0,-1 0 0 0 0,0-1 0 0 0,1-1 0 0 0,-1 0 0 0 0,0-1 0 0 0,1 0 0 0 0,-1-1 0 0 0,0 0 0 0 0,0-1 0 0 0,16-8 0 0 0,13-11 2062 0 0,-2-1-1 0 0,56-45 0 0 0,-90 66-2134 0 0,-1-1 1 0 0,0 0-1 0 0,0 0 0 0 0,0 0 0 0 0,0-1 0 0 0,-1 1 0 0 0,1-1 1 0 0,-1 0-1 0 0,0 0 0 0 0,-1 0 0 0 0,1 0 0 0 0,-1 0 0 0 0,0-1 0 0 0,0 1 1 0 0,-1-1-1 0 0,0 0 0 0 0,0 1 0 0 0,0-7 0 0 0,-1 3-369 0 0,0 8 438 0 0,0 0 0 0 0,0 0 1 0 0,0 1-1 0 0,0-1 1 0 0,0 0-1 0 0,0 0 0 0 0,0 1 1 0 0,0-1-1 0 0,-1 0 0 0 0,1 0 1 0 0,0 1-1 0 0,-1-1 1 0 0,1 0-1 0 0,0 1 0 0 0,-1-1 1 0 0,1 0-1 0 0,-1 1 1 0 0,1-1-1 0 0,-1 1 0 0 0,1-1 1 0 0,-1 1-1 0 0,0-1 0 0 0,1 1 1 0 0,-1-1-1 0 0,0 1 1 0 0,1-1-1 0 0,-1 1 0 0 0,0 0 1 0 0,1 0-1 0 0,-1-1 1 0 0,0 1-1 0 0,0 0 0 0 0,1 0 1 0 0,-1 0-1 0 0,0 0 0 0 0,0 0 1 0 0,1 0-1 0 0,-1 0 1 0 0,0 0-1 0 0,0 0 0 0 0,0 0 1 0 0,1 0-1 0 0,-1 0 1 0 0,0 0-1 0 0,0 1 0 0 0,-2-1 5 0 0,-11 2 13 0 0,0 0 0 0 0,0 1 0 0 0,1 1 0 0 0,-1 0-1 0 0,-15 7 1 0 0,-64 34 265 0 0,84-41-239 0 0,-49 27 366 0 0,1 3 1 0 0,2 2 0 0 0,2 3-1 0 0,-75 69 1 0 0,98-78-86 0 0,1 1 0 0 0,2 2 0 0 0,1 1 0 0 0,-29 49 0 0 0,55-82-321 0 0,-4 7 0 0 0,0-1 0 0 0,0 1 0 0 0,0-1 0 0 0,-3 16 0 0 0,6-22 0 0 0,1 1 0 0 0,0-1 0 0 0,-1 1 0 0 0,1-1 0 0 0,0 1 0 0 0,0-1 0 0 0,0 1 0 0 0,0-1 0 0 0,0 1 0 0 0,0-1 0 0 0,1 1 0 0 0,-1-1 0 0 0,0 1 0 0 0,1-1 0 0 0,-1 1 0 0 0,1-1 0 0 0,0 0 0 0 0,-1 1 0 0 0,1-1 0 0 0,0 0 0 0 0,0 0 0 0 0,0 1 0 0 0,0-1 0 0 0,0 0 0 0 0,0 0 0 0 0,0 0 0 0 0,0 0 0 0 0,0 0 0 0 0,0 0 0 0 0,1-1 0 0 0,-1 1 0 0 0,0 0 0 0 0,1 0 0 0 0,1 0 0 0 0,4 1 0 0 0,0 0 0 0 0,1 0 0 0 0,-1-1 0 0 0,0 0-1 0 0,13 0 1 0 0,39-3 234 0 0,-40 0-24 0 0,256-18 1395 0 0,-231 17-2303 0 0,0-2 0 0 0,0-2-1 0 0,46-12 1 0 0,-61 10-325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31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17503 0 0,'-1'3'399'0'0,"0"4"-205"0"0,-1-1 0 0 0,0 1 0 0 0,0 0 0 0 0,-1-1 0 0 0,-3 7 0 0 0,-11 27 147 0 0,9-9-336 0 0,1-1-1 0 0,2 2 0 0 0,-3 60 1 0 0,8-77-6 0 0,1 0 1 0 0,0-1 0 0 0,1 1 0 0 0,1-1 0 0 0,0 0 0 0 0,1 0 0 0 0,0 0 0 0 0,1 0-1 0 0,1-1 1 0 0,13 24 0 0 0,-9-23 0 0 0,0 0 0 0 0,0-1 0 0 0,1 0 0 0 0,1-1 0 0 0,0 0 0 0 0,1-1 0 0 0,0-1 0 0 0,1 0 0 0 0,0 0 0 0 0,23 10 0 0 0,-3-4 0 0 0,0-2 0 0 0,2-1 0 0 0,59 14 0 0 0,-83-25-24 0 0,-1 0-1 0 0,1 0 0 0 0,-1-1 1 0 0,24-1-1 0 0,-29-1-218 0 0,1 1 1 0 0,0-1-1 0 0,-1-1 0 0 0,1 1 0 0 0,-1-1 1 0 0,0 0-1 0 0,1-1 0 0 0,-1 0 0 0 0,0 0 1 0 0,5-3-1 0 0,6-6-780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3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0 17503 0 0,'-1'2'399'0'0,"-12"11"-20"0"0,1-1 0 0 0,-2 0 0 0 0,-26 18 0 0 0,15-12-374 0 0,-110 75-5 0 0,-11 7 0 0 0,95-59 0 0 0,-80 86 0 0 0,109-105-99 0 0,13-13-504 0 0,0 0 1 0 0,1 0-1 0 0,-8 11 1 0 0,10-9-5537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3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498 821 17503 0 0,'0'0'399'0'0,"0"0"60"0"0,0 1 21 0 0,-3 4-402 0 0,1 0 0 0 0,-1-1 1 0 0,0 1-1 0 0,0-1 1 0 0,-1 0-1 0 0,1 0 1 0 0,-6 4-1 0 0,-31 24-123 0 0,-21 8 45 0 0,-130 62 0 0 0,165-89-395 0 0,1 1 0 0 0,0 1 0 0 0,0 2-1 0 0,-34 30 1 0 0,57-46 429 0 0,1 0-1 0 0,0 0 1 0 0,0 0-1 0 0,0 0 1 0 0,0 1-1 0 0,0-1 1 0 0,0 0-1 0 0,0 0 1 0 0,0 1-1 0 0,0-1 1 0 0,1 1-1 0 0,-1-1 1 0 0,1 1-1 0 0,-1-1 0 0 0,1 1 1 0 0,-1-1-1 0 0,1 1 1 0 0,0-1-1 0 0,0 1 1 0 0,0 0-1 0 0,0-1 1 0 0,0 1-1 0 0,0-1 1 0 0,0 1-1 0 0,0 0 1 0 0,0-1-1 0 0,1 1 1 0 0,-1-1-1 0 0,1 1 1 0 0,0-1-1 0 0,-1 1 1 0 0,1-1-1 0 0,0 0 1 0 0,0 1-1 0 0,-1-1 1 0 0,1 0-1 0 0,0 1 1 0 0,0-1-1 0 0,2 2 1 0 0,3 1 225 0 0,-1 1 1 0 0,1 0-1 0 0,-1-1 1 0 0,1 0-1 0 0,1 0 1 0 0,-1-1 0 0 0,11 4-1 0 0,16 5-157 0 0,2-1-1 0 0,0-2 0 0 0,0-2 1 0 0,0-1-1 0 0,72 2 0 0 0,-85-9-955 0 0,-1 0 0 0 0,1-2 0 0 0,-1 0 0 0 0,1-1 0 0 0,22-9 0 0 0,-10 1-5286 0 0</inkml:trace>
  <inkml:trace contextRef="#ctx0" brushRef="#br0" timeOffset="1">1581 1 17503 0 0,'0'0'399'0'0,"0"0"60"0"0,0 0 21 0 0,0 1-59 0 0,1 4-410 0 0,0-1 0 0 0,-1 1 0 0 0,1-1 0 0 0,-1 1 0 0 0,-1-1 0 0 0,1 0 0 0 0,-1 1 0 0 0,1-1 0 0 0,-1 1 0 0 0,0-1 0 0 0,-1 0-1 0 0,1 0 1 0 0,-1 1 0 0 0,0-1 0 0 0,-2 4 0 0 0,-6 10-18 0 0,-23 32 0 0 0,-379 470 2055 0 0,361-461-2048 0 0,-122 152 0 0 0,140-165 0 0 0,1 2 0 0 0,-44 88 0 0 0,73-130-59 0 0,-14 35 198 0 0,17-39-189 0 0,-1 0-1 0 0,1 0 0 0 0,-1 0 1 0 0,1 0-1 0 0,-1 0 1 0 0,1 0-1 0 0,0 0 1 0 0,0 0-1 0 0,0 0 1 0 0,0 0-1 0 0,1 0 1 0 0,-1 0-1 0 0,0 0 1 0 0,1 0-1 0 0,-1 0 1 0 0,1 0-1 0 0,1 3 1 0 0,-1-4-29 0 0,1 0 0 0 0,-1 0 0 0 0,0 0 0 0 0,0-1 0 0 0,0 1 0 0 0,1-1 0 0 0,-1 1 1 0 0,0-1-1 0 0,1 1 0 0 0,-1-1 0 0 0,0 0 0 0 0,1 1 0 0 0,-1-1 0 0 0,1 0 0 0 0,-1 0 0 0 0,0 0 0 0 0,1 0 0 0 0,-1 0 0 0 0,1 0 0 0 0,-1-1 1 0 0,3 0-1 0 0,1 1-149 0 0,34-6-795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19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10135 0 0,'0'2'464'0'0,"-1"5"-369"0"0,0 1 0 0 0,-1-1 0 0 0,1 0 0 0 0,-2 0 0 0 0,-2 7 0 0 0,-2 6-33 0 0,-5 12 531 0 0,-29 58-1 0 0,-26 28 1484 0 0,13-25-1265 0 0,-27 59-811 0 0,-52 92 0 0 0,23-45 0 0 0,92-160-1017 0 0,18-38-4070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3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17503 0 0,'0'0'803'0'0,"0"0"-18"0"0,-1 1-501 0 0,-59 131-244 0 0,-19 50-48 0 0,64-139 2 0 0,-15 49-4 0 0,26-76 33 0 0,1-1-1 0 0,0 1 1 0 0,0 30 0 0 0,3-44 358 0 0,1-1 110 0 0,1 1-379 0 0,0 0 0 0 0,0-1-1 0 0,0 0 1 0 0,0 1 0 0 0,0-1 0 0 0,0 0 0 0 0,0 0 0 0 0,1 0 0 0 0,-1 0-1 0 0,0-1 1 0 0,1 1 0 0 0,-1-1 0 0 0,1 1 0 0 0,-1-1 0 0 0,1 0 0 0 0,-1 0 0 0 0,0 0-1 0 0,1 0 1 0 0,-1 0 0 0 0,1-1 0 0 0,-1 1 0 0 0,5-2 0 0 0,5-2 47 0 0,-1 0 0 0 0,1-1 0 0 0,14-9 0 0 0,-16 9-203 0 0,22-11 44 0 0,115-64 0 0 0,-113 60 0 0 0,-2-1 0 0 0,38-34 0 0 0,-53 39-221 0 0,-1 0 0 0 0,-1-1-1 0 0,20-29 1 0 0,32-62-2960 0 0,-36 57-1773 0 0,-15 24-1290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3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 11975 0 0,'0'0'267'0'0,"0"0"42"0"0,-1 1 17 0 0,-1 2-193 0 0,-4 3 71 0 0,-14 2-131 0 0,-11-2 581 0 0,-44 5-1 0 0,-6 0 496 0 0,24 1-125 0 0,1 3 0 0 0,-68 26 0 0 0,122-40-581 0 0,1 10-268 0 0,1-10-176 0 0,-1 0 1 0 0,1 0-1 0 0,0 0 1 0 0,0 0-1 0 0,0 0 0 0 0,0 0 1 0 0,0 1-1 0 0,0-1 1 0 0,0 0-1 0 0,0 0 0 0 0,0 0 1 0 0,1 0-1 0 0,-1 0 0 0 0,0 0 1 0 0,2 2-1 0 0,6 11 1 0 0,0-1 0 0 0,1-1 0 0 0,1 1 0 0 0,14 13 0 0 0,-11-12 0 0 0,-1 0 0 0 0,17 26 0 0 0,-24-31 49 0 0,0 1 0 0 0,0 0 0 0 0,-1 0 0 0 0,0 1 0 0 0,0-1 0 0 0,-2 1 0 0 0,1 0 0 0 0,-1 0 0 0 0,-1 0 0 0 0,0 0 0 0 0,0 0 0 0 0,-1 0 0 0 0,0 0 0 0 0,-1 0 0 0 0,-1 0 0 0 0,0 0 0 0 0,0 0 0 0 0,-4 10 0 0 0,-4 5 345 0 0,0 0 0 0 0,-21 36 1 0 0,24-51-402 0 0,1-1-1 0 0,-1 0 1 0 0,0 0 0 0 0,-1-1-1 0 0,0 0 1 0 0,-1 0 0 0 0,0-1-1 0 0,-11 8 1 0 0,19-15-25 0 0,0-1 0 0 0,-1 1 0 0 0,1 0 0 0 0,0 0 0 0 0,0-1 0 0 0,-1 1 0 0 0,1 0 0 0 0,-1-1 0 0 0,1 0 0 0 0,0 1 0 0 0,-1-1 0 0 0,1 0 0 0 0,-1 0 0 0 0,1 1 0 0 0,-1-1 0 0 0,-2-1 0 0 0,3 1-120 0 0,1-1-1 0 0,-1 1 1 0 0,0-1 0 0 0,0 1-1 0 0,0-1 1 0 0,0 1-1 0 0,0-1 1 0 0,0 0-1 0 0,1 0 1 0 0,-1 1-1 0 0,0-1 1 0 0,0 0 0 0 0,1 0-1 0 0,-1 0 1 0 0,1 0-1 0 0,-1 0 1 0 0,1 0-1 0 0,-1 0 1 0 0,1 0-1 0 0,0 0 1 0 0,-1 0-1 0 0,1 0 1 0 0,0-1 0 0 0,-4-13-1382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3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241 447 21191 0 0,'0'0'969'0'0,"0"0"-18"0"0,0 2-612 0 0,-4 12-332 0 0,0-1 0 0 0,-1 0 0 0 0,0 0 1 0 0,-8 14-1 0 0,-2 3-6 0 0,-40 87-1445 0 0,-74 112 0 0 0,122-215 1499 0 0,4-6-1857 0 0,4-7-3236 0 0,22-12 2991 0 0</inkml:trace>
  <inkml:trace contextRef="#ctx0" brushRef="#br0" timeOffset="1">757 1 10135 0 0,'0'0'448'0'0,"0"0"96"0"0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3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15663 0 0,'0'0'356'0'0,"0"0"50"0"0,1 3 20 0 0,2 13-232 0 0,-1-10-152 0 0,0 0 0 0 0,-1 0 1 0 0,0 0-1 0 0,-1 1 0 0 0,1-1 1 0 0,-1 1-1 0 0,-1 7 0 0 0,-1 2-42 0 0,-1-1 0 0 0,-1 1 0 0 0,-1-1 0 0 0,0 0 0 0 0,-12 25 0 0 0,-70 140 71 0 0,82-170 421 0 0,0 0 0 0 0,1 0 0 0 0,0 1 0 0 0,1-1 0 0 0,-3 15 0 0 0,6-22-345 0 0,-1 1 0 0 0,1-1 0 0 0,-1 1 0 0 0,1-1 1 0 0,0 0-1 0 0,0 1 0 0 0,1-1 0 0 0,-1 1 0 0 0,1-1 0 0 0,-1 1 0 0 0,1-1 0 0 0,0 0 0 0 0,1 0 0 0 0,-1 1 1 0 0,0-1-1 0 0,1 0 0 0 0,0 0 0 0 0,0 0 0 0 0,0-1 0 0 0,4 6 0 0 0,1-2-147 0 0,0 0 0 0 0,0 0 0 0 0,16 9 0 0 0,-19-13 0 0 0,-1 0 0 0 0,1-1 0 0 0,0 1 0 0 0,0-1 0 0 0,0 0 0 0 0,0 0 0 0 0,0-1 0 0 0,1 1 0 0 0,-1-1 0 0 0,0 0 0 0 0,5 0 0 0 0,14-3 173 0 0,0-1-1 0 0,-1 0 1 0 0,1-2 0 0 0,-1-1-1 0 0,31-13 1 0 0,-19 4 172 0 0,-1-1 1 0 0,49-35-1 0 0,-24 7-345 0 0,68-69 0 0 0,-115 104 0 0 0,138-147-4202 0 0,-126 129 2668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3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123 113 15663 0 0,'0'0'719'0'0,"0"0"-20"0"0,0 1-449 0 0,3 4-221 0 0,-1 0-1 0 0,1-1 1 0 0,0 0-1 0 0,0 0 1 0 0,0 0-1 0 0,0 0 1 0 0,1 0-1 0 0,-1-1 0 0 0,1 1 1 0 0,0-1-1 0 0,0 0 1 0 0,1 0-1 0 0,-1 0 1 0 0,1-1-1 0 0,-1 0 1 0 0,10 4-1 0 0,-3-4 131 0 0,0 0 0 0 0,1-1 0 0 0,0 0 0 0 0,-1 0-1 0 0,1-1 1 0 0,-1-1 0 0 0,1 0 0 0 0,-1-1 0 0 0,1 0-1 0 0,16-5 1 0 0,-3-2-193 0 0,0-1-1 0 0,0 0 0 0 0,33-21 0 0 0,-47 25 35 0 0,0-1 0 0 0,0 0 0 0 0,0-1 0 0 0,-1 0 0 0 0,0-1 0 0 0,14-15 0 0 0,-19 17 0 0 0,-4-2 0 0 0,-2 8 0 0 0,0-1 0 0 0,1 1 0 0 0,-1-1 0 0 0,0 1 0 0 0,0 0 0 0 0,-1 0 0 0 0,1-1 0 0 0,0 1 0 0 0,0 0 0 0 0,-1 0 0 0 0,1 0 0 0 0,0 0 0 0 0,-1 0 0 0 0,1 1 0 0 0,-1-1 0 0 0,1 0 0 0 0,-1 1 0 0 0,1-1 0 0 0,-1 1 0 0 0,-2-1 0 0 0,-3-1 0 0 0,0 1 0 0 0,0 0 0 0 0,-11 0 0 0 0,-1 2-85 0 0,-1 1-1 0 0,1 0 1 0 0,0 1-1 0 0,0 1 1 0 0,0 1 0 0 0,0 1-1 0 0,1 1 1 0 0,0 0-1 0 0,1 1 1 0 0,-26 16-1 0 0,17-7 243 0 0,0 2 0 0 0,1 0-1 0 0,0 2 1 0 0,2 1 0 0 0,-33 39-1 0 0,46-48-149 0 0,1 0-1 0 0,0 1 0 0 0,1 0 1 0 0,1 0-1 0 0,0 0 0 0 0,1 1 1 0 0,1 0-1 0 0,-6 25 1 0 0,7-19 297 0 0,0 0 0 0 0,2 0 0 0 0,0 1 0 0 0,2-1 1 0 0,3 41-1 0 0,-2-55-273 0 0,1 0 0 0 0,-1 0 0 0 0,1 0 0 0 0,0 0 0 0 0,1 0 0 0 0,-1 0 0 0 0,1-1 0 0 0,1 1 0 0 0,-1-1 1 0 0,1 0-1 0 0,6 8 0 0 0,-6-10 73 0 0,0 0 1 0 0,0 0 0 0 0,0-1-1 0 0,0 1 1 0 0,1-1 0 0 0,-1 0 0 0 0,1 0-1 0 0,0-1 1 0 0,0 0 0 0 0,0 1-1 0 0,0-1 1 0 0,0-1 0 0 0,0 1-1 0 0,0-1 1 0 0,9 1 0 0 0,4-1-357 0 0,-1 0-1 0 0,1-1 1 0 0,-1-1 0 0 0,0 0-1 0 0,1-1 1 0 0,-1-2 0 0 0,0 1 0 0 0,0-2-1 0 0,26-10 1 0 0,27-14-1262 0 0,-4-1-20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17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6447 0 0,'0'0'298'0'0,"0"0"-10"0"0,4 7 338 0 0,-2-3 3862 0 0,-1-4-4245 0 0,-1 1 0 0 0,1 0 0 0 0,-1-1-1 0 0,1 1 1 0 0,-1-1 0 0 0,1 1-1 0 0,-1-1 1 0 0,1 1 0 0 0,0-1 0 0 0,-1 1-1 0 0,1-1 1 0 0,0 1 0 0 0,-1-1 0 0 0,1 0-1 0 0,0 1 1 0 0,0-1 0 0 0,-1 0 0 0 0,2 0-1 0 0,0 1 270 0 0,7 1 512 0 0,-7-2-987 0 0,-1 1 0 0 0,1-1 0 0 0,-1 1-1 0 0,0 0 1 0 0,1 0 0 0 0,-1 0 0 0 0,0 0 0 0 0,1 0 0 0 0,-1 0-1 0 0,0 0 1 0 0,0 0 0 0 0,0 0 0 0 0,0 0 0 0 0,0 1-1 0 0,0-1 1 0 0,0 0 0 0 0,-1 1 0 0 0,1-1 0 0 0,0 0 0 0 0,-1 1-1 0 0,1-1 1 0 0,-1 1 0 0 0,1-1 0 0 0,-1 1 0 0 0,0 0-1 0 0,0-1 1 0 0,1 1 0 0 0,-1-1 0 0 0,0 1 0 0 0,-1 0 0 0 0,1-1-1 0 0,0 2 1 0 0,-1 4-51 0 0,-1 0-1 0 0,1 0 1 0 0,-1 0-1 0 0,0 0 1 0 0,-6 11-1 0 0,-9 15-385 0 0,-34 49 0 0 0,-3-11-6285 0 0,34-50 1522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1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11975 0 0,'0'0'547'0'0,"0"0"-11"0"0,2-1-344 0 0,18-5 581 0 0,-7 2 247 0 0,0 0-1 0 0,20-3 1 0 0,76-7 1143 0 0,75-7-109 0 0,226-9-1882 0 0,-391 29-229 0 0,0 1 0 0 0,-1 0-1 0 0,1 1 1 0 0,0 1 0 0 0,-1 1-1 0 0,29 8 1 0 0,-42-9-206 0 0,0 1 0 0 0,0 0 1 0 0,0 0-1 0 0,0 0 0 0 0,0 0 0 0 0,-1 0 1 0 0,0 1-1 0 0,1 0 0 0 0,-1 0 0 0 0,-1 0 1 0 0,1 1-1 0 0,-1-1 0 0 0,4 6 0 0 0,-6-8-957 0 0,-1-2-253 0 0,0 0-51 0 0,0 0-11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18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4 175 13823 0 0,'0'0'315'0'0,"0"0"-260"0"0,0 0-1 0 0,-1-1 1 0 0,1 1-1 0 0,0 0 1 0 0,0 0 0 0 0,-1-1-1 0 0,1 1 1 0 0,0 0-1 0 0,0 0 1 0 0,0-1 0 0 0,-1 1-1 0 0,1 0 1 0 0,0-1-1 0 0,0 1 1 0 0,0 0 0 0 0,0-1-1 0 0,0 1 1 0 0,0-1-1 0 0,0 1 1 0 0,0 0 0 0 0,0-1-1 0 0,0 0 1 0 0,6 0 174 0 0,1-1 1 0 0,0 1 0 0 0,-1 0-1 0 0,1 0 1 0 0,12 1-1 0 0,13-2 279 0 0,619-99 4100 0 0,-233 49-3861 0 0,-142 47-7519 0 0,-228 7 4725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1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444 880 10135 0 0,'0'0'464'0'0,"4"-8"151"0"0,41-77 1354 0 0,39-82 1103 0 0,-64 129-2698 0 0,-2-2-1 0 0,20-64 0 0 0,65-188-373 0 0,-95 273 0 0 0,-4 6-329 0 0,5-23-1 0 0,-8 27 96 0 0,2-1 1 0 0,-1 0-1 0 0,1 1 1 0 0,7-15 0 0 0,-5 14 83 0 0,-5 10 146 0 0,0 0 0 0 0,0 0 0 0 0,0 0 0 0 0,0 0 0 0 0,0 0 0 0 0,1 0 0 0 0,-1 0 1 0 0,0-1-1 0 0,0 1 0 0 0,0 0 0 0 0,0 0 0 0 0,0 0 0 0 0,0 0 0 0 0,0 0 0 0 0,0 0 0 0 0,0-1 0 0 0,0 1 0 0 0,0 0 0 0 0,0 0 0 0 0,0 0 0 0 0,0 0 0 0 0,0 0 0 0 0,0-1 0 0 0,0 1 0 0 0,0 0 0 0 0,0 0 0 0 0,0 0 0 0 0,0 0 0 0 0,0 0 0 0 0,0-1 0 0 0,0 1 0 0 0,0 0 0 0 0,0 0 0 0 0,-1 0 0 0 0,1 0 0 0 0,0 0 0 0 0,0 0 0 0 0,0 0 0 0 0,0-1 0 0 0,0 1 1 0 0,0 0-1 0 0,0 0 0 0 0,0 0 0 0 0,-1 0 0 0 0,1 0 0 0 0,0 0 0 0 0,0 0 0 0 0,0 0 0 0 0,0 0 0 0 0,0 0 0 0 0,-1 0 0 0 0,1 0 0 0 0,0 0 0 0 0,0 0 0 0 0,0 0 0 0 0,0 0 0 0 0,0 0 0 0 0,-1 0 0 0 0,1 0 0 0 0,0 0 0 0 0,0 0 0 0 0,0 0 0 0 0,-5 2-204 0 0,1 1 20 0 0,0 0 0 0 0,0 0 0 0 0,0 0 0 0 0,1 0 0 0 0,0 1 0 0 0,-1 0 0 0 0,-4 7 0 0 0,-2 3 102 0 0,-20 24 78 0 0,-43 75 0 0 0,32-47 72 0 0,29-47-28 0 0,-45 67 910 0 0,-76 158 0 0 0,-1 87-946 0 0,98-224 0 0 0,-2 5 0 0 0,29-89 0 0 0,-1 0 0 0 0,-24 36 0 0 0,27-47 0 0 0,0-1 0 0 0,1 1 0 0 0,0 0 0 0 0,-5 16 0 0 0,5-13-526 0 0,-1-1-1 0 0,-1 0 1 0 0,0 0-1 0 0,-1-1 1 0 0,-1 0-1 0 0,0-1 1 0 0,-20 20-1 0 0,14-17-4245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1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15663 0 0,'0'0'356'0'0,"0"0"50"0"0,0 0 20 0 0,0 0-42 0 0,3 0-250 0 0,13 4-115 0 0,1 0 0 0 0,-1-2 0 0 0,1 0 0 0 0,0 0 0 0 0,0-2 0 0 0,24-2 0 0 0,-1-3 638 0 0,64-17-1 0 0,-33 6-134 0 0,64-19-1729 0 0,-86 21-5260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20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98 540 6447 0 0,'-18'15'336'0'0,"-35"22"0"0"0,29-26 869 0 0,24-11-1165 0 0,0 0-1 0 0,0 0 0 0 0,0-1 1 0 0,0 1-1 0 0,0 0 1 0 0,0 0-1 0 0,0 0 0 0 0,0 0 1 0 0,0 0-1 0 0,0 0 1 0 0,0 0-1 0 0,0 0 0 0 0,0 0 1 0 0,0 0-1 0 0,0 0 1 0 0,0 0-1 0 0,0-1 0 0 0,0 1 1 0 0,0 0-1 0 0,0 0 0 0 0,0 0 1 0 0,0 0-1 0 0,0 0 1 0 0,0 0-1 0 0,0 0 0 0 0,0 0 1 0 0,0 0-1 0 0,0 0 1 0 0,0 0-1 0 0,0 0 0 0 0,0 0 1 0 0,0 0-1 0 0,0 0 1 0 0,0 0-1 0 0,0-1 0 0 0,-1 1 1 0 0,1 0-1 0 0,0 0 0 0 0,0 0 1 0 0,0 0-1 0 0,0 0 1 0 0,0 0-1 0 0,0 0 0 0 0,0 0 1 0 0,0 0-1 0 0,0 0 1 0 0,0 0-1 0 0,0 0 0 0 0,0 0 1 0 0,0 0-1 0 0,-1 0 0 0 0,1 0 1 0 0,0 0-1 0 0,0 0 1 0 0,0 0-1 0 0,0 0 0 0 0,0 0 1 0 0,0 0-1 0 0,0 0 1 0 0,0 0-1 0 0,0 0 0 0 0,0 1 1 0 0,0-1-1 0 0,0 0 1 0 0,0 0-1 0 0,0 0 0 0 0,-1 0 1 0 0,1 0-1 0 0,0 0 0 0 0,12-10 1866 0 0,58-46-128 0 0,74-77 1 0 0,-55 49-944 0 0,-47 49-834 0 0,94-59 0 0 0,-51 38 0 0 0,-60 38 45 0 0,2 1-1 0 0,-1 2 0 0 0,2 0 0 0 0,0 2 1 0 0,0 1-1 0 0,1 1 0 0 0,1 2 0 0 0,0 1 1 0 0,32-5-1 0 0,-56 12 45 0 0,0 1 1 0 0,0-1-1 0 0,0 1 0 0 0,0 1 1 0 0,0-1-1 0 0,0 1 0 0 0,0 0 1 0 0,0 0-1 0 0,-1 1 0 0 0,1-1 1 0 0,0 1-1 0 0,-1 1 0 0 0,1-1 1 0 0,-1 1-1 0 0,6 3 0 0 0,-7-3-76 0 0,0 1 0 0 0,-1-1 0 0 0,1 1 1 0 0,-1 0-1 0 0,1 0 0 0 0,-1 0 0 0 0,0 0 0 0 0,-1 0 0 0 0,1 1 0 0 0,-1-1 0 0 0,0 1 0 0 0,0 0 0 0 0,0-1 0 0 0,0 1 0 0 0,-1 0 0 0 0,0 0 0 0 0,0 0 0 0 0,0 6 0 0 0,0 9 86 0 0,0 0 0 0 0,-1 1 0 0 0,-1-1-1 0 0,-1 0 1 0 0,-1 0 0 0 0,-1 0 0 0 0,0 0 0 0 0,-2 0-1 0 0,0-1 1 0 0,-1 0 0 0 0,-1 0 0 0 0,-1 0 0 0 0,-1-1-1 0 0,0-1 1 0 0,-1 0 0 0 0,-1 0 0 0 0,-1-1 0 0 0,0-1-1 0 0,-17 15 1 0 0,-3-1-278 0 0,-2-3-1 0 0,0-1 0 0 0,-49 25 1 0 0,-121 51-910 0 0,110-57 904 0 0,62-28 185 0 0,1-1 0 0 0,-2-2 0 0 0,-36 9 0 0 0,67-22-145 0 0,0 1-1 0 0,0-1 1 0 0,0 1-1 0 0,0-1 1 0 0,0 0-1 0 0,0 0 1 0 0,0 0-1 0 0,0 0 1 0 0,0-1-1 0 0,0 1 1 0 0,-4-2 0 0 0,6 1 68 0 0,0 1 1 0 0,0-1 0 0 0,0 1 0 0 0,0-1 0 0 0,1 0 0 0 0,-1 1 0 0 0,0-1 0 0 0,0 0 0 0 0,0 0-1 0 0,1 1 1 0 0,-1-1 0 0 0,0 0 0 0 0,1 0 0 0 0,-1 0 0 0 0,0 0 0 0 0,1 0 0 0 0,-1 0 0 0 0,1 0-1 0 0,0 0 1 0 0,-1 0 0 0 0,1 0 0 0 0,0-1 0 0 0,0 1 0 0 0,0 0 0 0 0,0 0 0 0 0,-1 0 0 0 0,2 0-1 0 0,-1 0 1 0 0,0 0 0 0 0,0-1 0 0 0,0 1 0 0 0,1-2 0 0 0,5-16-1459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19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0 990 10135 0 0,'0'0'231'0'0,"0"0"29"0"0,0 0 19 0 0,0 0 37 0 0,0 0 125 0 0,0 0 58 0 0,0 0 11 0 0,0 0 2 0 0,0 0 0 0 0,0 0 0 0 0,0 0 0 0 0,0 0 0 0 0,0 0 0 0 0,0 0 0 0 0,0 0 0 0 0,0 0-69 0 0,8-6-278 0 0,-2-1 113 0 0,1 0 0 0 0,-1 0 0 0 0,6-10 0 0 0,9-9 562 0 0,96-105 1030 0 0,80-92-1596 0 0,-124 138-274 0 0,4 3 0 0 0,116-96 0 0 0,-172 161-31 0 0,192-152-339 0 0,-172 137-1055 0 0,-35 30 1319 0 0,-4 4 57 0 0,-5 5 38 0 0,3-6 11 0 0,-15 35 0 0 0,-38 66 0 0 0,16-33 0 0 0,-4 17 0 0 0,4 2 0 0 0,-32 114 0 0 0,60-170 0 0 0,1 0 0 0 0,2 0 0 0 0,2 1 0 0 0,0-1 0 0 0,2 1 0 0 0,5 57 0 0 0,-1-72 0 0 0,1-1 0 0 0,1 1 0 0 0,1 0 0 0 0,1-1 0 0 0,0 0 0 0 0,16 30 0 0 0,-6-16-140 0 0,-15-30-585 0 0,-1-1-246 0 0,0 0-42 0 0,0 0-10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1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13823 0 0,'0'0'630'0'0,"0"0"-13"0"0,2 0-393 0 0,101-35 1154 0 0,-17 6-691 0 0,459-158-1828 0 0,-499 174-4646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20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11975 0 0,'0'0'267'0'0,"0"0"42"0"0,0 0 17 0 0,0 0-28 0 0,2 1-126 0 0,2 6-23 0 0,0 0-1 0 0,0-1 0 0 0,-1 1 0 0 0,1 1 0 0 0,-1-1 1 0 0,-1 0-1 0 0,0 1 0 0 0,0 0 0 0 0,0-1 0 0 0,-1 1 1 0 0,0 0-1 0 0,-1 0 0 0 0,0 13 0 0 0,-1 7 503 0 0,-2 1 0 0 0,-9 39 0 0 0,4-40-48 0 0,-1 0 0 0 0,-18 37 0 0 0,23-56-529 0 0,-19 39 128 0 0,-1 4-482 0 0,11-15-4821 0 0,11-28-947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2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8287 0 0,'0'0'191'0'0,"0"0"26"0"0,0 0 9 0 0,2 2-34 0 0,30 24 859 0 0,-13-9-45 0 0,0-2 1 0 0,23 14-1 0 0,-27-19-515 0 0,0 0 0 0 0,-1 1 0 0 0,0 1 0 0 0,21 23 0 0 0,41 61 1230 0 0,-67-85-1559 0 0,-1 1 0 0 0,0 1 0 0 0,-1 0-1 0 0,-1 0 1 0 0,0 0 0 0 0,0 1 0 0 0,-2 0-1 0 0,6 21 1 0 0,-10-31-123 0 0,0 1 1 0 0,0-1-1 0 0,0 1 0 0 0,-1-1 0 0 0,0 1 0 0 0,0-1 0 0 0,0 1 1 0 0,0-1-1 0 0,0 0 0 0 0,-1 0 0 0 0,0 0 0 0 0,0 0 1 0 0,0 0-1 0 0,0 0 0 0 0,-1 0 0 0 0,-5 6 0 0 0,-4 4-75 0 0,-1-1-1 0 0,-28 21 0 0 0,23-19 89 0 0,-5 3-186 0 0,0-1 1 0 0,-43 24-1 0 0,65-40-29 0 0,-1 0 0 0 0,0 0 0 0 0,0 0 0 0 0,0-1 0 0 0,1 1-1 0 0,-1 0 1 0 0,0-1 0 0 0,0 0 0 0 0,-3 1 0 0 0,6-14-2530 0 0,6-10 1169 0 0,8-1-11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2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63 925 10135 0 0,'-35'6'1168'0'0,"34"-6"-1029"0"0,0-1-1 0 0,-1 1 0 0 0,1 0 1 0 0,0-1-1 0 0,0 1 0 0 0,0 0 0 0 0,0-1 1 0 0,0 0-1 0 0,1 1 0 0 0,-1-1 1 0 0,0 1-1 0 0,0-1 0 0 0,0 0 1 0 0,0 0-1 0 0,1 1 0 0 0,-1-1 0 0 0,0 0 1 0 0,1 0-1 0 0,-1 0 0 0 0,0 0 1 0 0,1 0-1 0 0,-1 0 0 0 0,1 0 1 0 0,-1-2-1 0 0,0 1 40 0 0,0 0 1 0 0,0-1 0 0 0,0 1-1 0 0,0 0 1 0 0,1-1-1 0 0,-1 1 1 0 0,1 0-1 0 0,0-1 1 0 0,-1 1-1 0 0,1-1 1 0 0,0 1-1 0 0,1-4 1 0 0,3-4 139 0 0,0 0 0 0 0,1 0-1 0 0,0 0 1 0 0,1 1 0 0 0,11-15 0 0 0,-6 9-56 0 0,74-93-83 0 0,-25 35-186 0 0,90-133 7 0 0,-117 158 0 0 0,2 0 0 0 0,3 3 0 0 0,61-60 0 0 0,-75 82 0 0 0,58-49 0 0 0,-66 59 0 0 0,1 2 0 0 0,-1 0 0 0 0,28-12 0 0 0,-44 22 0 0 0,0 1 0 0 0,1 0 0 0 0,-1 0 0 0 0,0-1 0 0 0,0 1 0 0 0,1 0 0 0 0,-1 0 0 0 0,0 0 0 0 0,1 0 0 0 0,-1 0 0 0 0,0-1 0 0 0,0 1 0 0 0,1 0 0 0 0,-1 0 0 0 0,0 0 0 0 0,1 0 0 0 0,-1 0 0 0 0,0 0 0 0 0,1 0 0 0 0,-1 0 0 0 0,0 0 0 0 0,1 0 0 0 0,-1 0 0 0 0,0 0 0 0 0,1 0 0 0 0,-1 0 0 0 0,0 0 0 0 0,0 1 0 0 0,1-1 0 0 0,-1 0 0 0 0,0 0 0 0 0,1 0 0 0 0,-1 0 0 0 0,0 1 0 0 0,0-1 0 0 0,1 0 0 0 0,-1 0 0 0 0,0 0 0 0 0,0 1 0 0 0,1-1 0 0 0,-1 0 0 0 0,0 0 0 0 0,0 1 0 0 0,0-1 0 0 0,0 0 0 0 0,0 1 0 0 0,1-1 0 0 0,-1 0 0 0 0,0 0 0 0 0,0 1 0 0 0,0-1 0 0 0,0 0 0 0 0,0 1 0 0 0,0-1 0 0 0,0 0 0 0 0,0 1 0 0 0,0-1 0 0 0,0 0 0 0 0,0 1 0 0 0,0-1 0 0 0,0 0 0 0 0,0 1 0 0 0,0-1 0 0 0,-1 0 0 0 0,1 1 0 0 0,0-1 0 0 0,0 0 0 0 0,0 1 0 0 0,-1-1 0 0 0,-1 10 0 0 0,0-1 0 0 0,-1 0 0 0 0,0 1 0 0 0,-1-1 0 0 0,-6 12 0 0 0,-3 8 0 0 0,-16 39 0 0 0,-17 45 0 0 0,32-72 0 0 0,-27 86 0 0 0,34-100 0 0 0,1 1 0 0 0,-4 49 0 0 0,9-51-42 0 0,-1 0 412 0 0,1-1 1 0 0,1 0 0 0 0,4 33-1 0 0,-1-40-218 0 0,1 0 0 0 0,0-1 0 0 0,8 22 0 0 0,0-9-152 0 0,17 29 0 0 0,-27-56-44 0 0,0 1-1 0 0,0 0 0 0 0,0 0 1 0 0,-1-1-1 0 0,0 1 1 0 0,1 0-1 0 0,-1 0 0 0 0,0 5 1 0 0,11-6-939 0 0,-11-3 861 0 0,0 0 0 0 0,0 0 0 0 0,0 0 0 0 0,0 0 0 0 0,-1-1 0 0 0,1 1 0 0 0,0 0 0 0 0,0 0 0 0 0,0 0 0 0 0,-1-1 0 0 0,1 1 0 0 0,0-1 0 0 0,0 1 0 0 0,-1 0 0 0 0,1-1 0 0 0,0 1 0 0 0,-1-1 0 0 0,1 0 0 0 0,0 1 0 0 0,-1-1 0 0 0,1 1 0 0 0,-1-1 0 0 0,1 0 0 0 0,-1 1 0 0 0,1-2 0 0 0,9-21-1140 0 0,-7 17 831 0 0,6-19-1104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2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48 123 15663 0 0,'-9'1'126'0'0,"5"0"72"0"0,0 0-1 0 0,0 0 1 0 0,0-1-1 0 0,0 1 0 0 0,0-1 1 0 0,-1 0-1 0 0,-5-1 1 0 0,16 2-167 0 0,0 0 1 0 0,-1 0-1 0 0,1 0 1 0 0,-1-1-1 0 0,1 0 1 0 0,0 0 0 0 0,-1 0-1 0 0,1-1 1 0 0,9-2-1 0 0,8-2 454 0 0,22-10 0 0 0,-33 11-324 0 0,148-64-39 0 0,-136 57-929 0 0,27-12-5660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22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169 127 15663 0 0,'0'0'356'0'0,"0"0"50"0"0,0 0 20 0 0,-1-1-42 0 0,-2-4-250 0 0,3 5-109 0 0,-1-1 1 0 0,1 0 0 0 0,0 1-1 0 0,0-1 1 0 0,-1 0 0 0 0,1 0-1 0 0,0 1 1 0 0,0-1 0 0 0,0 0 0 0 0,0 1-1 0 0,0-1 1 0 0,0 0 0 0 0,0 0-1 0 0,0 1 1 0 0,0-1 0 0 0,0 0-1 0 0,1 0 1 0 0,-1 1 0 0 0,0-1-1 0 0,0 0 1 0 0,1 1 0 0 0,-1-1 0 0 0,0 0-1 0 0,1 1 1 0 0,-1-1 0 0 0,0 1-1 0 0,1-1 1 0 0,-1 1 0 0 0,1-1-1 0 0,0 0 1 0 0,1-1 115 0 0,4-5 13 0 0,1 0 1 0 0,0 1-1 0 0,0-1 0 0 0,1 2 0 0 0,0-1 1 0 0,16-8-1 0 0,-17 10-117 0 0,12-7 273 0 0,-1 2 1 0 0,33-12-1 0 0,-49 21 199 0 0,0 0-66 0 0,-2 0-439 0 0,1 0 0 0 0,0 0 1 0 0,-1 0-1 0 0,1 0 0 0 0,-1 0 0 0 0,1 0 0 0 0,-1 1 1 0 0,1-1-1 0 0,-1 0 0 0 0,1 0 0 0 0,-1 0 1 0 0,1 1-1 0 0,-1-1 0 0 0,1 0 0 0 0,-1 0 0 0 0,1 1 1 0 0,-1-1-1 0 0,1 0 0 0 0,-1 1 0 0 0,0-1 1 0 0,1 1-1 0 0,-1-1 0 0 0,0 1 0 0 0,1-1 1 0 0,-1 1-1 0 0,0-1 0 0 0,1 1 0 0 0,-1-1 0 0 0,0 1 1 0 0,0-1-1 0 0,0 1 0 0 0,0-1 0 0 0,0 1 1 0 0,1-1-1 0 0,-1 2 0 0 0,0-1 9 0 0,1 3-13 0 0,-1-1 0 0 0,1 1 0 0 0,-1-1 0 0 0,1 1 0 0 0,-1-1 0 0 0,0 1 0 0 0,0 0 0 0 0,-1-1 0 0 0,1 1 0 0 0,-1-1 0 0 0,0 1 0 0 0,0-1 0 0 0,0 1 0 0 0,-2 4 0 0 0,-4 5 0 0 0,0 0 0 0 0,-11 16 0 0 0,7-12 0 0 0,-22 33 0 0 0,-3-2 0 0 0,-61 66 0 0 0,69-85 0 0 0,6-7 0 0 0,2 1 0 0 0,-23 31 0 0 0,23-16 0 0 0,20-37 0 0 0,0 0 0 0 0,-1-1 0 0 0,1 1 0 0 0,-1 0 0 0 0,1 0 0 0 0,0 0 0 0 0,-1-1 0 0 0,1 1 0 0 0,0 0 0 0 0,0 0 0 0 0,0 0 0 0 0,0 0 0 0 0,0 0 0 0 0,0 0 0 0 0,3 3 0 0 0,-2-3 0 0 0,0 1 0 0 0,1-1 0 0 0,0 1 0 0 0,0-1 0 0 0,0 0 0 0 0,0 1 0 0 0,0-1 0 0 0,1 0 0 0 0,-1 0 0 0 0,0 0 0 0 0,0-1 0 0 0,1 1 0 0 0,-1 0 0 0 0,0-1 0 0 0,1 1 0 0 0,-1-1 0 0 0,1 0 0 0 0,-1 0 0 0 0,0 0 0 0 0,4-1 0 0 0,4 1 0 0 0,-1-2 0 0 0,0 1 0 0 0,16-6 0 0 0,97-37 0 0 0,-78 27-2 0 0,43-15-397 0 0,-11 16-1254 0 0,-4 1-1133 0 0,-53 8 1762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2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0,'0'0'267'0'0,"0"0"42"0"0,0 0 17 0 0,0 0-28 0 0,0 2-196 0 0,3 15-131 0 0,-2-11 274 0 0,0 1 0 0 0,0-1 1 0 0,1 1-1 0 0,-1-1 0 0 0,6 11 0 0 0,5 3 370 0 0,1 1-1 0 0,1-2 0 0 0,1 0 1 0 0,31 31-1 0 0,32 46 1434 0 0,-72-90-1875 0 0,0 1-1 0 0,0 0 1 0 0,-1 1-1 0 0,0-1 0 0 0,0 1 1 0 0,-1 0-1 0 0,0 0 1 0 0,4 13-1 0 0,-6-14-166 0 0,0-1 1 0 0,-1 1-1 0 0,0-1 0 0 0,0 1 0 0 0,-1 0 0 0 0,1 0 0 0 0,-2 0 0 0 0,1-1 1 0 0,-1 1-1 0 0,0 0 0 0 0,0-1 0 0 0,-3 8 0 0 0,-2 4-6 0 0,-1 0 0 0 0,-1 0 0 0 0,-1-1 0 0 0,0 0 0 0 0,-15 19 0 0 0,-65 73 0 0 0,87-106 0 0 0,-3 3-463 0 0,-9 10 1154 0 0,9-6-6825 0 0,5-10-552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22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17503 0 0,'0'0'776'0'0,"0"0"160"0"0,-11 4-744 0 0,2-1-192 0 0,2 4 0 0 0,2 0 0 0 0,5-7 448 0 0,0 0 48 0 0,-2 11 16 0 0,2-11 0 0 0,0 0-416 0 0,9 11-96 0 0,1-4 0 0 0,3-4 0 0 0,1 1-800 0 0,2-4-176 0 0,0-2-40 0 0,0-1-8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2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19351 0 0,'0'0'424'0'0,"0"0"88"0"0,0 0 24 0 0,0 0 8 0 0,0 0-440 0 0,0 0-104 0 0,0 0 0 0 0,0 0 0 0 0,16 7 0 0 0,-2-2 0 0 0,-1-1 0 0 0,-1 0 0 0 0,0-3-800 0 0,-1 1-176 0 0,-11-2-40 0 0,0 0-8 0 0</inkml:trace>
  <inkml:trace contextRef="#ctx0" brushRef="#br0" timeOffset="1">321 31 17503 0 0,'0'0'776'0'0,"7"-5"160"0"0,0-6-744 0 0,0 4-192 0 0,-7 7 0 0 0,9-3 0 0 0,0-1 448 0 0,1 4 48 0 0,-1 4 16 0 0,2 1 0 0 0,-1 0-416 0 0,1 4-96 0 0,-2 0 0 0 0,-2 0-8576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2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 13823 0 0,'0'0'315'0'0,"-16"8"870"0"0,-214 105-1173 0 0,119-39 967 0 0,66-41-526 0 0,38-28-412 0 0,0 0-1 0 0,1 1 1 0 0,-1 0-1 0 0,1 0 1 0 0,1 0-1 0 0,-1 1 1 0 0,1 0 0 0 0,1 0-1 0 0,-1 0 1 0 0,1 1-1 0 0,0-1 1 0 0,1 1-1 0 0,0 0 1 0 0,-3 12-1 0 0,5-19-24 0 0,1 1 1 0 0,0 0-1 0 0,0 0 0 0 0,0 0 0 0 0,1 0 0 0 0,-1 0 0 0 0,0-1 1 0 0,1 1-1 0 0,-1 0 0 0 0,1 0 0 0 0,0 0 0 0 0,-1-1 0 0 0,1 1 0 0 0,0 0 1 0 0,0-1-1 0 0,0 1 0 0 0,0-1 0 0 0,1 1 0 0 0,-1-1 0 0 0,2 2 1 0 0,1 1 101 0 0,1 0 0 0 0,-1 0 0 0 0,1 0 1 0 0,10 5-1 0 0,-6-5 88 0 0,0 0 1 0 0,0 0 0 0 0,0-1-1 0 0,1-1 1 0 0,-1 1-1 0 0,1-1 1 0 0,0-1-1 0 0,0 0 1 0 0,-1-1 0 0 0,1 1-1 0 0,17-3 1 0 0,-6-1-70 0 0,1-1 0 0 0,-1-1 1 0 0,0-1-1 0 0,24-10 0 0 0,-35 12-63 0 0,0-1-1 0 0,0-1 0 0 0,0 0 1 0 0,-1 0-1 0 0,0-1 0 0 0,-1 0 1 0 0,1 0-1 0 0,-1-1 0 0 0,-1-1 0 0 0,1 1 1 0 0,-1-1-1 0 0,-1 0 0 0 0,0 0 1 0 0,0-1-1 0 0,-1 0 0 0 0,0 0 1 0 0,-1 0-1 0 0,0-1 0 0 0,0 0 1 0 0,-1 1-1 0 0,2-13 0 0 0,-4 4-913 0 0,-1 1-1 0 0,-1-1 0 0 0,0 1 0 0 0,-1-1 0 0 0,-8-27 0 0 0,9 38-727 0 0,0 0 0 0 0,0 0-1 0 0,1-14 1 0 0,0 19-479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2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13823 0 0,'-1'1'52'0'0,"0"0"-1"0"0,0 0 1 0 0,1 0-1 0 0,-1 0 1 0 0,0 0-1 0 0,1 0 0 0 0,-1 0 1 0 0,1 0-1 0 0,-1 0 1 0 0,1 0-1 0 0,0 1 1 0 0,-1-1-1 0 0,1 0 1 0 0,0 0-1 0 0,0 0 0 0 0,-1 0 1 0 0,1 1-1 0 0,0-1 1 0 0,0 0-1 0 0,1 0 1 0 0,-1 0-1 0 0,0 1 1 0 0,0-1-1 0 0,1 0 1 0 0,-1 0-1 0 0,0 0 0 0 0,1 0 1 0 0,-1 0-1 0 0,1 1 1 0 0,0 0-1 0 0,4 6 415 0 0,-1 0 0 0 0,1-1 0 0 0,7 8 0 0 0,-7-9-373 0 0,25 32 46 0 0,-4-6 610 0 0,-2 2 0 0 0,37 63 0 0 0,-55-86-627 0 0,-1 1 0 0 0,0 0 0 0 0,-1 0 1 0 0,0 0-1 0 0,-1 0 0 0 0,-1 1 0 0 0,1 0 0 0 0,-2-1 0 0 0,0 1 1 0 0,-1 0-1 0 0,0 0 0 0 0,0 0 0 0 0,-4 16 0 0 0,1-18-206 0 0,0-1-1 0 0,0 0 0 0 0,-1 0 1 0 0,0 0-1 0 0,-1 0 1 0 0,0-1-1 0 0,-1 0 1 0 0,0 0-1 0 0,0 0 0 0 0,-1-1 1 0 0,0 0-1 0 0,0 0 1 0 0,-1-1-1 0 0,0 1 0 0 0,-14 8 1 0 0,0-1-600 0 0,0-2-1 0 0,-34 16 1 0 0,-12 1-4368 0 0,48-22-562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2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1187 11975 0 0,'0'0'267'0'0,"0"0"42"0"0,0 0 17 0 0,0 0-28 0 0,-2 1-196 0 0,0 0-94 0 0,-6 4-12 0 0,-2 13 81 0 0,9-16 288 0 0,1-2 122 0 0,0 0 22 0 0,0 0 3 0 0,11-10 512 0 0,154-177 1072 0 0,-55 59-1040 0 0,-48 57-1039 0 0,60-63-18 0 0,-69 83 1 0 0,140-140 0 0 0,-17-15 0 0 0,-30 3 0 0 0,-142 197 0 0 0,-3 4 0 0 0,0 0 0 0 0,0-1 0 0 0,0 1 0 0 0,1 0 0 0 0,-1 0 0 0 0,1 1 0 0 0,-1-1 0 0 0,4-3 0 0 0,2-1 0 0 0,-28 44 0 0 0,-5 9 0 0 0,-42 99 0 0 0,62-134 0 0 0,-16 49 0 0 0,2 1 0 0 0,3 0 0 0 0,2 1 0 0 0,-8 87 0 0 0,21-136 0 0 0,-14 201 0 0 0,15-190 0 0 0,2 0 0 0 0,1 0 0 0 0,2-1 0 0 0,0 1 0 0 0,1-1 0 0 0,14 38 0 0 0,-12-45 0 0 0,1-1 0 0 0,19 27 0 0 0,-6-11 0 0 0,-15-24 0 0 0,-6-8-103 0 0,0 1 0 0 0,0-1-1 0 0,1 1 1 0 0,-1-1 0 0 0,0 0-1 0 0,1 1 1 0 0,-1-1 0 0 0,0 0-1 0 0,1 1 1 0 0,-1-1 0 0 0,1 0-1 0 0,-1 1 1 0 0,0-1 0 0 0,1 0-1 0 0,-1 0 1 0 0,1 0 0 0 0,-1 1 0 0 0,1-1-1 0 0,-1 0 1 0 0,1 0 0 0 0,-1 0-1 0 0,1 0 1 0 0,-1 0 0 0 0,1 0-1 0 0,-1 0 1 0 0,1 0 0 0 0,3-3-2452 0 0,2-5-3493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25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23 265 11975 0 0,'-7'1'181'0'0,"-9"2"721"0"0,203-75 2807 0 0,-78 27-3164 0 0,253-91-546 0 0,-350 132-181 0 0,-3 2-173 0 0,-1-1 1 0 0,0 1-1 0 0,1 0 1 0 0,0 1-1 0 0,15-1 1 0 0,-12 5-5105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25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134 255 8287 0 0,'-14'4'329'0'0,"-1"0"1"0"0,-19 10-1 0 0,21-9-969 0 0,0 0 1 0 0,-21 5 0 0 0,31-9 489 0 0,-3-1 336 0 0,5 0 864 0 0,1 0 386 0 0,0 0 79 0 0,0 0-119 0 0,0 0-573 0 0,0 0-250 0 0,2-1-410 0 0,0 0 0 0 0,0 0 1 0 0,0 0-1 0 0,-1 1 0 0 0,1-2 1 0 0,0 1-1 0 0,0 0 0 0 0,2-2 0 0 0,0 0 345 0 0,4-3 296 0 0,-1 0 0 0 0,1 0-1 0 0,6-7 1 0 0,35-44-828 0 0,-14 15 1023 0 0,-16 21-699 0 0,1 2 1 0 0,0 0 0 0 0,30-20 0 0 0,-39 32-310 0 0,1-1-1 0 0,-1 2 1 0 0,1 0-1 0 0,0 0 1 0 0,1 1 0 0 0,0 0-1 0 0,-1 1 1 0 0,27-4-1 0 0,-25 8 10 0 0,-2 3 0 0 0,-10-1 0 0 0,-1-1 0 0 0,1 1 0 0 0,0-1 0 0 0,-1 1 0 0 0,1 0 0 0 0,-1 0 0 0 0,0-1 0 0 0,1 1 0 0 0,-1 0 0 0 0,0 0 0 0 0,0 0 0 0 0,0 1 0 0 0,0-1 0 0 0,-1 0 0 0 0,1 0 0 0 0,-1 0 0 0 0,1 0 0 0 0,-1 1 0 0 0,0-1 0 0 0,0 0 0 0 0,0 1 0 0 0,0-1 0 0 0,0 0 0 0 0,0 0 0 0 0,-1 1 0 0 0,0 1 0 0 0,-1 7 0 0 0,-1 0 0 0 0,0 0 0 0 0,-8 19 0 0 0,-10 17 0 0 0,4-10 0 0 0,1 2 0 0 0,2 0 0 0 0,-11 50 0 0 0,23-81-448 0 0,1 0 0 0 0,0 0 0 0 0,1 0 0 0 0,0 0 0 0 0,2 13 0 0 0,-2-19-1066 0 0,0-2-20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3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271 282 10135 0 0,'0'0'231'0'0,"0"0"29"0"0,0 0 19 0 0,0 0 37 0 0,0 0 125 0 0,-1 2 58 0 0,1 0-291 0 0,-1 1-1 0 0,1-1 1 0 0,0 1 0 0 0,0-1 0 0 0,0 1 0 0 0,0-1 0 0 0,0 1 0 0 0,0-1 0 0 0,1 0-1 0 0,-1 1 1 0 0,2 3 0 0 0,-1-5-119 0 0,0 1 0 0 0,0-1 0 0 0,0 1 0 0 0,0-1 0 0 0,1 1 0 0 0,-1-1-1 0 0,0 0 1 0 0,1 1 0 0 0,-1-1 0 0 0,0 0 0 0 0,1 0 0 0 0,0 0 0 0 0,-1 0 0 0 0,1 0 0 0 0,0-1-1 0 0,-1 1 1 0 0,3 0 0 0 0,5 2 149 0 0,-1-1-1 0 0,1 0 1 0 0,0-1-1 0 0,-1 0 1 0 0,1 0-1 0 0,0-1 1 0 0,0 0 0 0 0,0-1-1 0 0,9-1 1 0 0,12-4 195 0 0,37-12 1 0 0,-41 11-509 0 0,13-7 75 0 0,-1-1 0 0 0,56-31 0 0 0,-87 42 0 0 0,8-4 0 0 0,-1-1 0 0 0,-1-1 0 0 0,15-13 0 0 0,-4 3 0 0 0,-13 10-210 0 0,-1 1-1 0 0,0-1 0 0 0,-1-1 1 0 0,0 1-1 0 0,0-2 0 0 0,-1 1 1 0 0,-1-1-1 0 0,10-19 0 0 0,-17 30 155 0 0,0 1 1 0 0,0-1-1 0 0,0 0 0 0 0,0 1 0 0 0,0-1 0 0 0,0 0 0 0 0,0 0 1 0 0,0 1-1 0 0,0-1 0 0 0,0 0 0 0 0,0 0 0 0 0,0 1 0 0 0,0-1 1 0 0,-1 0-1 0 0,1 1 0 0 0,0-1 0 0 0,0 0 0 0 0,-1 1 0 0 0,1-1 1 0 0,0 0-1 0 0,-1 1 0 0 0,1-1 0 0 0,-1 1 0 0 0,1-1 0 0 0,-2 0 1 0 0,-12-11-461 0 0,13 12 435 0 0,-3-3-112 0 0,-1 1 0 0 0,0-1 0 0 0,0 1 0 0 0,0 0 0 0 0,0 1-1 0 0,-1-1 1 0 0,1 1 0 0 0,0 0 0 0 0,-1 1 0 0 0,1-1 0 0 0,-6 1-1 0 0,-9 0-495 0 0,-33 6-1 0 0,37-4 429 0 0,-27 7 715 0 0,0 1 1 0 0,1 2-1 0 0,-56 24 1 0 0,87-31-515 0 0,-55 24 1002 0 0,-82 48-1 0 0,124-64-930 0 0,1 2 0 0 0,0 0-1 0 0,1 2 1 0 0,1 0 0 0 0,1 2 0 0 0,-27 31 0 0 0,38-40 116 0 0,1 0 1 0 0,1 1 0 0 0,0 0-1 0 0,1 0 1 0 0,0 0-1 0 0,0 1 1 0 0,1 0 0 0 0,1 0-1 0 0,0 1 1 0 0,1-1-1 0 0,0 1 1 0 0,1-1-1 0 0,0 1 1 0 0,1 0 0 0 0,1 25-1 0 0,1-30-7 0 0,1-1 1 0 0,-1 0-1 0 0,1 1 0 0 0,1-1 0 0 0,-1 0 0 0 0,1 0 0 0 0,0 0 0 0 0,1 0 0 0 0,0-1 1 0 0,0 0-1 0 0,0 1 0 0 0,1-1 0 0 0,0-1 0 0 0,0 1 0 0 0,8 6 0 0 0,1 0-75 0 0,1-1-1 0 0,0 0 0 0 0,1-1 1 0 0,33 15-1 0 0,-37-21 76 0 0,0 1 0 0 0,1-2 0 0 0,0 0 0 0 0,0 0-1 0 0,-1-1 1 0 0,1-1 0 0 0,1 0 0 0 0,-1-1 0 0 0,0 0 0 0 0,0-1-1 0 0,16-3 1 0 0,10-4 84 0 0,-1-1-1 0 0,48-18 0 0 0,33-20-203 0 0,-97 37 0 0 0,0-1 0 0 0,-1-1 0 0 0,24-17 0 0 0,-31 18-72 0 0,17-13-94 0 0,-29 22-13 0 0,0 0 1 0 0,0 0-1 0 0,0 0 0 0 0,0 0 1 0 0,-1 0-1 0 0,1-1 1 0 0,-1 1-1 0 0,1 0 1 0 0,-1-1-1 0 0,1-3 1 0 0,-2 3-4592 0 0,-3-3-1474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3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78 215 11975 0 0,'0'0'267'0'0,"0"0"42"0"0,0 0 17 0 0,0 0-28 0 0,0 0-126 0 0,0 2 204 0 0,1 8 46 0 0,-1 0-1 0 0,-1 0 1 0 0,1 0-1 0 0,-1 0 1 0 0,-3 11-1 0 0,-15 51 2240 0 0,18-68-2512 0 0,-15 57 20 0 0,-16 125-1 0 0,30-177-168 0 0,1-7 0 0 0,1 1 0 0 0,-1 0 0 0 0,1-1 0 0 0,0 1 0 0 0,0 0 0 0 0,0 0 0 0 0,0-1 0 0 0,1 5 0 0 0,2 5 0 0 0,-3-12 9 0 0,1 1 0 0 0,0-1-1 0 0,0 1 1 0 0,-1-1 0 0 0,1 1 0 0 0,0-1-1 0 0,0 1 1 0 0,-1-1 0 0 0,1 1 0 0 0,0-1-1 0 0,0 0 1 0 0,0 0 0 0 0,0 1-1 0 0,0-1 1 0 0,0 0 0 0 0,-1 0 0 0 0,1 0-1 0 0,0 0 1 0 0,0 0 0 0 0,0 0 0 0 0,0 0-1 0 0,0 0 1 0 0,0-1 0 0 0,0 1 0 0 0,0 0-1 0 0,-1 0 1 0 0,1-1 0 0 0,0 1-1 0 0,1-1 1 0 0,23-14 683 0 0,-6 0-296 0 0,-1-2 1 0 0,26-28 0 0 0,27-44-500 0 0,-10 13 134 0 0,-16 24-31 0 0,1 2 0 0 0,102-85 0 0 0,-98 97-200 0 0,105-59-1 0 0,-133 84-157 0 0,-3 1-1325 0 0,-5 6-2847 0 0,-3 4-1714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3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137 234 13823 0 0,'0'0'315'0'0,"6"5"426"0"0,2 14-303 0 0,-8-17-399 0 0,1 0 1 0 0,-1-1-1 0 0,0 1 0 0 0,1 0 0 0 0,0-1 0 0 0,-1 1 1 0 0,1 0-1 0 0,0-1 0 0 0,0 1 0 0 0,0-1 0 0 0,0 1 1 0 0,0-1-1 0 0,0 1 0 0 0,0-1 0 0 0,1 0 0 0 0,-1 1 1 0 0,0-1-1 0 0,1 0 0 0 0,-1 0 0 0 0,1 0 0 0 0,-1 0 1 0 0,1-1-1 0 0,2 2 0 0 0,2-1 154 0 0,0 0 1 0 0,0-1-1 0 0,0 0 1 0 0,0 0 0 0 0,0 0-1 0 0,0-1 1 0 0,-1 0-1 0 0,1 0 1 0 0,0 0-1 0 0,0-1 1 0 0,6-2-1 0 0,9-5 221 0 0,30-16-1 0 0,37-29-395 0 0,-74 44-19 0 0,0 0 1 0 0,-1-1 0 0 0,-1 0-1 0 0,13-15 1 0 0,-15 14 0 0 0,-4 6 0 0 0,0-1 0 0 0,-1 0 0 0 0,0 0 0 0 0,0-1 0 0 0,5-10 0 0 0,-9 17 0 0 0,0-1 0 0 0,-1 0 0 0 0,1 1 0 0 0,-1-1 0 0 0,1 0 0 0 0,-1 0 0 0 0,0 1 0 0 0,0-1 0 0 0,1 0 0 0 0,-1 0 0 0 0,-1 1 0 0 0,1-1 0 0 0,0 0 0 0 0,0 0 0 0 0,-1 0 0 0 0,1 1 0 0 0,-1-1 0 0 0,1 0 0 0 0,-1 1 0 0 0,0-1 0 0 0,1 0 0 0 0,-1 1 0 0 0,0-1 0 0 0,0 1 0 0 0,0 0 0 0 0,-1-1 0 0 0,1 1 0 0 0,0 0 0 0 0,0-1 0 0 0,-1 1 0 0 0,1 0 0 0 0,-3-1 0 0 0,2 0-21 0 0,-1 1 0 0 0,1 0 0 0 0,-1 0 0 0 0,0 0 0 0 0,1 0 0 0 0,-1 0 0 0 0,0 1 0 0 0,1-1 0 0 0,-1 1 0 0 0,0-1 0 0 0,0 1 0 0 0,1 0 0 0 0,-1 0 0 0 0,0 1 0 0 0,0-1 0 0 0,0 0 0 0 0,1 1 0 0 0,-4 1 0 0 0,-6 2-307 0 0,1 0-1 0 0,-20 10 1 0 0,-12 11 176 0 0,2 1 0 0 0,1 3 0 0 0,-41 36 0 0 0,-48 64 152 0 0,119-118 0 0 0,1 1 0 0 0,0 0 0 0 0,1 1 0 0 0,0 0 0 0 0,1 1 0 0 0,1-1 0 0 0,0 1 0 0 0,1 0 0 0 0,0 1 0 0 0,-3 17 0 0 0,8-30 8 0 0,0 0 0 0 0,0 0 0 0 0,-1 1-1 0 0,1-1 1 0 0,1 0 0 0 0,-1 1 0 0 0,0-1 0 0 0,1 0 0 0 0,-1 1-1 0 0,1-1 1 0 0,-1 0 0 0 0,1 0 0 0 0,0 0 0 0 0,0 0-1 0 0,2 4 1 0 0,0-3 17 0 0,-1 0 0 0 0,1 0 0 0 0,-1 0 0 0 0,1 0 0 0 0,0 0 0 0 0,0-1 0 0 0,0 1 1 0 0,6 2-1 0 0,0 0-46 0 0,0-1 1 0 0,0-1-1 0 0,0 1 0 0 0,0-1 1 0 0,0-1-1 0 0,18 3 1 0 0,3-3-988 0 0,0 0-15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3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0 366 13823 0 0,'0'0'315'0'0,"0"0"45"0"0,0 0 21 0 0,0 0-49 0 0,15-5-69 0 0,-10 2 128 0 0,-2 2-170 0 0,0-1 0 0 0,1 0 0 0 0,-1 1 0 0 0,0-1 0 0 0,0 0 0 0 0,-1-1-1 0 0,1 1 1 0 0,0 0 0 0 0,-1-1 0 0 0,1 0 0 0 0,-1 1 0 0 0,0-1 0 0 0,0 0-1 0 0,0 0 1 0 0,2-5 0 0 0,-1 1-221 0 0,1 1 0 0 0,-1-1 0 0 0,1 1 0 0 0,0 0 0 0 0,1 0 0 0 0,7-8 0 0 0,35-30 0 0 0,-28 27 0 0 0,38-36 0 0 0,41-35 0 0 0,-78 73 0 0 0,29-19 0 0 0,-31 25 0 0 0,-17 8 0 0 0,0 1 0 0 0,0-1 0 0 0,0 1 0 0 0,0 0 0 0 0,0-1 0 0 0,0 1 0 0 0,0 0 0 0 0,0 0 0 0 0,0 0 0 0 0,0 0 0 0 0,2 0 0 0 0,-2 0 0 0 0,0 1 0 0 0,0-1 0 0 0,0 1 0 0 0,0-1 0 0 0,-1 1 0 0 0,1-1 0 0 0,0 1 0 0 0,0 0 0 0 0,-1 0 0 0 0,1-1 0 0 0,0 1 0 0 0,-1 0 0 0 0,1 0 0 0 0,0 0 0 0 0,-1 0 0 0 0,1 1 0 0 0,8 20 0 0 0,-7-15 0 0 0,16 57 11 0 0,-13-44 474 0 0,0 0-1 0 0,11 24 0 0 0,-13-36-325 0 0,0 1 0 0 0,0 0 0 0 0,1 11 1 0 0,-2-12-164 0 0,0 1 0 0 0,0-1 1 0 0,1 0-1 0 0,0 0 1 0 0,0 0-1 0 0,1 0 1 0 0,5 8-1 0 0,-8-15-133 0 0,-1 0 0 0 0,1 1 0 0 0,0-1 0 0 0,-1 0 0 0 0,1 1 0 0 0,-1-1 0 0 0,1 0 0 0 0,-1 1 0 0 0,0-1 0 0 0,0 1 0 0 0,1-1 0 0 0,-1 1 0 0 0,0-1 0 0 0,0 0 0 0 0,0 1 0 0 0,-1-1 0 0 0,1 1 0 0 0,0-1 0 0 0,0 1 0 0 0,-1-1 0 0 0,1 0 0 0 0,-1 1 0 0 0,1-1 0 0 0,-1 1 0 0 0,0-1 0 0 0,0 0 0 0 0,1 0 0 0 0,-2 2 0 0 0,0-1-92 0 0,1 1-1305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37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11 15663 0 0,'0'0'356'0'0,"0"0"-311"0"0,0-1 0 0 0,0 1 0 0 0,0-1 0 0 0,0 1 0 0 0,-1-1 0 0 0,1 1 1 0 0,0-1-1 0 0,0 1 0 0 0,0-1 0 0 0,-1 1 0 0 0,1-1 0 0 0,0 1 0 0 0,-1 0 0 0 0,1-1 0 0 0,0 1 0 0 0,-1 0 0 0 0,1-1 0 0 0,0 1 0 0 0,-1 0 0 0 0,1-1 0 0 0,-1 1 0 0 0,1 0 0 0 0,0 0 0 0 0,-1 0 0 0 0,1-1 0 0 0,-2 1 0 0 0,-11 0 89 0 0,3 2-120 0 0,6 2-14 0 0,0-1 0 0 0,-1 1 0 0 0,2 0 0 0 0,-1 0 0 0 0,0 1 0 0 0,-4 7 0 0 0,-7 7 0 0 0,-15 19-16 0 0,-14 16 103 0 0,29-39 14 0 0,4-4 49 0 0,0 0 0 0 0,1 0 1 0 0,1 1-1 0 0,-13 20 0 0 0,14-15 186 0 0,-11 34-1 0 0,5-13 15 0 0,-22 46 714 0 0,-67 114 0 0 0,7-4-1085 0 0,14 9 344 0 0,52-127 322 0 0,-2 8 153 0 0,-35 77-4299 0 0,60-149 2481 0 0,0-2-4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3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19351 0 0,'27'-3'940'0'0,"-26"3"-406"0"0,-1 0-65 0 0,11-1-292 0 0,69-19 680 0 0,-35 7-274 0 0,333-76 25 0 0,-180 46-1528 0 0,-67 9-3420 0 0,-79 19-2480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2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11975 0 0,'0'0'267'0'0,"0"0"42"0"0,0 0 17 0 0,0 0-28 0 0,0 0-126 0 0,0 0 204 0 0,0 0 111 0 0,0 0 22 0 0,0 0 3 0 0,0 0 0 0 0,-2 2 0 0 0,-9 6-391 0 0,-1-1-1 0 0,0 0 1 0 0,0-1-1 0 0,-1 0 1 0 0,0-1-1 0 0,0 0 1 0 0,-16 3 0 0 0,-19 8 34 0 0,36-11-155 0 0,0 1 0 0 0,0 0 0 0 0,-13 11 0 0 0,5-4 0 0 0,13-7 157 0 0,-1 0 0 0 0,2 1 0 0 0,-1-1 0 0 0,1 2 0 0 0,0-1 0 0 0,0 0-1 0 0,1 1 1 0 0,0 0 0 0 0,0 1 0 0 0,1-1 0 0 0,-3 10 0 0 0,5-13-143 0 0,0 1 1 0 0,0 0-1 0 0,1 0 0 0 0,0 0 1 0 0,0 1-1 0 0,1-1 1 0 0,0 0-1 0 0,0 0 0 0 0,0 0 1 0 0,1 0-1 0 0,0 0 1 0 0,0 0-1 0 0,1 0 1 0 0,-1 0-1 0 0,1 0 0 0 0,5 10 1 0 0,-1-4-152 0 0,0-1 1 0 0,1 1-1 0 0,0-1 1 0 0,1-1-1 0 0,0 1 1 0 0,17 15-1 0 0,114 102 579 0 0,-135-124-561 0 0,0 1 0 0 0,0-1 1 0 0,-1 0-1 0 0,1 1 1 0 0,-1 0-1 0 0,-1 0 1 0 0,1 0-1 0 0,-1 0 0 0 0,0 1 1 0 0,0-1-1 0 0,0 0 1 0 0,1 7-1 0 0,-2 2 103 0 0,-2-12 16 0 0,1-1 0 0 0,-1 1 0 0 0,1-1 0 0 0,-1 0 0 0 0,1 1 0 0 0,-1-1 0 0 0,0 0 0 0 0,1 1 0 0 0,-1-1 0 0 0,0 0 0 0 0,0 0 0 0 0,0 0 0 0 0,0 0 0 0 0,0 0 0 0 0,0 0 0 0 0,0 0 0 0 0,-1 0 0 0 0,1 0 0 0 0,0-1 0 0 0,-3 2 0 0 0,-1 0 0 0 0,0 0 0 0 0,-1-1 0 0 0,1 1 0 0 0,-7 0 0 0 0,-4 1 0 0 0,-13 2 0 0 0,0-2 0 0 0,0 0 0 0 0,-53-4 0 0 0,34 1 0 0 0,31 0 0 0 0,7 0 0 0 0,-1 1 0 0 0,1-2 0 0 0,0 1 0 0 0,-1-2 0 0 0,1 1 0 0 0,-12-4 0 0 0,9-3 0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3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 13823 0 0,'0'0'315'0'0,"0"0"45"0"0,0 0 21 0 0,0 0-49 0 0,0 1-220 0 0,-1 1-31 0 0,1-1-1 0 0,0 1 0 0 0,0-1 1 0 0,-1 1-1 0 0,1-1 0 0 0,0 1 1 0 0,0-1-1 0 0,1 1 0 0 0,-1-1 1 0 0,0 1-1 0 0,0-1 0 0 0,1 1 1 0 0,0 2-1 0 0,1 5 635 0 0,-9 20 1445 0 0,6-24-1739 0 0,-1-1 0 0 0,1 1 0 0 0,0-1 1 0 0,0 1-1 0 0,1 0 0 0 0,-1 7 0 0 0,1-8-326 0 0,0 1 0 0 0,0-1 0 0 0,-1 1-1 0 0,0-1 1 0 0,0 1 0 0 0,0-1 0 0 0,0 0 0 0 0,-1 0 0 0 0,1 1-1 0 0,-1-1 1 0 0,0 0 0 0 0,0-1 0 0 0,-5 6 0 0 0,-3 5-162 0 0,-1-1 0 0 0,-16 15 0 0 0,5-6 164 0 0,11-11-97 0 0,-10 12 0 0 0,-1 0 0 0 0,-2-2 0 0 0,-42 32 0 0 0,-56 13 0 0 0,39-22 0 0 0,79-41-1 0 0,-14 4-59 0 0,24-1-732 0 0,5-2 506 0 0,0-1 0 0 0,0 0 1 0 0,20 3-1 0 0,-17-3 264 0 0,26 7 0 0 0,-28-5-79 0 0,0 0 0 0 0,0 1-1 0 0,-1 1 1 0 0,0-1 0 0 0,0 2 0 0 0,-1 0 0 0 0,14 13-1 0 0,58 71-933 0 0,-51-56 904 0 0,-28-32 265 0 0,0-1-1 0 0,-1 1 0 0 0,1 0 1 0 0,-1 0-1 0 0,1 0 0 0 0,-1 1 1 0 0,-1-1-1 0 0,1 1 0 0 0,0-1 1 0 0,-1 1-1 0 0,0-1 0 0 0,0 1 1 0 0,-1 0-1 0 0,1 8 0 0 0,-1-10-41 0 0,0 1 0 0 0,-1-1 0 0 0,1 1 0 0 0,-1-1 0 0 0,0 0 0 0 0,0 1 0 0 0,0-1 0 0 0,-1 0 0 0 0,1 0 0 0 0,-1 0 0 0 0,1 0 0 0 0,-1 0 0 0 0,0 0 0 0 0,0-1 0 0 0,-1 1 0 0 0,1 0 0 0 0,0-1 0 0 0,-1 0 0 0 0,0 0 0 0 0,1 1 0 0 0,-4 0 0 0 0,-4 3-90 0 0,0-1 1 0 0,0-1-1 0 0,0 0 0 0 0,0 0 0 0 0,0-1 0 0 0,-1-1 0 0 0,-12 2 1 0 0,-79 5-6 0 0,93-9 4 0 0,-11 1-329 0 0,-61 1 506 0 0,29-5-6496 0 0,21-2-998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3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15663 0 0,'0'0'356'0'0,"0"0"50"0"0,0 0 20 0 0,0 2-42 0 0,0 11-364 0 0,0-1 0 0 0,1 0 0 0 0,1 0 0 0 0,0 1 0 0 0,0-1 0 0 0,1-1-1 0 0,1 1 1 0 0,0 0 0 0 0,1-1 0 0 0,8 16 0 0 0,6 3 596 0 0,-11-17-236 0 0,0 0 0 0 0,-1 0 0 0 0,0 1 1 0 0,-1 0-1 0 0,6 22 0 0 0,-11-31-306 0 0,0 0 0 0 0,0 0-1 0 0,-1 0 1 0 0,0 0 0 0 0,0 0 0 0 0,0-1-1 0 0,-1 1 1 0 0,1 0 0 0 0,-1 0-1 0 0,-1 0 1 0 0,1 0 0 0 0,0-1 0 0 0,-5 9-1 0 0,3-7-51 0 0,-1 0-1 0 0,0 0 0 0 0,0-1 1 0 0,-1 1-1 0 0,1-1 1 0 0,-1 0-1 0 0,0 0 0 0 0,-10 7 1 0 0,-6 1-53 0 0,-1 0 0 0 0,0-1 1 0 0,-2-1-1 0 0,-27 10 1 0 0,41-17 78 0 0,-56 21-674 0 0,-99 25 0 0 0,154-48-302 0 0,-1 0-1 0 0,-17 0 1 0 0,26-2 763 0 0,-17 0-1369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38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68 11975 0 0,'3'-46'1036'0'0,"-1"35"-770"0"0,-2 9-229 0 0,2-6 2029 0 0,1 18-109 0 0,-3-9-1943 0 0,2 10 100 0 0,0-1 0 0 0,-1 0 0 0 0,-1 1 1 0 0,1-1-1 0 0,-2 12 0 0 0,-9 54 981 0 0,6-54-899 0 0,-10 51 110 0 0,-3-1 1 0 0,-4 0-1 0 0,-2-1 0 0 0,-4-2 1 0 0,-3 0-1 0 0,-50 84 0 0 0,33-76-306 0 0,-30 55 0 0 0,58-93-5 0 0,-83 160-54 0 0,97-190-457 0 0,-1 0-1 0 0,-1 0 1 0 0,1 0-1 0 0,-10 8 1 0 0,3-6-6310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3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19351 0 0,'1'-2'51'0'0,"-1"-4"291"0"0,1 0 0 0 0,1 0 0 0 0,-1 0 0 0 0,1 1 0 0 0,4-10 0 0 0,-6 14-341 0 0,0 0-1 0 0,1 1 1 0 0,-1-1 0 0 0,0 0 0 0 0,1 0-1 0 0,-1 1 1 0 0,1-1 0 0 0,-1 0 0 0 0,1 1-1 0 0,-1-1 1 0 0,1 0 0 0 0,-1 1 0 0 0,1-1-1 0 0,0 1 1 0 0,-1-1 0 0 0,1 1 0 0 0,0-1-1 0 0,0 1 1 0 0,-1-1 0 0 0,1 1 0 0 0,1-1-1 0 0,1 0 1 0 0,4-3-1 0 0,-1 1 0 0 0,1-1 0 0 0,0 1 0 0 0,0 0 0 0 0,1 1 0 0 0,-1 0 0 0 0,0 0 0 0 0,1 1 0 0 0,-1-1 0 0 0,12 1 0 0 0,-6 1 0 0 0,1 1 0 0 0,-1 0 0 0 0,0 1 0 0 0,0 0 0 0 0,14 5 0 0 0,11 2 0 0 0,1-1 0 0 0,69 5 0 0 0,-81-13-361 0 0,0-1 0 0 0,-1 0-1 0 0,1-2 1 0 0,-1-2 0 0 0,1 0-1 0 0,-1-1 1 0 0,-1-2 0 0 0,27-11-1 0 0,-24 6-549 0 0,-2 0-1 0 0,32-22 0 0 0,-46 27 650 0 0,56-38-1273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39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1 10135 0 0,'0'0'464'0'0,"0"0"-9"0"0,-2 1-295 0 0,-5 9 201 0 0,0 1 0 0 0,0-1 1 0 0,1 1-1 0 0,1 0 0 0 0,-8 20 0 0 0,-16 65 2949 0 0,23-72-3242 0 0,-1-1 301 0 0,-74 253 1760 0 0,57-210-1926 0 0,-2-1 0 0 0,-38 69 0 0 0,-115 181 1402 0 0,51-102-1605 0 0,93-161 0 0 0,-83 91 0 0 0,90-116 0 0 0,22-23 0 0 0,5-7 0 0 0,4-5 0 0 0,-2 8 0 0 0,11-22 0 0 0,2 0 0 0 0,0 1 0 0 0,2 0 0 0 0,30-30 0 0 0,-23 26 0 0 0,2-3-329 0 0,1 1 0 0 0,1 2-1 0 0,1 1 1 0 0,2 1 0 0 0,61-37-1 0 0,-86 57 322 0 0,16-5 64 0 0,-21 8-18 0 0,1 0 1 0 0,-1 1-1 0 0,1-1 0 0 0,-1 0 0 0 0,1 1 0 0 0,-1-1 1 0 0,1 1-1 0 0,-1-1 0 0 0,1 0 0 0 0,-1 1 0 0 0,1-1 1 0 0,-1 1-1 0 0,0-1 0 0 0,1 1 0 0 0,-1-1 0 0 0,0 1 1 0 0,0 0-1 0 0,1-1 0 0 0,-1 2 0 0 0,0-2 10 0 0,2 5 52 0 0,0 0 0 0 0,-1 0 0 0 0,0 0 0 0 0,0 1 0 0 0,0-1 0 0 0,0 0 0 0 0,-1 1 0 0 0,0-1 0 0 0,0 1 0 0 0,0-1 0 0 0,-2 9 0 0 0,1-9-109 0 0,0 1 1 0 0,1 0 0 0 0,-1-1-1 0 0,1 1 1 0 0,1 0 0 0 0,-1 0-1 0 0,1-1 1 0 0,0 1 0 0 0,3 9-1 0 0,-1-8 79 0 0,5 12-1207 0 0,1-5-3406 0 0,0-3 2497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3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211 151 13823 0 0,'0'0'630'0'0,"0"0"-13"0"0,-1 2-393 0 0,1 1-177 0 0,-1 0 1 0 0,1 1-1 0 0,0-1 1 0 0,0 0-1 0 0,0 0 1 0 0,0 0-1 0 0,0 1 1 0 0,1-1-1 0 0,1 6 1 0 0,-2-8 441 0 0,0-1 20 0 0,0 0 3 0 0,0 0 0 0 0,13 3 512 0 0,-8-2-849 0 0,0-1 0 0 0,1 1 0 0 0,-1-1 0 0 0,0-1 0 0 0,0 1 0 0 0,0-1 1 0 0,0 0-1 0 0,0 0 0 0 0,6-2 0 0 0,7-3 228 0 0,20-10 1 0 0,-20 8-322 0 0,2-1-80 0 0,-1-1 0 0 0,0 0 0 0 0,-1-1-1 0 0,0-1 1 0 0,-1-1 0 0 0,0-1 0 0 0,-1 0-1 0 0,27-30 1 0 0,-36 33-2 0 0,-7 10-5 0 0,1 1-1 0 0,-1 0 1 0 0,0 0-1 0 0,0 0 1 0 0,1-1-1 0 0,-1 1 1 0 0,0 0-1 0 0,0-1 1 0 0,0 1-1 0 0,0 0 1 0 0,1 0 0 0 0,-1-1-1 0 0,0 1 1 0 0,0 0-1 0 0,0-1 1 0 0,0 1-1 0 0,0 0 1 0 0,0-1-1 0 0,0 1 1 0 0,0 0-1 0 0,0-1 1 0 0,0 1-1 0 0,0 0 1 0 0,0-1-1 0 0,0 1 1 0 0,0 0 0 0 0,0-1-1 0 0,0 1 1 0 0,0 0-1 0 0,-1 0 1 0 0,1-1-1 0 0,0 1 1 0 0,0 0-1 0 0,0-1 1 0 0,0 1-1 0 0,-1 0 1 0 0,1-1-1 0 0,-5 1-187 0 0,0 1 48 0 0,0 0 1 0 0,0 0-1 0 0,0 0 1 0 0,0 0-1 0 0,1 1 0 0 0,-1 0 1 0 0,-7 4-1 0 0,-8 3-193 0 0,-10 4 60 0 0,0 2 0 0 0,2 0 0 0 0,-1 2 1 0 0,2 1-1 0 0,0 2 0 0 0,2 0 0 0 0,-26 26 0 0 0,17-11 571 0 0,1 2-1 0 0,2 1 1 0 0,1 1 0 0 0,-26 47-1 0 0,49-75-216 0 0,0 0 0 0 0,1 1 0 0 0,0 0 0 0 0,1 0 0 0 0,1 0 0 0 0,0 0 0 0 0,-5 27 0 0 0,9-38-95 0 0,0 1 0 0 0,0-1 0 0 0,0 1 0 0 0,0 0-1 0 0,0-1 1 0 0,0 1 0 0 0,0-1 0 0 0,1 1 0 0 0,-1-1 0 0 0,1 1 0 0 0,-1-1-1 0 0,1 1 1 0 0,0-1 0 0 0,-1 1 0 0 0,1-1 0 0 0,0 0 0 0 0,0 1-1 0 0,0-1 1 0 0,0 0 0 0 0,0 0 0 0 0,0 0 0 0 0,3 2 0 0 0,-2-1-67 0 0,1 0 0 0 0,0-1 0 0 0,0 0 1 0 0,0 0-1 0 0,0 1 0 0 0,0-2 0 0 0,1 1 1 0 0,-1 0-1 0 0,0-1 0 0 0,5 1 0 0 0,19 0-426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4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64 486 11975 0 0,'-62'40'1520'0'0,"60"-40"-442"0"0,3-1 366 0 0,0-3-1029 0 0,0 0 0 0 0,0 1 0 0 0,1-1 1 0 0,-1 1-1 0 0,1-1 0 0 0,0 1 0 0 0,0 0 1 0 0,5-6-1 0 0,24-24 204 0 0,-15 17-138 0 0,75-88 124 0 0,32-33-585 0 0,-99 114-22 0 0,0 1 0 0 0,1 1 0 0 0,47-28 0 0 0,30-6 2 0 0,-91 50 0 0 0,1 0 0 0 0,-1 1 0 0 0,1 1 0 0 0,0 0 0 0 0,0 0 0 0 0,1 1 0 0 0,15 0 0 0 0,-26 2-1 0 0,-1 0-1 0 0,1 0 1 0 0,-1 0 0 0 0,1 0-1 0 0,-1 0 1 0 0,1 0 0 0 0,-1 1-1 0 0,1-1 1 0 0,-1 0 0 0 0,1 1-1 0 0,-1-1 1 0 0,0 1 0 0 0,1 0-1 0 0,-1-1 1 0 0,1 1 0 0 0,-1 0-1 0 0,0 0 1 0 0,0 0 0 0 0,0 0-1 0 0,0 0 1 0 0,2 2 0 0 0,-2-1 6 0 0,0 0 1 0 0,0 0-1 0 0,-1 0 1 0 0,1 0-1 0 0,-1 0 1 0 0,1 0-1 0 0,-1 0 1 0 0,0 0-1 0 0,1 0 1 0 0,-1 0-1 0 0,0 0 1 0 0,-1 0-1 0 0,1 0 1 0 0,-1 3 0 0 0,-1 5 140 0 0,-1-1 0 0 0,0 1 0 0 0,-1 0 0 0 0,0-1 1 0 0,-7 11-1 0 0,0 0 226 0 0,-2 3-164 0 0,0 1 0 0 0,1 0 1 0 0,-10 31-1 0 0,20-48-237 0 0,0 0 0 0 0,1 0 1 0 0,-1 0-1 0 0,1 0 0 0 0,0 0 0 0 0,1 1 0 0 0,0-1 1 0 0,0 0-1 0 0,1 0 0 0 0,0 1 0 0 0,0-1 1 0 0,0 0-1 0 0,1 0 0 0 0,0 0 0 0 0,1 0 1 0 0,5 11-1 0 0,11 12-1323 0 0,-5-12-4429 0 0,-1-5-1101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40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 11975 0 0,'0'0'267'0'0,"0"0"42"0"0,2 0 17 0 0,1 0-284 0 0,0 0 0 0 0,-1 1 0 0 0,1-1 0 0 0,-1 1 0 0 0,1 0 0 0 0,-1 0 0 0 0,1 0 0 0 0,-1 0 0 0 0,3 1 0 0 0,-4-1 2 0 0,1 0 1 0 0,-1 0 0 0 0,0 1-1 0 0,0-1 1 0 0,0 0 0 0 0,0 0 0 0 0,-1 0-1 0 0,1 1 1 0 0,0-1 0 0 0,0 1-1 0 0,-1-1 1 0 0,1 0 0 0 0,-1 1-1 0 0,1-1 1 0 0,-1 1 0 0 0,0-1 0 0 0,0 1-1 0 0,1 2 1 0 0,-1 8 399 0 0,0 0 0 0 0,0 0 0 0 0,-2 1 1 0 0,1-1-1 0 0,-1 0 0 0 0,-5 13 0 0 0,-26 70 903 0 0,26-78-1142 0 0,-94 195 1988 0 0,35-81-1722 0 0,21-43-471 0 0,-22 51 0 0 0,59-113-201 0 0,7-23-850 0 0,1-3-385 0 0,0 0-78 0 0,0 0-20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4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182 361 10135 0 0,'0'-3'53'0'0,"-1"-1"1"0"0,0 1-1 0 0,0-1 0 0 0,0 1 0 0 0,-1 0 0 0 0,1 0 0 0 0,-1 0 0 0 0,0 0 0 0 0,0 0 0 0 0,-4-5 0 0 0,0 2 65 0 0,0 1 0 0 0,0 0 0 0 0,-11-7 0 0 0,-15-7 378 0 0,26 16-273 0 0,-1-1 0 0 0,0 0 0 0 0,1 0 0 0 0,-1-1 1 0 0,1 1-1 0 0,0-1 0 0 0,1-1 0 0 0,-7-7 0 0 0,7 7 55 0 0,0-1-1 0 0,1 0 0 0 0,0 0 1 0 0,0-1-1 0 0,-4-12 0 0 0,7 18-189 0 0,0-1-1 0 0,1 1 0 0 0,-1-1 0 0 0,1 1 1 0 0,0-1-1 0 0,0 0 0 0 0,0 1 0 0 0,0-1 1 0 0,0 1-1 0 0,0-1 0 0 0,1 0 1 0 0,-1 1-1 0 0,1-1 0 0 0,0 1 0 0 0,0-1 1 0 0,0 1-1 0 0,0 0 0 0 0,0-1 0 0 0,0 1 1 0 0,1 0-1 0 0,2-4 0 0 0,1 1 89 0 0,1-1-1 0 0,-1 1 0 0 0,1 1 0 0 0,0-1 1 0 0,1 1-1 0 0,-1 0 0 0 0,1 0 1 0 0,10-4-1 0 0,6-1-109 0 0,30-8 0 0 0,-10 6-66 0 0,1 1 0 0 0,0 2 0 0 0,0 2 0 0 0,0 1 0 0 0,1 3 0 0 0,84 7 0 0 0,-100-2-380 0 0,8 0 149 0 0,0 3 0 0 0,61 16 1 0 0,-88-19 329 0 0,0 0 0 0 0,0 1 1 0 0,-1 0-1 0 0,1 1 0 0 0,-1 0 1 0 0,0 1-1 0 0,-1 0 1 0 0,1 0-1 0 0,-1 1 0 0 0,0 0 1 0 0,-1 0-1 0 0,0 1 0 0 0,0 0 1 0 0,8 12-1 0 0,-12-16-87 0 0,-1-1-1 0 0,0 1 0 0 0,0 0 0 0 0,-1 0 1 0 0,1 0-1 0 0,-1 0 0 0 0,0 0 1 0 0,0 1-1 0 0,0-1 0 0 0,0 0 1 0 0,-1 0-1 0 0,1 1 0 0 0,-1-1 0 0 0,-1 0 1 0 0,1 1-1 0 0,0-1 0 0 0,-1 0 1 0 0,0 0-1 0 0,0 1 0 0 0,-2 3 1 0 0,0-1 109 0 0,-1 1 1 0 0,0-1 0 0 0,0 0 0 0 0,-1-1 0 0 0,0 1 0 0 0,0-1 0 0 0,-1 0-1 0 0,0 0 1 0 0,-10 8 0 0 0,-61 47 81 0 0,-2-3 0 0 0,-105 58-1 0 0,159-103-202 0 0,-1-2 0 0 0,0 0 0 0 0,-45 12 0 0 0,-85 10 0 0 0,27-7 0 0 0,104-21-296 0 0,17-4-1006 0 0,0 1 0 0 0,-14 4 0 0 0,21-6-232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4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0 15663 0 0,'-1'2'356'0'0,"-3"1"-271"0"0,0 0 1 0 0,-1 0-1 0 0,1 0 0 0 0,0-1 0 0 0,-1 0 1 0 0,1 0-1 0 0,-7 2 0 0 0,-40 11 565 0 0,42-13-618 0 0,-78 25-32 0 0,59-20 459 0 0,18-4-59 0 0,0 0-1 0 0,0-1 0 0 0,0 0 1 0 0,-16 0-1 0 0,21-2-229 0 0,0 1-1 0 0,0-1 1 0 0,1 1 0 0 0,-1 0-1 0 0,0 0 1 0 0,0 0-1 0 0,1 1 1 0 0,-1 0 0 0 0,1 0-1 0 0,-1 0 1 0 0,1 0 0 0 0,0 1-1 0 0,0-1 1 0 0,0 1-1 0 0,-5 5 1 0 0,-2 3 81 0 0,1 1-1 0 0,0 0 1 0 0,-12 19 0 0 0,1-2-288 0 0,-10 15 37 0 0,2 0 0 0 0,2 2 0 0 0,2 1 0 0 0,2 1 0 0 0,3 1 0 0 0,-26 89 0 0 0,40-114 0 0 0,2-1 0 0 0,-4 44 0 0 0,7-54 0 0 0,1 1 0 0 0,0-1 0 0 0,2 0 0 0 0,-1 1 0 0 0,2-1 0 0 0,5 21 0 0 0,-6-29 1 0 0,1 0-1 0 0,-1 0 1 0 0,1-1 0 0 0,0 1-1 0 0,0-1 1 0 0,1 0-1 0 0,-1 0 1 0 0,1 0 0 0 0,0 0-1 0 0,0 0 1 0 0,0-1 0 0 0,1 0-1 0 0,-1 1 1 0 0,1-2-1 0 0,-1 1 1 0 0,1-1 0 0 0,0 1-1 0 0,8 1 1 0 0,3 1-30 0 0,-1-1 0 0 0,1 0 0 0 0,0-1 0 0 0,32 1 0 0 0,-23-3-858 0 0,1-2 1 0 0,43-7-1 0 0,-32 1-136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3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11975 0 0,'0'0'547'0'0,"0"0"-11"0"0,0 0-271 0 0,0 0 133 0 0,0 0 91 0 0,0 0 20 0 0,0 0-66 0 0,1 1-294 0 0,0 8 22 0 0,0 0 0 0 0,-1 0 0 0 0,0-1-1 0 0,0 1 1 0 0,-1 0 0 0 0,0-1 0 0 0,0 1-1 0 0,-1 0 1 0 0,-6 15 0 0 0,-1 10 185 0 0,-10 63 473 0 0,-7 30 390 0 0,-26 63-1136 0 0,15-57-1042 0 0,32-119 610 0 0,3-9 227 0 0,1 0 0 0 0,-1 0 0 0 0,1 1 1 0 0,0-1-1 0 0,0 0 0 0 0,1 0 0 0 0,0 7 0 0 0,0-10-956 0 0,2-1-372 0 0,5 1-71 0 0,-6-1-14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21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12 13823 0 0,'-3'-2'132'0'0,"0"0"0"0"0,0 1 0 0 0,-1 0 0 0 0,1-1 0 0 0,-1 1 0 0 0,1 0-1 0 0,-1 1 1 0 0,1-1 0 0 0,-1 1 0 0 0,1-1 0 0 0,-8 1 0 0 0,-87 35 3279 0 0,35-6-4190 0 0,33-12 1021 0 0,0 2 0 0 0,-53 46 0 0 0,81-64-191 0 0,-7 6 9 0 0,1 1 0 0 0,0 0 1 0 0,0 1-1 0 0,1 0 0 0 0,1 0 0 0 0,-1 0 0 0 0,1 1 0 0 0,1 0 0 0 0,0 0 0 0 0,-5 13 0 0 0,8-17-68 0 0,1-1-1 0 0,-1 1 0 0 0,1-1 0 0 0,0 1 0 0 0,1-1 0 0 0,-1 1 0 0 0,1 0 0 0 0,0-1 0 0 0,2 12 0 0 0,-1-13 12 0 0,0 0-1 0 0,1 0 1 0 0,-1 0-1 0 0,1 0 0 0 0,0 0 1 0 0,0 0-1 0 0,0-1 1 0 0,1 1-1 0 0,-1 0 0 0 0,1-1 1 0 0,0 0-1 0 0,0 0 0 0 0,0 0 1 0 0,4 4-1 0 0,15 8-2 0 0,0-1 0 0 0,1 0 0 0 0,33 13 0 0 0,10 6 0 0 0,-39-19 0 0 0,-26-13 0 0 0,0-1 0 0 0,0 1 0 0 0,-1-1 0 0 0,1 1 0 0 0,0-1 0 0 0,0 1 0 0 0,-1-1 0 0 0,1 1 0 0 0,0 0 0 0 0,-1-1 0 0 0,1 1 0 0 0,0 0 0 0 0,-1 0 0 0 0,1 0 0 0 0,-1-1 0 0 0,1 1 0 0 0,-1 0 0 0 0,0 0 0 0 0,1 2 0 0 0,-1-3 0 0 0,0 1 0 0 0,0-1 0 0 0,0 1 0 0 0,0-1 0 0 0,0 0 0 0 0,0 1 0 0 0,-1-1 0 0 0,1 1 0 0 0,0-1 0 0 0,0 1 0 0 0,0-1 0 0 0,-1 1 0 0 0,1-1 0 0 0,0 0 0 0 0,-1 1 0 0 0,1-1 0 0 0,-1 1 0 0 0,0 0 0 0 0,0 0 0 0 0,0 1 0 0 0,-1-1 0 0 0,1 1-1 0 0,-1-1 1 0 0,1 0 0 0 0,-1 1 0 0 0,0-1-1 0 0,1 0 1 0 0,-1 0 0 0 0,0 0 0 0 0,0 0 0 0 0,0-1-1 0 0,-3 2 1 0 0,-28 4 20 0 0,20-4 35 0 0,-35 4 632 0 0,-1-2 0 0 0,-59-3-1 0 0,62-1-770 0 0,19 0 26 0 0,-16 0-1327 0 0,-71-8-1 0 0,113 8 1211 0 0,0 0 1 0 0,-1 0 0 0 0,1-1-1 0 0,-1 1 1 0 0,1-1-1 0 0,0 1 1 0 0,-1-1-1 0 0,1 1 1 0 0,0-1 0 0 0,-1 0-1 0 0,1 0 1 0 0,0 1-1 0 0,0-1 1 0 0,0 0-1 0 0,0 0 1 0 0,-2-2 0 0 0,-1-4-5624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4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1037 4607 0 0,'0'0'208'0'0,"4"-1"-9"0"0,15-9 54 0 0,31-21-1 0 0,-48 29 246 0 0,-2 2 12 0 0,10-5 213 0 0,-8 3 7182 0 0,1 1-7750 0 0,14-7 51 0 0,0-1 1 0 0,0-1 0 0 0,-2 0-1 0 0,1-1 1 0 0,-1-1-1 0 0,-1 0 1 0 0,0-1-1 0 0,0-1 1 0 0,11-15-1 0 0,-22 25-206 0 0,40-46 0 0 0,47-73 0 0 0,-37 41 0 0 0,64-74 0 0 0,164-192 0 0 0,-261 325 0 0 0,36-31 0 0 0,-42 40 0 0 0,-14 14 0 0 0,0 0 0 0 0,0 0 0 0 0,0 0 0 0 0,0 0 0 0 0,0 0 0 0 0,0-1 0 0 0,0 1 0 0 0,0 0 0 0 0,0 0 0 0 0,0 0 0 0 0,1 0 0 0 0,-1 0 0 0 0,0 0 0 0 0,0 0 0 0 0,0-1 0 0 0,0 1 0 0 0,0 0 0 0 0,0 0 0 0 0,0 0 0 0 0,0 0 0 0 0,0 0 0 0 0,1 0 0 0 0,-1 0 0 0 0,0 0 0 0 0,0 0 0 0 0,0 0 0 0 0,0 0 0 0 0,0 0 0 0 0,0 0 0 0 0,1 0 0 0 0,-1-1 0 0 0,0 1 0 0 0,0 0 0 0 0,0 0 0 0 0,0 0 0 0 0,0 0 0 0 0,1 1 0 0 0,-1-1 0 0 0,0 0 0 0 0,0 0 0 0 0,0 0 0 0 0,0 0 0 0 0,0 0 0 0 0,0 0 0 0 0,1 0 0 0 0,-1 0 0 0 0,-1 8 0 0 0,-4 10 0 0 0,-20 47 0 0 0,19-53 0 0 0,-1-1 0 0 0,4 1 0 0 0,4 1 0 0 0,4 12 0 0 0,-1-1 0 0 0,-1 1 0 0 0,-1 0 0 0 0,-2 0 0 0 0,-2 31 0 0 0,-11 34 654 0 0,-28 101 0 0 0,0 1 86 0 0,35-159-740 0 0,-14 43 0 0 0,10-36 0 0 0,9-36 0 0 0,1-1 0 0 0,-1 1 0 0 0,1 0 0 0 0,0 0 0 0 0,1-1 0 0 0,-1 1 0 0 0,0 0 0 0 0,2 5 0 0 0,-1-8 0 0 0,0 1 0 0 0,0-1 0 0 0,0 0 0 0 0,0 0 0 0 0,0 0 0 0 0,0 0 0 0 0,0 0 0 0 0,0 0 0 0 0,0 0 0 0 0,0-1 0 0 0,0 1 0 0 0,0 0 0 0 0,1 0 0 0 0,-1-1 0 0 0,0 1 0 0 0,1-1 0 0 0,-1 1 0 0 0,0-1 0 0 0,1 0 0 0 0,-1 0 0 0 0,0 1 0 0 0,1-1 0 0 0,2 0 0 0 0,3 0 0 0 0,0 0 0 0 0,0 0 0 0 0,9-2 0 0 0,0-1-39 0 0,0 0-1 0 0,0-2 0 0 0,-1 1 1 0 0,16-8-1 0 0,6-7-5106 0 0,-14 5-902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4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13823 0 0,'0'0'630'0'0,"0"0"-13"0"0,0 0-320 0 0,0 0 105 0 0,0 0 87 0 0,0 0 20 0 0,3-1-66 0 0,1-1-418 0 0,0 1 0 0 0,1-1 0 0 0,-1 0 0 0 0,0-1 0 0 0,4-2 0 0 0,-2 2 90 0 0,-1-1-1 0 0,1 1 0 0 0,10-4 1 0 0,-9 4 190 0 0,1 0 1 0 0,12-8-1 0 0,10-5 219 0 0,105-38-359 0 0,-112 45-232 0 0,1 1 0 0 0,36-8 0 0 0,-35 10-608 0 0,-23 5-958 0 0,-2 1-4506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49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13823 0 0,'0'0'315'0'0,"0"0"45"0"0,0 0 21 0 0,-2 2-49 0 0,-11 11-50 0 0,0 1-1 0 0,1 1 1 0 0,0 0-1 0 0,-10 18 1 0 0,3-6 378 0 0,-5 7-231 0 0,1 1 0 0 0,2 0 0 0 0,1 2-1 0 0,-22 59 1 0 0,36-75-429 0 0,6-15 0 0 0,0-1 0 0 0,0 7-64 0 0,0-9-273 0 0,3-2-138 0 0,10 7-33 0 0,5-2-4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5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245 173 10135 0 0,'-1'-9'383'0'0,"-2"7"487"0"0,-6 12 888 0 0,1 0-1721 0 0,-6 5 374 0 0,2 1 0 0 0,0 1 0 0 0,0 0 0 0 0,-14 31 0 0 0,-27 78 609 0 0,36-77-550 0 0,-11 59 0 0 0,11-39-293 0 0,6-25-177 0 0,-6 46 0 0 0,15-68 0 0 0,0 1 0 0 0,1-1 0 0 0,2 0 0 0 0,3 25 0 0 0,-4-42 0 0 0,1 0 0 0 0,0-1 0 0 0,0 1 0 0 0,1-1 0 0 0,-1 1 0 0 0,1-1 0 0 0,0 1 0 0 0,0-1 0 0 0,5 6 0 0 0,-6-8 0 0 0,1 0 0 0 0,-1-1 0 0 0,0 1 0 0 0,1-1 0 0 0,-1 0 0 0 0,1 1 0 0 0,0-1 0 0 0,0 0 0 0 0,-1 0 0 0 0,1 0 0 0 0,0 0 0 0 0,0-1 0 0 0,0 1 0 0 0,0 0 0 0 0,0-1 0 0 0,0 1 0 0 0,0-1 0 0 0,0 0 0 0 0,0 0 0 0 0,0 0 0 0 0,0 0 0 0 0,0 0 0 0 0,0 0 0 0 0,3-1 0 0 0,8-2 80 0 0,-2 0 0 0 0,1-1 0 0 0,0-1 0 0 0,-1 0 0 0 0,0 0 1 0 0,12-9-1 0 0,61-44 763 0 0,-79 54-807 0 0,41-35 272 0 0,81-87 0 0 0,-72 68 127 0 0,43-55 1032 0 0,-29 31-1329 0 0,-61 73-138 0 0,-3 4 0 0 0,0-1 0 0 0,0 0 0 0 0,-1 0 0 0 0,0 0 0 0 0,0 0 0 0 0,-1 0 0 0 0,0-1 0 0 0,4-8 0 0 0,-4 10 0 0 0,-2 4 0 0 0,-1-1 0 0 0,1 1 0 0 0,0-1 0 0 0,0 1 0 0 0,-1-1 0 0 0,1 1 0 0 0,-1-1 0 0 0,1 0 0 0 0,-1 1 0 0 0,0-1 0 0 0,1 1 0 0 0,-1-4 0 0 0,2-27 0 0 0,0-3 0 0 0,4 15 0 0 0,0-1 0 0 0,1 1 0 0 0,1 1 0 0 0,16-30 0 0 0,-1 12 0 0 0,30-40 0 0 0,-44 67-346 0 0,0-1 0 0 0,1 2 0 0 0,18-16 0 0 0,-27 24-370 0 0,-1 1-857 0 0,0 3-379 0 0,-3 16-80 0 0,1 5-15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5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1 864 13823 0 0,'0'0'630'0'0,"0"0"-13"0"0,2-1-393 0 0,21-5 6 0 0,-17 4 137 0 0,0 1 0 0 0,-1-1 0 0 0,1 0 0 0 0,5-3 0 0 0,-8 4-354 0 0,16-12 62 0 0,-5 3 417 0 0,-1-2 0 0 0,-1 0 0 0 0,15-18 0 0 0,29-45-534 0 0,-34 45 164 0 0,70-84 985 0 0,-4 6-254 0 0,75-79-837 0 0,-85 103-16 0 0,43-41 0 0 0,-113 116 0 0 0,1 1 0 0 0,1 0 0 0 0,10-8 0 0 0,-20 16 0 0 0,0 0 0 0 0,0 0 0 0 0,0 0 0 0 0,1-1 0 0 0,-1 1 0 0 0,0 0 0 0 0,0 0 0 0 0,0 0 0 0 0,0 0 0 0 0,1 0 0 0 0,-1-1 0 0 0,0 1 0 0 0,0 0 0 0 0,0 0 0 0 0,1 0 0 0 0,-1 0 0 0 0,0 0 0 0 0,0 0 0 0 0,0 0 0 0 0,1 0 0 0 0,-1 0 0 0 0,0 0 0 0 0,0 0 0 0 0,0 0 0 0 0,1 0 0 0 0,-1 0 0 0 0,0 0 0 0 0,0 0 0 0 0,1 0 0 0 0,-1 0 0 0 0,0 0 0 0 0,0 0 0 0 0,0 0 0 0 0,1 0 0 0 0,-1 0 0 0 0,0 1 0 0 0,0-1 0 0 0,0 0 0 0 0,1 0 0 0 0,-1 0 0 0 0,0 0 0 0 0,0 0 0 0 0,0 1 0 0 0,0-1 0 0 0,0 0 0 0 0,1 0 0 0 0,-1 0 0 0 0,0 1 0 0 0,0-1 0 0 0,0 0 0 0 0,0 0 0 0 0,0 0 0 0 0,0 1 0 0 0,0-1 0 0 0,0 0 0 0 0,0 0 0 0 0,0 0 0 0 0,0 1 0 0 0,0-1 0 0 0,0 0 0 0 0,0 0 0 0 0,0 1 0 0 0,0-1 0 0 0,0 0 0 0 0,0 0 0 0 0,0 0 0 0 0,0 1 0 0 0,-2 12 0 0 0,-4 6 0 0 0,-9 20 0 0 0,-2 3 0 0 0,16-39 0 0 0,0-2 0 0 0,1 0 0 0 0,0 0 0 0 0,0 0 0 0 0,-1 0 0 0 0,1 0 0 0 0,0 1 0 0 0,0-1 0 0 0,0 0 0 0 0,0 0 0 0 0,0 0 0 0 0,0 0 0 0 0,0 0 0 0 0,0 0 0 0 0,1 0 0 0 0,-1 2 0 0 0,7 75 0 0 0,-4-48 0 0 0,-1-13 0 0 0,-1 0 0 0 0,-2 19 0 0 0,-25 138 0 0 0,21-146 47 0 0,1 0 0 0 0,-1 36-1 0 0,5-52-264 0 0,1-1-1 0 0,-1 0 1 0 0,2 0-1 0 0,0 0 1 0 0,0 0-1 0 0,1 0 1 0 0,0 0-1 0 0,9 18 1 0 0,-12-26 129 0 0,2 1 86 0 0,11 7-513 0 0,-10-9 227 0 0,0 0 0 0 0,0-1 0 0 0,0 1 1 0 0,0-1-1 0 0,0 0 0 0 0,6 1 0 0 0,-7-1-223 0 0,-2-1 0 0 0,0 0 0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5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13823 0 0,'0'0'315'0'0,"3"-1"45"0"0,2 0-290 0 0,-1 0 1 0 0,1 0-1 0 0,0 0 1 0 0,-1 1-1 0 0,1 0 1 0 0,7 0-1 0 0,-7 0-20 0 0,1 0-1 0 0,-1 0 0 0 0,0-1 0 0 0,1 1 0 0 0,-1-1 0 0 0,8-3 0 0 0,77-38 3982 0 0,-78 37-3961 0 0,1 0 0 0 0,-1 0 0 0 0,1 1 0 0 0,0 1 0 0 0,0 0 0 0 0,22-2 1 0 0,13 1 916 0 0,-34 3-1492 0 0,0-1 0 0 0,0 2-1 0 0,27 1 1 0 0,-23 2-6319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51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90 8287 0 0,'0'0'191'0'0,"0"0"26"0"0,0 0 9 0 0,2-1-34 0 0,83-44 2342 0 0,-74 40-1711 0 0,-1-1 1 0 0,12-8-1 0 0,-6 4 1187 0 0,-14 9-1789 0 0,1 0 0 0 0,-1 0-1 0 0,1 0 1 0 0,0 1 0 0 0,-1-1 0 0 0,1 1-1 0 0,0-1 1 0 0,5 1 0 0 0,9-1 472 0 0,-13 0-609 0 0,0 1 1 0 0,1 0-1 0 0,-1 0 0 0 0,0 0 0 0 0,8 2 1 0 0,-8-2 136 0 0,0 1 1 0 0,0-1-1 0 0,0 1 1 0 0,0-1-1 0 0,0 0 1 0 0,8-2-1 0 0,-12 4 222 0 0,1-2-439 0 0,-1 0 0 0 0,0 1 0 0 0,1-1-1 0 0,-1 1 1 0 0,0-1 0 0 0,0 0 0 0 0,1 1 0 0 0,-1-1 0 0 0,0 1 0 0 0,0-1 0 0 0,0 1 0 0 0,0-1 0 0 0,0 1-1 0 0,0-1 1 0 0,0 1 0 0 0,0-1 0 0 0,0 1 0 0 0,0-1 0 0 0,0 1 0 0 0,0-1 0 0 0,0 1 0 0 0,0-1 0 0 0,0 1-1 0 0,0-1 1 0 0,0 1 0 0 0,-1-1 0 0 0,1 1 0 0 0,0-1 0 0 0,0 0 0 0 0,0 1 0 0 0,-1-1 0 0 0,1 1 0 0 0,0-1-1 0 0,-1 0 1 0 0,1 1 0 0 0,0-1 0 0 0,-1 0 0 0 0,0 1 0 0 0,0 0 9 0 0,-54 63-13 0 0,16-20 0 0 0,-10 10 0 0 0,-17 21 0 0 0,36-32 0 0 0,-39 72 0 0 0,60-99 0 0 0,2-5 0 0 0,1 1 0 0 0,-7 16 0 0 0,11-17 0 0 0,8-1 0 0 0,-3-8 0 0 0,0 0 0 0 0,0 0 0 0 0,-1 0 0 0 0,1 0 0 0 0,0-1 0 0 0,1 1 0 0 0,-1-1 0 0 0,0 0 0 0 0,0 0 0 0 0,1 0 0 0 0,-1 0 0 0 0,7 0 0 0 0,4 1 0 0 0,26-2 0 0 0,-21-1 0 0 0,46 3-68 0 0,-37 0-169 0 0,0-2 0 0 0,0-1 1 0 0,0-1-1 0 0,44-9 0 0 0,-7-10-2041 0 0,-41 13 1606 0 0,26-8-862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5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220 151 10135 0 0,'1'-2'231'0'0,"8"-9"-7"0"0,-5 5-74 0 0,1 0 1 0 0,0 0-1 0 0,8-7 0 0 0,4-3-92 0 0,13-9 355 0 0,-17 15 674 0 0,-13 9-994 0 0,0 1 0 0 0,0 0 0 0 0,0-1 0 0 0,0 1-1 0 0,0 0 1 0 0,0-1 0 0 0,0 1 0 0 0,0-1 0 0 0,0 1-1 0 0,0 0 1 0 0,0-1 0 0 0,0 1 0 0 0,-1 0-1 0 0,1-1 1 0 0,0 1 0 0 0,0 0 0 0 0,0-1 0 0 0,0 1-1 0 0,0 0 1 0 0,-1-1 0 0 0,1 1 0 0 0,0 0 0 0 0,0-1-1 0 0,-1 1 1 0 0,1-1 0 0 0,0 3-87 0 0,1-1 0 0 0,0 0 0 0 0,0 1 0 0 0,-1-1 0 0 0,1 0 0 0 0,0 1 0 0 0,-1-1 0 0 0,0 1 0 0 0,1-1 0 0 0,-1 1 0 0 0,0-1 0 0 0,0 1 0 0 0,0-1 0 0 0,0 1 0 0 0,0-1-1 0 0,0 1 1 0 0,0 0 0 0 0,0-1 0 0 0,0 1 0 0 0,-1-1 0 0 0,1 0 0 0 0,-1 1 0 0 0,1-1 0 0 0,-2 3 0 0 0,-2 4-1 0 0,-1 0-1 0 0,0 0 1 0 0,-6 8-1 0 0,1-3-6 0 0,-90 137 2 0 0,26-29 0 0 0,29-43 0 0 0,36-64 157 0 0,1 1-1 0 0,1 0 0 0 0,0 1 0 0 0,0 0 1 0 0,2 0-1 0 0,0 0 0 0 0,1 1 1 0 0,1 0-1 0 0,0-1 0 0 0,1 1 1 0 0,1 0-1 0 0,1 27 0 0 0,2-34-62 0 0,0 0-1 0 0,1 0 1 0 0,0 0-1 0 0,0-1 1 0 0,1 1-1 0 0,0-1 1 0 0,1 0-1 0 0,0 0 1 0 0,1 0-1 0 0,0-1 0 0 0,0 1 1 0 0,0-2-1 0 0,14 13 1 0 0,-9-9 39 0 0,1-1 0 0 0,0-1 0 0 0,0 0 0 0 0,1 0 0 0 0,0-1 1 0 0,1-1-1 0 0,0 0 0 0 0,22 7 0 0 0,-28-12 64 0 0,1 0 1 0 0,0 0-1 0 0,0 0 1 0 0,0-1-1 0 0,0 0 1 0 0,11-1-1 0 0,-15-1-180 0 0,0 1 0 0 0,0-1 1 0 0,0 0-1 0 0,0 0 0 0 0,0 0 0 0 0,0-1 0 0 0,0 0 0 0 0,-1 0 1 0 0,1 0-1 0 0,-1 0 0 0 0,1-1 0 0 0,6-5 0 0 0,3-5 24 0 0,0-1 1 0 0,0 0-1 0 0,-1-1 0 0 0,17-26 1 0 0,35-72 1040 0 0,-31 52-488 0 0,21-42-512 0 0,68-180 1 0 0,-103 227-83 0 0,-3-1 0 0 0,12-72 0 0 0,-27 105-64 0 0,-2 23-273 0 0,0-4-434 0 0,-1 4-2001 0 0,0 5 2508 0 0,-1 0 0 0 0,1 0 0 0 0,0 0 0 0 0,0-1 0 0 0,-1 7 0 0 0,0 12-4714 0 0,2-2-636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5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11975 0 0,'0'0'547'0'0,"-2"1"-11"0"0,-65 35 2499 0 0,63-33-2046 0 0,2-2-324 0 0,2-1-121 0 0,0 0-28 0 0,0 0-72 0 0,0 1-289 0 0,0 6-339 0 0,1-6 64 0 0,-1-1 0 0 0,1 1 0 0 0,0-1 0 0 0,0 1 0 0 0,-1-1 0 0 0,1 1 0 0 0,0-1 0 0 0,-1 0 0 0 0,1 1 0 0 0,0-1 0 0 0,0 0 0 0 0,0 0 0 0 0,-1 0 0 0 0,1 0 0 0 0,0 0 0 0 0,0 1 0 0 0,1-2 0 0 0,0 2-207 0 0,23 1-1187 0 0,2-3-20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5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19351 0 0,'9'-16'856'0'0,"-9"16"176"0"0,0 0-824 0 0,0 0-208 0 0,7-9 0 0 0,-2 2 0 0 0,-5 7 0 0 0,0 0 0 0 0,0 0 0 0 0,0 0 0 0 0,8-9 0 0 0,-3 2 0 0 0,-5 7 0 0 0,9-9 0 0 0,-2 2-1184 0 0,2-2-288 0 0,1-1-48 0 0,4-1-16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21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22 13823 0 0,'2'-3'224'0'0,"-1"0"1"0"0,1 0-1 0 0,1 1 0 0 0,-1-1 0 0 0,0 1 0 0 0,4-3 1 0 0,-5 4 151 0 0,-1 1 113 0 0,0 0 20 0 0,0 0 3 0 0,0 0 0 0 0,0 0 0 0 0,0 2 0 0 0,1 6-251 0 0,-1 0 0 0 0,0 0 0 0 0,0 0-1 0 0,-1 0 1 0 0,0 0 0 0 0,0 0 0 0 0,-1 0 0 0 0,0 0-1 0 0,-4 8 1 0 0,-6 12 574 0 0,-16 30-1 0 0,11-26-423 0 0,8-15-398 0 0,-1 1-1 0 0,-1-2 0 0 0,0 1 1 0 0,-19 20-1 0 0,21-28-923 0 0,0 0 0 0 0,-12 8-1 0 0,19-16-1238 0 0,2-1-2692 0 0,0 0-1150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5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15663 0 0,'1'-1'356'0'0,"15"-15"592"0"0,-9 7-778 0 0,1 1 1 0 0,0 1-1 0 0,1-1 1 0 0,11-6-1 0 0,-9 7-1075 0 0,-11 7-5234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54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227 146 10135 0 0,'0'0'231'0'0,"0"0"29"0"0,0 0 19 0 0,-1 0-41 0 0,-4 4-112 0 0,4-3 267 0 0,1-2-365 0 0,-1 1 0 0 0,1 0 1 0 0,0-1-1 0 0,-1 1 0 0 0,1 0 0 0 0,0-1 1 0 0,-1 1-1 0 0,1 0 0 0 0,0-1 0 0 0,-1 1 1 0 0,1 0-1 0 0,-1 0 0 0 0,1-1 0 0 0,-1 1 0 0 0,1 0 1 0 0,-1 0-1 0 0,1 0 0 0 0,-1 0 0 0 0,1-1 1 0 0,-1 1-1 0 0,1 0 0 0 0,-1 0 0 0 0,1 0 1 0 0,-1 0-1 0 0,1 0 0 0 0,-1 0 0 0 0,1 0 0 0 0,0 1 1 0 0,-1-1-1 0 0,1 0 0 0 0,-1 0 0 0 0,1 0 1 0 0,-1 0-1 0 0,1 1 0 0 0,-1-1 0 0 0,1 0 1 0 0,-1 0-1 0 0,1 1 0 0 0,0-1 0 0 0,-1 0 0 0 0,1 1 1 0 0,0-1-1 0 0,-1 0 0 0 0,1 1 0 0 0,0-1 1 0 0,-1 1-1 0 0,1-1 0 0 0,0 1 0 0 0,-3 4 347 0 0,1-1-1 0 0,0 1 0 0 0,0 0 0 0 0,-1 6 1 0 0,-1 3 35 0 0,-37 79-64 0 0,-68 173 1356 0 0,101-238-1702 0 0,1 0 0 0 0,0 0 0 0 0,3 1 0 0 0,0 0 0 0 0,0 39 0 0 0,5-63 54 0 0,-1 1 0 0 0,1-1 0 0 0,-1 1 0 0 0,1-1-1 0 0,1 0 1 0 0,-1 1 0 0 0,1-1 0 0 0,0 0 0 0 0,0 0-1 0 0,3 5 1 0 0,-3-7-7 0 0,0 0 0 0 0,0 0 1 0 0,1-1-1 0 0,-1 1 0 0 0,1-1 0 0 0,-1 0 0 0 0,1 1 0 0 0,0-1 0 0 0,0 0 0 0 0,-1 0 0 0 0,2-1 1 0 0,-1 1-1 0 0,0-1 0 0 0,0 1 0 0 0,0-1 0 0 0,1 0 0 0 0,2 0 0 0 0,9 2 493 0 0,0-2-1 0 0,0 0 1 0 0,0 0-1 0 0,0-2 1 0 0,1 0-1 0 0,24-4 1 0 0,-10-2-239 0 0,0 0 0 0 0,39-17 0 0 0,-41 13-301 0 0,0-2 0 0 0,-1-1 0 0 0,0-2 0 0 0,-1 0 0 0 0,-1-2 0 0 0,0 0 0 0 0,26-27 0 0 0,-35 29 0 0 0,0-2 0 0 0,-1 1 0 0 0,-1-2 0 0 0,-1 0 0 0 0,0-1 0 0 0,-2 0 0 0 0,0 0 0 0 0,-1-1 0 0 0,-2-1 0 0 0,8-25 0 0 0,-2-16-25 0 0,7-64 1 0 0,-6 22-1287 0 0,-10 75 457 0 0,6-30-958 0 0,-9 53-203 0 0,0-1 0 0 0,7-13-1 0 0,-1 7-3784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5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50 910 6447 0 0,'-1'2'142'0'0,"-3"9"25"0"0,-1 1 0 0 0,-1-1 0 0 0,-11 16 0 0 0,1-4 3651 0 0,15-22-2440 0 0,1-1 124 0 0,0 0 30 0 0,0 0-133 0 0,0 0-576 0 0,0 0-250 0 0,0 0-49 0 0,2-1-314 0 0,0 0 0 0 0,0 1-1 0 0,0-1 1 0 0,0 0 0 0 0,0-1 0 0 0,0 1 0 0 0,-1 0 0 0 0,1 0-1 0 0,1-2 1 0 0,1 0 137 0 0,79-58 1911 0 0,-38 29-2265 0 0,51-46 0 0 0,214-260 7 0 0,-246 263 0 0 0,99-140 0 0 0,-122 153 0 0 0,24-34 0 0 0,-47 74 0 0 0,-18 22 0 0 0,0 0 0 0 0,0 0 0 0 0,0 0 0 0 0,0-1 0 0 0,0 1 0 0 0,0 0 0 0 0,1 0 0 0 0,-1 0 0 0 0,0 0 0 0 0,0 0 0 0 0,0 0 0 0 0,0-1 0 0 0,1 1 0 0 0,-1 0 0 0 0,0 0 0 0 0,0 0 0 0 0,0 0 0 0 0,1 0 0 0 0,-1 0 0 0 0,0 0 0 0 0,0 0 0 0 0,0 0 0 0 0,1 0 0 0 0,-1 0 0 0 0,0 0 0 0 0,0 0 0 0 0,0 0 0 0 0,1 0 0 0 0,-1 0 0 0 0,0 0 0 0 0,0 0 0 0 0,0 0 0 0 0,1 0 0 0 0,-1 0 0 0 0,0 0 0 0 0,0 0 0 0 0,0 1 0 0 0,1-1 0 0 0,-1 0 0 0 0,0 0 0 0 0,0 0 0 0 0,0 0 0 0 0,0 0 0 0 0,0 0 0 0 0,1 1 0 0 0,-1-1 0 0 0,0 0 0 0 0,0 0 0 0 0,0 0 0 0 0,0 1 0 0 0,0-1 0 0 0,0 0 0 0 0,0 0 0 0 0,0 0 0 0 0,0 1 0 0 0,1-1 0 0 0,-1 0 0 0 0,0 0 0 0 0,0 0 0 0 0,0 1 0 0 0,0-1 0 0 0,0 0 0 0 0,0 0 0 0 0,3 13 0 0 0,0 16 0 0 0,-1 0 0 0 0,-2 0 0 0 0,-4 41 0 0 0,-20 85 0 0 0,13-101 0 0 0,3-22 0 0 0,-6 65 0 0 0,12-70 0 0 0,0 0 0 0 0,-11 42 0 0 0,10-51 0 0 0,0 0 0 0 0,2 0 0 0 0,0 0 0 0 0,3 28 0 0 0,-2-35 0 0 0,4 31 0 0 0,-2-31 0 0 0,-1 0 0 0 0,-1 0 0 0 0,1 0 0 0 0,-3 18 0 0 0,1-20 0 0 0,1-1 0 0 0,0 0 0 0 0,0 0 0 0 0,1 0 0 0 0,0 0 0 0 0,0 0 0 0 0,1 0 0 0 0,0 0 0 0 0,1 0 0 0 0,3 9 0 0 0,-2-10 0 0 0,4-2 0 0 0,-5-4-9 0 0,0-1 0 0 0,0 1 0 0 0,1-1 0 0 0,-1 0 0 0 0,0 0 0 0 0,1 0 0 0 0,-1 0 0 0 0,0-1 0 0 0,0 1 0 0 0,1-1 0 0 0,-1 0-1 0 0,0 0 1 0 0,6-2 0 0 0,0-1-649 0 0,-1-1 0 0 0,1 1 0 0 0,12-10 1 0 0,0-3-6849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5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17503 0 0,'0'0'399'0'0,"7"-5"540"0"0,0 2-841 0 0,0 0 0 0 0,1 1 0 0 0,-1 0 0 0 0,0 1 1 0 0,0-1-1 0 0,1 1 0 0 0,-1 1 0 0 0,13 0 1 0 0,-8-1 280 0 0,0 1 1 0 0,14-4-1 0 0,-13 1-353 0 0,0-1 0 0 0,0 0 0 0 0,0-1 0 0 0,0-1-1 0 0,-1 0 1 0 0,0 0 0 0 0,22-17 0 0 0,-32 22-348 0 0,1 0 0 0 0,0 0 0 0 0,-1 0 0 0 0,1 0 0 0 0,0 0 0 0 0,0 1 0 0 0,0 0 0 0 0,0-1 0 0 0,0 1 0 0 0,0 0 0 0 0,0 0 0 0 0,0 1 0 0 0,-1-1 0 0 0,1 1 0 0 0,0-1 0 0 0,3 2 0 0 0,0-1-52 0 0,17 5-1161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5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6 123 13823 0 0,'0'0'315'0'0,"0"0"45"0"0,0 0 21 0 0,0 0-49 0 0,-1 2-220 0 0,-2 4 39 0 0,2-5 569 0 0,1-1 249 0 0,0 0 45 0 0,0 0-61 0 0,0 0-288 0 0,0 0-121 0 0,0 0-28 0 0,0 0-4 0 0,1 0 0 0 0,5 0-353 0 0,-1-1 0 0 0,0 0 0 0 0,1 0 0 0 0,-1-1 0 0 0,0 1 0 0 0,0-1 0 0 0,0 0 0 0 0,0-1 0 0 0,0 1 0 0 0,4-4 1 0 0,49-36-387 0 0,-38 27 344 0 0,0 1-117 0 0,41-22 0 0 0,-61 36 0 0 0,1 0 0 0 0,0-1 0 0 0,-1 1 0 0 0,1-1 0 0 0,0 1 0 0 0,0 0 0 0 0,-1-1 0 0 0,1 1 0 0 0,0 0 0 0 0,0 0 0 0 0,0 0 0 0 0,-1-1 0 0 0,1 1 0 0 0,0 0 0 0 0,0 0 0 0 0,0 0 0 0 0,-1 0 0 0 0,1 1 0 0 0,0-1 0 0 0,0 0 0 0 0,0 0 0 0 0,-1 0 0 0 0,1 1 0 0 0,0-1 0 0 0,0 0 0 0 0,-1 1 0 0 0,1-1 0 0 0,0 0 0 0 0,-1 1 0 0 0,1-1 0 0 0,0 1 0 0 0,-1-1 0 0 0,1 1 0 0 0,-1 0 0 0 0,1 0 0 0 0,1 1 0 0 0,3 1 0 0 0,-1 0 0 0 0,0 1 0 0 0,0-1 0 0 0,0 1 0 0 0,-1 0 0 0 0,1 0 0 0 0,-1 1 0 0 0,0-1 0 0 0,0 1 0 0 0,-1-1 0 0 0,1 1 0 0 0,-1 0 0 0 0,0 0 0 0 0,0 0 0 0 0,-1 0 0 0 0,1 0 0 0 0,-1 1 0 0 0,0-1 0 0 0,-1 0 0 0 0,1 1 0 0 0,-1 7 0 0 0,0-6-287 0 0,-1 2 411 0 0,1 1 0 0 0,1 0 1 0 0,0-1-1 0 0,0 1 1 0 0,3 9-1 0 0,-3-16-278 0 0,0-1-1 0 0,0 1 1 0 0,0-1 0 0 0,0 1 0 0 0,1-1 0 0 0,-1 0-1 0 0,1 0 1 0 0,-1 0 0 0 0,5 4 0 0 0,-4-5-342 0 0,0 1-1 0 0,0-1 1 0 0,0 1 0 0 0,0-1 0 0 0,0 0-1 0 0,0 0 1 0 0,1 0 0 0 0,-1 0 0 0 0,0-1-1 0 0,1 1 1 0 0,-1 0 0 0 0,4-1 0 0 0,9 1-6386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5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17503 0 0,'0'0'399'0'0,"0"0"60"0"0,0 0 21 0 0,0 0-59 0 0,2 2-276 0 0,48 51-137 0 0,71 58-1 0 0,-71-68-6 0 0,-6-3-1 0 0,116 112 0 0 0,-31 0 275 0 0,-95-107 1012 0 0,44 75 1 0 0,-51-68-1114 0 0,-3 0 1 0 0,-2 2-1 0 0,-2 0 1 0 0,-2 2 0 0 0,-3 0-1 0 0,9 70 1 0 0,-19-95-175 0 0,-3 1 0 0 0,0 0 0 0 0,-2 0 0 0 0,-7 58 0 0 0,5-80 33 0 0,0 0 0 0 0,-1 0 0 0 0,-1 0 0 0 0,0-1 0 0 0,0 1 0 0 0,-1-1 0 0 0,0 0 0 0 0,0 0 0 0 0,-1 0 0 0 0,0-1 0 0 0,-1 0-1 0 0,0 0 1 0 0,0 0 0 0 0,-1-1 0 0 0,-11 8 0 0 0,1-1-705 0 0,-40 22-1 0 0,-23 5-6362 0 0,54-29 296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5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82 2759 0 0,'-2'0'207'0'0,"-44"4"1750"0"0,-10 2 5110 0 0,49-4-6542 0 0,0-1 1 0 0,0 2-1 0 0,-8 2 0 0 0,-20 8 1474 0 0,33-12-1487 0 0,2-1-52 0 0,0 0-11 0 0,-1 0-333 0 0,1 1-1 0 0,-1-1 0 0 0,1 0 1 0 0,-1 1-1 0 0,1-1 0 0 0,0 0 1 0 0,-1 1-1 0 0,1-1 1 0 0,0 1-1 0 0,-1-1 0 0 0,1 1 1 0 0,0-1-1 0 0,-1 1 0 0 0,1-1 1 0 0,0 1-1 0 0,0-1 0 0 0,0 1 1 0 0,-1 0-1 0 0,9 1 50 0 0,0-1 1 0 0,-1-1-1 0 0,1 1 0 0 0,0-1 0 0 0,0-1 0 0 0,0 1 1 0 0,-1-1-1 0 0,15-4 0 0 0,64-23 752 0 0,-54 16-722 0 0,144-59 510 0 0,-169 68-784 0 0,0 1-1 0 0,0 0 1 0 0,0 0-1 0 0,0 1 1 0 0,0 0 0 0 0,9 0-1 0 0,-17 3-1377 0 0,0 10-474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5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57 919 0 0,'-1'1'67'0'0,"-14"12"831"0"0,4-5 13126 0 0,11-8-10274 0 0,3-2 194 0 0,5 0-4514 0 0,47-14 1823 0 0,-22 5-1153 0 0,64-10 1 0 0,-47 14-389 0 0,55-8-3521 0 0,-82 10 1963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57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5983 0 0,'0'0'274'0'0,"0"0"-6"0"0,0 0 194 0 0,1 2 1453 0 0,1 4-721 0 0,1 0 0 0 0,-1 0 0 0 0,-1 1 0 0 0,1-1 0 0 0,0 9 0 0 0,-1-7-846 0 0,-1 0 0 0 0,-1 1 0 0 0,1-1 0 0 0,-1 0 0 0 0,0 0 0 0 0,-5 16 0 0 0,-14 35-49 0 0,-2-1 0 0 0,-3 0 0 0 0,-3-2-1 0 0,-2-1 1 0 0,-63 87 0 0 0,86-131-302 0 0,0 0 0 0 0,-6 14 0 0 0,12-22-426 0 0,1-3-177 0 0,0 0-1182 0 0,0 0-4580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2 401 9215 0 0,'0'-2'707'0'0,"-1"-5"-334"0"0,1 1 0 0 0,-1-1 1 0 0,2 0-1 0 0,-1 1 0 0 0,1-1 0 0 0,0 1 1 0 0,0-1-1 0 0,1 1 0 0 0,0-1 0 0 0,0 1 1 0 0,0 0-1 0 0,1 0 0 0 0,0 0 0 0 0,5-7 1 0 0,3-4 94 0 0,2 0 0 0 0,0 1 0 0 0,0 1 0 0 0,2 0-1 0 0,0 1 1 0 0,1 1 0 0 0,0 0 0 0 0,0 1 0 0 0,24-12 0 0 0,6-1-7 0 0,1 2 0 0 0,72-24 0 0 0,-89 37-332 0 0,1 0 1 0 0,1 2-1 0 0,46-5 0 0 0,-67 11-109 0 0,0 1 0 0 0,1 1-1 0 0,-1 0 1 0 0,1 1 0 0 0,-1 0-1 0 0,1 0 1 0 0,-1 1-1 0 0,0 1 1 0 0,0 0 0 0 0,0 1-1 0 0,0 0 1 0 0,0 0 0 0 0,11 7-1 0 0,-16-6-6 0 0,0-1 0 0 0,0 1 0 0 0,0 0 0 0 0,-1 1 0 0 0,1-1 0 0 0,-1 1 0 0 0,-1 0 0 0 0,1 1 0 0 0,-1-1 0 0 0,0 1-1 0 0,-1 0 1 0 0,1 0 0 0 0,-1 0 0 0 0,-1 0 0 0 0,1 0 0 0 0,-1 1 0 0 0,0-1 0 0 0,-1 1 0 0 0,0 0 0 0 0,0 11 0 0 0,-1-5 20 0 0,0 0-1 0 0,-1 0 1 0 0,0 1 0 0 0,-2-1 0 0 0,0 0-1 0 0,0 0 1 0 0,-1 0 0 0 0,-1-1 0 0 0,0 0-1 0 0,-8 15 1 0 0,1-7 8 0 0,-1-2 0 0 0,0 1 0 0 0,-2-1 0 0 0,0-1 0 0 0,-1-1 0 0 0,-1 0 0 0 0,-1-1-1 0 0,0-1 1 0 0,-1-1 0 0 0,0 0 0 0 0,-23 10 0 0 0,7-6-11 0 0,0-1 1 0 0,-1-2-1 0 0,-1-2 1 0 0,-1-1-1 0 0,-73 13 0 0 0,96-23-51 0 0,-1 0-1 0 0,-15-1 0 0 0,25-1-196 0 0,0 0 0 0 0,0-1 0 0 0,0 1 0 0 0,0-2 0 0 0,0 1 0 0 0,0 0 0 0 0,1-1 0 0 0,-8-3 0 0 0,2-2-1468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22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95 15663 0 0,'27'-24'950'0'0,"-19"16"-778"0"0,0 1 0 0 0,0-1-1 0 0,1 2 1 0 0,0 0 0 0 0,0 0-1 0 0,12-6 1 0 0,7-5 1340 0 0,-27 17-1000 0 0,-1 0 0 0 0,0 0 0 0 0,1 12 36 0 0,-1-9-504 0 0,-1 8-42 0 0,0 1-1 0 0,0-1 1 0 0,-2 0 0 0 0,1 0-1 0 0,-1 0 1 0 0,-1-1-1 0 0,0 1 1 0 0,0-1 0 0 0,-1 0-1 0 0,-7 11 1 0 0,-11 14-4 0 0,-38 45 1 0 0,40-54 2 0 0,-53 65-1 0 0,-71 96 0 0 0,119-150 0 0 0,-190 269 0 0 0,106-148 0 0 0,90-130-134 0 0,1 0 1 0 0,-27 57-1 0 0,44-82-24 0 0,1-1 43 0 0,1-1 0 0 0,-1 1 0 0 0,0-1-1 0 0,0 1 1 0 0,1 0 0 0 0,-1-1 0 0 0,1 1-1 0 0,0-1 1 0 0,-1 1 0 0 0,1 3 0 0 0,1-4 107 0 0,0-1 1 0 0,0 0 0 0 0,0 1 0 0 0,-1-1 0 0 0,1 0-1 0 0,0 0 1 0 0,0 0 0 0 0,0 1 0 0 0,0-1 0 0 0,0 0-1 0 0,0 0 1 0 0,0 0 0 0 0,0-1 0 0 0,0 1 0 0 0,0 0 0 0 0,0 0-1 0 0,0 0 1 0 0,-1-1 0 0 0,1 1 0 0 0,0 0 0 0 0,0-1-1 0 0,1 0 1 0 0,6-4-26 0 0,1 0 0 0 0,-1 0-1 0 0,-1-1 1 0 0,1 0 0 0 0,7-8 0 0 0,33-39-395 0 0,-15 15 125 0 0,53-64-180 0 0,-59 67 324 0 0,2 1 1 0 0,1 2-1 0 0,44-38 0 0 0,-50 50 159 0 0,-14 11 0 0 0,0 1 0 0 0,0 0 0 0 0,1 1 0 0 0,17-9 0 0 0,-24 14 0 0 0,0 1 0 0 0,0-1 0 0 0,0 1 0 0 0,0 0 0 0 0,0 0 0 0 0,0 1 0 0 0,1-1 0 0 0,-1 1 0 0 0,0 0 0 0 0,0 0 0 0 0,1 0 0 0 0,-1 1 0 0 0,0-1 0 0 0,0 1 0 0 0,0 0 0 0 0,0 0 0 0 0,0 1 0 0 0,5 1 0 0 0,4 4 0 0 0,0 0 0 0 0,-1 0 0 0 0,1 1 0 0 0,-1 1 0 0 0,12 11 0 0 0,50 55 0 0 0,-56-55 0 0 0,-11-13 241 0 0,0 1 0 0 0,-1-1 0 0 0,0 1-1 0 0,-1 1 1 0 0,0-1 0 0 0,0 1 0 0 0,0 0 0 0 0,-1 0-1 0 0,5 17 1 0 0,-9-24-170 0 0,0 1 0 0 0,0 0 0 0 0,0-1 0 0 0,0 1 1 0 0,-1 0-1 0 0,1-1 0 0 0,-1 1 0 0 0,1 0 0 0 0,-1-1 0 0 0,0 1 0 0 0,0-1 0 0 0,0 1 0 0 0,0-1 0 0 0,-1 0 0 0 0,1 1 0 0 0,-1-1 0 0 0,1 0 0 0 0,-1 0 0 0 0,0 0 0 0 0,0 0 1 0 0,0 0-1 0 0,-4 3 0 0 0,-4 2-54 0 0,0 0 0 0 0,-1 0 1 0 0,-16 7-1 0 0,-23 8 991 0 0,-83 25 0 0 0,66-25-1048 0 0,-5-1-624 0 0,-2-3 0 0 0,-87 10 0 0 0,142-25 664 0 0,0-1 0 0 0,0 0 0 0 0,0-2 0 0 0,-23-2 0 0 0,40 2-24 0 0,1 0 0 0 0,-1 0 1 0 0,1 0-1 0 0,-1-1 0 0 0,1 1 0 0 0,-1 0 0 0 0,1-1 0 0 0,0 1 1 0 0,-1-1-1 0 0,1 0 0 0 0,0 1 0 0 0,0-1 0 0 0,-1 0 0 0 0,1 0 0 0 0,0 0 1 0 0,0 0-1 0 0,0 0 0 0 0,0 0 0 0 0,-1-2 0 0 0,1 2-100 0 0,0 0 0 0 0,1-1 0 0 0,0 1 0 0 0,-1 0-1 0 0,1-1 1 0 0,0 1 0 0 0,0 0 0 0 0,0-1 0 0 0,0 1 0 0 0,0-1 0 0 0,0 1-1 0 0,0 0 1 0 0,0-1 0 0 0,0 1 0 0 0,1 0 0 0 0,0-3 0 0 0,2-3-316 0 0,0 0 0 0 0,0 0 0 0 0,1 1 0 0 0,0-1 0 0 0,0 1 0 0 0,6-6 1 0 0,32-31-1607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5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481 147 11055 0 0,'4'-9'152'0'0,"0"0"0"0"0,0 0 0 0 0,1 0 0 0 0,1 1-1 0 0,-1 0 1 0 0,1 0 0 0 0,9-9 0 0 0,9-12 764 0 0,-15 19-201 0 0,-6 8-438 0 0,-1 0 0 0 0,0 0 0 0 0,0-1 0 0 0,0 1 0 0 0,0-1-1 0 0,0 1 1 0 0,0-1 0 0 0,-1 0 0 0 0,3-5 0 0 0,-3 7-165 0 0,-10 2 13 0 0,1 1 1 0 0,0-1 0 0 0,0 2-1 0 0,1-1 1 0 0,-1 1-1 0 0,0 0 1 0 0,-10 6-1 0 0,-3 1 80 0 0,-6 2 24 0 0,-65 30 465 0 0,75-33-564 0 0,1 0 0 0 0,1 1 0 0 0,-21 18 0 0 0,-106 107 91 0 0,121-112-188 0 0,1 0 1 0 0,2 1 0 0 0,0 2-1 0 0,-19 37 1 0 0,31-53-31 0 0,1 1 0 0 0,1 1 0 0 0,0-1 0 0 0,1 1 0 0 0,0-1 0 0 0,0 1 0 0 0,1 0-1 0 0,1 0 1 0 0,0 0 0 0 0,1 16 0 0 0,1-21-1 0 0,0 0-1 0 0,0-1 1 0 0,0 1 0 0 0,1 0-1 0 0,0-1 1 0 0,0 0-1 0 0,1 1 1 0 0,0-1 0 0 0,0 0-1 0 0,0 0 1 0 0,1 0-1 0 0,0-1 1 0 0,0 1 0 0 0,0-1-1 0 0,1 0 1 0 0,0 0-1 0 0,0-1 1 0 0,0 1 0 0 0,9 5-1 0 0,-5-5-148 0 0,0 0 0 0 0,-1-1 0 0 0,15 5 0 0 0,11 2-4678 0 0,-6-4-1394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58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7 871 2303 0 0,'-1'-3'167'0'0,"-3"-21"258"0"0,3 18 878 0 0,0 0 0 0 0,1 0 0 0 0,0 0 1 0 0,1 0-1 0 0,-1 1 0 0 0,1-1 0 0 0,0 0 0 0 0,3-7 0 0 0,0-1-698 0 0,1 0 1 0 0,0 1-1 0 0,1 0 0 0 0,1 0 0 0 0,0 0 0 0 0,14-19 0 0 0,-16 26-473 0 0,19-25 451 0 0,2 1 0 0 0,31-29 1 0 0,178-137 45 0 0,-53 55-541 0 0,-30 22-59 0 0,-123 97-29 0 0,31-30 0 0 0,-50 43 0 0 0,0 4 15 0 0,-8 4 54 0 0,-2 1-1 0 0,0 0-30 0 0,0 0-105 0 0,0 0-14 0 0,-1 2 19 0 0,-13 47 55 0 0,-6 48 0 0 0,-4 12 27 0 0,-53 178 882 0 0,66-247-779 0 0,-10 77-1 0 0,19-73-111 0 0,3-29 0 0 0,0-13-8 0 0,0-1 1 0 0,0 1-1 0 0,-1 0 1 0 0,1 0 0 0 0,1-1-1 0 0,-1 1 1 0 0,0-1-1 0 0,0 1 1 0 0,1-1-1 0 0,-1 0 1 0 0,0 1-1 0 0,1-1 1 0 0,0 0 0 0 0,1 1-1 0 0,-2-1-4 0 0,0 0-1 0 0,1-1 1 0 0,-1 0-1 0 0,0 1 1 0 0,0-1-1 0 0,0 0 1 0 0,0 0 0 0 0,0 1-1 0 0,1-1 1 0 0,1 0-1 0 0,3-1-216 0 0,0 0 1 0 0,0 0-1 0 0,-1-1 0 0 0,1 1 0 0 0,0-1 1 0 0,-1 0-1 0 0,1-1 0 0 0,-1 0 0 0 0,0 0 1 0 0,0 0-1 0 0,0 0 0 0 0,0-1 0 0 0,0 1 1 0 0,-1-1-1 0 0,0 0 0 0 0,0-1 0 0 0,0 1 1 0 0,6-10-1 0 0,1-3-1181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58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 12607 0 0,'-2'1'579'0'0,"0"0"-356"0"0,-1 2 115 0 0,-12 4 3048 0 0,16-7-3357 0 0,-1 0 1 0 0,0 0 0 0 0,0 0 0 0 0,0 0 0 0 0,1 0 0 0 0,-1 0 0 0 0,0-1 0 0 0,0 1 0 0 0,1 0 0 0 0,-1 0 0 0 0,0 0-1 0 0,0 0 1 0 0,0 0 0 0 0,1 0 0 0 0,-1 0 0 0 0,0 1 0 0 0,0-1 0 0 0,1 0 0 0 0,-1 0 0 0 0,0 0 0 0 0,0 0-1 0 0,0 0 1 0 0,1 0 0 0 0,-1 0 0 0 0,0 0 0 0 0,0 0 0 0 0,1 1 0 0 0,-1-1 17 0 0,1 1 0 0 0,-1-1-1 0 0,1 0 1 0 0,-1 0 0 0 0,1 1 0 0 0,-1-1 0 0 0,1 0-1 0 0,0 0 1 0 0,-1 0 0 0 0,1 0 0 0 0,-1 0 0 0 0,1 1 0 0 0,0-1-1 0 0,-1 0 1 0 0,1 0 0 0 0,0-1 0 0 0,33-2 197 0 0,191-15 2641 0 0,-133 15-5258 0 0,-89 3 1082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5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 1375 0 0,'-1'-1'107'0'0,"-19"-2"266"0"0,18 3 1455 0 0,2 0 636 0 0,0 0 120 0 0,0 0-354 0 0,0 0-1605 0 0,0 0-706 0 0,0 0-141 0 0,0 0-35 0 0,0 0-28 0 0,0 0-17 0 0,11 6-176 0 0,-7-3 434 0 0,-2-2 168 0 0,1 0 0 0 0,0 1 0 0 0,-1-1 0 0 0,1 1 0 0 0,-1 0 0 0 0,0 0 0 0 0,0 0 0 0 0,1 0 0 0 0,-1 0 0 0 0,0 0 0 0 0,-1 1 0 0 0,1-1 0 0 0,0 1 0 0 0,-1-1 0 0 0,1 1 0 0 0,-1-1 0 0 0,0 1 0 0 0,0 0 0 0 0,0 0 0 0 0,0 0 0 0 0,0 0 0 0 0,-1 0 0 0 0,0 0 0 0 0,1-1 0 0 0,-1 1 0 0 0,0 0 0 0 0,0 0 0 0 0,0 0 0 0 0,-1 0 0 0 0,1 0 0 0 0,-1 0 0 0 0,0 0 0 0 0,0 0 0 0 0,-2 5 0 0 0,2-4 132 0 0,-1-1 0 0 0,0 1 1 0 0,0-1-1 0 0,0 1 0 0 0,-1-1 1 0 0,1 0-1 0 0,-7 6 0 0 0,6-6-40 0 0,0 0 0 0 0,0 1 0 0 0,1-1 0 0 0,-1 1 0 0 0,1 0 0 0 0,-3 4 0 0 0,-34 89 3363 0 0,33-72-3437 0 0,6-18-1425 0 0,0-7 193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3:5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4607 0 0,'0'0'354'0'0,"-1"2"-233"0"0,-1 0 19 0 0,0 0 1 0 0,1 0-1 0 0,-1 0 0 0 0,1 0 1 0 0,0 0-1 0 0,0 1 1 0 0,0-1-1 0 0,0 0 0 0 0,0 1 1 0 0,0-1-1 0 0,1 0 0 0 0,-1 1 1 0 0,1-1-1 0 0,-1 1 0 0 0,1 2 1 0 0,0 4 570 0 0,-1-4-331 0 0,1 0-1 0 0,0-1 0 0 0,0 1 1 0 0,1 0-1 0 0,-1 0 0 0 0,1-1 1 0 0,0 1-1 0 0,3 7 0 0 0,17 35 1032 0 0,-9-23-933 0 0,-2-2 52 0 0,1 1 1 0 0,1-2-1 0 0,29 40 0 0 0,57 44 949 0 0,-61-68-559 0 0,46 61 1 0 0,-79-93-844 0 0,0 0-1 0 0,-1 1 0 0 0,0-1 1 0 0,0 1-1 0 0,-1-1 1 0 0,1 1-1 0 0,-1 0 0 0 0,-1 0 1 0 0,1 0-1 0 0,-1 0 1 0 0,1 12-1 0 0,-2-11-31 0 0,0 0 1 0 0,-1 0-1 0 0,0 0 1 0 0,-1 0-1 0 0,1 0 0 0 0,-1 0 1 0 0,-1-1-1 0 0,1 1 0 0 0,-1-1 1 0 0,-4 8-1 0 0,1-4-9 0 0,0 0-1 0 0,-1-1 1 0 0,0 0 0 0 0,-1 0-1 0 0,-13 12 1 0 0,-48 35-139 0 0,24-21-1617 0 0,30-24-4967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4:0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20 134 7831 0 0,'0'0'603'0'0,"-1"2"-396"0"0,-16 33 2334 0 0,16-33-1146 0 0,1-2-90 0 0,2 2-425 0 0,1 0-732 0 0,1 0 0 0 0,0 0 0 0 0,-1 0 0 0 0,1 0 0 0 0,0 0 0 0 0,0-1 0 0 0,0 0 0 0 0,0 0 0 0 0,0 0 0 0 0,1 0 0 0 0,-1-1 0 0 0,0 1 0 0 0,0-1 0 0 0,1 0 0 0 0,6-1 0 0 0,10-2 386 0 0,40-10 0 0 0,-40 8-245 0 0,235-69 1448 0 0,-53 14-1066 0 0,-171 51-709 0 0,69-14 627 0 0,-89 21-784 0 0,0 0 0 0 0,0 2 0 0 0,-1-1 0 0 0,1 2 1 0 0,0 0-1 0 0,18 3 0 0 0,-28-4-633 0 0,3 10-1167 0 0,-4-9 1594 0 0,0 1-1242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4:00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13703 0 0,'0'0'630'0'0,"0"3"-14"0"0,9 32-88 0 0,21 54 0 0 0,-15-51 524 0 0,9 42 0 0 0,-21-67-882 0 0,-1 0 0 0 0,0 1 1 0 0,-1-1-1 0 0,0 0 0 0 0,-1 1 1 0 0,-1-1-1 0 0,-2 18 0 0 0,-3-9 2 0 0,0 0 0 0 0,-1 0 0 0 0,-13 26-1 0 0,-5 13-6211 0 0,20-47-31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4:00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0 11055 0 0,'0'0'852'0'0,"-2"4"-560"0"0,-61 94 1702 0 0,-103 165 2416 0 0,150-234-4396 0 0,2 0-1 0 0,0 1 0 0 0,2 1 1 0 0,1 0-1 0 0,1 0 0 0 0,2 1 1 0 0,-7 61-1 0 0,15-93-30 0 0,-1 1 1 0 0,1 0-1 0 0,0 0 1 0 0,0-1-1 0 0,0 1 0 0 0,0 0 1 0 0,0 0-1 0 0,0-1 1 0 0,1 1-1 0 0,-1 0 0 0 0,0 0 1 0 0,0-1-1 0 0,0 1 1 0 0,1 0-1 0 0,-1 0 1 0 0,1 1-142 0 0,0 1-995 0 0,-1-3-372 0 0,3 1-71 0 0,14 8-18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4:0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15 256 3223 0 0,'-1'-2'240'0'0,"-4"-9"-319"0"0,4 9 244 0 0,0 0 0 0 0,0 0 0 0 0,0 0 1 0 0,0 0-1 0 0,0 0 0 0 0,1 0 0 0 0,-1 0 1 0 0,1 0-1 0 0,-1 0 0 0 0,1 0 0 0 0,0-1 0 0 0,-1 1 1 0 0,1 0-1 0 0,0 0 0 0 0,1 0 0 0 0,-1-1 0 0 0,0 1 1 0 0,1 0-1 0 0,-1 0 0 0 0,1 0 0 0 0,0 0 0 0 0,-1 0 1 0 0,1 0-1 0 0,1-2 0 0 0,5-5 997 0 0,0 0-1 0 0,0 1 1 0 0,17-14-1 0 0,-10 11-636 0 0,27-16 0 0 0,-6 8-511 0 0,51-19 0 0 0,-61 28 292 0 0,1 2 1 0 0,0 0-1 0 0,0 2 1 0 0,1 1-1 0 0,27-1 0 0 0,-33 4 126 0 0,0 2-1 0 0,0 0 0 0 0,0 2 0 0 0,0 0 1 0 0,0 1-1 0 0,40 12 0 0 0,-54-13-310 0 0,-1 1-1 0 0,1-1 0 0 0,-1 1 1 0 0,1 1-1 0 0,-1-1 0 0 0,0 1 1 0 0,0 0-1 0 0,0 0 1 0 0,-1 1-1 0 0,0 0 0 0 0,1 0 1 0 0,-2 0-1 0 0,1 1 0 0 0,-1-1 1 0 0,1 1-1 0 0,-2 0 1 0 0,1 0-1 0 0,-1 1 0 0 0,0-1 1 0 0,0 1-1 0 0,0-1 0 0 0,-1 1 1 0 0,0 0-1 0 0,1 11 1 0 0,0 2 67 0 0,-2 0 0 0 0,0 0 1 0 0,-1 1-1 0 0,-1-1 1 0 0,-1 0-1 0 0,-4 22 1 0 0,0-17-33 0 0,-1 0 1 0 0,0 0 0 0 0,-2-1-1 0 0,-16 33 1 0 0,17-44-135 0 0,0 0-1 0 0,-1-1 1 0 0,-1 0-1 0 0,1 0 1 0 0,-2-1-1 0 0,0 0 1 0 0,0-1-1 0 0,-1 0 1 0 0,0-1-1 0 0,0 0 1 0 0,-15 7-1 0 0,-2-1-442 0 0,-2 0-1 0 0,1-3 0 0 0,-1 0 0 0 0,-34 7 1 0 0,41-13-1547 0 0,-44 3 0 0 0,22-5-4550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4:01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0 3679 0 0,'0'0'284'0'0,"1"2"143"0"0,1 1-21 0 0,-1 0 1 0 0,1 0-1 0 0,-1 1 0 0 0,0-1 0 0 0,0 0 0 0 0,0 0 1 0 0,-1 0-1 0 0,1 1 0 0 0,-1-1 0 0 0,1 0 0 0 0,-1 1 1 0 0,0-1-1 0 0,0 0 0 0 0,-1 1 0 0 0,1-1 1 0 0,-1 0-1 0 0,0 1 0 0 0,1-1 0 0 0,-1 0 0 0 0,-1 0 1 0 0,1 0-1 0 0,0 0 0 0 0,-4 5 0 0 0,-11 16 86 0 0,-2-1 0 0 0,0-1 0 0 0,-1 0 0 0 0,-35 29 0 0 0,-96 65 58 0 0,86-70-274 0 0,33-23 68 0 0,1 0 0 0 0,2 3 0 0 0,0 0 0 0 0,-35 45 0 0 0,57-63-260 0 0,1 0 1 0 0,0 0 0 0 0,0 0 0 0 0,1 1-1 0 0,0 0 1 0 0,1 0 0 0 0,0 0 0 0 0,0 0 0 0 0,1 1-1 0 0,0-1 1 0 0,1 1 0 0 0,0 0 0 0 0,0-1 0 0 0,1 1-1 0 0,0-1 1 0 0,1 1 0 0 0,0 0 0 0 0,1-1 0 0 0,0 1-1 0 0,0-1 1 0 0,1 0 0 0 0,0 0 0 0 0,1 0-1 0 0,0 0 1 0 0,0 0 0 0 0,9 12 0 0 0,-3-5 15 0 0,1 1-1 0 0,22 23 1 0 0,-28-35-106 0 0,0 0 0 0 0,0-1 0 0 0,1 1-1 0 0,0-1 1 0 0,0 0 0 0 0,0-1 0 0 0,0 1 0 0 0,1-1 0 0 0,-1 0 0 0 0,13 3 0 0 0,-13-5-207 0 0,2 2-290 0 0,1-1 1 0 0,-1 0-1 0 0,1-1 1 0 0,-1 0-1 0 0,15 0 1 0 0,3-5-6241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2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1 15663 0 0,'0'0'356'0'0,"0"0"50"0"0,0 0 20 0 0,2 2-42 0 0,-1-1-376 0 0,-1 1-1 0 0,1 0 0 0 0,0 0 0 0 0,-1 0 1 0 0,1-1-1 0 0,-1 1 0 0 0,0 0 1 0 0,1 0-1 0 0,-1 0 0 0 0,0 0 1 0 0,0 0-1 0 0,0 0 0 0 0,-1 0 0 0 0,1 0 1 0 0,0 0-1 0 0,-1 0 0 0 0,1-1 1 0 0,-1 1-1 0 0,0 0 0 0 0,-1 2 1 0 0,-3 10 118 0 0,-12 19 0 0 0,13-25 52 0 0,-22 33 357 0 0,-1 0 0 0 0,-61 66-1 0 0,12-18-534 0 0,-96 114 0 0 0,147-170-240 0 0,-197 249 1107 0 0,-12-10-1650 0 0,215-250-3985 0 0,7-4-1476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4:0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125 880 8719 0 0,'-2'1'399'0'0,"-54"18"154"0"0,50-16-170 0 0,0-1 0 0 0,0 0 0 0 0,0-1 1 0 0,0 0-1 0 0,0 0 0 0 0,-9 0 0 0 0,7 0 691 0 0,2-1 1438 0 0,5-8-926 0 0,1 6-1459 0 0,1-1 0 0 0,0 1 0 0 0,-1 0 1 0 0,1 0-1 0 0,0-1 0 0 0,0 1 0 0 0,1 0 1 0 0,-1 0-1 0 0,0 0 0 0 0,1 0 0 0 0,-1 0 1 0 0,2-1-1 0 0,26-24 738 0 0,-17 15-607 0 0,148-120 1099 0 0,-66 58-1271 0 0,-34 23-134 0 0,-3-1 1 0 0,-3-3 0 0 0,-1-3 0 0 0,-4-2 0 0 0,-2-2 0 0 0,48-81 0 0 0,-80 117-19 0 0,-3 5 35 0 0,0 1-1 0 0,12-35 1 0 0,-20 42 19 0 0,-1 2-48 0 0,-2 9-12 0 0,0 5 12 0 0,5 7 78 0 0,-1 0 1 0 0,0 1-1 0 0,-1-1 0 0 0,0 1 1 0 0,-1 0-1 0 0,0 0 0 0 0,-1 0 1 0 0,0 1-1 0 0,1 19 0 0 0,-4-13 55 0 0,1 0 0 0 0,-2 0 0 0 0,0 0 0 0 0,-2 0-1 0 0,-8 28 1 0 0,-20 43 343 0 0,-86 162 0 0 0,106-228-584 0 0,1 1 0 0 0,1 0 0 0 0,2 1-1 0 0,0-1 1 0 0,-8 52 0 0 0,15-73-153 0 0,1 0 0 0 0,0 0 0 0 0,0 0 0 0 0,0 0 0 0 0,1 0 0 0 0,-1-1 0 0 0,2 5 0 0 0,-2-5 249 0 0,1 0-812 0 0,-1-2-460 0 0,0 0-195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4:0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1839 0 0,'14'-3'160'0'0,"2"-1"-160"0"0,0 1 0 0 0,2-1 0 0 0,3 1 3384 0 0,8-3 640 0 0,8 3 128 0 0,4-3 24 0 0,1-1-3312 0 0,4-1-656 0 0,2-1-136 0 0,0-4-72 0 0,0 3-320 0 0,-2-3-104 0 0,-2-4-24 0 0,4-1-8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4:02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69 6911 0 0,'0'0'528'0'0,"0"0"-93"0"0,0 0 872 0 0,0 0 418 0 0,0 0 88 0 0,0 0-131 0 0,2-1-600 0 0,95-25 2318 0 0,-56 14-2461 0 0,1 1 0 0 0,46-5 1 0 0,-81 15-814 0 0,0 0 0 0 0,0 1 0 0 0,0 0 0 0 0,0 0-1 0 0,0 0 1 0 0,-1 1 0 0 0,1 0 0 0 0,0 0 0 0 0,8 3 0 0 0,-15-4-107 0 0,1 1-1 0 0,0 0 1 0 0,0 0-1 0 0,0 0 0 0 0,-1 0 1 0 0,1 0-1 0 0,-1 0 0 0 0,1 1 1 0 0,-1-1-1 0 0,1 0 1 0 0,-1 0-1 0 0,1 0 0 0 0,-1 0 1 0 0,0 1-1 0 0,0-1 0 0 0,0 0 1 0 0,0 0-1 0 0,0 0 1 0 0,0 1-1 0 0,0 1 0 0 0,0-3-4 0 0,0 4-12 0 0,-1 0-1 0 0,0 0 1 0 0,0-1-1 0 0,0 1 0 0 0,0 0 1 0 0,0-1-1 0 0,-1 1 1 0 0,0-1-1 0 0,0 0 0 0 0,0 1 1 0 0,0-1-1 0 0,0 0 0 0 0,0 0 1 0 0,-1 0-1 0 0,0-1 1 0 0,1 1-1 0 0,-6 3 0 0 0,-7 5-2 0 0,0 0 0 0 0,-22 11 0 0 0,32-19 2 0 0,-72 35-1 0 0,-13 9 0 0 0,58-29 0 0 0,18-10 0 0 0,1 0 0 0 0,0 0 0 0 0,0 1 0 0 0,1 0 0 0 0,-19 19 0 0 0,20-14 0 0 0,4 1 0 0 0,6 3 0 0 0,2-15 0 0 0,-1 0 0 0 0,1 0 0 0 0,0 0 0 0 0,0-1 0 0 0,0 1 0 0 0,1 0 0 0 0,-1 0 0 0 0,1 0 0 0 0,-1-1 0 0 0,1 1 0 0 0,0-1 0 0 0,0 1 0 0 0,0-1 0 0 0,0 0 0 0 0,0 0 0 0 0,1 0 0 0 0,-1 0 0 0 0,1 0 0 0 0,-1-1 0 0 0,1 1 0 0 0,0-1 0 0 0,0 1 0 0 0,3 0 0 0 0,2 1 0 0 0,0-1 0 0 0,-1 0 0 0 0,1-1 0 0 0,0 0 0 0 0,0 0 0 0 0,0-1 0 0 0,14-1 0 0 0,19-1-88 0 0,-18 1-348 0 0,0 0 0 0 0,0-2 0 0 0,0 0 0 0 0,0-2 0 0 0,30-10 0 0 0,-28 5-1532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4:02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14799 0 0,'0'3'679'0'0,"-3"8"-565"0"0,1 0-1 0 0,0 0 1 0 0,1 0 0 0 0,1 0-1 0 0,0 0 1 0 0,0 0-1 0 0,1 0 1 0 0,3 17 0 0 0,3 5-53 0 0,19 51 0 0 0,-13-49 3 0 0,2-2-1 0 0,1 1 1 0 0,24 34 0 0 0,69 90-1 0 0,-90-132-51 0 0,112 132-155 0 0,-24-33 508 0 0,-97-112-146 0 0,0 1 0 0 0,-1 0 0 0 0,-1 0 0 0 0,0 0-1 0 0,9 26 1 0 0,-14-33-75 0 0,-1 1-1 0 0,0-1 1 0 0,-1 1 0 0 0,0-1-1 0 0,0 1 1 0 0,0-1-1 0 0,-1 1 1 0 0,0 0-1 0 0,-1-1 1 0 0,0 1 0 0 0,0 0-1 0 0,0-1 1 0 0,-1 0-1 0 0,-4 10 1 0 0,-3 3 112 0 0,-1-1-1 0 0,-1 0 1 0 0,0-1 0 0 0,-2 0 0 0 0,0-1 0 0 0,-20 20-1 0 0,7-13-79 0 0,-1 0 0 0 0,-1-3 0 0 0,-42 27-1 0 0,27-20-156 0 0,-18 10 2 0 0,38-25-331 0 0,1 1 1 0 0,-26 21-1 0 0,15-9-1697 0 0,23-18 207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4:0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13703 0 0,'0'0'630'0'0,"0"0"-14"0"0,2 1-398 0 0,7 5 216 0 0,1 0-1 0 0,-1-1 1 0 0,1 0-1 0 0,0-1 0 0 0,0 0 1 0 0,1 0-1 0 0,-1-1 1 0 0,1-1-1 0 0,-1 0 0 0 0,16 1 1 0 0,15 0 366 0 0,59-5 0 0 0,-48 0-353 0 0,7 1-57 0 0,106 0 786 0 0,-137 2-959 0 0,0 2 0 0 0,0 1 0 0 0,46 13 0 0 0,-67-15-352 0 0,0 0-1 0 0,0 0 0 0 0,0-1 0 0 0,0 0 0 0 0,8 0 1 0 0,-12-1-156 0 0,1 0 0 0 0,-1-1 1 0 0,0 1-1 0 0,0-1 0 0 0,0 0 1 0 0,0 0-1 0 0,0 0 0 0 0,0 0 1 0 0,0 0-1 0 0,-1-1 0 0 0,1 1 1 0 0,0-1-1 0 0,3-3 1 0 0,11-8-1364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4:0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 15055 0 0,'2'-1'694'0'0,"9"-1"-22"0"0,2 1-432 0 0,-11 2-170 0 0,1 0 0 0 0,-1 0 0 0 0,0 0 1 0 0,0 0-1 0 0,1 0 0 0 0,-1 0 0 0 0,0 0 1 0 0,0 1-1 0 0,0-1 0 0 0,0 1 0 0 0,0 0 1 0 0,-1-1-1 0 0,1 1 0 0 0,2 3 0 0 0,-2-1 89 0 0,0-1 0 0 0,0 1-1 0 0,0 0 1 0 0,0 0 0 0 0,0 0 0 0 0,-1 0-1 0 0,2 7 1 0 0,-1 5 226 0 0,-1-1 0 0 0,0 1 0 0 0,-2 24 1 0 0,-5 15 198 0 0,-2-1 1 0 0,-25 91-1 0 0,4-30-383 0 0,27-105-206 0 0,0 1-1 0 0,0-1 1 0 0,1 0 0 0 0,0 0-1 0 0,1 0 1 0 0,0 1 0 0 0,0-1-1 0 0,1 0 1 0 0,1 0 0 0 0,0 0-1 0 0,0 0 1 0 0,7 18 0 0 0,-8-25-1110 0 0,-1-3-405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4:0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16039 0 0,'0'0'704'0'0,"0"0"160"0"0,0 0-696 0 0,0 0-168 0 0,-10 11 0 0 0,10-11 0 0 0,-6 14 160 0 0,6-14 0 0 0,0 0 0 0 0,0 0 0 0 0,0 0-832 0 0,11 11-160 0 0,1-4-40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4:0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0,'0'0'424'0'0,"0"0"96"0"0,0 0-416 0 0,0 0-104 0 0,0 0 0 0 0,0 0 0 0 0,0 0 2400 0 0,0 0 448 0 0,0 0 96 0 0,0 0 24 0 0,0 0-2968 0 0,0 0-512 0 0,0 0-136 0 0,0 0-7704 0 0</inkml:trace>
  <inkml:trace contextRef="#ctx0" brushRef="#br0" timeOffset="1">417 32 6447 0 0,'0'0'576'0'0,"0"0"-464"0"0,0 0-112 0 0,14-2 0 0 0,-14 2 2360 0 0,0 0 448 0 0,0 0 88 0 0,0 0 16 0 0,0 0-2312 0 0,0 0-472 0 0,14-1-128 0 0,-14 1-4992 0 0,14-6-1048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4:0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6447 0 0,'0'0'298'0'0,"0"0"-10"0"0,2 1-188 0 0,1 2-71 0 0,-1 0 0 0 0,1 0 1 0 0,0-1-1 0 0,0 0 0 0 0,0 1 1 0 0,0-1-1 0 0,4 2 1 0 0,0 0 296 0 0,-5-3 286 0 0,0 0 27 0 0,4 2-48 0 0,0-1-1 0 0,-1-1 1 0 0,1 1 0 0 0,0-1 0 0 0,0 0 0 0 0,0 0 0 0 0,0 0 0 0 0,0-1-1 0 0,1 0 1 0 0,-1-1 0 0 0,0 1 0 0 0,10-3 0 0 0,182-31 5525 0 0,-101 22-5742 0 0,106 3 0 0 0,-45 10-311 0 0,235-4-825 0 0,-315-4-987 0 0,-50 4 722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4:0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1839 0 0,'-2'1'648'0'0,"-2"2"695"0"0,-1 1-1 0 0,1-1 0 0 0,0 0 1 0 0,1 1-1 0 0,-1 0 0 0 0,1 0 0 0 0,-1 0 1 0 0,-4 8-1 0 0,-22 44 2001 0 0,14-24-3363 0 0,-7 9 286 0 0,-20 38 8 0 0,30-50-170 0 0,4-12 64 0 0,-6 20 1 0 0,13-31-111 0 0,1 1-1 0 0,-1-1 1 0 0,1 1-1 0 0,0-1 1 0 0,0 1 0 0 0,1 12-1 0 0,1-6 71 0 0,1-1 0 0 0,0 0 0 0 0,7 23 0 0 0,-7-29-159 0 0,0 0-1 0 0,0-1 1 0 0,1 1 0 0 0,0-1 0 0 0,0 0-1 0 0,0 0 1 0 0,0 0 0 0 0,1 0 0 0 0,0-1-1 0 0,5 5 1 0 0,13 8-277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2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293 177 11975 0 0,'0'0'547'0'0,"-2"1"-11"0"0,-4 5-450 0 0,0 1-1 0 0,-10 12 1 0 0,11-12 617 0 0,-1 0 1 0 0,1 0-1 0 0,-9 7 1 0 0,12-13 249 0 0,2-1-288 0 0,22 10 839 0 0,-15-9-1477 0 0,0-1 0 0 0,0 0 0 0 0,1 0 0 0 0,-1-1 0 0 0,0 0-1 0 0,0 0 1 0 0,0 0 0 0 0,0-1 0 0 0,8-3 0 0 0,6-1 319 0 0,6-1 174 0 0,-2-1 1 0 0,1-2 0 0 0,-1 0-1 0 0,0-2 1 0 0,26-17-1 0 0,108-82 10 0 0,-141 96-731 0 0,18-19 1 0 0,-34 33-275 0 0,-13-2-545 0 0,8 3 917 0 0,0 0-1 0 0,-1 0 0 0 0,1 0 1 0 0,0 1-1 0 0,-1-1 1 0 0,1 1-1 0 0,0 0 0 0 0,0 0 1 0 0,-6 2-1 0 0,-30 17-580 0 0,21-10 426 0 0,-147 72 111 0 0,-79 43 128 0 0,213-105 19 0 0,0 1 0 0 0,-52 48 0 0 0,74-60 83 0 0,1 0 0 0 0,0 0 0 0 0,0 1 0 0 0,1 0 0 0 0,0 0 0 0 0,1 0 0 0 0,1 1 0 0 0,-1 0 0 0 0,1 1 0 0 0,1-1 0 0 0,-6 24 0 0 0,9-29-47 0 0,0-1-1 0 0,1 1 1 0 0,-1 0-1 0 0,1-1 1 0 0,0 1 0 0 0,0 0-1 0 0,1 0 1 0 0,-1-1-1 0 0,1 1 1 0 0,1-1-1 0 0,-1 1 1 0 0,1-1 0 0 0,0 1-1 0 0,0-1 1 0 0,0 0-1 0 0,1 0 1 0 0,0 0-1 0 0,0 0 1 0 0,0 0 0 0 0,1-1-1 0 0,0 1 1 0 0,-1-1-1 0 0,2 0 1 0 0,-1 0-1 0 0,0 0 1 0 0,1-1 0 0 0,7 5-1 0 0,-6-5-119 0 0,1 0 0 0 0,-1 0 0 0 0,1-1 0 0 0,0 0 0 0 0,-1 0 0 0 0,1-1 0 0 0,0 0 0 0 0,0 0 0 0 0,0 0 0 0 0,0-1 0 0 0,0 0 0 0 0,0 0 0 0 0,10-3 0 0 0,7-1-455 0 0,-1-1 0 0 0,31-12 0 0 0,23-12-484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4:0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26 16127 0 0,'7'-23'1779'0'0,"-7"21"-1184"0"0,3 2 114 0 0,2-1-609 0 0,0 1-1 0 0,-1 0 1 0 0,1 1-1 0 0,-1-1 1 0 0,1 1 0 0 0,-1 0-1 0 0,1 0 1 0 0,-1 1 0 0 0,0-1-1 0 0,1 1 1 0 0,-1 0 0 0 0,0 0-1 0 0,0 0 1 0 0,0 1 0 0 0,6 4-1 0 0,-7-4-116 0 0,-1-1-1 0 0,1 1 0 0 0,0 0 1 0 0,-1 0-1 0 0,1 0 0 0 0,-1 0 1 0 0,0 0-1 0 0,0 0 0 0 0,0 1 1 0 0,-1-1-1 0 0,1 1 1 0 0,-1-1-1 0 0,0 1 0 0 0,0 0 1 0 0,0-1-1 0 0,0 1 0 0 0,0 0 1 0 0,-1 0-1 0 0,0-1 0 0 0,0 5 1 0 0,-2 7 32 0 0,0 1 1 0 0,-1-1-1 0 0,-1 0 1 0 0,-1-1 0 0 0,0 1-1 0 0,-11 22 1 0 0,-52 80 550 0 0,50-89-380 0 0,-17 25-4 0 0,-3-2 1 0 0,-64 66-1 0 0,-5-9-314 0 0,105-106-19 0 0,2-2-98 0 0,2-1-411 0 0,11-5-185 0 0,5-8-33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4:0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64 405 13759 0 0,'0'0'630'0'0,"0"0"-13"0"0,0 0-372 0 0,0 0-113 0 0,3 1-4 0 0,4 1-23 0 0,1-1 0 0 0,0 0 0 0 0,0 0 0 0 0,0-1 0 0 0,0 0 0 0 0,0-1 0 0 0,0 1 0 0 0,16-5 0 0 0,-21 5-6 0 0,1-1 1 0 0,-1-1-1 0 0,0 1 0 0 0,0-1 1 0 0,1 1-1 0 0,-1-1 0 0 0,0 0 0 0 0,0 0 1 0 0,0 0-1 0 0,-1 0 0 0 0,1-1 1 0 0,-1 1-1 0 0,1-1 0 0 0,-1 0 1 0 0,0 1-1 0 0,0-1 0 0 0,0 0 0 0 0,0 0 1 0 0,0-1-1 0 0,-1 1 0 0 0,1 0 1 0 0,-1 0-1 0 0,1-6 0 0 0,5-34 1093 0 0,-5 32-862 0 0,-1 0-1 0 0,2-1 1 0 0,5-16 0 0 0,-2 14-237 0 0,0 1-1 0 0,2-1 1 0 0,-1 2 0 0 0,2-1 0 0 0,0 1 0 0 0,0 1-1 0 0,1-1 1 0 0,20-17 0 0 0,-12 14-103 0 0,1 0 0 0 0,1 2 0 0 0,0 0 0 0 0,39-18 0 0 0,-50 27 2 0 0,0 0 0 0 0,0 1 0 0 0,1 0 0 0 0,-1 1 0 0 0,1 0 0 0 0,0 1 0 0 0,-1 0 0 0 0,1 0 0 0 0,0 1 0 0 0,0 0 0 0 0,11 2 0 0 0,-7 1 13 0 0,0 0-1 0 0,0 1 1 0 0,0 0 0 0 0,-1 1 0 0 0,1 1 0 0 0,-1 0 0 0 0,13 8 0 0 0,10 8 56 0 0,0 1 1 0 0,35 30 0 0 0,-60-43-54 0 0,0 0 0 0 0,-1 0 0 0 0,0 1 0 0 0,-1 0 0 0 0,0 0 0 0 0,-1 1 0 0 0,0 0 0 0 0,-1 1 0 0 0,11 25 0 0 0,-16-30 7 0 0,0 0-1 0 0,0 1 0 0 0,-1-1 1 0 0,-1 0-1 0 0,1 0 0 0 0,-1 0 1 0 0,-1 1-1 0 0,1-1 0 0 0,-1 0 1 0 0,-1 0-1 0 0,1 0 0 0 0,-2 0 1 0 0,1 0-1 0 0,-1 0 0 0 0,0 0 1 0 0,-1-1-1 0 0,1 0 0 0 0,-1 1 1 0 0,-1-1-1 0 0,0-1 0 0 0,0 1 1 0 0,0-1-1 0 0,-12 11 0 0 0,-2-1 114 0 0,-2-2 0 0 0,0 0 0 0 0,0-1 0 0 0,-1-1 0 0 0,0-1 0 0 0,-47 15 0 0 0,5-7-40 0 0,-91 14 0 0 0,-143 7-1097 0 0,146-22-1263 0 0,115-14 865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4:06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87 1375 0 0,'0'-2'107'0'0,"0"-4"-180"0"0,0-10 5575 0 0,2 9-808 0 0,5-5-3151 0 0,-3 6-917 0 0,-3 4-492 0 0,1-1 0 0 0,0 1 0 0 0,0-1 0 0 0,0 1-1 0 0,0 0 1 0 0,0 0 0 0 0,0 0 0 0 0,0 0 0 0 0,1 0 0 0 0,-1 1 0 0 0,1-1 0 0 0,-1 1 0 0 0,1 0 0 0 0,-1-1 0 0 0,1 1-1 0 0,0 0 1 0 0,5-1 0 0 0,2 0 452 0 0,0 1 0 0 0,0 0 0 0 0,16 1 0 0 0,-25 0-487 0 0,2 0 4 0 0,0 1 0 0 0,0-1 1 0 0,-1 1-1 0 0,1 0 0 0 0,0 0 0 0 0,-1 0 0 0 0,1 0 0 0 0,-1 0 0 0 0,1 1 1 0 0,-1-1-1 0 0,0 1 0 0 0,1 0 0 0 0,2 2 0 0 0,-4-3-65 0 0,0 0-18 0 0,-1 0-1 0 0,0-1 1 0 0,1 1 0 0 0,-1 0 0 0 0,1 0 0 0 0,-1-1 0 0 0,0 1 0 0 0,0 0 0 0 0,0 0 0 0 0,1 0 0 0 0,-1-1 0 0 0,0 1 0 0 0,0 0 0 0 0,0 0 0 0 0,0 0 0 0 0,0 0 0 0 0,0-1 0 0 0,0 1 0 0 0,-1 0 0 0 0,1 1 0 0 0,0 0 43 0 0,-1 3-13 0 0,0 0 0 0 0,0 1-1 0 0,0-1 1 0 0,-1 0 0 0 0,0 0-1 0 0,0 0 1 0 0,0 0 0 0 0,0 0-1 0 0,-1-1 1 0 0,0 1 0 0 0,-6 7-1 0 0,1-3 11 0 0,0 0 0 0 0,-1 0 0 0 0,0-1 0 0 0,-10 8 0 0 0,-128 84 500 0 0,12-8-349 0 0,15-11-134 0 0,58-41-77 0 0,-68 58 0 0 0,125-94 5 0 0,1 1 1 0 0,-1-1-1 0 0,1 1 0 0 0,0-1 1 0 0,1 1-1 0 0,-1 0 0 0 0,1 1 0 0 0,-4 7 1 0 0,6-10-5 0 0,0 0-1 0 0,0 0 1 0 0,0 0 0 0 0,0 0 0 0 0,1 1 0 0 0,-1-1 0 0 0,1 0 0 0 0,0 0 0 0 0,0 1 0 0 0,0-1 0 0 0,1 0 0 0 0,-1 1 0 0 0,1-1-1 0 0,-1 0 1 0 0,1 0 0 0 0,0 0 0 0 0,2 4 0 0 0,1 0 5 0 0,0 0 0 0 0,0 0 1 0 0,1 0-1 0 0,0-1 0 0 0,0 0 0 0 0,0 0 0 0 0,1 0 1 0 0,0-1-1 0 0,7 5 0 0 0,10 7-75 0 0,28 15 0 0 0,-50-32 64 0 0,21 12-432 0 0,34 13-1 0 0,-1-5-5130 0 0,-11-5-1252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4:06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133 922 14599 0 0,'-2'1'664'0'0,"-29"14"-58"0"0,0-1-1 0 0,-35 12 0 0 0,63-26-289 0 0,3 0 18 0 0,0 0 8 0 0,0 0 2 0 0,0 0 12 0 0,2 2 50 0 0,1-1-309 0 0,0 1 0 0 0,1-1 0 0 0,-1 1 0 0 0,0-1 0 0 0,1 0 0 0 0,-1-1 0 0 0,1 1 0 0 0,-1 0 0 0 0,1-1 0 0 0,-1 0 0 0 0,1 0 0 0 0,0 0 0 0 0,4-1 0 0 0,-2 0 28 0 0,1 0-1 0 0,-1-1 1 0 0,1 0 0 0 0,-1-1-1 0 0,0 1 1 0 0,9-6 0 0 0,4-4 69 0 0,-2 0-1 0 0,1-1 1 0 0,20-22 0 0 0,-14 10-125 0 0,-1-1 0 0 0,-2-2 0 0 0,34-54 0 0 0,-27 38-54 0 0,109-183-743 0 0,-78 123 495 0 0,104-138-1 0 0,-151 228 225 0 0,0 1 0 0 0,0 0-1 0 0,1 1 1 0 0,1 0 0 0 0,0 1-1 0 0,1 1 1 0 0,24-14 0 0 0,-35 22 3 0 0,-1 0 0 0 0,0 1 1 0 0,1 0-1 0 0,0-1 1 0 0,-1 1-1 0 0,1 1 1 0 0,0-1-1 0 0,-1 1 1 0 0,1-1-1 0 0,0 1 0 0 0,4 0 1 0 0,-8 1 0 0 0,1-1 0 0 0,0 0 0 0 0,-1 1 0 0 0,1-1 0 0 0,0 1 0 0 0,-1-1 0 0 0,1 1 0 0 0,-1-1 0 0 0,1 1 0 0 0,-1-1 1 0 0,1 1-1 0 0,-1 0 0 0 0,1-1 0 0 0,-1 1 0 0 0,0 0 0 0 0,1-1 0 0 0,-1 1 0 0 0,0 0 0 0 0,0-1 0 0 0,0 1 0 0 0,1 1 0 0 0,-1 0-6 0 0,2 3 13 0 0,0 1 1 0 0,-1-1 0 0 0,0 1-1 0 0,0 0 1 0 0,-1-1 0 0 0,1 1-1 0 0,-1 0 1 0 0,-1 0 0 0 0,0 7-1 0 0,-3 9 64 0 0,-6 23 0 0 0,3-18-13 0 0,-9 43 92 0 0,3 0 0 0 0,3 0 1 0 0,-1 81-1 0 0,12-139-80 0 0,0 0 0 0 0,1 1 0 0 0,0-1 1 0 0,1 0-1 0 0,0 0 0 0 0,1-1 0 0 0,0 1 0 0 0,1-1 0 0 0,0 0 1 0 0,11 17-1 0 0,6 5 282 0 0,50 57 1 0 0,-62-79-347 0 0,29 32 95 0 0,68 57 0 0 0,-56-60-232 0 0,-49-38-23 0 0,-2-2-395 0 0,0 0-170 0 0,0 0-39 0 0,0 0 18 0 0,0 0 94 0 0,0 0 41 0 0,0 0 8 0 0,0 0-58 0 0,2-2-253 0 0,8-23-1999 0 0,-9 22-2291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4:0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9215 0 0,'0'0'707'0'0,"0"0"-78"0"0,0 0 1403 0 0,0 0 662 0 0,0 0 127 0 0,0 0-317 0 0,0 0-1431 0 0,0 0-626 0 0,3-1-126 0 0,27-3 112 0 0,-1 1 1 0 0,57 1-1 0 0,-28 6-278 0 0,70 15 1 0 0,-61-7-123 0 0,-66-12-39 0 0,286 36-1989 0 0,-237-33 116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4:07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162 289 919 0 0,'-2'0'67'0'0,"-17"-4"2098"0"0,12 3-983 0 0,1 0 1 0 0,0 0 0 0 0,-1 0 0 0 0,1 1-1 0 0,-1-1 1 0 0,1 2 0 0 0,0-1-1 0 0,-1 1 1 0 0,-6 1 0 0 0,-27 13 674 0 0,38-14-1788 0 0,1 0-1 0 0,0 0 0 0 0,-1 0 1 0 0,1 0-1 0 0,0 0 0 0 0,0 1 1 0 0,0-1-1 0 0,0 0 0 0 0,-2 3 1 0 0,-1 2 91 0 0,3-5-128 0 0,0 0-1 0 0,0 1 1 0 0,0-1-1 0 0,0 0 1 0 0,0 0-1 0 0,0 1 0 0 0,1-1 1 0 0,-1 0-1 0 0,0 1 1 0 0,1-1-1 0 0,-1 1 1 0 0,1-1-1 0 0,0 1 1 0 0,-1-1-1 0 0,1 1 1 0 0,0-1-1 0 0,0 1 0 0 0,0 3 1 0 0,1-3 11 0 0,-1 1 0 0 0,1 0 0 0 0,0-1 0 0 0,0 1 0 0 0,1-1-1 0 0,-1 1 1 0 0,0-1 0 0 0,4 5 0 0 0,-3-6 18 0 0,0 1 1 0 0,0 0-1 0 0,1-1 0 0 0,-1 1 1 0 0,0-1-1 0 0,1 0 0 0 0,-1 0 0 0 0,1 0 1 0 0,-1 0-1 0 0,1 0 0 0 0,-1 0 0 0 0,1-1 1 0 0,4 1-1 0 0,-4 0 57 0 0,1 0-42 0 0,-1 0 0 0 0,0-1-1 0 0,1 1 1 0 0,-1-1 0 0 0,1 0-1 0 0,-1 0 1 0 0,1 0 0 0 0,-1 0-1 0 0,1 0 1 0 0,-1-1 0 0 0,1 0-1 0 0,-1 0 1 0 0,0 0 0 0 0,1 0 0 0 0,-1 0-1 0 0,0 0 1 0 0,0-1 0 0 0,0 0-1 0 0,0 0 1 0 0,0 0 0 0 0,0 0-1 0 0,0 0 1 0 0,-1 0 0 0 0,1-1-1 0 0,-1 1 1 0 0,0-1 0 0 0,0 0-1 0 0,0 1 1 0 0,3-7 0 0 0,-1 1-34 0 0,0 0 0 0 0,-1 0 0 0 0,0-1 0 0 0,-1 1 0 0 0,0-1 0 0 0,0 0 0 0 0,-1 1 0 0 0,0-1 0 0 0,0 0 0 0 0,-1-11 0 0 0,-1-1-31 0 0,2 0 0 0 0,0 0 0 0 0,6-26 0 0 0,-5 35-8 0 0,1 1 0 0 0,0 0 0 0 0,1 0 0 0 0,0 0-1 0 0,1 0 1 0 0,0 1 0 0 0,10-15 0 0 0,-12 20-3 0 0,-1 3 0 0 0,0-1 0 0 0,1 1 0 0 0,-1-1 0 0 0,0 1 0 0 0,1 0 0 0 0,-1 0 0 0 0,1 0 0 0 0,4-2 0 0 0,-6 3-27 0 0,1 0-1 0 0,0 0 0 0 0,0 0 1 0 0,1 0-1 0 0,-1 0 1 0 0,0 0-1 0 0,0 1 1 0 0,4-1-1 0 0,-4 0-36 0 0,0 2 0 0 0,10 6 11 0 0,-1 3 42 0 0,-9-6 19 0 0,1 0-1 0 0,-1 0 0 0 0,1 0 1 0 0,-1 0-1 0 0,-1 1 0 0 0,1-1 1 0 0,0 0-1 0 0,-1 1 0 0 0,0-1 1 0 0,0 1-1 0 0,0 6 0 0 0,1 8 189 0 0,-3 29 1 0 0,0-19-55 0 0,1-19-115 0 0,1-1 0 0 0,-1 1 0 0 0,2 0 0 0 0,-1 0 0 0 0,2-1 0 0 0,-1 1 0 0 0,1-1 1 0 0,0 0-1 0 0,1 0 0 0 0,0 0 0 0 0,1 0 0 0 0,0-1 0 0 0,0 1 0 0 0,1-1 0 0 0,0 0 0 0 0,0-1 0 0 0,1 0 0 0 0,0 0 1 0 0,0 0-1 0 0,0-1 0 0 0,14 9 0 0 0,9 5 26 0 0,-6-5-26 0 0,40 21-1 0 0,-53-30-14 0 0,-4-3-12 0 0,0 0 0 0 0,0 0-1 0 0,0-1 1 0 0,8 2 0 0 0,0 1 0 0 0,-3-5-160 0 0,-9 0-680 0 0,-2-2-328 0 0,8-8-72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4:0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16039 0 0,'0'-4'230'0'0,"0"3"-154"0"0,0 0 0 0 0,0 0 1 0 0,0 1-1 0 0,0-1 1 0 0,0 0-1 0 0,1 0 0 0 0,-1 0 1 0 0,0 1-1 0 0,0-1 1 0 0,1 0-1 0 0,-1 0 1 0 0,0 1-1 0 0,1-1 0 0 0,-1 0 1 0 0,2-1-1 0 0,7-4 180 0 0,-7 6-239 0 0,0 0 0 0 0,0 0 0 0 0,-1 0 0 0 0,1 0 0 0 0,0 0 0 0 0,0 0 0 0 0,0 1 0 0 0,0-1 0 0 0,0 1 0 0 0,-1-1 0 0 0,1 1-1 0 0,0 0 1 0 0,0 0 0 0 0,-1 0 0 0 0,3 1 0 0 0,25 20 498 0 0,-27-20-481 0 0,13 12 194 0 0,0 0 0 0 0,-2 1 0 0 0,16 21 0 0 0,32 55-175 0 0,-50-74-20 0 0,34 55 0 0 0,72 107 88 0 0,61 55 183 0 0,-66-97 177 0 0,-80-95-266 0 0,-18-24-49 0 0,-1 0-1 0 0,-1 0 1 0 0,0 2-1 0 0,14 33 1 0 0,-22-43-109 0 0,-1 0 1 0 0,0 0 0 0 0,-1 1-1 0 0,1-1 1 0 0,-2 1-1 0 0,0 0 1 0 0,0 0 0 0 0,-1-1-1 0 0,0 1 1 0 0,-1 0-1 0 0,-3 17 1 0 0,1-16-40 0 0,-1 0 0 0 0,0-1 0 0 0,-1 1 0 0 0,0-1 0 0 0,-1 0 0 0 0,0 0 0 0 0,-1-1 0 0 0,0 0 0 0 0,0 0 0 0 0,-18 17 0 0 0,-4 0 31 0 0,-2-1 0 0 0,-35 23 0 0 0,-116 61-899 0 0,88-57 380 0 0,66-35-940 0 0,26-16 320 0 0,2-2-1040 0 0,0 0-4032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0:53:5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42 329 455 0 0,'0'0'1407'0'0,"0"0"161"0"0,0 0 68 0 0,0 0-187 0 0,0 0-853 0 0,0 0-373 0 0,0 0-79 0 0,0 0-51 0 0,0 0-158 0 0,0 0-87 0 0,0 0-1 0 0,0 0 7 0 0,0 0 16 0 0,-1-2 47 0 0,-8-12 72 0 0,6 12 79 0 0,1 2-9 0 0,1-2 209 0 0,1 2 27 0 0,0 0 35 0 0,0 0 120 0 0,-2 1 50 0 0,-19 0 2522 0 0,19-1-2920 0 0,2 0-140 0 0,0 0-34 0 0,0 0 0 0 0,0 0 0 0 0,0-2 12 0 0,9-28 257 0 0,-3 13 40 0 0,-4 12-95 0 0,0 0 0 0 0,0 0 0 0 0,0 0 1 0 0,5-6-1 0 0,3-7 37 0 0,1-9-115 0 0,-3 9-64 0 0,-5 15 0 0 0,0 1 0 0 0,11-12-20 0 0,-12 10 280 0 0,13 6 715 0 0,-13-2-830 0 0,7 4-1 0 0,-6-3-8 0 0,-3-1-34 0 0,0 0-20 0 0,2 0-2 0 0,9-2 30 0 0,-8 2 122 0 0,-1-3-65 0 0,0 0 1 0 0,0 0 0 0 0,1 0-1 0 0,5-5 1 0 0,2-2 66 0 0,7-8 412 0 0,-15 16-578 0 0,-1 0-4 0 0,7-7-10 0 0,-1 1-61 0 0,-5 6-78 0 0,-2 2-11 0 0,0 0 6 0 0,0 0 6 0 0,0 0 16 0 0,14 0 324 0 0,-12 2-126 0 0,8 7 2160 0 0,-10-9-2279 0 0,0-1 0 0 0,1 1 1 0 0,-1 0-1 0 0,0 0 0 0 0,0-1 0 0 0,1 1 0 0 0,-1 0 0 0 0,0 0 0 0 0,0-1 0 0 0,1 1 0 0 0,-1 0 1 0 0,0 0-1 0 0,1 0 0 0 0,-1 0 0 0 0,0 0 0 0 0,1 0 0 0 0,-1-1 0 0 0,0 1 0 0 0,1 0 0 0 0,-1 0 0 0 0,0 0 1 0 0,1 0-1 0 0,0 0-9 0 0,-1 0 0 0 0,0 0 0 0 0,1 0-1 0 0,-1 0 1 0 0,0 0 0 0 0,1 0 0 0 0,-1 0 0 0 0,0 0 0 0 0,0 0 0 0 0,1 0 0 0 0,-1 0 0 0 0,0-1 0 0 0,1 1 0 0 0,-1 0 0 0 0,0 0 0 0 0,1 0 0 0 0,-1-1 0 0 0,0 1-1 0 0,0 0 1 0 0,1 0 0 0 0,-1-1 0 0 0,0 1 0 0 0,2 10-70 0 0,0-2 73 0 0,0 27 8 0 0,-2-33 60 0 0,0-2 36 0 0,0 0-10 0 0,0 0-10 0 0,0 0 6 0 0,0 0 26 0 0,0 0 9 0 0,0 0 4 0 0,0 0-10 0 0,1 1-58 0 0,5 7-69 0 0,-4-6-28 0 0,-1 0 0 0 0,1 0 0 0 0,-1 1 0 0 0,1-1 0 0 0,-1 1 1 0 0,0-1-1 0 0,0 1 0 0 0,0 0 0 0 0,0 0 0 0 0,-1-1 0 0 0,1 4 0 0 0,1 5-49 0 0,-1-1 82 0 0,-1-8 82 0 0,0-2 5 0 0,0 0 2 0 0,0 0 38 0 0,0 0 20 0 0,0 0 3 0 0,0 0-6 0 0,0 0-29 0 0,0 0-12 0 0,0 0-1 0 0,7 13 200 0 0,-5-12-240 0 0,4 6 0 0 0,-3-3-10 0 0,10 13-42 0 0,-7-11-67 0 0,5 8 43 0 0,-10-9 9 0 0,-1-2-5 0 0,0-2 9 0 0,1-1 0 0 0,-1 1 0 0 0,0-1 0 0 0,1 1-1 0 0,-1-1 1 0 0,1 1 0 0 0,-1-1 0 0 0,1 0 0 0 0,-1 1 0 0 0,1-1-1 0 0,-1 0 1 0 0,1 1 0 0 0,-1-1 0 0 0,1 0 0 0 0,-1 0 0 0 0,1 1-1 0 0,0-1 1 0 0,-1 0 0 0 0,1 0 0 0 0,-1 0 0 0 0,1 0 0 0 0,0 0-1 0 0,0 0 1 0 0,1 1 112 0 0,-2-1 14 0 0,3 0 1 0 0,7 2 1 0 0,-7-2 6 0 0,-3 0 1 0 0,14-2 208 0 0,-11 2-291 0 0,0 0-41 0 0,20-5-13 0 0,20-6 1 0 0,-24 4 0 0 0,1-3 0 0 0,-2 8 0 0 0,-12 1 0 0 0,13-1 0 0 0,-14-1 0 0 0,-2 0 0 0 0,1 1 0 0 0,33-6 0 0 0,-18 3 0 0 0,-15 5 0 0 0,1 2 0 0 0,21 3-133 0 0,-23-4 112 0 0,0 0 0 0 0,0 0 0 0 0,-1-1 0 0 0,1 1 0 0 0,0-1 0 0 0,0 0 0 0 0,4 0 0 0 0,26 4 10 0 0,-30-4 11 0 0,0 1 0 0 0,0 0 0 0 0,0-1 0 0 0,0 0 0 0 0,0 1 0 0 0,0-1 0 0 0,0 0 0 0 0,0-1 0 0 0,5 0 0 0 0,2 0 0 0 0,-2 1-1 0 0,-3 0 3 0 0,-1 0 0 0 0,1 0 0 0 0,-1 0 0 0 0,1-1 0 0 0,6-2 0 0 0,-3 2 45 0 0,-1-1 0 0 0,0 0 1 0 0,10-4-1 0 0,-15 5 25 0 0,1 0-12 0 0,58-21 112 0 0,-46 19-187 0 0,6 0-58 0 0,-17 4 71 0 0,-1 0-8 0 0,8 2-40 0 0,-2 3-112 0 0,4 0 146 0 0,1 2 16 0 0,-2 0 12 0 0,-7-6 47 0 0,8 1 11 0 0,-7-4-40 0 0,-2 0-4 0 0,18 4 84 0 0,-5-2-68 0 0,-1-2-31 0 0,-2 5-11 0 0,7 2 6 0 0,-20-5 1 0 0,36 13 44 0 0,-23-9 2 0 0,2-1-31 0 0,-2-2 32 0 0,-10-2 0 0 0,0 0 0 0 0,0-1 0 0 0,0 1 0 0 0,0-1 0 0 0,0 0 0 0 0,8-3 0 0 0,2 1 95 0 0,6-3-55 0 0,-2 1-44 0 0,-13 4-50 0 0,16 0 0 0 0,-10 1 0 0 0,8 2 3 0 0,4 3-18 0 0,-18-4-8 0 0,11 3-13 0 0,-7 0 35 0 0,-5-3 1 0 0,17 2 0 0 0,5-2 84 0 0,-25-1-81 0 0,-1 0 0 0 0,1 1 1 0 0,-1-1-1 0 0,1 0 0 0 0,0 0 0 0 0,-1 0 0 0 0,1 0 0 0 0,-1 0 1 0 0,1-1-1 0 0,-1 1 0 0 0,1 0 0 0 0,0 0 0 0 0,-1 0 0 0 0,1 0 0 0 0,-1-1 1 0 0,1 1-1 0 0,-1 0 0 0 0,1-1 0 0 0,-1 1 0 0 0,1 0 0 0 0,-1-1 0 0 0,1 0 1 0 0,7-3-11 0 0,24 2 26 0 0,-22 0 103 0 0,-8 1-114 0 0,0 0-1 0 0,-1 0 1 0 0,1 1-1 0 0,0-1 1 0 0,0 0-1 0 0,-1 1 1 0 0,1-1-1 0 0,0 1 1 0 0,0-1-1 0 0,0 1 1 0 0,3 0-1 0 0,1 0 2 0 0,19-4 46 0 0,-10 0-44 0 0,1 3-11 0 0,2 4-15 0 0,-4 0-59 0 0,-8-1-5 0 0,7 1 63 0 0,0 1 29 0 0,-10-3 61 0 0,-3-1 35 0 0,0 0-10 0 0,0 0-10 0 0,0 0 4 0 0,0 0 23 0 0,7-1 194 0 0,19 1 211 0 0,-3 2-645 0 0,-21-1 112 0 0,-1 0 0 0 0,0 0 1 0 0,1 0-1 0 0,-1-1 1 0 0,1 1-1 0 0,-1-1 1 0 0,1 1-1 0 0,0-1 1 0 0,-1 1-1 0 0,1-1 1 0 0,-1 0-1 0 0,3 0 0 0 0,2 2-65 0 0,26 13-56 0 0,-23-12 235 0 0,1-1 0 0 0,0-1-1 0 0,0 1 1 0 0,14-2 0 0 0,-19 1-41 0 0,-2-2-41 0 0,21-7 39 0 0,5-1-47 0 0,-28 8-12 0 0,0 1 0 0 0,0-1 0 0 0,0 1 0 0 0,1-1 0 0 0,-1 1 0 0 0,0-1 0 0 0,0 1 0 0 0,0 0 0 0 0,1-1 0 0 0,-1 1 0 0 0,0 0 0 0 0,0 0 0 0 0,1 0 0 0 0,-1 0 0 0 0,1 0 0 0 0,0 1 0 0 0,-1-1 0 0 0,0 0 0 0 0,1 0 0 0 0,-1 0 0 0 0,0 0 0 0 0,1 0 0 0 0,-1 0 0 0 0,0-1 0 0 0,1 1 0 0 0,-1 0 0 0 0,0-1 0 0 0,0 1 0 0 0,1-1 0 0 0,1 0 0 0 0,6-3 0 0 0,-7 2 0 0 0,0 1 0 0 0,0-1 0 0 0,1 1 0 0 0,-1 0 0 0 0,1 0 0 0 0,-1 0 0 0 0,1 1 0 0 0,-1-1 0 0 0,4 0 0 0 0,7-4 0 0 0,-11 4 0 0 0,1 0 0 0 0,-1 0 0 0 0,1 0 0 0 0,0 0 0 0 0,0 1 0 0 0,-1-1 0 0 0,1 1 0 0 0,0-1 0 0 0,3 1 0 0 0,5-2 0 0 0,-9 1 0 0 0,0 0 0 0 0,0 1 0 0 0,0-1 0 0 0,0 1 0 0 0,0 0 0 0 0,0-1 0 0 0,0 1 0 0 0,0 0 0 0 0,0 0 0 0 0,0 0 0 0 0,4 1 0 0 0,-1 0 0 0 0,5-1 0 0 0,0-5 0 0 0,-4 1 0 0 0,-3 2 0 0 0,0 0 0 0 0,0 0 0 0 0,0 1 0 0 0,0-1 0 0 0,1 1 0 0 0,3-1 0 0 0,7-2 0 0 0,-1 2 0 0 0,1 7 0 0 0,7 2 0 0 0,-15-8 0 0 0,0 1 0 0 0,42 5 0 0 0,-18-5 0 0 0,16 2 0 0 0,-15-2 0 0 0,-15 3 0 0 0,3 2 0 0 0,2 3 0 0 0,-15-7 0 0 0,20 2 0 0 0,-9-1 0 0 0,-1-2 0 0 0,34-6 11 0 0,-50 6-11 0 0,46-10 92 0 0,-15 0-67 0 0,-3 0 35 0 0,-26 9-58 0 0,15-3 8 0 0,10 0-10 0 0,-14 0 0 0 0,-9 2 0 0 0,1 1 0 0 0,0-1 0 0 0,0 1 0 0 0,0 0 0 0 0,8 0 0 0 0,80-2 0 0 0,-79 2 0 0 0,21-6 0 0 0,-22 5 0 0 0,25-4 0 0 0,71-7 0 0 0,-86 10 1 0 0,-15 5 8 0 0,-6-1-5 0 0,0 0-1 0 0,0-1 1 0 0,0 1 0 0 0,0-1 0 0 0,0 0 0 0 0,0 1 0 0 0,0-1 0 0 0,0 0 0 0 0,0 0 0 0 0,0-1-1 0 0,0 1 1 0 0,0 0 0 0 0,2-1 0 0 0,12-2-4 0 0,4 1 1 0 0,-17 3-3 0 0,3-1 3 0 0,27-10 10 0 0,-19 5 31 0 0,0 1-31 0 0,0-1 2 0 0,-4 1 51 0 0,-5 2-8 0 0,8 1-34 0 0,10-4 9 0 0,-19 2-15 0 0,30-6-10 0 0,-28 7-6 0 0,22-2 0 0 0,-19 4 0 0 0,-6-1 0 0 0,1 1 0 0 0,0-1 0 0 0,-1 1 0 0 0,1-1 0 0 0,-1 0 0 0 0,1 0 0 0 0,-1-1 0 0 0,6-2 0 0 0,33-8 0 0 0,-36 10 0 0 0,-2 1 0 0 0,-1 1 0 0 0,1-1 0 0 0,-1 1 0 0 0,0 0 0 0 0,1 0 0 0 0,5 0 0 0 0,-3 0 0 0 0,6 1 0 0 0,-7-1 0 0 0,1 0 0 0 0,-1-1 0 0 0,0 1 0 0 0,1-1 0 0 0,7-2 0 0 0,29-4 0 0 0,-39 6 0 0 0,-1 1 0 0 0,0-1 0 0 0,1 1 0 0 0,-1 0 0 0 0,0 0 0 0 0,1 0 0 0 0,-1 1 0 0 0,0-1 0 0 0,1 0 0 0 0,1 2 0 0 0,15 1 0 0 0,-13-4 0 0 0,-2-1 0 0 0,1 2 0 0 0,0-1 0 0 0,0 1 0 0 0,0 0 0 0 0,0 1 0 0 0,0-1 0 0 0,0 1 0 0 0,8 2 0 0 0,1-1 0 0 0,-4-4 0 0 0,-8 2 0 0 0,1-1 0 0 0,-1 1 0 0 0,0-1 0 0 0,1 1 0 0 0,-1 0 0 0 0,0 0 0 0 0,1 0 0 0 0,-1 0 0 0 0,0 1 0 0 0,5 0 0 0 0,15 0 0 0 0,-2 2 0 0 0,-8 1 0 0 0,-1 1 0 0 0,2 0 0 0 0,2 0 0 0 0,1-1 0 0 0,0 0 0 0 0,7 3 0 0 0,-6-3 0 0 0,9 0 0 0 0,-10-2 0 0 0,9 1 0 0 0,-23-3 0 0 0,22 0 0 0 0,-10 0 0 0 0,-2-1 0 0 0,13-7 0 0 0,-7 7 0 0 0,16 2 0 0 0,-29 0 0 0 0,21-3 0 0 0,-6-1-1 0 0,34-11 0 0 0,1 0 14 0 0,-49 13-1 0 0,0 0-1 0 0,0 0 1 0 0,-1 0 0 0 0,1 1 0 0 0,8 0 0 0 0,-7 1-1 0 0,1-1 1 0 0,-1 0 0 0 0,12-2-1 0 0,64-9-11 0 0,-82 11 0 0 0,0-1 0 0 0,0 1 0 0 0,1 0 0 0 0,-1 0 0 0 0,0-1 0 0 0,1 1 0 0 0,-1 0 0 0 0,0 1 0 0 0,1-1 0 0 0,-1 0 0 0 0,0 0 0 0 0,2 1 0 0 0,5 1 0 0 0,-1 0 0 0 0,1-1 0 0 0,0 0 0 0 0,14 0 0 0 0,-8 1 0 0 0,-4 0 0 0 0,4 0 0 0 0,7 0 0 0 0,-6 2 0 0 0,2 0 0 0 0,4 0 0 0 0,-17-1 0 0 0,0 0 0 0 0,17 2 0 0 0,-4-4 0 0 0,2-2 0 0 0,-3-1 0 0 0,0 1 0 0 0,0 5 0 0 0,0 0 0 0 0,0-3 0 0 0,35 3 64 0 0,-33-1-64 0 0,-2 1 0 0 0,0 0 0 0 0,9 6 0 0 0,-25-10 0 0 0,40 11 0 0 0,35 6 0 0 0,-67-16 0 0 0,0 0 1 0 0,1 0-1 0 0,-1-1 0 0 0,0-1 0 0 0,0 1 1 0 0,1-1-1 0 0,8-3 0 0 0,9 0 51 0 0,-12 2 34 0 0,28-9 0 0 0,-29 7-31 0 0,0 0-1 0 0,18-1 1 0 0,-14 2-12 0 0,13-5-12 0 0,-1-2-30 0 0,-16 7 0 0 0,1 3 0 0 0,-2 0 0 0 0,-1 5 0 0 0,1 2 0 0 0,1-4 0 0 0,3 2 0 0 0,-1-1 11 0 0,0 1 42 0 0,-2-1 11 0 0,-7-2-11 0 0,8-1-42 0 0,3 0-11 0 0,-1 3 0 0 0,-5-3 0 0 0,13-3 0 0 0,-6 4 0 0 0,24 2 0 0 0,-33-4 0 0 0,20-5 0 0 0,-18 4 0 0 0,-1 0 0 0 0,1 1 0 0 0,-1 0 0 0 0,14 3 0 0 0,-13-2 0 0 0,0 0 0 0 0,0-1 0 0 0,19-1 0 0 0,-5-5 0 0 0,-11 4 0 0 0,2 2 0 0 0,0 0 0 0 0,19-4 0 0 0,0 1 0 0 0,22 0 64 0 0,-30 0-64 0 0,-22 2 0 0 0,0 0 0 0 0,-1 0 0 0 0,1 0 0 0 0,8 1 0 0 0,-6 1 0 0 0,27-2 0 0 0,-3-2 0 0 0,-26 3 0 0 0,48 1 0 0 0,-50-1 0 0 0,12 0 0 0 0,2-5 0 0 0,0 1 0 0 0,20-1 0 0 0,-1-1 0 0 0,-19 3 0 0 0,-4 2 0 0 0,-1-1 0 0 0,0-1 0 0 0,14-4 0 0 0,23-7 0 0 0,-33 10-11 0 0,0 1-31 0 0,-1 3 31 0 0,0-1 11 0 0,-1-3 0 0 0,1 6 0 0 0,-8-2 0 0 0,-1 1 0 0 0,1 1 0 0 0,-1-1 0 0 0,10 4 0 0 0,-12-3 0 0 0,-1-2 0 0 0,15 2 0 0 0,7 3 0 0 0,-21-3 0 0 0,17 3 0 0 0,-9-5 0 0 0,2 0 11 0 0,3-1 23 0 0,-16 0-33 0 0,0 1 0 0 0,0 0 0 0 0,0 0 1 0 0,0 0-1 0 0,0 0 0 0 0,0 0 0 0 0,0 0 0 0 0,0 0 0 0 0,0 0 1 0 0,0 0-1 0 0,0 0 0 0 0,0 0 0 0 0,0 0 0 0 0,0 1 0 0 0,0-1 1 0 0,0 1-1 0 0,1 0 0 0 0,6 3-2 0 0,-1 0 1 0 0,16 5-1 0 0,26 10 1 0 0,-25-12 0 0 0,-13-4 0 0 0,45 3 75 0 0,-41-6-33 0 0,7 2-31 0 0,-17-1-11 0 0,33 0 11 0 0,-19-1 42 0 0,7 4 9 0 0,-21-2-60 0 0,7-1 51 0 0,23 0-42 0 0,-32 0-6 0 0,1-1 1 0 0,-1 1-1 0 0,1-1 0 0 0,-1 0 1 0 0,1-1-1 0 0,-1 1 0 0 0,1-1 0 0 0,6-1 1 0 0,0-1 10 0 0,13-1-16 0 0,3 1 0 0 0,-7 2 21 0 0,1 0-1 0 0,-1-2 1 0 0,1 0-1 0 0,-1-1 1 0 0,0-1 0 0 0,31-12-1 0 0,-42 14 92 0 0,-6 3-102 0 0,1 0-1 0 0,-1 0 1 0 0,0 0-1 0 0,1 0 0 0 0,-1 0 1 0 0,0 0-1 0 0,1-1 1 0 0,2 0-1 0 0,42-9 55 0 0,-28 5-54 0 0,-18 4-10 0 0,0 1 0 0 0,0 0 0 0 0,0-1 0 0 0,0 1 0 0 0,0 0 0 0 0,0 0 0 0 0,0 0 0 0 0,0 0 0 0 0,0 0 0 0 0,0 0 0 0 0,0 0 0 0 0,0 0 0 0 0,0 0 0 0 0,0 0 0 0 0,0 0 0 0 0,0 1 0 0 0,0-1 0 0 0,1 1 0 0 0,13 4 1 0 0,40 9-73 0 0,13-5 72 0 0,-38-2 64 0 0,-15-6-64 0 0,-8 0 0 0 0,9 1 0 0 0,7 4 0 0 0,7 2-4 0 0,-25-5-5 0 0,12 3-57 0 0,2-5 5 0 0,15-5 49 0 0,17 0 65 0 0,-39 4-42 0 0,27-2-11 0 0,-13-2 0 0 0,-2-1 0 0 0,-5 4 0 0 0,-12 2 0 0 0,0-1 0 0 0,0-1 0 0 0,0 1 0 0 0,10-3 0 0 0,-13 2 0 0 0,-1 0 0 0 0,1 0 0 0 0,0 1 0 0 0,0-1 0 0 0,0 1 0 0 0,7 1 0 0 0,20-1 0 0 0,-20 0 0 0 0,0 0 0 0 0,12 3 0 0 0,1-1 0 0 0,44 3 0 0 0,6-5 0 0 0,-71 1 0 0 0,0-1 0 0 0,0 0 0 0 0,0 0 0 0 0,0 0 0 0 0,6-2 0 0 0,-2 1 0 0 0,1 0 0 0 0,-1 1 0 0 0,0-1 0 0 0,11 2 0 0 0,5 0 0 0 0,-17-4 0 0 0,4-1 0 0 0,27 1 0 0 0,-19 1 0 0 0,-1 0 0 0 0,1 0 0 0 0,-2-1 0 0 0,0 1 0 0 0,9 0-1 0 0,-18 1 4 0 0,8-2 6 0 0,-10 3 33 0 0,7 2-31 0 0,53 5-11 0 0,-61-6 5 0 0,-2 0-2 0 0,1-1 0 0 0,-1 0 0 0 0,1 0 0 0 0,-1 0-1 0 0,1 0 1 0 0,-1 0 0 0 0,0 0 0 0 0,1-1 0 0 0,-1 1 0 0 0,1-1 0 0 0,-1 1 0 0 0,0-1 0 0 0,1 0 0 0 0,-1 0 0 0 0,0 0 0 0 0,0 0 0 0 0,0-1 0 0 0,0 1 0 0 0,3-3 0 0 0,-1 2 26 0 0,0 0-1 0 0,0 1 1 0 0,0 0-1 0 0,0 0 1 0 0,0 0 0 0 0,0 0-1 0 0,5 0 1 0 0,4-1-26 0 0,17-3-3 0 0,-5 0 53 0 0,-12 4-42 0 0,0 3-11 0 0,10-4 0 0 0,-10 4 0 0 0,14-2 0 0 0,-11-1 0 0 0,21-2 0 0 0,-2-1 0 0 0,-31 3 0 0 0,19 0 0 0 0,-9 3 0 0 0,5-1 9 0 0,-14-3 13 0 0,-1 0 0 0 0,0 1-14 0 0,18 0-5 0 0,-12 2-3 0 0,-7-1 0 0 0,0 0 0 0 0,1 0 0 0 0,-1 0 0 0 0,1 0 0 0 0,-1 0 0 0 0,0-1 0 0 0,1 0 0 0 0,-1 1 0 0 0,0-1 0 0 0,5-2 0 0 0,41-6 0 0 0,-17 2 0 0 0,-27 5 0 0 0,0 0 0 0 0,-1 0 0 0 0,1-1 0 0 0,6-3 0 0 0,4-2 0 0 0,1 5 0 0 0,9-5 2 0 0,-18 6-16 0 0,13 2-34 0 0,1-1 37 0 0,-16 4 9 0 0,0-1 4 0 0,15-2-3 0 0,-18 0 1 0 0,1 0 0 0 0,-1 0 0 0 0,0-1 0 0 0,0 1 0 0 0,0 0 0 0 0,0-1 0 0 0,1 1 0 0 0,-1-1 0 0 0,2-1 0 0 0,1 2 0 0 0,16 4 0 0 0,-21-4 0 0 0,5 3 0 0 0,-1-1 0 0 0,16 0 0 0 0,12 1 0 0 0,-18-2 0 0 0,0 0 0 0 0,18-1 0 0 0,-16 1 1 0 0,13 5-13 0 0,-19-7-16 0 0,-8 0 26 0 0,0 1 0 0 0,0 0 0 0 0,0-1 0 0 0,0 1 0 0 0,0 0 0 0 0,0 0 0 0 0,0 0 0 0 0,0 0-1 0 0,0 1 1 0 0,0-1 0 0 0,2 1 0 0 0,7 2 2 0 0,38 11 0 0 0,-32-10 15 0 0,-13-5 4 0 0,25 9 0 0 0,-17-5 3 0 0,-5-2-14 0 0,0 0 0 0 0,0 1 0 0 0,-1 0 0 0 0,1 0 1 0 0,6 3-1 0 0,-11-4-4 0 0,10 3 8 0 0,-2-1 49 0 0,-10-3-58 0 0,0 0 1 0 0,1 1-1 0 0,-1-1 0 0 0,0 0 0 0 0,1 0 0 0 0,-1 0 0 0 0,0 0 0 0 0,1 0 0 0 0,-1 0 0 0 0,0 1 0 0 0,1-1 1 0 0,-1 0-1 0 0,0 0 0 0 0,1 0 0 0 0,-1 0 0 0 0,0 0 0 0 0,1 0 0 0 0,-1-1 0 0 0,0 1 0 0 0,1 0 0 0 0,-1 0 1 0 0,0 0-1 0 0,1 0 0 0 0,-1 0 0 0 0,1-1 0 0 0,3 1-4 0 0,16 6 64 0 0,-6-2-10 0 0,-1-4-42 0 0,0 3-11 0 0,3-1 0 0 0,42 8 76 0 0,-23-3 48 0 0,-14-6-96 0 0,-2 2 5 0 0,4 1-30 0 0,-8-1-3 0 0,-3 0 11 0 0,-7-2 31 0 0,8 0-31 0 0,-5 0-11 0 0,0 0 0 0 0,1 1 0 0 0,9 4 0 0 0,2-2 0 0 0,-6-2 0 0 0,-3 0 7 0 0,-1 0-1 0 0,1-1 1 0 0,0 0 0 0 0,20 0-1 0 0,7-2 14 0 0,-12 1 3 0 0,-16 0 15 0 0,-2 0-25 0 0,1 0-1 0 0,0 1 1 0 0,0 0-1 0 0,-1 1 1 0 0,14 3-1 0 0,3 3 1 0 0,-19-5-15 0 0,10 2 2 0 0,9-2 0 0 0,-23-4 0 0 0,0 1 0 0 0,0 0 0 0 0,1-1 0 0 0,-1 1 0 0 0,0 0 0 0 0,0 0 0 0 0,0 0 0 0 0,0 0 0 0 0,4 1 0 0 0,2 0 7 0 0,-1-1-1 0 0,1 0 1 0 0,8-1 0 0 0,6 1 33 0 0,36-1 165 0 0,-44 2-205 0 0,2 0 0 0 0,-12-1 0 0 0,-1 1 0 0 0,1-1 0 0 0,0 1 0 0 0,-1-1 0 0 0,1 1 0 0 0,4 2 0 0 0,-5-2 0 0 0,0 0 0 0 0,1 0 0 0 0,-1-1 0 0 0,0 1 0 0 0,0-1 0 0 0,0 1 0 0 0,5-2 0 0 0,-3 3 0 0 0,0-2 0 0 0,17-6 0 0 0,-4 0 0 0 0,-13 5 0 0 0,17 2 0 0 0,-15-1 0 0 0,-3 0 0 0 0,0 0 0 0 0,0 0 0 0 0,-1-1 0 0 0,1 0 0 0 0,0 1 0 0 0,0-1 0 0 0,6-3 0 0 0,1-1 0 0 0,-6 3 0 0 0,0-1 0 0 0,0 1 0 0 0,0 0 0 0 0,8-1 0 0 0,17-6 0 0 0,6 0 0 0 0,36-11 0 0 0,-43 13 0 0 0,9 1 0 0 0,-34 6 0 0 0,-1-1 0 0 0,1 1 0 0 0,0-1 0 0 0,-1 0 0 0 0,1 0 0 0 0,5-3 0 0 0,-6 2 0 0 0,0 1 0 0 0,0 0 0 0 0,0 0 0 0 0,0 1 0 0 0,0-1 0 0 0,0 0 0 0 0,0 1 0 0 0,5 0 0 0 0,3-3 0 0 0,27-1 0 0 0,-5 2-53 0 0,-17 4 42 0 0,14 4 11 0 0,-28-6-2 0 0,0 1 0 0 0,0-1-1 0 0,0 0 1 0 0,0 0 0 0 0,0 1 0 0 0,0-1 0 0 0,-1 1-1 0 0,1-1 1 0 0,0 1 0 0 0,0 0 0 0 0,-1 0 0 0 0,1 0-1 0 0,0 0 1 0 0,2 2 0 0 0,-3-2 0 0 0,1 1-1 0 0,0-1 1 0 0,0 0 0 0 0,0 0-1 0 0,0 1 1 0 0,0-2-1 0 0,0 1 1 0 0,0 0 0 0 0,0 0-1 0 0,0-1 1 0 0,0 1-1 0 0,4 0 1 0 0,15 3 2 0 0,-16-6 0 0 0,30 4 0 0 0,19 4 0 0 0,-38-4 0 0 0,-10-2 0 0 0,-4 1 0 0 0,1-1 0 0 0,0 0 0 0 0,-1-1 0 0 0,1 1 0 0 0,-1 0 0 0 0,1-1 0 0 0,0 1 0 0 0,4-3 0 0 0,17-3 0 0 0,-22 6 0 0 0,20-2 0 0 0,-2-2 0 0 0,-16 3 0 0 0,1 0 0 0 0,0 1 0 0 0,0-1 0 0 0,-1 1 0 0 0,1 0 0 0 0,0 0 0 0 0,5 1 0 0 0,11 2 0 0 0,-15-4 0 0 0,-1-1 0 0 0,55-5 0 0 0,-49 5 0 0 0,30-2 0 0 0,-9 3 0 0 0,0-2 0 0 0,-30 3 0 0 0,3-2 0 0 0,-1 1 0 0 0,17 3 0 0 0,-15-3 0 0 0,21 8 0 0 0,-10-1 0 0 0,-12-5 0 0 0,16-4 0 0 0,25 6 0 0 0,-23-3-2 0 0,29 3 80 0 0,-36-3-46 0 0,-14-1-29 0 0,1 1-1 0 0,0-1 1 0 0,-1 1-1 0 0,1 0 1 0 0,0 0-1 0 0,-1 0 1 0 0,1 0-1 0 0,0 1 1 0 0,-1-1 0 0 0,5 2-1 0 0,32 0 51 0 0,-34-1-45 0 0,0 0-5 0 0,15-2-3 0 0,-15-1 1 0 0,-1 0-1 0 0,16 1 52 0 0,32 4-21 0 0,-26-2 28 0 0,-20-2-71 0 0,0 1 1 0 0,0 0 0 0 0,0 0-1 0 0,0 0 1 0 0,0 1-1 0 0,0 0 1 0 0,0 0-1 0 0,11 4 1 0 0,-2-2 11 0 0,0-2 0 0 0,1-2-15 0 0,0-3-57 0 0,5-3-9 0 0,-21 7 83 0 0,21-3-88 0 0,-6 0 27 0 0,0 2-11 0 0,-3 1-25 0 0,4 0-108 0 0,-13 0 122 0 0,-3 0-2 0 0,2 1-11 0 0,5 0 23 0 0,0 1 0 0 0,-1 0 0 0 0,0 0 0 0 0,8 5 0 0 0,-7-4 21 0 0,0 0-1 0 0,-1-1 1 0 0,13 3 0 0 0,-17-4 36 0 0,1-1 0 0 0,0 1 0 0 0,-1 0 0 0 0,1 0 0 0 0,-1 0 0 0 0,4 2 0 0 0,-5-2 2 0 0,1 0 0 0 0,0 0 1 0 0,1 0-1 0 0,-1-1 0 0 0,0 1 1 0 0,0 0-1 0 0,0-1 0 0 0,0 0 0 0 0,0 1 1 0 0,3-1-1 0 0,10 0 67 0 0,-12 1-220 0 0,1-1 0 0 0,0 0 1 0 0,0 0-1 0 0,0 0 1 0 0,-1 0-1 0 0,1 0 0 0 0,0-1 1 0 0,0 0-1 0 0,-1 0 0 0 0,1 0 1 0 0,0 0-1 0 0,-1 0 1 0 0,1-1-1 0 0,-1 0 0 0 0,1 1 1 0 0,4-5-1 0 0,10-12-2258 0 0,-8 6 606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0:54:25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33 3223 0 0,'0'0'143'0'0,"0"0"269"0"0,0 0 1027 0 0,0 0 449 0 0,0 0 89 0 0,0 0-216 0 0,0 0-987 0 0,-10-4 32 0 0,-24-18-612 0 0,28 20-333 0 0,4 1 112 0 0,1 0-1 0 0,-1 1 0 0 0,1-1 1 0 0,-1 1-1 0 0,1-1 1 0 0,-1 1-1 0 0,0 0 1 0 0,1 0-1 0 0,-1-1 1 0 0,1 1-1 0 0,-1 0 1 0 0,0 0-1 0 0,1 1 1 0 0,-1-1-1 0 0,1 0 1 0 0,-1 0-1 0 0,0 1 1 0 0,1-1-1 0 0,-1 1 1 0 0,1 0-1 0 0,-1-1 1 0 0,1 1-1 0 0,0 0 1 0 0,-2 1-1 0 0,0 0-1 0 0,-8 7-28 0 0,2 13 77 0 0,6-14-19 0 0,-3 18 609 0 0,6-23-352 0 0,0-3 40 0 0,0 0 154 0 0,0 0 70 0 0,0 14 2555 0 0,2-12-3002 0 0,8 6-61 0 0,2-3 4 0 0,-9-4 70 0 0,-1 0 22 0 0,49 23 402 0 0,-49-23-416 0 0,1 1-1 0 0,3 1-72 0 0,6 3 132 0 0,1 0 1 0 0,0 0 0 0 0,21 5-1 0 0,-13-7 50 0 0,1-2 0 0 0,0 0 0 0 0,32-1 0 0 0,-38-1-122 0 0,2 1 10 0 0,1-1-13 0 0,1 2-64 0 0,39 11-16 0 0,-54-12 0 0 0,0 0 0 0 0,1 0 0 0 0,-1-1 0 0 0,0 0 0 0 0,1 0 1 0 0,6 0-1 0 0,0-1 10 0 0,10 0 244 0 0,1-1 1 0 0,22-5-1 0 0,-29 3-159 0 0,1 2 0 0 0,-1 0 0 0 0,1 1-1 0 0,30 2 1 0 0,-44-1-92 0 0,3 1 13 0 0,1 0 1 0 0,-1 1-1 0 0,1 0 0 0 0,-1 0 0 0 0,0 0 0 0 0,10 6 1 0 0,-16-8-16 0 0,21 9-2 0 0,-4-2 42 0 0,1 0 1 0 0,0 0-1 0 0,0-2 1 0 0,0 0-1 0 0,1-1 0 0 0,-1-1 1 0 0,31 1-1 0 0,-19-4 28 0 0,55-8-1 0 0,-58 5-52 0 0,0 0 0 0 0,0 2-1 0 0,28 2 1 0 0,-29 1-16 0 0,59 8 0 0 0,-12 1 39 0 0,-4 1 43 0 0,112 2 0 0 0,-66-20-29 0 0,-97 5-41 0 0,-5 1 38 0 0,1-1 0 0 0,20-4-1 0 0,-16 2 141 0 0,-12 3-186 0 0,0 0-1 0 0,0 0 0 0 0,0-1 1 0 0,12-3-1 0 0,23-5 14 0 0,239-40 326 0 0,-243 45-328 0 0,42-2 34 0 0,-41 5-38 0 0,-24-1 1 0 0,-1 2 1 0 0,1 0-1 0 0,17 2 0 0 0,107 21 0 0 0,15-8 145 0 0,-87-9-97 0 0,-23-2 4 0 0,62 8 127 0 0,-17 1-127 0 0,-67-10-53 0 0,1-1-1 0 0,0-1 1 0 0,0-1 0 0 0,-1-1-1 0 0,32-5 1 0 0,-37 3-11 0 0,-1 0 0 0 0,0-2 0 0 0,15-6 0 0 0,-18 6 0 0 0,1 1 0 0 0,0 0 0 0 0,0 1 0 0 0,0 0 0 0 0,14-1 0 0 0,37-3 0 0 0,-43 3 0 0 0,0 2 0 0 0,31 0 0 0 0,84-3 0 0 0,-63 0 0 0 0,-34 0-6 0 0,-1 0-1 0 0,55-16 1 0 0,-28 5 1 0 0,26-11 5 0 0,-66 17 0 0 0,1 2 0 0 0,39-7 0 0 0,108-2 0 0 0,-126 13 0 0 0,-17 0 13 0 0,52-15 1 0 0,-14 3 12 0 0,-43 10-18 0 0,-18 4-2 0 0,0 0 0 0 0,-1 1 0 0 0,1 0 0 0 0,0 0 0 0 0,0 0 1 0 0,-1 1-1 0 0,1 0 0 0 0,0 1 0 0 0,0-1 0 0 0,9 3 0 0 0,5 0 9 0 0,-6-2 1 0 0,0 2 1 0 0,19 5-1 0 0,-13-1-55 0 0,-1 1 0 0 0,0 0 1 0 0,29 18-1 0 0,-30-16 18 0 0,-4-3-2 0 0,1-1 1 0 0,0-1-1 0 0,0 0 0 0 0,0-1 0 0 0,0 0 0 0 0,0-2 1 0 0,1 0-1 0 0,-1 0 0 0 0,1-2 0 0 0,20-1 0 0 0,19 1 205 0 0,-49 1-135 0 0,1 0-1 0 0,-1 0 1 0 0,14 4 0 0 0,13 2 155 0 0,-28-6-191 0 0,1 0-1 0 0,-1 0 1 0 0,1 0 0 0 0,-1 1-1 0 0,11 4 1 0 0,0 0-3 0 0,21 5-8 0 0,35 10 0 0 0,-46-16 73 0 0,-1-1 0 0 0,1-1 1 0 0,-1-2-1 0 0,1 0 0 0 0,0-2 0 0 0,44-6 0 0 0,152-25-76 0 0,-14 9-125 0 0,45-7-181 0 0,-68 3 183 0 0,-151 25 89 0 0,0 1 0 0 0,0 2 1 0 0,47 8-1 0 0,98 29-59 0 0,-32-6 41 0 0,-127-29 128 0 0,43 0 0 0 0,-16-2 21 0 0,-19 0 27 0 0,46-6-1 0 0,-29 1-36 0 0,-22 2-77 0 0,158-3-3 0 0,-107 2-73 0 0,-14 1-1 0 0,-26 1 19 0 0,-6 1 25 0 0,0 0-1 0 0,34 6 1 0 0,251 45 68 0 0,-279-46-4 0 0,93 17 154 0 0,-112-20-125 0 0,1-1 1 0 0,0 0-1 0 0,-1-1 1 0 0,1-1-1 0 0,-1 0 1 0 0,24-6-1 0 0,-3 1 234 0 0,-13 3-193 0 0,1 0-46 0 0,34 7 37 0 0,-47-3-89 0 0,-4-1 4 0 0,-1 0-1 0 0,1 0 1 0 0,10 3-1 0 0,-6-2-2 0 0,-5 0 0 0 0,-1-1 0 0 0,1 1-1 0 0,-1 1 1 0 0,11 2-1 0 0,34 7 1 0 0,20 0 165 0 0,-68-10-97 0 0,0-1 10 0 0,199-4 826 0 0,-173 4-861 0 0,38 0-2 0 0,-45 1-45 0 0,-5-1-58 0 0,24 4 1 0 0,-28-2 33 0 0,1-1 0 0 0,-1 0 1 0 0,0-1-1 0 0,20-2 0 0 0,53-13 24 0 0,-10 2-9 0 0,-51 10-4 0 0,17-4-11 0 0,1 3 0 0 0,-1 1 0 0 0,72 6-1 0 0,-4 5-216 0 0,-91-7 232 0 0,-1-1 0 0 0,1-1 0 0 0,-1-1 1 0 0,1 0-1 0 0,29-9 0 0 0,-17 4-34 0 0,35-3-1 0 0,-5 0-77 0 0,1 1-15 0 0,82-1 0 0 0,-129 9 94 0 0,87-11 133 0 0,-49 5-15 0 0,30-9-4 0 0,-59 11-94 0 0,4-3-31 0 0,-18 5 30 0 0,1 0 1 0 0,-1 0-1 0 0,1 1 0 0 0,12 0 0 0 0,-14 1 15 0 0,0-1 0 0 0,13-4-1 0 0,-8 2 9 0 0,0 1 0 0 0,28-3-1 0 0,-40 6-2 0 0,44-1 129 0 0,-26 1-126 0 0,-9-1-7 0 0,-4 0 0 0 0,-1 1 0 0 0,0 0 0 0 0,1 1 0 0 0,-1-1 0 0 0,7 3 0 0 0,16 2 0 0 0,16 6 0 0 0,-13-3 0 0 0,8 3 0 0 0,-27-6 0 0 0,-8-2 0 0 0,1-1 0 0 0,0 0 0 0 0,11 3 0 0 0,1-1 90 0 0,0-1 1 0 0,0-1-1 0 0,25 0 0 0 0,-4 0 8 0 0,-13 3-45 0 0,-16-6-69 0 0,-6 1 9 0 0,-1 0 0 0 0,1-1 0 0 0,0 1 0 0 0,-1 0-1 0 0,1 1 1 0 0,0-1 0 0 0,4 2 0 0 0,-4-2 3 0 0,8 2-8 0 0,29 8 13 0 0,-30-9-1 0 0,32 9-11 0 0,72 27-327 0 0,-65-20 83 0 0,-40-13 223 0 0,-2-2 11 0 0,0 1 0 0 0,0-1 0 0 0,0-1 0 0 0,0 1 0 0 0,0-1 0 0 0,0 0 1 0 0,0-1-1 0 0,1 0 0 0 0,10-2 0 0 0,4-1 95 0 0,-1-2-1 0 0,0 0 1 0 0,26-11 0 0 0,-42 14-133 0 0,4-2-338 0 0,0-1 0 0 0,0 0 0 0 0,0 0 0 0 0,15-12 0 0 0,7-4-665 0 0,-28 18 551 0 0,1 0 0 0 0,0-1 0 0 0,-1 0-1 0 0,5-4 1 0 0,-2 0-669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1553 36 10135 0 0,'1'-1'231'0'0,"3"-3"-60"0"0,-3 3-45 0 0,0 0 0 0 0,0 1 0 0 0,0-1 0 0 0,0 0 0 0 0,0 0 0 0 0,0 0 0 0 0,-1 0 0 0 0,1 0 0 0 0,0 0 0 0 0,-1-1 0 0 0,1 1 0 0 0,0 0 0 0 0,-1 0 0 0 0,0 0 0 0 0,1-1 0 0 0,-1 1 0 0 0,0 0 0 0 0,0 0 0 0 0,1-1 0 0 0,-1-1 0 0 0,-13 0 898 0 0,7 2-948 0 0,-1 0 0 0 0,1 0-1 0 0,-1 1 1 0 0,1 0-1 0 0,-1 1 1 0 0,-9 1 0 0 0,-40 11 417 0 0,26-5-396 0 0,-130 39 360 0 0,52-15 17 0 0,-79 27 71 0 0,-90 22 27 0 0,235-71-739 0 0,-16 4-1146 0 0,-84 8 0 0 0,44-17-483 0 0,83-5 1500 0 0,1-1 0 0 0,0-1-1 0 0,-1 0 1 0 0,-22-6 0 0 0,38 8 295 0 0,-1 0 1 0 0,0 0 0 0 0,0 0 0 0 0,1-1-1 0 0,-1 1 1 0 0,0 0 0 0 0,0 0 0 0 0,1 0-1 0 0,-1 0 1 0 0,0 0 0 0 0,0-1 0 0 0,1 1-1 0 0,-1 0 1 0 0,0 0 0 0 0,0 0 0 0 0,0-1-1 0 0,0 1 1 0 0,1 0 0 0 0,-1 0 0 0 0,0 0-1 0 0,0-1 1 0 0,0 1 0 0 0,0 0 0 0 0,0-1-1 0 0,0 1 1 0 0,1 0 0 0 0,-1 0 0 0 0,0-1 0 0 0,0 1-1 0 0,0 0 1 0 0,0 0 0 0 0,0-1 0 0 0,0 1-1 0 0,0 0 1 0 0,0-1 0 0 0,0 1 0 0 0,0 0-1 0 0,-1 0 1 0 0,1-1 0 0 0,0 1 0 0 0,0 0-1 0 0,0 0 1 0 0,0-1 0 0 0,0 1 0 0 0,0 0-1 0 0,-1 0 1 0 0,1-1 0 0 0,0 1 0 0 0,0 0-1 0 0,0 0 1 0 0,0 0 0 0 0,-1-1 0 0 0,1 1-1 0 0,0 0 1 0 0,0 0 0 0 0,-1 0 0 0 0,1 0-1 0 0,0-1 1 0 0,0 1 0 0 0,-1 0 0 0 0,1 0-1 0 0,0 0 1 0 0,0 0 0 0 0,-1 0 0 0 0,0 0-1 0 0,2 0 0 0 0,34-26 30 0 0,1 2 0 0 0,71-36 0 0 0,85-21 1860 0 0,-186 79-1885 0 0,0 0-1 0 0,0 0 1 0 0,0 1-1 0 0,12-2 1 0 0,-18 3-4 0 0,1 0 0 0 0,0 0 0 0 0,0 0 0 0 0,0 0 0 0 0,0 0 0 0 0,-1 0-1 0 0,1 0 1 0 0,0 0 0 0 0,0 0 0 0 0,0 0 0 0 0,0 0 0 0 0,-1 1 0 0 0,1-1 0 0 0,0 0 0 0 0,0 1 0 0 0,0-1 0 0 0,-1 1 0 0 0,1-1 0 0 0,0 1 0 0 0,-1-1 0 0 0,1 1 0 0 0,0-1 0 0 0,-1 1 0 0 0,1 0 0 0 0,-1-1 0 0 0,1 1 0 0 0,-1 0 0 0 0,1-1 0 0 0,-1 1 0 0 0,0 0 0 0 0,1 0 0 0 0,-1-1 0 0 0,0 1 0 0 0,1 0 0 0 0,-1 0 0 0 0,0 0 0 0 0,0 0 0 0 0,0-1 0 0 0,0 1 0 0 0,0 0-1 0 0,0 0 1 0 0,0 0 0 0 0,0 0 0 0 0,0-1 0 0 0,0 1 0 0 0,-1 1 0 0 0,-2 14 0 0 0,-1-1 0 0 0,-1 1 0 0 0,0-1 0 0 0,-2-1 0 0 0,-11 23 0 0 0,5-11 0 0 0,-55 107 0 0 0,-109 155 0 0 0,69-145 0 0 0,72-99 0 0 0,6-9 0 0 0,-2-2 0 0 0,-42 33 0 0 0,53-47 0 0 0,-3-1 0 0 0,19-15 0 0 0,0 1 0 0 0,0-1 0 0 0,1 1 0 0 0,0 0 0 0 0,-1 0 0 0 0,1 1 0 0 0,-5 7 0 0 0,-6 13 0 0 0,13-16 0 0 0,5-8 0 0 0,5-5 0 0 0,6-7-884 0 0,4-3-3536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29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592 276 11975 0 0,'0'0'267'0'0,"0"0"42"0"0,0 0 17 0 0,1 2-28 0 0,2 7-126 0 0,-2-7-58 0 0,-1-1-1 0 0,1 1 0 0 0,-1-1 0 0 0,1 1 1 0 0,-1-1-1 0 0,1 1 0 0 0,0-1 1 0 0,0 0-1 0 0,0 1 0 0 0,0-1 0 0 0,0 0 1 0 0,0 0-1 0 0,0 0 0 0 0,0 0 1 0 0,0 0-1 0 0,1 0 0 0 0,-1 0 0 0 0,0 0 1 0 0,1 0-1 0 0,-1-1 0 0 0,1 1 1 0 0,-1 0-1 0 0,1-1 0 0 0,-1 1 0 0 0,1-1 1 0 0,-1 0-1 0 0,1 1 0 0 0,-1-1 1 0 0,1 0-1 0 0,-1 0 0 0 0,1 0 0 0 0,0 0 1 0 0,-1 0-1 0 0,3-1 0 0 0,4-1 317 0 0,0-1 0 0 0,-1 0 0 0 0,0 0 0 0 0,0-1-1 0 0,12-7 1 0 0,1-1-464 0 0,-17 10 121 0 0,0 0 0 0 0,0 0 0 0 0,0-1 1 0 0,0 1-1 0 0,0-1 0 0 0,-1 0 1 0 0,0 0-1 0 0,1 0 0 0 0,-1 0 1 0 0,0-1-1 0 0,0 1 0 0 0,0 0 1 0 0,-1-1-1 0 0,1 1 0 0 0,-1-1 1 0 0,0 0-1 0 0,0 1 0 0 0,0-1 0 0 0,0-6 1 0 0,1-7-132 0 0,-1 0 0 0 0,-1-33 0 0 0,-1 40 59 0 0,0 0-1 0 0,0 0 1 0 0,-1 0-1 0 0,-6-18 1 0 0,7 24-83 0 0,-1 1 0 0 0,1-1 1 0 0,-1 0-1 0 0,0 0 0 0 0,0 1 0 0 0,-1-1 1 0 0,1 1-1 0 0,-1-1 0 0 0,0 1 0 0 0,0 0 1 0 0,0 0-1 0 0,0 0 0 0 0,-7-4 0 0 0,8 6 40 0 0,0 0 0 0 0,1 1 1 0 0,-1-1-1 0 0,0 1 0 0 0,0-1 0 0 0,0 1 0 0 0,0 0 0 0 0,0 0 0 0 0,1 0 0 0 0,-1 0 1 0 0,0 0-1 0 0,0 0 0 0 0,0 0 0 0 0,0 1 0 0 0,0-1 0 0 0,0 0 0 0 0,1 1 1 0 0,-1 0-1 0 0,0-1 0 0 0,0 1 0 0 0,1 0 0 0 0,-3 2 0 0 0,-5 2-89 0 0,1 1 1 0 0,0 0-1 0 0,-7 7 0 0 0,11-9 109 0 0,-238 243 8 0 0,19 20 0 0 0,202-241 0 0 0,-48 61 0 0 0,57-69 0 0 0,0 0 0 0 0,-18 40 0 0 0,28-54 7 0 0,1 0 0 0 0,-1 0 0 0 0,1 0 0 0 0,0 1 0 0 0,0-1 1 0 0,0 0-1 0 0,1 1 0 0 0,-1-1 0 0 0,1 1 0 0 0,0-1 0 0 0,0 1 0 0 0,2 6 0 0 0,-2-9 1 0 0,1 0 0 0 0,0-1 1 0 0,-1 1-1 0 0,1-1 0 0 0,0 1 1 0 0,0-1-1 0 0,0 0 0 0 0,-1 1 0 0 0,1-1 1 0 0,1 0-1 0 0,-1 1 0 0 0,0-1 1 0 0,0 0-1 0 0,3 2 0 0 0,-2-2 6 0 0,0 0 1 0 0,1 0-1 0 0,-1 0 0 0 0,0 0 0 0 0,1-1 1 0 0,-1 1-1 0 0,0-1 0 0 0,1 1 0 0 0,-1-1 1 0 0,1 0-1 0 0,-1 0 0 0 0,5 0 1 0 0,1-1 130 0 0,0-1 0 0 0,1 0 1 0 0,-1 0-1 0 0,0 0 0 0 0,0-1 1 0 0,12-6-1 0 0,47-29 395 0 0,-50 27-523 0 0,246-165 1 0 0,-230 149-19 0 0,-1-1 1 0 0,-1-1 0 0 0,-1-2 0 0 0,-2-1-1 0 0,34-49 1 0 0,-37 44 0 0 0,-12 19 0 0 0,-1 0 0 0 0,0-2 0 0 0,15-34 0 0 0,-50 96 0 0 0,-24 51 0 0 0,26-56 0 0 0,3 1 0 0 0,-27 75 0 0 0,40-95 0 0 0,-3 7 0 0 0,2-1 0 0 0,-5 38 0 0 0,10-50 0 0 0,-1 0 0 0 0,-6 17 0 0 0,5-18 0 0 0,-2-5-201 0 0,4-5-850 0 0,1-1-385 0 0,0 0-78 0 0,0 0-20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20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0 297 11975 0 0,'0'0'267'0'0,"0"0"42"0"0,0 0 17 0 0,0 0-28 0 0,3-8-115 0 0,-1 3 44 0 0,1 1 1 0 0,0-1 0 0 0,0 1-1 0 0,1 0 1 0 0,-1 0-1 0 0,1 0 1 0 0,0 0-1 0 0,0 0 1 0 0,0 1-1 0 0,0 0 1 0 0,1 0-1 0 0,9-5 1 0 0,5-2 843 0 0,40-12-1 0 0,-46 17-712 0 0,37-9 147 0 0,59-11 0 0 0,26-6 976 0 0,56-39-1995 0 0,-74 25-7925 0 0,-85 34 3077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2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61 11975 0 0,'0'0'267'0'0,"5"-8"768"0"0,6 3-1026 0 0,16-8 63 0 0,-26 12 293 0 0,-1 1 122 0 0,0 0 22 0 0,0 0-66 0 0,-7 11-278 0 0,-11 12 376 0 0,-22 21 0 0 0,-16 21 1421 0 0,50-57-1812 0 0,1 1 1 0 0,0-1-1 0 0,0 1 0 0 0,1 0 1 0 0,0 0-1 0 0,-5 17 0 0 0,9-24-103 0 0,0 1-1 0 0,0 0 1 0 0,0-1-1 0 0,0 1 0 0 0,1 0 1 0 0,-1-1-1 0 0,0 1 1 0 0,1-1-1 0 0,0 1 1 0 0,0-1-1 0 0,0 1 1 0 0,0-1-1 0 0,0 1 1 0 0,0-1-1 0 0,1 0 0 0 0,-1 0 1 0 0,1 1-1 0 0,-1-1 1 0 0,1 0-1 0 0,0-1 1 0 0,0 1-1 0 0,0 0 1 0 0,0 0-1 0 0,0-1 0 0 0,0 1 1 0 0,1-1-1 0 0,-1 0 1 0 0,0 0-1 0 0,1 1 1 0 0,4 0-1 0 0,15 2 120 0 0,-1 0-1 0 0,1-2 0 0 0,34 0 0 0 0,66-11-218 0 0,-116 9 198 0 0,0-1 1 0 0,0 0-1 0 0,0-1 0 0 0,0 1 0 0 0,0-1 0 0 0,0-1 1 0 0,10-4-1 0 0,-13 5-176 0 0,0 0-1 0 0,0 0 1 0 0,0-1 0 0 0,-1 1 0 0 0,1 0 0 0 0,-1-1 0 0 0,1 0-1 0 0,-1 1 1 0 0,0-1 0 0 0,0 0 0 0 0,0 0 0 0 0,-1 0-1 0 0,1-1 1 0 0,-1 1 0 0 0,2-4 0 0 0,3-14-104 0 0,-1-1 0 0 0,0 0 1 0 0,1-29-1 0 0,-5 41-16 0 0,0 0 0 0 0,-1 0 0 0 0,-1 0 1 0 0,0 0-1 0 0,0 0 0 0 0,-1 0 0 0 0,0 0 1 0 0,-1 0-1 0 0,-6-17 0 0 0,8 26 138 0 0,-1-1-1 0 0,1 0 1 0 0,0 0 0 0 0,0 1-1 0 0,-1-1 1 0 0,1 1-1 0 0,-1-1 1 0 0,1 1 0 0 0,-1-1-1 0 0,1 1 1 0 0,-1 0-1 0 0,0 0 1 0 0,0 0 0 0 0,0 0-1 0 0,0 0 1 0 0,0 0-1 0 0,0 0 1 0 0,0 1 0 0 0,0-1-1 0 0,0 1 1 0 0,0-1-1 0 0,0 1 1 0 0,0 0 0 0 0,0 0-1 0 0,0 0 1 0 0,0 0-1 0 0,0 0 1 0 0,0 1 0 0 0,0-1-1 0 0,-1 0 1 0 0,-1 2-1 0 0,-3 0-310 0 0,1 0 1 0 0,0 0-1 0 0,0 1 0 0 0,0 0 0 0 0,0 0 0 0 0,0 0 0 0 0,1 1 0 0 0,-10 7 0 0 0,10-6-421 0 0,2-3 147 0 0,1 1 0 0 0,-1-1 0 0 0,0 1 0 0 0,0 0 0 0 0,1 0 0 0 0,0 0 0 0 0,0 0-1 0 0,-4 6 1 0 0,7-4-938 0 0,8 13 0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2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0 600 10135 0 0,'0'0'231'0'0,"2"0"29"0"0,0 2-165 0 0,14 2 521 0 0,-14-3 130 0 0,-2-1 232 0 0,0 0 40 0 0,0 0 6 0 0,0-2-750 0 0,1 0 0 0 0,0 1 0 0 0,0-1 0 0 0,0 1 1 0 0,0-1-1 0 0,0 1 0 0 0,0-1 0 0 0,2 0 0 0 0,3-5 331 0 0,40-77 3113 0 0,-32 57-3311 0 0,1 0-1 0 0,1 1 1 0 0,35-44-1 0 0,-14 30-406 0 0,2 1 0 0 0,2 2 0 0 0,2 2 0 0 0,0 2 0 0 0,3 1 0 0 0,0 3 0 0 0,64-30 0 0 0,-81 45-113 0 0,-19 8-421 0 0,1 0 0 0 0,0 1 0 0 0,0 1 0 0 0,23-6 1 0 0,-14 9-6973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2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477 313 10135 0 0,'10'0'491'0'0,"-10"0"-212"0"0,0 0 105 0 0,0 0 410 0 0,0 0 184 0 0,0 0 40 0 0,2-1-63 0 0,4-4-794 0 0,1 1 1 0 0,-1-1-1 0 0,0-1 1 0 0,-1 1-1 0 0,1-1 1 0 0,4-6-1 0 0,29-44 932 0 0,-26 37-975 0 0,-6 6 108 0 0,-1 1 0 0 0,0-1 0 0 0,0 0-1 0 0,-1-1 1 0 0,-1 1 0 0 0,0-1 0 0 0,-1 0-1 0 0,3-25 1 0 0,-6 38-225 0 0,1-1 1 0 0,-1 1-1 0 0,0-1 0 0 0,0 0 0 0 0,0 1 1 0 0,0-1-1 0 0,0 0 0 0 0,0 1 0 0 0,0-1 1 0 0,-1 0-1 0 0,1 1 0 0 0,-1-1 0 0 0,1 0 0 0 0,-1 1 1 0 0,1-1-1 0 0,-1 1 0 0 0,0-1 0 0 0,0 1 1 0 0,0 0-1 0 0,0-1 0 0 0,0 1 0 0 0,0 0 1 0 0,0-1-1 0 0,0 1 0 0 0,-1 0 0 0 0,1 0 1 0 0,0 0-1 0 0,-1 0 0 0 0,1 0 0 0 0,-1 1 0 0 0,1-1 1 0 0,-1 0-1 0 0,1 0 0 0 0,-1 1 0 0 0,-1-1 1 0 0,-1 0-33 0 0,0 1 0 0 0,0 0 1 0 0,0 0-1 0 0,0 0 0 0 0,0 0 0 0 0,0 1 1 0 0,0-1-1 0 0,0 1 0 0 0,1 0 1 0 0,-1 0-1 0 0,0 0 0 0 0,0 1 1 0 0,-5 2-1 0 0,-48 29-271 0 0,1 3 1 0 0,-91 75 0 0 0,69-42-43 0 0,-71 84 1 0 0,146-150 350 0 0,-8 8 432 0 0,-15 24 1 0 0,23-32-368 0 0,1 1 0 0 0,0-1 1 0 0,0 1-1 0 0,1-1 1 0 0,-1 1-1 0 0,1 0 0 0 0,0-1 1 0 0,0 1-1 0 0,0 0 1 0 0,0 0-1 0 0,1 0 0 0 0,-1 6 1 0 0,2-9-68 0 0,-1 0 0 0 0,0 0 0 0 0,0 0 0 0 0,0 0 0 0 0,1 0 0 0 0,-1 0 0 0 0,0 0 0 0 0,1 0 0 0 0,-1 0 0 0 0,1 0 0 0 0,-1-1 0 0 0,1 1 0 0 0,0 0 0 0 0,-1 0 0 0 0,1-1 1 0 0,0 1-1 0 0,-1 0 0 0 0,1-1 0 0 0,0 1 0 0 0,0-1 0 0 0,0 1 0 0 0,-1-1 0 0 0,1 1 0 0 0,0-1 0 0 0,0 1 0 0 0,0-1 0 0 0,0 0 0 0 0,0 0 0 0 0,0 1 0 0 0,0-1 0 0 0,0 0 0 0 0,0 0 0 0 0,0 0 0 0 0,0 0 0 0 0,1 0 0 0 0,6-1-12 0 0,-1 1 0 0 0,0-1 0 0 0,13-3 0 0 0,-14 2 19 0 0,73-20-12 0 0,136-59 0 0 0,-178 66 0 0 0,-16 6 0 0 0,70-26 0 0 0,-90 34 0 0 0,-1 1 0 0 0,1 0 0 0 0,0 0 0 0 0,-1 0 0 0 0,1-1 0 0 0,0 1 0 0 0,-1 0 0 0 0,1 0 0 0 0,0 0 0 0 0,-1 0 0 0 0,1 0 0 0 0,0 0 0 0 0,-1 0 0 0 0,2 1 0 0 0,-1-1 0 0 0,0 1 0 0 0,-1 0 0 0 0,1 0 0 0 0,-1-1 0 0 0,1 1 0 0 0,-1 0 0 0 0,1 0 0 0 0,-1 0 0 0 0,0 0 0 0 0,1 0 0 0 0,-1-1 0 0 0,0 1 0 0 0,0 0 0 0 0,1 0 0 0 0,-1 0 0 0 0,0 0 0 0 0,0 0 0 0 0,0 0 0 0 0,0 0 0 0 0,-1 0 0 0 0,1 0 0 0 0,0 0 0 0 0,0 0 0 0 0,0 0 0 0 0,-1 1 0 0 0,-10 26 0 0 0,0-9 0 0 0,-1-1 0 0 0,0 0 0 0 0,-1-1 0 0 0,-30 29 0 0 0,35-40-64 0 0,14-9-498 0 0,-1 0 0 0 0,1 0 0 0 0,0 0 1 0 0,7-2-1 0 0,3-1-2975 0 0,7-5-2077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2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0 340 15663 0 0,'0'0'356'0'0,"0"0"50"0"0,1-2 20 0 0,10-22 119 0 0,1 0-1 0 0,1 1 1 0 0,1 0 0 0 0,1 1-1 0 0,0 0 1 0 0,21-20 0 0 0,-15 20-384 0 0,1 0 1 0 0,2 1-1 0 0,0 1 1 0 0,52-31-1 0 0,-68 46-161 0 0,0 1 0 0 0,14-5 0 0 0,-8 6 0 0 0,-13 3 0 0 0,-1 0 0 0 0,1 0 0 0 0,0 0 0 0 0,-1 0 0 0 0,1 0 0 0 0,-1 0 0 0 0,1 0 0 0 0,-1 1 0 0 0,1-1 0 0 0,-1 0 0 0 0,1 0 0 0 0,-1 1 0 0 0,1-1 0 0 0,-1 0 0 0 0,1 1 0 0 0,-1-1 0 0 0,1 0 0 0 0,0 1 0 0 0,0 1 0 0 0,0 0 0 0 0,0 0 0 0 0,1 0 0 0 0,-1 0 0 0 0,-1 1 0 0 0,1-1 0 0 0,0 0 0 0 0,0 1 0 0 0,-1-1 0 0 0,0 0 0 0 0,1 1 0 0 0,-1 2 0 0 0,0 34 0 0 0,-1-23 0 0 0,2 84 0 0 0,-1-97 1 0 0,-1 0 0 0 0,2-1-1 0 0,-1 1 1 0 0,0 0 0 0 0,1-1 0 0 0,-1 1-1 0 0,1 0 1 0 0,0-1 0 0 0,0 1-1 0 0,0-1 1 0 0,2 5 0 0 0,9 16-143 0 0,-3-2-3201 0 0,-9-19-1229 0 0,0-2-1228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2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327 122 13823 0 0,'-29'124'1626'0'0,"17"-77"-989"0"0,2 0-1 0 0,-6 62 1 0 0,16-103-635 0 0,-1-1 0 0 0,1 1-1 0 0,1-1 1 0 0,-1 1 0 0 0,1 0-1 0 0,0-1 1 0 0,0 1 0 0 0,1-1-1 0 0,-1 0 1 0 0,1 1 0 0 0,3 5-1 0 0,-3-9-1 0 0,-1 0 0 0 0,1 0 0 0 0,-1 1 0 0 0,1-1-1 0 0,0 0 1 0 0,0 0 0 0 0,0-1 0 0 0,0 1 0 0 0,1 0 0 0 0,-1-1-1 0 0,0 1 1 0 0,1-1 0 0 0,-1 0 0 0 0,1 0 0 0 0,-1 0 0 0 0,1 0 0 0 0,0 0-1 0 0,-1-1 1 0 0,1 1 0 0 0,0-1 0 0 0,0 1 0 0 0,-1-1 0 0 0,1 0-1 0 0,4-1 1 0 0,5 0-121 0 0,-1 0 0 0 0,1-1-1 0 0,-1-1 1 0 0,0 0 0 0 0,0-1 0 0 0,0 0-1 0 0,11-5 1 0 0,-1-2-451 0 0,0-1-1 0 0,28-21 0 0 0,-17 10-904 0 0,121-95-1876 0 0,-148 114 3222 0 0,0-1 0 0 0,0-1 1 0 0,-1 1-1 0 0,1-1 0 0 0,-1 0 1 0 0,-1 1-1 0 0,1-2 0 0 0,-1 1 1 0 0,0 0-1 0 0,0-1 0 0 0,-1 0 1 0 0,3-10-1 0 0,-1-5 153 0 0,0 0 0 0 0,-1-37-1 0 0,-2 49 333 0 0,-2-5-180 0 0,0 0 0 0 0,0 0 0 0 0,-8-28 0 0 0,4 19 667 0 0,5 24-707 0 0,0-1 0 0 0,0 0-1 0 0,0 1 1 0 0,0-1 0 0 0,-1 0 0 0 0,1 1-1 0 0,0-1 1 0 0,0 1 0 0 0,0-1 0 0 0,-1 0-1 0 0,1 1 1 0 0,0-1 0 0 0,0 1 0 0 0,-1-1-1 0 0,1 1 1 0 0,-1-1 0 0 0,1 1 0 0 0,0-1-1 0 0,-1 1 1 0 0,1-1 0 0 0,-1 1 0 0 0,1 0-1 0 0,-1-1 1 0 0,1 1 0 0 0,-1 0 0 0 0,0-1-1 0 0,1 1 1 0 0,-2 0 0 0 0,2 0 65 0 0,-1 0 0 0 0,0 0 0 0 0,0 0 1 0 0,1 1-1 0 0,-1-1 0 0 0,0 0 0 0 0,1 0 0 0 0,-1 1 0 0 0,0-1 1 0 0,1 1-1 0 0,-1-1 0 0 0,1 1 0 0 0,-1-1 0 0 0,1 1 0 0 0,-1-1 0 0 0,1 1 1 0 0,-1-1-1 0 0,1 1 0 0 0,-1 0 0 0 0,0 1 0 0 0,-9 13 460 0 0,-16 18 1 0 0,16-21-539 0 0,0 0 0 0 0,-11 21 0 0 0,-8 25 703 0 0,-34 108 1 0 0,2-4-860 0 0,28-87 35 0 0,-57 125 0 0 0,-15-7 0 0 0,-53 41-1086 0 0,85-138-4800 0 0,29-43-358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3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281 202 4607 0 0,'0'0'208'0'0,"0"0"135"0"0,0 0 440 0 0,0 0 193 0 0,0 0 42 0 0,0 0-131 0 0,1 2-583 0 0,1 5-196 0 0,-1-5 275 0 0,-1-2 113 0 0,-2 16 618 0 0,2-13-741 0 0,-1 0-1 0 0,1 0 1 0 0,0 0-1 0 0,0 0 1 0 0,0 0-1 0 0,0 0 1 0 0,1 3-1 0 0,-1-4-312 0 0,1 0 0 0 0,-1 0 1 0 0,1 0-1 0 0,-1 0 0 0 0,1 0 0 0 0,0 0 0 0 0,0 0 0 0 0,0-1 0 0 0,0 1 0 0 0,0 0 0 0 0,0-1 1 0 0,0 1-1 0 0,1 0 0 0 0,-1-1 0 0 0,1 0 0 0 0,-1 1 0 0 0,1-1 0 0 0,-1 0 0 0 0,1 0 0 0 0,0 0 0 0 0,0 0 1 0 0,-1 0-1 0 0,1 0 0 0 0,0 0 0 0 0,4 0 0 0 0,14 11 677 0 0,-18-11-692 0 0,0 1 0 0 0,-1-1 0 0 0,1 0-1 0 0,0 0 1 0 0,0 0 0 0 0,0 0 0 0 0,0 0 0 0 0,0 0 0 0 0,0-1 0 0 0,0 1-1 0 0,0 0 1 0 0,1-1 0 0 0,-1 0 0 0 0,0 0 0 0 0,0 0 0 0 0,0 0 0 0 0,0 0-1 0 0,4 0 1 0 0,56-13 987 0 0,121-43 0 0 0,-156 44-1032 0 0,0-2 0 0 0,48-33 0 0 0,-71 44 0 0 0,14-8-46 0 0,-9 6-251 0 0,-1-1 0 0 0,0 1 1 0 0,0-2-1 0 0,0 1 0 0 0,11-13 1 0 0,-18 19 283 0 0,-1-1 1 0 0,1 0 0 0 0,-1 1-1 0 0,1-1 1 0 0,-1 0-1 0 0,1 0 1 0 0,-1 1 0 0 0,1-1-1 0 0,-1 0 1 0 0,0 0 0 0 0,1 0-1 0 0,-1 0 1 0 0,0 1 0 0 0,0-3-1 0 0,-2 0-33 0 0,2 3 40 0 0,-1-3-118 0 0,-1-1-1 0 0,0 1 0 0 0,0-1 1 0 0,0 1-1 0 0,-1-1 1 0 0,1 1-1 0 0,-1 0 0 0 0,1 0 1 0 0,-1 0-1 0 0,0 1 1 0 0,0-1-1 0 0,0 1 0 0 0,-6-4 1 0 0,-4-4-108 0 0,7 5 232 0 0,0 1 0 0 0,-1-1 0 0 0,0 1 0 0 0,0 0 0 0 0,0 1 0 0 0,0 0 0 0 0,0 0 0 0 0,-1 0 0 0 0,1 1 0 0 0,-1 0 0 0 0,-14-2 0 0 0,4 3 0 0 0,1 1 0 0 0,0 1 0 0 0,0 0 0 0 0,-25 5 0 0 0,19-1 0 0 0,-1 2 0 0 0,-32 13 0 0 0,2 0 0 0 0,36-14 0 0 0,1 1 0 0 0,0 1 0 0 0,0 1 0 0 0,-20 14 0 0 0,-59 49 0 0 0,68-50 0 0 0,6-2 0 0 0,0 0 0 0 0,2 0 0 0 0,1 2 0 0 0,0 1 0 0 0,2 0 0 0 0,0 1 0 0 0,-20 42 0 0 0,34-61-2 0 0,0 1 0 0 0,1-1 0 0 0,0 0 0 0 0,0 1 0 0 0,0-1 0 0 0,1 1 0 0 0,-2 10 0 0 0,3-12 8 0 0,1 0 0 0 0,-1-1-1 0 0,0 1 1 0 0,1-1 0 0 0,0 1 0 0 0,0 0-1 0 0,0-1 1 0 0,0 1 0 0 0,0-1-1 0 0,1 0 1 0 0,0 1 0 0 0,0-1 0 0 0,2 4-1 0 0,0-2 158 0 0,1 1 0 0 0,-1-1 0 0 0,1 0 0 0 0,0-1 0 0 0,0 1 0 0 0,0-1 0 0 0,0 0 0 0 0,1 0-1 0 0,0 0 1 0 0,6 2 0 0 0,-2-2 69 0 0,0 0 0 0 0,0 0-1 0 0,1-1 1 0 0,-1-1-1 0 0,19 3 1 0 0,4-4-21 0 0,0 0 0 0 0,1-2 0 0 0,33-6 0 0 0,-59 6-261 0 0,128-10 50 0 0,-79 3-829 0 0,-47 11-933 0 0,-7-1-3132 0 0,-3-2-269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3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11975 0 0,'0'0'267'0'0,"0"0"42"0"0,0 0 17 0 0,2 1-28 0 0,1 3-239 0 0,0-1 0 0 0,0 1 0 0 0,-1 0-1 0 0,1 0 1 0 0,-1 1 0 0 0,0-1 0 0 0,0 0 0 0 0,0 1-1 0 0,0-1 1 0 0,-1 1 0 0 0,0-1 0 0 0,0 1-1 0 0,1 5 1 0 0,-1 9 316 0 0,0 1 1 0 0,-3 19-1 0 0,1-3-172 0 0,-9 117 1845 0 0,10-146-2048 0 0,0 0 0 0 0,0 1 0 0 0,1-1 0 0 0,0 0 0 0 0,0 1 0 0 0,1-1 0 0 0,2 7 0 0 0,-4-13 10 0 0,0-1 0 0 0,0 1 0 0 0,0 0 0 0 0,0 0 0 0 0,0 0 0 0 0,0-1 0 0 0,1 1 0 0 0,-1 0 0 0 0,0-1 0 0 0,1 1 0 0 0,-1 0 0 0 0,0 0 0 0 0,1-1 0 0 0,-1 1 0 0 0,1-1 0 0 0,-1 1 0 0 0,1 0 0 0 0,-1-1 0 0 0,1 1 0 0 0,-1-1 0 0 0,1 1 0 0 0,-1-1 0 0 0,1 1 0 0 0,1-1 0 0 0,0 2 183 0 0,22 13 1396 0 0,-18-12-1578 0 0,-6-2-11 0 0,1-1 0 0 0,-1 0 0 0 0,0 1 1 0 0,1-1-1 0 0,-1 0 0 0 0,0 0 0 0 0,1 0 0 0 0,-1 1 1 0 0,0-1-1 0 0,1 0 0 0 0,-1 0 0 0 0,1 0 0 0 0,-1 0 1 0 0,0 0-1 0 0,1 0 0 0 0,-1 0 0 0 0,0 0 0 0 0,1 0 1 0 0,-1 0-1 0 0,1 0 0 0 0,-1 0 0 0 0,0 0 0 0 0,1 0 1 0 0,0 0-1 0 0,12-2 0 0 0,-12 2 0 0 0,1 0 0 0 0,-1 0 0 0 0,0 0 0 0 0,1 0 0 0 0,-1 0 0 0 0,0 0 0 0 0,1 0 0 0 0,-1-1 0 0 0,0 1 0 0 0,0-1 0 0 0,1 1 0 0 0,-1-1 0 0 0,0 1 0 0 0,0-1 0 0 0,0 1 0 0 0,0-1 0 0 0,0 0 0 0 0,0 0 0 0 0,0 0 0 0 0,0 0 0 0 0,1-1 0 0 0,1-1 0 0 0,7-9 0 0 0,-1-1 0 0 0,0 0 0 0 0,-1 0 0 0 0,0 0 0 0 0,-1-1 0 0 0,6-18 0 0 0,1 0 0 0 0,9-15 446 0 0,2 0 1 0 0,2 2-1 0 0,43-54 0 0 0,-52 77-413 0 0,1 0 0 0 0,1 1 0 0 0,1 0 0 0 0,1 2-1 0 0,1 1 1 0 0,1 1 0 0 0,38-22 0 0 0,-54 35-22 0 0,0 0 1 0 0,14-3-1 0 0,-5 2-3930 0 0,-17 5-2564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3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46 191 10135 0 0,'0'0'231'0'0,"0"-2"29"0"0,0 2-249 0 0,0-1 0 0 0,0 1 0 0 0,1-1 0 0 0,-1 1 0 0 0,0 0 0 0 0,0-1-1 0 0,0 1 1 0 0,0-1 0 0 0,0 1 0 0 0,0 0 0 0 0,1-1 0 0 0,-1 1 0 0 0,0-1 0 0 0,0 1 0 0 0,1 0 0 0 0,-1-1 0 0 0,0 1 0 0 0,1 0-1 0 0,-1 0 1 0 0,0-1 0 0 0,1 1 0 0 0,-1 0 0 0 0,0 0 0 0 0,1-1 0 0 0,-1 1 0 0 0,0 0 0 0 0,1 0 0 0 0,-1 0 0 0 0,1 0 0 0 0,-1-1-1 0 0,0 1 1 0 0,1 0 0 0 0,-1 0 0 0 0,1 0 0 0 0,-1 0 0 0 0,1 0 0 0 0,-1 0 0 0 0,0 0 0 0 0,1 0 0 0 0,0 1 0 0 0,12-3 106 0 0,-3 0 179 0 0,-1-1 0 0 0,1 1 0 0 0,-1 1 0 0 0,17-1 0 0 0,-8 1 484 0 0,0-1 0 0 0,-1-1 0 0 0,0 0 0 0 0,0-1 0 0 0,19-8 0 0 0,-35 12-780 0 0,13-5 52 0 0,-2 2 174 0 0,-1-1-1 0 0,1-1 0 0 0,12-6 1 0 0,-3 0 494 0 0,-13 8-654 0 0,0-2 0 0 0,0 1 1 0 0,0-1-1 0 0,-1 0 1 0 0,9-8-1 0 0,-15 13-110 0 0,-1-1 0 0 0,1 0-1 0 0,0 0 1 0 0,-1 1 0 0 0,1-1-1 0 0,0 0 1 0 0,-1 0 0 0 0,1 0-1 0 0,-1 1 1 0 0,0-1 0 0 0,1 0-1 0 0,-1 0 1 0 0,0 0 0 0 0,1 0-1 0 0,-1 0 1 0 0,0 0 0 0 0,0 0 0 0 0,0 0-1 0 0,0 0 1 0 0,0 0 0 0 0,0 0-1 0 0,0 0 1 0 0,0 0 0 0 0,0 0-1 0 0,0 0 1 0 0,-1 0 0 0 0,1 0-1 0 0,0 0 1 0 0,-1 0 0 0 0,1 1-1 0 0,-1-1 1 0 0,1 0 0 0 0,-1 0-1 0 0,1 0 1 0 0,-1 0 0 0 0,1 1-1 0 0,-1-1 1 0 0,0 0 0 0 0,-1-1 0 0 0,-1 0-10 0 0,1-1 46 0 0,0 0 0 0 0,-1 1 1 0 0,1 0-1 0 0,-1-1 1 0 0,1 1-1 0 0,-1 0 1 0 0,0 0-1 0 0,0 1 1 0 0,0-1-1 0 0,0 1 0 0 0,-1-1 1 0 0,1 1-1 0 0,0 0 1 0 0,0 0-1 0 0,-1 0 1 0 0,1 1-1 0 0,-1-1 1 0 0,1 1-1 0 0,-1 0 0 0 0,-4 0 1 0 0,-3 1 6 0 0,0 0 0 0 0,0 1 0 0 0,1 0-1 0 0,-1 0 1 0 0,-12 6 0 0 0,15-5 1 0 0,0 1 0 0 0,0 0 0 0 0,0 1 0 0 0,1 0 0 0 0,-1 0 0 0 0,1 0 0 0 0,1 1 0 0 0,-1 0 0 0 0,1 1 0 0 0,0-1 0 0 0,-8 13 0 0 0,-5 8 0 0 0,-24 52 0 0 0,42-79 0 0 0,-58 125 0 0 0,47-97 0 0 0,1 1 0 0 0,-9 44 0 0 0,20-71 0 0 0,-1-1 0 0 0,1 1 0 0 0,0-1 0 0 0,-1 0 0 0 0,1 1 0 0 0,0-1 0 0 0,0 1 0 0 0,0-1 0 0 0,0 1 0 0 0,0-1 0 0 0,1 1 0 0 0,-1-1 0 0 0,0 1 0 0 0,1-1 0 0 0,-1 1 0 0 0,1-1 0 0 0,-1 0 0 0 0,1 1 0 0 0,-1-1 0 0 0,1 0 0 0 0,0 0 0 0 0,0 1 0 0 0,2 1 0 0 0,-2-2 0 0 0,1-1 0 0 0,-1 1 0 0 0,1 0 0 0 0,0 0 0 0 0,0-1 0 0 0,-1 1 0 0 0,1-1 0 0 0,0 0 0 0 0,0 1 0 0 0,0-1 0 0 0,-1 0 0 0 0,1 0 0 0 0,0 0 0 0 0,0 0 0 0 0,0 0 0 0 0,0-1 0 0 0,-1 1 0 0 0,4-2 0 0 0,5 0-388 0 0,-1-1 0 0 0,15-6 0 0 0,0-5-5432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3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10 348 10135 0 0,'0'0'464'0'0,"0"0"-9"0"0,-1 1-295 0 0,-6 12 723 0 0,6-11 87 0 0,1-2 44 0 0,0 0-61 0 0,0 0-288 0 0,0 0-121 0 0,0 0-28 0 0,0 0-4 0 0,0 0 0 0 0,0-2 0 0 0,1-2-352 0 0,0 1-1 0 0,0-1 1 0 0,1 0-1 0 0,-1 1 1 0 0,1-1-1 0 0,0 1 1 0 0,0-1-1 0 0,0 1 0 0 0,0 0 1 0 0,1 0-1 0 0,-1 0 1 0 0,4-3-1 0 0,5-6 328 0 0,5-8-338 0 0,2 0-1 0 0,1 2 0 0 0,27-22 1 0 0,68-40-1511 0 0,-90 65 1210 0 0,1 2 0 0 0,0 1 0 0 0,41-14 0 0 0,-8 3 152 0 0,-34 14 0 0 0,31-10 0 0 0,-46 17 0 0 0,0 0 0 0 0,0 1 0 0 0,0 0 0 0 0,0 0 0 0 0,1 1 0 0 0,-1 0 0 0 0,11 2 0 0 0,-19-2 22 0 0,1 0-1 0 0,-1 0 1 0 0,0 0-1 0 0,0 1 1 0 0,1-1-1 0 0,-1 1 0 0 0,0-1 1 0 0,0 1-1 0 0,0-1 1 0 0,0 1-1 0 0,0-1 1 0 0,0 1-1 0 0,0 0 1 0 0,0 0-1 0 0,0 0 1 0 0,0-1-1 0 0,0 1 1 0 0,0 0-1 0 0,0 0 1 0 0,-1 0-1 0 0,1 0 1 0 0,0 0-1 0 0,-1 1 0 0 0,1-1 1 0 0,-1 0-1 0 0,1 0 1 0 0,-1 0-1 0 0,0 0 1 0 0,1 1-1 0 0,-1-1 1 0 0,0 0-1 0 0,0 0 1 0 0,0 1-1 0 0,0-1 1 0 0,0 0-1 0 0,0 0 1 0 0,0 1-1 0 0,-1 1 1 0 0,0 5 175 0 0,-1 0 1 0 0,-1-1 0 0 0,1 1 0 0 0,-7 12 0 0 0,-93 177-33 0 0,46-92-165 0 0,52-98-144 0 0,1 0 0 0 0,-1 1 0 0 0,2 0 0 0 0,-1 0 0 0 0,-1 10 0 0 0,2 7-3717 0 0,3-23 2337 0 0,7 3-11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3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9 482 10135 0 0,'0'0'464'0'0,"0"0"-9"0"0,-1 7-299 0 0,0-3 3668 0 0,0 2-1880 0 0,-2-10 2549 0 0,1-7-871 0 0,2 3-5196 0 0,2 1 1574 0 0,0 0 0 0 0,0 0 0 0 0,1 0 0 0 0,-1 1 0 0 0,2-1 0 0 0,-1 1 0 0 0,1 0 0 0 0,5-7 0 0 0,41-47 0 0 0,-43 52 0 0 0,18-20 0 0 0,159-165 0 0 0,-161 173 0 0 0,0 1 0 0 0,1 2 0 0 0,1 0 0 0 0,32-16 0 0 0,-52 31 0 0 0,-1-1 0 0 0,1 1 0 0 0,0 1 0 0 0,-1-1 0 0 0,1 1 0 0 0,0 0 0 0 0,0 0 0 0 0,0 0 0 0 0,0 0 0 0 0,0 1 0 0 0,6 0 0 0 0,-9 1 0 0 0,0-1 0 0 0,0 0 0 0 0,0 1 0 0 0,1 0 0 0 0,-1-1 0 0 0,-1 1 0 0 0,1 0 0 0 0,0 0 0 0 0,0 0 0 0 0,0 0 0 0 0,0 0 0 0 0,-1 1 0 0 0,1-1 0 0 0,0 0 0 0 0,-1 1 0 0 0,1-1 0 0 0,-1 1 0 0 0,0 0 0 0 0,0 0 0 0 0,1-1 0 0 0,-1 1 0 0 0,0 0 0 0 0,0 0 0 0 0,-1 0 0 0 0,1 0 0 0 0,0 0 0 0 0,-1 0 0 0 0,1 0 0 0 0,-1 2 0 0 0,2 4 0 0 0,-2 1 0 0 0,1-1 0 0 0,-1 0 0 0 0,-1 1 0 0 0,1-1 0 0 0,-1 0 0 0 0,-4 15 0 0 0,-2 2 0 0 0,-12 28 0 0 0,6-24 0 0 0,-22 36 0 0 0,6-12 0 0 0,-18 23 0 0 0,32-53 0 0 0,1 0 0 0 0,-14 29 0 0 0,16-28-162 0 0,6-11 315 0 0,-9 23 0 0 0,14-32-379 0 0,0-1 0 0 0,0 0 0 0 0,1 1 0 0 0,-1-1 0 0 0,1 1 0 0 0,0-1 0 0 0,0 1 0 0 0,0-1 1 0 0,0 1-1 0 0,0-1 0 0 0,1 0 0 0 0,1 5 0 0 0,-2-6-797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3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 15663 0 0,'0'0'356'0'0,"-2"1"50"0"0,-19 19 445 0 0,15-15-783 0 0,-1 1 0 0 0,0 1 0 0 0,1-1 0 0 0,0 1-1 0 0,1 0 1 0 0,0 1 0 0 0,-6 9 0 0 0,0 9-165 0 0,1 0 0 0 0,1 1 0 0 0,-10 50 0 0 0,8-30 729 0 0,-2-2 1 0 0,-27 66-1 0 0,-50 83 1492 0 0,82-177-2105 0 0,-73 159-1 0 0,44-91-437 0 0,14-29-339 0 0,-8 16-75 0 0,27-62 422 0 0,0 0-1 0 0,-4 16 1 0 0,1-1-443 0 0,5-19 100 0 0,2-5-2703 0 0,0-1 3451 0 0,0 0-1529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38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15663 0 0,'0'0'356'0'0,"0"0"50"0"0,0 0 20 0 0,0 0-42 0 0,1 2-250 0 0,1 1-69 0 0,0 0 1 0 0,1 0 0 0 0,-1 0 0 0 0,1 0-1 0 0,0-1 1 0 0,0 1 0 0 0,0-1 0 0 0,0 1-1 0 0,1-1 1 0 0,-1 0 0 0 0,0 0 0 0 0,1-1-1 0 0,-1 1 1 0 0,1-1 0 0 0,0 0 0 0 0,0 0-1 0 0,-1 0 1 0 0,1 0 0 0 0,0 0 0 0 0,0-1-1 0 0,5 0 1 0 0,8 2 276 0 0,1-1-1 0 0,-1-1 0 0 0,1-1 1 0 0,-1 0-1 0 0,0-1 0 0 0,0-1 1 0 0,1-1-1 0 0,31-11 0 0 0,292-135 890 0 0,-314 137-2371 0 0,-1 1 1 0 0,52-14-1 0 0,-63 23-972 0 0,-3 5-4372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38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1032 13823 0 0,'0'0'315'0'0,"0"0"45"0"0,0 0 21 0 0,0 0-49 0 0,0-2-149 0 0,2-2-39 0 0,0 1 0 0 0,-1-1 0 0 0,1 1 0 0 0,1-1 1 0 0,-1 1-1 0 0,0 0 0 0 0,1 0 0 0 0,-1 0 0 0 0,1 0 0 0 0,0 0 0 0 0,5-3 1 0 0,11-13 522 0 0,-2-2-68 0 0,1-1-90 0 0,22-21-1 0 0,309-290 1556 0 0,-223 212-2064 0 0,119-105 0 0 0,-232 215 0 0 0,227-179 0 0 0,-240 190 0 0 0,0 0 0 0 0,0 0 0 0 0,0 0 0 0 0,0 0 0 0 0,0 0 0 0 0,0 0 0 0 0,0 0 0 0 0,0 0 0 0 0,1-1 0 0 0,-1 1 0 0 0,0 0 0 0 0,0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 0 0 0 0,1 0 0 0 0,-1 0 0 0 0,0 0 0 0 0,0 0 0 0 0,0 0 0 0 0,0 0 0 0 0,0 0 0 0 0,0 0 0 0 0,0 1 0 0 0,0-1 0 0 0,0 0 0 0 0,0 0 0 0 0,-1 7 0 0 0,-8 10 0 0 0,-63 88 1440 0 0,65-93-1294 0 0,-71 122 357 0 0,63-104-517 0 0,1 1 1 0 0,-16 52-1 0 0,26-69 14 0 0,1 1 0 0 0,1 0 0 0 0,0 0 0 0 0,1 0 0 0 0,1 18 0 0 0,12 76 0 0 0,-7-86 0 0 0,1-1 0 0 0,0 1 0 0 0,2-1 0 0 0,14 27 0 0 0,-12-26 0 0 0,0 0 0 0 0,-2 1 0 0 0,8 34 0 0 0,-3 43 0 0 0,-12-92-64 0 0,-1-7-273 0 0,0-2-138 0 0,0 0-33 0 0,0 0-72 0 0,0 0-285 0 0,4-13-1828 0 0,0-1-1881 0 0,-1-2-1226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39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13823 0 0,'9'-3'228'0'0,"0"0"-1"0"0,0 1 1 0 0,1 0-1 0 0,-1 0 0 0 0,1 1 1 0 0,14 0-1 0 0,-17 1-236 0 0,36-4 885 0 0,-18 2-121 0 0,34 1-1 0 0,113 5 2318 0 0,-138-2-2643 0 0,-22-1-658 0 0,0 0 0 0 0,0-1 0 0 0,0 0 0 0 0,0-1 0 0 0,0 0 0 0 0,20-5 0 0 0,-15 1-1874 0 0,0-1-4380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40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10135 0 0,'0'0'231'0'0,"0"0"29"0"0,0 0 19 0 0,0 0 37 0 0,0 0 125 0 0,0 0 58 0 0,0 0 11 0 0,0 0-67 0 0,1 2-294 0 0,0 0-138 0 0,1 0-6 0 0,12 5-5 0 0,71 22 1726 0 0,-64-23-1420 0 0,3 2-288 0 0,0 1-1 0 0,42 22 0 0 0,-55-24 184 0 0,1 0-1 0 0,-1 1 1 0 0,0 1 0 0 0,0-1-1 0 0,-1 2 1 0 0,17 19-1 0 0,-15-13-113 0 0,0 1-1 0 0,-1 0 0 0 0,-1 0 1 0 0,11 25-1 0 0,-18-33-71 0 0,1 0 0 0 0,-1 0-1 0 0,-1 0 1 0 0,1 1 0 0 0,-2-1-1 0 0,1 1 1 0 0,-1 0 0 0 0,-1-1-1 0 0,0 1 1 0 0,0 0 0 0 0,-2 9-1 0 0,-1-7-14 0 0,0 0 0 0 0,0 0 0 0 0,-1 0 0 0 0,-1 0 0 0 0,0-1 0 0 0,0 0 0 0 0,-1 0 0 0 0,-9 13 0 0 0,5-11 0 0 0,-1-1 0 0 0,1 0 0 0 0,-2 0 0 0 0,0-1 0 0 0,-25 18 0 0 0,-5-1-714 0 0,-2-2 0 0 0,0-2-1 0 0,-87 33 1 0 0,128-56 516 0 0,-1 0 0 0 0,1 0 0 0 0,-1-1 1 0 0,1 1-1 0 0,-1-1 0 0 0,0 0 0 0 0,0 0 0 0 0,-3-1 0 0 0,4 1-5 0 0,-2 0-820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41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13 8287 0 0,'1'-1'382'0'0,"1"0"-333"0"0,-1 0 1 0 0,1 0-1 0 0,-1 1 0 0 0,1-1 1 0 0,0 1-1 0 0,-1-1 1 0 0,1 1-1 0 0,3-1 0 0 0,26-4 168 0 0,-28 4 503 0 0,-3 1 249 0 0,0 0 45 0 0,0 0-129 0 0,0 0-506 0 0,0 0 37 0 0,0 0 80 0 0,-1 15-154 0 0,0-1 0 0 0,-1 1 0 0 0,-1-1 0 0 0,-4 15 0 0 0,-22 56 1114 0 0,-78 151-432 0 0,-19-10 0 0 0,123-221-1032 0 0,-7 12-33 0 0,0 0-1 0 0,-11 31 0 0 0,20-46-654 0 0,1-2-257 0 0,0 0-1013 0 0,0 0-3830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41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99 460 2759 0 0,'0'0'107'0'0,"-2"1"-19"0"0,-6 3-30 0 0,0-1 126 0 0,0 1-1 0 0,1 0 0 0 0,0 0 1 0 0,-1 1-1 0 0,2 0 1 0 0,-1 0-1 0 0,-7 8 0 0 0,14-13-83 0 0,0 1-1 0 0,-1-1 0 0 0,1 0 0 0 0,0 1 0 0 0,0-1 0 0 0,-1 0 0 0 0,1 1 1 0 0,0-1-1 0 0,-1 0 0 0 0,1 0 0 0 0,0 1 0 0 0,-1-1 0 0 0,1 0 0 0 0,0 0 1 0 0,-1 1-1 0 0,1-1 0 0 0,0 0 0 0 0,-1 0 0 0 0,1 0 0 0 0,-1 0 0 0 0,1 0 1 0 0,0 0-1 0 0,-1 0 0 0 0,1 0 0 0 0,-1 0 0 0 0,1 0 0 0 0,0 0 0 0 0,-1 0 1 0 0,1 0-1 0 0,-1 0 0 0 0,1 0 0 0 0,-1 0 0 0 0,1 0 0 0 0,0 0 0 0 0,-1 0 1 0 0,1-1-1 0 0,0 1 0 0 0,-1 0 0 0 0,1 0 0 0 0,0-1 0 0 0,-1 1 0 0 0,1 0 1 0 0,0 0-1 0 0,-1-1 0 0 0,1 1 0 0 0,0 0 0 0 0,0-1 0 0 0,-1 1 0 0 0,1 0 1 0 0,0-1-1 0 0,0 1 0 0 0,0 0 0 0 0,-1-1 0 0 0,1 1 0 0 0,0-1 0 0 0,-1-1 490 0 0,0 0-1 0 0,0 0 1 0 0,0 0-1 0 0,1-1 1 0 0,-1 1-1 0 0,1 0 0 0 0,-1 0 1 0 0,1-4-1 0 0,1-3-487 0 0,1 0-1 0 0,0 0 0 0 0,1 0 1 0 0,0 0-1 0 0,0 1 1 0 0,1 0-1 0 0,0-1 0 0 0,0 1 1 0 0,8-10-1 0 0,6-7 414 0 0,31-32 0 0 0,-22 29-511 0 0,1 1 0 0 0,1 0-1 0 0,2 3 1 0 0,0 0 0 0 0,59-31-1 0 0,-56 37-2 0 0,1 2 0 0 0,1 1 0 0 0,0 2 0 0 0,1 1 0 0 0,0 2 0 0 0,0 2 0 0 0,52-5 0 0 0,-69 11 12 0 0,145-11 626 0 0,-141 13-480 0 0,-1 1 0 0 0,1 1 0 0 0,0 1 0 0 0,42 10 0 0 0,-58-10-94 0 0,0-1-1 0 0,0 2 1 0 0,0-1 0 0 0,0 1-1 0 0,-1 0 1 0 0,0 0-1 0 0,0 1 1 0 0,0 0 0 0 0,11 10-1 0 0,-16-13-64 0 0,0 1 1 0 0,0-1-1 0 0,0 0 0 0 0,-1 1 0 0 0,1-1 0 0 0,-1 1 0 0 0,1-1 0 0 0,-1 1 0 0 0,0 0 0 0 0,0 0 0 0 0,0-1 0 0 0,0 1 1 0 0,-1 0-1 0 0,1 0 0 0 0,-1 0 0 0 0,1 0 0 0 0,-1 0 0 0 0,0 0 0 0 0,0 0 0 0 0,-1 0 0 0 0,1 0 0 0 0,-1 0 0 0 0,1 0 1 0 0,-1 0-1 0 0,0-1 0 0 0,0 1 0 0 0,0 0 0 0 0,0 0 0 0 0,-1-1 0 0 0,-2 5 0 0 0,-2 1 1 0 0,0 0 0 0 0,0 0 0 0 0,-1-1 0 0 0,0 0 0 0 0,0 0 0 0 0,-1 0 0 0 0,-16 10 0 0 0,-67 32 0 0 0,61-34 0 0 0,-309 144 0 0 0,247-118 0 0 0,-204 88 0 0 0,282-124-44 0 0,-28 11-908 0 0,39-15 645 0 0,0-1 0 0 0,1 1 0 0 0,-1-1 0 0 0,0 1 0 0 0,0-1 0 0 0,0 0 0 0 0,1 0 0 0 0,-1 0 0 0 0,0 0 1 0 0,0-1-1 0 0,0 1 0 0 0,-3-2 0 0 0,-6-5-5147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42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6 13823 0 0,'14'-4'630'0'0,"-11"3"-13"0"0,-1 1-393 0 0,5 0-125 0 0,-5 0 277 0 0,-4 0-241 0 0,0 1 1 0 0,0-1-1 0 0,1 1 1 0 0,-1 0 0 0 0,0 0-1 0 0,0 0 1 0 0,1 0 0 0 0,-3 1-1 0 0,-3 3 86 0 0,-51 23 0 0 0,-282 159-883 0 0,294-157 1021 0 0,15-11-737 0 0,1 1 0 0 0,2 1 1 0 0,-40 37-1 0 0,59-46 488 0 0,0-1-1 0 0,0 2 1 0 0,1-1 0 0 0,1 1 0 0 0,0 0 0 0 0,0 0 0 0 0,2 1 0 0 0,-1 0 0 0 0,2 0 0 0 0,0 1 0 0 0,1-1 0 0 0,0 1-1 0 0,1-1 1 0 0,1 1 0 0 0,0 19 0 0 0,2-28-110 0 0,0-1 0 0 0,0 1 0 0 0,1-1 0 0 0,0 1 0 0 0,0-1 0 0 0,0 0 0 0 0,1 1 0 0 0,-1-1 0 0 0,7 8 0 0 0,2 1 0 0 0,21 24 0 0 0,-24-31 0 0 0,0 0 0 0 0,1 0 0 0 0,-1-1 0 0 0,1 0 0 0 0,1-1 0 0 0,-1 0 0 0 0,20 8 0 0 0,76 17 0 0 0,-88-26 0 0 0,-13-3 0 0 0,137 41-401 0 0,-118-35-594 0 0,-10-4-3449 0 0,-11-2-524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4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0 866 11975 0 0,'0'0'267'0'0,"0"0"42"0"0,1 2 17 0 0,1 1-275 0 0,-1-1 1 0 0,1 0 0 0 0,0 1 0 0 0,0-1 0 0 0,0 0 0 0 0,1 0-1 0 0,2 2 1 0 0,14 15-56 0 0,-11-7 738 0 0,-5-8-258 0 0,-1 0 0 0 0,1 0-1 0 0,-1 0 1 0 0,1-1 0 0 0,1 1 0 0 0,5 5-1 0 0,1-6-475 0 0,-8-3 0 0 0,0 0 0 0 0,0 0 0 0 0,-1 0 0 0 0,1 0 0 0 0,0 0 0 0 0,-1 0 0 0 0,1-1 0 0 0,0 1 0 0 0,-1-1 0 0 0,1 0 0 0 0,-1 1 0 0 0,1-1 0 0 0,0 0 0 0 0,-1 0 0 0 0,2-1 0 0 0,22-20 0 0 0,-15 13 0 0 0,27-26 0 0 0,-2-1 0 0 0,51-69 0 0 0,48-92 0 0 0,-90 130 0 0 0,16-29 417 0 0,-27 41 135 0 0,3 1 0 0 0,54-62-1 0 0,-60 82-551 0 0,-18 19 0 0 0,1 0 0 0 0,0 1 0 0 0,20-16 0 0 0,-30 27 0 0 0,1 0 0 0 0,-1 0 0 0 0,0 0 0 0 0,4-7 0 0 0,9-8 0 0 0,-8 13 0 0 0,1 5 0 0 0,-7 1 0 0 0,0 0 0 0 0,0 0 0 0 0,-1 0 0 0 0,1 0 0 0 0,-1 0 0 0 0,1 0 0 0 0,-1 1 0 0 0,0-1 0 0 0,1 0 0 0 0,-1 1 0 0 0,0-1 0 0 0,0 1 0 0 0,0 0 0 0 0,0-1 0 0 0,0 1 0 0 0,0 0 0 0 0,1 3 0 0 0,0-1 0 0 0,-1 1 0 0 0,1 0 0 0 0,-1 1 0 0 0,0-1 0 0 0,1 7 0 0 0,-3 3 0 0 0,0 0 0 0 0,-1 0 0 0 0,0 0 0 0 0,-8 26 0 0 0,5-25 0 0 0,1 0 0 0 0,1 1 0 0 0,-2 29 0 0 0,6-5 0 0 0,-2 45 0 0 0,-2 13-7 0 0,2-23 86 0 0,3 199 2014 0 0,-1-239-2210 0 0,-1-6 117 0 0,-1-23 0 0 0,1 0 0 0 0,0 0 0 0 0,0 0 0 0 0,0 0 0 0 0,1 0 0 0 0,0 0 0 0 0,4 13 0 0 0,-3-16 3 0 0,-1-1-1 0 0,0 0 0 0 0,1 0 0 0 0,0 0 1 0 0,-1 0-1 0 0,1-1 0 0 0,0 1 1 0 0,1 0-1 0 0,-1-1 0 0 0,0 1 1 0 0,1-1-1 0 0,-1 0 0 0 0,6 4 1 0 0,-6-5-49 0 0,1 0 1 0 0,-1 0-1 0 0,0-1 1 0 0,1 1 0 0 0,-1 0-1 0 0,1-1 1 0 0,-1 1-1 0 0,1-1 1 0 0,-1 0-1 0 0,1 0 1 0 0,-1 0 0 0 0,1 0-1 0 0,-1 0 1 0 0,1-1-1 0 0,-1 1 1 0 0,1-1-1 0 0,-1 1 1 0 0,1-1 0 0 0,2-2-1 0 0,2 0-1478 0 0,0 0 0 0 0,0-1 0 0 0,7-5 0 0 0,2-5-4720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43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87 13823 0 0,'-2'0'630'0'0,"-1"-1"-309"0"0,2 1-277 0 0,-1 0 0 0 0,1-1 0 0 0,0 1 1 0 0,-1 0-1 0 0,1 0 0 0 0,-1 0 0 0 0,1 0 0 0 0,-1 0 1 0 0,1 0-1 0 0,0 0 0 0 0,-1 1 0 0 0,1-1 0 0 0,-2 1 1 0 0,28 8 1329 0 0,-17-6-1299 0 0,1-1 0 0 0,-1-1 0 0 0,1 1 0 0 0,0-1 0 0 0,0-1 1 0 0,-1 0-1 0 0,1 0 0 0 0,0 0 0 0 0,0-1 0 0 0,0-1 0 0 0,-1 1 0 0 0,1-2 0 0 0,13-4 0 0 0,89-36 1260 0 0,-38 11-3575 0 0,-42 17-3898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3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546 256 10135 0 0,'-7'3'919'0'0,"-16"8"1210"0"0,34 9-81 0 0,-7-16-1833 0 0,0 1 0 0 0,0-1 0 0 0,0 0 0 0 0,1 0 1 0 0,-1 0-1 0 0,1-1 0 0 0,0 1 0 0 0,0-1 0 0 0,0 0 0 0 0,1-1 0 0 0,-1 1 0 0 0,1-1 0 0 0,-1 0 0 0 0,8 1 0 0 0,-5-1-118 0 0,1-1-1 0 0,-1 0 1 0 0,0-1-1 0 0,1 0 1 0 0,-1 0 0 0 0,1-1-1 0 0,-1 0 1 0 0,0 0 0 0 0,14-5-1 0 0,24-7-96 0 0,-4 1 0 0 0,44-18 0 0 0,-80 28 0 0 0,36-16 0 0 0,-1-1 0 0 0,50-31 0 0 0,-82 43-5 0 0,-3 4 7 0 0,0-1 0 0 0,0 0 0 0 0,-1 0 0 0 0,0-1 0 0 0,8-7-1 0 0,-12 10-3 0 0,0 1-1 0 0,0-1 0 0 0,0 1 1 0 0,0-1-1 0 0,0 0 0 0 0,0 0 1 0 0,-1 1-1 0 0,1-1 0 0 0,-1 0 0 0 0,1 0 1 0 0,-1 0-1 0 0,0 0 0 0 0,1 0 1 0 0,-1 0-1 0 0,0 1 0 0 0,0-1 1 0 0,-1 0-1 0 0,1 0 0 0 0,0 0 0 0 0,0 0 1 0 0,-1 0-1 0 0,0 0 0 0 0,1 1 1 0 0,-1-1-1 0 0,-1-2 0 0 0,1 1-97 0 0,0 0-1 0 0,-1 0 0 0 0,1 0 1 0 0,-1 0-1 0 0,0 0 0 0 0,0 1 1 0 0,0-1-1 0 0,0 1 1 0 0,0-1-1 0 0,0 1 0 0 0,-1 0 1 0 0,1 0-1 0 0,-1 0 0 0 0,0 0 1 0 0,0 0-1 0 0,0 1 0 0 0,1-1 1 0 0,-6-1-1 0 0,-33-11 85 0 0,-84-24 16 0 0,114 36 0 0 0,-1 0 0 0 0,0 2 0 0 0,-17 0 0 0 0,-1 0 0 0 0,16 0 0 0 0,0 0 0 0 0,0 2 0 0 0,0 0 0 0 0,0 0 0 0 0,1 1 0 0 0,-23 8 0 0 0,-76 39 0 0 0,86-37 0 0 0,-36 21 0 0 0,1 3 0 0 0,2 2 0 0 0,-79 69 0 0 0,91-68 0 0 0,2 2 0 0 0,-50 61 0 0 0,90-96 65 0 0,0-1-1 0 0,1 0 0 0 0,0 1 1 0 0,0 0-1 0 0,1 0 1 0 0,-1 0-1 0 0,2 1 1 0 0,-1-1-1 0 0,1 1 0 0 0,0-1 1 0 0,1 1-1 0 0,-2 12 1 0 0,3-15-10 0 0,0 1-1 0 0,0 0 1 0 0,1 0 0 0 0,0 0 0 0 0,0-1 0 0 0,0 1 0 0 0,1 0 0 0 0,0-1 0 0 0,0 1 0 0 0,0-1 0 0 0,0 0 0 0 0,1 1 0 0 0,0-1 0 0 0,0 0 0 0 0,1-1 0 0 0,-1 1 0 0 0,7 5 0 0 0,0 0 36 0 0,1-2 0 0 0,0 1 0 0 0,1-1 1 0 0,0-1-1 0 0,0 0 0 0 0,1-1 0 0 0,-1 0 1 0 0,1-1-1 0 0,1 0 0 0 0,-1-1 0 0 0,1-1 0 0 0,-1 0 1 0 0,21 1-1 0 0,2-1 384 0 0,0-2 0 0 0,-1-2 1 0 0,1-1-1 0 0,38-7 0 0 0,-15-2-129 0 0,63-20 0 0 0,55-27-2147 0 0,-95 30-366 0 0,8-7-3029 0 0,-72 28-260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4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31 6447 0 0,'0'0'142'0'0,"0"0"22"0"0,0 0 13 0 0,0 0 123 0 0,0 0 468 0 0,-5 5 756 0 0,3-5 6313 0 0,2-1-7819 0 0,-1-12-20 0 0,4 4 2 0 0,-3 8 0 0 0,0 1 0 0 0,0 0 0 0 0,0-1 0 0 0,0 1 0 0 0,1 0 0 0 0,-1-1 0 0 0,0 1 0 0 0,0-1 0 0 0,0 1 0 0 0,0-1 0 0 0,0 1 0 0 0,0 0 0 0 0,0-1 0 0 0,0 1 0 0 0,0-1 0 0 0,0 1 0 0 0,0 0 0 0 0,0-1 0 0 0,-1 1 0 0 0,1-1 0 0 0,0 1 0 0 0,0 0 0 0 0,0-1 0 0 0,0 1 0 0 0,-1-1 0 0 0,-4 0 0 0 0,4 1 0 0 0,-4 0-129 0 0,-1-1-1 0 0,0 2 0 0 0,0-1 0 0 0,0 1 1 0 0,0-1-1 0 0,0 2 0 0 0,0-1 1 0 0,-5 2-1 0 0,-25 5-260 0 0,24-6 356 0 0,1 0 1 0 0,0 0-1 0 0,-1 1 0 0 0,1 1 0 0 0,0 0 1 0 0,1 0-1 0 0,-1 1 0 0 0,1 1 1 0 0,0-1-1 0 0,-14 12 0 0 0,18-12 111 0 0,1 1-1 0 0,-1 0 1 0 0,1 0-1 0 0,0 1 0 0 0,1-1 1 0 0,-1 1-1 0 0,1 0 1 0 0,1 1-1 0 0,-1-1 1 0 0,1 1-1 0 0,-3 10 0 0 0,0 8 253 0 0,1 0 0 0 0,-2 30 0 0 0,5-41-305 0 0,0 4-24 0 0,2-12 0 0 0,0-1 0 0 0,-1 1 0 0 0,0-1 0 0 0,-4 11 0 0 0,4-14 0 0 0,1 0 0 0 0,-1 0 0 0 0,0 0 0 0 0,1 0 0 0 0,-1 6 0 0 0,3 0 0 0 0,6-4 0 0 0,7-3 270 0 0,0-1 1 0 0,0 0-1 0 0,0-1 0 0 0,0-1 0 0 0,0 0 1 0 0,19-4-1 0 0,-10 2-114 0 0,3-3-156 0 0,-4 1 0 0 0,-19 4-114 0 0,1 0 92 0 0,9 1-6252 0 0,-14 0 660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45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6 10135 0 0,'-2'-1'231'0'0,"0"0"-183"0"0,0 1-1 0 0,0-1 1 0 0,0 0-1 0 0,0 1 1 0 0,0-1-1 0 0,0 1 1 0 0,0 0-1 0 0,0 0 1 0 0,0 0-1 0 0,0 0 1 0 0,0 0-1 0 0,0 0 1 0 0,-3 1 0 0 0,-34 8 176 0 0,18-3 182 0 0,21-6-341 0 0,-1 0-1 0 0,0 0 1 0 0,1 1-1 0 0,-1-1 1 0 0,0 0 0 0 0,0 1-1 0 0,1-1 1 0 0,-1 1-1 0 0,1-1 1 0 0,-1 1-1 0 0,0-1 1 0 0,1 1 0 0 0,-1-1-1 0 0,1 1 1 0 0,-1 0-1 0 0,1-1 1 0 0,0 1 0 0 0,-1 0-1 0 0,1-1 1 0 0,0 1-1 0 0,-1 0 1 0 0,1 0 0 0 0,0-1-1 0 0,0 1 1 0 0,-1 0-1 0 0,1 1 1 0 0,-1 22-317 0 0,2-18 377 0 0,-1 0-76 0 0,1 0-1 0 0,0 0 0 0 0,0-1 0 0 0,1 1 1 0 0,-1 0-1 0 0,1-1 0 0 0,1 1 1 0 0,-1-1-1 0 0,1 1 0 0 0,0-1 0 0 0,0 0 1 0 0,6 7-1 0 0,6 6 647 0 0,31 29 0 0 0,-43-44-681 0 0,60 59 2 0 0,45 41 56 0 0,-86-83 137 0 0,0 1-1 0 0,-1 1 0 0 0,-1 1 1 0 0,23 35-1 0 0,-35-45-123 0 0,1 1 0 0 0,-2 0 0 0 0,0 1 0 0 0,-1 0 0 0 0,0-1 0 0 0,-1 2 0 0 0,-1-1 0 0 0,-1 1-1 0 0,0-1 1 0 0,1 17 0 0 0,-3-14-85 0 0,-1-1 0 0 0,0 1 0 0 0,-4 20 0 0 0,2-30 0 0 0,0 0 0 0 0,0 0 0 0 0,0 0 0 0 0,-1-1 0 0 0,-1 1 0 0 0,1-1 0 0 0,-1 0 0 0 0,0 0 0 0 0,-6 7 0 0 0,-3 3 0 0 0,-1-2 0 0 0,-1 1 0 0 0,-1-2 0 0 0,-32 24 0 0 0,-76 40 0 0 0,90-58 0 0 0,19-11 0 0 0,-1 0 0 0 0,1-2 0 0 0,-1 1 0 0 0,-32 9 0 0 0,38-16-133 0 0,8 0-563 0 0,5-5-257 0 0,9-12-58 0 0,5-2-12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45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64 10135 0 0,'0'0'231'0'0,"0"0"29"0"0,-1 0 19 0 0,-34 14 85 0 0,20-12 1138 0 0,25-6 1417 0 0,28-4-1250 0 0,46-5-1351 0 0,142-22 1428 0 0,-146 24-1405 0 0,-13 2-4270 0 0,-66 9 1907 0 0,-1 0-24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4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15663 0 0,'0'0'356'0'0,"0"0"50"0"0,0 0 20 0 0,0 0-42 0 0,2-1-250 0 0,41-11 379 0 0,1 1 1 0 0,0 2 0 0 0,85-6-1 0 0,70 6-513 0 0,-190 8-246 0 0,62-2 609 0 0,-24 0-5824 0 0,-20 1-587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4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0 11975 0 0,'0'0'267'0'0,"0"2"42"0"0,0 0-246 0 0,0 0 0 0 0,0 1-1 0 0,0-1 1 0 0,0 1 0 0 0,0-1-1 0 0,-1 0 1 0 0,1 1 0 0 0,-1-1-1 0 0,0 0 1 0 0,0 0 0 0 0,-2 5-1 0 0,-16 26-111 0 0,9-17 82 0 0,-29 50 555 0 0,-37 72 1280 0 0,29-47-1192 0 0,-70 102 0 0 0,44-77-396 0 0,-9 33-280 0 0,78-141-386 0 0,-1 0 1 0 0,-11 11-1 0 0,9-11-5401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4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41 197 11975 0 0,'-24'22'1212'0'0,"8"-6"-678"0"0,15-15-45 0 0,1-1 20 0 0,0 0-66 0 0,11-5-278 0 0,31-10 328 0 0,48-16 1046 0 0,6 2-1520 0 0,71-18-22 0 0,89-28-3053 0 0,-165 46 1910 0 0,-78 25-388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5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11 8287 0 0,'0'0'191'0'0,"0"0"26"0"0,0 0 9 0 0,2 0 42 0 0,9 0 1143 0 0,1-1 0 0 0,0-1-1 0 0,-1 1 1 0 0,13-5 0 0 0,-22 5-895 0 0,-2 1-4 0 0,0 0 0 0 0,0 0 0 0 0,1 1-438 0 0,-1 0 0 0 0,1-1 0 0 0,-1 1 0 0 0,0 0 0 0 0,1-1 0 0 0,-1 1 1 0 0,1 0-1 0 0,-1-1 0 0 0,0 1 0 0 0,0 0 0 0 0,1 0 0 0 0,-1-1 0 0 0,0 1 0 0 0,0 1 0 0 0,-1 6-71 0 0,-1 0-1 0 0,0 0 1 0 0,0 0 0 0 0,-1 0-1 0 0,0 0 1 0 0,-6 11 0 0 0,-30 46-6 0 0,18-34 4 0 0,-127 190-1 0 0,88-146-19 0 0,10-13-172 0 0,-54 87 0 0 0,103-146 48 0 0,-1 0 1 0 0,1 0-1 0 0,-1 0 1 0 0,1 0-1 0 0,0 0 1 0 0,0 0-1 0 0,1 0 1 0 0,-1 0-1 0 0,0 6 1 0 0,1-9 109 0 0,1 1 0 0 0,-1-1 0 0 0,0 1 0 0 0,1-1 0 0 0,-1 0 0 0 0,1 1 0 0 0,-1-1 0 0 0,0 0 0 0 0,1 0 0 0 0,-1 1 0 0 0,1-1 0 0 0,-1 0 0 0 0,1 0 0 0 0,-1 0 0 0 0,1 1 0 0 0,-1-1 0 0 0,1 0 0 0 0,-1 0 0 0 0,1 0 0 0 0,0 0 0 0 0,0 0-217 0 0,11 1-3787 0 0,0-4-1381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57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28 655 10135 0 0,'0'0'464'0'0,"0"0"-9"0"0,-9-2-278 0 0,2 1-105 0 0,6 1-26 0 0,1 0 0 0 0,-1 0 0 0 0,1 0 0 0 0,-1 0 0 0 0,1 0 0 0 0,-1-1 0 0 0,1 1 0 0 0,-1 0 0 0 0,1 0-1 0 0,0 0 1 0 0,-1 0 0 0 0,1-1 0 0 0,-1 1 0 0 0,1 0 0 0 0,0 0 0 0 0,-1-1 0 0 0,1 1 0 0 0,-1 0 0 0 0,1-1 0 0 0,0 1 0 0 0,0-1-1 0 0,-1 1 1 0 0,1 0 0 0 0,0-1 0 0 0,-1 1 0 0 0,1-1 0 0 0,0 1 0 0 0,0 0 0 0 0,0-1 0 0 0,0 1 0 0 0,0-1 0 0 0,-1 1 0 0 0,1-1-1 0 0,0 1 1 0 0,0-1 0 0 0,0 1 0 0 0,0-1 0 0 0,0 1 0 0 0,0-1 0 0 0,0 1 0 0 0,1-1 0 0 0,9-20 84 0 0,-5 14 230 0 0,3-6-223 0 0,0 1 0 0 0,1 0 0 0 0,0 0 0 0 0,19-19-1 0 0,50-38 631 0 0,-35 34-613 0 0,138-110-154 0 0,-127 105 0 0 0,8-8 148 0 0,3 3-1 0 0,128-67 1 0 0,-179 105 122 0 0,1 1 1 0 0,1 0 0 0 0,-1 2-1 0 0,20-4 1 0 0,-26 6-83 0 0,1 1 0 0 0,-1 0 0 0 0,1 1 0 0 0,-1 0 0 0 0,1 0 0 0 0,-1 1 0 0 0,1 0 0 0 0,12 4 0 0 0,-17-3-155 0 0,0 0 0 0 0,1 0 0 0 0,-1 1 0 0 0,0 0 0 0 0,-1 0 0 0 0,1 0 0 0 0,0 0 0 0 0,-1 1 0 0 0,0 0 0 0 0,0 0 0 0 0,0 0 0 0 0,0 1 0 0 0,-1-1 0 0 0,1 1 0 0 0,-1-1 0 0 0,0 1 0 0 0,-1 0 0 0 0,1 1 0 0 0,3 9 0 0 0,-3-3-39 0 0,1 0 1 0 0,-2-1-1 0 0,1 1 0 0 0,-2 0 0 0 0,0 0 0 0 0,0 0 1 0 0,-1 0-1 0 0,-2 18 0 0 0,1-17 6 0 0,-2 0 0 0 0,1 0 0 0 0,-2-1 0 0 0,1 1 0 0 0,-9 17 0 0 0,8-22 0 0 0,-1-1 0 0 0,1 1 0 0 0,-1-1 0 0 0,-1 0 0 0 0,1 0 0 0 0,-1 0 0 0 0,-1-1 0 0 0,-13 12 0 0 0,1-5 0 0 0,-1-1 0 0 0,0-1 0 0 0,-1-1 0 0 0,0 0 0 0 0,0-2 0 0 0,-33 9 0 0 0,47-15 0 0 0,-269 88 0 0 0,147-38 0 0 0,118-48 25 0 0,0 1 0 0 0,-11 6 0 0 0,15-6-880 0 0,-1-1-1 0 0,1-1 1 0 0,-1 1-1 0 0,-15 4 1 0 0,22-8-679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5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28 10135 0 0,'5'-4'78'0'0,"1"1"0"0"0,-1 0 0 0 0,1 0 0 0 0,0 0 0 0 0,0 1 0 0 0,0 0-1 0 0,0 0 1 0 0,0 0 0 0 0,0 1 0 0 0,0 0 0 0 0,1 0 0 0 0,-1 1 0 0 0,1 0-1 0 0,6 0 1 0 0,-12 0-8 0 0,-1 0 0 0 0,1 0-1 0 0,0 1 1 0 0,0-1 0 0 0,0 0 0 0 0,-1 0-1 0 0,1 1 1 0 0,0-1 0 0 0,0 0-1 0 0,-1 1 1 0 0,1-1 0 0 0,0 1 0 0 0,-1-1-1 0 0,1 1 1 0 0,0-1 0 0 0,-1 1-1 0 0,1-1 1 0 0,-1 1 0 0 0,1 0 0 0 0,-1-1-1 0 0,1 1 1 0 0,-1 0 0 0 0,0-1-1 0 0,1 1 1 0 0,-1 0 0 0 0,0 0 0 0 0,1-1-1 0 0,-1 1 1 0 0,0 0 0 0 0,0 0-1 0 0,0 0 1 0 0,0-1 0 0 0,0 1 0 0 0,0 0-1 0 0,0 0 1 0 0,0 0 0 0 0,0-1-1 0 0,0 1 1 0 0,0 0 0 0 0,0 0 0 0 0,-1 0-1 0 0,1-1 1 0 0,0 1 0 0 0,0 0-1 0 0,-1 1 1 0 0,-2 4 90 0 0,0 0 1 0 0,0 0-1 0 0,0-1 0 0 0,-5 7 0 0 0,-5 5-156 0 0,0-2-1 0 0,-1 1 0 0 0,-1-2 0 0 0,0 0 1 0 0,-29 20-1 0 0,-95 52-6 0 0,89-57 2 0 0,36-21 10 0 0,-36 21 529 0 0,-65 50-1 0 0,101-67-430 0 0,-1 1 0 0 0,2 0 1 0 0,0 0-1 0 0,1 2 0 0 0,0-1 0 0 0,1 2 0 0 0,0-1 0 0 0,-11 25 0 0 0,10-14 149 0 0,1 1 0 0 0,2 0 0 0 0,-12 52 0 0 0,18-64-142 0 0,1 0 0 0 0,0 0 0 0 0,2 0-1 0 0,-1 1 1 0 0,2-1 0 0 0,0 0 0 0 0,1 0-1 0 0,7 29 1 0 0,-8-39-100 0 0,1 0-1 0 0,0-1 1 0 0,0 1-1 0 0,0-1 1 0 0,1 1-1 0 0,-1-1 1 0 0,1 0-1 0 0,0 0 0 0 0,1 0 1 0 0,-1 0-1 0 0,0 0 1 0 0,1-1-1 0 0,0 1 1 0 0,0-1-1 0 0,0 0 1 0 0,0-1-1 0 0,1 1 1 0 0,5 2-1 0 0,-2-2-397 0 0,1 0-1 0 0,0 0 1 0 0,0-1 0 0 0,0-1-1 0 0,0 1 1 0 0,1-1-1 0 0,-1-1 1 0 0,0 0 0 0 0,18-2-1 0 0,29-4-1637 0 0,-6-1-24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59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10 891 10135 0 0,'0'0'231'0'0,"-1"3"29"0"0,0-1-635 0 0,-2 4 2000 0 0,3-6-1582 0 0,0 0 1 0 0,-1 0-1 0 0,1 0 0 0 0,0 0 0 0 0,0 0 0 0 0,0 0 1 0 0,0 0-1 0 0,0 0 0 0 0,0 0 0 0 0,0 0 0 0 0,-1 0 1 0 0,1 0-1 0 0,0 0 0 0 0,0 0 0 0 0,0 0 0 0 0,0 0 1 0 0,0 0-1 0 0,0 0 0 0 0,-1 0 0 0 0,1 0 0 0 0,0 0 1 0 0,0 0-1 0 0,0 0 0 0 0,0 0 0 0 0,0 0 0 0 0,0 0 0 0 0,0 0 1 0 0,-1 0-1 0 0,1 0 0 0 0,0 0 0 0 0,0 0 0 0 0,0 0 1 0 0,0 0-1 0 0,0-1 0 0 0,0 1 0 0 0,0 0 0 0 0,0 0 1 0 0,0 0-1 0 0,0 0 0 0 0,0 0 0 0 0,-1 0 0 0 0,1 0 1 0 0,0 0-1 0 0,0-1 0 0 0,0 1 0 0 0,0 0 0 0 0,0 0 1 0 0,0 0-1 0 0,0 0 0 0 0,0 0 0 0 0,0-1 29 0 0,0 0 0 0 0,0 1 0 0 0,0-1 0 0 0,0 1 1 0 0,1-1-1 0 0,-1 0 0 0 0,0 1 0 0 0,0-1 0 0 0,0 1 0 0 0,0-1 0 0 0,1 1 0 0 0,-1-1 0 0 0,0 1 0 0 0,1-1 0 0 0,-1 1 0 0 0,0-1 0 0 0,1 1 0 0 0,-1-1 0 0 0,1 1 0 0 0,0-2 107 0 0,15-18 430 0 0,32-34-1 0 0,-4 8-149 0 0,12-14-149 0 0,3 2 1 0 0,95-72-1 0 0,-30 37 669 0 0,27-22-841 0 0,89-71-138 0 0,-80 61 1440 0 0,-160 125-1431 0 0,0 0-1 0 0,0 1 0 0 0,0-1 1 0 0,0 0-1 0 0,0 0 1 0 0,0 0-1 0 0,0 0 0 0 0,1 0 1 0 0,-1 0-1 0 0,0 0 1 0 0,0 1-1 0 0,0-1 0 0 0,0 0 1 0 0,0 0-1 0 0,0 0 1 0 0,0 0-1 0 0,0 0 0 0 0,0 0 1 0 0,0 0-1 0 0,0 0 1 0 0,0 1-1 0 0,0-1 1 0 0,0 0-1 0 0,1 0 0 0 0,-1 0 1 0 0,0 0-1 0 0,0 0 1 0 0,0 0-1 0 0,0 0 0 0 0,0 0 1 0 0,0 0-1 0 0,0 0 1 0 0,1 0-1 0 0,-1 0 0 0 0,0 0 1 0 0,0 0-1 0 0,0 0 1 0 0,0 0-1 0 0,0 0 0 0 0,0 0 1 0 0,0 0-1 0 0,1 0 1 0 0,-1 0-1 0 0,0 0 0 0 0,0 0 1 0 0,0 0-1 0 0,0 0 1 0 0,0 0-1 0 0,0 0 0 0 0,0 0 1 0 0,1 0-1 0 0,-1 0 1 0 0,0 0-1 0 0,0 0 1 0 0,0 0-1 0 0,0 0 0 0 0,0-1 1 0 0,0 1-1 0 0,0 0 1 0 0,0 0-1 0 0,0 0 0 0 0,0 0 1 0 0,1 0-1 0 0,-1 0 1 0 0,0 0-1 0 0,0 0 0 0 0,0-1 1 0 0,-4 17 80 0 0,-11 19-142 0 0,-1-6 40 0 0,2 0 1 0 0,0 1-1 0 0,3 1 0 0 0,-14 50 0 0 0,10-9-1206 0 0,-17 102 1977 0 0,30-148-653 0 0,0-1 0 0 0,2 1 0 0 0,0 0 0 0 0,9 48 0 0 0,6 1-105 0 0,10 59 0 0 0,-24-124-16 0 0,-1 1 0 0 0,0-1 0 0 0,-2 16 0 0 0,2-24-321 0 0,-3 4-432 0 0,3-5-2073 0 0,4-8 2123 0 0,-1 0 0 0 0,1 0 0 0 0,3-14 0 0 0,-1-1-305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3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15663 0 0,'0'0'719'0'0,"0"0"-20"0"0,1 3-449 0 0,4 13-250 0 0,0 1 0 0 0,1-1 0 0 0,1 0 0 0 0,0-1-1 0 0,14 22 1 0 0,55 72 279 0 0,-62-90-73 0 0,6 6 127 0 0,0 0-1 0 0,2-2 0 0 0,0 0 1 0 0,29 21-1 0 0,-36-32-338 0 0,0-2 0 0 0,1 1 0 0 0,0-2 0 0 0,0 0 0 0 0,1-1 0 0 0,1-1 0 0 0,-1-1 0 0 0,26 7 0 0 0,-37-12-256 0 0,0 0-1 0 0,-1-1 0 0 0,1 1 1 0 0,0-1-1 0 0,0 0 0 0 0,-1-1 1 0 0,1 0-1 0 0,0 1 0 0 0,-1-2 1 0 0,1 1-1 0 0,-1-1 0 0 0,1 0 1 0 0,-1 0-1 0 0,0 0 0 0 0,7-4 1 0 0,6-6-1272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5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13823 0 0,'0'0'630'0'0,"0"0"-13"0"0,1 0-393 0 0,11 0 538 0 0,0-1 0 0 0,19-3 0 0 0,-17 2-129 0 0,6-4 619 0 0,-18 6-1112 0 0,0-1-1 0 0,0 0 0 0 0,0 0 0 0 0,1 1 0 0 0,-1-1 0 0 0,0 1 1 0 0,1 0-1 0 0,-1 0 0 0 0,0 0 0 0 0,1 0 0 0 0,-1 0 0 0 0,0 0 1 0 0,4 1-1 0 0,22 8-111 0 0,-6-1-26 0 0,1-1-1 0 0,41 6 1 0 0,-59-13 114 0 0,1 0 0 0 0,-1 0 0 0 0,1 0 0 0 0,-1-1 0 0 0,0 0 0 0 0,1 0 0 0 0,-1 0 0 0 0,0-1 0 0 0,6-2 0 0 0,7-4-145 0 0,21-13 1 0 0,-11 5-1693 0 0,1 1-849 0 0,3-3-4250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5:5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11975 0 0,'-33'5'1005'0'0,"28"-4"-975"0"0,1-1 1 0 0,-1 1-1 0 0,0-1 1 0 0,0 1-1 0 0,1 1 0 0 0,-1-1 1 0 0,0 1-1 0 0,1 0 0 0 0,-1 0 1 0 0,1 0-1 0 0,-6 5 1 0 0,4-3 173 0 0,0 1 1 0 0,1 0-1 0 0,0 1 1 0 0,0-1-1 0 0,1 1 1 0 0,-1 0-1 0 0,1 0 1 0 0,-3 8-1 0 0,5-10-43 0 0,0 1 0 0 0,0 0 0 0 0,1 0 0 0 0,0 0 0 0 0,0 0 1 0 0,0 0-1 0 0,1 0 0 0 0,-1 0 0 0 0,1 0 0 0 0,0 0 0 0 0,1 0 0 0 0,1 9 0 0 0,4 10 137 0 0,0-1-1 0 0,2 0 1 0 0,1-1 0 0 0,22 43-1 0 0,-4-20-747 0 0,39 50-1 0 0,-37-61 1060 0 0,1-1 0 0 0,51 43 0 0 0,33 33 872 0 0,-102-95-1233 0 0,0 1 1 0 0,-1 0-1 0 0,-1 1 0 0 0,0 0 0 0 0,-1 0 0 0 0,9 23 0 0 0,-13-24-175 0 0,-1 0-1 0 0,0 0 1 0 0,-1 0 0 0 0,-1 0 0 0 0,-1 0-1 0 0,0 1 1 0 0,-1-1 0 0 0,-3 29-1 0 0,-4 2-95 0 0,-19 70 0 0 0,19-93 9 0 0,-2 1-1 0 0,0-1 0 0 0,-1-1 1 0 0,-1 0-1 0 0,-1-1 0 0 0,-1 0 1 0 0,-1 0-1 0 0,-1-2 1 0 0,-28 30-1 0 0,12-19-895 0 0,-1-1 1 0 0,-1-2-1 0 0,-2-2 0 0 0,-61 36 1 0 0,71-47-5917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0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444 394 10135 0 0,'0'0'231'0'0,"1"2"29"0"0,8 15 383 0 0,-9-16-250 0 0,0-1 106 0 0,0 0 11 0 0,0 0 70 0 0,0 0 286 0 0,0 0 124 0 0,0 0 30 0 0,0 0-65 0 0,13-6 254 0 0,-7 3-1094 0 0,0-2 1 0 0,0 1-1 0 0,-1-1 0 0 0,1 1 0 0 0,-1-2 0 0 0,0 1 1 0 0,-1 0-1 0 0,1-1 0 0 0,6-11 0 0 0,-4 7-121 0 0,0 0-1 0 0,10-10 0 0 0,1 2 7 0 0,31-41 0 0 0,-43 51 0 0 0,-1 0 0 0 0,0 0 0 0 0,-1-1 0 0 0,0 1 0 0 0,0-1 0 0 0,-1 0 0 0 0,0 0 0 0 0,2-14 0 0 0,0 0 0 0 0,-2 11 0 0 0,-1 0 0 0 0,1-21 0 0 0,-3 30 0 0 0,0 0 0 0 0,0 0 0 0 0,-1 0 0 0 0,1 0 0 0 0,-1 0 0 0 0,1 1 0 0 0,-1-1 0 0 0,0 0 0 0 0,0 0 0 0 0,0 0 0 0 0,0 1 0 0 0,-1-1 0 0 0,1 1 0 0 0,-1-1 0 0 0,0 1 0 0 0,-2-4 0 0 0,2 5-36 0 0,0 0-1 0 0,0 0 0 0 0,0 0 1 0 0,0 0-1 0 0,0 0 1 0 0,-1 0-1 0 0,1 0 1 0 0,0 1-1 0 0,0-1 0 0 0,-1 1 1 0 0,1-1-1 0 0,0 1 1 0 0,-1 0-1 0 0,1 0 1 0 0,0 0-1 0 0,-1 0 0 0 0,1 1 1 0 0,0-1-1 0 0,-1 1 1 0 0,-1 0-1 0 0,-5 1-175 0 0,1 0 1 0 0,1 1-1 0 0,-1 0 0 0 0,-10 6 1 0 0,-19 14 155 0 0,1 3 1 0 0,-47 41 0 0 0,76-61 55 0 0,-133 135 0 0 0,116-115 0 0 0,-35 42 0 0 0,-70 105 0 0 0,121-162 78 0 0,1 1 1 0 0,0 0-1 0 0,-8 20 0 0 0,14-30-56 0 0,0 1 0 0 0,0-1-1 0 0,0 1 1 0 0,0-1-1 0 0,1 1 1 0 0,-1 0 0 0 0,1-1-1 0 0,0 1 1 0 0,-1 0 0 0 0,1 0-1 0 0,0-1 1 0 0,1 1 0 0 0,-1 0-1 0 0,0-1 1 0 0,1 1 0 0 0,0 0-1 0 0,-1-1 1 0 0,1 1 0 0 0,0 0-1 0 0,0-1 1 0 0,1 0 0 0 0,-1 1-1 0 0,0-1 1 0 0,1 0 0 0 0,1 3-1 0 0,-1-4 26 0 0,0 0 0 0 0,-1 0 0 0 0,1 0 0 0 0,0 0 0 0 0,-1 0-1 0 0,1 0 1 0 0,0-1 0 0 0,0 1 0 0 0,0-1 0 0 0,0 1 0 0 0,0-1 0 0 0,-1 1-1 0 0,1-1 1 0 0,0 0 0 0 0,0 0 0 0 0,0 0 0 0 0,0 0 0 0 0,0-1 0 0 0,0 1-1 0 0,0 0 1 0 0,0-1 0 0 0,0 1 0 0 0,3-2 0 0 0,4-2-49 0 0,1 0 0 0 0,-1-1-1 0 0,10-6 1 0 0,25-18 2 0 0,54-46 0 0 0,34-44 0 0 0,-94 85 0 0 0,-28 25 0 0 0,44-41 0 0 0,66-46 0 0 0,-120 97 0 0 0,0-1 0 0 0,0 0 0 0 0,0 0 0 0 0,0 0 0 0 0,0 1 0 0 0,0-1 0 0 0,0 0 0 0 0,0 0 0 0 0,0 0 0 0 0,0 1 0 0 0,0-1 0 0 0,0 0 0 0 0,0 0 0 0 0,0 0 0 0 0,0 1 0 0 0,0-1 0 0 0,0 0 0 0 0,0 0 0 0 0,0 0 0 0 0,0 1 0 0 0,0-1 0 0 0,1 0 0 0 0,-1 0 0 0 0,0 0 0 0 0,0 0 0 0 0,0 1 0 0 0,0-1 0 0 0,0 0 0 0 0,1 0 0 0 0,-1 0 0 0 0,0 0 0 0 0,0 0 0 0 0,0 0 0 0 0,1 0 0 0 0,-1 1 0 0 0,0-1 0 0 0,0 0 0 0 0,0 0 0 0 0,1 0 0 0 0,-1 0 0 0 0,0 0 0 0 0,0 0 0 0 0,0 0 0 0 0,1 0 0 0 0,-1 0 0 0 0,0 0 0 0 0,0 0 0 0 0,0 0 0 0 0,1 0 0 0 0,-1 0 0 0 0,0 0 0 0 0,0-1 0 0 0,0 1 0 0 0,1 0 0 0 0,-1 0 0 0 0,0 0 0 0 0,0 0 0 0 0,0 0 0 0 0,0 0 0 0 0,1 0 0 0 0,-1-1 0 0 0,0 1 0 0 0,0 0 0 0 0,0 0 0 0 0,0 0 0 0 0,-4 15 0 0 0,4-15 0 0 0,-9 21 17 0 0,-1 0-1 0 0,-1-1 0 0 0,-1 0 1 0 0,-24 31-1 0 0,21-31-255 0 0,1 0-1 0 0,0 1 1 0 0,-17 39-1 0 0,31-59 249 0 0,-6 19-1340 0 0,6-19 1009 0 0,0 0 0 0 0,0 0-1 0 0,0-1 1 0 0,0 1 0 0 0,0 0 0 0 0,1 0 0 0 0,-1 0 0 0 0,0 0-1 0 0,1 0 1 0 0,-1 0 0 0 0,0 0 0 0 0,1 0 0 0 0,-1-1 0 0 0,1 1-1 0 0,-1 0 1 0 0,1 0 0 0 0,-1 0 0 0 0,1-1 0 0 0,0 1 0 0 0,0 0-1 0 0,8 5-4201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01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6 508 11975 0 0,'0'0'267'0'0,"0"0"42"0"0,0 0 17 0 0,0 0-28 0 0,0 0-126 0 0,0 0 204 0 0,0 0 111 0 0,0 0 22 0 0,0 0 3 0 0,0 0 0 0 0,0 0 0 0 0,0 0 0 0 0,0 0-69 0 0,-1-2-294 0 0,0 0-148 0 0,0-1 1 0 0,1 0-1 0 0,-1 0 0 0 0,0 0 0 0 0,1 0 1 0 0,0 0-1 0 0,0 0 0 0 0,0 0 0 0 0,0 0 0 0 0,0 0 1 0 0,0 0-1 0 0,1 0 0 0 0,0 0 0 0 0,-1 0 0 0 0,3-4 1 0 0,1-2-3 0 0,1-1 1 0 0,0 0-1 0 0,6-8 1 0 0,3-4-2 0 0,1-2 17 0 0,0 0 0 0 0,2 2 0 0 0,1 0 0 0 0,0 1 0 0 0,2 0 1 0 0,39-31-1 0 0,-25 27 69 0 0,1 1 0 0 0,1 2 1 0 0,73-33-1 0 0,-100 51 19 0 0,21-10 393 0 0,1 2-1 0 0,47-13 0 0 0,-55 20-482 0 0,-6 0-11 0 0,22-2 0 0 0,-35 6-2 0 0,0 1 0 0 0,0-1 0 0 0,0 1 0 0 0,0 0 0 0 0,1 1 0 0 0,-1-1-1 0 0,0 1 1 0 0,0 0 0 0 0,0 0 0 0 0,6 2 0 0 0,-8-2 0 0 0,-1 0 0 0 0,1-1 0 0 0,-1 1 0 0 0,0 0 0 0 0,1 0 0 0 0,-1 0 0 0 0,0 0 0 0 0,0 0 0 0 0,0 1 0 0 0,0-1 0 0 0,0 0 0 0 0,0 0 0 0 0,0 1 0 0 0,0-1 0 0 0,-1 0 0 0 0,1 1 0 0 0,1 2 0 0 0,-2-1 0 0 0,1 0 0 0 0,-1 0 0 0 0,1 0 0 0 0,-1 0 0 0 0,0 1 0 0 0,0-1 0 0 0,0 0 0 0 0,-2 5 0 0 0,0 1 0 0 0,-1 0 0 0 0,0 0 0 0 0,0 0 0 0 0,-1 0 0 0 0,-5 8 0 0 0,-9 10 0 0 0,-1-1 0 0 0,-1-1 0 0 0,-1-1 0 0 0,-28 25 0 0 0,0 0 0 0 0,-90 91-1252 0 0,135-135 721 0 0,0-1-1 0 0,1 1 0 0 0,0 0 1 0 0,-4 7-1 0 0,6-9 240 0 0,-1 1-1242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0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179 507 15663 0 0,'0'0'356'0'0,"0"0"50"0"0,0 0 20 0 0,0 0-42 0 0,-2 0-250 0 0,-4-1-127 0 0,0 0-7 0 0,0 0 1 0 0,0 0 0 0 0,0 0 0 0 0,1-1 0 0 0,-1 0 0 0 0,0 0 0 0 0,1 0-1 0 0,-10-7 1 0 0,-4-3 5 0 0,7 4 25 0 0,1-1 0 0 0,0 0 1 0 0,-15-14-1 0 0,23 19-9 0 0,0 0-1 0 0,0 0 1 0 0,0 0 0 0 0,0-1 0 0 0,0 1 0 0 0,1-1 0 0 0,0 1-1 0 0,0-1 1 0 0,1 0 0 0 0,-1 0 0 0 0,1 0 0 0 0,0 0-1 0 0,-1-7 1 0 0,2 1 128 0 0,1 0 0 0 0,-1 0 0 0 0,2 1 0 0 0,0-1 0 0 0,0 0 0 0 0,0 1 0 0 0,2 0 0 0 0,-1 0-1 0 0,1 0 1 0 0,10-17 0 0 0,-1 4-161 0 0,1 0 0 0 0,1 1-1 0 0,22-24 1 0 0,-28 37 37 0 0,0-1 0 0 0,0 1 0 0 0,0 1 0 0 0,1 0 0 0 0,0 0 0 0 0,1 1 0 0 0,0 0 1 0 0,0 1-1 0 0,0 0 0 0 0,1 1 0 0 0,0 0 0 0 0,0 1 0 0 0,0 0 0 0 0,0 1 0 0 0,1 0 0 0 0,18-1 0 0 0,9 4 203 0 0,0 1 1 0 0,0 1-1 0 0,0 3 0 0 0,-1 1 1 0 0,0 2-1 0 0,53 18 0 0 0,-82-23-229 0 0,-1 0 0 0 0,0 0 0 0 0,0 1 0 0 0,0 0 0 0 0,0 1 0 0 0,-1 0 0 0 0,1 1 0 0 0,12 10 0 0 0,-20-14 0 0 0,0-1 0 0 0,0 1 0 0 0,0 0 0 0 0,0-1 0 0 0,0 1 0 0 0,0 0 0 0 0,0 0 0 0 0,0-1 0 0 0,-1 1 0 0 0,1 0 0 0 0,-1 0 0 0 0,1 0 0 0 0,-1 0 0 0 0,0 0 0 0 0,0 0 0 0 0,0 0 0 0 0,0 0 0 0 0,0 0 0 0 0,0 0 0 0 0,-1 0 0 0 0,1 0 0 0 0,-1-1 0 0 0,1 1 0 0 0,-1 0 0 0 0,0 0 0 0 0,1 0 0 0 0,-1 0 0 0 0,0-1 0 0 0,0 1 0 0 0,0-1 0 0 0,-3 4 0 0 0,-3 4 0 0 0,-1-1 0 0 0,0 0 0 0 0,0 0 0 0 0,-11 8 0 0 0,16-14 0 0 0,-133 99 0 0 0,49-46-328 0 0,-97 64-1320 0 0,145-90 1615 0 0,27-19-420 0 0,-1 0 0 0 0,-1-1 0 0 0,0-1-1 0 0,0 0 1 0 0,-20 9 0 0 0,18-14-1068 0 0,4-4-14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02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70 13823 0 0,'2'-4'27'0'0,"-1"-1"76"0"0,1 0 0 0 0,0 1-1 0 0,0-1 1 0 0,0 1 0 0 0,0-1 0 0 0,1 1 0 0 0,0 0 0 0 0,0 0 0 0 0,5-6 0 0 0,-5 8 16 0 0,8-10 277 0 0,-11 11-19 0 0,0 1 110 0 0,0 0 22 0 0,0 0-66 0 0,1 2-294 0 0,-1 4-77 0 0,0 0 0 0 0,0 0 0 0 0,-1 0 0 0 0,0-1 0 0 0,0 1-1 0 0,0 0 1 0 0,0 0 0 0 0,-1-1 0 0 0,0 1 0 0 0,-4 6 0 0 0,-5 11 586 0 0,-16 23 0 0 0,13-24-717 0 0,-181 335 75 0 0,92-154 266 0 0,42-106-1540 0 0,-8-7-4176 0 0,36-54-180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0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27 8287 0 0,'0'0'382'0'0,"0"0"-8"0"0,-4-6-155 0 0,3 4 43 0 0,0 0 1 0 0,0 1-1 0 0,0-1 0 0 0,0 1 0 0 0,0-1 1 0 0,-1 1-1 0 0,1-1 0 0 0,-1 1 0 0 0,1 0 1 0 0,-1 0-1 0 0,1-1 0 0 0,-4 0 0 0 0,4 1 250 0 0,1 1 0 0 0,-1 2 0 0 0,-3 6-271 0 0,1 0-1 0 0,0 1 1 0 0,1-1 0 0 0,-1 1-1 0 0,2 0 1 0 0,-1 0-1 0 0,1-1 1 0 0,1 1-1 0 0,0 10 1 0 0,-5 33 521 0 0,0-26-591 0 0,-2 0 0 0 0,-1 0-1 0 0,-1 0 1 0 0,0-1 0 0 0,-23 38-1 0 0,-78 110 854 0 0,66-116-1024 0 0,-52 52 0 0 0,88-100-12 0 0,2-2-12 0 0,-1-1 0 0 0,-1 1 0 0 0,1-1-1 0 0,-17 10 1 0 0,21-14-672 0 0,11-16-2223 0 0,4-3-2877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0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269 578 10135 0 0,'0'0'231'0'0,"0"0"29"0"0,0 0 19 0 0,-1-1-251 0 0,0 1 0 0 0,0 0 0 0 0,0-1 0 0 0,0 1 0 0 0,0 0 0 0 0,0 0 0 0 0,0 0 0 0 0,0 0 0 0 0,0 0 0 0 0,0 0 0 0 0,0 0 0 0 0,-1 0 0 0 0,-28 17 1271 0 0,23-13-1121 0 0,1 0 0 0 0,-2 0 0 0 0,-13 5-1 0 0,5-3-216 0 0,10-4 224 0 0,0 0 0 0 0,0 0 0 0 0,-1-1 0 0 0,1 1-1 0 0,0-1 1 0 0,0-1 0 0 0,-9 1 0 0 0,-10 0 825 0 0,20-1-716 0 0,1 0 1 0 0,-1 0 0 0 0,1 0-1 0 0,-1 0 1 0 0,1 0 0 0 0,-9-3-1 0 0,13 3-254 0 0,-4-1 173 0 0,0 0 0 0 0,0 0 0 0 0,0-1 0 0 0,1 1 0 0 0,-1-1 0 0 0,-6-4 0 0 0,9 5-209 0 0,0 0 1 0 0,0 0-1 0 0,0-1 0 0 0,0 1 0 0 0,0 0 0 0 0,1 0 0 0 0,-1 0 0 0 0,0-1 0 0 0,1 1 0 0 0,-1 0 0 0 0,1 0 0 0 0,0-1 0 0 0,-1 1 0 0 0,1-1 0 0 0,0 1 0 0 0,0 0 0 0 0,0-1 0 0 0,0 1 0 0 0,0 0 0 0 0,0-1 0 0 0,0 1 0 0 0,0-1 0 0 0,0 1 0 0 0,1-2 0 0 0,1-5-4 0 0,0 1 0 0 0,1 0 0 0 0,0-1 0 0 0,0 1 0 0 0,0 1 0 0 0,1-1 0 0 0,0 0 0 0 0,7-8 0 0 0,6-5 0 0 0,22-21 0 0 0,-23 25 0 0 0,296-274 0 0 0,-284 267 27 0 0,0 2 0 0 0,1 0-1 0 0,59-30 1 0 0,-78 47 63 0 0,1-1 1 0 0,0 1-1 0 0,0 1 0 0 0,0 0 0 0 0,1 1 0 0 0,20-2 1 0 0,-25 4 17 0 0,1 0-1 0 0,0 1 1 0 0,0-1 0 0 0,-1 2 0 0 0,1-1-1 0 0,-1 1 1 0 0,1 0 0 0 0,-1 0 0 0 0,0 1 0 0 0,0 0-1 0 0,9 6 1 0 0,-7-3-106 0 0,0 0-1 0 0,-1 0 1 0 0,0 1 0 0 0,0 1-1 0 0,-1-1 1 0 0,0 1-1 0 0,0 1 1 0 0,-1-1-1 0 0,0 1 1 0 0,7 13 0 0 0,-5-6-3 0 0,0 2 1 0 0,-1-1 0 0 0,-1 1 0 0 0,0 0-1 0 0,2 19 1 0 0,-7-33 0 0 0,0 1 0 0 0,0 0 0 0 0,0-1 0 0 0,-1 1 0 0 0,0-1 0 0 0,0 1 0 0 0,0 0 0 0 0,-1-1 0 0 0,0 1 0 0 0,-1 4 0 0 0,2-8 0 0 0,0 0 0 0 0,-1 0 0 0 0,1 1 0 0 0,0-1 0 0 0,-1 0 0 0 0,0 0 0 0 0,1 0 0 0 0,-1 0 0 0 0,0 0 0 0 0,1 0 0 0 0,-1 0 0 0 0,0 0 0 0 0,0 0 0 0 0,0 0 0 0 0,0-1 0 0 0,0 1 0 0 0,0 0 0 0 0,0 0 0 0 0,0-1 0 0 0,0 1 0 0 0,-2 0 0 0 0,-2 1 0 0 0,-53 35-131 0 0,-78 35-1 0 0,-29 18-1501 0 0,87-42 696 0 0,-123 87-1434 0 0,175-115-3449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0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14 15663 0 0,'0'0'356'0'0,"1"-1"50"0"0,14-12 404 0 0,-79 41-676 0 0,-32 15-120 0 0,20-4-14 0 0,-74 41 0 0 0,127-66 87 0 0,10-7 122 0 0,0 2 0 0 0,0-1 0 0 0,-19 18 0 0 0,14-7-36 0 0,1 0 1 0 0,1 1-1 0 0,1 1 0 0 0,1 0 1 0 0,0 1-1 0 0,2 1 0 0 0,1 0 1 0 0,-12 32-1 0 0,13-23 94 0 0,0 0 1 0 0,2 1 0 0 0,2 0-1 0 0,1 1 1 0 0,-1 57-1 0 0,6-83-272 0 0,0 1 0 0 0,1 0 0 0 0,0-1 0 0 0,1 1 0 0 0,0-1 0 0 0,0 1 0 0 0,1-1 0 0 0,5 13 0 0 0,-6-17-69 0 0,0 0-1 0 0,1 0 1 0 0,0 0 0 0 0,-1 0-1 0 0,1-1 1 0 0,0 1-1 0 0,1-1 1 0 0,-1 1 0 0 0,1-1-1 0 0,-1 0 1 0 0,1-1 0 0 0,0 1-1 0 0,0-1 1 0 0,0 1-1 0 0,1-1 1 0 0,-1 0 0 0 0,6 1-1 0 0,9 1-1055 0 0,-1-1 0 0 0,1 0 1 0 0,0-2-1 0 0,35-1 0 0 0,-17-1-4325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07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1110 13823 0 0,'0'-2'315'0'0,"1"-1"-203"0"0,0 0 1 0 0,0 0-1 0 0,0 1 0 0 0,1-1 1 0 0,-1 0-1 0 0,1 1 1 0 0,0-1-1 0 0,-1 1 0 0 0,1-1 1 0 0,5-3-1 0 0,2-5-80 0 0,174-188 3708 0 0,-77 89-3463 0 0,-56 55-277 0 0,114-116 0 0 0,257-206 0 0 0,-344 309 0 0 0,23-16 2048 0 0,-200 216-2048 0 0,68-89 0 0 0,1 0 0 0 0,-28 54 0 0 0,45-69 0 0 0,0 1 0 0 0,2 1 0 0 0,1 0 0 0 0,-13 57 0 0 0,-11 104 0 0 0,34-179 0 0 0,1 0 0 0 0,-1 0 0 0 0,2 0 0 0 0,0 0 0 0 0,0 0 0 0 0,1 0 0 0 0,5 16 0 0 0,0 8 0 0 0,-1 7-438 0 0,1 76 0 0 0,-7-117-70 0 0,0-2-4 0 0,0 0 0 0 0,0 0 0 0 0,0 0 0 0 0,0 0-204 0 0,0 0-857 0 0,-1-4-379 0 0,-2-16-80 0 0,0 1-15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32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0 15663 0 0,'-1'1'356'0'0,"-64"56"133"0"0,-77 89-1 0 0,14-13-101 0 0,-261 241-387 0 0,373-358-207 0 0,0 1-1 0 0,2 0 0 0 0,-24 35 1 0 0,38-52 187 0 0,1 0 1 0 0,-1 0 0 0 0,0 0 0 0 0,0 0 0 0 0,0 0 0 0 0,0 0-1 0 0,0 0 1 0 0,0 0 0 0 0,0 0 0 0 0,0 0 0 0 0,0 0 0 0 0,0 0-1 0 0,0 0 1 0 0,0 0 0 0 0,0 0 0 0 0,0 0 0 0 0,0 0-1 0 0,0 0 1 0 0,0 0 0 0 0,1 0 0 0 0,-1 0 0 0 0,0 0 0 0 0,0 0-1 0 0,0 0 1 0 0,0 0 0 0 0,0 0 0 0 0,0 0 0 0 0,0 0 0 0 0,0 0-1 0 0,0 0 1 0 0,0 0 0 0 0,0 1 0 0 0,0-1 0 0 0,0 0 0 0 0,0 0-1 0 0,0 0 1 0 0,0 0 0 0 0,0 0 0 0 0,0 0 0 0 0,0 0-1 0 0,0 0 1 0 0,0 0 0 0 0,0 0 0 0 0,0 0 0 0 0,0 0 0 0 0,0 0-1 0 0,0 0 1 0 0,1 0 0 0 0,-1 0 0 0 0,16-5-993 0 0,11-9-11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0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15663 0 0,'0'0'356'0'0,"0"0"50"0"0,0 0 20 0 0,0 0-42 0 0,2-1-250 0 0,53-13 402 0 0,-8 0 374 0 0,201-44 141 0 0,-163 42-150 0 0,-25 6-1440 0 0,106-33 0 0 0,-145 33-472 0 0,-3-3-12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08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 11975 0 0,'0'0'547'0'0,"0"0"-11"0"0,-8-3-323 0 0,8 3-205 0 0,0 0 1 0 0,-1-1-1 0 0,1 1 0 0 0,-1 0 0 0 0,1 0 0 0 0,-1 0 0 0 0,1 0 0 0 0,-1 0 0 0 0,1 0 0 0 0,-1 0 0 0 0,1 0 1 0 0,-1 0-1 0 0,1 0 0 0 0,-1 1 0 0 0,1-1 0 0 0,-1 0 0 0 0,1 0 0 0 0,-1 0 0 0 0,1 1 0 0 0,-1-1 0 0 0,1 0 1 0 0,0 0-1 0 0,-1 1 0 0 0,1-1 0 0 0,-1 0 0 0 0,1 1 0 0 0,0-1 0 0 0,-1 0 0 0 0,1 1 0 0 0,0-1 0 0 0,0 1 1 0 0,-1-1-1 0 0,1 1 0 0 0,0-1 0 0 0,0 0 0 0 0,-1 1 0 0 0,1-1 0 0 0,0 1 0 0 0,0-1 0 0 0,0 1 1 0 0,0-1-1 0 0,0 1 0 0 0,0-1 0 0 0,0 1 0 0 0,0 0 0 0 0,0 0 69 0 0,-1 4 84 0 0,0 0 0 0 0,1 1 0 0 0,0-1 1 0 0,0 1-1 0 0,0-1 0 0 0,1 0 0 0 0,0 1 1 0 0,0-1-1 0 0,0 0 0 0 0,0 0 0 0 0,4 8 0 0 0,0 0 117 0 0,1-1 0 0 0,1 0 0 0 0,10 16 0 0 0,89 106 1800 0 0,-15-21-1500 0 0,-73-88-377 0 0,-1 0 1 0 0,-2 1-1 0 0,0 0 0 0 0,-2 1 0 0 0,15 43 1 0 0,-24-56-142 0 0,0 0 0 0 0,-1 0 0 0 0,0 1 0 0 0,-2-1 0 0 0,1 1 0 0 0,-2-1 0 0 0,0 1 0 0 0,-1-1 0 0 0,0 1 0 0 0,-1-1 0 0 0,-1 0 0 0 0,0 0 0 0 0,-8 21 0 0 0,1-11-60 0 0,-1 0 0 0 0,-1 0 0 0 0,-1-1 0 0 0,-2-1 0 0 0,0 0 0 0 0,-20 21 0 0 0,10-15 0 0 0,-2-1 0 0 0,-2-2 0 0 0,-49 36 0 0 0,52-44-697 0 0,0-2 0 0 0,-33 13 0 0 0,40-19-5 0 0,-7 3-321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0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11975 0 0,'9'4'1302'0'0,"-9"-4"-1302"0"0,0 0 0 0 0,0 0 0 0 0,0 0 0 0 0,0 0 0 0 0,1-1 0 0 0,-1 1 1 0 0,0 0-1 0 0,0 0 0 0 0,0 0 0 0 0,0 0 0 0 0,0 0 0 0 0,0 0 0 0 0,0-1 0 0 0,0 1 1 0 0,0 0-1 0 0,0 0 0 0 0,0 0 0 0 0,0 0 0 0 0,0 0 0 0 0,0-1 0 0 0,0 1 1 0 0,0 0-1 0 0,0 0 0 0 0,0 0 0 0 0,0 0 0 0 0,0-1 0 0 0,0 1 0 0 0,0 0 0 0 0,0 0 1 0 0,0 0-1 0 0,0 0 0 0 0,0 0 0 0 0,0 0 0 0 0,0-1 0 0 0,0 1 0 0 0,0 0 1 0 0,0 0-1 0 0,0 0 0 0 0,-1 0 0 0 0,1 0 0 0 0,0 0 0 0 0,0-1 0 0 0,0 1 0 0 0,0 0 1 0 0,0 0-1 0 0,0 0 0 0 0,0 0 0 0 0,-1 0 0 0 0,1 0 0 0 0,0 0 0 0 0,0 0 1 0 0,0 0-1 0 0,0 0 0 0 0,0 0 0 0 0,-1 0 0 0 0,1 0 0 0 0,0 0 0 0 0,0 0 0 0 0,0 0 1 0 0,0 0-1 0 0,-1 0 0 0 0,1 0 0 0 0,0 0 0 0 0,0 0 0 0 0,0 0 0 0 0,6-8 73 0 0,2 2 240 0 0,1 0 0 0 0,-1 1-1 0 0,1 0 1 0 0,-1 1 0 0 0,16-6 0 0 0,1-1 195 0 0,37-16 1028 0 0,81-25 0 0 0,-2 17-928 0 0,-134 33-602 0 0,-1 1-1 0 0,1-1 0 0 0,0 2 1 0 0,10-1-1 0 0,4 5-1293 0 0,-19-4 716 0 0,0 1 0 0 0,0 0-1 0 0,0 0 1 0 0,0 0 0 0 0,-1 0 0 0 0,1 1 0 0 0,0-1 0 0 0,1 2 0 0 0,-2-2-5042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09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13823 0 0,'0'0'630'0'0,"0"0"-13"0"0,0 0-252 0 0,2 0 391 0 0,6-1-240 0 0,1 0-1 0 0,-1-1 1 0 0,1 0-1 0 0,-1 0 1 0 0,12-5-1 0 0,19-6-400 0 0,53-14 323 0 0,-54 15 371 0 0,49-10 0 0 0,-44 11-795 0 0,-32 7-289 0 0,0 1 0 0 0,1 0 0 0 0,11-1 0 0 0,-18 3-460 0 0,0 1 0 0 0,-1 0-1 0 0,1 1 1 0 0,0-1 0 0 0,0 1-1 0 0,7 1 1 0 0,-2 1-800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09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 13823 0 0,'0'0'315'0'0,"0"0"45"0"0,0 0 21 0 0,0 0-49 0 0,1 1-220 0 0,1 3-43 0 0,1 1 0 0 0,-1-1 0 0 0,0 0 0 0 0,0 1 0 0 0,-1 0 0 0 0,1-1 0 0 0,-1 1 0 0 0,0 0 0 0 0,0-1 0 0 0,-1 1 0 0 0,0 0 0 0 0,1 0 0 0 0,-2 0 0 0 0,0 9 0 0 0,-2 7 440 0 0,-10 41-1 0 0,0-22 14 0 0,-30 64 0 0 0,21-53-126 0 0,4-12-72 0 0,-45 71 1 0 0,-36 29-366 0 0,-5-18 41 0 0,85-101 0 0 0,13-12-558 0 0,0-1-1 0 0,1 1 0 0 0,-1 0 1 0 0,-7 17-1 0 0,11-16-464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0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54 230 15663 0 0,'-2'2'83'0'0,"-1"-1"0"0"0,1 0-1 0 0,-1 0 1 0 0,1-1 0 0 0,-1 1 0 0 0,0 0-1 0 0,1-1 1 0 0,-1 0 0 0 0,0 1 0 0 0,0-1-1 0 0,1 0 1 0 0,-1-1 0 0 0,0 1 0 0 0,1 0-1 0 0,-1-1 1 0 0,0 1 0 0 0,1-1 0 0 0,-4-1-1 0 0,22-8 989 0 0,22-3-460 0 0,51-12 0 0 0,-48 14-198 0 0,46-17 0 0 0,-34 7 217 0 0,109-42-108 0 0,-126 51-533 0 0,1 2-1 0 0,59-8 0 0 0,-43 10-1 0 0,-13 2-1923 0 0,54-1 0 0 0,-75 8-4547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1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0 11975 0 0,'0'0'267'0'0,"0"0"42"0"0,0 0 17 0 0,0 0-28 0 0,0 2-58 0 0,1 9 356 0 0,0 0 1 0 0,-1 0-1 0 0,0 1 0 0 0,-1-1 0 0 0,-1 0 0 0 0,-5 21 0 0 0,-1-2-486 0 0,-16 36 1 0 0,8-29 272 0 0,-2 0 0 0 0,-2-1 0 0 0,-25 36 1 0 0,7-21-344 0 0,-55 59 1 0 0,76-91-41 0 0,5-5 0 0 0,-1-1 0 0 0,0 0 0 0 0,-28 20 0 0 0,18-19 0 0 0,17-11 0 0 0,-1 0 0 0 0,1 1 0 0 0,0 0 0 0 0,0 0 0 0 0,0 1 0 0 0,1 0 0 0 0,-10 10 0 0 0,13-12-162 0 0,1-1-57 0 0,0 0-1 0 0,0-1 1 0 0,0 1 0 0 0,0-1 0 0 0,0 0-1 0 0,-1 1 1 0 0,1-1 0 0 0,0 0 0 0 0,-1 1-1 0 0,1-1 1 0 0,-4 2 0 0 0,5-3-804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10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129 326 15663 0 0,'-1'0'356'0'0,"-16"2"-59"0"0,10-1-144 0 0,0 0-1 0 0,0 0 0 0 0,1 0 1 0 0,-1 1-1 0 0,1 0 1 0 0,-12 5-1 0 0,-12 5-81 0 0,28-11 294 0 0,11-8 631 0 0,64-38-388 0 0,53-56-486 0 0,-79 61 833 0 0,83-56 0 0 0,-114 86-824 0 0,0 1-1 0 0,1 0 0 0 0,1 2 1 0 0,-1 0-1 0 0,1 0 1 0 0,1 2-1 0 0,24-5 0 0 0,-35 9-81 0 0,0 0 0 0 0,0 0-1 0 0,-1 1 1 0 0,1 0-1 0 0,0 1 1 0 0,0 0 0 0 0,-1 0-1 0 0,1 1 1 0 0,-1 0-1 0 0,1 0 1 0 0,-1 0 0 0 0,0 1-1 0 0,0 0 1 0 0,0 1 0 0 0,0 0-1 0 0,0 0 1 0 0,-1 0-1 0 0,0 1 1 0 0,0 0 0 0 0,9 9-1 0 0,7 12-48 0 0,-1 1 0 0 0,25 43 0 0 0,-22-33 0 0 0,26 33 0 0 0,-49-69 0 0 0,0 1 0 0 0,0-1 0 0 0,0 1 0 0 0,-1 0 0 0 0,1-1 0 0 0,0 1 0 0 0,-1 0 0 0 0,1 0 0 0 0,-1 0 0 0 0,1 0 0 0 0,-1-1 0 0 0,0 1 0 0 0,0 0 0 0 0,0 0 0 0 0,0 0 0 0 0,0 0 0 0 0,0 0 0 0 0,-1 3 0 0 0,0-2 0 0 0,-1-1 0 0 0,1 1 0 0 0,0-1 0 0 0,-1 0 0 0 0,1 1 0 0 0,-1-1 0 0 0,0 0 0 0 0,1 0 0 0 0,-1 0 0 0 0,0 0 0 0 0,-4 2 0 0 0,-5 4 0 0 0,-1-1 0 0 0,1-1 0 0 0,-1 0 0 0 0,-17 5 0 0 0,25-9 0 0 0,-57 18 0 0 0,-1-3 0 0 0,-69 11 0 0 0,-54 13 0 0 0,-81 52-3252 0 0,194-68 255 0 0,51-17 1462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1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1 11975 0 0,'0'0'267'0'0,"0"0"42"0"0,0 0 17 0 0,0 0-28 0 0,0 0-126 0 0,0 0 204 0 0,0 0 111 0 0,0 0 22 0 0,0 0 3 0 0,0 0 0 0 0,0 0 0 0 0,-1 2 0 0 0,-4 4-407 0 0,0 0-1 0 0,0 0 0 0 0,-1-1 0 0 0,1 1 1 0 0,-1-1-1 0 0,0 0 0 0 0,-12 6 0 0 0,-53 26 898 0 0,36-20-347 0 0,-163 94-475 0 0,160-86-185 0 0,2 2 0 0 0,-65 59 0 0 0,84-68 5 0 0,2 1 0 0 0,1 0 0 0 0,0 1 0 0 0,-15 30 0 0 0,13-23 0 0 0,2-2 0 0 0,1 1 0 0 0,0 0 0 0 0,-9 32 0 0 0,19-47 0 0 0,-1 1 0 0 0,2 0 0 0 0,-1-1 0 0 0,2 1 0 0 0,0 0 0 0 0,0 0 0 0 0,1 0 0 0 0,0 0 0 0 0,1 0 0 0 0,3 14 0 0 0,-3-21-62 0 0,1-1-1 0 0,-1 0 1 0 0,1 0-1 0 0,0 0 1 0 0,0 0-1 0 0,0 0 1 0 0,4 5 0 0 0,13 10-4783 0 0,-2-7-1203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11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13 947 11975 0 0,'0'2'267'0'0,"-12"39"2210"0"0,32-51-941 0 0,-11 4-1186 0 0,1-1 0 0 0,-1 0-1 0 0,0-1 1 0 0,0 0 0 0 0,8-10 0 0 0,4-4 111 0 0,86-98 1602 0 0,-77 84-1635 0 0,184-242-263 0 0,-109 135 859 0 0,125-133 0 0 0,-224 269-1024 0 0,1 0 0 0 0,1 0 0 0 0,-1 1 0 0 0,10-7 0 0 0,-14 12 0 0 0,-1-1 0 0 0,1 1 0 0 0,-1 0 0 0 0,1 0 0 0 0,-1 0 0 0 0,1 0 0 0 0,0 0 0 0 0,0 0 0 0 0,-1 1 0 0 0,1 0 0 0 0,0-1 0 0 0,0 1 0 0 0,0 0 0 0 0,-1 0 0 0 0,1 0 0 0 0,0 1 0 0 0,0-1 0 0 0,4 2 0 0 0,-2 0 0 0 0,0 0 0 0 0,0 0 0 0 0,0 0 0 0 0,0 1 0 0 0,-1-1 0 0 0,1 1 0 0 0,-1 0 0 0 0,0 1 0 0 0,0-1 0 0 0,0 1 0 0 0,0 0 0 0 0,-1 0 0 0 0,1 0 0 0 0,-1 0 0 0 0,0 1 0 0 0,0-1 0 0 0,-1 1 0 0 0,3 6 0 0 0,-1-2 0 0 0,-1 1 0 0 0,-1-1 0 0 0,0 1 0 0 0,0-1 0 0 0,-1 1 0 0 0,-1 0 0 0 0,1 0 0 0 0,-1 0 0 0 0,-2 11 0 0 0,-6 36 0 0 0,-24 85 0 0 0,-4 19 0 0 0,14-53 0 0 0,14-78 0 0 0,2 0 0 0 0,1 0 0 0 0,1 0 0 0 0,0 46 0 0 0,4-72 8 0 0,1 1 0 0 0,-1-1 0 0 0,1 1 0 0 0,0-1-1 0 0,1 0 1 0 0,-1 1 0 0 0,1-1 0 0 0,0 0 0 0 0,0 0 0 0 0,0 0-1 0 0,0 0 1 0 0,1-1 0 0 0,5 8 0 0 0,-6-10-53 0 0,-1 1-1 0 0,1-1 1 0 0,0 1-1 0 0,-1-1 1 0 0,1 0 0 0 0,0 1-1 0 0,0-1 1 0 0,0 0-1 0 0,0-1 1 0 0,0 1 0 0 0,0 0-1 0 0,0 0 1 0 0,0-1-1 0 0,1 1 1 0 0,-1-1 0 0 0,0 0-1 0 0,0 0 1 0 0,0 1-1 0 0,1-1 1 0 0,-1-1 0 0 0,0 1-1 0 0,0 0 1 0 0,0-1 0 0 0,1 1-1 0 0,-1-1 1 0 0,0 1-1 0 0,0-1 1 0 0,0 0 0 0 0,3-2-1 0 0,-2 2-342 0 0,-1-1 0 0 0,0 1 0 0 0,0-1 1 0 0,0 0-1 0 0,0 1 0 0 0,-1-1 0 0 0,1 0 0 0 0,1-3 0 0 0,-1 4-129 0 0,9-13-6303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1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 11975 0 0,'0'0'267'0'0,"0"0"42"0"0,-1 1 17 0 0,-70 141 898 0 0,-10 14 2 0 0,-182 343-1226 0 0,235-439 268 0 0,-50 120 1347 0 0,90-184-1007 0 0,2-4-272 0 0,-1 0-1 0 0,-1-1 1 0 0,0-1 0 0 0,19-18-1 0 0,40-52-615 0 0,-47 51 86 0 0,27-35-173 0 0,30-32-428 0 0,-69 84 724 0 0,0 0-1 0 0,1 1 1 0 0,0 1-1 0 0,1 0 1 0 0,20-11-1 0 0,-31 19 92 0 0,-1 1-1 0 0,1 0 1 0 0,-1 0-1 0 0,1 0 0 0 0,0 0 1 0 0,0 1-1 0 0,-1-1 1 0 0,1 1-1 0 0,0-1 1 0 0,0 1-1 0 0,0 0 1 0 0,-1 0-1 0 0,1 0 1 0 0,0 1-1 0 0,5 0 0 0 0,-4 1 44 0 0,0-1-1 0 0,0 1 0 0 0,-1-1 0 0 0,1 1 1 0 0,-1 1-1 0 0,0-1 0 0 0,1 0 0 0 0,-1 1 1 0 0,0-1-1 0 0,3 5 0 0 0,3 4 104 0 0,0 1 0 0 0,-1 0 0 0 0,0 0 0 0 0,0 1 0 0 0,5 14 0 0 0,-10-20-166 0 0,-1-1 0 0 0,1 1 0 0 0,-1-1 0 0 0,-1 1 0 0 0,1 0 0 0 0,-1-1 0 0 0,0 1 0 0 0,0 0 0 0 0,-1 0 0 0 0,0 0 0 0 0,0 0 0 0 0,-1 0 0 0 0,0 0 0 0 0,0-1 0 0 0,-2 8 0 0 0,-5 11-30 0 0,-2-1 0 0 0,-20 40 0 0 0,15-36 540 0 0,-11 33 1 0 0,19-37 16 0 0,-7 37-1 0 0,14-60-586 0 0,0 0 0 0 0,0-1 0 0 0,0 1 0 0 0,1 0-1 0 0,-1-1 1 0 0,0 1 0 0 0,0 0 0 0 0,1-1 0 0 0,-1 1 0 0 0,0-1-1 0 0,1 1 1 0 0,-1 0 0 0 0,0-1 0 0 0,1 1 0 0 0,-1-1 0 0 0,1 1 0 0 0,-1-1-1 0 0,1 1 1 0 0,-1-1 0 0 0,1 0 0 0 0,-1 1 0 0 0,1-1 0 0 0,0 0-1 0 0,0 1 1 0 0,16 6-780 0 0,-13-7 726 0 0,-1 0 1 0 0,0 0-1 0 0,1 0 0 0 0,-1 0 0 0 0,0-1 1 0 0,1 0-1 0 0,-1 1 0 0 0,5-3 0 0 0,15-4-398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3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2 11975 0 0,'0'0'267'0'0,"0"0"42"0"0,2 0 17 0 0,6 0-79 0 0,23-2-13 0 0,-31 3-206 0 0,0-1 0 0 0,1 0 1 0 0,-1 0-1 0 0,1 0 0 0 0,-1 0 0 0 0,0 0 1 0 0,1 0-1 0 0,-1 0 0 0 0,1 1 0 0 0,-1-1 1 0 0,0 0-1 0 0,1 0 0 0 0,-1 1 0 0 0,0-1 1 0 0,1 0-1 0 0,-1 0 0 0 0,0 1 0 0 0,0-1 1 0 0,1 0-1 0 0,-1 1 0 0 0,0-1 0 0 0,0 0 1 0 0,0 1-1 0 0,1-1 0 0 0,-1 1 0 0 0,0-1 0 0 0,0 0 1 0 0,0 1-1 0 0,0-1 0 0 0,0 1 0 0 0,0-1 1 0 0,2 13 428 0 0,-2-6-364 0 0,-1 0-1 0 0,0 0 1 0 0,0 0-1 0 0,-1 0 1 0 0,0 0-1 0 0,-3 8 1 0 0,-21 41-48 0 0,15-33 313 0 0,-88 151 1079 0 0,69-125-1269 0 0,-67 90-152 0 0,56-82-56 0 0,-35 62 0 0 0,51-65-259 0 0,16-32-1437 0 0,-2 0-3822 0 0,11-22 3511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33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0 17503 0 0,'-1'2'399'0'0,"-59"126"1122"0"0,-7 23-1521 0 0,-89 143 0 0 0,6-68 0 0 0,61-99 0 0 0,48-67 111 0 0,-3-2 0 0 0,-3-2-1 0 0,-56 52 1 0 0,100-105 11 0 0,2-1-23 0 0,0-1-1 0 0,-1 1 1 0 0,0-1-1 0 0,1 1 1 0 0,-1-1-1 0 0,0 0 1 0 0,0 0-1 0 0,1 1 0 0 0,-1-1 1 0 0,0-1-1 0 0,-4 3 1 0 0,5-13-1583 0 0,1 6 589 0 0,1 0 1 0 0,0 0-1 0 0,-1 0 0 0 0,2 0 1 0 0,-1 0-1 0 0,3-6 0 0 0,6-14-4905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1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17503 0 0,'0'0'399'0'0,"0"0"60"0"0,0 0 21 0 0,0 0-59 0 0,3 0-276 0 0,6 2-95 0 0,1-1-1 0 0,-1-1 0 0 0,1 1 1 0 0,-1-2-1 0 0,1 1 1 0 0,10-3-1 0 0,60-14 1305 0 0,-69 14-1155 0 0,15-5-156 0 0,0-1 0 0 0,0-1 1 0 0,29-17-1 0 0,38-15-51 0 0,-80 37 28 0 0,-1-2-1 0 0,18-10 0 0 0,-23 12-265 0 0,0 1 0 0 0,0 0 1 0 0,0 0-1 0 0,0 1 0 0 0,0 0 0 0 0,1 0 0 0 0,-1 0 0 0 0,1 1 0 0 0,0 0 0 0 0,13-1 1 0 0,-19 3-6581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1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15663 0 0,'0'0'356'0'0,"-5"0"476"0"0,-12 4-743 0 0,0 0 0 0 0,1 1-1 0 0,0 1 1 0 0,0 1 0 0 0,-25 13-1 0 0,23-10-88 0 0,-138 74 0 0 0,4 3 923 0 0,149-86-787 0 0,0 0 1 0 0,1 1-1 0 0,-1-1 0 0 0,1 1 1 0 0,0 0-1 0 0,0 0 0 0 0,0 0 1 0 0,0 0-1 0 0,0 0 0 0 0,0 1 1 0 0,0-1-1 0 0,1 0 1 0 0,-1 1-1 0 0,1 0 0 0 0,-1-1 1 0 0,1 1-1 0 0,0 0 0 0 0,0-1 1 0 0,1 1-1 0 0,-1 0 0 0 0,0 4 1 0 0,1-6-128 0 0,1 1 1 0 0,-1-1 0 0 0,1 1-1 0 0,0-1 1 0 0,0 1-1 0 0,-1-1 1 0 0,1 0 0 0 0,0 1-1 0 0,0-1 1 0 0,1 0-1 0 0,-1 0 1 0 0,0 0-1 0 0,0 0 1 0 0,0 0 0 0 0,3 1-1 0 0,-3-1 3 0 0,4 3 90 0 0,0-1-1 0 0,0 0 1 0 0,0-1 0 0 0,1 1-1 0 0,-1-1 1 0 0,1 0-1 0 0,9 2 1 0 0,42 5 936 0 0,-55-9-1006 0 0,48 5-290 0 0,68-3 0 0 0,48-12-4538 0 0,-82 4 568 0 0,-48 5 2181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1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 11975 0 0,'-2'0'267'0'0,"-22"-1"501"0"0,13 0-681 0 0,1 0 0 0 0,0 1 0 0 0,-11 2 0 0 0,20-2-22 0 0,0 0-1 0 0,-1 0 1 0 0,1 1 0 0 0,0-1 0 0 0,0 0-1 0 0,0 1 1 0 0,0-1 0 0 0,0 1-1 0 0,-1-1 1 0 0,1 1 0 0 0,0 0 0 0 0,0-1-1 0 0,1 1 1 0 0,-1 0 0 0 0,0 0 0 0 0,0-1-1 0 0,0 1 1 0 0,0 0 0 0 0,1 0-1 0 0,-1 0 1 0 0,0 0 0 0 0,1 0 0 0 0,-1 0-1 0 0,1 0 1 0 0,-1 0 0 0 0,1 1-1 0 0,-1-1 1 0 0,1 0 0 0 0,0 0 0 0 0,0 0-1 0 0,0 0 1 0 0,-1 1 0 0 0,1-1 0 0 0,0 0-1 0 0,0 0 1 0 0,1 0 0 0 0,-1 2-1 0 0,1 2 111 0 0,0 0-1 0 0,0 0 0 0 0,1 0 0 0 0,-1-1 0 0 0,1 1 0 0 0,0 0 0 0 0,5 6 0 0 0,1 1-132 0 0,1 1 1 0 0,0-2-1 0 0,22 21 1 0 0,38 27 75 0 0,-36-32 202 0 0,160 150 1936 0 0,-160-143-1547 0 0,-2 2 0 0 0,-2 1 1 0 0,38 63-1 0 0,-59-87-543 0 0,-2 0 0 0 0,1 0 0 0 0,-2 1 0 0 0,1 0 0 0 0,-2 0 0 0 0,0 0 0 0 0,-1 0 0 0 0,0 1 0 0 0,-1 0 0 0 0,-1-1 0 0 0,0 1 0 0 0,-1 0 0 0 0,-1 0 0 0 0,0-1 0 0 0,-6 28 0 0 0,1-19-176 0 0,-1-1 0 0 0,-1 0 0 0 0,-1 0-1 0 0,-1-1 1 0 0,-1 0 0 0 0,-1 0 0 0 0,0-1 0 0 0,-27 31-1 0 0,0-7-92 0 0,-2-1 0 0 0,-60 46 0 0 0,78-70-325 0 0,6-5 137 0 0,0 0 1 0 0,1 1-1 0 0,-28 34 0 0 0,43-47 204 0 0,-1 1 0 0 0,0-1 0 0 0,1 1-1 0 0,-1-1 1 0 0,1 1 0 0 0,0 0 0 0 0,0 0 0 0 0,0 0-1 0 0,0-1 1 0 0,1 1 0 0 0,-1 0 0 0 0,1 0 0 0 0,0 0-1 0 0,0 0 1 0 0,0 0 0 0 0,0 0 0 0 0,0 0 0 0 0,1 0-1 0 0,-1 0 1 0 0,1 0 0 0 0,0 0 0 0 0,0 0 0 0 0,0 0-1 0 0,0-1 1 0 0,0 1 0 0 0,1 0 0 0 0,-1-1 0 0 0,1 1-1 0 0,-1-1 1 0 0,1 1 0 0 0,0-1 0 0 0,0 0 0 0 0,0 0-1 0 0,1 0 1 0 0,-1 0 0 0 0,0 0 0 0 0,1 0 0 0 0,-1-1-1 0 0,4 2 1 0 0,15 11-1000 0 0,-15-10 331 0 0,1 1 0 0 0,0-1 1 0 0,0 0-1 0 0,10 4 1 0 0,1-3-780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13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15663 0 0,'0'0'356'0'0,"2"-1"50"0"0,1 0-405 0 0,4-6 828 0 0,3-6-562 0 0,-9 12 453 0 0,2 1 685 0 0,-2-1-1305 0 0,0 1 0 0 0,-1-1 0 0 0,1 1 0 0 0,0-1 0 0 0,0 1 0 0 0,0-1 0 0 0,-1 1 0 0 0,1 0 0 0 0,0 0 0 0 0,0-1 0 0 0,0 1 0 0 0,0 0 0 0 0,0 0 0 0 0,0 0 0 0 0,0 0 0 0 0,0 0 0 0 0,1 0 0 0 0,2 1-178 0 0,-1 0 0 0 0,1 0 0 0 0,-1 0 0 0 0,0 0 0 0 0,1 1 0 0 0,-1-1 0 0 0,0 1 0 0 0,0 0-1 0 0,0 0 1 0 0,0 0 0 0 0,3 3 0 0 0,7 5-1754 0 0,-12-10 809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1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40 985 2759 0 0,'0'0'107'0'0,"0"0"-19"0"0,-4 5-2 0 0,-4 6 357 0 0,-5-1 553 0 0,11-9-484 0 0,2-1 0 0 0,-7 1 265 0 0,4-1 4009 0 0,0-3-4637 0 0,5-3-61 0 0,-2 5 283 0 0,0 1 117 0 0,0 0 21 0 0,0 0-66 0 0,0 0-222 0 0,0 0 166 0 0,0 0 101 0 0,0 0 21 0 0,0 0-66 0 0,1 2-294 0 0,0 7-133 0 0,3 15 4064 0 0,-4-23-4080 0 0,0-1 1 0 0,0 0-1 0 0,0 1 0 0 0,0-1 0 0 0,0 0 1 0 0,1 0-1 0 0,-1 1 0 0 0,0-1 0 0 0,0 0 1 0 0,0 0-1 0 0,0 1 0 0 0,0-1 0 0 0,0 0 0 0 0,1 0 1 0 0,-1 0-1 0 0,0 1 0 0 0,0-1 0 0 0,0 0 1 0 0,1 0-1 0 0,-1 0 0 0 0,0 0 0 0 0,0 1 1 0 0,1-1-1 0 0,-1 0 0 0 0,0 0 0 0 0,0 0 1 0 0,1 0-1 0 0,-1 0 0 0 0,0 0 0 0 0,0 0 0 0 0,1 0 1 0 0,-1 0-1 0 0,0 0 0 0 0,1 0 0 0 0,-1 0 1 0 0,0 0-1 0 0,0 0 0 0 0,1 0 0 0 0,-1 0 1 0 0,0 0-1 0 0,0 0 0 0 0,1 0 0 0 0,-1 0 1 0 0,0 0-1 0 0,0-1 0 0 0,1 1 0 0 0,-1 0 0 0 0,0 0 1 0 0,0 0-1 0 0,0 0 0 0 0,1 0 0 0 0,-1-1 1 0 0,0 1-1 0 0,0 0 0 0 0,0 0 0 0 0,1-1 1 0 0,-1 1-1 0 0,0 0 0 0 0,0 0 0 0 0,0 0 1 0 0,0-1-1 0 0,0 1 0 0 0,1-1 1 0 0,15-15 433 0 0,21-24 0 0 0,-6 6 138 0 0,288-310 36 0 0,120-79-608 0 0,-386 375 0 0 0,26-33 6 0 0,-29 30-76 0 0,-49 49-267 0 0,-1 2-138 0 0,-1 3 391 0 0,0 0-1 0 0,0 0 1 0 0,0 0-1 0 0,0 0 1 0 0,-1 0-1 0 0,1-1 1 0 0,-1 1-1 0 0,0-1 1 0 0,1 1 0 0 0,-1-1-1 0 0,-3 3 1 0 0,-2 3-19 0 0,-27 39 103 0 0,2 2 0 0 0,2 0 0 0 0,3 2 0 0 0,1 1 0 0 0,3 1 0 0 0,-21 71 0 0 0,25-61 0 0 0,-23 87 0 0 0,35-118 0 0 0,1 1 0 0 0,-3 53 0 0 0,9-68 0 0 0,0 0 0 0 0,2 1 0 0 0,0-1 0 0 0,6 28 0 0 0,-1-26-7541 0 0,-7-20 2378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1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1 433 15663 0 0,'0'0'719'0'0,"0"0"-20"0"0,1 0-449 0 0,4 0-190 0 0,0 0 0 0 0,-1 0-1 0 0,1 0 1 0 0,0-1 0 0 0,-1 1-1 0 0,1-1 1 0 0,-1 0 0 0 0,8-4 0 0 0,37-16 789 0 0,-41 18-752 0 0,30-18-447 0 0,0-1 0 0 0,50-39 1 0 0,-15 9 30 0 0,136-76-303 0 0,-72 45-1621 0 0,-85 50 1220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2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0 10135 0 0,'0'0'464'0'0,"0"0"-9"0"0,0 3-295 0 0,1 7-5 0 0,-1-1 0 0 0,-1 1 0 0 0,1-1 0 0 0,-1 1 1 0 0,-1 0-1 0 0,-4 15 0 0 0,-23 58 2485 0 0,28-79-2546 0 0,-30 76 1203 0 0,-30 79 667 0 0,17-51-933 0 0,-40 92-934 0 0,43-113-97 0 0,-4-3 0 0 0,-69 99 0 0 0,95-158-135 0 0,11-14-229 0 0,0 0-1 0 0,0 0 0 0 0,1 1 0 0 0,0-1 1 0 0,1 1-1 0 0,-5 13 0 0 0,11-24 323 0 0,0-1 1 0 0,0 0-1 0 0,0 0 0 0 0,0 0 0 0 0,0 0 0 0 0,0 0 1 0 0,0 0-1 0 0,0 0 0 0 0,0 0 0 0 0,0 0 1 0 0,0 0-1 0 0,0 0 0 0 0,0 0 0 0 0,0 0 0 0 0,0 0 1 0 0,0 0-1 0 0,0 1 0 0 0,0-1 0 0 0,0 0 0 0 0,0 0 1 0 0,0 0-1 0 0,0 0 0 0 0,0 0 0 0 0,0 0 0 0 0,0 0 1 0 0,0 0-1 0 0,0 0 0 0 0,0 0 0 0 0,0 0 0 0 0,0 0 1 0 0,0 0-1 0 0,0 0 0 0 0,0 1 0 0 0,0-1 0 0 0,0 0 1 0 0,0 0-1 0 0,0 0 0 0 0,0 0 0 0 0,0 0 0 0 0,0 0 1 0 0,0 0-1 0 0,0 0 0 0 0,0 0 0 0 0,1 0 1 0 0,-1 0-1 0 0,0 0 0 0 0,0 0 0 0 0,0 0 0 0 0,0 0 1 0 0,0 0-1 0 0,0 0 0 0 0,0 0 0 0 0,0 0 0 0 0,0 0 1 0 0,9 3-5413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2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24 10135 0 0,'6'-5'122'0'0,"-3"3"-60"0"0,-1 0-1 0 0,1 0 1 0 0,-1 1-1 0 0,1-1 1 0 0,0 0-1 0 0,0 1 1 0 0,0 0-1 0 0,0 0 1 0 0,0 0 0 0 0,0 0-1 0 0,0 0 1 0 0,0 1-1 0 0,0-1 1 0 0,0 1-1 0 0,0 0 1 0 0,5 0-1 0 0,-6 0 310 0 0,-2 0 117 0 0,0 0 21 0 0,-43 26 1781 0 0,9-4-1508 0 0,-69 32 18 0 0,-30 18 32 0 0,96-52-381 0 0,15-8 265 0 0,-27 18 0 0 0,48-29-495 0 0,1-1 166 0 0,12 8 610 0 0,-1-3-834 0 0,0 0 1 0 0,0-1-1 0 0,22 5 0 0 0,-22-6-172 0 0,0 0 0 0 0,0 0 0 0 0,0 1 0 0 0,18 10 0 0 0,-14-3 9 0 0,-1 0 0 0 0,0 1 0 0 0,-1 1 0 0 0,0 0 0 0 0,-1 1 0 0 0,0 0 0 0 0,15 25 0 0 0,-22-30 0 0 0,0 1 0 0 0,-1 0 0 0 0,0 0 0 0 0,0 0 0 0 0,-1 0 0 0 0,0 1 0 0 0,2 19 0 0 0,-5-26 0 0 0,0 0 0 0 0,0-1 0 0 0,0 1 0 0 0,-1 0 0 0 0,0 0 0 0 0,0-1 0 0 0,0 1 0 0 0,0 0 0 0 0,0-1 0 0 0,-1 1 0 0 0,1-1 0 0 0,-1 0 0 0 0,0 1 0 0 0,0-1 0 0 0,0 0 0 0 0,-1 0 0 0 0,1 0 0 0 0,-1-1 0 0 0,0 1 0 0 0,-3 2 0 0 0,-5 4 0 0 0,0-1 0 0 0,-1 0 0 0 0,0-1 0 0 0,-14 7 0 0 0,6-5-353 0 0,0-1-1 0 0,0-1 0 0 0,-1 0 1 0 0,0-1-1 0 0,0-2 0 0 0,-1 0 1 0 0,-37 1-1 0 0,56-5 186 0 0,-1 0 1 0 0,1 0-1 0 0,0 0 1 0 0,0-1-1 0 0,0 1 1 0 0,0-1-1 0 0,0 0 0 0 0,0 0 1 0 0,0 0-1 0 0,0 0 1 0 0,-4-3-1 0 0,-4-7-856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20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 11975 0 0,'0'0'547'0'0,"0"0"-11"0"0,0 0-271 0 0,0 0 133 0 0,-6 6 600 0 0,-12 10 217 0 0,-23 16-1 0 0,20-15-1003 0 0,-78 51-191 0 0,61-43-22 0 0,-60 50 0 0 0,70-50 290 0 0,2 1 0 0 0,1 1 0 0 0,1 1 0 0 0,-34 50 0 0 0,56-74-206 0 0,-1 1-1 0 0,1-1 1 0 0,0 0-1 0 0,1 1 0 0 0,-1-1 1 0 0,-1 10-1 0 0,3-13-67 0 0,-1 0 1 0 0,1 0-1 0 0,0 0 0 0 0,0 0 0 0 0,0 0 0 0 0,0 0 0 0 0,0 1 0 0 0,0-1 1 0 0,1 0-1 0 0,-1 0 0 0 0,0 0 0 0 0,1 0 0 0 0,-1 0 0 0 0,0 0 0 0 0,1 0 0 0 0,-1 0 1 0 0,1 0-1 0 0,0 0 0 0 0,-1 0 0 0 0,1 0 0 0 0,0 0 0 0 0,-1 0 0 0 0,1-1 1 0 0,0 1-1 0 0,0 0 0 0 0,0 0 0 0 0,0-1 0 0 0,0 1 0 0 0,0-1 0 0 0,0 1 0 0 0,0-1 1 0 0,0 1-1 0 0,2 0 0 0 0,4 1 185 0 0,0-1 0 0 0,1 0 1 0 0,-1 0-1 0 0,1 0 0 0 0,-1-1 1 0 0,1 0-1 0 0,-1-1 0 0 0,1 0 1 0 0,11-2-1 0 0,8-4 350 0 0,32-13 1 0 0,-26 9-154 0 0,12-4-336 0 0,-1-1 0 0 0,50-27 0 0 0,-79 35-62 0 0,-1 0 1 0 0,-1-1 0 0 0,0 0-1 0 0,0-1 1 0 0,-1-1 0 0 0,0 0-1 0 0,0 0 1 0 0,-2-1 0 0 0,1-1-1 0 0,10-17 1 0 0,-19 26-92 0 0,1-1 0 0 0,-1 0-1 0 0,0 0 1 0 0,-1 0 0 0 0,1 0 0 0 0,-1 0-1 0 0,0-1 1 0 0,0 1 0 0 0,-1 0 0 0 0,1 0-1 0 0,-1-1 1 0 0,0 1 0 0 0,-1 0 0 0 0,1-1-1 0 0,-1 1 1 0 0,0 0 0 0 0,0 0 0 0 0,-1-1-1 0 0,0 1 1 0 0,1 0 0 0 0,-5-6 0 0 0,3 5-298 0 0,0 0 0 0 0,-1 1 1 0 0,1 0-1 0 0,-1 0 1 0 0,0 0-1 0 0,-1 0 1 0 0,1 1-1 0 0,-1 0 1 0 0,0 0-1 0 0,0 0 1 0 0,0 0-1 0 0,0 1 1 0 0,-1-1-1 0 0,1 2 1 0 0,-1-1-1 0 0,0 0 0 0 0,-11-2 1 0 0,-2 1-5065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2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 11975 0 0,'0'0'267'0'0,"0"0"42"0"0,0 2 17 0 0,0-1-305 0 0,5 33 94 0 0,2 0 0 0 0,1-1 0 0 0,18 49 0 0 0,-19-65-21 0 0,6 10 375 0 0,-2 1 0 0 0,-1 0 0 0 0,8 40-1 0 0,-17-63-419 0 0,0 1 0 0 0,-1-1-1 0 0,0 0 1 0 0,0 1 0 0 0,0-1-1 0 0,-1 0 1 0 0,0 0 0 0 0,0 1-1 0 0,0-1 1 0 0,0 0 0 0 0,-1 0 0 0 0,-3 7-1 0 0,1-5 127 0 0,0 0-1 0 0,-1 0 0 0 0,1 0 1 0 0,-1-1-1 0 0,-1 1 0 0 0,1-1 1 0 0,-10 7-1 0 0,0-1 119 0 0,0-1 1 0 0,-1-1-1 0 0,-1-1 0 0 0,0 0 0 0 0,0-1 0 0 0,-22 8 0 0 0,-37 8-957 0 0,24-10-4000 0 0,3-5-1384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33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0 536 10135 0 0,'13'-34'1339'0'0,"1"1"-1"0"0,2 1 0 0 0,34-54 1 0 0,-27 58-510 0 0,0 0 0 0 0,2 2 1 0 0,38-32-1 0 0,-40 39-675 0 0,1 1 0 0 0,1 1 1 0 0,48-25-1 0 0,86-27 289 0 0,-130 59-98 0 0,1 0 1 0 0,0 2-1 0 0,43-5 1 0 0,-54 10-314 0 0,0 2 0 0 0,-1 1 0 0 0,1 0-1 0 0,0 1 1 0 0,-1 1 0 0 0,35 8 0 0 0,-45-8-34 0 0,-1 0-1 0 0,0 1 0 0 0,-1 0 1 0 0,1 0-1 0 0,0 1 1 0 0,-1 0-1 0 0,0 0 0 0 0,0 0 1 0 0,0 1-1 0 0,0 0 1 0 0,-1 0-1 0 0,0 0 1 0 0,0 1-1 0 0,5 6 0 0 0,-7-7 27 0 0,0-1 0 0 0,-1 1 1 0 0,1 0-1 0 0,-1 0 0 0 0,0 1 0 0 0,0-1 0 0 0,0 0 0 0 0,-1 1 0 0 0,0-1 0 0 0,0 1 0 0 0,0-1 0 0 0,-1 1 0 0 0,0-1 0 0 0,0 1 0 0 0,0 0 1 0 0,-1-1-1 0 0,0 1 0 0 0,0-1 0 0 0,-2 8 0 0 0,-3 0 173 0 0,0 1 1 0 0,0-1-1 0 0,-1 0 0 0 0,-1 0 1 0 0,0-1-1 0 0,-1 0 1 0 0,-20 22-1 0 0,-81 66-171 0 0,58-61-26 0 0,-1-1 0 0 0,-1-3 0 0 0,-95 44 0 0 0,96-53 20 0 0,-187 82-2869 0 0,236-106 2625 0 0,0-1 1 0 0,1 1 0 0 0,-1-1-1 0 0,0 0 1 0 0,0-1-1 0 0,1 1 1 0 0,-1-1 0 0 0,-5 1-1 0 0,-3-5-800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21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54 11975 0 0,'2'-1'547'0'0,"5"-1"-216"0"0,-2 0-262 0 0,1 0 1 0 0,0 0-1 0 0,-1 0 0 0 0,9-6 0 0 0,-12 7-36 0 0,-1 1-1 0 0,0-1 1 0 0,0 0-1 0 0,-1 0 1 0 0,1 0-1 0 0,0 0 1 0 0,0 0-1 0 0,0 0 1 0 0,0 0 0 0 0,-1 0-1 0 0,1 0 1 0 0,0 0-1 0 0,-1 0 1 0 0,1 0-1 0 0,-1-1 1 0 0,0 1 0 0 0,1 0-1 0 0,-1 0 1 0 0,0 0-1 0 0,0-1 1 0 0,1 1-1 0 0,-1 0 1 0 0,0-1-1 0 0,0 1 1 0 0,-1 0 0 0 0,1 0-1 0 0,0-1 1 0 0,-1 0-1 0 0,1 1 940 0 0,0 1 42 0 0,0 0-61 0 0,0 0-288 0 0,0 0-121 0 0,-2 0-420 0 0,0 0 0 0 0,0 1 0 0 0,0-1 0 0 0,-1 1-1 0 0,1-1 1 0 0,0 1 0 0 0,0 0 0 0 0,-2 1 0 0 0,1 0-120 0 0,-1 0-1 0 0,1 1 1 0 0,-1 0 0 0 0,-3 4 0 0 0,-15 11-6 0 0,12-12 2 0 0,6-5 0 0 0,1 1 0 0 0,-1 1 0 0 0,0-1 0 0 0,1 0 0 0 0,-1 1 0 0 0,1 0 0 0 0,0-1 0 0 0,0 2 0 0 0,0-1 0 0 0,0 0 0 0 0,1 0 0 0 0,-1 1 0 0 0,-3 6 0 0 0,-3 10-50 0 0,0-1 0 0 0,-2 0 0 0 0,0-1 0 0 0,-2 0-1 0 0,0-1 1 0 0,0-1 0 0 0,-26 25 0 0 0,11-12-3222 0 0,27-28 1320 0 0,1-1-80 0 0,0 0-15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22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1067 11975 0 0,'-1'0'267'0'0,"-9"5"72"0"0,-1-1 0 0 0,-16 3 0 0 0,25-6-321 0 0,1-1 15 0 0,0 1-1 0 0,0-1 1 0 0,0 0 0 0 0,0 0 0 0 0,0 0 0 0 0,0 0 0 0 0,0 0 0 0 0,0 0 0 0 0,0 0-1 0 0,-1 0 1 0 0,1 0 0 0 0,0 0 0 0 0,0 0 0 0 0,0-1 0 0 0,0 1 0 0 0,0 0 0 0 0,0-1-1 0 0,0 1 1 0 0,0-1 0 0 0,0 1 0 0 0,0-1 0 0 0,1 0 0 0 0,-1 1 0 0 0,0-1 0 0 0,0 0-1 0 0,0 0 1 0 0,1 0 0 0 0,-1 1 0 0 0,0-1 0 0 0,1 0 0 0 0,-1 0 0 0 0,1 0 0 0 0,-1 0-1 0 0,1 0 1 0 0,-1 0 0 0 0,1 0 0 0 0,0 0 0 0 0,-1 0 0 0 0,1 0 0 0 0,0 0 0 0 0,0-2-1 0 0,-1 1 30 0 0,-1-7 229 0 0,1 0-1 0 0,0 1 1 0 0,0-1-1 0 0,1 0 0 0 0,0 0 1 0 0,0 0-1 0 0,1 0 1 0 0,0 0-1 0 0,1 0 0 0 0,0 1 1 0 0,0-1-1 0 0,1 1 1 0 0,0-1-1 0 0,1 1 0 0 0,5-9 1 0 0,74-157 696 0 0,-39 84 12 0 0,71-136-1756 0 0,-4-1-350 0 0,-52 69 656 0 0,-59 156 393 0 0,1 0-96 0 0,0-1 0 0 0,0 0 1 0 0,0 0-1 0 0,0 0 1 0 0,-1 0-1 0 0,0 0 1 0 0,1 0-1 0 0,-2-4 1 0 0,1 7 150 0 0,0 0 0 0 0,0-1 0 0 0,0 1 0 0 0,0 0 1 0 0,0 0-1 0 0,0 0 0 0 0,0 0 0 0 0,0 0 0 0 0,0 0 1 0 0,0-1-1 0 0,0 1 0 0 0,0 0 0 0 0,0 0 0 0 0,0 0 1 0 0,0 0-1 0 0,0 0 0 0 0,0 0 0 0 0,0 0 0 0 0,-1-1 1 0 0,1 1-1 0 0,0 0 0 0 0,0 0 0 0 0,0 0 0 0 0,0 0 1 0 0,0 0-1 0 0,0 0 0 0 0,0 0 0 0 0,-1 0 0 0 0,1 0 1 0 0,0 0-1 0 0,0 0 0 0 0,0 0 0 0 0,0 0 0 0 0,0 0 1 0 0,0 0-1 0 0,-1 0 0 0 0,1 0 0 0 0,0 0 0 0 0,0 0 1 0 0,0 0-1 0 0,0 0 0 0 0,0 0 0 0 0,-1 0 0 0 0,1 0 1 0 0,0 0-1 0 0,0 0 0 0 0,0 0 0 0 0,0 0 0 0 0,0 0 1 0 0,0 0-1 0 0,-1 0 0 0 0,1 0 0 0 0,0 0 0 0 0,0 0 1 0 0,0 1-1 0 0,-5 3-6 0 0,5-4 9 0 0,-17 17 0 0 0,2 1 0 0 0,0 1 0 0 0,-15 24 0 0 0,0-2 0 0 0,-125 153 0 0 0,112-141 0 0 0,3 0 0 0 0,2 3 0 0 0,-38 74 0 0 0,45-66 141 0 0,-38 113-1 0 0,53-132-19 0 0,-14 44 717 0 0,-13 34-520 0 0,8-28-705 0 0,-14 32-377 0 0,37-101 629 0 0,-1 0-1 0 0,-29 42 0 0 0,19-38-68 0 0,-2-1 0 0 0,-1-2 0 0 0,-1 0 0 0 0,-1-2 0 0 0,-1-1 0 0 0,-1-1 0 0 0,-1-1 0 0 0,-35 17 0 0 0,40-26-1628 0 0,4-2-3284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22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15663 0 0,'0'0'356'0'0,"0"0"50"0"0,0 0 20 0 0,0 0-42 0 0,1 1-250 0 0,3 2-127 0 0,0 1 0 0 0,1-1 1 0 0,-1 0-1 0 0,1 0 1 0 0,0-1-1 0 0,-1 0 1 0 0,1 1-1 0 0,1-2 0 0 0,-1 1 1 0 0,0-1-1 0 0,0 1 1 0 0,1-1-1 0 0,-1-1 1 0 0,0 1-1 0 0,1-1 0 0 0,7 0 1 0 0,11-2 344 0 0,0 0-1 0 0,34-9 1 0 0,-42 7-87 0 0,158-46 1607 0 0,-50 11-1104 0 0,-103 34-751 0 0,34-10-1414 0 0,81-11 0 0 0,-114 24 374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2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13 11975 0 0,'0'0'267'0'0,"0"0"42"0"0,2 0 17 0 0,25-8 74 0 0,-113 43 1634 0 0,-227 91-2018 0 0,288-113 155 0 0,1 0 0 0 0,1 2-1 0 0,0 1 1 0 0,1 0 0 0 0,1 2-1 0 0,1 0 1 0 0,0 2 0 0 0,1 0-1 0 0,1 1 1 0 0,1 1 0 0 0,-24 40-1 0 0,31-44-170 0 0,1 0 0 0 0,0 0 0 0 0,1 1 0 0 0,-5 21 0 0 0,9-26 0 0 0,1 1 0 0 0,0 0 0 0 0,1-1 0 0 0,0 1 0 0 0,2 0 0 0 0,0 20 0 0 0,0-31 3 0 0,1 0-1 0 0,-1 0 0 0 0,1 0 1 0 0,0 0-1 0 0,0 0 0 0 0,0 0 0 0 0,0 0 1 0 0,1-1-1 0 0,-1 1 0 0 0,1 0 1 0 0,0-1-1 0 0,0 1 0 0 0,1-1 1 0 0,-1 0-1 0 0,1 0 0 0 0,-1 0 1 0 0,1 0-1 0 0,0 0 0 0 0,0-1 1 0 0,0 1-1 0 0,1-1 0 0 0,-1 0 1 0 0,0 0-1 0 0,1 0 0 0 0,0 0 1 0 0,-1 0-1 0 0,1-1 0 0 0,0 0 1 0 0,0 0-1 0 0,6 1 0 0 0,7 0 197 0 0,0 0-1 0 0,0-1 1 0 0,0-2 0 0 0,0 1-1 0 0,0-2 1 0 0,0 0 0 0 0,0-1-1 0 0,20-7 1 0 0,16-7-105 0 0,59-27 0 0 0,-13-1-94 0 0,-2-5 0 0 0,163-111 0 0 0,-231 140 0 0 0,35-33 0 0 0,-54 44 0 0 0,0 0 0 0 0,-1 0 0 0 0,0-1 0 0 0,0-1 0 0 0,-2 1 0 0 0,10-19 0 0 0,-15 26 2 0 0,0 0 1 0 0,0-1-1 0 0,-1 1 0 0 0,1-1 0 0 0,-1 0 0 0 0,0 1 0 0 0,-1-1 1 0 0,1 0-1 0 0,-1 0 0 0 0,0 1 0 0 0,0-1 0 0 0,0 0 1 0 0,-1 0-1 0 0,0 0 0 0 0,0 1 0 0 0,0-1 0 0 0,0 1 1 0 0,-1-1-1 0 0,0 1 0 0 0,0-1 0 0 0,0 1 0 0 0,0 0 0 0 0,-1 0 1 0 0,-2-4-1 0 0,-2 0-87 0 0,1 1 1 0 0,-1 0-1 0 0,-1 0 0 0 0,1 1 1 0 0,-1 0-1 0 0,0 0 1 0 0,-1 1-1 0 0,1 0 0 0 0,-1 0 1 0 0,-16-5-1 0 0,-4-1-426 0 0,-1 1 0 0 0,0 2 0 0 0,0 1-1 0 0,-36-3 1 0 0,20 5-120 0 0,8 1-353 0 0,0 1 0 0 0,-64 4-1 0 0,87 1 473 0 0,2 3 0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2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1103 0 15663 0 0,'0'0'356'0'0,"0"0"50"0"0,0 0 20 0 0,0 0-42 0 0,0 2-250 0 0,-2 10-132 0 0,0 0 0 0 0,-1 1 0 0 0,0-2 0 0 0,-1 1 1 0 0,0 0-1 0 0,-10 18 0 0 0,6-13-3 0 0,-20 49 178 0 0,-103 210 1252 0 0,-202 241-2987 0 0,-107 7 1116 0 0,399-478-361 0 0,-37 53 0 0 0,77-98 802 0 0,0 0-60 0 0,0 1-1 0 0,0-1 0 0 0,0 1 0 0 0,0-1 1 0 0,0 1-1 0 0,0-1 0 0 0,1 1 0 0 0,-1 0 1 0 0,1 0-1 0 0,-1-1 0 0 0,1 1 0 0 0,-1 0 1 0 0,1 2-1 0 0,12-6-2331 0 0,5-2-758 0 0,5-1-736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2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126 260 10135 0 0,'0'0'231'0'0,"0"0"29"0"0,3 1 19 0 0,12 5-37 0 0,-12-5-236 0 0,1 0 0 0 0,-1 0 1 0 0,0 1-1 0 0,0-1 0 0 0,0 1 1 0 0,4 2-1 0 0,-6-3-3 0 0,-1 0 0 0 0,1-1 0 0 0,0 1 1 0 0,0 0-1 0 0,-1 0 0 0 0,1 0 0 0 0,-1 0 0 0 0,1 0 0 0 0,-1 0 0 0 0,1 0 0 0 0,-1 0 0 0 0,1 0 0 0 0,-1 0 1 0 0,0 0-1 0 0,0 0 0 0 0,0 0 0 0 0,1 0 0 0 0,-1 0 0 0 0,0 1 0 0 0,0-1 0 0 0,0 0 0 0 0,-1 0 0 0 0,1 0 1 0 0,-1 2-1 0 0,-1 6 263 0 0,-1-1 1 0 0,-1 1 0 0 0,0-1 0 0 0,0 0 0 0 0,-1 0-1 0 0,-5 7 1 0 0,0 2-140 0 0,-11 11-109 0 0,17-24-19 0 0,-1 2 1 0 0,2-1 0 0 0,-1 0 0 0 0,0 1 0 0 0,1 0-1 0 0,-4 10 1 0 0,7-15 9 0 0,-2 4 75 0 0,1 1-1 0 0,-1-1 1 0 0,0 0 0 0 0,-1 0 0 0 0,1 0 0 0 0,-1 0 0 0 0,0 0-1 0 0,0 0 1 0 0,0-1 0 0 0,-6 6 0 0 0,8-9 425 0 0,1-1 3 0 0,-2 0 0 0 0,0 0-407 0 0,-1 0 0 0 0,0 0 0 0 0,1 0 0 0 0,-1-1 0 0 0,0 1 0 0 0,1-1-1 0 0,-1 0 1 0 0,-3-1 0 0 0,5 2-70 0 0,-1-1-1 0 0,1 0 0 0 0,0 0 1 0 0,0 0-1 0 0,0 0 1 0 0,0 0-1 0 0,0 0 0 0 0,0 0 1 0 0,0 0-1 0 0,0 0 1 0 0,1-1-1 0 0,-1 1 0 0 0,0 0 1 0 0,1 0-1 0 0,-1-1 1 0 0,1 1-1 0 0,-1 0 0 0 0,1-1 1 0 0,-1-1-1 0 0,0-7 58 0 0,0 0 0 0 0,0-1 0 0 0,1 1 0 0 0,0 0 0 0 0,0-1 1 0 0,2 1-1 0 0,-1 0 0 0 0,1 0 0 0 0,0 0 0 0 0,8-19 0 0 0,4-7 425 0 0,30-51 1 0 0,-43 86-518 0 0,9-18 0 0 0,1 1 0 0 0,1 0 0 0 0,1 1 0 0 0,0 0 0 0 0,2 1 0 0 0,16-15 0 0 0,-18 19 0 0 0,1 2 0 0 0,0-1 0 0 0,1 2 0 0 0,0 0 0 0 0,1 1 0 0 0,0 0 0 0 0,31-10 0 0 0,-27 13-75 0 0,1 0-1 0 0,-1 1 0 0 0,1 1 1 0 0,0 1-1 0 0,30 0 0 0 0,-31 3-2902 0 0,27 5 0 0 0,-22-1-2636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25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294 236 13823 0 0,'0'0'315'0'0,"0"0"45"0"0,0 0 21 0 0,0 0-49 0 0,1 1-220 0 0,3 1-30 0 0,-1 0 0 0 0,0 0-1 0 0,1-1 1 0 0,0 1 0 0 0,-1-1-1 0 0,1 0 1 0 0,0 0 0 0 0,-1 0-1 0 0,1-1 1 0 0,0 0 0 0 0,0 1-1 0 0,0-1 1 0 0,0 0 0 0 0,-1-1-1 0 0,1 1 1 0 0,0-1 0 0 0,4-1-1 0 0,11-2 620 0 0,38-14-1 0 0,-49 15-591 0 0,35-14 1073 0 0,64-33 0 0 0,-82 36-981 0 0,-1-1 0 0 0,0-2 0 0 0,37-33 0 0 0,-56 47-201 0 0,-1-2 0 0 0,0 1 0 0 0,-1 0 0 0 0,1-1 0 0 0,3-4 0 0 0,-7 8-11 0 0,0 0 0 0 0,1 1 0 0 0,-1-1 0 0 0,0 0 0 0 0,0 1 0 0 0,1-1 0 0 0,-1 0 0 0 0,0 0 0 0 0,0 1 0 0 0,0-1 0 0 0,0 0 0 0 0,0 0 0 0 0,0 1 1 0 0,0-1-1 0 0,0 0 0 0 0,0 0 0 0 0,0 1 0 0 0,0-1 0 0 0,-1-1 0 0 0,1 1-24 0 0,-1 0 1 0 0,0 1-1 0 0,1-1 1 0 0,-1 0-1 0 0,0 1 0 0 0,0-1 1 0 0,0 0-1 0 0,1 1 1 0 0,-1-1-1 0 0,0 1 1 0 0,0-1-1 0 0,0 1 1 0 0,0-1-1 0 0,0 1 0 0 0,0 0 1 0 0,0 0-1 0 0,0-1 1 0 0,-2 1-1 0 0,-5-1-37 0 0,0 0-1 0 0,0 1 1 0 0,0 0-1 0 0,-1 0 1 0 0,1 1-1 0 0,0 0 1 0 0,-13 4-1 0 0,-57 20-419 0 0,54-16 448 0 0,-397 175-2004 0 0,351-146 2048 0 0,62-33 0 0 0,0 1 0 0 0,0 0 0 0 0,0 1 0 0 0,1-1 0 0 0,-12 14 0 0 0,18-18 16 0 0,-1 0 0 0 0,1 0 0 0 0,-1 0 0 0 0,1 0 0 0 0,0 0 0 0 0,0 0 0 0 0,0 0 0 0 0,0 1 0 0 0,0-1 0 0 0,1 0 0 0 0,-1 1 0 0 0,1-1 0 0 0,-1 0 0 0 0,1 1 0 0 0,0-1 0 0 0,0 1 0 0 0,0-1 0 0 0,0 0 0 0 0,1 3-1 0 0,0-2 35 0 0,0 0-1 0 0,0 0 1 0 0,0 0-1 0 0,1 0 1 0 0,-1-1-1 0 0,1 1 1 0 0,0 0-1 0 0,0-1 1 0 0,0 0-1 0 0,0 1 1 0 0,0-1-1 0 0,1 0 1 0 0,1 2-1 0 0,5 2 66 0 0,1 0-1 0 0,-1-1 1 0 0,1 1-1 0 0,0-2 1 0 0,0 0-1 0 0,0 0 1 0 0,15 3-1 0 0,-3-3-844 0 0,0-2 0 0 0,0 0 0 0 0,0-1 0 0 0,43-4 0 0 0,-40 1-1966 0 0,23-1-2918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25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8 10135 0 0,'15'-6'464'0'0,"-12"5"-9"0"0,-3 2-395 0 0,0 1 0 0 0,1-1 0 0 0,-1 1-1 0 0,1 0 1 0 0,-1-1 0 0 0,1 1 0 0 0,0-1 0 0 0,0 0 0 0 0,1 3 0 0 0,4 8 449 0 0,-4-7-415 0 0,-1 1 0 0 0,0-1-1 0 0,0 1 1 0 0,0 0 0 0 0,-1 0 0 0 0,0-1 0 0 0,0 1 0 0 0,0 0-1 0 0,-1-1 1 0 0,0 1 0 0 0,0 0 0 0 0,-3 10 0 0 0,-4 5-160 0 0,-1-1 0 0 0,-11 21 0 0 0,5-13 161 0 0,-31 65 1263 0 0,-5-2-1 0 0,-123 164 0 0 0,123-188-1357 0 0,-82 96 0 0 0,101-129-865 0 0,-39 32 0 0 0,51-49-156 0 0,-1-2-1 0 0,0 0 1 0 0,-34 17-1 0 0,41-24-3946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2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0 442 13823 0 0,'2'-2'315'0'0,"154"-160"368"0"0,-124 134-555 0 0,1 1 1 0 0,1 1 0 0 0,50-28-1 0 0,-39 30 425 0 0,0 2-1 0 0,2 2 1 0 0,0 1 0 0 0,1 3-1 0 0,1 2 1 0 0,74-11-1 0 0,-115 24-310 0 0,-1 0 1 0 0,1 0-1 0 0,0 1 0 0 0,-1 1 0 0 0,1-1 0 0 0,0 1 0 0 0,13 3 0 0 0,-16-2-218 0 0,0 0 0 0 0,-1 0-1 0 0,1 0 1 0 0,-1 0-1 0 0,1 1 1 0 0,-1 0 0 0 0,0 0-1 0 0,0 0 1 0 0,0 0-1 0 0,-1 0 1 0 0,1 1 0 0 0,5 7-1 0 0,-4-4-23 0 0,-1 0 0 0 0,-1-1 0 0 0,1 1 0 0 0,-1 1 0 0 0,-1-1 0 0 0,1 0 0 0 0,-1 1 0 0 0,0-1 0 0 0,-1 1 0 0 0,0 0 0 0 0,0-1 0 0 0,0 1 0 0 0,-1 0 0 0 0,-1 0 0 0 0,1-1 0 0 0,-3 13 0 0 0,1-10 0 0 0,0 0 0 0 0,-1 0 0 0 0,0 0 0 0 0,-1 0 0 0 0,0-1 0 0 0,0 0 0 0 0,-1 0 0 0 0,-1 0 0 0 0,1 0 0 0 0,-1-1 0 0 0,-1 0 0 0 0,-7 9 0 0 0,-3-2 0 0 0,-1-1 0 0 0,0 0 0 0 0,-1-2 0 0 0,0 0 0 0 0,-1-1 0 0 0,-32 13 0 0 0,-133 37 0 0 0,103-37 0 0 0,74-21-104 0 0,-131 38 439 0 0,104-32-2381 0 0,-71 7 0 0 0,84-15-4437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2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9 641 17503 0 0,'0'0'399'0'0,"0"0"60"0"0,0 0 21 0 0,0-1-59 0 0,-2-2-304 0 0,1 0 1 0 0,0 0-1 0 0,0 0 0 0 0,0 1 1 0 0,1-1-1 0 0,-1 0 0 0 0,1 0 1 0 0,-1 0-1 0 0,1 0 1 0 0,0 0-1 0 0,0 0 0 0 0,0 0 1 0 0,1 0-1 0 0,-1 0 1 0 0,1 0-1 0 0,-1 0 0 0 0,1 0 1 0 0,0 0-1 0 0,2-4 0 0 0,2-1 219 0 0,0 0 0 0 0,0 0-1 0 0,0 0 1 0 0,11-10 0 0 0,-11 13-270 0 0,54-61 111 0 0,45-54-189 0 0,-78 89 12 0 0,58-53 0 0 0,-42 45 0 0 0,-13 11 18 0 0,65-46-1 0 0,-72 60-104 0 0,1 0 0 0 0,1 1-1 0 0,-1 2 1 0 0,27-10 0 0 0,-46 20-220 0 0,1-1-1 0 0,0 1 1 0 0,0 0 0 0 0,0 1-1 0 0,0-1 1 0 0,0 1 0 0 0,0 0-1 0 0,0 0 1 0 0,0 0 0 0 0,0 1 0 0 0,-1 0-1 0 0,1 0 1 0 0,0 0 0 0 0,0 0-1 0 0,0 1 1 0 0,5 2 0 0 0,-9-3 121 0 0,0-1 0 0 0,-1 1 0 0 0,1-1 0 0 0,0 1-1 0 0,-1-1 1 0 0,1 1 0 0 0,0-1 0 0 0,-1 1 0 0 0,1 0 0 0 0,-1-1 0 0 0,1 1 0 0 0,-1 0 0 0 0,0-1 0 0 0,1 1 0 0 0,-1 0 0 0 0,0 0-1 0 0,1 1 1 0 0,1 2-337 0 0,1 1 227 0 0,0 1 0 0 0,-1-1 0 0 0,0 1 0 0 0,0 0 1 0 0,0 0-1 0 0,-1 0 0 0 0,2 11 0 0 0,-2 0-1281 0 0,-2 26-1 0 0,0-7 1160 0 0,-1-2 4406 0 0,2-33-3806 0 0,1 1 0 0 0,-1 0 0 0 0,0 0 1 0 0,0-1-1 0 0,1 1 0 0 0,-1 0 0 0 0,0 0 1 0 0,1-1-1 0 0,0 1 0 0 0,-1 0 0 0 0,1-1 0 0 0,0 1 1 0 0,0-1-1 0 0,0 1 0 0 0,0-1 0 0 0,0 1 1 0 0,0-1-1 0 0,1 0 0 0 0,-1 0 0 0 0,0 1 1 0 0,2 0-1 0 0,1 0-12 0 0,-1 0 1 0 0,1-1-1 0 0,-1 1 1 0 0,1-1 0 0 0,0 1-1 0 0,0-1 1 0 0,0 0-1 0 0,0-1 1 0 0,5 2-1 0 0,-1-2 81 0 0,0-1 1 0 0,0 1-1 0 0,0-1 0 0 0,0 0 0 0 0,13-5 1 0 0,9-1 288 0 0,13-1-13 0 0,-1-2 0 0 0,0-2 0 0 0,-1-2 0 0 0,0-1-1 0 0,-2-3 1 0 0,43-24 0 0 0,-75 38-527 0 0,1-1 0 0 0,-1 0 0 0 0,0 0 0 0 0,0-1 0 0 0,-1 0 0 0 0,0 0 0 0 0,0-1 0 0 0,0 0 0 0 0,-1 0 0 0 0,0 0 0 0 0,8-16 0 0 0,-13 23 0 0 0,1-1 0 0 0,-1 1 0 0 0,0-1 0 0 0,0 1 0 0 0,1-1 0 0 0,-1 0 0 0 0,0 1 0 0 0,0-1 0 0 0,0 1 0 0 0,0-1 0 0 0,0 0 0 0 0,0 1 0 0 0,0-1 0 0 0,0 0 0 0 0,0 1 0 0 0,0-1 0 0 0,0 1 0 0 0,0-1 0 0 0,0 0 0 0 0,0 1 0 0 0,-1-1 0 0 0,1 1 0 0 0,0-1 0 0 0,0 1 0 0 0,-1-1 0 0 0,1 1 0 0 0,0-1 0 0 0,-1 1 0 0 0,1-1 0 0 0,0 1 0 0 0,-1-1 0 0 0,1 1 0 0 0,-1-1 0 0 0,1 1 0 0 0,-1 0 0 0 0,1-1 0 0 0,-1 1 0 0 0,1 0 0 0 0,-1-1 0 0 0,0 1 0 0 0,1 0 0 0 0,-1 0 0 0 0,1 0 0 0 0,-1 0 0 0 0,0-1 0 0 0,1 1 0 0 0,-1 0 0 0 0,0 0 0 0 0,-3 0 0 0 0,-1 0 0 0 0,1 0 0 0 0,-1 0 0 0 0,1 1 0 0 0,-7 1 0 0 0,-33 9-9 0 0,1 1-1 0 0,0 3 0 0 0,-60 29 1 0 0,45-14-664 0 0,-97 67 0 0 0,124-74 362 0 0,-50 47 0 0 0,66-54 314 0 0,0 0 0 0 0,1 1-1 0 0,1 0 1 0 0,-18 31 0 0 0,28-42-25 0 0,-1 1 1 0 0,1 0-1 0 0,1 0 0 0 0,-1 0 0 0 0,1 0 0 0 0,0 0 0 0 0,1 1 1 0 0,-1 12-1 0 0,2-18-36 0 0,0 1-1 0 0,0-1 1 0 0,0 1 0 0 0,0 0 0 0 0,1-1 0 0 0,-1 0 0 0 0,1 1 0 0 0,-1-1-1 0 0,1 1 1 0 0,0-1 0 0 0,0 0 0 0 0,0 1 0 0 0,1-1 0 0 0,-1 0 0 0 0,0 0-1 0 0,1 0 1 0 0,-1 0 0 0 0,1 0 0 0 0,0 0 0 0 0,0 0 0 0 0,0-1 0 0 0,0 1-1 0 0,0-1 1 0 0,0 1 0 0 0,0-1 0 0 0,0 0 0 0 0,0 0 0 0 0,4 2 0 0 0,3-1-86 0 0,-1 0 0 0 0,1-1 0 0 0,0 1 0 0 0,0-2 0 0 0,0 1 1 0 0,14-2-1 0 0,-17 1-316 0 0,34-1-6047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3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369 243 15663 0 0,'0'0'356'0'0,"0"0"50"0"0,0 0 20 0 0,0 0-42 0 0,-6 7-236 0 0,5-4-72 0 0,0-1-1 0 0,-1 1 1 0 0,1 0-1 0 0,0 0 1 0 0,0-1-1 0 0,0 1 1 0 0,1 0-1 0 0,-1 0 1 0 0,1 0-1 0 0,0 0 1 0 0,-1 0-1 0 0,1 0 1 0 0,0 0-1 0 0,1 0 1 0 0,-1 0 0 0 0,1 0-1 0 0,1 4 1 0 0,-2-5-24 0 0,1 0 0 0 0,-1 0-1 0 0,1-1 1 0 0,0 1 0 0 0,0 0 0 0 0,0-1 0 0 0,0 1 0 0 0,0-1 0 0 0,0 1 0 0 0,0-1 0 0 0,1 0 0 0 0,-1 1 0 0 0,0-1 0 0 0,1 0 0 0 0,-1 0 0 0 0,1 0 0 0 0,-1 0 0 0 0,1 0 0 0 0,0 0 0 0 0,-1 0 0 0 0,1-1 0 0 0,0 1 0 0 0,0-1 0 0 0,-1 1 0 0 0,1-1 0 0 0,0 0 0 0 0,0 1 0 0 0,0-1 0 0 0,-1 0 0 0 0,3 0 0 0 0,4-1 129 0 0,0-1 0 0 0,0 1 0 0 0,0-1-1 0 0,0-1 1 0 0,8-3 0 0 0,38-19-159 0 0,-49 23-12 0 0,48-25-10 0 0,-2-2 0 0 0,50-36 0 0 0,-87 54 0 0 0,-1 0 0 0 0,0-1 0 0 0,0-1 0 0 0,-1 0 0 0 0,17-25 0 0 0,-28 36 0 0 0,0 1 0 0 0,0 0 0 0 0,0-1 0 0 0,-1 1 0 0 0,1-1 0 0 0,0 1 0 0 0,-1-1 0 0 0,0 1 0 0 0,1-1 0 0 0,-1 1 0 0 0,0-1 0 0 0,0 1 0 0 0,0-1 0 0 0,1 1 0 0 0,-2-1 0 0 0,1 1 0 0 0,0-1 0 0 0,0 0 0 0 0,0 1 0 0 0,-1-1 0 0 0,1 1 0 0 0,-1-1 0 0 0,1 1 0 0 0,-1 0 0 0 0,0-1 0 0 0,0 1 0 0 0,1-1 0 0 0,-1 1 0 0 0,0 0 0 0 0,0 0 0 0 0,0 0 0 0 0,0-1 0 0 0,-1 1 0 0 0,1 0 0 0 0,0 0 0 0 0,-2-1 0 0 0,-2-1 0 0 0,0 0 0 0 0,0 1 0 0 0,0-1 0 0 0,0 1 0 0 0,0 0 0 0 0,-1 0 0 0 0,1 1 0 0 0,-12-3 0 0 0,4 3-12 0 0,0 1 0 0 0,-1 0 0 0 0,1 1-1 0 0,0 0 1 0 0,-16 4 0 0 0,-65 19-791 0 0,61-12 689 0 0,0 0 1 0 0,0 2-1 0 0,2 2 0 0 0,0 1 0 0 0,-45 32 0 0 0,12 0-102 0 0,-76 74-1 0 0,140-122 217 0 0,-23 20 158 0 0,-26 34 0 0 0,43-49-107 0 0,1 1 0 0 0,0 0 0 0 0,1 0 0 0 0,0 1 0 0 0,0-1 0 0 0,1 1-1 0 0,-1 0 1 0 0,2 0 0 0 0,-1 0 0 0 0,-1 11 0 0 0,4-16 12 0 0,-1 0 1 0 0,1 0-1 0 0,0 1 0 0 0,1-1 0 0 0,-1 0 1 0 0,0 0-1 0 0,1 1 0 0 0,0-1 1 0 0,-1 0-1 0 0,1 0 0 0 0,1 0 0 0 0,-1 0 1 0 0,0 0-1 0 0,1 0 0 0 0,2 3 0 0 0,-1-2-42 0 0,0 0-1 0 0,1 0 1 0 0,0 0-1 0 0,-1-1 1 0 0,1 0-1 0 0,0 0 1 0 0,1 0-1 0 0,8 5 1 0 0,0-3-35 0 0,1 1 1 0 0,0-1-1 0 0,0-1 1 0 0,0-1 0 0 0,27 4-1 0 0,-8-4-826 0 0,-1-1-1 0 0,1-1 1 0 0,0-2-1 0 0,47-7 1 0 0,-27-1-694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2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20 17503 0 0,'0'0'803'0'0,"-2"-1"-18"0"0,-1-2-705 0 0,-1 1-1 0 0,0 0 1 0 0,0 0 0 0 0,0 0-1 0 0,0 1 1 0 0,0-1-1 0 0,0 1 1 0 0,0 0 0 0 0,-1 0-1 0 0,1 1 1 0 0,0-1-1 0 0,-1 1 1 0 0,1 0 0 0 0,0 0-1 0 0,-1 0 1 0 0,1 1-1 0 0,-8 1 1 0 0,-8 3 323 0 0,0 0 0 0 0,-29 13-1 0 0,27-9-663 0 0,-38 20 261 0 0,25-12 0 0 0,30-14 0 0 0,1-1 0 0 0,-1 1 0 0 0,1 0 0 0 0,0 0 0 0 0,0 0 0 0 0,0 0 0 0 0,0 1 0 0 0,-6 7 0 0 0,9-10 0 0 0,0 1 0 0 0,0 0 0 0 0,-1-1 0 0 0,1 1 0 0 0,1 0 0 0 0,-1 0 0 0 0,0 0 0 0 0,0 0 0 0 0,1 0 0 0 0,-1 0 0 0 0,1 0 0 0 0,0 0 0 0 0,-1 0 0 0 0,1 0 0 0 0,0 0 0 0 0,0 0 0 0 0,0 0 0 0 0,1 0 0 0 0,-1 0 0 0 0,0 0 0 0 0,1 0 0 0 0,-1 0 0 0 0,1-1 0 0 0,1 4 0 0 0,49 80 1280 0 0,-33-60-677 0 0,-10-12-587 0 0,-1 0 1 0 0,0 0-1 0 0,0 0 1 0 0,-1 1-1 0 0,-1 0 1 0 0,-1 0 0 0 0,0 0-1 0 0,0 1 1 0 0,2 25-1 0 0,-6-29-16 0 0,-1-1 0 0 0,0 1 0 0 0,-1-1 0 0 0,0 1 0 0 0,0-1 0 0 0,-7 16 0 0 0,7-21 0 0 0,0 1 0 0 0,-1-1 0 0 0,0 1 0 0 0,-1-1 0 0 0,1 0 0 0 0,-1 0 0 0 0,0 0 0 0 0,0-1 0 0 0,0 1 0 0 0,-1-1 0 0 0,0 0 0 0 0,0 0 0 0 0,0-1 0 0 0,-8 5 0 0 0,-4 1 0 0 0,0 0 0 0 0,-1-1 0 0 0,-24 6 0 0 0,18-6-382 0 0,0-1 0 0 0,-1-1-1 0 0,1-2 1 0 0,-1 0 0 0 0,-45 0 0 0 0,36-9-4859 0 0,5-5-1641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2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50 159 15663 0 0,'0'0'719'0'0,"0"0"-20"0"0,2 2-449 0 0,2 3-27 0 0,1 0 0 0 0,0-1 0 0 0,0 1 0 0 0,0-1 0 0 0,0 0 0 0 0,1 0 0 0 0,0 0 0 0 0,0-1 0 0 0,0 0 0 0 0,0 0 0 0 0,0-1 0 0 0,1 0 0 0 0,-1 0 0 0 0,1 0 0 0 0,0-1 0 0 0,9 1 0 0 0,1-1-169 0 0,1 0 1 0 0,-1-2-1 0 0,1 0 0 0 0,-1-1 0 0 0,24-6 0 0 0,-26 4-54 0 0,-1 0 0 0 0,1-1 0 0 0,-1-1 0 0 0,0-1 0 0 0,-1 0 0 0 0,1-1 0 0 0,-1 0 0 0 0,14-12 0 0 0,-4 1 0 0 0,-1-1 0 0 0,0-2 0 0 0,21-27 0 0 0,-35 39-69 0 0,5-5 941 0 0,-13 15-867 0 0,0 0 0 0 0,0 0 0 0 0,0 0 1 0 0,0 0-1 0 0,0 0 0 0 0,0 0 0 0 0,0 0 0 0 0,0 0 0 0 0,0 0 0 0 0,0 0 0 0 0,0 0 0 0 0,0 0 0 0 0,0 0 0 0 0,0 0 0 0 0,0 0 0 0 0,0-1 0 0 0,0 1 0 0 0,0 0 0 0 0,0 0 0 0 0,0 0 0 0 0,-1 0 0 0 0,1 0 0 0 0,0 0 0 0 0,0 0 0 0 0,0 0 0 0 0,0 0 0 0 0,0 0 0 0 0,0 0 0 0 0,0 0 0 0 0,0 0 0 0 0,0 0 0 0 0,0 0 0 0 0,0 0 0 0 0,0 0 1 0 0,0 0-1 0 0,0 0 0 0 0,0 0 0 0 0,0 0 0 0 0,0 0 0 0 0,0 0 0 0 0,0 0 0 0 0,0 0 0 0 0,0 0 0 0 0,0 0 0 0 0,0-1 0 0 0,-10 9-353 0 0,-213 165-245 0 0,122-97 579 0 0,62-46 14 0 0,-59 47 0 0 0,86-66 0 0 0,1 1 0 0 0,0 0 0 0 0,0 0 0 0 0,1 1 0 0 0,-12 21 0 0 0,21-33-20 0 0,0 1-1 0 0,0-1 1 0 0,0 1-1 0 0,0 0 0 0 0,1-1 1 0 0,-1 1-1 0 0,0 0 1 0 0,1-1-1 0 0,-1 1 1 0 0,1 0-1 0 0,0-1 1 0 0,0 1-1 0 0,0 0 1 0 0,0 0-1 0 0,0 0 1 0 0,0-1-1 0 0,0 1 0 0 0,0 0 1 0 0,1 0-1 0 0,-1-1 1 0 0,1 1-1 0 0,-1 0 1 0 0,2 2-1 0 0,0-2-78 0 0,0 0-1 0 0,-1 0 0 0 0,1-1 0 0 0,0 1 1 0 0,0-1-1 0 0,0 1 0 0 0,1-1 1 0 0,-1 1-1 0 0,0-1 0 0 0,0 0 1 0 0,1 0-1 0 0,-1 0 0 0 0,1-1 1 0 0,-1 1-1 0 0,5 0 0 0 0,7 1-603 0 0,0-1 0 0 0,1 0 1 0 0,-1-1-1 0 0,0-1 0 0 0,21-3 0 0 0,11-4-832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27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1 372 15663 0 0,'0'0'356'0'0,"0"0"50"0"0,0 0 20 0 0,1-1-42 0 0,8-3-250 0 0,-1 1-49 0 0,8-4 802 0 0,0 1-1 0 0,0-2 1 0 0,-1 0 0 0 0,20-14-1 0 0,100-69 763 0 0,-52 37-1666 0 0,126-70 17 0 0,-193 115 0 0 0,35-13 0 0 0,-44 19 0 0 0,1 1 0 0 0,0 0 0 0 0,0 0 0 0 0,0 1 0 0 0,0 0 0 0 0,16 0 0 0 0,-23 1 0 0 0,0 0 0 0 0,0 0 0 0 0,1 0 0 0 0,-1 1 0 0 0,0-1 0 0 0,0 0 0 0 0,0 1 0 0 0,0-1 0 0 0,0 1 0 0 0,0-1 0 0 0,0 1 0 0 0,0 0 0 0 0,0-1 0 0 0,0 1 0 0 0,0 0 0 0 0,0 0 0 0 0,0-1 0 0 0,0 1 0 0 0,-1 0 0 0 0,1 0 0 0 0,0 0 0 0 0,-1 0 0 0 0,1 0 0 0 0,0 0 0 0 0,-1 0 0 0 0,1 1 0 0 0,-1-1 0 0 0,0 0 0 0 0,1 0 0 0 0,-1 0 0 0 0,0 0 0 0 0,0 3 0 0 0,1 2 0 0 0,-1 1 0 0 0,0 0 0 0 0,0 0 0 0 0,-3 10 0 0 0,3-12 0 0 0,-6 22 371 0 0,-1 0 1 0 0,-1 0-1 0 0,-1 0 0 0 0,-16 32 0 0 0,14-34-609 0 0,0 1-1 0 0,2 0 1 0 0,1 0 0 0 0,-8 41-1 0 0,16-64-27 0 0,0 0 0 0 0,0 0 1 0 0,1 0-1 0 0,-1 0 0 0 0,1-1 0 0 0,-1 1 0 0 0,1 0 0 0 0,0 0 1 0 0,0 0-1 0 0,0 0 0 0 0,0-1 0 0 0,3 5 0 0 0,-3-5-620 0 0,17 0 538 0 0,-16-1 310 0 0,0-1-1 0 0,0 1 1 0 0,1-1-1 0 0,-1 0 0 0 0,0 1 1 0 0,5-1-1 0 0,37-10-5985 0 0,-28 6 912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2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26 19351 0 0,'6'-4'429'0'0,"0"-1"-51"0"0,0 2 1 0 0,0-1-1 0 0,9-3 1 0 0,-5 4-219 0 0,-9 3-156 0 0,-1 0 1 0 0,1 0-1 0 0,-1 0 1 0 0,1 0-1 0 0,-1 0 1 0 0,0 1-1 0 0,1-1 1 0 0,-1 0-1 0 0,1 0 1 0 0,-1 0-1 0 0,1 0 0 0 0,-1 1 1 0 0,0-1-1 0 0,1 0 1 0 0,-1 0-1 0 0,0 1 1 0 0,1-1-1 0 0,-1 0 1 0 0,1 1-1 0 0,0 1 54 0 0,0 0 0 0 0,0 0 0 0 0,0 0 1 0 0,-1 0-1 0 0,1 0 0 0 0,-1 1 0 0 0,1-1 0 0 0,-1 0 0 0 0,0 0 0 0 0,1 0 0 0 0,-1 0 0 0 0,0 1 0 0 0,-1-1 0 0 0,1 0 1 0 0,0 0-1 0 0,-1 0 0 0 0,1 0 0 0 0,-2 4 0 0 0,-2 6 178 0 0,0-1-1 0 0,-6 11 1 0 0,-74 123-70 0 0,36-68-167 0 0,-11 23-1 0 0,-90 155 133 0 0,18 9 1623 0 0,13 0-1589 0 0,33-90-165 0 0,71-147-156 0 0,2-6-313 0 0,1 1 0 0 0,1 0 0 0 0,-8 27 0 0 0,18-47-751 0 0,2-1-253 0 0,1-1 1127 0 0,1 0 0 0 0,0 0 0 0 0,-1-1 0 0 0,1 1 0 0 0,0-1 0 0 0,-1 0 0 0 0,1 0 0 0 0,-1 0 0 0 0,0 0 0 0 0,1-1 0 0 0,-1 1 0 0 0,0-1 0 0 0,0 0 1 0 0,1 0-1 0 0,4-4 0 0 0,2-2-365 0 0,-1-1 1 0 0,18-19-1 0 0,3-13-825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2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43 139 21191 0 0,'-34'-9'1809'0'0,"25"7"-536"0"0,23 5-587 0 0,7 0-587 0 0,0-1 1 0 0,1-1-1 0 0,-1-1 0 0 0,0-1 1 0 0,27-5-1 0 0,-26 4-87 0 0,324-47 267 0 0,-73 8-610 0 0,-65 13-5226 0 0,-140 19 3510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2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 21191 0 0,'0'0'480'0'0,"0"0"67"0"0,0 0 31 0 0,0 0-56 0 0,-8 5-321 0 0,-24 10 739 0 0,24-12-721 0 0,0 0-1 0 0,0 1 0 0 0,0 1 1 0 0,-7 5-1 0 0,-83 75-199 0 0,40-32-22 0 0,-12 5-335 0 0,-49 44-708 0 0,119-101 1033 0 0,0-1 0 0 0,-1 0 0 0 0,1 1-1 0 0,0-1 1 0 0,0 0 0 0 0,-1 1 0 0 0,1-1 0 0 0,0 1-1 0 0,0-1 1 0 0,0 1 0 0 0,-1-1 0 0 0,1 0 0 0 0,0 1-1 0 0,0-1 1 0 0,0 1 0 0 0,0-1 0 0 0,0 1 0 0 0,0-1-1 0 0,0 1 1 0 0,0-1 0 0 0,0 1 0 0 0,0-1 0 0 0,0 1-1 0 0,0-1 1 0 0,0 1 0 0 0,1-1 0 0 0,-1 1 0 0 0,0-1-1 0 0,0 0 1 0 0,0 1 0 0 0,1-1 0 0 0,-1 1 0 0 0,0-1-1 0 0,0 0 1 0 0,1 1 0 0 0,-1-1 0 0 0,0 0 0 0 0,1 1-1 0 0,-1-1 1 0 0,1 0 0 0 0,-1 1 0 0 0,0-1 0 0 0,1 0-1 0 0,-1 0 1 0 0,1 1 0 0 0,-1-1 0 0 0,1 0-1 0 0,-1 0 1 0 0,1 0 0 0 0,25 10 65 0 0,55 7-52 0 0,-59-14 0 0 0,0 2 0 0 0,0 0 0 0 0,0 1 0 0 0,0 1 0 0 0,27 14 0 0 0,-44-18 0 0 0,0 0 0 0 0,0 1 0 0 0,0-1 0 0 0,-1 1 0 0 0,1 0 0 0 0,-1 0 0 0 0,0 0 0 0 0,0 1 0 0 0,-1-1 0 0 0,1 1 0 0 0,-1 0 0 0 0,0 0 0 0 0,0 0 0 0 0,-1 1 0 0 0,0-1 0 0 0,0 1 0 0 0,0-1 0 0 0,0 1 0 0 0,-1 0 0 0 0,0-1 0 0 0,0 1 0 0 0,0 0 0 0 0,-1 0 0 0 0,0 0 0 0 0,0 0 0 0 0,-1-1 0 0 0,0 1 0 0 0,1 0 0 0 0,-2 0 0 0 0,-1 7 0 0 0,0-4 15 0 0,-1 0 1 0 0,0 0-1 0 0,0-1 0 0 0,-1 1 0 0 0,0-1 1 0 0,0 0-1 0 0,-1 0 0 0 0,0-1 0 0 0,0 0 0 0 0,-14 13 1 0 0,14-15 94 0 0,0-1 1 0 0,-1 0-1 0 0,1 0 1 0 0,-1 0 0 0 0,0-1-1 0 0,0 0 1 0 0,-1 0 0 0 0,1-1-1 0 0,-1 0 1 0 0,1 0-1 0 0,-1 0 1 0 0,1-1 0 0 0,-1-1-1 0 0,-8 1 1 0 0,-7-2-300 0 0,0-1 1 0 0,1-1-1 0 0,-1-1 1 0 0,1-1-1 0 0,0-1 1 0 0,0-1-1 0 0,-22-10 1 0 0,9 0-1710 0 0,-42-27 1 0 0,73 41 1755 0 0,-54-34-1904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2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662 109 10135 0 0,'1'-2'231'0'0,"5"-9"-128"0"0,-1-1 0 0 0,8-22-1 0 0,-4 9 1047 0 0,1 1 4042 0 0,-10 26-5130 0 0,-1 0 0 0 0,1 0 0 0 0,-1 0 0 0 0,1 0 0 0 0,0 0 1 0 0,0 0-1 0 0,0 4 0 0 0,0 9 245 0 0,-11 30 225 0 0,-1 0 1 0 0,-36 84 0 0 0,22-63-513 0 0,-26 65-19 0 0,-84 155 0 0 0,121-260 0 0 0,-152 252 0 0 0,113-197 0 0 0,-18 22 0 0 0,34-46 11 0 0,24-36-307 0 0,0-1 1 0 0,-29 32-1 0 0,42-51-1337 0 0,1-1-4506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2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0 386 15663 0 0,'0'0'356'0'0,"0"0"50"0"0,0 0 20 0 0,0 0-42 0 0,3 1-250 0 0,13 2-123 0 0,0-1 1 0 0,0-1-1 0 0,1 0 1 0 0,26-3-1 0 0,68-13 633 0 0,-89 12-408 0 0,137-28 1339 0 0,229-76-1 0 0,-268 71-1547 0 0,92-32-867 0 0,-125 37-432 0 0,78-31-3391 0 0,-123 40 3131 0 0,-16 5-4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3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1 15663 0 0,'0'0'356'0'0,"0"0"50"0"0,0 0 20 0 0,0 0-42 0 0,2 1-250 0 0,-1-1-136 0 0,0 1 1 0 0,-1-1 0 0 0,1 1 0 0 0,0-1-1 0 0,-1 1 1 0 0,1 0 0 0 0,-1-1-1 0 0,1 1 1 0 0,-1 0 0 0 0,1-1 0 0 0,-1 1-1 0 0,0 0 1 0 0,1-1 0 0 0,-1 1 0 0 0,0 0-1 0 0,0 0 1 0 0,1-1 0 0 0,-1 1 0 0 0,0 1-1 0 0,-1 21 116 0 0,-3-9 170 0 0,-8 23 0 0 0,7-23-3 0 0,-18 44-241 0 0,-46 84 0 0 0,19-45-829 0 0,-28 65 656 0 0,-78 166 100 0 0,122-255 33 0 0,-54 86 0 0 0,62-121 0 0 0,-1 0 0 0 0,-1-2 0 0 0,-56 54 0 0 0,59-65 0 0 0,-30 26 0 0 0,47-44 0 0 0,-1 0 0 0 0,0-1 0 0 0,-1 0 0 0 0,-15 7 0 0 0,15-11 0 0 0,9-2 0 0 0,0-1 0 0 0,1 1 0 0 0,-1-1 0 0 0,0 1 0 0 0,1-1 0 0 0,-1 1 0 0 0,0-1 0 0 0,1 1 0 0 0,-1-1 0 0 0,1 0 0 0 0,-1 1 0 0 0,1-1 0 0 0,-1 0 0 0 0,1 0 0 0 0,0 1 0 0 0,-1-1 0 0 0,1 0 0 0 0,0 0 0 0 0,0 0 0 0 0,0 0 0 0 0,-1 1 0 0 0,1-1 0 0 0,0-1 0 0 0,1-22 0 0 0,0 18-11 0 0,1-1-1 0 0,0 1 0 0 0,0 0 1 0 0,1 0-1 0 0,0 0 0 0 0,5-10 0 0 0,27-32-247 0 0,-26 36 158 0 0,23-29-167 0 0,2 1 0 0 0,1 2 1 0 0,2 1-1 0 0,2 2 1 0 0,82-56-1 0 0,-109 83 422 0 0,1 0 0 0 0,0 1-1 0 0,0 1 1 0 0,1 0 0 0 0,-1 1 0 0 0,18-4-1 0 0,-26 8-72 0 0,0 0 1 0 0,0 0-1 0 0,0 1 0 0 0,0 0 0 0 0,0 0 0 0 0,0 0 0 0 0,0 1 1 0 0,0-1-1 0 0,7 3 0 0 0,-9-2-46 0 0,0 0-1 0 0,0 1 1 0 0,1-1 0 0 0,-1 1-1 0 0,0 0 1 0 0,0 0 0 0 0,0 0-1 0 0,-1 0 1 0 0,1 0 0 0 0,0 1 0 0 0,-1-1-1 0 0,1 1 1 0 0,-1 0 0 0 0,3 5-1 0 0,4 5 132 0 0,-2 2 1 0 0,1-1-1 0 0,-2 1 0 0 0,0 0 1 0 0,-1 1-1 0 0,0-1 0 0 0,-2 1 0 0 0,0 0 1 0 0,3 30-1 0 0,-6-32-412 0 0,0 0 0 0 0,-1 0 0 0 0,0 0 0 0 0,-1 0 1 0 0,-1-1-1 0 0,0 1 0 0 0,0-1 0 0 0,-2 1 0 0 0,1-1 0 0 0,-2 0 0 0 0,-13 23 0 0 0,17-33-93 0 0,0 1 0 0 0,-1-1-1 0 0,1 0 1 0 0,-1 0 0 0 0,0 0 0 0 0,0 0-1 0 0,0 0 1 0 0,0-1 0 0 0,0 1 0 0 0,0-1-1 0 0,-1 0 1 0 0,1 0 0 0 0,-1 0 0 0 0,0-1-1 0 0,1 1 1 0 0,-1-1 0 0 0,0 0 0 0 0,0 0-1 0 0,-8 1 1 0 0,-5-5-1708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3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326 211 13823 0 0,'15'7'315'0'0,"-12"-6"45"0"0,-2 2 21 0 0,13 26-57 0 0,-13-27-314 0 0,0 0-1 0 0,-1 0 1 0 0,1 1-1 0 0,0-1 0 0 0,-1 0 1 0 0,0 0-1 0 0,0 0 1 0 0,1 1-1 0 0,-1-1 1 0 0,0 0-1 0 0,-1 0 0 0 0,1 1 1 0 0,-1 2-1 0 0,-6 7-9 0 0,4-3 25 0 0,6-7 53 0 0,4-5 255 0 0,5-4-162 0 0,1-1 0 0 0,-2-1 0 0 0,1 0-1 0 0,-1 0 1 0 0,10-13 0 0 0,-11 12-477 0 0,64-66-369 0 0,-66 66 613 0 0,0 0 0 0 0,0-1 1 0 0,-1 0-1 0 0,-1-1 1 0 0,0 1-1 0 0,5-15 0 0 0,-10 24 98 0 0,0-1-1 0 0,0 1 0 0 0,-1-1 0 0 0,1 1 1 0 0,-1-1-1 0 0,1 1 0 0 0,-1-1 0 0 0,0 1 1 0 0,0-1-1 0 0,0 0 0 0 0,-1 1 0 0 0,1-1 1 0 0,-1 1-1 0 0,1-1 0 0 0,-3-3 0 0 0,3 4-4 0 0,-1 1-1 0 0,0 0 0 0 0,0-1 1 0 0,0 1-1 0 0,0 0 0 0 0,0 0 1 0 0,0 0-1 0 0,0 0 1 0 0,-1 0-1 0 0,1 0 0 0 0,0 0 1 0 0,-1 0-1 0 0,1 0 0 0 0,0 1 1 0 0,-1-1-1 0 0,1 0 1 0 0,-1 1-1 0 0,1 0 0 0 0,-1-1 1 0 0,1 1-1 0 0,-1 0 0 0 0,1-1 1 0 0,-1 1-1 0 0,0 0 1 0 0,1 0-1 0 0,-3 1 0 0 0,-6 0 21 0 0,-1 0 0 0 0,0 1-1 0 0,0 1 1 0 0,1 0 0 0 0,0 0-1 0 0,-1 1 1 0 0,-12 7 0 0 0,-67 42 146 0 0,76-44-192 0 0,-24 15-5 0 0,1 3 0 0 0,2 0 0 0 0,0 3 0 0 0,2 1 0 0 0,1 1 0 0 0,-48 64 0 0 0,73-86 43 0 0,0 1-1 0 0,1 0 0 0 0,0 1 1 0 0,0 0-1 0 0,1-1 1 0 0,1 2-1 0 0,-4 11 1 0 0,7-20-24 0 0,1-1 0 0 0,-1 1 0 0 0,1-1 0 0 0,-1 1 0 0 0,1-1 0 0 0,0 0 0 0 0,0 1 0 0 0,1-1 0 0 0,-1 1 0 0 0,1-1 0 0 0,-1 1 0 0 0,1-1 1 0 0,0 0-1 0 0,1 1 0 0 0,-1-1 0 0 0,0 0 0 0 0,1 0 0 0 0,0 0 0 0 0,0 0 0 0 0,0 0 0 0 0,0 0 0 0 0,0-1 0 0 0,0 1 0 0 0,1-1 0 0 0,-1 1 1 0 0,1-1-1 0 0,0 0 0 0 0,-1 0 0 0 0,1 0 0 0 0,6 2 0 0 0,12 6 230 0 0,0-1 0 0 0,1-1 0 0 0,0-1-1 0 0,23 4 1 0 0,-30-8-465 0 0,1-1 1 0 0,0 0-1 0 0,0-1 0 0 0,0-1 0 0 0,-1 0 0 0 0,28-5 0 0 0,-21 0-296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3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11 668 11975 0 0,'-4'2'-614'0'0,"-3"2"3391"0"0,13-3 622 0 0,-4-1-1934 0 0,-2 0-288 0 0,3-8-781 0 0,-1 1-1 0 0,0-1 1 0 0,0 0 0 0 0,0 0-1 0 0,-1-1 1 0 0,-1 1-1 0 0,1 0 1 0 0,-1 0-1 0 0,-2-16 1 0 0,1 9 320 0 0,2-26 0 0 0,3 4-716 0 0,2 1 0 0 0,13-45 0 0 0,-14 64 0 0 0,1 1 0 0 0,0 0 0 0 0,2 0 0 0 0,0 1 0 0 0,0 0 0 0 0,2 0 0 0 0,11-13 0 0 0,-7 11-142 0 0,2 0 0 0 0,0 2-1 0 0,0 0 1 0 0,2 1 0 0 0,0 0-1 0 0,24-13 1 0 0,-14 12-107 0 0,-1 2 0 0 0,2 1 0 0 0,58-17 0 0 0,80-3-2900 0 0,-137 27 2041 0 0,7-1-427 0 0</inkml:trace>
  <inkml:trace contextRef="#ctx0" brushRef="#br0" timeOffset="1">885 285 19351 0 0,'0'0'439'0'0,"0"0"62"0"0,0 0 33 0 0,0 0-65 0 0,-2 0-309 0 0,-5-1-71 0 0,5 1 282 0 0,2 0 117 0 0,0 0 21 0 0,-10 5 83 0 0,6-1-590 0 0,0-1-1 0 0,0 1 1 0 0,0 0-1 0 0,1 0 1 0 0,-1 0-1 0 0,1 1 1 0 0,0-1-1 0 0,0 1 1 0 0,-2 7-1 0 0,-7 8 0 0 0,-17 21-57 0 0,-55 60 0 0 0,61-75-233 0 0,10-12-219 0 0,0-1 1 0 0,0-1 0 0 0,-20 15 0 0 0,26-23-584 0 0,1 0 0 0 0,-1 0 0 0 0,-7 3 0 0 0,12-7-3281 0 0,2 0-990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31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261 181 8287 0 0,'2'1'382'0'0,"16"8"65"0"0,7 3-383 0 0,-24-12-57 0 0,-1 1 0 0 0,1 0 1 0 0,0 0-1 0 0,0-1 0 0 0,0 1 0 0 0,0 0 0 0 0,-1 0 0 0 0,1 0 0 0 0,-1 0 1 0 0,1 0-1 0 0,0 0 0 0 0,-1 0 0 0 0,0 0 0 0 0,1 0 0 0 0,-1 0 0 0 0,1 0 0 0 0,-1 1 1 0 0,0-1-1 0 0,0 0 0 0 0,0 2 0 0 0,-1 17 1939 0 0,0-15-1352 0 0,1 1 0 0 0,0-1 0 0 0,0 10-1 0 0,1-13-506 0 0,-1 0-1 0 0,0-1 0 0 0,0 1 1 0 0,1 0-1 0 0,-1 0 0 0 0,1-1 1 0 0,-1 1-1 0 0,1 0 0 0 0,0-1 1 0 0,-1 1-1 0 0,1 0 0 0 0,0-1 1 0 0,0 1-1 0 0,0-1 0 0 0,1 0 1 0 0,-1 1-1 0 0,0-1 0 0 0,0 0 1 0 0,1 0-1 0 0,-1 0 0 0 0,1 1 1 0 0,-1-2-1 0 0,1 1 0 0 0,-1 0 1 0 0,1 0-1 0 0,0 0 0 0 0,-1-1 1 0 0,1 1-1 0 0,0-1 0 0 0,0 1 1 0 0,-1-1-1 0 0,1 0 0 0 0,0 0 1 0 0,0 1-1 0 0,2-2 0 0 0,14 0 355 0 0,-1-1 0 0 0,0-1 1 0 0,0 0-1 0 0,0-1 0 0 0,17-7 0 0 0,-9 0-721 0 0,0-1 0 0 0,-1-1 1 0 0,45-31-1 0 0,-58 36 32 0 0,6-2 151 0 0,-1-2 0 0 0,0 0 0 0 0,-1-1 0 0 0,0-1 0 0 0,-1 0-1 0 0,21-28 1 0 0,-33 39 8 0 0,0 1-1 0 0,-1-1 1 0 0,1 0-1 0 0,-1 0 1 0 0,0 0-1 0 0,1 0 0 0 0,-1 0 1 0 0,-1 0-1 0 0,1 0 1 0 0,0 0-1 0 0,-1-1 1 0 0,0 1-1 0 0,1 0 1 0 0,-2-6-1 0 0,1 8 16 0 0,-1-1 0 0 0,1 0 0 0 0,-1 1 0 0 0,0-1 0 0 0,1 0 0 0 0,-1 1 0 0 0,0-1 0 0 0,0 1 0 0 0,0-1 0 0 0,0 1 0 0 0,0 0 0 0 0,-1-1 0 0 0,1 1 0 0 0,0 0 0 0 0,-1 0 0 0 0,1 0 0 0 0,0 0 0 0 0,-1 0 0 0 0,1 0 0 0 0,-1 0 0 0 0,0 0-1 0 0,1 1 1 0 0,-1-1 0 0 0,0 0 0 0 0,0 1 0 0 0,1 0 0 0 0,-3-1 0 0 0,-5 0-316 0 0,-1-1-1 0 0,1 2 1 0 0,0 0-1 0 0,-1 0 1 0 0,1 0-1 0 0,0 1 1 0 0,-16 4-1 0 0,-63 22-841 0 0,59-17 1774 0 0,-365 143 2592 0 0,385-150-2998 0 0,1 1 0 0 0,-1 1 0 0 0,1-1 0 0 0,0 2 0 0 0,0-1 0 0 0,1 1 0 0 0,0 0 0 0 0,0 0 0 0 0,0 1 0 0 0,1 0 0 0 0,-1 0 0 0 0,2 0 0 0 0,-1 1 0 0 0,1 0 0 0 0,0 0 0 0 0,1 1 0 0 0,0-1 0 0 0,1 1 0 0 0,-1 0 0 0 0,1 0 0 0 0,-2 14 0 0 0,4-14 19 0 0,0-1 1 0 0,0 1-1 0 0,1 0 0 0 0,0-1 0 0 0,0 1 1 0 0,1 0-1 0 0,1-1 0 0 0,-1 1 0 0 0,1-1 0 0 0,1 0 1 0 0,-1 1-1 0 0,1-1 0 0 0,1 0 0 0 0,0-1 1 0 0,0 1-1 0 0,0-1 0 0 0,1 1 0 0 0,9 10 0 0 0,-6-9-27 0 0,1 0 0 0 0,-1-1-1 0 0,1 0 1 0 0,1 0-1 0 0,-1-1 1 0 0,1 0 0 0 0,1 0-1 0 0,-1-2 1 0 0,1 1-1 0 0,0-1 1 0 0,1-1 0 0 0,20 6-1 0 0,-11-5-128 0 0,-1-2 0 0 0,1-1-1 0 0,22 0 1 0 0,-22-2-3178 0 0,29-5-1 0 0,-13-1-3064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3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160 305 11975 0 0,'0'0'547'0'0,"-6"7"181"0"0,1-1-606 0 0,0-1 0 0 0,-1 0 1 0 0,0-1-1 0 0,0 0 0 0 0,0 0 0 0 0,-1 0 0 0 0,0 0 1 0 0,1-1-1 0 0,-1 0 0 0 0,0-1 0 0 0,0 0 0 0 0,0 0 0 0 0,-1 0 1 0 0,1-1-1 0 0,0 0 0 0 0,-12 0 0 0 0,18-1-110 0 0,-1 0-1 0 0,1 0 1 0 0,0 0-1 0 0,-1 0 1 0 0,1-1 0 0 0,0 1-1 0 0,0 0 1 0 0,-1-1-1 0 0,1 1 1 0 0,0-1-1 0 0,0 1 1 0 0,0-1-1 0 0,0 0 1 0 0,0 0 0 0 0,0 1-1 0 0,0-1 1 0 0,0 0-1 0 0,0 0 1 0 0,0 0-1 0 0,0 0 1 0 0,0 0-1 0 0,0-1 1 0 0,0 0 34 0 0,0 0 0 0 0,1 0 0 0 0,-1 0 0 0 0,1 0 1 0 0,-1 0-1 0 0,1 0 0 0 0,0 0 0 0 0,0-1 0 0 0,0 1 0 0 0,0 0 0 0 0,0 0 0 0 0,1-3 1 0 0,0-2 98 0 0,1 0 0 0 0,0 0 1 0 0,1 0-1 0 0,-1 0 0 0 0,2 0 1 0 0,6-11-1 0 0,3-1-132 0 0,1 2-1 0 0,0-1 1 0 0,1 2 0 0 0,1 0-1 0 0,1 1 1 0 0,0 0 0 0 0,1 2 0 0 0,0 0-1 0 0,1 1 1 0 0,1 1 0 0 0,0 0 0 0 0,41-14-1 0 0,-53 23-12 0 0,-1 0 0 0 0,1 0 0 0 0,-1 1 0 0 0,1 0 0 0 0,0 0 0 0 0,0 1 0 0 0,11 0 0 0 0,-16 1 0 0 0,-1-1 0 0 0,1 0 0 0 0,0 1 0 0 0,-1 0 0 0 0,1-1 0 0 0,-1 1 0 0 0,1 0 0 0 0,-1 1 0 0 0,0-1 0 0 0,1 0 0 0 0,-1 0 0 0 0,0 1 0 0 0,0 0 0 0 0,0-1 0 0 0,0 1 0 0 0,0 0 0 0 0,0 0 0 0 0,0 0 0 0 0,0 0 0 0 0,-1 0 0 0 0,1 1 0 0 0,-1-1 0 0 0,0 0 0 0 0,2 4 0 0 0,-1 2 38 0 0,0 1 0 0 0,0-1-1 0 0,0 1 1 0 0,-1-1 0 0 0,-1 1-1 0 0,1-1 1 0 0,-1 1 0 0 0,-2 14 0 0 0,-2 0 257 0 0,-12 43 1 0 0,15-60-75 0 0,0-5-159 0 0,1 1 1 0 0,0-1 0 0 0,0 1 0 0 0,-1-1 0 0 0,1 0 0 0 0,-1 1 0 0 0,1-1 0 0 0,-1 0 0 0 0,1 1 0 0 0,-1-1-1 0 0,0 0 1 0 0,0 0 0 0 0,-1 2 0 0 0,1-2-62 0 0,1-1-1 0 0,0 0 0 0 0,-1 0 0 0 0,1 0 1 0 0,0 1-1 0 0,0-1 0 0 0,-1 0 1 0 0,1 0-1 0 0,0 0 0 0 0,-1 0 1 0 0,1 0-1 0 0,0 0 0 0 0,-1 0 1 0 0,1 0-1 0 0,0 0 0 0 0,-1 0 0 0 0,1 0 1 0 0,0 0-1 0 0,-1 0 0 0 0,1 0 1 0 0,0 0-1 0 0,-1 0 0 0 0,1 0 1 0 0,0 0-1 0 0,-1 0 0 0 0,1 0 1 0 0,0 0-1 0 0,-1-1 0 0 0,1 1 0 0 0,0 0 1 0 0,0 0-1 0 0,-1 0 0 0 0,1-1 1 0 0,0 1-1 0 0,0 0 0 0 0,-1 0 1 0 0,1-1-1 0 0,0 1 0 0 0,0 0 1 0 0,0 0-1 0 0,-1-1 0 0 0,1 1 0 0 0,0 0 1 0 0,0-1-1 0 0,0 1 0 0 0,0 0 1 0 0,0-1-1 0 0,0 1 1 0 0,-2-3-1 0 0,1 1 0 0 0,-1-1 0 0 0,1 1 0 0 0,0-1 0 0 0,0 1 0 0 0,0-1 0 0 0,0 0 0 0 0,0 1 0 0 0,1-1 0 0 0,-1 0 0 0 0,1 0 0 0 0,0 1 0 0 0,0-1 0 0 0,0-3 0 0 0,0 0 0 0 0,1 0 0 0 0,0 1 0 0 0,1-1 0 0 0,-1 0 0 0 0,1 1 0 0 0,4-8 0 0 0,2-3 0 0 0,1 0 0 0 0,1 1 0 0 0,16-20 0 0 0,-11 17 0 0 0,30-27 0 0 0,-36 37 0 0 0,0 1 0 0 0,0 0 0 0 0,0 0 0 0 0,1 1 0 0 0,15-7 0 0 0,-21 11 0 0 0,1 1 0 0 0,-1-1 0 0 0,0 1 0 0 0,0 0 0 0 0,1 0 0 0 0,-1 1 0 0 0,1-1 0 0 0,-1 1 0 0 0,1 0 0 0 0,7 1 0 0 0,-10-1 0 0 0,1 1 0 0 0,-1-1 0 0 0,0 1 0 0 0,1 0 0 0 0,-1 0 0 0 0,0 0 0 0 0,1 0 0 0 0,-1 0 0 0 0,0 1 0 0 0,0-1 0 0 0,0 1 0 0 0,0-1 0 0 0,0 1 0 0 0,-1 0 0 0 0,1 0 0 0 0,0-1 0 0 0,-1 1 0 0 0,1 0 0 0 0,1 5 0 0 0,9 13 0 0 0,14 32 0 0 0,-20-39 0 0 0,1-1 0 0 0,0 0 0 0 0,1 0 0 0 0,10 13 0 0 0,-9-15 0 0 0,0 2 0 0 0,-1-1 0 0 0,-1 1 0 0 0,8 18 0 0 0,-14-28 0 0 0,-1 0 0 0 0,0 0 0 0 0,1-1 0 0 0,-1 1 0 0 0,0 0 0 0 0,0 0 0 0 0,0 0 0 0 0,-1 0 0 0 0,1 0 0 0 0,0 0 0 0 0,-1-1 0 0 0,1 1 0 0 0,-1 0 0 0 0,0 0 0 0 0,1 0 0 0 0,-1-1 0 0 0,0 1 0 0 0,0-1 0 0 0,0 1 0 0 0,0 0 0 0 0,-2 1 0 0 0,-9 6-146 0 0,0-1 0 0 0,0 0 0 0 0,-1 0 0 0 0,-22 8 0 0 0,10-4-1633 0 0,10-4-4360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3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0 13823 0 0,'0'0'315'0'0,"0"3"45"0"0,-10 25-122 0 0,0-1 0 0 0,-1 0 0 0 0,-20 33 0 0 0,1-1 570 0 0,-18 29-155 0 0,-3 8-189 0 0,14-16-242 0 0,-52 83-1 0 0,-38 19 1384 0 0,105-154-2043 0 0,-42 39 0 0 0,20-26-2359 0 0,43-40 2563 0 0,0 0-1 0 0,0 0 1 0 0,-1 0 0 0 0,1 0-1 0 0,0 0 1 0 0,-1-1-1 0 0,1 1 1 0 0,-1 0 0 0 0,1-1-1 0 0,-1 1 1 0 0,1-1 0 0 0,-1 0-1 0 0,1 1 1 0 0,-1-1 0 0 0,0 0-1 0 0,-2 0 1 0 0,1 0-1813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3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0 367 10135 0 0,'5'-7'135'0'0,"-1"0"0"0"0,1 1 0 0 0,1 0 0 0 0,-1 0 0 0 0,1 0-1 0 0,0 1 1 0 0,10-8 0 0 0,-8 7-118 0 0,-1 0 1 0 0,0-1-1 0 0,0 0 0 0 0,-1-1 0 0 0,7-9 1 0 0,-6 8 193 0 0,-1 0 0 0 0,1 1 0 0 0,16-15 0 0 0,-4 8 50 0 0,133-98 3160 0 0,-132 100-2834 0 0,1 1 0 0 0,0 1 0 0 0,1 1 0 0 0,0 0 0 0 0,40-10 0 0 0,-53 18-498 0 0,0 0 0 0 0,0 1 1 0 0,-1 0-1 0 0,1 1 0 0 0,0 0 0 0 0,0 0 0 0 0,0 1 1 0 0,0 0-1 0 0,-1 1 0 0 0,1 0 0 0 0,-1 0 0 0 0,1 1 1 0 0,-1 0-1 0 0,0 0 0 0 0,0 1 0 0 0,0 0 1 0 0,0 0-1 0 0,-1 1 0 0 0,1 0 0 0 0,-1 0 0 0 0,-1 1 1 0 0,1 0-1 0 0,-1 0 0 0 0,0 1 0 0 0,0 0 0 0 0,-1 0 1 0 0,0 0-1 0 0,0 0 0 0 0,0 1 0 0 0,-1 0 1 0 0,0 0-1 0 0,-1 0 0 0 0,3 11 0 0 0,-2-6 21 0 0,-2 0-1 0 0,0 1 1 0 0,0-1-1 0 0,-1 0 1 0 0,-1 1-1 0 0,0-1 1 0 0,-1 0 0 0 0,-1 1-1 0 0,0-1 1 0 0,-6 21-1 0 0,6-25-114 0 0,-2 0 0 0 0,0 0-1 0 0,0 0 1 0 0,0-1 0 0 0,-1 0-1 0 0,0 1 1 0 0,-1-2 0 0 0,0 1-1 0 0,0-1 1 0 0,-1 0 0 0 0,1 0-1 0 0,-2 0 1 0 0,1-1 0 0 0,-1 0-1 0 0,-12 7 1 0 0,-5 0 11 0 0,-1-1 1 0 0,-51 17-1 0 0,-57 7-1282 0 0,128-34 1149 0 0,-10 1-576 0 0,0-1 0 0 0,1 0 0 0 0,-30-1 0 0 0,5-3-5197 0 0,17-1 100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3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40 15663 0 0,'20'-10'329'0'0,"-9"4"-39"0"0,0 1 0 0 0,1 0 0 0 0,16-5 0 0 0,-25 9-275 0 0,0 0 0 0 0,0 1 0 0 0,0-1 1 0 0,0 1-1 0 0,0 0 0 0 0,0 0 0 0 0,1 0 0 0 0,-1 0 0 0 0,0 0 0 0 0,0 1 0 0 0,0 0 0 0 0,0-1 0 0 0,-1 1 0 0 0,1 0 0 0 0,0 0 1 0 0,0 1-1 0 0,0-1 0 0 0,-1 0 0 0 0,4 3 0 0 0,-5-3 35 0 0,1 1-1 0 0,-1-1 1 0 0,0 0 0 0 0,0 1-1 0 0,0-1 1 0 0,0 1 0 0 0,0-1-1 0 0,0 1 1 0 0,-1-1 0 0 0,1 1-1 0 0,0 0 1 0 0,-1-1 0 0 0,1 1 0 0 0,-1 0-1 0 0,0-1 1 0 0,0 1 0 0 0,1 0-1 0 0,-1 0 1 0 0,0-1 0 0 0,0 1-1 0 0,-1 3 1 0 0,0 2 128 0 0,-1 1-1 0 0,1-1 1 0 0,-7 14 0 0 0,-12 27-118 0 0,-2-2 0 0 0,-38 60 0 0 0,-68 80-75 0 0,-12-3 15 0 0,-80 82 59 0 0,-84 108 1930 0 0,261-311-2010 0 0,-7 9-3631 0 0,49-70 1700 0 0,1-1-80 0 0,0 0-15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3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19351 0 0,'0'0'439'0'0,"0"0"62"0"0,0 0 33 0 0,0 0-65 0 0,1 1-309 0 0,19 10-142 0 0,-14-7-18 0 0,-1-1-1 0 0,1 0 1 0 0,0 0 0 0 0,0 0 0 0 0,0-1 0 0 0,11 3 0 0 0,3-2-4 0 0,0-1 0 0 0,1-1 1 0 0,-1-1-1 0 0,35-5 0 0 0,82-20 638 0 0,-112 20-318 0 0,2 0-4 0 0,355-88 493 0 0,-212 42-1206 0 0,-141 43-1127 0 0,47-7 0 0 0,-61 13 145 0 0,-14 1 223 0 0,-1 1-572 0 0,-1 2-253 0 0,-6 6 549 0 0,-1-1 0 0 0,0 0-1 0 0,-14 10 1 0 0,-11 9-266 0 0,25-19 1093 0 0,0 1 169 0 0,0-1 0 0 0,1 1-1 0 0,-8 10 1 0 0,13-15 1006 0 0,1 0 1 0 0,-1 0 0 0 0,1 1-1 0 0,0-1 1 0 0,-1 0 0 0 0,2 1-1 0 0,-1-1 1 0 0,0 0 0 0 0,1 1-1 0 0,-1-1 1 0 0,1 7 0 0 0,6 39 3119 0 0,-6-44-3251 0 0,30 184 5514 0 0,-7-58-5333 0 0,-22-128-698 0 0,0 0 1 0 0,0 0-1 0 0,0 0 0 0 0,0 0 1 0 0,0 0-1 0 0,1 0 0 0 0,-1-1 1 0 0,3 4-1 0 0,-3-5-189 0 0,0 0 0 0 0,0 0 0 0 0,0 0 1 0 0,0 0-1 0 0,0 0 0 0 0,1 0 0 0 0,-1 0 0 0 0,0 0 0 0 0,1-1 0 0 0,-1 1 1 0 0,1 0-1 0 0,-1-1 0 0 0,0 1 0 0 0,1-1 0 0 0,-1 0 0 0 0,1 1 0 0 0,2-1 1 0 0,11-1-1776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3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983 1 15663 0 0,'0'0'356'0'0,"-1"1"50"0"0,-13 9-87 0 0,5-3-106 0 0,1 0 0 0 0,-10 9 0 0 0,-39 38 781 0 0,9-9-113 0 0,-160 172-129 0 0,147-146-30 0 0,-63 96 1 0 0,-96 205-708 0 0,200-337-14 0 0,-93 148-1060 0 0,60-107-4854 0 0,24-37-331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3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948 9 11975 0 0,'2'-1'61'0'0,"-1"0"-1"0"0,0 0 0 0 0,1 0 0 0 0,-1 1 0 0 0,0-1 0 0 0,1 0 1 0 0,-1 1-1 0 0,1-1 0 0 0,-1 1 0 0 0,1-1 0 0 0,-1 1 1 0 0,1 0-1 0 0,0 0 0 0 0,-1 0 0 0 0,1 0 0 0 0,-1 0 1 0 0,1 0-1 0 0,-1 0 0 0 0,4 1 0 0 0,23 1 971 0 0,-36 9-10 0 0,-8 7-884 0 0,-1-1 0 0 0,0 0-1 0 0,-1-1 1 0 0,-1-1 0 0 0,-1 0 0 0 0,0-2-1 0 0,-40 21 1 0 0,-164 57 887 0 0,191-79-998 0 0,-94 28-26 0 0,27-10 0 0 0,84-25 153 0 0,10-4 8 0 0,1 0 0 0 0,0 1 0 0 0,0 0 0 0 0,0 0-1 0 0,0 0 1 0 0,-6 4 0 0 0,10-5-138 0 0,0-1-1 0 0,0 1 1 0 0,0 0 0 0 0,1 0-1 0 0,-1 0 1 0 0,0 0-1 0 0,0 0 1 0 0,1 0 0 0 0,-1 0-1 0 0,1 0 1 0 0,-1 0 0 0 0,1 0-1 0 0,-1 0 1 0 0,1 0-1 0 0,0 1 1 0 0,0-1 0 0 0,-1 0-1 0 0,1 0 1 0 0,0 0 0 0 0,0 1-1 0 0,0-1 1 0 0,0 0-1 0 0,0 0 1 0 0,0 0 0 0 0,1 0-1 0 0,-1 1 1 0 0,0-1-1 0 0,1 0 1 0 0,-1 0 0 0 0,1 0-1 0 0,-1 0 1 0 0,1 0 0 0 0,1 2-1 0 0,4 9-99 0 0,1-1 0 0 0,0 0-1 0 0,1-1 1 0 0,0 0 0 0 0,1 0 0 0 0,18 16-1 0 0,69 46-904 0 0,-10-8 513 0 0,-61-48 469 0 0,-25-15 0 0 0,1-1 0 0 0,-1 0 0 0 0,1 0 0 0 0,-1 1 0 0 0,0-1 0 0 0,1 0 0 0 0,-1 1 0 0 0,1-1 0 0 0,-1 1 0 0 0,0-1 0 0 0,1 0 0 0 0,-1 1 0 0 0,0-1 0 0 0,1 1 0 0 0,-1-1 0 0 0,0 2 0 0 0,0-1 0 0 0,0 0 0 0 0,0 0 0 0 0,0-1 0 0 0,-1 1 0 0 0,1 0 0 0 0,0 0 0 0 0,-1 0 0 0 0,1-1 0 0 0,-1 1 0 0 0,1 0 0 0 0,-1 0 0 0 0,1-1 0 0 0,-1 1 0 0 0,1 0 0 0 0,-1-1 0 0 0,0 1 0 0 0,1-1 0 0 0,-1 1 0 0 0,0-1 0 0 0,0 1 0 0 0,1-1 0 0 0,-1 1 0 0 0,-1-1 0 0 0,-22 10 0 0 0,3-5 0 0 0,-1-1 0 0 0,0-1 0 0 0,-43 1 0 0 0,-69-10 0 0 0,105 4 0 0 0,8 1-94 0 0,-9 0-876 0 0,-42-8 0 0 0,65 7 785 0 0,0 1 0 0 0,0-1-1 0 0,1 0 1 0 0,-1 0 0 0 0,0-1 0 0 0,1 0-1 0 0,-1 0 1 0 0,1-1 0 0 0,0 0 0 0 0,0 0-1 0 0,-8-8 1 0 0,12 10-7 0 0,1 0 0 0 0,-1 0 0 0 0,0 0 1 0 0,1-1-1 0 0,0 1 0 0 0,0-1 0 0 0,-1-2 0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3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513 182 11975 0 0,'-7'2'159'0'0,"0"1"-1"0"0,0-1 0 0 0,0 1 0 0 0,1 1 1 0 0,-1-1-1 0 0,-5 5 0 0 0,-15 7 36 0 0,-4 2-211 0 0,21-11 411 0 0,-1 0 1 0 0,0-1-1 0 0,0 0 0 0 0,-18 4 0 0 0,28-8 118 0 0,1-1 0 0 0,0 0 0 0 0,0 0-69 0 0,7-13-278 0 0,4 1 81 0 0,0 0 0 0 0,1 0 0 0 0,1 1 0 0 0,-1 0 0 0 0,2 2 0 0 0,14-10 0 0 0,9-6 80 0 0,7-7-326 0 0,51-27 0 0 0,-40 23 0 0 0,-27 16 0 0 0,-46 29 0 0 0,-24 7 0 0 0,-10 3 0 0 0,-49 27-438 0 0,-160 99 0 0 0,218-119 218 0 0,-53 36-368 0 0,87-54 550 0 0,0-1-1 0 0,0 2 1 0 0,1-1-1 0 0,0 1 1 0 0,0 0-1 0 0,1 1 1 0 0,-9 14-1 0 0,15-22 56 0 0,0 1 0 0 0,-1-1 0 0 0,2 0 0 0 0,-1 1 0 0 0,0-1 0 0 0,0 1 0 0 0,1-1-1 0 0,-1 1 1 0 0,1-1 0 0 0,0 1 0 0 0,-1-1 0 0 0,1 1 0 0 0,1-1 0 0 0,-1 1 0 0 0,0-1 0 0 0,1 1 0 0 0,0 3-1 0 0,1-2 46 0 0,-1-1-1 0 0,1 0 0 0 0,0 1 0 0 0,0-1 0 0 0,0 0 0 0 0,0 0 0 0 0,0 0 0 0 0,1 0 0 0 0,0-1 0 0 0,5 5 0 0 0,2 0 82 0 0,0 0 0 0 0,1-1 0 0 0,0 0 0 0 0,0 0-1 0 0,1-2 1 0 0,13 5 0 0 0,1-1-302 0 0,1-1-1 0 0,0-1 0 0 0,0-2 1 0 0,0 0-1 0 0,1-2 0 0 0,-1-1 1 0 0,35-4-1 0 0,-13-3-6307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3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0 15663 0 0,'0'0'719'0'0,"-2"0"-20"0"0,-2 1-684 0 0,1 0 1 0 0,-1-1 0 0 0,1 1-1 0 0,-1 1 1 0 0,1-1 0 0 0,-1 0-1 0 0,1 1 1 0 0,-1 0 0 0 0,1 0 0 0 0,0 0-1 0 0,0 0 1 0 0,0 0 0 0 0,0 1-1 0 0,1-1 1 0 0,-1 1 0 0 0,1 0-1 0 0,-1-1 1 0 0,-2 6 0 0 0,-6 8-5 0 0,0 1 0 0 0,-10 19 0 0 0,20-32 11 0 0,-73 154 1816 0 0,4-5-1687 0 0,-95 139-151 0 0,104-199 0 0 0,-84 95 0 0 0,-25 37 0 0 0,121-141-829 0 0,48-82-124 0 0,1-2-58 0 0,0 0-12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34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11975 0 0,'0'0'256'0'0,"0"0"64"0"0,0 0 0 0 0,0 0 32 0 0,-5 16-288 0 0,-2 2-64 0 0,-7 14 0 0 0,-1-4 0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3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10 153 17503 0 0,'0'0'399'0'0,"0"0"60"0"0,0 0 21 0 0,-2 2-59 0 0,2-1-416 0 0,-1-1 1 0 0,1 1-1 0 0,-1-1 1 0 0,0 1-1 0 0,1-1 1 0 0,-1 1-1 0 0,1 0 1 0 0,-1-1-1 0 0,1 1 1 0 0,0 0-1 0 0,-1 0 1 0 0,1-1-1 0 0,0 1 1 0 0,-1 0-1 0 0,1 0 1 0 0,0-1-1 0 0,0 1 1 0 0,0 0-1 0 0,0 0 1 0 0,0 0-1 0 0,0 0 1 0 0,0-1-1 0 0,0 1 1 0 0,0 0-1 0 0,0 0 1 0 0,0 0-1 0 0,0-1 1 0 0,1 1-1 0 0,-1 0 1 0 0,0 0-1 0 0,1 1 1 0 0,0-1-8 0 0,0 0 1 0 0,0-1-1 0 0,0 1 1 0 0,0 0-1 0 0,0 0 1 0 0,1-1-1 0 0,-1 1 1 0 0,0 0-1 0 0,0-1 1 0 0,3 1-1 0 0,-4-1 4 0 0,16 4 304 0 0,0-1-1 0 0,0-1 1 0 0,0-1-1 0 0,0 0 1 0 0,22-3-1 0 0,-29 2-186 0 0,75-6 1417 0 0,128-27 0 0 0,652-106-416 0 0,-822 134-1145 0 0,15-2-377 0 0,80 1 0 0 0,-140 6-276 0 0,0 1 0 0 0,0-1 0 0 0,1 1 0 0 0,-1 0 0 0 0,0 0-1 0 0,-4 2 1 0 0,-6 3-2920 0 0,-14 2-3484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4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688 109 8287 0 0,'2'-1'191'0'0,"20"-9"230"0"0,0 0 0 0 0,23-16 0 0 0,-9 2 2824 0 0,20-9 16 0 0,-55 32-2749 0 0,7-2 2135 0 0,-36 32-2642 0 0,-2 0 0 0 0,-34 25 1 0 0,36-30-5 0 0,-172 128-1 0 0,46-37 0 0 0,88-63 0 0 0,-84 87 0 0 0,131-119 0 0 0,1 1 0 0 0,1 0 0 0 0,1 1 0 0 0,1 1 0 0 0,1 1 0 0 0,1 0 0 0 0,1 1 0 0 0,-12 36 0 0 0,21-51 0 0 0,1 0-1 0 0,0 1 1 0 0,0-1-1 0 0,1 1 1 0 0,0-1-1 0 0,1 1 1 0 0,0-1-1 0 0,1 1 0 0 0,0-1 1 0 0,0 1-1 0 0,4 11 1 0 0,-3-14 5 0 0,1 0 0 0 0,0-1 1 0 0,1 1-1 0 0,0-1 0 0 0,0 1 0 0 0,0-1 0 0 0,1 0 1 0 0,0-1-1 0 0,0 1 0 0 0,1-1 0 0 0,0 0 1 0 0,0 0-1 0 0,0-1 0 0 0,10 7 0 0 0,-7-6 177 0 0,1-1 0 0 0,0 0 0 0 0,-1-1 0 0 0,2 0 0 0 0,-1 0 0 0 0,0-1 0 0 0,1-1 0 0 0,-1 0 0 0 0,22 2 0 0 0,-6-3-143 0 0,-1-2 0 0 0,1 0 0 0 0,28-6 0 0 0,80-18-915 0 0,-132 24-450 0 0,-2 1-3444 0 0,0 0-1474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4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0 8287 0 0,'0'0'382'0'0,"0"0"-8"0"0,-2 2-240 0 0,-2 2-121 0 0,0 0 0 0 0,0-1 0 0 0,0 1 0 0 0,-1-1 1 0 0,1 0-1 0 0,-8 4 0 0 0,-35 15 739 0 0,22-12-150 0 0,-56 27 69 0 0,-146 75-2492 0 0,174-81 3356 0 0,1 3 1 0 0,-88 72-1 0 0,128-93-1331 0 0,0 1 0 0 0,0-1 0 0 0,1 2 0 0 0,1 0 0 0 0,-12 22 0 0 0,21-35-148 0 0,-1 0 0 0 0,1 1 0 0 0,0-1 0 0 0,1 1 0 0 0,-1-1 0 0 0,0 1 0 0 0,1 0 0 0 0,-1-1 0 0 0,1 1 0 0 0,0-1 0 0 0,0 1 0 0 0,0 0 0 0 0,0-1 0 0 0,0 1 0 0 0,1 0 0 0 0,-1-1 0 0 0,1 1 0 0 0,0-1 0 0 0,0 1 0 0 0,-1-1 0 0 0,2 1 0 0 0,-1-1 0 0 0,0 1 0 0 0,0-1 0 0 0,1 0 0 0 0,-1 0 0 0 0,1 0 0 0 0,0 0 0 0 0,0 0 0 0 0,0 0 0 0 0,0 0 0 0 0,0-1 0 0 0,0 1 0 0 0,0-1 0 0 0,0 1 0 0 0,5 1 0 0 0,3 1-66 0 0,0-1-1 0 0,1-1 1 0 0,-1 0-1 0 0,1 0 1 0 0,-1-1-1 0 0,21 0 1 0 0,65-10-237 0 0,-76 7 166 0 0,47-8-1205 0 0,-23 1-2867 0 0,-10 0-815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4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10135 0 0,'0'0'464'0'0,"0"0"-9"0"0,-6 7-278 0 0,-104 76 999 0 0,20-15-304 0 0,-4 2 1080 0 0,85-62-1594 0 0,0 0-1 0 0,1 1 0 0 0,0 0 1 0 0,0 0-1 0 0,-10 17 0 0 0,11-11-295 0 0,8-10 134 0 0,0-2-11 0 0,-1-1-63 0 0,0 1 0 0 0,1-1 1 0 0,-1 0-1 0 0,1 1 0 0 0,-1-1 0 0 0,1 0 1 0 0,0 0-1 0 0,0 0 0 0 0,0 0 0 0 0,0 0 1 0 0,0 0-1 0 0,2 2 0 0 0,6 3-106 0 0,1-5-16 0 0,-1 1 0 0 0,1-2 0 0 0,0 0 0 0 0,0 0 0 0 0,0 0 0 0 0,0-1 0 0 0,20-3 0 0 0,-18 0 13 0 0,1 0 1 0 0,-1 0-1 0 0,0-1 0 0 0,0-1 0 0 0,0 0 1 0 0,-1 0-1 0 0,1-2 0 0 0,-1 1 0 0 0,-1-1 0 0 0,1-1 1 0 0,-1 0-1 0 0,11-11 0 0 0,-11 10-192 0 0,-1-1 0 0 0,0-1 0 0 0,-1 0 0 0 0,0 0 0 0 0,0-1 0 0 0,-1 0 0 0 0,-1 0 0 0 0,0 0 0 0 0,-1-1 0 0 0,0 0 0 0 0,4-17 0 0 0,-9 28 178 0 0,1 1 1 0 0,-1-1-1 0 0,1 0 0 0 0,-1 0 0 0 0,0 0 0 0 0,0 1 0 0 0,0-1 1 0 0,0 0-1 0 0,0 0 0 0 0,-1 1 0 0 0,1-1 0 0 0,0 0 0 0 0,-1 0 1 0 0,1 1-1 0 0,-1-1 0 0 0,0 0 0 0 0,1 1 0 0 0,-1-1 0 0 0,0 1 1 0 0,0-1-1 0 0,0 1 0 0 0,0-1 0 0 0,-2-1 0 0 0,1 2 2 0 0,-1-1-1 0 0,1 1 0 0 0,-1-1 0 0 0,1 1 1 0 0,-1 0-1 0 0,1 0 0 0 0,-1 0 0 0 0,0 0 1 0 0,0 1-1 0 0,1-1 0 0 0,-1 1 0 0 0,0 0 1 0 0,0-1-1 0 0,-3 2 0 0 0,-9-1-207 0 0,0 2 0 0 0,1 0 0 0 0,-26 6 0 0 0,-42 18-827 0 0,78-25 1014 0 0,-27 11-158 0 0,9-4-298 0 0,0-1 0 0 0,-34 7 0 0 0,54-13 34 0 0,4-1-598 0 0,7 1-3430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4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179 403 10135 0 0,'-6'5'84'0'0,"1"0"-1"0"0,-1-1 1 0 0,-1 1-1 0 0,1-1 0 0 0,0-1 1 0 0,-11 5-1 0 0,-41 13 389 0 0,53-20-472 0 0,-1 0 0 0 0,1 0 0 0 0,0 0 0 0 0,0 0 0 0 0,-1-1 0 0 0,-7 0 0 0 0,12 0 0 0 0,0 0 0 0 0,0 0 0 0 0,1 0 0 0 0,-1 0 0 0 0,0 0 0 0 0,0 0 0 0 0,0 0 0 0 0,0-1 0 0 0,0 1 0 0 0,0 0 0 0 0,1-1 0 0 0,-1 1 0 0 0,0 0 0 0 0,0-1 0 0 0,1 1 0 0 0,-1-1 0 0 0,0 1 0 0 0,0-1 0 0 0,1 1 0 0 0,-1-1 0 0 0,1 0 0 0 0,-1 1 0 0 0,0-1 0 0 0,1 0 0 0 0,0 0 0 0 0,-1 1 0 0 0,1-1 0 0 0,-1 0 0 0 0,1 0 0 0 0,0 0 0 0 0,-1 0 0 0 0,1 1 0 0 0,0-1 0 0 0,0 0 0 0 0,0 0 0 0 0,0 0 0 0 0,0 0 0 0 0,0 0 0 0 0,0 0 0 0 0,0 1 0 0 0,0-1 0 0 0,0 0 0 0 0,0 0 0 0 0,0 0 0 0 0,1-1 0 0 0,4-11 55 0 0,-1 0-1 0 0,2 1 1 0 0,0-1-1 0 0,0 1 1 0 0,11-14-1 0 0,45-54 534 0 0,-55 72-533 0 0,20-22 131 0 0,0 2 1 0 0,2 1-1 0 0,0 2 0 0 0,2 0 1 0 0,35-20-1 0 0,-42 30 156 0 0,1 1-1 0 0,46-19 0 0 0,-63 30-268 0 0,1 0 1 0 0,-1 1-1 0 0,0 0 0 0 0,1 0 0 0 0,-1 1 0 0 0,1 0 0 0 0,0 0 0 0 0,-1 1 1 0 0,1 0-1 0 0,0 1 0 0 0,-1 0 0 0 0,1 0 0 0 0,12 4 0 0 0,-17-5-73 0 0,0 1 0 0 0,11 10 0 0 0,-13-9 54 0 0,0 0 0 0 0,1 0 0 0 0,-1 0 0 0 0,0 1 0 0 0,0-1 0 0 0,0 1 0 0 0,0-1-1 0 0,-1 1 1 0 0,1 0 0 0 0,-1-1 0 0 0,1 1 0 0 0,-1 0 0 0 0,0 0 0 0 0,0 0 0 0 0,0 0 0 0 0,-1 0-1 0 0,1 0 1 0 0,0 4 0 0 0,-2 0 60 0 0,1-1 0 0 0,-1 0 0 0 0,0 0-1 0 0,0 0 1 0 0,-1 0 0 0 0,1 0 0 0 0,-1 0-1 0 0,-4 8 1 0 0,-34 70-88 0 0,18-40-105 0 0,-24 70-1 0 0,25-63-2580 0 0,19-47 1637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4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0 15663 0 0,'0'0'356'0'0,"0"0"50"0"0,0 0 20 0 0,0 0-42 0 0,0 3-250 0 0,-4 19-128 0 0,0-1 0 0 0,-14 42 0 0 0,-23 42-9 0 0,30-79 2 0 0,-41 107 265 0 0,16-37 320 0 0,-53 98 0 0 0,64-148-180 0 0,-45 81-174 0 0,50-95-243 0 0,-43 53 0 0 0,40-56-126 0 0,17-20-309 0 0,-1 0-1 0 0,0-1 1 0 0,0 0 0 0 0,-1 0-1 0 0,-11 9 1 0 0,17-16-543 0 0,2-1-847 0 0,0 0-3280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4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15 209 15663 0 0,'0'0'719'0'0,"-1"1"-20"0"0,-5 4-449 0 0,-1 7 1 0 0,8-8-79 0 0,-1-4-111 0 0,1 1 6 0 0,-1 0-1 0 0,1 0 1 0 0,-1 0-1 0 0,1 0 1 0 0,-1-1 0 0 0,1 1-1 0 0,-1 0 1 0 0,1 0-1 0 0,0 0 1 0 0,-1-1-1 0 0,1 1 1 0 0,0 0-1 0 0,0-1 1 0 0,0 1-1 0 0,-1-1 1 0 0,1 1-1 0 0,0-1 1 0 0,0 1 0 0 0,1 0-1 0 0,0 0 46 0 0,1 0-97 0 0,1 1-1 0 0,0-1 1 0 0,-1 0-1 0 0,1 0 1 0 0,0 0 0 0 0,0-1-1 0 0,-1 1 1 0 0,1-1 0 0 0,0 0-1 0 0,0 0 1 0 0,6-1 0 0 0,7-1 65 0 0,23-6-1 0 0,-18 3 194 0 0,243-64 1397 0 0,-4-18-1837 0 0,-143 46 205 0 0,-26 16-760 0 0,-52 17-2645 0 0,-24 5 548 0 0,7-3-3425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45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38 13823 0 0,'0'0'315'0'0,"0"0"45"0"0,3-1 21 0 0,-2 0-324 0 0,0 1-48 0 0,-1 0-1 0 0,0 0 1 0 0,1 0-1 0 0,-1 0 1 0 0,0 0-1 0 0,1 0 1 0 0,-1 0-1 0 0,0 0 1 0 0,1-1-1 0 0,-1 1 1 0 0,0 0-1 0 0,1 0 1 0 0,-1 0-1 0 0,0-1 1 0 0,0 1-1 0 0,1 0 1 0 0,-1 0-1 0 0,0-1 1 0 0,0 1-1 0 0,1 0 1 0 0,-1-1-1 0 0,0 1 1 0 0,0 0-1 0 0,0-1 1 0 0,0 1-1 0 0,0 0 1 0 0,1-1-1 0 0,-1 1 1 0 0,0 0-1 0 0,0-1 1 0 0,0 1-1 0 0,0 0 0 0 0,0-1 1 0 0,0 1-1 0 0,0 0 1 0 0,0-1-1 0 0,0 1 1 0 0,0 0-1 0 0,0-1 1 0 0,0 1-1 0 0,-1 0 1 0 0,1-1-1 0 0,0 1 1 0 0,0 0-1 0 0,0-1 1 0 0,-1 1-1 0 0,2-1 39 0 0,-1 0 1 0 0,0 0-1 0 0,1 0 0 0 0,-1 0 0 0 0,0 0 0 0 0,1 0 0 0 0,-1 0 0 0 0,1 0 0 0 0,0 0 1 0 0,-1 0-1 0 0,1 0 0 0 0,0 0 0 0 0,-1 1 0 0 0,1-1 0 0 0,0 0 0 0 0,0 1 1 0 0,1-2-1 0 0,4-4 759 0 0,-20 7-421 0 0,5 1-385 0 0,0 1 0 0 0,0 0 0 0 0,1 0 0 0 0,0 1 0 0 0,-15 9 0 0 0,-38 30 0 0 0,50-35 0 0 0,-59 45 0 0 0,-80 79 0 0 0,86-60 0 0 0,58-62 0 0 0,6-9 0 0 0,0 0 0 0 0,0-1 0 0 0,0 1 0 0 0,0-1 0 0 0,0 1 0 0 0,0 0 0 0 0,0-1 0 0 0,0 1 0 0 0,0-1 0 0 0,0 1 0 0 0,1-1 0 0 0,-1 1 0 0 0,0-1 0 0 0,0 1 0 0 0,1-1 0 0 0,-1 1 0 0 0,0-1 0 0 0,1 1 0 0 0,-1-1 0 0 0,0 1 0 0 0,1-1 0 0 0,-1 1 0 0 0,1-1 0 0 0,-1 0 0 0 0,0 1 0 0 0,1-1 0 0 0,-1 0 0 0 0,1 1 0 0 0,0-1 0 0 0,1 1 0 0 0,0-1 0 0 0,0 1 0 0 0,0-1 0 0 0,0 0 0 0 0,0 0 0 0 0,0 1 0 0 0,0-1 0 0 0,0-1 0 0 0,2 1 0 0 0,5-1 0 0 0,0-1 0 0 0,16-6 0 0 0,26-12 0 0 0,50-30 0 0 0,0 1 0 0 0,-25 17-205 0 0,41-19-466 0 0,-117 51 671 0 0,0 0 0 0 0,1-1 0 0 0,-1 1 0 0 0,0 0 0 0 0,0 0 0 0 0,1 0 0 0 0,-1 0-1 0 0,0-1 1 0 0,1 1 0 0 0,-1 0 0 0 0,0 0 0 0 0,1 0 0 0 0,-1 0 0 0 0,0 0 0 0 0,1 0 0 0 0,-1 0-1 0 0,0 0 1 0 0,1 0 0 0 0,-1 0 0 0 0,0 0 0 0 0,1 0 0 0 0,-1 0 0 0 0,0 0 0 0 0,1 0 0 0 0,-1 0 0 0 0,0 0-1 0 0,1 0 1 0 0,-1 0 0 0 0,0 1 0 0 0,1-1 0 0 0,-1 0 0 0 0,0 0 0 0 0,0 0 0 0 0,1 1 0 0 0,-1-1 0 0 0,0 1 24 0 0,1 0 0 0 0,-1 0 1 0 0,0 0-1 0 0,0 0 0 0 0,0 0 1 0 0,0-1-1 0 0,0 1 0 0 0,0 0 1 0 0,0 0-1 0 0,0 0 1 0 0,-1 0-1 0 0,1 1 0 0 0,-13 29 539 0 0,-22 53-563 0 0,28-66 0 0 0,3-7 0 0 0,2 4 0 0 0,5-11 0 0 0,-2-2 0 0 0,3 6-64 0 0,-3-8 30 0 0,-1 0 0 0 0,1 0 0 0 0,0 0 0 0 0,-1 0 0 0 0,1 1 0 0 0,-1-1 0 0 0,1 0 0 0 0,0 0 0 0 0,-1 0 0 0 0,1 0 0 0 0,-1 0 0 0 0,1 0 0 0 0,0 0 0 0 0,-1-1 0 0 0,1 1 0 0 0,-1 0 0 0 0,1 0 0 0 0,0 0 0 0 0,-1-1 0 0 0,1 1 0 0 0,0-1-64 0 0,17-5-1399 0 0,3-3-3962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45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91 378 13823 0 0,'0'0'630'0'0,"0"0"-13"0"0,0 0-252 0 0,0 2 391 0 0,0 17-99 0 0,-1-1-1 0 0,-1 1 1 0 0,0-1-1 0 0,-6 22 1 0 0,-1-11-158 0 0,-2-1 1 0 0,0 1-1 0 0,-19 30 0 0 0,15-38-1751 0 0,13-20-184 0 0,2-1-78 0 0,0 0-20 0 0</inkml:trace>
  <inkml:trace contextRef="#ctx0" brushRef="#br0" timeOffset="1">305 6 11975 0 0,'0'0'256'0'0,"0"0"64"0"0,0 0 0 0 0,9-2 32 0 0,2-1-288 0 0,-11 3-64 0 0,0 0 0 0 0,12 7 0 0 0,4 0-392 0 0,2 0-96 0 0,-1 0-24 0 0,-1 4 0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4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1 406 11975 0 0,'0'0'547'0'0,"0"0"-11"0"0,0 0-271 0 0,0 0 133 0 0,0 0 91 0 0,0 0 20 0 0,0 0 3 0 0,2 0 0 0 0,3 0-428 0 0,-1-1-1 0 0,1 0 0 0 0,0 0 1 0 0,-1 0-1 0 0,1 0 0 0 0,0-1 1 0 0,-1 1-1 0 0,6-4 0 0 0,35-21 693 0 0,-27 15-670 0 0,128-97-106 0 0,-132 97 0 0 0,53-44 0 0 0,63-46 0 0 0,-114 90 0 0 0,44-29 0 0 0,-51 35 0 0 0,0 0 0 0 0,1 1 0 0 0,0 0 0 0 0,17-5 0 0 0,-24 8 18 0 0,-1 1 0 0 0,0-1 0 0 0,1 1-1 0 0,-1 0 1 0 0,1 0 0 0 0,-1 0 0 0 0,1 0-1 0 0,-1 0 1 0 0,1 0 0 0 0,-1 1 0 0 0,0-1 0 0 0,1 1-1 0 0,-1 0 1 0 0,0 0 0 0 0,1-1 0 0 0,-1 2-1 0 0,4 1 1 0 0,-3-1 41 0 0,-1 1 0 0 0,1-1-1 0 0,-1 0 1 0 0,0 1 0 0 0,0 0-1 0 0,0-1 1 0 0,0 1 0 0 0,0 0-1 0 0,0 0 1 0 0,-1 0 0 0 0,2 6-1 0 0,0 0 56 0 0,-1 0 0 0 0,0 0 0 0 0,0 0-1 0 0,-1 1 1 0 0,0-1 0 0 0,-1 1 0 0 0,0-1-1 0 0,-2 15 1 0 0,-2-2 189 0 0,-1 1-1 0 0,-1-1 1 0 0,-1-1-1 0 0,-1 1 0 0 0,-20 39 1 0 0,21-44-486 0 0,-1 0-1288 0 0,1-7-3614 0 0,1-2-1159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35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145 395 15663 0 0,'0'0'719'0'0,"-1"2"-20"0"0,-8 10 120 0 0,0 0 0 0 0,-1 0 1 0 0,0-1-1 0 0,-17 14 1 0 0,20-19-474 0 0,-1 1 53 0 0,-1 0 0 0 0,0-1 0 0 0,0 1 0 0 0,-19 8 0 0 0,21-13-399 0 0,6-4 0 0 0,2-4 0 0 0,3 0-12 0 0,0 0 0 0 0,0 0 0 0 0,1 0 0 0 0,-1 0 1 0 0,1 1-1 0 0,8-7 0 0 0,7-8-306 0 0,37-43-478 0 0,128-107 1 0 0,-149 144 795 0 0,76-43 0 0 0,-104 65 0 0 0,-1 0 0 0 0,1 0 0 0 0,0 1 0 0 0,0 0 0 0 0,0 1 0 0 0,0 0 0 0 0,1 0 0 0 0,-1 1 0 0 0,1 0 0 0 0,-1 0 0 0 0,1 1 0 0 0,-1 0 0 0 0,1 0 0 0 0,14 4 0 0 0,-19-3 56 0 0,-1 0 0 0 0,-1 1-1 0 0,1-1 1 0 0,0 1 0 0 0,0 0-1 0 0,0 0 1 0 0,-1 0 0 0 0,1 0-1 0 0,-1 1 1 0 0,0-1 0 0 0,4 6-1 0 0,-1-2 177 0 0,-1 0 0 0 0,0 0-1 0 0,-1 0 1 0 0,5 10 0 0 0,-3-1-196 0 0,0-1 0 0 0,-1 0 0 0 0,-1 1 0 0 0,2 18 0 0 0,-5-24-38 0 0,1 0 0 0 0,-1 1 0 0 0,-1-1 0 0 0,0 1 1 0 0,0-1-1 0 0,0 0 0 0 0,-6 17 0 0 0,7-26 2 0 0,-1 0 0 0 0,1 0 0 0 0,0 0 0 0 0,0 0 0 0 0,0 0 0 0 0,0 0 0 0 0,0 0 0 0 0,0-1 0 0 0,0 1 0 0 0,0 0 0 0 0,0 0 0 0 0,-1 0 0 0 0,1 0 0 0 0,0 0 0 0 0,0 0 0 0 0,0 0 0 0 0,0 0 0 0 0,0 0 0 0 0,0 0 0 0 0,0 0 0 0 0,-1 0 0 0 0,1 0 0 0 0,0 0 0 0 0,0 0 0 0 0,0 0 0 0 0,0 0 0 0 0,0 0 0 0 0,-1 0 0 0 0,1 0 0 0 0,0 0 0 0 0,0 0 0 0 0,0 0 0 0 0,0 0 0 0 0,0 0 0 0 0,0 0 0 0 0,-1 0 0 0 0,1 0 0 0 0,0 0 0 0 0,0 0 0 0 0,0 0 0 0 0,0 0 0 0 0,0 0 0 0 0,0 1 0 0 0,0-1 0 0 0,0 0 0 0 0,-1 0 0 0 0,1 0 0 0 0,-1-12 0 0 0,2 3-126 0 0,1 1 1 0 0,0-1-1 0 0,1 1 0 0 0,0 0 0 0 0,0 0 0 0 0,0 0 0 0 0,1 0 1 0 0,0 0-1 0 0,1 1 0 0 0,7-10 0 0 0,-4 5-191 0 0,11-22 0 0 0,-14 24 323 0 0,1 0 1 0 0,0 0 0 0 0,14-17-1 0 0,-7 13-6 0 0,0 0 0 0 0,1 1 0 0 0,1 1 0 0 0,0 1 0 0 0,0 0 0 0 0,1 1 0 0 0,19-9 0 0 0,-26 14 0 0 0,1 1 0 0 0,0 0 0 0 0,1 1 0 0 0,-1 0 0 0 0,1 1 0 0 0,-1 0 0 0 0,1 1 0 0 0,0 0 0 0 0,-1 0 0 0 0,1 1 0 0 0,0 1 0 0 0,0 0 0 0 0,19 4 0 0 0,-25-4 0 0 0,-1 1 0 0 0,1-1 0 0 0,-1 1 0 0 0,0 0 0 0 0,0 1 0 0 0,1-1 0 0 0,-2 1 0 0 0,1-1 0 0 0,0 1 0 0 0,0 0 0 0 0,-1 1 0 0 0,0-1 0 0 0,1 1 0 0 0,2 4 0 0 0,0 1 0 0 0,0 1 0 0 0,0 1 0 0 0,-1-1 0 0 0,6 17 0 0 0,-10-23 15 0 0,0 0-1 0 0,0 1 1 0 0,-1-1 0 0 0,1 0-1 0 0,-1 1 1 0 0,0-1-1 0 0,0 1 1 0 0,-1-1 0 0 0,1 0-1 0 0,-1 1 1 0 0,-2 5-1 0 0,1-1 228 0 0,-1-1 0 0 0,-1 1 0 0 0,1-1-1 0 0,-9 14 1 0 0,-26 36 30 0 0,-72 85 0 0 0,90-118-1084 0 0,19-23-605 0 0,2-1-3824 0 0,6 3-1641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4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 17503 0 0,'0'0'399'0'0,"0"0"60"0"0,0 0 21 0 0,-1 2-59 0 0,-40 65-260 0 0,25-49-425 0 0,1-2 0 0 0,-2 1 0 0 0,0-2 0 0 0,-1 0 0 0 0,-1-1 0 0 0,0-1 0 0 0,-1-1 0 0 0,0-1 0 0 0,-1 0 0 0 0,0-2 0 0 0,-1 0 0 0 0,-33 8 0 0 0,24-10 542 0 0,30-7 222 0 0,1 0-59 0 0,-1 1-292 0 0,0-1-148 0 0,1 1-1 0 0,0-1 0 0 0,0 0 1 0 0,0 1-1 0 0,-1-1 0 0 0,1 0 1 0 0,0 1-1 0 0,0-1 0 0 0,0 0 1 0 0,0 1-1 0 0,0-1 1 0 0,0 0-1 0 0,0 1 0 0 0,0-1 1 0 0,0 0-1 0 0,0 1 0 0 0,0-1 1 0 0,0 1-1 0 0,0-1 0 0 0,0 0 1 0 0,0 1-1 0 0,0-1 1 0 0,0 0-1 0 0,0 1 0 0 0,0-1 1 0 0,1 0-1 0 0,-1 1 0 0 0,0-1 1 0 0,0 0-1 0 0,0 0 0 0 0,1 1 1 0 0,-1-1-1 0 0,0 0 1 0 0,0 1-1 0 0,1-1 0 0 0,-1 0 1 0 0,0 0-1 0 0,0 0 0 0 0,1 1 1 0 0,-1-1-1 0 0,0 0 0 0 0,1 0 1 0 0,-1 0-1 0 0,1 1 0 0 0,-1-1 0 0 0,19 21 0 0 0,5 7 0 0 0,-17-22 0 0 0,15 13 0 0 0,27 28 0 0 0,-42-39 0 0 0,-1 0 0 0 0,1 1 0 0 0,-2-1 0 0 0,1 1 0 0 0,-2 0 0 0 0,1 0 0 0 0,4 15 0 0 0,12 54 0 0 0,-19-75 0 0 0,-1 14 0 0 0,-1-15 62 0 0,0 0-1 0 0,0 0 1 0 0,0 0 0 0 0,0 0-1 0 0,0 0 1 0 0,-1 0-1 0 0,1 0 1 0 0,-1 0-1 0 0,1 0 1 0 0,-1-1 0 0 0,1 1-1 0 0,-1 0 1 0 0,0 0-1 0 0,0 0 1 0 0,0-1-1 0 0,0 1 1 0 0,0 0 0 0 0,-1-1-1 0 0,1 1 1 0 0,0-1-1 0 0,-1 0 1 0 0,1 1-1 0 0,-1-1 1 0 0,1 0 0 0 0,-1 0-1 0 0,0 0 1 0 0,1 0-1 0 0,-1 0 1 0 0,0 0-1 0 0,0 0 1 0 0,0-1 0 0 0,-3 2-1 0 0,-9 2-43 0 0,-1 0-1 0 0,0 0 1 0 0,0-1 0 0 0,-28 1-1 0 0,-62-6-918 0 0,85 1-81 0 0,-32-6 0 0 0,26-2-41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46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94 359 6447 0 0,'-25'25'483'0'0,"20"-14"-326"0"0,5-10-154 0 0,-1 0 0 0 0,1 1 1 0 0,-1-1-1 0 0,0 0 0 0 0,0 0 0 0 0,1 0 0 0 0,-1 0 0 0 0,0 0 0 0 0,0 1 0 0 0,0-2 0 0 0,0 1 0 0 0,0 0 0 0 0,0 0 0 0 0,-1 0 0 0 0,1 0 0 0 0,0-1 0 0 0,0 1 0 0 0,-2 0 0 0 0,-7 5 427 0 0,9-5-311 0 0,-1-1 0 0 0,1 0 1 0 0,-1 0-1 0 0,1 1 0 0 0,-1-1 0 0 0,1 0 0 0 0,-1-1 0 0 0,1 1 0 0 0,0 0 0 0 0,-1 0 0 0 0,1-1 0 0 0,-1 1 0 0 0,1 0 0 0 0,0-1 0 0 0,-1 1 0 0 0,-2-3 0 0 0,3 3 393 0 0,1 0 0 0 0,-5-9 1924 0 0,4-3-1404 0 0,1 0 0 0 0,0 1 0 0 0,1-1 0 0 0,0 0 0 0 0,5-21 0 0 0,-4 27-1015 0 0,-1 0 0 0 0,1 1 1 0 0,1-1-1 0 0,-1 1 0 0 0,1-1 0 0 0,-1 1 0 0 0,2 0 0 0 0,-1 0 0 0 0,0 1 0 0 0,5-6 0 0 0,7-4-32 0 0,24-21 0 0 0,-14 14 29 0 0,-7 4-14 0 0,7-6 0 0 0,0 2 0 0 0,1 0 0 0 0,37-21 0 0 0,-50 35-109 0 0,56-28 985 0 0,-60 32-695 0 0,-1 0-1 0 0,0 0 1 0 0,1 1 0 0 0,0 0 0 0 0,-1 1-1 0 0,17-1 1 0 0,-17 2-179 0 0,0 0 0 0 0,0 1-1 0 0,1 0 1 0 0,-1 1 0 0 0,0-1 0 0 0,0 1-1 0 0,-1 1 1 0 0,1 0 0 0 0,8 4 0 0 0,-12-5-2 0 0,0 0-1 0 0,-1 0 1 0 0,0 1 0 0 0,1-1 0 0 0,-1 1 0 0 0,0 0 0 0 0,0 0 0 0 0,0 0 0 0 0,-1 0 0 0 0,1 0 0 0 0,-1 1 0 0 0,0-1 0 0 0,0 1 0 0 0,0 0 0 0 0,0 0-1 0 0,-1 0 1 0 0,1-1 0 0 0,-1 1 0 0 0,1 7 0 0 0,-1-2 0 0 0,0 0 0 0 0,-1 0 0 0 0,0 0 0 0 0,0 0 0 0 0,-1 0 0 0 0,0 0 0 0 0,-1 0 0 0 0,0-1 0 0 0,-5 16 0 0 0,-4 4 0 0 0,-24 40 0 0 0,34-66 0 0 0,-11 18 24 0 0,0-1 0 0 0,-23 25 0 0 0,-5 8-1480 0 0,24-38-833 0 0,14-13 337 0 0,6-1-80 0 0,16-5-15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4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 13823 0 0,'0'0'315'0'0,"0"0"45"0"0,0 0 21 0 0,0 0-49 0 0,-8 2-208 0 0,1 1-31 0 0,1 0 0 0 0,-1 1 0 0 0,1 0-1 0 0,0 0 1 0 0,0 0 0 0 0,1 1 0 0 0,0 0 0 0 0,-1 0-1 0 0,-5 8 1 0 0,-17 15 411 0 0,13-16-424 0 0,-10 8 246 0 0,2 2-1 0 0,-32 35 1 0 0,49-51-212 0 0,1 1 0 0 0,-1 1 0 0 0,2-1 1 0 0,-1 1-1 0 0,1 0 0 0 0,0 0 0 0 0,1 0 1 0 0,0 0-1 0 0,0 1 0 0 0,1-1 0 0 0,0 1 1 0 0,0 0-1 0 0,0 16 0 0 0,2-16 176 0 0,1 0 1 0 0,1 0-1 0 0,0 1 0 0 0,0-1 1 0 0,0 0-1 0 0,5 8 0 0 0,-6-14-289 0 0,0-1 0 0 0,1 0-1 0 0,0 1 1 0 0,-1-1 0 0 0,1 0-1 0 0,0 0 1 0 0,0 0 0 0 0,0 0-1 0 0,1-1 1 0 0,-1 1 0 0 0,0 0-1 0 0,1-1 1 0 0,-1 0 0 0 0,1 1-1 0 0,-1-1 1 0 0,1 0 0 0 0,-1 0-1 0 0,1-1 1 0 0,0 1 0 0 0,0 0-1 0 0,-1-1 1 0 0,1 0 0 0 0,0 0-1 0 0,0 0 1 0 0,3 0 0 0 0,2 0-2 0 0,1-1 1 0 0,-1 0 0 0 0,0 0 0 0 0,1-1 0 0 0,-1 0 0 0 0,0-1-1 0 0,8-3 1 0 0,25-12 480 0 0,-2-2 0 0 0,39-25 0 0 0,-70 39-545 0 0,0 0 0 0 0,0-1 0 0 0,0 0 0 0 0,11-12 0 0 0,-17 16 7 0 0,0 1-1 0 0,0-1 0 0 0,0 0 0 0 0,0 0 0 0 0,0 0 0 0 0,-1 0 0 0 0,1 0 1 0 0,-1 0-1 0 0,0 0 0 0 0,0-1 0 0 0,0 1 0 0 0,0 0 0 0 0,0-1 1 0 0,-1 1-1 0 0,0-1 0 0 0,0 1 0 0 0,0-5 0 0 0,-1 5 60 0 0,1 1-1 0 0,-1-1 0 0 0,0 1 1 0 0,-1 0-1 0 0,1-1 0 0 0,0 1 1 0 0,-1 0-1 0 0,1 0 0 0 0,-1 0 1 0 0,1 0-1 0 0,-1 0 0 0 0,0 1 1 0 0,0-1-1 0 0,-2-1 0 0 0,-32-20-53 0 0,32 20 29 0 0,-31-14-952 0 0,0 1-1 0 0,-52-17 1 0 0,43 18-227 0 0,37 12 409 0 0,1 0 0 0 0,0-1 1 0 0,0 1-1 0 0,1-1 0 0 0,-1 0 0 0 0,-5-6 0 0 0,7 7-1253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4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0 10135 0 0,'0'0'231'0'0,"0"0"29"0"0,0 0 19 0 0,-8 3 85 0 0,-1 2-96 0 0,0 0 0 0 0,1 0 0 0 0,-1 1 1 0 0,1 1-1 0 0,1 0 0 0 0,-8 7 1 0 0,-6 6-153 0 0,-142 113 928 0 0,114-96-534 0 0,-77 42 0 0 0,13-13-67 0 0,108-62-308 0 0,0-1 1 0 0,1 1-1 0 0,-1-1 1 0 0,1 1 0 0 0,0 0-1 0 0,1 1 1 0 0,-1-1-1 0 0,1 1 1 0 0,-6 9-1 0 0,8-13-103 0 0,0 1 0 0 0,1-1 0 0 0,-1 1 0 0 0,0 0 0 0 0,1-1 0 0 0,-1 1 0 0 0,1 0-1 0 0,-1-1 1 0 0,1 1 0 0 0,0 0 0 0 0,0 0 0 0 0,0-1 0 0 0,0 1 0 0 0,0 0 0 0 0,0-1 0 0 0,0 1 0 0 0,1 0 0 0 0,-1 0-1 0 0,1-1 1 0 0,-1 1 0 0 0,1 0 0 0 0,0-1 0 0 0,-1 1 0 0 0,1-1 0 0 0,0 1 0 0 0,0-1 0 0 0,0 1 0 0 0,0-1 0 0 0,0 0-1 0 0,0 0 1 0 0,1 1 0 0 0,-1-1 0 0 0,0 0 0 0 0,1 0 0 0 0,-1 0 0 0 0,3 1 0 0 0,4 2 68 0 0,1 0 1 0 0,0 0 0 0 0,-1-1-1 0 0,1-1 1 0 0,1 1-1 0 0,-1-1 1 0 0,0-1 0 0 0,0 0-1 0 0,1 0 1 0 0,-1-1-1 0 0,12-1 1 0 0,1-1-123 0 0,0-1-1 0 0,0-1 1 0 0,35-11-1 0 0,-32 7 23 0 0,0-1 0 0 0,-1-2 0 0 0,31-18 0 0 0,-40 20 0 0 0,-2 0 0 0 0,1-1 0 0 0,-1-1 0 0 0,-1 0 0 0 0,1 0 0 0 0,14-20 0 0 0,-20 20-27 0 0,1-1 1 0 0,-2 0-1 0 0,1 0 0 0 0,-2-1 0 0 0,1 0 1 0 0,-2 0-1 0 0,0 0 0 0 0,-1-1 0 0 0,0 1 1 0 0,-1-1-1 0 0,0 0 0 0 0,-1 1 0 0 0,0-1 1 0 0,-3-20-1 0 0,1 18-179 0 0,-5-29-661 0 0,6 42 827 0 0,-1 0 0 0 0,0 0 1 0 0,0 0-1 0 0,0 0 0 0 0,0 1 0 0 0,0-1 0 0 0,-1 0 0 0 0,1 1 1 0 0,-1-1-1 0 0,0 1 0 0 0,0-1 0 0 0,-3-2 0 0 0,4 5-3 0 0,0-1-1 0 0,-1 1 0 0 0,1-1 0 0 0,-1 1 1 0 0,1 0-1 0 0,0-1 0 0 0,-1 1 0 0 0,1 0 1 0 0,-1 0-1 0 0,1 0 0 0 0,-1 0 0 0 0,1 0 1 0 0,-1 0-1 0 0,1 1 0 0 0,-1-1 0 0 0,1 0 1 0 0,0 1-1 0 0,-3 0 0 0 0,-24 11-1145 0 0,21-7 732 0 0,1-1 1 0 0,0 0-1 0 0,1 1 0 0 0,-6 6 0 0 0,2-3-135 0 0,-5 4-432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4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70 10135 0 0,'-8'4'919'0'0,"-3"0"-760"0"0,1 1 0 0 0,0 0 0 0 0,0 0 0 0 0,0 2 0 0 0,0-1 0 0 0,1 1 0 0 0,0 0 0 0 0,1 1 0 0 0,0 0 0 0 0,0 0-1 0 0,0 1 1 0 0,1 0 0 0 0,-7 13 0 0 0,-1 2 232 0 0,2 0-1 0 0,0 2 0 0 0,2-1 1 0 0,-8 29-1 0 0,-32 90 1754 0 0,50-142-2138 0 0,0 0-1 0 0,0 1 0 0 0,1-1 0 0 0,-1 1 1 0 0,1-1-1 0 0,0 0 0 0 0,0 1 0 0 0,0-1 1 0 0,0 1-1 0 0,0-1 0 0 0,0 1 0 0 0,1-1 1 0 0,-1 1-1 0 0,1-1 0 0 0,-1 0 1 0 0,1 1-1 0 0,0-1 0 0 0,0 0 0 0 0,2 3 1 0 0,-2-3 7 0 0,0-1 0 0 0,1 1-1 0 0,-1-1 1 0 0,1 0 0 0 0,-1 0 0 0 0,1 0 0 0 0,-1 0 0 0 0,1 0 0 0 0,0 0 0 0 0,-1 0 0 0 0,1 0 0 0 0,0-1 0 0 0,0 1 0 0 0,0-1 0 0 0,-1 1 0 0 0,1-1 0 0 0,0 0 0 0 0,0 1 0 0 0,0-1 0 0 0,0 0 0 0 0,0 0 0 0 0,0-1 0 0 0,0 1 0 0 0,0 0 0 0 0,2-1 0 0 0,13-4 344 0 0,-1-1 1 0 0,0 0-1 0 0,0-1 0 0 0,22-14 1 0 0,-22 13-124 0 0,18-12 284 0 0,0-1 0 0 0,41-35-1 0 0,53-61-438 0 0,-34 4-40 0 0,-23 25-479 0 0,-42 52-1126 0 0,-27 33 1177 0 0,-1 0-1 0 0,1 1 1 0 0,-1-1 0 0 0,0 0 0 0 0,1 0-1 0 0,-1 0 1 0 0,0 0 0 0 0,-1-1-1 0 0,1 1 1 0 0,0-5 0 0 0,-1 5-1146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4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6 15663 0 0,'0'0'356'0'0,"3"-4"251"0"0,-3 4-591 0 0,0 0-1 0 0,0 0 0 0 0,0 0 1 0 0,1 0-1 0 0,-1-1 1 0 0,0 1-1 0 0,0 0 1 0 0,0 0-1 0 0,0 0 1 0 0,0 0-1 0 0,0 0 1 0 0,0 0-1 0 0,0 0 1 0 0,0 0-1 0 0,0 0 1 0 0,1 0-1 0 0,-1 0 1 0 0,0-1-1 0 0,0 1 0 0 0,0 0 1 0 0,0 0-1 0 0,0 0 1 0 0,0 0-1 0 0,0 0 1 0 0,1 0-1 0 0,-1 0 1 0 0,0 0-1 0 0,0 0 1 0 0,0 0-1 0 0,0 0 1 0 0,0 0-1 0 0,0 0 1 0 0,0 0-1 0 0,1 0 0 0 0,-1 0 1 0 0,0 0-1 0 0,0 0 1 0 0,0 0-1 0 0,0 0 1 0 0,0 1-1 0 0,0-1 1 0 0,0 0-1 0 0,1 0 1 0 0,-1 0-1 0 0,0 0 1 0 0,0 0-1 0 0,0 0 1 0 0,1 4-15 0 0,0-1 0 0 0,0 0 0 0 0,0 1 0 0 0,-1-1 1 0 0,0 1-1 0 0,1 0 0 0 0,-1-1 0 0 0,0 1 1 0 0,-1-1-1 0 0,1 1 0 0 0,-1-1 0 0 0,1 1 0 0 0,-1-1 1 0 0,-2 6-1 0 0,-3 6-2 0 0,-1 0 0 0 0,-8 13 0 0 0,9-16 0 0 0,-160 253 1134 0 0,6-11 190 0 0,91-125-333 0 0,-134 230-749 0 0,77-161-3272 0 0,111-177 1586 0 0,14-20 454 0 0,3-2-29 0 0,7-5-4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4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17503 0 0,'0'0'399'0'0,"0"0"60"0"0,0 0 21 0 0,0 0-59 0 0,4 7-188 0 0,-2-5-148 0 0,0 0 0 0 0,0-1 0 0 0,1 0-1 0 0,-1 1 1 0 0,0-1 0 0 0,0 0 0 0 0,1 0 0 0 0,-1 0-1 0 0,1-1 1 0 0,3 2 0 0 0,29 3 644 0 0,-23-4-511 0 0,22 0 201 0 0,1-1 0 0 0,-1-1-1 0 0,0-2 1 0 0,41-9 0 0 0,-36 6-385 0 0,392-73-58 0 0,-247 35-4138 0 0,-138 32 2628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4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17503 0 0,'0'0'399'0'0,"0"0"60"0"0,0 0 21 0 0,0 0-59 0 0,-2 2-276 0 0,-4 13-153 0 0,4-9 128 0 0,0 0-1 0 0,0 0 0 0 0,-1-1 1 0 0,0 1-1 0 0,0-1 0 0 0,-1 0 1 0 0,-4 6-1 0 0,-22 21 701 0 0,-72 73-523 0 0,18-34-297 0 0,-6 6 0 0 0,86-74 0 0 0,1 1 0 0 0,-1 0 0 0 0,1 0 0 0 0,0 0 0 0 0,-3 6 0 0 0,6-10 0 0 0,-1 1 0 0 0,1-1 0 0 0,0 1 0 0 0,-1 0 0 0 0,1-1 0 0 0,0 1 0 0 0,0 0 0 0 0,-1 0 0 0 0,1-1 0 0 0,0 1 0 0 0,0 0 0 0 0,0-1 0 0 0,0 1 0 0 0,0 0 0 0 0,0 0 0 0 0,0-1 0 0 0,0 1 0 0 0,0 0 0 0 0,1 0 0 0 0,-1-1 0 0 0,0 1 0 0 0,0 0 0 0 0,1-1 0 0 0,-1 1 0 0 0,0 0 0 0 0,1-1 0 0 0,-1 1 0 0 0,0 0 0 0 0,1-1 0 0 0,-1 1 0 0 0,1-1 0 0 0,-1 1 0 0 0,1-1 0 0 0,0 1 0 0 0,-1-1 0 0 0,1 1 0 0 0,-1-1 0 0 0,1 0 0 0 0,0 1 0 0 0,-1-1 0 0 0,1 0 0 0 0,0 0 0 0 0,1 1 0 0 0,10 3 9 0 0,0-1 0 0 0,0-1 0 0 0,1 0 0 0 0,-1-1 0 0 0,1 0 0 0 0,0-1 0 0 0,16-1 0 0 0,89-17-910 0 0,-43-3-2155 0 0,-37 9-3427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5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 17503 0 0,'0'0'803'0'0,"0"0"-18"0"0,-1 2-501 0 0,-26 45 394 0 0,-1-2-1 0 0,-53 64 0 0 0,37-63-1582 0 0,-66 53 0 0 0,81-74 787 0 0,-10 6 118 0 0,27-22 0 0 0,-1 1 0 0 0,1 0 0 0 0,1 1 0 0 0,-12 13 0 0 0,17-16 27 0 0,2-4 33 0 0,1 0 0 0 0,0 0 0 0 0,0 0 0 0 0,0 1-1 0 0,-2 5 1 0 0,4-9-46 0 0,1-1-1 0 0,0 1 1 0 0,0 0 0 0 0,-1 0-1 0 0,1 0 1 0 0,0 0-1 0 0,0 0 1 0 0,0 0 0 0 0,0 0-1 0 0,0 0 1 0 0,0 0 0 0 0,0 0-1 0 0,0-1 1 0 0,0 1-1 0 0,0 0 1 0 0,0 0 0 0 0,1 0-1 0 0,-1 0 1 0 0,0 0-1 0 0,1 0 1 0 0,-1-1 0 0 0,1 1-1 0 0,-1 0 1 0 0,1 0-1 0 0,-1 0 1 0 0,1-1 0 0 0,0 1-1 0 0,-1 0 1 0 0,1-1 0 0 0,0 1-1 0 0,-1-1 1 0 0,1 1-1 0 0,0-1 1 0 0,0 1 0 0 0,0 0-1 0 0,7 2 118 0 0,-1 1 1 0 0,1-2-1 0 0,-1 1 0 0 0,1-1 1 0 0,0 0-1 0 0,0 0 0 0 0,0-1 1 0 0,10 0-1 0 0,0 0-153 0 0,1-1 0 0 0,28-5 0 0 0,-28 2 22 0 0,0-1 0 0 0,0-1 0 0 0,0 0 0 0 0,-1-2 0 0 0,1 0 0 0 0,23-13 0 0 0,-31 13 0 0 0,1 0 0 0 0,-1-1 0 0 0,-1 0 0 0 0,1-1 0 0 0,-2 0 0 0 0,1 0 0 0 0,-1-1 0 0 0,0-1 0 0 0,-1 1 0 0 0,8-14 0 0 0,-3 1-9 0 0,-1-1 0 0 0,-1-1 0 0 0,-1 0 0 0 0,-1 0-1 0 0,-1-1 1 0 0,6-37 0 0 0,-12 57-181 0 0,-1 0 0 0 0,-1 0 0 0 0,1-1 0 0 0,-1 1 0 0 0,0 0 0 0 0,-1 0 0 0 0,0 0 0 0 0,0-1 0 0 0,-1-5 0 0 0,1 11-47 0 0,0-1 1 0 0,0 1-1 0 0,-1-1 0 0 0,1 1 0 0 0,0-1 0 0 0,0 1 0 0 0,-1 0 1 0 0,1-1-1 0 0,-1 1 0 0 0,1 0 0 0 0,-1 0 0 0 0,-2-1 0 0 0,1 1-514 0 0,-6-4-5047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5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96 280 15663 0 0,'-1'1'356'0'0,"-71"66"1444"0"0,51-51-361 0 0,19-15-1218 0 0,4-2 166 0 0,10-10 145 0 0,-1 0 0 0 0,13-16 0 0 0,7-8-523 0 0,16-13-9 0 0,46-44 0 0 0,-60 63 0 0 0,17-15 0 0 0,-43 39 0 0 0,0 0 0 0 0,1 0 0 0 0,-1 1 0 0 0,1 0 0 0 0,11-4 0 0 0,-18 7 0 0 0,0 1 0 0 0,-1 0 0 0 0,1 0 0 0 0,-1 0 0 0 0,1-1 0 0 0,0 1 0 0 0,-1 0 0 0 0,1 0 0 0 0,0 0 0 0 0,-1 0 0 0 0,1 0 0 0 0,0 0 0 0 0,-1 0 0 0 0,1 0 0 0 0,0 0 0 0 0,-1 1 0 0 0,1-1 0 0 0,0 0 0 0 0,2 6 0 0 0,-2-5 0 0 0,0 3 0 0 0,1 0 0 0 0,0 0 0 0 0,-1 0 0 0 0,0 0 0 0 0,0 0 0 0 0,-1 1 0 0 0,1-1 0 0 0,-1 0 0 0 0,0 1 0 0 0,0-1 0 0 0,0 0 0 0 0,0 1 0 0 0,-1-1 0 0 0,-1 6 0 0 0,-3 9 0 0 0,-13 33 0 0 0,15-44 0 0 0,-34 75 0 0 0,37-83 0 0 0,0 1 0 0 0,0-1 0 0 0,0 0 0 0 0,0 0 0 0 0,0 0 0 0 0,-1 1 0 0 0,1-1 0 0 0,0 0 0 0 0,0 0 0 0 0,0 1 0 0 0,0-1 0 0 0,0 0 0 0 0,0 0 0 0 0,0 1 0 0 0,0-1 0 0 0,0 0 0 0 0,0 0 0 0 0,0 0 0 0 0,0 1 0 0 0,0-1 0 0 0,0 0 0 0 0,0 0 0 0 0,0 1 0 0 0,0-1 0 0 0,1 0 0 0 0,-1 0 0 0 0,0 1 0 0 0,0-1 0 0 0,0 0 0 0 0,0 0 0 0 0,0 0 0 0 0,1 1 0 0 0,-1-1 0 0 0,0 0 0 0 0,0 0 0 0 0,0 0 0 0 0,0 0 0 0 0,1 0 0 0 0,-1 1 0 0 0,0-1 0 0 0,0 0 0 0 0,1 0 0 0 0,-1 0 0 0 0,0 0 0 0 0,0 0 0 0 0,0 0 0 0 0,1 0 0 0 0,-1 0 0 0 0,0 0 0 0 0,0 0 0 0 0,1 0 0 0 0,-1 0 0 0 0,0 0 0 0 0,1 0 0 0 0,11-2 0 0 0,-12 2 0 0 0,7-2 1 0 0,0 0-1 0 0,0 0 1 0 0,-1-1-1 0 0,1 0 1 0 0,-1-1-1 0 0,0 1 1 0 0,0-1-1 0 0,0 0 1 0 0,0 0-1 0 0,5-6 1 0 0,4-5-24 0 0,0-1-1 0 0,13-18 1 0 0,3-8-376 0 0,-16 20 17 0 0,2 0 0 0 0,0 1-1 0 0,25-22 1 0 0,-38 40 382 0 0,1 0 0 0 0,-1 0 0 0 0,1 1 0 0 0,-1-1 0 0 0,1 1 0 0 0,0 0 0 0 0,0 1 0 0 0,0-1 0 0 0,7 0 0 0 0,0 1 0 0 0,-10 2 49 0 0,1 0 0 0 0,-1 0-1 0 0,0 1 1 0 0,1-1 0 0 0,-1 1 0 0 0,0-1-1 0 0,0 1 1 0 0,0 0 0 0 0,3 4 0 0 0,18 21 746 0 0,-20-23-694 0 0,1 2-77 0 0,1 0-1 0 0,-2 0 0 0 0,1 1 1 0 0,-1-1-1 0 0,0 1 0 0 0,0 0 1 0 0,0 0-1 0 0,-1 0 1 0 0,0 0-1 0 0,-1 0 0 0 0,0 0 1 0 0,0 0-1 0 0,0 1 1 0 0,-1-1-1 0 0,0 0 0 0 0,0 1 1 0 0,-1-1-1 0 0,0 0 0 0 0,0 0 1 0 0,-1 1-1 0 0,0-1 1 0 0,0 0-1 0 0,-1-1 0 0 0,0 1 1 0 0,-4 8-1 0 0,-11 13-23 0 0,-38 45 0 0 0,54-70-547 0 0,-7 7 1047 0 0,6-4-8501 0 0,3-6 2201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3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304 123 17503 0 0,'-14'3'803'0'0,"9"-4"-18"0"0,5 1-756 0 0,-1 0-1 0 0,1 0 1 0 0,-1-1-1 0 0,1 1 0 0 0,-1 0 1 0 0,0 0-1 0 0,1 0 1 0 0,-1 0-1 0 0,1 0 1 0 0,-1 0-1 0 0,0 0 0 0 0,1 0 1 0 0,-1 0-1 0 0,1 0 1 0 0,-1 0-1 0 0,1 0 1 0 0,-1 0-1 0 0,0 1 0 0 0,1-1 1 0 0,-1 0-1 0 0,1 0 1 0 0,-1 1-1 0 0,1-1 1 0 0,-1 0-1 0 0,1 1 1 0 0,-1-1-1 0 0,1 0 0 0 0,-1 1 1 0 0,1-1-1 0 0,0 1 1 0 0,-1-1-1 0 0,1 1 1 0 0,0-1-1 0 0,-1 1 0 0 0,1-1 1 0 0,0 1-1 0 0,-1-1 1 0 0,1 1-1 0 0,0 0 1 0 0,-1 0 96 0 0,-3 4 163 0 0,2-3-174 0 0,0 1 0 0 0,0-1 1 0 0,0 1-1 0 0,1 0 0 0 0,-1-1 1 0 0,-1 5-1 0 0,1 0-107 0 0,1 0 1 0 0,-1 0-1 0 0,1 13 0 0 0,2-9-7 0 0,0-9-2 0 0,0-1 0 0 0,0 1 0 0 0,0-1 1 0 0,1 1-1 0 0,-1-1 0 0 0,0 1 0 0 0,1-1 0 0 0,-1 0 0 0 0,1 0 0 0 0,-1 0 0 0 0,1 0 0 0 0,0 0 0 0 0,0 0 0 0 0,1 1 0 0 0,1-1 81 0 0,0 1 0 0 0,0-1-1 0 0,0 0 1 0 0,0 0-1 0 0,7 1 1 0 0,0-1 269 0 0,-6-1-235 0 0,-1 1 0 0 0,1-1-1 0 0,-1 0 1 0 0,1 0 0 0 0,-1-1 0 0 0,1 1 0 0 0,-1-1 0 0 0,1 0-1 0 0,-1 0 1 0 0,7-3 0 0 0,2 0-104 0 0,23-6 0 0 0,-23 7-10 0 0,24-9 0 0 0,12-7-103 0 0,-15 6 676 0 0,0-2 1 0 0,49-29-1 0 0,-67 34-996 0 0,-11 8 330 0 0,0-1 0 0 0,-1 0-1 0 0,1 0 1 0 0,-1 0-1 0 0,1-1 1 0 0,-1 0-1 0 0,0 0 1 0 0,-1 0-1 0 0,1 0 1 0 0,0 0 0 0 0,3-8-1 0 0,-3 3 95 0 0,-4-1 0 0 0,-1 8-61 0 0,0 0 0 0 0,1 0 0 0 0,-1 0 0 0 0,0 0 1 0 0,0 1-1 0 0,0-1 0 0 0,0 0 0 0 0,-1 0 0 0 0,1 1 0 0 0,0-1 0 0 0,-1 0 0 0 0,1 1 0 0 0,-1-1 0 0 0,0 1 0 0 0,1 0 0 0 0,-1 0 0 0 0,0 0 1 0 0,0-1-1 0 0,0 2 0 0 0,0-1 0 0 0,0 0 0 0 0,0 0 0 0 0,0 1 0 0 0,0-1 0 0 0,0 1 0 0 0,0-1 0 0 0,-2 1 0 0 0,-7-1-33 0 0,1 1-1 0 0,-1 1 0 0 0,1-1 0 0 0,-15 4 0 0 0,9-1 155 0 0,-5 0-226 0 0,-1 2 0 0 0,0 1-1 0 0,1 0 1 0 0,0 2 0 0 0,1 0-1 0 0,0 2 1 0 0,-21 12 0 0 0,-10 10 831 0 0,-63 54 0 0 0,82-59-662 0 0,0 1 0 0 0,2 2-1 0 0,1 1 1 0 0,1 1 0 0 0,-39 60-1 0 0,42-46-2 0 0,23-41 0 0 0,0 0 0 0 0,0 0 0 0 0,1 1 0 0 0,-1-1 0 0 0,1 0 0 0 0,0 1 0 0 0,0 6 0 0 0,1-10 0 0 0,0-1 0 0 0,0 1-1 0 0,1-1 1 0 0,-1 1 0 0 0,0-1 0 0 0,1 0 0 0 0,-1 1-1 0 0,0-1 1 0 0,1 1 0 0 0,0-1 0 0 0,-1 0-1 0 0,1 1 1 0 0,0-1 0 0 0,0 0 0 0 0,0 0-1 0 0,0 0 1 0 0,0 0 0 0 0,0 0 0 0 0,0 0 0 0 0,0 0-1 0 0,0 0 1 0 0,0 0 0 0 0,1 0 0 0 0,-1 0-1 0 0,0-1 1 0 0,0 1 0 0 0,1-1 0 0 0,-1 1-1 0 0,1-1 1 0 0,2 1 0 0 0,3 1-79 0 0,1-1 0 0 0,0 0 0 0 0,0-1 1 0 0,11 0-1 0 0,235-19-3731 0 0,-175 12 988 0 0,-22 1-2633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5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90 13823 0 0,'0'0'315'0'0,"0"0"45"0"0,0 0 21 0 0,1 2-49 0 0,1 0-263 0 0,-1 0-1 0 0,1 0 0 0 0,0 0 1 0 0,0 0-1 0 0,0-1 0 0 0,0 1 1 0 0,1 0-1 0 0,-1-1 0 0 0,0 0 1 0 0,1 1-1 0 0,-1-1 0 0 0,1 0 1 0 0,-1 0-1 0 0,1-1 0 0 0,-1 1 1 0 0,1 0-1 0 0,0-1 1 0 0,-1 0-1 0 0,1 1 0 0 0,0-1 1 0 0,-1 0-1 0 0,5-1 0 0 0,9 2 428 0 0,-7 0-306 0 0,0-1-1 0 0,-1 0 1 0 0,1 0-1 0 0,-1-1 1 0 0,1 0-1 0 0,-1 0 1 0 0,1-1-1 0 0,-1 0 1 0 0,0-1-1 0 0,9-3 1 0 0,6-4-170 0 0,-2-1-1 0 0,29-18 1 0 0,6-14-20 0 0,-50 37 0 0 0,-7 4 0 0 0,-5 2 0 0 0,-2 1 0 0 0,0 1 0 0 0,0 1 0 0 0,-1 0 0 0 0,1 0 0 0 0,1 1 0 0 0,-13 6 0 0 0,0 1 0 0 0,-39 18 0 0 0,2 4 0 0 0,1 2 0 0 0,-88 70 0 0 0,139-100 0 0 0,-1 0 0 0 0,1 0 0 0 0,0 1 0 0 0,1-1 0 0 0,-1 1 0 0 0,1 0 0 0 0,-5 9 0 0 0,8-13 0 0 0,0 0 0 0 0,0 0 0 0 0,0 0 0 0 0,1 0 0 0 0,-1 0 0 0 0,1 0 0 0 0,-1 0 0 0 0,1 0 0 0 0,0 1 0 0 0,0-1 0 0 0,0 0 0 0 0,0 0 0 0 0,0 0 0 0 0,0 1 0 0 0,0-1 0 0 0,1 0 0 0 0,-1 0 0 0 0,1 0 0 0 0,0 0 0 0 0,0 0 0 0 0,0 0 0 0 0,0 0 0 0 0,0 0 0 0 0,0 0 0 0 0,0 0 0 0 0,0-1 0 0 0,1 1 0 0 0,1 2 0 0 0,2 0-47 0 0,1 0 0 0 0,-1 0 0 0 0,0-1 0 0 0,1 1 0 0 0,0-1 0 0 0,-1-1 0 0 0,1 1 0 0 0,0-1 0 0 0,1 0 0 0 0,-1 0 0 0 0,0-1 0 0 0,13 1-1 0 0,-6 0-388 0 0,1-2 0 0 0,-1 0 0 0 0,0 0-1 0 0,27-5 1 0 0,6-7-587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5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0 17503 0 0,'0'0'399'0'0,"0"0"60"0"0,0 0 21 0 0,0 0-59 0 0,-1 1-276 0 0,-9 6 59 0 0,1 0 0 0 0,0 0 0 0 0,-10 12 1 0 0,-8 6 434 0 0,-11 9-223 0 0,-187 144-224 0 0,204-166-192 0 0,-1 1 0 0 0,-41 15 0 0 0,-47 10 0 0 0,93-33 0 0 0,13-2 0 0 0,9-1 0 0 0,11 0 0 0 0,-16-2 0 0 0,36 3 0 0 0,0 2 0 0 0,51 13 0 0 0,-75-15 0 0 0,-1 1 0 0 0,1 0 0 0 0,-1 1 0 0 0,0 0 0 0 0,0 1 0 0 0,-1 0 0 0 0,1 1 0 0 0,-2 0 0 0 0,1 0 0 0 0,-1 1 0 0 0,10 10 0 0 0,-14-11 7 0 0,0 0 1 0 0,0 0-1 0 0,-1 1 0 0 0,0-1 0 0 0,0 1 0 0 0,-1 0 1 0 0,0-1-1 0 0,0 2 0 0 0,2 12 0 0 0,-5-19 58 0 0,0-1 0 0 0,0 1 0 0 0,0 0-1 0 0,0 0 1 0 0,0 0 0 0 0,-1-1 0 0 0,1 1-1 0 0,0 0 1 0 0,-1 0 0 0 0,0 0 0 0 0,1-1 0 0 0,-1 1-1 0 0,0 0 1 0 0,0-1 0 0 0,0 1 0 0 0,0-1 0 0 0,0 1-1 0 0,0-1 1 0 0,0 1 0 0 0,0-1 0 0 0,-1 0-1 0 0,1 0 1 0 0,0 1 0 0 0,-1-1 0 0 0,1 0 0 0 0,-1 0-1 0 0,1-1 1 0 0,-1 1 0 0 0,-3 1 0 0 0,-3 2-59 0 0,-1-1 1 0 0,1 0-1 0 0,-1-1 1 0 0,-14 3-1 0 0,-24 1-56 0 0,-1-2-1 0 0,0-2 1 0 0,-82-7 0 0 0,118 4-951 0 0,0-1 1 0 0,-1 0 0 0 0,-21-7 0 0 0,18 2-534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5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30 10135 0 0,'-22'-6'277'0'0,"1"1"-1"0"0,-1 1 1 0 0,-40-3-1 0 0,15 3-248 0 0,29 2 446 0 0,0 0 1 0 0,0 2 0 0 0,-1 1-1 0 0,1 0 1 0 0,-18 4 0 0 0,7-3 3155 0 0,39 11-2570 0 0,0-3-905 0 0,1 0 0 0 0,0 0 0 0 0,16 10 0 0 0,7 5-159 0 0,36 36 687 0 0,-2 2 0 0 0,109 134-1 0 0,-162-177-674 0 0,-1 0 1 0 0,-1 1-1 0 0,-1 0 0 0 0,0 1 0 0 0,-2 0 0 0 0,0 1 1 0 0,8 32-1 0 0,-13-37 157 0 0,-1 1 0 0 0,-1-1 0 0 0,-1 1 1 0 0,-1-1-1 0 0,0 1 0 0 0,-2 0 0 0 0,0 0 0 0 0,-1-1 0 0 0,0 1 1 0 0,-8 23-1 0 0,3-19-143 0 0,-1-1 0 0 0,-1-1 0 0 0,0 1 1 0 0,-2-1-1 0 0,-1-1 0 0 0,-19 27 0 0 0,9-20-16 0 0,0-1 0 0 0,-2-1 1 0 0,-46 38-1 0 0,20-25-18 0 0,-65 38-1 0 0,-55 19 23 0 0,129-74-636 0 0,-69 25 0 0 0,108-45-810 0 0,3-2-78 0 0,7-3-20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54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550 103 8287 0 0,'24'-23'810'0'0,"-7"8"-284"0"0,0 0 1 0 0,0 1 0 0 0,21-12-1 0 0,-36 25 340 0 0,-2 1 124 0 0,12-5 917 0 0,-1 1-1528 0 0,-11 4-371 0 0,0 1 1 0 0,0-1 0 0 0,0 0-1 0 0,0 0 1 0 0,0 0 0 0 0,-1 0-1 0 0,1 0 1 0 0,0 0 0 0 0,0 0-1 0 0,0 0 1 0 0,0 0 0 0 0,0 0-1 0 0,0 0 1 0 0,0 0 0 0 0,0 0-1 0 0,0 0 1 0 0,0 0 0 0 0,0 0-1 0 0,0 1 1 0 0,0-1 0 0 0,0 0-1 0 0,0 0 1 0 0,0 0 0 0 0,0 0-1 0 0,0 0 1 0 0,0 0 0 0 0,0 0-1 0 0,0 0 1 0 0,0 0 0 0 0,0 0-1 0 0,1 0 1 0 0,-1 0 0 0 0,0 0-1 0 0,0 0 1 0 0,0 0 0 0 0,0 0-1 0 0,0 0 1 0 0,0 0 0 0 0,0 1-1 0 0,0-1 1 0 0,0 0 0 0 0,0 0-1 0 0,0 0 1 0 0,0 0 0 0 0,0 0-1 0 0,0 0 1 0 0,0 0 0 0 0,-218 398 3157 0 0,207-378-2835 0 0,-84 144-210 0 0,-163 301-1903 0 0,154-235-336 0 0,103-228 1606 0 0,1-2 0 0 0,0 0 0 0 0,0 0-68 0 0,-1-1-285 0 0,2-19-1146 0 0,2 4 987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5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1 492 15663 0 0,'0'0'356'0'0,"0"0"50"0"0,3 1 20 0 0,13 2-361 0 0,0-1-1 0 0,0 0 0 0 0,0-1 1 0 0,0-1-1 0 0,0-1 0 0 0,1 0 1 0 0,-1-1-1 0 0,26-6 0 0 0,14-7-90 0 0,58-24 0 0 0,-80 26 102 0 0,288-116 1884 0 0,77-28 81 0 0,-133 74-2326 0 0,-87 36-6447 0 0,-157 42 1277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5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0 13823 0 0,'0'0'630'0'0,"0"0"-13"0"0,0 0-320 0 0,0 0 105 0 0,0 0 87 0 0,0 0 20 0 0,0 0-66 0 0,1 2-294 0 0,2 6-74 0 0,-1 0 0 0 0,0-1 0 0 0,0 1 0 0 0,-1 0-1 0 0,0 0 1 0 0,-1 0 0 0 0,1 0 0 0 0,-2 10 0 0 0,-10 69 1279 0 0,6-63-1334 0 0,-1 12-14 0 0,-3-1 0 0 0,-17 48-1 0 0,-36 66-7 0 0,15-38 3 0 0,27-65-1 0 0,-47 79 0 0 0,-39 36 0 0 0,97-148 0 0 0,-63 90 0 0 0,-162 177 0 0 0,207-251 0 0 0,1-1 0 0 0,-38 30 0 0 0,64-58 0 0 0,0 0 0 0 0,0 0 0 0 0,0 0 0 0 0,0 0 0 0 0,0 0 0 0 0,0 0 0 0 0,0 0 0 0 0,0 0 0 0 0,0 0 0 0 0,0 0 0 0 0,0 0 0 0 0,0 0 0 0 0,0 0 0 0 0,0 0 0 0 0,0 0 0 0 0,0 0 0 0 0,0 0 0 0 0,0-1 0 0 0,0 1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0,0 0 0 0 0,0 0 0 0 0,0 1 0 0 0,-1-1 0 0 0,1 0 0 0 0,0 0 0 0 0,3-8 0 0 0,7-9 0 0 0,18-23 0 0 0,2 2 0 0 0,35-36 0 0 0,-44 53 0 0 0,1 1 0 0 0,1 1 0 0 0,1 1 0 0 0,40-24 0 0 0,-56 38 0 0 0,0 0 0 0 0,0 0 0 0 0,0 1 0 0 0,1 0 0 0 0,-1 0 0 0 0,1 1 0 0 0,0 0 0 0 0,10-1 0 0 0,-14 3 0 0 0,0 0 0 0 0,0 0 0 0 0,-1 0 0 0 0,1 1 0 0 0,0 0 0 0 0,0 0 0 0 0,-1 0 0 0 0,1 1 0 0 0,-1-1 0 0 0,1 1 0 0 0,-1 0 0 0 0,0 1 0 0 0,1-1 0 0 0,-1 1 0 0 0,0-1 0 0 0,6 7 0 0 0,-3-2 3 0 0,1 1 0 0 0,-1 0-1 0 0,0 1 1 0 0,0 0 0 0 0,-1 0-1 0 0,-1 0 1 0 0,1 1 0 0 0,-2-1 0 0 0,1 1-1 0 0,-1 1 1 0 0,-1-1 0 0 0,4 17-1 0 0,-5-17-31 0 0,0-1 0 0 0,-1 1 0 0 0,-1 0 0 0 0,0 0 0 0 0,0 0 0 0 0,-1 0 0 0 0,0 0 0 0 0,0-1-1 0 0,-1 1 1 0 0,-1 0 0 0 0,1-1 0 0 0,-2 1 0 0 0,1-1 0 0 0,-6 9 0 0 0,7-12-193 0 0,2-4-6052 0 0,7-8 1499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5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326 277 11975 0 0,'0'0'267'0'0,"0"0"42"0"0,-4 7 315 0 0,0 0-443 0 0,0 1 0 0 0,0-1-1 0 0,-4 13 1 0 0,8-16-27 0 0,-1-1-1 0 0,1 1 1 0 0,-1-1 0 0 0,1 1 0 0 0,0-1-1 0 0,0 1 1 0 0,0-1 0 0 0,1 1 0 0 0,-1-1 0 0 0,1 0-1 0 0,1 5 1 0 0,-1-5 10 0 0,0-1 0 0 0,-1 1 1 0 0,1-1-1 0 0,0 1 0 0 0,0-1 0 0 0,1 0 0 0 0,-1 0 0 0 0,0 1 0 0 0,1-1 0 0 0,-1 0 0 0 0,1 0 0 0 0,0 0 0 0 0,0 0 0 0 0,0-1 1 0 0,3 3-1 0 0,-1-2 56 0 0,0 0 0 0 0,0-1 0 0 0,0 0 1 0 0,0 0-1 0 0,0 0 0 0 0,0 0 1 0 0,0-1-1 0 0,7 1 0 0 0,-3-1-84 0 0,-1 0 0 0 0,1-1-1 0 0,0 0 1 0 0,-1 0 0 0 0,1 0-1 0 0,-1-1 1 0 0,1 0 0 0 0,7-4 0 0 0,9-5-231 0 0,24-14 1 0 0,-32 16 181 0 0,0 0-87 0 0,-2 0 0 0 0,1-1 0 0 0,-1-1 0 0 0,23-23 0 0 0,-30 28 0 0 0,-1-1 0 0 0,0-1 0 0 0,-1 1 0 0 0,1-1 0 0 0,-1 0 0 0 0,-1 0 0 0 0,0-1 0 0 0,0 1 0 0 0,0-1 0 0 0,3-15 0 0 0,-2 0-175 0 0,-1 0 0 0 0,-2 0 0 0 0,0 0-1 0 0,-2-29 1 0 0,0 52 160 0 0,0 0 0 0 0,0-1 0 0 0,0 1-1 0 0,0-1 1 0 0,-1 1 0 0 0,1 0 0 0 0,0-1 0 0 0,0 1 0 0 0,-1 0-1 0 0,1-1 1 0 0,-1 1 0 0 0,0 0 0 0 0,1-1 0 0 0,-1 1 0 0 0,0 0-1 0 0,1 0 1 0 0,-1 0 0 0 0,0 0 0 0 0,0 0 0 0 0,0 0-1 0 0,0 0 1 0 0,0 0 0 0 0,0 0 0 0 0,-1 0 0 0 0,1 0 0 0 0,0 1-1 0 0,0-1 1 0 0,0 0 0 0 0,-1 1 0 0 0,1-1 0 0 0,0 1 0 0 0,-1 0-1 0 0,1-1 1 0 0,-1 1 0 0 0,1 0 0 0 0,0 0 0 0 0,-1 0-1 0 0,1 0 1 0 0,-1 0 0 0 0,1 0 0 0 0,0 0 0 0 0,-1 0 0 0 0,1 1-1 0 0,-3 0 1 0 0,-4 1-57 0 0,-1 0 0 0 0,1 1 0 0 0,0 1 0 0 0,0-1-1 0 0,-14 10 1 0 0,-26 20 72 0 0,2 3 0 0 0,-66 64 0 0 0,106-94 0 0 0,-209 222 0 0 0,184-188 0 0 0,2 1 0 0 0,1 1 0 0 0,-25 54 0 0 0,47-84 0 0 0,0 0 0 0 0,-4 17 0 0 0,8-24 0 0 0,1-1 0 0 0,0 1 0 0 0,0 0 0 0 0,1-1 0 0 0,-1 1 0 0 0,1 0 0 0 0,0 0 0 0 0,0-1 0 0 0,1 1 0 0 0,0 4 0 0 0,0-6 0 0 0,0-1 0 0 0,0 0 0 0 0,0 0 0 0 0,0 0 0 0 0,0 0 0 0 0,0 0 0 0 0,1 0 0 0 0,-1 0 0 0 0,1 0 0 0 0,-1-1 0 0 0,1 1 0 0 0,0 0 0 0 0,0-1 0 0 0,0 0 0 0 0,0 1 0 0 0,0-1 0 0 0,0 0 0 0 0,0 0 0 0 0,0 0 0 0 0,0 0 0 0 0,0 0 0 0 0,1-1 0 0 0,-1 1 0 0 0,4 0 0 0 0,5 1 0 0 0,-1-1 0 0 0,1 0 0 0 0,21-2 0 0 0,10-2 188 0 0,-1-2 0 0 0,0-2 0 0 0,44-14 0 0 0,119-46 908 0 0,-126 40-952 0 0,96-31-4346 0 0,-138 45 2668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56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104 378 11975 0 0,'0'0'547'0'0,"0"0"-11"0"0,-1 2-271 0 0,-3 22 345 0 0,-1 0 0 0 0,-1 0 0 0 0,-2-1 0 0 0,0 0 0 0 0,-2 0 0 0 0,0-1 0 0 0,-1 0 0 0 0,-2-1 0 0 0,-14 20 0 0 0,68-118-610 0 0,-13 24 0 0 0,3 2 0 0 0,2 1 0 0 0,2 2 0 0 0,2 1 0 0 0,2 2 0 0 0,54-49 0 0 0,-60 66 0 0 0,63-42 0 0 0,-80 60 0 0 0,1 0 0 0 0,0 2 0 0 0,1 0 0 0 0,0 1 0 0 0,0 0 0 0 0,26-4 0 0 0,-40 10 49 0 0,0 0 0 0 0,0 1 0 0 0,0 0 0 0 0,0-1-1 0 0,0 2 1 0 0,0-1 0 0 0,0 0 0 0 0,1 1 0 0 0,-1 0 0 0 0,0 0 0 0 0,-1 0 0 0 0,1 0-1 0 0,0 1 1 0 0,0-1 0 0 0,0 1 0 0 0,-1 0 0 0 0,7 5 0 0 0,-6-4 29 0 0,0 0-1 0 0,-1 1 1 0 0,0-1 0 0 0,0 1 0 0 0,0 0 0 0 0,0 0 0 0 0,0 0 0 0 0,-1 0 0 0 0,0 1 0 0 0,0-1 0 0 0,0 1-1 0 0,0-1 1 0 0,-1 1 0 0 0,2 8 0 0 0,-1-3-78 0 0,-1 0 0 0 0,0 0 0 0 0,-1 0 0 0 0,0 0 0 0 0,-1 0 0 0 0,-2 16 0 0 0,-1-9 0 0 0,-1 0 0 0 0,-13 32 0 0 0,10-30-395 0 0,2 0 0 0 0,1 0 0 0 0,0 1-1 0 0,-2 21 1 0 0,7-35 394 0 0,0 0-1 0 0,0 1 0 0 0,0-1 1 0 0,1 0-1 0 0,0 1 0 0 0,0-1 1 0 0,1 0-1 0 0,0 0 0 0 0,0 0 1 0 0,0 0-1 0 0,4 6 0 0 0,0 1 3 0 0,2 0 0 0 0,-1 0 0 0 0,17 18 0 0 0,-21-28-112 0 0,-1 0-1 0 0,1 0 1 0 0,0-1-1 0 0,-1 1 1 0 0,1-1-1 0 0,1 0 0 0 0,-1 0 1 0 0,0 0-1 0 0,0-1 1 0 0,1 1-1 0 0,-1-1 1 0 0,1 1-1 0 0,-1-1 1 0 0,1 0-1 0 0,0-1 1 0 0,-1 1-1 0 0,1 0 1 0 0,0-1-1 0 0,-1 0 1 0 0,1 0-1 0 0,0 0 0 0 0,5-1 1 0 0,7-3-6028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5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15663 0 0,'0'0'356'0'0,"0"0"50"0"0,0 0 20 0 0,0 0-42 0 0,-1 1-250 0 0,-4 4-133 0 0,0 0 0 0 0,1 0 0 0 0,0 1 0 0 0,0 0 0 0 0,1-1 0 0 0,-1 1 0 0 0,1 0 1 0 0,1 1-1 0 0,-1-1 0 0 0,1 0 0 0 0,0 1 0 0 0,-1 7 0 0 0,-14 59 254 0 0,-3-1 0 0 0,-3-1 0 0 0,-38 81 0 0 0,14-55 255 0 0,-94 144 0 0 0,75-151-430 0 0,29-42-1412 0 0,19-27-2402 0 0,16-20-1720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5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50 406 10135 0 0,'-2'1'231'0'0,"-45"41"672"0"0,46-41-510 0 0,1-1 106 0 0,0 0 11 0 0,0 0 2 0 0,0 0 0 0 0,0 0 0 0 0,0 0 0 0 0,6-32 1978 0 0,-3 18-2340 0 0,2-7 22 0 0,0 1 0 0 0,1 0 0 0 0,1 1 0 0 0,1-1 0 0 0,0 1 0 0 0,2 1 0 0 0,0-1 0 0 0,1 2 0 0 0,1-1 0 0 0,1 2 0 0 0,15-17 0 0 0,-13 17-176 0 0,1 0 0 0 0,1 1 1 0 0,0 1-1 0 0,1 1 0 0 0,0 0 0 0 0,1 1 0 0 0,1 1 0 0 0,0 1 0 0 0,30-11 0 0 0,-34 15 41 0 0,1 2 0 0 0,0 0 0 0 0,0 1 1 0 0,0 0-1 0 0,0 1 0 0 0,1 1 0 0 0,-1 1 0 0 0,0 1 0 0 0,1 0 0 0 0,-1 1 0 0 0,0 1 0 0 0,30 8 0 0 0,-20-1 284 0 0,1 1 0 0 0,-1 2 0 0 0,-1 0 0 0 0,44 30 0 0 0,-65-40-321 0 0,-1 0 0 0 0,0 1 0 0 0,1 0 0 0 0,-1 0 0 0 0,0 0 0 0 0,-1 0 0 0 0,1 0 0 0 0,-1 1 0 0 0,0 0 0 0 0,0-1 0 0 0,0 1 0 0 0,2 7 0 0 0,-4-8 0 0 0,0 0 0 0 0,0-1 0 0 0,0 1 0 0 0,-1 0 0 0 0,1 0 0 0 0,-1 0 0 0 0,0-1 0 0 0,0 1 0 0 0,-1 0 0 0 0,1 0 0 0 0,-1 0 0 0 0,0-1 0 0 0,0 1 0 0 0,0 0 0 0 0,0-1 0 0 0,-1 1 0 0 0,1-1 0 0 0,-1 1 0 0 0,-2 2 0 0 0,-6 8 0 0 0,-1-1 0 0 0,0-1 0 0 0,-1 0 0 0 0,0 0 0 0 0,-20 14 0 0 0,12-10 0 0 0,-243 179 54 0 0,-14-18-389 0 0,157-102-636 0 0,106-65-1979 0 0,14-10 1416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35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47 420 13823 0 0,'0'0'315'0'0,"-1"2"45"0"0,-9 10 240 0 0,6-7-506 0 0,0 0 0 0 0,0 0 0 0 0,-7 7 0 0 0,0 1 1595 0 0,10-12-675 0 0,1-1-61 0 0,0 0-288 0 0,0 0-121 0 0,0 0-28 0 0,0 0-4 0 0,0 0 0 0 0,0-2 0 0 0,1-2-407 0 0,0 0-1 0 0,0 0 1 0 0,1 0-1 0 0,-1 1 1 0 0,1-1-1 0 0,0 0 1 0 0,0 1 0 0 0,0-1-1 0 0,0 1 1 0 0,6-6-1 0 0,33-32-171 0 0,-33 34 112 0 0,215-182-45 0 0,-171 149 0 0 0,2 3 0 0 0,85-44 0 0 0,-123 73 0 0 0,20-6 0 0 0,-30 12 0 0 0,1 0 0 0 0,-1 0 0 0 0,0 1 0 0 0,1 0 0 0 0,-1 0 0 0 0,10 1 0 0 0,-6 3 0 0 0,-8-1 0 0 0,0 0 0 0 0,1 0 0 0 0,-1 1 0 0 0,0-1 0 0 0,0 1 0 0 0,-1-1 0 0 0,1 1 0 0 0,-1 0 0 0 0,1 0 0 0 0,-1 0 0 0 0,0 0 0 0 0,0 0 0 0 0,0 0 0 0 0,0 0 0 0 0,0 0 0 0 0,-1 0 0 0 0,0 0 0 0 0,1 1 0 0 0,-1 2 0 0 0,0 6 0 0 0,-1 0 0 0 0,0 0 0 0 0,-4 20 0 0 0,-3-1 0 0 0,-1-1 0 0 0,-16 33 0 0 0,12-31 0 0 0,-3 15-16 0 0,-14 73 0 0 0,22-85-85 0 0,7-34-73 0 0,1 0-1 0 0,0 0 1 0 0,0 0 0 0 0,-1 0 0 0 0,1 0 0 0 0,0 0 0 0 0,0 0 0 0 0,0 0-1 0 0,0 0 1 0 0,0 0 0 0 0,0 0 0 0 0,0 0 0 0 0,0 0 0 0 0,1 0-1 0 0,-1 0 1 0 0,0 0 0 0 0,1 0 0 0 0,-1 0 0 0 0,1 1 0 0 0,0-2-11 0 0,0 1 1 0 0,0-1 0 0 0,0 0 0 0 0,0 1 0 0 0,0-1-1 0 0,0 0 1 0 0,0 0 0 0 0,0 0 0 0 0,0 0-1 0 0,0 0 1 0 0,0 0 0 0 0,0 0 0 0 0,0 0 0 0 0,0 0-1 0 0,0 0 1 0 0,0 0 0 0 0,0-1 0 0 0,-1 1 0 0 0,1 0-1 0 0,0-1 1 0 0,1 0 0 0 0,22-8-1852 0 0,3-5-11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5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0 15663 0 0,'0'0'356'0'0,"0"0"50"0"0,0 0 20 0 0,0 0-42 0 0,0 0-180 0 0,0 0 176 0 0,0 0 107 0 0,0 0 22 0 0,0 0 3 0 0,0 0 0 0 0,0 0 0 0 0,-2 1 0 0 0,-67 31 156 0 0,-24 11-728 0 0,45-16 60 0 0,1 3 0 0 0,2 1 0 0 0,1 3 0 0 0,1 1 0 0 0,2 3 0 0 0,2 1 0 0 0,2 1 0 0 0,1 3 0 0 0,-58 90 0 0 0,75-100 0 0 0,-16 39 0 0 0,28-56 0 0 0,1 2 0 0 0,0-1 0 0 0,1 0 0 0 0,-3 27 0 0 0,7-36 8 0 0,1 0-1 0 0,0 0 1 0 0,0-1 0 0 0,1 1-1 0 0,0 0 1 0 0,0 0 0 0 0,1 0-1 0 0,0 0 1 0 0,0-1 0 0 0,1 1-1 0 0,0-1 1 0 0,0 0-1 0 0,1 0 1 0 0,-1 0 0 0 0,2 0-1 0 0,-1 0 1 0 0,1-1 0 0 0,0 0-1 0 0,9 9 1 0 0,-6-8-155 0 0,0-1-1 0 0,0 0 1 0 0,0 0 0 0 0,0-1 0 0 0,1 0 0 0 0,0-1-1 0 0,0 1 1 0 0,0-2 0 0 0,1 1 0 0 0,-1-1 0 0 0,1-1-1 0 0,-1 0 1 0 0,1 0 0 0 0,0-1 0 0 0,13 0 0 0 0,9-2-4623 0 0,-2-3-1474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5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86 8287 0 0,'1'0'382'0'0,"20"-10"126"0"0,-20 10-498 0 0,-1 0 1 0 0,1 0-1 0 0,-1-1 1 0 0,1 1 0 0 0,-1 0-1 0 0,0 0 1 0 0,1 0-1 0 0,-1 0 1 0 0,1-1 0 0 0,-1 1-1 0 0,0 0 1 0 0,1 0-1 0 0,-1-1 1 0 0,0 1-1 0 0,1 0 1 0 0,-1-1 0 0 0,0 1-1 0 0,1 0 1 0 0,-1-1-1 0 0,0 1 1 0 0,0-1-1 0 0,1 1 1 0 0,-1 0 0 0 0,0-1-1 0 0,0 1 1 0 0,0-1-1 0 0,0 1 1 0 0,1-1 0 0 0,-1 1-1 0 0,0-1 1 0 0,0 1-1 0 0,0 0 1 0 0,0-1-1 0 0,0 1 1 0 0,0-1 0 0 0,0 0-1 0 0,-7-6 466 0 0,6 7-406 0 0,-1-1 19 0 0,0-1 1 0 0,0 1-1 0 0,-1 0 0 0 0,1 0 1 0 0,0 0-1 0 0,-1 0 0 0 0,1 0 1 0 0,-1 1-1 0 0,1-1 0 0 0,-1 1 1 0 0,1-1-1 0 0,-1 1 0 0 0,-4 0 1 0 0,0 1 425 0 0,0 0 1 0 0,-1 0 0 0 0,-8 4 0 0 0,-15 2 1755 0 0,12-5-1857 0 0,0 2 0 0 0,1 1 0 0 0,-1 0-1 0 0,1 1 1 0 0,1 1 0 0 0,-1 1 0 0 0,1 0-1 0 0,-18 12 1 0 0,3 0-414 0 0,1 1 0 0 0,0 2 0 0 0,2 1 0 0 0,1 1 0 0 0,0 1 0 0 0,3 2 0 0 0,0 0 0 0 0,-23 36 0 0 0,43-56 0 0 0,-18 26 0 0 0,1 2 0 0 0,-17 41 0 0 0,34-67 0 0 0,1 1 0 0 0,0 0 0 0 0,1 0 0 0 0,0 0 0 0 0,1 0 0 0 0,0 0 0 0 0,0 0 0 0 0,2 1 0 0 0,-1-1 0 0 0,1 1 0 0 0,1-1 0 0 0,3 19 0 0 0,-2-24 0 0 0,-1-1 0 0 0,1 0 0 0 0,0 1 0 0 0,0-1 0 0 0,1 0 0 0 0,0 0 0 0 0,0-1 0 0 0,0 1 0 0 0,0 0 0 0 0,1-1 0 0 0,-1 0 0 0 0,1 0 0 0 0,0 0 0 0 0,0 0 0 0 0,1-1 0 0 0,-1 0 0 0 0,1 0 0 0 0,0 0 0 0 0,0 0 0 0 0,0-1 0 0 0,0 1 0 0 0,0-1 0 0 0,0-1 0 0 0,1 1 0 0 0,-1-1 0 0 0,8 1 0 0 0,3 0 0 0 0,0-1 0 0 0,0 0 0 0 0,0-1 0 0 0,0-1 0 0 0,1-1 0 0 0,-1 0 0 0 0,-1-1 0 0 0,17-5 0 0 0,25-11 377 0 0,-2-2-1 0 0,0-3 1 0 0,-2-1-1 0 0,68-45 1 0 0,-91 52-344 0 0,-1-1 0 0 0,-2-1 0 0 0,0-2 0 0 0,37-37 0 0 0,-59 52-30 0 0,0 0 0 0 0,0 0-1 0 0,0-1 1 0 0,-1 1 0 0 0,0-1-1 0 0,-1 0 1 0 0,0 0 0 0 0,0-1 0 0 0,0 1-1 0 0,-1-1 1 0 0,0 1 0 0 0,0-11-1 0 0,-1 9-45 0 0,-1-1-1 0 0,0 1 0 0 0,-1-1 1 0 0,0 1-1 0 0,0-1 0 0 0,-1 1 1 0 0,-1 0-1 0 0,1 0 1 0 0,-8-16-1 0 0,0 6-377 0 0,-1 0 1 0 0,0 2-1 0 0,-2-1 1 0 0,0 1-1 0 0,-1 1 1 0 0,0 0-1 0 0,-2 1 1 0 0,0 1-1 0 0,-1 1 1 0 0,0 0-1 0 0,-1 1 1 0 0,-28-16-1 0 0,37 24 135 0 0,-1 1-1 0 0,-1 0 1 0 0,1 0-1 0 0,0 1 0 0 0,-1 0 1 0 0,0 1-1 0 0,1 0 1 0 0,-1 1-1 0 0,0 0 1 0 0,0 1-1 0 0,0 0 0 0 0,0 0 1 0 0,0 1-1 0 0,-13 4 1 0 0,21-5 221 0 0,1 1 1 0 0,0-1 0 0 0,0 1-1 0 0,0 0 1 0 0,1 0 0 0 0,-1 0-1 0 0,0 0 1 0 0,0 0 0 0 0,0 1-1 0 0,1-1 1 0 0,-4 3 0 0 0,-2 6-3710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58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1051 1 15663 0 0,'0'0'719'0'0,"0"0"-20"0"0,-1 2-449 0 0,-65 101 1519 0 0,39-61-1462 0 0,-129 244-291 0 0,108-183-16 0 0,-184 364 0 0 0,197-403-11 0 0,-83 139-379 0 0,91-162 196 0 0,-12 21-504 0 0,-80 97-1 0 0,95-131-480 0 0,-2-1 0 0 0,-1-2 0 0 0,-1 0 0 0 0,-36 24-1 0 0,51-41-3788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5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8287 0 0,'-18'12'238'0'0,"7"-4"-29"0"0,0 0-1 0 0,-16 15 1 0 0,24-21 31 0 0,0 1 0 0 0,-1-1 0 0 0,1 0-1 0 0,0 0 1 0 0,-1 0 0 0 0,-4 1-1 0 0,6-3-68 0 0,0 1 0 0 0,0 0 0 0 0,0-1 0 0 0,0 1 0 0 0,0 0 0 0 0,1 0 0 0 0,-1 0 0 0 0,0 0 0 0 0,1 0 0 0 0,-1 1 0 0 0,0-1 0 0 0,1 0 0 0 0,0 1 0 0 0,-1-1 0 0 0,1 1 0 0 0,0-1 0 0 0,0 1 0 0 0,0 0 0 0 0,0 0-1 0 0,0-1 1 0 0,0 1 0 0 0,0 0 0 0 0,1 0 0 0 0,-2 3 0 0 0,2 3 78 0 0,-1 1 0 0 0,1 0 0 0 0,1 0 0 0 0,0-1 0 0 0,0 1 0 0 0,0 0-1 0 0,1-1 1 0 0,3 10 0 0 0,-4-14-241 0 0,7 19 53 0 0,0 1 0 0 0,1-1 0 0 0,1-1 0 0 0,1 1-1 0 0,1-2 1 0 0,2 0 0 0 0,25 32 0 0 0,10 4 418 0 0,68 59-1 0 0,-69-71-245 0 0,-2 2 1 0 0,44 58-1 0 0,-80-92-19 0 0,-1 1-1 0 0,-1 0 0 0 0,0 0 1 0 0,-1 1-1 0 0,9 26 0 0 0,-13-33-163 0 0,-1 0 0 0 0,0 0-1 0 0,-1 0 1 0 0,0 0 0 0 0,0 0 0 0 0,-1 0-1 0 0,0 0 1 0 0,0 0 0 0 0,-1 0-1 0 0,0 0 1 0 0,-1 0 0 0 0,0 0-1 0 0,-4 11 1 0 0,0-5-50 0 0,-1 0 0 0 0,-1 0 0 0 0,0-1 0 0 0,-1 0 0 0 0,0-1 0 0 0,-1 0 0 0 0,-21 21 0 0 0,-8 0 0 0 0,-43 31 0 0 0,61-49 0 0 0,-253 167 0 0 0,261-174-297 0 0,0-1 0 0 0,0 0 0 0 0,-1-1 0 0 0,0 0 0 0 0,-20 5 0 0 0,22-10-1806 0 0,4-4-4380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6:5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92 15663 0 0,'0'0'356'0'0,"0"0"50"0"0,0 0 20 0 0,0 0-42 0 0,-2 0-250 0 0,0 0-114 0 0,0-1 1 0 0,0 1 0 0 0,0-1 0 0 0,0 0 0 0 0,1 1-1 0 0,-1-1 1 0 0,0 0 0 0 0,0 0 0 0 0,-2-2 0 0 0,0 0 221 0 0,3 3 245 0 0,38-22 1558 0 0,-10 11-1801 0 0,1 2-1 0 0,1 1 1 0 0,-1 1-1 0 0,43-4 1 0 0,119-1-342 0 0,-123 13-397 0 0,-58 0-635 0 0,0 0 0 0 0,16 5 0 0 0,-12-1-5353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7:00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78 17503 0 0,'0'0'399'0'0,"0"0"60"0"0,0 0 21 0 0,-1 0-59 0 0,1 0-418 0 0,0 0 0 0 0,0 0 0 0 0,0-1 0 0 0,0 1 1 0 0,0 0-1 0 0,0 0 0 0 0,0 0 0 0 0,0 0 0 0 0,0 0 0 0 0,0 0 0 0 0,0-1 1 0 0,0 1-1 0 0,0 0 0 0 0,0 0 0 0 0,0 0 0 0 0,0 0 0 0 0,0 0 0 0 0,0 0 1 0 0,0-1-1 0 0,0 1 0 0 0,0 0 0 0 0,0 0 0 0 0,0 0 0 0 0,0 0 0 0 0,0 0 0 0 0,0 0 1 0 0,0-1-1 0 0,0 1 0 0 0,0 0 0 0 0,0 0 0 0 0,0 0 0 0 0,0 0 0 0 0,0 0 1 0 0,0 0-1 0 0,0 0 0 0 0,1-1 0 0 0,-1 1 0 0 0,0 0 0 0 0,0 0 0 0 0,0 0 1 0 0,0 0-1 0 0,0 0 0 0 0,0 0 0 0 0,0 0 0 0 0,1 0 0 0 0,-1 0 0 0 0,0 0 1 0 0,0 0-1 0 0,0 0 0 0 0,0 0 0 0 0,0 0 0 0 0,0 0 0 0 0,1 0 0 0 0,-1 0 0 0 0,8-3-19 0 0,-8 3 21 0 0,72-19 19 0 0,131-16 0 0 0,-185 32 0 0 0,33-3 722 0 0,76 0-1 0 0,-97 6-657 0 0,0 2 0 0 0,-1 2 0 0 0,58 13 0 0 0,-65-10-1758 0 0,29 14 1 0 0,-48-19 1256 0 0,21 8-6070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7:0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27 15663 0 0,'0'0'356'0'0,"0"0"50"0"0,0 0 20 0 0,0 0-42 0 0,0 0-180 0 0,0 0 176 0 0,0 0 107 0 0,0 0 22 0 0,0 0-66 0 0,-1 1-294 0 0,-11 4-131 0 0,10-5-18 0 0,1 0-1 0 0,0 1 1 0 0,0-1 0 0 0,-1 0 0 0 0,1 1 0 0 0,0-1 0 0 0,0 1 0 0 0,0 0 0 0 0,0-1 0 0 0,0 1 0 0 0,0 0 0 0 0,0 0 0 0 0,0-1-1 0 0,0 1 1 0 0,0 0 0 0 0,-1 1 0 0 0,-2 4 0 0 0,2-2 0 0 0,0-1 0 0 0,0 0 0 0 0,0 0 0 0 0,0 0 0 0 0,-1 0 0 0 0,0 0 0 0 0,1-1 0 0 0,-1 1 0 0 0,0-1 0 0 0,0 0 0 0 0,0 0 0 0 0,-1 0 0 0 0,-4 2 0 0 0,-49 24 0 0 0,-58 38 0 0 0,86-47 0 0 0,0 1 0 0 0,2 2 0 0 0,-40 41 0 0 0,-46 65 0 0 0,87-95 0 0 0,2 1 0 0 0,-22 40 0 0 0,41-65-9 0 0,1 0 1 0 0,0 1-1 0 0,0-1 0 0 0,1 1 0 0 0,0 0 0 0 0,1 0 0 0 0,-2 18 0 0 0,4-24 51 0 0,-1 0 0 0 0,1 0 0 0 0,0 0-1 0 0,1 0 1 0 0,-1-1 0 0 0,1 1 0 0 0,-1 0-1 0 0,1-1 1 0 0,1 1 0 0 0,-1 0-1 0 0,0-1 1 0 0,1 1 0 0 0,-1-1 0 0 0,1 1-1 0 0,0-1 1 0 0,0 0 0 0 0,1 0-1 0 0,-1 0 1 0 0,1 0 0 0 0,-1 0 0 0 0,1-1-1 0 0,0 1 1 0 0,6 3 0 0 0,1-1 59 0 0,0 0-1 0 0,0-1 1 0 0,1 0-1 0 0,0 0 1 0 0,-1-1 0 0 0,1-1-1 0 0,0 0 1 0 0,1 0 0 0 0,-1-1-1 0 0,0-1 1 0 0,18 0 0 0 0,11-4-166 0 0,72-16 0 0 0,-102 18 104 0 0,36-8 278 0 0,0-2 0 0 0,-1-2 0 0 0,0-2 0 0 0,81-42 0 0 0,-105 46-278 0 0,0-1-1 0 0,-1-1 1 0 0,0-1-1 0 0,-1 0 1 0 0,-1-2 0 0 0,-1 0-1 0 0,0-1 1 0 0,-1-1-1 0 0,-1 0 1 0 0,-1-1 0 0 0,16-29-1 0 0,-29 47-38 0 0,42-89 0 0 0,-39 81 0 0 0,0 0 0 0 0,-1-1 0 0 0,0 0 0 0 0,-1 1 0 0 0,0-1 0 0 0,0 0 0 0 0,-1-11 0 0 0,-1 17 1 0 0,-1 0 0 0 0,0 0 0 0 0,0 1 0 0 0,0-1 0 0 0,0 0 1 0 0,-1 0-1 0 0,1 1 0 0 0,-1-1 0 0 0,0 1 0 0 0,-1 0 0 0 0,1-1 0 0 0,-1 1 0 0 0,0 0 0 0 0,0 1 0 0 0,0-1 0 0 0,0 0 0 0 0,-1 1 0 0 0,0 0 0 0 0,1-1 1 0 0,-1 2-1 0 0,0-1 0 0 0,-1 0 0 0 0,1 1 0 0 0,-7-3 0 0 0,-10-4-47 0 0,0 2 0 0 0,0 1 0 0 0,0 0 0 0 0,-26-2 0 0 0,22 3-152 0 0,-6-1-247 0 0,-44-9-855 0 0,64 12 543 0 0,0-1 0 0 0,0 0-1 0 0,1 0 1 0 0,-16-9 0 0 0,24 12 536 0 0,1 0-1 0 0,0 0 1 0 0,0 0-1 0 0,0 0 1 0 0,-1 0-1 0 0,1 0 1 0 0,0 0-1 0 0,0 0 1 0 0,0 0-1 0 0,-1-3 0 0 0,2 3 137 0 0,-1 1-1 0 0,1-1 0 0 0,0 0 0 0 0,0 0 0 0 0,0 1 0 0 0,0-1 0 0 0,-1 0 0 0 0,1 1 1 0 0,0-1-1 0 0,0 0 0 0 0,1 0 0 0 0,-1 1 0 0 0,0-1 0 0 0,0 0 0 0 0,0 0 0 0 0,0 1 1 0 0,0-1-1 0 0,1 0 0 0 0,-1 1 0 0 0,0-1 0 0 0,1 0 0 0 0,0 0 0 0 0,14-13-1450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7:0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29 17503 0 0,'0'0'776'0'0,"0"0"160"0"0,-10-3-744 0 0,3-1-192 0 0,7 4 0 0 0,0 0 0 0 0,0 0 856 0 0,3-7 136 0 0,9 2 24 0 0,3-1-6824 0 0,-1 3-1360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0:55:1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0,'1'1'167'0'0,"11"25"477"0"0,-4-7 7851 0 0,-7-17-7457 0 0,-1-2-512 0 0,1 1-101 0 0,17 12 6 0 0,-16-12-738 0 0,0-1-114 0 0,12 0-25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0:55:1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2303 0 0,'6'23'96'0'0,"-14"3"32"0"0,6-10-128 0 0,2-16 0 0 0,0 0 0 0 0,2 18 0 0 0,-1 1 2664 0 0,1-10 512 0 0,0 0 104 0 0,0 2 16 0 0,-2-4-2680 0 0,0 0-536 0 0,0 0-80 0 0,-21 16-72 0 0,21-23-1016 0 0,0 0-208 0 0,0 0-40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3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31 19351 0 0,'5'-7'357'0'0,"-3"5"-181"0"0,-1 0 0 0 0,1 0 0 0 0,-1 0 1 0 0,1 0-1 0 0,-1 0 0 0 0,0 0 0 0 0,0 0 1 0 0,2-5-1 0 0,-3 18-154 0 0,-1 1 0 0 0,-1-1 0 0 0,0 0-1 0 0,0 1 1 0 0,-1-1 0 0 0,-1 0 0 0 0,-7 15 0 0 0,-42 72 155 0 0,37-71 91 0 0,-98 160 1247 0 0,-15 27-1414 0 0,15 8-112 0 0,-43 134 11 0 0,128-287 0 0 0,-67 114 0 0 0,88-170-196 0 0,-28 38-1304 0 0,33-47 993 0 0,0 0 0 0 0,0 0 0 0 0,-1 0 1 0 0,0-1-1 0 0,0 0 0 0 0,0 0 0 0 0,0 0 1 0 0,0 0-1 0 0,-6 3 0 0 0,6-8-1025 0 0,-5-8-4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3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6591 0 0,'0'0'6256'0'0,"0"2"-5856"0"0,-1 13-79 0 0,0-1 1 0 0,-2 0-1 0 0,1 0 0 0 0,-8 21 0 0 0,-22 52-132 0 0,-66 122-202 0 0,22-80-1410 0 0,75-128 1087 0 0,-4 7 436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3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150 359 7367 0 0,'-15'-2'249'0'0,"0"1"-1"0"0,0 0 0 0 0,0 1 0 0 0,-19 3 0 0 0,-14 0 4243 0 0,40-6-1663 0 0,24 6-2742 0 0,0 0-1 0 0,0-1 0 0 0,1-1 1 0 0,-1 0-1 0 0,0-2 1 0 0,0 0-1 0 0,20-3 1 0 0,117-30 556 0 0,-121 26-478 0 0,665-190 1254 0 0,-556 146-1362 0 0,16-6 47 0 0,-149 56-92 0 0,0 0-3 0 0,0 0 1 0 0,1 0-1 0 0,-1 1 0 0 0,12-1 0 0 0,-20 2-12 0 0,0 0-1 0 0,1 0 1 0 0,-1 0 0 0 0,0 0 0 0 0,0 0-1 0 0,0 0 1 0 0,0 0 0 0 0,0 0 0 0 0,0 0-1 0 0,0 0 1 0 0,0 0 0 0 0,0 0 0 0 0,0 0-1 0 0,1 0 1 0 0,-1 0 0 0 0,0 0 0 0 0,0 0-1 0 0,0 0 1 0 0,0 0 0 0 0,0 0-1 0 0,0 0 1 0 0,0 0 0 0 0,0 0 0 0 0,0 0-1 0 0,1 0 1 0 0,-1 0 0 0 0,0 0 0 0 0,0 0-1 0 0,0 0 1 0 0,0 0 0 0 0,0 1 0 0 0,0-1-1 0 0,0 0 1 0 0,0 0 0 0 0,0 0 0 0 0,0 0-1 0 0,0 0 1 0 0,0 0 0 0 0,0 0 0 0 0,0 0-1 0 0,0 0 1 0 0,0 0 0 0 0,1 0 0 0 0,-1 1-1 0 0,0-1 1 0 0,0 0 0 0 0,0 0 0 0 0,0 0-1 0 0,0 0 1 0 0,0 0 0 0 0,0 0-1 0 0,0 0 1 0 0,0 0 0 0 0,0 0 0 0 0,0 1-1 0 0,-1-1 1 0 0,1 0 0 0 0,0 0 0 0 0,0 0-1 0 0,0 0 1 0 0,0 0 0 0 0,0 6-126 0 0,-1 0 1 0 0,0-1-1 0 0,0 1 1 0 0,-1 0-1 0 0,1-1 0 0 0,-1 0 1 0 0,-4 8-1 0 0,-22 38-1570 0 0,14-30 774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3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0 403 8751 0 0,'0'0'6951'0'0,"3"-2"-6247"0"0,6-2-338 0 0,0-1 0 0 0,0 1-1 0 0,0 1 1 0 0,18-5 0 0 0,46-7 267 0 0,-53 12-487 0 0,301-63 931 0 0,-7-24-513 0 0,195-66-333 0 0,-473 148-315 0 0,42-10-1034 0 0,-26 5-2384 0 0,-31 6-2529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3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1048 6447 0 0,'0'0'960'0'0,"4"0"567"0"0,2 1-857 0 0,0-1 0 0 0,1 0-1 0 0,-1-1 1 0 0,0 1 0 0 0,0-1 0 0 0,0-1 0 0 0,1 1-1 0 0,-1-1 1 0 0,7-3 0 0 0,-4 1-182 0 0,1-1 0 0 0,-1 0 0 0 0,0-1 0 0 0,16-13 1 0 0,-6 4-169 0 0,0-2 0 0 0,-2 0 0 0 0,0-1 0 0 0,24-34 0 0 0,-11 5-311 0 0,-3-2 0 0 0,-1-1 1 0 0,-3-2-1 0 0,-2 0 1 0 0,-3-1-1 0 0,-2 0 1 0 0,-2-2-1 0 0,-2 0 1 0 0,7-99-1 0 0,-18 44-693 0 0,-2 92 358 0 0,0 1 1 0 0,-2-1-1 0 0,0 1 1 0 0,-8-23-1 0 0,10 37 253 0 0,0 1 0 0 0,1-1 0 0 0,-2 1 0 0 0,1-1 0 0 0,0 1 0 0 0,0 0-1 0 0,-1 0 1 0 0,1 0 0 0 0,-1 0 0 0 0,0 0 0 0 0,1 0 0 0 0,-1 0 0 0 0,-4-3 0 0 0,4 4 41 0 0,1 1 1 0 0,-1-1-1 0 0,0 0 1 0 0,1 1 0 0 0,-1 0-1 0 0,0-1 1 0 0,0 1 0 0 0,0 0-1 0 0,1 0 1 0 0,-1 0-1 0 0,0 0 1 0 0,0 0 0 0 0,0 0-1 0 0,1 1 1 0 0,-1-1-1 0 0,0 0 1 0 0,0 1 0 0 0,1 0-1 0 0,-1-1 1 0 0,-2 3 0 0 0,-8 3-29 0 0,1 0 1 0 0,0 1 0 0 0,0 1 0 0 0,0 0 0 0 0,1 0 0 0 0,1 1 0 0 0,-18 20 0 0 0,8-5 50 0 0,1 1 1 0 0,-19 34-1 0 0,17-23-28 0 0,2 0 1 0 0,2 1 0 0 0,1 1-1 0 0,1 0 1 0 0,-10 53-1 0 0,-5 85 37 0 0,-10 47 0 0 0,7-107-48 0 0,-5-1 0 0 0,-102 213 0 0 0,104-251 102 0 0,-23 43 175 0 0,25-55-216 0 0,27-55-61 0 0,5-9-197 0 0,-2-1-195 0 0,2 0 371 0 0,1 1 0 0 0,0-1 1 0 0,-1 0-1 0 0,1 0 0 0 0,-1 0 0 0 0,1 0 0 0 0,0 0 1 0 0,-1 0-1 0 0,1 0 0 0 0,0 0 0 0 0,-1 0 0 0 0,1 0 1 0 0,-1 0-1 0 0,1-1 0 0 0,0 1 0 0 0,-1 0 1 0 0,1 0-1 0 0,0 0 0 0 0,-1 0 0 0 0,1-1 0 0 0,-1 1 1 0 0,-3-7-1022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31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5983 0 0,'0'0'8392'0'0,"2"-2"-7320"0"0,2 0-886 0 0,-1-1 1 0 0,1 1-1 0 0,0 0 0 0 0,0 0 0 0 0,0 0 1 0 0,0 1-1 0 0,0-1 0 0 0,1 1 0 0 0,-1 0 0 0 0,0 0 1 0 0,1 1-1 0 0,-1-1 0 0 0,6 1 0 0 0,8 0 162 0 0,36 6-1 0 0,-24-3-86 0 0,5 1-194 0 0,0-2-1 0 0,0-2 1 0 0,0-1 0 0 0,-1-2-1 0 0,1-2 1 0 0,-1 0 0 0 0,35-12-1 0 0,76-37-831 0 0,-134 50 452 0 0,27-12-889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3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1406 455 0 0,'0'0'11550'0'0,"-1"1"-10830"0"0,10-12 2625 0 0,22-24-2430 0 0,19-23-1082 0 0,-6-1 295 0 0,47-84 0 0 0,-19 27 13 0 0,-56 93-118 0 0,54-84 220 0 0,105-122-1 0 0,-81 124-114 0 0,244-296 322 0 0,-262 284-458 0 0,-74 115-83 0 0,-5 2-459 0 0,2 0 538 0 0,1 0 1 0 0,-1-1-1 0 0,1 1 1 0 0,-1 0-1 0 0,0 0 1 0 0,1 0-1 0 0,-1 0 1 0 0,1 0-1 0 0,-1 0 1 0 0,0 1-1 0 0,1-1 1 0 0,-1 0-1 0 0,1 0 1 0 0,-1 0-1 0 0,1 0 1 0 0,-1 1-1 0 0,1-1 1 0 0,-1 0-1 0 0,0 1 1 0 0,-9 9-20 0 0,0 0 0 0 0,1 0 1 0 0,1 1-1 0 0,0 0 0 0 0,0 0 0 0 0,1 1 0 0 0,0 0 1 0 0,1 0-1 0 0,-5 17 0 0 0,2 2 3 0 0,2 1-1 0 0,-5 49 1 0 0,3 68-19 0 0,7-103 24 0 0,1 358 135 0 0,3-317 70 0 0,2-2 28 0 0,4 0 1 0 0,22 97 0 0 0,-27-159-245 0 0,-4-20-56 0 0,1 0-614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33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0 254 6447 0 0,'0'0'499'0'0,"3"-1"-328"0"0,123-50 8922 0 0,-65 25-7946 0 0,13-8-134 0 0,16-6-232 0 0,-37 19-645 0 0,2 3-1 0 0,66-14 1 0 0,-109 30-228 0 0,-2 1-388 0 0,0-2-1 0 0,0 1 1 0 0,18-7 0 0 0,-4-4-1338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3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454 238 5527 0 0,'0'0'423'0'0,"2"-1"-278"0"0,3-1 427 0 0,-1-1-1 0 0,1 1 0 0 0,-1-1 1 0 0,0 0-1 0 0,0 0 0 0 0,0-1 0 0 0,0 1 1 0 0,-1-1-1 0 0,6-6 0 0 0,2-2 64 0 0,-7 7-448 0 0,-1 0-1 0 0,1 0 0 0 0,-1 0 1 0 0,0-1-1 0 0,4-7 0 0 0,-4 6-49 0 0,-2 4-114 0 0,0-1 0 0 0,0 0 0 0 0,0 1 0 0 0,-1-1 0 0 0,1 1 0 0 0,-1-1-1 0 0,0 0 1 0 0,0 0 0 0 0,-1-5 0 0 0,0 3-87 0 0,0 0 0 0 0,0 1 0 0 0,0-1 0 0 0,-1 1 0 0 0,0 0 0 0 0,0-1 0 0 0,-1 1 0 0 0,1 0 0 0 0,-1 0 0 0 0,0 0 0 0 0,-1 1 0 0 0,1-1 0 0 0,-6-4 0 0 0,7 6-58 0 0,-1 1 0 0 0,1 0 0 0 0,-1 0 0 0 0,0 0 0 0 0,0 0 0 0 0,0 1 0 0 0,0-1 0 0 0,0 1 0 0 0,0 0 0 0 0,-1 0 0 0 0,1 0 0 0 0,0 0 0 0 0,-1 0 0 0 0,1 1 0 0 0,0-1 0 0 0,-1 1 0 0 0,1 0 0 0 0,-1 0 0 0 0,1 1 0 0 0,-1-1 0 0 0,1 1 0 0 0,0-1 0 0 0,-5 2 0 0 0,-6 4-241 0 0,0 0 0 0 0,1 1 0 0 0,0 0 1 0 0,-20 15-1 0 0,5-4 12 0 0,-5 3 525 0 0,1 2 1 0 0,2 1-1 0 0,0 1 0 0 0,2 2 1 0 0,0 0-1 0 0,2 2 0 0 0,-25 36 1 0 0,43-52 122 0 0,-1 0 1 0 0,2 1 0 0 0,-1 0-1 0 0,-6 20 1 0 0,12-30-191 0 0,1-1 1 0 0,0 1-1 0 0,0 0 1 0 0,0 0-1 0 0,0 1 1 0 0,1-1-1 0 0,-1 0 1 0 0,1 0-1 0 0,0 0 1 0 0,0 0-1 0 0,1 0 1 0 0,-1 1-1 0 0,1-1 1 0 0,0 0-1 0 0,0 0 1 0 0,0 0-1 0 0,1 0 1 0 0,-1-1-1 0 0,1 1 1 0 0,0 0-1 0 0,3 3 1 0 0,-3-4-58 0 0,0-1 0 0 0,0 0 0 0 0,1-1 0 0 0,-1 1-1 0 0,0 0 1 0 0,1-1 0 0 0,0 1 0 0 0,-1-1 0 0 0,1 0 0 0 0,0 0 0 0 0,0 0 0 0 0,0 0-1 0 0,0-1 1 0 0,-1 1 0 0 0,1-1 0 0 0,0 1 0 0 0,0-1 0 0 0,0 0 0 0 0,0 0 0 0 0,6-1 0 0 0,2-1 29 0 0,0 0 0 0 0,0 0 0 0 0,0-1 1 0 0,12-5-1 0 0,7-4-124 0 0,0-1 0 0 0,0-2 1 0 0,-2-1-1 0 0,0-1 0 0 0,-1-2 1 0 0,0 0-1 0 0,-2-2 0 0 0,42-43 0 0 0,-60 57-384 0 0,-7 7 430 0 0,0 0 1 0 0,0 0-1 0 0,0 0 1 0 0,0 0-1 0 0,0 0 1 0 0,0 0-1 0 0,0 0 0 0 0,0 0 1 0 0,0 0-1 0 0,0 0 1 0 0,0 0-1 0 0,0 0 1 0 0,0 0-1 0 0,0 0 1 0 0,0 0-1 0 0,0 0 1 0 0,0 0-1 0 0,0 0 0 0 0,0 0 1 0 0,0 0-1 0 0,0 0 1 0 0,0 0-1 0 0,1 0 1 0 0,-1 0-1 0 0,0 0 1 0 0,0 0-1 0 0,0 0 0 0 0,0 0 1 0 0,0 0-1 0 0,0 0 1 0 0,0 0-1 0 0,0 0 1 0 0,0 1-1 0 0,0-1 1 0 0,0 0-1 0 0,0 0 0 0 0,0 0 1 0 0,0 0-1 0 0,0 0 1 0 0,0 0-1 0 0,0 0 1 0 0,0 0-1 0 0,0 0 1 0 0,0 0-1 0 0,0 0 1 0 0,0 0-1 0 0,0 0 0 0 0,0-1 1 0 0,0 1-1 0 0,0 0 1 0 0,0 0-1 0 0,0 0 1 0 0,1 0-1 0 0,-1 0 1 0 0,0 0-1 0 0,0 0 0 0 0,-7 14 648 0 0,4-8-667 0 0,2-3 138 0 0,1-1-20 0 0,-1 0-85 0 0,1-2-11 0 0,0 1 0 0 0,0-1-1 0 0,-1 1 1 0 0,1-1 0 0 0,0 1 0 0 0,0 0 0 0 0,0-1-1 0 0,0 1 1 0 0,0-1 0 0 0,0 1 0 0 0,0 0 0 0 0,0-1-1 0 0,0 1 1 0 0,0-1 0 0 0,0 1 0 0 0,0 0 0 0 0,1-1-1 0 0,-1 1 1 0 0,0 0 0 0 0,1 1-1 0 0,-1-1-1 0 0,1 1 1 0 0,-1-1 0 0 0,1 1-1 0 0,0-1 1 0 0,0 1-1 0 0,0-1 1 0 0,0 0 0 0 0,0 1-1 0 0,0-1 1 0 0,0 0 0 0 0,0 0-1 0 0,0 0 1 0 0,1 0 0 0 0,-1 0-1 0 0,0 0 1 0 0,3 2 0 0 0,0-1-55 0 0,-2-1-304 0 0,0 0-108 0 0,8 4-844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34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11087 0 0,'0'0'1259'0'0,"1"-3"-834"0"0,60-82 1250 0 0,-37 59-2114 0 0,-9 11 199 0 0,-10 8 159 0 0,1 1-1 0 0,0 0 0 0 0,0 1 0 0 0,0-1 0 0 0,0 1 1 0 0,1 0-1 0 0,0 1 0 0 0,0 0 0 0 0,0 0 1 0 0,1 0-1 0 0,10-2 0 0 0,-15 4 94 0 0,1 1 1 0 0,0 0-1 0 0,-1 1 1 0 0,1-1-1 0 0,0 1 0 0 0,0-1 1 0 0,-1 1-1 0 0,1 0 1 0 0,0 0-1 0 0,0 1 0 0 0,-1-1 1 0 0,8 3-1 0 0,3 0 211 0 0,25 2 451 0 0,28 4 733 0 0,-60-7-1202 0 0,0-1 0 0 0,0 1-1 0 0,0 1 1 0 0,0-1 0 0 0,0 1 0 0 0,9 6 0 0 0,-14-7-73 0 0,1 10-8 0 0,-3-9-135 0 0,0 0 0 0 0,0 0 0 0 0,0 0 0 0 0,0 0 0 0 0,0 0 0 0 0,-1 0 0 0 0,0 0 0 0 0,1 0 0 0 0,-1 0 0 0 0,0 0 0 0 0,-1 0 0 0 0,1-1 0 0 0,-2 5 0 0 0,-4 2-143 0 0,0 1 0 0 0,-9 10 0 0 0,-6 7-260 0 0,-4 7-892 0 0,24-32 716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3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216 391 6911 0 0,'0'0'623'0'0,"0"2"-514"0"0,-4 17-88 0 0,0-14 28 0 0,1-3 23 0 0,-2 3 330 0 0,0 0 0 0 0,-1-1 1 0 0,0 1-1 0 0,0-1 1 0 0,0 0-1 0 0,0-1 0 0 0,-9 4 1 0 0,7-3-347 0 0,1-2 0 0 0,-1 1 1 0 0,0-1-1 0 0,0 0 0 0 0,0 0 1 0 0,0-1-1 0 0,-1 0 0 0 0,1-1 1 0 0,0 0-1 0 0,-12-1 0 0 0,18 1-58 0 0,0-1-1 0 0,-1 1 1 0 0,1-1-1 0 0,0 1 1 0 0,0-1-1 0 0,0 0 1 0 0,0 0-1 0 0,0 0 1 0 0,0 0-1 0 0,0 0 1 0 0,0-1-1 0 0,0 1 1 0 0,1-1-1 0 0,-1 1 1 0 0,0-1-1 0 0,1 1 1 0 0,-2-3 0 0 0,1 1 21 0 0,0 0 1 0 0,1 0 0 0 0,-1-1 0 0 0,1 1-1 0 0,0 0 1 0 0,0-1 0 0 0,0 1 0 0 0,0-1 0 0 0,1 1-1 0 0,-1-4 1 0 0,1-6 75 0 0,0 1 1 0 0,1-1-1 0 0,1 1 0 0 0,0 0 0 0 0,3-14 0 0 0,3 4-56 0 0,0-1-1 0 0,1 1 0 0 0,1 0 1 0 0,0 1-1 0 0,2 0 1 0 0,1 1-1 0 0,1 0 0 0 0,17-19 1 0 0,-21 29 52 0 0,0 0 0 0 0,0 0 0 0 0,1 1 0 0 0,1 0 0 0 0,-1 1 0 0 0,1 0 0 0 0,1 1 0 0 0,-1 1 0 0 0,1 0 0 0 0,1 0 0 0 0,-1 1 0 0 0,1 1 0 0 0,24-4 0 0 0,-25 5 100 0 0,1 2-1 0 0,-1-1 1 0 0,1 2 0 0 0,-1 0 0 0 0,1 1-1 0 0,-1 0 1 0 0,1 1 0 0 0,-1 0-1 0 0,0 1 1 0 0,0 1 0 0 0,0 0-1 0 0,0 1 1 0 0,-1 0 0 0 0,19 11-1 0 0,-26-14-179 0 0,-1 1 0 0 0,0 1 0 0 0,0-1 0 0 0,1 1 0 0 0,-2-1-1 0 0,1 1 1 0 0,0 0 0 0 0,-1 0 0 0 0,0 1 0 0 0,0-1 0 0 0,0 1 0 0 0,-1 0 0 0 0,1-1-1 0 0,-1 1 1 0 0,0 0 0 0 0,0 0 0 0 0,-1 1 0 0 0,0-1 0 0 0,0 0 0 0 0,0 0 0 0 0,0 1-1 0 0,-1-1 1 0 0,0 0 0 0 0,0 1 0 0 0,0-1 0 0 0,-1 1 0 0 0,0-1 0 0 0,0 0 0 0 0,0 0-1 0 0,-1 0 1 0 0,-2 6 0 0 0,-6 8-163 0 0,-1-1 0 0 0,0 0 0 0 0,-2 0 0 0 0,0-1 0 0 0,-1-1 0 0 0,0 0 0 0 0,-25 20 0 0 0,-10 3-639 0 0,-67 41 1 0 0,32-31-1550 0 0,62-39-2071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36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21191 0 0,'0'0'480'0'0,"0"0"67"0"0,0 0 31 0 0,0 0-56 0 0,2-1-341 0 0,6-2-178 0 0,0 1-1 0 0,1 1 1 0 0,0-1-1 0 0,-1 1 1 0 0,1 1-1 0 0,0 0 0 0 0,11 1 1 0 0,21-1-3 0 0,85-10-12 0 0,122-7 955 0 0,-137 15-435 0 0,70-2 101 0 0,-61 4 386 0 0,5 1 58 0 0,-123-1-1053 0 0,14-1-509 0 0,1 0 0 0 0,-1-1-1 0 0,1-1 1 0 0,-1 0 0 0 0,17-6-1 0 0,-13 1-8362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3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17 9671 0 0,'0'0'875'0'0,"0"-7"-702"0"0,-2-2 1705 0 0,-6 10 72 0 0,5 0-1910 0 0,1 1 0 0 0,0-1 0 0 0,0 0-1 0 0,0 1 1 0 0,0-1 0 0 0,1 1-1 0 0,-1 0 1 0 0,0 0 0 0 0,1 0 0 0 0,-1-1-1 0 0,1 2 1 0 0,-1-1 0 0 0,0 2 0 0 0,-14 33-42 0 0,12-26 55 0 0,-44 123 57 0 0,10-25 19 0 0,-53 145-6 0 0,75-208-90 0 0,-16 73 0 0 0,28-95-30 0 0,1 0 0 0 0,0-1-1 0 0,2 1 1 0 0,1 0 0 0 0,3 29-1 0 0,-1-12-1231 0 0,-2-29 530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36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50 5063 0 0,'49'-50'6807'0'0,"-50"81"-5788"0"0,-2 1 0 0 0,-1-1 1 0 0,-13 53-1 0 0,-38 88-438 0 0,52-161-478 0 0,-14 35-96 0 0,-2-1-1 0 0,-2-1 1 0 0,-2-1-1 0 0,-2-1 0 0 0,-44 57 1 0 0,58-84-527 0 0,-1-1 1 0 0,-25 24-1 0 0,35-37 43 0 0,1-2-783 0 0,-7-4 589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3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97 252 2303 0 0,'-2'1'167'0'0,"-13"3"11375"0"0,33-14-10596 0 0,11-7-993 0 0,54-52 1399 0 0,-9 5-536 0 0,-52 47-329 0 0,0 2 0 0 0,2 0-1 0 0,28-13 1 0 0,-43 25-549 0 0,-1-1 0 0 0,1 1 0 0 0,0 0 0 0 0,0 1 1 0 0,0 0-1 0 0,0 0 0 0 0,0 1 0 0 0,0 0 0 0 0,1 1 0 0 0,-1 0 0 0 0,0 0 0 0 0,1 1 0 0 0,8 2 0 0 0,-8 0 93 0 0,0 1-1 0 0,0 0 0 0 0,-1 0 1 0 0,0 1-1 0 0,0 0 0 0 0,0 1 1 0 0,0 0-1 0 0,-1 1 0 0 0,0-1 1 0 0,0 1-1 0 0,-1 1 0 0 0,0 0 1 0 0,0 0-1 0 0,-1 0 0 0 0,0 1 1 0 0,0 0-1 0 0,-1 0 0 0 0,0 0 1 0 0,-1 1-1 0 0,0 0 0 0 0,0-1 1 0 0,-1 2-1 0 0,3 13 0 0 0,-6-21-51 0 0,0 0-1 0 0,1 0 1 0 0,-1 0 0 0 0,0 1-1 0 0,-1-1 1 0 0,1 0-1 0 0,0 0 1 0 0,-1 0-1 0 0,0 0 1 0 0,0 0 0 0 0,0 1-1 0 0,0-2 1 0 0,0 1-1 0 0,-3 5 1 0 0,-1-2-76 0 0,1 0 0 0 0,-1-1 0 0 0,0 0-1 0 0,0 0 1 0 0,-10 8 0 0 0,-76 53-697 0 0,-3-3-1 0 0,-122 61 0 0 0,198-114 792 0 0,-51 29 198 0 0,67-37 13 0 0,5-3-148 0 0,87-21 38 0 0,31-5 62 0 0,-96 24-137 0 0,-1 1 1 0 0,44 1-1 0 0,-56 2-22 0 0,-1 1 1 0 0,1 0-1 0 0,-1 0 0 0 0,0 1 1 0 0,0 1-1 0 0,0-1 1 0 0,-1 2-1 0 0,13 6 0 0 0,-20-9 7 0 0,21 12-26 0 0,26 18 0 0 0,-44-27 54 0 0,0-1-1 0 0,-1 1 1 0 0,0 0 0 0 0,0 0-1 0 0,0 1 1 0 0,0-1-1 0 0,-1 1 1 0 0,0 0 0 0 0,6 12-1 0 0,-7-12 69 0 0,-2 0 0 0 0,1 0-1 0 0,-1 1 1 0 0,0-1-1 0 0,0 0 1 0 0,0 1 0 0 0,-1-1-1 0 0,0 0 1 0 0,-1 1 0 0 0,1-1-1 0 0,-1 1 1 0 0,0-1 0 0 0,-1 0-1 0 0,-3 12 1 0 0,1-8-50 0 0,-1 0 1 0 0,0 0 0 0 0,0-1 0 0 0,-1 1-1 0 0,0-1 1 0 0,0 0 0 0 0,-15 15-1 0 0,2-7 37 0 0,0-1-1 0 0,0-1 1 0 0,-2-1-1 0 0,-25 14 1 0 0,-91 40 177 0 0,132-66-263 0 0,-35 17 88 0 0,0-3 0 0 0,-59 17 0 0 0,85-29-61 0 0,1-1-1 0 0,0-1 1 0 0,-1-1-1 0 0,1 1 1 0 0,-1-2 0 0 0,0 0-1 0 0,1-1 1 0 0,-1 0-1 0 0,1-1 1 0 0,-1-1 0 0 0,-24-7-1 0 0,31 8-127 0 0,1-1 0 0 0,0 0 0 0 0,-9-5 0 0 0,14 7-42 0 0,-1-1 0 0 0,0 1 1 0 0,0-1-1 0 0,1 1 0 0 0,-1-1 1 0 0,1 0-1 0 0,-1 1 0 0 0,1-1 1 0 0,0 0-1 0 0,-1 0 0 0 0,1 0 1 0 0,0 0-1 0 0,0-3 0 0 0,0 5 46 0 0,1-1 0 0 0,0 0-1 0 0,1 0 1 0 0,-1 1 0 0 0,0-1-1 0 0,0 0 1 0 0,0 0-1 0 0,0 1 1 0 0,1-1 0 0 0,-1 0-1 0 0,0 1 1 0 0,0-1 0 0 0,1 0-1 0 0,-1 1 1 0 0,1-1 0 0 0,-1 0-1 0 0,1 1 1 0 0,0-2 0 0 0,0 1-568 0 0,8-12-4982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4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5 10591 0 0,'0'0'3736'0'0,"-2"-1"-2904"0"0,2 0-786 0 0,0 1-1 0 0,-1 0 0 0 0,1 0 0 0 0,0-1 1 0 0,0 1-1 0 0,-1 0 0 0 0,1 0 1 0 0,0 0-1 0 0,-1-1 0 0 0,1 1 0 0 0,0 0 1 0 0,-1 0-1 0 0,1 0 0 0 0,-1 0 1 0 0,1 0-1 0 0,0 0 0 0 0,-1 0 0 0 0,1 0 1 0 0,0 0-1 0 0,-1 0 0 0 0,1 0 1 0 0,-1 0-1 0 0,-7 8 281 0 0,4 1-297 0 0,1-1 0 0 0,0 1 0 0 0,0 0 0 0 0,1 0 0 0 0,0 0 0 0 0,1 0 0 0 0,-1 10 0 0 0,-1 5 1 0 0,-71 381 683 0 0,59-335-681 0 0,-3 0 0 0 0,-3-2 0 0 0,-2 0 1 0 0,-4-1-1 0 0,-2-1 0 0 0,-74 118 0 0 0,52-109-32 0 0,-4-3 0 0 0,-77 82 0 0 0,97-117-10 0 0,14-14-188 0 0,-36 31 0 0 0,55-53-158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48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91 352 8751 0 0,'-16'18'753'0'0,"3"-1"-576"0"0,0-1 1 0 0,-18 32 0 0 0,27-40 788 0 0,1 0 1 0 0,-5 15 0 0 0,7-22-859 0 0,1 0 0 0 0,0 0 0 0 0,-1 0 0 0 0,1 0 1 0 0,0 0-1 0 0,0 0 0 0 0,0 0 0 0 0,0 0 1 0 0,0 0-1 0 0,0 0 0 0 0,0 0 0 0 0,0 0 0 0 0,1 0 1 0 0,-1 0-1 0 0,0 0 0 0 0,1 0 0 0 0,-1 0 1 0 0,0 0-1 0 0,1 0 0 0 0,-1 0 0 0 0,1 0 0 0 0,0 0 1 0 0,1 1-1 0 0,-1 0-22 0 0,1-1 1 0 0,0 0-1 0 0,0 0 0 0 0,-1 1 1 0 0,1-1-1 0 0,0-1 1 0 0,0 1-1 0 0,0 0 0 0 0,0 0 1 0 0,1-1-1 0 0,1 1 0 0 0,6 0 126 0 0,0 0-1 0 0,0 0 0 0 0,19-2 0 0 0,344-62 2747 0 0,-340 56-2764 0 0,464-134 2141 0 0,-454 127-2287 0 0,107-38 99 0 0,-106 34-110 0 0,59-33 0 0 0,-49 21-695 0 0,-1-3 1 0 0,80-65-1 0 0,-110 77-933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4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37 6911 0 0,'5'-8'142'0'0,"-4"5"-39"0"0,1 1 0 0 0,-1 0 0 0 0,0-1 0 0 0,0 1 0 0 0,0-1 0 0 0,-1 1 0 0 0,1-1-1 0 0,0-6 1759 0 0,-1 12 495 0 0,0 18 247 0 0,-6 32 0 0 0,-10 22-1329 0 0,-30 72-1105 0 0,45-144-86 0 0,-82 242 223 0 0,-122 345 490 0 0,178-528-839 0 0,-1-2-1 0 0,-4 0 0 0 0,-71 101 1 0 0,10-45-92 0 0,18-26-676 0 0,67-79 393 0 0,-1-1 0 0 0,0 0 0 0 0,-15 12 0 0 0,22-21-56 0 0,3-3-420 0 0,3-14 615 0 0,1-1 1 0 0,1 2-1 0 0,0-1 0 0 0,1 1 0 0 0,11-17 0 0 0,-14 24 192 0 0,23-40 233 0 0,2 2 0 0 0,3 1 0 0 0,1 1 0 0 0,2 2 0 0 0,74-70 0 0 0,-97 102 46 0 0,1-1 0 0 0,0 2 1 0 0,1 0-1 0 0,0 0 0 0 0,0 1 0 0 0,1 1 0 0 0,-1 1 0 0 0,2 0 0 0 0,-1 1 0 0 0,1 0 0 0 0,-1 1 0 0 0,1 1 0 0 0,0 1 0 0 0,30-1 1 0 0,-40 3-127 0 0,0 0 1 0 0,0 1 0 0 0,1 0-1 0 0,-1 0 1 0 0,0 1 0 0 0,-1-1-1 0 0,1 1 1 0 0,0 1 0 0 0,-1-1 0 0 0,1 1-1 0 0,-1 0 1 0 0,1 0 0 0 0,-1 1-1 0 0,0-1 1 0 0,-1 1 0 0 0,1 0-1 0 0,-1 1 1 0 0,0-1 0 0 0,0 1-1 0 0,4 5 1 0 0,-3-1 11 0 0,0-1 0 0 0,-1 0-1 0 0,0 1 1 0 0,0 0 0 0 0,-1 0-1 0 0,0 0 1 0 0,-1 0 0 0 0,0 0-1 0 0,0 1 1 0 0,-1-1 0 0 0,0 1 0 0 0,-1 14-1 0 0,-2 4-267 0 0,-2 0-1 0 0,-1 0 0 0 0,0 0 1 0 0,-17 45-1 0 0,17-61-1344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49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42 148 13247 0 0,'0'0'1195'0'0,"1"1"-874"0"0,0 2-79 0 0,0 0-1 0 0,1 0 1 0 0,-1 0-1 0 0,1-1 1 0 0,-1 1-1 0 0,1-1 0 0 0,0 1 1 0 0,0-1-1 0 0,0 0 1 0 0,0 1-1 0 0,1-1 1 0 0,2 2-1 0 0,0 0-13 0 0,1-1 0 0 0,-1 0-1 0 0,1-1 1 0 0,-1 1 0 0 0,12 2 0 0 0,-3-1-17 0 0,-1-2 1 0 0,1 0-1 0 0,0 0 0 0 0,27-1 1 0 0,-26-2-114 0 0,-1-1 1 0 0,1 0-1 0 0,0-1 1 0 0,-1 0-1 0 0,0-1 1 0 0,0-1-1 0 0,25-11 1 0 0,-30 10-99 0 0,-1 1 0 0 0,0-2 0 0 0,0 1 0 0 0,0-1-1 0 0,13-15 1 0 0,-17 18-50 0 0,0 0 0 0 0,-1-1 0 0 0,0 0 0 0 0,1 0-1 0 0,-2 0 1 0 0,1 0 0 0 0,-1 0 0 0 0,1-1 0 0 0,-1 1 0 0 0,-1-1-1 0 0,3-11 1 0 0,-4 15-5 0 0,0-1-1 0 0,0 1 0 0 0,0-1 0 0 0,0 1 1 0 0,0 0-1 0 0,-1-1 0 0 0,1 1 1 0 0,-1-1-1 0 0,1 1 0 0 0,-1 0 1 0 0,0 0-1 0 0,0-1 0 0 0,0 1 1 0 0,0 0-1 0 0,-1 0 0 0 0,1 0 0 0 0,-1 0 1 0 0,-1-2-1 0 0,2 3-8 0 0,-1 0 1 0 0,1 0-1 0 0,-1 0 0 0 0,1 0 0 0 0,0 1 0 0 0,-1-1 1 0 0,0 1-1 0 0,1-1 0 0 0,-1 1 0 0 0,1-1 0 0 0,-1 1 1 0 0,0 0-1 0 0,1-1 0 0 0,-1 1 0 0 0,0 0 1 0 0,1 0-1 0 0,-1 1 0 0 0,0-1 0 0 0,1 0 0 0 0,-1 0 1 0 0,1 1-1 0 0,-1-1 0 0 0,0 1 0 0 0,1-1 1 0 0,-1 1-1 0 0,1 0 0 0 0,-3 1 0 0 0,-16 11-257 0 0,1 1-1 0 0,0 0 1 0 0,1 1 0 0 0,-28 31-1 0 0,29-28 253 0 0,-28 27 541 0 0,-47 63 1 0 0,75-85-292 0 0,1 0 0 0 0,2 2 0 0 0,0-1 0 0 0,1 2 0 0 0,-11 32 0 0 0,22-51-98 0 0,0 0 1 0 0,0 0-1 0 0,0 0 1 0 0,1 0-1 0 0,0 0 1 0 0,0 0-1 0 0,1 12 1 0 0,0-17-57 0 0,0 0 0 0 0,1 0 1 0 0,-1 0-1 0 0,1 0 0 0 0,0 0 0 0 0,-1 0 1 0 0,1 0-1 0 0,0 0 0 0 0,0 0 1 0 0,0 0-1 0 0,0 0 0 0 0,0-1 1 0 0,1 1-1 0 0,-1 0 0 0 0,0-1 0 0 0,1 1 1 0 0,-1-1-1 0 0,1 1 0 0 0,0-1 1 0 0,0 0-1 0 0,-1 0 0 0 0,1 0 0 0 0,0 0 1 0 0,0 0-1 0 0,0 0 0 0 0,0 0 1 0 0,0-1-1 0 0,0 1 0 0 0,4 0 1 0 0,2 0 26 0 0,-1 0 0 0 0,0-1 1 0 0,1 0-1 0 0,-1-1 0 0 0,1 1 0 0 0,-1-1 1 0 0,0-1-1 0 0,9-1 0 0 0,57-23-716 0 0,-62 22 249 0 0,89-43-2240 0 0,-88 41 2389 0 0,49-27-1254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5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34 405 6447 0 0,'0'0'499'0'0,"0"2"-328"0"0,-14 17 967 0 0,-5-2 11581 0 0,21-28-12000 0 0,2 3-656 0 0,0 0 1 0 0,1 0 0 0 0,0 0 0 0 0,0 1 0 0 0,0 0 0 0 0,1 0 0 0 0,0 0 0 0 0,10-7-1 0 0,-8 6-59 0 0,32-31-134 0 0,2 1 1 0 0,56-40-1 0 0,-19 20 95 0 0,-47 33 37 0 0,2 1 0 0 0,0 2 0 0 0,63-31 0 0 0,-92 51-19 0 0,0-1-1 0 0,0 2 0 0 0,1-1 1 0 0,-1 1-1 0 0,0 0 1 0 0,1 0-1 0 0,6 0 1 0 0,-10 1 17 0 0,-1 0 0 0 0,1 0 1 0 0,-1 0-1 0 0,1 0 0 0 0,0 1 0 0 0,-1-1 1 0 0,1 1-1 0 0,-1-1 0 0 0,1 1 1 0 0,-1-1-1 0 0,0 1 0 0 0,1 0 0 0 0,-1 0 1 0 0,0 0-1 0 0,1 0 0 0 0,-1 0 0 0 0,0 0 1 0 0,0 0-1 0 0,0 0 0 0 0,0 0 1 0 0,0 0-1 0 0,0 1 0 0 0,0-1 0 0 0,0 0 1 0 0,-1 1-1 0 0,1-1 0 0 0,0 1 1 0 0,-1-1-1 0 0,1 3 0 0 0,3 13 50 0 0,-1 1 1 0 0,-1 0-1 0 0,0 0 0 0 0,-2 1 1 0 0,-2 32-1 0 0,1 0 24 0 0,5 71 10 0 0,-2-107-103 0 0,0 0 1 0 0,0-1-1 0 0,2 1 0 0 0,0-1 1 0 0,1 0-1 0 0,6 15 0 0 0,-10-28-442 0 0,-1 0 0 0 0,1 1 0 0 0,0-1 0 0 0,-1 0 0 0 0,1 0 0 0 0,0 0 0 0 0,0 0 0 0 0,0 0 0 0 0,0 0 0 0 0,0 0 0 0 0,0 0 0 0 0,0 0 0 0 0,1 0 0 0 0,0 1 0 0 0,9 2-6053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5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1213 10103 0 0,'0'0'5087'0'0,"2"0"-4574"0"0,0 1-400 0 0,1-1 0 0 0,-1 1 0 0 0,1-1 0 0 0,-1 0-1 0 0,1 0 1 0 0,-1 0 0 0 0,1 0 0 0 0,-1 0 0 0 0,0-1 0 0 0,1 1-1 0 0,-1-1 1 0 0,1 0 0 0 0,-1 1 0 0 0,0-1 0 0 0,1 0 0 0 0,-1 0-1 0 0,0-1 1 0 0,0 1 0 0 0,0 0 0 0 0,0-1 0 0 0,0 1 0 0 0,3-4-1 0 0,3-3 61 0 0,0-1-1 0 0,0-1 0 0 0,10-16 0 0 0,-2 2 110 0 0,215-271 1024 0 0,-105 124-877 0 0,-5 6-20 0 0,-50 81-277 0 0,4 3 1 0 0,3 3 0 0 0,102-78-1 0 0,-144 129-213 0 0,-12 8-246 0 0,27-24 1 0 0,-48 54 100 0 0,-2-2 177 0 0,0 1 0 0 0,-1-1 0 0 0,0 1 0 0 0,-1-1 0 0 0,0 0 0 0 0,0 1 0 0 0,-5 16 0 0 0,-3 20-87 0 0,6 47-88 0 0,-1 4 140 0 0,-24 96 31 0 0,-8 90 22 0 0,35-265 31 0 0,1-1 0 0 0,0 0-1 0 0,2 1 1 0 0,0-1 0 0 0,1 0-1 0 0,1 1 1 0 0,10 28 0 0 0,-5-24 5 0 0,2 0 0 0 0,0-1-1 0 0,1-1 1 0 0,1 0 0 0 0,27 31 0 0 0,-39-49-122 0 0,0-5-1594 0 0,2-12 96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5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1 319 5983 0 0,'0'0'464'0'0,"2"1"-305"0"0,2 2 167 0 0,-1-1 1 0 0,1 0-1 0 0,0-1 0 0 0,0 1 0 0 0,0-1 1 0 0,1 0-1 0 0,-1 0 0 0 0,0 0 0 0 0,0-1 1 0 0,1 1-1 0 0,-1-1 0 0 0,0 0 0 0 0,1 0 1 0 0,-1 0-1 0 0,0-1 0 0 0,0 0 0 0 0,7-1 1 0 0,0-1 287 0 0,0-1 1 0 0,0 0-1 0 0,-1 0 1 0 0,1-1-1 0 0,15-11 1 0 0,188-136 3524 0 0,-98 67-2782 0 0,-96 72-2282 0 0,25-13 0 0 0,-30 18-2920 0 0,5-3-3011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3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325 480 8287 0 0,'0'0'382'0'0,"0"0"-8"0"0,-2 0-240 0 0,-30-21 316 0 0,31 20-391 0 0,1 1-1 0 0,-1-1 1 0 0,0 1-1 0 0,0-1 0 0 0,1 1 1 0 0,-1-1-1 0 0,0 0 1 0 0,1 1-1 0 0,-1-1 0 0 0,1 0 1 0 0,-1 0-1 0 0,1 0 1 0 0,-1 1-1 0 0,1-1 0 0 0,0 0 1 0 0,-1 0-1 0 0,1 0 1 0 0,0 0-1 0 0,0 0 1 0 0,-1 0-1 0 0,1 0 0 0 0,0 0 1 0 0,0 1-1 0 0,0-1 1 0 0,0 0-1 0 0,0 0 0 0 0,0 0 1 0 0,1 0-1 0 0,-1 0 1 0 0,0 0-1 0 0,1-1 0 0 0,0-2 177 0 0,0-1 0 0 0,1 1 0 0 0,-1 0 0 0 0,6-9 0 0 0,8-8-122 0 0,0-1 0 0 0,2 2 0 0 0,1 1 0 0 0,31-28 0 0 0,-36 35-70 0 0,21-20 31 0 0,2 2 0 0 0,1 1 0 0 0,1 2-1 0 0,1 2 1 0 0,71-34 0 0 0,-82 48 225 0 0,1 0-1 0 0,0 2 1 0 0,0 1-1 0 0,42-5 1 0 0,-47 10 33 0 0,1 1 1 0 0,0 1-1 0 0,0 1 1 0 0,0 1-1 0 0,43 8 1 0 0,-65-8-308 0 0,1 0-1 0 0,-1-1 1 0 0,0 2-1 0 0,0-1 1 0 0,0 0 0 0 0,5 3-1 0 0,-7-4-26 0 0,0 1-1 0 0,-1 0 0 0 0,1-1 1 0 0,0 1-1 0 0,-1 0 1 0 0,1-1-1 0 0,0 1 0 0 0,-1 0 1 0 0,1 0-1 0 0,-1 0 0 0 0,1-1 1 0 0,-1 1-1 0 0,1 0 0 0 0,-1 0 1 0 0,0 0-1 0 0,1 0 1 0 0,-1 0-1 0 0,0 0 0 0 0,0 0 1 0 0,0 0-1 0 0,0 0 0 0 0,1 0 1 0 0,-2 0-1 0 0,1 0 1 0 0,0 0-1 0 0,0 2 0 0 0,-2 3-132 0 0,0 0 1 0 0,0 0-1 0 0,-1 0 0 0 0,0 0 0 0 0,0 0 0 0 0,0-1 0 0 0,-1 1 1 0 0,1-1-1 0 0,-1 0 0 0 0,-1 0 0 0 0,-5 5 0 0 0,-10 9-470 0 0,-28 20 0 0 0,46-37 577 0 0,1-1 24 0 0,-381 315 880 0 0,323-258-891 0 0,-52 48-107 0 0,85-84 34 0 0,0-1 0 0 0,-46 26 0 0 0,71-46 26 0 0,-13 6-844 0 0,12-8 469 0 0,5-6 251 0 0,11-11 329 0 0,1 1-1 0 0,1 0 0 0 0,0 1 0 0 0,2 1 1 0 0,-1 1-1 0 0,2 0 0 0 0,0 1 1 0 0,0 1-1 0 0,1 1 0 0 0,1 0 0 0 0,0 2 1 0 0,0 0-1 0 0,35-8 0 0 0,-47 15-142 0 0,-1 0 0 0 0,1 0 0 0 0,0 1 0 0 0,0 1 0 0 0,-1-1 0 0 0,1 2 0 0 0,0-1 0 0 0,0 1 0 0 0,0 0 0 0 0,-1 1 0 0 0,1 0 0 0 0,-1 0 0 0 0,1 1 0 0 0,-1 0 0 0 0,0 1 0 0 0,0 0 0 0 0,0 0 0 0 0,14 10 0 0 0,-11-6 0 0 0,46 35 0 0 0,-50-36 0 0 0,0-1 0 0 0,-1 1 0 0 0,0 0 0 0 0,0 1 0 0 0,8 12 0 0 0,-13-18 29 0 0,0 0-1 0 0,0 1 0 0 0,0-1 1 0 0,0 1-1 0 0,0-1 1 0 0,0 1-1 0 0,-1-1 0 0 0,1 1 1 0 0,-1-1-1 0 0,0 1 1 0 0,0-1-1 0 0,0 1 0 0 0,0 0 1 0 0,0-1-1 0 0,0 1 1 0 0,-1-1-1 0 0,0 1 0 0 0,1-1 1 0 0,-1 1-1 0 0,0-1 1 0 0,0 0-1 0 0,0 1 0 0 0,0-1 1 0 0,-1 0-1 0 0,1 0 1 0 0,-3 4-1 0 0,-5 4 197 0 0,1-1 0 0 0,-1-1 0 0 0,0 0 0 0 0,-16 11 0 0 0,3-2-69 0 0,-162 112-156 0 0,105-77 0 0 0,17-10 6 0 0,-119 76 46 0 0,150-101-49 0 0,-1-1 0 0 0,0-1-1 0 0,-1-2 1 0 0,-37 9 0 0 0,63-20 0 0 0,0 0 0 0 0,0-1-1 0 0,-1 0 1 0 0,1 0 0 0 0,0-1-1 0 0,0 0 1 0 0,-13-1 0 0 0,17 0-20 0 0,1 1 1 0 0,0-1-1 0 0,0 1 0 0 0,0-1 1 0 0,0 0-1 0 0,0 0 1 0 0,0 0-1 0 0,0 0 1 0 0,0 0-1 0 0,0 0 1 0 0,1-1-1 0 0,-1 1 0 0 0,0 0 1 0 0,1-1-1 0 0,-1 0 1 0 0,1 1-1 0 0,-1-1 1 0 0,1 0-1 0 0,0 0 1 0 0,0 1-1 0 0,0-1 0 0 0,0 0 1 0 0,0 0-1 0 0,0 0 1 0 0,0-1-1 0 0,1 1 1 0 0,-1 0-1 0 0,0-4 1 0 0,1 3-205 0 0,0-1 0 0 0,0 1 0 0 0,0 0 1 0 0,0-1-1 0 0,0 1 0 0 0,1 0 0 0 0,-1-1 1 0 0,3-5-1 0 0,5-11-5238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38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10135 0 0,'0'0'231'0'0,"0"0"29"0"0,0 0 19 0 0,0 0 37 0 0,0 0 125 0 0,0 0 58 0 0,0 0 11 0 0,0 0 2 0 0,0 0 0 0 0,0 0 0 0 0,0 0 0 0 0,0 0 68 0 0,0 0 286 0 0,0 2 124 0 0,-6 10-349 0 0,-13 22-1 0 0,11-23-680 0 0,2 1 0 0 0,-9 20 1 0 0,2 1 177 0 0,-2-1 0 0 0,-1 0 1 0 0,-1-1-1 0 0,-2-1 0 0 0,0-1 1 0 0,-3 0-1 0 0,-27 29 0 0 0,39-48-315 0 0,-24 24-108 0 0,31-32-288 0 0,-1 1-1 0 0,0-1 0 0 0,0 1 0 0 0,0-1 1 0 0,0 0-1 0 0,0 0 0 0 0,0-1 1 0 0,-8 2-1 0 0,0 0-1458 0 0,9-2-15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5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0 924 7975 0 0,'0'0'720'0'0,"2"-1"-590"0"0,69-45 5978 0 0,-69 44-5861 0 0,0 1 0 0 0,0 0 0 0 0,1-1 1 0 0,-1 0-1 0 0,0 1 0 0 0,-1-1 0 0 0,1 0 1 0 0,2-3-1 0 0,6-8 20 0 0,-1 0 1 0 0,-1-1 0 0 0,8-17-1 0 0,7-11-10 0 0,36-50 11 0 0,4 2 1 0 0,4 3 0 0 0,146-145-1 0 0,-72 103-269 0 0,-116 109 4 0 0,0 1-1 0 0,2 2 0 0 0,0 1 1 0 0,29-14-1 0 0,-51 28 10 0 0,1 0 0 0 0,-1-1 0 0 0,1 2 0 0 0,0-1 0 0 0,0 1 0 0 0,8-1 0 0 0,-13 1-11 0 0,0 1 0 0 0,0 0 0 0 0,0 0-1 0 0,0 1 1 0 0,0-1 0 0 0,0 0 0 0 0,0 0 0 0 0,0 0-1 0 0,0 1 1 0 0,0-1 0 0 0,0 1 0 0 0,0-1-1 0 0,0 1 1 0 0,0-1 0 0 0,0 1 0 0 0,0-1 0 0 0,0 1-1 0 0,0 0 1 0 0,0-1 0 0 0,-1 1 0 0 0,1 0 0 0 0,0 0-1 0 0,0 0 1 0 0,-1 0 0 0 0,1 0 0 0 0,-1 0-1 0 0,1 0 1 0 0,-1 0 0 0 0,1 0 0 0 0,-1 0 0 0 0,0 0-1 0 0,1 0 1 0 0,-1 0 0 0 0,0 0 0 0 0,0 0 0 0 0,0 0-1 0 0,0 0 1 0 0,0 0 0 0 0,0 0 0 0 0,0 0-1 0 0,0 2 1 0 0,-1 9-1 0 0,0 0 0 0 0,0 1 0 0 0,-2-1 0 0 0,-3 14 0 0 0,-19 49 0 0 0,7-26 0 0 0,-4 18-5 0 0,-46 163-158 0 0,21-47-45 0 0,25-117 212 0 0,-8 23-105 0 0,30-86-24 0 0,2-2-1078 0 0,8 5 788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52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11255 0 0,'0'0'1023'0'0,"-1"1"-842"0"0,-5 6 122 0 0,0 0-1 0 0,1 0 0 0 0,-1 0 1 0 0,2 1-1 0 0,-1 0 0 0 0,1-1 1 0 0,-3 11-1 0 0,-19 64 2136 0 0,10-30-2020 0 0,-103 255 210 0 0,95-251-753 0 0,-6 26-4035 0 0,27-70-1086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53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287 262 1839 0 0,'0'0'83'0'0,"-1"1"-6"0"0,-16 10 414 0 0,0 7 12344 0 0,28-24-12049 0 0,153-95 2196 0 0,-16 8-1604 0 0,-111 72-904 0 0,69-28-1 0 0,-94 45-400 0 0,0 0 0 0 0,1 0 0 0 0,0 1 0 0 0,0 1 0 0 0,0 0 0 0 0,0 1 0 0 0,0 0 0 0 0,0 1 0 0 0,0 0 0 0 0,14 3 0 0 0,-24-3-68 0 0,0 1 0 0 0,1 0 1 0 0,-1-1-1 0 0,0 1 0 0 0,0 1 0 0 0,0-1 1 0 0,0 0-1 0 0,0 1 0 0 0,0 0 1 0 0,-1-1-1 0 0,1 1 0 0 0,0 0 1 0 0,-1 0-1 0 0,0 1 0 0 0,1-1 1 0 0,-1 0-1 0 0,0 1 0 0 0,0 0 1 0 0,0-1-1 0 0,-1 1 0 0 0,3 4 1 0 0,-3-4-1 0 0,0 1 1 0 0,0 0 0 0 0,0-1-1 0 0,0 1 1 0 0,-1 0 0 0 0,0 0-1 0 0,0-1 1 0 0,0 1-1 0 0,0 0 1 0 0,0 0 0 0 0,-1 0-1 0 0,1-1 1 0 0,-1 1 0 0 0,0 0-1 0 0,0-1 1 0 0,-1 1 0 0 0,-3 6-1 0 0,0 0-45 0 0,-1-1 0 0 0,0 1 0 0 0,-1-1 0 0 0,0-1 0 0 0,-1 1 0 0 0,-14 11 0 0 0,-58 42-405 0 0,48-39 353 0 0,-237 148-909 0 0,255-163 990 0 0,-4 3-30 0 0,0-1-1 0 0,-1-1 1 0 0,0 0 0 0 0,-1-2-1 0 0,-21 6 1 0 0,39-12-67 0 0,4-2-491 0 0,20-5 467 0 0,0 0 0 0 0,1 2-1 0 0,-1 0 1 0 0,1 1 0 0 0,35 1 0 0 0,-26 3 138 0 0,-1 2 0 0 0,0 1 1 0 0,48 12-1 0 0,-68-13-11 0 0,-1 0 1 0 0,0 0-1 0 0,0 1 0 0 0,0 0 0 0 0,12 8 0 0 0,-18-10 29 0 0,-1 1 0 0 0,0-1 0 0 0,0 1 0 0 0,0 0 0 0 0,0 0-1 0 0,0 0 1 0 0,-1 0 0 0 0,1 0 0 0 0,-1 1 0 0 0,0-1-1 0 0,0 1 1 0 0,0 0 0 0 0,0-1 0 0 0,-1 1 0 0 0,1 0 0 0 0,-1 0-1 0 0,1 5 1 0 0,0 5 160 0 0,0 1-1 0 0,-1 1 1 0 0,0-1-1 0 0,-1 0 1 0 0,-1 0 0 0 0,0 0-1 0 0,-1 0 1 0 0,-1 0-1 0 0,0 0 1 0 0,-1-1-1 0 0,0 1 1 0 0,-2-1-1 0 0,1 0 1 0 0,-13 20 0 0 0,13-27-105 0 0,0 0 0 0 0,0-1 1 0 0,-1 0-1 0 0,0-1 0 0 0,0 1 1 0 0,0-1-1 0 0,-1 0 0 0 0,1 0 1 0 0,-1-1-1 0 0,0 0 0 0 0,-1 0 1 0 0,1-1-1 0 0,-1 0 0 0 0,1 0 1 0 0,-9 2-1 0 0,-13 1 213 0 0,-1-1 0 0 0,-53 2 0 0 0,29-3-126 0 0,-226 20 9 0 0,265-22-514 0 0,-1-1 0 0 0,0-1 1 0 0,0-1-1 0 0,0 0 0 0 0,0-1 0 0 0,-28-7 0 0 0,42 8 76 0 0,0 1-1 0 0,0-1 1 0 0,0 0-1 0 0,0 0 1 0 0,0 0-1 0 0,0 0 1 0 0,1 0-1 0 0,-4-3 1 0 0,0-3-5132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5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48 2303 0 0,'-7'2'13032'0'0,"14"0"-12804"0"0,0-1 0 0 0,0 0 0 0 0,0 0 0 0 0,0-1 0 0 0,0 0-1 0 0,9-2 1 0 0,47-8 579 0 0,-42 6-598 0 0,41-9 33 0 0,-29 5-44 0 0,50-4-1 0 0,-64 10-394 0 0,1 0-1240 0 0,23 2 1 0 0,-27 0-2514 0 0,0-2-1046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54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12607 0 0,'1'-1'579'0'0,"10"-5"-294"0"0,0 1 0 0 0,0 0 0 0 0,1 1 0 0 0,16-5 0 0 0,52-7 1901 0 0,-66 14-1688 0 0,-9 1-385 0 0,18-3 1047 0 0,41-3-1 0 0,-56 7-987 0 0,0 0 0 0 0,-1 1 0 0 0,1 0 0 0 0,-1 0 0 0 0,0 1 0 0 0,1-1 0 0 0,-1 2 0 0 0,0-1 0 0 0,11 6 0 0 0,-4-1-95 0 0,-1 1 0 0 0,0 0 0 0 0,0 1-1 0 0,13 13 1 0 0,-24-21-151 0 0,0 1 0 0 0,1 0 0 0 0,-1-1 0 0 0,0 0 0 0 0,1 1 0 0 0,-1-1 0 0 0,1 0 0 0 0,0 0 0 0 0,-1 0 0 0 0,1-1 0 0 0,3 1 0 0 0,16 0-6172 0 0,-9-5-84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3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588 252 9383 0 0,'0'0'852'0'0,"0"1"-626"0"0,-6 12 5698 0 0,2-19-5375 0 0,3 1-460 0 0,0 1-1 0 0,0-1 1 0 0,1 0 0 0 0,-1 0-1 0 0,1 1 1 0 0,0-1-1 0 0,0 0 1 0 0,1-5 0 0 0,10-39 228 0 0,-5 23-192 0 0,-6 22-120 0 0,10-60 126 0 0,-9 58-197 0 0,-1 0 0 0 0,0 0-1 0 0,0 0 1 0 0,0 0 0 0 0,-1 1 0 0 0,0-1-1 0 0,0 0 1 0 0,-3-8 0 0 0,4 14 34 0 0,-1-1-1 0 0,1 1 1 0 0,-1-1 0 0 0,1 1 0 0 0,0-1 0 0 0,-1 1-1 0 0,1-1 1 0 0,-1 1 0 0 0,0 0 0 0 0,1-1-1 0 0,-1 1 1 0 0,1 0 0 0 0,-1-1 0 0 0,0 1-1 0 0,1 0 1 0 0,-1 0 0 0 0,0-1 0 0 0,1 1 0 0 0,-1 0-1 0 0,0 0 1 0 0,1 0 0 0 0,-1 0 0 0 0,0 0-1 0 0,1 0 1 0 0,-1 0 0 0 0,0 0 0 0 0,-19 4-239 0 0,12-1 201 0 0,0 1 1 0 0,-1 0-1 0 0,1 1 1 0 0,-14 10 0 0 0,-29 28-43 0 0,8 0 55 0 0,-58 73 0 0 0,56-61 40 0 0,-1-1 27 0 0,-108 135 52 0 0,116-131-30 0 0,33-50-26 0 0,1 0-1 0 0,0 0 0 0 0,0 1 1 0 0,1-1-1 0 0,-3 13 0 0 0,6-18 12 0 0,0-1 0 0 0,0 0 1 0 0,0 1-1 0 0,0-1 0 0 0,0 0 0 0 0,0 1 0 0 0,1-1 0 0 0,-1 0 0 0 0,1 1 0 0 0,1 2 0 0 0,1-2 155 0 0,5 0-114 0 0,-1-2 0 0 0,0 1 1 0 0,0-1-1 0 0,1 0 0 0 0,-1 0 0 0 0,1-1 0 0 0,-1 0 0 0 0,0-1 0 0 0,1 0 0 0 0,-1 0 1 0 0,1 0-1 0 0,-1-1 0 0 0,0 0 0 0 0,11-4 0 0 0,6-4 127 0 0,0-2 1 0 0,42-26-1 0 0,4-9-7 0 0,-3-2-1 0 0,110-105 0 0 0,-171 149-181 0 0,-1-1 0 0 0,0 2 0 0 0,11-8 0 0 0,-15 11-86 0 0,-6 13-408 0 0,-13 18 492 0 0,-32 44 0 0 0,42-62 12 0 0,-7 6 48 0 0,11-13-17 0 0,0-1 1 0 0,0 1-1 0 0,0 0 1 0 0,1 0-1 0 0,0 1 1 0 0,0-1 0 0 0,-3 9-1 0 0,5-12 17 0 0,0 7-32 0 0,2-5 26 0 0,0-1-101 0 0,0 1-1 0 0,1-1 1 0 0,-1 1-1 0 0,1-1 1 0 0,0 0-1 0 0,0 0 1 0 0,0 0-1 0 0,4 3 1 0 0,-5-5-104 0 0,0 0 1 0 0,1 0 0 0 0,-1 0 0 0 0,1 0-1 0 0,-1 0 1 0 0,0 0 0 0 0,1 0 0 0 0,2 0-1 0 0,7 2-879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3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124 557 10423 0 0,'-1'2'474'0'0,"-4"8"-96"0"0,-1-1 0 0 0,-1 0 0 0 0,1 0 0 0 0,-2-1 0 0 0,1 1 0 0 0,-1-2 0 0 0,0 1 0 0 0,-17 11 0 0 0,24-18-298 0 0,0-1-1 0 0,0 1 1 0 0,1-1-1 0 0,-1 1 0 0 0,0-1 1 0 0,0 0-1 0 0,0 1 1 0 0,0-1-1 0 0,0 0 1 0 0,0 0-1 0 0,0 1 0 0 0,0-1 1 0 0,1 0-1 0 0,-1 0 1 0 0,0 0-1 0 0,0 0 1 0 0,0 0-1 0 0,0 0 1 0 0,0-1-1 0 0,0 1 0 0 0,0 0 1 0 0,0 0-1 0 0,0-1 1 0 0,0 1-1 0 0,1-1 1 0 0,-1 1-1 0 0,0 0 0 0 0,0-1 1 0 0,0 0-1 0 0,1 1 1 0 0,-1-1-1 0 0,0 1 1 0 0,1-1-1 0 0,-1 0 0 0 0,0 1 1 0 0,1-1-1 0 0,-1 0 1 0 0,1 0-1 0 0,-1 0 1 0 0,1 1-1 0 0,-1-2 0 0 0,0-2 76 0 0,-1 1 0 0 0,1 0 0 0 0,0-1 0 0 0,0 1 0 0 0,0-1 0 0 0,0 0 0 0 0,1 1 0 0 0,0-1 0 0 0,0-4 0 0 0,1-4-42 0 0,1 0 1 0 0,0 0-1 0 0,1 0 1 0 0,0 0-1 0 0,1 0 1 0 0,1 1 0 0 0,11-22-1 0 0,4-2-72 0 0,27-34 0 0 0,3 2-102 0 0,3 2 0 0 0,66-62 1 0 0,-97 105-18 0 0,36-33 64 0 0,-51 49-69 0 0,0 1 1 0 0,1 0 0 0 0,0 0-1 0 0,0 0 1 0 0,0 1 0 0 0,11-4 0 0 0,-16 7-60 0 0,0 0 1 0 0,-1 0 0 0 0,1 1-1 0 0,-1 0 1 0 0,1-1 0 0 0,0 1-1 0 0,-1 0 1 0 0,1 0 0 0 0,0 1-1 0 0,-1-1 1 0 0,1 0 0 0 0,-1 1-1 0 0,1 0 1 0 0,0-1 0 0 0,-1 1-1 0 0,0 0 1 0 0,1 0 0 0 0,-1 1-1 0 0,1-1 1 0 0,-1 0 0 0 0,3 3-1 0 0,7 6-1738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3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199 227 8751 0 0,'0'0'2212'0'0,"1"2"-784"0"0,1 0-1166 0 0,0 1-1 0 0,-1-1 0 0 0,1 1 1 0 0,0-1-1 0 0,0 0 1 0 0,0 0-1 0 0,1 0 0 0 0,-1 0 1 0 0,0 0-1 0 0,1 0 1 0 0,0-1-1 0 0,-1 1 0 0 0,1-1 1 0 0,0 0-1 0 0,-1 1 1 0 0,1-1-1 0 0,0-1 0 0 0,0 1 1 0 0,0 0-1 0 0,0-1 1 0 0,5 1-1 0 0,1-1-36 0 0,1 0 1 0 0,0-1-1 0 0,-1 0 0 0 0,1-1 1 0 0,-1 0-1 0 0,1-1 0 0 0,17-6 1 0 0,3-5-32 0 0,28-16 0 0 0,-40 19-146 0 0,2 0-32 0 0,0-1 1 0 0,17-15 0 0 0,-29 21-179 0 0,-1-1 1 0 0,0 1 0 0 0,-1-1 0 0 0,1 0-1 0 0,-1-1 1 0 0,-1 0 0 0 0,9-13 0 0 0,-13 19 66 0 0,0 1 0 0 0,-1-1 1 0 0,1 0-1 0 0,0 0 0 0 0,0 0 1 0 0,-1 0-1 0 0,1 0 0 0 0,-1 0 1 0 0,0 0-1 0 0,1 0 0 0 0,-1 0 1 0 0,0 0-1 0 0,0 0 0 0 0,0 0 1 0 0,-1 0-1 0 0,1 0 0 0 0,0 0 1 0 0,-1 0-1 0 0,1 1 0 0 0,-1-1 1 0 0,0 0-1 0 0,1 0 0 0 0,-1 0 1 0 0,0 0-1 0 0,0 1 0 0 0,0-1 1 0 0,-1 0-1 0 0,1 1 0 0 0,0-1 1 0 0,0 1-1 0 0,-1-1 0 0 0,1 1 1 0 0,-1 0-1 0 0,0 0 0 0 0,1-1 1 0 0,-1 1-1 0 0,0 0 0 0 0,0 0 1 0 0,1 1-1 0 0,-1-1 0 0 0,0 0 1 0 0,0 1-1 0 0,0-1 0 0 0,0 1 1 0 0,0-1-1 0 0,0 1 0 0 0,0 0 1 0 0,0 0-1 0 0,0 0 0 0 0,-3 1 1 0 0,-3-1-52 0 0,0 2 1 0 0,0-1 0 0 0,0 1 0 0 0,0 0 0 0 0,1 0 0 0 0,-1 1 0 0 0,-7 4-1 0 0,-50 30 43 0 0,42-22 53 0 0,-55 34 959 0 0,-91 75-1 0 0,154-112-741 0 0,1 1 0 0 0,1 1-1 0 0,0 0 1 0 0,1 1 0 0 0,1 0 0 0 0,0 1-1 0 0,-14 27 1 0 0,20-33-60 0 0,1 0 1 0 0,-1 0-1 0 0,2 1 0 0 0,-1-1 1 0 0,2 1-1 0 0,-1 0 0 0 0,2 0 1 0 0,-1 0-1 0 0,1 0 0 0 0,1 0 1 0 0,0 0-1 0 0,1 0 1 0 0,0 0-1 0 0,3 14 0 0 0,-2-20-66 0 0,0 1 0 0 0,0-1 0 0 0,1 1 0 0 0,0-1 0 0 0,0 0 0 0 0,0 0 0 0 0,1 0 0 0 0,-1 0 0 0 0,1-1 0 0 0,0 1 0 0 0,1-1 0 0 0,-1 0 0 0 0,1 0 0 0 0,0-1 0 0 0,0 1 0 0 0,0-1 0 0 0,0 0 0 0 0,0-1 0 0 0,8 4 0 0 0,1-1-33 0 0,-1-1 1 0 0,1 0 0 0 0,0-1-1 0 0,0 0 1 0 0,0-1 0 0 0,28 1-1 0 0,-27-4-182 0 0,0 0 1 0 0,24-4-1 0 0,-5-4-153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3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140 304 4607 0 0,'0'0'354'0'0,"-1"1"-233"0"0,-5 3 299 0 0,0 1 0 0 0,1-1 0 0 0,0 1 0 0 0,0 0 0 0 0,0 1 0 0 0,1-1 0 0 0,0 1 0 0 0,-7 12 0 0 0,0 4 1029 0 0,-11 30-1 0 0,16-34-1162 0 0,-1-1-1 0 0,-19 33 0 0 0,12-25-162 0 0,12-24-167 0 0,4-3-15 0 0,41-89 47 0 0,-29 66 45 0 0,1 1 0 0 0,1 1-1 0 0,1 0 1 0 0,0 1 0 0 0,2 1 0 0 0,1 1-1 0 0,1 1 1 0 0,0 0 0 0 0,1 2 0 0 0,49-29-1 0 0,-64 42 120 0 0,0 0 1 0 0,1 1-1 0 0,-1 0 0 0 0,1 1 0 0 0,0 0 0 0 0,0 0 0 0 0,9-1 0 0 0,-14 3-65 0 0,0-1-1 0 0,0 1 1 0 0,0 0-1 0 0,0 0 1 0 0,0 1 0 0 0,0-1-1 0 0,0 1 1 0 0,0-1-1 0 0,-1 1 1 0 0,1 0-1 0 0,0 0 1 0 0,0 0 0 0 0,-1 1-1 0 0,1-1 1 0 0,0 1-1 0 0,-1-1 1 0 0,0 1-1 0 0,1 0 1 0 0,-1 0 0 0 0,0 0-1 0 0,0 0 1 0 0,3 4-1 0 0,0 1 12 0 0,-1 0 0 0 0,-1 0 0 0 0,1 0 0 0 0,-1 0 0 0 0,-1 1 0 0 0,1-1-1 0 0,-1 1 1 0 0,-1 0 0 0 0,1 0 0 0 0,-1-1 0 0 0,0 10 0 0 0,-1-8-78 0 0,0 0 0 0 0,-1 1-1 0 0,0-1 1 0 0,0 0 0 0 0,-1 0 0 0 0,0 0 0 0 0,0 0 0 0 0,-1 0 0 0 0,-5 10 0 0 0,5-9 12 0 0,2-7-22 0 0,-1 0-1 0 0,1 1 1 0 0,0-1 0 0 0,-1 0 0 0 0,0 0-1 0 0,1-1 1 0 0,-1 1 0 0 0,-5 5 0 0 0,5-4-2 0 0,2-3-3 0 0,-1 0-1 0 0,0 1 1 0 0,0-1-1 0 0,0 0 0 0 0,0 0 1 0 0,0 1-1 0 0,0-1 1 0 0,0 0-1 0 0,0 0 1 0 0,-1 0-1 0 0,1-1 0 0 0,0 1 1 0 0,-3 1-1 0 0,-8 5 8 0 0,2-6-12 0 0,9-1-7 0 0,-1 0 0 0 0,1 0-1 0 0,0-1 1 0 0,0 1 0 0 0,0-1 0 0 0,0 1-1 0 0,0-1 1 0 0,0 0 0 0 0,0 1-1 0 0,0-1 1 0 0,0 0 0 0 0,0 0 0 0 0,0 1-1 0 0,0-1 1 0 0,0 0 0 0 0,1 0-1 0 0,-1 0 1 0 0,0 0 0 0 0,1 0 0 0 0,-1 0-1 0 0,1 0 1 0 0,-1-1 0 0 0,1 1-1 0 0,-1 0 1 0 0,1 0 0 0 0,0 0 0 0 0,0 0-1 0 0,-1-1 1 0 0,1 1 0 0 0,0 0-1 0 0,0 0 1 0 0,0 0 0 0 0,1-2 0 0 0,-1-3-20 0 0,0 0 0 0 0,0 1 0 0 0,1-1 1 0 0,0 0-1 0 0,3-9 0 0 0,0 5-5 0 0,0 1-1 0 0,1 0 0 0 0,0 0 0 0 0,1 0 1 0 0,0 1-1 0 0,0 0 0 0 0,0 0 0 0 0,9-8 1 0 0,66-53-307 0 0,-56 49 212 0 0,33-26 79 0 0,128-77-1 0 0,-170 115 201 0 0,1 0 0 0 0,-1 1-1 0 0,1 0 1 0 0,1 2 0 0 0,18-4 0 0 0,-27 7-69 0 0,0 0 0 0 0,0 1-1 0 0,0 1 1 0 0,0 0 0 0 0,0 0-1 0 0,0 0 1 0 0,0 1 0 0 0,0 1 0 0 0,0-1-1 0 0,0 1 1 0 0,15 6 0 0 0,-19-5-70 0 0,-1-1 0 0 0,1 1 0 0 0,-1-1 0 0 0,1 2 0 0 0,-1-1 0 0 0,0 0 0 0 0,0 1 0 0 0,0-1 0 0 0,-1 1 0 0 0,1 0 0 0 0,-1 1 0 0 0,0-1 0 0 0,0 0 0 0 0,0 1 1 0 0,-1 0-1 0 0,0 0 0 0 0,0-1 0 0 0,0 1 0 0 0,0 1 0 0 0,-1-1 0 0 0,0 0 0 0 0,0 0 0 0 0,0 0 0 0 0,0 1 0 0 0,-1-1 0 0 0,0 0 0 0 0,0 1 0 0 0,-1-1 0 0 0,1 0 0 0 0,-1 0 0 0 0,-3 9 0 0 0,-3 5-30 0 0,-2 0-1 0 0,0-1 1 0 0,-1 0 0 0 0,-24 32-1 0 0,18-28-658 0 0,-24 48-1 0 0,30-49-852 0 0,9-19 261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3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28 1375 0 0,'0'0'66'0'0,"-7"6"4"0"0,6-4 195 0 0,-1-1 0 0 0,1 1 0 0 0,0 0 0 0 0,0-1 0 0 0,0 1-1 0 0,0 0 1 0 0,0 0 0 0 0,0 0 0 0 0,0 0 0 0 0,0 0-1 0 0,1 0 1 0 0,-1 0 0 0 0,0 4 0 0 0,0 33 6699 0 0,-1-2-2972 0 0,-3-12-3875 0 0,1-1 0 0 0,2 0-1 0 0,1 39 1 0 0,1-54-106 0 0,1 0 1 0 0,0 0 0 0 0,1-1-1 0 0,0 1 1 0 0,5 11-1 0 0,-6-18 25 0 0,0 0 0 0 0,0-1 1 0 0,0 1-1 0 0,1 0 0 0 0,-1-1 0 0 0,1 1 0 0 0,-1 0 0 0 0,1-1 0 0 0,0 0 0 0 0,0 0 1 0 0,-1 1-1 0 0,1-1 0 0 0,0 0 0 0 0,0 0 0 0 0,0 0 0 0 0,0-1 0 0 0,0 1 0 0 0,1-1 1 0 0,-1 1-1 0 0,0-1 0 0 0,0 1 0 0 0,0-1 0 0 0,0 0 0 0 0,1 0 0 0 0,-1 0 0 0 0,0 0 0 0 0,0-1 1 0 0,0 1-1 0 0,0-1 0 0 0,0 1 0 0 0,1-1 0 0 0,1-1 0 0 0,9-3 198 0 0,-2-2 0 0 0,1 1 0 0 0,-1-1 0 0 0,0-1 0 0 0,18-16 0 0 0,-8 4-8 0 0,28-35 0 0 0,-39 42-183 0 0,-1 0 0 0 0,-1 0 0 0 0,0-1 1 0 0,0 0-1 0 0,7-22 0 0 0,-4 4-1703 0 0,10-49 0 0 0,-18 68-63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39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38 11975 0 0,'8'-8'902'0'0,"-2"1"-604"0"0,-6 7-293 0 0,0 0-1 0 0,1 0 1 0 0,-1-1 0 0 0,0 1-1 0 0,1 0 1 0 0,-1-1-1 0 0,0 1 1 0 0,0-1 0 0 0,1 1-1 0 0,-1 0 1 0 0,0-1-1 0 0,0 1 1 0 0,0-1 0 0 0,0 1-1 0 0,0 0 1 0 0,1-1-1 0 0,-1 1 1 0 0,0-1-1 0 0,0 1 1 0 0,0-1 0 0 0,0 1-1 0 0,0-1 1 0 0,0 1-1 0 0,0 0 1 0 0,0-1 0 0 0,-1 1-1 0 0,1-1 1 0 0,-4-1 49 0 0,2 0 68 0 0,-1 1 0 0 0,0-1 0 0 0,1 1 0 0 0,-1 0 0 0 0,0 1 0 0 0,0-1 0 0 0,0 0 0 0 0,0 1 0 0 0,0-1 0 0 0,0 1 0 0 0,0 0 0 0 0,-5 1 0 0 0,-40 4 993 0 0,39-3-919 0 0,-103 17 364 0 0,-170 54 0 0 0,161-27-560 0 0,104-38 0 0 0,0 1 0 0 0,1 1 0 0 0,1 1 0 0 0,-28 22 0 0 0,21-6 72 0 0,21-25 17 0 0,1 0-1 0 0,-1-1 0 0 0,1 1 1 0 0,0 0-1 0 0,0 0 0 0 0,0 0 1 0 0,0 0-1 0 0,0 0 0 0 0,0-1 1 0 0,0 1-1 0 0,0 0 1 0 0,1 0-1 0 0,-1 0 0 0 0,1 0 1 0 0,-1-1-1 0 0,1 1 0 0 0,1 2 1 0 0,0 1 131 0 0,1 5-200 0 0,1-1-1 0 0,0 0 1 0 0,0 1 0 0 0,1-2 0 0 0,0 1-1 0 0,1-1 1 0 0,0 0 0 0 0,13 14-1 0 0,6 2-28 0 0,35 26-1 0 0,4 5 17 0 0,-30-25-7 0 0,-17-15 0 0 0,29 32 0 0 0,-37-37 10 0 0,-2 1 0 0 0,0 0 0 0 0,0 0 0 0 0,9 22 0 0 0,-13-26-153 0 0,0 0-1 0 0,-1 1 1 0 0,0-1 0 0 0,0 1-1 0 0,-1 0 1 0 0,0-1-1 0 0,0 1 1 0 0,-1 0 0 0 0,0 10-1 0 0,-1-1-269 0 0,1-14 542 0 0,0-1-1 0 0,0 1 0 0 0,-1 0 1 0 0,1-1-1 0 0,-1 1 0 0 0,1-1 1 0 0,-2 6-1 0 0,1-7-86 0 0,0 0 0 0 0,0 0 0 0 0,0 0 0 0 0,0 1-1 0 0,0-1 1 0 0,0 0 0 0 0,0 0 0 0 0,0 0 0 0 0,-1-1 0 0 0,1 1 0 0 0,0 0 0 0 0,-1 0 0 0 0,1-1 0 0 0,0 1-1 0 0,-1-1 1 0 0,1 1 0 0 0,-3 0 0 0 0,-8 1-39 0 0,0 0-1 0 0,1 0 1 0 0,-1-1-1 0 0,0-1 1 0 0,0 0-1 0 0,-19-3 1 0 0,-73-16-6 0 0,77 13 4 0 0,-13-2 823 0 0,-57-21-1 0 0,80 23-1672 0 0,-21-13-1 0 0,32 16-99 0 0,5 2-4262 0 0,1 1 5201 0 0,0 0-5104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4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27 13015 0 0,'0'-11'1386'0'0,"0"5"-1290"0"0,0 5 280 0 0,9-6 1473 0 0,-6 6-1770 0 0,0 1-1 0 0,0-1 1 0 0,0 1 0 0 0,0 0-1 0 0,1 0 1 0 0,-1 1-1 0 0,0-1 1 0 0,0 1 0 0 0,0-1-1 0 0,0 1 1 0 0,0 0 0 0 0,0 0-1 0 0,0 0 1 0 0,0 1 0 0 0,0-1-1 0 0,4 4 1 0 0,-3-2-33 0 0,0 0-1 0 0,0 1 1 0 0,-1 0-1 0 0,1 0 1 0 0,-1 0-1 0 0,0 0 1 0 0,0 0 0 0 0,-1 1-1 0 0,4 6 1 0 0,0 3-23 0 0,-1 0 1 0 0,-1 0-1 0 0,0 0 1 0 0,-1 0-1 0 0,-1 1 1 0 0,2 22-1 0 0,-4-7 38 0 0,-1-1 1 0 0,-2 1-1 0 0,-1 0 0 0 0,-7 31 0 0 0,-40 114 160 0 0,-48 93 21 0 0,-16-6-269 0 0,47-109-348 0 0,-19 33-3158 0 0,76-168 2131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40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26 281 12439 0 0,'-4'-2'641'0'0,"-5"-5"-330"0"0,-3-5 3267 0 0,27 9-1928 0 0,362-116 1779 0 0,-171 48-2518 0 0,-143 50-691 0 0,-20 6-179 0 0,56-12-1 0 0,-94 26-250 0 0,0 0 0 0 0,1 0-1 0 0,-1 0 1 0 0,0 1 0 0 0,0 0-1 0 0,0 0 1 0 0,1 1 0 0 0,6 1-1 0 0,-12-2 117 0 0,1 0-1 0 0,-1 1 0 0 0,1-1 1 0 0,-1 0-1 0 0,0 1 1 0 0,1-1-1 0 0,-1 0 1 0 0,0 1-1 0 0,1-1 1 0 0,-1 1-1 0 0,0-1 0 0 0,0 1 1 0 0,1-1-1 0 0,-1 0 1 0 0,0 1-1 0 0,0-1 1 0 0,0 1-1 0 0,0-1 0 0 0,1 1 1 0 0,-1-1-1 0 0,0 1 1 0 0,0-1-1 0 0,0 1 1 0 0,0 0-1 0 0,-1 12-1362 0 0,-2 0-178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4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95 3223 0 0,'1'-8'8894'0'0,"-4"25"-8478"0"0,-22 170 3117 0 0,24-173-3361 0 0,-2 23 158 0 0,1-1-1 0 0,7 68 0 0 0,-4-98-316 0 0,0 1 0 0 0,0-1 0 0 0,1 0 0 0 0,4 10 0 0 0,-5-14 59 0 0,-1-2-56 0 0,0 1-1 0 0,1-1 1 0 0,-1 1 0 0 0,0-1-1 0 0,0 1 1 0 0,1-1 0 0 0,-1 1-1 0 0,0-1 1 0 0,1 0 0 0 0,-1 1-1 0 0,1-1 1 0 0,-1 0-1 0 0,1 1 1 0 0,-1-1 0 0 0,0 0-1 0 0,1 0 1 0 0,-1 1 0 0 0,1-1-1 0 0,-1 0 1 0 0,1 0-1 0 0,-1 0 1 0 0,1 0 0 0 0,-1 0-1 0 0,1 1 1 0 0,0-1 0 0 0,-1 0-1 0 0,1 0 1 0 0,-1 0 0 0 0,1-1-1 0 0,-1 1 1 0 0,1 0-1 0 0,-1 0 1 0 0,2 0 0 0 0,18-4 374 0 0,-14 1-267 0 0,0 0 1 0 0,1 0 0 0 0,-1-1-1 0 0,0 1 1 0 0,-1-1 0 0 0,1-1 0 0 0,-1 1-1 0 0,6-6 1 0 0,36-46 322 0 0,-33 38-321 0 0,164-231 201 0 0,-164 224-929 0 0,-1 0 0 0 0,16-44 0 0 0,-15 33-5120 0 0,-10 26 223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41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4 5983 0 0,'0'0'6011'0'0,"-15"-2"-4246"0"0,10 1-1747 0 0,1 1 0 0 0,-1-1 0 0 0,0 2 0 0 0,1-1-1 0 0,-1 0 1 0 0,1 1 0 0 0,-1 0 0 0 0,1 0 0 0 0,-1 0-1 0 0,1 0 1 0 0,-9 5 0 0 0,-4 2-244 0 0,-26 18 0 0 0,26-15 112 0 0,-19 14 681 0 0,1 2 0 0 0,1 0-1 0 0,2 3 1 0 0,-38 43 0 0 0,62-64-288 0 0,0 1 0 0 0,0-1 0 0 0,-7 15 0 0 0,14-23 283 0 0,3 1-543 0 0,0-1-1 0 0,-1 0 0 0 0,1 0 0 0 0,0 0 1 0 0,0 0-1 0 0,0-1 0 0 0,0 1 1 0 0,0 0-1 0 0,-1-1 0 0 0,1 1 1 0 0,0-1-1 0 0,1 0 0 0 0,-1 0 1 0 0,0 0-1 0 0,0 0 0 0 0,0 0 1 0 0,0 0-1 0 0,3-1 0 0 0,3 0 69 0 0,0-1 0 0 0,16-5-1 0 0,-8 1-170 0 0,-1-1 0 0 0,0 0 0 0 0,0-1-1 0 0,-1 0 1 0 0,16-12 0 0 0,-29 19-53 0 0,-2 8-478 0 0,0 0 621 0 0,0 0 1 0 0,-1 0-1 0 0,0 0 1 0 0,0 0-1 0 0,-1 0 1 0 0,-5 10-1 0 0,-7 18 30 0 0,14-33-101 0 0,1 0-1 0 0,-1 0 1 0 0,1 1 0 0 0,-1-1-1 0 0,1 0 1 0 0,0 1 0 0 0,0-1-1 0 0,0 0 1 0 0,0 0-1 0 0,0 1 1 0 0,1 3 0 0 0,-1-6 16 0 0,1 1 0 0 0,-1 0 1 0 0,1 0-1 0 0,-1-1 1 0 0,1 1-1 0 0,-1 0 0 0 0,1-1 1 0 0,-1 1-1 0 0,1 0 1 0 0,0-1-1 0 0,-1 1 0 0 0,1-1 1 0 0,0 1-1 0 0,-1-1 0 0 0,1 1 1 0 0,0-1-1 0 0,0 0 1 0 0,-1 1-1 0 0,1-1 0 0 0,0 0 1 0 0,0 0-1 0 0,0 1 1 0 0,0-1-1 0 0,-1 0 0 0 0,1 0 1 0 0,0 0-1 0 0,0 0 1 0 0,0 0-1 0 0,0 0 0 0 0,0 0 1 0 0,-1-1-1 0 0,1 1 1 0 0,1 0-1 0 0,16-5-1778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9815 0 0,'0'0'2900'0'0,"0"2"-1886"0"0,-2 28 401 0 0,-1 0 1 0 0,-13 52 0 0 0,5-29-849 0 0,-7 29 4 0 0,-49 141 0 0 0,-60 68-563 0 0,47-109-2874 0 0,73-169 1862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4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3223 0 0,'0'0'10244'0'0,"-1"2"-9962"0"0,-2 4-210 0 0,0-1 0 0 0,0 1 1 0 0,1 0-1 0 0,0-1 1 0 0,0 1-1 0 0,1 0 1 0 0,0 0-1 0 0,-1 8 0 0 0,-2 54 105 0 0,3-50-123 0 0,-1 43 724 0 0,-4 1 0 0 0,-2-1 0 0 0,-24 90 0 0 0,-111 256 2190 0 0,46-144-2538 0 0,92-247-2055 0 0,-3 22 0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4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160 217 10591 0 0,'0'0'819'0'0,"0"2"-534"0"0,1 9 528 0 0,1-1-1 0 0,0 1 1 0 0,0-1-1 0 0,1 0 1 0 0,1 0-1 0 0,0 0 1 0 0,7 13-1 0 0,-3-3-489 0 0,-1-7-144 0 0,0-1-1 0 0,0 1 1 0 0,1-1-1 0 0,1 0 1 0 0,0-1 0 0 0,13 13-1 0 0,69 57 1199 0 0,-62-57-1251 0 0,-24-20-166 0 0,3 3-427 0 0,-1-1 0 0 0,1 0 0 0 0,15 8 0 0 0,-21-13 371 0 0,-1 0 0 0 0,1 0 0 0 0,0-1 0 0 0,0 1 0 0 0,0 0 0 0 0,0-1-1 0 0,0 1 1 0 0,1-1 0 0 0,-1 0 0 0 0,0 1 0 0 0,0-1 0 0 0,0 0 0 0 0,0 0 0 0 0,0-1 0 0 0,0 1-1 0 0,1 0 1 0 0,-1-1 0 0 0,0 1 0 0 0,0-1 0 0 0,0 0 0 0 0,0 1 0 0 0,0-1 0 0 0,1-1 0 0 0,8-7-1450 0 0</inkml:trace>
  <inkml:trace contextRef="#ctx0" brushRef="#br0" timeOffset="1">636 1 5527 0 0,'-1'2'4636'0'0,"-21"51"796"0"0,-5 33-4293 0 0,6-19-282 0 0,-147 384 1319 0 0,120-343-2122 0 0,-97 232 60 0 0,23 51 30 0 0,120-384-159 0 0,-3 13-561 0 0,-1-1 0 0 0,0 0 0 0 0,-2 0 1 0 0,-13 26-1 0 0,0-11-996 0 0,8-7-18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4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274 188 8375 0 0,'0'0'758'0'0,"0"2"-620"0"0,-3 6 300 0 0,1-1-1 0 0,0 1 0 0 0,1 0 1 0 0,0-1-1 0 0,0 1 1 0 0,0 0-1 0 0,1 0 0 0 0,0 0 1 0 0,2 8-1 0 0,-2-13-306 0 0,1 0 0 0 0,0 0 0 0 0,0 0 0 0 0,0 0 0 0 0,0 0 0 0 0,0 0 0 0 0,0 0 0 0 0,1 0 1 0 0,0-1-1 0 0,-1 1 0 0 0,1 0 0 0 0,0-1 0 0 0,0 0 0 0 0,1 1 0 0 0,-1-1 0 0 0,0 0 0 0 0,1 0 0 0 0,-1 0 0 0 0,1-1 0 0 0,0 1 0 0 0,-1 0 0 0 0,1-1 0 0 0,0 0 0 0 0,0 0 1 0 0,6 2-1 0 0,-1-1 42 0 0,0-1 0 0 0,1 0 0 0 0,-1 0 1 0 0,1-1-1 0 0,-1 0 0 0 0,1-1 1 0 0,-1 0-1 0 0,0 0 0 0 0,1 0 0 0 0,11-5 1 0 0,8-3 95 0 0,43-22 1 0 0,-39 16-125 0 0,111-54 78 0 0,-123 57-327 0 0,0 0 0 0 0,-1-1 0 0 0,-1-1 0 0 0,31-29 0 0 0,-44 39-100 0 0,0-1 1 0 0,-1-1-1 0 0,1 1 0 0 0,-1 0 1 0 0,0-1-1 0 0,-1 0 0 0 0,1 0 1 0 0,-1 0-1 0 0,0-1 0 0 0,-1 1 1 0 0,4-11-1 0 0,-6 16 148 0 0,0-1 0 0 0,0 1 0 0 0,0 0 0 0 0,0 0 0 0 0,0 0 0 0 0,0 0 0 0 0,0 0 0 0 0,0 0 0 0 0,0 0 0 0 0,0 0 0 0 0,-1 0 0 0 0,1 0-1 0 0,0 0 1 0 0,-1 0 0 0 0,1 0 0 0 0,-1 0 0 0 0,1 0 0 0 0,-1 0 0 0 0,0 0 0 0 0,1 0 0 0 0,-2-1 0 0 0,1 1 2 0 0,-1 0-1 0 0,1 0 1 0 0,-1 0-1 0 0,0 0 1 0 0,1 1-1 0 0,-1-1 1 0 0,0 0 0 0 0,1 1-1 0 0,-1-1 1 0 0,0 1-1 0 0,-3-1 1 0 0,-5 0-79 0 0,0 1 1 0 0,0 0 0 0 0,-18 2 0 0 0,18-1-10 0 0,-50 7-192 0 0,-115 31 1 0 0,141-29 503 0 0,-1 2 0 0 0,2 1 0 0 0,0 1 0 0 0,0 2 0 0 0,1 2 1 0 0,-48 35-1 0 0,38-22-140 0 0,2 2 0 0 0,2 1 1 0 0,-48 55-1 0 0,79-80 24 0 0,1-1 1 0 0,0 1-1 0 0,0-1 0 0 0,1 2 1 0 0,0-1-1 0 0,1 0 1 0 0,-6 18-1 0 0,9-24 14 0 0,0 1 0 0 0,0-1-1 0 0,1 1 1 0 0,-1 0 0 0 0,1-1 0 0 0,0 1 0 0 0,0 0 0 0 0,0-1-1 0 0,0 1 1 0 0,1 0 0 0 0,-1 0 0 0 0,1-1 0 0 0,0 1-1 0 0,0-1 1 0 0,1 1 0 0 0,-1-1 0 0 0,1 1 0 0 0,-1-1 0 0 0,1 0-1 0 0,0 0 1 0 0,0 0 0 0 0,1 0 0 0 0,-1 0 0 0 0,5 4 0 0 0,1-1 104 0 0,0 0 0 0 0,0-1 1 0 0,0 0-1 0 0,0-1 0 0 0,1 1 1 0 0,0-2-1 0 0,0 1 1 0 0,0-1-1 0 0,16 3 0 0 0,1-2 204 0 0,-1 0 0 0 0,37 0 1 0 0,-22-5-128 0 0,0-1 0 0 0,59-11 0 0 0,77-26-132 0 0,-151 34-155 0 0,35-12-710 0 0,-21 4-4558 0 0,-10 4-1040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4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0,'0'0'102'0'0,"0"2"-1"0"0,5 25 560 0 0,-3-14 2165 0 0,2 0-1 0 0,-1-1 1 0 0,12 25-1 0 0,2-6-704 0 0,-2-11-1545 0 0,0 0 0 0 0,2 0-1 0 0,0-2 1 0 0,1 0 0 0 0,34 27 0 0 0,-25-26-283 0 0,1-1-1 0 0,1-1 1 0 0,58 24-1 0 0,-28-17-174 0 0,-24-11-25 0 0,0 1-1 0 0,-1 2 1 0 0,46 29-1 0 0,-74-41-315 0 0,0 1 1 0 0,-1-1-1 0 0,0 1 0 0 0,0 0 0 0 0,0 0 1 0 0,-1 1-1 0 0,1-1 0 0 0,-1 1 0 0 0,-1 0 1 0 0,1 0-1 0 0,-1 0 0 0 0,3 7 0 0 0,-6-11-505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4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0 13559 0 0,'0'0'1231'0'0,"-1"2"-946"0"0,-3 6-22 0 0,0 1-1 0 0,-1-1 0 0 0,0 1 1 0 0,-1-2-1 0 0,0 1 1 0 0,0 0-1 0 0,-1-1 0 0 0,0 0 1 0 0,-10 8-1 0 0,-11 6-127 0 0,-39 22 0 0 0,36-23 23 0 0,-21 13-122 0 0,-98 66 8 0 0,117-74-44 0 0,2 0 0 0 0,-42 44 0 0 0,40-29-1149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4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2 10135 0 0,'0'0'464'0'0,"3"0"-9"0"0,-3 0-448 0 0,0-1-1 0 0,0 1 1 0 0,0 0-1 0 0,0 0 1 0 0,0 0-1 0 0,0 0 1 0 0,0 0 0 0 0,0 0-1 0 0,0 0 1 0 0,0 0-1 0 0,0 0 1 0 0,0 0-1 0 0,1 0 1 0 0,-1 0 0 0 0,0 0-1 0 0,0 0 1 0 0,0 0-1 0 0,0 0 1 0 0,0 0-1 0 0,0 0 1 0 0,0 0 0 0 0,0 0-1 0 0,0 0 1 0 0,0 0-1 0 0,0 0 1 0 0,0 0-1 0 0,1 0 1 0 0,-1 0 0 0 0,0 0-1 0 0,0 0 1 0 0,0 0-1 0 0,0 0 1 0 0,0 0-1 0 0,0 0 1 0 0,0 0 0 0 0,0 0-1 0 0,0 0 1 0 0,0 0-1 0 0,0 0 1 0 0,0 0-1 0 0,0 0 1 0 0,1 0 0 0 0,-1 0-1 0 0,0 0 1 0 0,0 0-1 0 0,0 0 1 0 0,0 0 0 0 0,0 1-1 0 0,0-1 1 0 0,0 0-1 0 0,0 0 1 0 0,0 0-1 0 0,0 0 1 0 0,0 0 0 0 0,0 0-1 0 0,0 0 1 0 0,0 0-1 0 0,0 0 1 0 0,0 0-1 0 0,0 0 1 0 0,0 0 0 0 0,0 1-1 0 0,0-1 1 0 0,0 0-1 0 0,0 0 1 0 0,-6 4 254 0 0,-10 5 152 0 0,-213 86 760 0 0,60-27-1229 0 0,112-44 56 0 0,-107 50 0 0 0,135-57 0 0 0,-43 30 0 0 0,36-21 0 0 0,28-21 204 0 0,0 1-1 0 0,1 0 1 0 0,-1 0 0 0 0,1 1-1 0 0,1 0 1 0 0,-1 0-1 0 0,1 1 1 0 0,0 0 0 0 0,-5 11-1 0 0,8-15-101 0 0,1 1 0 0 0,0 0 0 0 0,0 0-1 0 0,1 0 1 0 0,0 0 0 0 0,0 0 0 0 0,0 0 0 0 0,0 0-1 0 0,1 0 1 0 0,0 1 0 0 0,0-1 0 0 0,0 0 0 0 0,1 0-1 0 0,-1 0 1 0 0,1 0 0 0 0,1 0 0 0 0,-1 0 0 0 0,1 0-1 0 0,2 5 1 0 0,0 0-54 0 0,1-1 1 0 0,1 0-1 0 0,-1 0 0 0 0,2-1 0 0 0,-1 0 0 0 0,1 0 1 0 0,0 0-1 0 0,1-1 0 0 0,0 0 0 0 0,0-1 0 0 0,0 0 1 0 0,1 0-1 0 0,0 0 0 0 0,17 7 0 0 0,-14-8-8 0 0,0 0-1 0 0,0-1 0 0 0,1-1 1 0 0,0 0-1 0 0,-1 0 1 0 0,1-1-1 0 0,0-1 1 0 0,0 0-1 0 0,0-1 0 0 0,0 0 1 0 0,21-4-1 0 0,33-10-5573 0 0,-29 7-80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4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9 10135 0 0,'18'-7'464'0'0,"-15"5"252"0"0,-3 4-176 0 0,-1 2-412 0 0,-1 0 0 0 0,0 0 0 0 0,1 0 0 0 0,-1 0 0 0 0,0 0 0 0 0,-1-1 0 0 0,1 1 0 0 0,-1-1 0 0 0,1 1 0 0 0,-1-1 0 0 0,0 0 0 0 0,0 0 0 0 0,-1 0 0 0 0,1-1-1 0 0,-1 1 1 0 0,-6 3 0 0 0,-7 3 6 0 0,0 0 0 0 0,-27 9-1 0 0,3-3 473 0 0,-41 18 419 0 0,71-28-866 0 0,-1 1 1 0 0,2 1-1 0 0,-1 0 0 0 0,1 1 1 0 0,-11 9-1 0 0,12-8 29 0 0,0 1 0 0 0,0 0-1 0 0,1 0 1 0 0,0 0 0 0 0,1 1 0 0 0,0 0 0 0 0,0 1-1 0 0,2 0 1 0 0,-1 0 0 0 0,1 0 0 0 0,1 0 0 0 0,0 1-1 0 0,-3 23 1 0 0,7-33-179 0 0,-1 0-1 0 0,1-1 1 0 0,0 1-1 0 0,0-1 1 0 0,1 1 0 0 0,-1 0-1 0 0,0-1 1 0 0,1 1-1 0 0,0 0 1 0 0,0-1 0 0 0,-1 1-1 0 0,1-1 1 0 0,1 0-1 0 0,-1 1 1 0 0,0-1-1 0 0,1 0 1 0 0,1 3 0 0 0,0-2-1 0 0,0 0 1 0 0,-1-1 0 0 0,1 0 0 0 0,1 1 0 0 0,-1-1 0 0 0,0 0-1 0 0,0-1 1 0 0,1 1 0 0 0,-1 0 0 0 0,8 1 0 0 0,1 0-70 0 0,1 0 0 0 0,0-2 0 0 0,1 1 0 0 0,-1-2 0 0 0,24-1 0 0 0,-9-1-1027 0 0,0-2 1 0 0,30-8 0 0 0,-30 4-465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4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48 2303 0 0,'7'-16'234'0'0,"11"-16"16834"0"0,-58 103-16262 0 0,-84 200-437 0 0,-20 43-218 0 0,77-168-111 0 0,-77 148-493 0 0,116-241-2188 0 0,22-40-954 0 0,-3 3-2552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4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2303 0 0,'0'2'167'0'0,"1"3"357"0"0,0 0 0 0 0,-1-1-1 0 0,0 1 1 0 0,0-1 0 0 0,0 1 0 0 0,0 0-1 0 0,-1-1 1 0 0,0 1 0 0 0,0 0-1 0 0,-2 6 1 0 0,-21 50 2672 0 0,14-38-3325 0 0,2-5 410 0 0,-3 9 1200 0 0,0 1-1 0 0,-11 50 1 0 0,20-69-1129 0 0,1 1-1 0 0,0-1 1 0 0,0 1 0 0 0,1-1 0 0 0,0 1-1 0 0,1-1 1 0 0,0 1 0 0 0,1-1 0 0 0,-1 1 0 0 0,2-1-1 0 0,0 0 1 0 0,6 15 0 0 0,-6-16-249 0 0,1 0 0 0 0,0 0 0 0 0,0-1 0 0 0,0 1 0 0 0,1-1 0 0 0,0 0 0 0 0,1-1 0 0 0,-1 1 0 0 0,1-1 0 0 0,1 0 0 0 0,6 5 0 0 0,-12-10-91 0 0,0 0 0 0 0,1 0-1 0 0,-1 0 1 0 0,1 0 0 0 0,-1 0 0 0 0,0 0 0 0 0,1-1 0 0 0,0 1-1 0 0,-1-1 1 0 0,1 1 0 0 0,-1-1 0 0 0,1 1 0 0 0,0-1 0 0 0,-1 0-1 0 0,3 0 1 0 0,0 0 25 0 0,-2 0-22 0 0,0 0-1 0 0,0 0 1 0 0,0-1-1 0 0,0 1 0 0 0,0-1 1 0 0,0 0-1 0 0,-1 1 0 0 0,1-1 1 0 0,0 0-1 0 0,0 0 1 0 0,0 0-1 0 0,-1 0 0 0 0,1-1 1 0 0,-1 1-1 0 0,1 0 0 0 0,-1-1 1 0 0,2-1-1 0 0,1-1 29 0 0,32-31 220 0 0,-2-1 1 0 0,54-74-1 0 0,-10 10 12 0 0,-72 93-282 0 0,26-32-574 0 0,2 1 1 0 0,2 2-1 0 0,41-33 1 0 0,-72 65-164 0 0,0 1 1 0 0,0 0-1 0 0,11-5 0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4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0 7831 0 0,'0'0'4128'0'0,"-8"0"-646"0"0,-5 3-3075 0 0,0-1 0 0 0,0 2 1 0 0,0 0-1 0 0,0 0 1 0 0,-22 12-1 0 0,-59 38-527 0 0,69-38 278 0 0,-36 22-44 0 0,-71 59 0 0 0,117-83-42 0 0,15-13-67 0 0,1-1-1 0 0,-1 1 0 0 0,0-1 0 0 0,1 1 1 0 0,-1-1-1 0 0,1 1 0 0 0,-1-1 1 0 0,0 0-1 0 0,1 1 0 0 0,-1-1 1 0 0,1 0-1 0 0,-1 1 0 0 0,1-1 0 0 0,0 0 1 0 0,0 1-1 0 0,-1-1-1 0 0,50 21-174 0 0,-40-18 122 0 0,0 0 1 0 0,-1 1-1 0 0,1 1 1 0 0,-1 0-1 0 0,0 0 1 0 0,0 1-1 0 0,0 0 1 0 0,14 13-1 0 0,-17-12 260 0 0,0-1-1 0 0,-1 1 0 0 0,0 0 0 0 0,0 0 1 0 0,-1 1-1 0 0,0-1 0 0 0,0 1 0 0 0,-1 0 1 0 0,0 0-1 0 0,0 0 0 0 0,-1 1 1 0 0,0-1-1 0 0,1 10 0 0 0,-3-14-81 0 0,0 1 0 0 0,0-1 1 0 0,-1 0-1 0 0,1 1 0 0 0,-1-1 0 0 0,0 0 0 0 0,0 1 0 0 0,0-1 0 0 0,-1 0 0 0 0,1 0 0 0 0,-1 0 1 0 0,0 0-1 0 0,0 0 0 0 0,-1-1 0 0 0,-4 7 0 0 0,1-2-16 0 0,0-2 1 0 0,-1 1-1 0 0,0-1 1 0 0,0 0-1 0 0,0 0 1 0 0,-12 7-1 0 0,11-9-66 0 0,1 0 1 0 0,-1 0-1 0 0,0-1 0 0 0,0 0 0 0 0,0 0 0 0 0,-10 1 1 0 0,14-3-207 0 0,-1-1 0 0 0,0 1 0 0 0,0-1 0 0 0,0 0 0 0 0,0 0 0 0 0,0-1 0 0 0,0 1 0 0 0,0-1 0 0 0,0 0 0 0 0,1-1 0 0 0,-1 1 0 0 0,-4-3 0 0 0,-1-1-845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4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71 482 10591 0 0,'0'0'964'0'0,"1"2"-794"0"0,10 33 6996 0 0,-4 4-3704 0 0,-6-27-3285 0 0,0 0 0 0 0,0 0 0 0 0,-1 0 0 0 0,-1 0 1 0 0,0 0-1 0 0,-1 0 0 0 0,-6 21 0 0 0,-2-6-214 0 0,-27 47 0 0 0,4-7-3348 0 0,32-65 1897 0 0</inkml:trace>
  <inkml:trace contextRef="#ctx0" brushRef="#br0" timeOffset="1">408 14 7831 0 0,'-2'-14'3200'0'0,"-7"20"-1880"0"0,2 2-6128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46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22 310 11055 0 0,'0'0'1002'0'0,"0"3"-824"0"0,-10 51 739 0 0,6-34 1810 0 0,-3 39 0 0 0,7-52-2446 0 0,0 1 0 0 0,0 0 0 0 0,1 0 0 0 0,0 0 0 0 0,1 0 0 0 0,-1-1 0 0 0,2 1 0 0 0,3 11 0 0 0,-2-11-50 0 0,0 1 0 0 0,1-1 0 0 0,0 0 0 0 0,0 0-1 0 0,1 0 1 0 0,8 9 0 0 0,-13-16 737 0 0,1-2-816 0 0,4-1-41 0 0,-1-1-1 0 0,1 0 1 0 0,-1 0-1 0 0,0 0 1 0 0,0 0-1 0 0,0-1 1 0 0,-1 0 0 0 0,1 0-1 0 0,-1-1 1 0 0,6-7-1 0 0,6-8 277 0 0,15-28 0 0 0,-15 23-237 0 0,168-212-1354 0 0,-34 79-4310 0 0,-127 135 3600 0 0,-4 4-2578 0 0,-1 2-1084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4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343 162 10135 0 0,'0'0'778'0'0,"0"2"-506"0"0,0 4 388 0 0,0-1 1 0 0,1 0-1 0 0,-1 0 1 0 0,1 0-1 0 0,1 0 1 0 0,-1 0-1 0 0,0 0 0 0 0,1 0 1 0 0,0-1-1 0 0,5 8 1 0 0,-6-10-518 0 0,0-1 0 0 0,1 0 1 0 0,-1 1-1 0 0,1-1 0 0 0,-1 0 1 0 0,1 0-1 0 0,-1 0 0 0 0,1 0 1 0 0,0 0-1 0 0,0-1 0 0 0,-1 1 0 0 0,1-1 1 0 0,0 1-1 0 0,0-1 0 0 0,3 1 1 0 0,29 0 920 0 0,-32-2-966 0 0,12 0 182 0 0,0-1 0 0 0,-1 0 0 0 0,1-2 1 0 0,21-7-1 0 0,53-26-151 0 0,-47 19-109 0 0,-31 13-151 0 0,1 0 0 0 0,-1-1 0 0 0,0 0-1 0 0,0-1 1 0 0,14-12 0 0 0,-22 17 90 0 0,1 0-1 0 0,-1 0 0 0 0,0-1 1 0 0,1 1-1 0 0,-1-1 1 0 0,0 0-1 0 0,0 1 1 0 0,-1-1-1 0 0,1 0 1 0 0,-1 0-1 0 0,1 0 1 0 0,-1 0-1 0 0,0-1 1 0 0,0 1-1 0 0,0 0 1 0 0,-1 0-1 0 0,1-1 1 0 0,-1 1-1 0 0,0 0 0 0 0,1-1 1 0 0,-2 1-1 0 0,1 0 1 0 0,0-1-1 0 0,-2-3 1 0 0,2 5 31 0 0,-1 0 1 0 0,0 0-1 0 0,0 0 1 0 0,1 0-1 0 0,-2 0 1 0 0,1 1-1 0 0,0-1 1 0 0,0 0 0 0 0,0 1-1 0 0,-1-1 1 0 0,1 1-1 0 0,-1-1 1 0 0,1 1-1 0 0,-1 0 1 0 0,0-1-1 0 0,-2 0 1 0 0,1 0 2 0 0,-1 1 0 0 0,1-1 1 0 0,-1 1-1 0 0,0 0 0 0 0,0 0 1 0 0,0 0-1 0 0,-7 0 0 0 0,-2 1-1 0 0,0 0 0 0 0,0 1 0 0 0,1 0 0 0 0,-16 4 0 0 0,11 0 0 0 0,0 1 0 0 0,1 1 0 0 0,0 0-1 0 0,1 1 1 0 0,-1 0 0 0 0,-23 19 0 0 0,12-9 20 0 0,-145 114 412 0 0,147-111-379 0 0,-21 17 16 0 0,3 2 0 0 0,1 2-1 0 0,-42 54 1 0 0,80-91-50 0 0,0 1 0 0 0,0 0 0 0 0,0 1 0 0 0,1-1 0 0 0,0 1 0 0 0,-4 12 0 0 0,6-18-7 0 0,1 1-1 0 0,-1 0 1 0 0,1-1-1 0 0,0 1 1 0 0,0 0-1 0 0,0 0 0 0 0,0-1 1 0 0,0 1-1 0 0,0 0 1 0 0,0 0-1 0 0,0-1 1 0 0,1 1-1 0 0,-1 0 1 0 0,1-1-1 0 0,-1 1 1 0 0,1 0-1 0 0,0-1 1 0 0,0 1-1 0 0,-1-1 1 0 0,1 1-1 0 0,0-1 1 0 0,0 1-1 0 0,0-1 1 0 0,1 0-1 0 0,-1 0 1 0 0,0 1-1 0 0,1-1 0 0 0,-1 0 1 0 0,0 0-1 0 0,1 0 1 0 0,-1 0-1 0 0,4 1 1 0 0,2 1 13 0 0,-1-1 1 0 0,1 0-1 0 0,0 0 0 0 0,0-1 1 0 0,0 0-1 0 0,-1 0 0 0 0,12 0 1 0 0,51-5 158 0 0,-47 2-158 0 0,3-1-18 0 0,0-2-1 0 0,27-8 1 0 0,-4 1-58 0 0,37-4-3299 0 0,-67 11 1805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4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8031 0 0,'0'0'727'0'0,"-1"2"-596"0"0,1 1-5 0 0,-1 0 0 0 0,1 0 0 0 0,0 0 0 0 0,0 0 0 0 0,0 0 0 0 0,0 0 0 0 0,0 0 0 0 0,0 0 0 0 0,1 0 0 0 0,0 0 0 0 0,-1 0 0 0 0,1 0 0 0 0,0 0 0 0 0,1 0 1 0 0,-1 0-1 0 0,0-1 0 0 0,1 1 0 0 0,-1 0 0 0 0,1-1 0 0 0,0 1 0 0 0,0-1 0 0 0,0 0 0 0 0,4 4 0 0 0,74 56 3087 0 0,12 11 442 0 0,-70-53-3067 0 0,0 2 1 0 0,-1 0-1 0 0,-2 1 0 0 0,30 46 1 0 0,-43-60-452 0 0,-1 0 0 0 0,-1 0 0 0 0,0 1 0 0 0,0-1 0 0 0,0 1 0 0 0,-2 0 0 0 0,1 0 0 0 0,-1 0 0 0 0,0 0 0 0 0,-1 1 1 0 0,0-1-1 0 0,-1 0 0 0 0,0 1 0 0 0,-1-1 0 0 0,0 0 0 0 0,-1 1 0 0 0,-4 16 0 0 0,2-15-751 0 0,0 0 1 0 0,-1-1-1 0 0,0 0 0 0 0,-1 0 0 0 0,0 0 0 0 0,0-1 1 0 0,-2 0-1 0 0,1 0 0 0 0,-1-1 0 0 0,0 0 0 0 0,-1 0 1 0 0,0-1-1 0 0,0 0 0 0 0,-1-1 0 0 0,0 0 0 0 0,-15 8 1 0 0,10-8-5337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5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596 216 3223 0 0,'-45'19'537'0'0,"-57"32"6782"0"0,-68 50-4702 0 0,136-78-2451 0 0,1 2 0 0 0,-54 52 0 0 0,69-58-7 0 0,1 0 0 0 0,1 1 0 0 0,0 1 0 0 0,-13 24 0 0 0,25-38-79 0 0,0 0 0 0 0,0 1 0 0 0,1-1 0 0 0,0 1 0 0 0,0 0 0 0 0,1 0 0 0 0,0 0 0 0 0,1 0 0 0 0,0 0 0 0 0,0 0 0 0 0,0 1 1 0 0,1-1-1 0 0,1 0 0 0 0,-1 0 0 0 0,1 0 0 0 0,4 16 0 0 0,-3-19-50 0 0,1 1 1 0 0,-1-1 0 0 0,1 0-1 0 0,0 0 1 0 0,0-1-1 0 0,0 1 1 0 0,1-1 0 0 0,0 1-1 0 0,0-1 1 0 0,0 0-1 0 0,0-1 1 0 0,1 1-1 0 0,-1-1 1 0 0,1 1 0 0 0,0-2-1 0 0,0 1 1 0 0,0 0-1 0 0,0-1 1 0 0,8 2-1 0 0,9 3 75 0 0,0-1-1 0 0,0-1 0 0 0,33 2 0 0 0,-22-5 79 0 0,0 0-1 0 0,0-3 1 0 0,52-6 0 0 0,98-27 314 0 0,-152 28-424 0 0,266-66 730 0 0,-248 57-619 0 0,-2-2 1 0 0,0-3-1 0 0,-1-1 1 0 0,45-29 0 0 0,-85 46-147 0 0,1 0 0 0 0,-1 0 0 0 0,0-1 0 0 0,-1 0 0 0 0,11-10 0 0 0,-14 12-5 0 0,0 0 1 0 0,-1 1-1 0 0,1-1 0 0 0,-1 0 1 0 0,1 0-1 0 0,-1 0 0 0 0,0 0 0 0 0,0 0 1 0 0,0-1-1 0 0,-1 1 0 0 0,1 0 1 0 0,-1 0-1 0 0,0-1 0 0 0,0 1 1 0 0,0 0-1 0 0,0-4 0 0 0,-2-5-1 0 0,0 0 0 0 0,-1 0 0 0 0,0 0 0 0 0,-1 1 0 0 0,-1-1 0 0 0,0 1 0 0 0,0 0 0 0 0,-1 0 0 0 0,0 1 0 0 0,-1 0-1 0 0,0 0 1 0 0,-1 0 0 0 0,-8-9 0 0 0,-16-12-256 0 0,-2 1 1 0 0,-44-32-1 0 0,40 34-121 0 0,-76-66-1240 0 0,-14-11 5 0 0,116 96 1487 0 0,0 1 1 0 0,-14-7-1 0 0,23 13 85 0 0,-1 0 0 0 0,1 0 0 0 0,-1 1-1 0 0,0-1 1 0 0,0 1 0 0 0,0 0-1 0 0,0 0 1 0 0,0 1 0 0 0,0-1-1 0 0,0 1 1 0 0,0 0 0 0 0,-4 0-1 0 0,6 1-5 0 0,0-1-1 0 0,0 1 0 0 0,0 0 0 0 0,0 0 1 0 0,1 0-1 0 0,-1 1 0 0 0,0-1 1 0 0,0 0-1 0 0,1 1 0 0 0,-1-1 1 0 0,1 1-1 0 0,0-1 0 0 0,-1 1 1 0 0,1 0-1 0 0,0-1 0 0 0,0 1 0 0 0,0 0 1 0 0,0 0-1 0 0,0 0 0 0 0,-1 3 1 0 0,-2 7-253 0 0,1-1 0 0 0,-3 17 0 0 0,4-19 136 0 0,-3 21-309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56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36 10135 0 0,'0'0'778'0'0,"0"-2"-506"0"0,6-17-68 0 0,-5 6 4846 0 0,-1 11-3794 0 0,-3 3-1166 0 0,1 0-1 0 0,-1 0 1 0 0,1 0-1 0 0,-1 0 0 0 0,1 0 1 0 0,0 0-1 0 0,-1 1 1 0 0,1-1-1 0 0,0 1 0 0 0,0 0 1 0 0,0 0-1 0 0,0 0 1 0 0,-3 3-1 0 0,2-2 18 0 0,-12 14-22 0 0,0 0 0 0 0,2 1 0 0 0,0 1 0 0 0,1 0-1 0 0,0 0 1 0 0,-8 24 0 0 0,-45 130 135 0 0,55-146-169 0 0,-52 163 44 0 0,-56 160-328 0 0,-57 96-2759 0 0,143-380 2303 0 0,22-49 819 0 0,1 2 0 0 0,0-1 0 0 0,-7 28 1 0 0,15-44 13 0 0,1-1-121 0 0,0 0 0 0 0,-1-1 0 0 0,1 1 0 0 0,0 0 0 0 0,0 0 0 0 0,0-1 0 0 0,0 1 0 0 0,0 0 0 0 0,0-1 0 0 0,0 1 0 0 0,0 0 0 0 0,0 0 0 0 0,0-1 0 0 0,0 1 0 0 0,0 0 0 0 0,0-1 0 0 0,1 1 0 0 0,-1 0 0 0 0,0 0 0 0 0,1-1 0 0 0,-1 2 0 0 0,5 5 125 0 0,-4-6-205 0 0,0 0-1 0 0,1 0 1 0 0,-1 0 0 0 0,0 0-1 0 0,0 0 1 0 0,1 0-1 0 0,-1-1 1 0 0,1 1-1 0 0,-1 0 1 0 0,1-1-1 0 0,-1 1 1 0 0,1-1 0 0 0,-1 1-1 0 0,1-1 1 0 0,2 0-1 0 0,-4 0-88 0 0,5 1-667 0 0,7-3-33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4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10 15663 0 0,'9'1'314'0'0,"-10"-2"243"0"0,-18-4 144 0 0,-1 2-683 0 0,0 2-1 0 0,1 0 1 0 0,-1 1 0 0 0,0 1-1 0 0,1 1 1 0 0,-1 1 0 0 0,-33 9-1 0 0,17 0-15 0 0,0 0 0 0 0,1 3-1 0 0,-37 19 1 0 0,39-14-2 0 0,2 1 0 0 0,0 2 0 0 0,2 1 0 0 0,-29 30 0 0 0,49-45 0 0 0,0 0 0 0 0,1 0 0 0 0,0 1 0 0 0,-11 20 0 0 0,16-26 0 0 0,1 0 0 0 0,0-1 0 0 0,0 1 0 0 0,1 1 0 0 0,-1-1 0 0 0,1 0 0 0 0,0 0 0 0 0,0 0 0 0 0,1 1 0 0 0,-1-1 0 0 0,1 0 0 0 0,0 1 0 0 0,0-1 0 0 0,0 0 0 0 0,0 1 0 0 0,1-1 0 0 0,1 6 0 0 0,-1-8 33 0 0,0 0 0 0 0,0 0 1 0 0,1-1-1 0 0,-1 1 0 0 0,0 0 0 0 0,1-1 0 0 0,-1 1 0 0 0,1-1 0 0 0,-1 0 1 0 0,1 0-1 0 0,-1 1 0 0 0,1-1 0 0 0,0 0 0 0 0,0 0 0 0 0,0 0 0 0 0,0-1 0 0 0,-1 1 1 0 0,1 0-1 0 0,0-1 0 0 0,0 1 0 0 0,0-1 0 0 0,0 0 0 0 0,0 1 0 0 0,1-1 0 0 0,1 0 1 0 0,6 0 219 0 0,-1-1 0 0 0,1 1 1 0 0,18-5-1 0 0,-10 1-226 0 0,0 0 1 0 0,-1-2 0 0 0,1 0-1 0 0,-1-1 1 0 0,26-14-1 0 0,96-54-1853 0 0,-131 72 1740 0 0,-7 4 153 0 0,-1 0 0 0 0,1 0-1 0 0,-1 0 1 0 0,1 0 0 0 0,-1 0-1 0 0,1 1 1 0 0,-1-1 0 0 0,0 0 0 0 0,1 0-1 0 0,-1 2 1 0 0,0-3-5 0 0,1 8 58 0 0,0 1 1 0 0,0-1-1 0 0,-1 0 0 0 0,0 0 1 0 0,-1 0-1 0 0,0 1 0 0 0,0-1 0 0 0,-1 0 1 0 0,-3 10-1 0 0,-4 10-198 0 0,-18 34 0 0 0,5-10 147 0 0,19-44-270 0 0,2-6-850 0 0,21-1-1899 0 0,1-7 1416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5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286 191 455 0 0,'0'0'1648'0'0,"3"0"200"0"0,2 1-825 0 0,0 0-1 0 0,0-1 0 0 0,0 1 1 0 0,7-2-1 0 0,-3 0-327 0 0,0-1 0 0 0,0 1 0 0 0,0-2 0 0 0,-1 1-1 0 0,1-2 1 0 0,13-5 0 0 0,-21 8 481 0 0,7-12-138 0 0,-8 7-919 0 0,0 0 0 0 0,0 0 0 0 0,-1 1 0 0 0,1-1 0 0 0,-1 0 0 0 0,-1 0 0 0 0,1 1 0 0 0,-1-1 0 0 0,-3-6 0 0 0,0 0-104 0 0,-1 0 0 0 0,0 0 0 0 0,-10-14 0 0 0,14 24-45 0 0,0 0 0 0 0,1 0-1 0 0,-1-1 1 0 0,0 1 0 0 0,0 0-1 0 0,0 0 1 0 0,0 1 0 0 0,-1-1-1 0 0,1 0 1 0 0,0 1 0 0 0,-1-1-1 0 0,1 1 1 0 0,-1 0 0 0 0,1 0-1 0 0,-1 0 1 0 0,0 0 0 0 0,1 0-1 0 0,-1 1 1 0 0,-4-1 0 0 0,3 1-70 0 0,0 0 0 0 0,0 1 0 0 0,0-1 0 0 0,1 1 0 0 0,-1 0 0 0 0,0 0 0 0 0,0 1 0 0 0,1-1 0 0 0,-1 1 0 0 0,1-1 0 0 0,-1 1 0 0 0,1 0 0 0 0,-5 4 0 0 0,-12 10-64 0 0,1 1 0 0 0,1 0 1 0 0,1 1-1 0 0,0 1 0 0 0,1 0 1 0 0,-18 31-1 0 0,9-9 472 0 0,3 2 1 0 0,-25 62 0 0 0,31-57-115 0 0,16-44-164 0 0,-1-1 0 0 0,0 1 0 0 0,1-1 0 0 0,-1 1 0 0 0,1 0 0 0 0,0-1 0 0 0,0 1 0 0 0,1 0 0 0 0,-1-1 0 0 0,1 1 0 0 0,1 5 0 0 0,-1-7-5 0 0,0-1-1 0 0,0 1 1 0 0,0-1-1 0 0,0 0 1 0 0,1 1-1 0 0,-1-1 1 0 0,0 0 0 0 0,1 0-1 0 0,-1 0 1 0 0,0 0-1 0 0,1 0 1 0 0,-1 0-1 0 0,1 0 1 0 0,-1 0-1 0 0,1-1 1 0 0,0 1-1 0 0,-1-1 1 0 0,1 1-1 0 0,0-1 1 0 0,0 1 0 0 0,-1-1-1 0 0,1 0 1 0 0,0 0-1 0 0,0 0 1 0 0,1 0-1 0 0,6-1 102 0 0,0 1-1 0 0,0-1 1 0 0,13-4-1 0 0,-5 0-13 0 0,0-1-1 0 0,-1 0 1 0 0,21-12 0 0 0,7-2 13 0 0,-16 6-337 0 0,-1 0 0 0 0,0-1 0 0 0,27-21 0 0 0,-45 30 624 0 0,-10 8-136 0 0,-14 13-1 0 0,5-5-166 0 0,2-2-31 0 0,-10 10 38 0 0,17-17-186 0 0,-6 8 147 0 0,0-2-1555 0 0,5-2-3307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59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0 390 5983 0 0,'3'-2'274'0'0,"0"-1"-62"0"0,1-1 0 0 0,0 1 0 0 0,-1-1 0 0 0,0 0 0 0 0,0-1 0 0 0,0 1 0 0 0,0 0 0 0 0,-1-1 0 0 0,1 0 0 0 0,-1 1-1 0 0,2-9 1 0 0,-1 2 1556 0 0,-1 0 0 0 0,0 0 0 0 0,-1 0-1 0 0,-1-18 1 0 0,0 28-1671 0 0,0-18 961 0 0,4-31 0 0 0,-3 44-1030 0 0,0 0 1 0 0,1 0-1 0 0,-1 0 0 0 0,2 0 1 0 0,-1 1-1 0 0,0-1 0 0 0,1 0 1 0 0,0 1-1 0 0,4-6 0 0 0,5-4-100 0 0,0 0-1 0 0,1 1 0 0 0,23-20 1 0 0,-30 29 1 0 0,0 0 1 0 0,1 0 0 0 0,0 1 0 0 0,0-1-1 0 0,0 2 1 0 0,1-1 0 0 0,-1 1 0 0 0,1 0 0 0 0,0 1-1 0 0,0-1 1 0 0,8 0 0 0 0,0 3 33 0 0,0 2-6 0 0,1 5 32 0 0,0 2 11 0 0,-5 1 83 0 0,21 21 1 0 0,-25-23 109 0 0,-5-5-108 0 0,0 1-78 0 0,2 15 189 0 0,-4-17-189 0 0,-1 1 0 0 0,0-1 0 0 0,0 1 0 0 0,-1 0-1 0 0,1-1 1 0 0,0 1 0 0 0,-1-1 0 0 0,0 1 0 0 0,1-1 0 0 0,-1 1-1 0 0,-2 3 1 0 0,1-1-9 0 0,-2 3-181 0 0,0 1 0 0 0,-1-1 0 0 0,-9 12 1 0 0,9-12-998 0 0,-1 1 1 0 0,1-1-1 0 0,-8 19 1 0 0,9-16-436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6:59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147 300 5983 0 0,'0'0'464'0'0,"1"2"-104"0"0,1 1 247 0 0,0 0-1 0 0,0 1 0 0 0,-1-1 1 0 0,1 1-1 0 0,-1-1 0 0 0,0 1 1 0 0,0 0-1 0 0,0 4 0 0 0,0-4-465 0 0,-1-1-1 0 0,0 1 0 0 0,0 0 1 0 0,0 0-1 0 0,0-1 0 0 0,-1 1 1 0 0,0 0-1 0 0,-1 4 0 0 0,2-6 4 0 0,-2-1-8 0 0,1 0-117 0 0,0 0 0 0 0,-1-1 0 0 0,1 1 0 0 0,0 0-1 0 0,-1-1 1 0 0,1 1 0 0 0,-1-1 0 0 0,1 0 0 0 0,0 1 0 0 0,-1-1-1 0 0,1 0 1 0 0,-1 0 0 0 0,1 0 0 0 0,-1 0 0 0 0,1 0 0 0 0,-1 0 0 0 0,1-1-1 0 0,-1 1 1 0 0,1 0 0 0 0,-1-1 0 0 0,1 1 0 0 0,0-1 0 0 0,-1 1-1 0 0,1-1 1 0 0,0 0 0 0 0,-2-1 0 0 0,-6-3 53 0 0,1-1-1 0 0,0 0 1 0 0,-7-8 0 0 0,-1 1 116 0 0,8 7-96 0 0,0 0 0 0 0,1-1 0 0 0,-13-13 0 0 0,19 18-85 0 0,-1 0 0 0 0,0 0-1 0 0,1 0 1 0 0,-1 0 0 0 0,1 0 0 0 0,0 0-1 0 0,-1-1 1 0 0,1 1 0 0 0,0 0 0 0 0,1-1-1 0 0,-1 1 1 0 0,0 0 0 0 0,1-1 0 0 0,-1 1-1 0 0,1-5 1 0 0,-1 3 19 0 0,1 1-32 0 0,1 0 1 0 0,-1 0 0 0 0,0 0-1 0 0,1 0 1 0 0,-1 0 0 0 0,1 1-1 0 0,0-1 1 0 0,0 0 0 0 0,0 0-1 0 0,1 1 1 0 0,-1-1 0 0 0,1 1 0 0 0,-1-1-1 0 0,4-2 1 0 0,3-6-76 0 0,20-16 1 0 0,-12 11 19 0 0,7-7 45 0 0,0 1 0 0 0,1 1 0 0 0,47-30 0 0 0,-63 46 44 0 0,0 1-1 0 0,0 0 0 0 0,1 1 1 0 0,-1 0-1 0 0,19-4 0 0 0,-5 3 347 0 0,27-1 0 0 0,-35 5-57 0 0,0 0-1 0 0,0 1 1 0 0,0 0 0 0 0,0 1-1 0 0,0 1 1 0 0,17 5 0 0 0,-20-5-121 0 0,-1 1 0 0 0,0 0 1 0 0,0 1-1 0 0,-1 0 1 0 0,1 0-1 0 0,-1 1 0 0 0,0 0 1 0 0,14 13-1 0 0,-22-17-180 0 0,0-1 0 0 0,0 1 0 0 0,0 0 0 0 0,0 0 0 0 0,0-1 0 0 0,0 1 0 0 0,0 0 0 0 0,0 0 0 0 0,-1 0 0 0 0,1 0 0 0 0,-1 0 0 0 0,1 0 1 0 0,-1 0-1 0 0,0 0 0 0 0,0 0 0 0 0,0 0 0 0 0,0 0 0 0 0,0 0 0 0 0,0 0 0 0 0,-1 0 0 0 0,1 0 0 0 0,0 0 0 0 0,-1 0 0 0 0,0 0 0 0 0,0 0 0 0 0,1 0 0 0 0,-1 0 0 0 0,0-1 0 0 0,-2 3 0 0 0,-2 5-11 0 0,-1-1-1 0 0,1-1 1 0 0,-1 1 0 0 0,-13 11-1 0 0,-31 25-670 0 0,-74 48 1 0 0,53-41-349 0 0,-12 1-819 0 0,71-46 1350 0 0,10-5-710 0 0,0-1-278 0 0,-8-1-52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7:0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9 9215 0 0,'0'0'422'0'0,"0"-1"-13"0"0,0-6 4683 0 0,2 7-4483 0 0,4 3-362 0 0,-1 0 0 0 0,1 0-1 0 0,9 8 1 0 0,-12-9-213 0 0,-1 0 1 0 0,-1 1 0 0 0,1-1-1 0 0,0 0 1 0 0,0 0-1 0 0,-1 1 1 0 0,1-1-1 0 0,-1 1 1 0 0,0 0 0 0 0,0-1-1 0 0,0 1 1 0 0,1 3-1 0 0,-1 1-20 0 0,0 0 0 0 0,0 0-1 0 0,-1 0 1 0 0,0 0 0 0 0,0 0-1 0 0,-1 0 1 0 0,0 0 0 0 0,0 0 0 0 0,0 0-1 0 0,-1 0 1 0 0,0 0 0 0 0,-4 9-1 0 0,-6 9 42 0 0,-25 43 0 0 0,35-65-55 0 0,-73 116 0 0 0,25-42 0 0 0,-41 86 0 0 0,74-128 0 0 0,7-15 0 0 0,0 0 0 0 0,2 0 0 0 0,-7 23 0 0 0,6-16-728 0 0,5-18-96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7:0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 10135 0 0,'0'0'1248'0'0,"-1"2"-189"0"0,-58 158 5088 0 0,28-88-6042 0 0,-4-1-1 0 0,-2-2 1 0 0,-51 70-1 0 0,50-87-84 0 0,-42 64-1442 0 0,79-113 856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7:00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0 345 3679 0 0,'13'-25'1899'0'0,"0"0"0"0"0,1 2 0 0 0,1-1 0 0 0,36-39 0 0 0,-33 43-1187 0 0,1 2 0 0 0,0 0 0 0 0,2 1 0 0 0,0 1 0 0 0,30-18 0 0 0,-33 25-554 0 0,0 0 0 0 0,0 1 0 0 0,0 0 0 0 0,1 2 0 0 0,0 0 0 0 0,1 1 0 0 0,29-3 0 0 0,-33 6-110 0 0,0 1-1 0 0,1 2 0 0 0,-1-1 0 0 0,0 2 0 0 0,1 0 0 0 0,-1 1 0 0 0,0 0 1 0 0,0 2-1 0 0,27 10 0 0 0,-35-11-17 0 0,-1-1 0 0 0,0 1 0 0 0,0 0 0 0 0,0 0 0 0 0,0 1 0 0 0,-1 0 0 0 0,0 0 0 0 0,0 1 0 0 0,9 11 0 0 0,-12-14-13 0 0,-1 0 0 0 0,1 1 0 0 0,-1 0 1 0 0,0 0-1 0 0,-1-1 0 0 0,1 1 0 0 0,-1 0 0 0 0,1 0 0 0 0,-1 1 0 0 0,0-1 1 0 0,-1 0-1 0 0,1 0 0 0 0,-1 0 0 0 0,0 1 0 0 0,0-1 0 0 0,0 0 0 0 0,0 0 0 0 0,-1 1 1 0 0,0-1-1 0 0,-1 5 0 0 0,-4 6 31 0 0,-1 0 0 0 0,0-1 1 0 0,-1 0-1 0 0,-18 25 0 0 0,21-32-49 0 0,-14 19-1 0 0,-2 0-1 0 0,0-2 1 0 0,-32 27 0 0 0,-83 60-532 0 0,104-88 224 0 0,-71 39-1 0 0,85-53 249 0 0,-1 0-1 0 0,0-2 1 0 0,0 0-1 0 0,-1-1 1 0 0,-39 6-1 0 0,46-11 47 0 0,11-1-64 0 0,10-11-5152 0 0,5-3-448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7:0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29 14799 0 0,'6'-5'157'0'0,"2"0"355"0"0,1-1 0 0 0,16-7 3003 0 0,-43 26-2485 0 0,-186 130-140 0 0,194-135-890 0 0,-20 15 0 0 0,0 2 0 0 0,-31 35 0 0 0,10-2-58 0 0,2 2-1 0 0,-74 121 0 0 0,108-154 122 0 0,1 1-1 0 0,1 1 1 0 0,-15 54-1 0 0,24-70-11 0 0,1 0-1 0 0,1 0 1 0 0,0 1-1 0 0,1-1 1 0 0,0 1-1 0 0,1-1 1 0 0,0 1-1 0 0,2 0 1 0 0,-1-1-1 0 0,2 0 1 0 0,4 17-1 0 0,-5-24-86 0 0,0 0 0 0 0,1-1 0 0 0,-1 1 0 0 0,1-1-1 0 0,1 0 1 0 0,-1 0 0 0 0,1 0 0 0 0,0 0 0 0 0,0-1 0 0 0,0 1 0 0 0,0-1 0 0 0,1 0-1 0 0,0 0 1 0 0,0-1 0 0 0,0 1 0 0 0,0-1 0 0 0,0 0 0 0 0,1-1 0 0 0,0 1 0 0 0,-1-1-1 0 0,1 0 1 0 0,0-1 0 0 0,0 1 0 0 0,0-1 0 0 0,0 0 0 0 0,0-1 0 0 0,0 1-1 0 0,0-1 1 0 0,8-1 0 0 0,16-4-680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7:01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1072 5063 0 0,'0'0'390'0'0,"-2"0"-252"0"0,-30-1 446 0 0,27 1-27 0 0,0 1-1 0 0,1 0 1 0 0,-1 0 0 0 0,0 0 0 0 0,1 0-1 0 0,0 1 1 0 0,-1 0 0 0 0,1 0 0 0 0,0 0-1 0 0,0 0 1 0 0,0 0 0 0 0,0 1-1 0 0,0 0 1 0 0,-4 4 0 0 0,7-6 147 0 0,-2 5 4236 0 0,13-10-4701 0 0,0-1 1 0 0,-1 0-1 0 0,1-1 0 0 0,-1 0 1 0 0,10-10-1 0 0,42-40 399 0 0,-58 53-603 0 0,129-132 689 0 0,-9 8-419 0 0,83-90-34 0 0,44-43-183 0 0,-172 187-1036 0 0,154-112 0 0 0,-222 179 936 0 0,-3 3 26 0 0,-7 4-4 0 0,1-1 0 0 0,-1 1 0 0 0,1 0 0 0 0,-1 0 0 0 0,0 0 0 0 0,0 0 0 0 0,0 0 0 0 0,1 0 0 0 0,-1 0 0 0 0,0 0 0 0 0,0 1 0 0 0,-1 11 14 0 0,0-1 0 0 0,-1 1 0 0 0,0-1 0 0 0,-4 15 0 0 0,-20 48 78 0 0,16-48-82 0 0,-26 80 86 0 0,-28 139-1 0 0,50-167-82 0 0,3 1 0 0 0,-2 126 0 0 0,17-74-1633 0 0,-6-146-10228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7:0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8287 0 0,'2'-1'7730'0'0,"28"-12"-6264"0"0,1 2 0 0 0,47-12 0 0 0,11-3-337 0 0,-45 10-919 0 0,123-46 627 0 0,-97 35-2587 0 0,-51 20 740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7:0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30 658 2303 0 0,'-1'1'3888'0'0,"-20"26"11423"0"0,14-18-15688 0 0,6-7 769 0 0,7-15-248 0 0,15-32-130 0 0,3 1 0 0 0,30-43 1 0 0,65-77-312 0 0,-90 128 250 0 0,2 1-1 0 0,2 1 0 0 0,45-37 1 0 0,-26 31 22 0 0,98-59 0 0 0,-142 94 78 0 0,1 1 0 0 0,0-1 1 0 0,0 2-1 0 0,1-1 0 0 0,16-3 0 0 0,-25 7-42 0 0,0 0 1 0 0,0 0-1 0 0,0 0 1 0 0,0 0-1 0 0,0 0 0 0 0,0 1 1 0 0,0-1-1 0 0,0 0 1 0 0,0 1-1 0 0,0-1 1 0 0,0 1-1 0 0,0-1 0 0 0,-1 1 1 0 0,1-1-1 0 0,0 1 1 0 0,0-1-1 0 0,0 1 1 0 0,-1 0-1 0 0,1 0 0 0 0,1 1 1 0 0,10 17 21 0 0,-10-13-29 0 0,1 1 0 0 0,-1 0-1 0 0,-1 0 1 0 0,1 1 0 0 0,-1-1 0 0 0,0 13-1 0 0,-3 47 33 0 0,1-50-34 0 0,-3 24-2 0 0,-1-1 0 0 0,-3 0 0 0 0,-16 55 0 0 0,-16 5 0 0 0,11-32 0 0 0,19-43-491 0 0,5-14-204 0 0,0 0 1 0 0,-3 15 0 0 0,6-16-660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4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1 15663 0 0,'0'0'719'0'0,"0"0"-20"0"0,-2 1-449 0 0,-16 9-241 0 0,1 2-1 0 0,0 0 1 0 0,-27 26-1 0 0,-11 7-14 0 0,-142 101 6 0 0,170-122 0 0 0,0 0 0 0 0,-32 39 0 0 0,17-18 0 0 0,-146 189 0 0 0,109-130 0 0 0,70-92 4 0 0,-11 13-49 0 0,1 1 0 0 0,-21 38 1 0 0,32-42-1592 0 0,8-20-194 0 0,0-2-3286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7:02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3679 0 0,'0'0'15798'0'0,"0"2"-15350"0"0,4 12-303 0 0,0 1 0 0 0,-2 0 0 0 0,0-1 1 0 0,0 1-1 0 0,-2 23 0 0 0,-9 76 44 0 0,4-84-54 0 0,-2-1 0 0 0,0 0 1 0 0,-20 47-1 0 0,8-33-178 0 0,-40 67 1 0 0,7-39-1936 0 0,50-69 1781 0 0,1 0-1075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7:0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66 171 6447 0 0,'2'-1'9167'0'0,"72"-53"-4629"0"0,47-16-3172 0 0,-104 61-1254 0 0,1 2 1 0 0,0 0 0 0 0,0 1-1 0 0,0 0 1 0 0,24-3 0 0 0,-34 8-65 0 0,1 0 0 0 0,-1 1 0 0 0,1 0 0 0 0,-1 0 0 0 0,0 1 0 0 0,11 2 0 0 0,-14-2-6 0 0,0 1-1 0 0,0-1 1 0 0,-1 1 0 0 0,1 0 0 0 0,0 0 0 0 0,-1 1-1 0 0,1-1 1 0 0,-1 1 0 0 0,0 0 0 0 0,0 0-1 0 0,4 4 1 0 0,-5-3 3 0 0,1 0 0 0 0,-2 1 0 0 0,1-1 0 0 0,0 0 0 0 0,-1 1 0 0 0,0 0 0 0 0,0-1 0 0 0,0 1 0 0 0,0 0 0 0 0,-1 0 0 0 0,0 0 0 0 0,0 0 1 0 0,0 0-1 0 0,-1 0 0 0 0,0 0 0 0 0,0 10 0 0 0,-1-4 0 0 0,0 0-1 0 0,-1-1 1 0 0,0 1 0 0 0,-1 0 0 0 0,0-1 0 0 0,-9 20 0 0 0,7-21-46 0 0,0 0-1 0 0,-1-1 1 0 0,0 0 0 0 0,0 0-1 0 0,-1 0 1 0 0,0-1 0 0 0,-12 10-1 0 0,8-8-63 0 0,-1 0-1 0 0,0-1 1 0 0,0 0-1 0 0,-23 10 0 0 0,-33 7-1101 0 0,-95 22 0 0 0,94-29 916 0 0,60-16 190 0 0,3 0-22 0 0,4-2-10 0 0,4 0-389 0 0,-1 1 431 0 0,1 0 1 0 0,-1-1-1 0 0,1 0 0 0 0,-1 1 0 0 0,1-1 0 0 0,-1 0 0 0 0,1 0 0 0 0,-1 0 0 0 0,1 0 0 0 0,1 0 1 0 0,15-2-275 0 0,-1-1 0 0 0,27-8 1 0 0,-31 7 330 0 0,0 0 1 0 0,1 1-1 0 0,0 1 1 0 0,0 0-1 0 0,18 0 1 0 0,-20 3 209 0 0,0 0 0 0 0,0 0 0 0 0,0 1 1 0 0,-1 1-1 0 0,23 7 0 0 0,-27-7-88 0 0,-1 0 0 0 0,0 0-1 0 0,0 1 1 0 0,0 0 0 0 0,-1 0 0 0 0,1 0 0 0 0,-1 0-1 0 0,0 1 1 0 0,0 0 0 0 0,0 0 0 0 0,6 11-1 0 0,-5-7 6 0 0,0 1 0 0 0,-1-1 0 0 0,0 1 0 0 0,0 1 0 0 0,-1-1 0 0 0,4 20 0 0 0,-6-24-59 0 0,-1 0 1 0 0,-1 0-1 0 0,1 0 0 0 0,-1-1 0 0 0,0 1 0 0 0,-1 0 0 0 0,1 0 0 0 0,-1 0 0 0 0,0 0 0 0 0,0-1 0 0 0,-1 1 0 0 0,0 0 0 0 0,0-1 0 0 0,-4 9 0 0 0,-1-3-38 0 0,-1 0-1 0 0,0 0 1 0 0,0-1 0 0 0,-1 0 0 0 0,-1 0-1 0 0,-16 13 1 0 0,-71 44 242 0 0,54-39-237 0 0,20-13-193 0 0,-38 19-1 0 0,54-30 110 0 0,-1-1-1 0 0,0 0 1 0 0,0 0-1 0 0,-1-1 1 0 0,1 0-1 0 0,0 0 1 0 0,-1-1-1 0 0,1 0 1 0 0,-12-1-1 0 0,17 0-94 0 0,0 0 1 0 0,0-1-1 0 0,0 0 1 0 0,0 1-1 0 0,1-1 0 0 0,-1 0 1 0 0,0 0-1 0 0,0 0 0 0 0,1-1 1 0 0,-1 1-1 0 0,1-1 0 0 0,-1 1 1 0 0,1-1-1 0 0,0 0 1 0 0,-1 0-1 0 0,1 0 0 0 0,0 0 1 0 0,0-1-1 0 0,1 1 0 0 0,-1 0 1 0 0,0-1-1 0 0,1 1 0 0 0,-1-1 1 0 0,1 0-1 0 0,-1-3 1 0 0,-2-8-7137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7:0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 3223 0 0,'-5'-5'12555'0'0,"16"10"-11368"0"0,75 67 1572 0 0,-7-4-1724 0 0,-31-34-779 0 0,60 32-1 0 0,57 20-121 0 0,-78-42-71 0 0,-64-32-47 0 0,0 0-1 0 0,-1 2 1 0 0,-1 0 0 0 0,0 2-1 0 0,21 19 1 0 0,-36-29-14 0 0,0 1 1 0 0,-1-1-1 0 0,1 1 0 0 0,-1 0 1 0 0,0 0-1 0 0,-1 1 0 0 0,0-1 0 0 0,0 1 1 0 0,-1 0-1 0 0,0 0 0 0 0,0 0 1 0 0,-1 1-1 0 0,0-1 0 0 0,0 0 1 0 0,-1 1-1 0 0,0 0 0 0 0,0-1 1 0 0,-1 1-1 0 0,-1 9 0 0 0,-1-6 20 0 0,0 1-1 0 0,-1-1 1 0 0,-1 0 0 0 0,0 1-1 0 0,0-2 1 0 0,-2 1 0 0 0,1 0-1 0 0,-1-1 1 0 0,-1 0 0 0 0,0-1-1 0 0,0 1 1 0 0,-1-1 0 0 0,-13 12-1 0 0,-10 8 174 0 0,-2-2 0 0 0,-57 38 0 0 0,65-49-120 0 0,-263 160 18 0 0,257-158-798 0 0,30-18 224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7:0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54 13503 0 0,'-15'-2'776'0'0,"-1"2"0"0"0,0 0 0 0 0,0 1 0 0 0,-22 3 2064 0 0,53-2-2244 0 0,12-3-301 0 0,-1 0 0 0 0,1-2-1 0 0,46-10 1 0 0,-27 4-73 0 0,-9 3-100 0 0,83-14 210 0 0,-92 17-290 0 0,0 1-1 0 0,35 2 1 0 0,-41 3-1168 0 0,-20-3-130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7:0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79 9671 0 0,'0'0'748'0'0,"-1"0"-492"0"0,-11-3 8896 0 0,19 4-8440 0 0,11 1-724 0 0,57-6 1016 0 0,-1-3-1 0 0,92-21 0 0 0,61-8-618 0 0,-225 36-380 0 0,71-4-307 0 0,-63 4 91 0 0,0 1 1 0 0,0-1 0 0 0,0 2 0 0 0,0 0-1 0 0,11 3 1 0 0,-6 2-1152 0 0,-5 2-344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7:05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31 16127 0 0,'0'0'738'0'0,"-2"-9"240"0"0,0-8 1252 0 0,2 16-2207 0 0,0 1 0 0 0,-1 0 0 0 0,1-1 0 0 0,0 1 0 0 0,-1 0 0 0 0,1-1 0 0 0,0 1 0 0 0,-1 0 0 0 0,1 0 0 0 0,-1 0 0 0 0,1-1 1 0 0,0 1-1 0 0,-1 0 0 0 0,1 0 0 0 0,-1 0 0 0 0,1 0 0 0 0,-1 0 0 0 0,1 0 0 0 0,0 0 0 0 0,-1 0 0 0 0,1 0 0 0 0,-1 0 1 0 0,1 0-1 0 0,-1 0 0 0 0,1 0 0 0 0,-1 0 0 0 0,-13 2 16 0 0,12-1-39 0 0,-1 0 0 0 0,1 1 0 0 0,-1-1 0 0 0,1 1 0 0 0,-1 0 0 0 0,1-1 0 0 0,0 1 0 0 0,0 0 0 0 0,-4 4 0 0 0,-6 6 0 0 0,3-3-14 0 0,-1 0 0 0 0,2 0 1 0 0,-10 14-1 0 0,-15 16-64 0 0,-202 217-13 0 0,226-244 142 0 0,0 1 0 0 0,1 0 1 0 0,0 0-1 0 0,1 0 0 0 0,1 1 0 0 0,-9 27 0 0 0,13-36-31 0 0,1 1 0 0 0,0 0 0 0 0,0 0 0 0 0,0 0 0 0 0,1 0 0 0 0,0 0 0 0 0,0 0-1 0 0,0 0 1 0 0,1 0 0 0 0,0 0 0 0 0,0 0 0 0 0,0 0 0 0 0,1 0 0 0 0,0-1 0 0 0,0 1 0 0 0,0 0 0 0 0,1-1-1 0 0,0 0 1 0 0,0 0 0 0 0,4 6 0 0 0,-1-4 11 0 0,1-1-1 0 0,0 1 1 0 0,0-1-1 0 0,1 0 1 0 0,0-1-1 0 0,0 0 1 0 0,0 0-1 0 0,0-1 1 0 0,1 0 0 0 0,0 0-1 0 0,0-1 1 0 0,0 0-1 0 0,0 0 1 0 0,14 1-1 0 0,2 0 92 0 0,-1-2-1 0 0,1-1 1 0 0,-1-1-1 0 0,36-3 1 0 0,-23-2 288 0 0,0-2 0 0 0,56-17 0 0 0,66-36 766 0 0,-108 35-800 0 0,0-1-1 0 0,82-59 1 0 0,-118 74-336 0 0,0-1 0 0 0,-1-1 0 0 0,16-16 0 0 0,-23 21-30 0 0,0-1 0 0 0,-1 1 0 0 0,0-1 0 0 0,-1 0 0 0 0,0 0 0 0 0,0-1 0 0 0,4-11 0 0 0,-8 17-29 0 0,0 0 1 0 0,0 0-1 0 0,0 1 1 0 0,-1-1-1 0 0,1 0 1 0 0,-1 0-1 0 0,0 0 0 0 0,0 0 1 0 0,0 0-1 0 0,0 1 1 0 0,-1-1-1 0 0,0 0 1 0 0,0 0-1 0 0,0 0 1 0 0,-2-4-1 0 0,1 3-167 0 0,0 1 0 0 0,-1-1 0 0 0,0 1 0 0 0,0 0 0 0 0,-1 0 0 0 0,1 0 0 0 0,-1 0 0 0 0,1 1 0 0 0,-1-1 0 0 0,-6-3 0 0 0,-2 0-208 0 0,0-1 1 0 0,-1 2-1 0 0,0 0 1 0 0,0 0 0 0 0,-1 1-1 0 0,1 1 1 0 0,-20-3-1 0 0,13 3 144 0 0,0 2 0 0 0,0 0 0 0 0,-1 1 1 0 0,-25 3-1 0 0,-80 16-1595 0 0,103-14 182 0 0,2-2-4136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7:0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75 2759 0 0,'10'-3'658'0'0,"-1"-1"-1"0"0,-1-1 0 0 0,1 0 1 0 0,9-6 11415 0 0,-21 11-11856 0 0,1-1 0 0 0,0 1 0 0 0,0-1 0 0 0,-1 1 0 0 0,1-1 0 0 0,0 0 0 0 0,0 0 0 0 0,-3-2 0 0 0,-40-21 1895 0 0,41 22-2061 0 0,-1-1 0 0 0,0 1-1 0 0,0 1 1 0 0,0-1 0 0 0,0 1 0 0 0,0 0-1 0 0,-1 0 1 0 0,1 0 0 0 0,0 1 0 0 0,0 0-1 0 0,-1 0 1 0 0,1 0 0 0 0,0 0 0 0 0,0 1-1 0 0,-1 0 1 0 0,1 0 0 0 0,0 1 0 0 0,-7 2-1 0 0,5-1-60 0 0,0 0 0 0 0,0 0 1 0 0,1 1-1 0 0,0-1 0 0 0,-1 2 0 0 0,1-1 0 0 0,1 1 0 0 0,-1-1 0 0 0,1 2 0 0 0,-1-1 0 0 0,1 0 0 0 0,-7 12 0 0 0,11-15-41 0 0,0 0 0 0 0,-1 0-1 0 0,1 1 1 0 0,0-1 0 0 0,0 0 0 0 0,0 1 0 0 0,1-1 0 0 0,-1 1 0 0 0,1-1-1 0 0,-1 1 1 0 0,1-1 0 0 0,0 1 0 0 0,0-1 0 0 0,0 1 0 0 0,0 0-1 0 0,0-1 1 0 0,1 1 0 0 0,-1-1 0 0 0,1 1 0 0 0,1 3 0 0 0,-1-4-18 0 0,0-1 1 0 0,0 1 0 0 0,0 0-1 0 0,0-1 1 0 0,1 1-1 0 0,-1 0 1 0 0,1-1 0 0 0,-1 0-1 0 0,1 1 1 0 0,0-1 0 0 0,-1 0-1 0 0,1 0 1 0 0,0 0-1 0 0,0 0 1 0 0,0 0 0 0 0,0 0-1 0 0,0 0 1 0 0,0-1 0 0 0,0 1-1 0 0,0-1 1 0 0,0 1-1 0 0,0-1 1 0 0,0 0 0 0 0,0 0-1 0 0,3 0 1 0 0,5-1-13 0 0,-1 0-1 0 0,1-1 1 0 0,0 0 0 0 0,-1 0 0 0 0,1-1-1 0 0,-1-1 1 0 0,18-8 0 0 0,-5 2 100 0 0,-18 9-19 0 0,12-3 0 0 0,-7 2-25 0 0,-7 2-102 0 0,-1 0-25 0 0,5 1-275 0 0,-1 1 0 0 0,1-1 0 0 0,-1 1-1 0 0,11 5 5020 0 0,-16-8-4584 0 0,-1 1 0 0 0,1-1-1 0 0,0 1 1 0 0,0-1 0 0 0,0 1 0 0 0,0-1 0 0 0,0 1 0 0 0,0 0 0 0 0,0-1 0 0 0,-1 1 0 0 0,1-1-1 0 0,0 1 1 0 0,0 0 0 0 0,-1-1 0 0 0,1 1 0 0 0,0 0 0 0 0,-1-1 0 0 0,1 1 0 0 0,0 0-1 0 0,-1-1 1 0 0,1 1 0 0 0,0 0 0 0 0,-1 0 0 0 0,1-1 0 0 0,0 1 0 0 0,-1 0 0 0 0,0 0 0 0 0,-11-6 112 0 0,9 5-122 0 0,-1 0-1 0 0,0 0 0 0 0,1 0 1 0 0,-1 1-1 0 0,0-1 0 0 0,1 1 1 0 0,-7 1-1 0 0,4 0-3 0 0,0 0-1 0 0,0 1 1 0 0,0-1-1 0 0,0 2 1 0 0,-7 2-1 0 0,7-1-55 0 0,5-3-193 0 0,15 1-3360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4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1215 21 8287 0 0,'3'-2'83'0'0,"-2"2"-34"0"0,0 0 1 0 0,0-1-1 0 0,0 1 1 0 0,0 0-1 0 0,0-1 1 0 0,-1 0 0 0 0,1 1-1 0 0,0-1 1 0 0,0 1-1 0 0,-1-1 1 0 0,1 0-1 0 0,0 1 1 0 0,-1-1-1 0 0,2-1 1 0 0,-1-2 64 0 0,-1 3 274 0 0,-16-3 1212 0 0,-3 5-1554 0 0,-1 2-1 0 0,1 0 1 0 0,0 1-1 0 0,-25 9 1 0 0,31-9 185 0 0,-28 10 304 0 0,1 2 0 0 0,-61 33 0 0 0,-411 232 1497 0 0,347-198-2016 0 0,101-55-16 0 0,88-36 0 0 0,0 1 0 0 0,1 1 0 0 0,46-5 0 0 0,6 10 0 0 0,0 3 0 0 0,0 4 0 0 0,139 28 0 0 0,-186-27 0 0 0,0 1 0 0 0,28 13 0 0 0,-51-18 0 0 0,0 1 0 0 0,-1 0 0 0 0,0 0 0 0 0,1 0 0 0 0,-2 1 0 0 0,1 0 0 0 0,9 10 0 0 0,-7-5 0 0 0,0-1 0 0 0,-1 1 0 0 0,0 0 0 0 0,5 12 0 0 0,-9-16 64 0 0,-1-1 0 0 0,1 1 0 0 0,-1-1 0 0 0,-1 1 0 0 0,1 0 0 0 0,-1 0 0 0 0,0 0 0 0 0,0 0 0 0 0,-1 0 0 0 0,0 0 0 0 0,0 0 0 0 0,0 0 0 0 0,-1 0 0 0 0,0 0 0 0 0,-1 6 0 0 0,-1-4 39 0 0,0 0-1 0 0,0 0 0 0 0,-1 0 1 0 0,0-1-1 0 0,0 1 1 0 0,-1-1-1 0 0,0 0 0 0 0,0 0 1 0 0,-13 11-1 0 0,1-1-85 0 0,-1-2 0 0 0,-1 0 0 0 0,-1-2 0 0 0,0 0 0 0 0,-36 17 0 0 0,-115 38 308 0 0,165-66-309 0 0,-22 8-51 0 0,-1-2 0 0 0,0-1-1 0 0,0-2 1 0 0,0 0 0 0 0,-1-2 0 0 0,1-2 0 0 0,-1 0 0 0 0,0-2 0 0 0,1-1-1 0 0,-53-11 1 0 0,7-8 35 0 0,52 13 0 0 0,-1 1 0 0 0,-36-5 0 0 0,45 10 0 0 0,-11-1 0 0 0,26 3-17 0 0,0 0 0 0 0,0 0-1 0 0,1 0 1 0 0,-1 0-1 0 0,0 1 1 0 0,0-1 0 0 0,0 0-1 0 0,0 0 1 0 0,0 0 0 0 0,0 0-1 0 0,0 0 1 0 0,0 0 0 0 0,0 0-1 0 0,0 1 1 0 0,0-1-1 0 0,0 0 1 0 0,0 0 0 0 0,0 0-1 0 0,0 0 1 0 0,0 0 0 0 0,0 0-1 0 0,0 1 1 0 0,0-1 0 0 0,0 0-1 0 0,0 0 1 0 0,0 0 0 0 0,0 0-1 0 0,0 0 1 0 0,0 0-1 0 0,0 1 1 0 0,0-1 0 0 0,0 0-1 0 0,0 0 1 0 0,0 0 0 0 0,0 0-1 0 0,0 0 1 0 0,0 0 0 0 0,0 0-1 0 0,0 1 1 0 0,-1-1 0 0 0,1 0-1 0 0,0 0 1 0 0,0 0-1 0 0,0 0 1 0 0,0 0 0 0 0,0 0-1 0 0,0 0 1 0 0,0 0 0 0 0,-1 0-1 0 0,1 0 1 0 0,0 0 0 0 0,0 0-1 0 0,0 0 1 0 0,0 0-1 0 0,0 0 1 0 0,0 0 0 0 0,-1 0-1 0 0,1 0 1 0 0,0 0 0 0 0,0 0-1 0 0,0 0 1 0 0,0 0 0 0 0,0 0-1 0 0,-1 0 1 0 0,8 5-3669 0 0,8 1-1732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4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577 277 10135 0 0,'0'0'464'0'0,"0"0"-9"0"0,0 0-223 0 0,0 0 156 0 0,1-1-134 0 0,-1 0 0 0 0,1 0-1 0 0,-1 0 1 0 0,1 0 0 0 0,-1 1 0 0 0,0-1-1 0 0,0 0 1 0 0,1 0 0 0 0,-1 0 0 0 0,0 0-1 0 0,0-2 1 0 0,-6-26 279 0 0,2-1-1 0 0,1 0 0 0 0,1-35 0 0 0,-1-4-5 0 0,3 67-567 0 0,0-1 0 0 0,0 1-1 0 0,-1 0 1 0 0,1 0 0 0 0,-1 0 0 0 0,1 0-1 0 0,-1 0 1 0 0,0 0 0 0 0,0 0-1 0 0,0 0 1 0 0,0 0 0 0 0,0 0 0 0 0,-2-3-1 0 0,2 5 6 0 0,0-1-1 0 0,0 0 0 0 0,0 0 1 0 0,0 0-1 0 0,-1 1 0 0 0,1-1 1 0 0,0 0-1 0 0,0 1 0 0 0,-1-1 1 0 0,1 1-1 0 0,0 0 0 0 0,-1-1 1 0 0,1 1-1 0 0,-1 0 0 0 0,1 0 1 0 0,0 0-1 0 0,-1 0 1 0 0,1 0-1 0 0,-1 0 0 0 0,1 0 1 0 0,0 1-1 0 0,-3-1 0 0 0,-5 3-16 0 0,-1 0 0 0 0,0 0 0 0 0,1 1-1 0 0,0 0 1 0 0,-1 1 0 0 0,-11 8 0 0 0,-50 40-164 0 0,40-29 189 0 0,-13 10 27 0 0,-54 54 0 0 0,54-44 0 0 0,7-8 0 0 0,2 2 0 0 0,-32 44 0 0 0,56-66 0 0 0,7-4 0 0 0,4-12 0 0 0,1 1-1 0 0,-1 0 0 0 0,0 0 1 0 0,1-1-1 0 0,-1 1 1 0 0,0 0-1 0 0,1 0 1 0 0,-1-1-1 0 0,1 1 0 0 0,-1-1 1 0 0,1 1-1 0 0,0 0 1 0 0,-1-1-1 0 0,1 1 0 0 0,-1-1 1 0 0,1 1-1 0 0,0-1 1 0 0,0 0-1 0 0,-1 1 0 0 0,1-1 1 0 0,0 0-1 0 0,0 1 1 0 0,-1-1-1 0 0,1 0 0 0 0,0 0 1 0 0,1 1-1 0 0,23 0 81 0 0,-10-2 173 0 0,0-2 1 0 0,0 0-1 0 0,24-8 0 0 0,45-21 561 0 0,-43 16-729 0 0,47-22-79 0 0,-1-3-1 0 0,143-94 0 0 0,-207 118-5 0 0,-9 6 0 0 0,-25 28 0 0 0,-62 64 0 0 0,12-15 0 0 0,-15 35 0 0 0,75-100 0 0 0,-4 6 0 0 0,-9 15 0 0 0,13-13 0 0 0,2-8-71 0 0,0 1 0 0 0,-1-1 1 0 0,1 0-1 0 0,0 0 0 0 0,0 0 0 0 0,0 0 0 0 0,-1 1 0 0 0,1-1 0 0 0,0 0 0 0 0,1-1 0 0 0,-1 1 0 0 0,0 0 0 0 0,0 0 1 0 0,0 0-1 0 0,0-1 0 0 0,1 1 0 0 0,-1-1 0 0 0,0 1 0 0 0,1-1 0 0 0,-1 1 0 0 0,0-1 0 0 0,1 0 0 0 0,-1 1 1 0 0,0-1-1 0 0,1 0 0 0 0,-1 0 0 0 0,1 0 0 0 0,-1 0 0 0 0,3-1 0 0 0,6 0-739 0 0,0-1 1 0 0,0 1-1 0 0,10-5 1 0 0,-12 4 438 0 0,128-40-7555 0 0,-128 39 7897 0 0,0 1 0 0 0,0 0 0 0 0,16-1 0 0 0,9 2 5987 0 0,-32 2-5719 0 0,0 1 1 0 0,-1-1-1 0 0,1 0 0 0 0,-1 0 0 0 0,0 1 0 0 0,1-1 0 0 0,-1 0 0 0 0,0 1 0 0 0,0-1 0 0 0,0 0 0 0 0,0 1 0 0 0,0 2 0 0 0,-4 7 1613 0 0,2-8 402 0 0,3-9-1665 0 0,0 3-587 0 0,1 0 0 0 0,-1 0-1 0 0,1 1 1 0 0,-1-1 0 0 0,1 0 0 0 0,0 1 0 0 0,0-1 0 0 0,0 1-1 0 0,1 0 1 0 0,1-3 0 0 0,8-7-5 0 0,11-13 3 0 0,47-39 0 0 0,-46 43 0 0 0,-14 13 205 0 0,1 1-1 0 0,1 0 1 0 0,-1 1-1 0 0,1 0 1 0 0,13-5-1 0 0,-10 5 9 0 0,-9 4-127 0 0,-1 0 0 0 0,0 0 1 0 0,0 1-1 0 0,1-1 0 0 0,-1 1 0 0 0,7 0 0 0 0,-9 1-86 0 0,-1 0 1 0 0,1 0-1 0 0,0 0 0 0 0,-1 0 1 0 0,1 1-1 0 0,-1-1 0 0 0,1 1 1 0 0,-1-1-1 0 0,1 1 0 0 0,-1 0 1 0 0,0 0-1 0 0,1 0 0 0 0,-1 0 1 0 0,0 1-1 0 0,3 1 0 0 0,-4-3 0 0 0,3 4 0 0 0,1 0 0 0 0,-1 0 0 0 0,0 0 0 0 0,0 0 0 0 0,0 0 0 0 0,4 8 0 0 0,-7-9 0 0 0,1 0 0 0 0,-1 0 0 0 0,0 0 0 0 0,0 0 0 0 0,0 0 0 0 0,-1 1 0 0 0,1-1 0 0 0,-1 0 0 0 0,0 0 0 0 0,0 1 0 0 0,0-1 0 0 0,0 0 0 0 0,0 0 0 0 0,-1 1 0 0 0,1-1 0 0 0,-3 5 0 0 0,3-8-8 0 0,0 1 0 0 0,0-1 0 0 0,0 0 0 0 0,0 0 0 0 0,0 1 0 0 0,0-1 0 0 0,0 0 1 0 0,0 0-1 0 0,0 1 0 0 0,0-1 0 0 0,0 0 0 0 0,0 0 0 0 0,0 1 0 0 0,0-1 0 0 0,0 0 0 0 0,0 1 0 0 0,0-1 0 0 0,0 0 0 0 0,0 0 0 0 0,0 1 0 0 0,0-1 0 0 0,0 0 0 0 0,0 0 0 0 0,1 1 0 0 0,-1-1 0 0 0,0 0 0 0 0,0 0 0 0 0,0 0 0 0 0,0 1 0 0 0,1-1 0 0 0,-1 0 0 0 0,0 0 1 0 0,0 0-1 0 0,1 0 0 0 0,-1 1 0 0 0,0-1 0 0 0,0 0 0 0 0,0 0 0 0 0,1 0 0 0 0,-1 0 0 0 0,0 0 0 0 0,1 0 0 0 0,-1 0 0 0 0,0 0 0 0 0,0 0 0 0 0,1 0 0 0 0,-1 0 0 0 0,0 0 0 0 0,0 0 0 0 0,1 0 0 0 0,-1 0 0 0 0,1 0 0 0 0,12-3-375 0 0,-12 2 312 0 0,10-2 1 0 0,-1-1 0 0 0,0-1 1 0 0,0 0-1 0 0,-1 0 0 0 0,1-1 0 0 0,15-12 0 0 0,49-51-416 0 0,-24 20 345 0 0,-13 14 141 0 0,22-20 0 0 0,-53 50 0 0 0,1 0 0 0 0,0 1 0 0 0,0 0 0 0 0,0 0 0 0 0,1 0 0 0 0,-1 1 0 0 0,13-4 0 0 0,-20 7 0 0 0,0 0 0 0 0,1 0 0 0 0,-1 0 0 0 0,0 0 0 0 0,0 0 0 0 0,1 0 0 0 0,-1 0 0 0 0,0 0 0 0 0,1 0 0 0 0,-1 0 0 0 0,0 0 0 0 0,1 0 0 0 0,-1 0 0 0 0,0 0 0 0 0,0 0 0 0 0,1 0 0 0 0,-1 0 0 0 0,0 0 0 0 0,1 0 0 0 0,-1 0 0 0 0,0 0 0 0 0,0 1 0 0 0,1-1 0 0 0,-1 0 0 0 0,0 0 0 0 0,0 0 0 0 0,1 0 0 0 0,-1 1 0 0 0,0-1 0 0 0,0 0 0 0 0,0 0 0 0 0,0 1 0 0 0,1-1 0 0 0,-1 0 0 0 0,0 0 0 0 0,0 1 0 0 0,0-1 0 0 0,0 0 0 0 0,0 0 0 0 0,0 1 0 0 0,1-1 0 0 0,-1 0 0 0 0,0 1 0 0 0,0-1 0 0 0,0 0 0 0 0,0 0 0 0 0,0 1 0 0 0,0-1 0 0 0,0 0 0 0 0,0 1 0 0 0,0-1 0 0 0,-1 0 0 0 0,1 0 0 0 0,0 1 0 0 0,0-1 0 0 0,0 0 0 0 0,0 1 0 0 0,0-1 0 0 0,0 0 0 0 0,-1 0 0 0 0,1 1 0 0 0,0-1 0 0 0,0 0 0 0 0,-1 22 0 0 0,0-7 0 0 0,0 0 0 0 0,-5 21 0 0 0,1-15 0 0 0,-1-1 0 0 0,-1 0 0 0 0,-2 0 0 0 0,1-1 0 0 0,-2 0 0 0 0,-1-1 0 0 0,0 0 0 0 0,-1-1 0 0 0,-20 22 0 0 0,2 0 0 0 0,23-33-72 0 0,5-5-298 0 0,2-1-118 0 0,0 0-1011 0 0,0 0-3960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4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626 277 13823 0 0,'-1'1'315'0'0,"-49"74"436"0"0,6-9-305 0 0,-67 66 377 0 0,72-90-214 0 0,-64 92-1 0 0,58-66-640 0 0,-81 94 0 0 0,106-141-1261 0 0,-1 0 0 0 0,-43 32-1 0 0,63-52 782 0 0,1-1 0 0 0,0-5 362 0 0,0 0-1 0 0,1 0 0 0 0,0 0 0 0 0,0 1 1 0 0,1-1-1 0 0,-1 0 0 0 0,4-8 1 0 0,20-31 210 0 0,-10 19-477 0 0,34-63-386 0 0,70-94 0 0 0,-6 12 1800 0 0,-74 108-610 0 0,-35 57-315 0 0,52-84 916 0 0,90-105 0 0 0,-132 179-774 0 0,1 1-1 0 0,1 0 0 0 0,0 1 1 0 0,1 1-1 0 0,1 1 0 0 0,-1 0 1 0 0,2 1-1 0 0,-1 1 0 0 0,1 1 1 0 0,1 1-1 0 0,35-9 0 0 0,-44 13-63 0 0,0 2 0 0 0,0-1 0 0 0,1 2 0 0 0,-1-1 0 0 0,0 2 0 0 0,0-1 0 0 0,15 4 0 0 0,-11-1 39 0 0,0 0 0 0 0,0 1 0 0 0,0 1-1 0 0,23 11 1 0 0,-32-12-125 0 0,1 0 0 0 0,-1 0 0 0 0,0 1 0 0 0,0 0 0 0 0,-1 0 0 0 0,1 0 0 0 0,-1 1 0 0 0,0-1 0 0 0,-1 1 0 0 0,1 0 0 0 0,-1 1 0 0 0,-1-1 0 0 0,1 1 0 0 0,-1 0 0 0 0,4 11 0 0 0,-4-8 29 0 0,0 0 0 0 0,0 0 0 0 0,-2 0 1 0 0,1 1-1 0 0,-1-1 0 0 0,0 1 0 0 0,-1-1 0 0 0,0 1 0 0 0,-1-1 0 0 0,-3 17 0 0 0,2-21-93 0 0,0-1 0 0 0,0 0 0 0 0,0 0 0 0 0,-1 0 0 0 0,0 0 0 0 0,0 0 0 0 0,0 0 0 0 0,0-1 0 0 0,-1 0 0 0 0,-5 6 0 0 0,-4 3 0 0 0,-30 20 0 0 0,23-20 0 0 0,0-1 0 0 0,-1 0 0 0 0,-24 8 0 0 0,-70 22 0 0 0,111-40 0 0 0,-161 42 0 0 0,125-34 0 0 0,24-6-138 0 0,1-2-1 0 0,-19 3 1 0 0,30-5 34 0 0,1 0 1 0 0,-1 0 0 0 0,0 0 0 0 0,0 0-1 0 0,0 0 1 0 0,0-1 0 0 0,0 0 0 0 0,1 0 0 0 0,-1 0-1 0 0,0 0 1 0 0,1 0 0 0 0,-1-1 0 0 0,1 0-1 0 0,-5-2 1 0 0,7 3 28 0 0,1 1 0 0 0,-1-1 0 0 0,0 0-1 0 0,1 0 1 0 0,-1 0 0 0 0,1 1 0 0 0,-1-1 0 0 0,1 0 0 0 0,-1 0-1 0 0,1 0 1 0 0,0 0 0 0 0,-1 0 0 0 0,1 0 0 0 0,0 0-1 0 0,0 0 1 0 0,0 0 0 0 0,0 0 0 0 0,0 0 0 0 0,0 0-1 0 0,0 0 1 0 0,0 1 0 0 0,0-3 0 0 0,7-19-985 0 0,-6 20 973 0 0,11-23-937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4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1 15663 0 0,'0'0'356'0'0,"0"0"50"0"0,0 0 20 0 0,0 0-42 0 0,-2 8-236 0 0,0-3-148 0 0,0 0 0 0 0,-1 0 0 0 0,1 0 0 0 0,-1 0 0 0 0,0-1 0 0 0,0 1 0 0 0,-8 7 0 0 0,-31 29 0 0 0,26-28 0 0 0,0 2 69 0 0,-78 67 1294 0 0,82-71-1063 0 0,-14 16 0 0 0,-10 8-292 0 0,-13 9 302 0 0,2 2 1 0 0,-58 75-1 0 0,-27 67 825 0 0,99-139-1153 0 0,-49 81 300 0 0,66-101-1777 0 0,1 1 0 0 0,-16 46 1 0 0,29-71-40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4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1 13823 0 0,'0'0'315'0'0,"0"0"45"0"0,0 0 21 0 0,-1 1-49 0 0,-6 5-223 0 0,1 1 0 0 0,0 0 0 0 0,0 1 0 0 0,1-1 0 0 0,-9 17 0 0 0,-8 10 793 0 0,-84 103-401 0 0,39-53-394 0 0,-44 75-107 0 0,30-41 0 0 0,10-13 0 0 0,-15 20 0 0 0,58-89-891 0 0,-37 38 0 0 0,64-73-939 0 0,1-1-3286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48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88 11975 0 0,'2'1'547'0'0,"8"0"181"0"0,-1 1-633 0 0,-3 1 114 0 0,-1 0 1 0 0,0 1-1 0 0,0-1 1 0 0,-1 1-1 0 0,1 0 1 0 0,4 6-1 0 0,-6-7-97 0 0,0 1-1 0 0,1-1 0 0 0,-1 1 0 0 0,1-1 1 0 0,0 0-1 0 0,0-1 0 0 0,0 1 1 0 0,0 0-1 0 0,0-1 0 0 0,0 0 0 0 0,1 0 1 0 0,8 2-1 0 0,-4-3 43 0 0,0-1 0 0 0,0 0 0 0 0,0 0 0 0 0,0-1 0 0 0,0 0 0 0 0,1 0 0 0 0,-2-1 0 0 0,10-3 0 0 0,70-28 1242 0 0,-82 30-1178 0 0,10-4-137 0 0,64-29 14 0 0,-72 31-96 0 0,1 0-1 0 0,-1-1 1 0 0,-1 1-1 0 0,1-2 0 0 0,-1 1 1 0 0,12-14-1 0 0,-14 13-62 0 0,-4 5-273 0 0,-1 2-138 0 0,0 0-33 0 0,-11-6-84 0 0,9 5 591 0 0,-1 0-1 0 0,1 1 0 0 0,-1-1 1 0 0,1 1-1 0 0,-1 0 0 0 0,1 0 1 0 0,-1 0-1 0 0,1 0 1 0 0,-1 0-1 0 0,1 0 0 0 0,-4 1 1 0 0,-29 9 3 0 0,23-6-1 0 0,-19 6-1 0 0,1 0 0 0 0,1 2 0 0 0,0 2 0 0 0,0 0 0 0 0,2 2 0 0 0,0 1 0 0 0,1 1 0 0 0,0 2 0 0 0,2 0 0 0 0,-41 43 0 0 0,43-37 0 0 0,-58 71 0 0 0,70-83 0 0 0,0 1 0 0 0,1 0 0 0 0,0 1 0 0 0,-12 33 0 0 0,20-47 0 0 0,0 1 0 0 0,1 0 0 0 0,-1-1 0 0 0,1 1 0 0 0,-1 0 0 0 0,1-1 0 0 0,0 1 0 0 0,0 0 0 0 0,0 0 0 0 0,0-1 0 0 0,0 1 0 0 0,1 0 0 0 0,-1-1 0 0 0,1 1 0 0 0,0 0 0 0 0,0-1 0 0 0,0 1 0 0 0,2 2 0 0 0,-1-1 0 0 0,0-1 0 0 0,0 0 0 0 0,1 0 0 0 0,0-1 0 0 0,0 1 0 0 0,0 0 0 0 0,0-1 0 0 0,0 0 0 0 0,0 0 0 0 0,0 0 0 0 0,7 3 0 0 0,0-1 0 0 0,1 0 0 0 0,0-1 0 0 0,1 0 0 0 0,-1-1 0 0 0,0 0 0 0 0,1 0 0 0 0,21-1 0 0 0,0-3-288 0 0,0-1 0 0 0,0-1 0 0 0,0-2 0 0 0,55-18 0 0 0,-49 10-224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4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20 8287 0 0,'2'0'29'0'0,"-2"0"-4"0"0,0 0-1 0 0,1 0 1 0 0,-1 0 0 0 0,1 0 0 0 0,-1 0-1 0 0,1 0 1 0 0,-1 0 0 0 0,1 0-1 0 0,-1 0 1 0 0,1 0 0 0 0,-1 0 0 0 0,1 0-1 0 0,-1-1 1 0 0,0 1 0 0 0,1 0 0 0 0,-1 0-1 0 0,1 0 1 0 0,-1-1 0 0 0,0 1-1 0 0,1 0 1 0 0,-1-1 0 0 0,0 1 0 0 0,1 0-1 0 0,0-1 1 0 0,-21-9 350 0 0,9 6-422 0 0,9 3 412 0 0,2 1 122 0 0,0 0 22 0 0,0 0-66 0 0,-13 6-278 0 0,-178 54 1209 0 0,71-25-700 0 0,-129 46 1209 0 0,221-72-1842 0 0,1 2 1 0 0,0 1-1 0 0,-40 23 0 0 0,46-25-41 0 0,18-9 0 0 0,-1 0 0 0 0,1 1 0 0 0,0-1 0 0 0,-1 1 0 0 0,1 0 0 0 0,-3 3 0 0 0,5-5 0 0 0,1 0 0 0 0,0 0 0 0 0,-1 0 0 0 0,1 1 0 0 0,0-1 0 0 0,0 0 0 0 0,0 0 0 0 0,-1 1 0 0 0,1-1 0 0 0,0 0 0 0 0,0 0 0 0 0,0 1 0 0 0,0-1 0 0 0,-1 0 0 0 0,1 0 0 0 0,0 1 0 0 0,0-1 0 0 0,0 0 0 0 0,0 1 0 0 0,0-1 0 0 0,0 0 0 0 0,0 0 0 0 0,0 1 0 0 0,0-1 0 0 0,0 1 0 0 0,1 0 0 0 0,-1 0 0 0 0,1-1 0 0 0,0 1 0 0 0,0 0 0 0 0,-1 0 0 0 0,1 0 0 0 0,0-1 0 0 0,0 1 0 0 0,0-1 0 0 0,0 1 0 0 0,0-1 0 0 0,0 1 0 0 0,0-1 0 0 0,0 1 0 0 0,0-1 0 0 0,2 1 0 0 0,21 3 0 0 0,10-1 0 0 0,57-3 0 0 0,-61-2 0 0 0,1 2 0 0 0,47 6 0 0 0,-44-1 0 0 0,0 2 0 0 0,0 2 0 0 0,55 22 0 0 0,-76-24 8 0 0,-1 0 0 0 0,0 1 0 0 0,-1 1 0 0 0,0 0 0 0 0,0 1 0 0 0,-1 0 0 0 0,0 0 0 0 0,16 23 0 0 0,-23-28 72 0 0,0 0 1 0 0,1 0-1 0 0,-2 0 0 0 0,1 1 0 0 0,-1-1 0 0 0,0 0 0 0 0,0 1 0 0 0,0 0 1 0 0,-1 0-1 0 0,0-1 0 0 0,0 1 0 0 0,0 8 0 0 0,-1-10-28 0 0,0 0 0 0 0,0 1 0 0 0,-1-1 0 0 0,0 0 0 0 0,0 0 0 0 0,0 0-1 0 0,0 1 1 0 0,-1-1 0 0 0,1 0 0 0 0,-1 0 0 0 0,0-1 0 0 0,0 1 0 0 0,-1 0 0 0 0,1-1 0 0 0,-1 1-1 0 0,0-1 1 0 0,-5 5 0 0 0,-4 2-52 0 0,-1 0 0 0 0,0-2 0 0 0,0 0 0 0 0,-1 0 0 0 0,0-1 0 0 0,0-1 0 0 0,-1 0 0 0 0,0-1 0 0 0,-25 5 0 0 0,-15 1 0 0 0,-75 3 0 0 0,69-9 0 0 0,-119 6-401 0 0,178-11 284 0 0,0 0 1 0 0,-1 0-1 0 0,1 0 1 0 0,0-1 0 0 0,0 1-1 0 0,-1 0 1 0 0,1-1-1 0 0,0 0 1 0 0,0 1-1 0 0,0-1 1 0 0,-1 0-1 0 0,1 0 1 0 0,-3-3-1 0 0,3 3-1103 0 0,5 0-253 0 0,10-7-51 0 0,7-1-11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49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854 1 8287 0 0,'0'0'191'0'0,"1"2"26"0"0,2 2-189 0 0,-1 0 0 0 0,0 1 1 0 0,0-1-1 0 0,-1 1 0 0 0,1 0 0 0 0,-1 0 0 0 0,0-1 0 0 0,0 1 0 0 0,-1 0 0 0 0,1 0 0 0 0,-1 0 0 0 0,0 0 0 0 0,-1 0 0 0 0,1 0 0 0 0,-1 0 0 0 0,0-1 0 0 0,0 1 0 0 0,0 0 1 0 0,-1 0-1 0 0,-2 4 0 0 0,-5 12 371 0 0,0-1 0 0 0,-2 0 0 0 0,-14 19 0 0 0,23-35-267 0 0,-178 233 2137 0 0,47-68-1838 0 0,77-92 245 0 0,-187 244-139 0 0,229-304-810 0 0,0-1-1 0 0,-1 0 1 0 0,-1-1 0 0 0,0-1-1 0 0,-1 0 1 0 0,-1-1 0 0 0,-31 17-1 0 0,30-21-2820 0 0,5-1-1056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49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1 489 6447 0 0,'0'-3'45'0'0,"1"1"-1"0"0,-1-1 0 0 0,1 1 0 0 0,0 0 0 0 0,0-1 0 0 0,0 1 1 0 0,0 0-1 0 0,0 0 0 0 0,1 0 0 0 0,-1 0 0 0 0,0 0 0 0 0,1 0 1 0 0,0 0-1 0 0,-1 0 0 0 0,5-3 0 0 0,2-1 14 0 0,0 1 0 0 0,16-9-1 0 0,5-2 682 0 0,-11 1-183 0 0,0-1 0 0 0,26-28 0 0 0,10-10 333 0 0,-26 30-477 0 0,12-12 406 0 0,50-33 0 0 0,-57 47-306 0 0,1 2 0 0 0,1 2 0 0 0,1 0 0 0 0,71-22 0 0 0,-102 38-427 0 0,20-6 245 0 0,1 1-1 0 0,-1 1 0 0 0,1 2 1 0 0,33-3-1 0 0,-52 7-276 0 0,0 0-1 0 0,0 1 0 0 0,0 0 1 0 0,0 0-1 0 0,0 0 0 0 0,0 1 0 0 0,-1 0 1 0 0,1 0-1 0 0,6 4 0 0 0,-8-4-30 0 0,-1 1 1 0 0,0 0-1 0 0,0 0 0 0 0,0 0 0 0 0,-1 0 0 0 0,1 0 0 0 0,-1 1 0 0 0,0 0 0 0 0,0-1 0 0 0,0 1 0 0 0,0 0 1 0 0,-1 1-1 0 0,1-1 0 0 0,2 7 0 0 0,-3-4 85 0 0,0 0 0 0 0,0 0 0 0 0,-1 0 1 0 0,0 0-1 0 0,0 0 0 0 0,-1 0 0 0 0,0 1 0 0 0,0-1 0 0 0,-1 0 0 0 0,0 0 1 0 0,0 0-1 0 0,0 0 0 0 0,-4 10 0 0 0,-1 1-86 0 0,-1-1 0 0 0,0 0 0 0 0,-2 0 0 0 0,-10 16 0 0 0,12-22-21 0 0,-1-1 0 0 0,0 0 0 0 0,0-1 0 0 0,-1 0 0 0 0,0 0 0 0 0,-16 10 0 0 0,-66 40 0 0 0,74-49 0 0 0,-49 25-360 0 0,-75 28-1 0 0,131-59 206 0 0,-21 8-157 0 0,-1-1 1 0 0,0-2-1 0 0,0-2 0 0 0,-66 7 1 0 0,96-13 130 0 0,-1-1 0 0 0,1 0 1 0 0,-1 0-1 0 0,1 0 1 0 0,-1-1-1 0 0,1 1 0 0 0,-1-1 1 0 0,1 1-1 0 0,-1-1 1 0 0,-3-1-1 0 0,-2-4-5278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5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10 8287 0 0,'0'0'191'0'0,"2"0"26"0"0,28-6 315 0 0,-28 5-144 0 0,-2 1 110 0 0,0 0 12 0 0,0 0-67 0 0,-2 0-294 0 0,-3-1-147 0 0,0 0 0 0 0,0 1 0 0 0,0 0 0 0 0,0 0 0 0 0,1 0 0 0 0,-1 0 0 0 0,0 1 0 0 0,0 0 0 0 0,-8 2 0 0 0,-45 17-5 0 0,47-16 2 0 0,-56 21 426 0 0,-91 38 1182 0 0,142-54-1595 0 0,0 1 0 0 0,0 1 0 0 0,1 1-1 0 0,-18 17 1 0 0,-3 2 388 0 0,21-19-94 0 0,1 0 0 0 0,-18 22 1 0 0,28-30-250 0 0,0 1 0 0 0,1 0 0 0 0,-1 0 0 0 0,1 0 1 0 0,0 1-1 0 0,0-1 0 0 0,1 0 0 0 0,0 1 1 0 0,0 0-1 0 0,0 0 0 0 0,-1 10 0 0 0,3-5-57 0 0,4-3 0 0 0,-2-6 0 0 0,0-1 0 0 0,0 0 0 0 0,0 0 0 0 0,0 0 0 0 0,0-1 0 0 0,0 1 0 0 0,0 0 0 0 0,0-1 0 0 0,0 1 0 0 0,0-1 0 0 0,0 1 0 0 0,0-1 0 0 0,0 0 0 0 0,3 0 0 0 0,31-3 0 0 0,-7-3 472 0 0,0-1 1 0 0,0-2-1 0 0,52-23 0 0 0,-52 20-329 0 0,78-37-123 0 0,-94 42-20 0 0,0 0-1 0 0,0-1 0 0 0,-1-1 1 0 0,0 0-1 0 0,18-19 0 0 0,-22 20 1 0 0,-8 8 0 0 0,0-1 0 0 0,0 1 0 0 0,0 0 0 0 0,1 0 0 0 0,-1 0 0 0 0,0 0 0 0 0,0-1 0 0 0,0 1 0 0 0,0 0 0 0 0,1 0 0 0 0,-1 0 0 0 0,0 0 0 0 0,0 0 0 0 0,0 0 0 0 0,0 0 0 0 0,1 0 0 0 0,-1 0 0 0 0,0 0 0 0 0,0 0 0 0 0,0-1 0 0 0,1 1 0 0 0,-1 0 0 0 0,0 0 0 0 0,0 0 0 0 0,0 0 0 0 0,1 1 0 0 0,-1-1 0 0 0,0 0 0 0 0,0 0 0 0 0,1 0 0 0 0,-1 0 0 0 0,0 0 0 0 0,0 0 0 0 0,0 0 0 0 0,0 0 0 0 0,1 0 0 0 0,-1 0 0 0 0,0 1 0 0 0,0-1 0 0 0,0 0 0 0 0,0 0 0 0 0,1 0 0 0 0,-1 0 0 0 0,0 0 0 0 0,0 1 0 0 0,0-1 0 0 0,0 0 0 0 0,0 0 0 0 0,0 0 0 0 0,0 0 0 0 0,0 1 0 0 0,1-1 0 0 0,-1 0 0 0 0,0 0 0 0 0,0 0 0 0 0,0 1 0 0 0,0-1 0 0 0,0 0 0 0 0,0 0 0 0 0,0 1 0 0 0,0-1 0 0 0,0 0 0 0 0,0 0 0 0 0,0 0 0 0 0,0 1 0 0 0,-1-1 0 0 0,1 0 0 0 0,0 0 0 0 0,0 5 0 0 0,-1-1 0 0 0,1 0 0 0 0,-1 0 0 0 0,0 0 0 0 0,-1 0 0 0 0,1-1 0 0 0,-1 1 0 0 0,1 0 0 0 0,-1 0 0 0 0,-5 6 0 0 0,-3 5 0 0 0,-15 15 0 0 0,11-15 0 0 0,6-5-371 0 0,0 1-1 0 0,-7 12 1 0 0,13-19 5 0 0,0 0 0 0 0,0 0 0 0 0,0 1 0 0 0,1-1 0 0 0,-1 0 0 0 0,1 1 0 0 0,0-1 0 0 0,0 0 0 0 0,0 8 0 0 0,1-10-5044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50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3 15663 0 0,'0'0'356'0'0,"0"0"50"0"0,0 0 20 0 0,1-1-42 0 0,7-1-250 0 0,-8 2-134 0 0,1 0 1 0 0,-1 0 0 0 0,1 0 0 0 0,-1 0-1 0 0,0 0 1 0 0,1 0 0 0 0,-1 0-1 0 0,1 0 1 0 0,-1 0 0 0 0,0 0 0 0 0,1 1-1 0 0,-1-1 1 0 0,1 0 0 0 0,-1 0 0 0 0,0 0-1 0 0,1 0 1 0 0,-1 1 0 0 0,0-1-1 0 0,1 1 1 0 0,0-1-1 0 0,-1 1 0 0 0,0 0 0 0 0,0 0 0 0 0,0-1 0 0 0,0 1 0 0 0,0 0 0 0 0,0 0 0 0 0,0-1 0 0 0,0 1 0 0 0,0 0 0 0 0,0 0 0 0 0,0-1 0 0 0,-1 1 0 0 0,1 0 0 0 0,0-1 0 0 0,0 1 0 0 0,-1 0 0 0 0,1-1 0 0 0,0 1 0 0 0,-1 0 0 0 0,1-1 0 0 0,-1 2 0 0 0,-12 15 0 0 0,11-15 0 0 0,-22 25 0 0 0,-2-2 0 0 0,-41 33 0 0 0,-19 17 0 0 0,51-40 97 0 0,-44 45 569 0 0,66-65-499 0 0,0 1 0 0 0,2 0 1 0 0,-16 28-1 0 0,23-36-296 0 0,0 1-1 0 0,1-1 1 0 0,0 1-1 0 0,1 0 0 0 0,-2 10 1 0 0,4-18 33 0 0,0-1 1 0 0,0 1 0 0 0,1 0-1 0 0,-1-1 1 0 0,0 1-1 0 0,0 0 1 0 0,1-1-1 0 0,-1 1 1 0 0,1-1 0 0 0,-1 1-1 0 0,0 0 1 0 0,1-1-1 0 0,-1 1 1 0 0,1-1-1 0 0,-1 1 1 0 0,1-1 0 0 0,-1 1-1 0 0,1-1 1 0 0,0 0-1 0 0,-1 1 1 0 0,1-1 0 0 0,-1 0-1 0 0,1 1 1 0 0,0-1-1 0 0,-1 0 1 0 0,1 0-1 0 0,0 0 1 0 0,0 1 0 0 0,-1-1-1 0 0,1 0 1 0 0,0 0-1 0 0,-1 0 1 0 0,1 0-1 0 0,1 0 1 0 0,24-1-1429 0 0,3-5-11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5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79 11975 0 0,'0'0'267'0'0,"0"0"42"0"0,0 0 17 0 0,0 0-28 0 0,-1 1-196 0 0,-4 4-21 0 0,4-4 69 0 0,-1 1 0 0 0,1 0 1 0 0,-1 0-1 0 0,1-1 0 0 0,-1 1 0 0 0,1 0 1 0 0,0 0-1 0 0,0 0 0 0 0,0 1 1 0 0,0-1-1 0 0,0 0 0 0 0,0 4 0 0 0,1 5-134 0 0,1-8 3 0 0,-1-1 0 0 0,1 0 0 0 0,0 0 0 0 0,0 0-1 0 0,-1 0 1 0 0,1-1 0 0 0,1 1 0 0 0,-1 0 0 0 0,0 0 0 0 0,0 0-1 0 0,1-1 1 0 0,-1 1 0 0 0,1-1 0 0 0,-1 1 0 0 0,1-1-1 0 0,2 2 1 0 0,0-1 69 0 0,0 0 0 0 0,0 0 0 0 0,0 0 0 0 0,0-1 0 0 0,1 1 0 0 0,-1-1 0 0 0,7 1 0 0 0,2-1 117 0 0,0 0 0 0 0,0-1 0 0 0,0 0-1 0 0,21-4 1 0 0,5-3-205 0 0,-1-2 0 0 0,-1-2 0 0 0,0-1 0 0 0,0-2 0 0 0,-1-2 0 0 0,37-21 0 0 0,-44 16 0 0 0,-28 20 1 0 0,1 0 0 0 0,-1-1-1 0 0,1 1 1 0 0,-1 0 0 0 0,0-1-1 0 0,0 1 1 0 0,0-1 0 0 0,0 1-1 0 0,0-1 1 0 0,0 0 0 0 0,2-3-1 0 0,-3 5 1 0 0,0-1-1 0 0,0 1 0 0 0,0-1 0 0 0,0 1 1 0 0,0-1-1 0 0,0 1 0 0 0,0-1 1 0 0,0 1-1 0 0,0-1 0 0 0,0 1 1 0 0,-1 0-1 0 0,1-1 0 0 0,0 1 1 0 0,0-1-1 0 0,0 1 0 0 0,0-1 0 0 0,-1 1 1 0 0,1-1-1 0 0,0 1 0 0 0,-1 0 1 0 0,1-1-1 0 0,0 1 0 0 0,-1-1 1 0 0,1 1-1 0 0,-1-1 0 0 0,-1 0-8 0 0,0 0 0 0 0,-1 0 0 0 0,1 0 0 0 0,0 0 0 0 0,0 0 0 0 0,-1 0 0 0 0,1 1 0 0 0,-1-1 0 0 0,-2 1 0 0 0,-4-1-97 0 0,1 1 0 0 0,-1 1 0 0 0,1 0-1 0 0,-1 0 1 0 0,1 0 0 0 0,-1 1 0 0 0,-9 3 0 0 0,-59 26-908 0 0,57-22 939 0 0,-15 7 273 0 0,0 1 1 0 0,1 2-1 0 0,1 2 0 0 0,1 0 0 0 0,1 3 0 0 0,1 0 1 0 0,2 2-1 0 0,0 1 0 0 0,-45 57 0 0 0,69-78-199 0 0,0 0 0 0 0,0 0 0 0 0,0 1 0 0 0,0 0 0 0 0,1-1 0 0 0,0 1 0 0 0,-3 14 0 0 0,5-19 0 0 0,1 0 0 0 0,0 1 0 0 0,-1-1 0 0 0,1 0 0 0 0,0 0 0 0 0,0 0 0 0 0,0 0 0 0 0,0 1 0 0 0,1-1 0 0 0,-1 0 0 0 0,1 0 0 0 0,-1 0 0 0 0,1 0 0 0 0,0 0 0 0 0,0 0 0 0 0,-1 0 0 0 0,2 0 0 0 0,-1 0 0 0 0,0 0 0 0 0,0 0 0 0 0,0-1 0 0 0,1 1 0 0 0,-1 0 0 0 0,1-1 0 0 0,0 1 0 0 0,-1-1 0 0 0,1 0 0 0 0,0 0 0 0 0,0 1 0 0 0,0-1 0 0 0,2 1 0 0 0,1 0-114 0 0,-1-1 0 0 0,0 1 0 0 0,1-1 0 0 0,0 0-1 0 0,-1 0 1 0 0,1-1 0 0 0,0 1 0 0 0,-1-1 0 0 0,6 0 0 0 0,2-1-437 0 0,-1-1 0 0 0,19-4 1 0 0,2-3-473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5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 15663 0 0,'0'0'356'0'0,"0"0"50"0"0,0 0 20 0 0,0 0-42 0 0,1 1-250 0 0,8 18-120 0 0,-8-17-14 0 0,0 0 0 0 0,-1 1 0 0 0,1-1 0 0 0,-1 1 0 0 0,1-1 0 0 0,-1 0 0 0 0,0 1 0 0 0,0-1 0 0 0,0 1 0 0 0,0-1 0 0 0,0 1 0 0 0,-1-1 0 0 0,1 0 0 0 0,-1 1 0 0 0,0-1 0 0 0,0 1 0 0 0,0-1 0 0 0,0 0 0 0 0,0 0 0 0 0,0 0 0 0 0,0 0 0 0 0,-1 0 0 0 0,-1 3 0 0 0,-5 4 0 0 0,0-1 0 0 0,0 0 0 0 0,-17 12 0 0 0,10-9 0 0 0,1 0 0 0 0,0-1 0 0 0,-1-1 0 0 0,0 0 0 0 0,-17 6 0 0 0,-67 23 0 0 0,60-24 0 0 0,-48 23 0 0 0,60-26 551 0 0,23-10-404 0 0,0 0 1 0 0,-1 0-1 0 0,1 1 0 0 0,0 0 0 0 0,0 0 0 0 0,1 0 0 0 0,-1 0 0 0 0,-6 5 0 0 0,4 3 2 0 0,6-8-150 0 0,0 1 0 0 0,0-1 0 0 0,0 1 0 0 0,1 0 0 0 0,-1-1 0 0 0,1 1 0 0 0,0-1 0 0 0,-1 1 0 0 0,1-1 0 0 0,0 0-1 0 0,1 1 1 0 0,-1-1 0 0 0,0 0 0 0 0,1 0 0 0 0,-1 0 0 0 0,4 4 0 0 0,0 1-167 0 0,1-1-1 0 0,0 0 1 0 0,0-1 0 0 0,8 7-1 0 0,8 1-162 0 0,35 18 0 0 0,-35-21 104 0 0,40 27 0 0 0,-40-21 227 0 0,39 37 0 0 0,-54-46 0 0 0,0 0 0 0 0,-1 1 0 0 0,0-1 0 0 0,-1 1 0 0 0,0 1 0 0 0,0-1 0 0 0,0 1 0 0 0,-1-1 0 0 0,4 13 0 0 0,-8-19 8 0 0,1-1-1 0 0,-1 1 0 0 0,0 0 1 0 0,1 0-1 0 0,-1-1 0 0 0,0 1 0 0 0,0 0 1 0 0,0 0-1 0 0,0 0 0 0 0,0-1 1 0 0,-1 1-1 0 0,1 0 0 0 0,-1 0 1 0 0,1 0-1 0 0,-1-1 0 0 0,1 1 1 0 0,-1 0-1 0 0,0-1 0 0 0,0 1 1 0 0,0-1-1 0 0,0 1 0 0 0,0-1 1 0 0,0 1-1 0 0,0-1 0 0 0,-1 0 1 0 0,1 1-1 0 0,0-1 0 0 0,-1 0 1 0 0,1 0-1 0 0,-1 0 0 0 0,1 0 0 0 0,-1 0 1 0 0,0-1-1 0 0,1 1 0 0 0,-1 0 1 0 0,-2 0-1 0 0,-7 2 97 0 0,0 0 0 0 0,-1 0 0 0 0,1-1 1 0 0,-19 1-1 0 0,19-2-20 0 0,-97 10 907 0 0,-43 5-994 0 0,1-4-3617 0 0,108-10-2176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2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21 8287 0 0,'0'0'382'0'0,"0"0"-8"0"0,0 0-170 0 0,0 0 176 0 0,0 0 107 0 0,0 0 22 0 0,6-8 1027 0 0,-1-4-577 0 0,-8 19 818 0 0,-8 22 703 0 0,-8 28-2480 0 0,-15 48 0 0 0,-74 157 0 0 0,87-220 0 0 0,-41 73 0 0 0,-20 23 0 0 0,76-125-78 0 0,0 0-1 0 0,-5 20 1 0 0,6-17-88 0 0,5-7-1806 0 0,0-7-3487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4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53 17503 0 0,'0'0'803'0'0,"0"0"-18"0"0,2 0-501 0 0,84 30-252 0 0,-83-29-32 0 0,15 3 0 0 0,0 0 0 0 0,0-1 0 0 0,35 0 0 0 0,-13-1 0 0 0,-21-1 0 0 0,0-1 0 0 0,0 0 0 0 0,0-2 0 0 0,0 0 0 0 0,0-1 0 0 0,0-1 0 0 0,-1-1 0 0 0,25-10 0 0 0,-39 14 0 0 0,0-1 0 0 0,0-1 0 0 0,0 1 0 0 0,0 0 0 0 0,0-1 0 0 0,0 0 0 0 0,-1 0 0 0 0,1 0 0 0 0,-1 0 0 0 0,0-1 0 0 0,4-4 0 0 0,-6-1 0 0 0,-2 7-21 0 0,0 1-1 0 0,0-1 1 0 0,0 1 0 0 0,0 0-1 0 0,0-1 1 0 0,0 1 0 0 0,0 0-1 0 0,-1 0 1 0 0,1 0-1 0 0,0 0 1 0 0,-1 0 0 0 0,1 0-1 0 0,-1 0 1 0 0,1 0-1 0 0,-1 0 1 0 0,1 1 0 0 0,-1-1-1 0 0,0 1 1 0 0,1-1 0 0 0,-1 1-1 0 0,0 0 1 0 0,1-1-1 0 0,-1 1 1 0 0,-2 0 0 0 0,-8-1-249 0 0,1 1 1 0 0,-15 1 0 0 0,24-1 243 0 0,-15 2-35 0 0,1 0-1 0 0,-1 1 0 0 0,0 1 0 0 0,1 1 1 0 0,0 0-1 0 0,-24 12 0 0 0,17-5 18 0 0,0 0 0 0 0,1 2 0 0 0,-33 25 0 0 0,-5 13 703 0 0,2 2 0 0 0,-90 108-1 0 0,133-142-649 0 0,-17 26 0 0 0,28-40-10 0 0,1 0 1 0 0,0 1 0 0 0,0-1 0 0 0,0 1 0 0 0,0 0 0 0 0,1 0 0 0 0,1 0-1 0 0,-3 14 1 0 0,4-19 5 0 0,0 0 0 0 0,1 1 0 0 0,-1-1 0 0 0,0 0 0 0 0,1 0 0 0 0,-1 1 0 0 0,1-1 0 0 0,0 0-1 0 0,0 0 1 0 0,0 0 0 0 0,0 0 0 0 0,0 0 0 0 0,0 0 0 0 0,1 0 0 0 0,-1 0 0 0 0,1 0 0 0 0,-1 0 0 0 0,1-1 0 0 0,-1 1 0 0 0,1-1 0 0 0,0 1-1 0 0,4 1 1 0 0,-1 0-180 0 0,1 0-1 0 0,-1 0 0 0 0,1-1 0 0 0,0 0 0 0 0,0 0 1 0 0,0 0-1 0 0,8 1 0 0 0,22 0-6291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2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15663 0 0,'0'0'356'0'0,"0"0"50"0"0,0 0 20 0 0,0 0-42 0 0,-2 2-250 0 0,-46 52-120 0 0,40-40-147 0 0,7-13-564 0 0,1-1-262 0 0,0 0-872 0 0,0 0-3285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2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1129 8287 0 0,'0'0'191'0'0,"-2"0"26"0"0,-35 4-299 0 0,12 0 1632 0 0,8-3 4057 0 0,19-2-5480 0 0,0 0 1 0 0,-1 1-1 0 0,1-1 0 0 0,0 0 0 0 0,0 0 1 0 0,0 0-1 0 0,-1-1 0 0 0,1 1 1 0 0,0 0-1 0 0,-1 0 0 0 0,3-3 1 0 0,0 0-67 0 0,38-33-53 0 0,65-72 0 0 0,43-49 811 0 0,13 13 309 0 0,-112 101-1027 0 0,33-29-101 0 0,-1 3 0 0 0,88-97 0 0 0,-119 109 0 0 0,86-100 0 0 0,-114 130-1 0 0,-12 15-20 0 0,-1-1 0 0 0,19-29 0 0 0,-29 41-316 0 0,-1 2-138 0 0,0 0-33 0 0,0 0 66 0 0,-1 3 292 0 0,-4 16 140 0 0,-14 31 1 0 0,-1 2 12 0 0,-35 108-3 0 0,-18 56 0 0 0,59-165 0 0 0,2-1 0 0 0,-7 72 0 0 0,16 76 0 0 0,5-163 0 0 0,-1-23 0 0 0,0-1 0 0 0,0 1 0 0 0,-2 0 0 0 0,1-1 0 0 0,-1 1 0 0 0,-1-1 0 0 0,0 0 0 0 0,0 1 0 0 0,-8 18 0 0 0,7-23-208 0 0,2-5-870 0 0,1-2-372 0 0,0 0-71 0 0,0 0-14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2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8287 0 0,'0'0'382'0'0,"0"0"-8"0"0,0 0-170 0 0,0 0 176 0 0,2-1 107 0 0,3-3-169 0 0,1 0 1 0 0,0 0-1 0 0,0 1 0 0 0,1 0 0 0 0,-1 0 1 0 0,1 1-1 0 0,7-2 0 0 0,54-10 1202 0 0,-11 3-469 0 0,-7 0 5 0 0,54-5-1 0 0,-38 7-2179 0 0,-36 4-4663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2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10135 0 0,'-1'2'231'0'0,"-40"57"369"0"0,17-20-375 0 0,-95 148-225 0 0,-29 43 0 0 0,100-161 0 0 0,-74 96 0 0 0,108-146 61 0 0,-13 23 0 0 0,-9 13-673 0 0,35-54-1950 0 0,1-1-922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2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29 426 10135 0 0,'0'0'231'0'0,"0"0"29"0"0,-2 0 19 0 0,1 0-267 0 0,0-1 1 0 0,0 1-1 0 0,-1 0 1 0 0,1 0-1 0 0,0-1 0 0 0,0 1 1 0 0,0-1-1 0 0,0 1 1 0 0,0-1-1 0 0,0 1 1 0 0,0-1-1 0 0,0 0 1 0 0,0 1-1 0 0,0-1 1 0 0,0 0-1 0 0,0 0 1 0 0,1 0-1 0 0,-1 0 0 0 0,0 0 1 0 0,0 0-1 0 0,0-1 1 0 0,0 0-10 0 0,1 0-1 0 0,-1 0 1 0 0,0 0 0 0 0,1-1 0 0 0,-1 1 0 0 0,1 0-1 0 0,0 0 1 0 0,0-1 0 0 0,0 1 0 0 0,0-4 0 0 0,1-1 4 0 0,1 1 0 0 0,-1-1 1 0 0,1 0-1 0 0,0 1 1 0 0,1 0-1 0 0,0-1 0 0 0,3-5 1 0 0,8-9 369 0 0,0 2 0 0 0,1-1 0 0 0,1 2 0 0 0,30-28-1 0 0,-9 15-277 0 0,54-37 0 0 0,-64 52 243 0 0,-1 1 0 0 0,2 2-1 0 0,0 0 1 0 0,0 2 0 0 0,1 1 0 0 0,42-8-1 0 0,-62 16-278 0 0,0 1 0 0 0,0-1 0 0 0,0 2 0 0 0,1 0 0 0 0,-1 0 0 0 0,0 0 0 0 0,1 1 0 0 0,-1 1 0 0 0,0-1 0 0 0,0 1 0 0 0,0 1-1 0 0,0 0 1 0 0,-1 0 0 0 0,9 5 0 0 0,-12-5-34 0 0,0-1 0 0 0,0 2-1 0 0,0-1 1 0 0,-1 0 0 0 0,0 1-1 0 0,1 0 1 0 0,-1 0 0 0 0,-1 0-1 0 0,1 1 1 0 0,-1-1 0 0 0,1 1-1 0 0,-1 0 1 0 0,-1 0 0 0 0,1 0-1 0 0,-1 0 1 0 0,1 0 0 0 0,-2 0-1 0 0,1 1 1 0 0,0-1 0 0 0,-1 1-1 0 0,0 0 1 0 0,-1-1 0 0 0,1 11-1 0 0,-1-9-28 0 0,-1 0 0 0 0,0 1 0 0 0,-1-1 0 0 0,0 0 0 0 0,0 0 0 0 0,0 0 0 0 0,-1 0 0 0 0,0-1 0 0 0,0 1 0 0 0,-5 6 0 0 0,-4 6 0 0 0,-1-1 0 0 0,-16 18 0 0 0,7-14-13 0 0,0 0 1 0 0,-2-1-1 0 0,0-1 0 0 0,-53 32 0 0 0,-117 50-201 0 0,122-67 91 0 0,23-14-753 0 0,9-4-3687 0 0,17-5-405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2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11975 0 0,'-1'0'267'0'0,"-20"5"-89"0"0,0 2 1 0 0,1 0-1 0 0,0 0 1 0 0,1 2-1 0 0,-32 20 0 0 0,-86 66 720 0 0,120-82-401 0 0,-9 6-256 0 0,-26 26 0 0 0,45-39-65 0 0,1 0-1 0 0,0 1 0 0 0,1 0 1 0 0,-1 0-1 0 0,1 1 0 0 0,1-1 1 0 0,-1 1-1 0 0,-5 15 0 0 0,10-22-155 0 0,0 0 0 0 0,0 0-1 0 0,0 0 1 0 0,0 0-1 0 0,0 0 1 0 0,0-1 0 0 0,0 1-1 0 0,0 0 1 0 0,0 0 0 0 0,1 0-1 0 0,-1 0 1 0 0,0 0 0 0 0,0 0-1 0 0,1-1 1 0 0,-1 1-1 0 0,1 0 1 0 0,-1 0 0 0 0,1-1-1 0 0,-1 1 1 0 0,1 0 0 0 0,0 1-1 0 0,15 10 157 0 0,-10-10-73 0 0,1 1-1 0 0,-1-1 0 0 0,1 0 1 0 0,0-1-1 0 0,0 0 1 0 0,0 0-1 0 0,-1 0 0 0 0,1-1 1 0 0,10-1-1 0 0,2 0 240 0 0,-1-2-1 0 0,25-5 0 0 0,-22 2-341 0 0,0-1 0 0 0,-1 0 0 0 0,25-13 0 0 0,-34 15 0 0 0,-1-1 0 0 0,0 0 0 0 0,0-1 0 0 0,-1 0 0 0 0,0-1 0 0 0,0 0 0 0 0,12-15 0 0 0,-12 12 28 0 0,0-1-1 0 0,-1 0 1 0 0,7-14-1 0 0,-12 19-178 0 0,0 1-1 0 0,-1-1 1 0 0,0 1 0 0 0,0-1-1 0 0,0 0 1 0 0,-1 0 0 0 0,0 0 0 0 0,0-10-1 0 0,-1 14-116 0 0,0 1 0 0 0,0-1 0 0 0,-1 1-1 0 0,1 0 1 0 0,-1-1 0 0 0,1 1 0 0 0,-1-1-1 0 0,0 1 1 0 0,0 0 0 0 0,-2-4 0 0 0,-6-7-1266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2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13823 0 0,'0'0'630'0'0,"0"0"-13"0"0,-1 3-393 0 0,-11 34-73 0 0,-2 0 0 0 0,-1 0 0 0 0,-26 43 0 0 0,-72 101 878 0 0,15-26-581 0 0,63-101-448 0 0,-2 0 0 0 0,-70 75 0 0 0,96-116-490 0 0,-2 0 0 0 0,1-1-1 0 0,-2-1 1 0 0,0 0 0 0 0,0 0 0 0 0,-24 12-1 0 0,37-23-225 0 0,1-13-2809 0 0,3-9 1493 0 0,6-3-15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3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0 429 10135 0 0,'2'-2'231'0'0,"6"-13"154"0"0,7-12-213 0 0,1 1 1 0 0,27-34 0 0 0,-14 28 450 0 0,0 0 0 0 0,3 3 1 0 0,0 0-1 0 0,2 2 0 0 0,1 2 1 0 0,1 1-1 0 0,54-27 0 0 0,-70 42-326 0 0,0 1 0 0 0,1 0 0 0 0,0 2-1 0 0,1 1 1 0 0,-1 0 0 0 0,25-1 0 0 0,-35 5-117 0 0,1 0 1 0 0,-1 1 0 0 0,0 0 0 0 0,1 1-1 0 0,-1 0 1 0 0,0 1 0 0 0,0 0 0 0 0,0 1-1 0 0,0 0 1 0 0,0 1 0 0 0,0 0 0 0 0,-1 1-1 0 0,15 8 1 0 0,-21-10-154 0 0,0 0-1 0 0,0 0 1 0 0,0 0-1 0 0,-1 1 0 0 0,0-1 1 0 0,0 1-1 0 0,0 0 1 0 0,0 0-1 0 0,0 0 1 0 0,-1 0-1 0 0,1 0 1 0 0,-1 1-1 0 0,0-1 1 0 0,-1 1-1 0 0,1-1 0 0 0,-1 1 1 0 0,0 0-1 0 0,0-1 1 0 0,0 1-1 0 0,-1 0 1 0 0,1 0-1 0 0,-1 0 1 0 0,0 0-1 0 0,-1 4 0 0 0,0-2-28 0 0,-1-1-1 0 0,1 1 0 0 0,-1-1 0 0 0,0 0 0 0 0,-1 1 0 0 0,1-1 0 0 0,-1 0 0 0 0,-1-1 0 0 0,1 1 0 0 0,-1 0 0 0 0,0-1 0 0 0,0 0 0 0 0,0 0 0 0 0,-1 0 0 0 0,0-1 0 0 0,0 1 0 0 0,-5 3 0 0 0,-19 9 3 0 0,0-2 0 0 0,-1-1 0 0 0,-46 16 0 0 0,41-17 0 0 0,-8 3-5 0 0,-80 33-866 0 0,113-44 689 0 0,-29 13-5732 0 0,17-9-330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3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68 8287 0 0,'0'0'191'0'0,"0"0"26"0"0,0 0 9 0 0,-1 2 42 0 0,-11 18 355 0 0,0 0 0 0 0,-19 22 0 0 0,16-23-450 0 0,3-1-13 0 0,0 0 0 0 0,1 1 0 0 0,1 0 0 0 0,0 0 0 0 0,2 1 0 0 0,0 0 0 0 0,1 1 0 0 0,-3 21 0 0 0,9-39-12 0 0,1-1 0 0 0,-1 1 0 0 0,1 0 0 0 0,0-1 0 0 0,0 1 0 0 0,0-1 0 0 0,0 1 0 0 0,1-1 0 0 0,-1 1 0 0 0,1 0 0 0 0,0-1 0 0 0,-1 0 0 0 0,1 1-1 0 0,0-1 1 0 0,2 3 0 0 0,-2-3-44 0 0,0-1-1 0 0,0 1 1 0 0,1-1-1 0 0,-1 0 0 0 0,1 1 1 0 0,-1-1-1 0 0,1 0 1 0 0,0 0-1 0 0,-1 0 0 0 0,1 0 1 0 0,0 0-1 0 0,0 0 1 0 0,0 0-1 0 0,-1-1 0 0 0,1 1 1 0 0,0-1-1 0 0,0 1 1 0 0,0-1-1 0 0,0 0 0 0 0,3 0 1 0 0,3 0-92 0 0,0 0 1 0 0,1-1 0 0 0,-1 0-1 0 0,0 0 1 0 0,1-1-1 0 0,-1 0 1 0 0,0-1-1 0 0,-1 0 1 0 0,1 0-1 0 0,0-1 1 0 0,8-5-1 0 0,11-8 272 0 0,39-32 0 0 0,-49 36 94 0 0,3-4-11 0 0,0-1 0 0 0,26-30 0 0 0,-25 26-358 0 0,32-25 0 0 0,-37 34-10 0 0,0-1 1 0 0,-1 0 0 0 0,-1-1 0 0 0,0-1-1 0 0,11-17 1 0 0,-23 29-23 0 0,0 1 1 0 0,0-1-1 0 0,0 0 0 0 0,-1 1 0 0 0,3-8 1 0 0,-4 9-182 0 0,0 1 1 0 0,0 0 0 0 0,0-1-1 0 0,1 1 1 0 0,-1 0 0 0 0,0-1 0 0 0,-1 1-1 0 0,1-1 1 0 0,0 1 0 0 0,0 0-1 0 0,-1-1 1 0 0,1 1 0 0 0,0 0-1 0 0,-1-1 1 0 0,1 1 0 0 0,-1 0 0 0 0,0 0-1 0 0,1-1 1 0 0,-2 0 0 0 0,-4-4-1331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3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0 13823 0 0,'0'0'315'0'0,"0"0"45"0"0,-1 2 21 0 0,-23 32 102 0 0,16-22-346 0 0,0-1-1 0 0,-12 24 0 0 0,3 4 580 0 0,-14 30 156 0 0,9-27-855 0 0,9-16-17 0 0,-2 0 0 0 0,-19 26-1 0 0,-1-1 444 0 0,2 2-1 0 0,-34 75 1 0 0,-14 24 261 0 0,-14-7-686 0 0,-3 6-20 0 0,93-143-64 0 0,1-2-18 0 0,0 0-1 0 0,1 0 0 0 0,-1 0 0 0 0,1 0 0 0 0,1 1 0 0 0,-1 0 1 0 0,1-1-1 0 0,-2 13 0 0 0,4-18 17 0 0,0 0 0 0 0,0-1 1 0 0,0 1-1 0 0,0 0 0 0 0,0 0 1 0 0,0-1-1 0 0,1 1 0 0 0,-1 0 0 0 0,0-1 1 0 0,0 1-1 0 0,1 0 0 0 0,-1-1 1 0 0,0 1-1 0 0,1 0 0 0 0,-1-1 0 0 0,1 1 1 0 0,-1-1-1 0 0,1 1 0 0 0,-1-1 0 0 0,1 1 1 0 0,0-1-1 0 0,-1 1 0 0 0,1-1 1 0 0,-1 1-1 0 0,1-1 0 0 0,0 0 0 0 0,-1 1 1 0 0,2-1-1 0 0,13 1-955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42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397 429 15663 0 0,'-1'1'356'0'0,"-17"11"-15"0"0,-1 0 0 0 0,0-2 0 0 0,-28 11 0 0 0,30-13 68 0 0,-1-1 0 0 0,0-1 0 0 0,0-1-1 0 0,-36 6 1 0 0,47-10-289 0 0,0-1 1 0 0,0 1-1 0 0,-1-1 0 0 0,1 0 0 0 0,0-1 1 0 0,0 0-1 0 0,0 0 0 0 0,0-1 0 0 0,0 0 1 0 0,0 0-1 0 0,0 0 0 0 0,1-1 0 0 0,-1 0 0 0 0,1 0 1 0 0,0-1-1 0 0,-7-4 0 0 0,11 6-123 0 0,-1 0 1 0 0,1-1-1 0 0,-1 1 0 0 0,1-1 1 0 0,0 0-1 0 0,0 1 0 0 0,0-1 1 0 0,0 0-1 0 0,0 0 0 0 0,1-1 1 0 0,-1 1-1 0 0,1 0 0 0 0,-2-7 1 0 0,2 4 92 0 0,0 1 1 0 0,1-1 0 0 0,-1 0 0 0 0,1 0 0 0 0,1 0 0 0 0,-1 0 0 0 0,3-9 0 0 0,1-2 177 0 0,1 1 1 0 0,1 0-1 0 0,0 1 1 0 0,16-27-1 0 0,-10 20-395 0 0,2 2-1 0 0,1 0 1 0 0,0 1-1 0 0,1 0 1 0 0,1 1-1 0 0,1 1 1 0 0,0 1-1 0 0,2 0 0 0 0,31-19 1 0 0,-32 23 63 0 0,1 1 1 0 0,0 1-1 0 0,1 1 0 0 0,0 1 0 0 0,0 1 1 0 0,1 0-1 0 0,0 2 0 0 0,0 1 1 0 0,1 0-1 0 0,35 0 0 0 0,-52 4 64 0 0,1 1 0 0 0,0 0 0 0 0,0 1 0 0 0,-1-1 0 0 0,1 1 0 0 0,-1 0 0 0 0,1 1 0 0 0,-1 0 0 0 0,0 0 0 0 0,0 0 0 0 0,0 1 0 0 0,-1 0 0 0 0,1 0 0 0 0,-1 0 0 0 0,0 1 0 0 0,0 0 0 0 0,7 8 0 0 0,1 4 0 0 0,0 0 0 0 0,-1 1 0 0 0,0 1 0 0 0,10 25 0 0 0,-15-31 0 0 0,3 6 0 0 0,-1 1 0 0 0,-1 0 0 0 0,8 30 0 0 0,-16-47-1 0 0,1 0 0 0 0,-1 1 1 0 0,1-1-1 0 0,-1 0 0 0 0,0 0 0 0 0,0 0 0 0 0,-1 1 0 0 0,1-1 0 0 0,-1 0 0 0 0,1 0 0 0 0,-1 0 1 0 0,0 0-1 0 0,0 0 0 0 0,0 0 0 0 0,-1 0 0 0 0,1 0 0 0 0,-1 0 0 0 0,0 0 0 0 0,1-1 0 0 0,-1 1 1 0 0,0-1-1 0 0,-1 1 0 0 0,1-1 0 0 0,0 0 0 0 0,-1 0 0 0 0,1 0 0 0 0,-1 0 0 0 0,-3 2 0 0 0,-7 3 65 0 0,0-1-1 0 0,-1 0 0 0 0,0-1 0 0 0,-25 7 1 0 0,29-9 47 0 0,-69 15 698 0 0,-131 13 0 0 0,119-20-837 0 0,76-9-58 0 0,-34 5-497 0 0,-86 1 0 0 0,132-8 347 0 0,1 0 1 0 0,0 0-1 0 0,0 0 0 0 0,0 0 0 0 0,0-1 1 0 0,0 1-1 0 0,0-1 0 0 0,0 1 0 0 0,0-1 1 0 0,0 0-1 0 0,1 0 0 0 0,-1 0 0 0 0,0 0 1 0 0,0 0-1 0 0,1 0 0 0 0,-4-2 0 0 0,-1-11-6584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3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71 13823 0 0,'0'0'315'0'0,"0"0"45"0"0,0 0 21 0 0,0 0-49 0 0,0 0-81 0 0,0 0 481 0 0,0 0 237 0 0,-2-8 862 0 0,-6-10-2291 0 0,7 17-36 0 0,1 0 55 0 0,-1-2 434 0 0,0 1 0 0 0,0 0 0 0 0,0-1 0 0 0,0 1 0 0 0,0 0 0 0 0,-1 0 0 0 0,1 0 0 0 0,-1 0 0 0 0,1 0 0 0 0,-1 0 0 0 0,0 1 0 0 0,0-1 0 0 0,0 1 0 0 0,0-1 0 0 0,-3-1 0 0 0,2 1 3 0 0,-1 1-1 0 0,1-1 0 0 0,-1 1 0 0 0,0 0 1 0 0,1 0-1 0 0,-1 0 0 0 0,0 1 0 0 0,0-1 1 0 0,-4 1-1 0 0,-4 1 4 0 0,1 0 0 0 0,-1 0 0 0 0,1 1 0 0 0,0 1 0 0 0,0 0 0 0 0,-11 5 0 0 0,-15 6 250 0 0,2 2 0 0 0,-1 1 0 0 0,-34 23 0 0 0,49-25-83 0 0,0 0 0 0 0,0 2 0 0 0,2 0 0 0 0,0 1 0 0 0,-27 33 0 0 0,42-46-166 0 0,1 0 0 0 0,-1 0 0 0 0,1 0 0 0 0,-1 0 0 0 0,1 1 0 0 0,1-1 0 0 0,-1 1 0 0 0,-2 12 0 0 0,4-5 0 0 0,2-12 0 0 0,-1 0 0 0 0,0 0 0 0 0,1 0 0 0 0,0 0 0 0 0,-1 1 0 0 0,1-1 0 0 0,-1 0 0 0 0,1 0 0 0 0,0 0 0 0 0,0 0 0 0 0,0 0 0 0 0,0-1 0 0 0,-1 1 0 0 0,1 0 0 0 0,0 0 0 0 0,1 0 0 0 0,-1-1 0 0 0,0 1 0 0 0,0-1 0 0 0,0 1 0 0 0,0-1 0 0 0,0 1 0 0 0,1-1 0 0 0,-1 1 0 0 0,0-1 0 0 0,0 0 0 0 0,1 0 0 0 0,-1 0 0 0 0,0 0 0 0 0,2 0 0 0 0,6 0 0 0 0,-1 0 0 0 0,1 0 0 0 0,10-3 0 0 0,-16 2 0 0 0,35-7 0 0 0,-2-2 0 0 0,1-1 0 0 0,-2-2 0 0 0,55-28 0 0 0,-79 36 6 0 0,-2 0 7 0 0,0 0 1 0 0,0 0-1 0 0,0-1 0 0 0,10-9 0 0 0,-18 14 358 0 0,-6 8 626 0 0,0-3-875 0 0,1 1 1 0 0,-1-1-1 0 0,0 0 0 0 0,0 0 0 0 0,-9 4 0 0 0,5-2-372 0 0,0 0 0 0 0,0 1-1 0 0,-15 14 1 0 0,41-20-838 0 0,-7-1 513 0 0,0-1 0 0 0,0-1 0 0 0,0 0-1 0 0,16-5 1 0 0,-4 0-449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32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36 17503 0 0,'14'-34'1759'0'0,"-14"33"-1542"0"0,-7 14 658 0 0,-64 112 332 0 0,-48 79-1297 0 0,44-84 90 0 0,-33 50 0 0 0,-121 147 0 0 0,134-184-64 0 0,83-118-220 0 0,0 2-957 0 0,-17 16 1 0 0,25-26-1725 0 0,4-6-2833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3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16 168 17503 0 0,'-2'0'238'0'0,"1"-1"0"0"0,-1 1 0 0 0,1-1 0 0 0,-1 1 0 0 0,0-1 0 0 0,1 0 0 0 0,-3-1 0 0 0,8 0-66 0 0,-1 0 1 0 0,1 0-1 0 0,0 0 0 0 0,0 1 1 0 0,0-1-1 0 0,0 1 0 0 0,0 0 0 0 0,0 0 1 0 0,0 1-1 0 0,7-1 0 0 0,12-3-19 0 0,513-128-1919 0 0,-527 129 1177 0 0,-1 1 0 0 0,1 0 1 0 0,-1 0-1 0 0,1 1 0 0 0,0 1 1 0 0,0-1-1 0 0,0 1 0 0 0,-1 1 1 0 0,16 2-1 0 0,0 2-1447 0 0,-19-3-11 0 0</inkml:trace>
  <inkml:trace contextRef="#ctx0" brushRef="#br0" timeOffset="1">852 133 10135 0 0,'0'0'464'0'0,"0"0"-9"0"0,-1 2-295 0 0,-70 120 7026 0 0,44-78-5371 0 0,-50 69-590 0 0,18-46-5079 0 0,43-52-2629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3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0,'0'0'184'0'0,"0"0"40"0"0,0 0 0 0 0,2 10 8 0 0,-4 3-232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3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0 15663 0 0,'0'0'356'0'0,"-2"0"50"0"0,-3 1-371 0 0,0-1 0 0 0,0 1 1 0 0,0 0-1 0 0,0 0 0 0 0,0 1 1 0 0,0-1-1 0 0,0 1 1 0 0,0 0-1 0 0,1 1 0 0 0,-1-1 1 0 0,-7 6-1 0 0,-5 5 176 0 0,-24 24-1 0 0,4-4-97 0 0,-89 84-113 0 0,104-94 0 0 0,14-15 0 0 0,0 1 0 0 0,0 0 0 0 0,-11 18 0 0 0,16-21 0 0 0,0 0 0 0 0,1-1 0 0 0,-1 1 0 0 0,1 0 0 0 0,0 0 0 0 0,0 0 0 0 0,1 1 0 0 0,-2 10 0 0 0,4-15 21 0 0,-1 1 0 0 0,0-1 0 0 0,0 0 0 0 0,1 0 0 0 0,-1 1 0 0 0,1-1 0 0 0,0 0 0 0 0,0 0 0 0 0,0 0 0 0 0,0 0 0 0 0,0 0 0 0 0,0 0 0 0 0,0 0 0 0 0,1 0 0 0 0,-1 0 0 0 0,1-1 0 0 0,-1 1 0 0 0,1-1 0 0 0,0 1 0 0 0,-1-1 0 0 0,1 1 0 0 0,0-1 0 0 0,0 0 0 0 0,0 0 0 0 0,0 0 0 0 0,0 0 0 0 0,4 1 0 0 0,3 1 120 0 0,0 0 0 0 0,0-1-1 0 0,-1 0 1 0 0,1 0 0 0 0,16 0-1 0 0,-12-2 32 0 0,1 0-1 0 0,0 0 1 0 0,0-2-1 0 0,-1 0 1 0 0,1 0-1 0 0,-1-1 0 0 0,1-1 1 0 0,-1 0-1 0 0,22-11 1 0 0,-29 12-129 0 0,0 0-1 0 0,0-1 1 0 0,0 0 0 0 0,-1 0 0 0 0,0 0 0 0 0,0-1-1 0 0,0 0 1 0 0,0 0 0 0 0,-1 0 0 0 0,0-1 0 0 0,0 1-1 0 0,0-1 1 0 0,-1 0 0 0 0,0 0 0 0 0,0 0-1 0 0,0-1 1 0 0,-1 1 0 0 0,0-1 0 0 0,0 1 0 0 0,0-1-1 0 0,0-10 1 0 0,1-14-124 0 0,0 0-980 0 0,7-38 1 0 0,-6 59-3710 0 0,1 2-1474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3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1 394 19351 0 0,'0'0'439'0'0,"0"0"62"0"0,0 0 33 0 0,0 0-65 0 0,-1 1-309 0 0,39-34 906 0 0,83-53 0 0 0,-82 59-1133 0 0,54-40 67 0 0,-44 30 0 0 0,60-34 0 0 0,-74 49 0 0 0,-22 14 0 0 0,-1 0 0 0 0,1 1 0 0 0,0 1 0 0 0,1 0 0 0 0,26-8 0 0 0,-39 13 16 0 0,1 1 1 0 0,0-1-1 0 0,-1 1 0 0 0,1 0 0 0 0,-1 0 0 0 0,1 0 1 0 0,-1 0-1 0 0,1 0 0 0 0,-1 0 0 0 0,1 0 1 0 0,-1 0-1 0 0,1 1 0 0 0,-1-1 0 0 0,1 1 0 0 0,-1-1 1 0 0,1 1-1 0 0,-1 0 0 0 0,1-1 0 0 0,-1 1 0 0 0,3 2 1 0 0,-3-2 51 0 0,0 1 1 0 0,0 0 0 0 0,0 0 0 0 0,0-1-1 0 0,0 1 1 0 0,0 0 0 0 0,0 0-1 0 0,0 0 1 0 0,-1 0 0 0 0,1 0 0 0 0,-1 1-1 0 0,0-1 1 0 0,1 0 0 0 0,-1 0-1 0 0,0 2 1 0 0,0 11-247 0 0,-1 1 0 0 0,0-1-1 0 0,-6 27 1 0 0,-17 45 429 0 0,-3 14 3 0 0,25-87-450 0 0,0-1 0 0 0,0 0 0 0 0,2 1 0 0 0,0-1 0 0 0,2 23 0 0 0,0-28-233 0 0,0-1 1 0 0,0 1-1 0 0,5 10 1 0 0,-7-18 384 0 0,0 1 0 0 0,0-1 0 0 0,1 0 0 0 0,-1 0 0 0 0,0 0 1 0 0,0 0-1 0 0,0 0 0 0 0,0 0 0 0 0,0 0 0 0 0,0 1 1 0 0,0-1-1 0 0,0 0 0 0 0,0 0 0 0 0,0 0 0 0 0,0 0 0 0 0,0 0 1 0 0,1 0-1 0 0,-1 0 0 0 0,0 0 0 0 0,0 0 0 0 0,0 0 1 0 0,0 0-1 0 0,0 0 0 0 0,0 0 0 0 0,0 1 0 0 0,0-1 0 0 0,1 0 1 0 0,-1 0-1 0 0,0 0 0 0 0,0 0 0 0 0,0 0 0 0 0,0 0 1 0 0,0 0-1 0 0,0 0 0 0 0,1 0 0 0 0,-1 0 0 0 0,0-1 0 0 0,0 1 1 0 0,0 0-1 0 0,0 0 0 0 0,0 0 0 0 0,0 0 0 0 0,1 0 1 0 0,12-1-1981 0 0,-10 1-22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5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14 10135 0 0,'0'0'231'0'0,"0"0"29"0"0,0 0 19 0 0,0 0 37 0 0,0 3 125 0 0,1 4-214 0 0,-1 0 0 0 0,0 0 0 0 0,-1 0 0 0 0,1 1 0 0 0,-2-1 0 0 0,-2 12 0 0 0,-19 46-242 0 0,11-34 58 0 0,-7 20 256 0 0,-12 34 789 0 0,28-75-978 0 0,0 1 0 0 0,1 0 0 0 0,0 0 1 0 0,1 0-1 0 0,1 21 0 0 0,0-30-74 0 0,0 0-1 0 0,1 1 0 0 0,-1-1 1 0 0,1 0-1 0 0,0 1 0 0 0,0-1 0 0 0,0 0 1 0 0,0 0-1 0 0,0 0 0 0 0,0 0 1 0 0,1 0-1 0 0,-1 0 0 0 0,1 0 1 0 0,-1 0-1 0 0,1 0 0 0 0,0-1 1 0 0,0 1-1 0 0,-1 0 0 0 0,1-1 0 0 0,0 0 1 0 0,0 1-1 0 0,1-1 0 0 0,-1 0 1 0 0,0 0-1 0 0,0 0 0 0 0,1-1 1 0 0,-1 1-1 0 0,3 0 0 0 0,1 0 68 0 0,1 1-1 0 0,0-1 0 0 0,-1-1 1 0 0,1 1-1 0 0,0-1 1 0 0,0-1-1 0 0,-1 1 0 0 0,1-1 1 0 0,7-2-1 0 0,10-1-102 0 0,-19 4 0 0 0,-1-1 0 0 0,0 1 0 0 0,0-1 0 0 0,0 0 0 0 0,0 0 0 0 0,0-1 0 0 0,0 1 0 0 0,0-1 0 0 0,0 0 0 0 0,0 0 0 0 0,-1 0 0 0 0,5-3 0 0 0,16-16 0 0 0,-17 16 0 0 0,0 0 0 0 0,-1-1 0 0 0,0 0 0 0 0,0 0 0 0 0,-1 0 0 0 0,6-8 0 0 0,49-73 0 0 0,-47 66 0 0 0,31-37 0 0 0,-16 22 0 0 0,-29 46 0 0 0,-5 10 0 0 0,-6 13 0 0 0,1 0 0 0 0,2 0 0 0 0,-7 42 0 0 0,10-41 31 0 0,4-25 20 0 0,0 1 1 0 0,1 0-1 0 0,0 0 1 0 0,0 0-1 0 0,1-1 1 0 0,1 1-1 0 0,1 12 1 0 0,0-9 278 0 0,-1-7-170 0 0,1 0 0 0 0,-1 1 0 0 0,1-1 0 0 0,0 0 0 0 0,1 0-1 0 0,2 6 1 0 0,-4-11-154 0 0,0 1-1 0 0,0-1 1 0 0,0 0-1 0 0,0 1 0 0 0,1-1 1 0 0,-1 0-1 0 0,0 0 0 0 0,1 0 1 0 0,-1 0-1 0 0,0 0 1 0 0,1 0-1 0 0,-1 0 0 0 0,1-1 1 0 0,0 1-1 0 0,-1-1 0 0 0,1 1 1 0 0,-1-1-1 0 0,1 1 1 0 0,0-1-1 0 0,-1 0 0 0 0,1 0 1 0 0,0 0-1 0 0,-1 0 0 0 0,1 0 1 0 0,0 0-1 0 0,-1 0 0 0 0,1-1 1 0 0,2 0-1 0 0,11-2-5 0 0,-1-2 0 0 0,1 0 0 0 0,-1 0 0 0 0,-1-1 0 0 0,1-1 0 0 0,-1-1 0 0 0,20-14 0 0 0,79-72 0 0 0,-108 91 0 0 0,15-17 0 0 0,0 0 0 0 0,-1-1 0 0 0,27-39 0 0 0,32-78 0 0 0,-20 20 0 0 0,-55 116-40 0 0,9-18-796 0 0,-11 20 328 0 0,0 0-72 0 0,0 0-285 0 0,0 0-126 0 0,0 0-29 0 0,0 0-4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5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6 15663 0 0,'0'0'356'0'0,"0"0"50"0"0,0 0 20 0 0,-1-1-42 0 0,-2-3-180 0 0,2 3 176 0 0,1 1 107 0 0,0 0 22 0 0,0 0-134 0 0,0 0-576 0 0,-13 13-998 0 0,10-10 1006 0 0,-68 80 25 0 0,48-55 170 0 0,5-4-2 0 0,-17 30 0 0 0,5-6 0 0 0,21-35-36 0 0,-12 20-351 0 0,19-31 300 0 0,1 1 1 0 0,-1 0 0 0 0,1 0-1 0 0,0 0 1 0 0,0 0 0 0 0,0 0 0 0 0,0 0-1 0 0,1 0 1 0 0,-1 4 0 0 0,1-6-1364 0 0,3-1-71 0 0,15-1-14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5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1 13823 0 0,'0'0'315'0'0,"-1"0"45"0"0,-4 3-300 0 0,0 0 0 0 0,0 0-1 0 0,0 0 1 0 0,1 1 0 0 0,0 0 0 0 0,-1 0 0 0 0,1 0-1 0 0,1 0 1 0 0,-1 0 0 0 0,1 1 0 0 0,-1 0 0 0 0,1 0-1 0 0,-3 7 1 0 0,-38 59-60 0 0,9-16 0 0 0,-38 67 285 0 0,-152 277 1454 0 0,84-143-1723 0 0,127-233-304 0 0,-1-1-1 0 0,0 0 1 0 0,-2-1-1 0 0,-1-1 0 0 0,0 0 1 0 0,-36 28-1 0 0,23-23-3531 0 0,2-4-1148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53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13823 0 0,'32'9'1472'0'0,"50"9"0"0"0,-48-18-1314 0 0,-1 0-1 0 0,0-3 0 0 0,51-9 1 0 0,-27 4 263 0 0,12-4 483 0 0,110-31 0 0 0,-21-14-3795 0 0,-118 37 1377 0 0,-4-1-20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42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969 1 13823 0 0,'0'0'630'0'0,"0"0"-13"0"0,0 0-320 0 0,-1 1 105 0 0,-2 6-287 0 0,-1 0 0 0 0,0 0 0 0 0,0-1 0 0 0,-1 1 0 0 0,1-1 0 0 0,-2 0 0 0 0,-6 6 0 0 0,-45 36 571 0 0,-29 17-535 0 0,-124 101 975 0 0,164-126-869 0 0,2 3 0 0 0,-54 66 0 0 0,-43 83-257 0 0,87-117 0 0 0,-116 165 0 0 0,168-237-78 0 0,-13 23 280 0 0,15-25-261 0 0,-1 0 0 0 0,1 0 0 0 0,0 0 0 0 0,-1 0 0 0 0,1 0 0 0 0,0 0 0 0 0,0 0-1 0 0,0 0 1 0 0,0 0 0 0 0,0 0 0 0 0,0 0 0 0 0,0 0 0 0 0,0 1 0 0 0,0-1 0 0 0,0 0 0 0 0,0 0 0 0 0,1 0 0 0 0,-1 0 0 0 0,0 0 0 0 0,1 0 0 0 0,-1 0 0 0 0,1 0 0 0 0,0 1 0 0 0,12 6-6408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53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0 11975 0 0,'0'0'547'0'0,"-1"2"-11"0"0,-119 190 2130 0 0,29-45-1039 0 0,-90 129-1627 0 0,-129 209 0 0 0,301-470 12 0 0,-12 22 302 0 0,-1-1 0 0 0,-48 59 0 0 0,62-88 196 0 0,6-5-67 0 0,5-4-294 0 0,22-16-144 0 0,0-2 1 0 0,35-35-1 0 0,-13 10-5 0 0,-16 18 0 0 0,40-28 0 0 0,-58 47 0 0 0,-1 0 0 0 0,1 1 0 0 0,1 1 0 0 0,-1 0 0 0 0,1 0 0 0 0,26-5 0 0 0,-35 9 0 0 0,0 2 0 0 0,1-1 0 0 0,-1 1 0 0 0,0-1 0 0 0,0 1 0 0 0,0 1 0 0 0,1-1 0 0 0,4 2 0 0 0,-8-2 0 0 0,0 1 0 0 0,0 0 0 0 0,0-1 0 0 0,-1 1 0 0 0,1 0 0 0 0,0 0 0 0 0,-1-1 0 0 0,1 1 0 0 0,-1 1 0 0 0,1-1 0 0 0,-1 0 0 0 0,1 0 0 0 0,-1 0 0 0 0,0 1 0 0 0,1-1 0 0 0,-1 1 0 0 0,0-1 0 0 0,0 1 0 0 0,0 0 0 0 0,0-1 0 0 0,-1 1 0 0 0,1 0 0 0 0,0-1 0 0 0,-1 1 0 0 0,1 3 0 0 0,1 5 137 0 0,-1 0 0 0 0,-1 0-1 0 0,0 1 1 0 0,0-1 0 0 0,-1 0-1 0 0,0 1 1 0 0,-5 16 0 0 0,-2 1 332 0 0,-17 40 0 0 0,9-30-460 0 0,7-19-226 0 0,0 1-1 0 0,2 0 1 0 0,-6 26 0 0 0,12-30-291 0 0,5-5-4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5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327 245 6447 0 0,'0'0'142'0'0,"-2"1"22"0"0,1 1-107 0 0,-15 5 220 0 0,-1 1-170 0 0,16-7 274 0 0,1-1 110 0 0,0 0 18 0 0,0 0 3 0 0,0 0 0 0 0,0 0 0 0 0,0 0 0 0 0,1 2-69 0 0,-1-1-432 0 0,0 0 1 0 0,0 0-1 0 0,1 0 0 0 0,-1 0 1 0 0,0 0-1 0 0,1 0 0 0 0,-1 0 1 0 0,1 0-1 0 0,0 0 0 0 0,-1 0 1 0 0,1-1-1 0 0,0 2 0 0 0,5-1 9 0 0,-5-1-22 0 0,13 4 269 0 0,0-1-1 0 0,1-1 0 0 0,-1 0 0 0 0,0-1 1 0 0,0 0-1 0 0,1-2 0 0 0,21-2 1 0 0,100-25 2790 0 0,-98 19-2709 0 0,221-65 260 0 0,-251 72-897 0 0,0 0-1 0 0,17-2 1 0 0,-16 3 67 0 0,-1 0 1 0 0,0-1-1 0 0,0 1 1 0 0,10-5-1 0 0,-12 2 206 0 0,0-4 16 0 0,-6 8 0 0 0,0 0 0 0 0,1-1-1 0 0,-1 1 1 0 0,0-1-1 0 0,1 1 1 0 0,-1-1 0 0 0,0 1-1 0 0,0-1 1 0 0,0 1 0 0 0,1-1-1 0 0,-1 1 1 0 0,0-1 0 0 0,0 1-1 0 0,0-1 1 0 0,0 0-1 0 0,0 1 1 0 0,0-1 0 0 0,0 1-1 0 0,0-1 1 0 0,0 1 0 0 0,0-1-1 0 0,-1 1 1 0 0,1-1 0 0 0,0 1-1 0 0,0-1 1 0 0,0 1-1 0 0,-1-1 1 0 0,1 1 0 0 0,0-1-1 0 0,-1 1 1 0 0,1-1 0 0 0,-1 0-1 0 0,0 0-59 0 0,-5-10-187 0 0,-1 0 0 0 0,-1 0 0 0 0,0 0 0 0 0,-1 1 0 0 0,0 0 0 0 0,0 1 0 0 0,-21-16 0 0 0,24 21 247 0 0,0 0 0 0 0,0 1 0 0 0,-1-1 0 0 0,1 2 0 0 0,-1-1 0 0 0,1 1 0 0 0,-1 0 0 0 0,0 0 0 0 0,0 0 0 0 0,0 1 0 0 0,1 0 0 0 0,-15 1 0 0 0,-5 0 0 0 0,1 2 0 0 0,-29 5 0 0 0,-2 4-384 0 0,0 4 1 0 0,-78 30-1 0 0,72-23 95 0 0,28-9 104 0 0,0 0 0 0 0,-48 28-1 0 0,69-33 384 0 0,0 0-1 0 0,0 1 0 0 0,1 1 0 0 0,0 0 0 0 0,1 1 0 0 0,0 0 1 0 0,0 1-1 0 0,-12 18 0 0 0,18-23-160 0 0,-51 82 104 0 0,47-71-144 0 0,0 0 0 0 0,1 1-1 0 0,-7 22 1 0 0,13-36 3 0 0,1 1 0 0 0,0-1 0 0 0,0 0 0 0 0,1 1 0 0 0,0-1 0 0 0,0 1 0 0 0,0-1 0 0 0,0 0 0 0 0,1 1 0 0 0,2 10 0 0 0,-2-13 0 0 0,0 0 0 0 0,1 0 0 0 0,-1 0 0 0 0,0 0 0 0 0,1-1 0 0 0,-1 1 0 0 0,1 0 0 0 0,0-1 0 0 0,0 1 0 0 0,0-1 0 0 0,0 1 0 0 0,1-1 0 0 0,-1 0 0 0 0,1 0 0 0 0,-1 0 0 0 0,1 0 0 0 0,0-1 0 0 0,-1 1 0 0 0,6 1 0 0 0,4 1 235 0 0,0 0-1 0 0,1-2 1 0 0,-1 1-1 0 0,1-2 1 0 0,0 0-1 0 0,-1 0 0 0 0,1-1 1 0 0,0 0-1 0 0,14-3 1 0 0,17-5 847 0 0,55-16-1 0 0,-24 5-53 0 0,85-4-2155 0 0,-154 22 1036 0 0,15-2 68 0 0,24-7 0 0 0,-2 1-1933 0 0,-41 8 443 0 0,-2 1-2110 0 0,0 0-901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5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1217 115 10135 0 0,'1'-1'231'0'0,"1"-3"-129"0"0,2-1 335 0 0,-4 5-434 0 0,1 0 0 0 0,-1 0 0 0 0,0 0 0 0 0,0 0 0 0 0,0 0 0 0 0,0 0 0 0 0,0 0 0 0 0,1 0 0 0 0,-1 0 0 0 0,0 0 0 0 0,0 0 0 0 0,0 0 0 0 0,0 0 0 0 0,1 0 1 0 0,-1 0-1 0 0,0 0 0 0 0,0 0 0 0 0,0 0 0 0 0,0 0 0 0 0,1 0 0 0 0,-1 0 0 0 0,0 0 0 0 0,0 0 0 0 0,0 0 0 0 0,0-1 0 0 0,0 1 0 0 0,0 0 0 0 0,1 0 0 0 0,-1 0 0 0 0,0 0 0 0 0,0 0 1 0 0,0 0-1 0 0,0-1 0 0 0,0 1 0 0 0,0 0 0 0 0,0 0 0 0 0,0 0 0 0 0,0 0 0 0 0,0 0 0 0 0,0-1 0 0 0,0 1 0 0 0,0 0 0 0 0,0 0 0 0 0,0 0 0 0 0,0 0 0 0 0,0-1 0 0 0,0 1 0 0 0,0 0 1 0 0,0 0-1 0 0,0 0 0 0 0,0 0 0 0 0,0-1 0 0 0,0 1 0 0 0,0 0 0 0 0,0 0 0 0 0,0 0 0 0 0,0 0 0 0 0,0 0 0 0 0,0-1 0 0 0,0 1 0 0 0,0 0 0 0 0,-1 0 0 0 0,1 0 0 0 0,0 0 0 0 0,0 0 1 0 0,0 0-1 0 0,0 0 0 0 0,-1-1 0 0 0,-5-8 72 0 0,6 9-75 0 0,-7-8 0 0 0,0 0 0 0 0,0 0 0 0 0,0 1 0 0 0,-1 0 0 0 0,-1 0 0 0 0,1 1 0 0 0,-1 0 0 0 0,0 0 0 0 0,-10-4 0 0 0,11 7 0 0 0,1 0 0 0 0,-1 1 0 0 0,0 0 0 0 0,-1 0 0 0 0,1 0 0 0 0,0 1 0 0 0,-1 1 0 0 0,1-1 0 0 0,0 1 0 0 0,-1 1 0 0 0,1-1 0 0 0,-9 3 0 0 0,-12 3 0 0 0,-1 1 0 0 0,-55 21 0 0 0,69-21 0 0 0,1 0 0 0 0,0 2 0 0 0,1-1 0 0 0,0 2 0 0 0,0 0 0 0 0,-23 22 0 0 0,28-23 153 0 0,0 0 0 0 0,1 0 0 0 0,-12 20 0 0 0,18-25-98 0 0,0-1-1 0 0,0 1 0 0 0,0 0 0 0 0,1 0 1 0 0,-1-1-1 0 0,1 1 0 0 0,0 0 0 0 0,0 0 1 0 0,0 1-1 0 0,1-1 0 0 0,0 0 0 0 0,0 0 1 0 0,0 0-1 0 0,0 0 0 0 0,1 6 0 0 0,0-8-28 0 0,0 0-1 0 0,0 1 1 0 0,0-1-1 0 0,0 0 1 0 0,0 0-1 0 0,0 0 1 0 0,1 0-1 0 0,-1 0 1 0 0,1 0-1 0 0,0-1 1 0 0,-1 1-1 0 0,1 0 1 0 0,0-1-1 0 0,0 1 1 0 0,0-1-1 0 0,0 0 1 0 0,0 1-1 0 0,0-1 1 0 0,0 0-1 0 0,1 0 1 0 0,-1-1-1 0 0,0 1 1 0 0,1 0-1 0 0,2 0 1 0 0,4 0 56 0 0,1 1 1 0 0,-1-1 0 0 0,1-1-1 0 0,15 0 1 0 0,201-23 1522 0 0,-51 2-1605 0 0,-175 21 0 0 0,1 0 0 0 0,-1 0 0 0 0,0 0 0 0 0,1 0 0 0 0,-1 0 0 0 0,0 0 0 0 0,1 0 0 0 0,-1 0 0 0 0,0 0 0 0 0,1 0 0 0 0,-1 0 0 0 0,0 0 0 0 0,1 0 0 0 0,-1 0 0 0 0,0 1 0 0 0,1-1 0 0 0,-1 0 0 0 0,0 0 0 0 0,0 0 0 0 0,1 0 0 0 0,-1 1 0 0 0,0-1 0 0 0,0 0 0 0 0,1 0 0 0 0,-1 1 0 0 0,0-1 0 0 0,0 0 0 0 0,1 0 0 0 0,-1 1 0 0 0,0-1 0 0 0,0 0 0 0 0,0 1 0 0 0,0-1 0 0 0,0 0 0 0 0,1 0 0 0 0,-1 1 0 0 0,0-1 0 0 0,0 0 0 0 0,0 1 0 0 0,0-1 0 0 0,0 0 0 0 0,0 1 0 0 0,0-1 0 0 0,0 0 0 0 0,0 1 0 0 0,0-1 0 0 0,0 0 0 0 0,-1 1 0 0 0,1-1 0 0 0,0 0 0 0 0,0 1 0 0 0,0-1 0 0 0,0 0 0 0 0,0 1 0 0 0,-1-1 0 0 0,1 1 0 0 0,0-1 0 0 0,-1 5 0 0 0,-1-1 0 0 0,0 1 0 0 0,1 0 0 0 0,-1-1 0 0 0,-1 1 0 0 0,1-1 0 0 0,-1 0 0 0 0,-4 6 0 0 0,-30 31 0 0 0,19-21 0 0 0,-4 1 0 0 0,0-1 0 0 0,-1-1 0 0 0,-29 19 0 0 0,8-7 0 0 0,-226 199 0 0 0,20 22 0 0 0,149-150 0 0 0,-115 131 0 0 0,183-194 0 0 0,-26 36 0 0 0,54-68 0 0 0,1 0 0 0 0,-1 1 0 0 0,2 0 0 0 0,-1-1 0 0 0,1 1 0 0 0,0 0 0 0 0,1 1 0 0 0,-3 12 0 0 0,5-19 38 0 0,0 0 0 0 0,-1-1-1 0 0,1 1 1 0 0,0-1-1 0 0,0 1 1 0 0,0 0 0 0 0,0-1-1 0 0,1 1 1 0 0,-1-1-1 0 0,0 1 1 0 0,1-1 0 0 0,-1 1-1 0 0,1-1 1 0 0,-1 1 0 0 0,1-1-1 0 0,0 1 1 0 0,0-1-1 0 0,0 0 1 0 0,-1 1 0 0 0,1-1-1 0 0,0 0 1 0 0,3 2 0 0 0,-2-1 34 0 0,0-1 1 0 0,1 0 0 0 0,-1 0-1 0 0,0 0 1 0 0,1 0 0 0 0,-1 0-1 0 0,1-1 1 0 0,-1 1 0 0 0,1-1-1 0 0,0 0 1 0 0,-1 0 0 0 0,1 0-1 0 0,3 0 1 0 0,8-1-33 0 0,0-1 1 0 0,-1 0-1 0 0,1-1 0 0 0,23-8 1 0 0,51-26-465 0 0,-59 25-18 0 0,85-42-2341 0 0,-55 23-2333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5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53 13823 0 0,'0'0'315'0'0,"0"0"45"0"0,0 0 21 0 0,0 0-49 0 0,0 3-220 0 0,-2 2-111 0 0,1 0 0 0 0,-1-1 0 0 0,0 1 0 0 0,0 0 0 0 0,0-1-1 0 0,-1 0 1 0 0,0 1 0 0 0,0-1 0 0 0,0 0 0 0 0,0 0 0 0 0,-1-1 0 0 0,1 1-1 0 0,-6 4 1 0 0,-5 5-1 0 0,2 2 0 0 0,-1-1 0 0 0,2 2 0 0 0,-10 16 0 0 0,9-14 0 0 0,-77 136 0 0 0,79-134 0 0 0,3-7 205 0 0,1 1-1 0 0,0 0 1 0 0,1 0 0 0 0,1 0-1 0 0,0 0 1 0 0,-1 18-1 0 0,4-30-185 0 0,1-1-1 0 0,0 1 0 0 0,0-1 1 0 0,0 1-1 0 0,0-1 0 0 0,0 1 1 0 0,1-1-1 0 0,-1 1 0 0 0,0-1 1 0 0,1 1-1 0 0,-1-1 0 0 0,1 1 1 0 0,-1-1-1 0 0,1 0 0 0 0,0 1 1 0 0,0-1-1 0 0,0 0 0 0 0,-1 0 1 0 0,1 1-1 0 0,0-1 0 0 0,0 0 0 0 0,1 0 1 0 0,-1 0-1 0 0,0 0 0 0 0,0 0 1 0 0,0-1-1 0 0,1 1 0 0 0,-1 0 1 0 0,0 0-1 0 0,1-1 0 0 0,-1 1 1 0 0,1-1-1 0 0,-1 1 0 0 0,1-1 1 0 0,-1 0-1 0 0,1 0 0 0 0,1 1 1 0 0,2-1 74 0 0,1 1 1 0 0,0-1-1 0 0,0 0 1 0 0,0 0 0 0 0,0-1-1 0 0,-1 0 1 0 0,1 0-1 0 0,9-3 1 0 0,33-15 465 0 0,84-48-1 0 0,-91 41-558 0 0,-2-1 0 0 0,0-2 0 0 0,-2-1 0 0 0,-1-2 0 0 0,35-41 0 0 0,121-119-876 0 0,-178 181-946 0 0,31-20-1 0 0,-26 19 95 0 0,-16 9 193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5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89 13823 0 0,'0'0'315'0'0,"0"0"45"0"0,1-2 21 0 0,2-4-254 0 0,-1 3-108 0 0,-1 1 1 0 0,1-1-1 0 0,-1 1 0 0 0,0-1 1 0 0,0 1-1 0 0,0-1 1 0 0,0 0-1 0 0,0 1 0 0 0,-1-1 1 0 0,1 0-1 0 0,-1 0 0 0 0,0 0 1 0 0,0 1-1 0 0,0-1 1 0 0,0 0-1 0 0,-1-5 0 0 0,0 6-43 0 0,0 1-1 0 0,0-1 0 0 0,0 0 0 0 0,0 1 1 0 0,0-1-1 0 0,0 1 0 0 0,-1-1 1 0 0,1 1-1 0 0,0 0 0 0 0,-1 0 1 0 0,1 0-1 0 0,-1-1 0 0 0,0 1 1 0 0,1 0-1 0 0,-1 1 0 0 0,0-1 0 0 0,1 0 1 0 0,-1 0-1 0 0,0 1 0 0 0,0-1 1 0 0,0 1-1 0 0,-4-1 0 0 0,-2 0-181 0 0,-1 0 0 0 0,0 0 0 0 0,-15 1 0 0 0,8 0 360 0 0,1 1 0 0 0,-1 1 0 0 0,1 1-1 0 0,-1 0 1 0 0,1 1 0 0 0,0 1 0 0 0,1 0-1 0 0,-18 8 1 0 0,18-6 26 0 0,1 0 0 0 0,-1 1 0 0 0,1 1 0 0 0,1 0 0 0 0,-1 0 0 0 0,1 2 0 0 0,-10 11 0 0 0,2 0 36 0 0,-14 18 67 0 0,31-36-271 0 0,1 0 0 0 0,-1 0 0 0 0,1 0 1 0 0,0 1-1 0 0,0-1 0 0 0,0 1 0 0 0,1 0 0 0 0,-2 5 0 0 0,3-7-12 0 0,0-1 0 0 0,0 0 0 0 0,0 0 0 0 0,0 0 0 0 0,0 1 0 0 0,0-1 0 0 0,1 0 0 0 0,-1 0 0 0 0,1 0 0 0 0,-1 0 0 0 0,1 0 0 0 0,0 0 0 0 0,0 0 0 0 0,0 0 0 0 0,0 0 0 0 0,0 0 0 0 0,0 0 0 0 0,1 0 0 0 0,-1-1 0 0 0,1 1 0 0 0,-1-1 0 0 0,1 1 0 0 0,0-1 0 0 0,-1 1 0 0 0,4 1 0 0 0,-1-1 0 0 0,0 0 0 0 0,0 0 0 0 0,0 0 0 0 0,0 0 0 0 0,0-1 0 0 0,0 0 0 0 0,1 1 0 0 0,-1-2 0 0 0,0 1 0 0 0,1 0 0 0 0,7-1 0 0 0,30-4 0 0 0,-1-3 0 0 0,57-15 0 0 0,-96 21 0 0 0,43-15 0 0 0,-35 11 0 0 0,1 1 0 0 0,15-4 0 0 0,-26 8 0 0 0,0 1 0 0 0,0-1 0 0 0,-1 0 0 0 0,1 0 0 0 0,0 0 0 0 0,0 0 0 0 0,0 1 0 0 0,-1-1 0 0 0,1 0 0 0 0,0 0 0 0 0,0 1 0 0 0,0-1 0 0 0,0 0 0 0 0,0 0 0 0 0,0 0 0 0 0,-1 1 0 0 0,1-1 0 0 0,0 0 0 0 0,0 1 0 0 0,0-1 0 0 0,0 0 0 0 0,0 0 0 0 0,0 1 0 0 0,0-1 0 0 0,0 0 0 0 0,0 0 0 0 0,0 1 0 0 0,0-1 0 0 0,0 0 0 0 0,0 0 0 0 0,1 1 0 0 0,-1-1 0 0 0,0 0 0 0 0,0 0 0 0 0,0 1 0 0 0,0-1 0 0 0,0 0 0 0 0,0 0 0 0 0,1 0 0 0 0,-1 1 0 0 0,0-1 0 0 0,0 0 0 0 0,0 0 0 0 0,1 0 0 0 0,-1 1 0 0 0,0-1 0 0 0,0 0 0 0 0,0 0 0 0 0,1 0 0 0 0,-1 0 0 0 0,0 0 0 0 0,0 0 0 0 0,1 0 0 0 0,-1 1 0 0 0,0-1 0 0 0,0 0 0 0 0,1 0 0 0 0,-1 0 0 0 0,0 0 0 0 0,0 0 0 0 0,1 0 0 0 0,-1 0 0 0 0,0 0 0 0 0,1 0 0 0 0,-1-1 0 0 0,0 1 0 0 0,0 0 0 0 0,1 0 0 0 0,-1 0 0 0 0,-2 5 0 0 0,-7 17 0 0 0,-13 25 0 0 0,-4-4-1157 0 0,25-42-4630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5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 11975 0 0,'0'0'547'0'0,"0"0"-11"0"0,1 1-271 0 0,0 1-225 0 0,0 0-1 0 0,1 0 1 0 0,-2-1 0 0 0,1 1-1 0 0,0 0 1 0 0,0 0-1 0 0,-1 0 1 0 0,1 0-1 0 0,-1 0 1 0 0,1 0-1 0 0,-1 0 1 0 0,0 0-1 0 0,0 0 1 0 0,0 0 0 0 0,0 0-1 0 0,0 0 1 0 0,0 0-1 0 0,-1 0 1 0 0,1 0-1 0 0,-1 0 1 0 0,1 0-1 0 0,-3 4 1 0 0,-2 7 303 0 0,0 0 0 0 0,-10 15 0 0 0,9-17-278 0 0,-23 39 702 0 0,-62 81 1 0 0,31-50-271 0 0,-185 238-481 0 0,239-313-110 0 0,3-4-79 0 0,1 1 0 0 0,0-1 1 0 0,0 1-1 0 0,0-1 0 0 0,0 1 0 0 0,0 0 0 0 0,0 0 0 0 0,1 0 0 0 0,0 0 0 0 0,-1 0 0 0 0,1 0 0 0 0,0 0 0 0 0,0 0 0 0 0,0 5 0 0 0,3-7-1341 0 0,7 0-20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57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486 100 8287 0 0,'86'-83'864'0'0,"-82"79"-245"0"0,-4 3-177 0 0,2 0 1 0 0,-1-1-1 0 0,0 1 1 0 0,0 0-1 0 0,0 0 1 0 0,1 0 0 0 0,-1 0-1 0 0,0 0 1 0 0,3-1-1 0 0,-1 16 586 0 0,-4-6-855 0 0,0-1-1 0 0,0 0 1 0 0,0 0-1 0 0,-1 0 0 0 0,0 0 1 0 0,-1 0-1 0 0,0-1 1 0 0,0 1-1 0 0,-7 11 1 0 0,0 1 82 0 0,-57 109 551 0 0,-160 225 0 0 0,90-176-198 0 0,25-33-608 0 0,111-142-129 0 0,-1 1 1 0 0,1-1-1 0 0,0 0 0 0 0,-1 0 1 0 0,1 1-1 0 0,0-1 0 0 0,0 0 0 0 0,1 1 1 0 0,-1-1-1 0 0,0 1 0 0 0,1 0 1 0 0,-1 3-1 0 0,1-4-1786 0 0,4-2-107 0 0,15 0-24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58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332 144 11975 0 0,'0'0'267'0'0,"2"-4"195"0"0,0 2-367 0 0,-1 3 383 0 0,-5 28 137 0 0,2 1 0 0 0,1 0 1 0 0,1-1-1 0 0,2 1 1 0 0,0-1-1 0 0,3 1 0 0 0,0-1 1 0 0,11 33-1 0 0,-11-50-818 0 0,0 0 0 0 0,1-1 0 0 0,0 0 0 0 0,1 0 0 0 0,14 18 0 0 0,-11-19 53 0 0,1-5 134 0 0,-7-4-290 0 0,-1 0-1 0 0,1-1 0 0 0,-1 0 1 0 0,0 0-1 0 0,1 0 1 0 0,-1-1-1 0 0,0 1 1 0 0,1-1-1 0 0,-1 1 0 0 0,0-1 1 0 0,1 0-1 0 0,-1 0 1 0 0,0-1-1 0 0,0 1 1 0 0,4-3-1 0 0,7-4-4468 0 0</inkml:trace>
  <inkml:trace contextRef="#ctx0" brushRef="#br0" timeOffset="1">906 107 8287 0 0,'24'-33'456'0'0,"-15"23"-307"0"0,-1-1 1 0 0,7-13-1 0 0,5-3 2693 0 0,-18 26-1820 0 0,-2 1 2 0 0,0 0 0 0 0,-2 2 0 0 0,-244 312 2133 0 0,-17-10-2808 0 0,-63 76-2455 0 0,299-347 1255 0 0,1 2 0 0 0,2 0 0 0 0,-30 60 0 0 0,51-88 423 0 0,0-1 0 0 0,1 1 0 0 0,0-1 0 0 0,0 1-1 0 0,1 0 1 0 0,-1 13 0 0 0,5 4-1107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5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25 141 13823 0 0,'0'0'315'0'0,"0"0"45"0"0,0 0 21 0 0,-2 0-49 0 0,-20 3-208 0 0,96-23 1900 0 0,144-41-2004 0 0,-61 14-24 0 0,-139 42-1587 0 0,1 1-1 0 0,27-2 1 0 0,-30 6-3819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5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0 8287 0 0,'0'0'191'0'0,"0"0"26"0"0,0 0 9 0 0,-5 8 468 0 0,1 1-221 0 0,0 0 0 0 0,1 0 0 0 0,0 1 0 0 0,-2 16 0 0 0,-3 7 218 0 0,0-7-179 0 0,-2-1 0 0 0,0 0 0 0 0,-18 30 0 0 0,-50 65 1024 0 0,-91 103-416 0 0,-22 50 754 0 0,152-212-1700 0 0,-38 47-444 0 0,22-33-844 0 0,50-68 580 0 0,0 0 0 0 0,1 0-1 0 0,0 0 1 0 0,0 1 0 0 0,0 0-1 0 0,1 0 1 0 0,-2 10 0 0 0,4-17-4584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43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918 0 13823 0 0,'0'0'315'0'0,"0"0"45"0"0,0 0 21 0 0,0 0-49 0 0,-1 8-208 0 0,-3 2 16 0 0,-1 1-1 0 0,0-1 0 0 0,-1-1 1 0 0,0 1-1 0 0,0-1 1 0 0,-1 0-1 0 0,0-1 0 0 0,-11 11 1 0 0,-22 28 549 0 0,6 4-436 0 0,2 0 0 0 0,-31 68 0 0 0,-110 203-683 0 0,-26-15 253 0 0,195-302 177 0 0,-99 139 0 0 0,74-107 0 0 0,-60 58 0 0 0,68-75 31 0 0,10-8-91 0 0,-1-2 0 0 0,0 1 1 0 0,-19 11-1 0 0,47-46-2468 0 0,21-27 1007 0 0,13-7-14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5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 13823 0 0,'0'0'315'0'0,"-2"0"45"0"0,-4 5-271 0 0,0-1-1 0 0,1 1 1 0 0,-1 0 0 0 0,1 1 0 0 0,0-1-1 0 0,0 1 1 0 0,-6 9 0 0 0,-7 8 38 0 0,-60 59 946 0 0,45-50-123 0 0,2 2 0 0 0,-40 55 0 0 0,61-76-755 0 0,-18 19 0 0 0,-2 2-3108 0 0,30-33 615 0 0,0-1-3156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59:5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0 15663 0 0,'0'0'356'0'0,"0"0"50"0"0,0 0 20 0 0,0 0-42 0 0,0 3-250 0 0,-8 39-128 0 0,-2 1 0 0 0,-24 69 0 0 0,-45 78-10 0 0,44-117 4 0 0,-4-1 0 0 0,-59 84 0 0 0,64-112 0 0 0,-2-2 0 0 0,-48 44 0 0 0,-22 25 0 0 0,103-107-6 0 0,-115 122-5836 0 0,109-119 874 0 0</inkml:trace>
  <inkml:trace contextRef="#ctx0" brushRef="#br0" timeOffset="1">163 837 11975 0 0,'19'-2'381'0'0,"-1"-1"0"0"0,0 0-1 0 0,0-2 1 0 0,34-12 0 0 0,67-38 1613 0 0,-35 15-588 0 0,88-19 524 0 0,-49 20-1669 0 0,-94 28-276 0 0,0-1-1 0 0,31-19 0 0 0,32-26-1500 0 0,-33 17-4453 0 0,-33 22 806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00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0,'0'0'315'0'0,"0"0"45"0"0,1 2 21 0 0,5 14-232 0 0,0 0 0 0 0,-2 1-1 0 0,4 23 1 0 0,-2-11 1042 0 0,0 1 0 0 0,2-1 0 0 0,12 32 1 0 0,-16-51-1098 0 0,1-1 1 0 0,-1 1 0 0 0,2-1 0 0 0,-1 0 0 0 0,1 0-1 0 0,0-1 1 0 0,1 0 0 0 0,0 0 0 0 0,0 0 0 0 0,1-1 0 0 0,0 0-1 0 0,14 9 1 0 0,-10-10-95 0 0,-3-4 0 0 0,-5-3-81 0 0,-1 0 0 0 0,0-1 0 0 0,0 1-1 0 0,0-1 1 0 0,0 1 0 0 0,0-1 0 0 0,0 0 0 0 0,0 0 0 0 0,-1 0-1 0 0,1 0 1 0 0,0-1 0 0 0,-1 1 0 0 0,3-4 0 0 0,4-6-1849 0 0,13-21 0 0 0,-18 27 1242 0 0,27-40-3333 0 0,-14 19 1974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00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292 134 11975 0 0,'0'0'547'0'0,"0"0"-11"0"0,-4 3-644 0 0,4-3 169 0 0,0 0 1 0 0,0 0 0 0 0,0 0 0 0 0,0 0 0 0 0,0 0 0 0 0,0 0 0 0 0,0 0-1 0 0,0 0 1 0 0,-1 0 0 0 0,1 0 0 0 0,0 0 0 0 0,0 0 0 0 0,0 0 0 0 0,0 0-1 0 0,0 0 1 0 0,0 0 0 0 0,0 0 0 0 0,0 0 0 0 0,0 0 0 0 0,0 0-1 0 0,0 0 1 0 0,0 0 0 0 0,0 1 0 0 0,0-1 0 0 0,0 0 0 0 0,0 0 0 0 0,0 0-1 0 0,-1 0 1 0 0,1 0 0 0 0,0 0 0 0 0,0 0 0 0 0,0 0 0 0 0,0 0 0 0 0,0 0-1 0 0,0 0 1 0 0,0 0 0 0 0,0 1 0 0 0,0-1 0 0 0,0 0 0 0 0,0 0 0 0 0,0 0-1 0 0,0 0 1 0 0,0 0 0 0 0,0 0 0 0 0,1 0 0 0 0,-1 0 0 0 0,0 0 0 0 0,0 0-1 0 0,0 0 1 0 0,0 0 0 0 0,0 0 0 0 0,0 1 0 0 0,0-1 0 0 0,0 0-1 0 0,0 0 1 0 0,0 0 0 0 0,0 0 0 0 0,0 0 0 0 0,0 0 0 0 0,0 0 0 0 0,0 0-1 0 0,0 0 1 0 0,0 0 0 0 0,0 0 0 0 0,1 0 0 0 0,-1 0 0 0 0,0 0 0 0 0,0 0-1 0 0,0 0 1 0 0,15 3 220 0 0,0-1 0 0 0,0-1 0 0 0,0 0-1 0 0,0-1 1 0 0,1-1 0 0 0,-1 0 0 0 0,21-5-1 0 0,-16 2-299 0 0,-1-2 0 0 0,0 0-1 0 0,0-1 1 0 0,0 0 0 0 0,21-14-1 0 0,-33 17 19 0 0,-1 0 0 0 0,1 0 0 0 0,-1-1 0 0 0,0 0 0 0 0,9-10 0 0 0,-12 7 0 0 0,-3 7 0 0 0,-1-1 0 0 0,1 0 0 0 0,-1 0 0 0 0,0 1 0 0 0,0-1 0 0 0,1 1 0 0 0,-1-1 0 0 0,0 1 0 0 0,-1-1 0 0 0,1 1 0 0 0,0-1 0 0 0,0 1 0 0 0,-1 0 0 0 0,1 0 0 0 0,0 0 0 0 0,-1 0 0 0 0,1 0 0 0 0,-1 0 0 0 0,-2-2 0 0 0,-1 1 0 0 0,0 0 0 0 0,0 0 0 0 0,0 0 0 0 0,0 1 0 0 0,0 0 0 0 0,-5-1 0 0 0,1 1 0 0 0,-1 1 0 0 0,1 0 0 0 0,0 0 0 0 0,0 1 0 0 0,0 0 0 0 0,-1 1 0 0 0,1 0 0 0 0,-11 5 0 0 0,-8 3 0 0 0,-32 19 0 0 0,27-13 0 0 0,-7 5 0 0 0,2 1 0 0 0,0 2 0 0 0,2 2 0 0 0,0 1 0 0 0,-39 40 0 0 0,64-57 0 0 0,2 1 0 0 0,-1 0 0 0 0,1 0 0 0 0,-8 15 0 0 0,14-22 0 0 0,1-1 0 0 0,0 1 0 0 0,0 0 0 0 0,1 0 0 0 0,-1 0 0 0 0,1 0 0 0 0,-1 0 0 0 0,1 0 0 0 0,1 0 0 0 0,-1 1 0 0 0,1-1 0 0 0,-1 0 0 0 0,1 0 0 0 0,0 1 0 0 0,1-1 0 0 0,-1 0 0 0 0,1 0 0 0 0,1 6 0 0 0,0-7 0 0 0,-1 0 0 0 0,1 0 0 0 0,-1 0 0 0 0,1-1 0 0 0,0 1 0 0 0,0-1 0 0 0,0 1 0 0 0,1-1 0 0 0,-1 0 0 0 0,1 0 0 0 0,-1 0 0 0 0,1 0 0 0 0,0 0 0 0 0,-1-1 0 0 0,1 1 0 0 0,0-1 0 0 0,0 0 0 0 0,0 0 0 0 0,5 1 0 0 0,1 1 0 0 0,1-1 0 0 0,-1-1 0 0 0,1 0 0 0 0,-1 0 0 0 0,12-1 0 0 0,6-1-135 0 0,-1-2 0 0 0,45-9-1 0 0,9-12-5868 0 0,-45 11 390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00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 13823 0 0,'0'0'315'0'0,"0"0"45"0"0,0 0 21 0 0,2 0-49 0 0,-1 0-329 0 0,-1 0-1 0 0,0 0 1 0 0,1 0-1 0 0,-1 0 1 0 0,1 0-1 0 0,-1 0 1 0 0,0 0-1 0 0,1 0 1 0 0,-1 0-1 0 0,0 0 1 0 0,1 0-1 0 0,-1 0 1 0 0,1 0-1 0 0,-1 1 1 0 0,0-1-1 0 0,1 0 1 0 0,-1 0-1 0 0,0 0 1 0 0,1 1-1 0 0,-1-1 1 0 0,0 0-1 0 0,0 0 1 0 0,1 1-1 0 0,-1-1 1 0 0,0 0-1 0 0,0 1 1 0 0,1-1-1 0 0,-1 0 1 0 0,0 1-1 0 0,0-1 1 0 0,0 0-1 0 0,0 1 1 0 0,1-1-1 0 0,-1 0 1 0 0,0 1-1 0 0,0-1 1 0 0,0 1-1 0 0,0-1 1 0 0,0 0-1 0 0,0 1 1 0 0,0-1-1 0 0,0 0 1 0 0,0 1-1 0 0,0-1 1 0 0,0 1-1 0 0,0-1 0 0 0,0 0 1 0 0,-1 1-1 0 0,1 0 1 0 0,0-1-4 0 0,-2 11 79 0 0,-1 0 0 0 0,0 0 0 0 0,-1-1-1 0 0,0 0 1 0 0,0 0 0 0 0,-1 0 0 0 0,-8 12-1 0 0,-4 9 224 0 0,-18 45 116 0 0,-48 89 283 0 0,-152 168 957 0 0,140-205-1266 0 0,69-90-402 0 0,-32 63 1 0 0,26-39-2895 0 0,23-43 1106 0 0,13-17 275 0 0,15 7-11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0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456 206 11975 0 0,'0'0'547'0'0,"0"0"-11"0"0,-1 0-344 0 0,-1 0-175 0 0,1 0 1 0 0,-1 0 0 0 0,1 0-1 0 0,0 0 1 0 0,-1 0-1 0 0,1 1 1 0 0,-1-1-1 0 0,1 0 1 0 0,0 1-1 0 0,-1-1 1 0 0,1 1-1 0 0,0-1 1 0 0,0 1-1 0 0,-1 0 1 0 0,1 0-1 0 0,-1 0 1 0 0,-1 2 155 0 0,1-2-85 0 0,1 1 1 0 0,-1-1-1 0 0,0 1 1 0 0,1 0 0 0 0,0-1-1 0 0,-1 1 1 0 0,1 0-1 0 0,0 0 1 0 0,0 0-1 0 0,0 0 1 0 0,0 1 0 0 0,0-1-1 0 0,0 0 1 0 0,1 0-1 0 0,-1 0 1 0 0,1 1 0 0 0,-1 3-1 0 0,0 6 304 0 0,1 1 1 0 0,1 13-1 0 0,0-13-117 0 0,1 18 256 0 0,2 0 1 0 0,1-1-1 0 0,2 0 0 0 0,19 55 0 0 0,-23-74-531 0 0,1-1 0 0 0,0 0 0 0 0,1 0 0 0 0,0 0 0 0 0,1 0 0 0 0,0-1 0 0 0,0 0 0 0 0,1 0 0 0 0,13 13 0 0 0,-14-17 0 0 0,0 0 0 0 0,0 0 0 0 0,0 0 0 0 0,1-1 0 0 0,0 0 0 0 0,9 4 0 0 0,-13-7 0 0 0,0 0 0 0 0,1 0 0 0 0,-1 0 0 0 0,0-1 0 0 0,1 1 0 0 0,-1-1 0 0 0,1 0 0 0 0,-1 0 0 0 0,1 0 0 0 0,-1 0 0 0 0,0-1 0 0 0,1 1 0 0 0,-1-1 0 0 0,0 0 0 0 0,1 0 0 0 0,4-2 0 0 0,-1-1-691 0 0,-1 0-1 0 0,1 0 1 0 0,-1 0-1 0 0,0-1 0 0 0,0 0 1 0 0,-1 0-1 0 0,1 0 1 0 0,4-7-1 0 0,7-7-4420 0 0</inkml:trace>
  <inkml:trace contextRef="#ctx0" brushRef="#br0" timeOffset="1">1156 4 13823 0 0,'0'0'46'0'0,"1"-1"-1"0"0,-1 1 1 0 0,1 0-1 0 0,0-1 1 0 0,-1 1-1 0 0,1 0 0 0 0,-1-1 1 0 0,1 1-1 0 0,-1 0 1 0 0,1 0-1 0 0,0 0 1 0 0,-1 0-1 0 0,1 0 1 0 0,-1 0-1 0 0,1 0 0 0 0,0 0 1 0 0,-1 0-1 0 0,1 0 1 0 0,0 0-1 0 0,0 0 1 0 0,-7 10 1057 0 0,-1 0-790 0 0,-16 25 1332 0 0,-27 36 311 0 0,-113 146-270 0 0,54-70-1696 0 0,-86 94 219 0 0,-104 143 745 0 0,205-236-1596 0 0,-59 85 784 0 0,145-222-1115 0 0,-1-1 0 0 0,-1 1 0 0 0,0-2 1 0 0,-18 15-1 0 0,24-21-562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0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 10135 0 0,'11'3'343'0'0,"-3"-1"131"0"0,-8-1-467 0 0,0-1 0 0 0,0 0 0 0 0,0 0 0 0 0,0 1 0 0 0,0-1 0 0 0,0 0 0 0 0,0 0 0 0 0,0 1 0 0 0,0-1 0 0 0,0 0 0 0 0,0 0 0 0 0,0 0 0 0 0,0 1 0 0 0,0-1 0 0 0,0 0 1 0 0,-1 0-1 0 0,1 1 0 0 0,0-1 0 0 0,0 0 0 0 0,0 0 0 0 0,0 0 0 0 0,0 0 0 0 0,-1 1 0 0 0,1-1 0 0 0,0 0 0 0 0,0 0 0 0 0,0 0 0 0 0,0 0 0 0 0,-1 0 0 0 0,1 1 0 0 0,0-1 0 0 0,0 0 0 0 0,-1 0 0 0 0,-10 7 173 0 0,0 0-1 0 0,-1-1 0 0 0,0-1 0 0 0,0 1 1 0 0,0-2-1 0 0,-1 0 0 0 0,-23 5 1 0 0,18-5 94 0 0,0 1 0 0 0,0 1 0 0 0,-17 8 0 0 0,18-5-96 0 0,1 0 1 0 0,0 1-1 0 0,1 1 0 0 0,0 1 1 0 0,1 0-1 0 0,0 1 1 0 0,1 0-1 0 0,-18 25 0 0 0,-23 27 450 0 0,-22 31 627 0 0,70-88-1223 0 0,1 1-1 0 0,0 0 1 0 0,1 1 0 0 0,-6 18 0 0 0,8-24-32 0 0,1-1 0 0 0,0 1 1 0 0,1 0-1 0 0,-1 0 1 0 0,1 0-1 0 0,-1 0 0 0 0,1-1 1 0 0,0 1-1 0 0,1 0 1 0 0,-1 0-1 0 0,1 0 0 0 0,0 0 1 0 0,-1-1-1 0 0,2 1 0 0 0,-1 0 1 0 0,2 3-1 0 0,-1-4 36 0 0,-1-1 0 0 0,1 0 0 0 0,0 0 0 0 0,0 0 1 0 0,0 0-1 0 0,0 0 0 0 0,1 0 0 0 0,-1-1 0 0 0,1 1 0 0 0,-1-1 0 0 0,1 0 0 0 0,-1 1 0 0 0,1-1 0 0 0,0 0 0 0 0,-1 0 0 0 0,1-1 0 0 0,0 1 0 0 0,0-1 0 0 0,-1 1 0 0 0,1-1 0 0 0,0 0 0 0 0,0 0 1 0 0,4-1-1 0 0,6 0 218 0 0,0 0 0 0 0,-1-1 1 0 0,23-8-1 0 0,12-5-213 0 0,-1-3 1 0 0,-1-2-1 0 0,62-38 0 0 0,-99 53-43 0 0,0 0 0 0 0,0-1-1 0 0,0-1 1 0 0,-1 1 0 0 0,1-1-1 0 0,-2 0 1 0 0,1-1 0 0 0,-1 0 0 0 0,0 0-1 0 0,-1 0 1 0 0,0-1 0 0 0,0 1-1 0 0,-1-1 1 0 0,0 0 0 0 0,0-1 0 0 0,-1 1-1 0 0,-1-1 1 0 0,1 1 0 0 0,-2-1 0 0 0,1 0-1 0 0,-1 0 1 0 0,-1 0 0 0 0,0 1-1 0 0,0-1 1 0 0,-1 0 0 0 0,0 0 0 0 0,-3-12-1 0 0,2 16-99 0 0,0 0 1 0 0,0 1-1 0 0,-1-1 0 0 0,1 1 0 0 0,-1-1 0 0 0,-1 1 1 0 0,1 0-1 0 0,-1 0 0 0 0,1 1 0 0 0,-1-1 0 0 0,-1 1 1 0 0,1-1-1 0 0,-1 1 0 0 0,0 1 0 0 0,0-1 0 0 0,0 1 1 0 0,0 0-1 0 0,0 0 0 0 0,-11-4 0 0 0,4 2-113 0 0,0 1-1 0 0,0 0 1 0 0,-1 1-1 0 0,0 0 0 0 0,0 1 1 0 0,1 1-1 0 0,-1 0 1 0 0,-17 0-1 0 0,5 0-226 0 0,23 1-46 0 0,2 0-567 0 0,2 0-2294 0 0,8-2-989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0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49 195 11975 0 0,'0'0'267'0'0,"0"0"42"0"0,0 0-194 0 0,1 0 0 0 0,-1 0 0 0 0,0 0 0 0 0,1 0 0 0 0,-1-1 0 0 0,0 1 0 0 0,1 0 0 0 0,-1 0 0 0 0,1 0 0 0 0,-1 0 0 0 0,0 0 0 0 0,1 0 0 0 0,-1 0 0 0 0,0 0 0 0 0,1 0 0 0 0,-1 0 0 0 0,1 0 0 0 0,-1 0 0 0 0,0 0 0 0 0,1 1 0 0 0,-1-1 0 0 0,0 0 0 0 0,1 0 0 0 0,0 9 85 0 0,0-1-1 0 0,-1 0 0 0 0,-1 0 1 0 0,1 1-1 0 0,-1-1 0 0 0,-3 11 1 0 0,-16 51 1130 0 0,16-55-1064 0 0,-5 15-107 0 0,-7 37 0 0 0,14-53-210 0 0,1-1 0 0 0,0 1 1 0 0,0-1-1 0 0,2 1 0 0 0,1 17 1 0 0,-1-27 117 0 0,-1-1 0 0 0,1 0 0 0 0,0 0 0 0 0,0 1 0 0 0,0-1 0 0 0,0 0 1 0 0,0 0-1 0 0,1 0 0 0 0,0 0 0 0 0,-1 0 0 0 0,1-1 0 0 0,0 1 1 0 0,0 0-1 0 0,1-1 0 0 0,1 3 0 0 0,-2-4-19 0 0,1 1 0 0 0,-1-1 0 0 0,0 0 1 0 0,1 0-1 0 0,-1 0 0 0 0,1 0 0 0 0,-1 0 0 0 0,1 0 0 0 0,-1-1 0 0 0,1 1 1 0 0,-1-1-1 0 0,1 0 0 0 0,0 0 0 0 0,-1 0 0 0 0,1 0 0 0 0,0 0 0 0 0,-1 0 1 0 0,1-1-1 0 0,2 0 0 0 0,4-1 246 0 0,0-1 0 0 0,-1 0 0 0 0,1-1 0 0 0,-1 1 1 0 0,0-2-1 0 0,14-8 0 0 0,41-38 765 0 0,-59 46-1028 0 0,15-12-22 0 0,24-33-1 0 0,14-13-9 0 0,-20 29 44 0 0,-1 1-860 0 0,-1 0 0 0 0,44-58 0 0 0,30-58-4255 0 0,-91 126 971 0 0,1 1-1062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0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1 11975 0 0,'0'0'267'0'0,"0"0"42"0"0,0 0 17 0 0,0 0-28 0 0,0 2-196 0 0,-2 6-104 0 0,0 0 0 0 0,0 0 0 0 0,-1 0 0 0 0,0 0 0 0 0,-5 8 0 0 0,-23 40 272 0 0,16-31 341 0 0,-101 172 2649 0 0,-60 98-3501 0 0,132-221 502 0 0,-186 310 1736 0 0,109-162-2061 0 0,99-168-2381 0 0,19-44-3694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0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55 122 13823 0 0,'-39'11'1388'0'0,"27"-4"-1251"0"0,11-1-121 0 0,1-5 26 0 0,-1 1 34 0 0,1-1 0 0 0,-1 0 0 0 0,1 1 0 0 0,0-1-1 0 0,-1 1 1 0 0,1-1 0 0 0,0 1 0 0 0,0-1 0 0 0,0 1 0 0 0,0-1 0 0 0,0 0 0 0 0,1 1 0 0 0,-1-1 0 0 0,0 1 0 0 0,1-1 0 0 0,-1 1-1 0 0,1-1 1 0 0,-1 0 0 0 0,1 1 0 0 0,0-1 0 0 0,-1 0 0 0 0,1 0 0 0 0,0 0 0 0 0,0 1 0 0 0,0-1 0 0 0,0 0 0 0 0,0 0-1 0 0,0 0 1 0 0,0 0 0 0 0,1 0 0 0 0,-1-1 0 0 0,0 1 0 0 0,0 0 0 0 0,1-1 0 0 0,-1 1 0 0 0,0 0 0 0 0,1-1 0 0 0,1 1 0 0 0,5 1 169 0 0,0 0 0 0 0,0-1 1 0 0,0 0-1 0 0,0 0 1 0 0,15-1-1 0 0,171-20 1776 0 0,-1-15-842 0 0,-142 24-864 0 0,-42 10-297 0 0,447-108 129 0 0,-430 102-608 0 0,0 0-1 0 0,36-3 1 0 0,-62 10 407 0 0,1 0 1 0 0,-1 0-1 0 0,0 1 1 0 0,1-1-1 0 0,-1 0 0 0 0,0 0 1 0 0,0 0-1 0 0,1 0 0 0 0,-1 1 1 0 0,0-1-1 0 0,1 0 0 0 0,-1 0 1 0 0,0 1-1 0 0,0-1 0 0 0,1 0 1 0 0,-1 0-1 0 0,0 1 0 0 0,0-1 1 0 0,0 0-1 0 0,0 1 0 0 0,1-1 1 0 0,-1 0-1 0 0,0 1 0 0 0,0-1 1 0 0,0 0-1 0 0,0 1 0 0 0,0-1 1 0 0,0 0-1 0 0,0 1 0 0 0,0-1 1 0 0,0 0-1 0 0,0 1 0 0 0,0-1-43 0 0,0 2-132 0 0,0 0 0 0 0,-1 0 0 0 0,1-1 0 0 0,-1 1-1 0 0,1 0 1 0 0,-1-1 0 0 0,0 1 0 0 0,0 0 0 0 0,0-1 0 0 0,0 1 0 0 0,0-1-1 0 0,0 1 1 0 0,0-1 0 0 0,-2 2 0 0 0,1-1-252 0 0,-12 14-5661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39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340 321 11975 0 0,'0'0'267'0'0,"0"0"42"0"0,1 0 17 0 0,32-16 84 0 0,-27 9-410 0 0,-2 1 3 0 0,-1 0 0 0 0,1 0 0 0 0,1 1-1 0 0,-1-1 1 0 0,6-4 0 0 0,-4 5 178 0 0,-1-1 0 0 0,-1 0 1 0 0,1 0-1 0 0,6-10 0 0 0,16-30 137 0 0,-16 27-50 0 0,16-31-1 0 0,-24 43-241 0 0,-1 1 1 0 0,1-1-1 0 0,-2 0 1 0 0,1 0-1 0 0,-1 1 1 0 0,0-1-1 0 0,0 0 0 0 0,-1 0 1 0 0,0-9-1 0 0,0 15-26 0 0,0-1 0 0 0,-1 1 0 0 0,1 0 0 0 0,0-1 0 0 0,-1 1 0 0 0,1 0 0 0 0,-1 0 0 0 0,0-1 0 0 0,1 1 0 0 0,-1 0 0 0 0,0 0 0 0 0,0 0 0 0 0,1 0 0 0 0,-1 0 0 0 0,0 0 0 0 0,0 0 0 0 0,0 0 0 0 0,0 0 0 0 0,-1 0 0 0 0,1 1 0 0 0,0-1 0 0 0,0 0 0 0 0,0 1 0 0 0,-1-1 0 0 0,1 1 0 0 0,0-1 0 0 0,0 1 0 0 0,-1 0 0 0 0,1-1 0 0 0,0 1 0 0 0,-1 0 0 0 0,1 0 0 0 0,-1 0 0 0 0,1 0 0 0 0,-3 1 0 0 0,-1-1 0 0 0,-1 0 0 0 0,0 1 0 0 0,0 0 0 0 0,0 1 0 0 0,1-1 0 0 0,-12 5 0 0 0,-3 5 0 0 0,1 0 0 0 0,0 2 0 0 0,-25 20 0 0 0,25-18 0 0 0,-17 12 0 0 0,2 2 0 0 0,1 1 0 0 0,1 1 0 0 0,-29 38 0 0 0,54-60 0 0 0,-58 83 0 0 0,58-81 0 0 0,1 0 0 0 0,0 1 0 0 0,1 0 0 0 0,0 0 0 0 0,1 1 0 0 0,-4 18 0 0 0,6-12 0 0 0,4-4 0 0 0,-1-14 11 0 0,-1 1-1 0 0,0-1 0 0 0,1 1 0 0 0,0-1 1 0 0,-1 1-1 0 0,1-1 0 0 0,0 1 1 0 0,0-1-1 0 0,0 0 0 0 0,0 1 0 0 0,0-1 1 0 0,0 0-1 0 0,0 0 0 0 0,0 0 1 0 0,0 0-1 0 0,1 0 0 0 0,-1 0 0 0 0,0 0 1 0 0,1 0-1 0 0,-1 0 0 0 0,1-1 0 0 0,-1 1 1 0 0,1-1-1 0 0,-1 1 0 0 0,1-1 1 0 0,-1 1-1 0 0,1-1 0 0 0,-1 0 0 0 0,1 0 1 0 0,0 0-1 0 0,-1 0 0 0 0,4 0 1 0 0,2-1 73 0 0,-1-1 1 0 0,1 0-1 0 0,0 0 0 0 0,-1-1 1 0 0,1 0-1 0 0,7-4 1 0 0,24-16 194 0 0,-2-1 1 0 0,0-1-1 0 0,49-48 0 0 0,-2 1-279 0 0,-75 67 0 0 0,-4 9 0 0 0,-5 9 0 0 0,1-13 0 0 0,-1 7 0 0 0,0 1 0 0 0,-1 0 0 0 0,-4 12 0 0 0,3-12 0 0 0,1-1 0 0 0,0 1 0 0 0,0-1 0 0 0,0 9 0 0 0,2-10 4 0 0,-1-2-13 0 0,1 0-1 0 0,-1-1 0 0 0,1 1 0 0 0,-1 0 1 0 0,0 0-1 0 0,-3 5 0 0 0,3-7-327 0 0,1-2-138 0 0,0 0-669 0 0,0 0-2676 0 0,0 0-1148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4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17503 0 0,'2'-1'399'0'0,"5"-1"-126"0"0,-1-1-1 0 0,1 0 1 0 0,-1-1-1 0 0,12-8 1 0 0,-10 6-220 0 0,1 1-1 0 0,13-7 1 0 0,7 1 176 0 0,0 2-1 0 0,47-10 0 0 0,64-3 1059 0 0,-36 7-1211 0 0,107-17 519 0 0,19-4 842 0 0,-209 33-1616 0 0,161-32 281 0 0,-92 12-2252 0 0,-2-6-4217 0 0,-44 11-71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03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 13823 0 0,'0'0'315'0'0,"0"0"45"0"0,0 0 21 0 0,-1 0-49 0 0,-11 2-314 0 0,1 0 0 0 0,0 1-1 0 0,0 0 1 0 0,0 1 0 0 0,1 0 0 0 0,-12 6-1 0 0,-24 17 358 0 0,2 2 0 0 0,-69 58 1 0 0,-65 87 981 0 0,167-163-1106 0 0,1 0 0 0 0,1 1 0 0 0,0 0 0 0 0,0 1 0 0 0,-8 16 0 0 0,16-26-248 0 0,-1 0 0 0 0,1 0 0 0 0,0 1 1 0 0,0-1-1 0 0,0 0 0 0 0,0 0 1 0 0,1 1-1 0 0,-1-1 0 0 0,1 1 1 0 0,0-1-1 0 0,0 0 0 0 0,0 1 1 0 0,0-1-1 0 0,1 0 0 0 0,-1 1 1 0 0,1-1-1 0 0,0 0 0 0 0,0 1 1 0 0,0-1-1 0 0,0 0 0 0 0,0 0 1 0 0,1 0-1 0 0,0 0 0 0 0,-1 0 1 0 0,1 0-1 0 0,0-1 0 0 0,1 1 1 0 0,-1-1-1 0 0,5 5 0 0 0,-2-3 32 0 0,1 0 0 0 0,-1-1 0 0 0,1 0 0 0 0,0 0 0 0 0,0 0-1 0 0,0-1 1 0 0,0 0 0 0 0,0 0 0 0 0,1 0 0 0 0,-1-1 0 0 0,1 0 0 0 0,9 0-1 0 0,1 0-726 0 0,26-2 0 0 0,-6-3-3721 0 0,-7-2-1635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0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0 13823 0 0,'0'0'315'0'0,"0"0"45"0"0,0 0 21 0 0,0 0-49 0 0,0 0-149 0 0,-3 7 681 0 0,-22 31-636 0 0,-1-1 0 0 0,-49 50 1 0 0,-76 54 203 0 0,134-124-432 0 0,-27 31 0 0 0,43-47 37 0 0,0 1-1 0 0,0-1 1 0 0,0 1 0 0 0,0-1-1 0 0,0 1 1 0 0,0-1-1 0 0,0 1 1 0 0,1 0-1 0 0,-1 0 1 0 0,0-1 0 0 0,1 1-1 0 0,0 0 1 0 0,-1 0-1 0 0,1 0 1 0 0,0-1-1 0 0,0 1 1 0 0,0 0 0 0 0,0 0-1 0 0,0 0 1 0 0,0 0-1 0 0,1-1 1 0 0,-1 1-1 0 0,1 0 1 0 0,-1 0 0 0 0,1-1-1 0 0,0 1 1 0 0,0 1-1 0 0,1 1 43 0 0,0-1 0 0 0,1 0 0 0 0,-1 0-1 0 0,1 0 1 0 0,-1-1 0 0 0,1 1 0 0 0,0-1-1 0 0,0 1 1 0 0,0-1 0 0 0,0 0 0 0 0,1 0-1 0 0,3 1 1 0 0,2 1 43 0 0,0 0-1 0 0,1-1 1 0 0,-1-1-1 0 0,1 0 1 0 0,-1 0-1 0 0,1 0 0 0 0,0-1 1 0 0,0-1-1 0 0,0 0 1 0 0,0 0-1 0 0,0-1 1 0 0,-1 0-1 0 0,1-1 1 0 0,0 0-1 0 0,10-4 1 0 0,-9 2-114 0 0,0 0 0 0 0,0-1 0 0 0,0 0 0 0 0,-1-1 0 0 0,1 0 0 0 0,-2 0 0 0 0,1-1 0 0 0,-1-1 0 0 0,0 1 0 0 0,0-2 0 0 0,-1 1 0 0 0,10-14 0 0 0,-9 9-8 0 0,-1-1 0 0 0,0 0 0 0 0,-1 0 0 0 0,0-1 0 0 0,-2 0 0 0 0,8-26 0 0 0,-7 18-568 0 0,-1 10 415 0 0,-2 0 0 0 0,0 0 0 0 0,1-14-1 0 0,-3 23-300 0 0,-1 0-1 0 0,0 1 0 0 0,0-1 0 0 0,-1 0 0 0 0,1 0 0 0 0,-1 0 0 0 0,1 1 1 0 0,-1-1-1 0 0,-1 0 0 0 0,1 1 0 0 0,0-1 0 0 0,-1 1 0 0 0,0-1 0 0 0,1 1 0 0 0,-4-4 1 0 0,-2-1-5160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0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50 362 11975 0 0,'0'0'267'0'0,"0"0"42"0"0,0 0 17 0 0,1 1-28 0 0,-1 0-245 0 0,8 23 77 0 0,-8-23-49 0 0,0 0 0 0 0,-1 0 0 0 0,1 0 0 0 0,0 0 0 0 0,0-1 0 0 0,-1 1 0 0 0,1 0 0 0 0,-1 0 0 0 0,1 0 0 0 0,0 0 0 0 0,-1-1 0 0 0,1 1 0 0 0,-1 0 0 0 0,0 0 0 0 0,1-1 0 0 0,-1 1 0 0 0,0 0 0 0 0,1-1 0 0 0,-2 2 0 0 0,0-2 78 0 0,0 1 0 0 0,0 0-1 0 0,0-1 1 0 0,0 1 0 0 0,0-1 0 0 0,0 1-1 0 0,0-1 1 0 0,1 0 0 0 0,-1 0 0 0 0,0 0-1 0 0,0 0 1 0 0,0 0 0 0 0,0 0 0 0 0,-2-1-1 0 0,-6-1-70 0 0,8 2 283 0 0,-3-20 1138 0 0,5 18-1404 0 0,0 1-1 0 0,0-1 1 0 0,1 0-1 0 0,-1 0 1 0 0,0 1-1 0 0,1-1 0 0 0,0 0 1 0 0,-1 1-1 0 0,1-1 1 0 0,0 0-1 0 0,0 1 1 0 0,1-2-1 0 0,-1 0 74 0 0,7-9-83 0 0,-1 1 0 0 0,2 1 1 0 0,-1-1-1 0 0,2 1 0 0 0,16-14 0 0 0,-9 8-58 0 0,0 3-167 0 0,1 0 0 0 0,0 1 0 0 0,0 1-1 0 0,1 0 1 0 0,22-8 0 0 0,15-8-915 0 0,-40 18 983 0 0,0 0 44 0 0,0 0 1 0 0,0 1 0 0 0,0 1 0 0 0,1 1-1 0 0,33-8 1 0 0,-36 14 17 0 0,-11 5 0 0 0,-2-4 0 0 0,0 2 0 0 0,0 0 0 0 0,0 0 0 0 0,0 0 0 0 0,0 0 0 0 0,-1 0 0 0 0,1 0 0 0 0,-1 1 0 0 0,0-1 0 0 0,0 0 0 0 0,0 0 0 0 0,0 0 0 0 0,0 1 0 0 0,-1-1 0 0 0,1 0 0 0 0,-1 0 0 0 0,0 0 0 0 0,-3 6 0 0 0,-1 6 0 0 0,-2 0 0 0 0,-9 14 0 0 0,7-15 0 0 0,0-1 0 0 0,-1 0 0 0 0,-1 0 0 0 0,0-1 0 0 0,-25 20 0 0 0,-19 20 0 0 0,48-43 0 0 0,59-50 0 0 0,57-79 0 0 0,-17 19 0 0 0,-71 81 0 0 0,0 1 0 0 0,43-31 0 0 0,-57 46 0 0 0,1 0 0 0 0,-1 0 0 0 0,1 0 0 0 0,0 1 0 0 0,0 0 0 0 0,0 1 0 0 0,0 0 0 0 0,1 0 0 0 0,-1 0 0 0 0,1 1 0 0 0,-1 1 0 0 0,1-1 0 0 0,-1 1 0 0 0,1 1 0 0 0,-1 0 0 0 0,1 0 0 0 0,-1 0 0 0 0,0 1 0 0 0,0 1 0 0 0,1-1 0 0 0,-1 1 0 0 0,14 8 0 0 0,-6-1 0 0 0,-4-4 0 0 0,0 2 0 0 0,-1-1 0 0 0,0 2 0 0 0,16 15 0 0 0,-24-22 0 0 0,-1 1 0 0 0,0-1 0 0 0,0 1 0 0 0,-1-1 0 0 0,1 1 0 0 0,-1 0 0 0 0,1-1 0 0 0,-1 1 0 0 0,0 0 0 0 0,0 0 0 0 0,0 0 0 0 0,0 0 0 0 0,0 0 0 0 0,-1 0 0 0 0,1 1 0 0 0,-1-1 0 0 0,0 0 0 0 0,0 0 0 0 0,0 0 0 0 0,-1 0 0 0 0,1 0 0 0 0,-1 0 0 0 0,1 0 0 0 0,-1 0 0 0 0,-3 6 0 0 0,-1 2 44 0 0,0 0 1 0 0,-2 0-1 0 0,1-1 0 0 0,-1 0 0 0 0,-1 0 1 0 0,-9 9-1 0 0,-57 49 601 0 0,5-5-120 0 0,60-54-502 0 0,1 1-1 0 0,-1 1 0 0 0,2-1 0 0 0,-14 24 0 0 0,17-23-73 0 0,3-5-1068 0 0,3-3-4282 0 0,10-1-843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0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169 138 10135 0 0,'0'0'231'0'0,"0"0"29"0"0,0 0 19 0 0,2 1-41 0 0,6 5-190 0 0,-6 3 98 0 0,-2-9-76 0 0,0 1 1 0 0,1-1 0 0 0,-1 1-1 0 0,0-1 1 0 0,1 1 0 0 0,-1-1-1 0 0,0 1 1 0 0,1-1 0 0 0,-1 1-1 0 0,0-1 1 0 0,1 1 0 0 0,-1-1-1 0 0,1 0 1 0 0,-1 1 0 0 0,1-1-1 0 0,-1 0 1 0 0,1 0 0 0 0,-1 1-1 0 0,1-1 1 0 0,1 0 0 0 0,-1 1 169 0 0,3 1 39 0 0,0 0 1 0 0,-1-1 0 0 0,1 1-1 0 0,0-1 1 0 0,1 0 0 0 0,-1 0-1 0 0,0 0 1 0 0,0 0 0 0 0,6-1-1 0 0,40-1 999 0 0,-27-1-630 0 0,1 1-117 0 0,0-1 0 0 0,26-6 0 0 0,-42 6-526 0 0,0 0-1 0 0,0 0 1 0 0,0-1 0 0 0,0 0 0 0 0,0-1-1 0 0,-1 0 1 0 0,0 0 0 0 0,0 0-1 0 0,12-10 1 0 0,-13 9-5 0 0,0-1 0 0 0,-1 0 0 0 0,1 0 0 0 0,-1-1 0 0 0,-1 1 0 0 0,1-1 0 0 0,-1 0 0 0 0,0 0 0 0 0,3-9 0 0 0,-6 15 0 0 0,-1 0 0 0 0,1-1 0 0 0,-1 1 0 0 0,1 0 0 0 0,-1 0 0 0 0,1 0 0 0 0,-1-1 0 0 0,0 1 0 0 0,0 0 0 0 0,0 0 0 0 0,1-1 0 0 0,-1 1 0 0 0,0 0 0 0 0,-1 0 0 0 0,1-1 0 0 0,0 1 0 0 0,0 0 0 0 0,0 0 0 0 0,-1-1 0 0 0,1 1 0 0 0,-1 0 0 0 0,0-1 0 0 0,0 0 0 0 0,0 1 0 0 0,0 0 0 0 0,0 0 0 0 0,-1 0 0 0 0,1 0 0 0 0,0 0 0 0 0,0 0 0 0 0,-1 0 0 0 0,1 1 0 0 0,-1-1 0 0 0,1 0 0 0 0,-1 1 0 0 0,1-1 0 0 0,-1 1 0 0 0,-1-1 0 0 0,-4 0 0 0 0,0 0 0 0 0,-1 1 0 0 0,1 0 0 0 0,0 0 0 0 0,-1 0 0 0 0,-9 3 0 0 0,-6 2-11 0 0,1 2-1 0 0,0 0 1 0 0,0 1-1 0 0,1 1 1 0 0,0 2-1 0 0,0 0 1 0 0,1 1-1 0 0,1 0 1 0 0,0 2-1 0 0,-25 23 1 0 0,13-7 324 0 0,2 1 0 0 0,1 2 1 0 0,1 1-1 0 0,-39 64 0 0 0,63-93-272 0 0,0 1-1 0 0,0-1 1 0 0,0 1-1 0 0,1 0 1 0 0,0 0-1 0 0,0 0 1 0 0,0 0-1 0 0,1 0 1 0 0,0 0 0 0 0,0 0-1 0 0,1 0 1 0 0,0 0-1 0 0,0 1 1 0 0,1 6-1 0 0,-1-12-39 0 0,0 1-1 0 0,0 0 1 0 0,0-1-1 0 0,0 1 0 0 0,0 0 1 0 0,-1-1-1 0 0,1 1 1 0 0,0 0-1 0 0,-1-1 1 0 0,0 3-1 0 0,-1 0-9 0 0,1-1 1 0 0,0 1-1 0 0,1-1 1 0 0,-1 0-1 0 0,1 1 0 0 0,-1 0 1 0 0,1 4-1 0 0,1-8-40 0 0,0 1 1 0 0,0-1-1 0 0,0 0 0 0 0,-1 1 0 0 0,1-1 0 0 0,0 0 1 0 0,0 0-1 0 0,0 0 0 0 0,0 0 0 0 0,0 0 0 0 0,0 0 0 0 0,0 0 1 0 0,-1 0-1 0 0,3 0 0 0 0,-3-1-31 0 0,8 1-1139 0 0,-1-1 0 0 0,0 0 0 0 0,0-1-1 0 0,8-3 1 0 0,13-5-5025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0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11975 0 0,'0'0'267'0'0,"0"0"42"0"0,-10 4 417 0 0,2-1-716 0 0,7-2 25 0 0,-1 0 0 0 0,0 0 0 0 0,0 1 0 0 0,0-1-1 0 0,1 0 1 0 0,-1 0 0 0 0,0 1 0 0 0,1-1 0 0 0,-1 1 0 0 0,1 0-1 0 0,0-1 1 0 0,0 1 0 0 0,-2 2 0 0 0,-2 4 400 0 0,-10 7-6 0 0,-17 13 0 0 0,4-4-170 0 0,-60 53-259 0 0,71-61 683 0 0,0 2 0 0 0,-23 31-1 0 0,35-39-610 0 0,5-8-17 0 0,0-1-1 0 0,-1 1 1 0 0,1 0-1 0 0,0 0 1 0 0,1-1-1 0 0,-1 1 1 0 0,0 0-1 0 0,0 0 1 0 0,1 0-1 0 0,-1-1 1 0 0,1 1-1 0 0,-1 0 1 0 0,1-1-1 0 0,0 1 1 0 0,0-1-1 0 0,0 1 1 0 0,0 0-1 0 0,0-1 1 0 0,0 0-1 0 0,0 1 1 0 0,0-1-1 0 0,1 0 1 0 0,-1 0-1 0 0,0 1 1 0 0,1-1-1 0 0,-1 0 1 0 0,1 0 0 0 0,-1-1-1 0 0,1 1 1 0 0,2 1-1 0 0,7 3 35 0 0,-1-1-1 0 0,1 0 1 0 0,19 3-1 0 0,-17-3-156 0 0,132 31 68 0 0,-132-31 0 0 0,0-1 0 0 0,1 2 0 0 0,-1 0 0 0 0,-1 0 0 0 0,1 1 0 0 0,-1 1 0 0 0,19 12 0 0 0,-26-15 0 0 0,-1-1 0 0 0,1 1 0 0 0,0 0 0 0 0,-1 0 0 0 0,0 1 0 0 0,0 0 0 0 0,0-1 0 0 0,-1 1 0 0 0,1 0 0 0 0,-1 1 0 0 0,0-1 0 0 0,-1 1 0 0 0,1-1 0 0 0,-1 1 0 0 0,0 0 0 0 0,-1 0 0 0 0,0 0 0 0 0,1 0 0 0 0,-1 10 0 0 0,-2-9 0 0 0,0-1 0 0 0,-1 1 0 0 0,0 0 0 0 0,-1 0 0 0 0,1-1 0 0 0,-1 1 0 0 0,-1-1 0 0 0,1 0 0 0 0,-1 0 0 0 0,-7 8 0 0 0,7-9 0 0 0,0-1 0 0 0,0 1 0 0 0,-1-1 0 0 0,1 0 0 0 0,-1-1 0 0 0,0 1 0 0 0,-1-1 0 0 0,-8 5 0 0 0,-49 17 0 0 0,59-24 0 0 0,-31 11 0 0 0,-1-2 0 0 0,0-2 0 0 0,-49 6 0 0 0,59-12 0 0 0,0-1 0 0 0,0-1 0 0 0,0-1 0 0 0,0-1 0 0 0,-40-8 0 0 0,59 8 92 0 0,0 0 1 0 0,1 0-1 0 0,-1 0 0 0 0,-9-6 0 0 0,14 7-229 0 0,0 0-1 0 0,0-1 1 0 0,0 1-1 0 0,0-1 1 0 0,0 1-1 0 0,0-1 0 0 0,1 0 1 0 0,-1 1-1 0 0,-1-4 1 0 0,2 3-306 0 0,0 1 0 0 0,0-1 0 0 0,1 1 0 0 0,-1-1 0 0 0,1 1 0 0 0,-1-1 0 0 0,1 0 0 0 0,0 1 0 0 0,-1-3 0 0 0,2-8-5605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3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494 835 8287 0 0,'0'0'191'0'0,"0"0"26"0"0,0 0 9 0 0,1-1-34 0 0,0-1-153 0 0,-1 1-39 0 0,0 1 0 0 0,0-1 0 0 0,0 0 0 0 0,1 1 0 0 0,-1-1 0 0 0,0 1 0 0 0,1-1 0 0 0,-1 1 0 0 0,0-1 0 0 0,1 1 0 0 0,-1-1 0 0 0,1 1 0 0 0,-1-1 0 0 0,0 1 0 0 0,1-1 0 0 0,-1 1 0 0 0,1 0 0 0 0,0-1-1 0 0,-1 1 1 0 0,1 0 0 0 0,-1-1 0 0 0,2 1 0 0 0,228-188 6176 0 0,-207 165-5971 0 0,0-2 0 0 0,-1 0 0 0 0,-2-1-1 0 0,22-35 1 0 0,56-123 819 0 0,-77 136-1024 0 0,-2-1 0 0 0,22-82 0 0 0,-40 125 0 0 0,0-1 0 0 0,0 1 0 0 0,-1-1 0 0 0,0 0 0 0 0,-1-9 0 0 0,1 15 0 0 0,0 1 0 0 0,0-1 0 0 0,0 1 0 0 0,0-1 0 0 0,0 1 0 0 0,0 0 0 0 0,-1-1 0 0 0,1 1 0 0 0,0-1 0 0 0,0 1 0 0 0,0 0 0 0 0,0-1 0 0 0,-1 1 0 0 0,1-1 0 0 0,0 1 0 0 0,0 0 0 0 0,-1-1 0 0 0,1 1 0 0 0,0 0 0 0 0,0-1 0 0 0,-1 1 0 0 0,1 0 0 0 0,0 0 0 0 0,-1-1 0 0 0,1 1 0 0 0,-1 0 0 0 0,1 0 0 0 0,0 0 0 0 0,-1-1 0 0 0,1 1 0 0 0,-1 0 0 0 0,1 0 0 0 0,0 0 0 0 0,-1 0 0 0 0,1 0 0 0 0,-1 0 0 0 0,1 0 0 0 0,-1 0 0 0 0,1 0 0 0 0,-1 0 0 0 0,1 0 0 0 0,-4 0-61 0 0,0 0 0 0 0,0 0 0 0 0,1 0 0 0 0,-1 1 0 0 0,0 0 0 0 0,0-1 0 0 0,1 1 0 0 0,-1 0 0 0 0,1 1 0 0 0,-1-1 0 0 0,1 1 0 0 0,-1-1 0 0 0,1 1 0 0 0,0 0 0 0 0,-4 3 0 0 0,-5 4-272 0 0,0 1 0 0 0,-13 14-1 0 0,-6 6 329 0 0,2 1 0 0 0,-28 41-1 0 0,-97 170 6 0 0,123-185 0 0 0,3 2 0 0 0,-30 88 0 0 0,31-60 0 0 0,-47 126 0 0 0,-7-51 0 0 0,63-132 0 0 0,-2 0 0 0 0,-1-1 0 0 0,-26 26 0 0 0,22-27 0 0 0,10-11 0 0 0,0-1 0 0 0,-1-1 0 0 0,-32 25 0 0 0,23-21-497 0 0,19-15 222 0 0,0 1-1 0 0,-1 0 1 0 0,1-1-1 0 0,-1 0 1 0 0,1-1 0 0 0,-1 1-1 0 0,0-1 1 0 0,-11 3-1 0 0,17-6 163 0 0,0-1 0 0 0,0 1 0 0 0,0 0 0 0 0,0 0 0 0 0,0 0 0 0 0,0 0 0 0 0,0-1 0 0 0,0 1 0 0 0,0-1 0 0 0,0 1 0 0 0,0-1 0 0 0,0 1 0 0 0,1-1 0 0 0,-1 1 0 0 0,0-1 0 0 0,0 0 0 0 0,0 1 0 0 0,1-1 0 0 0,-2-1 0 0 0,-11-14-1423 0 0,12 14 1364 0 0,-1 0-852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3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11975 0 0,'0'0'267'0'0,"0"0"42"0"0,0 0 17 0 0,0 0-28 0 0,2 0-196 0 0,15-3 65 0 0,1 0 0 0 0,-2-1-1 0 0,30-11 1 0 0,49-27 1400 0 0,-32 13-823 0 0,262-112 3864 0 0,-271 116-4443 0 0,7-2-3395 0 0,-30 12-754 0 0,-28 13 1937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174 475 10135 0 0,'-9'3'206'0'0,"0"0"-1"0"0,1 0 1 0 0,0 1-1 0 0,-9 6 0 0 0,9-6-102 0 0,0 0-1 0 0,1 0 0 0 0,-1 0 1 0 0,-15 3-1 0 0,14-5 181 0 0,3 0-30 0 0,1-1-1 0 0,0 0 0 0 0,-1 0 1 0 0,1 0-1 0 0,-8-1 1 0 0,13 0-209 0 0,-1 0 0 0 0,0 0 0 0 0,0 0 0 0 0,0 0 0 0 0,0 0 0 0 0,0 0 0 0 0,1-1 0 0 0,-1 1 0 0 0,0 0 0 0 0,0-1 0 0 0,0 1 0 0 0,1-1 0 0 0,-1 1 0 0 0,0 0 0 0 0,1-1 0 0 0,-1 0 0 0 0,0 1 0 0 0,1-1 0 0 0,-1 1 0 0 0,1-1 0 0 0,-1 0 0 0 0,1 1 0 0 0,-1-1 0 0 0,1 0-1 0 0,-1 0 1 0 0,1 0 0 0 0,0 1 0 0 0,-1-1 0 0 0,1 0 0 0 0,0 0 0 0 0,0 0 0 0 0,-1 0 0 0 0,1 1 0 0 0,0-1 0 0 0,0 0 0 0 0,0 0 0 0 0,0 0 0 0 0,0 0 0 0 0,1-1 0 0 0,0-5 147 0 0,0 0 0 0 0,0 0-1 0 0,1 0 1 0 0,0 0 0 0 0,1 1-1 0 0,-1-1 1 0 0,1 1-1 0 0,0-1 1 0 0,5-5 0 0 0,6-9 418 0 0,21-23 0 0 0,-17 21-150 0 0,7-7-327 0 0,2 1 1 0 0,0 2-1 0 0,2 0 0 0 0,41-28 0 0 0,-16 18-158 0 0,104-52-1 0 0,-146 83-212 0 0,1 0 0 0 0,0 0 0 0 0,0 2 0 0 0,0 0 0 0 0,1 0 0 0 0,14-1 0 0 0,71-9-3698 0 0,-49 13 1891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3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54 15663 0 0,'-1'-1'356'0'0,"-4"-2"-304"0"0,0 1 0 0 0,0 0 0 0 0,1 0-1 0 0,-1 0 1 0 0,-1 0 0 0 0,1 1 0 0 0,0 0 0 0 0,0 0-1 0 0,0 0 1 0 0,-1 1 0 0 0,1 0 0 0 0,0 0 0 0 0,-1 0-1 0 0,-5 1 1 0 0,-7 1 144 0 0,1 1 0 0 0,-33 11-1 0 0,50-14-195 0 0,-17 4 0 0 0,1 2 0 0 0,0 0 0 0 0,0 1 0 0 0,1 0 0 0 0,-14 10 0 0 0,7-3-5 0 0,14-9 3 0 0,1-1 0 0 0,0 1 0 0 0,0 1 0 0 0,-8 7 0 0 0,13-10 7 0 0,0 0 0 0 0,0-1 1 0 0,0 1-1 0 0,0 0 1 0 0,1 0-1 0 0,-1-1 0 0 0,1 1 1 0 0,0 1-1 0 0,0-1 1 0 0,0 0-1 0 0,0 0 0 0 0,1 0 1 0 0,-1 0-1 0 0,1 1 1 0 0,0 4-1 0 0,0-5 104 0 0,0 0-1 0 0,0 0 1 0 0,1 0-1 0 0,-1 1 1 0 0,1-1 0 0 0,0 0-1 0 0,0 0 1 0 0,0 0 0 0 0,0-1-1 0 0,1 1 1 0 0,-1 0 0 0 0,1 0-1 0 0,3 3 1 0 0,-2-1-17 0 0,1-1-1 0 0,0-1 1 0 0,0 1 0 0 0,1 0-1 0 0,-1-1 1 0 0,1 0 0 0 0,6 4-1 0 0,-1-3 130 0 0,0 1-1 0 0,0-1 0 0 0,1-1 1 0 0,-1 1-1 0 0,1-2 0 0 0,0 0 1 0 0,16 2-1 0 0,-21-4-220 0 0,0 0 0 0 0,0 0 0 0 0,1-1 0 0 0,-1 1 0 0 0,0-1 0 0 0,0 0 0 0 0,0-1 0 0 0,0 0 0 0 0,0 0 0 0 0,-1 0 0 0 0,1-1 0 0 0,0 1 0 0 0,-1-1 0 0 0,0-1 0 0 0,0 1 0 0 0,0-1 0 0 0,0 0 0 0 0,0 0 0 0 0,-1 0 0 0 0,0-1 0 0 0,0 1 0 0 0,0-1 0 0 0,0 0 0 0 0,-1 0 0 0 0,6-11 0 0 0,63-137-3432 0 0,-66 143 2613 0 0,0 1 0 0 0,0 0-1 0 0,1 0 1 0 0,13-13 0 0 0,-19 21 641 0 0,13-12-4940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3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73 247 11975 0 0,'0'0'267'0'0,"-1"2"42"0"0,-18 23 417 0 0,-3-2 207 0 0,21-21-424 0 0,-18 2 4138 0 0,19-4-4634 0 0,-1 0 0 0 0,0 0 1 0 0,1-1-1 0 0,-1 1 0 0 0,1 0 0 0 0,-1 0 1 0 0,1-1-1 0 0,-1 1 0 0 0,1-1 0 0 0,-1 1 1 0 0,1 0-1 0 0,-1-1 0 0 0,1 1 0 0 0,-1-1 1 0 0,1 1-1 0 0,0-1 0 0 0,-1 0 0 0 0,1 1 1 0 0,0-1-1 0 0,-1 1 0 0 0,1-1 0 0 0,0 1 1 0 0,0-1-1 0 0,0 0 0 0 0,-1 1 0 0 0,1-1 1 0 0,0 0-1 0 0,0 1 0 0 0,0-1 0 0 0,0 0 1 0 0,0 1-1 0 0,0-1 0 0 0,0 0 0 0 0,1 1 1 0 0,-1-1-1 0 0,0 1 0 0 0,0-1 0 0 0,0 0 1 0 0,1 0-1 0 0,0-2 120 0 0,1 1 0 0 0,0 0 0 0 0,-1 0 0 0 0,1 0 0 0 0,0 0 0 0 0,3-3 0 0 0,-4 4-97 0 0,23-19 259 0 0,41-26-1 0 0,-27 20-275 0 0,-20 15-19 0 0,-1 0 0 0 0,2 1 0 0 0,-1 1 0 0 0,1 1 0 0 0,1 1 0 0 0,-1 1 0 0 0,1 0 0 0 0,0 2 0 0 0,39-5 0 0 0,-51 9 0 0 0,0 0 0 0 0,0 0 0 0 0,0 1 0 0 0,0 0 0 0 0,0 0 0 0 0,0 1 0 0 0,0 0 0 0 0,8 3 0 0 0,-13-4 0 0 0,0 0 0 0 0,-1 0 0 0 0,1 1 0 0 0,0-1 0 0 0,-1 1 0 0 0,1-1 0 0 0,-1 1 0 0 0,0 0 0 0 0,1 0 0 0 0,-1 0 0 0 0,0 0 0 0 0,0 1 0 0 0,0-1 0 0 0,-1 0 0 0 0,1 1 0 0 0,0-1 0 0 0,-1 1 0 0 0,0 0 0 0 0,0 0 0 0 0,0-1 0 0 0,0 1 0 0 0,0 0 0 0 0,0 0 0 0 0,0 4 0 0 0,-1-2 0 0 0,0-1 0 0 0,0 0 0 0 0,0 0 0 0 0,-1 0 0 0 0,0 0 0 0 0,1 1 0 0 0,-2-1 0 0 0,1 0 0 0 0,0 0 0 0 0,-1-1 0 0 0,0 1 0 0 0,0 0 0 0 0,0 0 0 0 0,0-1 0 0 0,-4 5 0 0 0,1-2 0 0 0,1-1 0 0 0,-1-1 0 0 0,0 1 0 0 0,-1-1 0 0 0,1 0 0 0 0,-1 0 0 0 0,0 0 0 0 0,-11 4 0 0 0,64-51 0 0 0,14-5 0 0 0,79-48 0 0 0,-118 83 0 0 0,1 1 0 0 0,1 0 0 0 0,0 2 0 0 0,1 1 0 0 0,0 1 0 0 0,0 1 0 0 0,37-5 0 0 0,-54 11 0 0 0,0 0 0 0 0,1 1 0 0 0,-1 1 0 0 0,1-1 0 0 0,-1 1 0 0 0,0 1 0 0 0,1-1 0 0 0,-1 2 0 0 0,0-1 0 0 0,0 1 0 0 0,-1 0 0 0 0,1 1 0 0 0,0-1 0 0 0,-1 1 0 0 0,0 1 0 0 0,0 0 0 0 0,0 0 0 0 0,7 7 0 0 0,-4-2 0 0 0,-6-6 0 0 0,-1-1 0 0 0,1 1 0 0 0,-1 0 0 0 0,5 8 0 0 0,-7-11 0 0 0,0 1 0 0 0,-1-1 0 0 0,1 1 0 0 0,-1-1 0 0 0,1 1 0 0 0,-1 0 0 0 0,1-1 0 0 0,-1 1 0 0 0,0-1 0 0 0,0 1 0 0 0,0 0 0 0 0,0-1 0 0 0,0 1 0 0 0,-1 0 0 0 0,1-1 0 0 0,0 1 0 0 0,-1-1 0 0 0,1 1 0 0 0,-2 2 0 0 0,-3 7 3 0 0,-1 0-1 0 0,0-1 0 0 0,-1 0 1 0 0,-12 14-1 0 0,-33 33-147 0 0,50-56-551 0 0,2-1-257 0 0,0 0-1150 0 0,0 0-4380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4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0 13823 0 0,'0'0'315'0'0,"0"0"45"0"0,0 0 21 0 0,0 0-49 0 0,-2 3-220 0 0,-172 259 1208 0 0,50-84-588 0 0,-33 49-732 0 0,19-31 0 0 0,4-8 0 0 0,101-148 0 0 0,-2-2 0 0 0,-55 49 0 0 0,52-52 931 0 0,36-34-422 0 0,14-23-343 0 0,1 1-1 0 0,1 0 0 0 0,24-28 1 0 0,57-51-220 0 0,-76 82 54 0 0,1 1 0 0 0,1 1 0 0 0,28-18 0 0 0,-37 27 0 0 0,0 1 0 0 0,0 0 0 0 0,0 0 0 0 0,1 2 0 0 0,-1-1 0 0 0,1 2 0 0 0,0 0 0 0 0,18-2 0 0 0,-27 4 31 0 0,1 1 0 0 0,-1 0 0 0 0,0 0 0 0 0,0 0 0 0 0,0 1 0 0 0,0-1 0 0 0,0 1 0 0 0,0 0-1 0 0,0 1 1 0 0,0-1 0 0 0,0 0 0 0 0,-1 1 0 0 0,1 0 0 0 0,0 0 0 0 0,-1 0 0 0 0,1 0 0 0 0,3 4 0 0 0,-3-1 92 0 0,0-1 0 0 0,0 0 0 0 0,-1 1 0 0 0,1 0-1 0 0,-1 0 1 0 0,0 0 0 0 0,-1 0 0 0 0,1 0 0 0 0,-1 1 0 0 0,0-1 0 0 0,2 11 0 0 0,-1-4-121 0 0,-1 1 0 0 0,0 0 0 0 0,-1-1 0 0 0,-1 1 0 0 0,0 0 0 0 0,0-1 0 0 0,-2 1 0 0 0,-3 18 0 0 0,3-22-3 0 0,0 0 1 0 0,-1 0 0 0 0,-1-1 0 0 0,1 1 0 0 0,-1-1 0 0 0,-1 1 0 0 0,0-1 0 0 0,0-1 0 0 0,0 1-1 0 0,-1-1 1 0 0,0 0 0 0 0,-9 8 0 0 0,4-5-35 0 0,-23 19 109 0 0,31-26-123 0 0,0-1 0 0 0,-1 0 0 0 0,1 0 0 0 0,-1 0 0 0 0,1-1 1 0 0,-1 1-1 0 0,0-1 0 0 0,-6 1 0 0 0,9-1-33 0 0,0-1 1 0 0,0 0-1 0 0,0 0 1 0 0,0 0-1 0 0,-1 0 0 0 0,1-1 1 0 0,0 1-1 0 0,0 0 1 0 0,0 0-1 0 0,0-1 1 0 0,0 1-1 0 0,0-1 0 0 0,-2 0 1 0 0,-5-5-5348 0 0,6 5-815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3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136 109 10135 0 0,'15'-4'508'0'0,"-15"2"-60"0"0,-9 1-202 0 0,6 2 8 0 0,0-1 0 0 0,1 0 0 0 0,-1 1 1 0 0,1-1-1 0 0,-1 1 0 0 0,1 0 0 0 0,-1 0 0 0 0,1 0 1 0 0,-1 0-1 0 0,1 0 0 0 0,0 0 0 0 0,0 1 1 0 0,-1-1-1 0 0,1 1 0 0 0,0 0 0 0 0,0-1 1 0 0,1 1-1 0 0,-4 4 0 0 0,-2 3-48 0 0,2 0 0 0 0,-1 0 1 0 0,-5 13-1 0 0,7-14 161 0 0,-2 5-351 0 0,1 1-1 0 0,-5 18 0 0 0,1-1 398 0 0,3-8 121 0 0,1 0 1 0 0,-3 30-1 0 0,4-23-532 0 0,3-23-2 0 0,-2 14 0 0 0,-1 23 0 0 0,4-38 0 0 0,0 0 0 0 0,0-1 0 0 0,1 1 0 0 0,0 0 0 0 0,0 0 0 0 0,0 0 0 0 0,1-1 0 0 0,4 11 0 0 0,0-9 72 0 0,-5-7 2 0 0,1 0-1 0 0,0 0 1 0 0,-1 0-1 0 0,1 1 1 0 0,0-1-1 0 0,-1-1 1 0 0,1 1-1 0 0,0 0 1 0 0,-1 0-1 0 0,1-1 1 0 0,0 1-1 0 0,-1-1 1 0 0,1 1 0 0 0,-1-1-1 0 0,1 0 1 0 0,1-1-1 0 0,27-15 651 0 0,-27 14-738 0 0,12-8 16 0 0,-1-1 1 0 0,-1 0-1 0 0,0-1 0 0 0,-1-1 1 0 0,-1 0-1 0 0,15-23 0 0 0,26-30-2 0 0,27-34-1992 0 0,-72 94 1992 0 0,1 4 0 0 0,1 6 0 0 0,-6-2 0 0 0,0 1 0 0 0,0 0 0 0 0,0 0 0 0 0,-1 0 0 0 0,1 0 0 0 0,-1 1 0 0 0,0-1 0 0 0,1 1 0 0 0,-1-1 0 0 0,0 1 0 0 0,0 0 0 0 0,2 4 0 0 0,2 7 0 0 0,9 22 0 0 0,-5-9 0 0 0,-4-12 0 0 0,-1-1 0 0 0,5 24 0 0 0,-9-35 57 0 0,-1 0 0 0 0,0 0-1 0 0,0 0 1 0 0,0 0 0 0 0,0 0 0 0 0,-1 5 0 0 0,1-6-3 0 0,-1-1 1 0 0,1 1 0 0 0,0 0 0 0 0,0 0 0 0 0,0 0-1 0 0,0 0 1 0 0,0-1 0 0 0,0 1 0 0 0,0 0 0 0 0,1 0-1 0 0,-1 0 1 0 0,1-1 0 0 0,-1 1 0 0 0,1 0 0 0 0,0 0 0 0 0,0-1-1 0 0,1 4 1 0 0,9 11 464 0 0,-8-10-497 0 0,0-1 0 0 0,0-1 1 0 0,7 9-1 0 0,1-4-22 0 0,-6-8 0 0 0,-1 0 0 0 0,-2-1-1 0 0,1 1 1 0 0,-1 0-1 0 0,1-1 0 0 0,-1 0 0 0 0,1 1 1 0 0,-1-1-1 0 0,1 0 0 0 0,-1 0 0 0 0,1-1 0 0 0,-1 1 1 0 0,1 0-1 0 0,-1-1 0 0 0,0 0 0 0 0,1 1 1 0 0,-1-1-1 0 0,0 0 0 0 0,1 0 0 0 0,-1 0 1 0 0,3-2-1 0 0,2-3 31 0 0,1 0 0 0 0,-1 0 0 0 0,12-14-1 0 0,-1 2 310 0 0,1-2 185 0 0,-1 0 0 0 0,28-40 1 0 0,22-50-453 0 0,7-11-513 0 0,-13 39-2309 0 0,-33 47-4195 0 0,-19 23 1145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3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 15663 0 0,'0'0'719'0'0,"0"0"-20"0"0,0 1-449 0 0,2 3-238 0 0,-1 0-1 0 0,-1 0 1 0 0,1 0 0 0 0,0 1-1 0 0,-1-1 1 0 0,0 0-1 0 0,0 0 1 0 0,0 0-1 0 0,-1 0 1 0 0,1 0 0 0 0,-1 1-1 0 0,-1 4 1 0 0,-4 9 453 0 0,-11 25 1 0 0,10-25-64 0 0,-73 148-1046 0 0,9-22-96 0 0,12-26 740 0 0,14-31 0 0 0,-49 107 402 0 0,82-173 57 0 0,0 0-1 0 0,-22 27 1 0 0,-7 11-245 0 0,24-35-214 0 0,20-36 0 0 0,7-9 0 0 0,4 3-218 0 0,1 1-1 0 0,1 1 0 0 0,19-16 1 0 0,15-14-734 0 0,-24 19 684 0 0,1 2 0 0 0,2 0 1 0 0,0 2-1 0 0,2 2 1 0 0,63-35-1 0 0,-90 54 245 0 0,0 0 0 0 0,0 0 0 0 0,0 1-1 0 0,0 0 1 0 0,1-1 0 0 0,-1 2 0 0 0,1-1-1 0 0,-1 0 1 0 0,1 1 0 0 0,-1 0 0 0 0,1 0-1 0 0,-1 0 1 0 0,9 2 0 0 0,-10-2 133 0 0,-1 1 0 0 0,1 0 0 0 0,0 0-1 0 0,-1 1 1 0 0,1-1 0 0 0,-1 0 0 0 0,0 1 0 0 0,1-1 0 0 0,-1 1 0 0 0,0 0 0 0 0,0 0 0 0 0,0 0-1 0 0,0 0 1 0 0,0 0 0 0 0,0 0 0 0 0,-1 1 0 0 0,1-1 0 0 0,-1 0 0 0 0,0 1 0 0 0,1-1 0 0 0,-1 1-1 0 0,0 0 1 0 0,0 2 0 0 0,1 4-8 0 0,0-1 1 0 0,-1 0-1 0 0,0 1 0 0 0,0-1 0 0 0,-1 1 0 0 0,0 0 1 0 0,-1-1-1 0 0,0 1 0 0 0,0-1 0 0 0,0 0 0 0 0,-4 9 0 0 0,-4 10-194 0 0,-25 51 0 0 0,26-61 170 0 0,-21 33 245 0 0,4-7-4031 0 0,24-42-392 0 0,1-1-1063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4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37 11975 0 0,'4'-4'77'0'0,"0"0"0"0"0,0 1 0 0 0,0 0 0 0 0,0 0-1 0 0,1 0 1 0 0,-1 0 0 0 0,1 1 0 0 0,0 0 0 0 0,0 0-1 0 0,0 0 1 0 0,0 0 0 0 0,0 1 0 0 0,0 0 0 0 0,0 0 0 0 0,1 0-1 0 0,-1 1 1 0 0,11 0 0 0 0,-15 0-23 0 0,0 1 1 0 0,1-1-1 0 0,-1 0 0 0 0,1 1 0 0 0,-1-1 1 0 0,0 1-1 0 0,1 0 0 0 0,-1-1 1 0 0,0 1-1 0 0,1 0 0 0 0,-1 0 1 0 0,0 0-1 0 0,0 0 0 0 0,0 0 0 0 0,0 0 1 0 0,0 0-1 0 0,0 0 0 0 0,0 0 1 0 0,0 0-1 0 0,0 1 0 0 0,-1-1 0 0 0,1 0 1 0 0,0 1-1 0 0,-1-1 0 0 0,1 0 1 0 0,-1 1-1 0 0,0-1 0 0 0,1 1 1 0 0,-1-1-1 0 0,0 1 0 0 0,0-1 0 0 0,0 1 1 0 0,0-1-1 0 0,0 0 0 0 0,0 3 1 0 0,-1 2 126 0 0,0 0 1 0 0,0 0 0 0 0,-1-1 0 0 0,1 1 0 0 0,-1-1 0 0 0,0 1-1 0 0,-5 8 1 0 0,-20 45 1054 0 0,20-40-609 0 0,-18 30 1 0 0,-46 51-492 0 0,51-74-240 0 0,19-25-592 0 0,1-1-257 0 0,0 0-58 0 0,0 0-12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4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34 10135 0 0,'2'0'231'0'0,"6"-2"-83"0"0,7-2 58 0 0,0 0-1 0 0,-1-2 1 0 0,19-8 0 0 0,-26 10 6474 0 0,-15 7-5061 0 0,-17 6-1856 0 0,-3 4 496 0 0,0 1 0 0 0,1 2 0 0 0,1 1 0 0 0,0 1 0 0 0,1 1 0 0 0,2 1 0 0 0,-39 41 0 0 0,39-36-259 0 0,7-9 0 0 0,2 1 0 0 0,-18 25 0 0 0,29-37 0 0 0,0 1 0 0 0,0-1 0 0 0,0 0 0 0 0,1 1 0 0 0,0 0 0 0 0,0-1 0 0 0,0 1 0 0 0,1 0 0 0 0,0 0 0 0 0,0 0 0 0 0,0 0 0 0 0,1 0 0 0 0,0 9 0 0 0,0-13 0 0 0,1 0 0 0 0,-1 0 0 0 0,1 0 0 0 0,-1 0 0 0 0,1 0 0 0 0,0 0 0 0 0,0-1 0 0 0,-1 1 0 0 0,1 0 0 0 0,1 0 0 0 0,-1-1 0 0 0,0 1 0 0 0,0-1 0 0 0,1 1 0 0 0,1 1 0 0 0,0 0 0 0 0,0-1 0 0 0,1 0 0 0 0,-1 0 0 0 0,1 0 0 0 0,0 0 0 0 0,-1 0 0 0 0,6 1 0 0 0,0-1 0 0 0,0 0 0 0 0,0 0 0 0 0,0-1 0 0 0,0 0 0 0 0,0 0 0 0 0,10-1 0 0 0,-4-2-199 0 0,1 0 0 0 0,0-1 0 0 0,24-8-1 0 0,44-21-2564 0 0,-62 24 2123 0 0,27-12-893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40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 17503 0 0,'0'0'399'0'0,"0"0"60"0"0,1 2 21 0 0,0 0-449 0 0,-1-1 1 0 0,1 1 0 0 0,0 0 0 0 0,-1 0 0 0 0,0-1 0 0 0,1 1-1 0 0,-1 0 1 0 0,0 0 0 0 0,0 0 0 0 0,0 0 0 0 0,0 0 0 0 0,0 0-1 0 0,-1-1 1 0 0,1 1 0 0 0,-1 0 0 0 0,1 0 0 0 0,-1 0 0 0 0,0 1-1 0 0,-19 41-86 0 0,14-30 88 0 0,-24 41 8 0 0,-70 102 0 0 0,24-45 808 0 0,-152 300 268 0 0,77-156-1117 0 0,143-243 0 0 0,3-6 4 0 0,-8 19 64 0 0,27-36 791 0 0,40-34-487 0 0,2 3 1 0 0,81-45-1 0 0,-120 77-372 0 0,1 0 0 0 0,0 2 0 0 0,1 0 0 0 0,0 0 0 0 0,0 2 0 0 0,0 0 0 0 0,1 2 0 0 0,35-3 0 0 0,-50 6 0 0 0,-1 0 0 0 0,1 0 0 0 0,-1 0 0 0 0,1 1 0 0 0,-1 0 0 0 0,1 0 0 0 0,-1 0 0 0 0,1 0 0 0 0,-1 1 0 0 0,0-1 0 0 0,0 1 0 0 0,0 0 0 0 0,0 1 0 0 0,0-1 0 0 0,0 1 0 0 0,0-1 0 0 0,-1 1 0 0 0,0 0 0 0 0,1 1 0 0 0,-1-1 0 0 0,0 0 0 0 0,0 1 0 0 0,-1 0 0 0 0,1 0 0 0 0,-1 0 0 0 0,0 0 0 0 0,0 0 0 0 0,0 0 0 0 0,0 0 0 0 0,-1 1 0 0 0,1 5 0 0 0,1 2 0 0 0,-1 1 0 0 0,0 0 0 0 0,-2-1 0 0 0,1 1 0 0 0,-3 19 0 0 0,1-20 0 0 0,1 0 0 0 0,0 0 0 0 0,0 0 0 0 0,2 1 0 0 0,-1-1 0 0 0,6 18 0 0 0,-4-20-175 0 0,0 0-1 0 0,1-1 1 0 0,1 1-1 0 0,6 10 1 0 0,-9-18-46 0 0,-1 1 0 0 0,1-1 0 0 0,0 0 0 0 0,0 0 1 0 0,0 0-1 0 0,1 0 0 0 0,-1 0 0 0 0,4 2 0 0 0,-4-3-189 0 0,0 0 0 0 0,0 0-1 0 0,-1-1 1 0 0,1 1 0 0 0,0 0-1 0 0,0-1 1 0 0,0 0 0 0 0,0 0-1 0 0,0 1 1 0 0,-1-1 0 0 0,1 0-1 0 0,0 0 1 0 0,0-1 0 0 0,3 1-1 0 0,8-4-5833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41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567 310 10135 0 0,'-2'0'464'0'0,"-81"2"240"0"0,81-2-333 0 0,2 0 117 0 0,0 0 21 0 0,0 0-66 0 0,12-5-278 0 0,-8 3-20 0 0,0 0 1 0 0,1 0-1 0 0,-1-1 0 0 0,0 1 0 0 0,-1-1 0 0 0,1 0 0 0 0,0 0 0 0 0,-1-1 0 0 0,0 1 0 0 0,0-1 1 0 0,0 1-1 0 0,0-1 0 0 0,4-8 0 0 0,-4 8-145 0 0,19-25 202 0 0,-15 20 686 0 0,0-1 0 0 0,10-17 0 0 0,-11 14-870 0 0,0 0 0 0 0,-1 0 0 0 0,5-20 0 0 0,-8 27 34 0 0,-1 0-1 0 0,-1 1 1 0 0,1-1 0 0 0,-1 0-1 0 0,0 0 1 0 0,0 0-1 0 0,0 0 1 0 0,-1 1-1 0 0,0-1 1 0 0,-3-11 0 0 0,3 15-57 0 0,0 1 1 0 0,1-1 0 0 0,-1 0-1 0 0,0 1 1 0 0,0-1 0 0 0,0 1-1 0 0,0-1 1 0 0,0 1 0 0 0,-1 0-1 0 0,1-1 1 0 0,0 1 0 0 0,-1 0-1 0 0,1 0 1 0 0,-1 0 0 0 0,1 0-1 0 0,-4-2 1 0 0,2 2-51 0 0,0 0 1 0 0,0 0-1 0 0,-1 0 0 0 0,1 0 1 0 0,-1 1-1 0 0,1-1 0 0 0,-1 1 1 0 0,-3 0-1 0 0,-5 1-109 0 0,1 0 0 0 0,0 1 0 0 0,0 0 0 0 0,-15 5 0 0 0,-2 4 164 0 0,1 0 0 0 0,1 1 0 0 0,0 2 0 0 0,1 0 0 0 0,0 2 0 0 0,1 1 0 0 0,-26 23 0 0 0,-7 13 0 0 0,-73 88 0 0 0,129-141 0 0 0,-46 59 316 0 0,42-52-236 0 0,1 0 0 0 0,0 1 0 0 0,0-1 0 0 0,0 1 0 0 0,1 0 0 0 0,-4 14 0 0 0,7-21-46 0 0,-1 1 0 0 0,1 0 0 0 0,0 0 0 0 0,0 0 0 0 0,0-1 0 0 0,0 1 0 0 0,0 0 0 0 0,0 0 0 0 0,0 0 1 0 0,1-1-1 0 0,-1 1 0 0 0,1 0 0 0 0,-1 0 0 0 0,1-1 0 0 0,0 1 0 0 0,0 0 0 0 0,-1-1 0 0 0,1 1 0 0 0,0-1 0 0 0,0 1 0 0 0,1-1 0 0 0,-1 1 0 0 0,0-1 0 0 0,0 0 0 0 0,1 0 0 0 0,-1 1 0 0 0,1-1 0 0 0,-1 0 0 0 0,1 0 0 0 0,-1-1 0 0 0,1 1 0 0 0,0 0 0 0 0,2 1 0 0 0,2 0 16 0 0,1 0 1 0 0,-1-1-1 0 0,1 1 0 0 0,0-1 0 0 0,-1 0 0 0 0,1-1 1 0 0,12 0-1 0 0,20-4 179 0 0,0-2 1 0 0,-1-2-1 0 0,0-1 0 0 0,-1-2 1 0 0,0-1-1 0 0,53-26 0 0 0,-15-7-229 0 0,-75 44 0 0 0,1 1 0 0 0,-1 0 0 0 0,0 0 0 0 0,0 0 0 0 0,0 0 0 0 0,1 0 0 0 0,-1 0 0 0 0,0 0 0 0 0,0-1 0 0 0,1 1 0 0 0,-1 0 0 0 0,0 0 0 0 0,0 0 0 0 0,1 0 0 0 0,-1 0 0 0 0,0 0 0 0 0,0 0 0 0 0,1 0 0 0 0,-1 0 0 0 0,0 0 0 0 0,0 0 0 0 0,1 1 0 0 0,-1-1 0 0 0,0 0 0 0 0,0 0 0 0 0,1 0 0 0 0,-1 0 0 0 0,0 0 0 0 0,1 1 0 0 0,0 1 0 0 0,-1 1 0 0 0,1 0 0 0 0,0-1 0 0 0,-1 1 0 0 0,1 0 0 0 0,-1 0 0 0 0,0 0 0 0 0,0 0 0 0 0,0 5 0 0 0,0 11 0 0 0,2-1-547 0 0,-1-9 358 0 0,0 0-1 0 0,1 1 0 0 0,0-1 0 0 0,6 17 0 0 0,-7-23 20 0 0,1 0 0 0 0,-1 0 0 0 0,1-1 0 0 0,0 1 0 0 0,0 0 0 0 0,0-1 0 0 0,0 1 0 0 0,1-1-1 0 0,-1 0 1 0 0,1 1 0 0 0,-1-1 0 0 0,1 0 0 0 0,0-1 0 0 0,0 1 0 0 0,-1 0 0 0 0,1-1-1 0 0,1 0 1 0 0,2 2 0 0 0,8 0-1351 0 0,0 1-14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4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158 365 11975 0 0,'1'3'267'0'0,"-1"2"-142"0"0,0 1 0 0 0,0-1 0 0 0,0 0-1 0 0,-1 1 1 0 0,1-1 0 0 0,-4 9 0 0 0,3-7-82 0 0,-1 0 0 0 0,1 1-1 0 0,0 13 1 0 0,1-13-37 0 0,0-3 48 0 0,1 0-1 0 0,-1 0 1 0 0,0 0 0 0 0,-1-1 0 0 0,1 1 0 0 0,-1 0-1 0 0,-2 8 1 0 0,-1 10 666 0 0,3-20-576 0 0,1 0 1 0 0,0 0-1 0 0,-1 0 1 0 0,1 0-1 0 0,-1 0 1 0 0,0-1-1 0 0,0 1 1 0 0,-3 5-1 0 0,-12 17 1323 0 0,15-23-1449 0 0,1-2 1 0 0,-1 1-1 0 0,0 0 1 0 0,0 0-1 0 0,0 0 1 0 0,1 0-1 0 0,-1 0 0 0 0,0-1 1 0 0,0 1-1 0 0,0 0 1 0 0,0-1-1 0 0,0 1 1 0 0,0 0-1 0 0,-1-1 1 0 0,1 0-1 0 0,0 1 0 0 0,0-1 1 0 0,0 0-1 0 0,0 1 1 0 0,0-1-1 0 0,-3 0 1 0 0,-1 1 183 0 0,3-1-126 0 0,-1 1 0 0 0,0 0 0 0 0,0-1 0 0 0,0 1 0 0 0,0-1 1 0 0,1 0-1 0 0,-1 0 0 0 0,0 0 0 0 0,0-1 0 0 0,0 1 0 0 0,0 0 0 0 0,0-1 0 0 0,1 0 0 0 0,-1 0 1 0 0,0 0-1 0 0,0 0 0 0 0,1 0 0 0 0,-1-1 0 0 0,1 1 0 0 0,-1-1 0 0 0,1 1 0 0 0,0-1 0 0 0,-1 0 1 0 0,1 0-1 0 0,0 0 0 0 0,0 0 0 0 0,1-1 0 0 0,-1 1 0 0 0,0 0 0 0 0,1-1 0 0 0,-1 1 0 0 0,1-1 0 0 0,0 1 1 0 0,0-1-1 0 0,0 0 0 0 0,0 0 0 0 0,0 1 0 0 0,0-1 0 0 0,1 0 0 0 0,0 0 0 0 0,-1 0 0 0 0,1 0 1 0 0,0 0-1 0 0,1 0 0 0 0,-1 0 0 0 0,0 1 0 0 0,2-6 0 0 0,4-12-76 0 0,1 0 0 0 0,0 1 0 0 0,2 0 0 0 0,0 1 0 0 0,1 0 0 0 0,20-28 0 0 0,-13 23 0 0 0,1 1 0 0 0,0 1 0 0 0,2 0 0 0 0,0 1 0 0 0,1 1 0 0 0,1 1 0 0 0,47-29 0 0 0,-23 20 0 0 0,1 2 0 0 0,1 1 0 0 0,67-22 0 0 0,-99 41 0 0 0,24-8 0 0 0,72-15 0 0 0,-101 26 0 0 0,1 1 0 0 0,-1 0 0 0 0,1 0 0 0 0,0 1 0 0 0,-1 1 0 0 0,1 0 0 0 0,0 0 0 0 0,-1 1 0 0 0,1 1 0 0 0,-1 0 0 0 0,13 5 0 0 0,-21-7-299 0 0,-1 0 0 0 0,1 1 1 0 0,-1-1-1 0 0,0 0 0 0 0,1 1 0 0 0,-1-1 0 0 0,0 1 0 0 0,0 0 0 0 0,0 0 0 0 0,0 0 1 0 0,0 0-1 0 0,2 3 0 0 0,1 5-6184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4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578 139 11975 0 0,'0'0'267'0'0,"0"-2"42"0"0,4-17 280 0 0,-3 13-500 0 0,1 1 0 0 0,-1-1 0 0 0,0 1 1 0 0,-1 0-1 0 0,0-1 0 0 0,0 0 0 0 0,0 1 0 0 0,0-1 0 0 0,-1 1 1 0 0,0 0-1 0 0,-1-7 0 0 0,1 10-37 0 0,0-1-1 0 0,0 0 1 0 0,0 1 0 0 0,-1-1 0 0 0,1 1-1 0 0,-1 0 1 0 0,1-1 0 0 0,-1 1 0 0 0,0 0-1 0 0,0 0 1 0 0,0 0 0 0 0,0 0 0 0 0,0 0-1 0 0,0 1 1 0 0,0-1 0 0 0,-1 1 0 0 0,1-1 0 0 0,-1 1-1 0 0,1 0 1 0 0,-1 0 0 0 0,1 0 0 0 0,-1 0-1 0 0,0 0 1 0 0,0 1 0 0 0,1-1 0 0 0,-1 1-1 0 0,-4 0 1 0 0,-6 0 270 0 0,-1 0 1 0 0,1 2-1 0 0,0 0 0 0 0,-21 5 1 0 0,13-2-219 0 0,-6 1 43 0 0,0 2-1 0 0,1 0 0 0 0,0 2 0 0 0,1 1 1 0 0,0 1-1 0 0,0 1 0 0 0,1 1 1 0 0,1 2-1 0 0,1 0 0 0 0,0 1 0 0 0,1 1 1 0 0,1 1-1 0 0,-31 37 0 0 0,43-46-155 0 0,1 1-1 0 0,0-1 0 0 0,-10 21 0 0 0,16-28 37 0 0,-1 1 0 0 0,1-1 0 0 0,0 1-1 0 0,0-1 1 0 0,0 1 0 0 0,0-1 0 0 0,1 1-1 0 0,-1 0 1 0 0,1-1 0 0 0,0 1 0 0 0,0 0-1 0 0,0-1 1 0 0,1 1 0 0 0,-1 0 0 0 0,1-1-1 0 0,0 1 1 0 0,1 4 0 0 0,0-5 41 0 0,0-1 0 0 0,0 0 0 0 0,-1 1 0 0 0,1-1 1 0 0,1 0-1 0 0,-1 0 0 0 0,0 0 0 0 0,0 0 0 0 0,1-1 0 0 0,-1 1 0 0 0,1-1 0 0 0,0 1 1 0 0,-1-1-1 0 0,1 0 0 0 0,0 0 0 0 0,0 0 0 0 0,-1 0 0 0 0,1-1 0 0 0,0 1 1 0 0,0-1-1 0 0,0 0 0 0 0,4 1 0 0 0,6-1-58 0 0,1 0-1 0 0,0-1 1 0 0,18-3-1 0 0,9-4-9 0 0,-1-1 0 0 0,47-18 0 0 0,-59 16 0 0 0,49-29 0 0 0,-53 26 0 0 0,-18 11 0 0 0,-3 2 0 0 0,-1-1 0 0 0,1 0 0 0 0,-1 1 0 0 0,0-1 0 0 0,0 0 0 0 0,0 0 0 0 0,0 0 0 0 0,0 0 0 0 0,3-4 0 0 0,-1 0-64 0 0,-33 34-1698 0 0,14-12 1720 0 0,1 1 1 0 0,1 0 0 0 0,-20 37-1 0 0,26-37-1507 0 0,7-16 1374 0 0,0 0 0 0 0,0 0 1 0 0,-1 0-1 0 0,1 0 1 0 0,0 0-1 0 0,0 0 0 0 0,0 0 1 0 0,0 0-1 0 0,0 0 1 0 0,1-1-1 0 0,-1 1 1 0 0,0 0-1 0 0,0 0 0 0 0,1 0 1 0 0,-1 0-1 0 0,0 0 1 0 0,1 0-1 0 0,-1-1 1 0 0,2 3-1 0 0,3 2-5280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4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0 366 11975 0 0,'0'0'267'0'0,"0"0"42"0"0,0 0 17 0 0,0 0-28 0 0,0 0-58 0 0,0 0 491 0 0,1-1 238 0 0,6-12 207 0 0,0 0 0 0 0,8-25-1 0 0,5-8-411 0 0,-10 26-592 0 0,2 1 0 0 0,0 0 0 0 0,1 1 0 0 0,1 1 0 0 0,0 0 1 0 0,1 1-1 0 0,1 0 0 0 0,1 1 0 0 0,0 1 0 0 0,1 1 0 0 0,22-13 0 0 0,-27 19-172 0 0,1 0 0 0 0,0 1 0 0 0,0 1 0 0 0,0 0 0 0 0,0 1 0 0 0,16-2 0 0 0,-20 4 0 0 0,0 1 0 0 0,0 0 0 0 0,0 1 0 0 0,1 0 0 0 0,-1 0 0 0 0,0 1 0 0 0,0 0 0 0 0,0 1 0 0 0,18 6 0 0 0,-24-6-3 0 0,0 0 0 0 0,1 0 0 0 0,-1 1 0 0 0,0-1 0 0 0,0 1 0 0 0,0 0-1 0 0,0 1 1 0 0,-1-1 0 0 0,1 0 0 0 0,-1 1 0 0 0,0 0 0 0 0,0 0 0 0 0,0 0 0 0 0,-1 0 0 0 0,1 0 0 0 0,-1 1 0 0 0,0-1-1 0 0,0 1 1 0 0,0 0 0 0 0,-1-1 0 0 0,0 1 0 0 0,0 0 0 0 0,0 0 0 0 0,0 0 0 0 0,-1 5 0 0 0,0 0 87 0 0,0 1 0 0 0,0-1 0 0 0,-1 0 1 0 0,-1 0-1 0 0,0 0 0 0 0,0 0 0 0 0,-1 0 1 0 0,0-1-1 0 0,0 1 0 0 0,-1-1 1 0 0,-7 12-1 0 0,-1-2 22 0 0,-1 0 1 0 0,-25 27 0 0 0,21-29-1749 0 0,0 0 1 0 0,-25 17 0 0 0,41-33-311 0 0,1-1-80 0 0,0 0-15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43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71 468 10135 0 0,'2'0'464'0'0,"-1"0"-368"0"0,5 1 39 0 0,-1 0 1 0 0,1 1-1 0 0,-1-1 0 0 0,11 5 0 0 0,-15-5 591 0 0,6 2 805 0 0,-6-3 5696 0 0,-11-4-7152 0 0,0-1-1 0 0,0 1 1 0 0,1-2-1 0 0,0 1 0 0 0,0-2 1 0 0,0 1-1 0 0,1-1 1 0 0,-10-11-1 0 0,15 15-76 0 0,0 0 0 0 0,0 0-1 0 0,1-1 1 0 0,-1 0 0 0 0,1 1 0 0 0,0-1-1 0 0,0 0 1 0 0,0 0 0 0 0,1 0 0 0 0,-1 0-1 0 0,1-1 1 0 0,0 1 0 0 0,0 0 0 0 0,1 0-1 0 0,-1-1 1 0 0,1 1 0 0 0,0 0 0 0 0,0-1-1 0 0,1 1 1 0 0,-1-1 0 0 0,1 1 0 0 0,0 0-1 0 0,2-6 1 0 0,2-4 7 0 0,1 0 0 0 0,1 1 0 0 0,0 0 0 0 0,1 1 0 0 0,18-23 0 0 0,-2 8-220 0 0,34-31-1 0 0,-41 44 115 0 0,0 1 1 0 0,1 0-1 0 0,1 1 1 0 0,0 1-1 0 0,0 0 1 0 0,1 2-1 0 0,1 0 1 0 0,29-8 0 0 0,-24 10 1 0 0,0 1 1 0 0,0 2 0 0 0,1 0 0 0 0,-1 2 0 0 0,1 1 0 0 0,43 4 0 0 0,-65-3 98 0 0,0 1 0 0 0,0-1 0 0 0,0 2 0 0 0,0-1 0 0 0,0 0 0 0 0,0 1 0 0 0,0 0 0 0 0,0 0 0 0 0,-1 1 0 0 0,6 2 0 0 0,-8-3 0 0 0,0 0 0 0 0,1 0 0 0 0,-1 0 0 0 0,0 0 0 0 0,0 1 0 0 0,0-1 0 0 0,-1 0 0 0 0,1 1 0 0 0,-1-1 0 0 0,1 1 0 0 0,-1 0 0 0 0,0 0 0 0 0,0-1 0 0 0,0 1 0 0 0,0 0 0 0 0,0 0 0 0 0,-1 0 0 0 0,1 4 0 0 0,-1 0 32 0 0,0 1-1 0 0,-1-1 0 0 0,1 0 0 0 0,-2 0 1 0 0,1 0-1 0 0,-1 0 0 0 0,0 0 1 0 0,0 0-1 0 0,-3 6 0 0 0,-2 2 157 0 0,-1-1 0 0 0,-17 26-1 0 0,10-20-99 0 0,-1-1 0 0 0,-1-1-1 0 0,-1 0 1 0 0,0-1 0 0 0,-2-1-1 0 0,1 0 1 0 0,-2-2 0 0 0,0-1-1 0 0,-1 0 1 0 0,0-1 0 0 0,-38 13-1 0 0,17-6-593 0 0,27-12 36 0 0,0 0 0 0 0,0-1 0 0 0,0-1 0 0 0,-27 6 0 0 0,43-11 326 0 0,-1 0-1 0 0,1 0 1 0 0,-1 0-1 0 0,1 1 1 0 0,-1-1-1 0 0,0 0 1 0 0,1 0-1 0 0,-1 0 1 0 0,1 0-1 0 0,-1 0 1 0 0,1-1-1 0 0,-1 1 1 0 0,1 0-1 0 0,-1 0 1 0 0,1 0-1 0 0,-1 0 1 0 0,1-1-1 0 0,-1 1 1 0 0,1 0-1 0 0,-1-1 1 0 0,1 1-32 0 0,-1-1 0 0 0,1 1 0 0 0,0-1 0 0 0,0 1 0 0 0,0-1 0 0 0,0 0 0 0 0,0 1 0 0 0,0-1 0 0 0,0 1 1 0 0,0-1-1 0 0,0 0 0 0 0,1 1 0 0 0,-1-1 0 0 0,0 1 0 0 0,0-1 0 0 0,1 0 0 0 0,5-13-4599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4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276 215 11975 0 0,'0'0'267'0'0,"0"0"42"0"0,0 0 17 0 0,0 0-28 0 0,0 2-196 0 0,0 5-41 0 0,0 0 0 0 0,1 0 1 0 0,1 8-1 0 0,-2-13 66 0 0,1 0 0 0 0,0 0 0 0 0,-1 1 0 0 0,1-1 0 0 0,0 0 0 0 0,0 0 0 0 0,1 0 0 0 0,-1 0-1 0 0,0 0 1 0 0,1 0 0 0 0,-1 0 0 0 0,1 0 0 0 0,3 2 0 0 0,-4-3 123 0 0,1 0 0 0 0,0 0 0 0 0,0 0 0 0 0,0 0 0 0 0,0-1 0 0 0,0 1 0 0 0,0-1 0 0 0,0 1 0 0 0,4-1 0 0 0,-2 1 126 0 0,1-1-183 0 0,-1 0-1 0 0,1 0 0 0 0,0 0 1 0 0,0 0-1 0 0,-1-1 0 0 0,1 0 1 0 0,0 0-1 0 0,5-2 0 0 0,39-16 692 0 0,-21 7-375 0 0,3 0-484 0 0,-1-1 1 0 0,53-31-1 0 0,-71 36 187 0 0,0 0 1 0 0,0-1-1 0 0,-1-1 0 0 0,0 0 1 0 0,0 0-1 0 0,-1-1 0 0 0,-1-1 0 0 0,15-21 1 0 0,-22 30-314 0 0,-1 0 0 0 0,1 1 0 0 0,-1-1 1 0 0,0 0-1 0 0,0 0 0 0 0,0 0 0 0 0,0 0 0 0 0,-1 0 1 0 0,1 0-1 0 0,-1-1 0 0 0,1 1 0 0 0,-1 0 0 0 0,-1-5 1 0 0,1 6 86 0 0,0 1 1 0 0,-1 0-1 0 0,1-1 1 0 0,-1 1-1 0 0,0-1 0 0 0,1 1 1 0 0,-1 0-1 0 0,0 0 1 0 0,0-1-1 0 0,0 1 1 0 0,0 0-1 0 0,0 0 1 0 0,0 0-1 0 0,0 0 1 0 0,0 0-1 0 0,0 0 1 0 0,0 0-1 0 0,0 1 1 0 0,-1-1-1 0 0,1 0 0 0 0,0 1 1 0 0,-1-1-1 0 0,1 0 1 0 0,0 1-1 0 0,-1 0 1 0 0,1-1-1 0 0,-1 1 1 0 0,1 0-1 0 0,-1 0 1 0 0,-2 0-1 0 0,-6-1-207 0 0,-1 2 0 0 0,1-1 0 0 0,-1 1 0 0 0,1 1 0 0 0,-20 5 0 0 0,-51 21-426 0 0,75-25 660 0 0,-31 12-14 0 0,1 2 0 0 0,1 1 0 0 0,1 1 0 0 0,0 3 0 0 0,2 0 0 0 0,0 2 0 0 0,2 2 0 0 0,0 1 0 0 0,2 0 0 0 0,2 3 0 0 0,0 0 0 0 0,2 1 0 0 0,1 2 0 0 0,2 0 0 0 0,-21 43 0 0 0,38-68 1 0 0,0 1 0 0 0,1-1 0 0 0,0 1 0 0 0,1-1 0 0 0,0 1 0 0 0,0 0 0 0 0,-1 9 0 0 0,3-16 0 0 0,0 1 0 0 0,0-1 0 0 0,0 0 0 0 0,0 0 0 0 0,1 1 0 0 0,-1-1 0 0 0,1 0 0 0 0,-1 0 0 0 0,1 0 0 0 0,0 0 0 0 0,0 0 0 0 0,0 0 0 0 0,0 0 0 0 0,0 0 0 0 0,0 0 0 0 0,0 0 0 0 0,1 0 0 0 0,-1 0 0 0 0,1-1 0 0 0,-1 1 0 0 0,1-1 0 0 0,0 1 0 0 0,-1-1 0 0 0,1 0 0 0 0,0 1 0 0 0,0-1 0 0 0,0 0 0 0 0,0 0 0 0 0,0 0 0 0 0,0-1 0 0 0,0 1 0 0 0,1 0 0 0 0,2-1 0 0 0,2 2 0 0 0,-1-2 0 0 0,2 1 0 0 0,-1-1 0 0 0,0 0 0 0 0,0 0 0 0 0,13-3 0 0 0,45-13 0 0 0,-34 7 0 0 0,26-6-61 0 0,132-27-1164 0 0,-102 23-1746 0 0,-49 8 1436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43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0 13823 0 0,'0'0'315'0'0,"0"0"45"0"0,0 0 21 0 0,1 1-49 0 0,-1 2-322 0 0,1-1 0 0 0,-1 1 0 0 0,0-1 0 0 0,1 1 0 0 0,-1-1 0 0 0,0 1 0 0 0,0-1 0 0 0,-1 0-1 0 0,1 1 1 0 0,0-1 0 0 0,-1 1 0 0 0,-1 3 0 0 0,-12 32 56 0 0,5-21 119 0 0,-1-1 1 0 0,-1 0-1 0 0,-20 25 1 0 0,-45 40 834 0 0,37-40-813 0 0,-344 349 1632 0 0,288-295-1630 0 0,82-82-209 0 0,0 0 0 0 0,2 1 0 0 0,-1 0 0 0 0,2 1 0 0 0,0 0 0 0 0,1 1 0 0 0,-14 31 0 0 0,21-39-269 0 0,2-8 55 0 0,0 1 1 0 0,1-1-1 0 0,-1 1 0 0 0,0-1 1 0 0,0 1-1 0 0,1-1 0 0 0,-1 0 1 0 0,0 1-1 0 0,1-1 0 0 0,-1 0 1 0 0,1 1-1 0 0,-1-1 0 0 0,1 0 1 0 0,-1 1-1 0 0,0-1 0 0 0,1 0 1 0 0,-1 0-1 0 0,1 0 1 0 0,-1 1-1 0 0,1-1 0 0 0,-1 0 1 0 0,1 0-1 0 0,-1 0 0 0 0,2 0 1 0 0,10 2-1833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4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34 11975 0 0,'2'0'267'0'0,"14"-7"114"0"0,0 0 0 0 0,0 2-1 0 0,0 0 1 0 0,30-4 0 0 0,-44 9 588 0 0,-2 0 45 0 0,0 0-129 0 0,-1 2-581 0 0,-2 3-276 0 0,0 0 0 0 0,0 0 0 0 0,0 0 0 0 0,0 0 0 0 0,-1 0 0 0 0,0-1 0 0 0,0 0 0 0 0,-7 7 0 0 0,-5 1 441 0 0,-21 13 0 0 0,19-14-94 0 0,-18 15 0 0 0,-66 65-210 0 0,83-74-165 0 0,0 2 0 0 0,1 0 0 0 0,1 0 0 0 0,1 2 0 0 0,-15 24 0 0 0,29-42-3 0 0,0-1 1 0 0,1 1-1 0 0,-1 0 0 0 0,1 0 0 0 0,0 0 1 0 0,0 1-1 0 0,0-1 0 0 0,0 0 0 0 0,1 0 0 0 0,-1 0 1 0 0,1 1-1 0 0,0-1 0 0 0,0 6 0 0 0,1-7 24 0 0,-1 0 0 0 0,1 0 0 0 0,-1 0 0 0 0,1 0 0 0 0,0 0 0 0 0,0 0 0 0 0,0 0 0 0 0,0 0 0 0 0,0 0 0 0 0,1-1 0 0 0,-1 1 0 0 0,1 0 0 0 0,-1-1-1 0 0,1 1 1 0 0,-1-1 0 0 0,1 0 0 0 0,0 1 0 0 0,-1-1 0 0 0,1 0 0 0 0,0 0 0 0 0,0 0 0 0 0,2 0 0 0 0,4 2 171 0 0,0 0 0 0 0,1-1 0 0 0,-1 0 0 0 0,0-1 0 0 0,1 1 0 0 0,-1-2 0 0 0,11 1 0 0 0,-2-2-145 0 0,0 0 0 0 0,28-6 0 0 0,-32 4 94 0 0,1 0 0 0 0,-1-2 1 0 0,0 1-1 0 0,-1-2 0 0 0,1 0 0 0 0,-1 0 0 0 0,0-1 0 0 0,0 0 0 0 0,-1-1 1 0 0,0-1-1 0 0,-1 0 0 0 0,0 0 0 0 0,15-18 0 0 0,-22 23-151 0 0,0-1 1 0 0,-1 1-1 0 0,0-1 0 0 0,1 1 0 0 0,-2-1 0 0 0,1 0 1 0 0,-1 0-1 0 0,1 1 0 0 0,0-7 0 0 0,-1-5-519 0 0,0-25 1 0 0,-1 33 299 0 0,-1-1-118 0 0,-1-1-1 0 0,0 1 1 0 0,0 0-1 0 0,-1 0 0 0 0,0 0 1 0 0,-1 0-1 0 0,-8-14 1 0 0,3 4-457 0 0,-12-17-3049 0 0,21 33 2329 0 0,3-4-11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4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48 377 13823 0 0,'0'0'315'0'0,"0"0"45"0"0,-1 2 21 0 0,-4 7 8 0 0,0 0-1 0 0,-1-1 1 0 0,0 1-1 0 0,-1-1 0 0 0,-11 11 1 0 0,27-40-224 0 0,42-48 1718 0 0,-26 37-2102 0 0,0 2 0 0 0,2 0 0 0 0,46-38 0 0 0,-63 59-124 0 0,-1 0 294 0 0,2 1 0 0 0,-1 0 0 0 0,1 1 0 0 0,0 0 0 0 0,23-11 0 0 0,-29 16 68 0 0,0 0-1 0 0,1 0 0 0 0,-1 1 0 0 0,0-1 1 0 0,1 1-1 0 0,0 0 0 0 0,-1 1 1 0 0,1 0-1 0 0,-1-1 0 0 0,1 2 0 0 0,0-1 1 0 0,-1 1-1 0 0,1 0 0 0 0,-1 0 1 0 0,11 3-1 0 0,-14-3-51 0 0,-1 0 0 0 0,1 0-1 0 0,-1-1 1 0 0,1 1 0 0 0,-1 0 0 0 0,0 0 0 0 0,1 0-1 0 0,-1 1 1 0 0,0-1 0 0 0,0 0 0 0 0,1 0 0 0 0,-1 1-1 0 0,0-1 1 0 0,-1 0 0 0 0,1 1 0 0 0,0-1 0 0 0,0 1 0 0 0,0 2-1 0 0,1 1 191 0 0,-1 0 0 0 0,0 1-1 0 0,0 0 1 0 0,0 6 0 0 0,-1-8 21 0 0,0 1-1 0 0,1-1 1 0 0,0 1 0 0 0,0-1 0 0 0,1 6 0 0 0,2-2-71 0 0,-3-7-105 0 0,0-1 0 0 0,-1 1 0 0 0,1 0 0 0 0,-1 0 0 0 0,0 0 0 0 0,1 0 0 0 0,-1 0 0 0 0,0 0 0 0 0,1 0 0 0 0,-1 0 0 0 0,0 0 0 0 0,0 0 0 0 0,0 0 0 0 0,0 0 0 0 0,0 0 0 0 0,0 0 0 0 0,0 0 0 0 0,0 0 0 0 0,0 0 0 0 0,0 0 0 0 0,0 0 0 0 0,-1 0 0 0 0,1-1 0 0 0,-1 1 0 0 0,1 0 0 0 0,0 0 0 0 0,-1 0 0 0 0,0 1 0 0 0,-2 3-2 0 0,1 0 0 0 0,0 0 0 0 0,0 1 0 0 0,0-1 0 0 0,0 1 0 0 0,1 0 0 0 0,-1 7 0 0 0,2-13 0 0 0,0 0 0 0 0,0 1 0 0 0,0-1 0 0 0,-1 0 0 0 0,1 0 0 0 0,0 1 0 0 0,0-1 0 0 0,0 0 0 0 0,0 1 0 0 0,0-1 0 0 0,0 0 0 0 0,0 1 0 0 0,0-1 0 0 0,0 0 0 0 0,1 1 0 0 0,-1-1 0 0 0,0 0 0 0 0,0 0 0 0 0,0 1 0 0 0,0-1 0 0 0,0 0 0 0 0,0 1 0 0 0,1-1 0 0 0,-1 0 0 0 0,0 0 0 0 0,0 1 0 0 0,0-1 0 0 0,1 0 0 0 0,-1 0 0 0 0,0 0 0 0 0,0 1 0 0 0,1-1 0 0 0,-1 0 0 0 0,0 0 0 0 0,0 0 0 0 0,1 0 0 0 0,-1 0 0 0 0,0 1 0 0 0,1-1 0 0 0,-1 0 0 0 0,0 0 0 0 0,1 0 0 0 0,-1 0 0 0 0,0 0 0 0 0,0 0 0 0 0,1 0 0 0 0,-1 0 0 0 0,0 0 0 0 0,1 0 0 0 0,-1 0 0 0 0,0 0 0 0 0,1 0 0 0 0,-1-1 0 0 0,0 1 0 0 0,1 0 0 0 0,-1 0 0 0 0,0 0 0 0 0,1 0 0 0 0,-1 0 0 0 0,8-3-21 0 0,1 1 0 0 0,-1-1 1 0 0,0-1-1 0 0,0 1 0 0 0,-1-1 0 0 0,10-6 0 0 0,-6 3-234 0 0,7-4 135 0 0,0-1 0 0 0,-1-1 0 0 0,18-17 0 0 0,43-49-530 0 0,23-21 189 0 0,-97 97 466 0 0,0-1-1 0 0,0 2 1 0 0,0-1-1 0 0,1 1 1 0 0,-1-1-1 0 0,1 1 1 0 0,8-3-1 0 0,-6 2 24 0 0,-6 4 9 0 0,-1-1 0 0 0,1 0 0 0 0,-1 0 0 0 0,1 1-1 0 0,-1-1 1 0 0,1 0 0 0 0,-1 1 0 0 0,1-1 0 0 0,-1 0 0 0 0,0 1 0 0 0,1-1-1 0 0,-1 1 1 0 0,0-1 0 0 0,1 0 0 0 0,-1 1 0 0 0,0-1 0 0 0,1 1-1 0 0,-1-1 1 0 0,0 2 0 0 0,0-2 38 0 0,3 6 65 0 0,0-1-1 0 0,-1 1 1 0 0,0 0 0 0 0,-1 0-1 0 0,1 0 1 0 0,-1 1 0 0 0,1 8-1 0 0,0 4-140 0 0,14 107 1 0 0,-16-116 18 0 0,0 1-1 0 0,-1-1 1 0 0,0 1-1 0 0,0-1 1 0 0,-1 0-1 0 0,-1 0 1 0 0,0 0-1 0 0,0 0 0 0 0,-1 0 1 0 0,0 0-1 0 0,-1-1 1 0 0,0 0-1 0 0,-1 0 1 0 0,1 0-1 0 0,-13 13 1 0 0,5-8-516 0 0,0-1 0 0 0,0-1 0 0 0,-1 0 0 0 0,-1-1 0 0 0,0 0 0 0 0,-1-2 0 0 0,0 1 0 0 0,-17 6 0 0 0,1-4-1036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44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 13823 0 0,'0'0'315'0'0,"0"0"45"0"0,8 0 353 0 0,54-16-518 0 0,305-48 4622 0 0,339-1-601 0 0,-500 57-3787 0 0,223-16 270 0 0,-373 18-799 0 0,300-23-1792 0 0,-346 28 1604 0 0,0 1-1 0 0,14 2 1 0 0,-22-2-683 0 0,-2 0-815 0 0,0 0-3258 0 0,0 0-1394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4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1 10135 0 0,'-2'1'231'0'0,"-67"24"137"0"0,-36 12 89 0 0,-132 18-457 0 0,-31 8 0 0 0,237-55 243 0 0,1 2-1 0 0,1 2 0 0 0,-47 24 1 0 0,74-35 267 0 0,2-1-67 0 0,12 6-278 0 0,4 1-165 0 0,1 0 0 0 0,0-1 0 0 0,0-1 0 0 0,0 0 0 0 0,1-2 0 0 0,-1 0 0 0 0,31 1 0 0 0,13 0 6 0 0,90 10-19 0 0,-125-10 33 0 0,1 1 0 0 0,-1 1 0 0 0,38 15-1 0 0,-52-16 85 0 0,-1 0 1 0 0,0 1-1 0 0,0 0 0 0 0,0 1 0 0 0,-1 0 0 0 0,1 1 1 0 0,-2 0-1 0 0,1 0 0 0 0,14 18 0 0 0,-21-22-69 0 0,0 0-1 0 0,0 0 1 0 0,0 1 0 0 0,-1-1-1 0 0,0 1 1 0 0,1-1-1 0 0,-1 1 1 0 0,-1 0 0 0 0,1 0-1 0 0,-1 0 1 0 0,0 0-1 0 0,0 0 1 0 0,0 0 0 0 0,-1 0-1 0 0,0 0 1 0 0,0 0-1 0 0,0 0 1 0 0,0 0 0 0 0,-1 0-1 0 0,0 0 1 0 0,0 0-1 0 0,-1 0 1 0 0,1 0-1 0 0,-1 0 1 0 0,0 0 0 0 0,-4 6-1 0 0,4-7 33 0 0,-1 0 0 0 0,0-1 0 0 0,0 1 0 0 0,-1-1 0 0 0,1 1 0 0 0,-1-1 0 0 0,0 0 0 0 0,0-1 0 0 0,0 1 0 0 0,0 0 0 0 0,0-1-1 0 0,0 0 1 0 0,-1 0 0 0 0,-8 2 0 0 0,-5 1 276 0 0,0-1 0 0 0,-25 3-1 0 0,-21-1-338 0 0,0-4 0 0 0,0-2 0 0 0,-103-13 0 0 0,135 9-4 0 0,-93-13 0 0 0,121 16 1 0 0,-3 0-10 0 0,0-1-1 0 0,0 0 1 0 0,0 0 0 0 0,0-1 0 0 0,0 1-1 0 0,-10-7 1 0 0,15 8-328 0 0,3-1-138 0 0,-1 1 121 0 0,1 0-1 0 0,0 0 1 0 0,-1-1-1 0 0,1 1 0 0 0,0 0 1 0 0,0 0-1 0 0,0 0 1 0 0,0 0-1 0 0,0 0 1 0 0,0 0-1 0 0,0 0 0 0 0,0 0 1 0 0,2-1-1 0 0,14-5-4613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46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0 13823 0 0,'0'0'315'0'0,"0"0"45"0"0,0 0 21 0 0,0 0-49 0 0,-2 1-149 0 0,-31 6 312 0 0,0 1 1 0 0,0 2-1 0 0,-41 18 0 0 0,25-6-495 0 0,0 2 0 0 0,-69 47 0 0 0,101-59 27 0 0,0 1-1 0 0,0 1 0 0 0,-21 23 1 0 0,30-28 10 0 0,1-1 1 0 0,0 2-1 0 0,1-1 0 0 0,0 1 1 0 0,0-1-1 0 0,1 2 1 0 0,0-1-1 0 0,-4 15 1 0 0,8-22 51 0 0,0 0 1 0 0,0 0-1 0 0,1 0 1 0 0,0 0-1 0 0,-1 0 0 0 0,1 0 1 0 0,0 0-1 0 0,1 0 1 0 0,-1 0-1 0 0,0 0 1 0 0,1 0-1 0 0,0-1 0 0 0,-1 1 1 0 0,3 5-1 0 0,-2-6-76 0 0,1 0-1 0 0,-1 0 1 0 0,0 0 0 0 0,1-1-1 0 0,-1 1 1 0 0,1 0-1 0 0,-1-1 1 0 0,1 1-1 0 0,0-1 1 0 0,0 1 0 0 0,-1-1-1 0 0,1 0 1 0 0,0 0-1 0 0,0 0 1 0 0,0 0-1 0 0,1 0 1 0 0,-1 0 0 0 0,0 0-1 0 0,0-1 1 0 0,4 1-1 0 0,7 1 169 0 0,0-1-1 0 0,0-1 0 0 0,0 0 1 0 0,1-1-1 0 0,-1 0 1 0 0,0-1-1 0 0,16-5 0 0 0,6-3 123 0 0,46-19-1 0 0,-60 19-402 0 0,-1 0 0 0 0,0-1-1 0 0,35-25 1 0 0,-55 35 90 0 0,2 0-147 0 0,1-1 1 0 0,-1 0 0 0 0,1-1-1 0 0,-1 1 1 0 0,0 0-1 0 0,0 0 1 0 0,0-1-1 0 0,0 0 1 0 0,2-2-1 0 0,-4 5 157 0 0,0-1 0 0 0,0 1 0 0 0,0 0-1 0 0,0 0 1 0 0,0 0 0 0 0,0 0 0 0 0,0 0-1 0 0,0 0 1 0 0,0 0 0 0 0,0 0 0 0 0,0 0-1 0 0,0 0 1 0 0,0 0 0 0 0,0 0 0 0 0,0 0-1 0 0,0 0 1 0 0,0 0 0 0 0,0 0 0 0 0,0 0 0 0 0,0 0-1 0 0,0 0 1 0 0,0 0 0 0 0,0 0 0 0 0,0 0-1 0 0,0-1 1 0 0,0 1 0 0 0,0 0 0 0 0,0 0-1 0 0,0 0 1 0 0,0 0 0 0 0,0 0 0 0 0,0 0 0 0 0,0 0-1 0 0,0 0 1 0 0,0 0 0 0 0,0 0 0 0 0,0 0-1 0 0,0 0 1 0 0,0 0 0 0 0,0 0 0 0 0,0 0-1 0 0,-1 0 1 0 0,1 0 0 0 0,0 0 0 0 0,0 0 0 0 0,0 0-1 0 0,0 0 1 0 0,0 0 0 0 0,0 0 0 0 0,0 0-1 0 0,0 0 1 0 0,0 0 0 0 0,0 0 0 0 0,0 0-1 0 0,0 0 1 0 0,0 0 0 0 0,0 0 0 0 0,0 0-1 0 0,0 0 1 0 0,0 0 0 0 0,0 0 0 0 0,0 0 0 0 0,0 0-1 0 0,0 0 1 0 0,0 0 0 0 0,-1 0 0 0 0,1 0-1 0 0,0 0 1 0 0,-5 2-4 0 0,-7 5 8 0 0,0 1-14 0 0,1 2 0 0 0,-1 0-1 0 0,2 0 1 0 0,-1 1 0 0 0,1 0-1 0 0,-10 17 1 0 0,19-27-59 0 0,0-1 0 0 0,1 1-1 0 0,-1 0 1 0 0,0 1 0 0 0,1-1 0 0 0,-1 0-1 0 0,1 0 1 0 0,-1 0 0 0 0,1 0 0 0 0,0 0-1 0 0,-1 0 1 0 0,1 1 0 0 0,0-1 0 0 0,0 0-1 0 0,0 0 1 0 0,0 0 0 0 0,0 1 0 0 0,0-1-1 0 0,0 0 1 0 0,0 0 0 0 0,1 0 0 0 0,-1 1-1 0 0,1 0 1 0 0,0 0-134 0 0,0-1 0 0 0,1 1 0 0 0,-1-1 0 0 0,0 0-1 0 0,1 1 1 0 0,-1-1 0 0 0,1 0 0 0 0,0 0 0 0 0,-1 0 0 0 0,1 0 0 0 0,0 0-1 0 0,-1 0 1 0 0,1-1 0 0 0,3 2 0 0 0,13 2-1321 0 0,1-1-11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47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1 372 11975 0 0,'0'0'267'0'0,"0"0"42"0"0,0 0 17 0 0,0 0-28 0 0,4 5-269 0 0,-1-5 6094 0 0,12-11-5572 0 0,-1-2 0 0 0,0 0-1 0 0,22-25 1 0 0,-22 21-571 0 0,2 0 1 0 0,24-19-1 0 0,44-23-700 0 0,-72 52 510 0 0,0 0 1 0 0,1 1 0 0 0,0 1 0 0 0,1 0-1 0 0,14-4 1 0 0,0 2 194 0 0,-16 3 14 0 0,0 1 1 0 0,1 0 0 0 0,-1 1 0 0 0,1 1 0 0 0,17-1 0 0 0,-28 2 30 0 0,1 1 0 0 0,0 0 0 0 0,-1-1 0 0 0,1 1 0 0 0,-1 0 0 0 0,1 0 0 0 0,-1 1-1 0 0,1-1 1 0 0,-1 0 0 0 0,0 1 0 0 0,0 0 0 0 0,0-1 0 0 0,1 1 0 0 0,-2 0 0 0 0,1 0 0 0 0,0 0 0 0 0,0 0-1 0 0,-1 0 1 0 0,1 1 0 0 0,-1-1 0 0 0,1 0 0 0 0,-1 1 0 0 0,0-1 0 0 0,0 1 0 0 0,0-1 0 0 0,0 1 0 0 0,0 4 0 0 0,0-2 31 0 0,0 0 1 0 0,0-1 0 0 0,-1 1 0 0 0,1 0 0 0 0,-1 0 0 0 0,0 0-1 0 0,-1-1 1 0 0,1 1 0 0 0,-1 0 0 0 0,0-1 0 0 0,0 1 0 0 0,0 0-1 0 0,-1-1 1 0 0,0 1 0 0 0,-2 5 0 0 0,0-4 28 0 0,2-2-84 0 0,-1-1 0 0 0,1 1 0 0 0,-1-1 1 0 0,0 0-1 0 0,0 0 0 0 0,0 0 1 0 0,0 0-1 0 0,0 0 0 0 0,-1-1 1 0 0,1 1-1 0 0,-7 2 0 0 0,1-1-6 0 0,9-4 0 0 0,0 0 0 0 0,0 0 0 0 0,0-1 0 0 0,0 1 0 0 0,0 0 0 0 0,0 0 0 0 0,0 0 0 0 0,0 0 0 0 0,0-1 0 0 0,0 1 0 0 0,0 0 0 0 0,0 0 0 0 0,0 0 0 0 0,0-1 0 0 0,0 1 0 0 0,0 0 0 0 0,0 0 0 0 0,0 0 0 0 0,0 0 0 0 0,0-1 0 0 0,0 1 0 0 0,0 0 0 0 0,0 0 0 0 0,0 0 0 0 0,0-1 0 0 0,0 1 0 0 0,0 0 0 0 0,0 0 0 0 0,0 0 0 0 0,-1 0 0 0 0,1 0 0 0 0,0-1 0 0 0,0 1 0 0 0,0 0 0 0 0,0 0 0 0 0,0 0 0 0 0,-1 0 0 0 0,1 0 0 0 0,0 0 0 0 0,0 0 0 0 0,0 0 0 0 0,0-1 0 0 0,-1 1 0 0 0,1 0 0 0 0,0 0 0 0 0,0 0 0 0 0,0 0 0 0 0,-1 0 0 0 0,1 0 0 0 0,0 0 0 0 0,0 0 0 0 0,0 0 0 0 0,-1 0 0 0 0,22-22 3 0 0,-14 15-25 0 0,-1 0 0 0 0,9-12-1 0 0,28-45-2321 0 0,-25 38 1697 0 0,-14 19 450 0 0,1-1 0 0 0,0 1 0 0 0,1 0 0 0 0,7-6 0 0 0,-1 1 197 0 0,0 2 0 0 0,1 0 0 0 0,0 0 0 0 0,0 1 0 0 0,1 1 0 0 0,0 0 0 0 0,1 1 0 0 0,0 1 0 0 0,0 0 0 0 0,26-6 0 0 0,-38 11 93 0 0,0 0 0 0 0,0 1 0 0 0,0-1 0 0 0,0 1 0 0 0,1 0 0 0 0,-1 0 0 0 0,0 0 1 0 0,3 1-1 0 0,-5-1-59 0 0,0 1 0 0 0,0-1 0 0 0,0 1 0 0 0,0-1 0 0 0,0 1 0 0 0,0-1 0 0 0,0 1 0 0 0,0 0 1 0 0,-1 0-1 0 0,1-1 0 0 0,0 1 0 0 0,0 0 0 0 0,-1 0 0 0 0,1 0 0 0 0,-1-1 0 0 0,1 1 1 0 0,-1 0-1 0 0,1 0 0 0 0,-1 0 0 0 0,1 0 0 0 0,-1 0 0 0 0,0 0 0 0 0,0 0 0 0 0,1 0 0 0 0,-1 1 1 0 0,0-1-1 0 0,0 0 0 0 0,0 2 0 0 0,0 15 1 0 0,0 0 0 0 0,-1-1 0 0 0,-1 1 1 0 0,-1 0-1 0 0,-8 31 0 0 0,-37 83 1734 0 0,19-76-3009 0 0,9-21-3081 0 0,19-34-1477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47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0 15663 0 0,'0'0'356'0'0,"0"0"50"0"0,0 0 20 0 0,0 0-42 0 0,1 2-250 0 0,0 1-118 0 0,0 19-18 0 0,-1-17 40 0 0,0 0 0 0 0,-1 0 0 0 0,0 0 0 0 0,0 0 0 0 0,0 0 0 0 0,-1 0 0 0 0,0-1 0 0 0,-2 6 0 0 0,-22 35 638 0 0,6-11-262 0 0,-56 82 183 0 0,22-36-143 0 0,-104 145 1151 0 0,126-184-1618 0 0,-31 35-174 0 0,53-65-357 0 0,0 0 0 0 0,-2-1 0 0 0,1-1 0 0 0,-20 13 0 0 0,30-21 32 0 0,0-3-68 0 0,0 1 429 0 0,0-1 0 0 0,0 0-1 0 0,0 1 1 0 0,1-1 0 0 0,-1 0-1 0 0,0 0 1 0 0,1 0 0 0 0,0 0-1 0 0,-1 1 1 0 0,1-1 0 0 0,0 0-1 0 0,0 0 1 0 0,0 0 0 0 0,0 0 0 0 0,1 0-1 0 0,-1 0 1 0 0,0 1 0 0 0,1-3-1 0 0,2-6-472 0 0,0 1-1 0 0,6-11 1 0 0,-6 12 27 0 0,5-9-670 0 0,16-26 0 0 0,-14 28 766 0 0,15-27-1035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47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1 419 10135 0 0,'14'-24'282'0'0,"-8"12"-24"0"0,1 1 0 0 0,16-22 0 0 0,13-7 662 0 0,2 2 0 0 0,1 2 0 0 0,46-34 0 0 0,-54 48-264 0 0,1 1 0 0 0,1 2 0 0 0,0 1 0 0 0,2 1 0 0 0,40-12 0 0 0,-53 22-503 0 0,1 1-1 0 0,0 1 0 0 0,43-4 1 0 0,-49 8 53 0 0,-1 1 1 0 0,1 1 0 0 0,-1 0-1 0 0,1 1 1 0 0,-1 1 0 0 0,20 5-1 0 0,-33-7-182 0 0,1 1 1 0 0,0-1-1 0 0,-1 1 0 0 0,0 0 0 0 0,1 0 1 0 0,-1 0-1 0 0,0 0 0 0 0,0 1 0 0 0,0-1 0 0 0,0 1 1 0 0,-1 0-1 0 0,1 0 0 0 0,-1 0 0 0 0,1 0 1 0 0,-1 0-1 0 0,0 0 0 0 0,0 1 0 0 0,-1-1 1 0 0,1 1-1 0 0,-1 0 0 0 0,0-1 0 0 0,1 1 0 0 0,-2 0 1 0 0,1-1-1 0 0,0 1 0 0 0,-1 6 0 0 0,1 4-20 0 0,-1 0 0 0 0,0 0-1 0 0,-2 0 1 0 0,1 0 0 0 0,-2 0-1 0 0,-3 14 1 0 0,-2 0 391 0 0,-1-1 1 0 0,-1 1-1 0 0,-1-2 0 0 0,-25 44 0 0 0,30-62-395 0 0,1 0 0 0 0,-1-1 0 0 0,-1 1 0 0 0,1-1 0 0 0,-1 0 0 0 0,0-1 0 0 0,-1 0 0 0 0,1 0 0 0 0,-15 8 0 0 0,6-6 0 0 0,-1 0 0 0 0,0-1 0 0 0,0-1 0 0 0,-19 4 0 0 0,-10 4-212 0 0,-30 6 653 0 0,68-18-1038 0 0,0-1 0 0 0,-1 0-1 0 0,1 0 1 0 0,-1-1 0 0 0,1 0 0 0 0,-16-3-1 0 0,23 3-1134 0 0,0-5-253 0 0,0-18-51 0 0,4-1-11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4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1 13823 0 0,'0'0'315'0'0,"0"0"45"0"0,0 0 21 0 0,-1 1-49 0 0,-9 12-301 0 0,-2-2 1 0 0,0 1-1 0 0,-18 13 0 0 0,-12 11-32 0 0,-1 5 1 0 0,1 3 0 0 0,-56 74 0 0 0,-176 305 923 0 0,255-395-700 0 0,-1-1 1 0 0,-1-1-1 0 0,-1-1 1 0 0,-29 25-1 0 0,26-26-289 0 0,-37 44-1 0 0,56-58-424 0 0,5-10 419 0 0,1 1 0 0 0,0-1-1 0 0,0 0 1 0 0,-1 1 0 0 0,1-1-1 0 0,0 0 1 0 0,0 0 0 0 0,0 1-1 0 0,0-1 1 0 0,-1 0 0 0 0,1 1-1 0 0,0-1 1 0 0,0 0 0 0 0,0 1 0 0 0,0-1-1 0 0,0 1 1 0 0,0-1 0 0 0,0 0-1 0 0,0 1 1 0 0,0-1 0 0 0,0 0-1 0 0,0 1 1 0 0,0-1 0 0 0,0 0-1 0 0,0 1 1 0 0,0-1 0 0 0,1 0 0 0 0,-1 1-1 0 0,0 0 1 0 0,8 2-951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4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1058 1 10135 0 0,'0'0'231'0'0,"0"0"29"0"0,0 0 19 0 0,0 0 105 0 0,0 0 410 0 0,0 0 184 0 0,0 0 40 0 0,0 0-63 0 0,0 0-290 0 0,0 0-121 0 0,-2 0-28 0 0,-11 0-438 0 0,1 2-1 0 0,-1-1 1 0 0,0 2 0 0 0,-23 6-1 0 0,-50 24 136 0 0,60-22-198 0 0,-27 12-15 0 0,-60 36 0 0 0,-46 40 0 0 0,24-16 0 0 0,-182 100 443 0 0,316-182 45 0 0,1-1 21 0 0,3 1-549 0 0,1 0 0 0 0,0 1 0 0 0,0-1 0 0 0,-1 0 0 0 0,1-1 0 0 0,0 1 0 0 0,0-1-1 0 0,0 1 1 0 0,5-2 0 0 0,37-4-804 0 0,-16 1 721 0 0,11 1 461 0 0,0 2 0 0 0,64 6 0 0 0,-81-2-188 0 0,-1 1-1 0 0,0 1 1 0 0,0 1 0 0 0,0 1 0 0 0,41 18-1 0 0,-53-20-297 0 0,-1 1 0 0 0,0 0-1 0 0,-1 0 1 0 0,1 1 0 0 0,-1 0-1 0 0,-1 1 1 0 0,1 0 0 0 0,-1 0-1 0 0,-1 1 1 0 0,1 0 0 0 0,-1 0 0 0 0,10 20-1 0 0,-16-27 149 0 0,3 4 0 0 0,-1 0 0 0 0,-1 0 0 0 0,1 0 0 0 0,-1 0 0 0 0,0 0 0 0 0,1 7 0 0 0,-2-11 0 0 0,-1 0 0 0 0,0-1 0 0 0,0 1 0 0 0,0-1 0 0 0,-1 1 0 0 0,1 0 0 0 0,0-1 0 0 0,0 1 0 0 0,-1-1 0 0 0,1 1 0 0 0,-1-1 0 0 0,0 1 0 0 0,1-1 0 0 0,-1 1 0 0 0,0-1 0 0 0,0 1 0 0 0,0-1 0 0 0,0 0 0 0 0,0 0 0 0 0,0 1 0 0 0,0-1 0 0 0,0 0 0 0 0,0 0 0 0 0,-1 0 0 0 0,1 0 0 0 0,0-1 0 0 0,-1 1 0 0 0,1 0 0 0 0,-1 0 0 0 0,-2 0 0 0 0,-15 6 335 0 0,0-1-1 0 0,-1-1 0 0 0,-30 3 1 0 0,-19 5 319 0 0,5 5-654 0 0,0 2 0 0 0,-118 56 0 0 0,168-69-53 0 0,-1-1 0 0 0,-22 6 1 0 0,30-9-197 0 0,-1-2 1 0 0,0 1 0 0 0,0-1 0 0 0,0 0 0 0 0,0-1-1 0 0,-14 0 1 0 0,19-1 167 0 0,0 0-1 0 0,0 1 1 0 0,0-1-1 0 0,0 0 1 0 0,0 0 0 0 0,1-1-1 0 0,-1 1 1 0 0,0-1-1 0 0,1 1 1 0 0,-1-1-1 0 0,1 0 1 0 0,0 0-1 0 0,-1 0 1 0 0,1 0-1 0 0,0 0 1 0 0,0 0 0 0 0,0-1-1 0 0,1 1 1 0 0,-1-1-1 0 0,0 1 1 0 0,1-1-1 0 0,0 0 1 0 0,0 1-1 0 0,0-1 1 0 0,0 0-1 0 0,0 0 1 0 0,0 0 0 0 0,1 0-1 0 0,-1 0 1 0 0,1 0-1 0 0,0 0 1 0 0,0 0-1 0 0,0 0 1 0 0,0 0-1 0 0,0 0 1 0 0,1 0-1 0 0,0 0 1 0 0,-1 0 0 0 0,1 0-1 0 0,0 1 1 0 0,0-1-1 0 0,1 0 1 0 0,2-4-1 0 0,-1 2 20 0 0,0 0 1 0 0,0 1-1 0 0,1-1 0 0 0,0 1 0 0 0,0 0 0 0 0,0-1 1 0 0,0 2-1 0 0,1-1 0 0 0,0 1 0 0 0,5-4 0 0 0,-9 7-1 0 0,0 0 0 0 0,0 0 0 0 0,-1 0 0 0 0,1 0 0 0 0,0 0 0 0 0,0 0 0 0 0,0 0 0 0 0,0 0 0 0 0,-1 0 0 0 0,1 0 0 0 0,0 1 0 0 0,0-1-1 0 0,0 0 1 0 0,-1 1 0 0 0,1-1 0 0 0,0 1 0 0 0,0-1 0 0 0,-1 1 0 0 0,1-1 0 0 0,0 1 0 0 0,12 11-3313 0 0,-4-1-324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48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40 13823 0 0,'0'0'315'0'0,"-2"2"45"0"0,1-1-329 0 0,0 0 0 0 0,0 0 0 0 0,0 1 1 0 0,0-1-1 0 0,0 1 0 0 0,0-1 0 0 0,0 1 0 0 0,1 0 1 0 0,-1-1-1 0 0,0 1 0 0 0,1 0 0 0 0,-1-1 0 0 0,1 1 1 0 0,0 0-1 0 0,0 0 0 0 0,-1-1 0 0 0,1 1 0 0 0,1 0 0 0 0,-1 0 1 0 0,0 3-1 0 0,-1 20 151 0 0,0-20 112 0 0,0 0 0 0 0,1 1 0 0 0,-1-1 0 0 0,1 0 0 0 0,1 1 0 0 0,-1-1 0 0 0,3 11-1 0 0,-3-12-188 0 0,1-4-57 0 0,-1 1-1 0 0,1-1 1 0 0,-1 0-1 0 0,1 1 1 0 0,-1-1-1 0 0,1 0 1 0 0,0 0-1 0 0,-1 1 1 0 0,1-1-1 0 0,-1 0 0 0 0,1 0 1 0 0,0 0-1 0 0,-1 0 1 0 0,1 0-1 0 0,0 0 1 0 0,-1 0-1 0 0,1 0 1 0 0,0 0-1 0 0,1 0 75 0 0,17 2 185 0 0,0-1 0 0 0,0-1-1 0 0,1-1 1 0 0,-1 0 0 0 0,0-2-1 0 0,0 0 1 0 0,0-1 0 0 0,26-10-1 0 0,-31 9-314 0 0,0 0-1 0 0,-1-1 0 0 0,0-1 1 0 0,0 0-1 0 0,0-1 0 0 0,-1 0 1 0 0,0-1-1 0 0,-1-1 0 0 0,0 1 1 0 0,-1-2-1 0 0,16-18 0 0 0,-21 20 9 0 0,-4 1 0 0 0,-2 7 0 0 0,1 0 0 0 0,-1 1 0 0 0,1-1 0 0 0,-1 0 0 0 0,0 1 0 0 0,1-1 0 0 0,-1 1 0 0 0,0-1 0 0 0,0 1 0 0 0,1-1 0 0 0,-1 1 0 0 0,0 0 0 0 0,0-1 0 0 0,0 1 0 0 0,1 0 0 0 0,-1 0 0 0 0,0 0 0 0 0,0 0 0 0 0,-1-1 0 0 0,-19 0 0 0 0,8 2 0 0 0,0 0 0 0 0,0 1 0 0 0,0 1 0 0 0,1 0 0 0 0,-1 0 0 0 0,1 1 0 0 0,-18 8 0 0 0,-80 48 0 0 0,109-60 0 0 0,-78 49 0 0 0,3 3 0 0 0,-98 86 0 0 0,156-121 0 0 0,-30 34 0 0 0,42-43 0 0 0,0 0 0 0 0,0 0 0 0 0,1 1 0 0 0,0 0 0 0 0,1 0 0 0 0,-1 0 0 0 0,-2 13 0 0 0,6-20 0 0 0,1 1 0 0 0,-1-1 0 0 0,1 1 0 0 0,0 0 0 0 0,0 0 0 0 0,0-1 0 0 0,0 1 0 0 0,0 0 0 0 0,1-1 0 0 0,-1 1 0 0 0,1-1 0 0 0,0 1 0 0 0,0-1 0 0 0,0 1 0 0 0,0-1 0 0 0,1 4 0 0 0,3 1 0 0 0,0 0 0 0 0,0 0 0 0 0,11 11 0 0 0,-13-15 57 0 0,0-1-1 0 0,0 0 1 0 0,0 0-1 0 0,0 0 1 0 0,1 0 0 0 0,-1 0-1 0 0,1-1 1 0 0,-1 1-1 0 0,1-1 1 0 0,0 0-1 0 0,-1 0 1 0 0,7 0-1 0 0,8 1 457 0 0,23 0-1 0 0,-30-2-389 0 0,37-1-45 0 0,59-9 0 0 0,-54 5-69 0 0,10-4-476 0 0,25-8-4676 0 0,-65 11 3097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5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6447 0 0,'0'0'298'0'0,"0"0"-10"0"0,0 0-50 0 0,0 0 493 0 0,0 0 238 0 0,0 0 45 0 0,0 0-61 0 0,0 0-288 0 0,0 0-121 0 0,0 0-28 0 0,0 0-4 0 0,0 0 0 0 0,0 0 0 0 0,0 0 0 0 0,0 0 0 0 0,0 0 0 0 0,1 2 0 0 0,0 0-481 0 0,0 1-1 0 0,0-1 1 0 0,-1 1 0 0 0,1-1-1 0 0,-1 1 1 0 0,0-1-1 0 0,1 1 1 0 0,-1-1 0 0 0,0 1-1 0 0,0-1 1 0 0,-1 1 0 0 0,1-1-1 0 0,-1 1 1 0 0,1-1-1 0 0,-1 1 1 0 0,0-1 0 0 0,-1 4-1 0 0,-4 6 137 0 0,1-1-1 0 0,-12 16 0 0 0,4-6-88 0 0,-87 175-78 0 0,94-182-1157 0 0,3-1-4630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50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26 13823 0 0,'2'-1'315'0'0,"1"-2"-100"0"0,0 0-1 0 0,0-1 1 0 0,0 1 0 0 0,3-6-1 0 0,-7 9-203 0 0,0-1-1 0 0,-1 1 0 0 0,1-1 1 0 0,0 1-1 0 0,-1 0 0 0 0,1 0 1 0 0,0 0-1 0 0,-1 0 0 0 0,1 0 1 0 0,-1 0-1 0 0,-2 1 0 0 0,-19 6-10 0 0,-1 0 0 0 0,1 2 0 0 0,1 1 0 0 0,-27 15 0 0 0,-30 14 0 0 0,-35 7 0 0 0,87-37 938 0 0,-34 18-1 0 0,55-24-928 0 0,1 0 1 0 0,0 1-1 0 0,0 0 0 0 0,1 0 1 0 0,-1 0-1 0 0,1 1 0 0 0,0-1 1 0 0,0 1-1 0 0,0 0 0 0 0,1 0 1 0 0,-1 1-1 0 0,1-1 0 0 0,1 1 1 0 0,-1-1-1 0 0,1 1 0 0 0,-2 6 1 0 0,3-7-10 0 0,-1 0 0 0 0,1 1 1 0 0,0-1-1 0 0,1 0 0 0 0,-1 0 1 0 0,1 1-1 0 0,0-1 0 0 0,0 0 1 0 0,1 0-1 0 0,0 1 0 0 0,0-1 1 0 0,0 0-1 0 0,0 0 0 0 0,1 0 1 0 0,0 0-1 0 0,0 0 0 0 0,0-1 1 0 0,0 1-1 0 0,4 5 0 0 0,0-3-38 0 0,0-1 0 0 0,0 1 0 0 0,1-1 0 0 0,-1 0-1 0 0,1 0 1 0 0,1-1 0 0 0,-1 0 0 0 0,1 0 0 0 0,0-1-1 0 0,0 1 1 0 0,9 2 0 0 0,8 1-260 0 0,1-1-1 0 0,35 6 1 0 0,-39-10 170 0 0,0 2 0 0 0,0 0 1 0 0,-1 2-1 0 0,29 12 0 0 0,-46-19 128 0 0,-3 1 0 0 0,0-1 0 0 0,0 0 0 0 0,0 0 0 0 0,-1 1 0 0 0,1-1 0 0 0,0 1 0 0 0,0-1 0 0 0,0 1 0 0 0,0-1 0 0 0,-1 1 0 0 0,1-1 0 0 0,0 1 0 0 0,0 0 0 0 0,-1-1 0 0 0,1 1 0 0 0,-1 0 0 0 0,1 0 0 0 0,0-1 0 0 0,0 3 0 0 0,4 5 0 0 0,-5-6 0 0 0,0 0 0 0 0,0 0 0 0 0,0 0 0 0 0,0 1 0 0 0,0-1 0 0 0,0 0 0 0 0,0-1 0 0 0,-1 1 0 0 0,1 0 0 0 0,-1 0 0 0 0,1 0 0 0 0,-1 0 0 0 0,0 0 0 0 0,0 0 0 0 0,0-1 0 0 0,0 1 0 0 0,0 0 0 0 0,0-1 0 0 0,-1 1 0 0 0,1 0 0 0 0,0-1 0 0 0,-2 2 0 0 0,-5 4 0 0 0,-1 0 0 0 0,-16 11 0 0 0,19-14 0 0 0,-11 7 0 0 0,-1-1 0 0 0,0-1 0 0 0,0-1 0 0 0,-1-1 0 0 0,-30 9 0 0 0,11-7 0 0 0,-74 8 0 0 0,4-11 0 0 0,94-6 0 0 0,1-1 0 0 0,-1-1 0 0 0,0 0 0 0 0,1 0 0 0 0,-23-8 0 0 0,34 9-72 0 0,0 0-1 0 0,0 1 0 0 0,1-1 0 0 0,-1 0 1 0 0,0 0-1 0 0,1 0 0 0 0,-1 0 0 0 0,1 0 1 0 0,-1-1-1 0 0,1 1 0 0 0,0 0 0 0 0,0-1 1 0 0,-1 1-1 0 0,1-1 0 0 0,0 1 1 0 0,0-1-1 0 0,0 0 0 0 0,1 1 0 0 0,-1-1 1 0 0,0 0-1 0 0,1 0 0 0 0,-1 1 0 0 0,0-4 1 0 0,1 1-180 0 0,-1 0 1 0 0,1 0 0 0 0,0 0 0 0 0,1 0 0 0 0,-1 0 0 0 0,1 0-1 0 0,-1 0 1 0 0,1 0 0 0 0,2-5 0 0 0,10-17-1284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5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399 491 11975 0 0,'-12'7'525'0'0,"-1"0"-1"0"0,-20 7 1 0 0,11-5 136 0 0,-2 2-501 0 0,-1-1-1 0 0,0-2 1 0 0,-1 0-1 0 0,1-2 1 0 0,-1 0 0 0 0,-38 2-1 0 0,60-8-106 0 0,1 0-1 0 0,0 0 1 0 0,-1 0-1 0 0,1 0 1 0 0,-1-1-1 0 0,1 0 1 0 0,0 1-1 0 0,-1-1 1 0 0,1 0-1 0 0,0-1 1 0 0,0 1-1 0 0,0-1 1 0 0,0 1-1 0 0,0-1 1 0 0,0 0-1 0 0,0 0 1 0 0,1 0-1 0 0,-1 0 1 0 0,0-1 0 0 0,1 1-1 0 0,0-1 1 0 0,0 1-1 0 0,0-1 1 0 0,0 0-1 0 0,0 0 1 0 0,0 0-1 0 0,1 0 1 0 0,-1 0-1 0 0,1 0 1 0 0,0 0-1 0 0,0-1 1 0 0,0 1-1 0 0,1 0 1 0 0,-1-1-1 0 0,1 1 1 0 0,-1-1-1 0 0,1 1 1 0 0,1-4-1 0 0,1-10 97 0 0,1 0-1 0 0,0 0 1 0 0,1 1 0 0 0,1-1-1 0 0,1 1 1 0 0,9-17-1 0 0,2-1 324 0 0,36-53 0 0 0,-36 62-616 0 0,1 0-1 0 0,2 1 1 0 0,1 1-1 0 0,0 0 0 0 0,2 2 1 0 0,25-19-1 0 0,-37 32 91 0 0,0 0 0 0 0,0 1 1 0 0,1 1-1 0 0,0 0 0 0 0,0 1 0 0 0,0 0 0 0 0,1 0 0 0 0,-1 2 0 0 0,1-1 0 0 0,0 2 1 0 0,0 0-1 0 0,1 0 0 0 0,-1 1 0 0 0,0 1 0 0 0,0 0 0 0 0,22 3 0 0 0,-21 0 67 0 0,0 0 0 0 0,0 0 1 0 0,0 2-1 0 0,-1 0 0 0 0,1 0 0 0 0,24 15 0 0 0,-31-16 8 0 0,-1 0-1 0 0,0 1 1 0 0,0 0-1 0 0,-1 0 1 0 0,1 1 0 0 0,-1-1-1 0 0,0 1 1 0 0,-1 0 0 0 0,1 1-1 0 0,-1-1 1 0 0,-1 1 0 0 0,1-1-1 0 0,-1 1 1 0 0,5 14 0 0 0,-6-12 97 0 0,-1 0 0 0 0,0 0 0 0 0,0 0 0 0 0,-1 1 0 0 0,0-1 0 0 0,0 0 0 0 0,-1 0 0 0 0,0 0 0 0 0,-1 0 0 0 0,0 0 0 0 0,0 0 0 0 0,-8 16 0 0 0,4-9-110 0 0,-1-1 0 0 0,-1-1 0 0 0,-1 0 0 0 0,0 0 0 0 0,0 0 0 0 0,-16 16 0 0 0,12-17-2 0 0,-1-1 0 0 0,-1 0 0 0 0,0 0 0 0 0,0-1 0 0 0,-27 13-1 0 0,-88 34-441 0 0,92-46 38 0 0,-1-1 1 0 0,1-1-1 0 0,-68 6 0 0 0,84-13-764 0 0,0-1 0 0 0,0-1 0 0 0,0-1 0 0 0,1-1 0 0 0,-24-4 0 0 0,24 0-3362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5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0 10135 0 0,'0'0'231'0'0,"0"0"29"0"0,0 0 19 0 0,-1 2-41 0 0,0 5-231 0 0,-2-1 1 0 0,1 0-1 0 0,-1 0 0 0 0,0-1 0 0 0,0 1 0 0 0,0-1 0 0 0,-7 9 1 0 0,-35 34-11 0 0,15-16-4 0 0,-28 36 703 0 0,4 3 0 0 0,-83 142 0 0 0,22-16-696 0 0,13-27 0 0 0,41-72 0 0 0,39-65 0 0 0,-1-1 0 0 0,-36 38 0 0 0,46-56 0 0 0,-5 11 0 0 0,18-25-14 0 0,0 0 0 0 0,-1 1 0 0 0,1-1 0 0 0,0 0 0 0 0,0 0 0 0 0,0 1 0 0 0,0-1 0 0 0,0 0 0 0 0,0 0 0 0 0,-1 1 0 0 0,1-1 0 0 0,0 0 0 0 0,0 1 0 0 0,0-1-1 0 0,0 0 1 0 0,0 0 0 0 0,0 1 0 0 0,0-1 0 0 0,0 0 0 0 0,0 1 0 0 0,0-1 0 0 0,1 0 0 0 0,-1 0 0 0 0,0 1 0 0 0,0-1 0 0 0,0 0 0 0 0,0 0 0 0 0,0 1 0 0 0,0-1 0 0 0,1 0 0 0 0,-1 0 0 0 0,0 1-1 0 0,0-1 1 0 0,0 0 0 0 0,1 0 0 0 0,-1 0 0 0 0,0 0 0 0 0,0 1 0 0 0,0-1 0 0 0,1 0 0 0 0,-1 0 0 0 0,0 0 0 0 0,0 0 0 0 0,1 0 0 0 0,-1 0 0 0 0,0 1 0 0 0,1-1 0 0 0,-1 0 0 0 0,0 0-1 0 0,0 0 1 0 0,1 0 0 0 0,-1 0 0 0 0,0 0 0 0 0,1 0 0 0 0,-1 0 0 0 0,0 0 0 0 0,0-1 0 0 0,1 1 0 0 0,2 0-130 0 0,0 0-1 0 0,1 0 1 0 0,-1 0-1 0 0,0-1 1 0 0,0 1-1 0 0,0-1 1 0 0,0 0-1 0 0,1 0 1 0 0,-1 0 0 0 0,3-2-1 0 0,6-2-230 0 0,20-7-648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5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6 660 11975 0 0,'0'0'267'0'0,"0"0"42"0"0,0 0 17 0 0,0 0-28 0 0,-1 1-196 0 0,-2 5 47 0 0,2-4 571 0 0,3-22 2216 0 0,9-21-1742 0 0,20-45 0 0 0,-2 7-1241 0 0,59-143 47 0 0,-81 207 0 0 0,1-1 0 0 0,1 2 0 0 0,0-1 0 0 0,0 1 0 0 0,2 1 0 0 0,0-1 0 0 0,0 2 0 0 0,1 0 0 0 0,1 0 0 0 0,16-11 0 0 0,-18 15 0 0 0,1 0 0 0 0,0 2 0 0 0,0-1 0 0 0,1 2 0 0 0,0-1 0 0 0,0 2 0 0 0,0 0 0 0 0,1 0 0 0 0,-1 1 0 0 0,1 1 0 0 0,0 0 0 0 0,26 1 0 0 0,154 19-947 0 0,-153-13-218 0 0,-6 0-3133 0 0,-1 2-1316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5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561 109 11975 0 0,'0'0'267'0'0,"0"0"42"0"0,7-1 315 0 0,-4 0-604 0 0,-1-1 0 0 0,1 0 0 0 0,-1 1 0 0 0,0-1 0 0 0,0 0 0 0 0,0 0 0 0 0,0-1 0 0 0,0 1 0 0 0,3-5 0 0 0,12-25 1324 0 0,-15 30-1209 0 0,0-7 205 0 0,-9-9-207 0 0,6 16-90 0 0,-1 0 0 0 0,1 1-1 0 0,-1-1 1 0 0,1 1 0 0 0,-1-1-1 0 0,1 1 1 0 0,-1-1 0 0 0,0 1-1 0 0,0 0 1 0 0,0 0 0 0 0,1 0-1 0 0,-1 0 1 0 0,0 0 0 0 0,0 0-1 0 0,0 1 1 0 0,-1-1 0 0 0,1 1-1 0 0,0-1 1 0 0,0 1 0 0 0,0 0-1 0 0,0 0 1 0 0,0 0 0 0 0,-4 0-1 0 0,-4 1 214 0 0,0 0 0 0 0,0 1 0 0 0,-16 4 0 0 0,14-3-164 0 0,0 2 0 0 0,1-1 0 0 0,0 1 0 0 0,0 1 0 0 0,-20 13 0 0 0,-47 44 876 0 0,29-22-605 0 0,-143 123-198 0 0,167-141-165 0 0,11-12 0 0 0,-14 17 0 0 0,24-24 0 0 0,1 0 0 0 0,0 0 0 0 0,1 0 0 0 0,-1 0 0 0 0,1 0 0 0 0,0 0 0 0 0,0 1 0 0 0,0-1 0 0 0,-2 7 0 0 0,4-10 9 0 0,0 1 1 0 0,-1-1-1 0 0,1 0 0 0 0,0 0 0 0 0,0 0 0 0 0,0 1 1 0 0,0-1-1 0 0,0 0 0 0 0,0 0 0 0 0,0 0 0 0 0,0 1 1 0 0,0-1-1 0 0,1 0 0 0 0,-1 0 0 0 0,0 0 0 0 0,1 0 1 0 0,-1 1-1 0 0,1-1 0 0 0,-1 0 0 0 0,1 0 0 0 0,0 0 0 0 0,0 1 1 0 0,1-1 42 0 0,-1 0 0 0 0,0 0 0 0 0,1 0 0 0 0,-1-1 0 0 0,1 1 0 0 0,-1 0 0 0 0,1-1 0 0 0,-1 1 1 0 0,1-1-1 0 0,0 0 0 0 0,-1 1 0 0 0,1-1 0 0 0,-1 0 0 0 0,4 0 0 0 0,5-1 172 0 0,0 0 0 0 0,0 0 0 0 0,1-1 0 0 0,10-4 0 0 0,-15 4-305 0 0,60-19-572 0 0,-2-3 0 0 0,67-36-1 0 0,-114 51 638 0 0,-12 6 16 0 0,0 0 0 0 0,1 1 0 0 0,-1-1 0 0 0,1 1 0 0 0,-1 0 0 0 0,1 0 0 0 0,8-1 0 0 0,-4 5 0 0 0,-9-1 0 0 0,0 0 0 0 0,-1 0 0 0 0,1 1 0 0 0,-1-1 0 0 0,1 0 0 0 0,-1 0 0 0 0,1 0 0 0 0,-1 1 0 0 0,0-1 0 0 0,1 0 0 0 0,-1 0 0 0 0,0 1 0 0 0,0-1 0 0 0,0 0 0 0 0,0 1 0 0 0,0-1 0 0 0,-1 2 0 0 0,-4 26 0 0 0,5-25 0 0 0,-5 15-951 0 0,-1 0 0 0 0,-1-1 0 0 0,-14 32 0 0 0,21-50-4845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5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11975 0 0,'0'0'64'0'0,"0"0"0"0"0,0 0 0 0 0,1 0 0 0 0,-1-1 0 0 0,0 1 0 0 0,0 0 0 0 0,0 0 0 0 0,1 0 0 0 0,-1 0 0 0 0,0 0 0 0 0,0 0 0 0 0,0 0 0 0 0,1 0 0 0 0,-1 0 0 0 0,0 0 0 0 0,0 0 0 0 0,0 0 0 0 0,1 0 0 0 0,-1 0 0 0 0,0 0 0 0 0,0 0 0 0 0,0 0 0 0 0,1 0 0 0 0,-1 1 0 0 0,0-1 0 0 0,0 0 0 0 0,0 0 0 0 0,0 0 0 0 0,1 0 0 0 0,-1 0 0 0 0,0 0 0 0 0,0 1 0 0 0,0-1 0 0 0,0 0 0 0 0,1 0 0 0 0,-1 0 0 0 0,0 0 0 0 0,0 1 0 0 0,0-1 0 0 0,0 0 0 0 0,0 0 0 0 0,0 0 0 0 0,0 0 0 0 0,0 1 0 0 0,0-1 0 0 0,0 0 0 0 0,1 17 903 0 0,-7 17-150 0 0,-38 133 722 0 0,41-155-1399 0 0,0 0-1 0 0,2 0 1 0 0,-1 0 0 0 0,2 0-1 0 0,-1 0 1 0 0,2 0 0 0 0,2 21-1 0 0,-1-24-139 0 0,4-2 0 0 0,-5-7 34 0 0,0 1 1 0 0,0 0-1 0 0,1-1 0 0 0,-1 1 0 0 0,0-1 0 0 0,0 0 0 0 0,1 1 0 0 0,-1-1 1 0 0,0 0-1 0 0,1 0 0 0 0,-1 1 0 0 0,0-1 0 0 0,1 0 0 0 0,-1-1 1 0 0,0 1-1 0 0,1 0 0 0 0,-1 0 0 0 0,0-1 0 0 0,1 1 0 0 0,-1 0 0 0 0,0-1 1 0 0,1 1-1 0 0,-1-1 0 0 0,0 0 0 0 0,0 1 0 0 0,0-1 0 0 0,2-1 1 0 0,3-3 249 0 0,0 0 1 0 0,0 0-1 0 0,8-9 1 0 0,-11 11-348 0 0,26-30 78 0 0,-13 14-15 0 0,1 2 1 0 0,1 0-1 0 0,29-23 0 0 0,-29 27-64 0 0,-16 12-273 0 0,-2 1-138 0 0,12 23-625 0 0,-3 12 1084 0 0,-8-31 99 0 0,0-1-1 0 0,0 0 0 0 0,0 0 1 0 0,1 1-1 0 0,-1-1 0 0 0,1 0 1 0 0,0-1-1 0 0,0 1 0 0 0,0 0 1 0 0,0 0-1 0 0,1-1 0 0 0,-1 1 1 0 0,1-1-1 0 0,-1 0 0 0 0,1 0 1 0 0,0 0-1 0 0,0 0 0 0 0,0 0 0 0 0,0-1 1 0 0,0 1-1 0 0,0-1 0 0 0,0 0 1 0 0,5 2-1 0 0,7 0-79 0 0,0 0 0 0 0,1-1 0 0 0,-1 0-1 0 0,1-1 1 0 0,16-1 0 0 0,-9-1-3 0 0,32 5-1 0 0,-45-2 1 0 0,0-1 0 0 0,1 0 0 0 0,-1-1 0 0 0,15-1 0 0 0,-20 1 0 0 0,-1-1 0 0 0,0 0 0 0 0,-1 0 0 0 0,1 0 0 0 0,0-1 0 0 0,0 1 0 0 0,0-1 0 0 0,-1 0 0 0 0,1 0 0 0 0,-1-1 0 0 0,0 1 0 0 0,1 0 0 0 0,-1-1 0 0 0,4-4 0 0 0,18-24 271 0 0,38-60 1 0 0,-35 49-1804 0 0,1 1-3385 0 0,-6 11-1769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5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93 280 10135 0 0,'-12'13'352'0'0,"0"1"0"0"0,-18 27 0 0 0,28-37-236 0 0,-1-1 0 0 0,0 1 0 0 0,0-1 0 0 0,-5 5 0 0 0,6-6 34 0 0,-1 1 0 0 0,0 0 0 0 0,1 0 0 0 0,-1 0 0 0 0,-3 6 0 0 0,6-8 362 0 0,0-1 0 0 0,0 0 0 0 0,0 0 0 0 0,0 0 0 0 0,0 0 0 0 0,0 0 0 0 0,8-8 580 0 0,36-45 2671 0 0,83-64-2473 0 0,-67 69-730 0 0,87-52-1 0 0,-129 89-559 0 0,1 1 0 0 0,1 0 0 0 0,0 2 0 0 0,0 0 0 0 0,0 1 0 0 0,26-4 0 0 0,-44 10-33 0 0,1 1-1 0 0,-1-1 1 0 0,0 1-1 0 0,1 0 0 0 0,-1 0 1 0 0,1 0-1 0 0,-1 0 1 0 0,1 1-1 0 0,-1-1 1 0 0,1 1-1 0 0,-1-1 1 0 0,1 1-1 0 0,-1 0 1 0 0,0 0-1 0 0,0 0 1 0 0,1 0-1 0 0,-1 0 0 0 0,0 0 1 0 0,0 1-1 0 0,2 1 1 0 0,-1 0-53 0 0,-1 0 0 0 0,0-1 0 0 0,-1 1 0 0 0,1 0 1 0 0,0 0-1 0 0,-1 0 0 0 0,0 0 0 0 0,0 1 0 0 0,0-1 0 0 0,0 0 1 0 0,0 0-1 0 0,0 1 0 0 0,-1-1 0 0 0,1 5 0 0 0,-1 4 331 0 0,0-1-1 0 0,-1 1 1 0 0,0-1 0 0 0,-5 22-1 0 0,-18 43 607 0 0,2-7-933 0 0,17-48 297 0 0,-18 78-1427 0 0,20-81 929 0 0,0 0-1 0 0,2 0 0 0 0,1 30 0 0 0,0-47 200 0 0,0 0-1 0 0,0 0 0 0 0,0 0 1 0 0,0 0-1 0 0,0 0 0 0 0,0 0 1 0 0,0 0-1 0 0,1 0 0 0 0,-1 0 1 0 0,0 0-1 0 0,1 0 0 0 0,-1-1 1 0 0,1 1-1 0 0,-1 0 0 0 0,1 0 1 0 0,-1 0-1 0 0,1 0 0 0 0,-1-1 1 0 0,1 1-1 0 0,0 0 0 0 0,-1 0 1 0 0,1-1-1 0 0,0 1 0 0 0,0-1 1 0 0,0 1-1 0 0,0-1 0 0 0,-1 1 1 0 0,1-1-1 0 0,0 1 0 0 0,0-1 1 0 0,2 1-1 0 0,9 1-938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5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46 10135 0 0,'2'0'231'0'0,"13"-3"-56"0"0,-1-2 0 0 0,0 1 0 0 0,20-11-1 0 0,11-3 1822 0 0,-43 17-978 0 0,-2 1-63 0 0,0 0-290 0 0,0 0-121 0 0,0 0-28 0 0,0 0-72 0 0,-16 10-271 0 0,9-5-174 0 0,-134 62 1 0 0,78-36 0 0 0,31-16 0 0 0,-31 21 0 0 0,-16 16 0 0 0,3 3 0 0 0,-71 69 0 0 0,147-124 0 0 0,-13 12 0 0 0,0 1 0 0 0,-11 14 0 0 0,22-24 0 0 0,0 0 0 0 0,0 0 0 0 0,-1 0 0 0 0,2 1 0 0 0,-1-1 0 0 0,0 0 0 0 0,1 1 0 0 0,-1-1 0 0 0,1 1 0 0 0,0-1 0 0 0,0 1 0 0 0,1 0 0 0 0,-1-1 0 0 0,1 1 0 0 0,0 0 0 0 0,0 6 0 0 0,0-8 0 0 0,1 1 0 0 0,0-1 0 0 0,0 0 0 0 0,0 0 0 0 0,0 1 0 0 0,1-1 0 0 0,-1 0 0 0 0,1 0 0 0 0,-1 0 0 0 0,1 0 0 0 0,-1-1 0 0 0,1 1 0 0 0,0 0 0 0 0,0-1 0 0 0,0 1 0 0 0,0-1 0 0 0,0 0 0 0 0,0 0 0 0 0,1 0 0 0 0,-1 0 0 0 0,0 0 0 0 0,5 1 0 0 0,5 2 0 0 0,1-1 0 0 0,0-1 0 0 0,15 1 0 0 0,-13-2 0 0 0,15 2-228 0 0,0-1 0 0 0,1-2-1 0 0,-1-2 1 0 0,36-5 0 0 0,-24-1-323 0 0,0-1 0 0 0,56-21 1 0 0,-63 18-473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4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689 100 10135 0 0,'0'0'231'0'0,"0"0"29"0"0,0 0 19 0 0,-1-1-41 0 0,-14-7-190 0 0,15 7 7 0 0,-1 1 0 0 0,0-1 1 0 0,1 1-1 0 0,-1-1 0 0 0,0 0 0 0 0,1 1 0 0 0,-1-1 0 0 0,1 0 0 0 0,-1 0 0 0 0,1 1 0 0 0,-1-1 0 0 0,1 0 0 0 0,0 0 0 0 0,-1 0 0 0 0,1 1 0 0 0,0-1 0 0 0,0 0 0 0 0,0 0 0 0 0,-1 0 1 0 0,1 0-1 0 0,0 0 0 0 0,0-1 0 0 0,0-2 548 0 0,-1-2-82 0 0,-1 1 0 0 0,0 0 1 0 0,0 0-1 0 0,0 0 1 0 0,-1 0-1 0 0,-4-7 1 0 0,5 10-429 0 0,1 0 0 0 0,-1 1 0 0 0,0-1 0 0 0,0 0 1 0 0,0 1-1 0 0,0-1 0 0 0,0 1 0 0 0,-1 0 1 0 0,1-1-1 0 0,0 1 0 0 0,-1 0 0 0 0,1 1 0 0 0,-1-1 1 0 0,1 0-1 0 0,-1 1 0 0 0,-3-1 0 0 0,-13-1 30 0 0,0 1-1 0 0,1 1 1 0 0,-1 0-1 0 0,0 2 1 0 0,0 0-1 0 0,1 1 1 0 0,0 1-1 0 0,-1 1 0 0 0,-29 11 1 0 0,26-6-135 0 0,0 1 0 0 0,1 0 0 0 0,0 2 0 0 0,1 0-1 0 0,0 1 1 0 0,2 1 0 0 0,-22 21 0 0 0,5 0 12 0 0,-44 58 0 0 0,64-73 0 0 0,1 1 0 0 0,0 0 0 0 0,2 1 0 0 0,-15 39 0 0 0,26-59 17 0 0,-1 1-1 0 0,1 0 1 0 0,0 0-1 0 0,0 0 0 0 0,1 0 1 0 0,-1 0-1 0 0,1 0 1 0 0,0 0-1 0 0,0 0 1 0 0,0 0-1 0 0,1 0 0 0 0,-1 0 1 0 0,1 0-1 0 0,0 0 1 0 0,0-1-1 0 0,3 7 1 0 0,-3-7 63 0 0,1 0 0 0 0,0 0 0 0 0,0-1 0 0 0,0 1 0 0 0,1 0 1 0 0,-1-1-1 0 0,1 1 0 0 0,-1-1 0 0 0,1 0 0 0 0,0 1 0 0 0,0-1 1 0 0,0-1-1 0 0,0 1 0 0 0,0 0 0 0 0,0-1 0 0 0,0 0 0 0 0,1 1 1 0 0,-1-1-1 0 0,4 0 0 0 0,-1 0-62 0 0,0 0 0 0 0,0-1 0 0 0,-1 0 0 0 0,1 0 0 0 0,0 0 0 0 0,0-1 0 0 0,0 1 0 0 0,-1-2 0 0 0,9-1 0 0 0,7-4-32 0 0,23-11 1 0 0,-32 13 25 0 0,14-6-12 0 0,0-1 0 0 0,-1-2 0 0 0,-1 0 0 0 0,0-1 0 0 0,-1-2 0 0 0,-1 0 0 0 0,22-22 0 0 0,-14 10 0 0 0,-20 21 0 0 0,-2 4 72 0 0,-6 3 299 0 0,-3 2 117 0 0,-18 21-238 0 0,0 1 1 0 0,-15 25-1 0 0,12-16-1268 0 0,20-28 1079 0 0,0-1 0 0 0,0 1 0 0 0,0 0 0 0 0,1 0 0 0 0,0 0 0 0 0,0 0 0 0 0,0 0 0 0 0,-1 7 0 0 0,1-7 167 0 0,1-2 146 0 0,0-2-576 0 0,-1 12-748 0 0,0-10 792 0 0,0-1 126 0 0,1 0 0 0 0,0-1 0 0 0,0 1 0 0 0,0 0 0 0 0,0 0 0 0 0,0-1 0 0 0,0 1 0 0 0,0 0 0 0 0,0 0 0 0 0,0-1 0 0 0,0 1-1 0 0,0 0 1 0 0,0-1 0 0 0,0 1 0 0 0,0 0 0 0 0,1 0 0 0 0,-1-1 0 0 0,0 1 0 0 0,1 1 0 0 0,0-1-118 0 0,-1-1-1 0 0,0 1 0 0 0,1 0 1 0 0,-1-1-1 0 0,0 1 1 0 0,1 0-1 0 0,-1-1 1 0 0,1 1-1 0 0,-1-1 1 0 0,1 1-1 0 0,-1-1 0 0 0,1 1 1 0 0,0-1-1 0 0,-1 1 1 0 0,1-1-1 0 0,0 1 1 0 0,-1-1-1 0 0,1 0 0 0 0,0 1 1 0 0,-1-1-1 0 0,1 0 1 0 0,0 0-1 0 0,0 0 1 0 0,-1 1-1 0 0,1-1 0 0 0,1 0 1 0 0,11 0-1385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57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99 11975 0 0,'0'0'267'0'0,"2"-17"768"0"0,-1 14-1028 0 0,-2-21-4 0 0,0 20 250 0 0,0 0 0 0 0,0 0 0 0 0,0 0 0 0 0,-1 1 0 0 0,1-1 0 0 0,-1 0 0 0 0,-3-5 0 0 0,4 8-252 0 0,1 0 0 0 0,-1 0 0 0 0,1 0-1 0 0,-1 0 1 0 0,0 0 0 0 0,1 0 0 0 0,-1 1 0 0 0,0-1-1 0 0,0 0 1 0 0,0 0 0 0 0,0 1 0 0 0,0-1-1 0 0,0 1 1 0 0,0-1 0 0 0,0 1 0 0 0,0-1 0 0 0,0 1-1 0 0,0-1 1 0 0,0 1 0 0 0,0 0 0 0 0,-1 0 0 0 0,-1-1-3 0 0,-3 0 80 0 0,-1 0-1 0 0,1 0 1 0 0,0 0-1 0 0,-1 1 1 0 0,1 0-1 0 0,0 0 1 0 0,-1 1-1 0 0,1 0 1 0 0,0 0-1 0 0,0 1 1 0 0,0-1 0 0 0,-11 5-1 0 0,-5 4 443 0 0,-40 22 0 0 0,60-31-520 0 0,-24 16 0 0 0,0 1 0 0 0,-32 28 0 0 0,-42 50 0 0 0,92-88 0 0 0,-4 4 0 0 0,-12 17 0 0 0,21-26 0 0 0,1 0 0 0 0,0 0 0 0 0,0 0 0 0 0,1 0 0 0 0,-1 0 0 0 0,1 1 0 0 0,-1-1 0 0 0,1 0 0 0 0,0 1 0 0 0,0-1 0 0 0,1 1 0 0 0,-1 4 0 0 0,1-7 1 0 0,0 0 0 0 0,0-1 0 0 0,0 1 0 0 0,0 0 0 0 0,0 0 0 0 0,0 0 0 0 0,0 0 0 0 0,1 0 0 0 0,-1 0 0 0 0,0 0 0 0 0,1 0 0 0 0,-1 0 0 0 0,1 0 0 0 0,-1 0 0 0 0,1-1 0 0 0,-1 1 0 0 0,1 0 0 0 0,-1 0 0 0 0,1 0 0 0 0,0-1 0 0 0,0 1 0 0 0,-1-1 0 0 0,1 1 0 0 0,1 0 0 0 0,0 0 6 0 0,0 0 0 0 0,0-1 0 0 0,0 1 0 0 0,0 0 0 0 0,0-1 0 0 0,0 0-1 0 0,0 0 1 0 0,0 0 0 0 0,1 1 0 0 0,3-2 0 0 0,4-1 74 0 0,1 0 0 0 0,-1 0 0 0 0,15-6-1 0 0,-23 7-61 0 0,48-16 726 0 0,-1 1-458 0 0,-1-2 0 0 0,48-26-1 0 0,-90 40-242 0 0,18-10-444 0 0,1 1 0 0 0,1 1-1 0 0,43-14 1 0 0,-66 26 851 0 0,-3 0 49 0 0,-1 6-617 0 0,0-1 0 0 0,0 1 0 0 0,-1 0 0 0 0,1 0 0 0 0,-1-1 1 0 0,-1 1-1 0 0,1-1 0 0 0,-1 0 0 0 0,0 1 0 0 0,-5 6 0 0 0,-3 7 33 0 0,-10 20-231 0 0,-2-1-1 0 0,-40 50 1 0 0,62-87-195 0 0,1-1-2 0 0,13-1-512 0 0,1-3 566 0 0,1 0 0 0 0,-1-1 0 0 0,0 0 1 0 0,18-11-1 0 0,6-2-393 0 0,64-21-2693 0 0,-89 35 3231 0 0,0 1 0 0 0,0 0 0 0 0,0 1 0 0 0,1 0 0 0 0,-1 1 0 0 0,15 1-1 0 0,-11 5 1066 0 0,-16-5-702 0 0,-1 0-1 0 0,1 0 1 0 0,-1 0-1 0 0,1 0 1 0 0,-1 0-1 0 0,1 0 1 0 0,-1 0-1 0 0,0 1 1 0 0,1-1-1 0 0,-1 0 1 0 0,1 0-1 0 0,-1 1 0 0 0,0-1 1 0 0,1 0-1 0 0,-1 1 1 0 0,1-1-1 0 0,-1 0 1 0 0,0 1-1 0 0,1-1 1 0 0,-1 0-1 0 0,0 1 1 0 0,0-1-1 0 0,1 1 1 0 0,-1-1-1 0 0,0 0 1 0 0,0 1-1 0 0,0-1 1 0 0,0 1-1 0 0,1-1 1 0 0,-1 1-1 0 0,0-1 1 0 0,0 1-1 0 0,0-1 1 0 0,0 2-1 0 0,-1-1 71 0 0,0 1-1 0 0,1 0 0 0 0,-1 0 0 0 0,1 0 0 0 0,-1 0 0 0 0,1 0 0 0 0,0 0 1 0 0,0 0-1 0 0,0 0 0 0 0,0 0 0 0 0,0 3 0 0 0,1 8 1011 0 0,-1-12-618 0 0,0-1 0 0 0,0 0 0 0 0,0 0 0 0 0,0 0 68 0 0,0 0 286 0 0,2-14 1144 0 0,2 4-1603 0 0,-1 1 0 0 0,1-1 1 0 0,0 1-1 0 0,1 0 0 0 0,0 0 0 0 0,10-14 0 0 0,1 3 276 0 0,28-28 0 0 0,-24 28-303 0 0,2 1-1 0 0,42-29 0 0 0,-52 40-380 0 0,1 0 0 0 0,0 2-1 0 0,0-1 1 0 0,0 2 0 0 0,1 0 0 0 0,0 0-1 0 0,21-3 1 0 0,-32 7 1 0 0,0 1 0 0 0,0 0 0 0 0,0-1 0 0 0,1 1 0 0 0,-1 0 0 0 0,0 1 0 0 0,0-1 0 0 0,0 1 0 0 0,0-1 0 0 0,0 1 0 0 0,1 0 0 0 0,-1 0 0 0 0,-1 0 0 0 0,1 0 0 0 0,0 1 0 0 0,0-1 0 0 0,4 4 0 0 0,-5-3 0 0 0,1 1 0 0 0,-1-1 0 0 0,1 1 0 0 0,-1 0 0 0 0,0 0 0 0 0,0 0 0 0 0,-1 0 0 0 0,1 0 0 0 0,0 0 0 0 0,-1 0 0 0 0,0 1 0 0 0,0-1 0 0 0,0 1 0 0 0,0-1 0 0 0,0 6 0 0 0,0 3 0 0 0,-1 0 0 0 0,0 0 0 0 0,-1 0 0 0 0,-1-1 0 0 0,-4 20 0 0 0,0-3 0 0 0,-6 16 6 0 0,9-37-104 0 0,1 0 0 0 0,0 1 0 0 0,0-1 0 0 0,0 1 0 0 0,1-1 0 0 0,0 1 0 0 0,0 0 0 0 0,2 14 0 0 0,-1-20-100 0 0,1 0-1 0 0,0 0 1 0 0,-1 0-1 0 0,1 0 1 0 0,0 0 0 0 0,0 0-1 0 0,0 0 1 0 0,1 0-1 0 0,-1-1 1 0 0,0 1-1 0 0,1 0 1 0 0,-1-1-1 0 0,1 1 1 0 0,0-1 0 0 0,-1 0-1 0 0,1 1 1 0 0,0-1-1 0 0,0 0 1 0 0,0 0-1 0 0,0 0 1 0 0,-1 0-1 0 0,2-1 1 0 0,2 2 0 0 0,6 1-524 0 0,-1-1 1 0 0,1 0-1 0 0,15 1 1 0 0,-16-2 309 0 0,15 1-612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5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34 13823 0 0,'1'-1'315'0'0,"4"-2"-197"0"0,0-1 1 0 0,-1 1 0 0 0,1 1-1 0 0,0-1 1 0 0,0 1-1 0 0,1 0 1 0 0,-1 0-1 0 0,0 1 1 0 0,10-3-1 0 0,7-1-106 0 0,-21 5-12 0 0,-1 0 0 0 0,1-1 0 0 0,-1 1 0 0 0,1 0 0 0 0,0 0 0 0 0,-1 0 0 0 0,1 0 0 0 0,-1 0 0 0 0,1 0 0 0 0,-1 0 0 0 0,1 0 0 0 0,0 0 0 0 0,-1 0 0 0 0,1 0 0 0 0,-1 0 0 0 0,1 0 0 0 0,0 1 0 0 0,1 5 0 0 0,-8 9 0 0 0,5-14 0 0 0,-11 20 410 0 0,-29 36-1 0 0,6-11 204 0 0,-19 37-350 0 0,-95 130 82 0 0,59-104-345 0 0,-116 153 0 0 0,38-14 0 0 0,139-205 0 0 0,22-33 0 0 0,-18 18 0 0 0,-1 1 0 0 0,22-21 72 0 0,3-7 299 0 0,1-3 117 0 0,6-23-283 0 0,1 0 0 0 0,1 0 0 0 0,1 1 0 0 0,16-29 0 0 0,-17 34-113 0 0,6-11-68 0 0,2 1 1 0 0,0 1-1 0 0,2 0 0 0 0,34-41 1 0 0,-40 56-162 0 0,1 0 0 0 0,0 0 0 0 0,0 1 0 0 0,1 1 0 0 0,1 1 0 0 0,0 0 1 0 0,0 0-1 0 0,1 2 0 0 0,0 0 0 0 0,19-6 0 0 0,-28 11 93 0 0,1 1-1 0 0,0 0 1 0 0,0 1-1 0 0,0 0 0 0 0,-1 1 1 0 0,1-1-1 0 0,0 1 1 0 0,0 1-1 0 0,0-1 1 0 0,11 4-1 0 0,-8-2 8 0 0,-1 1 1 0 0,0 1-1 0 0,0 0 1 0 0,0 0-1 0 0,0 1 1 0 0,-1 1-1 0 0,10 6 1 0 0,-7-3 165 0 0,0 1 1 0 0,-1-1 0 0 0,-1 2 0 0 0,0-1 0 0 0,0 2 0 0 0,-1-1 0 0 0,0 1 0 0 0,-1 1 0 0 0,-1-1-1 0 0,0 1 1 0 0,8 21 0 0 0,-12-27-70 0 0,-1 1 0 0 0,0-1-1 0 0,0 1 1 0 0,-1 0 0 0 0,0 0-1 0 0,0 0 1 0 0,0-1 0 0 0,-1 1-1 0 0,-1 0 1 0 0,-1 12 0 0 0,0-14-64 0 0,1 0 1 0 0,-1 0 0 0 0,0-1 0 0 0,-1 1-1 0 0,1-1 1 0 0,-1 1 0 0 0,0-1 0 0 0,0 0 0 0 0,-1 0-1 0 0,0 0 1 0 0,0-1 0 0 0,0 1 0 0 0,0-1-1 0 0,-8 6 1 0 0,1-3 3 0 0,1 1 0 0 0,-1-2 0 0 0,-1 0 0 0 0,1 0 0 0 0,-15 4 0 0 0,-63 16 0 0 0,49-15 0 0 0,26-7-3 0 0,-318 78-58 0 0,291-80-1259 0 0,41-2 1222 0 0,0-1 0 0 0,0 1-1 0 0,0-1 1 0 0,-1 1 0 0 0,1-1-1 0 0,0 0 1 0 0,0 1 0 0 0,0-1-1 0 0,0 1 1 0 0,0-1 0 0 0,0 0-1 0 0,0 1 1 0 0,0-1 0 0 0,0 1 0 0 0,0-1-1 0 0,0 1 1 0 0,1-1 0 0 0,-1 0-1 0 0,2-4-329 0 0,-1 1 0 0 0,1 0 0 0 0,1-1 0 0 0,-1 1-1 0 0,0 0 1 0 0,6-6 0 0 0,13-15-1107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5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10135 0 0,'-1'2'231'0'0,"-9"38"58"0"0,7-29-200 0 0,0 0 1 0 0,0 0-1 0 0,-1 0 0 0 0,0 0 1 0 0,-8 13-1 0 0,-3 0 136 0 0,-28 51 1030 0 0,57-76 191 0 0,22-7 50 0 0,0-2 0 0 0,55-23-1 0 0,-41 14-780 0 0,121-48 1437 0 0,-168 66-2300 0 0,17-7 467 0 0,-15 5-744 0 0,-12 1-1297 0 0,-3 3 1687 0 0,0 1-1 0 0,-1 0 0 0 0,1 0 1 0 0,-19 8-1 0 0,9-4-244 0 0,-46 16-280 0 0,0 2 1 0 0,-76 41 0 0 0,51-12-483 0 0,82-46 909 0 0,-1 0-1 0 0,1 0 1 0 0,0 1 0 0 0,1 1-1 0 0,0-1 1 0 0,-13 19-1 0 0,19-24 180 0 0,0 0 1 0 0,0 0-1 0 0,1 1 0 0 0,-1-1 0 0 0,1 1 1 0 0,0-1-1 0 0,0 1 0 0 0,0-1 0 0 0,1 1 1 0 0,-1 0-1 0 0,1-1 0 0 0,0 1 0 0 0,0 0 0 0 0,0-1 1 0 0,0 1-1 0 0,1-1 0 0 0,-1 1 0 0 0,1 0 1 0 0,0-1-1 0 0,3 7 0 0 0,2 3 230 0 0,0-1 1 0 0,1-1-1 0 0,0 1 0 0 0,12 12 0 0 0,-8-10-145 0 0,3 4 574 0 0,28 26 1 0 0,-29-31-576 0 0,-9-9-177 0 0,1 1 0 0 0,-1-1 0 0 0,1 0 0 0 0,0 0 0 0 0,1 0 0 0 0,-1-1 0 0 0,1 1 1 0 0,-1-2-1 0 0,1 1 0 0 0,0 0 0 0 0,0-1 0 0 0,0 0 0 0 0,1-1 0 0 0,-1 1 0 0 0,0-1 0 0 0,0 0 0 0 0,10-1 0 0 0,14-1-4436 0 0,1-3-1565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59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28 8287 0 0,'2'-1'382'0'0,"44"-18"211"0"0,-43 17-228 0 0,-3 2 122 0 0,0 0 22 0 0,0 0-455 0 0,0 0-1 0 0,0 0 1 0 0,0-1-1 0 0,0 1 1 0 0,0 0-1 0 0,0 0 1 0 0,0 0-1 0 0,0-1 1 0 0,0 1-1 0 0,0 0 1 0 0,0 0-1 0 0,0-1 0 0 0,0 1 1 0 0,0 0-1 0 0,0 0 1 0 0,-1 0-1 0 0,1-1 1 0 0,0 1-1 0 0,0 0 1 0 0,0 0-1 0 0,0 0 1 0 0,0 0-1 0 0,-1-1 1 0 0,1 1-1 0 0,0 0 1 0 0,0 0-1 0 0,0 0 1 0 0,-1 0-1 0 0,1 0 0 0 0,0 0 1 0 0,0 0-1 0 0,0-1 1 0 0,-1 1-1 0 0,1 0 1 0 0,0 0-1 0 0,0 0 1 0 0,0 0-1 0 0,-1 0 1 0 0,1 0-1 0 0,0 0 1 0 0,0 0-1 0 0,-1 0 1 0 0,1 0-1 0 0,0 0 1 0 0,0 0-1 0 0,0 0 1 0 0,-1 1-1 0 0,1-1 0 0 0,0 0 1 0 0,0 0-1 0 0,-1 0 1 0 0,1 0-1 0 0,0 0 1 0 0,0 0-1 0 0,0 0 1 0 0,0 1-1 0 0,-1-1 1 0 0,1 0-1 0 0,0 0 1 0 0,0 1-1 0 0,-15 10 1752 0 0,13-9-2225 0 0,-6 6 438 0 0,0 0 0 0 0,1 0 0 0 0,1 1 0 0 0,-12 18 0 0 0,-5 7 383 0 0,-7 8-166 0 0,-33 61 0 0 0,-17 50 397 0 0,-37 65-120 0 0,-13-30-512 0 0,6-9 0 0 0,10-15 0 0 0,20-31 0 0 0,88-124-701 0 0,0-1 0 0 0,0 0-1 0 0,-1 0 1 0 0,0-1 0 0 0,0 0-1 0 0,-1 0 1 0 0,-9 6 0 0 0,3-5-1345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0:5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42 139 10135 0 0,'-1'0'464'0'0,"-28"12"168"0"0,18-3-563 0 0,10-5 148 0 0,1-3-60 0 0,0 0-116 0 0,0 0 1 0 0,1-1-1 0 0,-1 1 1 0 0,0 0-1 0 0,0-1 1 0 0,0 1-1 0 0,0 0 0 0 0,0-1 1 0 0,1 1-1 0 0,-1-1 1 0 0,0 1-1 0 0,1 0 1 0 0,-1-1-1 0 0,0 1 0 0 0,1-1 1 0 0,-1 1-1 0 0,0-1 1 0 0,1 1-1 0 0,-1-1 1 0 0,2 1-1 0 0,-1 0 86 0 0,1 3 4 0 0,2-1 1 0 0,-1 0-1 0 0,0 0 0 0 0,0-1 0 0 0,1 1 0 0 0,0-1 0 0 0,-1 1 0 0 0,1-1 1 0 0,0 0-1 0 0,0 0 0 0 0,0-1 0 0 0,1 1 0 0 0,-1-1 0 0 0,0 0 0 0 0,0 0 0 0 0,6 0 1 0 0,8 0 242 0 0,0 0 0 0 0,29-3 0 0 0,-29 0-142 0 0,61-5 990 0 0,138-31 1 0 0,73-39 784 0 0,-270 72-1851 0 0,17-5-208 0 0,77-24-674 0 0,-43 5-5936 0 0,-50 17 862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0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1057 1 15663 0 0,'0'0'356'0'0,"0"0"50"0"0,-1 2 20 0 0,-30 42-223 0 0,-48 53 0 0 0,-12 17-77 0 0,-5 25-119 0 0,-59 81 19 0 0,-16-13-11 0 0,-100 92-15 0 0,217-239 0 0 0,28-28 0 0 0,14-17 0 0 0,-1-1 0 0 0,-16 16 0 0 0,26-27 0 0 0,-13 5 0 0 0,15-8 0 0 0,1 0 0 0 0,0 0 0 0 0,0 0 0 0 0,-1 1 0 0 0,1-1 0 0 0,0 0 0 0 0,0 0 0 0 0,0 0 0 0 0,-1 0 0 0 0,1 0 0 0 0,0 0 0 0 0,0 0 0 0 0,-1 0 0 0 0,1 0 0 0 0,0 0 0 0 0,0 0 0 0 0,-1-1 0 0 0,1 1 0 0 0,0 0 0 0 0,0 0 0 0 0,-1 0 0 0 0,1 0 0 0 0,0 0 0 0 0,0 0 0 0 0,-1 0 0 0 0,1-1 0 0 0,0 1 0 0 0,0 0 0 0 0,0 0 0 0 0,0 0 0 0 0,-1 0 0 0 0,1-1 0 0 0,0 1 0 0 0,0 0 0 0 0,0 0 0 0 0,0-1 0 0 0,0 1 0 0 0,0 0 0 0 0,-1 0 0 0 0,1 0 0 0 0,0-1 0 0 0,0 1 0 0 0,0 0 0 0 0,0 0 0 0 0,0-1 0 0 0,0 1 0 0 0,0 0 0 0 0,0 0 0 0 0,0-1 0 0 0,0 1 0 0 0,0 0 0 0 0,0 0 0 0 0,0-1 0 0 0,1 1 0 0 0,-1 0 0 0 0,0 0 0 0 0,0-1 0 0 0,0 1 0 0 0,0 0 0 0 0,0 0 0 0 0,0 0 0 0 0,1-1 0 0 0,-1 1 0 0 0,1-9 45 0 0,1 1 0 0 0,1 0-1 0 0,-1 0 1 0 0,1 0 0 0 0,1 1 0 0 0,5-10-1 0 0,0 0 238 0 0,21-25-1 0 0,1 6-458 0 0,2 2-1 0 0,1 1 0 0 0,58-42 1 0 0,-60 50 144 0 0,1 2-1 0 0,0 1 1 0 0,2 2 0 0 0,66-28 0 0 0,-94 45 33 0 0,0 1 0 0 0,0 0 0 0 0,0 0 0 0 0,0 1 0 0 0,0 0 0 0 0,1 0 0 0 0,-1 1 0 0 0,0 0 0 0 0,10 1 0 0 0,-15-1 0 0 0,1 0 0 0 0,0 1 0 0 0,-1 0 0 0 0,1-1 0 0 0,-1 1 0 0 0,0 0 0 0 0,1 0 0 0 0,-1 1 0 0 0,0-1 0 0 0,1 0 0 0 0,-1 1 0 0 0,0 0 0 0 0,0-1 0 0 0,0 1 0 0 0,0 0 0 0 0,-1 0 0 0 0,1 0 0 0 0,0 0 0 0 0,-1 0 0 0 0,0 0 0 0 0,1 0 0 0 0,-1 1 0 0 0,0-1 0 0 0,0 1 0 0 0,0-1 0 0 0,0 1 0 0 0,-1-1 0 0 0,2 4 0 0 0,-1 3 68 0 0,0 1-1 0 0,-1 0 1 0 0,0 0-1 0 0,0-1 1 0 0,-1 1-1 0 0,0 0 1 0 0,-1-1-1 0 0,0 1 1 0 0,-5 12 0 0 0,-2 4 75 0 0,-1-1 1 0 0,-15 26 0 0 0,-7 3-697 0 0,-60 81-1 0 0,51-88-4260 0 0,34-37-604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0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0 13823 0 0,'0'0'315'0'0,"2"1"45"0"0,17 4 353 0 0,-18-5-709 0 0,0 0 0 0 0,0 0 0 0 0,-1 0 0 0 0,1 0-1 0 0,0 0 1 0 0,-1 1 0 0 0,1-1 0 0 0,0 0 0 0 0,0 1-1 0 0,-1-1 1 0 0,1 0 0 0 0,0 1 0 0 0,-1-1 0 0 0,1 1-1 0 0,-1-1 1 0 0,1 1 0 0 0,-1-1 0 0 0,1 1 0 0 0,-1-1-1 0 0,1 1 1 0 0,-1-1 0 0 0,1 1 0 0 0,-1 0 0 0 0,1-1 0 0 0,-1 1-1 0 0,0 0 1 0 0,0-1 0 0 0,1 1 0 0 0,-1 1 0 0 0,0-1-4 0 0,0 0 1 0 0,0 0 0 0 0,-1 1 0 0 0,1-1 0 0 0,0 0 0 0 0,-1 0 0 0 0,1 0 0 0 0,-1 0-1 0 0,1 0 1 0 0,-1 0 0 0 0,0 1 0 0 0,0 0-2 0 0,-4 6 1 0 0,0 0 0 0 0,0 0 0 0 0,-1 0 0 0 0,0-1 0 0 0,-1 0 0 0 0,0 0 0 0 0,0 0 0 0 0,0-1 0 0 0,-15 9 0 0 0,-38 29 97 0 0,-71 55 569 0 0,108-79-499 0 0,0 1 1 0 0,2 1-1 0 0,-26 34 0 0 0,29-33 379 0 0,8-11-298 0 0,1 0 1 0 0,0 0-1 0 0,-12 27 0 0 0,20-38-211 0 0,1-1 0 0 0,0 1-1 0 0,1-1 1 0 0,-1 1 0 0 0,0 0 0 0 0,0-1 0 0 0,0 1-1 0 0,0-1 1 0 0,0 1 0 0 0,0-1 0 0 0,1 1 0 0 0,-1-1 0 0 0,0 1-1 0 0,1-1 1 0 0,-1 1 0 0 0,0-1 0 0 0,1 1 0 0 0,-1-1 0 0 0,0 1-1 0 0,1-1 1 0 0,-1 0 0 0 0,1 1 0 0 0,-1-1 0 0 0,1 0 0 0 0,-1 1-1 0 0,1-1 1 0 0,-1 0 0 0 0,1 0 0 0 0,-1 1 0 0 0,2-1-1 0 0,16 6-60 0 0,-8-5 203 0 0,1-1 0 0 0,-1 0-1 0 0,0-1 1 0 0,0 0 0 0 0,1-1 0 0 0,-1 0-1 0 0,0 0 1 0 0,13-6 0 0 0,6-3 40 0 0,40-22 1 0 0,-52 24-220 0 0,-1-1 0 0 0,-1 0 0 0 0,1-1 0 0 0,-2-1 0 0 0,1 0 0 0 0,-2-1 0 0 0,0 0 0 0 0,0-1 0 0 0,-1-1 0 0 0,-1 0 0 0 0,-1-1 0 0 0,0 0 0 0 0,-1 0 0 0 0,0-1 0 0 0,10-30 0 0 0,-17 40 18 0 0,4-10-104 0 0,6-28-1 0 0,-12 41-41 0 0,1 0-1 0 0,0-1 1 0 0,-1 1-1 0 0,0 0 0 0 0,0 0 1 0 0,0-1-1 0 0,-1 1 1 0 0,1 0-1 0 0,-1-1 0 0 0,0 1 1 0 0,0 0-1 0 0,-3-5 1 0 0,3 8 110 0 0,1-1 1 0 0,-1 1 0 0 0,0 0-1 0 0,0 0 1 0 0,0 0-1 0 0,0 0 1 0 0,0 0 0 0 0,0 0-1 0 0,0 0 1 0 0,0 0 0 0 0,-1 0-1 0 0,1 1 1 0 0,0-1 0 0 0,-1 0-1 0 0,1 1 1 0 0,0-1 0 0 0,-1 1-1 0 0,1 0 1 0 0,0-1 0 0 0,-1 1-1 0 0,1 0 1 0 0,-1 0 0 0 0,1 0-1 0 0,-1 0 1 0 0,1 0 0 0 0,-2 0-1 0 0,-1 0-421 0 0,0 1 0 0 0,0 0-1 0 0,1 0 1 0 0,-1 0-1 0 0,0 0 1 0 0,1 0 0 0 0,-1 1-1 0 0,-5 3 1 0 0,0 2-1096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00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34 15663 0 0,'0'0'356'0'0,"0"0"50"0"0,0 0 20 0 0,0 0-42 0 0,0 2-250 0 0,-5 8-131 0 0,0 0-1 0 0,0-1 1 0 0,-1 1 0 0 0,0-1 0 0 0,-8 8 0 0 0,-12 20-6 0 0,-65 124 3 0 0,71-125 0 0 0,10-16 0 0 0,-14 35 0 0 0,21-45 0 0 0,0 0 0 0 0,0 1 0 0 0,1-1 0 0 0,0 1 0 0 0,-1 16 0 0 0,4-26 28 0 0,-1 0-1 0 0,0-1 1 0 0,0 1-1 0 0,0 0 1 0 0,0-1-1 0 0,0 1 1 0 0,1 0-1 0 0,-1-1 1 0 0,0 1-1 0 0,1-1 1 0 0,-1 1-1 0 0,0 0 1 0 0,1-1-1 0 0,-1 1 1 0 0,1-1-1 0 0,-1 1 1 0 0,1-1-1 0 0,-1 1 1 0 0,1-1-1 0 0,-1 0 1 0 0,1 1-1 0 0,-1-1 1 0 0,1 0-1 0 0,-1 1 1 0 0,1-1-1 0 0,0 0 1 0 0,-1 0-1 0 0,1 1 1 0 0,0-1-1 0 0,-1 0 1 0 0,1 0-1 0 0,0 0 1 0 0,-1 0-1 0 0,1 0 1 0 0,0 0-1 0 0,-1 0 1 0 0,1 0-1 0 0,0 0 1 0 0,0-1-1 0 0,3 1 199 0 0,0-1 0 0 0,0 1 0 0 0,0-1 0 0 0,0 0 0 0 0,6-3 0 0 0,15-9 808 0 0,43-31 0 0 0,-43 27-542 0 0,163-103 628 0 0,-168 106-1402 0 0,0 0 0 0 0,-1-1-1 0 0,0-1 1 0 0,-1-1 0 0 0,-1-1-1 0 0,16-21 1 0 0,-4 3 193 0 0,14-18-2687 0 0,3-8-1319 0 0,-34 46 3071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01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1007 103 10135 0 0,'0'0'231'0'0,"3"-1"29"0"0,61-32 305 0 0,-58 30-190 0 0,1-2-1 0 0,-1 1 0 0 0,-1-1 0 0 0,1 0 1 0 0,7-8-1 0 0,-7 7-116 0 0,-6 6-209 0 0,1 0 0 0 0,-1-1 0 0 0,1 1 0 0 0,-1 0 0 0 0,0-1 0 0 0,1 1-1 0 0,-1-1 1 0 0,0 1 0 0 0,1 0 0 0 0,-1-1 0 0 0,0 1 0 0 0,0-1 0 0 0,1 1 0 0 0,-1-1 0 0 0,0 1-1 0 0,0-1 1 0 0,0 1 0 0 0,0-1 0 0 0,0 1 0 0 0,0-1 0 0 0,0 1 0 0 0,0-1 0 0 0,0 1-1 0 0,0-1 1 0 0,0 1 0 0 0,0-1 0 0 0,0 1 0 0 0,0-1 0 0 0,0 1 0 0 0,0-1 0 0 0,0 1-1 0 0,-1-1 1 0 0,1 1 0 0 0,0-1 0 0 0,0 1 0 0 0,-1 0 0 0 0,1-1 0 0 0,0 1 0 0 0,-1-1 0 0 0,1 1-1 0 0,0 0 1 0 0,-1-1 0 0 0,1 1 0 0 0,0 0 0 0 0,-1-1 0 0 0,1 1 0 0 0,-1 0 0 0 0,1 0-1 0 0,-1-1 1 0 0,0 1 0 0 0,-1-1 65 0 0,0 0-1 0 0,0 0 1 0 0,-1 0-1 0 0,1 1 1 0 0,0-1-1 0 0,-1 1 1 0 0,1-1-1 0 0,-5 1 1 0 0,-12 2-5 0 0,0 0 1 0 0,0 2-1 0 0,1 0 1 0 0,0 2-1 0 0,-26 10 1 0 0,-84 47 1281 0 0,71-28-1336 0 0,1 2 0 0 0,-82 72 0 0 0,132-101-55 0 0,8-5 0 0 0,5-3 0 0 0,6-3-230 0 0,0-1-1 0 0,0 0 0 0 0,0-1 1 0 0,-1 0-1 0 0,20-12 0 0 0,27-18 513 0 0,-36 20-283 0 0,1 2 0 0 0,0 0 0 0 0,28-10 0 0 0,-50 23 501 0 0,-2 0-127 0 0,0 2-574 0 0,0 0 143 0 0,1 1 1 0 0,-2 0-1 0 0,1 0 1 0 0,0-1 0 0 0,0 1-1 0 0,-1 0 1 0 0,0 0 0 0 0,1-1-1 0 0,-1 1 1 0 0,-2 3-1 0 0,-15 30-693 0 0,8-17 576 0 0,-58 108-16 0 0,-48 105-548 0 0,89-159-1305 0 0,3 1 1 0 0,-22 123 0 0 0,36-148 1914 0 0,-17 52 0 0 0,19-77 769 0 0,-1 0-1 0 0,-2-1 1 0 0,-25 45-1 0 0,25-51-207 0 0,7-10-107 0 0,0 0 1 0 0,0 0 0 0 0,-1-1 0 0 0,1 0 0 0 0,-2 0 0 0 0,1 0 0 0 0,0 0 0 0 0,-1-1 0 0 0,0 0 0 0 0,-1 0 0 0 0,-9 6 0 0 0,-19 3-214 0 0,-1-1 1 0 0,-53 13-1 0 0,67-21-112 0 0,-43 4 0 0 0,55-8 0 0 0,-1-1 0 0 0,1 0 0 0 0,0 0 0 0 0,-1-1 0 0 0,1-1 0 0 0,-14-3 0 0 0,22 5-43 0 0,1-1 0 0 0,-1 1-1 0 0,1-1 1 0 0,0 1 0 0 0,-1-1-1 0 0,1 1 1 0 0,-1-1 0 0 0,1 0 0 0 0,0 0-1 0 0,0 0 1 0 0,-1 0 0 0 0,1 0-1 0 0,0 0 1 0 0,0 0 0 0 0,0 0 0 0 0,0 0-1 0 0,0 0 1 0 0,0-1 0 0 0,0 1-1 0 0,1 0 1 0 0,-1-1 0 0 0,0 1 0 0 0,1 0-1 0 0,-1-1 1 0 0,1 1 0 0 0,0-1-1 0 0,-1 1 1 0 0,1-1 0 0 0,0 1 0 0 0,0-1-1 0 0,0 1 1 0 0,0-1 0 0 0,0 1-1 0 0,0-1 1 0 0,0 1 0 0 0,0-1 0 0 0,2-2-1 0 0,0-4-366 0 0,1 0 0 0 0,1 0 0 0 0,-1 1 0 0 0,1-1-1 0 0,7-8 1 0 0,-9 14 338 0 0,24-35-1462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0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0 11975 0 0,'0'0'267'0'0,"0"4"42"0"0,0-2-254 0 0,-1 1 1 0 0,1 0-1 0 0,-1 0 0 0 0,0 0 0 0 0,1-1 0 0 0,-1 1 0 0 0,-1 0 0 0 0,1-1 1 0 0,0 1-1 0 0,-4 4 0 0 0,-22 27 89 0 0,17-21-159 0 0,-259 340 2039 0 0,198-243-2021 0 0,-67 99 941 0 0,-1-6-96 0 0,56-79-579 0 0,5-4 1171 0 0,77-119-997 0 0,3-2-294 0 0,23-15-139 0 0,0-2 0 0 0,27-25 0 0 0,42-47 17 0 0,29-24-12 0 0,-107 101-2 0 0,11-10 161 0 0,39-24 1 0 0,-58 42-124 0 0,1 0 1 0 0,0 0-1 0 0,0 1 0 0 0,1 0 1 0 0,-1 1-1 0 0,1 0 1 0 0,-1 1-1 0 0,1-1 1 0 0,14 0-1 0 0,-22 3-19 0 0,0 0-1 0 0,0 0 0 0 0,0 0 1 0 0,0 0-1 0 0,-1 0 1 0 0,1 0-1 0 0,0 1 0 0 0,0-1 1 0 0,0 1-1 0 0,0-1 1 0 0,0 1-1 0 0,-1 0 0 0 0,1 0 1 0 0,0 0-1 0 0,-1 0 1 0 0,1 0-1 0 0,0 0 0 0 0,-1 0 1 0 0,1 0-1 0 0,-1 1 1 0 0,0-1-1 0 0,1 0 1 0 0,-1 1-1 0 0,0-1 0 0 0,0 1 1 0 0,0 0-1 0 0,0-1 1 0 0,0 1-1 0 0,0 0 0 0 0,-1 0 1 0 0,1 0-1 0 0,0-1 1 0 0,-1 1-1 0 0,0 0 0 0 0,1 0 1 0 0,-1 0-1 0 0,0 3 1 0 0,0 2-41 0 0,0 0 0 0 0,0 1 1 0 0,0-1-1 0 0,-1 0 1 0 0,-1 1-1 0 0,1-1 0 0 0,-1 0 1 0 0,-5 13-1 0 0,-69 131-867 0 0,38-85-4042 0 0,37-64-880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46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7 372 13823 0 0,'0'0'315'0'0,"0"0"45"0"0,0 0 21 0 0,-1 1-49 0 0,-2 7-220 0 0,0 1-29 0 0,3-8 282 0 0,0-1 122 0 0,0 0 22 0 0,0 0 3 0 0,4 0-372 0 0,0 0-1 0 0,-1-1 1 0 0,1 0-1 0 0,-1 0 0 0 0,1 0 1 0 0,-1 0-1 0 0,1 0 1 0 0,-1-1-1 0 0,1 0 0 0 0,-1 1 1 0 0,0-1-1 0 0,0-1 1 0 0,0 1-1 0 0,0 0 1 0 0,3-4-1 0 0,5-5-167 0 0,-1-1 1 0 0,12-16-1 0 0,-8 10 467 0 0,1 0-55 0 0,1 1 0 0 0,0 0-1 0 0,28-21 1 0 0,-32 29-374 0 0,0 1 0 0 0,1 0 0 0 0,-1 0 0 0 0,2 2 0 0 0,-1-1 0 0 0,23-6 0 0 0,-32 12-10 0 0,-1 0 0 0 0,1 1 0 0 0,0-1 0 0 0,0 1 0 0 0,0-1 0 0 0,0 1 0 0 0,0 0 0 0 0,0 1 0 0 0,0-1 0 0 0,0 1 0 0 0,0 0 0 0 0,0 0 0 0 0,0 0 0 0 0,0 0 0 0 0,6 3 0 0 0,-8-2 0 0 0,1 0 0 0 0,0-1 0 0 0,-1 1 0 0 0,1 0 0 0 0,-1 0 0 0 0,0 1 0 0 0,1-1 0 0 0,-1 0 0 0 0,-1 1 0 0 0,1 0 0 0 0,0-1 0 0 0,0 1 0 0 0,-1 0 0 0 0,0 0 0 0 0,1 0 0 0 0,-1 0 0 0 0,0 0 0 0 0,0 0 0 0 0,-1 0 0 0 0,1 3 0 0 0,1 19 0 0 0,-1 39 0 0 0,-2-39 0 0 0,5 40 0 0 0,-4-16 0 0 0,3-39 0 0 0,2-3 72 0 0,-4-6 299 0 0,-1-1 117 0 0,0 0 21 0 0,0 0-66 0 0,-1 0-437 0 0,1 0-1 0 0,-1 0 1 0 0,1 0 0 0 0,-1 0 0 0 0,0 0-1 0 0,1 0 1 0 0,-1 0 0 0 0,1-1 0 0 0,-1 1-1 0 0,1 0 1 0 0,-1 0 0 0 0,1 0 0 0 0,-1-1-1 0 0,1 1 1 0 0,-1 0 0 0 0,1-1 0 0 0,-1 1-1 0 0,1 0 1 0 0,0-1 0 0 0,-1 1 0 0 0,1-1 0 0 0,-1 1-1 0 0,1-1 1 0 0,0 1 0 0 0,0-1 0 0 0,-1 0-1 0 0,0-1-2 0 0,1 1-1 0 0,-1-1 1 0 0,1 0-1 0 0,0 1 0 0 0,0-1 1 0 0,0 0-1 0 0,0 1 1 0 0,0-1-1 0 0,0-2 1 0 0,1-3-7 0 0,0-1 0 0 0,1 1 1 0 0,3-8-1 0 0,-2 7-125 0 0,1-1 1 0 0,0 1-1 0 0,0 0 0 0 0,1 1 0 0 0,10-13 1 0 0,33-33-927 0 0,-8 18 759 0 0,1 1-1 0 0,69-42 0 0 0,-68 48-418 0 0,-18 12 628 0 0,2 1 0 0 0,0 2 1 0 0,1 0-1 0 0,0 2 0 0 0,1 1 0 0 0,32-8 0 0 0,-46 15 87 0 0,0 1 0 0 0,1 0 0 0 0,-1 1 0 0 0,0 1 0 0 0,19 1 0 0 0,-32-1 19 0 0,0 0 0 0 0,0 0 0 0 0,0 0 0 0 0,0 0-1 0 0,0 0 1 0 0,0 0 0 0 0,0 0 0 0 0,0 1 0 0 0,0-1 0 0 0,0 0 0 0 0,0 1-1 0 0,0-1 1 0 0,0 1 0 0 0,0-1 0 0 0,0 1 0 0 0,0-1 0 0 0,0 1-1 0 0,-1-1 1 0 0,1 1 0 0 0,0 0 0 0 0,0 0 0 0 0,-1-1 0 0 0,1 1 0 0 0,0 0-1 0 0,-1 0 1 0 0,1 0 0 0 0,-1 0 0 0 0,1 0 0 0 0,-1 0 0 0 0,0 0 0 0 0,1 0-1 0 0,-1-1 1 0 0,0 2 0 0 0,0-1 0 0 0,1 0 0 0 0,-1 0 0 0 0,0 0-1 0 0,0 0 1 0 0,0 0 0 0 0,0 0 0 0 0,-1 1 0 0 0,1 0 65 0 0,0 4 45 0 0,-1 0 1 0 0,0 1-1 0 0,0-1 0 0 0,0 0 0 0 0,-1 0 0 0 0,0 0 1 0 0,0-1-1 0 0,-5 11 0 0 0,-4 3-185 0 0,-15 21 1 0 0,13-22 119 0 0,-130 167-64 0 0,60-81 0 0 0,69-86 33 0 0,-19 24-4268 0 0,32-42 2701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02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1 15663 0 0,'0'0'719'0'0,"0"0"-20"0"0,-1 1-449 0 0,-222 309 1842 0 0,128-177-2092 0 0,-30 44 0 0 0,97-134 0 0 0,-215 364 0 0 0,196-313-876 0 0,46-92 506 0 0,-2 3 384 0 0,2-3-5679 0 0,1-2 890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0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15 145 17503 0 0,'0'0'399'0'0,"0"0"60"0"0,-7 2 442 0 0,0-2-684 0 0,31 11 1167 0 0,-16-9-1276 0 0,1-1-1 0 0,-1 0 1 0 0,1 0-1 0 0,0 0 0 0 0,16-2 1 0 0,45-9-84 0 0,-34 4 358 0 0,233-44 1260 0 0,-161 29-1679 0 0,-23 4-1360 0 0,100-33 1 0 0,-160 41 373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0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40 8287 0 0,'0'0'382'0'0,"0"0"-8"0"0,0 0-170 0 0,0 0 176 0 0,-1-2 107 0 0,1 0-266 0 0,-1 0 0 0 0,1 1-1 0 0,-1-1 1 0 0,0 0 0 0 0,0 1 0 0 0,0-1 0 0 0,0 1 0 0 0,0-1-1 0 0,0 1 1 0 0,0-1 0 0 0,0 1 0 0 0,-1 0 0 0 0,1 0 0 0 0,-1-1-1 0 0,-2-1 1 0 0,1 2-18 0 0,-1-1 0 0 0,1 1 0 0 0,-1-1 0 0 0,1 1-1 0 0,-1 0 1 0 0,0 0 0 0 0,-5 0 0 0 0,-3 0-195 0 0,-1 0 1 0 0,1 1-1 0 0,0 1 0 0 0,-18 2 1 0 0,-48 13-18 0 0,75-15 9 0 0,-26 7 346 0 0,0 0-1 0 0,1 2 0 0 0,1 2 1 0 0,-1 0-1 0 0,-49 32 0 0 0,63-35-174 0 0,1 2 0 0 0,1-1-1 0 0,0 2 1 0 0,0 0 0 0 0,-10 13-1 0 0,17-19-91 0 0,1 0 0 0 0,-1 0 0 0 0,1 1-1 0 0,0 0 1 0 0,1 0 0 0 0,0 0 0 0 0,0 0-1 0 0,0 0 1 0 0,1 1 0 0 0,0-1 0 0 0,0 1-1 0 0,0 13 1 0 0,2-19-79 0 0,0 0 0 0 0,0-1 0 0 0,1 1 0 0 0,-1 0 0 0 0,0-1 0 0 0,1 1 0 0 0,0 0 0 0 0,-1-1 0 0 0,1 1 0 0 0,0-1 0 0 0,0 1 0 0 0,0-1 0 0 0,0 0 0 0 0,0 1 0 0 0,0-1 0 0 0,0 0 0 0 0,1 1 0 0 0,-1-1 0 0 0,0 0 0 0 0,1 0 0 0 0,-1 0 0 0 0,0 0 0 0 0,1-1 0 0 0,0 1 0 0 0,-1 0 0 0 0,1 0 0 0 0,-1-1 0 0 0,1 1 0 0 0,0-1 0 0 0,-1 0 0 0 0,4 1 0 0 0,1 0 0 0 0,0 0 0 0 0,0-1 0 0 0,0 0 0 0 0,0 0 0 0 0,-1 0 0 0 0,1-1 0 0 0,0 0 0 0 0,7-2 0 0 0,9-4 0 0 0,0-2 0 0 0,-1-1 0 0 0,0 0 0 0 0,37-26 0 0 0,72-64 0 0 0,-123 95 0 0 0,-4 1 0 0 0,11-7 0 0 0,23-24 0 0 0,-34 31 0 0 0,1 0 0 0 0,-1 0 0 0 0,0 0 0 0 0,-1 0 0 0 0,1-1 0 0 0,-1 1 0 0 0,0-1 0 0 0,0 0 0 0 0,0 1 0 0 0,-1-1 0 0 0,1-6 0 0 0,-1 10-127 0 0,-1-1-1 0 0,0 1 1 0 0,1-1-1 0 0,-1 1 0 0 0,0-1 1 0 0,0 1-1 0 0,0-1 1 0 0,0 1-1 0 0,-1-1 1 0 0,1 1-1 0 0,0-1 0 0 0,-1 1 1 0 0,1-1-1 0 0,-1-1 1 0 0,0 3-3 0 0,1-1 1 0 0,-1 1 0 0 0,0-1 0 0 0,1 1-1 0 0,-1-1 1 0 0,1 1 0 0 0,-1-1 0 0 0,0 1-1 0 0,1-1 1 0 0,-1 1 0 0 0,0 0 0 0 0,1 0-1 0 0,-1-1 1 0 0,0 1 0 0 0,-1 0 0 0 0,-2-1-876 0 0,-9-3-4449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0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822 588 8287 0 0,'0'3'382'0'0,"-4"6"-214"0"0,-1 0 1 0 0,0 0 0 0 0,0 0-1 0 0,-1-1 1 0 0,-8 10-1 0 0,2-1 1171 0 0,0-2 507 0 0,-21 20 0 0 0,32-34-1334 0 0,1-1 0 0 0,0 0 0 0 0,0 0 0 0 0,0 0 0 0 0,-1-11 512 0 0,1 3-876 0 0,1 1-1 0 0,0-1 0 0 0,1 1 0 0 0,-1-1 1 0 0,2 1-1 0 0,-1 0 0 0 0,5-10 1 0 0,28-49-265 0 0,-24 47 183 0 0,43-88-66 0 0,55-150 0 0 0,-96 223 0 0 0,-2 0 0 0 0,9-36 0 0 0,-20 68 1 0 0,0-1-1 0 0,1 1 0 0 0,-1 0 1 0 0,0-1-1 0 0,0 1 0 0 0,0 0 1 0 0,0 0-1 0 0,-1-1 0 0 0,1 1 1 0 0,0 0-1 0 0,-1 0 0 0 0,0 0 1 0 0,1-1-1 0 0,-1 1 0 0 0,-2-3 1 0 0,2 4-4 0 0,0 0 0 0 0,0 0 0 0 0,0 0 1 0 0,0 0-1 0 0,0 0 0 0 0,0 0 0 0 0,-1 0 1 0 0,1 0-1 0 0,0 0 0 0 0,-1 1 0 0 0,1-1 0 0 0,0 0 1 0 0,-1 1-1 0 0,1-1 0 0 0,-1 1 0 0 0,1 0 0 0 0,-1-1 1 0 0,1 1-1 0 0,-1 0 0 0 0,1 0 0 0 0,-1 0 1 0 0,1 0-1 0 0,-1 0 0 0 0,-1 0 0 0 0,-12 4-266 0 0,1 0 0 0 0,0 0 0 0 0,0 1 0 0 0,0 1 0 0 0,0 0 0 0 0,-16 11 0 0 0,14-8 240 0 0,-22 11 23 0 0,2 2-1 0 0,-64 51 0 0 0,77-53 8 0 0,0 1 0 0 0,2 1 0 0 0,1 1-1 0 0,-32 46 1 0 0,29-30-1 0 0,1 0 0 0 0,-21 55 0 0 0,-20 88 0 0 0,-91 285 0 0 0,148-451-291 0 0,-1 0 0 0 0,-1 0 0 0 0,0 0 0 0 0,-1-1 1 0 0,-21 27-1 0 0,22-33 12 0 0,-1 1-1 0 0,0-2 1 0 0,0 1 0 0 0,-1-1 0 0 0,0-1 0 0 0,-1 0 0 0 0,0 0 0 0 0,-19 8 0 0 0,1-6-1256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03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17503 0 0,'0'0'399'0'0,"0"0"60"0"0,0 0 21 0 0,0 0-59 0 0,8 2-260 0 0,89-12-161 0 0,259-3 2557 0 0,-179 0-3412 0 0,-2-8-4705 0 0,-140 16-1126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0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81 13823 0 0,'0'0'315'0'0,"0"0"45"0"0,0-2 21 0 0,-14-11-26 0 0,3 3-254 0 0,4 1-110 0 0,8 6 1 0 0,-1 3 11 0 0,0 0 1 0 0,1-1-1 0 0,-1 1 1 0 0,0-1-1 0 0,0 1 1 0 0,0-1-1 0 0,1 1 1 0 0,-1-1 0 0 0,0 1-1 0 0,0-1 1 0 0,0 1-1 0 0,0-1 1 0 0,0 0-1 0 0,0 1 1 0 0,0-1-1 0 0,0 1 1 0 0,0-1-1 0 0,-1 1 1 0 0,1-1-1 0 0,0 1 1 0 0,0-1-1 0 0,0 1 1 0 0,-1-1-1 0 0,1 0 1 0 0,-1 0 36 0 0,0-1 0 0 0,0 0-1 0 0,0 1 1 0 0,0-1 0 0 0,0 1 0 0 0,-1-1 0 0 0,1 1 0 0 0,0 0 0 0 0,-1-1-1 0 0,1 1 1 0 0,-1 0 0 0 0,0 0 0 0 0,1 0 0 0 0,-1 0 0 0 0,0 0 0 0 0,1 1-1 0 0,-1-1 1 0 0,0 0 0 0 0,0 1 0 0 0,0-1 0 0 0,-2 1 0 0 0,-7-2 302 0 0,0 0 1 0 0,-16 1-1 0 0,17 0-277 0 0,-8 1-65 0 0,1 0 0 0 0,0 1 0 0 0,0 1 0 0 0,0 1 0 0 0,1 0 0 0 0,-1 1 0 0 0,1 1 0 0 0,-1 0 0 0 0,1 2 0 0 0,1 0 0 0 0,-30 17 0 0 0,-186 121 1024 0 0,185-111-682 0 0,0 3-1 0 0,-68 70 0 0 0,107-100-341 0 0,1 0 0 0 0,0 1 0 0 0,-7 11 0 0 0,12-17 0 0 0,0 1 0 0 0,0-1 0 0 0,0 0 0 0 0,0 1 0 0 0,0-1 0 0 0,1 1 0 0 0,-1-1 0 0 0,0 4 0 0 0,1-5 0 0 0,0 0 0 0 0,0 0 0 0 0,0 0 0 0 0,0 0 0 0 0,1 0 0 0 0,-1 0 0 0 0,0 0 0 0 0,0 0 0 0 0,1 0 0 0 0,-1 0 0 0 0,1 0 0 0 0,-1 0 0 0 0,1 0 0 0 0,-1 0 0 0 0,1 0 0 0 0,-1-1 0 0 0,1 1 0 0 0,0 0 0 0 0,-1 0 0 0 0,2 0 0 0 0,0 0 0 0 0,-1 0 0 0 0,1 0 0 0 0,0 0 0 0 0,-1 0 0 0 0,1-1 0 0 0,0 1 0 0 0,0-1 0 0 0,-1 1 0 0 0,1-1 0 0 0,0 0 0 0 0,0 1 0 0 0,0-1 0 0 0,2 0 0 0 0,26-3 0 0 0,-22 2 0 0 0,33-7 0 0 0,1-1 0 0 0,52-20 0 0 0,-55 13 0 0 0,0-1 0 0 0,-2-2 0 0 0,56-38 0 0 0,3-1 0 0 0,-70 42 0 0 0,-17 10 0 0 0,1 0 0 0 0,16-7 0 0 0,-16 11 0 0 0,-9 3 0 0 0,0 0 0 0 0,0-1 0 0 0,-1 1 0 0 0,1 0 0 0 0,0-1 0 0 0,-1 1 0 0 0,1 0 0 0 0,-1 0 0 0 0,1 0 0 0 0,-1 0 0 0 0,0-1 0 0 0,1 1 0 0 0,-1 0 0 0 0,0 0 0 0 0,1 0 0 0 0,-1 0 0 0 0,0 0 0 0 0,0 0 0 0 0,0 0 0 0 0,0 0 0 0 0,0 0 0 0 0,0 0 0 0 0,0 0 0 0 0,0 0 0 0 0,0 0 0 0 0,-1 0 0 0 0,1 1 0 0 0,-9 28 0 0 0,-18 26 0 0 0,15-32 0 0 0,1 0 0 0 0,1 1 0 0 0,-12 46 0 0 0,21-70-4 0 0,1 0-1 0 0,0 0 0 0 0,0 0 1 0 0,0 0-1 0 0,-1 0 0 0 0,1 0 1 0 0,0 0-1 0 0,0 0 1 0 0,0 0-1 0 0,1 0 0 0 0,-1 0 1 0 0,0 0-1 0 0,0 0 0 0 0,0 0 1 0 0,1 0-1 0 0,-1 0 0 0 0,1 0 1 0 0,-1 0-1 0 0,1 0 1 0 0,-1 0-1 0 0,1 0 0 0 0,-1 0 1 0 0,2 1-1 0 0,-1-1-87 0 0,1 0 0 0 0,-1-1 1 0 0,0 1-1 0 0,1-1 0 0 0,-1 1 0 0 0,0-1 1 0 0,1 1-1 0 0,-1-1 0 0 0,1 0 0 0 0,-1 0 0 0 0,0 1 1 0 0,1-1-1 0 0,-1 0 0 0 0,1-1 0 0 0,1 1 1 0 0,6-1-433 0 0,0-1 0 0 0,0-1 0 0 0,-1 1 0 0 0,10-5 0 0 0,-17 6 521 0 0,37-16-1531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0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58 17503 0 0,'13'-10'384'0'0,"0"1"0"0"0,1 0 0 0 0,0 0 0 0 0,29-12 0 0 0,-104 36-384 0 0,-327 128 0 0 0,381-141 0 0 0,-45 20 0 0 0,-73 40 0 0 0,122-59 0 0 0,-1-1 0 0 0,1 0 0 0 0,-1 1 0 0 0,1-1 0 0 0,0 1 0 0 0,0 0 0 0 0,0 0 0 0 0,0 0 0 0 0,1 1 0 0 0,-5 6 0 0 0,7-9 0 0 0,-1 1 0 0 0,1-1 0 0 0,-1 1 0 0 0,1-1 0 0 0,0 1 0 0 0,-1 0 0 0 0,1-1 0 0 0,0 1 0 0 0,0-1 0 0 0,0 1 0 0 0,0 0 0 0 0,1-1 0 0 0,-1 1 0 0 0,0-1 0 0 0,1 1 0 0 0,-1-1 0 0 0,1 1 0 0 0,-1-1 0 0 0,1 1 0 0 0,0-1 0 0 0,0 1 0 0 0,0-1 0 0 0,0 0 0 0 0,0 1 0 0 0,0-1 0 0 0,0 0 0 0 0,0 0 0 0 0,0 0 0 0 0,0 0 0 0 0,3 2 0 0 0,14 11 0 0 0,1-1 0 0 0,24 13 0 0 0,15 10 0 0 0,-35-20 0 0 0,1 2 0 0 0,-2 1 0 0 0,32 34 0 0 0,-48-45 0 0 0,1-1 0 0 0,-1 1 0 0 0,-1 0 0 0 0,1 0 0 0 0,-1 1 0 0 0,-1 0 0 0 0,0 0 0 0 0,0 0 0 0 0,-1 0 0 0 0,0 1 0 0 0,0-1 0 0 0,-1 1 0 0 0,-1-1 0 0 0,2 15 0 0 0,-3-21 4 0 0,-1 0 0 0 0,1 1 0 0 0,-1-1 0 0 0,1 0 0 0 0,-1 1 0 0 0,0-1 0 0 0,0 0 0 0 0,0 0 0 0 0,-1 0 0 0 0,1 0 0 0 0,-1 0 0 0 0,0 0 0 0 0,0 0 0 0 0,0-1 0 0 0,0 1 0 0 0,0 0 0 0 0,0-1 0 0 0,-1 0 0 0 0,1 0 0 0 0,-1 1 0 0 0,-4 1 0 0 0,1 0-153 0 0,-1-1 1 0 0,1 1-1 0 0,-1-1 0 0 0,0-1 0 0 0,0 1 0 0 0,0-1 0 0 0,0-1 0 0 0,-13 2 0 0 0,-5-1-682 0 0,1-1 0 0 0,-26-2 0 0 0,26-1 374 0 0,-61-2-1077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09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640 171 6447 0 0,'0'0'298'0'0,"0"0"-10"0"0,0 0-118 0 0,0 0 206 0 0,0 0 111 0 0,2 1 22 0 0,28 3 1927 0 0,-28-3-1416 0 0,-1-1-65 0 0,0 0-667 0 0,0 1-186 0 0,-1-1 0 0 0,1 0-1 0 0,-1 0 1 0 0,1 0 0 0 0,-1 0 0 0 0,0 0 0 0 0,1 1-1 0 0,-1-1 1 0 0,1 0 0 0 0,-1 0 0 0 0,1 0 0 0 0,-1 0-1 0 0,1 0 1 0 0,-1 0 0 0 0,1 0 0 0 0,-1-1 0 0 0,0 1-1 0 0,1 0 1 0 0,0 0 0 0 0,0-1-101 0 0,0 1 0 0 0,0-1-1 0 0,0 1 1 0 0,0-1 0 0 0,0 0 0 0 0,0 1 0 0 0,0-1 0 0 0,0 0-1 0 0,0 0 1 0 0,0 0 0 0 0,0 0 0 0 0,0 1 0 0 0,-1-1-1 0 0,1 0 1 0 0,0-1 0 0 0,-1 1 0 0 0,1 0 0 0 0,-1 0 0 0 0,1 0-1 0 0,-1 0 1 0 0,1 0 0 0 0,-1-2 0 0 0,2-1-3 0 0,18-36 2 0 0,-13 28 0 0 0,-1 0 0 0 0,0 0 0 0 0,7-24 0 0 0,-12 34-14 0 0,-1 1 0 0 0,1-1 0 0 0,-1 0 0 0 0,0 0 0 0 0,0 1 0 0 0,0-1 0 0 0,0 0 0 0 0,0 0 0 0 0,0 0 0 0 0,0 1 0 0 0,-1-4 0 0 0,0 4-9 0 0,1 0-1 0 0,0 0 1 0 0,-1 1 0 0 0,1-1 0 0 0,-1 0-1 0 0,0 0 1 0 0,1 0 0 0 0,-1 1 0 0 0,1-1-1 0 0,-1 0 1 0 0,0 1 0 0 0,0-1-1 0 0,1 1 1 0 0,-1-1 0 0 0,0 1 0 0 0,-1-2-1 0 0,-1 2-39 0 0,0-1 0 0 0,0 0 0 0 0,-1 1 0 0 0,1-1 0 0 0,0 1 0 0 0,0 0 0 0 0,0 0 0 0 0,0 0 0 0 0,0 1 0 0 0,0-1-1 0 0,0 1 1 0 0,-4 1 0 0 0,-22 6-53 0 0,0 2-1 0 0,-54 26 1 0 0,-51 38-102 0 0,56-29 177 0 0,-3 2 73 0 0,-105 82 0 0 0,177-123 166 0 0,0 1-1 0 0,0 1 1 0 0,1 0 0 0 0,1 0-1 0 0,-1 0 1 0 0,1 1-1 0 0,-8 14 1 0 0,13-20-110 0 0,1-1 0 0 0,0 1-1 0 0,-1 0 1 0 0,1 0 0 0 0,0 0 0 0 0,1 0 0 0 0,-1 0 0 0 0,0 0 0 0 0,1 0-1 0 0,0 0 1 0 0,-1 0 0 0 0,1 0 0 0 0,0 0 0 0 0,1 0 0 0 0,-1 1 0 0 0,1-1-1 0 0,-1 0 1 0 0,1 0 0 0 0,0 0 0 0 0,0-1 0 0 0,0 1 0 0 0,0 0 0 0 0,1 0-1 0 0,-1 0 1 0 0,1-1 0 0 0,0 1 0 0 0,-1-1 0 0 0,1 1 0 0 0,1-1 0 0 0,-1 0-1 0 0,4 4 1 0 0,1-1 24 0 0,-1-1 0 0 0,2 1 0 0 0,-1-1 0 0 0,0 0 0 0 0,1-1 0 0 0,-1 1 0 0 0,1-2 0 0 0,0 1-1 0 0,0-1 1 0 0,1 0 0 0 0,-1-1 0 0 0,0 0 0 0 0,0 0 0 0 0,13-1 0 0 0,0-1-121 0 0,1 0-1 0 0,-1-2 1 0 0,1 0 0 0 0,29-9-1 0 0,-29 4 10 0 0,0 0 0 0 0,-1-1 0 0 0,0-1 0 0 0,0 0 0 0 0,-1-2 0 0 0,-1-1 0 0 0,0 0 0 0 0,0-2 0 0 0,-2 0 0 0 0,0 0 0 0 0,0-2 0 0 0,-2 0 0 0 0,18-24 0 0 0,-19 14 0 0 0,-34 59 0 0 0,10-19 0 0 0,0 1 0 0 0,-13 30 0 0 0,-28 70-64 0 0,38-78-2381 0 0,13-34-3694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11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1 10135 0 0,'0'0'464'0'0,"0"0"-9"0"0,2 0-295 0 0,-2 0-160 0 0,1 0 1 0 0,-1 0-1 0 0,0 0 0 0 0,1 0 0 0 0,-1 0 1 0 0,0 0-1 0 0,0 0 0 0 0,1 0 1 0 0,-1 0-1 0 0,0 0 0 0 0,0 0 0 0 0,1 0 1 0 0,-1 1-1 0 0,0-1 0 0 0,0 0 1 0 0,1 0-1 0 0,-1 0 0 0 0,0 0 0 0 0,0 1 1 0 0,1-1-1 0 0,-1 0 0 0 0,0 0 1 0 0,0 0-1 0 0,0 1 0 0 0,0-1 0 0 0,1 0 1 0 0,-1 0-1 0 0,0 1 0 0 0,0-1 1 0 0,0 0-1 0 0,0 0 0 0 0,0 1 0 0 0,0-1 1 0 0,0 0-1 0 0,0 0 0 0 0,1 1 1 0 0,-1-1-1 0 0,0 0 0 0 0,0 0 0 0 0,0 1 1 0 0,0-1-1 0 0,0 0 0 0 0,-1 1 0 0 0,1-1 1 0 0,0 0-1 0 0,0 0 0 0 0,0 1 1 0 0,0-1-1 0 0,0 0 0 0 0,0 0 0 0 0,0 1 1 0 0,0-1-1 0 0,-1 0 0 0 0,1 0 1 0 0,0 1-1 0 0,0-1 0 0 0,0 0 0 0 0,-1 0 1 0 0,1 0-1 0 0,0 1 0 0 0,-3 2 64 0 0,1-1-1 0 0,0 1 1 0 0,-1-1-1 0 0,1 1 1 0 0,-1-1 0 0 0,0 0-1 0 0,0 0 1 0 0,1 0-1 0 0,-5 2 1 0 0,-32 13 957 0 0,25-11-795 0 0,-252 89-90 0 0,28-11 336 0 0,178-63 208 0 0,36-13-217 0 0,-42 20-1 0 0,62-26-462 0 0,1 0 0 0 0,0 0 0 0 0,0 0 0 0 0,0 0 0 0 0,0 1 0 0 0,1 0 0 0 0,-1-1 0 0 0,1 1 0 0 0,-3 4 0 0 0,-1 6 0 0 0,7-8 0 0 0,0-4 0 0 0,1 4 0 0 0,-1-1 0 0 0,1 0 0 0 0,0 0 0 0 0,1-1 0 0 0,-1 1 0 0 0,0 0 0 0 0,1-1 0 0 0,0 1 0 0 0,0-1 0 0 0,0 0 0 0 0,0 0 0 0 0,1 0 0 0 0,-1 0 0 0 0,1-1 0 0 0,4 4 0 0 0,4 0 0 0 0,0 0 0 0 0,0 0 0 0 0,23 7 0 0 0,92 16 0 0 0,-68-17 0 0 0,-36-7-9 0 0,38 15 0 0 0,-51-17 22 0 0,-1 2 0 0 0,0-1 0 0 0,0 1 0 0 0,-1 1 0 0 0,0-1-1 0 0,12 11 1 0 0,-19-15 29 0 0,1 1 0 0 0,-1-1-1 0 0,1 1 1 0 0,-1 0 0 0 0,1 0-1 0 0,-1 0 1 0 0,0 0 0 0 0,0-1-1 0 0,0 1 1 0 0,0 1 0 0 0,0-1-1 0 0,0 0 1 0 0,-1 0 0 0 0,1 0-1 0 0,-1 0 1 0 0,1 1 0 0 0,-1-1-1 0 0,0 0 1 0 0,0 0 0 0 0,0 1 0 0 0,0-1-1 0 0,0 0 1 0 0,0 0 0 0 0,-2 4-1 0 0,1-1 37 0 0,-1-1 0 0 0,0 0 0 0 0,0 0 0 0 0,-1 0-1 0 0,1 0 1 0 0,-1 0 0 0 0,0-1 0 0 0,0 1 0 0 0,0-1 0 0 0,0 0-1 0 0,-6 5 1 0 0,0-1-78 0 0,-1-1 0 0 0,1 0 0 0 0,-1-1 0 0 0,0 0 0 0 0,-22 7 0 0 0,-57 12 0 0 0,71-20 0 0 0,-19 6 0 0 0,-1-3 0 0 0,1-1 0 0 0,-1-2 0 0 0,-42-1 0 0 0,64-4-134 0 0,0-1 1 0 0,-28-7-1 0 0,44 9 76 0 0,-1 0 1 0 0,0 0-1 0 0,1 0 1 0 0,-1-1-1 0 0,0 1 0 0 0,1 0 1 0 0,-1 0-1 0 0,1-1 1 0 0,-1 1-1 0 0,1 0 0 0 0,-1-1 1 0 0,0 1-1 0 0,1 0 1 0 0,-1-1-1 0 0,1 1 0 0 0,-1-1 1 0 0,1 1-1 0 0,0-1 1 0 0,-1 1-1 0 0,1-1 0 0 0,-1 0 1 0 0,1 1-52 0 0,0-1 0 0 0,0 1 1 0 0,0-1-1 0 0,0 1 1 0 0,0-1-1 0 0,0 0 0 0 0,0 1 1 0 0,0 0-1 0 0,1-1 0 0 0,-1 1 1 0 0,0-1-1 0 0,0 1 0 0 0,0-1 1 0 0,1 1-1 0 0,-1-1 0 0 0,0 1 1 0 0,1-1-1 0 0,-1 1 0 0 0,0 0 1 0 0,1-1-1 0 0,3-2-363 0 0,-1-1 0 0 0,1 1-1 0 0,0 1 1 0 0,5-4 0 0 0,-9 6 534 0 0,28-13-1597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1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88 11975 0 0,'0'0'267'0'0,"0"0"42"0"0,0 0 17 0 0,-4-7 74 0 0,-1 2-229 0 0,1 0 0 0 0,-1 1 1 0 0,0 0-1 0 0,0 0 1 0 0,-1 0-1 0 0,1 0 0 0 0,-1 1 1 0 0,1 0-1 0 0,-1 0 1 0 0,-9-2-1 0 0,-49-27-6 0 0,60 31-157 0 0,-1 0-1 0 0,1 0 1 0 0,0 0-1 0 0,0 1 1 0 0,0-1-1 0 0,-1 1 1 0 0,1 0-1 0 0,0 0 1 0 0,0 1 0 0 0,-1-1-1 0 0,1 1 1 0 0,0 0-1 0 0,-8 3 1 0 0,-2 1 104 0 0,-1 1 0 0 0,-19 12 1 0 0,-7 7 445 0 0,-44 36-1 0 0,65-45-952 0 0,-1 0 504 0 0,0 1-1 0 0,2 2 1 0 0,0 0 0 0 0,1 0-1 0 0,1 2 1 0 0,1 0 0 0 0,-24 43-1 0 0,37-59-110 0 0,0 1 0 0 0,0 0 0 0 0,1 0 0 0 0,0 0 1 0 0,1 0-1 0 0,-1 1 0 0 0,1-1 0 0 0,0 0 0 0 0,1 0 0 0 0,-1 9 0 0 0,2-13 17 0 0,-1 0 1 0 0,0 1-1 0 0,1-1 1 0 0,-1 0-1 0 0,1 0 1 0 0,0 1-1 0 0,-1-1 1 0 0,1 0-1 0 0,0 0 1 0 0,0 0-1 0 0,1 0 1 0 0,-1 0-1 0 0,0 0 1 0 0,1 0-1 0 0,-1-1 1 0 0,1 1-1 0 0,0 0 1 0 0,-1-1-1 0 0,1 1 1 0 0,0-1-1 0 0,0 0 1 0 0,0 0-1 0 0,0 1 0 0 0,0-1 1 0 0,0 0-1 0 0,0-1 1 0 0,1 1-1 0 0,-1 0 1 0 0,0-1-1 0 0,4 1 1 0 0,2 0 129 0 0,0 0 0 0 0,0-1 1 0 0,1 0-1 0 0,-1-1 0 0 0,0 1 0 0 0,0-2 0 0 0,0 1 1 0 0,0-1-1 0 0,-1 0 0 0 0,10-4 0 0 0,9-5-141 0 0,37-20 0 0 0,-18 3-4 0 0,-2-1 0 0 0,57-49 0 0 0,-69 52 0 0 0,15-8 0 0 0,-41 28 0 0 0,-8 2 72 0 0,2 4-28 0 0,1 0 0 0 0,-1 0-1 0 0,0 1 1 0 0,1-1 0 0 0,-1 0-1 0 0,1 0 1 0 0,-1 1 0 0 0,1-1-1 0 0,-1 0 1 0 0,1 1 0 0 0,-1-1-1 0 0,1 0 1 0 0,-1 1 0 0 0,1-1-1 0 0,-1 1 1 0 0,0 0 0 0 0,0 0 72 0 0,-6 6-223 0 0,-1 0-1 0 0,1 1 1 0 0,1 0 0 0 0,-1 0-1 0 0,1 1 1 0 0,1 0 0 0 0,-8 14-1 0 0,12-21 130 0 0,0-1-1 0 0,1 1 1 0 0,-1 0 0 0 0,0 0-1 0 0,1 0 1 0 0,-1-1-1 0 0,1 1 1 0 0,-1 0-1 0 0,1 0 1 0 0,0 0 0 0 0,0 2-1 0 0,0 0-1738 0 0,-3 0-4169 0 0,6-4 4350 0 0,17 1-953 0 0,39-3-1 0 0,-36 0 1249 0 0,35 2 0 0 0,-34 1 1163 0 0,42 10 0 0 0,-59-10 212 0 0,0 1 1 0 0,0 0 0 0 0,-1 1-1 0 0,1-1 1 0 0,-1 1 0 0 0,1 1 0 0 0,-1-1-1 0 0,0 1 1 0 0,-1 0 0 0 0,10 8-1 0 0,-15-12 174 0 0,1 1 0 0 0,-1 0 0 0 0,0-1 0 0 0,1 1 0 0 0,-1 0 0 0 0,1-1 0 0 0,-1 1-1 0 0,0 0 1 0 0,0 0 0 0 0,1 0 0 0 0,-1-1 0 0 0,0 1 0 0 0,0 0 0 0 0,0 0 0 0 0,0 0-1 0 0,0-1 1 0 0,0 1 0 0 0,0 0 0 0 0,0 0 0 0 0,0 0 0 0 0,-1 1 0 0 0,1-1-946 0 0,0 0 1220 0 0,0-1 288 0 0,-2 0-682 0 0,1 0-1 0 0,0 0 1 0 0,0 0-1 0 0,0 0 0 0 0,0 0 1 0 0,0 0-1 0 0,0-1 1 0 0,0 1-1 0 0,0 0 1 0 0,0-1-1 0 0,0 1 0 0 0,1 0 1 0 0,-1-1-1 0 0,0 0 1 0 0,0 1-1 0 0,0-1 0 0 0,0 1 1 0 0,1-1-1 0 0,-1 0 1 0 0,0 0-1 0 0,0 0 1 0 0,0-1-56 0 0,0 1 0 0 0,0-1 0 0 0,0 0 0 0 0,1 1 0 0 0,-1-1 1 0 0,1 0-1 0 0,-1 0 0 0 0,1 0 0 0 0,0 1 0 0 0,0-1 0 0 0,0-2 0 0 0,0-4 163 0 0,1 1 0 0 0,0-1 0 0 0,0 1 0 0 0,5-14 0 0 0,-4 13-281 0 0,1 1-1 0 0,1 0 0 0 0,-1 0 1 0 0,1 0-1 0 0,0 0 0 0 0,1 0 1 0 0,-1 1-1 0 0,1 0 0 0 0,0 0 1 0 0,1 0-1 0 0,0 1 1 0 0,0 0-1 0 0,12-9 0 0 0,-9 9-14 0 0,0 0 0 0 0,1 0-1 0 0,-1 1 1 0 0,1 0-1 0 0,0 1 1 0 0,0 0 0 0 0,0 1-1 0 0,0 0 1 0 0,0 0 0 0 0,13 0-1 0 0,-11 2 2 0 0,0 0 0 0 0,0 0 0 0 0,14 3 0 0 0,-21-2 0 0 0,-1 0 0 0 0,1 0 0 0 0,0 1 0 0 0,-1-1 0 0 0,1 1 0 0 0,-1 0 0 0 0,1 1 0 0 0,-1-1 0 0 0,0 1 0 0 0,7 5 0 0 0,-8-6 0 0 0,3 5 0 0 0,-1 14 0 0 0,-5-21-11 0 0,0 0 0 0 0,0 1 0 0 0,0-1 0 0 0,1 0 0 0 0,-1 1 0 0 0,0-1 0 0 0,0 1 0 0 0,0-1 0 0 0,1 0 0 0 0,-1 1 0 0 0,0-1 0 0 0,0 0 0 0 0,1 0 0 0 0,-1 1 1 0 0,0-1-1 0 0,1 0 0 0 0,-1 1 0 0 0,0-1 0 0 0,1 0 0 0 0,-1 0 0 0 0,0 0 0 0 0,1 0 0 0 0,-1 1 0 0 0,0-1 0 0 0,1 0 0 0 0,-1 0 0 0 0,1 0 0 0 0,-1 0 0 0 0,0 0 0 0 0,1 0 0 0 0,-1 0 0 0 0,1 0 0 0 0,-1 0 0 0 0,0 0 0 0 0,2 0 0 0 0,13-4-822 0 0,-11 2 677 0 0,31-11-452 0 0,-23 9 608 0 0,0 1 0 0 0,17-3 0 0 0,6-1 0 0 0,-7-1 0 0 0,-14 4 0 0 0,-1 0 0 0 0,0 0 0 0 0,1 2 0 0 0,-1-1 0 0 0,1 2 0 0 0,0 0 0 0 0,23 1 0 0 0,-37 0-1 0 0,1 1 0 0 0,0-1 0 0 0,0 0 0 0 0,0 0 0 0 0,0 0 0 0 0,0 1 0 0 0,0-1 0 0 0,0 0 0 0 0,0 1 0 0 0,0-1 0 0 0,-1 1 0 0 0,1-1 0 0 0,0 1 0 0 0,1 0 0 0 0,-1 5 35 0 0,-1-4 11 0 0,1 2 77 0 0,-1 1 0 0 0,0-1 0 0 0,0 1 0 0 0,0-1 0 0 0,-1 0 0 0 0,1 1 0 0 0,-1-1 0 0 0,-2 8 0 0 0,-15 35 663 0 0,14-39-756 0 0,-5 13-26 0 0,-2 0 1 0 0,0 0-1 0 0,-2-1 0 0 0,-21 27 0 0 0,24-36-396 0 0,-1-1 1 0 0,0 0-1 0 0,0 0 0 0 0,-22 12 0 0 0,32-21-472 0 0,-7-5-1146 0 0,5-4 987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47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933 1 15663 0 0,'0'0'356'0'0,"-2"0"50"0"0,-3 2-346 0 0,1 1 1 0 0,0-1 0 0 0,-1 1-1 0 0,1-1 1 0 0,0 1 0 0 0,0 0 0 0 0,-7 7-1 0 0,-25 31 367 0 0,24-27-381 0 0,-104 148 412 0 0,42-55 7 0 0,-168 234 652 0 0,-7-39-2501 0 0,178-226 663 0 0,27-29-1090 0 0,16-16-2161 0 0,11-11-996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1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11975 0 0,'0'0'267'0'0,"0"0"42"0"0,-1 2 17 0 0,-1 9-210 0 0,-1 0-1 0 0,0-1 1 0 0,-1 1 0 0 0,0-1 0 0 0,0 0 0 0 0,-10 15 0 0 0,-42 57 1495 0 0,-7 2-1081 0 0,-122 174 1072 0 0,165-227-1409 0 0,-54 88 1441 0 0,55-87-1809 0 0,-34 45 1 0 0,19-33-6797 0 0,32-43 1808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12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30 382 11975 0 0,'48'-63'899'0'0,"-27"32"-761"0"0,2 2 0 0 0,27-27-1 0 0,-20 27 397 0 0,2 1 0 0 0,0 2 0 0 0,45-28 1 0 0,-60 45-196 0 0,-1 0 0 0 0,1 0 0 0 0,0 2 0 0 0,1 0 0 0 0,-1 1 1 0 0,1 1-1 0 0,1 1 0 0 0,-1 0 0 0 0,33-2 0 0 0,-44 6-269 0 0,0 1-1 0 0,0-1 1 0 0,0 1-1 0 0,0 0 1 0 0,0 1 0 0 0,0 0-1 0 0,-1 0 1 0 0,1 0-1 0 0,0 1 1 0 0,-1 0-1 0 0,0 0 1 0 0,1 1-1 0 0,-1 0 1 0 0,-1 0-1 0 0,1 0 1 0 0,0 1 0 0 0,-1 0-1 0 0,0 0 1 0 0,5 7-1 0 0,7 9 282 0 0,-2 2 0 0 0,0 0 0 0 0,19 42 0 0 0,-15-28-490 0 0,-17-34 139 0 0,-1 0 0 0 0,1-1 0 0 0,-1 1 0 0 0,0 0 0 0 0,0 0 0 0 0,0 0 0 0 0,0 0 0 0 0,-1 0 0 0 0,1 0 0 0 0,-1 0 0 0 0,0 0 0 0 0,0 0 0 0 0,0 0 0 0 0,0 0 0 0 0,-1 3 0 0 0,0-2 0 0 0,0 0 0 0 0,-1-1 0 0 0,0 1 0 0 0,0-1 0 0 0,0 1 0 0 0,0-1 0 0 0,0 1 0 0 0,-1-1 0 0 0,0 0 0 0 0,-4 4 0 0 0,-4 3 0 0 0,0-1 0 0 0,0 0 0 0 0,0-1 0 0 0,-1-1 0 0 0,-20 10 0 0 0,-67 24 0 0 0,63-27 0 0 0,-309 111-64 0 0,315-115-838 0 0,-1-1 0 0 0,-1-2-1 0 0,-34 4 1 0 0,64-11 729 0 0,1 1-1 0 0,-1-1 1 0 0,0 0 0 0 0,1 0 0 0 0,-1-1 0 0 0,1 1-1 0 0,-1 0 1 0 0,0 0 0 0 0,1-1 0 0 0,-1 1 0 0 0,1-1-1 0 0,-1 0 1 0 0,1 1 0 0 0,-1-1 0 0 0,1 0-1 0 0,-1 0 1 0 0,1 0 0 0 0,0 0 0 0 0,-1 0 0 0 0,1 0-1 0 0,0 0 1 0 0,-1-2 0 0 0,0-8-1191 0 0,3 5 681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1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1 15663 0 0,'0'0'719'0'0,"0"0"-20"0"0,-1 2-449 0 0,-37 48-233 0 0,-54 96 1 0 0,12-16 922 0 0,-52 45 182 0 0,12-17-1127 0 0,27-38-138 0 0,52-70-773 0 0,-41 66-1 0 0,62-76 470 0 0,13-23-3936 0 0,6-15-1035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1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48 13823 0 0,'0'0'315'0'0,"0"0"45"0"0,1 2 21 0 0,9 26-10 0 0,-8-23-177 0 0,-1 1-1 0 0,1-1 1 0 0,0 0 0 0 0,4 6 0 0 0,-5-9-82 0 0,1 0 0 0 0,-1 0 1 0 0,1 0-1 0 0,0 0 0 0 0,0 0 1 0 0,-1-1-1 0 0,1 1 0 0 0,0-1 1 0 0,0 1-1 0 0,0-1 0 0 0,1 0 1 0 0,-1 1-1 0 0,4 0 0 0 0,2 0 148 0 0,1 0 0 0 0,0-1 0 0 0,-1 0 0 0 0,1-1-1 0 0,0 0 1 0 0,-1 0 0 0 0,17-3 0 0 0,1 1 221 0 0,28-2 469 0 0,-2-3 1 0 0,64-14-1 0 0,-87 13-897 0 0,0-1 0 0 0,0-1 0 0 0,-1-1-1 0 0,0-2 1 0 0,35-21 0 0 0,-63 34-60 0 0,0 0-1 0 0,1 0 1 0 0,-1 0 0 0 0,0 0-1 0 0,0 0 1 0 0,1 0 0 0 0,-1-1-1 0 0,0 1 1 0 0,0 0 0 0 0,1 0-1 0 0,-1 0 1 0 0,0 0 0 0 0,0 0-1 0 0,1-1 1 0 0,-1 1 0 0 0,0 0-1 0 0,0 0 1 0 0,0 0 0 0 0,1-1-1 0 0,-1 1 1 0 0,0 0 0 0 0,0 0-1 0 0,0-1 1 0 0,0 1 0 0 0,0 0-1 0 0,0 0 1 0 0,0-1 0 0 0,1 1-1 0 0,-1 0 1 0 0,0-1 0 0 0,0 1-1 0 0,0 0 1 0 0,0 0 0 0 0,0-1-1 0 0,0 1 1 0 0,0 0 0 0 0,0 0-1 0 0,0-1 1 0 0,0 1 0 0 0,-1 0-1 0 0,1-1 1 0 0,0 1 0 0 0,0 0-1 0 0,0 0 1 0 0,0-1 0 0 0,0 1-1 0 0,0 0 1 0 0,-1 0-1 0 0,1-1 1 0 0,0 1 0 0 0,0 0-1 0 0,0 0 1 0 0,0 0 0 0 0,-1-1-1 0 0,1 1 1 0 0,0 0 0 0 0,-10-4-451 0 0,3 3 336 0 0,-1 1-1 0 0,1 0 1 0 0,-1 0-1 0 0,1 0 1 0 0,-1 1-1 0 0,1 0 1 0 0,0 1-1 0 0,-10 3 1 0 0,3-2 108 0 0,-48 12-96 0 0,0 3-1 0 0,0 2 0 0 0,-83 41 1 0 0,144-60 97 0 0,-147 81-1449 0 0,134-73 1492 0 0,1 1 0 0 0,0 1 0 0 0,0 0 0 0 0,1 0 0 0 0,1 1 0 0 0,-1 1 0 0 0,2 0 0 0 0,-10 15 1 0 0,15-19 92 0 0,1 0-1 0 0,0 0 1 0 0,1 0 0 0 0,0 1 0 0 0,1-1 0 0 0,-1 1 0 0 0,2 0 0 0 0,-1 0 0 0 0,2 0 0 0 0,-1 0 0 0 0,1 0 0 0 0,1-1 0 0 0,2 16 0 0 0,-1-12 50 0 0,0-1 0 0 0,2 0 0 0 0,-1 0 0 0 0,1 0-1 0 0,1 0 1 0 0,0-1 0 0 0,1 1 0 0 0,0-1 0 0 0,1-1-1 0 0,10 14 1 0 0,-10-17-165 0 0,0 0 0 0 0,0-1-1 0 0,1 0 1 0 0,-1 0 0 0 0,1 0 0 0 0,1-1 0 0 0,-1-1-1 0 0,1 1 1 0 0,0-1 0 0 0,0-1 0 0 0,0 1-1 0 0,0-2 1 0 0,18 4 0 0 0,0-2-292 0 0,0-1 0 0 0,1-2 0 0 0,44-3 0 0 0,-24-3-5141 0 0,5-3-1891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1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1 10135 0 0,'0'0'231'0'0,"0"0"29"0"0,0 0 19 0 0,0 0 105 0 0,0 0 410 0 0,0 0 184 0 0,0 0 40 0 0,0 0-63 0 0,0 0-290 0 0,-1 0-121 0 0,0 0-497 0 0,0 1 0 0 0,0-1-1 0 0,0 0 1 0 0,1 1 0 0 0,-1-1-1 0 0,0 1 1 0 0,0-1 0 0 0,1 1-1 0 0,-1-1 1 0 0,1 1 0 0 0,-1-1-1 0 0,0 1 1 0 0,1 0 0 0 0,-1-1-1 0 0,1 1 1 0 0,-1 1-1 0 0,-9 9 293 0 0,-24 15-339 0 0,-2-1 0 0 0,-59 31 0 0 0,-7-8 0 0 0,42-22 0 0 0,-78 50 0 0 0,113-61 0 0 0,25-14 0 0 0,0-1 0 0 0,0 0 0 0 0,-1 0 0 0 0,1 0 0 0 0,0 0 0 0 0,0 0 0 0 0,0 0 0 0 0,-1 0 0 0 0,1 0 0 0 0,0 1 0 0 0,0-1 0 0 0,0 0 0 0 0,0 0 0 0 0,-1 0 0 0 0,1 0 0 0 0,0 0 0 0 0,0 1 0 0 0,0-1 0 0 0,0 0 0 0 0,0 0 0 0 0,0 0 0 0 0,0 1 0 0 0,0-1 0 0 0,0 0 0 0 0,0 0 0 0 0,-1 0 0 0 0,1 1 0 0 0,0-1 0 0 0,0 0 0 0 0,0 0 0 0 0,0 0 0 0 0,0 1 0 0 0,0-1 0 0 0,1 0 0 0 0,-1 0 0 0 0,0 1 0 0 0,0-1 0 0 0,0 0 0 0 0,0 0 0 0 0,0 0 0 0 0,0 0 0 0 0,0 1 0 0 0,0-1 0 0 0,0 0 0 0 0,0 0 0 0 0,1 0 0 0 0,-1 0 0 0 0,0 1 0 0 0,0-1 0 0 0,0 0 0 0 0,1 0 0 0 0,7 4 0 0 0,-8-4 0 0 0,8 3 0 0 0,-1-1 0 0 0,1-1 0 0 0,0 1 0 0 0,0-1 0 0 0,-1-1 0 0 0,1 1 0 0 0,0-1 0 0 0,0-1 0 0 0,10-1 0 0 0,30 1 0 0 0,-19 2 0 0 0,15 1 0 0 0,-1 2 0 0 0,83 17 0 0 0,-117-18 0 0 0,-1 0 0 0 0,1 1 0 0 0,-1 0 0 0 0,1 0 0 0 0,-1 0 0 0 0,0 1 0 0 0,-1 1 0 0 0,1-1 0 0 0,-1 1 0 0 0,0 0 0 0 0,10 13 0 0 0,-14-15 0 0 0,0 0 0 0 0,0 0 0 0 0,0 0 0 0 0,-1 0 0 0 0,0 0 0 0 0,0 0 0 0 0,0 1 0 0 0,0-1 0 0 0,-1 1 0 0 0,0-1 0 0 0,0 1 0 0 0,0-1 0 0 0,0 1 0 0 0,-1 0 0 0 0,0 0 0 0 0,0-1 0 0 0,0 1 0 0 0,0 0 0 0 0,-1 0 0 0 0,0-1 0 0 0,0 1 0 0 0,0 0 0 0 0,0-1 0 0 0,-3 6 0 0 0,-1-1 0 0 0,-1 1 0 0 0,0-1 0 0 0,0-1 0 0 0,-1 1 0 0 0,0-1 0 0 0,0 0 0 0 0,-1 0 0 0 0,0-1 0 0 0,0 0 0 0 0,-1-1 0 0 0,1 0 0 0 0,-12 5 0 0 0,-6 4 0 0 0,-1-3 0 0 0,0 0 0 0 0,-33 9 0 0 0,21-9 0 0 0,-1-2 0 0 0,-1-2 0 0 0,-74 6 0 0 0,96-13 202 0 0,-1-1-1 0 0,1-1 1 0 0,0-1 0 0 0,-1-1-1 0 0,1-1 1 0 0,0 0 0 0 0,0-1-1 0 0,-26-12 1 0 0,43 17-273 0 0,1-1 0 0 0,0 1 0 0 0,0-1 1 0 0,-1 1-1 0 0,1-1 0 0 0,0 0 0 0 0,0 0 0 0 0,0 1 1 0 0,0-1-1 0 0,0 0 0 0 0,0 0 0 0 0,0 0 0 0 0,0 0 1 0 0,0 0-1 0 0,0 0 0 0 0,1-1 0 0 0,-1 1 0 0 0,0 0 0 0 0,1 0 1 0 0,-1 0-1 0 0,1-1 0 0 0,-1 1 0 0 0,1 0 0 0 0,0-1 1 0 0,0 1-1 0 0,-1 0 0 0 0,1-1 0 0 0,0 1 0 0 0,0 0 1 0 0,0-1-1 0 0,0 1 0 0 0,1 0 0 0 0,-1-1 0 0 0,0 1 1 0 0,1-3-1 0 0,1 0-314 0 0,0 0-1 0 0,0 0 1 0 0,1 0 0 0 0,-1 0 0 0 0,1 0 0 0 0,0 0-1 0 0,0 0 1 0 0,7-5 0 0 0,17-11-1150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1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0 15663 0 0,'0'0'356'0'0,"0"0"50"0"0,0 2 20 0 0,1 0-399 0 0,0 1 0 0 0,0 0 0 0 0,0 0-1 0 0,0 0 1 0 0,-1 0 0 0 0,0 0 0 0 0,1 1 0 0 0,-1-1-1 0 0,0 0 1 0 0,-1 0 0 0 0,1 0 0 0 0,0 0-1 0 0,-2 5 1 0 0,-1 0 5 0 0,0 0-1 0 0,-1-1 0 0 0,1 1 1 0 0,-6 7-1 0 0,-11 16-31 0 0,-2 0 0 0 0,-44 48 0 0 0,-62 49 0 0 0,104-105 0 0 0,-294 269-1439 0 0,147-137 878 0 0,128-113 561 0 0,39-38 129 0 0,4-4-1 0 0,6-4-1413 0 0,5-7-3855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1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11 435 13823 0 0,'-1'-1'25'0'0,"0"0"1"0"0,0 0-1 0 0,0 1 0 0 0,1-1 0 0 0,-1 0 0 0 0,0 0 1 0 0,1 0-1 0 0,-1 0 0 0 0,1 0 0 0 0,-1 0 0 0 0,1 0 1 0 0,-1 0-1 0 0,1-1 0 0 0,0 1 0 0 0,-1 0 0 0 0,1 0 1 0 0,0 0-1 0 0,0-2 0 0 0,0 1 27 0 0,1 0 1 0 0,0 0-1 0 0,0 1 1 0 0,0-1-1 0 0,0 0 1 0 0,0 0-1 0 0,1 1 1 0 0,-1-1-1 0 0,0 0 1 0 0,3-1-1 0 0,23-28 343 0 0,-1 1-146 0 0,59-53-1 0 0,-44 52 91 0 0,1 1-1 0 0,2 3 1 0 0,1 1-1 0 0,0 3 1 0 0,2 2 0 0 0,0 1-1 0 0,2 3 1 0 0,0 2-1 0 0,0 2 1 0 0,63-8-1 0 0,-96 19-99 0 0,0 0-1 0 0,23 2 0 0 0,-33 0-116 0 0,1 1 0 0 0,-1-1 0 0 0,1 2-1 0 0,-1-1 1 0 0,0 1 0 0 0,0 0-1 0 0,0 0 1 0 0,11 6 0 0 0,-15-7-115 0 0,0 1-1 0 0,0-1 1 0 0,0 1-1 0 0,0-1 1 0 0,0 1 0 0 0,-1 0-1 0 0,1 0 1 0 0,-1 0 0 0 0,1 0-1 0 0,-1 0 1 0 0,0 0 0 0 0,1 1-1 0 0,-1-1 1 0 0,-1 0 0 0 0,1 0-1 0 0,0 1 1 0 0,0-1 0 0 0,-1 1-1 0 0,1-1 1 0 0,-1 1 0 0 0,0-1-1 0 0,0 1 1 0 0,0-1 0 0 0,0 1-1 0 0,0-1 1 0 0,-1 5 0 0 0,-1 2-10 0 0,0 0 1 0 0,-1-1-1 0 0,0 1 1 0 0,0 0 0 0 0,-9 14-1 0 0,-8 10 3 0 0,-1-2 0 0 0,-1 0 0 0 0,-2-2 0 0 0,-1 0 0 0 0,-32 28 0 0 0,8-16 0 0 0,-1-2 0 0 0,-58 32 0 0 0,90-59 0 0 0,-45 24 0 0 0,-89 39 0 0 0,150-74 0 0 0,-15 6-73 0 0,-78 33-329 0 0,82-36-664 0 0,-1 0 0 0 0,-23 3 0 0 0,35-7-886 0 0,3-4-80 0 0,3-18-15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1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66 15663 0 0,'0'0'356'0'0,"0"0"50"0"0,0 0 20 0 0,1-1-42 0 0,4-2-250 0 0,-5 3-134 0 0,1 0 1 0 0,-1-1 0 0 0,0 1 0 0 0,0 0-1 0 0,0 0 1 0 0,0-1 0 0 0,0 1-1 0 0,1 0 1 0 0,-1-1 0 0 0,0 1 0 0 0,0 0-1 0 0,0-1 1 0 0,0 1 0 0 0,0 0 0 0 0,0 0-1 0 0,0-1 1 0 0,0 1 0 0 0,0 0-1 0 0,0-1 1 0 0,0 1 0 0 0,0 0 0 0 0,0-1-1 0 0,0 1 1 0 0,-1-1 0 0 0,-1-1-5 0 0,0-1 72 0 0,0-1 0 0 0,0 1 0 0 0,-1 0 0 0 0,0 1 0 0 0,1-1 0 0 0,-1 0 0 0 0,0 1 0 0 0,0 0 0 0 0,-1-1 0 0 0,1 1 0 0 0,0 1 0 0 0,-1-1 0 0 0,1 0 0 0 0,-8-1 0 0 0,2-1 136 0 0,-1 2 0 0 0,1-1 0 0 0,-1 2 0 0 0,-16-2 0 0 0,14 3-204 0 0,-1 0 0 0 0,1 1 0 0 0,-1 1 0 0 0,1 0 0 0 0,-1 0 0 0 0,1 2 0 0 0,0-1 0 0 0,-20 10 0 0 0,-4 5 0 0 0,-46 31 0 0 0,33-16 288 0 0,1 3 0 0 0,2 2 0 0 0,2 2 0 0 0,-55 64 0 0 0,77-76 304 0 0,22-28-591 0 0,0 0 0 0 0,0 1-1 0 0,-1-1 1 0 0,1 0 0 0 0,0 0-1 0 0,0 1 1 0 0,0-1 0 0 0,0 0-1 0 0,-1 1 1 0 0,1-1 0 0 0,0 1-1 0 0,0-1 1 0 0,0 0-1 0 0,0 1 1 0 0,0-1 0 0 0,0 0-1 0 0,0 1 1 0 0,0-1 0 0 0,0 0-1 0 0,0 1 1 0 0,0-1 0 0 0,0 0-1 0 0,0 1 1 0 0,1 0-1 0 0,0-1 0 0 0,0 1 0 0 0,0-1 0 0 0,-1 1 0 0 0,1-1 0 0 0,0 0 0 0 0,0 1 0 0 0,0-1 0 0 0,0 0 0 0 0,-1 0 0 0 0,1 0 0 0 0,0 0 0 0 0,0 0 0 0 0,0 0 0 0 0,0 0 0 0 0,0 0 0 0 0,0 0 0 0 0,0 0 0 0 0,0 0 0 0 0,-1 0 0 0 0,1 0 0 0 0,0-1 0 0 0,0 1 0 0 0,1-1 0 0 0,23-10 0 0 0,161-89 6 0 0,1-2-76 0 0,-167 93-742 0 0,-18 9 304 0 0,-2 0 66 0 0,0 2 292 0 0,-1 7 147 0 0,0 0 0 0 0,0 0 0 0 0,0-1 0 0 0,-1 1 0 0 0,-4 10 0 0 0,-20 45 3 0 0,4-9 2 0 0,21-52-153 0 0,0 0 0 0 0,0 0 1 0 0,0 0-1 0 0,1 0 0 0 0,-1 1 0 0 0,1-1 0 0 0,0 0 0 0 0,0 0 0 0 0,0 1 0 0 0,0-1 0 0 0,1 0 0 0 0,-1 0 1 0 0,1 0-1 0 0,0 0 0 0 0,0 1 0 0 0,2 3 0 0 0,-2-5-5988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1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32 15663 0 0,'0'0'132'0'0,"0"0"-1"0"0,0-1 0 0 0,1 1 1 0 0,-1 0-1 0 0,0 0 0 0 0,1 0 1 0 0,-1 0-1 0 0,0-1 0 0 0,1 1 1 0 0,-1 0-1 0 0,0 0 0 0 0,1 0 1 0 0,-1 0-1 0 0,0 0 0 0 0,1 0 1 0 0,-1 0-1 0 0,0 0 0 0 0,1 0 1 0 0,-1 0-1 0 0,0 0 0 0 0,1 0 1 0 0,-1 0-1 0 0,1 0 0 0 0,-3 11 2 0 0,-1-1-1 0 0,-1 1 1 0 0,0-1 0 0 0,0 0-1 0 0,-1-1 1 0 0,0 1-1 0 0,-1-1 1 0 0,0 0-1 0 0,-9 11 1 0 0,-8 7 524 0 0,-40 36 0 0 0,12-15-649 0 0,-72 89 0 0 0,109-120-8 0 0,2 0 0 0 0,0 1 0 0 0,0 0 0 0 0,-9 24 0 0 0,19-36 0 0 0,0 1 0 0 0,1-1 0 0 0,0 1 0 0 0,0-1 0 0 0,1 1 0 0 0,-1-1 0 0 0,1 1 0 0 0,1-1 0 0 0,-1 1 0 0 0,1-1 0 0 0,3 12 0 0 0,-3-17-7 0 0,-1 0 0 0 0,1 1-1 0 0,0-1 1 0 0,-1 0 0 0 0,1 1-1 0 0,0-1 1 0 0,0 0 0 0 0,0 0-1 0 0,0 0 1 0 0,0 0 0 0 0,0 0-1 0 0,0 0 1 0 0,1 0 0 0 0,-1 0-1 0 0,0 0 1 0 0,0-1 0 0 0,1 1 0 0 0,1 0-1 0 0,0 0-46 0 0,-1 0 0 0 0,1-1 0 0 0,0 1-1 0 0,0-1 1 0 0,0 0 0 0 0,0 0 0 0 0,0 0-1 0 0,-1 0 1 0 0,4-1 0 0 0,4-1-230 0 0,0-1 0 0 0,0 0 1 0 0,0 0-1 0 0,11-7 0 0 0,6-4-407 0 0,0-1-1 0 0,-1-1 1 0 0,-1-1 0 0 0,-1-1-1 0 0,-1-2 1 0 0,26-26 0 0 0,112-146-4539 0 0,-136 159 5079 0 0,4-6 477 0 0,-15 20 247 0 0,27-32 0 0 0,-39 50 7 0 0,-2 1 286 0 0,0 0 124 0 0,0 2-660 0 0,0 0 0 0 0,1 0 0 0 0,-1 0 0 0 0,0 0 0 0 0,0 0 0 0 0,0 0 0 0 0,-1 4 0 0 0,-2 10 473 0 0,1-9-689 0 0,1 1 0 0 0,0-1 0 0 0,0 0 1 0 0,1 1-1 0 0,0-1 0 0 0,1 8 0 0 0,-1-13-75 0 0,1 0-1 0 0,-1 0 1 0 0,1 0 0 0 0,0 0-1 0 0,0 0 1 0 0,0 0 0 0 0,0 0-1 0 0,0 0 1 0 0,0-1 0 0 0,0 1-1 0 0,1 0 1 0 0,-1-1 0 0 0,0 1-1 0 0,1-1 1 0 0,0 1-1 0 0,-1-1 1 0 0,1 0 0 0 0,0 0-1 0 0,0 1 1 0 0,-1-1 0 0 0,1-1-1 0 0,0 1 1 0 0,0 0 0 0 0,0 0-1 0 0,4 0 1 0 0,4 1 210 0 0,0 0-1 0 0,-1-1 1 0 0,1 0 0 0 0,0-1-1 0 0,0 0 1 0 0,0 0 0 0 0,0-1-1 0 0,-1 0 1 0 0,18-5 0 0 0,6-4 516 0 0,45-20 0 0 0,-72 28-689 0 0,185-91 1044 0 0,-173 81-1120 0 0,1-1 0 0 0,29-27 0 0 0,-46 38 0 0 0,0 0 0 0 0,-1 1 0 0 0,1 0 0 0 0,-1-1 0 0 0,0 1 0 0 0,0-1 0 0 0,0 1 0 0 0,0-1 0 0 0,0 0 0 0 0,0 1 0 0 0,0-1 0 0 0,0 0 0 0 0,-1 0 0 0 0,1 1 0 0 0,-1-1 0 0 0,1 0 0 0 0,-1 0 0 0 0,0 0 0 0 0,0 0 0 0 0,0 0 0 0 0,0-2 0 0 0,0 3 0 0 0,0 0 0 0 0,0-1 0 0 0,-1 1 0 0 0,1 0 0 0 0,-1 0 0 0 0,1-1 0 0 0,-1 1 0 0 0,0 0 0 0 0,1 0 0 0 0,-1 0 0 0 0,0 0 0 0 0,0 0 0 0 0,0 0 0 0 0,1 0 0 0 0,-1 0 0 0 0,0 0 0 0 0,0 0 0 0 0,-1 0 0 0 0,1 1 0 0 0,0-1 0 0 0,0 0 0 0 0,0 1 0 0 0,0-1 0 0 0,-1 1 0 0 0,1-1 0 0 0,0 1 0 0 0,0 0 0 0 0,-1 0 0 0 0,-1-1 0 0 0,-4 1 0 0 0,-1-1 0 0 0,0 1 0 0 0,0 1 0 0 0,0-1 0 0 0,1 2 0 0 0,-1-1 0 0 0,-14 5 0 0 0,-51 22 0 0 0,72-28 0 0 0,-3 2 0 0 0,-162 73 0 0 0,125-54 0 0 0,-74 52 0 0 0,98-61 0 0 0,-68 55 0 0 0,72-56 0 0 0,1 1 0 0 0,0 0 0 0 0,1 0 0 0 0,-12 20 0 0 0,19-27 0 0 0,1 0 0 0 0,1 0 0 0 0,-1 1 0 0 0,1-1 0 0 0,0 1 0 0 0,0 0 0 0 0,0 0 0 0 0,1 0 0 0 0,0 0 0 0 0,0 7 0 0 0,1-10 0 0 0,0 0 0 0 0,0 0 0 0 0,0 0 0 0 0,0 0 0 0 0,1 0 0 0 0,0 0 0 0 0,-1 0 0 0 0,1-1 0 0 0,0 1 0 0 0,0 0 0 0 0,1-1 0 0 0,-1 1 0 0 0,0 0 0 0 0,1-1 0 0 0,0 0 0 0 0,0 1 0 0 0,-1-1 0 0 0,1 0 0 0 0,0 0 0 0 0,1 0 0 0 0,-1 0 0 0 0,4 3 0 0 0,4 0 0 0 0,0 0 0 0 0,-1-1 0 0 0,2 0 0 0 0,-1 0 0 0 0,0-1 0 0 0,1-1 0 0 0,-1 1 0 0 0,21 0 0 0 0,7-1 0 0 0,45-5 0 0 0,-45 1 0 0 0,-15 1-74 0 0,45-2-6320 0 0,-25-3-922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1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25 10135 0 0,'0'0'231'0'0,"0"0"29"0"0,1-2 19 0 0,3 0-116 0 0,-3 1-141 0 0,1 0 1 0 0,-1 0-1 0 0,1-1 0 0 0,-1 1 1 0 0,0 0-1 0 0,0-1 1 0 0,0 1-1 0 0,1-1 0 0 0,-1 1 1 0 0,-1-1-1 0 0,3-3 1 0 0,-2 4 320 0 0,-1 4 380 0 0,-3 13 1339 0 0,-5 22 848 0 0,-39 106-2276 0 0,25-81 73 0 0,-26 120 0 0 0,47-175-707 0 0,0-1 0 0 0,1 0 0 0 0,-1 0 0 0 0,1 0 0 0 0,2 9 0 0 0,-2-15 0 0 0,0 1 0 0 0,0-1 0 0 0,0 0 0 0 0,0 0 0 0 0,0 0 0 0 0,1 0 0 0 0,-1 0 0 0 0,0 0 0 0 0,1 0 0 0 0,-1-1 0 0 0,0 1 0 0 0,1 0 0 0 0,0 0 0 0 0,-1 0 0 0 0,1 0 0 0 0,-1 0 0 0 0,1-1 0 0 0,0 1 0 0 0,0 0 0 0 0,-1 0 0 0 0,1-1 0 0 0,0 1 0 0 0,0-1 0 0 0,0 1 0 0 0,0-1 0 0 0,0 1 0 0 0,0-1 0 0 0,0 1 0 0 0,0-1 0 0 0,0 0 0 0 0,0 0 0 0 0,0 1 0 0 0,0-1 0 0 0,0 0 0 0 0,0 0 0 0 0,0 0 0 0 0,0 0 0 0 0,0 0 0 0 0,0 0 0 0 0,0 0 0 0 0,0-1 0 0 0,0 1 0 0 0,0 0 0 0 0,0-1 0 0 0,0 1 0 0 0,1-1 0 0 0,12-6 10 0 0,-1 0 0 0 0,0-1 0 0 0,-1 0-1 0 0,0-1 1 0 0,15-14 0 0 0,-24 20 3 0 0,148-134 1860 0 0,-25 20-1770 0 0,-106 99-167 0 0,-19 18 16 0 0,-1 1 1 0 0,1-1-1 0 0,-1 0 0 0 0,0 1 0 0 0,1-1 1 0 0,-1 1-1 0 0,0-1 0 0 0,1 1 0 0 0,-1 0 1 0 0,0-1-1 0 0,0 1 0 0 0,0-1 0 0 0,1 1 0 0 0,-1-1 1 0 0,0 1-1 0 0,0 0 0 0 0,0 3-59 0 0,0 0 0 0 0,0 0 0 0 0,-1 1 0 0 0,1-1 0 0 0,-1 0 0 0 0,0 0 0 0 0,-2 6 0 0 0,-3 13-153 0 0,4-10 260 0 0,1 1 0 0 0,0 0 0 0 0,1-1 0 0 0,0 1 0 0 0,1 0 0 0 0,1-1 0 0 0,4 21 0 0 0,-5-32 42 0 0,0 0 0 0 0,0-1-1 0 0,-1 1 1 0 0,1 0 0 0 0,0 0-1 0 0,0-1 1 0 0,1 1 0 0 0,-1-1 0 0 0,0 1-1 0 0,1-1 1 0 0,-1 1 0 0 0,0-1-1 0 0,1 0 1 0 0,0 0 0 0 0,-1 1 0 0 0,1-1-1 0 0,0 0 1 0 0,-1-1 0 0 0,1 1-1 0 0,0 0 1 0 0,0 0 0 0 0,0-1 0 0 0,0 1-1 0 0,0-1 1 0 0,3 1 0 0 0,5-1 282 0 0,-1 0 0 0 0,1 0 0 0 0,-1 0 0 0 0,12-3 0 0 0,-8 1-109 0 0,15-2 351 0 0,37-12 1 0 0,-21 5-580 0 0,-34 9 13 0 0,0-2 0 0 0,0 1 0 0 0,0-1 0 0 0,-1-1 0 0 0,18-10 0 0 0,-24 13 0 0 0,0 0 0 0 0,0 0 0 0 0,0 0 0 0 0,-1 0 0 0 0,1-1 0 0 0,3-4 0 0 0,1 0 0 0 0,3-2-289 0 0,0-1-1 0 0,-1-1 1 0 0,-1 1 0 0 0,0-2-1 0 0,0 1 1 0 0,-1-1-1 0 0,10-22 1 0 0,10-16-828 0 0,43-57-3748 0 0,-50 79 3330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4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102 264 13823 0 0,'-1'-7'173'0'0,"1"1"-1"0"0,0-1 0 0 0,0 0 1 0 0,1 0-1 0 0,0 0 0 0 0,0 0 0 0 0,1 1 1 0 0,-1-1-1 0 0,2 0 0 0 0,-1 1 1 0 0,1 0-1 0 0,0-1 0 0 0,0 1 1 0 0,0 0-1 0 0,1 1 0 0 0,0-1 0 0 0,0 1 1 0 0,1-1-1 0 0,-1 1 0 0 0,1 1 1 0 0,0-1-1 0 0,1 1 0 0 0,-1-1 1 0 0,1 1-1 0 0,11-5 0 0 0,31-10 234 0 0,0 2 0 0 0,94-18 0 0 0,-61 21-455 0 0,84-2 0 0 0,-146 15 13 0 0,22-2 528 0 0,-1 2 0 0 0,50 4 0 0 0,-84-2-407 0 0,0 0 0 0 0,0 0 0 0 0,0 1 0 0 0,-1 0 0 0 0,1 0-1 0 0,8 4 1 0 0,-12-5-81 0 0,0 0 0 0 0,0 0 0 0 0,-1 0-1 0 0,1 0 1 0 0,0 1 0 0 0,-1-1-1 0 0,1 1 1 0 0,-1-1 0 0 0,0 1 0 0 0,1-1-1 0 0,-1 1 1 0 0,0 0 0 0 0,0 0 0 0 0,0-1-1 0 0,0 1 1 0 0,0 0 0 0 0,-1 0 0 0 0,1 0-1 0 0,-1 0 1 0 0,1 0 0 0 0,-1 0-1 0 0,1 3 1 0 0,-1 4 172 0 0,-1 0 0 0 0,0-1 0 0 0,0 1 0 0 0,-1-1 0 0 0,0 1 0 0 0,0-1 0 0 0,-1 0 0 0 0,-6 13 0 0 0,-3 4 20 0 0,-22 31 0 0 0,18-32-196 0 0,-1-1 0 0 0,-1-1 0 0 0,-1-1 0 0 0,-1-1 0 0 0,-1 0 0 0 0,0-2 0 0 0,-2 0 0 0 0,0-1 0 0 0,-50 26 0 0 0,40-25 0 0 0,-1-3 0 0 0,-1 0 0 0 0,0-2 0 0 0,0-2 0 0 0,-1-1 0 0 0,-1-2 0 0 0,0-2 0 0 0,-51 3 0 0 0,72-8 8 0 0,-76-1-109 0 0,82 0-84 0 0,0-1 1 0 0,-1-1 0 0 0,1 0-1 0 0,0-1 1 0 0,0 0 0 0 0,-15-6-1 0 0,11 3-244 0 0,11 5 295 0 0,-1 0-1 0 0,1-1 0 0 0,0 1 1 0 0,-1-1-1 0 0,1 1 0 0 0,0-1 0 0 0,0 0 1 0 0,0-1-1 0 0,0 1 0 0 0,1 0 1 0 0,-5-5-1 0 0,6 0-7052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1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4 15663 0 0,'0'0'356'0'0,"2"-1"50"0"0,-2 1-342 0 0,1 0 0 0 0,0-1 0 0 0,-1 1 0 0 0,1 0 0 0 0,0 0 0 0 0,-1-1 1 0 0,1 1-1 0 0,0 0 0 0 0,-1 0 0 0 0,1 0 0 0 0,0 0 0 0 0,0 0 0 0 0,-1 0 1 0 0,1 0-1 0 0,0 0 0 0 0,0 0 0 0 0,-1 0 0 0 0,1 1 0 0 0,0-1 0 0 0,-1 0 1 0 0,1 0-1 0 0,0 1 0 0 0,-1-1 0 0 0,1 1 0 0 0,-1-1 0 0 0,1 0 0 0 0,0 1 1 0 0,-1-1-1 0 0,1 1 0 0 0,0 0 0 0 0,0 1 7 0 0,0 0 0 0 0,-1 0 0 0 0,1 0 0 0 0,-1 0 0 0 0,0 0 0 0 0,1 0 0 0 0,-1-1 0 0 0,0 1 0 0 0,0 0 0 0 0,0 0 0 0 0,0 0 0 0 0,-1 0 0 0 0,0 3 0 0 0,0 2-55 0 0,-1 1-1 0 0,0-1 1 0 0,-1 0-1 0 0,0 0 1 0 0,0 0-1 0 0,-8 12 1 0 0,-30 39 740 0 0,18-27-165 0 0,-70 79 61 0 0,26-34-897 0 0,66-74-806 0 0,1-2-385 0 0,2-2-1000 0 0,8-9-3704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1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9 17503 0 0,'0'0'399'0'0,"7"-8"961"0"0,-34 45-1199 0 0,11-13-161 0 0,2 1 0 0 0,-12 30 0 0 0,-5 8 0 0 0,-17 31-3 0 0,-46 78 449 0 0,-143 182 1159 0 0,193-286-2297 0 0,-64 133 0 0 0,90-162-188 0 0,-6 12-2650 0 0,20-37-2268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1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17503 0 0,'0'0'399'0'0,"0"0"60"0"0,0 0 21 0 0,0 0-59 0 0,0 2-276 0 0,0 1-144 0 0,1 0-1 0 0,-1-1 1 0 0,1 1 0 0 0,0 0-1 0 0,0-1 1 0 0,0 1-1 0 0,0 0 1 0 0,1-1 0 0 0,-1 1-1 0 0,1-1 1 0 0,-1 0-1 0 0,1 0 1 0 0,0 1 0 0 0,0-1-1 0 0,2 2 1 0 0,-1-2 1 0 0,1 0-1 0 0,-1 1 1 0 0,1-1-1 0 0,-1 0 1 0 0,1 0 0 0 0,0-1-1 0 0,0 1 1 0 0,0-1 0 0 0,5 1-1 0 0,6 0 183 0 0,1 0 1 0 0,-1-1-1 0 0,0-1 0 0 0,26-3 0 0 0,14-4 238 0 0,-1-2-1 0 0,58-17 1 0 0,104-45-2352 0 0,-189 61-159 0 0,0-1 1 0 0,29-16-1 0 0,-9-3-3711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19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8 11975 0 0,'0'0'547'0'0,"1"-2"-11"0"0,4-2-203 0 0,-4 3 419 0 0,0 3 220 0 0,1 3-720 0 0,0 1 0 0 0,0-1 1 0 0,-1 1-1 0 0,0-1 0 0 0,0 1 0 0 0,0-1 0 0 0,-1 1 0 0 0,0 0 0 0 0,0 0 0 0 0,0-1 0 0 0,-1 7 0 0 0,-3 12 224 0 0,-9 29 0 0 0,11-44-317 0 0,-14 43-71 0 0,-36 84-1 0 0,-35 44-69 0 0,18-40 892 0 0,43-89-343 0 0,-56 83 1 0 0,-46 36-586 0 0,124-165 18 0 0,-111 144 0 0 0,98-128-64 0 0,47-40-1256 0 0,45-36 1016 0 0,147-81 0 0 0,-212 130 309 0 0,90-40 333 0 0,-90 42-271 0 0,1 1-1 0 0,-1 0 1 0 0,1 1 0 0 0,0 0-1 0 0,-1 0 1 0 0,1 1 0 0 0,21 1-1 0 0,-29 0-5 0 0,-1 0-1 0 0,1 1 0 0 0,0-1 1 0 0,0 1-1 0 0,0 0 0 0 0,-1-1 1 0 0,1 1-1 0 0,-1 1 0 0 0,1-1 1 0 0,-1 0-1 0 0,1 1 1 0 0,-1-1-1 0 0,1 1 0 0 0,-1 0 1 0 0,0 0-1 0 0,2 2 0 0 0,-1-1-44 0 0,-1 0 0 0 0,0 1 1 0 0,0-1-1 0 0,0 1 0 0 0,-1-1 0 0 0,1 1 0 0 0,-1-1 0 0 0,0 1 0 0 0,0 0 0 0 0,1 6 0 0 0,-1 2-28 0 0,0 0-1 0 0,-1 0 1 0 0,0 1-1 0 0,-1-1 1 0 0,-1 0 0 0 0,-4 18-1 0 0,-1-5 13 0 0,0 0 0 0 0,-18 38 0 0 0,10-23-216 0 0,13-31-290 0 0,-1 0 0 0 0,0 0 0 0 0,-1-1 0 0 0,0 1 0 0 0,-7 9 0 0 0,10-17-967 0 0,1-1-51 0 0,0 0-11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1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298 185 10135 0 0,'-1'2'231'0'0,"-9"6"101"0"0,7-5-250 0 0,0-1 0 0 0,1 1 1 0 0,-1 0-1 0 0,0 0 0 0 0,-2 3 0 0 0,5-5 158 0 0,-1 1-1 0 0,0-1 1 0 0,0 0 0 0 0,-1 1-1 0 0,1-1 1 0 0,0 0-1 0 0,0 0 1 0 0,0 0 0 0 0,-1 0-1 0 0,1 0 1 0 0,-1 0-1 0 0,1-1 1 0 0,-1 1-1 0 0,1 0 1 0 0,-1-1 0 0 0,1 1-1 0 0,-1-1 1 0 0,-1 1-1 0 0,21 3 557 0 0,-12-3-546 0 0,1 1 1 0 0,-1-1-1 0 0,0-1 1 0 0,9 1-1 0 0,4-2 272 0 0,-11 1-303 0 0,0 0 0 0 0,0-1 0 0 0,1 0-1 0 0,12-3 1 0 0,10-4-201 0 0,-22 7-19 0 0,0-1 1 0 0,1-1 0 0 0,11-5-1 0 0,12-7-33 0 0,124-62-333 0 0,-149 73 154 0 0,-1-1 0 0 0,0 0 0 0 0,0-1-1 0 0,-1 1 1 0 0,11-12 0 0 0,-16 14 169 0 0,1 1 0 0 0,0 0 0 0 0,-1-1 0 0 0,1 1 0 0 0,-1 0 0 0 0,0-1 0 0 0,0 0 1 0 0,0 1-1 0 0,1-5 0 0 0,-2 5 3 0 0,0 1 1 0 0,0-1 0 0 0,0 1 0 0 0,0-1 0 0 0,0 1 0 0 0,0-1 0 0 0,0 1-1 0 0,0-1 1 0 0,-1 1 0 0 0,1 0 0 0 0,-1-1 0 0 0,1 1 0 0 0,-1-1-1 0 0,0 1 1 0 0,1 0 0 0 0,-1-1 0 0 0,0 1 0 0 0,0 0 0 0 0,-1-1 0 0 0,0 0-84 0 0,0 0 0 0 0,-1 0 0 0 0,1 0 0 0 0,-1 0 0 0 0,0 1 0 0 0,1-1 0 0 0,-1 1 1 0 0,0 0-1 0 0,0 0 0 0 0,0 0 0 0 0,0 0 0 0 0,0 0 0 0 0,0 1 0 0 0,0-1 0 0 0,-6 1 0 0 0,-4 0-206 0 0,0 0 0 0 0,-16 3 0 0 0,28-3 303 0 0,-30 5-5 0 0,0 1 0 0 0,0 2 0 0 0,1 1 1 0 0,-39 17-1 0 0,20-3 29 0 0,-78 48-1 0 0,106-58 363 0 0,1 1-1 0 0,1 2 1 0 0,0-1-1 0 0,1 2 1 0 0,1 1 0 0 0,1 0-1 0 0,0 1 1 0 0,1 0-1 0 0,1 2 1 0 0,-18 35-1 0 0,28-49-175 0 0,1 0 0 0 0,1 0 0 0 0,0 0 0 0 0,0 0-1 0 0,0 1 1 0 0,1-1 0 0 0,-1 12 0 0 0,1-16-147 0 0,2 0 0 0 0,-1 1-1 0 0,0-1 1 0 0,1 0 0 0 0,-1 1 0 0 0,1-1 0 0 0,0 0 0 0 0,0 0 0 0 0,0 1-1 0 0,1-1 1 0 0,-1 0 0 0 0,1 0 0 0 0,0 0 0 0 0,0-1 0 0 0,0 1 0 0 0,0 0-1 0 0,0-1 1 0 0,5 5 0 0 0,3 1 97 0 0,0-2 0 0 0,0 1 0 0 0,1-1 0 0 0,-1 0 0 0 0,1-1 1 0 0,1 0-1 0 0,-1-1 0 0 0,1-1 0 0 0,-1 1 0 0 0,1-2 0 0 0,22 3 0 0 0,7-3 17 0 0,1-1 1 0 0,46-5-1 0 0,48-14-722 0 0,-46-3-3980 0 0,-59 12-1588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20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1281 66 13823 0 0,'0'-1'22'0'0,"1"0"93"0"0,-1-1 0 0 0,1 1 0 0 0,0-1 0 0 0,0 1 0 0 0,0-1 0 0 0,-1 1 0 0 0,1 0 0 0 0,1-1 0 0 0,1-1 0 0 0,0 1-49 0 0,1 0 1 0 0,-1 0-1 0 0,1 0 0 0 0,0 1 0 0 0,6-3 1 0 0,-11 3 85 0 0,0-1 1 0 0,0 1 0 0 0,0 0 0 0 0,-1-1-1 0 0,1 1 1 0 0,0 0 0 0 0,-1 0 0 0 0,-1-2-1 0 0,-2 0-111 0 0,0 0-1 0 0,0 1 1 0 0,0-1-1 0 0,-1 1 1 0 0,0 0-1 0 0,1 0 1 0 0,-1 1 0 0 0,0-1-1 0 0,1 1 1 0 0,-1 1-1 0 0,0-1 1 0 0,0 1-1 0 0,0 0 1 0 0,-8 1-1 0 0,-2 0 59 0 0,1 1 0 0 0,-1 0-1 0 0,1 2 1 0 0,0 0 0 0 0,-27 10-1 0 0,14-2 185 0 0,2 2 0 0 0,-29 19-1 0 0,11-7 214 0 0,-39 27-366 0 0,74-46-132 0 0,0 0-1 0 0,0 1 0 0 0,1 0 1 0 0,0 0-1 0 0,0 1 1 0 0,-8 13-1 0 0,15-21 5 0 0,0 1-1 0 0,0 0 1 0 0,0 0 0 0 0,1 0-1 0 0,-1 0 1 0 0,0 0-1 0 0,1 0 1 0 0,-1 0 0 0 0,1 0-1 0 0,0 0 1 0 0,0 0-1 0 0,-1 0 1 0 0,1 0 0 0 0,1 0-1 0 0,-1 0 1 0 0,0 0-1 0 0,0 0 1 0 0,1 0 0 0 0,-1 0-1 0 0,1 0 1 0 0,0 0-1 0 0,0 0 1 0 0,-1 0 0 0 0,1-1-1 0 0,0 1 1 0 0,1 0-1 0 0,-1 0 1 0 0,2 2 0 0 0,0-1 129 0 0,0 0 0 0 0,0-1 0 0 0,0 1 0 0 0,0 0 0 0 0,0-1 1 0 0,1 0-1 0 0,-1 0 0 0 0,1 0 0 0 0,0 0 0 0 0,-1 0 0 0 0,1-1 1 0 0,0 0-1 0 0,7 2 0 0 0,-1-2-116 0 0,0-1 0 0 0,1 0 0 0 0,-1 0 0 0 0,0-1 0 0 0,0 0 1 0 0,0-1-1 0 0,0 0 0 0 0,0-1 0 0 0,-1 0 0 0 0,1 0 0 0 0,16-9 0 0 0,8-7-29 0 0,55-38 0 0 0,-68 42 26 0 0,-3 2-12 0 0,1 1 0 0 0,0 2 0 0 0,1-1 0 0 0,37-12 0 0 0,-44 20 0 0 0,-3 3 0 0 0,-8 4 0 0 0,-5 3 0 0 0,-4 5 0 0 0,-2 0 0 0 0,1 0 0 0 0,-2 0 0 0 0,1-1 0 0 0,-20 17 0 0 0,18-19 0 0 0,-146 123 0 0 0,129-110 0 0 0,-64 47 0 0 0,-54 45 0 0 0,101-75-15 0 0,-116 112-371 0 0,-180 231-1205 0 0,306-340 1591 0 0,2 1 0 0 0,2 1 0 0 0,3 2 0 0 0,-24 50 0 0 0,39-68 0 0 0,2 1 0 0 0,2 0 0 0 0,-9 40 0 0 0,16-62 0 0 0,1 0 0 0 0,0 0 0 0 0,1 0 0 0 0,0 0 0 0 0,0 0 0 0 0,0-1 0 0 0,1 1 0 0 0,0 0 0 0 0,0 0 0 0 0,1 0 0 0 0,2 6 0 0 0,-3-10 0 0 0,0-1 0 0 0,0 1 0 0 0,0-1 0 0 0,1 0 0 0 0,-1 1 0 0 0,1-1 0 0 0,0 0 0 0 0,0 0 0 0 0,-1 0 0 0 0,1 0 0 0 0,0 0 0 0 0,1 0 0 0 0,-1-1 0 0 0,0 1 0 0 0,0-1 0 0 0,1 1 0 0 0,-1-1 0 0 0,1 0 0 0 0,-1 0 0 0 0,1 0 0 0 0,0 0 0 0 0,-1 0 0 0 0,1-1 0 0 0,0 1 0 0 0,-1-1 0 0 0,1 0 0 0 0,0 0 0 0 0,0 0 0 0 0,4 0 0 0 0,12-3 0 0 0,0 0 0 0 0,-1-1 0 0 0,0-1 0 0 0,20-8 0 0 0,-4 0 0 0 0,38-22 0 0 0,-9-2-1424 0 0,107-80-1 0 0,-119 77 402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2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155 106 13823 0 0,'0'0'315'0'0,"0"0"45"0"0,0 0 21 0 0,0 0-49 0 0,1 2-220 0 0,-1-2-111 0 0,1 1 0 0 0,-1 0-1 0 0,0 0 1 0 0,0-1-1 0 0,0 1 1 0 0,0 0 0 0 0,0 0-1 0 0,1-1 1 0 0,-1 1 0 0 0,0 0-1 0 0,-1 0 1 0 0,1-1 0 0 0,0 1-1 0 0,0 0 1 0 0,0 0-1 0 0,0-1 1 0 0,0 1 0 0 0,-1 0-1 0 0,1-1 1 0 0,0 1 0 0 0,-1 1-1 0 0,-12 21 0 0 0,3-6-2 0 0,-18 36 369 0 0,18-35-12 0 0,0 1 0 0 0,-12 35 0 0 0,-25 124 2285 0 0,44-164-2653 0 0,-1-1 80 0 0,1 0-1 0 0,-1 19 1 0 0,4-28 55 0 0,0 0 0 0 0,0-1 1 0 0,0 1-1 0 0,1 0 0 0 0,-1 0 1 0 0,1-1-1 0 0,0 1 0 0 0,0 0 0 0 0,0-1 1 0 0,0 1-1 0 0,1-1 0 0 0,0 1 1 0 0,2 3-1 0 0,-3-6-115 0 0,0 0 0 0 0,1 0 0 0 0,-1 0 0 0 0,0 0 0 0 0,1 0 0 0 0,-1 0 0 0 0,0 0 0 0 0,1 0 0 0 0,-1-1 0 0 0,1 1 0 0 0,-1-1 0 0 0,1 1 0 0 0,0-1 0 0 0,-1 0 0 0 0,1 1 0 0 0,-1-1-1 0 0,1 0 1 0 0,0 0 0 0 0,-1 0 0 0 0,1 0 0 0 0,-1 0 0 0 0,1-1 0 0 0,0 1 0 0 0,-1 0 0 0 0,3-2 0 0 0,6 0-16 0 0,0-2-1 0 0,16-6 0 0 0,-19 7 23 0 0,15-8 210 0 0,-1 0 0 0 0,0-2-1 0 0,-1 0 1 0 0,0-1-1 0 0,24-24 1 0 0,-2-2 133 0 0,40-50 0 0 0,20-37-348 0 0,-9 11-2365 0 0,5 9-4999 0 0,-73 83 5309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2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49 15663 0 0,'0'0'356'0'0,"0"0"50"0"0,0 0 20 0 0,-1-1-42 0 0,-2-1-364 0 0,0 0-1 0 0,1-1 0 0 0,-1 1 0 0 0,1-1 1 0 0,0 1-1 0 0,-3-4 0 0 0,5 5-18 0 0,-1 0 0 0 0,0 0-1 0 0,1 0 1 0 0,-1 0-1 0 0,0 0 1 0 0,0 0 0 0 0,1 0-1 0 0,-1 1 1 0 0,0-1-1 0 0,0 0 1 0 0,0 1 0 0 0,0-1-1 0 0,0 0 1 0 0,0 1 0 0 0,0 0-1 0 0,0-1 1 0 0,0 1-1 0 0,0-1 1 0 0,0 1 0 0 0,-2 0-1 0 0,-16-7-412 0 0,16 6 290 0 0,0 0-1 0 0,0 0 1 0 0,0 0-1 0 0,0 0 1 0 0,0 0-1 0 0,0 1 1 0 0,-5-1-1 0 0,-23 3-41 0 0,0 1 0 0 0,-35 8 0 0 0,30-4 450 0 0,10-1-11 0 0,0 1 1 0 0,1 1-1 0 0,-1 1 1 0 0,2 1-1 0 0,-1 1 1 0 0,2 1-1 0 0,0 2 1 0 0,0 0-1 0 0,1 1 1 0 0,-39 36-1 0 0,58-48-213 0 0,0 1 1 0 0,0-1-1 0 0,0 1 0 0 0,1-1 0 0 0,0 1 1 0 0,-1 0-1 0 0,1 0 0 0 0,1 0 0 0 0,-3 7 1 0 0,3-10-64 0 0,1 0 1 0 0,-1 0 0 0 0,1 1-1 0 0,0-1 1 0 0,0 0-1 0 0,-1 0 1 0 0,1 1 0 0 0,0-1-1 0 0,0 0 1 0 0,1 1-1 0 0,-1-1 1 0 0,0 0 0 0 0,0 0-1 0 0,0 1 1 0 0,1-1-1 0 0,-1 0 1 0 0,1 0 0 0 0,-1 1-1 0 0,1-1 1 0 0,-1 0-1 0 0,1 0 1 0 0,0 0 0 0 0,0 0-1 0 0,-1 0 1 0 0,1 0 0 0 0,0 0-1 0 0,0 0 1 0 0,0 0-1 0 0,0-1 1 0 0,0 1 0 0 0,0 0-1 0 0,0 0 1 0 0,0-1-1 0 0,1 1 1 0 0,-1-1 0 0 0,2 1-1 0 0,5 1 1 0 0,0-1 0 0 0,0 0 0 0 0,0 0 0 0 0,0-1 0 0 0,0 0 0 0 0,0 0 0 0 0,1-1 0 0 0,-1 0 0 0 0,14-4 0 0 0,6 0 0 0 0,144-25 0 0 0,-162 31 0 0 0,-10 0 0 0 0,1 0 0 0 0,0 0 0 0 0,0 0 0 0 0,-1 0 0 0 0,1 0 0 0 0,-1 0 0 0 0,1 0 0 0 0,-1 0 0 0 0,1 0 0 0 0,-1 1 0 0 0,0-1 0 0 0,1 0 0 0 0,-1 0 0 0 0,0 0 0 0 0,0 1 0 0 0,0-1 0 0 0,0 0 0 0 0,0 0 0 0 0,0 1 0 0 0,0-1 0 0 0,-1 2 0 0 0,-6 28 0 0 0,-24 53-15 0 0,22-62-34 0 0,8-20-288 0 0,1-2-138 0 0,13-2-749 0 0,-5 0 476 0 0,0-1 0 0 0,0 0-1 0 0,-1-1 1 0 0,1 1 0 0 0,-1-1-1 0 0,12-8 1 0 0,-13 8 429 0 0,25-18-1728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2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0 13823 0 0,'0'0'315'0'0,"0"0"45"0"0,0 0 21 0 0,0 0-49 0 0,0 2-220 0 0,0 3-21 0 0,0-1-1 0 0,0 0 1 0 0,0 1-1 0 0,-1-1 1 0 0,1 0-1 0 0,-1 0 1 0 0,0 0-1 0 0,-1 0 1 0 0,1 0-1 0 0,-1 0 1 0 0,0 0-1 0 0,-3 5 1 0 0,-5 8 351 0 0,-17 22 0 0 0,16-26-467 0 0,-243 295 113 0 0,207-256 377 0 0,-205 242 1046 0 0,226-261-1535 0 0,8-12-402 0 0,-22 37 0 0 0,38-55-82 0 0,2-3-140 0 0,14-4-1737 0 0,-12 4 2077 0 0,27-13-1216 0 0,3-2-11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2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19 17503 0 0,'6'-7'37'0'0,"3"-4"1323"0"0,-5 12-801 0 0,-2 8-595 0 0,-2-3 38 0 0,0 1-1 0 0,0-1 1 0 0,-1 0 0 0 0,1 0-1 0 0,-1 0 1 0 0,-4 11 0 0 0,-14 37 341 0 0,16-48-255 0 0,-15 35 427 0 0,-1-1 0 0 0,-49 72 1 0 0,-69 63-457 0 0,-275 363-59 0 0,377-489-13 0 0,18-27-274 0 0,1 2-1 0 0,-19 36 0 0 0,31-50-1399 0 0,3-4-2722 0 0,1-5-1835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4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2 15663 0 0,'0'0'356'0'0,"0"0"50"0"0,0 0 20 0 0,0 0-42 0 0,2 0-250 0 0,18-1 296 0 0,19 1 973 0 0,-36 0-1275 0 0,-1 0 0 0 0,1 1 0 0 0,-1-1-1 0 0,1 1 1 0 0,-1-1 0 0 0,0 1 0 0 0,1 0-1 0 0,-1 0 1 0 0,0 0 0 0 0,1 1 0 0 0,-1-1-1 0 0,3 3 1 0 0,-4-4-102 0 0,-1 1-1 0 0,1 0 1 0 0,0 0-1 0 0,-1 0 1 0 0,1 0 0 0 0,-1 0-1 0 0,1 0 1 0 0,-1 0-1 0 0,1 1 1 0 0,-1-1-1 0 0,0 0 1 0 0,0 0-1 0 0,1 0 1 0 0,-1 0 0 0 0,0 0-1 0 0,0 0 1 0 0,0 1-1 0 0,0-1 1 0 0,-1 0-1 0 0,1 0 1 0 0,0 0-1 0 0,0 0 1 0 0,-1 0 0 0 0,0 2-1 0 0,-13 27-73 0 0,13-28 65 0 0,-25 40-17 0 0,-3-1 0 0 0,-1-2 0 0 0,-37 37 0 0 0,37-42 0 0 0,-176 163 388 0 0,92-94 664 0 0,55-48-833 0 0,-57 57 390 0 0,85-81-2729 0 0,-42 60-1 0 0,58-68-5042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2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500 168 11975 0 0,'1'2'21'0'0,"0"1"76"0"0,0 0-1 0 0,-1-1 1 0 0,1 1-1 0 0,-1 0 1 0 0,1 0-1 0 0,-1 0 0 0 0,0 0 1 0 0,0 0-1 0 0,-1 0 1 0 0,1 0-1 0 0,-1 0 1 0 0,0 3-1 0 0,-3 8-2 0 0,1 0 0 0 0,1-1 0 0 0,0 1 0 0 0,1 0 0 0 0,1 0 0 0 0,1 18-1 0 0,14 85 1682 0 0,-8-73-1202 0 0,-3-17 49 0 0,2 0 0 0 0,11 33 0 0 0,-13-48-436 0 0,1 0 0 0 0,0 0 0 0 0,1 0 0 0 0,0-1 0 0 0,1 0 0 0 0,16 20 0 0 0,-20-28-172 0 0,0 0 0 0 0,-1 0 0 0 0,1 0 0 0 0,0-1 0 0 0,1 0 0 0 0,-1 1 0 0 0,0-1 0 0 0,1 0 0 0 0,-1-1 0 0 0,1 1 0 0 0,-1-1 0 0 0,1 1 0 0 0,0-1 0 0 0,-1 0 0 0 0,1 0 0 0 0,0-1 0 0 0,0 1 0 0 0,0-1 0 0 0,0 0 0 0 0,0 0 0 0 0,5-1 0 0 0,-3 0-221 0 0,0 0 0 0 0,0-1 0 0 0,-1 1 0 0 0,1-1 0 0 0,8-4 1 0 0,-6 1-1164 0 0,1 0 1 0 0,-1 0 0 0 0,7-6 0 0 0,3-4-4245 0 0</inkml:trace>
  <inkml:trace contextRef="#ctx0" brushRef="#br0" timeOffset="1">1214 5 17503 0 0,'0'0'399'0'0,"0"0"60"0"0,0 0 21 0 0,-7-4 86 0 0,6 4-555 0 0,0 0-1 0 0,-1 0 0 0 0,1-1 1 0 0,0 1-1 0 0,0 0 0 0 0,0 0 1 0 0,-1 0-1 0 0,1 0 1 0 0,0 1-1 0 0,0-1 0 0 0,0 0 1 0 0,-1 0-1 0 0,1 1 0 0 0,0-1 1 0 0,0 0-1 0 0,0 1 0 0 0,0 0 1 0 0,0-1-1 0 0,0 1 1 0 0,0-1-1 0 0,0 1 0 0 0,0 0 1 0 0,0 0-1 0 0,0 0 0 0 0,0 0 1 0 0,0-1-1 0 0,0 3 0 0 0,-4 3 208 0 0,1 0 0 0 0,0 1 0 0 0,-4 10 0 0 0,-1 0 76 0 0,-160 232 2134 0 0,-21-14-2189 0 0,183-226-250 0 0,-118 141 11 0 0,-73 89 0 0 0,13 10 0 0 0,179-241 0 0 0,-101 156 0 0 0,80-118 0 0 0,-35 80 0 0 0,2 25-2782 0 0,51-125-4724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2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13823 0 0,'0'0'315'0'0,"0"0"45"0"0,0 0 21 0 0,2 1-49 0 0,16 3-208 0 0,-4-2 20 0 0,1-1-1 0 0,0 0 1 0 0,-1-1-1 0 0,1-1 1 0 0,25-4-1 0 0,71-23 1379 0 0,-40 9-934 0 0,32-10 95 0 0,-88 24-1361 0 0,1 0 1 0 0,-1 2 0 0 0,1 0 0 0 0,26-1 0 0 0,-33 5-343 0 0,-7-1-4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2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19 11975 0 0,'0'-2'172'0'0,"1"0"-1"0"0,0 0 1 0 0,-1 0-1 0 0,1 0 0 0 0,0 1 1 0 0,2-4-1 0 0,3 2 1 0 0,-11 17 691 0 0,-17 25-393 0 0,-3 0 0 0 0,-51 62 0 0 0,-6 7 677 0 0,39-44-937 0 0,-105 170 188 0 0,57-72-398 0 0,33-63 0 0 0,-48 60 0 0 0,83-135-2206 0 0,13-14-362 0 0,2-2-2842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2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 8287 0 0,'0'0'191'0'0,"-1"1"26"0"0,-21 18-36 0 0,16-14-142 0 0,0-1 0 0 0,1 1 1 0 0,0 1-1 0 0,0-1 1 0 0,0 1-1 0 0,-6 8 0 0 0,3-1 431 0 0,0-1 0 0 0,-12 12 0 0 0,-7 11 616 0 0,-12 23 953 0 0,12-16-202 0 0,-54 63-1 0 0,68-90-1823 0 0,7-7-12 0 0,-1 0-1 0 0,0-1 0 0 0,-1 1 1 0 0,1-2-1 0 0,-1 1 1 0 0,-18 10-1 0 0,14-11 0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24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 15663 0 0,'0'2'356'0'0,"-1"2"-278"0"0,-1-1 0 0 0,1 1 0 0 0,0-1 0 0 0,-1 0 0 0 0,0 0 0 0 0,0 0 0 0 0,0 0 0 0 0,0 0 0 0 0,0 0 0 0 0,-1 0-1 0 0,-2 2 1 0 0,-13 16 203 0 0,-174 298-139 0 0,117-188-1020 0 0,-44 88 39 0 0,47-82 562 0 0,55-105 277 0 0,-33 56 0 0 0,35-62-4253 0 0,12-17-534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25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0 432 11975 0 0,'2'0'267'0'0,"2"-2"-148"0"0,-1 0 0 0 0,1 0 0 0 0,-1-1 0 0 0,0 1 1 0 0,0-1-1 0 0,0 0 0 0 0,4-4 0 0 0,17-14-27 0 0,3 6 770 0 0,1 1-1 0 0,1 1 0 0 0,0 2 0 0 0,38-10 1 0 0,-54 17-709 0 0,130-33 1739 0 0,50-17-77 0 0,-166 44-1901 0 0,115-49 312 0 0,-125 51-422 0 0,-1-1-1 0 0,-1-1 1 0 0,0 0-1 0 0,0-1 1 0 0,-1-1 0 0 0,17-16-1 0 0,-28 24-287 0 0,1 0 0 0 0,0-1 0 0 0,-1 1 0 0 0,0-1 0 0 0,0 1 0 0 0,0-1 0 0 0,2-5 0 0 0,-1-10-5656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2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17503 0 0,'0'0'399'0'0,"0"0"60"0"0,1 2 21 0 0,2 11-272 0 0,-1 0 1 0 0,1 21 0 0 0,-2-18-231 0 0,5 26 0 0 0,1-12 61 0 0,-5-15-55 0 0,1 0-1 0 0,1-1 1 0 0,1 1 0 0 0,8 20-1 0 0,-11-32 37 0 0,0 0 1 0 0,0 0-1 0 0,0 0 0 0 0,0 0 0 0 0,0 0 1 0 0,0 0-1 0 0,1 0 0 0 0,0-1 0 0 0,-1 1 1 0 0,1-1-1 0 0,0 0 0 0 0,0 1 0 0 0,0-2 0 0 0,1 1 1 0 0,-1 0-1 0 0,0-1 0 0 0,1 1 0 0 0,-1-1 1 0 0,1 0-1 0 0,-1 0 0 0 0,1 0 0 0 0,-1-1 1 0 0,7 1-1 0 0,6-1 221 0 0,1-1 1 0 0,-1 0-1 0 0,0-1 1 0 0,0-1-1 0 0,0-1 1 0 0,19-7-1 0 0,90-41-1155 0 0,-108 44 222 0 0,-1 0 1 0 0,0-1-1 0 0,24-19 0 0 0,-32 21 24 0 0,0 0-1 0 0,0-1 1 0 0,0 0-1 0 0,-1-1 1 0 0,0 0-1 0 0,0 0 1 0 0,5-11-1 0 0,-2 0-4107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2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290 202 10135 0 0,'0'0'464'0'0,"0"0"-9"0"0,0 0-223 0 0,0 0 156 0 0,0 0 100 0 0,0 0 21 0 0,0 0 3 0 0,0 0 0 0 0,2 0 0 0 0,15-1 94 0 0,0 0 0 0 0,-1-1 0 0 0,26-7 0 0 0,50-19 821 0 0,-18 5-227 0 0,-64 21-1145 0 0,10-3 6 0 0,38-16 0 0 0,-53 19-62 0 0,-1-1 0 0 0,1 1 1 0 0,0-1-1 0 0,-1 1 0 0 0,0-1 0 0 0,0-1 0 0 0,0 1 0 0 0,0-1 0 0 0,0 1 1 0 0,-1-1-1 0 0,0 0 0 0 0,1 0 0 0 0,2-7 0 0 0,-5 11-8 0 0,-1-1 0 0 0,1 0 1 0 0,-1 1-1 0 0,0-1 0 0 0,1 0 0 0 0,-1 0 0 0 0,0 0 0 0 0,1 0 0 0 0,-1 1 0 0 0,0-1 1 0 0,0 0-1 0 0,0 0 0 0 0,0 0 0 0 0,0 0 0 0 0,0 0 0 0 0,0 1 0 0 0,0-1 0 0 0,0 0 1 0 0,0 0-1 0 0,-1 0 0 0 0,1 0 0 0 0,0 1 0 0 0,0-1 0 0 0,-1 0 0 0 0,1 0 0 0 0,-1 0 1 0 0,1 1-1 0 0,0-1 0 0 0,-1 0 0 0 0,1 1 0 0 0,-2-2 0 0 0,1 0-108 0 0,-1 0-3 0 0,-1-1 1 0 0,1 1 0 0 0,0 0-1 0 0,-1 0 1 0 0,1 0-1 0 0,-1 0 1 0 0,0 0 0 0 0,1 1-1 0 0,-1-1 1 0 0,0 1-1 0 0,0-1 1 0 0,0 1-1 0 0,0 0 1 0 0,0 0 0 0 0,-1 1-1 0 0,1-1 1 0 0,-4 0-1 0 0,-3 0-144 0 0,0 0-1 0 0,0 1 0 0 0,-1 0 0 0 0,-12 2 1 0 0,-7 4 232 0 0,-1 0 0 0 0,1 2 0 0 0,0 2 1 0 0,-33 14-1 0 0,-110 66 25 0 0,166-87 7 0 0,-105 70 0 0 0,101-65 0 0 0,1 1 0 0 0,0 0 0 0 0,1 0 0 0 0,0 1 0 0 0,0 0 0 0 0,1 1 0 0 0,-13 21 0 0 0,19-28 99 0 0,0-1 1 0 0,0 1-1 0 0,1 0 0 0 0,0 0 0 0 0,0-1 0 0 0,0 1 1 0 0,0 0-1 0 0,0 0 0 0 0,1 0 0 0 0,0 0 0 0 0,-1 0 1 0 0,2 0-1 0 0,-1 0 0 0 0,0 0 0 0 0,1 0 0 0 0,1 6 1 0 0,0-5 32 0 0,0-1 1 0 0,0 0 0 0 0,0 0 0 0 0,1 0 0 0 0,-1 0-1 0 0,1 0 1 0 0,0-1 0 0 0,0 1 0 0 0,0-1 0 0 0,1 0 0 0 0,-1 0-1 0 0,1 0 1 0 0,-1 0 0 0 0,5 2 0 0 0,4 2-79 0 0,1-1 0 0 0,-1-1 0 0 0,1 0 0 0 0,0 0 0 0 0,0-1 0 0 0,19 3 0 0 0,87 7-164 0 0,-54-8-207 0 0,27 8-2946 0 0,-88-14 2865 0 0,0 0-1 0 0,0 0 1 0 0,1 0-1 0 0,-1 0 1 0 0,0-1 0 0 0,0 1-1 0 0,0-1 1 0 0,0 0-1 0 0,4-2 1 0 0,15-5-1649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2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1 11975 0 0,'0'0'547'0'0,"0"0"-11"0"0,0 2-344 0 0,-9 40 639 0 0,-1 1 0 0 0,-26 63 0 0 0,17-59-436 0 0,-2-1 0 0 0,-2-1 0 0 0,-29 43 0 0 0,7-21-148 0 0,-62 68 1 0 0,-86 100 1434 0 0,18 12-3011 0 0,160-220-1621 0 0,13-25 1416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26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388 211 10135 0 0,'0'0'464'0'0,"0"0"-9"0"0,0 2-295 0 0,-8 48 432 0 0,-7 61 2771 0 0,15-99-3087 0 0,0 0 0 0 0,0 0 0 0 0,1 0-1 0 0,1 0 1 0 0,0 0 0 0 0,0 0 0 0 0,6 14-1 0 0,-7-23-276 0 0,0 1-1 0 0,1-1 1 0 0,-1 0-1 0 0,1 0 1 0 0,0 0-1 0 0,0 0 1 0 0,0 0-1 0 0,0 0 1 0 0,1 0-1 0 0,-1 0 1 0 0,1-1-1 0 0,0 1 1 0 0,-1-1-1 0 0,1 0 1 0 0,0 0-1 0 0,1 0 1 0 0,-1 0-1 0 0,0-1 1 0 0,0 1-1 0 0,1-1 1 0 0,-1 0-1 0 0,1 0 1 0 0,-1 0 0 0 0,1 0-1 0 0,-1-1 1 0 0,1 1-1 0 0,0-1 1 0 0,-1 0-1 0 0,1 0 1 0 0,0 0-1 0 0,-1-1 1 0 0,1 1-1 0 0,-1-1 1 0 0,1 0-1 0 0,-1 0 1 0 0,1 0-1 0 0,-1 0 1 0 0,1-1-1 0 0,-1 0 1 0 0,0 1-1 0 0,0-1 1 0 0,3-3-1 0 0,9-5-4296 0 0,-1 1-1316 0 0</inkml:trace>
  <inkml:trace contextRef="#ctx0" brushRef="#br0" timeOffset="1">998 0 13823 0 0,'0'0'315'0'0,"-1"2"45"0"0,-7 15-90 0 0,-2 0 1 0 0,-19 27-1 0 0,12-19-105 0 0,-80 125 3279 0 0,-119 176-2963 0 0,60-122-488 0 0,-12-11 43 0 0,-22 26-451 0 0,172-197 150 0 0,1 0 0 0 0,-21 39 0 0 0,32-50-68 0 0,1 0 0 0 0,0 0-1 0 0,1 1 1 0 0,-3 13-1 0 0,5-16-649 0 0,0 1-1 0 0,1 0 0 0 0,0 11 1 0 0,1-2-4435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48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636 151 11975 0 0,'0'0'547'0'0,"-8"-2"181"0"0,7 2-726 0 0,1 0 0 0 0,-1 0-1 0 0,1 0 1 0 0,-1 0 0 0 0,1 0 0 0 0,-1-1 0 0 0,1 1-1 0 0,-1 0 1 0 0,1 0 0 0 0,-1 0 0 0 0,1 0 0 0 0,-1 1 0 0 0,1-1-1 0 0,-1 0 1 0 0,1 0 0 0 0,-1 0 0 0 0,1 0 0 0 0,-1 0-1 0 0,1 1 1 0 0,0-1 0 0 0,-1 0 0 0 0,1 0 0 0 0,-1 1 0 0 0,1-1-1 0 0,-1 0 1 0 0,1 1 0 0 0,-1 0 0 0 0,0 0 42 0 0,-5 2 274 0 0,0 0 0 0 0,1 0 0 0 0,-1 1 0 0 0,1-1 0 0 0,0 1 0 0 0,-7 7 0 0 0,10-9-226 0 0,1-1 1 0 0,0 1-1 0 0,-1 0 1 0 0,1 0-1 0 0,0 0 1 0 0,0-1-1 0 0,0 1 1 0 0,0 0-1 0 0,1 0 1 0 0,-1 0-1 0 0,0 1 1 0 0,1-1-1 0 0,0 0 1 0 0,-1 0 0 0 0,1 0-1 0 0,0 0 1 0 0,0 0-1 0 0,0 1 1 0 0,0-1-1 0 0,1 0 1 0 0,-1 0-1 0 0,0 0 1 0 0,2 3-1 0 0,-1-2 14 0 0,0 0 0 0 0,0 1-1 0 0,1-1 1 0 0,0 0 0 0 0,-1 0-1 0 0,1 1 1 0 0,0-2 0 0 0,1 1 0 0 0,-1 0-1 0 0,0 0 1 0 0,1-1 0 0 0,0 1-1 0 0,5 3 1 0 0,-4-3-29 0 0,1 0 0 0 0,0-1 0 0 0,1 1 0 0 0,-1-1 0 0 0,0 0 0 0 0,1-1 0 0 0,-1 0 0 0 0,7 2 0 0 0,6-2 191 0 0,1 0 1 0 0,-1-1-1 0 0,1-1 0 0 0,25-4 1 0 0,-15 0-239 0 0,0-1 0 0 0,-1-1 0 0 0,0-2 0 0 0,0 0 0 0 0,27-15 0 0 0,-1-3-38 0 0,71-50 1 0 0,-100 59 612 0 0,-2 0 0 0 0,30-31 0 0 0,-51 47-699 0 0,0 0 0 0 0,0 0 1 0 0,0 0-1 0 0,0 0 0 0 0,0 0 0 0 0,-1 0 1 0 0,1-1-1 0 0,-1 1 0 0 0,0-1 1 0 0,1 1-1 0 0,-1-1 0 0 0,0 1 0 0 0,-1-1 1 0 0,1 0-1 0 0,0 1 0 0 0,0-6 1 0 0,-2 8 85 0 0,1 0 0 0 0,-1-1 0 0 0,1 1 1 0 0,-1 0-1 0 0,1 0 0 0 0,-1-1 1 0 0,1 1-1 0 0,-1 0 0 0 0,1 0 1 0 0,-1 0-1 0 0,1 0 0 0 0,-1 0 1 0 0,1 0-1 0 0,-1-1 0 0 0,0 1 1 0 0,1 1-1 0 0,-1-1 0 0 0,1 0 1 0 0,-1 0-1 0 0,0 0-4 0 0,-14 1 12 0 0,0 0 0 0 0,1 1 0 0 0,-28 7 0 0 0,-41 19 0 0 0,-123 53 0 0 0,142-53-370 0 0,0 2 0 0 0,-104 68 0 0 0,-100 103 818 0 0,68-17 1880 0 0,188-172-2167 0 0,-12 11-30 0 0,13-14-125 0 0,0 1-1 0 0,1 0 1 0 0,1 1 0 0 0,-1 0-1 0 0,-7 13 1 0 0,16-23-6 0 0,0 1 0 0 0,0-1 0 0 0,1 1 0 0 0,-1-1 0 0 0,0 1 0 0 0,1-1 0 0 0,-1 1 0 0 0,1 0 0 0 0,0-1 0 0 0,0 1 0 0 0,-1 0 0 0 0,1-1 0 0 0,0 1 0 0 0,0 0 0 0 0,0 0 0 0 0,1-1 0 0 0,-1 3 0 0 0,1-3 0 0 0,-1 0 0 0 0,1 0 0 0 0,0 0 0 0 0,-1 1 0 0 0,1-1 0 0 0,0 0 0 0 0,0 0 0 0 0,0 0 0 0 0,0-1 0 0 0,0 1 0 0 0,0 0 0 0 0,0 0 0 0 0,0 0 0 0 0,0-1 0 0 0,0 1 0 0 0,0 0 0 0 0,2 0 0 0 0,3 1 0 0 0,1 0 0 0 0,0-1 0 0 0,-1 1 0 0 0,1-1 0 0 0,0-1 0 0 0,12 1 0 0 0,97-5 0 0 0,164-26 0 0 0,-67-8 0 0 0,-159 27-227 0 0,-1-1-1761 0 0,55-18 1 0 0,-58 10 453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2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70 8287 0 0,'0'0'382'0'0,"-7"4"126"0"0,-110 53 1530 0 0,97-45-2028 0 0,-29 22-1 0 0,19-13-12 0 0,3 0 266 0 0,-47 47-1 0 0,23-20 144 0 0,49-46-384 0 0,-71 69 1556 0 0,66-63-1209 0 0,1 0 0 0 0,0 0 0 0 0,0 0-1 0 0,1 1 1 0 0,0-1 0 0 0,1 1 0 0 0,0 1 0 0 0,-4 9 0 0 0,8-17-286 0 0,-1 1-1 0 0,0 0 1 0 0,1-1-1 0 0,-1 1 1 0 0,1 0 0 0 0,0 0-1 0 0,0-1 1 0 0,0 1-1 0 0,0 0 1 0 0,0 0 0 0 0,0-1-1 0 0,1 1 1 0 0,0 0 0 0 0,-1-1-1 0 0,1 1 1 0 0,0 0-1 0 0,0-1 1 0 0,1 1 0 0 0,-1-1-1 0 0,0 0 1 0 0,3 3 0 0 0,-2-2-51 0 0,1-1 1 0 0,0 1 0 0 0,0-1-1 0 0,0 0 1 0 0,0 0 0 0 0,0 0 0 0 0,0 0-1 0 0,1-1 1 0 0,-1 1 0 0 0,1-1 0 0 0,-1 0-1 0 0,1 0 1 0 0,-1 0 0 0 0,1 0-1 0 0,4-1 1 0 0,6 1 42 0 0,0 0 0 0 0,0-1 0 0 0,0-1 1 0 0,0 0-1 0 0,0-1 0 0 0,17-5 0 0 0,81-29 1172 0 0,-97 30-1137 0 0,38-15-77 0 0,-2-2 0 0 0,0-3 0 0 0,-2-1 0 0 0,48-36 0 0 0,-82 51-310 0 0,-1 0 1 0 0,0-1-1 0 0,-1 0 0 0 0,13-17 0 0 0,-24 28 251 0 0,-1 0 1 0 0,1-1-1 0 0,-1 1 0 0 0,0 0 0 0 0,0 0 0 0 0,0-1 1 0 0,0 1-1 0 0,0-1 0 0 0,-1 1 0 0 0,1-1 0 0 0,-1 1 0 0 0,1-1 1 0 0,-1 1-1 0 0,0-1 0 0 0,0 0 0 0 0,0 1 0 0 0,0-1 1 0 0,-1 1-1 0 0,1-1 0 0 0,-1 1 0 0 0,1-1 0 0 0,-1 1 1 0 0,0-1-1 0 0,0 1 0 0 0,0 0 0 0 0,0-1 0 0 0,-3-3 0 0 0,-1 0-139 0 0,1-1-1 0 0,-1 1 0 0 0,-1 0 1 0 0,1 1-1 0 0,-1 0 1 0 0,0-1-1 0 0,-13-7 0 0 0,-66-34-1994 0 0,-8-5-218 0 0,89 49 2355 0 0,0 0 0 0 0,0 0 0 0 0,0 0 0 0 0,0-1 0 0 0,1 1 0 0 0,-5-7 0 0 0,7 10-23 0 0,1-1 0 0 0,0 0 0 0 0,-1 0 0 0 0,1 1 0 0 0,-1-1 0 0 0,1 0 0 0 0,0 0 0 0 0,-1 1 0 0 0,1-1 0 0 0,0 0 0 0 0,0 0 0 0 0,0 0 0 0 0,0 1 0 0 0,0-1 0 0 0,-1 0 0 0 0,1 0 0 0 0,1 0 0 0 0,-1 0 0 0 0,0 1 0 0 0,0-1 0 0 0,0 0 0 0 0,0 0 1 0 0,1 0-1 0 0,-1 1 0 0 0,0-1 0 0 0,1 0 0 0 0,-1 0 0 0 0,0 1 0 0 0,1-1 0 0 0,-1 0 0 0 0,1 1 0 0 0,-1-1 0 0 0,1 0 0 0 0,0 1 0 0 0,-1-1 0 0 0,1 1 0 0 0,-1-1 0 0 0,1 1 0 0 0,0-1 0 0 0,0 1 0 0 0,-1 0 0 0 0,1-1 0 0 0,0 1 0 0 0,0 0 0 0 0,-1-1 0 0 0,3 1 0 0 0,10-4-4046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2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231 105 10135 0 0,'0'0'464'0'0,"0"0"-9"0"0,0-1-295 0 0,-1 0-149 0 0,1 1 0 0 0,-1-1 0 0 0,0 0 0 0 0,0 0 0 0 0,1 1 1 0 0,-1-1-1 0 0,0 0 0 0 0,0 1 0 0 0,0-1 0 0 0,0 1 0 0 0,0-1 0 0 0,0 1 0 0 0,0 0 0 0 0,1-1 0 0 0,-1 1 1 0 0,0 0-1 0 0,-1 0 0 0 0,1 0 0 0 0,0-1 0 0 0,0 1 0 0 0,0 0 0 0 0,0 0 0 0 0,0 0 0 0 0,0 1 0 0 0,0-1 0 0 0,0 0 1 0 0,0 0-1 0 0,0 0 0 0 0,0 1 0 0 0,0-1 0 0 0,0 1 0 0 0,-1 0 0 0 0,-1 2 161 0 0,-1-1 0 0 0,1 1-1 0 0,0 0 1 0 0,1 1 0 0 0,-1-1 0 0 0,-3 6-1 0 0,-3 3 230 0 0,-38 41 707 0 0,-49 74 0 0 0,93-122-986 0 0,0 0-1 0 0,0 0 1 0 0,1 0-1 0 0,0 0 1 0 0,0 0-1 0 0,0 0 1 0 0,1 0-1 0 0,0 1 1 0 0,0-1-1 0 0,0 1 1 0 0,0 6-1 0 0,1-10-100 0 0,0 0 0 0 0,0 1 0 0 0,1-1 0 0 0,-1 0 0 0 0,1 1 1 0 0,-1-1-1 0 0,1 0 0 0 0,0 1 0 0 0,0-1 0 0 0,0 0 0 0 0,0 0 0 0 0,0 0 0 0 0,0 0 0 0 0,1 0 0 0 0,-1 0 0 0 0,1 0 0 0 0,-1 0 0 0 0,1-1 1 0 0,0 1-1 0 0,0 0 0 0 0,0-1 0 0 0,0 0 0 0 0,0 1 0 0 0,0-1 0 0 0,0 0 0 0 0,0 0 0 0 0,5 1 0 0 0,0 0 119 0 0,1 0-1 0 0,-1-1 1 0 0,1 0 0 0 0,-1 0-1 0 0,1-1 1 0 0,0 0-1 0 0,-1 0 1 0 0,1-1-1 0 0,0 0 1 0 0,-1 0-1 0 0,1-1 1 0 0,8-3 0 0 0,5-2-100 0 0,-2-1 0 0 0,1-1 1 0 0,21-13-1 0 0,-21 8-40 0 0,0-1 0 0 0,0 0 0 0 0,-2-2 0 0 0,0 0 0 0 0,17-21 0 0 0,-3 3 0 0 0,-20 23 79 0 0,-1-2 0 0 0,0 0-1 0 0,17-29 1 0 0,-22 33-567 0 0,-2 0 0 0 0,1 0 0 0 0,-1 0 1 0 0,-1-1-1 0 0,0 1 0 0 0,0-1 0 0 0,1-19 0 0 0,-2 3-1534 0 0,3 0-24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2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1 13823 0 0,'0'0'315'0'0,"0"0"45"0"0,0 0 21 0 0,0 0-49 0 0,-1 1-220 0 0,-9 13-108 0 0,-1 0 0 0 0,0 0-1 0 0,-17 15 1 0 0,-16 18-7 0 0,26-22 344 0 0,0 0-1 0 0,-21 42 0 0 0,-20 61 1449 0 0,21-46-1119 0 0,-273 504 1970 0 0,307-579-2647 0 0,-100 159 68 0 0,69-116-281 0 0,-48 55 1 0 0,66-87-921 0 0,1 1 1 0 0,-13 22-1 0 0,28-39-834 0 0,1-2-3824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28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91 15663 0 0,'0'0'356'0'0,"0"0"50"0"0,-2 2 20 0 0,0 0-230 0 0,-2 1-142 0 0,0 1 0 0 0,1 0 0 0 0,-1 1 0 0 0,-4 7 0 0 0,7-12-29 0 0,1 1 0 0 0,-1 0 1 0 0,1 0-1 0 0,0-1 0 0 0,-1 1 1 0 0,1 0-1 0 0,0 0 1 0 0,-1 0-1 0 0,1 0 0 0 0,0 0 1 0 0,0 0-1 0 0,0-1 0 0 0,0 1 1 0 0,0 0-1 0 0,0 0 1 0 0,0 0-1 0 0,0 0 0 0 0,0 0 1 0 0,0 0-1 0 0,0 0 0 0 0,1 0 1 0 0,-1-1-1 0 0,0 1 0 0 0,1 0 1 0 0,-1 0-1 0 0,0 0 1 0 0,1 0-1 0 0,-1-1 0 0 0,1 1 1 0 0,-1 0-1 0 0,1-1 0 0 0,0 1 1 0 0,-1 0-1 0 0,1-1 0 0 0,0 1 1 0 0,-1-1-1 0 0,1 1 1 0 0,1 0-1 0 0,4 2 163 0 0,1 0 0 0 0,-1-1-1 0 0,1 1 1 0 0,0-1 0 0 0,0-1 0 0 0,0 1 0 0 0,0-1-1 0 0,0-1 1 0 0,13 1 0 0 0,8-2 251 0 0,31-6 0 0 0,-34 4-195 0 0,371-78-105 0 0,-305 58-177 0 0,93-16-1491 0 0,-61 22-3127 0 0,-110 16 3711 0 0,1 1-1 0 0,0 1 1 0 0,-1 0 0 0 0,23 4-1 0 0,-19-1-78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28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 15663 0 0,'0'0'356'0'0,"0"0"50"0"0,0 0 20 0 0,0 0-42 0 0,-1 1-250 0 0,-2 5 72 0 0,0 0 1 0 0,-1 0 0 0 0,1 0 0 0 0,-1-1 0 0 0,-1 1 0 0 0,1-1 0 0 0,-1 0-1 0 0,-5 4 1 0 0,-48 36 1115 0 0,42-33-1011 0 0,-250 193 297 0 0,241-185-608 0 0,-42 44 0 0 0,59-56 0 0 0,0 1 0 0 0,1 1 0 0 0,0-1 0 0 0,1 1 0 0 0,0 0 0 0 0,1 1 0 0 0,0-1 0 0 0,-5 18 0 0 0,9-26 33 0 0,0 0 0 0 0,1 0 0 0 0,-1 0 0 0 0,1 0-1 0 0,0 0 1 0 0,0 0 0 0 0,0 0 0 0 0,0 0 0 0 0,0 0 0 0 0,0 0 0 0 0,0 0 0 0 0,1 0-1 0 0,-1 0 1 0 0,1 0 0 0 0,-1 0 0 0 0,1 0 0 0 0,0-1 0 0 0,-1 1 0 0 0,1 0-1 0 0,0 0 1 0 0,1-1 0 0 0,-1 1 0 0 0,0 0 0 0 0,0-1 0 0 0,1 1 0 0 0,-1-1 0 0 0,1 0-1 0 0,-1 1 1 0 0,1-1 0 0 0,-1 0 0 0 0,1 0 0 0 0,0 0 0 0 0,0 0 0 0 0,0 0-1 0 0,-1 0 1 0 0,1-1 0 0 0,0 1 0 0 0,3 0 0 0 0,5 1 76 0 0,0 0 1 0 0,1 0-1 0 0,-1-1 1 0 0,0-1-1 0 0,0 0 1 0 0,13-1-1 0 0,6-3-748 0 0,0 0 0 0 0,33-11-1 0 0,14-10-7122 0 0,-47 13 1770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28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94 6447 0 0,'107'-56'835'0'0,"-37"23"3914"0"0,-68 32-3725 0 0,-2 1 0 0 0,0 0-69 0 0,-2 1-290 0 0,-116 87 2443 0 0,32-23-2470 0 0,39-31-649 0 0,-43 40 0 0 0,48-33 11 0 0,-72 88 0 0 0,109-122 0 0 0,0 0 0 0 0,-6 14 0 0 0,8-8 0 0 0,3-12 36 0 0,0 0-1 0 0,1 0 1 0 0,-1 1-1 0 0,1-1 1 0 0,0 0-1 0 0,-1 0 1 0 0,1 1-1 0 0,0-1 1 0 0,0 0-1 0 0,0 0 1 0 0,0 0-1 0 0,0 0 1 0 0,0 0-1 0 0,0 0 1 0 0,0 0-1 0 0,0-1 1 0 0,0 1-1 0 0,0 0 1 0 0,1 0-1 0 0,-1-1 1 0 0,0 1-1 0 0,0-1 1 0 0,1 1-1 0 0,-1-1 0 0 0,3 1 1 0 0,4 1 302 0 0,1-1 0 0 0,14 2 0 0 0,-22-3-323 0 0,23 0 478 0 0,0 0 0 0 0,0-1-1 0 0,44-9 1 0 0,69-23-320 0 0,-117 27-168 0 0,-1 0 0 0 0,0-1 0 0 0,0-1 0 0 0,-1 0 0 0 0,0-2 0 0 0,18-11 0 0 0,-30 17-25 0 0,-1 0 1 0 0,1-1-1 0 0,-1 1 0 0 0,0-1 0 0 0,-1 0 0 0 0,1 0 0 0 0,-1 0 1 0 0,0-1-1 0 0,0 0 0 0 0,0 1 0 0 0,-1-1 0 0 0,0-1 0 0 0,0 1 1 0 0,-1 0-1 0 0,0-1 0 0 0,0 1 0 0 0,0-1 0 0 0,-1 0 0 0 0,0 1 0 0 0,0-1 1 0 0,0-10-1 0 0,-3-1-743 0 0,-1-1 1 0 0,0 1 0 0 0,-10-30 0 0 0,-5-23-3097 0 0,5 8 824 0 0,12 32 1499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29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58 314 11975 0 0,'2'5'192'0'0,"3"8"32"0"0,0 0 0 0 0,0 0 0 0 0,-1 0 0 0 0,3 23 0 0 0,-7-26-224 0 0,-3-3 71 0 0,3-5 10 0 0,-1-1 0 0 0,0 1 1 0 0,0-1-1 0 0,0 1 0 0 0,0-1 1 0 0,0 0-1 0 0,0 0 0 0 0,0 1 0 0 0,0-1 1 0 0,0 0-1 0 0,0 0 0 0 0,-1 0 0 0 0,1 0 1 0 0,0 0-1 0 0,-1 0 0 0 0,1-1 0 0 0,-1 1 1 0 0,1 0-1 0 0,-1-1 0 0 0,1 1 0 0 0,-1-1 1 0 0,0 1-1 0 0,1-1 0 0 0,-1 0 0 0 0,-3 0 1 0 0,2 0 175 0 0,0 0 0 0 0,0 0 1 0 0,0-1-1 0 0,0 1 0 0 0,0-1 0 0 0,0 0 1 0 0,1 1-1 0 0,-1-1 0 0 0,0-1 0 0 0,0 1 1 0 0,1 0-1 0 0,-5-4 0 0 0,6 5-185 0 0,1-1-1 0 0,-1 0 0 0 0,1 1 0 0 0,-1-1 1 0 0,1 0-1 0 0,-1 0 0 0 0,1 0 1 0 0,0 1-1 0 0,-1-1 0 0 0,1 0 0 0 0,0 0 1 0 0,0 0-1 0 0,0 0 0 0 0,-1 0 1 0 0,1 1-1 0 0,0-1 0 0 0,0 0 0 0 0,1-2 1 0 0,2-14 621 0 0,1 9-633 0 0,1 1 1 0 0,0-1-1 0 0,0 1 0 0 0,1 0 1 0 0,0 0-1 0 0,0 1 0 0 0,1 0 1 0 0,10-8-1 0 0,-6 4-59 0 0,14-10-383 0 0,0 1-1 0 0,2 1 1 0 0,0 1 0 0 0,37-16-1 0 0,-12 4 364 0 0,-31 17 20 0 0,0 1 0 0 0,28-10 0 0 0,-42 18-1 0 0,71-21 0 0 0,-70 22 0 0 0,1 1 0 0 0,-1 0 0 0 0,0 0 0 0 0,1 0 0 0 0,-1 1 0 0 0,1 0 0 0 0,12 3 0 0 0,-9 0 0 0 0,-3 3 0 0 0,-7-3 49 0 0,0-1-1 0 0,0 1 1 0 0,0-1-1 0 0,-1 1 0 0 0,1 0 1 0 0,-1 0-1 0 0,1 0 1 0 0,-1 0-1 0 0,0 0 1 0 0,0 0-1 0 0,-1 0 1 0 0,1 0-1 0 0,0 5 1 0 0,0 5 309 0 0,-1 0 0 0 0,-1 14 1 0 0,-1-1-121 0 0,3-22-238 0 0,-6 15 0 0 0,1-9 0 0 0,-1-1 0 0 0,4-5-222 0 0,5-6 6 0 0,5-6-222 0 0,34-46-177 0 0,-28 34 365 0 0,23-24-1 0 0,-17 22 251 0 0,-9 9 0 0 0,1 1 0 0 0,26-21 0 0 0,-25 23 0 0 0,1 0 0 0 0,0 1 0 0 0,0 0 0 0 0,1 2 0 0 0,26-10 0 0 0,-23 11 0 0 0,1 2 0 0 0,26-4 0 0 0,-37 7 0 0 0,1 1 0 0 0,-1 0 0 0 0,0 0 0 0 0,0 1 0 0 0,0 0 0 0 0,0 0 0 0 0,13 5 0 0 0,-17-5 0 0 0,-1 1 0 0 0,0 0 0 0 0,0 0 0 0 0,0 0 0 0 0,7 5 0 0 0,-10-6 0 0 0,0 0 0 0 0,0 0 0 0 0,0 0 0 0 0,0 0 0 0 0,0 0 0 0 0,0 0 0 0 0,0 0 0 0 0,0 0 0 0 0,-1 0 0 0 0,1 0 0 0 0,0 1 0 0 0,-1-1 0 0 0,1 0 0 0 0,-1 0 0 0 0,1 1 0 0 0,-1-1 0 0 0,0 0 0 0 0,1 1 0 0 0,-1-1 0 0 0,0 0 0 0 0,0 1 0 0 0,0-1 0 0 0,0 2 0 0 0,-2 5 78 0 0,0 0 1 0 0,-1-1-1 0 0,0 1 0 0 0,0-1 0 0 0,0 1 0 0 0,-1-1 0 0 0,-8 11 0 0 0,-39 44 965 0 0,18-24-735 0 0,17-18-404 0 0,0 1 0 0 0,2 0-1 0 0,-20 39 1 0 0,32-56-342 0 0,-3 6 246 0 0,4-7-4571 0 0,11-2-1035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2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220 109 13823 0 0,'0'0'630'0'0,"0"0"-13"0"0,1 2-393 0 0,0 2-111 0 0,1 0 1 0 0,0 1-1 0 0,0-1 1 0 0,0 0-1 0 0,0 0 1 0 0,1-1 0 0 0,-1 1-1 0 0,1 0 1 0 0,0-1-1 0 0,0 1 1 0 0,0-1-1 0 0,1 0 1 0 0,-1 0-1 0 0,1-1 1 0 0,0 1-1 0 0,0-1 1 0 0,0 1-1 0 0,0-1 1 0 0,0 0-1 0 0,0-1 1 0 0,5 2-1 0 0,-2-1 86 0 0,0-1 0 0 0,0 0 1 0 0,0 0-1 0 0,1-1 0 0 0,-1 0 0 0 0,8-1 0 0 0,45-9 82 0 0,-44 7-324 0 0,-1 1 43 0 0,-1-2 0 0 0,-1 0 0 0 0,1 0 0 0 0,-1-1 0 0 0,0-1 0 0 0,0 0 0 0 0,0-1 0 0 0,-1 0 0 0 0,0-1 0 0 0,0 0 0 0 0,-1-1 0 0 0,0 0 0 0 0,0-1 0 0 0,10-14 0 0 0,-19 22 0 0 0,-1 0 0 0 0,1 0 0 0 0,-1-1 0 0 0,1 1 0 0 0,-1 0 0 0 0,0-1 0 0 0,0 1 0 0 0,-1-1 0 0 0,1 0 0 0 0,0-3 0 0 0,0 6 0 0 0,-1-1 0 0 0,0 0 0 0 0,0 1 0 0 0,0-1 0 0 0,1 0 0 0 0,-1 1 0 0 0,0-1 0 0 0,0 0 0 0 0,0 1 0 0 0,0-1 0 0 0,0 0 0 0 0,0 1 0 0 0,-1-1 0 0 0,1 0 0 0 0,0 1 0 0 0,0-1 0 0 0,0 0 0 0 0,-1 1 0 0 0,1-1 0 0 0,0 0 0 0 0,0 1 0 0 0,-1-1 0 0 0,1 1 0 0 0,-1-1 0 0 0,1 1 0 0 0,-1-1 0 0 0,1 1 0 0 0,-1-1 0 0 0,1 1 0 0 0,-1-1 0 0 0,1 1 0 0 0,-1-1 0 0 0,1 1 0 0 0,-1 0 0 0 0,0-1 0 0 0,1 1 0 0 0,-1 0 0 0 0,1 0 0 0 0,-1 0 0 0 0,0-1 0 0 0,-1 1 0 0 0,0 0 0 0 0,-5-2-16 0 0,-1 0 0 0 0,1 1-1 0 0,-1 0 1 0 0,0 1-1 0 0,1 0 1 0 0,-1 0 0 0 0,0 0-1 0 0,1 1 1 0 0,-1 0 0 0 0,-11 4-1 0 0,-10 3-562 0 0,-35 16 0 0 0,62-24 533 0 0,-31 15-93 0 0,1 0 0 0 0,1 2-1 0 0,0 1 1 0 0,-42 34 0 0 0,38-23 261 0 0,1 2 1 0 0,1 1-1 0 0,-29 39 1 0 0,53-60 53 0 0,0 0 0 0 0,2 1 0 0 0,-1 0 0 0 0,1 0 0 0 0,1 0 1 0 0,0 1-1 0 0,-4 16 0 0 0,8-25-169 0 0,1 0-1 0 0,0 1 1 0 0,0-1 0 0 0,0 1 0 0 0,1-1-1 0 0,0 1 1 0 0,0-1 0 0 0,0 1-1 0 0,0-1 1 0 0,0 0 0 0 0,1 1 0 0 0,0-1-1 0 0,0 1 1 0 0,0-1 0 0 0,1 0-1 0 0,0 0 1 0 0,-1 0 0 0 0,1 0 0 0 0,1 0-1 0 0,-1 0 1 0 0,0 0 0 0 0,1 0-1 0 0,0-1 1 0 0,0 0 0 0 0,0 1 0 0 0,4 2-1 0 0,-4-3-69 0 0,1-1 0 0 0,0 1 0 0 0,0-1 1 0 0,-1 0-1 0 0,1 0 0 0 0,0 0 0 0 0,1-1 0 0 0,-1 1 0 0 0,0-1 0 0 0,0 0 0 0 0,1 0 0 0 0,-1-1 0 0 0,0 1 0 0 0,1-1 1 0 0,-1 0-1 0 0,1 0 0 0 0,-1-1 0 0 0,0 1 0 0 0,1-1 0 0 0,-1 0 0 0 0,5-1 0 0 0,15-7-449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3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0 17503 0 0,'0'0'399'0'0,"0"0"60"0"0,0 0 21 0 0,0 0-59 0 0,-1 3-276 0 0,-10 10 35 0 0,0-1 0 0 0,-1 0-1 0 0,0 0 1 0 0,-1-1 0 0 0,0 0 0 0 0,-27 15-1 0 0,-98 47 823 0 0,107-58-1198 0 0,-37 19 31 0 0,-246 108-1662 0 0,295-135 1827 0 0,0 0 0 0 0,-22 13 0 0 0,34-13 0 0 0,8-3 0 0 0,7-2 0 0 0,11 4 0 0 0,33 5 0 0 0,3 1 0 0 0,-36-7 0 0 0,89 28 0 0 0,-91-26 0 0 0,1 1 0 0 0,-1 0 0 0 0,31 21 0 0 0,-27-14 9 0 0,-10-8 40 0 0,0 0 0 0 0,0 1 0 0 0,-1 1 0 0 0,0 0 0 0 0,0 0 0 0 0,-1 1 0 0 0,16 20 1 0 0,-24-28 16 0 0,0-1 0 0 0,0 1 0 0 0,-1-1 0 0 0,1 1 0 0 0,0-1 0 0 0,-1 1 0 0 0,1 0 0 0 0,-1-1 0 0 0,1 1 0 0 0,-1 0 0 0 0,0-1 0 0 0,0 1 0 0 0,0 0 0 0 0,0-1 0 0 0,0 1 0 0 0,0 0 0 0 0,0 0 0 0 0,0-1 0 0 0,-1 1 0 0 0,0 3 0 0 0,-1-3-35 0 0,1 0 0 0 0,0 0 0 0 0,-1 0 0 0 0,1 0-1 0 0,-1 0 1 0 0,0 0 0 0 0,0 0 0 0 0,0 0 0 0 0,0-1 0 0 0,0 1 0 0 0,0-1-1 0 0,-3 2 1 0 0,-5 2 176 0 0,1-1 1 0 0,0-1-1 0 0,-1 1 0 0 0,0-2 0 0 0,-18 4 0 0 0,5-4-84 0 0,1-1 0 0 0,-1-1-1 0 0,1 0 1 0 0,-1-2 0 0 0,-33-7 0 0 0,-108-34-1043 0 0,158 41 835 0 0,5 2 48 0 0,-5-2-171 0 0,1 1-1 0 0,-1-2 1 0 0,-9-4 0 0 0,14 7 115 0 0,0-1 0 0 0,0 1-1 0 0,1 0 1 0 0,-1-1 0 0 0,0 0 0 0 0,0 1 0 0 0,0-1 0 0 0,1 0 0 0 0,-1 1 0 0 0,0-1 0 0 0,1 0 0 0 0,-1 0 0 0 0,1 1-1 0 0,-1-1 1 0 0,1 0 0 0 0,-1 0 0 0 0,1 0 0 0 0,-1 0 0 0 0,1 0 0 0 0,0 0 0 0 0,-1 0 0 0 0,1 0 0 0 0,0 0 0 0 0,0 1 0 0 0,0-1-1 0 0,0 0 1 0 0,0 0 0 0 0,0 0 0 0 0,0 0 0 0 0,0 0 0 0 0,1-2 0 0 0,0 1-98 0 0,0 0 1 0 0,0 0-1 0 0,0 0 1 0 0,0 0-1 0 0,0 0 1 0 0,1 1-1 0 0,2-4 1 0 0,17-11-1345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3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19351 0 0,'0'0'856'0'0,"0"0"176"0"0,0 0-824 0 0,0 0-208 0 0,-4 7 0 0 0,-1 2 0 0 0,-1-2 448 0 0,1 2 56 0 0,0 0 8 0 0,0-2 0 0 0,-1 0-416 0 0,6-7-96 0 0,0 0 0 0 0,0 0 0 0 0,-3 7-1208 0 0,3-7-264 0 0,0 0-48 0 0,0 0-16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39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1 15663 0 0,'0'0'719'0'0,"0"0"-20"0"0,-1 2-449 0 0,-58 57-222 0 0,46-46-28 0 0,-1 1 0 0 0,0-2 0 0 0,0 0 0 0 0,-2-1 0 0 0,-17 10 0 0 0,-87 43 0 0 0,106-58 0 0 0,-4 3 0 0 0,-11 6 0 0 0,0-1 0 0 0,-61 17 0 0 0,69-25 96 0 0,14-4 28 0 0,0 0-1 0 0,-1 0 1 0 0,1 0 0 0 0,-1-1-1 0 0,0 0 1 0 0,1-1 0 0 0,-1 0-1 0 0,0 0 1 0 0,1 0 0 0 0,-11-3-1 0 0,17 3 320 0 0,8 14-287 0 0,-3-8-211 0 0,55 87-1828 0 0,-53-84 1838 0 0,0-2 45 0 0,-1 0 0 0 0,1 0 0 0 0,0-1 0 0 0,1 0 0 0 0,-1 0 0 0 0,12 7 0 0 0,47 24 0 0 0,-15-9 0 0 0,-49-28 20 0 0,0 1-1 0 0,0 0 0 0 0,0-1 0 0 0,0 1 1 0 0,0 0-1 0 0,0-1 0 0 0,0 1 1 0 0,0 0-1 0 0,0 0 0 0 0,-1 0 0 0 0,1 0 1 0 0,0 0-1 0 0,-1 0 0 0 0,1 0 1 0 0,-1 0-1 0 0,1 0 0 0 0,-1 0 1 0 0,1 0-1 0 0,-1 0 0 0 0,0 0 0 0 0,1 0 1 0 0,-1 0-1 0 0,0 0 0 0 0,0 1 1 0 0,0-1-1 0 0,0 0 0 0 0,0 0 0 0 0,0 0 1 0 0,0 0-1 0 0,0 1 0 0 0,-1-1 1 0 0,1 0-1 0 0,0 0 0 0 0,-1 2 1 0 0,-1-1 13 0 0,1 1 0 0 0,-1-1 0 0 0,0 1 0 0 0,1-1 0 0 0,-1 0 1 0 0,0 1-1 0 0,0-1 0 0 0,-1 0 0 0 0,1 0 0 0 0,0 0 1 0 0,-1-1-1 0 0,-2 3 0 0 0,-56 25-402 0 0,-1-2 0 0 0,-109 31 0 0 0,158-53 427 0 0,-2-1-1 0 0,1 0 0 0 0,0-1 1 0 0,-1-1-1 0 0,1 0 0 0 0,-27-1 1 0 0,40-1-29 0 0,1 0 1 0 0,-1 0 0 0 0,1 0 0 0 0,-1 0-1 0 0,0 0 1 0 0,1 0 0 0 0,-1 0 0 0 0,1 0 0 0 0,-1-1-1 0 0,0 1 1 0 0,1 0 0 0 0,-1 0 0 0 0,1-1-1 0 0,-1 1 1 0 0,1 0 0 0 0,-1-1 0 0 0,1 1 0 0 0,-1 0-1 0 0,1-1 1 0 0,-1 1 0 0 0,1-1 0 0 0,0 1-1 0 0,-1-1 1 0 0,1 1 0 0 0,0-1 0 0 0,-1 1 0 0 0,1-1-1 0 0,0 0 1 0 0,0 1 0 0 0,-1-1 0 0 0,1 1-1 0 0,0-2 1 0 0,-1-8 482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4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1 293 13823 0 0,'0'0'315'0'0,"7"-7"396"0"0,-5 6-237 0 0,8-6-467 0 0,1 1 0 0 0,0 0-1 0 0,1 1 1 0 0,19-6 0 0 0,52-8 894 0 0,-52 12-736 0 0,157-23 787 0 0,-35 16-422 0 0,153-16 988 0 0,-239 23-820 0 0,0 4-1 0 0,1 2 1 0 0,-1 4 0 0 0,115 18-1 0 0,-164-18-490 0 0,165 31 194 0 0,-99-19-401 0 0,153 8 0 0 0,-184-20 0 0 0,101 3-83 0 0,14 1 1606 0 0,-155-6-1462 0 0,-1 0 0 0 0,1-1 0 0 0,0-1-1 0 0,0 0 1 0 0,0-1 0 0 0,0 0 0 0 0,0-1 0 0 0,-1 0-1 0 0,24-10 1 0 0,93-46-61 0 0,-96 45 0 0 0,55-17 0 0 0,-30 11 0 0 0,-41 15 0 0 0,0 0 0 0 0,0 1 0 0 0,1 1 0 0 0,-1 1 0 0 0,1 0 0 0 0,0 1 0 0 0,0 1 0 0 0,0 1 0 0 0,-1 0 0 0 0,28 6 0 0 0,38 9 0 0 0,-45-8 0 0 0,1-2 0 0 0,-1-2 0 0 0,70 0 0 0 0,-36-10 0 0 0,-27 1 0 0 0,-42 4-81 0 0,1 0-1 0 0,-1 0 1 0 0,0 0-1 0 0,0 0 1 0 0,0 0 0 0 0,0-1-1 0 0,0 1 1 0 0,0-1-1 0 0,0 0 1 0 0,0 0 0 0 0,0 0-1 0 0,-1 0 1 0 0,1-1-1 0 0,-1 1 1 0 0,0-1 0 0 0,3-3-1 0 0,-2 5-361 0 0,69-10 284 0 0,101-11 153 0 0,-124 16 6 0 0,0 3 0 0 0,93 6 0 0 0,-128-2 0 0 0,0-1 0 0 0,21-2 0 0 0,-21 0 0 0 0,0 1 0 0 0,21 2 0 0 0,-12 1 0 0 0,1-1 0 0 0,-1-1 0 0 0,1-1 0 0 0,0-1 0 0 0,29-7 0 0 0,78-21 1827 0 0,-123 29-1838 0 0,0-1 0 0 0,-1 1 1 0 0,1 0-1 0 0,0 1 0 0 0,-1-1 0 0 0,1 1 1 0 0,0 1-1 0 0,-1 0 0 0 0,1 0 1 0 0,-1 0-1 0 0,1 1 0 0 0,-1 0 0 0 0,1 1 1 0 0,-1 0-1 0 0,0 0 0 0 0,0 0 0 0 0,0 1 1 0 0,-1 0-1 0 0,1 0 0 0 0,-1 1 1 0 0,9 8-1 0 0,2 1-685 0 0,-14-11 604 0 0,1 0 0 0 0,0 0 0 0 0,-1 1 0 0 0,6 6 0 0 0,8 12 764 0 0,-16-21-1172 0 0,-1-1 58 0 0,2 1 293 0 0,5 1 133 0 0,-6-2-24 0 0,0 0-1 0 0,0 0 1 0 0,0 0 0 0 0,-1 1-1 0 0,1-1 1 0 0,0 0-1 0 0,0 0 1 0 0,0 1-1 0 0,0-1 1 0 0,-1 0 0 0 0,1 1-1 0 0,0-1 1 0 0,0 0-1 0 0,-1 1 1 0 0,1-1 0 0 0,0 1-1 0 0,0 0 1 0 0,-1-1-1 0 0,1 1 1 0 0,-1-1 0 0 0,1 1-1 0 0,0 1 1 0 0,-1-2-56 0 0,0 1 0 0 0,1-1 0 0 0,-1 0 0 0 0,0 1 0 0 0,0-1 0 0 0,1 1 0 0 0,-1-1 0 0 0,0 0 0 0 0,1 0 0 0 0,-1 1 0 0 0,0-1 0 0 0,1 0 0 0 0,-1 0 0 0 0,0 1 0 0 0,1-1 0 0 0,-1 0 0 0 0,1 0 0 0 0,-1 0 0 0 0,1 1 0 0 0,8 2-927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32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647 204 2759 0 0,'0'0'126'0'0,"-1"0"-5"0"0,-9 5-113 0 0,1 0 0 0 0,0 0 0 0 0,-10 9 0 0 0,10-8-10 0 0,0 0 1 0 0,0-1-1 0 0,-15 8 0 0 0,-91 33 3882 0 0,60-22 1240 0 0,53-24-4096 0 0,2 0 0 0 0,-4 1 105 0 0,2 0-655 0 0,2-2 2651 0 0,47-34-2787 0 0,66-38 0 0 0,58-20-448 0 0,-131 72 160 0 0,0 0 357 0 0,1 1-1 0 0,1 2 0 0 0,0 3 1 0 0,72-18-1 0 0,-104 31-403 0 0,0 1 0 0 0,1 0 0 0 0,-1 0 0 0 0,0 1 0 0 0,17 2 0 0 0,-24-1-4 0 0,0-1 1 0 0,-1 1 0 0 0,1-1 0 0 0,0 1 0 0 0,-1 0-1 0 0,1 0 1 0 0,-1 1 0 0 0,1-1 0 0 0,-1 0 0 0 0,0 1-1 0 0,4 2 1 0 0,-5-3 0 0 0,0 1 0 0 0,0-1 0 0 0,0 0 0 0 0,0 1 0 0 0,0-1 1 0 0,-1 1-1 0 0,1-1 0 0 0,0 1 0 0 0,-1-1 0 0 0,1 1 0 0 0,-1 0 0 0 0,1-1 0 0 0,-1 1 0 0 0,0 0 0 0 0,0-1 0 0 0,0 1 0 0 0,0 0 0 0 0,0-1 0 0 0,0 1 0 0 0,0 2 0 0 0,-2 4 0 0 0,0 0 0 0 0,0 0 0 0 0,-1 0 0 0 0,0 0 0 0 0,-1 0 0 0 0,-7 13 0 0 0,-31 41 0 0 0,41-60 0 0 0,-34 43-152 0 0,-3-2 0 0 0,-1-1-1 0 0,-2-2 1 0 0,-1-2 0 0 0,-78 53 0 0 0,-255 132-909 0 0,330-198 1043 0 0,-262 152-1422 0 0,280-158 848 0 0,25-15 579 0 0,7-3 7 0 0,10-4 52 0 0,-14 3-25 0 0,89-23 1559 0 0,-4 0-1232 0 0,208-29 1130 0 0,-224 43-977 0 0,1 4-1 0 0,85 4 0 0 0,-147 1-559 0 0,0 0 0 0 0,0 1-1 0 0,0 1 1 0 0,0-1 0 0 0,-1 2 0 0 0,1-1 0 0 0,-1 1 0 0 0,1 0 0 0 0,-1 1 0 0 0,0-1 0 0 0,9 7 0 0 0,-17-8-53 0 0,1-1 1 0 0,0 0-1 0 0,-1 0 1 0 0,1 1-1 0 0,-1-1 1 0 0,0 1-1 0 0,1-1 1 0 0,-1 0 0 0 0,0 1-1 0 0,0-1 1 0 0,0 1-1 0 0,0-1 1 0 0,0 0-1 0 0,0 1 1 0 0,0-1 0 0 0,-1 1-1 0 0,1-1 1 0 0,-1 2-1 0 0,0-1-400 0 0,1-2 0 0 0,0 0-1125 0 0,0 0-4502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3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19351 0 0,'0'0'439'0'0,"0"0"62"0"0,0 0 33 0 0,1-1-65 0 0,16-11-267 0 0,-10 6 288 0 0,0 1 0 0 0,-1-1-1 0 0,8-7 1 0 0,-13 11-827 0 0,2-5-2044 0 0,-3 6-5125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37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9 11975 0 0,'0'0'267'0'0,"0"0"42"0"0,3-1 17 0 0,17-2 10 0 0,-12 1-251 0 0,0 1 0 0 0,0 0 0 0 0,0 1 0 0 0,-1-1 0 0 0,13 2 0 0 0,-19 10 911 0 0,-2-8-862 0 0,0 0 0 0 0,-1 0 0 0 0,1-1 0 0 0,-1 1-1 0 0,1 0 1 0 0,-1-1 0 0 0,0 1 0 0 0,0-1 0 0 0,0 1-1 0 0,-3 2 1 0 0,-8 9 442 0 0,-51 62-112 0 0,11-14-320 0 0,29-32-144 0 0,-47 68 0 0 0,-17 31-3259 0 0,62-94 2316 0 0,7-10-591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37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13823 0 0,'0'0'315'0'0,"0"0"45"0"0,0 0 21 0 0,0 0-49 0 0,2 1-220 0 0,1-1-108 0 0,-1 0 0 0 0,1 1 1 0 0,0-1-1 0 0,-1-1 0 0 0,1 1 0 0 0,0 0 0 0 0,-1-1 0 0 0,1 1 0 0 0,3-2 0 0 0,18-3 403 0 0,139-6 2139 0 0,240-48 0 0 0,-337 46-2635 0 0,0 4 0 0 0,97-2-1 0 0,-151 11-188 0 0,0 1 0 0 0,0-1 0 0 0,-1 2 1 0 0,21 4-1 0 0,-28-5-62 0 0,0 1 0 0 0,1-1-1 0 0,-1 1 1 0 0,0 0 0 0 0,-1 0 0 0 0,1 1 0 0 0,0-1 0 0 0,-1 1 0 0 0,1 0 0 0 0,-1 0 0 0 0,0 0 0 0 0,0 0 0 0 0,0 1 0 0 0,0-1 0 0 0,3 6 0 0 0,-1 0-4778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3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0 271 15663 0 0,'2'0'356'0'0,"108"-17"1091"0"0,88-16-607 0 0,97-31 326 0 0,262-50-1416 0 0,-344 80-3751 0 0,-151 25 2467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3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498 914 8287 0 0,'9'-2'756'0'0,"-1"-4"-701"0"0,1 0 0 0 0,9-8 0 0 0,4-4 1214 0 0,87-68 4564 0 0,-18 12-4360 0 0,-55 43-704 0 0,52-54-1 0 0,-62 58-682 0 0,1-3-81 0 0,23-36 0 0 0,2 0-399 0 0,-27 36-89 0 0,-2 0 0 0 0,-1-2 0 0 0,21-41 0 0 0,-34 56 190 0 0,-1-1 0 0 0,0 0 0 0 0,-2-1 1 0 0,0 1-1 0 0,-1-1 0 0 0,-1 0 1 0 0,0-1-1 0 0,0-21 0 0 0,-4 40 273 0 0,0-3-94 0 0,0 0 1 0 0,0-1-1 0 0,0 1 0 0 0,0 0 1 0 0,-2-7-1 0 0,1 10 101 0 0,1 1-1 0 0,0-1 1 0 0,-1 0-1 0 0,1 0 1 0 0,-1 0-1 0 0,1 0 1 0 0,-1 1-1 0 0,1-1 1 0 0,-1 0 0 0 0,1 0-1 0 0,-1 1 1 0 0,0-1-1 0 0,1 1 1 0 0,-1-1-1 0 0,0 0 1 0 0,0 1-1 0 0,0-1 1 0 0,1 1-1 0 0,-1 0 1 0 0,0-1-1 0 0,0 1 1 0 0,0 0-1 0 0,0-1 1 0 0,0 1-1 0 0,0 0 1 0 0,1 0-1 0 0,-1 0 1 0 0,0 0-1 0 0,0 0 1 0 0,-1 0-1 0 0,-4 0 14 0 0,0 1 0 0 0,1 0 0 0 0,-1 0 0 0 0,0 1 0 0 0,1 0 0 0 0,-1 0 0 0 0,1 0 0 0 0,0 0 0 0 0,0 1 0 0 0,0 0 0 0 0,0 0 0 0 0,-8 7 0 0 0,-5 5 0 0 0,-28 30 0 0 0,41-39 0 0 0,-44 47 0 0 0,2 2 0 0 0,2 2 0 0 0,3 3 0 0 0,3 1 0 0 0,-43 89 0 0 0,45-73 18 0 0,-4 9 174 0 0,-32 97 0 0 0,35-69 772 0 0,-81 172 0 0 0,98-245-750 0 0,-2 0 0 0 0,-2-2-1 0 0,-1-1 1 0 0,-2-1 0 0 0,-1-2 0 0 0,-2 0-1 0 0,-45 37 1 0 0,50-49-430 0 0,13-11-158 0 0,0-1 1 0 0,-1 0 0 0 0,0 0 0 0 0,-1-2-1 0 0,0 1 1 0 0,-20 7 0 0 0,34-16 247 0 0,0-1 1 0 0,0 1-1 0 0,0-1 0 0 0,-1 0 1 0 0,1 1-1 0 0,0-1 0 0 0,0 0 1 0 0,0 0-1 0 0,-1 0 0 0 0,1 0 1 0 0,0 0-1 0 0,0 0 0 0 0,0 0 1 0 0,-1-1-1 0 0,0 1 0 0 0,0-1-898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3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1 227 19351 0 0,'0'-2'439'0'0,"0"-1"-369"0"0,1-1 0 0 0,-1 1 0 0 0,1-1 0 0 0,0 1 0 0 0,1-1 0 0 0,-1 1 0 0 0,0-1 0 0 0,1 1 0 0 0,0 0 0 0 0,-1 0 0 0 0,1 0 1 0 0,1 0-1 0 0,-1 0 0 0 0,0 0 0 0 0,1 1 0 0 0,-1-1 0 0 0,1 1 0 0 0,0-1 0 0 0,0 1 0 0 0,0 0 0 0 0,0 0 0 0 0,0 1 0 0 0,7-4 0 0 0,45-17-79 0 0,1 2 0 0 0,77-18 0 0 0,15-4-2166 0 0,-102 26-2595 0 0,2 0-1474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3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1284 22 11975 0 0,'16'-7'208'0'0,"-11"6"388"0"0,0-1 0 0 0,0 0 0 0 0,0 0-1 0 0,8-5 1 0 0,-21 14-571 0 0,0-1 0 0 0,0 0 0 0 0,-1 0 1 0 0,0 0-1 0 0,-14 6 0 0 0,-55 20-9 0 0,57-24-18 0 0,-40 16 2 0 0,-422 182 0 0 0,369-153 522 0 0,62-30-13 0 0,0 3 0 0 0,-68 44-1 0 0,118-69-508 0 0,-1 1 0 0 0,1 0 0 0 0,-1 1 0 0 0,1-1 0 0 0,-1 0 0 0 0,1 1 0 0 0,0-1 0 0 0,0 1 0 0 0,0 0 0 0 0,1 0 0 0 0,-1-1 0 0 0,1 1 0 0 0,-1 0 0 0 0,0 4 0 0 0,2-5 0 0 0,-1-1 0 0 0,1 1 0 0 0,0 0 0 0 0,0 0 0 0 0,0-1 0 0 0,0 1 0 0 0,1 0 0 0 0,-1 0 0 0 0,0-1 0 0 0,1 1 0 0 0,-1 0 0 0 0,1-1 0 0 0,-1 1 0 0 0,1 0 0 0 0,0-1 0 0 0,0 1 0 0 0,0-1 0 0 0,0 1 0 0 0,0-1 0 0 0,0 0 0 0 0,0 1 0 0 0,0-1 0 0 0,1 0 0 0 0,-1 0 0 0 0,0 0 0 0 0,1 0 0 0 0,2 2 0 0 0,14 8 309 0 0,2-1-1 0 0,0-1 0 0 0,0-1 0 0 0,35 10 1 0 0,-14-5-36 0 0,64 20-541 0 0,44 17-662 0 0,-115-37 743 0 0,1 2 0 0 0,37 23 0 0 0,-66-34 187 0 0,1 0 0 0 0,-1 1 0 0 0,1-1 0 0 0,-1 1 0 0 0,-1 1 0 0 0,1-1 0 0 0,-1 1 0 0 0,0 0 0 0 0,0 0 0 0 0,0 1 0 0 0,-1-1 0 0 0,0 1 0 0 0,-1 0 0 0 0,1 0 0 0 0,2 11 0 0 0,-5-15 20 0 0,-1 0-1 0 0,0 0 1 0 0,0 0-1 0 0,0 0 1 0 0,0 1 0 0 0,0-1-1 0 0,-1 0 1 0 0,1 0-1 0 0,-1 0 1 0 0,0 0-1 0 0,0 0 1 0 0,0 0 0 0 0,0-1-1 0 0,-1 1 1 0 0,-1 3-1 0 0,-3 4 169 0 0,0-1 0 0 0,-14 16-1 0 0,13-18 12 0 0,1-1 0 0 0,-2 1 0 0 0,1-1 0 0 0,-1-1 0 0 0,0 1 0 0 0,-16 7 0 0 0,-56 20 926 0 0,77-32-1087 0 0,-34 11 128 0 0,-2-2 1 0 0,1-1-1 0 0,-58 6 0 0 0,-122-2-256 0 0,193-12 123 0 0,-13 1-33 0 0,-1-2 0 0 0,1-2 0 0 0,-1-1 0 0 0,-39-9 0 0 0,74 12-29 0 0,1-1 0 0 0,-1 0 0 0 0,1 0 0 0 0,0-1 0 0 0,-1 1 0 0 0,1-1 0 0 0,0 1 0 0 0,0-1 0 0 0,-5-4 0 0 0,7 4-91 0 0,-1 1 0 0 0,1-1 0 0 0,0 0 1 0 0,-1 0-1 0 0,1 1 0 0 0,0-1 0 0 0,0 0 0 0 0,1 0 0 0 0,-1 0 0 0 0,0 0 0 0 0,1 0 0 0 0,-1 0 0 0 0,1-1 1 0 0,-1 1-1 0 0,1 0 0 0 0,0 0 0 0 0,0 0 0 0 0,0 0 0 0 0,1-3 0 0 0,-1-3-258 0 0,1 1-1 0 0,1-1 0 0 0,3-12 1 0 0,-1 10-132 0 0,0 1 0 0 0,10-15 0 0 0,-14 24 506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3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13823 0 0,'0'0'315'0'0,"0"0"45"0"0,0 0 21 0 0,2 2-49 0 0,-1-2-324 0 0,0 1 0 0 0,0-1 0 0 0,0 1 0 0 0,0-1 0 0 0,-1 1 0 0 0,1 0 0 0 0,0-1 0 0 0,-1 1 0 0 0,1 0 0 0 0,0-1 0 0 0,-1 1-1 0 0,1 0 1 0 0,-1 0 0 0 0,2 1 0 0 0,-2-1-8 0 0,0 0 1 0 0,-1-1-1 0 0,1 1 0 0 0,0 0 0 0 0,0-1 0 0 0,0 1 1 0 0,-1 0-1 0 0,1-1 0 0 0,0 1 0 0 0,-1 0 0 0 0,1-1 1 0 0,0 1-1 0 0,-1-1 0 0 0,1 1 0 0 0,-1 0 0 0 0,1-1 1 0 0,-1 1-1 0 0,1-1 0 0 0,-1 0 0 0 0,0 1 0 0 0,1-1 1 0 0,-1 1-1 0 0,1-1 0 0 0,-2 1 0 0 0,-27 20 403 0 0,1 2 0 0 0,-29 30-1 0 0,-30 26 430 0 0,66-62-864 0 0,-25 27 0 0 0,45-43-305 0 0,1-1-138 0 0,2 0-33 0 0,9 2-4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40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0,'0'0'256'0'0,"0"0"64"0"0,0 0 0 0 0,0 0 32 0 0,9 9-288 0 0,0-2-64 0 0,1 2 0 0 0,4 0 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5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554 175 8287 0 0,'12'-6'164'0'0,"1"0"1"0"0,-1-1-1 0 0,-1 0 0 0 0,18-14 0 0 0,-14 10 90 0 0,26-15-1 0 0,-13 14 549 0 0,0 0-1 0 0,31-7 0 0 0,3-2 431 0 0,-41 14 225 0 0,31-8 1 0 0,-44 13-1278 0 0,1 1 0 0 0,0 0 0 0 0,0 0 0 0 0,-1 1 0 0 0,1 0 0 0 0,13 2 0 0 0,-22-1-122 0 0,1-1 0 0 0,0 0 0 0 0,-1 0 1 0 0,1 0-1 0 0,0 1 0 0 0,-1-1 0 0 0,1 0 0 0 0,-1 1 1 0 0,1-1-1 0 0,0 0 0 0 0,-1 1 0 0 0,1-1 0 0 0,-1 1 0 0 0,1-1 1 0 0,-1 1-1 0 0,0-1 0 0 0,1 1 0 0 0,-1-1 0 0 0,1 1 0 0 0,-1-1 1 0 0,0 1-1 0 0,1 0 0 0 0,-1-1 0 0 0,0 1 0 0 0,0 0 1 0 0,0-1-1 0 0,0 1 0 0 0,1-1 0 0 0,-1 1 0 0 0,0 0 0 0 0,0 0 1 0 0,0-1-1 0 0,0 1 0 0 0,0 0 0 0 0,0-1 0 0 0,-1 2 0 0 0,-5 23-324 0 0,5-23 377 0 0,-1 3-110 0 0,0-1 1 0 0,0 0-1 0 0,0 0 0 0 0,-1-1 1 0 0,1 1-1 0 0,-1 0 0 0 0,0-1 0 0 0,0 0 1 0 0,-7 6-1 0 0,-3 2 242 0 0,-20 11 0 0 0,13-9 189 0 0,-77 47 102 0 0,-120 55 0 0 0,200-106-485 0 0,11-6-49 0 0,-328 151 0 0 0,326-151 0 0 0,0 0 0 0 0,1 1 0 0 0,0 0 0 0 0,-8 5 0 0 0,15-9 0 0 0,0 0 0 0 0,0 0 0 0 0,1 0 0 0 0,-1 0 0 0 0,0 0 0 0 0,0 0 0 0 0,1 0 0 0 0,-1 0 0 0 0,0 0 0 0 0,0 0 0 0 0,1 0 0 0 0,-1 0 0 0 0,0 1 0 0 0,0-1 0 0 0,0 0 0 0 0,1 0 0 0 0,-1 0 0 0 0,0 0 0 0 0,0 0 0 0 0,0 0 0 0 0,0 1 0 0 0,1-1 0 0 0,-1 0 0 0 0,0 0 0 0 0,0 0 0 0 0,0 1 0 0 0,0-1 0 0 0,0 0 0 0 0,0 0 0 0 0,1 0 0 0 0,-1 1 0 0 0,0-1 0 0 0,0 0 0 0 0,0 0 0 0 0,0 1 0 0 0,0-1 0 0 0,0 0 0 0 0,0 0 0 0 0,0 1 0 0 0,0-1 0 0 0,0 0 0 0 0,0 0 0 0 0,0 0 0 0 0,0 1 0 0 0,0-1 0 0 0,0 0 0 0 0,0 0 0 0 0,-1 1 0 0 0,1-1 0 0 0,0 0 0 0 0,0 0 0 0 0,0 0 0 0 0,0 1 0 0 0,0-1 0 0 0,0 0 0 0 0,-1 0 0 0 0,1 0 0 0 0,0 0 0 0 0,0 1 0 0 0,0-1 0 0 0,0 0 0 0 0,-1 0 0 0 0,1 0 0 0 0,0 0 0 0 0,0 0 0 0 0,-1 0 0 0 0,1 0 0 0 0,0 1 0 0 0,0-1 0 0 0,11 3-5 0 0,1 1-1 0 0,0-2 0 0 0,0 0 1 0 0,0 0-1 0 0,14 0 0 0 0,8 1-361 0 0,-7 0-153 0 0,19 2 625 0 0,-1 2 0 0 0,46 13 0 0 0,-74-15 73 0 0,130 44 296 0 0,-124-40-483 0 0,0 1 0 0 0,-1 2-1 0 0,0 0 1 0 0,23 17 0 0 0,-39-24 9 0 0,0-1 0 0 0,0 1 0 0 0,0 0 0 0 0,-1 1 0 0 0,0 0 0 0 0,5 6 0 0 0,-9-11 0 0 0,0 1 0 0 0,0-1 0 0 0,0 1 0 0 0,-1-1 0 0 0,1 1 0 0 0,-1-1 0 0 0,1 1 0 0 0,-1-1 0 0 0,1 1 0 0 0,-1-1 0 0 0,0 1 0 0 0,0 0 0 0 0,0-1 0 0 0,0 1 0 0 0,0 0 0 0 0,0-1 0 0 0,0 1 0 0 0,0-1 0 0 0,-1 1 0 0 0,1-1 0 0 0,0 1 0 0 0,-1 0 0 0 0,0-1 0 0 0,1 1 0 0 0,-1-1 0 0 0,0 0 0 0 0,0 1 0 0 0,0-1 0 0 0,0 0 0 0 0,0 1 0 0 0,0-1 0 0 0,0 0 0 0 0,0 0 0 0 0,-2 2 0 0 0,-7 4 0 0 0,1 0 0 0 0,-1 0 0 0 0,0-1 0 0 0,-17 7 0 0 0,-48 17 0 0 0,43-19 0 0 0,-241 76 0 0 0,158-51 0 0 0,-145 66 0 0 0,215-78-201 0 0,54-36-2286 0 0,22-22 973 0 0,18-13-20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40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0 15663 0 0,'-1'1'356'0'0,"-17"0"65"0"0,-33 1-1 0 0,-12 0 103 0 0,18 5-523 0 0,0 3 0 0 0,1 1 0 0 0,-81 33 0 0 0,90-33-456 0 0,25-8 199 0 0,1 0 0 0 0,-1 0-1 0 0,0 1 1 0 0,1 1 0 0 0,-16 9-1 0 0,23-12 340 0 0,0 0-1 0 0,0 0 0 0 0,1 0 1 0 0,-1 1-1 0 0,1-1 0 0 0,0 0 1 0 0,-1 1-1 0 0,1-1 0 0 0,0 1 1 0 0,0-1-1 0 0,0 3 0 0 0,-6 30 919 0 0,7-24-998 0 0,0-1-1 0 0,0 1 1 0 0,1-1 0 0 0,0 0-1 0 0,1 1 1 0 0,0-1-1 0 0,1 0 1 0 0,0 0 0 0 0,8 19-1 0 0,-9-27-1 0 0,0 1 0 0 0,-1-1 0 0 0,1 0 0 0 0,0 1 0 0 0,1-1 0 0 0,-1 0 0 0 0,3 2 0 0 0,-2-2 0 0 0,0 0 0 0 0,-1 0 0 0 0,1 1 0 0 0,-1-1 0 0 0,0 1 0 0 0,0-1 0 0 0,0 1 0 0 0,0 0 0 0 0,0 0 0 0 0,0 0 0 0 0,-1 0 0 0 0,1 0 0 0 0,1 5 0 0 0,-2-4 0 0 0,-1-1 0 0 0,1 0 0 0 0,-1 0 0 0 0,1 0 0 0 0,-1 0 0 0 0,0 1 0 0 0,0-1 0 0 0,0 0 0 0 0,-1 0 0 0 0,1 0 0 0 0,-1 0 0 0 0,1 1 0 0 0,-1-1 0 0 0,0 0 0 0 0,-1 0 0 0 0,1 0 0 0 0,0-1 0 0 0,-1 1 0 0 0,1 0 0 0 0,-1 0 0 0 0,-2 2 0 0 0,0 0 0 0 0,0-1 0 0 0,-1 1 0 0 0,1-1 0 0 0,-1 0 0 0 0,0 0 0 0 0,0-1 0 0 0,0 1 0 0 0,-1-1 0 0 0,-11 5 0 0 0,-7 1 0 0 0,-1-2 0 0 0,0 0 0 0 0,-1-2 0 0 0,-50 5 0 0 0,59-9 0 0 0,1-1 0 0 0,-1-1 0 0 0,1 0 0 0 0,-1-1 0 0 0,1-1 0 0 0,-28-8 0 0 0,28 4-1157 0 0,5-2-4630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4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625 180 10135 0 0,'0'0'231'0'0,"2"-1"29"0"0,13-6 128 0 0,-2 0-238 0 0,21-12 0 0 0,-30 16 88 0 0,0 1 0 0 0,-1-1 1 0 0,1 0-1 0 0,-1 0 0 0 0,1-1 0 0 0,-1 1 0 0 0,-1-1 0 0 0,1 0 0 0 0,4-6 0 0 0,-6 7-180 0 0,0 1 0 0 0,0 0 0 0 0,0-1 0 0 0,-1 1 0 0 0,1 0 0 0 0,-1-1-1 0 0,1 1 1 0 0,-1-1 0 0 0,0 1 0 0 0,0-1 0 0 0,0 1 0 0 0,0-1 0 0 0,0 1 0 0 0,-1-1 0 0 0,1 1-1 0 0,-1-1 1 0 0,1 1 0 0 0,-1-1 0 0 0,0 1 0 0 0,0 0 0 0 0,0 0 0 0 0,0-1 0 0 0,-1 1-1 0 0,1 0 1 0 0,-1 0 0 0 0,1 0 0 0 0,-1 0 0 0 0,0 0 0 0 0,1 1 0 0 0,-1-1 0 0 0,0 0-1 0 0,0 1 1 0 0,-3-2 0 0 0,-1-1 98 0 0,0 0 0 0 0,-1 1-1 0 0,1-1 1 0 0,-1 1-1 0 0,0 1 1 0 0,0-1 0 0 0,1 1-1 0 0,-2 1 1 0 0,1-1 0 0 0,-12 0-1 0 0,5 2-155 0 0,0 1 0 0 0,-1 1 0 0 0,1 0 0 0 0,0 1 0 0 0,0 0 0 0 0,0 1 0 0 0,-23 10 0 0 0,-89 51 0 0 0,123-64 0 0 0,-146 91 0 0 0,113-67 0 0 0,-64 58 0 0 0,91-75 0 0 0,1 1 0 0 0,0 0 0 0 0,0 0 0 0 0,1 0 0 0 0,0 1 0 0 0,-10 19 0 0 0,17-28 4 0 0,-1-1 0 0 0,1 1 0 0 0,0 0-1 0 0,-1 0 1 0 0,1-1 0 0 0,0 1 0 0 0,0 0-1 0 0,0 0 1 0 0,-1 0 0 0 0,1-1 0 0 0,0 1 0 0 0,0 0-1 0 0,0 0 1 0 0,1 0 0 0 0,-1-1 0 0 0,0 1-1 0 0,0 0 1 0 0,0 0 0 0 0,0-1 0 0 0,1 1 0 0 0,-1 0-1 0 0,0 0 1 0 0,1-1 0 0 0,-1 1 0 0 0,1 1-1 0 0,0-2 15 0 0,0 1-1 0 0,0 0 0 0 0,1 0 0 0 0,-1-1 1 0 0,0 1-1 0 0,0 0 0 0 0,0-1 0 0 0,1 0 0 0 0,-1 1 1 0 0,0-1-1 0 0,1 1 0 0 0,-1-1 0 0 0,2 0 1 0 0,5 0 100 0 0,-1 0 0 0 0,1 0 0 0 0,-1-1 1 0 0,9-1-1 0 0,23-9 157 0 0,-1 0 1 0 0,0-3 0 0 0,64-32-1 0 0,-4 1-260 0 0,-68 31 63 0 0,-20 9 194 0 0,-1 0 1 0 0,1 1-1 0 0,0 0 1 0 0,14-2-1 0 0,-22 5-272 0 0,0 1 1 0 0,0 0-1 0 0,0-1 0 0 0,0 1 0 0 0,0 0 0 0 0,0 1 1 0 0,0-1-1 0 0,0 0 0 0 0,0 0 0 0 0,0 1 1 0 0,0 0-1 0 0,0-1 0 0 0,0 1 0 0 0,0 0 0 0 0,4 2 1 0 0,-5-2-49 0 0,0 0-1 0 0,0 0 1 0 0,0 0 0 0 0,0 0 0 0 0,0 0 0 0 0,0 0 0 0 0,0 0 0 0 0,-1 1 0 0 0,1-1 0 0 0,0 0 0 0 0,-1 1 0 0 0,1-1-1 0 0,-1 0 1 0 0,1 1 0 0 0,-1-1 0 0 0,0 1 0 0 0,1-1 0 0 0,-1 1 0 0 0,0-1 0 0 0,0 1 0 0 0,0-1 0 0 0,0 0 0 0 0,0 3 0 0 0,-2 7 256 0 0,0 0 1 0 0,-1 0-1 0 0,0 0 1 0 0,0 0 0 0 0,-6 12-1 0 0,-30 53 366 0 0,12-24-705 0 0,10-17-681 0 0,16-33 304 0 0,1-2-4 0 0,39 5-1752 0 0,-12-9-2034 0 0,1-4-1316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4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43 11975 0 0,'7'-1'202'0'0,"0"-1"-1"0"0,0 0 0 0 0,9-4 0 0 0,12-4 194 0 0,74-11 153 0 0,-101 21-61 0 0,-1 0 22 0 0,0 0 3 0 0,0 0 0 0 0,0 0 0 0 0,-14 4 443 0 0,-232 69-790 0 0,73-11-165 0 0,115-40 0 0 0,14-5 0 0 0,0 1 0 0 0,-72 44 0 0 0,116-62 0 0 0,-3 2 0 0 0,1-1 0 0 0,-1 1 0 0 0,1 0 0 0 0,0 0 0 0 0,0 0 0 0 0,-2 2 0 0 0,0 5 0 0 0,4-6 0 0 0,0 0 0 0 0,0 0 0 0 0,1 0 0 0 0,0 0 0 0 0,-1 0 0 0 0,1 0 0 0 0,0 0 0 0 0,1 0 0 0 0,-1-1 0 0 0,0 1 0 0 0,1 0 0 0 0,-1-1 0 0 0,1 1 0 0 0,0-1 0 0 0,0 0 0 0 0,3 3 0 0 0,5 5 0 0 0,23 18 0 0 0,-30-25 0 0 0,7 4 0 0 0,1 1 0 0 0,1-1 0 0 0,-1-1 0 0 0,1 0 0 0 0,21 7 0 0 0,67 13 0 0 0,-26-7 0 0 0,-69-17 0 0 0,0 0 0 0 0,1 0 0 0 0,-1 0 0 0 0,0 1 0 0 0,0 0 0 0 0,-1 0 0 0 0,1 0 0 0 0,-1 0 0 0 0,1 1 0 0 0,-1 0 0 0 0,0 0 0 0 0,0 0 0 0 0,-1 0 0 0 0,1 1 0 0 0,3 6 0 0 0,-5-8 0 0 0,-1 0 0 0 0,0 0 0 0 0,1 0 0 0 0,-1 0 0 0 0,0 1 0 0 0,0-1 0 0 0,-1 0 0 0 0,1 1 0 0 0,-1-1 0 0 0,0 0 0 0 0,0 1 0 0 0,0-1 0 0 0,0 1 0 0 0,0-1 0 0 0,-1 0 0 0 0,1 1 0 0 0,-1-1 0 0 0,0 0 0 0 0,0 0 0 0 0,0 1 0 0 0,-1-1 0 0 0,1 0 0 0 0,-1 0 0 0 0,0 0 0 0 0,0-1 0 0 0,-2 5 0 0 0,-8 5 206 0 0,0-1 0 0 0,-1 0-1 0 0,0 0 1 0 0,-1-1 0 0 0,0-1-1 0 0,-16 8 1 0 0,7-4-43 0 0,-1-2 0 0 0,0-1 0 0 0,-35 10 0 0 0,-80 13-1591 0 0,112-28 1377 0 0,0-1-1 0 0,-1-2 0 0 0,-44-1 1 0 0,68-1 170 0 0,-1 0-1 0 0,1-1 1 0 0,-1 1 0 0 0,1-1 0 0 0,-1 0 0 0 0,1-1 0 0 0,0 1 0 0 0,-1-1 0 0 0,-7-4 0 0 0,11 5-279 0 0,-1 0 0 0 0,1 0 0 0 0,-1-1-1 0 0,1 1 1 0 0,0 0 0 0 0,-1-1 0 0 0,1 1 0 0 0,0-1 0 0 0,0 0 0 0 0,0 1-1 0 0,0-1 1 0 0,0 0 0 0 0,0 0 0 0 0,1 1 0 0 0,-1-1 0 0 0,1 0-1 0 0,-1 0 1 0 0,1 0 0 0 0,0 0 0 0 0,-1 0 0 0 0,1 0 0 0 0,0 1 0 0 0,0-1-1 0 0,0 0 1 0 0,1 0 0 0 0,0-4 0 0 0,4-17-1364 0 0,3 3-11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4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436 302 10135 0 0,'-17'-7'1008'0'0,"9"3"-895"0"0,5 3 28 0 0,1-1 1 0 0,-1 1-1 0 0,1-1 1 0 0,0 1-1 0 0,-1-1 1 0 0,1 0 0 0 0,0 0-1 0 0,0 0 1 0 0,-3-4-1 0 0,-4-6 600 0 0,7 9-547 0 0,0 0 1 0 0,-1 0-1 0 0,1 0 0 0 0,1 0 0 0 0,-1-1 1 0 0,0 1-1 0 0,1 0 0 0 0,0-1 0 0 0,0 1 1 0 0,0-1-1 0 0,-1-4 0 0 0,1-1 148 0 0,0 0-1 0 0,0 0 0 0 0,1 0 1 0 0,0 0-1 0 0,0 0 0 0 0,1 0 1 0 0,1 0-1 0 0,2-11 0 0 0,-2 15-303 0 0,0 0 0 0 0,-1-1 0 0 0,0 0 0 0 0,0 1 0 0 0,0-1 0 0 0,0 0 0 0 0,-1 1 0 0 0,0-1 0 0 0,0 0 0 0 0,0 1 0 0 0,-1-1 0 0 0,0 0 0 0 0,0 1 0 0 0,0-1 0 0 0,-4-9 0 0 0,4 14-38 0 0,0 0 0 0 0,0-1 0 0 0,-1 1 0 0 0,1 0 0 0 0,0 0 0 0 0,0-1 0 0 0,-1 1 0 0 0,1 0 0 0 0,-1 0 0 0 0,1 1 0 0 0,-1-1 0 0 0,1 0 0 0 0,-1 0 0 0 0,1 1 0 0 0,-1-1 0 0 0,0 1 0 0 0,1-1 0 0 0,-1 1 0 0 0,0 0 0 0 0,0 0 0 0 0,1 0 0 0 0,-1 0 0 0 0,-2 0 0 0 0,-5 0 0 0 0,0 1 0 0 0,0 0 0 0 0,-10 3 0 0 0,14-3 0 0 0,-1 1 0 0 0,0 0 0 0 0,1 0 0 0 0,-1 0 0 0 0,1 1 0 0 0,0 0 0 0 0,-9 6 0 0 0,0 3 0 0 0,-16 15 0 0 0,3-2 0 0 0,3-4 0 0 0,-42 46 0 0 0,58-57 0 0 0,1 0 0 0 0,0 0 0 0 0,0 0 0 0 0,1 1 0 0 0,0 0 0 0 0,1 0 0 0 0,0 1 0 0 0,-3 12 0 0 0,7-20 0 0 0,0 0 0 0 0,0 0 0 0 0,1 0 0 0 0,-1 0 0 0 0,1 0 0 0 0,0 0 0 0 0,0 0 0 0 0,0 0 0 0 0,1 0 0 0 0,0 0 0 0 0,1 6 0 0 0,-1-7 0 0 0,0-1 0 0 0,0 0 0 0 0,1 1 0 0 0,-1-1 0 0 0,1 0 0 0 0,-1 0 0 0 0,1 0 0 0 0,0 0 0 0 0,0 0 0 0 0,0 0 0 0 0,0-1 0 0 0,0 1 0 0 0,0 0 0 0 0,0-1 0 0 0,0 0 0 0 0,1 0 0 0 0,-1 1 0 0 0,3 0 0 0 0,3 1 0 0 0,0 0 0 0 0,0-1 0 0 0,0 0 0 0 0,1 0 0 0 0,-1-1 0 0 0,14 1 0 0 0,-9-2 0 0 0,4-3 0 0 0,-14 0 0 0 0,-1 1 0 0 0,7-4 0 0 0,-8 6 0 0 0,0-1 0 0 0,0 1 0 0 0,0-1 0 0 0,0 1 0 0 0,0-1 0 0 0,0 1 0 0 0,0-1 0 0 0,0 0 0 0 0,-1 0 0 0 0,1 1 0 0 0,0-1 0 0 0,0 0 0 0 0,-1 0 0 0 0,1 0 0 0 0,0 0 0 0 0,-1 0 0 0 0,1 0 0 0 0,-1 0 0 0 0,0 0 0 0 0,1-1 0 0 0,1-4 0 0 0,6-4 0 0 0,1 0 0 0 0,0 0 0 0 0,0 1 0 0 0,1 0 0 0 0,0 0 0 0 0,0 1 0 0 0,15-8 0 0 0,-11 5 242 0 0,-12 9-79 0 0,0 0-1 0 0,1 0 1 0 0,-1 0 0 0 0,1 0 0 0 0,0 0-1 0 0,-1 1 1 0 0,1-1 0 0 0,0 1 0 0 0,0 0-1 0 0,3-2 1 0 0,1 4-147 0 0,-5 6-16 0 0,-2-4-271 0 0,0-1 1 0 0,0 1-1 0 0,0-1 0 0 0,1 1 1 0 0,-1-1-1 0 0,1 1 0 0 0,-1-1 1 0 0,1 0-1 0 0,0 1 0 0 0,0-1 1 0 0,2 5-1 0 0,-1-6 38 0 0,-1 0 0 0 0,0 1-1 0 0,0-1 1 0 0,1 0 0 0 0,-1 0 0 0 0,0 0 0 0 0,1 0 0 0 0,-1 0-1 0 0,1 0 1 0 0,0-1 0 0 0,-1 1 0 0 0,1 0 0 0 0,0-1-1 0 0,-1 1 1 0 0,1-1 0 0 0,0 1 0 0 0,0-1 0 0 0,-1 0-1 0 0,3 0 1 0 0,94-1-3690 0 0,-89 0 3630 0 0,14-1-413 0 0,-15 2 594 0 0,0-1 0 0 0,0 1 0 0 0,-1 0 0 0 0,15 2 0 0 0,-21-2 612 0 0,-1 0 78 0 0,0 0 288 0 0,8 0 2536 0 0,5 0 3648 0 0,-3-3-7657 0 0,5-4 1014 0 0,0-2 0 0 0,-1 0 0 0 0,24-19-1 0 0,-9 6-428 0 0,12-9 22 0 0,-14 10 0 0 0,45-26 0 0 0,-62 41 0 0 0,-3 2 0 0 0,1-1 0 0 0,0 1 0 0 0,0 0 0 0 0,0 1 0 0 0,1-1 0 0 0,-1 2 0 0 0,1-1 0 0 0,16-1 0 0 0,-9 6 0 0 0,-13 3 0 0 0,-2-3 0 0 0,1 1 0 0 0,0 0 0 0 0,0 0 0 0 0,0 0 0 0 0,-1 1 0 0 0,1-1 0 0 0,-1 0 0 0 0,0 1 0 0 0,0-1 0 0 0,0 1 0 0 0,-1-1 0 0 0,1 1 0 0 0,-1 0 0 0 0,0-1 0 0 0,0 6 0 0 0,-1 7 0 0 0,-1 1 0 0 0,-4 15 0 0 0,1-8 0 0 0,3-14 0 0 0,2-10 0 0 0,0 0 0 0 0,0 0 0 0 0,0 0 0 0 0,0 0 0 0 0,0 0 0 0 0,0 0 0 0 0,0 0 0 0 0,1 0 0 0 0,-1 0 0 0 0,0 0 0 0 0,0 0 0 0 0,0 0 0 0 0,0 0 0 0 0,0 0 0 0 0,0 0 0 0 0,0 0 0 0 0,0 0 0 0 0,0 0 0 0 0,0 0 0 0 0,0 0 0 0 0,0 0 0 0 0,0 0 0 0 0,0 0 0 0 0,0 0 0 0 0,0 0 0 0 0,0 0 0 0 0,1 0 0 0 0,-1 0 0 0 0,0 0 0 0 0,0 0 0 0 0,0 0 0 0 0,0 0 0 0 0,0 0 0 0 0,0 1 0 0 0,0-1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0,6-5 0 0 0,6-8 0 0 0,-2 1-46 0 0,80-92 171 0 0,-73 87-364 0 0,1 0 0 0 0,0 1 1 0 0,34-21-1 0 0,-39 28 27 0 0,20-10-380 0 0,-30 17 564 0 0,-1 1-1 0 0,1 0 1 0 0,-1 0 0 0 0,1 1-1 0 0,0-1 1 0 0,0 1 0 0 0,-1-1-1 0 0,1 1 1 0 0,0 0 0 0 0,6 0-1 0 0,3 4 29 0 0,-11-3 0 0 0,1 1 0 0 0,0-1 0 0 0,-1 1 0 0 0,0-1 0 0 0,1 1 0 0 0,-1-1 0 0 0,0 1 0 0 0,1 0 0 0 0,-1 0 0 0 0,0 0 0 0 0,0 0 0 0 0,-1 0 0 0 0,1 0 0 0 0,0 0 0 0 0,-1 0 0 0 0,1 0 0 0 0,-1 0 0 0 0,0 0 0 0 0,1 0 0 0 0,-1 0 0 0 0,0 0 0 0 0,0 0 0 0 0,-1 0 0 0 0,1 3 0 0 0,0-2 0 0 0,0 0 0 0 0,1-1 0 0 0,-1 1 0 0 0,1 0 0 0 0,0 0 0 0 0,0 0 0 0 0,0-1 0 0 0,0 1 0 0 0,0 0 0 0 0,1-1 0 0 0,-1 1 0 0 0,4 4 0 0 0,-2-4 0 0 0,-1 1 0 0 0,0 0 0 0 0,0 0 0 0 0,0 0 0 0 0,2 6 0 0 0,-2-4 0 0 0,-1-3 0 0 0,0-1 0 0 0,-1 1 0 0 0,1-1 0 0 0,-1 1 0 0 0,0 0 0 0 0,0 0 0 0 0,0-1 0 0 0,0 1 0 0 0,0 0 0 0 0,-1 2 0 0 0,0 4 0 0 0,-1 0 0 0 0,2-1-869 0 0,0-5-3647 0 0,2 4-1547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4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 17503 0 0,'0'0'803'0'0,"0"0"-18"0"0,-2 1-501 0 0,-61 85-244 0 0,6-6-48 0 0,-34 37 8 0 0,-130 225 0 0 0,173-262 0 0 0,-3-2 0 0 0,-62 72 0 0 0,65-93-3732 0 0,42-47-2064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4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1 442 8287 0 0,'16'-29'250'0'0,"2"1"-1"0"0,1 0 1 0 0,1 1-1 0 0,1 1 1 0 0,47-43-1 0 0,-49 52 970 0 0,2 1 0 0 0,32-19 0 0 0,13-3 1613 0 0,98-42 1 0 0,-139 70-2537 0 0,0 2-1 0 0,0 0 1 0 0,1 1 0 0 0,0 2-1 0 0,0 0 1 0 0,1 2 0 0 0,46 0-1 0 0,-61 4-303 0 0,-1 0 0 0 0,1 1-1 0 0,0 0 1 0 0,-1 0 0 0 0,1 2-1 0 0,-1-1 1 0 0,0 1 0 0 0,17 10 0 0 0,-23-11 60 0 0,0 0 1 0 0,0 0 0 0 0,0 1 0 0 0,0-1 0 0 0,-1 1 0 0 0,1 0 0 0 0,-1 1 0 0 0,0-1 0 0 0,-1 1 0 0 0,1-1 0 0 0,-1 1-1 0 0,0 0 1 0 0,0 1 0 0 0,0-1 0 0 0,-1 0 0 0 0,0 1 0 0 0,0-1 0 0 0,2 12 0 0 0,-3-7 18 0 0,0-1 0 0 0,-1 1 1 0 0,-1 0-1 0 0,1 0 0 0 0,-1 0 0 0 0,-1-1 1 0 0,0 1-1 0 0,0-1 0 0 0,-1 1 0 0 0,0-1 1 0 0,-1 0-1 0 0,0 0 0 0 0,0 0 0 0 0,-1 0 1 0 0,0-1-1 0 0,-7 9 0 0 0,-5 4-90 0 0,0 0 1 0 0,-2-2-1 0 0,0 0 0 0 0,-36 28 0 0 0,28-28 45 0 0,0-2-1 0 0,0 0 1 0 0,-2-2-1 0 0,0 0 1 0 0,-47 15-1 0 0,26-15-670 0 0,-1-2 0 0 0,-86 12 0 0 0,107-21-460 0 0,0-1 0 0 0,0-2 1 0 0,-30-2-1 0 0,46-2-3199 0 0,4-2-1311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4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1 11975 0 0,'0'0'267'0'0,"0"0"42"0"0,0 0 17 0 0,-2 0-28 0 0,2 0-295 0 0,-1-1 1 0 0,1 1-1 0 0,-1 0 0 0 0,1 0 0 0 0,-1 0 0 0 0,1 0 0 0 0,-1 0 0 0 0,1 0 1 0 0,-1 1-1 0 0,1-1 0 0 0,-1 0 0 0 0,1 0 0 0 0,-1 0 0 0 0,1 0 0 0 0,-1 1 0 0 0,1-1 1 0 0,-1 0-1 0 0,1 0 0 0 0,-1 1 0 0 0,1-1 0 0 0,0 0 0 0 0,-1 1 0 0 0,1-1 1 0 0,0 0-1 0 0,-1 1 0 0 0,1-1 0 0 0,0 1 0 0 0,-1-1 0 0 0,1 1 0 0 0,0-1 1 0 0,0 0-1 0 0,-1 2 0 0 0,0 0 5 0 0,-14 25 66 0 0,0 1 0 0 0,-10 31 0 0 0,-9 18 627 0 0,-358 584 2464 0 0,314-544-3265 0 0,-65 132-1 0 0,141-246 16 0 0,-2 5-699 0 0,0 0 1 0 0,0 1 0 0 0,1 0 0 0 0,-3 13 0 0 0,4-9-751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45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75 199 13823 0 0,'7'-5'175'0'0,"1"0"0"0"0,0 1 0 0 0,0 0-1 0 0,1 0 1 0 0,-1 1 0 0 0,1 0 0 0 0,10-3-1 0 0,-12 5-45 0 0,-1 1 0 0 0,0-1 0 0 0,1 1 0 0 0,-1 0-1 0 0,0 0 1 0 0,1 1 0 0 0,-1 0 0 0 0,0 0 0 0 0,0 1 0 0 0,1-1-1 0 0,6 4 1 0 0,0 0 86 0 0,1-1-1 0 0,-1-1 1 0 0,0 0-1 0 0,1-1 1 0 0,-1-1-1 0 0,1 0 1 0 0,0 0-1 0 0,-1-1 1 0 0,1-1-1 0 0,0-1 1 0 0,17-3-1 0 0,-12 0 52 0 0,0 0 1 0 0,-1-1-1 0 0,0-1 0 0 0,0-1 0 0 0,0 0 1 0 0,-1-1-1 0 0,23-17 0 0 0,-31 19-272 0 0,0 0-1 0 0,-1-1 1 0 0,0 0 0 0 0,0 0-1 0 0,0-1 1 0 0,-1 0-1 0 0,-1-1 1 0 0,0 1 0 0 0,8-17-1 0 0,-13 25-330 0 0,-11-5-646 0 0,7 5 953 0 0,0 0-1 0 0,0 1 0 0 0,0-1 0 0 0,1 1 1 0 0,-1 0-1 0 0,0 0 0 0 0,0 0 1 0 0,0 0-1 0 0,0 0 0 0 0,0 1 1 0 0,0 0-1 0 0,-5 1 0 0 0,-35 16-170 0 0,34-14 193 0 0,-38 18 8 0 0,1 2 0 0 0,1 2 0 0 0,1 2 0 0 0,2 2 0 0 0,-47 42 0 0 0,44-30 0 0 0,2 1 0 0 0,2 2 0 0 0,-47 68 0 0 0,84-107 0 0 0,0-1 0 0 0,1 1 0 0 0,0 1 0 0 0,0-1 0 0 0,0 0 0 0 0,1 1 0 0 0,0-1 0 0 0,0 1 0 0 0,-1 12 0 0 0,3-16 0 0 0,0-1 0 0 0,0 1 0 0 0,0-1 0 0 0,0 1 0 0 0,1-1 0 0 0,-1 1 0 0 0,1-1 0 0 0,-1 1 0 0 0,1-1 0 0 0,0 1 0 0 0,0-1 0 0 0,1 0 0 0 0,-1 1 0 0 0,0-1 0 0 0,1 0 0 0 0,-1 0 0 0 0,1 0 0 0 0,-1 0 0 0 0,1 0 0 0 0,0 0 0 0 0,0-1 0 0 0,0 1 0 0 0,0-1 0 0 0,0 1 0 0 0,1-1 0 0 0,-1 0 0 0 0,0 0 0 0 0,5 2 0 0 0,2 0-33 0 0,1 0-1 0 0,0 0 0 0 0,-1-1 1 0 0,1-1-1 0 0,0 0 1 0 0,0 0-1 0 0,1-1 0 0 0,16-1 1 0 0,8-3-459 0 0,37-10 0 0 0,34-14-2479 0 0,-50 10 1436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46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9 15663 0 0,'0'0'356'0'0,"0"0"50"0"0,0 0 20 0 0,-3-1-42 0 0,1-1-275 0 0,-2 0-69 0 0,-15-1-41 0 0,17 3 1 0 0,0 1 0 0 0,-1 0 0 0 0,1-1 0 0 0,0 1 0 0 0,0 0 0 0 0,0 0 0 0 0,0 0 0 0 0,0 0 0 0 0,0 0 0 0 0,0 1 0 0 0,0-1 0 0 0,-3 3 0 0 0,-7 5 0 0 0,-54 25 0 0 0,-95 35 0 0 0,102-45 0 0 0,-61 18 0 0 0,-25 12 0 0 0,113-41 0 0 0,32-13 0 0 0,1 0 0 0 0,-1 0 0 0 0,0 0 0 0 0,0 0 0 0 0,0 0 0 0 0,1 0 0 0 0,-1 0 0 0 0,0 0 0 0 0,0 0 0 0 0,1 0 0 0 0,-1 0 0 0 0,0 0 0 0 0,0 1 0 0 0,0-1 0 0 0,0 0 0 0 0,1 0 0 0 0,-1 0 0 0 0,0 0 0 0 0,0 1 0 0 0,0-1 0 0 0,0 0 0 0 0,0 0 0 0 0,1 0 0 0 0,-1 0 0 0 0,0 1 0 0 0,0-1 0 0 0,0 0 0 0 0,0 0 0 0 0,0 1 0 0 0,0-1 0 0 0,0 0 0 0 0,0 0 0 0 0,0 0 0 0 0,0 1 0 0 0,0-1 0 0 0,0 0 0 0 0,0 0 0 0 0,0 1 0 0 0,0-1 0 0 0,0 0 0 0 0,0 0 0 0 0,0 1 0 0 0,0-1 0 0 0,0 0 0 0 0,0 0 0 0 0,0 0 0 0 0,-1 1 0 0 0,1-1 0 0 0,0 0 0 0 0,0 0 0 0 0,0 0 0 0 0,0 0 0 0 0,0 1 0 0 0,-1-1 0 0 0,1 0 0 0 0,0 0 0 0 0,0 0 0 0 0,0 0 0 0 0,-1 0 0 0 0,1 1 0 0 0,0-1 0 0 0,0 0 0 0 0,7 2 0 0 0,1 0 0 0 0,0-1 0 0 0,-1 0 0 0 0,14 0 0 0 0,2 1 0 0 0,21 2 0 0 0,-6-1 0 0 0,-1 1 0 0 0,1 2 0 0 0,38 12 0 0 0,-65-15 0 0 0,-1 1 0 0 0,1 0 0 0 0,-1 1 0 0 0,0 0 0 0 0,0 1 0 0 0,-1 0 0 0 0,1 0 0 0 0,-2 1 0 0 0,1 0 0 0 0,-1 0 0 0 0,0 1 0 0 0,0 1 0 0 0,-1-1 0 0 0,13 19 0 0 0,-16-20 84 0 0,0 0 0 0 0,-1 0 0 0 0,1 1 0 0 0,-1-1 0 0 0,-1 1 0 0 0,4 15 0 0 0,-5-20-42 0 0,-1 0 1 0 0,0 1-1 0 0,0-1 0 0 0,0 0 0 0 0,0 0 0 0 0,0 1 1 0 0,-1-1-1 0 0,0 0 0 0 0,1 0 0 0 0,-1 1 0 0 0,0-1 1 0 0,0 0-1 0 0,-1 0 0 0 0,1 0 0 0 0,-1 0 0 0 0,0 0 1 0 0,1-1-1 0 0,-1 1 0 0 0,-4 4 0 0 0,-4 1 42 0 0,-1 1 0 0 0,0-1 0 0 0,0-1 0 0 0,-1 0 0 0 0,0-1 0 0 0,-14 6-1 0 0,15-7-62 0 0,-13 5-21 0 0,0-1 0 0 0,-39 10 0 0 0,-53 5 0 0 0,96-21 0 0 0,-25 5-461 0 0,0-2 0 0 0,-79 0-1 0 0,87-10-264 0 0,34 4 586 0 0,1-1 0 0 0,0 1 1 0 0,0-1-1 0 0,-1 0 0 0 0,1 1 0 0 0,0-1 0 0 0,0 0 0 0 0,0 0 1 0 0,0-1-1 0 0,0 1 0 0 0,0 0 0 0 0,1-1 0 0 0,-4-2 0 0 0,1-5-3680 0 0,5-3-1148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4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1 17503 0 0,'1'1'399'0'0,"2"1"-325"0"0,-1 1 0 0 0,0-1 0 0 0,0 0-1 0 0,-1 1 1 0 0,1 0 0 0 0,-1-1 0 0 0,1 1 0 0 0,-1 0 0 0 0,0 0 0 0 0,0 0-1 0 0,0 0 1 0 0,0 0 0 0 0,0 0 0 0 0,-1 0 0 0 0,1 0 0 0 0,-1 0 0 0 0,0 0 0 0 0,0 0-1 0 0,0 0 1 0 0,-1 6 0 0 0,-1 3-80 0 0,0-1 0 0 0,-1 1 0 0 0,0 0 0 0 0,-6 14 0 0 0,-4 3 6 0 0,-1-1 0 0 0,-25 38 0 0 0,-42 50 0 0 0,69-99 0 0 0,-175 223 0 0 0,121-165 0 0 0,-77 69 0 0 0,-77 49-1976 0 0,162-150 1733 0 0,46-36-395 0 0,11-6-333 0 0,1-1-42 0 0,0 0-10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51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948 1 13823 0 0,'0'0'315'0'0,"-1"0"45"0"0,-8 3-284 0 0,0 0 0 0 0,0 1 0 0 0,1-1 0 0 0,-1 2 1 0 0,1-1-1 0 0,0 1 0 0 0,0 1 0 0 0,1-1 0 0 0,-1 1 0 0 0,-10 12 0 0 0,13-11-76 0 0,1 0 0 0 0,-1 1 0 0 0,2-1 0 0 0,-1 1 0 0 0,1 0 0 0 0,0 0 0 0 0,1 0 0 0 0,-3 14 0 0 0,-4 11 0 0 0,-41 149 658 0 0,31-107-197 0 0,-2-2 0 0 0,-33 74-1 0 0,33-100-460 0 0,-3-2 0 0 0,-2 0 0 0 0,-40 52 0 0 0,30-49 46 0 0,-37 46 351 0 0,-214 255 1159 0 0,206-248-1640 0 0,38-48-3531 0 0,41-51-2181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4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34 371 15663 0 0,'8'-9'115'0'0,"1"0"-1"0"0,0 0 1 0 0,0 0 0 0 0,0 1-1 0 0,13-7 1 0 0,56-31 739 0 0,-36 22-676 0 0,8-8 366 0 0,60-52 0 0 0,1-1 243 0 0,-103 79-737 0 0,0 1-1 0 0,0 1 1 0 0,1-1 0 0 0,0 1-1 0 0,-1 1 1 0 0,1 0 0 0 0,0 0-1 0 0,0 1 1 0 0,13-2 0 0 0,-19 3 5 0 0,0 1-1 0 0,0 0 1 0 0,0 0 0 0 0,1 0 0 0 0,-1 0 0 0 0,0 1 0 0 0,0-1 0 0 0,0 1-1 0 0,0 0 1 0 0,1 0 0 0 0,-1 0 0 0 0,0 0 0 0 0,-1 1 0 0 0,1-1-1 0 0,0 1 1 0 0,0-1 0 0 0,-1 1 0 0 0,1 0 0 0 0,-1 0 0 0 0,1 0 0 0 0,-1 1-1 0 0,0-1 1 0 0,0 1 0 0 0,0-1 0 0 0,0 1 0 0 0,0 0 0 0 0,-1-1 0 0 0,1 1-1 0 0,-1 0 1 0 0,2 5 0 0 0,1 5-53 0 0,-1-1 0 0 0,0 1-1 0 0,-1-1 1 0 0,-1 1 0 0 0,0 0 0 0 0,-1 0-1 0 0,0 0 1 0 0,-1 0 0 0 0,-4 23 0 0 0,-1-8-3 0 0,-1 0 1 0 0,-1-1 0 0 0,-15 36-1 0 0,16-47 1 0 0,-1 0 0 0 0,-1 0 0 0 0,0 0 0 0 0,-1-1 0 0 0,0-1 0 0 0,-1 1 0 0 0,-1-2 0 0 0,0 0 0 0 0,-1 0 0 0 0,0-1 0 0 0,-1-1 0 0 0,-1 0 0 0 0,1-1 0 0 0,-2 0 0 0 0,1-1 0 0 0,-1-1 0 0 0,-1-1 0 0 0,-31 11 0 0 0,-1-6-764 0 0,0-2 0 0 0,-1-2 0 0 0,0-3 0 0 0,-52 0 0 0 0,67-5-1210 0 0,4-1-3824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47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43 15663 0 0,'1'0'356'0'0,"8"0"141"0"0,-1-1 86 0 0,-14 0-299 0 0,-10-1-276 0 0,1-1 1 0 0,0 0-1 0 0,1-2 0 0 0,-26-10 0 0 0,32 12 22 0 0,1 1 99 0 0,0 0 0 0 0,1 0 0 0 0,-1 1 1 0 0,0 0-1 0 0,0 0 0 0 0,0 0 0 0 0,0 1 0 0 0,-1 0 1 0 0,1 1-1 0 0,0 0 0 0 0,0 0 0 0 0,1 0 0 0 0,-1 1 1 0 0,0 0-1 0 0,-6 2 0 0 0,-11 7-202 0 0,1 0-1 0 0,-39 26 1 0 0,22-13 195 0 0,-188 128 945 0 0,185-118-740 0 0,1 2 0 0 0,-73 81 0 0 0,111-112-327 0 0,1-1 0 0 0,-1 0 0 0 0,1 0 0 0 0,0 0 0 0 0,-4 9 0 0 0,7-13 0 0 0,-1 1 0 0 0,1-1 0 0 0,0 0 0 0 0,0 1 0 0 0,0-1 0 0 0,0 0 0 0 0,-1 1 0 0 0,1-1 0 0 0,0 1 0 0 0,0-1 0 0 0,0 0 0 0 0,0 1 0 0 0,0-1 0 0 0,0 1 0 0 0,0-1 0 0 0,0 0 0 0 0,0 1 0 0 0,0-1 0 0 0,0 0 0 0 0,1 1 0 0 0,-1-1 0 0 0,0 1 0 0 0,0-1 0 0 0,0 1 0 0 0,1-1 0 0 0,0 1 0 0 0,0-1 0 0 0,-1 0 0 0 0,1 1 0 0 0,0-1 0 0 0,0 0 0 0 0,0 0 0 0 0,-1 0 0 0 0,1 1 0 0 0,0-1 0 0 0,0 0 0 0 0,0 0 0 0 0,0 0 0 0 0,-1 0 0 0 0,1 0 0 0 0,0-1 0 0 0,1 1 0 0 0,17-5 0 0 0,-18 5 0 0 0,170-68 0 0 0,-90 34 0 0 0,47-26 0 0 0,-72 32 0 0 0,-49 25 0 0 0,1-1 0 0 0,14-3 0 0 0,-10 6 0 0 0,-11 1 0 0 0,0 1 0 0 0,0-1 0 0 0,0 1 0 0 0,-1 0 0 0 0,1-1 0 0 0,0 1 0 0 0,0 0 0 0 0,-1-1 0 0 0,1 1 0 0 0,0 0 0 0 0,-1 0 0 0 0,1 0 0 0 0,-1-1 0 0 0,1 1 0 0 0,-1 0 0 0 0,0 0 0 0 0,1 0 0 0 0,-1 0 0 0 0,0 0 0 0 0,0 0 0 0 0,1 0 0 0 0,-1 0 0 0 0,0 0 0 0 0,0 0 0 0 0,0 1 0 0 0,0 2 0 0 0,0 0 0 0 0,0 0 0 0 0,0 0 0 0 0,-2 8 0 0 0,-3 4 10 0 0,-1 0-1 0 0,0-1 1 0 0,-2 0-1 0 0,1 0 1 0 0,-13 17-1 0 0,9-16-497 0 0,2 0 0 0 0,0 1-1 0 0,-8 21 1 0 0,17-36-24 0 0,0-2 0 0 0,11-1-5026 0 0,2-5-76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4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4 15663 0 0,'12'-1'461'0'0,"0"-1"0"0"0,1 2 0 0 0,22 1 1 0 0,-10 0 336 0 0,-22 11 223 0 0,-3-8-902 0 0,0 0 0 0 0,-1 0 1 0 0,0 0-1 0 0,0 0 0 0 0,0 0 0 0 0,0-1 0 0 0,0 1 0 0 0,-1 0 0 0 0,1-1 0 0 0,-1 1 0 0 0,0-1 1 0 0,-3 4-1 0 0,-5 8 172 0 0,-16 16 1 0 0,23-28-296 0 0,-31 33 9 0 0,-2-3-1 0 0,-2-1 0 0 0,-45 31 1 0 0,41-33-6 0 0,1 1 1 0 0,-60 63-1 0 0,96-90 1 0 0,1 2 0 0 0,0-1 0 0 0,0 0 0 0 0,-6 11 0 0 0,10-15 0 0 0,-1 0 0 0 0,1 0 0 0 0,-1 0 0 0 0,1 0 0 0 0,0 0 0 0 0,-1 0 0 0 0,1 0 0 0 0,0 0 0 0 0,0 0 0 0 0,0 0 0 0 0,-1 0 0 0 0,1 0 0 0 0,0 0 0 0 0,0 0 0 0 0,0 0 0 0 0,1 0 0 0 0,-1 0 0 0 0,0 0 0 0 0,0 0 0 0 0,0 0 0 0 0,1 0 0 0 0,-1 0 0 0 0,1-1 0 0 0,-1 1 0 0 0,1 0 0 0 0,-1 0 0 0 0,1 0 0 0 0,-1 0 0 0 0,1 0 0 0 0,0-1 0 0 0,-1 1 0 0 0,1 0 0 0 0,0-1 0 0 0,0 1 0 0 0,-1 0 0 0 0,1-1 0 0 0,0 1 0 0 0,0-1 0 0 0,0 1 0 0 0,0-1 0 0 0,1 1 0 0 0,3 0-57 0 0,0 1 0 0 0,0-1-1 0 0,0 0 1 0 0,0-1 0 0 0,0 1-1 0 0,0-1 1 0 0,8-1 0 0 0,38-5-761 0 0,-44 5 710 0 0,27-6-1514 0 0,0-2 1 0 0,54-21-1 0 0,-48 13 87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4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261 125 13823 0 0,'3'-3'199'0'0,"0"0"-1"0"0,-1 0 0 0 0,1 0 0 0 0,-1 0 1 0 0,0 0-1 0 0,2-4 0 0 0,-3 6-169 0 0,-1 0 0 0 0,0 1-1 0 0,1-1 1 0 0,-1 0 0 0 0,1 0 0 0 0,-1 1-1 0 0,1-1 1 0 0,-1 0 0 0 0,1 1-1 0 0,-1-1 1 0 0,1 0 0 0 0,0 1-1 0 0,-1-1 1 0 0,1 1 0 0 0,0-1 0 0 0,0 1-1 0 0,0 0 1 0 0,-1-1 0 0 0,1 1-1 0 0,0 0 1 0 0,0-1 0 0 0,0 1 0 0 0,0 0-1 0 0,-1 0 1 0 0,1 0 0 0 0,0-1-1 0 0,0 1 1 0 0,0 0 0 0 0,0 0 0 0 0,0 1-1 0 0,0-1 1 0 0,-1 0 0 0 0,3 0-1 0 0,0 1 552 0 0,-1-1-447 0 0,-1 1 0 0 0,1 0 0 0 0,-1-1 0 0 0,1 1 0 0 0,-1 0 0 0 0,1 0 0 0 0,-1 0 0 0 0,2 2 0 0 0,4 2 206 0 0,15 12 667 0 0,-19-14-989 0 0,0 0-1 0 0,0 0 0 0 0,1-1 0 0 0,-1 1 1 0 0,1-1-1 0 0,7 4 0 0 0,-3-4 139 0 0,1 0 1 0 0,0 0-1 0 0,0-1 0 0 0,-1 0 0 0 0,1 0 0 0 0,0-1 1 0 0,0 0-1 0 0,0 0 0 0 0,0-1 0 0 0,-1-1 1 0 0,1 1-1 0 0,0-1 0 0 0,-1-1 0 0 0,1 0 0 0 0,8-4 1 0 0,-5 2-134 0 0,0-1 1 0 0,-1 0 0 0 0,1-1-1 0 0,-1-1 1 0 0,-1 0 0 0 0,1 0 0 0 0,-1-1-1 0 0,-1 0 1 0 0,13-16 0 0 0,-14 14-464 0 0,-8 11 433 0 0,1-1 0 0 0,-1 0 0 0 0,1 1 0 0 0,-1-1 0 0 0,0 0 0 0 0,1 0 1 0 0,-1 1-1 0 0,0-1 0 0 0,1 0 0 0 0,-1 0 0 0 0,0 1 0 0 0,0-1 1 0 0,0 0-1 0 0,0 0 0 0 0,0 0 0 0 0,0 1 0 0 0,0-1 0 0 0,0 0 0 0 0,0 0 1 0 0,0 0-1 0 0,0 1 0 0 0,-1-2 0 0 0,-7-4 36 0 0,7 6-41 0 0,-2-1 13 0 0,1 0 1 0 0,-1 0-1 0 0,0 1 0 0 0,1 0 1 0 0,-1-1-1 0 0,0 1 0 0 0,1 0 1 0 0,-1 0-1 0 0,0 0 0 0 0,1 0 0 0 0,-1 1 1 0 0,-4 0-1 0 0,-33 13-35 0 0,30-10-6 0 0,-49 19-306 0 0,2 3 0 0 0,-87 52-1 0 0,104-52 115 0 0,1 2-1 0 0,0 2 1 0 0,-66 68-1 0 0,89-80 234 0 0,-16 22 0 0 0,27-33 0 0 0,0 0 0 0 0,1 0 0 0 0,0 0 0 0 0,1 1 0 0 0,0 0 0 0 0,-5 14 0 0 0,8-20-15 0 0,-1 0-1 0 0,1 1 0 0 0,-1-1 1 0 0,1 0-1 0 0,0 0 0 0 0,0 0 1 0 0,0 0-1 0 0,1 0 0 0 0,-1 1 1 0 0,0-1-1 0 0,1 0 0 0 0,-1 0 1 0 0,1 0-1 0 0,0 0 0 0 0,-1 0 1 0 0,1 0-1 0 0,0 0 1 0 0,0 0-1 0 0,2 2 0 0 0,0-1-41 0 0,-1-1-1 0 0,1 0 0 0 0,-1 1 1 0 0,1-1-1 0 0,0 0 1 0 0,0-1-1 0 0,0 1 1 0 0,0 0-1 0 0,0-1 0 0 0,0 0 1 0 0,5 2-1 0 0,4 0-113 0 0,0-1 0 0 0,1 0-1 0 0,-1-1 1 0 0,1 0 0 0 0,21-2-1 0 0,59-8 156 0 0,-43 1 16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48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15663 0 0,'0'0'356'0'0,"0"0"50"0"0,0 0 20 0 0,-2 0-42 0 0,-7 1-250 0 0,1 3-120 0 0,6-1-14 0 0,0 0 0 0 0,1-1 0 0 0,-1 1 0 0 0,1 0 0 0 0,0 0 0 0 0,0 0 0 0 0,0 0 0 0 0,-2 7 0 0 0,-2 28 0 0 0,4-30 0 0 0,-1 11 0 0 0,-1 0 0 0 0,0-1 0 0 0,-1 0 0 0 0,-1 0 0 0 0,-1 0 0 0 0,-1 0 0 0 0,-14 27 0 0 0,13-33 0 0 0,2-2 0 0 0,0-1 0 0 0,0 0 0 0 0,1 1 0 0 0,1 0 0 0 0,0 1 0 0 0,-5 18 0 0 0,-21 91 436 0 0,28-112-190 0 0,0 1 0 0 0,0-1 0 0 0,1 0 0 0 0,-1 17 0 0 0,3-23-205 0 0,-1 1 0 0 0,0-1 1 0 0,0 0-1 0 0,1 1 0 0 0,-1-1 0 0 0,1 0 1 0 0,0 1-1 0 0,0-1 0 0 0,2 4 0 0 0,-3-5-43 0 0,1 0 0 0 0,0 0 1 0 0,0 0-1 0 0,0 0 0 0 0,0 0 0 0 0,0 0 0 0 0,0-1 0 0 0,0 1 0 0 0,0 0 0 0 0,0 0 0 0 0,0-1 0 0 0,0 1 1 0 0,0-1-1 0 0,0 1 0 0 0,1-1 0 0 0,-1 1 0 0 0,0-1 0 0 0,0 0 0 0 0,2 1 0 0 0,4-1 8 0 0,-1 0-1 0 0,0 0 0 0 0,1-1 0 0 0,-1 0 1 0 0,0 0-1 0 0,0 0 0 0 0,0-1 1 0 0,1 0-1 0 0,-1 0 0 0 0,8-4 1 0 0,6-5 430 0 0,29-19 0 0 0,-17 8-582 0 0,-2-2 0 0 0,-1-1 1 0 0,-1-1-1 0 0,-1-1 0 0 0,42-58 0 0 0,-27 31 146 0 0,-56 98 0 0 0,1 2 0 0 0,11-42 7 0 0,1 0-1 0 0,0 0 1 0 0,0 0-1 0 0,1 0 1 0 0,-1 0-1 0 0,1 0 1 0 0,0 0 0 0 0,0 0-1 0 0,0 0 1 0 0,0 0-1 0 0,1 0 1 0 0,0 0-1 0 0,1 6 1 0 0,-1-8 5 0 0,0 0 0 0 0,0 0 0 0 0,0 0 0 0 0,0 0-1 0 0,0 0 1 0 0,0-1 0 0 0,0 1 0 0 0,1 0 0 0 0,-1 0 0 0 0,1-1 0 0 0,0 1 0 0 0,-1-1 0 0 0,1 1 0 0 0,0-1 0 0 0,0 0-1 0 0,0 0 1 0 0,0 0 0 0 0,0 0 0 0 0,0 0 0 0 0,0 0 0 0 0,0 0 0 0 0,0-1 0 0 0,0 1 0 0 0,0-1 0 0 0,4 1 0 0 0,7-1 334 0 0,0-1 1 0 0,-1 0 0 0 0,1-1 0 0 0,0 0 0 0 0,12-4-1 0 0,1 0 92 0 0,102-23 724 0 0,-103 21-1172 0 0,-1 0-1 0 0,0-1 1 0 0,26-15-1 0 0,-45 21 14 0 0,0 0-1 0 0,0 0 1 0 0,0-1-1 0 0,-1 0 1 0 0,1 0 0 0 0,-1 0-1 0 0,0-1 1 0 0,0 1-1 0 0,4-7 1 0 0,0-3-47 0 0,0 0-1 0 0,6-16 1 0 0,1-4-678 0 0,-8 21-653 0 0,0 1 0 0 0,1 0 0 0 0,0 0-1 0 0,0 1 1 0 0,20-20 0 0 0,-12 17-4081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4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11975 0 0,'0'0'547'0'0,"0"0"-11"0"0,0 0-135 0 0,0 0 705 0 0,0 0 344 0 0,0 0 72 0 0,-1 2-125 0 0,-3 13-376 0 0,1-1-272 0 0,-10 23 1 0 0,0-2-731 0 0,10-25-20 0 0,-1 0 1 0 0,0 0 0 0 0,-8 14-1 0 0,1-7 1 0 0,-1-1 0 0 0,0 1 0 0 0,-2-2 0 0 0,-23 23 0 0 0,15-17-39 0 0,-35 45 1 0 0,27-26-3209 0 0,11-16-1477 0 0,12-13-1076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49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868 21 17503 0 0,'2'-2'399'0'0,"28"-17"961"0"0,-30 19-1354 0 0,1 0 0 0 0,-1 1 1 0 0,1-1-1 0 0,-1 0 0 0 0,1 0 0 0 0,-1 0 1 0 0,1 1-1 0 0,-1-1 0 0 0,0 0 0 0 0,1 1 1 0 0,-1-1-1 0 0,1 0 0 0 0,-1 1 0 0 0,0-1 1 0 0,0 0-1 0 0,1 1 0 0 0,-1-1 0 0 0,0 1 1 0 0,0-1-1 0 0,1 1 0 0 0,-1-1 0 0 0,0 1 1 0 0,0 0-1 0 0,1-1 5 0 0,0 3-11 0 0,0 0 0 0 0,0 1 0 0 0,0-1 0 0 0,0 0 0 0 0,0 1 0 0 0,-1-1 0 0 0,1 1 0 0 0,-1-1 0 0 0,0 1 0 0 0,0-1 0 0 0,0 1 0 0 0,-1 3 0 0 0,-2 6 0 0 0,-6 23 0 0 0,-13 27 394 0 0,-1-1 1 0 0,-4-2-1 0 0,-2 0 0 0 0,-41 60 1 0 0,3-21-357 0 0,-108 125 0 0 0,32-42-38 0 0,89-110 0 0 0,-43 64-211 0 0,61-76-3054 0 0,29-46-1307 0 0,5-2-1228 0 0</inkml:trace>
  <inkml:trace contextRef="#ctx0" brushRef="#br0" timeOffset="1">0 742 17503 0 0,'2'0'803'0'0,"10"1"-378"0"0,24-1 1 0 0,2 0-176 0 0,234 13 798 0 0,-200-14-572 0 0,128-16 0 0 0,-182 13-819 0 0,0 0 0 0 0,32-12-1 0 0,4-8-5534 0 0,-22 5-366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49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15663 0 0,'0'0'356'0'0,"0"0"50"0"0,-1 3 20 0 0,-5 18-284 0 0,-1 0 0 0 0,-1 0 0 0 0,-12 23 0 0 0,-2 3 258 0 0,-133 283 1231 0 0,145-309-1658 0 0,-264 445 27 0 0,225-392 0 0 0,-54 90 0 0 0,95-145 1440 0 0,19-18-848 0 0,-5-1-590 0 0,-1-1 0 0 0,0 1 0 0 0,1-1 0 0 0,-1-1 0 0 0,0 1 0 0 0,0-1 0 0 0,0 0 0 0 0,6-4 0 0 0,40-24-5 0 0,-29 16 4 0 0,-10 6-1 0 0,3-2 0 0 0,0 1 0 0 0,1 0 0 0 0,0 1 0 0 0,35-11 0 0 0,-48 18 0 0 0,1 0 0 0 0,-1 0 0 0 0,1 1 0 0 0,-1-1 0 0 0,1 1 0 0 0,-1 0 0 0 0,1 0 0 0 0,0 0 0 0 0,-1 0 0 0 0,1 0 0 0 0,-1 1 0 0 0,1 0 0 0 0,-1 0 0 0 0,1 0 0 0 0,-1 0 0 0 0,0 0 0 0 0,0 1 0 0 0,1-1 0 0 0,-1 1 0 0 0,0 0 0 0 0,0 0 0 0 0,0 0 0 0 0,-1 1 0 0 0,1-1 0 0 0,-1 1 0 0 0,1-1 0 0 0,-1 1 0 0 0,0 0 0 0 0,0 0 0 0 0,0 0 0 0 0,3 6 0 0 0,-1-1 10 0 0,-1 0-1 0 0,0 0 0 0 0,0 1 1 0 0,-1-1-1 0 0,-1 1 0 0 0,1 0 1 0 0,0 12-1 0 0,-2-6-247 0 0,0-1 1 0 0,0 1-1 0 0,-6 25 0 0 0,3-28-991 0 0,-1-1-3638 0 0,-1-2-1377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5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 11975 0 0,'0'0'547'0'0,"0"0"-11"0"0,0 0-271 0 0,0 0 133 0 0,0 0 91 0 0,1 2 20 0 0,-1 1-385 0 0,0 0 0 0 0,0 1 0 0 0,-1-1 0 0 0,1 0 0 0 0,-1 0 0 0 0,0 0 0 0 0,1 0 0 0 0,-1 0-1 0 0,-1 0 1 0 0,-1 4 0 0 0,-19 32 689 0 0,9-18-498 0 0,-65 123-188 0 0,-102 173-89 0 0,80-159-29 0 0,-38 61-6 0 0,20 10-79 0 0,114-219-358 0 0,-7 18-99 0 0,6-9-4276 0 0,4-8-159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5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4 15663 0 0,'2'-2'152'0'0,"-1"2"-78"0"0,-1 0 1 0 0,0 0 0 0 0,1-1 0 0 0,-1 1-1 0 0,1 0 1 0 0,-1 0 0 0 0,1 0 0 0 0,-1 0 0 0 0,0-1-1 0 0,1 1 1 0 0,-1 0 0 0 0,1 0 0 0 0,-1 0-1 0 0,1 0 1 0 0,-1 0 0 0 0,1 0 0 0 0,-1 0-1 0 0,1 0 1 0 0,0 0-72 0 0,-1 0 0 0 0,0 0-1 0 0,1 0 1 0 0,-1 0 0 0 0,1 0 0 0 0,-1 0-1 0 0,0 0 1 0 0,1 0 0 0 0,-1 0 0 0 0,0 0-1 0 0,1 0 1 0 0,-1 1 0 0 0,1-1 0 0 0,-1 0-1 0 0,0 0 1 0 0,1 0 0 0 0,-1 0 0 0 0,0 1-1 0 0,1-1 1 0 0,-1 0 0 0 0,0 0 0 0 0,1 1-1 0 0,-1-1 1 0 0,0 0 0 0 0,0 0 0 0 0,1 1-1 0 0,-1-1 1 0 0,0 0 0 0 0,0 1 0 0 0,0-1-1 0 0,1 0 1 0 0,-1 1 0 0 0,0-1 0 0 0,0 0-1 0 0,0 1 1 0 0,0-1 0 0 0,0 1 0 0 0,0-1-1 0 0,0 0 1 0 0,0 1 0 0 0,0-1 0 0 0,0 1-1 0 0,0-1 1 0 0,0 0 0 0 0,0 1 0 0 0,0-1-1 0 0,0 0 1 0 0,0 1 0 0 0,0-1 0 0 0,0 1-1 0 0,-1-1 1 0 0,1 0 0 0 0,0 1 0 0 0,0-1-4 0 0,-4 10 1 0 0,1 0 0 0 0,-2-1 0 0 0,1 0 0 0 0,-1 0 0 0 0,-1 0 0 0 0,0 0 0 0 0,-10 11 0 0 0,5-5 0 0 0,-1 1 7 0 0,-261 385 1150 0 0,260-379-2313 0 0,12-20-64 0 0,3-4-253 0 0,10-8-51 0 0,6-8-11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5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112 740 13823 0 0,'-7'3'225'0'0,"-94"43"1496"0"0,99-46-1232 0 0,2 0 20 0 0,-1-1-375 0 0,1 0-1 0 0,0-1 0 0 0,0 1 1 0 0,0 0-1 0 0,-1-1 0 0 0,1 1 0 0 0,1 0 1 0 0,-1-1-1 0 0,0-1 0 0 0,0 2-20 0 0,1-6 219 0 0,1 0 0 0 0,0 0 0 0 0,0 0 0 0 0,0 1 0 0 0,1-1 1 0 0,0 1-1 0 0,7-13 0 0 0,33-41 302 0 0,-32 46-691 0 0,58-77 57 0 0,169-207 0 0 0,-213 271 51 0 0,1 0 0 0 0,1 2 0 0 0,2 1-1 0 0,0 1 1 0 0,1 2 0 0 0,2 1 0 0 0,0 1 0 0 0,51-21 0 0 0,-74 36 89 0 0,0 1 1 0 0,0 0 0 0 0,0 1 0 0 0,1 0 0 0 0,0 1 0 0 0,-1-1 0 0 0,1 2 0 0 0,0 0 0 0 0,10 0 0 0 0,-13 1-126 0 0,0 1 0 0 0,0-1-1 0 0,-1 1 1 0 0,1 0 0 0 0,-1 0-1 0 0,0 1 1 0 0,1 0-1 0 0,-1 0 1 0 0,0 0 0 0 0,-1 1-1 0 0,1 0 1 0 0,-1 0 0 0 0,9 9-1 0 0,-4-3-14 0 0,0 1 0 0 0,-1 1 0 0 0,-1 0 0 0 0,1 0 0 0 0,-2 1 0 0 0,0-1 0 0 0,-1 2 0 0 0,0-1 0 0 0,0 1 0 0 0,-2 0 0 0 0,0 0 0 0 0,3 20 0 0 0,-5-23 0 0 0,-1-1 0 0 0,0 0 0 0 0,-1 0 0 0 0,0 1 0 0 0,-1-1 0 0 0,0 0 0 0 0,-1 1 0 0 0,0-1 0 0 0,0 0 0 0 0,-1 0 0 0 0,-1-1 0 0 0,1 1 0 0 0,-2 0 0 0 0,1-1 0 0 0,-1 0 0 0 0,-1 0 0 0 0,1-1 0 0 0,-11 12 0 0 0,4-8 0 0 0,-1 0 0 0 0,0-1 0 0 0,-1 0 0 0 0,0-1 0 0 0,-1 0 0 0 0,0-1 0 0 0,0-1 0 0 0,-26 10 0 0 0,-14 1 0 0 0,-70 15 0 0 0,77-22 0 0 0,-99 22 28 0 0,-28 8-457 0 0,172-41-180 0 0,-16 3 995 0 0,9-5-7296 0 0,10 1 28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56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0 17503 0 0,'1'4'399'0'0,"0"-1"-314"0"0,0 1 1 0 0,-1-1-1 0 0,0 1 1 0 0,0-1 0 0 0,0 1-1 0 0,0-1 1 0 0,0 1-1 0 0,-1-1 1 0 0,1 1-1 0 0,-1-1 1 0 0,0 0-1 0 0,-2 6 1 0 0,-4 9 135 0 0,-11 18-1 0 0,5-8-252 0 0,-22 44 32 0 0,-4-2 0 0 0,-92 127 0 0 0,52-77 0 0 0,-7 6 0 0 0,39-65-1144 0 0,-3-3 0 0 0,-74 68 0 0 0,114-118 857 0 0,1 0-769 0 0,0 0 0 0 0,-14 16-1 0 0,22-23 33 0 0</inkml:trace>
  <inkml:trace contextRef="#ctx0" brushRef="#br0" timeOffset="1">117 922 13823 0 0,'0'0'315'0'0,"0"0"45"0"0,2-1 21 0 0,72-28 523 0 0,42-20 2516 0 0,225-144 879 0 0,-297 165-4854 0 0,-1-2-1 0 0,-2-2 1 0 0,-1-2 0 0 0,64-70 0 0 0,-87 83-469 0 0,-1 0 1 0 0,-1-2-1 0 0,21-41 0 0 0,-27 42 0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56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0,'0'0'315'0'0,"1"1"45"0"0,8 13-51 0 0,1-1 0 0 0,1-1 0 0 0,0 0 0 0 0,1 0 0 0 0,0-1 0 0 0,1-1 0 0 0,0 0 0 0 0,20 12 0 0 0,-14-12 631 0 0,36 13 0 0 0,-19-9-676 0 0,-12-2-264 0 0,-21-10-3 0 0,0-1 1 0 0,0 0-1 0 0,-1 0 0 0 0,1 0 1 0 0,0 0-1 0 0,0 0 0 0 0,1-1 0 0 0,-1 1 1 0 0,0-1-1 0 0,0 0 0 0 0,0 0 0 0 0,0 0 1 0 0,0 0-1 0 0,0-1 0 0 0,6-1 1 0 0,2 0-224 0 0,-7 1-173 0 0,0 0 0 0 0,0 0-1 0 0,0 0 1 0 0,0-1 0 0 0,0 0 0 0 0,-1 0 0 0 0,1 0 0 0 0,-1 0 0 0 0,1 0-1 0 0,-1-1 1 0 0,0 0 0 0 0,5-4 0 0 0,-5 4 247 0 0,25-23-1894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5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180 214 13823 0 0,'0'0'315'0'0,"0"0"45"0"0,0 0 21 0 0,0 0-49 0 0,0 0-149 0 0,0 0 194 0 0,0 0 110 0 0,0 0 22 0 0,2-1 3 0 0,34-16 545 0 0,63-39 0 0 0,-48 25-1027 0 0,-50 30-30 0 0,11-5 0 0 0,-1 0 0 0 0,1-1 0 0 0,-1-1 0 0 0,-1 0 0 0 0,1-1 0 0 0,-1 0 0 0 0,-1 0 0 0 0,11-13 0 0 0,-20 22 0 0 0,0-1-1 0 0,0 1 1 0 0,1 0-1 0 0,-1-1 0 0 0,0 1 1 0 0,1 0-1 0 0,-1-1 1 0 0,0 1-1 0 0,0 0 1 0 0,0-1-1 0 0,0 1 1 0 0,1-1-1 0 0,-1 1 0 0 0,0-1 1 0 0,0 1-1 0 0,0 0 1 0 0,0-1-1 0 0,0 1 1 0 0,0-1-1 0 0,0 1 1 0 0,0-1-1 0 0,0 1 1 0 0,0 0-1 0 0,0-1 0 0 0,0 1 1 0 0,0-1-1 0 0,-1 1 1 0 0,1-1-1 0 0,0 1 1 0 0,0 0-1 0 0,0-1 1 0 0,-1 1-1 0 0,1 0 0 0 0,0-1 1 0 0,0 1-1 0 0,-1 0 1 0 0,1-1-1 0 0,0 1 1 0 0,-1 0-1 0 0,1-1 1 0 0,0 1-1 0 0,-1 0 1 0 0,1 0-1 0 0,0-1 0 0 0,-1 1 1 0 0,1 0-1 0 0,-1 0 1 0 0,1 0-1 0 0,-1 0 1 0 0,1 0-1 0 0,0-1 1 0 0,-1 1-1 0 0,1 0 0 0 0,-1 0 1 0 0,1 0-1 0 0,-1 0 1 0 0,1 0-1 0 0,-1 1 1 0 0,0-2-32 0 0,-6-1-35 0 0,-1 1 0 0 0,1 0 1 0 0,0 0-1 0 0,-1 0 0 0 0,1 1 0 0 0,0 0 0 0 0,-1 1 0 0 0,1-1 0 0 0,0 1 1 0 0,-1 1-1 0 0,1 0 0 0 0,0 0 0 0 0,-9 4 0 0 0,-11 5-258 0 0,1 1-1 0 0,-26 17 1 0 0,41-23 309 0 0,-21 13 295 0 0,1 1 0 0 0,-36 31 1 0 0,55-41-157 0 0,0 1 1 0 0,1 0 0 0 0,0 1-1 0 0,1 1 1 0 0,0-1 0 0 0,1 1-1 0 0,-13 27 1 0 0,20-36-114 0 0,0-1 1 0 0,1 1 0 0 0,0 0-1 0 0,-1 0 1 0 0,2 0-1 0 0,-1 0 1 0 0,0 1-1 0 0,1-1 1 0 0,0 0 0 0 0,0 0-1 0 0,0 0 1 0 0,0 0-1 0 0,1 0 1 0 0,-1 1 0 0 0,1-1-1 0 0,3 7 1 0 0,-3-8-12 0 0,1 0 0 0 0,-1 0 1 0 0,1-1-1 0 0,0 1 0 0 0,0 0 1 0 0,0-1-1 0 0,0 1 0 0 0,1-1 1 0 0,-1 0-1 0 0,1 1 0 0 0,-1-1 1 0 0,1 0-1 0 0,0-1 0 0 0,0 1 1 0 0,0 0-1 0 0,0-1 0 0 0,0 0 1 0 0,0 1-1 0 0,0-1 1 0 0,0-1-1 0 0,5 2 0 0 0,2 0-90 0 0,1-1 0 0 0,0 0-1 0 0,0 0 1 0 0,0-2 0 0 0,1 1-1 0 0,-1-1 1 0 0,13-3 0 0 0,20-8-5589 0 0,-22 5 66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57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0 13823 0 0,'0'0'630'0'0,"2"0"-13"0"0,-1 0-603 0 0,-1 1-1 0 0,1-1 1 0 0,0 0 0 0 0,0 0 0 0 0,-1 0 0 0 0,1 0-1 0 0,0 0 1 0 0,-1 1 0 0 0,1-1 0 0 0,0 0-1 0 0,-1 1 1 0 0,1-1 0 0 0,0 0 0 0 0,-1 1-1 0 0,1-1 1 0 0,-1 1 0 0 0,1-1 0 0 0,-1 1-1 0 0,1-1 1 0 0,-1 1 0 0 0,1 0 0 0 0,-1-1-1 0 0,1 1 1 0 0,-1 0 0 0 0,0-1 0 0 0,1 1-1 0 0,-1 0 1 0 0,0-1 0 0 0,0 1 0 0 0,1 0 0 0 0,-1-1-1 0 0,0 1 1 0 0,0 0 0 0 0,0 0 0 0 0,0-1-1 0 0,0 1 1 0 0,0 0 0 0 0,0 0 0 0 0,0-1-1 0 0,0 1 1 0 0,0 0 0 0 0,-1 0 0 0 0,1 0-1 0 0,-1 1 81 0 0,-1 6 65 0 0,0 0 1 0 0,-1 0-1 0 0,-1 0 1 0 0,1-1-1 0 0,-1 1 1 0 0,0-1-1 0 0,-1 0 1 0 0,-10 13 0 0 0,-1 2 10 0 0,-41 79 645 0 0,41-67-281 0 0,-30 43 0 0 0,14-32-385 0 0,-57 85-133 0 0,-129 212-16 0 0,174-280 0 0 0,-16 28 0 0 0,46-69-47 0 0,9-14-546 0 0,1 0-1 0 0,-1 1 0 0 0,1-1 1 0 0,0 1-1 0 0,1 0 0 0 0,-5 14 1 0 0,6-9-941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5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326 309 10135 0 0,'0'0'68'0'0,"1"0"0"0"0,-1-1 0 0 0,1 1 0 0 0,-1 0 0 0 0,1 0-1 0 0,-1-1 1 0 0,1 1 0 0 0,0 0 0 0 0,-1 0 0 0 0,1 0 0 0 0,-1 0-1 0 0,1 0 1 0 0,-1 0 0 0 0,1 0 0 0 0,-1 0 0 0 0,2 0 0 0 0,5 9 947 0 0,-4-6-687 0 0,0 1 1 0 0,0 0-1 0 0,-1 0 0 0 0,1 0 0 0 0,-1 0 1 0 0,0 0-1 0 0,0 0 0 0 0,0 0 0 0 0,-1 1 1 0 0,1-1-1 0 0,0 9 0 0 0,-1-7-209 0 0,1 0 0 0 0,-1 1 0 0 0,1-1 0 0 0,0 0 0 0 0,1 0 0 0 0,-1-1 0 0 0,1 1 0 0 0,0-1 0 0 0,1 1 0 0 0,-1-1 0 0 0,1 0 0 0 0,0 0 0 0 0,0 0 0 0 0,10 8-1 0 0,-5-6-54 0 0,1 0 0 0 0,-1-1 0 0 0,2 0 0 0 0,-1 0-1 0 0,0-1 1 0 0,1 0 0 0 0,14 4 0 0 0,-22-8-853 0 0,1 0-1 0 0,-1 0 1 0 0,1-1 0 0 0,-1 1-1 0 0,1-1 1 0 0,5 0 0 0 0,6-2-4825 0 0</inkml:trace>
  <inkml:trace contextRef="#ctx0" brushRef="#br0" timeOffset="1">950 1 15663 0 0,'0'0'356'0'0,"-2"1"50"0"0,-71 62 552 0 0,43-36-958 0 0,-61 62 0 0 0,-61 109 0 0 0,105-130 189 0 0,-79 127 1054 0 0,-51 136-635 0 0,157-295-726 0 0,-121 219-247 0 0,58-80-4810 0 0,75-157 57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5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294 123 6447 0 0,'4'-4'70'0'0,"0"1"0"0"0,0-1 0 0 0,1 1 0 0 0,0 0 0 0 0,0 0 0 0 0,0 0 0 0 0,0 0 0 0 0,0 1 0 0 0,11-3-1 0 0,-10 3-82 0 0,-2 0 17 0 0,0 1 1 0 0,0-1 0 0 0,0 0-1 0 0,0 0 1 0 0,-1 0 0 0 0,1-1-1 0 0,-1 1 1 0 0,6-6 0 0 0,2-8 2805 0 0,-10 15-1857 0 0,-1 1-288 0 0,0 0-121 0 0,0 0-28 0 0,-11 7 508 0 0,-62 54 693 0 0,-17 12 254 0 0,55-48-1459 0 0,-58 54 0 0 0,79-66-365 0 0,1 2-1 0 0,0 0 0 0 0,1 1 0 0 0,0 0 1 0 0,2 1-1 0 0,-12 23 0 0 0,20-36-100 0 0,0-1-1 0 0,1 1 1 0 0,0-1-1 0 0,0 1 1 0 0,0-1-1 0 0,0 1 1 0 0,0 0-1 0 0,1-1 1 0 0,-1 1-1 0 0,1 0 1 0 0,0 0-1 0 0,0-1 1 0 0,1 1-1 0 0,-1 0 1 0 0,1 0-1 0 0,0-1 1 0 0,0 1-1 0 0,0-1 1 0 0,0 1-1 0 0,1-1 1 0 0,-1 1-1 0 0,1-1 1 0 0,0 0-1 0 0,0 1 1 0 0,0-1-1 0 0,0 0 1 0 0,1-1-1 0 0,-1 1 1 0 0,1 0 0 0 0,0-1-1 0 0,0 1 1 0 0,0-1-1 0 0,0 0 1 0 0,0 0-1 0 0,0 0 1 0 0,1 0-1 0 0,-1-1 1 0 0,0 1-1 0 0,1-1 1 0 0,0 0-1 0 0,-1 0 1 0 0,1 0-1 0 0,0 0 1 0 0,5-1-1 0 0,6 1-45 0 0,-1-1 0 0 0,1-1 0 0 0,-1-1 0 0 0,1 0 0 0 0,-1-1 0 0 0,21-6 0 0 0,82-37 0 0 0,-98 38 0 0 0,98-48 0 0 0,-103 48 0 0 0,1-1 0 0 0,-2-1 0 0 0,0 0 0 0 0,0-1 0 0 0,20-21 0 0 0,-31 29 0 0 0,0 1 0 0 0,0-1 0 0 0,-1 1 0 0 0,1-1 0 0 0,-1 0 0 0 0,1 0 0 0 0,-1 1 0 0 0,0-1 0 0 0,0 0 0 0 0,0 0 0 0 0,0 0 0 0 0,-1 0 0 0 0,1-1 0 0 0,-1 1 0 0 0,0 0 0 0 0,0 0 0 0 0,0 0 0 0 0,0 0 0 0 0,0 0 0 0 0,-1 0 0 0 0,0 0 0 0 0,1 0 0 0 0,-1 0 0 0 0,0 0 0 0 0,0 0 0 0 0,-3-5 0 0 0,-7-8 0 0 0,-15-17 0 0 0,15 16-6 0 0,0 1 0 0 0,0-1-1 0 0,2-1 1 0 0,-12-30 0 0 0,15 34-27 0 0,2 5-212 0 0,0 1 0 0 0,-1-1-1 0 0,0 1 1 0 0,0 0 0 0 0,-7-9-1 0 0,10 15 227 0 0,1 1 0 0 0,-1-1 1 0 0,0 0-1 0 0,1 1 0 0 0,-1-1 0 0 0,0 1 0 0 0,0-1 0 0 0,0 1 0 0 0,0 0 1 0 0,0 0-1 0 0,0 0 0 0 0,0 0 0 0 0,0 0 0 0 0,-1 0 0 0 0,1 1 0 0 0,0-1 1 0 0,0 1-1 0 0,-1-1 0 0 0,1 1 0 0 0,0 0 0 0 0,-1 0 0 0 0,1 0 0 0 0,0 0 1 0 0,-1 0-1 0 0,1 1 0 0 0,0-1 0 0 0,-3 2 0 0 0,-2 1-249 0 0,1 0 0 0 0,-1 1 0 0 0,1 0 0 0 0,0 1 0 0 0,0-1 0 0 0,1 1 0 0 0,-1 0 0 0 0,1 0 0 0 0,0 1 0 0 0,0 0 0 0 0,1 0 0 0 0,0 0 0 0 0,0 0 0 0 0,0 1 0 0 0,1-1 0 0 0,0 1 0 0 0,-4 14 0 0 0,3 3-756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58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17 10135 0 0,'0'0'464'0'0,"0"0"-9"0"0,0 0-155 0 0,0 0 443 0 0,0 0 227 0 0,0 0 44 0 0,0 0-61 0 0,0 0-288 0 0,0 0-121 0 0,-2 7 416 0 0,-10 27-411 0 0,-2 0 0 0 0,-30 52 0 0 0,26-55-358 0 0,2 1 0 0 0,-21 61 0 0 0,37-92-191 0 0,-1 0 0 0 0,1 0 0 0 0,0 0 0 0 0,-1 0 0 0 0,1 0 0 0 0,0 0 0 0 0,0 0 0 0 0,0 0 0 0 0,0 0 0 0 0,0 0 0 0 0,0 0 0 0 0,0 0 0 0 0,0 0 0 0 0,1 0 0 0 0,-1 0 0 0 0,0 0 0 0 0,1 0 0 0 0,-1 0 0 0 0,0 0 0 0 0,1 0 0 0 0,-1 0 0 0 0,1 0 0 0 0,0 1 0 0 0,1-1 0 0 0,-1 0 0 0 0,0-1 0 0 0,0 1 0 0 0,0 0 0 0 0,1-1 0 0 0,-1 1 0 0 0,0-1 0 0 0,1 1 0 0 0,-1-1 0 0 0,0 0 0 0 0,1 1 0 0 0,-1-1 0 0 0,1 0 0 0 0,-1 0 0 0 0,1 0 0 0 0,-1 0 0 0 0,0 0 0 0 0,2-1 0 0 0,21-3 356 0 0,-1-2-1 0 0,0-1 0 0 0,-1 0 1 0 0,1-2-1 0 0,27-14 0 0 0,1 0-439 0 0,123-64 1967 0 0,-152 73-1831 0 0,-1-1-1 0 0,24-23 1 0 0,-32 26-42 0 0,-8 7-119 0 0,-1 0-1 0 0,1-1 1 0 0,-1 1-1 0 0,-1-1 1 0 0,1 1-1 0 0,-1-1 1 0 0,3-8-1 0 0,-5 11-153 0 0,-1 1 0 0 0,0-1 0 0 0,0 0 0 0 0,0 0 0 0 0,0 1 0 0 0,0-1 0 0 0,-1 0 1 0 0,1 1-1 0 0,-1-1 0 0 0,0 0 0 0 0,0 1 0 0 0,0-1 0 0 0,0 1 0 0 0,0-1 0 0 0,0 1 0 0 0,-3-4 0 0 0,0-1-640 0 0,-1-5-632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5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0 15663 0 0,'0'0'356'0'0,"0"0"50"0"0,0 0 20 0 0,0 0-42 0 0,-1 2-250 0 0,-15 25 382 0 0,2 2 1 0 0,0-1 0 0 0,-11 40 0 0 0,-8 16-530 0 0,-35 66 13 0 0,-6-4 0 0 0,-147 216 0 0 0,191-319-5 0 0,-151 219-54 0 0,160-231-722 0 0,1 2 0 0 0,-28 66-1 0 0,46-95 529 0 0,1 0-1 0 0,0 1 0 0 0,0-1 1 0 0,-1 10-1 0 0,2-2-3958 0 0,1-10-756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59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0 245 19351 0 0,'0'0'439'0'0,"0"0"62"0"0,0 0 33 0 0,0 0-65 0 0,2 1-309 0 0,5 2-76 0 0,-1-1 0 0 0,1 0 0 0 0,0 0 0 0 0,0-1 0 0 0,0 1 0 0 0,0-1 0 0 0,0-1 1 0 0,0 0-1 0 0,0 0 0 0 0,11-1 0 0 0,11-3 499 0 0,36-10-1 0 0,-45 9-623 0 0,131-36 57 0 0,-67 17-16 0 0,105-35-205 0 0,-81 25-1372 0 0,-45 12 255 0 0,52-14-3243 0 0,-56 24 2529 0 0,-12 5-11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1:5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54 15663 0 0,'0'0'356'0'0,"1"-1"50"0"0,1-2-339 0 0,0-1 0 0 0,0 1 1 0 0,0 1-1 0 0,0-1 1 0 0,1 0-1 0 0,-1 0 1 0 0,1 1-1 0 0,0 0 1 0 0,0-1-1 0 0,0 1 0 0 0,0 0 1 0 0,0 0-1 0 0,1 1 1 0 0,4-3-1 0 0,8-5 803 0 0,-13 9-653 0 0,-1-1 1 0 0,0 0 0 0 0,0 0-1 0 0,0 1 1 0 0,0 0-1 0 0,1-1 1 0 0,-1 1 0 0 0,0 0-1 0 0,4 0 1 0 0,-5 0 163 0 0,-1 3 62 0 0,0 0-429 0 0,0 1 0 0 0,0-1 0 0 0,0 1-1 0 0,-1 0 1 0 0,1-1 0 0 0,-1 1 0 0 0,0-1 0 0 0,0 0 0 0 0,0 1 0 0 0,0-1 0 0 0,-1 0 0 0 0,-3 6 0 0 0,-3 3-29 0 0,-18 22 1 0 0,9-14 27 0 0,-8 8-13 0 0,0-1 0 0 0,-44 35 0 0 0,21-20 0 0 0,-77 62 893 0 0,69-60-316 0 0,-58 58 1 0 0,105-93-578 0 0,0 1 0 0 0,1 0 0 0 0,0 1 0 0 0,0 0 0 0 0,-6 12 0 0 0,13-22 0 0 0,1 1 0 0 0,-1-1 0 0 0,1 0 0 0 0,-1 1 0 0 0,1-1 0 0 0,0 0 0 0 0,-1 1 0 0 0,1-1 0 0 0,0 1 0 0 0,0-1 0 0 0,0 0 0 0 0,0 1 0 0 0,1-1 0 0 0,-1 3 0 0 0,5 6 0 0 0,-3-8 1 0 0,1 0 0 0 0,-1 0 0 0 0,1-1-1 0 0,-1 1 1 0 0,1-1 0 0 0,0 1 0 0 0,-1-1 0 0 0,1 0 0 0 0,0 0 0 0 0,0-1-1 0 0,0 1 1 0 0,0-1 0 0 0,4 1 0 0 0,40 0-146 0 0,-30-2-1483 0 0,29-7 0 0 0,-42 7 996 0 0,18-2-6531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5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451 311 11975 0 0,'0'0'267'0'0,"0"0"42"0"0,0 0 17 0 0,0 0-28 0 0,0 9 34 0 0,1-7 4336 0 0,3-3-4469 0 0,0-1 1 0 0,0 1-1 0 0,0-1 0 0 0,0 0 0 0 0,-1 0 0 0 0,1 0 1 0 0,-1 0-1 0 0,1 0 0 0 0,-1-1 0 0 0,0 0 0 0 0,0 0 1 0 0,0 0-1 0 0,0 0 0 0 0,4-6 0 0 0,2-4-72 0 0,-1-1-1 0 0,10-21 1 0 0,-15 28-38 0 0,-1-1 0 0 0,1 1 0 0 0,-1 0-1 0 0,0-1 1 0 0,-1 1 0 0 0,0-1 0 0 0,0 1-1 0 0,-1-1 1 0 0,0 1 0 0 0,0-1 0 0 0,-1 0 0 0 0,0 1-1 0 0,0-1 1 0 0,-1 1 0 0 0,1-1 0 0 0,-2 1 0 0 0,-4-11-1 0 0,5 13-150 0 0,0 0 0 0 0,-1 1 0 0 0,0-1 0 0 0,0 1 0 0 0,0 0 0 0 0,0 0 0 0 0,-1 0 0 0 0,1 0 0 0 0,-1 0-1 0 0,0 1 1 0 0,0-1 0 0 0,-1 1 0 0 0,1 0 0 0 0,-1 0 0 0 0,1 1 0 0 0,-1 0 0 0 0,0 0 0 0 0,0 0 0 0 0,0 0 0 0 0,0 0 0 0 0,0 1-1 0 0,0 0 1 0 0,-1 0 0 0 0,1 1 0 0 0,-10 0 0 0 0,5 1 62 0 0,-1 0 0 0 0,0 1 0 0 0,1 1 0 0 0,0 0 0 0 0,-1 0 0 0 0,1 1 0 0 0,0 0 0 0 0,1 1 0 0 0,-1 0 0 0 0,1 0 0 0 0,-14 12 0 0 0,-6 6 0 0 0,2 1 0 0 0,-26 29 0 0 0,24-24 0 0 0,-52 60 0 0 0,70-75 0 0 0,1 0 0 0 0,0 1 0 0 0,1 0 0 0 0,-13 28 0 0 0,21-39 0 0 0,-1 1 0 0 0,0-1 0 0 0,1 1 0 0 0,0-1 0 0 0,0 1 0 0 0,1 0 0 0 0,-1-1 0 0 0,1 1 0 0 0,0 0 0 0 0,0 0 0 0 0,2 8 0 0 0,-2-10 0 0 0,1 0 0 0 0,0 0 0 0 0,0 0 0 0 0,1-1 0 0 0,-1 1 0 0 0,1-1 0 0 0,-1 1 0 0 0,1-1 0 0 0,0 1 0 0 0,-1-1 0 0 0,1 0 0 0 0,0 0 0 0 0,1 0 0 0 0,-1 0 0 0 0,0 0 0 0 0,1 0 0 0 0,-1-1 0 0 0,1 1 0 0 0,-1-1 0 0 0,4 2 0 0 0,1-1 69 0 0,0 1 0 0 0,0-1 1 0 0,0-1-1 0 0,0 1 0 0 0,0-1 0 0 0,1-1 0 0 0,-1 1 0 0 0,0-1 1 0 0,1 0-1 0 0,-1-1 0 0 0,12-2 0 0 0,3-2 313 0 0,0-1 0 0 0,29-12 0 0 0,-36 10-380 0 0,1 0 0 0 0,-1-1 0 0 0,0-1-1 0 0,-1 0 1 0 0,0-1 0 0 0,-1 0 0 0 0,14-15 0 0 0,0 0-1 0 0,-19 20-1 0 0,-7 5 0 0 0,-1 1 0 0 0,0 0 0 0 0,0 0 0 0 0,1 0 0 0 0,-1-1 0 0 0,0 1 0 0 0,1 0 0 0 0,-1 0 0 0 0,0 0 0 0 0,0 0 0 0 0,1 0 0 0 0,-1 0 0 0 0,0 0 0 0 0,1 0 0 0 0,-1 0 0 0 0,0 0 0 0 0,1 0 0 0 0,-1 0 0 0 0,0 0 0 0 0,1 0 0 0 0,-1 0 0 0 0,0 0 0 0 0,1 0 0 0 0,-1 0 0 0 0,1 1 0 0 0,0 0 0 0 0,0 0 0 0 0,-1 0 0 0 0,1 0 0 0 0,-1 0 0 0 0,1 0 0 0 0,0 0 0 0 0,-1 0 0 0 0,0 0 0 0 0,1 0 0 0 0,-1 0 0 0 0,0 0 0 0 0,1 0 0 0 0,-1 0 0 0 0,0 0 0 0 0,0 0 0 0 0,0 1 0 0 0,0 1 0 0 0,-3 23 0 0 0,-8 24-144 0 0,-4 17-1300 0 0,14-55 98 0 0,0 0 1 0 0,0 13-1 0 0,3-4-686 0 0,-2-16-15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00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0 17503 0 0,'0'0'399'0'0,"0"0"60"0"0,0 0 21 0 0,0 0-59 0 0,-1 2-276 0 0,-20 33-139 0 0,-2 0-1 0 0,-49 56 0 0 0,47-65-499 0 0,-2-1 0 0 0,0-2 0 0 0,-37 25 0 0 0,22-21 451 0 0,24-16 530 0 0,1 0 0 0 0,0 1 0 0 0,0 1 0 0 0,-15 16 0 0 0,31-27-429 0 0,-1-1 0 0 0,1 0 0 0 0,0 1 0 0 0,0-1 0 0 0,0 0 0 0 0,1 1 0 0 0,-1-1 0 0 0,0 1 0 0 0,0 0 0 0 0,1-1 0 0 0,-1 1 1 0 0,1-1-1 0 0,-1 1 0 0 0,1 0 0 0 0,0 0 0 0 0,0-1 0 0 0,0 1 0 0 0,0 0 0 0 0,0-1 0 0 0,0 1 0 0 0,0 0 0 0 0,0-1 0 0 0,1 1 0 0 0,-1 0 0 0 0,1-1 0 0 0,0 4 0 0 0,1-3-53 0 0,-1 1-1 0 0,1 0 1 0 0,0-1 0 0 0,0 1-1 0 0,0-1 1 0 0,0 0 0 0 0,0 0-1 0 0,0 0 1 0 0,1 0 0 0 0,-1 0-1 0 0,1 0 1 0 0,0 0-1 0 0,4 1 1 0 0,5 3-5 0 0,1-1 0 0 0,0-1 0 0 0,0 0 0 0 0,0-1 0 0 0,0-1 0 0 0,1 0 0 0 0,-1 0 0 0 0,1-1 0 0 0,0-1 0 0 0,-1-1 0 0 0,1 0 0 0 0,25-5 0 0 0,-29 3 0 0 0,0-1 0 0 0,0 0 0 0 0,0-1 0 0 0,-1 0 0 0 0,1-1 0 0 0,-1 0 0 0 0,0 0 0 0 0,-1-1 0 0 0,0 0 0 0 0,0 0 0 0 0,0-1 0 0 0,6-9 0 0 0,2-3 0 0 0,-1-1 0 0 0,-1-1 0 0 0,21-45 0 0 0,-31 56 9 0 0,0 0 1 0 0,-1 0-1 0 0,4-20 0 0 0,-6 20-118 0 0,2-1-1 0 0,0 0 0 0 0,5-11 1 0 0,-7 20 426 0 0,0 1-1894 0 0,1-1-3734 0 0,2-4-933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00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35 360 15663 0 0,'0'0'356'0'0,"-1"2"50"0"0,-25 38 623 0 0,25-39-664 0 0,1-1 122 0 0,-6 2 514 0 0,5-2-872 0 0,3-6-142 0 0,8-16 13 0 0,3-9 0 0 0,-9 16 0 0 0,1 1 0 0 0,0-1 0 0 0,1 1 0 0 0,1 1 0 0 0,0-1 0 0 0,1 1 0 0 0,0 0 0 0 0,1 1 0 0 0,0 0 0 0 0,1 1 0 0 0,0-1 0 0 0,1 2 0 0 0,14-11 0 0 0,-23 19 0 0 0,15-12 0 0 0,1 1 0 0 0,32-18 0 0 0,-45 28 0 0 0,0 1 0 0 0,0-1 0 0 0,1 1 0 0 0,-1 0 0 0 0,1 1 0 0 0,-1-1 0 0 0,1 1 0 0 0,-1 0 0 0 0,1 0 0 0 0,0 1 0 0 0,0 0 0 0 0,-1 0 0 0 0,1 0 0 0 0,0 1 0 0 0,9 2 0 0 0,-13-2-2 0 0,0 0 1 0 0,0 0-1 0 0,0 1 0 0 0,0-1 0 0 0,0 0 0 0 0,0 1 0 0 0,-1 0 0 0 0,1-1 1 0 0,0 1-1 0 0,-1 0 0 0 0,0 0 0 0 0,1 0 0 0 0,-1 0 0 0 0,0 0 1 0 0,0 0-1 0 0,0 0 0 0 0,0 1 0 0 0,-1-1 0 0 0,1 0 0 0 0,0 5 1 0 0,1 3 121 0 0,0 0 0 0 0,-1 0 1 0 0,0 15-1 0 0,-1-1 265 0 0,-1 0 1 0 0,-1 1-1 0 0,-11 45 0 0 0,13-68-722 0 0,1-4 215 0 0,0 0 0 0 0,0 0 0 0 0,0 1 1 0 0,0-1-1 0 0,0 0 0 0 0,0 1 0 0 0,0-1 0 0 0,0 0 0 0 0,2-1 1 0 0,2-2-86 0 0,28-39 154 0 0,2 1 0 0 0,45-40 0 0 0,-65 68 52 0 0,1 1 0 0 0,1 1 1 0 0,1 0-1 0 0,-1 2 0 0 0,2 0 0 0 0,0 1 1 0 0,0 1-1 0 0,32-11 0 0 0,-41 16 141 0 0,1 1-1 0 0,0 1 1 0 0,-1 0-1 0 0,1 0 1 0 0,14 1 0 0 0,-22 1-99 0 0,0 0 0 0 0,0 0 0 0 0,0 1 0 0 0,0-1 1 0 0,0 1-1 0 0,-1 0 0 0 0,1 0 0 0 0,0 0 1 0 0,0 0-1 0 0,0 0 0 0 0,-1 1 0 0 0,1-1 0 0 0,-1 1 1 0 0,1 0-1 0 0,-1 0 0 0 0,0 0 0 0 0,1 0 1 0 0,-1 0-1 0 0,0 0 0 0 0,0 1 0 0 0,-1-1 0 0 0,1 1 1 0 0,2 4-1 0 0,-2-3-30 0 0,0 0 0 0 0,0 1 0 0 0,-1-1 0 0 0,1 1 0 0 0,-1-1 0 0 0,0 1 0 0 0,0-1 0 0 0,-1 1 0 0 0,0 0 0 0 0,1-1 0 0 0,-2 1 0 0 0,1 0 0 0 0,0-1 0 0 0,-1 1 0 0 0,-2 6 0 0 0,-2 5-15 0 0,0-1 0 0 0,-1 0 1 0 0,-11 17-1 0 0,9-17 6 0 0,1 0-1 0 0,-8 23 0 0 0,13-32 25 0 0,1 0 0 0 0,0 0 0 0 0,-2 13 0 0 0,3-17-139 0 0,0 1 0 0 0,1 0 0 0 0,-1-1 0 0 0,0 1 0 0 0,1 0 0 0 0,0-1 0 0 0,0 1 0 0 0,-1-1 0 0 0,1 1 0 0 0,1-1 0 0 0,2 5 0 0 0,4 11-3759 0 0,-7-16-2268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01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98 11975 0 0,'0'0'267'0'0,"0"0"42"0"0,0 0 17 0 0,0 0-28 0 0,-1 1-196 0 0,0-1-83 0 0,1 1 0 0 0,0-1 0 0 0,-1 0 0 0 0,1 0 0 0 0,-1 1 1 0 0,1-1-1 0 0,0 0 0 0 0,-1 1 0 0 0,1-1 0 0 0,0 0 0 0 0,0 1 1 0 0,-1-1-1 0 0,1 1 0 0 0,0-1 0 0 0,0 0 0 0 0,-1 1 0 0 0,1-1 1 0 0,0 1-1 0 0,0-1 0 0 0,0 1 0 0 0,0-1 0 0 0,0 1 0 0 0,0-1 0 0 0,0 1 1 0 0,0-1-1 0 0,0 1 0 0 0,0-1 0 0 0,0 0 0 0 0,0 1 0 0 0,0-1 1 0 0,0 1-1 0 0,0-1 0 0 0,1 1 0 0 0,-1-1 0 0 0,0 1 0 0 0,0 0 1 0 0,1 0 140 0 0,-1 1 10 0 0,1-1 0 0 0,0 1 0 0 0,0 0 0 0 0,-1 0-1 0 0,1 0 1 0 0,0 0 0 0 0,0-1 0 0 0,1 1 0 0 0,-1-1 0 0 0,0 1 0 0 0,0 0 0 0 0,1-1-1 0 0,-1 0 1 0 0,1 1 0 0 0,-1-1 0 0 0,1 0 0 0 0,0 0 0 0 0,-1 0 0 0 0,1 0 0 0 0,0 0 0 0 0,0 0-1 0 0,0-1 1 0 0,0 1 0 0 0,0-1 0 0 0,0 1 0 0 0,0-1 0 0 0,0 1 0 0 0,0-1 0 0 0,0 0 0 0 0,0 0-1 0 0,0 0 1 0 0,2-1 0 0 0,9 0 398 0 0,-1-1 0 0 0,1 0-1 0 0,-1-1 1 0 0,14-5 0 0 0,-7 2 303 0 0,7-1-372 0 0,-1-2 0 0 0,37-17 0 0 0,-47 19-240 0 0,20-5 0 0 0,-7 2-169 0 0,8 0-738 0 0,-24 7 312 0 0,-1 0 0 0 0,1-1 0 0 0,20-10 0 0 0,-24 9 336 0 0,-7 5-1 0 0,-1 0-1 0 0,0 0 0 0 0,0 0 1 0 0,0 0-1 0 0,1 0 1 0 0,-1 0-1 0 0,0 0 0 0 0,0 0 1 0 0,0-1-1 0 0,0 1 0 0 0,1 0 1 0 0,-1 0-1 0 0,0 0 1 0 0,0 0-1 0 0,0 0 0 0 0,0-1 1 0 0,0 1-1 0 0,0 0 1 0 0,1 0-1 0 0,-1 0 0 0 0,0 0 1 0 0,0-1-1 0 0,0 1 1 0 0,0 0-1 0 0,0 0 0 0 0,0 0 1 0 0,0-1-1 0 0,0 1 1 0 0,0 0-1 0 0,0 0 0 0 0,0 0 1 0 0,0-1-1 0 0,0 1 0 0 0,0 0 1 0 0,0 0-1 0 0,0 0 1 0 0,0-1-1 0 0,0 1 0 0 0,0 0 1 0 0,0 0-1 0 0,0 0 1 0 0,0 0-1 0 0,-1-1 0 0 0,1 1 1 0 0,0 0-1 0 0,0 0 1 0 0,0 0-1 0 0,0 0 0 0 0,0-1 1 0 0,0 1-1 0 0,-1 0 1 0 0,1 0-1 0 0,0 0 0 0 0,0 0 1 0 0,0 0-1 0 0,0 0 1 0 0,-1-1-1 0 0,1 1 0 0 0,0 0 1 0 0,0 0-1 0 0,0 0 0 0 0,-1 0 1 0 0,1 0-1 0 0,-10-3-322 0 0,10 3 308 0 0,-16-2-349 0 0,0 0 0 0 0,1 1-1 0 0,-1 0 1 0 0,0 2 0 0 0,0 0 0 0 0,0 0-1 0 0,1 2 1 0 0,-1 0 0 0 0,-21 7-1 0 0,18-3 381 0 0,0 1 1 0 0,1 0-1 0 0,0 2 0 0 0,1 0 1 0 0,-21 16-1 0 0,-74 70 295 0 0,73-58 8 0 0,2 3 0 0 0,1 1 0 0 0,3 1 0 0 0,-48 80 0 0 0,77-116-322 0 0,-22 42 14 0 0,23-43-20 0 0,1 0 0 0 0,0 0 0 0 0,0 1 0 0 0,0-1 0 0 0,1 0 0 0 0,-1 9 0 0 0,2-14-5 0 0,0 1 0 0 0,0-1 0 0 0,0 0 0 0 0,0 0 0 0 0,0 1 0 0 0,0-1 0 0 0,0 0 0 0 0,1 0 0 0 0,-1 0 0 0 0,0 1 0 0 0,1-1 0 0 0,-1 0 0 0 0,1 0 0 0 0,0 0 0 0 0,-1 0 0 0 0,1 0 0 0 0,0 0 0 0 0,-1 0 0 0 0,1 0 0 0 0,2 2-1 0 0,-1-2-33 0 0,-1 0-1 0 0,1 0 1 0 0,0 0-1 0 0,0 0 0 0 0,0-1 1 0 0,0 1-1 0 0,-1-1 0 0 0,1 1 1 0 0,0-1-1 0 0,0 0 1 0 0,4 1-1 0 0,5-2-198 0 0,0 1 1 0 0,0-2-1 0 0,20-4 1 0 0,-24 4 220 0 0,66-16-1768 0 0,-1-2 0 0 0,111-49 0 0 0,-126 40-4268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01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9 17503 0 0,'0'0'803'0'0,"1"-1"-18"0"0,0-5-426 0 0,-1 4 54 0 0,0 2 78 0 0,0 0 18 0 0,-2 22 99 0 0,0-13-608 0 0,-1 0 0 0 0,0 0 0 0 0,-1-1 0 0 0,0 1 0 0 0,-1-1 0 0 0,1 0 0 0 0,-1 0 0 0 0,-1 0 0 0 0,0-1 0 0 0,0 1 0 0 0,-7 6 0 0 0,-12 9 0 0 0,-49 34 0 0 0,36-28 0 0 0,-20 11 0 0 0,33-23 0 0 0,-31 27 0 0 0,41-32-57 0 0,-13 14 570 0 0,26-24-383 0 0,0 0-1 0 0,1 0 1 0 0,-1 0 0 0 0,1 0-1 0 0,-1 0 1 0 0,1 0 0 0 0,0 1 0 0 0,0-1-1 0 0,0 1 1 0 0,-1 4 0 0 0,2-5-121 0 0,1-1 1 0 0,-1 0 0 0 0,1 0-1 0 0,0 1 1 0 0,0-1-1 0 0,-1 0 1 0 0,1 0 0 0 0,0 0-1 0 0,0 0 1 0 0,0 0-1 0 0,0 0 1 0 0,0 0 0 0 0,0 0-1 0 0,0 0 1 0 0,2 1-1 0 0,-2-1 3 0 0,7 3-169 0 0,0 1 0 0 0,1-1 0 0 0,-1-1 0 0 0,1 0 0 0 0,-1 0 1 0 0,1 0-1 0 0,10 1 0 0 0,14 4-414 0 0,-17-3 526 0 0,0 1 0 0 0,0 0 0 0 0,27 16 0 0 0,-37-18 46 0 0,0-1 0 0 0,-1 2 0 0 0,0-1 0 0 0,0 0 0 0 0,0 1 0 0 0,0 0 0 0 0,0 0 1 0 0,-1 0-1 0 0,0 1 0 0 0,0 0 0 0 0,-1-1 0 0 0,5 11 0 0 0,-2-3 153 0 0,-1 0 0 0 0,0 1-1 0 0,-1 0 1 0 0,-1 0 0 0 0,0 0 0 0 0,0 0 0 0 0,-2 0-1 0 0,1 22 1 0 0,-7-16 438 0 0,4-19-591 0 0,1-1-1 0 0,0 1 1 0 0,-1 0-1 0 0,1 0 1 0 0,-1 0-1 0 0,1-1 1 0 0,-1 1-1 0 0,0 0 1 0 0,1-1-1 0 0,-1 1 1 0 0,0 0-1 0 0,1-1 1 0 0,-1 1-1 0 0,0-1 1 0 0,0 1-1 0 0,1-1 1 0 0,-1 1-1 0 0,0-1 1 0 0,0 0-1 0 0,0 1 1 0 0,0-1-1 0 0,1 0 1 0 0,-1 0-1 0 0,0 0 1 0 0,0 0-1 0 0,0 1 1 0 0,0-1-1 0 0,-1-1 1 0 0,-1 2 0 0 0,-10-1-1 0 0,0 0 0 0 0,0-1 0 0 0,0 0 0 0 0,-21-5 0 0 0,-12-2 0 0 0,-142-10-2782 0 0,155 13-4724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03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476 404 8287 0 0,'0'0'382'0'0,"0"0"-8"0"0,2 0-240 0 0,16-5-49 0 0,33 0 5372 0 0,-50 4-5277 0 0,1 0-1 0 0,0 0 1 0 0,-1-1-1 0 0,1 1 1 0 0,-1 0-1 0 0,1-1 0 0 0,-1 1 1 0 0,0-1-1 0 0,0 0 1 0 0,1 1-1 0 0,0-4 1 0 0,1 1 157 0 0,6-11-325 0 0,-1 1 0 0 0,0-1-1 0 0,-1-1 1 0 0,-1 1 0 0 0,-1-1 0 0 0,0 0 0 0 0,-1-1-1 0 0,0 1 1 0 0,-1-1 0 0 0,-1 0 0 0 0,-1 1 0 0 0,-1-1-1 0 0,-2-26 1 0 0,-1 29-12 0 0,0 0 0 0 0,-1 1 0 0 0,0 0 0 0 0,-1 0 0 0 0,-11-20 0 0 0,15 32 0 0 0,0-1 0 0 0,0 1 0 0 0,0 0 0 0 0,0-1 0 0 0,-1 1 0 0 0,1 0 0 0 0,0 0 0 0 0,-1 0 0 0 0,1 0 0 0 0,0 0 0 0 0,-1 0 0 0 0,1 0 0 0 0,-1 0 0 0 0,1 0 0 0 0,-1 1 0 0 0,0-1 0 0 0,1 1 0 0 0,-1-1 0 0 0,0 1 0 0 0,1 0 0 0 0,-1-1 0 0 0,0 1 0 0 0,0 0 0 0 0,1 0 0 0 0,-1 0 0 0 0,0 1 0 0 0,1-1 0 0 0,-4 1 0 0 0,-1 0 0 0 0,0 1 0 0 0,0-1 0 0 0,1 1 0 0 0,-1 1 0 0 0,1-1 0 0 0,0 1 0 0 0,-6 3 0 0 0,-40 32 0 0 0,-88 86 0 0 0,124-109 0 0 0,-42 41 0 0 0,3 3 0 0 0,-57 78 0 0 0,98-119 0 0 0,2 0 0 0 0,0 0 0 0 0,-8 22 0 0 0,16-35 0 0 0,1 1 0 0 0,-1 0 0 0 0,2 0 0 0 0,-1 0 0 0 0,1 0 0 0 0,-1 0 0 0 0,2 0 0 0 0,-1 1 0 0 0,1-1 0 0 0,0 0 0 0 0,0 0 0 0 0,1 1 0 0 0,-1-1 0 0 0,3 8 0 0 0,-2-12 0 0 0,0 1 0 0 0,0-1 0 0 0,1 0 0 0 0,-1 0 0 0 0,0 0 0 0 0,1 0 0 0 0,-1 0 0 0 0,1-1 0 0 0,0 1 0 0 0,0 0 0 0 0,-1-1 0 0 0,1 1 0 0 0,0-1 0 0 0,0 0 0 0 0,0 0 0 0 0,1 0 0 0 0,-1 0 0 0 0,0 0 0 0 0,0 0 0 0 0,1 0 0 0 0,-1-1 0 0 0,0 1 0 0 0,1-1 0 0 0,-1 1 0 0 0,0-1 0 0 0,4 0 0 0 0,6 0 0 0 0,0 0 0 0 0,-1-1 0 0 0,23-5 0 0 0,-29 5 0 0 0,45-10 0 0 0,-1-2 0 0 0,0-2 0 0 0,-1-2 0 0 0,0-3 0 0 0,-2-1 0 0 0,59-38 0 0 0,-94 53 0 0 0,-2 0 0 0 0,1-1 0 0 0,-1-1 0 0 0,0 0 0 0 0,-1 0 0 0 0,0 0 0 0 0,0-1 0 0 0,-1-1 0 0 0,0 1 0 0 0,10-19 0 0 0,-15 24 0 0 0,-1 1 0 0 0,0-1 0 0 0,0 0 0 0 0,0 1 0 0 0,0-1 0 0 0,-1 0 0 0 0,1 1 0 0 0,-1-8 0 0 0,-1-3 0 0 0,-2 11 0 0 0,2 2 0 0 0,-5-4 0 0 0,6 5 0 0 0,-1-1 0 0 0,1 1 0 0 0,-1 0 0 0 0,1 0 0 0 0,0-1 0 0 0,-1 1 0 0 0,1 0 0 0 0,-1 0 0 0 0,1 0 0 0 0,-1 0 0 0 0,1 0 0 0 0,0 0 0 0 0,-1 0 0 0 0,1 0 0 0 0,-1 0 0 0 0,1 0 0 0 0,-1 0 0 0 0,1 0 0 0 0,-1 0 0 0 0,1 0 0 0 0,0 0 0 0 0,-1 0 0 0 0,1 0 0 0 0,-1 1 0 0 0,1-1 0 0 0,-1 0 0 0 0,1 0 0 0 0,0 0 0 0 0,-1 1 0 0 0,1-1 0 0 0,-1 1 0 0 0,1-1 0 0 0,-1 0 0 0 0,0 0 0 0 0,1 0 0 0 0,-1 0 0 0 0,1 0 0 0 0,-1 0 0 0 0,0 1 0 0 0,1-1 0 0 0,-1 0 0 0 0,1 0 0 0 0,-1 1 0 0 0,1-1 0 0 0,-1 0 0 0 0,1 1 0 0 0,-1-1 0 0 0,1 0 0 0 0,-1 1 0 0 0,1-1 0 0 0,0 1 0 0 0,-1-1 0 0 0,1 1 0 0 0,0-1 0 0 0,-1 1 0 0 0,1-1 0 0 0,0 1 0 0 0,-1-1 0 0 0,1 1 0 0 0,0 0 0 0 0,-1 1 0 0 0,-4 9 0 0 0,0 1 0 0 0,1 0 0 0 0,1 0 0 0 0,0 0 0 0 0,0 0 0 0 0,-1 16 0 0 0,3-17 0 0 0,-1 10 0 0 0,3-5-1988 0 0,5-12-1233 0 0,-5-3 2820 0 0,16 7-1645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0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66 437 11975 0 0,'0'0'267'0'0,"0"0"42"0"0,-1 2 17 0 0,-1 1-263 0 0,-1 1 0 0 0,0-1 0 0 0,0 0 0 0 0,0 0 0 0 0,-6 4 0 0 0,7-6 83 0 0,1 0 0 0 0,-1 0 1 0 0,1 0-1 0 0,-1 0 1 0 0,0 0-1 0 0,1-1 0 0 0,-1 1 1 0 0,0-1-1 0 0,0 1 1 0 0,0-1-1 0 0,1 0 0 0 0,-1 0 1 0 0,0 0-1 0 0,0 0 0 0 0,0 0 1 0 0,-3 0-1 0 0,5-1-94 0 0,-1 1 1 0 0,1 0-1 0 0,-1-1 0 0 0,1 1 0 0 0,-1 0 1 0 0,1-1-1 0 0,-1 1 0 0 0,1-1 0 0 0,0 1 0 0 0,-1 0 1 0 0,1-1-1 0 0,-1 1 0 0 0,1-1 0 0 0,0 1 1 0 0,-1-1-1 0 0,1 0 0 0 0,0 1 0 0 0,0-1 0 0 0,0 1 1 0 0,-1-1-1 0 0,1 1 0 0 0,0-1 0 0 0,0 0 0 0 0,0 1 1 0 0,0-1-1 0 0,0-1 0 0 0,1-15 154 0 0,1 7-161 0 0,1-1 0 0 0,0 0 0 0 0,1 1 0 0 0,0 0 0 0 0,1 0 0 0 0,9-15 0 0 0,41-53 1096 0 0,-36 56-1010 0 0,0 0 0 0 0,1 2 0 0 0,1 1 1 0 0,39-28-1 0 0,-12 15-155 0 0,69-34 0 0 0,-104 59 24 0 0,1 0 0 0 0,0 1 0 0 0,0 1 0 0 0,0 0 0 0 0,1 1 0 0 0,0 0 0 0 0,0 1 0 0 0,19-1 0 0 0,-31 4 0 0 0,0 0 0 0 0,1 1 0 0 0,-1-1 0 0 0,0 0 0 0 0,0 1 0 0 0,0 0 0 0 0,0 0 0 0 0,0 0 0 0 0,0 0 0 0 0,0 0 0 0 0,0 1 0 0 0,0-1 0 0 0,0 1 0 0 0,-1 0 0 0 0,1 0 0 0 0,-1 0 0 0 0,1 0 0 0 0,-1 0 0 0 0,0 0 0 0 0,0 1 0 0 0,0-1 0 0 0,0 1 0 0 0,0-1 0 0 0,-1 1 0 0 0,1 0 0 0 0,1 5 0 0 0,-1-3 0 0 0,0 1 0 0 0,0 0 0 0 0,-1-1 0 0 0,0 1 0 0 0,-1 0 0 0 0,1 0 0 0 0,-1 0 0 0 0,0-1 0 0 0,0 1 0 0 0,-1 0 0 0 0,0 0 0 0 0,0 0 0 0 0,-3 9 0 0 0,-5 10 0 0 0,0-2 0 0 0,-2 1 0 0 0,-1-1 0 0 0,-1-1 0 0 0,-1 0 0 0 0,-21 26 0 0 0,-12 18-1384 0 0,44-62 827 0 0,1 0 0 0 0,-1 0 1 0 0,1 0-1 0 0,0 1 0 0 0,-3 8 0 0 0,4-11-967 0 0,1-2-11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0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331 498 13823 0 0,'41'7'1247'0'0,"-40"-7"-950"0"0,-1 0 105 0 0,0 0 87 0 0,-1 2-367 0 0,0-1 1 0 0,-1 0-1 0 0,1 0 0 0 0,-1 0 1 0 0,0 0-1 0 0,1 0 1 0 0,-1 0-1 0 0,-2 1 0 0 0,-10 1-119 0 0,1 0-1 0 0,0-1 0 0 0,-1-1 1 0 0,1 0-1 0 0,-1-1 0 0 0,-15-1 1 0 0,21 1-4 0 0,6 0 1 0 0,-26-1 200 0 0,0-1-1 0 0,-35-6 0 0 0,56 6-139 0 0,-1 0 1 0 0,1 0-1 0 0,-1 0 0 0 0,1-1 0 0 0,0 0 0 0 0,0 0 0 0 0,0-1 0 0 0,1 0 1 0 0,-1 0-1 0 0,1-1 0 0 0,0 0 0 0 0,0 0 0 0 0,-7-7 0 0 0,12 9-19 0 0,-1 1 0 0 0,0-1 0 0 0,1 1 0 0 0,-1-1-1 0 0,1 0 1 0 0,-1 0 0 0 0,1 0 0 0 0,0 0 0 0 0,1 0 0 0 0,-1 0-1 0 0,0 0 1 0 0,1 0 0 0 0,-1-3 0 0 0,1 0-28 0 0,1 1-1 0 0,-1-1 1 0 0,1 1 0 0 0,0 0 0 0 0,0-1 0 0 0,4-9-1 0 0,-1 4-20 0 0,2 0-1 0 0,-1 0 0 0 0,1 0 0 0 0,1 1 0 0 0,15-19 0 0 0,0 6 9 0 0,0 1 0 0 0,2 1 0 0 0,0 1 0 0 0,1 2 0 0 0,28-17 0 0 0,-10 11 0 0 0,1 1 0 0 0,68-24 0 0 0,-81 36 0 0 0,0 1 0 0 0,1 1 0 0 0,0 2 0 0 0,1 1 0 0 0,-1 2 0 0 0,1 1 0 0 0,63 3 0 0 0,-90 0 0 0 0,0 1 0 0 0,0 0 0 0 0,0 0 0 0 0,0 0 0 0 0,-1 1 0 0 0,1 0 0 0 0,-1 0 0 0 0,1 1 0 0 0,-1-1 0 0 0,0 1 0 0 0,0 0 0 0 0,6 5 0 0 0,-8-5 0 0 0,0 0 0 0 0,0 0 0 0 0,-1 0 0 0 0,1 0 0 0 0,-1 0 0 0 0,0 1 0 0 0,0-1 0 0 0,0 1 0 0 0,-1-1 0 0 0,1 1 0 0 0,-1 0 0 0 0,0-1 0 0 0,0 1 0 0 0,0 0 0 0 0,0 0 0 0 0,-1 0 0 0 0,0 0 0 0 0,1 0 0 0 0,-2 5 0 0 0,0 2 0 0 0,0-1 0 0 0,-1 1 0 0 0,-1 0 0 0 0,0-1 0 0 0,0 1 0 0 0,-1-1 0 0 0,0 0 0 0 0,-6 10 0 0 0,0-2 0 0 0,-1-1 0 0 0,0 0 0 0 0,-21 22 0 0 0,17-23 1 0 0,-1-1 0 0 0,-1 0 0 0 0,0-1 0 0 0,0-1 0 0 0,-39 20 0 0 0,23-16-24 0 0,-1-2-1 0 0,-61 18 1 0 0,62-23-407 0 0,16-4-392 0 0,1-1 0 0 0,-1 0 0 0 0,0-2-1 0 0,-1 1 1 0 0,1-2 0 0 0,-34 0 0 0 0,29-4-713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0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489 191 11975 0 0,'20'-12'103'0'0,"-7"4"54"0"0,-1 0 1 0 0,16-14 0 0 0,-18 13 65 0 0,7-5-65 0 0,-1 0 0 0 0,0-2 0 0 0,-1 0 1 0 0,-1 0-1 0 0,15-23 0 0 0,-28 38-117 0 0,-1 1 0 0 0,1-1-1 0 0,-1 1 1 0 0,0 0-1 0 0,1-1 1 0 0,-1 1 0 0 0,0-1-1 0 0,0 1 1 0 0,0-1-1 0 0,1 1 1 0 0,-1-1 0 0 0,0 1-1 0 0,0-1 1 0 0,0 0-1 0 0,0 1 1 0 0,0-1 0 0 0,0 1-1 0 0,0-1 1 0 0,0 1-1 0 0,0-1 1 0 0,0 1 0 0 0,0-1-1 0 0,0 1 1 0 0,0-1-1 0 0,0 1 1 0 0,-1-2 0 0 0,1 2 26 0 0,-1 0 0 0 0,1 0 1 0 0,-1-1-1 0 0,0 1 0 0 0,1 0 1 0 0,-1 0-1 0 0,0 0 0 0 0,1 0 1 0 0,-1 0-1 0 0,1 0 1 0 0,-1 0-1 0 0,0 0 0 0 0,1 0 1 0 0,-1 0-1 0 0,0 0 0 0 0,1 0 1 0 0,-1 0-1 0 0,0 1 0 0 0,-30 12 1044 0 0,9-1-1088 0 0,1 2-1 0 0,1 0 1 0 0,0 1 0 0 0,1 1-1 0 0,1 1 1 0 0,-24 27 0 0 0,3 4-20 0 0,-46 74 0 0 0,-99 210-3 0 0,142-249 0 0 0,9-25 0 0 0,21-40 0 0 0,1 1 0 0 0,1 0 0 0 0,1 1 0 0 0,-10 33 0 0 0,11-25 0 0 0,1-6 0 0 0,2-1 0 0 0,0 1 0 0 0,-2 42 0 0 0,7-60-67 0 0,0 0-1 0 0,0 0 1 0 0,0 0 0 0 0,1 0-1 0 0,0 0 1 0 0,0-1 0 0 0,0 1-1 0 0,0 0 1 0 0,1-1-1 0 0,-1 1 1 0 0,1-1 0 0 0,4 7-1 0 0,-3-8-1429 0 0,5 1-3962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1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1240 10135 0 0,'0'0'231'0'0,"-1"1"29"0"0,-11 4-81 0 0,9-3-149 0 0,0-1 0 0 0,0 1-1 0 0,0-1 1 0 0,0 0 0 0 0,0 0-1 0 0,0 0 1 0 0,-1 0 0 0 0,1-1-1 0 0,0 1 1 0 0,-1-1 0 0 0,1 0 0 0 0,-6 0-1 0 0,2-2 49 0 0,5 1 315 0 0,3-1-137 0 0,1 0 0 0 0,-1-1 0 0 0,0 1 0 0 0,1 0 0 0 0,-1 0 0 0 0,1 0 0 0 0,0 0 1 0 0,-1 0-1 0 0,1 0 0 0 0,4-3 0 0 0,-3 2-16 0 0,-2 2 272 0 0,-1 1 0 0 0,0 0 0 0 0,0 0 0 0 0,1-1-69 0 0,5-3-294 0 0,137-144 1899 0 0,-34 28-2030 0 0,28-27-20 0 0,228-175 2 0 0,-338 299 0 0 0,279-258 0 0 0,-272 246 0 0 0,42-58 0 0 0,-70 85 0 0 0,0-1 0 0 0,6-15 0 0 0,-11 17 0 0 0,-3 6 0 0 0,-3 3 0 0 0,2 0 0 0 0,0 0 0 0 0,0 0 0 0 0,0 0 0 0 0,0 1 0 0 0,0-1 0 0 0,0 1 0 0 0,1 0 0 0 0,-1-1 0 0 0,1 1 0 0 0,-4 6 0 0 0,-18 37 0 0 0,15-29 0 0 0,-25 58 0 0 0,4 0 0 0 0,3 3 0 0 0,-18 82 0 0 0,38-130 0 0 0,0 0 0 0 0,3 0 0 0 0,0 1 0 0 0,2 0 0 0 0,1-1 0 0 0,2 1 0 0 0,7 54 0 0 0,5-18 0 0 0,-5-28 0 0 0,4 45 0 0 0,-11-71 0 0 0,0 0 0 0 0,-2 0 0 0 0,1 0 0 0 0,-2 0 0 0 0,0 0 0 0 0,0 0 0 0 0,-7 20 0 0 0,3-17 0 0 0,-1 0 0 0 0,-1-1 0 0 0,0 0 0 0 0,-1 0 0 0 0,-1-1 0 0 0,0 0 0 0 0,-13 13 0 0 0,-12 18-876 0 0,34-44 368 0 0,1-1-72 0 0,5-9-1276 0 0,2-4 836 0 0,3-4-4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10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150 133 11975 0 0,'0'0'267'0'0,"-2"-1"42"0"0,-3-1-252 0 0,-1 0 0 0 0,1 0 0 0 0,-1 0 0 0 0,0 1 0 0 0,1 0-1 0 0,-1 0 1 0 0,0 0 0 0 0,0 1 0 0 0,-10 0 0 0 0,-20-2-1282 0 0,34 2 1354 0 0,-1-1-1 0 0,0 1 1 0 0,0 0 0 0 0,0 1-1 0 0,0-1 1 0 0,1 0-1 0 0,-1 1 1 0 0,0-1-1 0 0,0 1 1 0 0,1 0 0 0 0,-1 0-1 0 0,0 0 1 0 0,-4 3-1 0 0,6-3 384 0 0,1-1 0 0 0,0 0 0 0 0,0 0 0 0 0,2 1 0 0 0,5 2-280 0 0,0 0 0 0 0,0-1 0 0 0,0 1-1 0 0,0-1 1 0 0,0-1 0 0 0,0 0 0 0 0,1 0 0 0 0,-1 0-1 0 0,12-1 1 0 0,10-1 401 0 0,31-6 0 0 0,-14-2 65 0 0,45-15 0 0 0,-25 6-478 0 0,231-59-2997 0 0,-261 67 1754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5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0 15663 0 0,'0'0'356'0'0,"0"0"50"0"0,0 0 20 0 0,0 0-42 0 0,1 2-250 0 0,8 14 316 0 0,-8-14 37 0 0,-1-2 22 0 0,0 0 3 0 0,0 2 0 0 0,-2 4-200 0 0,1 1 0 0 0,-1-1 0 0 0,0 0 0 0 0,-1 1 0 0 0,1-1-1 0 0,-1 0 1 0 0,-1-1 0 0 0,-5 10 0 0 0,-39 43 651 0 0,12-17-1053 0 0,-68 81 90 0 0,0 0 0 0 0,98-114 25 0 0,0 0 0 0 0,1 0 0 0 0,0 0 0 0 0,1 1 0 0 0,-7 16 0 0 0,10-23-92 0 0,0 0 1 0 0,0 1-1 0 0,1-1 0 0 0,-1 1 1 0 0,1-1-1 0 0,0 0 0 0 0,-1 1 1 0 0,1-1-1 0 0,0 1 1 0 0,1-1-1 0 0,-1 1 0 0 0,0-1 1 0 0,1 1-1 0 0,-1-1 0 0 0,1 0 1 0 0,0 1-1 0 0,0-1 0 0 0,0 0 1 0 0,0 1-1 0 0,0-1 1 0 0,0 0-1 0 0,0 0 0 0 0,1 0 1 0 0,-1 0-1 0 0,1 0 0 0 0,0-1 1 0 0,0 1-1 0 0,2 2 1 0 0,3 0-1641 0 0,0 1 0 0 0,0-2 0 0 0,8 4 0 0 0,6 2-4731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1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4 10135 0 0,'0'0'464'0'0,"2"0"-9"0"0,14-3-138 0 0,-15 2 409 0 0,-1 1 244 0 0,0 0 44 0 0,0 0-129 0 0,-1 2-842 0 0,0 0-1 0 0,0-1 1 0 0,-1 1 0 0 0,1-1 0 0 0,0 1-1 0 0,-1-1 1 0 0,-2 2 0 0 0,-1 1-48 0 0,-1 3 22 0 0,-16 14 493 0 0,1 1 0 0 0,1 1-1 0 0,-27 40 1 0 0,38-48-501 0 0,-55 100-2 0 0,62-109-1200 0 0,-1-1-1 0 0,-1 1 0 0 0,-5 8 1 0 0,0-4-4217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11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10135 0 0,'0'0'224'0'0,"0"0"40"0"0,0 0 16 0 0,0 0 8 0 0,-12 2-288 0 0,1 3 0 0 0,-12 13 0 0 0,6 1 0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11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10 13823 0 0,'0'0'315'0'0,"2"-1"45"0"0,-1 1-242 0 0,-1 0-79 0 0,1 0 0 0 0,0 0 1 0 0,-1 0-1 0 0,1-1 0 0 0,-1 1 0 0 0,0 0 1 0 0,1 0-1 0 0,-1-1 0 0 0,1 1 1 0 0,-1 0-1 0 0,1 0 0 0 0,-1-1 1 0 0,1 1-1 0 0,-1-1 0 0 0,0 1 1 0 0,1 0-1 0 0,-1-1 0 0 0,0 1-38 0 0,0 0-1 0 0,0 0 0 0 0,0 0 0 0 0,0 0 0 0 0,0 0 1 0 0,0 0-1 0 0,0 0 0 0 0,-1 0 0 0 0,1 0 1 0 0,0 0-1 0 0,0 0 0 0 0,0 0 0 0 0,0 0 1 0 0,0 0-1 0 0,0 0 0 0 0,0 0 0 0 0,0 0 0 0 0,-1 0 1 0 0,1 0-1 0 0,0 0 0 0 0,0 0 0 0 0,0 0 1 0 0,0 0-1 0 0,0 0 0 0 0,0 0 0 0 0,0-1 1 0 0,0 1-1 0 0,0 0 0 0 0,0 0 0 0 0,0 0 1 0 0,-1 0-1 0 0,1 0 0 0 0,0 0 0 0 0,0 0 0 0 0,0 0 1 0 0,0 0-1 0 0,0 0 0 0 0,0 0 0 0 0,0-1 1 0 0,0 1-1 0 0,0 0 0 0 0,0 0 0 0 0,0 0 1 0 0,0 0-1 0 0,0 0 0 0 0,0 0 0 0 0,0 0 1 0 0,0 0-1 0 0,0-1 0 0 0,0 1 0 0 0,0 0 0 0 0,0 0 1 0 0,0 0-1 0 0,0 0 0 0 0,0 0 0 0 0,0 0 1 0 0,0 0-1 0 0,0 0 0 0 0,0 0 0 0 0,0-1 1 0 0,0 1-1 0 0,1 0 0 0 0,-1 0 0 0 0,-8 2-3 0 0,-235 82 3 0 0,-23 8 0 0 0,222-77 0 0 0,28-10 0 0 0,0 0 0 0 0,1 0 0 0 0,0 2 0 0 0,-24 14 0 0 0,23-7 436 0 0,15-13 51 0 0,2 1 22 0 0,0-1-485 0 0,1 1-1 0 0,-1 0 0 0 0,0-1 1 0 0,1 1-1 0 0,-1-1 1 0 0,1 1-1 0 0,0-1 1 0 0,0 0-1 0 0,-1 0 0 0 0,1 0 1 0 0,0 0-1 0 0,0 0 1 0 0,0 0-1 0 0,3 1 0 0 0,34 5 195 0 0,-18-3-179 0 0,29 6-39 0 0,58 22 0 0 0,-87-25 0 0 0,0 2 0 0 0,0 1 0 0 0,-1 0 0 0 0,-1 2 0 0 0,23 16 0 0 0,-38-25-42 0 0,0 1 1 0 0,0 0-1 0 0,0 0 0 0 0,0 0 0 0 0,-1 0 0 0 0,1 0 0 0 0,-1 1 0 0 0,0-1 0 0 0,-1 1 1 0 0,1 0-1 0 0,-1 0 0 0 0,0 0 0 0 0,0 0 0 0 0,-1 0 0 0 0,1 1 0 0 0,-1-1 1 0 0,0 0-1 0 0,0 1 0 0 0,-1 6 0 0 0,0-7 1 0 0,0-1-1 0 0,-1 1 1 0 0,0-1 0 0 0,0 1 0 0 0,0-1 0 0 0,0 1-1 0 0,-1-1 1 0 0,0 0 0 0 0,0 0 0 0 0,0 0-1 0 0,0 0 1 0 0,-1 0 0 0 0,1 0 0 0 0,-1-1 0 0 0,0 1-1 0 0,0-1 1 0 0,0 0 0 0 0,-1 0 0 0 0,1 0-1 0 0,-1 0 1 0 0,0 0 0 0 0,1-1 0 0 0,-8 4 0 0 0,-1-1 14 0 0,1-1 1 0 0,-1 0 0 0 0,0 0 0 0 0,0-1 0 0 0,-20 2 0 0 0,-65 1 17 0 0,90-6 9 0 0,-5 1-167 0 0,0-1 0 0 0,0-1 0 0 0,0 0 0 0 0,0-1 0 0 0,1 0 0 0 0,-19-7 0 0 0,24 7 27 0 0,-1-1 0 0 0,0 0 0 0 0,1 0 0 0 0,0-1 0 0 0,0 0 0 0 0,0 0 0 0 0,0 0 0 0 0,1-1 0 0 0,-1 0 0 0 0,1 0 0 0 0,-7-9 0 0 0,-1-7-883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12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604 222 10135 0 0,'1'1'37'0'0,"0"1"0"0"0,1-1-1 0 0,-1 0 1 0 0,1 0 0 0 0,-1 0-1 0 0,1 0 1 0 0,0-1-1 0 0,-1 1 1 0 0,1 0 0 0 0,0-1-1 0 0,0 1 1 0 0,-1-1 0 0 0,1 0-1 0 0,0 1 1 0 0,0-1 0 0 0,0 0-1 0 0,0 0 1 0 0,-1 0-1 0 0,1 0 1 0 0,2-1 0 0 0,-3 0 35 0 0,0 0 0 0 0,-1 0 1 0 0,1 0-1 0 0,-1 0 0 0 0,1 0 1 0 0,-1 0-1 0 0,1 0 0 0 0,-1 0 0 0 0,1 0 1 0 0,-1 0-1 0 0,0 0 0 0 0,0 0 1 0 0,1-2-1 0 0,-1 1 172 0 0,5-20 721 0 0,-2 14-700 0 0,-1 0 1 0 0,-1 0 0 0 0,1-1-1 0 0,-1 1 1 0 0,-1-16-1 0 0,0 19-220 0 0,0-4 251 0 0,-1-1 0 0 0,0 1 0 0 0,-1 0-1 0 0,-4-15 1 0 0,5 21-229 0 0,-1 0-1 0 0,1-1 1 0 0,-1 1-1 0 0,0 1 1 0 0,0-1 0 0 0,0 0-1 0 0,0 0 1 0 0,0 1-1 0 0,-1-1 1 0 0,1 1 0 0 0,-1 0-1 0 0,1-1 1 0 0,-1 1-1 0 0,0 1 1 0 0,0-1 0 0 0,-5-2-1 0 0,-1 1-147 0 0,0-1 0 0 0,0 2-1 0 0,0-1 1 0 0,-1 1 0 0 0,1 1-1 0 0,-1 0 1 0 0,1 0 0 0 0,-1 1-1 0 0,0 0 1 0 0,1 1 0 0 0,-18 3-1 0 0,4 0-168 0 0,1 2 0 0 0,0 1 0 0 0,-40 17 0 0 0,21-5 240 0 0,-68 45 0 0 0,86-49 11 0 0,2 1 0 0 0,0 2 0 0 0,1 0-1 0 0,-24 27 1 0 0,42-42-1 0 0,-10 11-5 0 0,0 1 0 0 0,-16 26-1 0 0,26-36 12 0 0,-1 0-1 0 0,1 0 0 0 0,0 0 1 0 0,0 0-1 0 0,1 0 0 0 0,-1 0 1 0 0,1 0-1 0 0,0 1 0 0 0,1-1 1 0 0,-1 0-1 0 0,1 1 0 0 0,0-1 1 0 0,0 0-1 0 0,2 6 0 0 0,-2-9 36 0 0,1 0-1 0 0,0 0 1 0 0,0 0-1 0 0,0 0 1 0 0,0 0-1 0 0,0 0 1 0 0,0 0-1 0 0,1 0 1 0 0,-1-1-1 0 0,1 1 1 0 0,-1 0-1 0 0,1-1 0 0 0,0 0 1 0 0,-1 1-1 0 0,1-1 1 0 0,0 0-1 0 0,0 0 1 0 0,0 0-1 0 0,0 0 1 0 0,0 0-1 0 0,0 0 1 0 0,0 0-1 0 0,0-1 1 0 0,5 1-1 0 0,1 1 113 0 0,-1-1 0 0 0,1 0-1 0 0,0-1 1 0 0,0 1 0 0 0,14-3-1 0 0,-3-1 136 0 0,-1-1 0 0 0,0 0 0 0 0,0-1 0 0 0,19-9 0 0 0,-34 13-255 0 0,-1 0 0 0 0,0-1 1 0 0,1 0-1 0 0,-1 1 0 0 0,0-1 0 0 0,0 0 0 0 0,0 0 0 0 0,2-2 0 0 0,-1 1-115 0 0,-1 1 0 0 0,0-1 0 0 0,1 1-1 0 0,-1 0 1 0 0,1 0 0 0 0,3-2 0 0 0,15-7-201 0 0,-6 4 9 0 0,0-2-1 0 0,27-19 0 0 0,-34 21 275 0 0,-4 0-72 0 0,-3 5-298 0 0,-1 2-118 0 0,0 0-22 0 0,0 0-2 0 0,0 0 0 0 0,0 0 0 0 0,0 0 0 0 0,0 0 0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1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0 335 11975 0 0,'0'0'267'0'0,"0"0"42"0"0,0 0 17 0 0,0 0-28 0 0,0 0-126 0 0,1-1 204 0 0,18-20 581 0 0,19-26-1 0 0,-20 23-86 0 0,23-24-1 0 0,-17 24-641 0 0,1 2-1 0 0,1 0 1 0 0,1 2-1 0 0,1 1 1 0 0,1 1 0 0 0,0 2-1 0 0,1 0 1 0 0,40-13-1 0 0,-66 27-227 0 0,1 1 0 0 0,-1 0 0 0 0,1 0 0 0 0,0 0 0 0 0,-1 0 0 0 0,1 1 0 0 0,0-1 0 0 0,0 1 0 0 0,0 1 0 0 0,7 0 0 0 0,-9 0 0 0 0,0 0 0 0 0,0 0 0 0 0,0 0 0 0 0,0 0 0 0 0,-1 1 0 0 0,1-1 0 0 0,-1 1 0 0 0,1-1 0 0 0,-1 1 0 0 0,1 0 0 0 0,-1 0 0 0 0,0 0 0 0 0,0 0 0 0 0,0 1 0 0 0,0-1 0 0 0,0 1 0 0 0,2 4 0 0 0,1 2 0 0 0,-1 0 0 0 0,0 1 0 0 0,-1-1 0 0 0,0 1 0 0 0,0-1 0 0 0,-1 1 0 0 0,0 0 0 0 0,-1 0 0 0 0,0 0 0 0 0,0 0 0 0 0,-1 0 0 0 0,-2 11 0 0 0,-2 48 0 0 0,4-45 0 0 0,-2 0 0 0 0,-8 45 0 0 0,-2-34-401 0 0,12-35 331 0 0,0 0-1 0 0,0 1 1 0 0,-1-1 0 0 0,1 1 0 0 0,0-1-1 0 0,0 1 1 0 0,0-1 0 0 0,0 1 0 0 0,0-1-1 0 0,0 0 1 0 0,0 1 0 0 0,0-1 0 0 0,0 1-1 0 0,0-1 1 0 0,0 1 0 0 0,0-1 0 0 0,0 1-1 0 0,0 0 1 0 0,0 0-703 0 0,0 1-5366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1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376 275 8287 0 0,'0'0'382'0'0,"1"0"-8"0"0,3 0-170 0 0,-2 0 176 0 0,-2 0 107 0 0,0 0 22 0 0,0 0 3 0 0,0 0 0 0 0,0 0 0 0 0,0 0 0 0 0,0 0 0 0 0,0 4 233 0 0,0-4-701 0 0,0 1 0 0 0,0-1 0 0 0,0 0-1 0 0,0 1 1 0 0,0-1 0 0 0,0 1 0 0 0,0-1 0 0 0,1 1 0 0 0,-1-1 0 0 0,0 1 0 0 0,0-1 0 0 0,0 1 0 0 0,0-1 0 0 0,1 0 0 0 0,-1 1 0 0 0,0-1 0 0 0,1 1 0 0 0,2 2 39 0 0,1-1-1 0 0,0 0 0 0 0,0-1 1 0 0,-1 1-1 0 0,1 0 0 0 0,0-1 1 0 0,0 0-1 0 0,0 0 0 0 0,1 0 1 0 0,-1-1-1 0 0,0 1 0 0 0,0-1 1 0 0,0 0-1 0 0,8-1 0 0 0,7-1 362 0 0,0-1 0 0 0,18-5 0 0 0,-28 5-371 0 0,46-12-67 0 0,0-4-1 0 0,66-31 0 0 0,-116 48-5 0 0,0-1 0 0 0,-1 1 0 0 0,1-1 0 0 0,-1 1 0 0 0,1-1 0 0 0,-1-1 0 0 0,5-4 0 0 0,-8 7 0 0 0,0-1 0 0 0,0 1 0 0 0,0-1 0 0 0,0 1 0 0 0,0 0 0 0 0,0-1 0 0 0,-1 1 0 0 0,1-1 0 0 0,0 0 0 0 0,-1 1 0 0 0,0-1 0 0 0,1 1 0 0 0,-1-1 0 0 0,0 0 0 0 0,0 1 0 0 0,0-1 0 0 0,0 0 0 0 0,0 1 0 0 0,0-1 0 0 0,0 0 0 0 0,-1 1 0 0 0,1-1 0 0 0,0 0 0 0 0,-1 1 0 0 0,0-1 0 0 0,0-1 0 0 0,-4-5-142 0 0,1 0 0 0 0,-1 1-1 0 0,0-1 1 0 0,-1 1 0 0 0,0 0 0 0 0,-8-7-1 0 0,3 4-189 0 0,-1 0 0 0 0,-23-15 0 0 0,28 21 332 0 0,0 0 0 0 0,-1 1 0 0 0,1-1 0 0 0,-1 2 0 0 0,0-1 0 0 0,0 1 0 0 0,0 0 0 0 0,0 1 0 0 0,0 0 0 0 0,-1 0 0 0 0,1 1 0 0 0,0 0 0 0 0,0 0 0 0 0,-1 1 0 0 0,1 0 0 0 0,0 0 0 0 0,0 1 0 0 0,-13 5 0 0 0,-7 4 0 0 0,1 1 0 0 0,0 2 0 0 0,-44 29 0 0 0,54-32 0 0 0,-23 14 110 0 0,2 2-1 0 0,1 2 1 0 0,1 1-1 0 0,2 2 1 0 0,1 1-1 0 0,1 2 1 0 0,-35 51-1 0 0,59-73 6 0 0,0 0 0 0 0,1 1 0 0 0,0 0 0 0 0,1 0 0 0 0,1 0 0 0 0,0 0 0 0 0,1 1 0 0 0,1 0 0 0 0,-3 16 0 0 0,5-23-113 0 0,1-1-1 0 0,-1 1 1 0 0,1-1 0 0 0,1 1 0 0 0,-1-1 0 0 0,1 0 0 0 0,1 1-1 0 0,-1-1 1 0 0,1 0 0 0 0,0 0 0 0 0,1 0 0 0 0,0 0 0 0 0,0 0-1 0 0,0 0 1 0 0,1-1 0 0 0,0 0 0 0 0,0 1 0 0 0,1-2 0 0 0,0 1-1 0 0,7 7 1 0 0,-6-8 118 0 0,1-1 0 0 0,-1 0 1 0 0,1 0-1 0 0,-1-1 0 0 0,1 0 0 0 0,0 0 0 0 0,1 0 0 0 0,-1-1 0 0 0,0 0 0 0 0,1-1 1 0 0,-1 0-1 0 0,1 0 0 0 0,9 0 0 0 0,10-1-22 0 0,0-1 0 0 0,34-5 0 0 0,15-7-98 0 0,-73 12 1 0 0,0 1-1 0 0,-1-1 1 0 0,1 0-1 0 0,-1-1 1 0 0,1 1-1 0 0,-1 0 1 0 0,4-3-1 0 0,-4 2-9 0 0,1 0-1 0 0,-1 1 0 0 0,1 0 0 0 0,-1-1 1 0 0,1 1-1 0 0,5-2 0 0 0,37-7-416 0 0,13-5-825 0 0,-21 3-3418 0 0,-11 1-945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14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68 11975 0 0,'0'0'547'0'0,"0"0"-11"0"0,-1 2-271 0 0,-35 65 289 0 0,14-27 171 0 0,-29 72 0 0 0,15 12-725 0 0,34-115 120 0 0,1 0 0 0 0,1-1 0 0 0,0 1 0 0 0,0 0 0 0 0,0 0 0 0 0,1 0 0 0 0,1 0 0 0 0,0-1 0 0 0,0 1 0 0 0,0-1 0 0 0,5 11 0 0 0,-6-17-44 0 0,-1-1-1 0 0,1 1 1 0 0,-1-1 0 0 0,1 1-1 0 0,0-1 1 0 0,0 0-1 0 0,0 1 1 0 0,0-1-1 0 0,0 0 1 0 0,0 0-1 0 0,0 1 1 0 0,0-1 0 0 0,1 0-1 0 0,-1 0 1 0 0,0 0-1 0 0,1-1 1 0 0,-1 1-1 0 0,0 0 1 0 0,1 0 0 0 0,-1-1-1 0 0,1 1 1 0 0,-1-1-1 0 0,1 1 1 0 0,0-1-1 0 0,-1 0 1 0 0,1 1-1 0 0,-1-1 1 0 0,1 0 0 0 0,0 0-1 0 0,-1 0 1 0 0,1-1-1 0 0,0 1 1 0 0,-1 0-1 0 0,1 0 1 0 0,-1-1 0 0 0,1 1-1 0 0,2-2 1 0 0,1 0 46 0 0,1 0 1 0 0,-1-1-1 0 0,0 0 0 0 0,0 0 1 0 0,0 0-1 0 0,-1-1 1 0 0,1 1-1 0 0,-1-1 1 0 0,6-6-1 0 0,4-9 26 0 0,0-1 0 0 0,-1 0 0 0 0,15-33 0 0 0,-1 2-132 0 0,-16 31-16 0 0,1 1 0 0 0,0 0 0 0 0,24-26 0 0 0,-13 20 0 0 0,1 0 0 0 0,1 2 0 0 0,1 0 0 0 0,56-36 0 0 0,-45 39-918 0 0,1 1 0 0 0,0 2-1 0 0,42-12 1 0 0,-73 27-78 0 0,0 0 0 0 0,0 1 0 0 0,13-1 0 0 0,-2 1-1051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14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14 10135 0 0,'3'3'11'0'0,"-2"-2"31"0"0,1 1-1 0 0,0-1 1 0 0,0 1-1 0 0,-1-1 1 0 0,1 1-1 0 0,-1 0 1 0 0,0 0-1 0 0,1-1 1 0 0,-1 1 0 0 0,0 0-1 0 0,0 0 1 0 0,0 0-1 0 0,0 0 1 0 0,-1 1-1 0 0,1-1 1 0 0,0 0-1 0 0,-1 0 1 0 0,0 0 0 0 0,1 1-1 0 0,-1-1 1 0 0,0 0-1 0 0,0 0 1 0 0,-1 4-1 0 0,0 0 219 0 0,0-1-1 0 0,0 1 0 0 0,1 0 1 0 0,0-1-1 0 0,0 1 1 0 0,0 0-1 0 0,0-1 0 0 0,1 1 1 0 0,0-1-1 0 0,0 1 0 0 0,1-1 1 0 0,-1 1-1 0 0,1-1 1 0 0,3 6-1 0 0,-3-9-73 0 0,0 0 1 0 0,1 0-1 0 0,-1 0 1 0 0,0 0-1 0 0,1-1 1 0 0,-1 1-1 0 0,1-1 0 0 0,-1 1 1 0 0,1-1-1 0 0,0 0 1 0 0,5 1-1 0 0,-2 0 4 0 0,0-1 1 0 0,1 0-1 0 0,-1-1 0 0 0,1 1 0 0 0,0-1 0 0 0,-1-1 0 0 0,1 1 0 0 0,-1-1 0 0 0,1 0 1 0 0,8-3-1 0 0,-4 0-180 0 0,-1 1 0 0 0,0-1 0 0 0,1-1 0 0 0,-2 0 0 0 0,13-9 0 0 0,-14 9-10 0 0,-2-1 0 0 0,1-1 0 0 0,-1 1 0 0 0,0-1 0 0 0,0 0 0 0 0,-1-1 0 0 0,0 0 0 0 0,7-12 0 0 0,-9 15 0 0 0,-3 4 1 0 0,1 0 0 0 0,-1-1-1 0 0,1 1 1 0 0,-1 0 0 0 0,0 0 0 0 0,0-1-1 0 0,1 1 1 0 0,-1 0 0 0 0,0 0 0 0 0,0-1-1 0 0,0 1 1 0 0,0 0 0 0 0,-1 0 0 0 0,1-1-1 0 0,0 1 1 0 0,0 0 0 0 0,-1 0-1 0 0,1-1 1 0 0,-1 1 0 0 0,1 0 0 0 0,-1 0-1 0 0,1 0 1 0 0,-1 0 0 0 0,0 0 0 0 0,0 0-1 0 0,1 0 1 0 0,-1 0 0 0 0,0 0 0 0 0,0 0-1 0 0,0 0 1 0 0,0 0 0 0 0,-1 0 0 0 0,-1-2-44 0 0,-1 1 0 0 0,1 0 1 0 0,-1 0-1 0 0,1 0 1 0 0,-1 0-1 0 0,0 0 1 0 0,0 1-1 0 0,1-1 0 0 0,-5 0 1 0 0,0 1-18 0 0,1 1 1 0 0,0 0-1 0 0,0 0 0 0 0,0 0 1 0 0,-1 1-1 0 0,1 0 0 0 0,0 0 1 0 0,0 1-1 0 0,0 0 1 0 0,0 0-1 0 0,1 1 0 0 0,-12 6 1 0 0,-6 4-324 0 0,-45 33 1 0 0,47-30 331 0 0,-2 4 51 0 0,0 1 0 0 0,1 0 0 0 0,2 2 0 0 0,0 0 0 0 0,1 1 0 0 0,-23 39 0 0 0,39-57-11 0 0,0 1-1 0 0,0 0 0 0 0,0 1 0 0 0,1-1 1 0 0,1 1-1 0 0,-1-1 0 0 0,1 1 1 0 0,-2 11-1 0 0,4-17 2 0 0,0 1-1 0 0,0-1 1 0 0,-1 0 0 0 0,1 1 0 0 0,1-1 0 0 0,-1 0-1 0 0,0 1 1 0 0,1-1 0 0 0,-1 0 0 0 0,1 1-1 0 0,-1-1 1 0 0,1 0 0 0 0,0 0 0 0 0,0 0 0 0 0,0 0-1 0 0,0 1 1 0 0,1-1 0 0 0,-1-1 0 0 0,1 1-1 0 0,-1 0 1 0 0,1 0 0 0 0,-1 0 0 0 0,1-1 0 0 0,0 1-1 0 0,0-1 1 0 0,0 0 0 0 0,0 1 0 0 0,0-1-1 0 0,0 0 1 0 0,0 0 0 0 0,0 0 0 0 0,4 1 0 0 0,0-1-240 0 0,0 1 1 0 0,0-1 0 0 0,11 0-1 0 0,4-1-262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1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1 251 13823 0 0,'0'0'315'0'0,"0"0"45"0"0,0 0 21 0 0,0 0-49 0 0,0 0-149 0 0,0 0 194 0 0,0 0 110 0 0,0 0 22 0 0,1-2 3 0 0,18-17 519 0 0,1 0-1 0 0,0 1 1 0 0,2 2-1 0 0,0 0 0 0 0,37-20 1 0 0,4 6-1020 0 0,1 3 0 0 0,111-31 0 0 0,-166 55-11 0 0,1 1 0 0 0,-1 0 0 0 0,1 1 0 0 0,0 0 0 0 0,10 0 0 0 0,-19 1 0 0 0,1 1 0 0 0,0-1 0 0 0,0 0 0 0 0,-1 0 0 0 0,1 0 0 0 0,0 1 0 0 0,-1-1 0 0 0,1 1 0 0 0,0 0 0 0 0,-1-1 0 0 0,1 1 0 0 0,0 0 0 0 0,-1 0 0 0 0,0 0 0 0 0,1 0 0 0 0,-1 0 0 0 0,1 0 0 0 0,-1 0 0 0 0,0 1 0 0 0,0-1 0 0 0,0 0 0 0 0,0 1 0 0 0,0-1 0 0 0,0 1 0 0 0,0-1 0 0 0,0 1 0 0 0,0-1 0 0 0,-1 1 0 0 0,1 0 0 0 0,-1-1 0 0 0,1 1 0 0 0,-1 0 0 0 0,0 0 0 0 0,0-1 0 0 0,1 4 0 0 0,-1 3 0 0 0,-1-1 0 0 0,1 1 0 0 0,-1-1 0 0 0,-1 1 0 0 0,1-1 0 0 0,-5 11 0 0 0,-20 44 0 0 0,11-27 0 0 0,-1 0 18 0 0,9-20-477 0 0,0 1-1 0 0,-7 26 1 0 0,13-33 219 0 0,1-7-8232 0 0,0-2 2672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15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 17503 0 0,'0'0'803'0'0,"0"0"-18"0"0,-2 0-501 0 0,-1 0-282 0 0,-1 0 1 0 0,1 0-1 0 0,-1 0 0 0 0,1 1 0 0 0,0-1 1 0 0,-1 1-1 0 0,1 0 0 0 0,0 0 0 0 0,-1 0 0 0 0,1 0 1 0 0,0 1-1 0 0,0-1 0 0 0,0 1 0 0 0,0 0 0 0 0,0 0 1 0 0,0 0-1 0 0,-3 4 0 0 0,-7 7-4 0 0,0-1-1 0 0,-12 18 1 0 0,20-24 1 0 0,-68 88 1 0 0,5 2 0 0 0,-60 115 0 0 0,-61 161 2064 0 0,135-232-2089 0 0,37-94-351 0 0,-6 17-3948 0 0,23-62 2016 0 0,0-1-3147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5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270 261 17503 0 0,'0'0'399'0'0,"0"0"60"0"0,0 0 21 0 0,0 0-59 0 0,3 1-276 0 0,6 1-147 0 0,0 2 0 0 0,0 0 0 0 0,9 5 0 0 0,-11-5 121 0 0,0-1 1 0 0,0 0-1 0 0,0 0 0 0 0,0 0 1 0 0,0-1-1 0 0,1 0 0 0 0,13 2 1 0 0,-9-4 45 0 0,0-1 0 0 0,-1 0 0 0 0,1-1 0 0 0,0 0 0 0 0,-1 0-1 0 0,1-1 1 0 0,-1-1 0 0 0,0 0 0 0 0,0-1 0 0 0,0 0 0 0 0,10-7 0 0 0,6-5 230 0 0,-1-1 1 0 0,45-41-1 0 0,-59 47-395 0 0,0 0 0 0 0,0-2 0 0 0,-1 1 0 0 0,-1-1 0 0 0,11-19 0 0 0,-17 25 0 0 0,-2 5 0 0 0,-1 1 0 0 0,1-1 0 0 0,-1 0 0 0 0,0 1 0 0 0,0-1 0 0 0,0 0 0 0 0,0 0 0 0 0,-1 0 0 0 0,1 0 0 0 0,0-6 0 0 0,-1 8 0 0 0,0 0-1 0 0,0 0 1 0 0,0 0 0 0 0,0 0 0 0 0,0 0-1 0 0,0 0 1 0 0,0 1 0 0 0,0-1-1 0 0,0 0 1 0 0,0 0 0 0 0,-1 0-1 0 0,1 0 1 0 0,0 0 0 0 0,-1 0-1 0 0,1 0 1 0 0,0 0 0 0 0,-1 1-1 0 0,1-1 1 0 0,-1 0 0 0 0,0 0-1 0 0,1 1 1 0 0,-1-1 0 0 0,0 0-1 0 0,1 1 1 0 0,-1-1 0 0 0,0 0-1 0 0,0 1 1 0 0,1-1 0 0 0,-1 1-1 0 0,0-1 1 0 0,0 1 0 0 0,0 0-1 0 0,0-1 1 0 0,0 1 0 0 0,0 0-1 0 0,1 0 1 0 0,-1 0 0 0 0,0-1-1 0 0,0 1 1 0 0,0 0 0 0 0,0 0 0 0 0,-1 1-1 0 0,-5-1-137 0 0,0 1 0 0 0,0-1-1 0 0,0 2 1 0 0,-10 2-1 0 0,13-3-31 0 0,-46 15-234 0 0,1 1-1 0 0,-76 39 0 0 0,-84 65 503 0 0,183-104-98 0 0,1 2 0 0 0,0 1 0 0 0,2 1 0 0 0,0 1 0 0 0,2 1 0 0 0,0 1 0 0 0,-26 40 0 0 0,42-56 35 0 0,0 1 0 0 0,1-1 0 0 0,0 1 0 0 0,0 0 0 0 0,1 0 0 0 0,0 0 1 0 0,0 0-1 0 0,-1 14 0 0 0,3-17 83 0 0,0 1 1 0 0,1-1-1 0 0,0 1 1 0 0,1-1 0 0 0,-1 0-1 0 0,1 1 1 0 0,0-1-1 0 0,1 0 1 0 0,0 0 0 0 0,0 0-1 0 0,0 0 1 0 0,0 0 0 0 0,7 9-1 0 0,-7-11-116 0 0,1-1-1 0 0,0 1 1 0 0,0-1-1 0 0,0 0 1 0 0,1 0 0 0 0,-1 0-1 0 0,1 0 1 0 0,0 0-1 0 0,0-1 1 0 0,7 4 0 0 0,-1-2-3 0 0,1 0 1 0 0,0 0-1 0 0,13 2 1 0 0,-3-2 0 0 0,1-1 0 0 0,-1-1 0 0 0,39-2 0 0 0,66-12 0 0 0,-74 7 0 0 0,98-16 108 0 0,-86 12-6684 0 0,-40 5-740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15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92 147 19351 0 0,'-15'4'544'0'0,"6"-2"-300"0"0,1 0 0 0 0,0 1-1 0 0,0 0 1 0 0,0 0 0 0 0,-7 4 0 0 0,13-6-241 0 0,1 0 1 0 0,-1 0-1 0 0,1 0 1 0 0,0 0-1 0 0,-1 0 1 0 0,1 0-1 0 0,0 0 1 0 0,0 1-1 0 0,0-1 1 0 0,0 0 0 0 0,0 1-1 0 0,0-1 1 0 0,0 1-1 0 0,1-1 1 0 0,-1 1-1 0 0,0-1 1 0 0,1 1-1 0 0,-1-1 1 0 0,1 1 0 0 0,0 0-1 0 0,-1-1 1 0 0,1 1-1 0 0,0 0 1 0 0,0-1-1 0 0,0 1 1 0 0,0 0-1 0 0,0-1 1 0 0,1 1-1 0 0,-1-1 1 0 0,0 1 0 0 0,2 2-1 0 0,-2-2 11 0 0,1 0 1 0 0,0-1-1 0 0,0 1 0 0 0,0 0 1 0 0,0 0-1 0 0,1-1 0 0 0,-1 1 1 0 0,0-1-1 0 0,1 1 0 0 0,-1-1 1 0 0,1 0-1 0 0,-1 1 0 0 0,1-1 1 0 0,0 0-1 0 0,0 0 0 0 0,2 1 1 0 0,2 1 157 0 0,-1-1-1 0 0,1 0 1 0 0,13 3 0 0 0,8-1 117 0 0,2 0 0 0 0,-1-2 0 0 0,45-2 1 0 0,87-15-328 0 0,-138 12 108 0 0,444-76 1604 0 0,-306 48-1372 0 0,298-88-2990 0 0,-428 108 1174 0 0,-9 2-20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2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1 8287 0 0,'0'0'191'0'0,"0"0"26"0"0,-4 7 201 0 0,-4 6-346 0 0,0-1-1 0 0,-1-1 1 0 0,0 0 0 0 0,-1 0 0 0 0,0-1 0 0 0,-21 17-1 0 0,25-23 270 0 0,0 0 0 0 0,0 0-1 0 0,0-1 1 0 0,-10 4-1 0 0,-6 3 501 0 0,-31 15 1719 0 0,16-6-2153 0 0,-6 3-206 0 0,-157 131-201 0 0,109-72 1024 0 0,73-63-682 0 0,2 1-1 0 0,-28 39 0 0 0,40-51-341 0 0,0 0 0 0 0,0 0 0 0 0,1 0 0 0 0,0 1 0 0 0,1-1 0 0 0,-1 1 0 0 0,2-1 0 0 0,-1 1 0 0 0,1 0 0 0 0,-1 10 0 0 0,2-16 17 0 0,0-1-1 0 0,1 0 1 0 0,-1 0-1 0 0,0 1 1 0 0,0-1-1 0 0,1 0 1 0 0,-1 0-1 0 0,0 1 1 0 0,1-1-1 0 0,0 0 0 0 0,-1 0 1 0 0,1 0-1 0 0,0 0 1 0 0,-1 1-1 0 0,1-1 1 0 0,0 0-1 0 0,0 0 1 0 0,1 1-1 0 0,1-1 71 0 0,-1 1-1 0 0,0 0 0 0 0,1-1 1 0 0,0 1-1 0 0,-1-1 0 0 0,1 0 1 0 0,5 2-1 0 0,2-1 171 0 0,0 0 0 0 0,1-1 0 0 0,15 1 0 0 0,22-3-249 0 0,76-12 0 0 0,-47 3-8 0 0,8 0-133 0 0,-24 1-1634 0 0,-21 5-2743 0 0,-9 2-1104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2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 11975 0 0,'0'0'267'0'0,"0"0"42"0"0,0 0 17 0 0,0 0-28 0 0,-2 1-196 0 0,-97 64-92 0 0,83-54 69 0 0,-26 22-1 0 0,6-4 688 0 0,19-16-473 0 0,1 1-1 0 0,0 0 1 0 0,1 1-1 0 0,0 1 1 0 0,1 0-1 0 0,-17 27 1 0 0,30-40-221 0 0,0-1 0 0 0,0 1 0 0 0,0-1 0 0 0,0 1-1 0 0,0-1 1 0 0,1 1 0 0 0,-1 0 0 0 0,1-1 0 0 0,0 1 0 0 0,0 0 0 0 0,0-1 0 0 0,0 1 0 0 0,0 0 0 0 0,1-1 0 0 0,-1 1 0 0 0,1-1-1 0 0,-1 1 1 0 0,1 0 0 0 0,0-1 0 0 0,0 0 0 0 0,0 1 0 0 0,1-1 0 0 0,-1 1 0 0 0,2 1 0 0 0,-1-1 8 0 0,0 1 1 0 0,1-1-1 0 0,-1 0 0 0 0,1 0 1 0 0,-1-1-1 0 0,1 1 1 0 0,0-1-1 0 0,0 1 1 0 0,0-1-1 0 0,1 0 1 0 0,-1 0-1 0 0,0 0 0 0 0,1 0 1 0 0,-1-1-1 0 0,1 1 1 0 0,4 0-1 0 0,1-1-75 0 0,1 0-1 0 0,-1-1 1 0 0,0 0-1 0 0,1-1 1 0 0,-1 0-1 0 0,0 0 1 0 0,1-1-1 0 0,-1 0 1 0 0,0 0-1 0 0,16-8 1 0 0,3-3-684 0 0,50-32 0 0 0,-75 43 603 0 0,5-3-27 0 0,0-1 0 0 0,0 0 1 0 0,0-1-1 0 0,-1 0 0 0 0,0 0 0 0 0,0-1 0 0 0,-1 0 0 0 0,0 0 0 0 0,10-17 1 0 0,-14 21-12 0 0,0 0 0 0 0,-1 0 1 0 0,1 1-1 0 0,-1-1 1 0 0,1 0-1 0 0,-1-1 0 0 0,0 1 1 0 0,-1 0-1 0 0,1 0 1 0 0,-1 0-1 0 0,0 0 0 0 0,0-1 1 0 0,0 1-1 0 0,0 0 1 0 0,-1 0-1 0 0,0 0 0 0 0,0 0 1 0 0,0 0-1 0 0,0 0 1 0 0,-1 0-1 0 0,1 0 0 0 0,-1 0 1 0 0,0 0-1 0 0,0 1 0 0 0,0-1 1 0 0,-5-4-1 0 0,5 5 89 0 0,-1 0-1 0 0,0 1 1 0 0,0-1-1 0 0,-1 1 1 0 0,1 0-1 0 0,0 0 1 0 0,-1 0-1 0 0,1 0 0 0 0,-1 1 1 0 0,0-1-1 0 0,1 1 1 0 0,-1 0-1 0 0,0 0 1 0 0,-4 0-1 0 0,-7-1-44 0 0,-1 1 1 0 0,-20 1-1 0 0,16 0 54 0 0,-13 0-13 0 0,15-1-108 0 0,0 1-1 0 0,-36 5 0 0 0,53-5-350 0 0,1 0-22 0 0,0 0-2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2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100 431 6447 0 0,'-1'0'142'0'0,"-7"0"-89"0"0,1 0 0 0 0,-1 0 0 0 0,1-1 0 0 0,-1 0 0 0 0,1-1 0 0 0,-1 0 0 0 0,1 0 0 0 0,0 0 0 0 0,-11-6 0 0 0,17 7-41 0 0,-1 0-1 0 0,1 0 0 0 0,0-1 0 0 0,0 1 1 0 0,0 0-1 0 0,0-1 0 0 0,0 1 0 0 0,1 0 1 0 0,-1-1-1 0 0,0 1 0 0 0,1-1 0 0 0,-1 0 1 0 0,1 1-1 0 0,-1-1 0 0 0,1 1 0 0 0,0-1 1 0 0,-1 0-1 0 0,1 1 0 0 0,0-1 0 0 0,0 0 1 0 0,0 1-1 0 0,1-3 0 0 0,-1-1 160 0 0,1 0 0 0 0,0 1 0 0 0,0-1 0 0 0,1 1 0 0 0,-1-1 0 0 0,4-7 0 0 0,10-12 341 0 0,0 0 0 0 0,2 0 0 0 0,1 2 0 0 0,0 0 0 0 0,2 1 0 0 0,0 1 0 0 0,1 1 0 0 0,30-20 0 0 0,52-29 688 0 0,-83 57-964 0 0,1 0 0 0 0,0 2 0 0 0,29-10 0 0 0,-48 19-236 0 0,0-1 0 0 0,0 0 0 0 0,0 1 0 0 0,0-1 0 0 0,1 1 0 0 0,-1 0 0 0 0,0-1 0 0 0,0 1 0 0 0,0 0 0 0 0,0 1 0 0 0,0-1 0 0 0,0 0 0 0 0,1 1 0 0 0,-1-1 0 0 0,0 1 0 0 0,0-1 0 0 0,0 1 0 0 0,3 1 0 0 0,4 7 0 0 0,-7-5 0 0 0,-1 1 0 0 0,1 0 0 0 0,-1-1 0 0 0,0 1 0 0 0,0 0 0 0 0,0 0 0 0 0,-1 0 0 0 0,1-1 0 0 0,-1 1 0 0 0,-1 10 0 0 0,-1-1 0 0 0,0 0 0 0 0,-7 22 0 0 0,1-10 0 0 0,-2 1 0 0 0,-1-1 0 0 0,-1-1 0 0 0,-20 32 0 0 0,21-33-401 0 0,1-1-1127 0 0,9-21-1821 0 0,-1 6-989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22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 13823 0 0,'0'0'315'0'0,"0"1"45"0"0,-25 32-219 0 0,-5 5 91 0 0,1 3 0 0 0,-35 66 0 0 0,-76 169 691 0 0,115-221-445 0 0,-21 42 161 0 0,2-18-639 0 0,-39 65 0 0 0,46-86 0 0 0,-22 31 0 0 0,44-72-133 0 0,14-16-563 0 0,1-1-257 0 0,0 0-877 0 0,0 0-3286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2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44 232 13823 0 0,'-15'-1'451'0'0,"13"2"-365"0"0,0-1 0 0 0,0 0 0 0 0,0 0 0 0 0,0-1 1 0 0,0 1-1 0 0,0 0 0 0 0,0-1 0 0 0,0 1 0 0 0,0-1 0 0 0,0 1 1 0 0,0-1-1 0 0,-2-1 0 0 0,3 1 291 0 0,1 1 110 0 0,15-2 534 0 0,132-25 1423 0 0,-28 6-1304 0 0,112-26 710 0 0,286-54-2717 0 0,-445 84-3070 0 0,-37 7 1891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23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365 149 11975 0 0,'4'-7'576'0'0,"4"-9"-256"0"0,2 1 0 0 0,-1 0 0 0 0,2 1 0 0 0,0 0 0 0 0,1 1 0 0 0,19-17 0 0 0,-19 18 200 0 0,-12 12-519 0 0,0 0-1 0 0,1 0 0 0 0,-1 0 1 0 0,0-1-1 0 0,0 1 0 0 0,0 0 1 0 0,1 0-1 0 0,-1 0 1 0 0,0 0-1 0 0,0 0 0 0 0,0-1 1 0 0,1 1-1 0 0,-1 0 0 0 0,0 0 1 0 0,0 0-1 0 0,0-1 1 0 0,0 1-1 0 0,0 0 0 0 0,1 0 1 0 0,-1 0-1 0 0,0-1 0 0 0,0 1 1 0 0,0 0-1 0 0,0 0 1 0 0,0-1-1 0 0,0 1 0 0 0,0 0 1 0 0,0 0-1 0 0,0-1 0 0 0,0 1 1 0 0,0 0-1 0 0,0 0 0 0 0,0-1 1 0 0,0 1-1 0 0,0 0 1 0 0,0 0-1 0 0,0-1 0 0 0,0 1 1 0 0,0 0-1 0 0,0 0 0 0 0,-1-1 1 0 0,1 1-1 0 0,0 0 1 0 0,0 0-1 0 0,0 0 0 0 0,0-1 1 0 0,0 1-1 0 0,-1 0 0 0 0,1 0 1 0 0,0 0-1 0 0,0 0 1 0 0,0-1-1 0 0,-1 1 0 0 0,-9-2-4 0 0,10 2 4 0 0,-9 0 0 0 0,0 1 0 0 0,0-1 0 0 0,0 1 0 0 0,0 1 0 0 0,0 0 0 0 0,1 0 0 0 0,-1 1 0 0 0,1 0 0 0 0,-13 6 0 0 0,-9 6 0 0 0,-31 22 0 0 0,25-11 315 0 0,-50 46-1 0 0,45-36-12 0 0,23-21-125 0 0,0 0 129 0 0,-21 22-1 0 0,35-33-277 0 0,0 0-1 0 0,1 0 0 0 0,0 0 1 0 0,0 1-1 0 0,0-1 1 0 0,0 1-1 0 0,1 0 1 0 0,0-1-1 0 0,0 1 0 0 0,0 0 1 0 0,-1 8-1 0 0,4-2-27 0 0,0-10 37 0 0,0 0-1 0 0,0 0 1 0 0,0 0 0 0 0,1 1-1 0 0,-1-1 1 0 0,0 0-1 0 0,0 0 1 0 0,1-1-1 0 0,-1 1 1 0 0,1 0 0 0 0,-1 0-1 0 0,1-1 1 0 0,-1 1-1 0 0,1-1 1 0 0,0 1 0 0 0,-1-1-1 0 0,1 0 1 0 0,-1 1-1 0 0,1-1 1 0 0,0 0-1 0 0,-1 0 1 0 0,1 0 0 0 0,3-1-1 0 0,5 0 333 0 0,-1-1 0 0 0,18-5 0 0 0,-20 5-322 0 0,24-9-38 0 0,35-17-1 0 0,16-6-9 0 0,-7 4 1 0 0,-16 4 0 0 0,-33 21 0 0 0,-16 6-64 0 0,-9 0 8 0 0,-1 0 0 0 0,1 0 0 0 0,0 1-1 0 0,-1-1 1 0 0,1 0 0 0 0,-1 0 0 0 0,1 1-1 0 0,-1-1 1 0 0,0 0 0 0 0,1 1 0 0 0,-1-1 0 0 0,0 0-1 0 0,0 1 1 0 0,0-1 0 0 0,0 1 0 0 0,0-1-1 0 0,-1 2 1 0 0,1 0-58 0 0,0 0-1 0 0,-1 0 1 0 0,1 0-1 0 0,-1 0 1 0 0,0 0-1 0 0,0 0 1 0 0,-2 4-1 0 0,3-6 115 0 0,-3 2 0 0 0,1 1 0 0 0,0-1 0 0 0,0 1 0 0 0,0 0 0 0 0,1 0 0 0 0,-2 4 0 0 0,-1 2 0 0 0,0-4-777 0 0,3-5-3260 0 0,1-1-1381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24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 15663 0 0,'0'0'356'0'0,"0"0"50"0"0,0 0 20 0 0,8 0 92 0 0,-8-1-481 0 0,1 1 0 0 0,0 0 0 0 0,0 0 1 0 0,-1 0-1 0 0,1-1 0 0 0,0 1 0 0 0,0 0 1 0 0,0 0-1 0 0,-1 0 0 0 0,1 0 0 0 0,0 0 1 0 0,0 0-1 0 0,-1 0 0 0 0,1 1 0 0 0,0-1 0 0 0,0 0 1 0 0,-1 0-1 0 0,1 1 0 0 0,0-1 0 0 0,0 0 1 0 0,-1 1-1 0 0,1-1 0 0 0,0 1 0 0 0,-1-1 1 0 0,1 0-1 0 0,-1 1 0 0 0,1 0 0 0 0,0-1 1 0 0,-1 1-1 0 0,1-1 0 0 0,-1 1 0 0 0,0 0 1 0 0,1-1-1 0 0,-1 1 0 0 0,1 0 0 0 0,-1-1 1 0 0,0 1-1 0 0,0 0 0 0 0,1 0 0 0 0,-1-1 1 0 0,0 1-1 0 0,0 0 0 0 0,0 0 0 0 0,0 0 1 0 0,0-1-1 0 0,0 1 0 0 0,0 0 0 0 0,0 0 1 0 0,0 0-1 0 0,-1 5-5 0 0,0-1 0 0 0,0 0 0 0 0,0 0 0 0 0,0 0 0 0 0,-2 5 0 0 0,-4 7-146 0 0,2-2 421 0 0,-1 0-1 0 0,0 0 1 0 0,-1 0 0 0 0,-1-1-1 0 0,0 1 1 0 0,-16 18-1 0 0,-13 13-319 0 0,-9 8-71 0 0,12-24-3279 0 0,33-29-1209 0 0,1-1-1228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2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133 145 10135 0 0,'-12'31'528'0'0,"-24"44"0"0"0,32-70-348 0 0,0 0 0 0 0,-1 0 0 0 0,1 0-1 0 0,-1-1 1 0 0,0 1 0 0 0,0-1-1 0 0,-7 5 1 0 0,-8 6 374 0 0,1 0 470 0 0,17-14-512 0 0,2-1 0 0 0,0 0 0 0 0,0 0 0 0 0,0 0 0 0 0,0-2 0 0 0,1-1-382 0 0,-1-1 0 0 0,1 1 0 0 0,0-1 0 0 0,0 1-1 0 0,0 0 1 0 0,0 0 0 0 0,0-1 0 0 0,1 1 0 0 0,0 0 0 0 0,-1 0 0 0 0,1 0-1 0 0,0 1 1 0 0,1-1 0 0 0,2-3 0 0 0,7-6-26 0 0,22-18 0 0 0,-21 20-116 0 0,128-95 12 0 0,-104 80 0 0 0,-27 18 0 0 0,18-13 0 0 0,32-16 0 0 0,-52 32 0 0 0,0 0 0 0 0,1 0 0 0 0,-1 1 0 0 0,1 0 0 0 0,0 1 0 0 0,0 0 0 0 0,0 0 0 0 0,17-1 0 0 0,-23 3 0 0 0,0 0 0 0 0,0 0 0 0 0,-1 1 0 0 0,1-1 0 0 0,0 1 0 0 0,0-1 0 0 0,-1 1 0 0 0,1 0 0 0 0,0 0 0 0 0,-1 0 0 0 0,1 1 0 0 0,-1-1 0 0 0,1 0 0 0 0,-1 1 0 0 0,0 0 0 0 0,0-1 0 0 0,1 1 0 0 0,-1 0 0 0 0,-1 0 0 0 0,1 0 0 0 0,0 1 0 0 0,0-1 0 0 0,-1 0 0 0 0,1 1 0 0 0,-1-1 0 0 0,0 1 0 0 0,0-1 0 0 0,0 1 0 0 0,0-1 0 0 0,0 1 0 0 0,0 0 0 0 0,0 4 0 0 0,0 1 0 0 0,0-1 0 0 0,-1 0 0 0 0,0 1 0 0 0,0-1 0 0 0,-1 0 0 0 0,1 1 0 0 0,-2-1 0 0 0,1 0 0 0 0,-1 0 0 0 0,0 0 0 0 0,-5 11 0 0 0,-81 160 1984 0 0,63-128-3884 0 0,25-50 1556 0 0,-3 4 353 0 0,1-3-3504 0 0,2-1-2303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2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18 13823 0 0,'34'-14'675'0'0,"-32"14"-294"0"0,-1-1-49 0 0,5-1-149 0 0,-5 2-131 0 0,0 0 0 0 0,-1 0 0 0 0,1 0-1 0 0,0 0 1 0 0,0 0 0 0 0,-1 0 0 0 0,1 0 0 0 0,0 0 0 0 0,-1 0 0 0 0,1 1-1 0 0,0-1 1 0 0,-1 0 0 0 0,1 1 0 0 0,0-1 0 0 0,-1 0 0 0 0,1 1 0 0 0,-1-1-1 0 0,1 0 1 0 0,0 1 0 0 0,-1-1 0 0 0,1 1 0 0 0,0 0 0 0 0,9 12 640 0 0,-7-8-465 0 0,-1-1 0 0 0,0 1 0 0 0,0 0 0 0 0,-1 0-1 0 0,0 0 1 0 0,1 0 0 0 0,-2 1 0 0 0,1-1 0 0 0,0 0-1 0 0,-1 0 1 0 0,0 0 0 0 0,0 1 0 0 0,-2 7 0 0 0,-2 8 291 0 0,-11 38 1 0 0,14-57-540 0 0,0 5 21 0 0,-1-1 0 0 0,0 1 0 0 0,-1-1 0 0 0,1 0 0 0 0,-1 0 0 0 0,0 0 0 0 0,-1 0 0 0 0,0 0 0 0 0,0-1 0 0 0,0 1 0 0 0,0-1 0 0 0,-1 0 0 0 0,0-1 0 0 0,-6 6 0 0 0,-20 17-1252 0 0,30-26 1127 0 0,0-1 0 0 0,0 1 0 0 0,0-1 0 0 0,0 1 1 0 0,-1-1-1 0 0,1 0 0 0 0,0 1 0 0 0,0-1 0 0 0,0 0 0 0 0,0 0 0 0 0,-1 0 0 0 0,1 0 0 0 0,0 0 0 0 0,0 0 0 0 0,0 0 0 0 0,0 0 0 0 0,-1-1 0 0 0,1 1 1 0 0,-2-1-1 0 0,0 0-327 0 0,-1 1-1082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5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13823 0 0,'26'2'675'0'0,"-24"-2"-294"0"0,-2 0-49 0 0,0 0-149 0 0,0 0 194 0 0,0 0 110 0 0,0 0 22 0 0,1 3-175 0 0,0-1 0 0 0,-1 1 0 0 0,2 0-1 0 0,-1-1 1 0 0,3 6 0 0 0,-4-8-289 0 0,41 49 563 0 0,-30-33-465 0 0,-4-5 127 0 0,0-1 0 0 0,0 1-1 0 0,-1 0 1 0 0,0 1 0 0 0,-1-1 0 0 0,3 13 0 0 0,-4-10-268 0 0,-1-1-1 0 0,-1 1 1 0 0,-1 0-1 0 0,0 0 0 0 0,0 0 1 0 0,-2-1-1 0 0,1 1 1 0 0,-2 0-1 0 0,0 0 1 0 0,-1-1-1 0 0,-4 17 1 0 0,1-14-3 0 0,0-1 1 0 0,-1 0 0 0 0,0 0 0 0 0,-1 0 0 0 0,-1-1 0 0 0,0 0 0 0 0,-1-1-1 0 0,-1 0 1 0 0,-12 12 0 0 0,-26 21 0 0 0,-3-1 0 0 0,-2-3 0 0 0,-77 46 0 0 0,121-81-465 0 0,-1-1-1 0 0,0 0 1 0 0,0 0-1 0 0,0-1 0 0 0,-18 5 1 0 0,21-11-558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2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0 285 11975 0 0,'0'0'267'0'0,"0"0"42"0"0,0 0 17 0 0,1 1-28 0 0,3 4-58 0 0,-3-4 491 0 0,-1-1 238 0 0,0 0 45 0 0,4-16 785 0 0,-3 8-1436 0 0,3-3 8 0 0,0 0-1 0 0,1 0 1 0 0,0 1 0 0 0,1 0-1 0 0,0 0 1 0 0,1 1-1 0 0,13-16 1 0 0,-4 8-317 0 0,0 2 0 0 0,1 0-1 0 0,19-13 1 0 0,-15 14-54 0 0,-1 1 0 0 0,2 1 0 0 0,0 1 0 0 0,0 1 0 0 0,1 1 0 0 0,39-10 0 0 0,-50 16 0 0 0,-1 1 0 0 0,1 1 0 0 0,18 0 0 0 0,-27 1 0 0 0,0 0 0 0 0,0 0 0 0 0,-1 0 0 0 0,1 0 0 0 0,0 1 0 0 0,0-1 0 0 0,-1 1 0 0 0,1 0 0 0 0,0 0 0 0 0,-1 0 0 0 0,1 0 0 0 0,0 0 0 0 0,-1 1 0 0 0,0-1 0 0 0,1 1 0 0 0,-1 0 0 0 0,0-1 0 0 0,0 1 0 0 0,0 0 0 0 0,3 3 0 0 0,-4-1 0 0 0,0-1 0 0 0,0 0 0 0 0,0 0 0 0 0,0 0 0 0 0,0 1 0 0 0,0-1 0 0 0,-1 0 0 0 0,0 1 0 0 0,0-1 0 0 0,0 6 0 0 0,-6 35 0 0 0,4-32 4 0 0,-2 0-1 0 0,0 0 0 0 0,0 0 1 0 0,-11 18-1 0 0,10-22-35 0 0,1 0 0 0 0,0 1 1 0 0,1 0-1 0 0,-1 0 0 0 0,2 0 0 0 0,-1 0 0 0 0,1 1 1 0 0,-1 16-1 0 0,3-24-474 0 0,0 5 320 0 0,0-5-4463 0 0,0-2 2603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2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581 142 11975 0 0,'12'-12'292'0'0,"1"1"-1"0"0,1 1 0 0 0,0 0 1 0 0,22-12-1 0 0,65-25 1001 0 0,-72 34-273 0 0,10-3 517 0 0,-37 15-1024 0 0,-2 1 0 0 0,0 0 0 0 0,0 0-69 0 0,-1 2-294 0 0,-5 4-147 0 0,-1-1 0 0 0,1 0 0 0 0,-1 0 0 0 0,0-1 0 0 0,0 0 0 0 0,-1 0 0 0 0,-14 5 0 0 0,-10 6-2 0 0,-208 136 0 0 0,231-145 49 0 0,0 1 1 0 0,1 0-1 0 0,-1 0 0 0 0,1 1 0 0 0,1 0 0 0 0,0 0 0 0 0,0 1 1 0 0,-9 14-1 0 0,16-23 9 0 0,-1 1-1 0 0,1 0 1 0 0,0 0 0 0 0,-1-1 0 0 0,1 1 0 0 0,-1 0-1 0 0,1 0 1 0 0,0 0 0 0 0,0 0 0 0 0,0-1 0 0 0,-1 1-1 0 0,1 0 1 0 0,0 0 0 0 0,0 0 0 0 0,0 0 0 0 0,0 0-1 0 0,0 0 1 0 0,1-1 0 0 0,-1 1 0 0 0,0 0-1 0 0,0 0 1 0 0,1 0 0 0 0,-1 0 0 0 0,0-1 0 0 0,1 2-1 0 0,0-1-42 0 0,0 0 0 0 0,0 0 0 0 0,0-1 0 0 0,0 1 1 0 0,0 0-1 0 0,1-1 0 0 0,-1 1 0 0 0,0-1 0 0 0,0 1 0 0 0,0-1 0 0 0,0 0 0 0 0,1 0 0 0 0,-1 1 0 0 0,0-1 0 0 0,3 0 0 0 0,2 0-38 0 0,1-1 0 0 0,-1 1 0 0 0,1-1 0 0 0,-1 0 0 0 0,12-4 0 0 0,35-14-175 0 0,1 1-400 0 0,-1-2 0 0 0,58-32 0 0 0,-92 42 441 0 0,-9 5-100 0 0,-1 0 1 0 0,0-1-1 0 0,0 0 1 0 0,12-10-1 0 0,-19 14-185 0 0,-5 3 421 0 0,0-1 0 0 0,0 1 0 0 0,0 0 0 0 0,1 0 0 0 0,-1 0 0 0 0,0 0 0 0 0,-4 3 0 0 0,-1-1 23 0 0,-12 7-2 0 0,1 1 0 0 0,1 1 0 0 0,-1 0 0 0 0,2 1 0 0 0,0 1 0 0 0,0 0 0 0 0,-27 33 0 0 0,11-7 0 0 0,3 1 0 0 0,-33 58 0 0 0,45-67 0 0 0,1 2 0 0 0,-18 53 0 0 0,31-73-32 0 0,0 0 1 0 0,1 1-1 0 0,1-1 0 0 0,0 1 0 0 0,1 20 0 0 0,7 73-322 0 0,-3-78 325 0 0,-1 0-1 0 0,-1 0 0 0 0,-5 44 0 0 0,-3-38 396 0 0,-1-1 0 0 0,-2 0-1 0 0,-1 0 1 0 0,-2-1 0 0 0,-2-1-1 0 0,-35 62 1 0 0,-23 15 1811 0 0,64-98-1829 0 0,-1 0-1 0 0,-1-1 0 0 0,0 0 0 0 0,-1-1 1 0 0,0 0-1 0 0,-19 12 0 0 0,29-21-322 0 0,-15 9 447 0 0,-29 13 0 0 0,42-21-416 0 0,-1 0-1 0 0,0 0 0 0 0,0-1 0 0 0,0 0 1 0 0,0 0-1 0 0,0 0 0 0 0,0 0 0 0 0,0-1 0 0 0,0 0 1 0 0,0 0-1 0 0,-8-2 0 0 0,13 2-94 0 0,-1 0-1 0 0,0 0 0 0 0,1 0 1 0 0,-1-1-1 0 0,0 1 1 0 0,1 0-1 0 0,-1-1 1 0 0,0 1-1 0 0,1 0 1 0 0,-1-1-1 0 0,1 1 0 0 0,-1-1 1 0 0,1 1-1 0 0,-1-1 1 0 0,1 1-1 0 0,-1-1 1 0 0,1 0-1 0 0,-1 1 0 0 0,1-1 1 0 0,0 0-1 0 0,-1 1 1 0 0,1-1-1 0 0,0 1 1 0 0,0-1-1 0 0,0 0 1 0 0,-1 0-1 0 0,1 1 0 0 0,0-1 1 0 0,0 0-1 0 0,0 1 1 0 0,0-1-1 0 0,0 0 1 0 0,0 0-1 0 0,0 1 1 0 0,0-1-1 0 0,1 0 0 0 0,-1 1 1 0 0,0-2-1 0 0,2-3-1222 0 0,-1 0 0 0 0,1 0-1 0 0,4-9 1 0 0,-5 12 816 0 0,12-23-7516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3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1012 8287 0 0,'0'0'191'0'0,"0"0"26"0"0,1 0 9 0 0,17-2 80 0 0,-16 2 82 0 0,-2 0 110 0 0,0 0 12 0 0,0 0 2 0 0,0 1-328 0 0,1 1 0 0 0,-1-1 0 0 0,1 0-1 0 0,-1 1 1 0 0,1-1 0 0 0,0 0 0 0 0,-1 0-1 0 0,1 0 1 0 0,0 1 0 0 0,0-1 0 0 0,1 1-1 0 0,4 6 1876 0 0,-5-7-1688 0 0,-1-1 117 0 0,0 0 21 0 0,0 0-66 0 0,1 1-294 0 0,2 5-61 0 0,-2-4 283 0 0,-1-2 117 0 0,0 0 21 0 0,0 0-66 0 0,0 0-222 0 0,0 0 166 0 0,0 0 101 0 0,0 0 21 0 0,1-3-456 0 0,-1 0 1 0 0,1 0-1 0 0,0 0 0 0 0,0 0 0 0 0,0 0 0 0 0,0 1 0 0 0,1-1 1 0 0,-1 0-1 0 0,1 1 0 0 0,-1-1 0 0 0,4-2 0 0 0,-3 2-59 0 0,0-1 0 0 0,1 1 0 0 0,-1-1 0 0 0,3-7 0 0 0,-3 5 6 0 0,1 0 0 0 0,0 0 0 0 0,0 1 0 0 0,7-10 0 0 0,6-12 0 0 0,-7 11 0 0 0,0-1 0 0 0,13-15 0 0 0,5-8 0 0 0,40-67 0 0 0,115-141 0 0 0,-154 212 0 0 0,-16 20 0 0 0,0 1 0 0 0,1 1 0 0 0,0 0 0 0 0,26-21 0 0 0,-31 29 0 0 0,-8 6 0 0 0,0 0 0 0 0,0 0 0 0 0,0-1 0 0 0,0 1 0 0 0,1 0 0 0 0,-1 0 0 0 0,0-1 0 0 0,0 1 0 0 0,0 0 0 0 0,1 0 0 0 0,-1 0 0 0 0,0 0 0 0 0,0-1 0 0 0,1 1 0 0 0,-1 0 0 0 0,0 0 0 0 0,0 0 0 0 0,1 0 0 0 0,-1 0 0 0 0,0 0 0 0 0,0 0 0 0 0,1 0 0 0 0,-1 0 0 0 0,0 0 0 0 0,1 0 0 0 0,-1 0 0 0 0,0 0 0 0 0,0 0 0 0 0,1 0 0 0 0,-1 0 0 0 0,0 0 0 0 0,1 0 0 0 0,-1 0 0 0 0,0 0 0 0 0,0 0 0 0 0,1 0 0 0 0,-1 1 0 0 0,0-1 0 0 0,0 0 0 0 0,1 0 0 0 0,-1 0 0 0 0,0 0 0 0 0,0 1 0 0 0,0-1 0 0 0,1 0 0 0 0,-1 0 0 0 0,0 0 0 0 0,0 1 0 0 0,0-1 0 0 0,0 0 0 0 0,0 0 0 0 0,1 1 0 0 0,-1-1 0 0 0,0 0 0 0 0,0 0 0 0 0,0 1 0 0 0,0-1 0 0 0,0 0 0 0 0,0 1 0 0 0,0-1 0 0 0,0 0 0 0 0,0 1 0 0 0,0-1 0 0 0,2 6 0 0 0,-1-1 0 0 0,0 1 0 0 0,0-1 0 0 0,0 1 0 0 0,0-1 0 0 0,-1 1 0 0 0,0 0 0 0 0,0-1 0 0 0,-2 12 0 0 0,1-9 0 0 0,0 1 0 0 0,1 0 0 0 0,1 11 0 0 0,1 16 0 0 0,17 63 0 0 0,-11-68 0 0 0,17 49 0 0 0,-23-75 0 0 0,-1-1 0 0 0,0 0 0 0 0,-1 0 0 0 0,1 0 0 0 0,-1 1 0 0 0,1-1 0 0 0,-2 7 0 0 0,1-2 0 0 0,1-6 0 0 0,-1 0 0 0 0,1 0 0 0 0,-1 0 0 0 0,1 0 0 0 0,0 0 0 0 0,0-1 0 0 0,0 1 0 0 0,1 0 0 0 0,-1-1 0 0 0,4 5 0 0 0,-3-4 0 0 0,0 1 0 0 0,0-1 0 0 0,0 1 0 0 0,-1-1 0 0 0,3 7 0 0 0,-3-2 0 0 0,0-1 0 0 0,-1 1 0 0 0,0-1 0 0 0,-1 15 0 0 0,0-16 4 0 0,0-1 0 0 0,1 1 0 0 0,0-1 0 0 0,0 0 0 0 0,0 1 0 0 0,0-1 0 0 0,1 1 0 0 0,0-1 0 0 0,0 1 0 0 0,1-1 0 0 0,-1 0 0 0 0,1 0 0 0 0,0 0 0 0 0,1 0 0 0 0,-1 0 0 0 0,1 0 0 0 0,3 4 0 0 0,4 6 855 0 0,-9-14-350 0 0,1 0-66 0 0,5 3-294 0 0,2 0-133 0 0,-8-3-16 0 0,0 0 0 0 0,0-1 0 0 0,1 1 0 0 0,-1 0 0 0 0,0 0 0 0 0,0 0 0 0 0,0 0 0 0 0,0 0 0 0 0,0 0 0 0 0,0 0 0 0 0,0 0 0 0 0,0 0 0 0 0,-1 1 0 0 0,1-1 0 0 0,0 0 0 0 0,0 2 0 0 0,1 2 0 0 0,5 8 0 0 0,-6-10 0 0 0,3 3 0 0 0,3-9 0 0 0,-3 0 0 0 0,-1 1 0 0 0,0-2 0 0 0,0 1 0 0 0,-1 0 0 0 0,1 0 0 0 0,-1-1 0 0 0,1 1 0 0 0,-1-1 0 0 0,0 0 0 0 0,-1 0 0 0 0,1 0 0 0 0,-1 0 0 0 0,2-4 0 0 0,0-7 0 0 0,0-1 0 0 0,0-20 0 0 0,-2 23 0 0 0,0 1 0 0 0,1-1 0 0 0,5-21 0 0 0,7-7 508 0 0,2 0 0 0 0,2 1 0 0 0,24-40 0 0 0,-13 33-504 0 0,1 2 0 0 0,3 0 0 0 0,42-43 0 0 0,10 4-4 0 0,50-55 0 0 0,-130 133-203 0 0,0-1 0 0 0,-1 0 0 0 0,0 0 0 0 0,-1 0 0 0 0,1-1 0 0 0,-2 1 0 0 0,1-1 0 0 0,2-9 0 0 0,-5 13 161 0 0,1 0-1 0 0,-1 0 0 0 0,0 0 0 0 0,0 0 0 0 0,0 0 0 0 0,0 0 0 0 0,-2-5 0 0 0,1 5-222 0 0,1 0 0 0 0,-1 0 0 0 0,1-1 1 0 0,0 1-1 0 0,0 0 0 0 0,1-7 0 0 0,4-15 177 0 0,-5 25-282 0 0,0 1-118 0 0,0 0-22 0 0,0 0 68 0 0,0 0 84 0 0,0 13-3707 0 0,-5-5 2530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40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336 200 8287 0 0,'0'0'191'0'0,"0"0"26"0"0,0 0 9 0 0,-2 1-34 0 0,-14 8-148 0 0,12-7-45 0 0,0 0 0 0 0,1 0 1 0 0,-1 0-1 0 0,0 0 0 0 0,-1-1 1 0 0,1 1-1 0 0,-6 0 0 0 0,-28 6 77 0 0,32-8 208 0 0,1 0-1 0 0,-1-1 1 0 0,1 1-1 0 0,0-1 1 0 0,0 0-1 0 0,-1-1 1 0 0,1 0-1 0 0,0 1 1 0 0,-6-5-1 0 0,4 4 326 0 0,4 1-166 0 0,-4 2-294 0 0,-1 2-133 0 0,3 3 56 0 0,4-5 299 0 0,1-1 117 0 0,0 0 21 0 0,10 18 2563 0 0,-4-15-2737 0 0,-1 0 0 0 0,1-1 0 0 0,0 0 0 0 0,0 0 0 0 0,-1-1 0 0 0,2 0 0 0 0,-1 0 0 0 0,0 0 0 0 0,10 0-1 0 0,10-2-152 0 0,26-3 0 0 0,-21 0-215 0 0,-7 2 33 0 0,0-1 0 0 0,0-1 0 0 0,-1-2 0 0 0,28-8 0 0 0,-18 4 0 0 0,-24 8 0 0 0,1-1 0 0 0,-1 0 0 0 0,12-6 0 0 0,8-4 0 0 0,-22 11 0 0 0,-1-1 0 0 0,0 0 0 0 0,0 0 0 0 0,0 0 0 0 0,0-1 0 0 0,8-6 0 0 0,-9 6 0 0 0,-3 2 0 0 0,0 0 0 0 0,0 1 0 0 0,-1-1 0 0 0,1 0 0 0 0,0 0 0 0 0,-1 1 0 0 0,0-1 0 0 0,1-1 0 0 0,1-3 0 0 0,-2 4-114 0 0,1 0-1 0 0,-1 0 1 0 0,0-1 0 0 0,0 1-1 0 0,0-1 1 0 0,0 1-1 0 0,0-1 1 0 0,0 0 0 0 0,-1 1-1 0 0,1-1 1 0 0,-1 0-1 0 0,0 1 1 0 0,0-1 0 0 0,0 0-1 0 0,0 1 1 0 0,0-1-1 0 0,0 0 1 0 0,-1 1 0 0 0,1-1-1 0 0,-1 1 1 0 0,0-1-1 0 0,0 0 1 0 0,0 1 0 0 0,0 0-1 0 0,0-1 1 0 0,-1 1-1 0 0,1 0 1 0 0,-1-1 0 0 0,-2-2-1 0 0,-5-8-105 0 0,8 11 200 0 0,0 0 1 0 0,0 0 0 0 0,0 0-1 0 0,-1 0 1 0 0,1 0 0 0 0,0 0-1 0 0,-1 0 1 0 0,0 1-1 0 0,1-1 1 0 0,-1 1 0 0 0,0-1-1 0 0,0 1 1 0 0,0-1 0 0 0,0 1-1 0 0,0 0 1 0 0,0 0-1 0 0,0 0 1 0 0,0 0 0 0 0,-3 0-1 0 0,-5-1 20 0 0,-1 0 0 0 0,0 1 0 0 0,0 0 0 0 0,0 1 0 0 0,0 0 0 0 0,0 1 0 0 0,-14 2 0 0 0,-74 21 0 0 0,69-15 0 0 0,-86 34-140 0 0,30-9-162 0 0,59-25-103 0 0,-49 19-617 0 0,68-24 1006 0 0,0 0-1 0 0,0 0 1 0 0,1 1 0 0 0,0 0-1 0 0,-1 0 1 0 0,-11 13-1 0 0,17-15 97 0 0,-1 0-1 0 0,1 0 1 0 0,0 0 0 0 0,0 1-1 0 0,0-1 1 0 0,1 1-1 0 0,0 0 1 0 0,-1-1-1 0 0,1 1 1 0 0,0 0 0 0 0,1 0-1 0 0,-1 0 1 0 0,1-1-1 0 0,-1 1 1 0 0,1 0-1 0 0,0 0 1 0 0,1 0 0 0 0,-1 0-1 0 0,1 0 1 0 0,-1 0-1 0 0,1-1 1 0 0,2 6-1 0 0,2 5 127 0 0,0-1 0 0 0,1 0-1 0 0,0 0 1 0 0,13 19 0 0 0,-14-24-117 0 0,1 0 0 0 0,0 0 0 0 0,0-1 0 0 0,0 0 0 0 0,1 0 0 0 0,0-1 0 0 0,1 0 0 0 0,-1 0 0 0 0,1-1 0 0 0,0 0 0 0 0,0 0 0 0 0,1-1 0 0 0,-1 0 0 0 0,1 0 1 0 0,0-1-1 0 0,0 0 0 0 0,0-1 0 0 0,1 0 0 0 0,-1 0 0 0 0,0-1 0 0 0,1 0 0 0 0,18-1 0 0 0,9-4 276 0 0,1 0-1 0 0,43-12 1 0 0,-36 6-342 0 0,-28 7-23 0 0,-9 3-493 0 0,-10 2 47 0 0,-8 1-397 0 0,-4-1-641 0 0,-6 2 177 0 0,5-3-4054 0 0,7-1 391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4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724 173 10135 0 0,'0'0'231'0'0,"0"0"29"0"0,0 0 19 0 0,0 0 105 0 0,1-1 410 0 0,12-7 214 0 0,0-1 0 0 0,0 0 0 0 0,-1-1-1 0 0,13-13 1 0 0,11-10-312 0 0,-34 32-208 0 0,10-17 613 0 0,-7 9-1085 0 0,0-3-16 0 0,-7 8 0 0 0,1 3 0 0 0,1-1-15 0 0,0 0 1 0 0,-1 1-1 0 0,1-1 0 0 0,-1 1 0 0 0,0-1 0 0 0,1 1 0 0 0,-1-1 1 0 0,0 1-1 0 0,0-1 0 0 0,0 1 0 0 0,0-1 0 0 0,0 1 1 0 0,0 0-1 0 0,0 0 0 0 0,0 0 0 0 0,-1 0 0 0 0,1 0 0 0 0,0 0 1 0 0,-1 0-1 0 0,-2-2 0 0 0,1 2-54 0 0,-1 0 1 0 0,1 0 0 0 0,0 0-1 0 0,-1 1 1 0 0,1-1-1 0 0,-1 1 1 0 0,1 0-1 0 0,-1 0 1 0 0,-5 1-1 0 0,-4 1-130 0 0,-1 1 0 0 0,1 0 0 0 0,1 1-1 0 0,-17 7 1 0 0,-99 56 199 0 0,56-28 0 0 0,59-32 0 0 0,1 0 0 0 0,1 0 0 0 0,-17 13 0 0 0,26-18 0 0 0,-1 0 0 0 0,1 0 0 0 0,0 0 0 0 0,0 0 0 0 0,0 1 0 0 0,0-1 0 0 0,0 1 0 0 0,0 0 0 0 0,0-1 0 0 0,1 1 0 0 0,0 0 0 0 0,-1 0 0 0 0,1 0 0 0 0,0 0 0 0 0,0 0 0 0 0,1 0 0 0 0,-1 0 0 0 0,1 0 0 0 0,-1 1 0 0 0,1-1 0 0 0,0 4 0 0 0,1-5 41 0 0,0 1 0 0 0,-1-1 0 0 0,1 0 0 0 0,0 0 0 0 0,0 1 0 0 0,1-1 0 0 0,-1 0 1 0 0,0 0-1 0 0,1 0 0 0 0,-1 0 0 0 0,1 0 0 0 0,0-1 0 0 0,0 1 0 0 0,-1 0 0 0 0,1-1 0 0 0,0 0 0 0 0,0 1 0 0 0,0-1 0 0 0,1 0 0 0 0,-1 0 0 0 0,4 2 0 0 0,6 1 315 0 0,0 0-1 0 0,23 4 1 0 0,-28-7-334 0 0,8 1-22 0 0,1 0 0 0 0,-1-1 0 0 0,1-1 0 0 0,-1 0 0 0 0,1-2 0 0 0,-1 1 0 0 0,0-2 0 0 0,1 0 0 0 0,-1-1 0 0 0,-1 0 0 0 0,1-1 0 0 0,0-1 0 0 0,-1 0 0 0 0,0-1 0 0 0,-1-1 0 0 0,17-12 0 0 0,-23 15 0 0 0,0-1 0 0 0,-1 0 0 0 0,0-1 0 0 0,0 1 0 0 0,5-10 0 0 0,-8 13 0 0 0,-1-1 0 0 0,1 0 0 0 0,-1-1 0 0 0,0 1 0 0 0,0 0 0 0 0,-1-1 0 0 0,1 1 0 0 0,-1-1 0 0 0,0 1 0 0 0,0-1 0 0 0,0-5 0 0 0,-2 4 0 0 0,-7 8 0 0 0,4 1 0 0 0,0 1 0 0 0,-1 0 0 0 0,1-1 0 0 0,1 2 0 0 0,-1-1 0 0 0,0 0 0 0 0,-5 10 0 0 0,-17 35 0 0 0,9-17 1 0 0,-1-1 0 0 0,-2-1 0 0 0,0-1 0 0 0,-40 43 0 0 0,-110 95-46 0 0,144-143 21 0 0,-32 32-458 0 0,1 3 0 0 0,4 2 0 0 0,-79 114 0 0 0,109-139 482 0 0,-5 6 0 0 0,1 1 0 0 0,3 2 0 0 0,-21 49 0 0 0,44-89 8 0 0,-1-1 0 0 0,1 1-1 0 0,0-1 1 0 0,0 1-1 0 0,0-1 1 0 0,1 1 0 0 0,-1 0-1 0 0,1-1 1 0 0,0 1 0 0 0,1 0-1 0 0,0 5 1 0 0,0-8 4 0 0,-1 1 1 0 0,1-1-1 0 0,0 0 0 0 0,0 0 1 0 0,0 0-1 0 0,0 0 1 0 0,0 0-1 0 0,1 0 0 0 0,-1-1 1 0 0,0 1-1 0 0,1 0 1 0 0,0-1-1 0 0,-1 1 0 0 0,1-1 1 0 0,0 1-1 0 0,0-1 0 0 0,0 0 1 0 0,0 0-1 0 0,0 1 1 0 0,0-1-1 0 0,0-1 0 0 0,0 1 1 0 0,0 0-1 0 0,4 0 1 0 0,9 1 304 0 0,1 0 0 0 0,-1-2 0 0 0,0 0 0 0 0,1-1 0 0 0,-1 0 0 0 0,19-4 0 0 0,-12 1-18 0 0,30-4-19 0 0,-1-3 0 0 0,0-2 0 0 0,73-29 0 0 0,-112 37-369 0 0,0-1 1 0 0,-1 1-1 0 0,0-2 0 0 0,1 0 0 0 0,-2 0 0 0 0,14-12 1 0 0,-16 11-813 0 0,0 0 1 0 0,-1 0-1 0 0,0-1 1 0 0,9-14-1 0 0,-3 0-5239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4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178 211 8287 0 0,'0'0'191'0'0,"0"0"26"0"0,0 0 9 0 0,0-1-34 0 0,1-5-78 0 0,0 5 274 0 0,-1 1 110 0 0,0 0 12 0 0,0 0 70 0 0,0 0 286 0 0,0 0 124 0 0,0 0 30 0 0,-2 1-65 0 0,-3 3-511 0 0,1 1 0 0 0,-1 0 1 0 0,-7 11-1 0 0,-10 12 528 0 0,21-28-934 0 0,-60 65 1480 0 0,51-53-1497 0 0,0 0 0 0 0,1 1 0 0 0,-13 22 0 0 0,19-28 73 0 0,1-1-1 0 0,-1 1 1 0 0,1 0-1 0 0,0 0 1 0 0,1 0-1 0 0,-1 0 1 0 0,1 0-1 0 0,1 1 0 0 0,0 12 1 0 0,0-15-15 0 0,1 0 0 0 0,-1 1 0 0 0,1-1 0 0 0,1 0 0 0 0,-1 0 0 0 0,1-1 0 0 0,-1 1 0 0 0,1 0 0 0 0,1-1 0 0 0,-1 1 0 0 0,1-1 0 0 0,-1 1 0 0 0,1-1 0 0 0,6 6 0 0 0,-4-5 37 0 0,0-1 1 0 0,1 1-1 0 0,0-1 0 0 0,0 0 0 0 0,0 0 1 0 0,1-1-1 0 0,-1 0 0 0 0,1 0 0 0 0,0 0 1 0 0,-1-1-1 0 0,1 0 0 0 0,0-1 0 0 0,1 1 0 0 0,-1-1 1 0 0,0-1-1 0 0,7 1 0 0 0,-11-1-116 0 0,0-1 0 0 0,0 1 0 0 0,0-1 0 0 0,0 0 0 0 0,0 0 0 0 0,0 0 0 0 0,0 0 0 0 0,-1 0 0 0 0,1-1 0 0 0,0 1 0 0 0,-1-1 0 0 0,0 1 0 0 0,1-1 0 0 0,2-3 0 0 0,4-3 0 0 0,16-21 0 0 0,-18 21 0 0 0,89-123 0 0 0,5-6 0 0 0,-45 74-172 0 0,30-37 577 0 0,-69 79-1414 0 0,-1-2 1 0 0,22-41-1 0 0,-37 63-82 0 0,-1 1-286 0 0,0 0-126 0 0,0 0-813 0 0,0 0-3140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4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281 106 10135 0 0,'3'1'88'0'0,"6"1"832"0"0,-8-1-858 0 0,0-1 1 0 0,0 0-1 0 0,0-1 0 0 0,1 1 0 0 0,-1 0 0 0 0,0 0 0 0 0,0 0 0 0 0,0-1 1 0 0,0 1-1 0 0,0 0 0 0 0,0-1 0 0 0,0 1 0 0 0,0-1 0 0 0,0 1 0 0 0,0-1 0 0 0,0 0 1 0 0,0 1-1 0 0,0-1 0 0 0,-1 0 0 0 0,1 0 0 0 0,0 0 0 0 0,0 0 0 0 0,-1 1 1 0 0,1-1-1 0 0,0 0 0 0 0,-1 0 0 0 0,1-2 0 0 0,4-4 238 0 0,12-8 588 0 0,-7 7-445 0 0,-1-1-1 0 0,9-10 1 0 0,-17 18-385 0 0,-1 1-1 0 0,1-1 1 0 0,-1 1 0 0 0,1-1-1 0 0,-1 1 1 0 0,0-1-1 0 0,1 1 1 0 0,-1-1-1 0 0,1 1 1 0 0,-1-1 0 0 0,0 0-1 0 0,0 1 1 0 0,1-1-1 0 0,-1 0 1 0 0,0 1 0 0 0,0-1-1 0 0,0 0 1 0 0,0 1-1 0 0,0-1 1 0 0,1 0-1 0 0,-1 1 1 0 0,0-1 0 0 0,-1 0-1 0 0,1 1 1 0 0,0-1-1 0 0,0 0 1 0 0,0 1-1 0 0,0-1 1 0 0,-1 0 0 0 0,1 1-1 0 0,0-1 1 0 0,0 0-1 0 0,-1 1 1 0 0,1-1-1 0 0,0 1 1 0 0,-1-1 0 0 0,1 1-1 0 0,-1-1 1 0 0,1 1-1 0 0,-1-1 1 0 0,1 1-1 0 0,-1-1 1 0 0,1 1 0 0 0,-1 0-1 0 0,0-1 1 0 0,0 1-1 0 0,-1-2 39 0 0,-1 1 0 0 0,1 0 1 0 0,-1 0-1 0 0,1 0 0 0 0,-1 1 0 0 0,0-1 0 0 0,1 1 0 0 0,-1-1 0 0 0,0 1 0 0 0,1 0 0 0 0,-5 0 0 0 0,-4 2-70 0 0,-1 0 0 0 0,1 1 0 0 0,0 1 0 0 0,0-1-1 0 0,0 2 1 0 0,-16 8 0 0 0,-60 40-56 0 0,58-34 44 0 0,13-9-14 0 0,1 0 0 0 0,1 1 0 0 0,0 0 0 0 0,0 1 0 0 0,1 1 0 0 0,-12 14 0 0 0,22-23 22 0 0,1-1 1 0 0,0 0-1 0 0,0 1 0 0 0,1-1 0 0 0,-1 1 0 0 0,1 0 0 0 0,-1-1 1 0 0,1 1-1 0 0,0 0 0 0 0,1 0 0 0 0,-1 0 0 0 0,1 0 1 0 0,0 6-1 0 0,0-8 27 0 0,0-1 0 0 0,0 1 0 0 0,1 0 0 0 0,-1-1 1 0 0,0 1-1 0 0,1-1 0 0 0,0 1 0 0 0,-1-1 0 0 0,1 1 1 0 0,0-1-1 0 0,0 1 0 0 0,0-1 0 0 0,0 0 0 0 0,0 1 0 0 0,0-1 1 0 0,0 0-1 0 0,1 0 0 0 0,-1 0 0 0 0,0 0 0 0 0,1 0 1 0 0,-1 0-1 0 0,0 0 0 0 0,1 0 0 0 0,-1 0 0 0 0,1-1 0 0 0,0 1 1 0 0,-1-1-1 0 0,1 1 0 0 0,-1-1 0 0 0,1 0 0 0 0,0 1 1 0 0,-1-1-1 0 0,1 0 0 0 0,2 0 0 0 0,18-1-46 0 0,0 0 0 0 0,0-1 0 0 0,0-1 0 0 0,34-10 0 0 0,-28 6-2 0 0,-22 7-1 0 0,14-7 0 0 0,-19 7-81 0 0,-1 0 86 0 0,-16 10-1905 0 0,12-5 1884 0 0,3-4 16 0 0,0 0 0 0 0,1 0 0 0 0,-1 0 0 0 0,1 0 0 0 0,-1 0 0 0 0,1 1 0 0 0,-1-1 0 0 0,1 0 0 0 0,0 0 0 0 0,0 0 0 0 0,-1 1 0 0 0,1-1 0 0 0,0 2 0 0 0,0 4 0 0 0,-4 2-393 0 0,1 0 0 0 0,-1 0 0 0 0,-1 0 0 0 0,0-1 0 0 0,-6 9-1 0 0,-10 18-1187 0 0,21-34 204 0 0,0-1-126 0 0,0 0-29 0 0,0 0-4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43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 13823 0 0,'0'0'315'0'0,"-1"2"45"0"0,-1 4-315 0 0,0-1-1 0 0,-1 1 1 0 0,1-1-1 0 0,-1 0 1 0 0,0 0-1 0 0,-1 0 1 0 0,-5 7-1 0 0,-34 32 317 0 0,10-11-241 0 0,-13 15-120 0 0,-64 50 0 0 0,9-10 0 0 0,42-33 625 0 0,3 4 0 0 0,-51 66 0 0 0,88-100-531 0 0,-22 30-23 0 0,38-50-71 0 0,0 0 0 0 0,0 0 0 0 0,1 0 0 0 0,-1 1 0 0 0,1-1 0 0 0,1 1 0 0 0,-1 0 0 0 0,-1 10 0 0 0,3-7-64 0 0,0-8 22 0 0,1-1-1 0 0,0 1 1 0 0,-1-1-1 0 0,1 0 1 0 0,0 0-1 0 0,0 1 1 0 0,-1-1 0 0 0,1 0-1 0 0,0 0 1 0 0,0 0-1 0 0,-1 0 1 0 0,1 0-1 0 0,0 0 1 0 0,0 0-1 0 0,0 0 1 0 0,-1 0-1 0 0,2 0 1 0 0,-2 0-6 0 0,18-3-460 0 0,1-4-4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4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 13823 0 0,'0'0'630'0'0,"0"0"-13"0"0,-2 1-393 0 0,-22 26-210 0 0,-38 31 0 0 0,34-33-16 0 0,-37 41 1 0 0,6 11 687 0 0,3 2-1 0 0,-86 165 0 0 0,121-196-173 0 0,2 0 0 0 0,1 1 0 0 0,-16 82 0 0 0,18-73-1371 0 0,7-36-4692 0 0,4-15-63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43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13823 0 0,'0'2'630'0'0,"-3"17"-192"0"0,0-2-203 0 0,0 0-1 0 0,1 0 1 0 0,1 0-1 0 0,1 1 1 0 0,0-1-1 0 0,2 0 1 0 0,3 20-1 0 0,-2-21-7 0 0,2-1-1 0 0,-1 1 1 0 0,2 0-1 0 0,0-1 0 0 0,1 0 1 0 0,1-1-1 0 0,0 1 1 0 0,1-2-1 0 0,0 1 0 0 0,21 22 1 0 0,-23-29-197 0 0,0 0 0 0 0,1-1 0 0 0,-1 0 0 0 0,1 0 0 0 0,15 7 0 0 0,-19-11-31 0 0,0 0 0 0 0,0 0 0 0 0,0-1 0 0 0,0 0 0 0 0,0 0 0 0 0,1 0 0 0 0,-1-1 0 0 0,0 1 1 0 0,0-1-1 0 0,1 0 0 0 0,-1 0 0 0 0,0 0 0 0 0,1-1 0 0 0,-1 0 0 0 0,6-1 0 0 0,1-2-1169 0 0,-1 1 0 0 0,1-1 0 0 0,-1-1 0 0 0,-1 0 0 0 0,13-8 0 0 0,1-5-1386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54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334 126 13823 0 0,'0'0'24'0'0,"1"0"0"0"0,-1 0 0 0 0,0 0 0 0 0,1 1 0 0 0,-1-1 0 0 0,1 0 0 0 0,-1 0-1 0 0,0 0 1 0 0,1 0 0 0 0,-1 0 0 0 0,1 1 0 0 0,-1-1 0 0 0,0 0 0 0 0,1 0 0 0 0,-1 1-1 0 0,0-1 1 0 0,0 0 0 0 0,1 1 0 0 0,-1-1 0 0 0,0 0 0 0 0,1 1 0 0 0,-1-1 0 0 0,0 0 0 0 0,0 1-1 0 0,0-1 1 0 0,1 0 0 0 0,-1 1 0 0 0,0-1 0 0 0,0 1 0 0 0,0-1 0 0 0,0 1 0 0 0,-9 10 844 0 0,2-4-1001 0 0,-42 41-303 0 0,-86 67 0 0 0,121-104 515 0 0,0 1-1 0 0,1 0 0 0 0,-15 19 0 0 0,22-23-7 0 0,0 0-1 0 0,1 0 0 0 0,0 0 1 0 0,0 1-1 0 0,1 0 1 0 0,0 0-1 0 0,-4 17 0 0 0,6-17-55 0 0,-8 26 967 0 0,-7 63 0 0 0,16-89-813 0 0,0 0-1 0 0,1 1 1 0 0,0-1-1 0 0,1 1 0 0 0,0-1 1 0 0,0 1-1 0 0,1-1 1 0 0,0 0-1 0 0,1 0 0 0 0,0 0 1 0 0,8 17-1 0 0,-10-23-94 0 0,1 0-1 0 0,0-1 0 0 0,0 1 1 0 0,1 0-1 0 0,-1-1 1 0 0,0 1-1 0 0,1-1 0 0 0,0 0 1 0 0,-1 1-1 0 0,1-1 1 0 0,0-1-1 0 0,0 1 0 0 0,0 0 1 0 0,0-1-1 0 0,1 1 0 0 0,-1-1 1 0 0,0 0-1 0 0,1 0 1 0 0,-1 0-1 0 0,0-1 0 0 0,1 1 1 0 0,-1-1-1 0 0,1 0 1 0 0,-1 0-1 0 0,1 0 0 0 0,3-1 1 0 0,7-1-42 0 0,0-1 1 0 0,1-1-1 0 0,-2 0 1 0 0,26-11-1 0 0,-10 2 228 0 0,-1-1 0 0 0,-1-1 1 0 0,34-26-1 0 0,68-67 731 0 0,-86 67-988 0 0,-3-2-1 0 0,-1-2 1 0 0,-3-1 0 0 0,-1-2-1 0 0,28-52 1 0 0,-15-3 16 0 0,-24 50-439 0 0,-22 47 233 0 0,1 0 0 0 0,-1 0 0 0 0,0 0 0 0 0,0 0 0 0 0,1-7 0 0 0,-3 12 54 0 0,0 0-1 0 0,0 0 1 0 0,0 0-1 0 0,1-1 0 0 0,-1 1 1 0 0,-1 0-1 0 0,1 0 1 0 0,0-1-1 0 0,0 1 0 0 0,0 0 1 0 0,-1 0-1 0 0,1 0 0 0 0,0 0 1 0 0,-1-1-1 0 0,1 1 1 0 0,-1 0-1 0 0,0 0 0 0 0,1 0 1 0 0,-1 0-1 0 0,0 0 1 0 0,0 0-1 0 0,1 0 0 0 0,-1 1 1 0 0,0-1-1 0 0,0 0 1 0 0,0 0-1 0 0,0 1 0 0 0,0-1 1 0 0,0 0-1 0 0,0 1 0 0 0,0-1 1 0 0,-2 0-1 0 0,-11-1-6350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44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1 15663 0 0,'0'0'719'0'0,"0"0"-20"0"0,-1 1-449 0 0,-89 147 3725 0 0,-4 38-3001 0 0,20-36 249 0 0,-243 346-1208 0 0,289-455-14 0 0,-10 19-1 0 0,-48 103 0 0 0,76-140 0 0 0,0 1 0 0 0,1 1 0 0 0,-6 34 0 0 0,13-46 0 0 0,2-13-1 0 0,-1 0 0 0 0,1 1 0 0 0,0-1 0 0 0,0 0 1 0 0,0 1-1 0 0,0-1 0 0 0,0 0 0 0 0,0 0 0 0 0,0 1 0 0 0,0-1 0 0 0,0 0 0 0 0,0 1 0 0 0,0-1 0 0 0,0 0 0 0 0,0 1 1 0 0,0-1-1 0 0,0 0 0 0 0,0 0 0 0 0,0 1 0 0 0,1-1 0 0 0,-1 0 0 0 0,0 1 0 0 0,0-1 0 0 0,0 0 0 0 0,0 0 0 0 0,0 1 0 0 0,1-1 1 0 0,-1 0-1 0 0,0 0 0 0 0,0 0 0 0 0,1 1 0 0 0,-1-1 0 0 0,0 0 0 0 0,0 0 0 0 0,1 0 0 0 0,-1 0 0 0 0,0 1 0 0 0,0-1 0 0 0,1 0 1 0 0,-1 0-1 0 0,0 0 0 0 0,1 0 0 0 0,-1 0 0 0 0,0 0 0 0 0,0 0 0 0 0,1 0 0 0 0,-1 0 0 0 0,0 0 0 0 0,1 0 0 0 0,-1 0 1 0 0,0 0-1 0 0,1 0 0 0 0,-1 0 0 0 0,0 0 0 0 0,0 0 0 0 0,1-1 0 0 0,-1 1 0 0 0,0 0 0 0 0,0 0 0 0 0,1 0 0 0 0,-1 0 0 0 0,0 0 1 0 0,0-1-1 0 0,1 1 0 0 0,-1 0 0 0 0,0 0 0 0 0,0-1 0 0 0,0 1 0 0 0,1 0 0 0 0,4-3-267 0 0,0 0 0 0 0,0-1 0 0 0,0 1 0 0 0,0-1 0 0 0,8-8 0 0 0,7-13-5594 0 0,-4 5-1020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44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93 13823 0 0,'-2'0'315'0'0,"-14"3"116"0"0,-28-1 0 0 0,5 0-96 0 0,8 1 137 0 0,-66 8 2536 0 0,96-11-2496 0 0,1 0 0 0 0,1 0 0 0 0,37-13 558 0 0,1 2 0 0 0,69-9-1 0 0,-67 13-1110 0 0,107-14 33 0 0,-93 15-253 0 0,-30 1-1514 0 0,0 0 1 0 0,28-11-1 0 0,-53 15 1758 0 0,30-7-2029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4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16 10135 0 0,'2'0'231'0'0,"-1"0"-231"0"0,2-1 100 0 0,1 1 0 0 0,-1-1 1 0 0,1 0-1 0 0,-1-1 0 0 0,1 1 1 0 0,-1-1-1 0 0,0 1 0 0 0,6-5 1 0 0,-7 5 292 0 0,-2 1 106 0 0,0 0 11 0 0,0 0 2 0 0,0 0 0 0 0,0 0 0 0 0,0 0 0 0 0,1 20 1024 0 0,-1-8-1314 0 0,-2 0 0 0 0,0 0 0 0 0,0-1 0 0 0,-5 13 0 0 0,-3 16 231 0 0,2-3 86 0 0,-1 0 1 0 0,-26 60-1 0 0,-40 65-2378 0 0,-25 21 1785 0 0,68-131-722 0 0,-53 66 0 0 0,76-110 444 0 0,8-7-4201 0 0,8-21 2998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4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1 673 11975 0 0,'0'0'267'0'0,"0"0"42"0"0,2 1 17 0 0,4 0-232 0 0,0 0-1 0 0,1 0 1 0 0,-1-1 0 0 0,1 0 0 0 0,-1 0 0 0 0,0-1 0 0 0,1 0 0 0 0,-1 0-1 0 0,0 0 1 0 0,11-4 0 0 0,1-1 518 0 0,1-2-1 0 0,21-12 0 0 0,-11 5 121 0 0,-2-1-1 0 0,0-2 1 0 0,-1-1-1 0 0,-1-1 0 0 0,0 0 1 0 0,36-43-1 0 0,111-131-122 0 0,-114 135-2235 0 0,73-58-1 0 0,-72 71-1088 0 0,-19 18-1922 0 0,-15 9-87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48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0,'0'0'315'0'0,"1"0"45"0"0,4 3-271 0 0,0-1 1 0 0,-1 1-1 0 0,1 0 1 0 0,-1 0 0 0 0,0 0-1 0 0,0 1 1 0 0,0-1-1 0 0,0 1 1 0 0,3 5-1 0 0,30 44-187 0 0,-14-18 209 0 0,-9-16 434 0 0,0-2 0 0 0,1 0 0 0 0,19 16 0 0 0,-29-27-405 0 0,2-1 0 0 0,-1 0 0 0 0,1-1 0 0 0,-1 0 0 0 0,1 0 0 0 0,0 0 0 0 0,1-1 1 0 0,-1 0-1 0 0,1 0 0 0 0,-1-1 0 0 0,1 0 0 0 0,10 2 0 0 0,0-4 76 0 0,1-1 0 0 0,0 0 0 0 0,-1-1 1 0 0,21-6-1 0 0,-4 2 534 0 0,42-7-2925 0 0,-75 12 1663 0 0,-2 1 0 0 0,0 0 0 0 0,0 0 0 0 0,-1 2 91 0 0,0 0-1 0 0,1-1 1 0 0,-1 1-1 0 0,0 0 1 0 0,0-1-1 0 0,0 1 1 0 0,0-1-1 0 0,0 1 0 0 0,0-1 1 0 0,-1 0-1 0 0,1 1 1 0 0,-2 0-1 0 0,-11 8-4546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4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10135 0 0,'0'0'464'0'0,"0"0"-9"0"0,2 0-295 0 0,4 2-71 0 0,-5-2 282 0 0,-1 0 117 0 0,0 0 21 0 0,0 0-66 0 0,-8 2-278 0 0,-12 8 174 0 0,1 0 0 0 0,-1 2-1 0 0,2 0 1 0 0,0 0 0 0 0,-17 17-1 0 0,9-7-202 0 0,2 1-1 0 0,0 2 0 0 0,1 0 0 0 0,2 1 0 0 0,1 2 1 0 0,-22 37-1 0 0,37-56-6 0 0,0 1 0 0 0,1-1 0 0 0,0 1 0 0 0,0 0 1 0 0,1 0-1 0 0,1 1 0 0 0,0-1 0 0 0,0 0 0 0 0,0 11 0 0 0,2-17-76 0 0,0-1 1 0 0,0 0-1 0 0,0 0 0 0 0,0 0 0 0 0,0 0 0 0 0,1 0 0 0 0,0 0 0 0 0,0 0 0 0 0,0 0 0 0 0,0 0 0 0 0,0 0 0 0 0,0 0 0 0 0,1 0 1 0 0,-1-1-1 0 0,1 1 0 0 0,0 0 0 0 0,0-1 0 0 0,0 0 0 0 0,0 1 0 0 0,0-1 0 0 0,1 0 0 0 0,-1 0 0 0 0,1 0 0 0 0,-1 0 0 0 0,1-1 1 0 0,-1 1-1 0 0,1-1 0 0 0,0 1 0 0 0,0-1 0 0 0,0 0 0 0 0,0 0 0 0 0,0 0 0 0 0,0-1 0 0 0,4 1 0 0 0,2 0-50 0 0,0 0-1 0 0,0-1 1 0 0,0 0-1 0 0,0-1 1 0 0,1 0-1 0 0,16-4 1 0 0,54-20-6 0 0,-66 20 4 0 0,57-24 791 0 0,116-64-1 0 0,-163 79-1211 0 0,-13 9 225 0 0,0-2 1 0 0,-1 0-1 0 0,0 0 1 0 0,15-14-1 0 0,-22 18 165 0 0,0 0 0 0 0,-1 0-1 0 0,1 0 1 0 0,-1 0-1 0 0,1 0 1 0 0,-1-1 0 0 0,0 1-1 0 0,0-1 1 0 0,-1 0 0 0 0,1 1-1 0 0,-1-1 1 0 0,0 0 0 0 0,0 0-1 0 0,0 0 1 0 0,0 0 0 0 0,-1 0-1 0 0,1 0 1 0 0,-1-5 0 0 0,-1 2-147 0 0,0 1 0 0 0,0 0 0 0 0,0 0 0 0 0,-1 0 0 0 0,0 0 0 0 0,0 0 0 0 0,-1 0 0 0 0,0 0 0 0 0,0 1 0 0 0,0-1 0 0 0,0 1 0 0 0,-1 0 1 0 0,0 0-1 0 0,0 0 0 0 0,0 0 0 0 0,-1 1 0 0 0,0 0 0 0 0,1 0 0 0 0,-2 0 0 0 0,1 1 0 0 0,0-1 0 0 0,-9-3 0 0 0,7 3-79 0 0,-1 0 0 0 0,0 1 0 0 0,0 0 0 0 0,0 0 0 0 0,-1 1 0 0 0,1 0 0 0 0,-1 0 0 0 0,1 1 0 0 0,-1 0 0 0 0,0 0 0 0 0,-16 2 0 0 0,21-1 142 0 0,-1 0-1 0 0,1 0 0 0 0,-1 0 1 0 0,1 0-1 0 0,0-1 0 0 0,-8-1 0 0 0,5 0-444 0 0,5 2-3215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4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59 6447 0 0,'1'-3'142'0'0,"2"-2"-55"0"0,0 0 0 0 0,-1 0 0 0 0,0 0 0 0 0,-1-1 0 0 0,3-9 0 0 0,-1 2-4 0 0,-22 19 1298 0 0,16-4-1101 0 0,0 0 0 0 0,1 0-1 0 0,-1 0 1 0 0,0 0-1 0 0,1 1 1 0 0,-1-1-1 0 0,1 1 1 0 0,0-1 0 0 0,0 1-1 0 0,0 0 1 0 0,-2 3-1 0 0,-16 36 1986 0 0,17-34-2093 0 0,1 1 0 0 0,-1-1 1 0 0,2 0-1 0 0,-1 1 0 0 0,1-1 0 0 0,1 1 0 0 0,-1-1 0 0 0,2 1 0 0 0,0 8 0 0 0,1-2 120 0 0,0-1 0 0 0,1 0 0 0 0,1 0-1 0 0,8 22 1 0 0,-8-29-147 0 0,0 0 1 0 0,0 0-1 0 0,0-1 0 0 0,1 1 0 0 0,0-1 0 0 0,0 0 0 0 0,0 0 0 0 0,1 0 0 0 0,0-1 1 0 0,0 0-1 0 0,1 0 0 0 0,-1-1 0 0 0,10 5 0 0 0,-14-8-144 0 0,0 0 0 0 0,-1 0 0 0 0,1 0 1 0 0,0 0-1 0 0,0 0 0 0 0,0-1 0 0 0,0 1 0 0 0,-1-1 0 0 0,1 0 0 0 0,0 1 0 0 0,0-1 0 0 0,0 0 0 0 0,3 0 0 0 0,2-1 0 0 0,0 2 71 0 0,1-2-1 0 0,-1 1 1 0 0,0-1-1 0 0,1 0 1 0 0,-1-1-1 0 0,0 1 1 0 0,1-1-1 0 0,-1-1 1 0 0,0 0-1 0 0,-1 0 1 0 0,1 0-1 0 0,0 0 1 0 0,-1-1-1 0 0,8-7 1 0 0,-2 2 67 0 0,-1-1 0 0 0,0 0 1 0 0,-1-1-1 0 0,-1 0 0 0 0,0-1 1 0 0,11-17-1 0 0,10-17-145 0 0,-11 18-91 0 0,27-53-1 0 0,-30 49-1754 0 0,0 1-5213 0 0,-11 17 1703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5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 11975 0 0,'0'0'547'0'0,"0"0"-11"0"0,0 0-271 0 0,0 2 133 0 0,-1 7-126 0 0,0 0 0 0 0,0 0-1 0 0,-1 0 1 0 0,0 0 0 0 0,-1 0 0 0 0,0 0 0 0 0,-7 14 0 0 0,-36 60 955 0 0,26-50-991 0 0,-39 66-216 0 0,0 0 14 0 0,-48 110 0 0 0,-8 33 1962 0 0,56-125-2016 0 0,43-88 1 0 0,9-17-341 0 0,-9 21 0 0 0,14-30-247 0 0,1 1 0 0 0,0-1 1 0 0,0 1-1 0 0,1-1 0 0 0,-1 1 0 0 0,0 4 1 0 0,1-6-4848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50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15663 0 0,'0'0'356'0'0,"0"0"50"0"0,0 0 20 0 0,0 0-42 0 0,2 1-180 0 0,2 3-31 0 0,1 0 0 0 0,1-1-1 0 0,-1 1 1 0 0,0-1 0 0 0,1 0-1 0 0,0 0 1 0 0,-1-1 0 0 0,1 1-1 0 0,0-1 1 0 0,1-1 0 0 0,-1 1-1 0 0,0-1 1 0 0,0 0 0 0 0,13 0-1 0 0,4-1 254 0 0,0-1-1 0 0,41-7 1 0 0,331-92-259 0 0,-176 38-169 0 0,-170 48 246 0 0,-21 6-1708 0 0,0 1 1 0 0,0 1-1 0 0,36-3 1 0 0,-39 10-583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5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15663 0 0,'0'0'356'0'0,"0"0"50"0"0,0 0 20 0 0,0 0-42 0 0,-4 7-236 0 0,-4 6-148 0 0,0-1 0 0 0,-1 0 0 0 0,0-1 0 0 0,-1 1 0 0 0,0-2 0 0 0,-19 15 0 0 0,-75 49 0 0 0,54-41 0 0 0,31-20 90 0 0,-7 4 797 0 0,-34 31-1 0 0,53-42-724 0 0,1 0 0 0 0,0 1-1 0 0,0-1 1 0 0,0 1 0 0 0,1 1-1 0 0,0-1 1 0 0,1 1 0 0 0,0 0-1 0 0,-7 15 1 0 0,10-17 8 0 0,-1-3-141 0 0,1 0 0 0 0,0 0 1 0 0,0 1-1 0 0,0-1 0 0 0,1 0 0 0 0,-1 1 0 0 0,1-1 1 0 0,0 1-1 0 0,0-1 0 0 0,0 0 0 0 0,0 1 1 0 0,0-1-1 0 0,1 1 0 0 0,1 3 0 0 0,-1-3-29 0 0,0 0 0 0 0,0-1 0 0 0,1 1 0 0 0,-1-1 0 0 0,1 0 0 0 0,0 1 0 0 0,0-1 0 0 0,0 0 0 0 0,0 0 0 0 0,1 0 0 0 0,-1-1 0 0 0,1 1 0 0 0,0-1 0 0 0,0 1 0 0 0,0-1 0 0 0,0 0 0 0 0,0 0 0 0 0,0 0 0 0 0,1 0 0 0 0,-1-1 0 0 0,1 1 0 0 0,6 1 0 0 0,-1 0-57 0 0,-1-1-1 0 0,0 0 0 0 0,1-1 1 0 0,0 1-1 0 0,-1-1 0 0 0,1-1 1 0 0,0 0-1 0 0,13-2 1 0 0,24-6-2028 0 0,-2-4-3360 0 0,-14 3-355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54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60 17503 0 0,'3'-4'63'0'0,"-1"2"106"0"0,-1 0 1 0 0,1 0-1 0 0,-1 0 1 0 0,0 0 0 0 0,1-1-1 0 0,-1 1 1 0 0,0 0 0 0 0,0 0-1 0 0,0-3 1 0 0,-1 4-166 0 0,1 1 0 0 0,-1-1 0 0 0,0 1 0 0 0,0-1 0 0 0,0 1 0 0 0,0-1 0 0 0,0 1 0 0 0,0-1 0 0 0,0 1 0 0 0,0-1 0 0 0,0 1 0 0 0,0-1 0 0 0,0 1 0 0 0,0-1 0 0 0,0 0 0 0 0,0 1 0 0 0,0-1 0 0 0,0 1 0 0 0,-1-1 0 0 0,1 1 0 0 0,0 0 0 0 0,0-1 0 0 0,-1 1 0 0 0,1-1 0 0 0,0 1 0 0 0,-1-1 0 0 0,1 1 0 0 0,0 0 0 0 0,-1-1 0 0 0,1 1 0 0 0,-1 0 0 0 0,1-1 0 0 0,0 1 0 0 0,-1 0 0 0 0,1-1 0 0 0,-2 1 0 0 0,1-1 9 0 0,-2-1 71 0 0,0 1 0 0 0,0-1 0 0 0,-1 1-1 0 0,1-1 1 0 0,-1 1 0 0 0,1 0 0 0 0,-1 0 0 0 0,1 0 0 0 0,-1 1-1 0 0,0-1 1 0 0,1 1 0 0 0,-1 0 0 0 0,1 0 0 0 0,-5 1 0 0 0,-9 1 347 0 0,-30 7 0 0 0,27-4-503 0 0,-30 5 72 0 0,1 2 0 0 0,0 2 0 0 0,-59 26 0 0 0,29-10 0 0 0,43-18 0 0 0,36-12 0 0 0,-1 0 0 0 0,1 1 0 0 0,0-1 0 0 0,-1 0 0 0 0,1 0 0 0 0,0 0 0 0 0,-1 0 0 0 0,1 0 0 0 0,0 1 0 0 0,-1-1 0 0 0,1 0 0 0 0,0 0 0 0 0,-1 1 0 0 0,1-1 0 0 0,0 0 0 0 0,0 0 0 0 0,-1 1 0 0 0,1-1 0 0 0,0 0 0 0 0,0 1 0 0 0,-1 0 0 0 0,1 0 0 0 0,0 1 0 0 0,0-1 0 0 0,1 1 0 0 0,-1-1 0 0 0,0 1 0 0 0,1-1 0 0 0,-1 1 0 0 0,0-1 0 0 0,1 1 0 0 0,0-1 0 0 0,-1 1 0 0 0,3 1 0 0 0,14 22 0 0 0,-7-11 0 0 0,20 34 0 0 0,-2 1 0 0 0,-2 0 0 0 0,33 90 0 0 0,-39-86 0 0 0,-14-39 0 0 0,0 0 0 0 0,-1 1 0 0 0,0-1 0 0 0,-1 1 0 0 0,-1 0 0 0 0,2 28 0 0 0,-5-41 3 0 0,0 0-1 0 0,0 0 1 0 0,-1 0-1 0 0,1 0 0 0 0,-1 0 1 0 0,1 0-1 0 0,-1 0 1 0 0,0 0-1 0 0,0 0 1 0 0,0 0-1 0 0,0 0 1 0 0,0-1-1 0 0,0 1 1 0 0,-1 0-1 0 0,1-1 1 0 0,0 1-1 0 0,-1-1 0 0 0,1 1 1 0 0,-1-1-1 0 0,0 1 1 0 0,1-1-1 0 0,-1 0 1 0 0,0 0-1 0 0,0 0 1 0 0,0 0-1 0 0,-3 1 1 0 0,-5 1 231 0 0,0 0 1 0 0,0 0-1 0 0,-1-1 1 0 0,-10 1-1 0 0,16-3-33 0 0,-23 2-712 0 0,0-1-1 0 0,-39-4 1 0 0,19 1-1167 0 0,-84-1-4846 0 0,112 3 4988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5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18 11975 0 0,'9'-14'267'0'0,"-7"12"42"0"0,-2 2 17 0 0,2-1-28 0 0,5 0-126 0 0,-39 15 1712 0 0,-15 5-1513 0 0,-40 17 755 0 0,72-28-964 0 0,1 0 0 0 0,-1 1-1 0 0,-21 17 1 0 0,-50 52 178 0 0,76-67-242 0 0,0-1 1 0 0,1 2-1 0 0,1-1 1 0 0,0 1-1 0 0,-13 26 1 0 0,19-36-36 0 0,1 1 0 0 0,1-1 1 0 0,-1 1-1 0 0,0-1 0 0 0,1 1 1 0 0,-1-1-1 0 0,1 1 0 0 0,0-1 1 0 0,-1 1-1 0 0,1 0 0 0 0,1-1 1 0 0,-1 1-1 0 0,0-1 0 0 0,1 1 0 0 0,-1 0 1 0 0,1-1-1 0 0,0 1 0 0 0,1 3 1 0 0,-1-4-8 0 0,1 0 1 0 0,-1 0-1 0 0,0-1 0 0 0,1 1 1 0 0,-1-1-1 0 0,0 1 1 0 0,1-1-1 0 0,0 1 1 0 0,-1-1-1 0 0,1 0 0 0 0,0 0 1 0 0,0 0-1 0 0,0 0 1 0 0,0 0-1 0 0,0 0 1 0 0,0-1-1 0 0,0 1 1 0 0,0-1-1 0 0,0 1 0 0 0,0-1 1 0 0,0 0-1 0 0,0 1 1 0 0,3-2-1 0 0,8 1 55 0 0,0-1 0 0 0,-1-1 0 0 0,1 0 1 0 0,-1 0-1 0 0,19-7 0 0 0,57-28-223 0 0,-58 23 165 0 0,-10 5-53 0 0,-1-1 0 0 0,0-1 0 0 0,24-18 0 0 0,-32 20 0 0 0,0 0 0 0 0,-1 0 0 0 0,-1-1 0 0 0,1 0 0 0 0,-1-1 0 0 0,11-17 0 0 0,-19 25-36 0 0,1 1 1 0 0,-1-1-1 0 0,0 0 0 0 0,1 1 0 0 0,-1-1 0 0 0,0 0 1 0 0,-1 0-1 0 0,1 0 0 0 0,0 0 0 0 0,-1 0 0 0 0,0 1 1 0 0,0-1-1 0 0,0 0 0 0 0,0-6 0 0 0,-1 7-153 0 0,1 0 0 0 0,-1 1 0 0 0,0-1 0 0 0,0 0 0 0 0,0 1 0 0 0,0-1 0 0 0,0 0 0 0 0,0 1 0 0 0,0-1 0 0 0,0 1 0 0 0,0 0 1 0 0,-1-1-1 0 0,1 1 0 0 0,-1 0 0 0 0,1 0 0 0 0,-1 0 0 0 0,1 0 0 0 0,-1 0 0 0 0,0 0 0 0 0,1 0 0 0 0,-1 1 0 0 0,0-1 0 0 0,0 1 0 0 0,-3-2 0 0 0,-4 1-1122 0 0,-1 0-1 0 0,0 0 1 0 0,1 0 0 0 0,-1 1 0 0 0,0 1 0 0 0,-16 2-1 0 0,7-1-224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51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5 417 11975 0 0,'0'0'267'0'0,"0"0"42"0"0,0 0 17 0 0,0 0-28 0 0,0 2-196 0 0,-4 4-21 0 0,3-5 284 0 0,1-1 122 0 0,3-1-263 0 0,-1 0-1 0 0,0 0 1 0 0,1-1-1 0 0,-1 1 1 0 0,0-1-1 0 0,0 0 1 0 0,1 1 0 0 0,-1-1-1 0 0,2-3 1 0 0,-1 2 97 0 0,14-14 556 0 0,-1-1-1 0 0,24-33 0 0 0,-27 33-869 0 0,1 1 0 0 0,0 0-1 0 0,22-20 1 0 0,-23 27-7 0 0,0 1 0 0 0,1 0 0 0 0,0 0 0 0 0,0 1 0 0 0,1 1 0 0 0,0 1 0 0 0,0 0 0 0 0,1 1 0 0 0,-1 0 0 0 0,1 2 0 0 0,0 0 0 0 0,0 0 0 0 0,1 2 0 0 0,30 0 0 0 0,-43 1 44 0 0,-1 1-1 0 0,1-1 1 0 0,0 1-1 0 0,0 0 1 0 0,-1 0 0 0 0,1 1-1 0 0,-1-1 1 0 0,1 1-1 0 0,-1-1 1 0 0,0 1-1 0 0,1 0 1 0 0,-1 0-1 0 0,0 1 1 0 0,0-1 0 0 0,0 1-1 0 0,-1-1 1 0 0,1 1-1 0 0,-1 0 1 0 0,1 0-1 0 0,-1 0 1 0 0,0 1 0 0 0,0-1-1 0 0,2 6 1 0 0,-2-4 18 0 0,0 0 1 0 0,0 1 0 0 0,0-1-1 0 0,-1 1 1 0 0,0 0 0 0 0,0-1-1 0 0,-1 1 1 0 0,1 0 0 0 0,-1-1-1 0 0,-1 1 1 0 0,1 0 0 0 0,-1-1-1 0 0,0 1 1 0 0,0 0-1 0 0,-2 6 1 0 0,1-7-57 0 0,-1-1-1 0 0,1 0 1 0 0,0 1-1 0 0,-1-1 1 0 0,0 0-1 0 0,0 0 1 0 0,0-1-1 0 0,-6 6 1 0 0,-33 25-383 0 0,30-26-172 0 0,11-7 41 0 0,1-1 66 0 0,2-1 423 0 0,0 1 0 0 0,0-1 1 0 0,0 0-1 0 0,0 0 0 0 0,0 0 1 0 0,-1-1-1 0 0,1 1 0 0 0,2-2 1 0 0,2-2 20 0 0,42-30-2 0 0,77-71 0 0 0,-33 25 0 0 0,-58 56 0 0 0,0 1 0 0 0,2 2 0 0 0,0 2 0 0 0,63-26 0 0 0,-85 42 0 0 0,-10 5 0 0 0,-2 0 0 0 0,7 4 0 0 0,-7-3-1 0 0,-1 0 0 0 0,0 0-1 0 0,0 0 1 0 0,0 0 0 0 0,-1 0-1 0 0,1 1 1 0 0,-1-1 0 0 0,1 0-1 0 0,-1 0 1 0 0,1 1 0 0 0,-1 2-1 0 0,-1 28 80 0 0,1-33-76 0 0,-2 20 320 0 0,-1-1-1 0 0,-1 0 0 0 0,-1 0 1 0 0,-1-1-1 0 0,-8 22 0 0 0,10-28-321 0 0,-5 24 0 0 0,4-10 0 0 0,3-17 0 0 0,2-2-201 0 0,0-5-850 0 0,0-2-385 0 0,0 0-78 0 0,0 0-156 0 0,1 0 1203 0 0,0 0-1 0 0,1 1 1 0 0,-1-1-1 0 0,1 0 1 0 0,-1 0-1 0 0,0 0 1 0 0,1-1 0 0 0,-1 1-1 0 0,0 0 1 0 0,3-1-1 0 0,1 0-1679 0 0,6-2-412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5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29 158 10135 0 0,'1'-1'464'0'0,"32"-9"167"0"0,-28 7-259 0 0,-1 2 1 0 0,1-1-1 0 0,0 0 1 0 0,0 1-1 0 0,-1 0 1 0 0,1 0-1 0 0,0 0 0 0 0,0 0 1 0 0,0 1-1 0 0,0 0 1 0 0,9 1-1 0 0,15 4 1004 0 0,-22-4-1030 0 0,0 0 1 0 0,1 0-1 0 0,-1 1 1 0 0,9 3-1 0 0,-12-3-285 0 0,0-1 0 0 0,0 0 0 0 0,0 0 0 0 0,0-1 0 0 0,0 1 0 0 0,1-1 0 0 0,-1 0 0 0 0,0 0 0 0 0,0-1 0 0 0,7 0 0 0 0,43-14-148 0 0,-48 14 119 0 0,5-4 241 0 0,0 0 0 0 0,-1-1 0 0 0,1 0 0 0 0,-1 0 0 0 0,0-1 0 0 0,-1-1 0 0 0,12-10 0 0 0,0 0-409 0 0,-14 13 136 0 0,-5 3 0 0 0,1 0 0 0 0,-1 0 0 0 0,0-1 0 0 0,1 1 0 0 0,-1-1 0 0 0,0 1 0 0 0,0-1 0 0 0,-1 0 0 0 0,3-4 0 0 0,3-9 0 0 0,-6 12 0 0 0,-1 4 0 0 0,0 0 0 0 0,0 0 0 0 0,1 0 0 0 0,-1 0 0 0 0,0 0 0 0 0,0 0 0 0 0,0 0 0 0 0,0 0 0 0 0,0 0 0 0 0,0-1 0 0 0,0 1 0 0 0,0 0 0 0 0,0 0 0 0 0,0 0 0 0 0,0 0 0 0 0,0 0 0 0 0,0 0 0 0 0,0-1 0 0 0,0 1 0 0 0,0 0 0 0 0,0 0 0 0 0,0 0 0 0 0,0 0 0 0 0,0 0 0 0 0,0-1 0 0 0,0 1 0 0 0,0 0 0 0 0,0 0 0 0 0,0 0 0 0 0,0 0 0 0 0,0 0 0 0 0,0 0 0 0 0,0 0 0 0 0,0-1 0 0 0,0 1 0 0 0,0 0 0 0 0,0 0 0 0 0,0 0 0 0 0,-1 0 0 0 0,1 0 0 0 0,-6 2 0 0 0,-6 6 0 0 0,12-8 0 0 0,-51 39 0 0 0,-82 83 0 0 0,-9 9 0 0 0,47-46 0 0 0,71-61 0 0 0,23-23 0 0 0,1-1 0 0 0,0 0 0 0 0,-1 1 0 0 0,1-1 0 0 0,0 1 0 0 0,-1-1 0 0 0,1 1 0 0 0,0-1 0 0 0,0 0 0 0 0,0 1 0 0 0,-1-1 0 0 0,1 1 0 0 0,0-1 0 0 0,0 1 0 0 0,0-1 0 0 0,0 1 0 0 0,0 0 0 0 0,0 0 0 0 0,1 0 1 0 0,-1 0-1 0 0,1 0 0 0 0,0-1 0 0 0,-1 1 0 0 0,1 0 0 0 0,0-1 1 0 0,0 1-1 0 0,-1 0 0 0 0,1-1 0 0 0,0 1 0 0 0,0-1 1 0 0,0 1-1 0 0,0-1 0 0 0,0 0 0 0 0,0 1 0 0 0,0-1 1 0 0,0 0-1 0 0,0 1 0 0 0,0-1 0 0 0,0 0 0 0 0,0 0 0 0 0,0 0 1 0 0,0 0-1 0 0,0 0 0 0 0,0 0 0 0 0,1-1 0 0 0,31-3-69 0 0,-3-3-769 0 0,-1-1 0 0 0,33-15 1 0 0,48-26-2835 0 0,-60 23 2137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5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411 128 11975 0 0,'13'-8'319'0'0,"-2"-2"0"0"0,1 1-1 0 0,10-13 1 0 0,-16 15-240 0 0,0 1 1 0 0,1 0-1 0 0,0 0 0 0 0,0 1 1 0 0,11-7-1 0 0,-4 5 1043 0 0,0 0 0 0 0,0 1 0 0 0,1 1-1 0 0,19-6 1 0 0,-32 11-959 0 0,-2 0 208 0 0,0 2-192 0 0,-1 0 1 0 0,0 0 0 0 0,0 0-1 0 0,-1 0 1 0 0,1-1 0 0 0,0 1-1 0 0,-3 2 1 0 0,-7 5-150 0 0,0-2 0 0 0,-1 0 0 0 0,0 0 1 0 0,-24 9-1 0 0,20-8-16 0 0,-97 32-14 0 0,75-27 0 0 0,30-10 0 0 0,0 0 0 0 0,1 0 0 0 0,-8 6 0 0 0,7-4 0 0 0,3 3 0 0 0,5-6 0 0 0,-1 1 0 0 0,0 0 0 0 0,1 0 0 0 0,0-1 0 0 0,0 1 0 0 0,0 5 0 0 0,0-6 0 0 0,0-1 0 0 0,0 1 0 0 0,0 0 0 0 0,0 0 0 0 0,0 0 0 0 0,1 0 0 0 0,-1-1 0 0 0,1 1 0 0 0,-1 0 0 0 0,1 0 0 0 0,0-1 0 0 0,-1 1 0 0 0,1 0 0 0 0,0-1 0 0 0,0 1 0 0 0,2 2 0 0 0,1 1 0 0 0,11 18 0 0 0,-3-6 0 0 0,-1 1 0 0 0,0 0 0 0 0,9 26 0 0 0,6 18 0 0 0,6 16 0 0 0,-28-65 0 0 0,-4-12 0 0 0,1 1 0 0 0,0 0 0 0 0,-1-1 0 0 0,0 1 0 0 0,1 0 0 0 0,-1-1 0 0 0,0 1 0 0 0,0 0 0 0 0,0-1 0 0 0,0 1 0 0 0,0 0 0 0 0,0-1 0 0 0,-1 1 0 0 0,1 0 0 0 0,-1-1 0 0 0,0 3 0 0 0,-1 1 0 0 0,1-2 66 0 0,0 0 0 0 0,0 0 0 0 0,0-1 0 0 0,-1 1 0 0 0,1-1 0 0 0,-1 1 0 0 0,0-1 0 0 0,1 1 0 0 0,-1-1 0 0 0,0 0 0 0 0,0 0 0 0 0,-1 0 0 0 0,1 0 0 0 0,0 0 0 0 0,-1 0 0 0 0,1-1 0 0 0,-1 1 0 0 0,1-1 0 0 0,-1 0 0 0 0,0 0 0 0 0,0 0 0 0 0,0 0 0 0 0,1 0 0 0 0,-1 0 0 0 0,-3-1 0 0 0,-9 3 18 0 0,1-2-1 0 0,-1 0 1 0 0,-25-2-1 0 0,40 1-85 0 0,-90-2 22 0 0,57 3-724 0 0,0-1 1 0 0,0-2 0 0 0,-61-12 0 0 0,76 8-320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53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11975 0 0,'0'0'267'0'0,"0"0"42"0"0,0 0 17 0 0,-1 1-28 0 0,0 1-239 0 0,0-1 0 0 0,1 0 0 0 0,-1 1-1 0 0,0-1 1 0 0,1 0 0 0 0,-1 1-1 0 0,0-1 1 0 0,1 1 0 0 0,0-1 0 0 0,-1 1-1 0 0,1-1 1 0 0,0 1 0 0 0,0-1 0 0 0,0 1-1 0 0,0 0 1 0 0,0-1 0 0 0,0 1 0 0 0,0-1-1 0 0,0 1 1 0 0,1-1 0 0 0,-1 1 0 0 0,1-1-1 0 0,-1 1 1 0 0,1-1 0 0 0,0 1 0 0 0,-1-1-1 0 0,1 0 1 0 0,0 1 0 0 0,0-1 0 0 0,0 0-1 0 0,0 0 1 0 0,0 0 0 0 0,0 1 0 0 0,2 0-1 0 0,2 2 290 0 0,0 0-1 0 0,0 0 1 0 0,1 0-1 0 0,-1-1 0 0 0,1 0 1 0 0,7 3-1 0 0,16 8 805 0 0,-12-3-397 0 0,-9-6-344 0 0,0 0 1 0 0,0 0-1 0 0,7 8 0 0 0,-12-11-390 0 0,0 1 1 0 0,-1 0-1 0 0,0 0 0 0 0,1 0 1 0 0,-1 1-1 0 0,0-1 0 0 0,-1 1 1 0 0,1-1-1 0 0,0 1 0 0 0,-1-1 1 0 0,1 5-1 0 0,0 1-15 0 0,0 0 0 0 0,-1 0 0 0 0,0 0 0 0 0,-1 1 0 0 0,0-1 0 0 0,0 0 0 0 0,-1 0 0 0 0,0 1 0 0 0,-1-1 0 0 0,0 0 0 0 0,-4 10 0 0 0,2-8-111 0 0,0-1 0 0 0,-1 1-1 0 0,0-1 1 0 0,-1 0 0 0 0,0 0-1 0 0,0 0 1 0 0,-1-1 0 0 0,-13 13-1 0 0,0-1-92 0 0,-2-1 0 0 0,0-1 0 0 0,-1-1 0 0 0,-1-1 0 0 0,-49 26 0 0 0,53-36-660 0 0,19-7-380 0 0,1-2-3060 0 0,2-7-1316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53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3 13823 0 0,'0'0'630'0'0,"2"0"-13"0"0,3-1-507 0 0,0 0 0 0 0,1 1 1 0 0,-1 0-1 0 0,0 0 0 0 0,1 0 0 0 0,8 2 0 0 0,-12-2-44 0 0,0 1 0 0 0,0 0 0 0 0,0-1 0 0 0,-1 1 0 0 0,1 0 0 0 0,0 0 0 0 0,-1 0 0 0 0,1 0 0 0 0,0 0 0 0 0,-1 0 0 0 0,1 1 0 0 0,-1-1 0 0 0,0 0 0 0 0,0 1 0 0 0,1-1 0 0 0,-1 1 0 0 0,0 0 0 0 0,0-1 0 0 0,0 1 0 0 0,0 0 0 0 0,-1 0 0 0 0,2 3 0 0 0,0 3-58 0 0,0 1 0 0 0,0-1 1 0 0,-1 1-1 0 0,-1-1 0 0 0,1 1 0 0 0,-1 0 0 0 0,-1-1 0 0 0,0 1 0 0 0,0 0 0 0 0,-4 14 1 0 0,-3 5 506 0 0,-23 49 1 0 0,8-24 262 0 0,-13 34-693 0 0,-4-1 1 0 0,-74 116 0 0 0,-128 142-1054 0 0,230-329-29 0 0,-1 1-1 0 0,-1-2 0 0 0,0 0 1 0 0,-19 14-1 0 0,32-27-26 0 0,1-1 0 0 0,2-5 0 0 0,5-17 0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5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68 169 11975 0 0,'-51'11'576'0'0,"50"-11"-556"0"0,1 0 0 0 0,-1 0-1 0 0,1 1 1 0 0,0-1 0 0 0,-1 0-1 0 0,1 0 1 0 0,0 1-1 0 0,-1-1 1 0 0,1 0 0 0 0,0 1-1 0 0,-1-1 1 0 0,1 0 0 0 0,0 1-1 0 0,-1-1 1 0 0,1 0 0 0 0,0 1-1 0 0,0-1 1 0 0,-1 1-1 0 0,1-1 1 0 0,0 1 0 0 0,0-1-1 0 0,0 0 1 0 0,0 1 0 0 0,0-1-1 0 0,0 1 1 0 0,0-1 0 0 0,0 1-1 0 0,-1 1 55 0 0,0 1-22 0 0,0 0 0 0 0,-1 0-1 0 0,1 0 1 0 0,0 0 0 0 0,0 0 0 0 0,1 0-1 0 0,-1 0 1 0 0,1 0 0 0 0,-1 0 0 0 0,1 0-1 0 0,0 1 1 0 0,0-1 0 0 0,1 0 0 0 0,-1 0-1 0 0,1 0 1 0 0,-1 0 0 0 0,1 0-1 0 0,0 0 1 0 0,2 5 0 0 0,-2-7 38 0 0,1 0 1 0 0,0 1-1 0 0,-1-1 1 0 0,1 0-1 0 0,0 0 1 0 0,0 0-1 0 0,0 0 1 0 0,0-1-1 0 0,-1 1 1 0 0,1 0-1 0 0,0-1 1 0 0,0 1-1 0 0,0-1 1 0 0,3 0-1 0 0,-1 1 86 0 0,7 1 112 0 0,1 0 0 0 0,-1-2-1 0 0,1 1 1 0 0,19-3 0 0 0,48-9 712 0 0,-69 10-879 0 0,60-14 841 0 0,93-33 0 0 0,-74 19-326 0 0,239-77 1651 0 0,-186 57-6120 0 0,-109 34 2299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5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1 15663 0 0,'0'0'719'0'0,"0"0"-20"0"0,0 3-449 0 0,-3 16-241 0 0,-1 0 0 0 0,-1 0-1 0 0,-9 24 1 0 0,-28 56-16 0 0,-82 169 2071 0 0,97-215-2064 0 0,-2-1 0 0 0,-42 55 0 0 0,-81 87 0 0 0,52-70 0 0 0,69-82 0 0 0,-40 71 0 0 0,97-138 0 0 0,-3 3 0 0 0,9-18 0 0 0,-22 27 0 0 0,19-20 0 0 0,25-18 0 0 0,1 3 0 0 0,64-42 0 0 0,-117 89 0 0 0,7-6 0 0 0,0 1 0 0 0,0 1 0 0 0,1-1 0 0 0,-1 1 0 0 0,1 1 0 0 0,1 0 0 0 0,19-6 0 0 0,-28 10 0 0 0,-1 0 0 0 0,0 0 0 0 0,1 0 0 0 0,-1-1 0 0 0,0 1 0 0 0,1 0 0 0 0,-1 1 0 0 0,0-1 0 0 0,1 0 0 0 0,-1 0 0 0 0,0 0 0 0 0,3 1 0 0 0,-2 1 0 0 0,1 0 0 0 0,-1-1 0 0 0,0 1 0 0 0,1 0 0 0 0,-1 0 0 0 0,0 0 0 0 0,0 0 0 0 0,0 0 0 0 0,1 4 0 0 0,0-2 0 0 0,0 1 0 0 0,0-1 0 0 0,-1 1 0 0 0,0 0 0 0 0,0 0 0 0 0,0 0 0 0 0,2 8 0 0 0,4 41 0 0 0,-4-26 0 0 0,-3-17-107 0 0,1-1-1 0 0,-1 1 0 0 0,-1 0 1 0 0,0 0-1 0 0,-1 0 0 0 0,0 0 1 0 0,-3 14-1 0 0,4-23-4375 0 0,0-2-1565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5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315 107 13823 0 0,'0'0'315'0'0,"0"0"45"0"0,0 0 21 0 0,0 2-49 0 0,12 21 228 0 0,-11-21-404 0 0,1 0-1 0 0,-1-1 1 0 0,0 1 0 0 0,1-1-1 0 0,-1 0 1 0 0,1 1-1 0 0,-1-1 1 0 0,1 0-1 0 0,0 0 1 0 0,-1 0 0 0 0,1 0-1 0 0,0 0 1 0 0,0 0-1 0 0,0 0 1 0 0,0-1-1 0 0,0 1 1 0 0,0-1 0 0 0,0 1-1 0 0,0-1 1 0 0,3 0-1 0 0,-2 0-102 0 0,0-1-1 0 0,1 1 0 0 0,-1-1 1 0 0,0 0-1 0 0,1 0 0 0 0,-1 0 1 0 0,0 0-1 0 0,0-1 0 0 0,0 1 1 0 0,0-1-1 0 0,4-2 0 0 0,0-2-79 0 0,0 1 0 0 0,-1-1 0 0 0,1 0 0 0 0,-1-1 0 0 0,-1 1 0 0 0,1-1 0 0 0,-1 0 0 0 0,8-16 0 0 0,-11 20 27 0 0,0-1 0 0 0,-1 1 0 0 0,0-1 0 0 0,0 0 0 0 0,0 1 0 0 0,0-1 0 0 0,0 0 0 0 0,-1-5 0 0 0,0 8 0 0 0,0 0 0 0 0,0 0 0 0 0,0 0 0 0 0,0 0 0 0 0,-1 0 0 0 0,1 0 0 0 0,0-1 0 0 0,-1 1 0 0 0,1 0 0 0 0,-1 0 0 0 0,1 0 0 0 0,-1 0 0 0 0,0 0 0 0 0,1 0 0 0 0,-1 1 0 0 0,0-1 0 0 0,0 0 0 0 0,1 0 0 0 0,-1 0 0 0 0,0 1 0 0 0,0-1 0 0 0,0 0 0 0 0,0 1 0 0 0,0-1 0 0 0,0 1 0 0 0,0-1 0 0 0,0 1 0 0 0,0-1 0 0 0,-1 1 0 0 0,1 0 0 0 0,0 0 0 0 0,-1-1 0 0 0,-3 1 0 0 0,0 0 0 0 0,0 0 0 0 0,0 0 0 0 0,0 0 0 0 0,0 1 0 0 0,0 0 0 0 0,0 0 0 0 0,0 0 0 0 0,0 0 0 0 0,1 1 0 0 0,-1 0 0 0 0,-5 3 0 0 0,-9 5 0 0 0,-26 18 0 0 0,40-24 0 0 0,-34 23 0 0 0,2 2 0 0 0,2 2 0 0 0,0 2 0 0 0,-30 37 0 0 0,48-51 0 0 0,2 1 0 0 0,0 1 0 0 0,-16 31 0 0 0,27-44 0 0 0,-1 1 0 0 0,2 0 0 0 0,-1 0 0 0 0,1 0 0 0 0,1 0 0 0 0,-1 1 0 0 0,2-1 0 0 0,-1 1 0 0 0,1 0 0 0 0,1-1 0 0 0,0 19 0 0 0,1-26-8 0 0,-1 1 0 0 0,1 0-1 0 0,0-1 1 0 0,0 1 0 0 0,0-1 0 0 0,0 1-1 0 0,0-1 1 0 0,0 1 0 0 0,1-1 0 0 0,-1 0-1 0 0,1 1 1 0 0,0-1 0 0 0,-1 0-1 0 0,1 0 1 0 0,0 0 0 0 0,0-1 0 0 0,1 1-1 0 0,-1 0 1 0 0,0-1 0 0 0,0 1 0 0 0,1-1-1 0 0,-1 0 1 0 0,1 0 0 0 0,2 1-1 0 0,2 0-433 0 0,0 0-1 0 0,0 0 1 0 0,1-1-1 0 0,-1 0 0 0 0,0-1 1 0 0,0 1-1 0 0,15-2 0 0 0,7-3-5353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5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11 229 11975 0 0,'0'0'267'0'0,"0"0"42"0"0,-1 2 17 0 0,0 8-115 0 0,-3 10-121 0 0,2 1 0 0 0,-1 31 0 0 0,3-51 275 0 0,0-1 122 0 0,0 0 22 0 0,0 0 3 0 0,0 0 0 0 0,0 0 0 0 0,2 0-358 0 0,1-1 0 0 0,-1 0 0 0 0,1 0 0 0 0,-1 0 0 0 0,0 0 0 0 0,0-1 0 0 0,0 1-1 0 0,3-2 1 0 0,-3 1-3 0 0,6-5 130 0 0,1 0 0 0 0,-1-1-1 0 0,-1 0 1 0 0,8-10-1 0 0,9-9-67 0 0,10-7-207 0 0,1 2 0 0 0,55-40 0 0 0,-62 53-7 0 0,2 1 1 0 0,0 1 0 0 0,1 2-1 0 0,36-13 1 0 0,-60 25 0 0 0,0 1 0 0 0,0 0 0 0 0,0 1 0 0 0,0 0 0 0 0,1 0 0 0 0,-1 0 0 0 0,0 1 0 0 0,1 0 0 0 0,-1 0 0 0 0,0 1 0 0 0,14 3 0 0 0,-8-1 0 0 0,3 0 0 0 0,-12 1 0 0 0,-2-2 0 0 0,0 0 0 0 0,0 0 0 0 0,1 0 0 0 0,-1 1 0 0 0,0-1 0 0 0,0 0 0 0 0,0 1 0 0 0,-1 0 0 0 0,1-1 0 0 0,-1 1 0 0 0,1 0 0 0 0,-1 0 0 0 0,0-1 0 0 0,0 1 0 0 0,0 0 0 0 0,0 0 0 0 0,-1 0 0 0 0,1 1 0 0 0,-1-1 0 0 0,0 0 0 0 0,0 4 0 0 0,1 7 0 0 0,2 13 784 0 0,-1 48-1 0 0,-3-62-832 0 0,0-1-1 0 0,-1 0 0 0 0,-1 0 0 0 0,1 0 0 0 0,-2 0 1 0 0,-6 15-1 0 0,-4 7-1914 0 0,5-20 941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4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17503 0 0,'0'0'399'0'0,"0"0"60"0"0,-6 6 442 0 0,-4 13-816 0 0,-12 33-1 0 0,-1 0-92 0 0,-10 20 8 0 0,20-41 0 0 0,-2 0 0 0 0,-37 56 0 0 0,48-81-219 0 0,0-1 0 0 0,1 1 0 0 0,-5 8 0 0 0,8-13-1017 0 0,0-1-3062 0 0,0 0-1316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55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124 241 11975 0 0,'-26'3'353'0'0,"26"-3"-345"0"0,0 0-1 0 0,0 0 1 0 0,0 0 0 0 0,0 0-1 0 0,0 0 1 0 0,0 0-1 0 0,0 0 1 0 0,0 0 0 0 0,0 0-1 0 0,0 0 1 0 0,0 0-1 0 0,0 0 1 0 0,0 0 0 0 0,0 0-1 0 0,0 0 1 0 0,1 0-1 0 0,-1 0 1 0 0,0 0 0 0 0,0 0-1 0 0,0 0 1 0 0,0 0-1 0 0,0 0 1 0 0,0 0-1 0 0,0 0 1 0 0,0 0 0 0 0,0 0-1 0 0,0 0 1 0 0,0 0-1 0 0,0 0 1 0 0,0 0 0 0 0,0 1-1 0 0,0-1 1 0 0,0 0-1 0 0,0 0 1 0 0,0 0 0 0 0,0 0-1 0 0,0 0 1 0 0,0 0-1 0 0,0 0 1 0 0,0 0 0 0 0,0 0-1 0 0,0 0 1 0 0,0 0-1 0 0,0 0 1 0 0,0 0 0 0 0,0 0-1 0 0,0 0 1 0 0,0 0-1 0 0,0 1 1 0 0,0-1 0 0 0,0 0-1 0 0,0 0 1 0 0,0 0-1 0 0,0 0 1 0 0,0 0-1 0 0,0 0 1 0 0,0 0 0 0 0,16 4 398 0 0,-1-2-304 0 0,-15-2-102 0 0,1 0 1 0 0,0 0 0 0 0,-1 0-1 0 0,1 1 1 0 0,-1-1 0 0 0,1 0-1 0 0,0 0 1 0 0,-1 0 0 0 0,1 1-1 0 0,-1-1 1 0 0,1 0 0 0 0,-1 1-1 0 0,1-1 1 0 0,-1 1 0 0 0,1 0-1 0 0,0 0 34 0 0,-1 0-1 0 0,1 0 0 0 0,-1 0 0 0 0,0 1 1 0 0,0-1-1 0 0,1 0 0 0 0,-1 0 1 0 0,0 0-1 0 0,0 1 0 0 0,0-1 1 0 0,-1 0-1 0 0,1 0 0 0 0,0 0 0 0 0,-1 3 1 0 0,-6 18 1067 0 0,6-18-874 0 0,-12 27 1523 0 0,-22 41 0 0 0,-8 20-942 0 0,32-66-769 0 0,3-9-66 0 0,2 1 0 0 0,-6 22 0 0 0,11-36 59 0 0,0 0 0 0 0,0 1 1 0 0,1-1-1 0 0,-1 0 0 0 0,1 1 1 0 0,0-1-1 0 0,0 1 0 0 0,1-1 1 0 0,-1 0-1 0 0,1 1 0 0 0,0-1 1 0 0,0 0-1 0 0,1 0 1 0 0,3 8-1 0 0,-3-9 100 0 0,0 0 0 0 0,1 1 0 0 0,0-1 0 0 0,0-1 0 0 0,0 1 0 0 0,0 0 0 0 0,0-1 0 0 0,0 0 0 0 0,0 1 0 0 0,5 1 0 0 0,-2-1-102 0 0,0 0 1 0 0,1 0 0 0 0,-1-1-1 0 0,14 3 1 0 0,-5-2 314 0 0,1 0 0 0 0,-1-2 0 0 0,21 0 1 0 0,-31-1-295 0 0,1 0 0 0 0,0-1 1 0 0,-1 0-1 0 0,1 0 0 0 0,-1 0 1 0 0,0-1-1 0 0,1 0 0 0 0,-1 0 1 0 0,0 0-1 0 0,0 0 0 0 0,0-1 1 0 0,7-6-1 0 0,21-12-51 0 0,-25 16 0 0 0,0 0 0 0 0,13-10 0 0 0,6-11 0 0 0,-1-2 0 0 0,34-44 0 0 0,36-69 0 0 0,-91 134 0 0 0,86-145-16 0 0,-44 71-844 0 0,-19 30-38 0 0,0 1-624 0 0,-7 18-4202 0 0,-10 17-520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55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4 10135 0 0,'-2'-1'464'0'0,"-10"-1"-44"0"0,-9 1-250 0 0,-6 1 12 0 0,27 0-153 0 0,0 0-1 0 0,0 0 1 0 0,0 0-1 0 0,0 0 0 0 0,-1 0 1 0 0,1 0-1 0 0,0 1 1 0 0,0-1-1 0 0,0 0 0 0 0,0 0 1 0 0,0 0-1 0 0,0 0 1 0 0,-1 0-1 0 0,1 0 0 0 0,0 0 1 0 0,0 0-1 0 0,0 1 1 0 0,0-1-1 0 0,0 0 0 0 0,0 0 1 0 0,0 0-1 0 0,0 0 1 0 0,0 0-1 0 0,0 1 0 0 0,0-1 1 0 0,0 0-1 0 0,-1 0 1 0 0,1 0-1 0 0,0 0 0 0 0,0 0 1 0 0,0 1-1 0 0,0-1 1 0 0,0 0-1 0 0,0 0 0 0 0,0 0 1 0 0,1 0-1 0 0,-1 0 1 0 0,0 1-1 0 0,0-1 0 0 0,0 0 1 0 0,0 0-1 0 0,0 0 1 0 0,2 8 286 0 0,-2-8-156 0 0,12 35 1715 0 0,-4-11-905 0 0,6 26 1 0 0,-12-41-768 0 0,-1 0 0 0 0,0 0 1 0 0,0-1-1 0 0,-1 1 0 0 0,0 0 0 0 0,-3 17 0 0 0,-8 27 362 0 0,-21 60 0 0 0,22-90-543 0 0,0-1 0 0 0,-1 0 0 0 0,-26 38 0 0 0,13-22 338 0 0,-119 169 1313 0 0,118-172-1739 0 0,9-13 67 0 0,-66 84 0 0 0,79-102-93 0 0,-1 0-1 0 0,0-1 1 0 0,0 1-1 0 0,0-1 1 0 0,-10 5-1 0 0,1 0-2138 0 0,18-12 1624 0 0,0 0 1 0 0,0 0-1 0 0,0-1 1 0 0,-1 0-1 0 0,7-9 0 0 0,8-10-622 0 0,37-41-806 0 0,6-2-11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56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237 391 8287 0 0,'0'0'191'0'0,"0"0"26"0"0,-1 1 9 0 0,-27 9 1704 0 0,-1 0 0 0 0,-39 6 0 0 0,55-14-1735 0 0,0 0-1 0 0,-14-1 1 0 0,22-1-48 0 0,1 0 0 0 0,-1 0 0 0 0,1-1 1 0 0,0 0-1 0 0,-1 1 0 0 0,1-1 0 0 0,0-1 1 0 0,-1 1-1 0 0,-5-4 0 0 0,9 5-74 0 0,1-1 1 0 0,-1 0-1 0 0,0 1 0 0 0,1-1 0 0 0,-1 0 0 0 0,1 0 0 0 0,-1 1 0 0 0,1-1 1 0 0,-1 0-1 0 0,1 0 0 0 0,0 0 0 0 0,-1 0 0 0 0,1 0 0 0 0,0 0 0 0 0,0 0 1 0 0,-1 0-1 0 0,1 1 0 0 0,0-1 0 0 0,0 0 0 0 0,0 0 0 0 0,0 0 0 0 0,0 0 1 0 0,1 0-1 0 0,-1-1 0 0 0,7-21 658 0 0,-4 18-552 0 0,1-1 0 0 0,1 1 1 0 0,-1 0-1 0 0,1 0 0 0 0,0 0 0 0 0,0 1 0 0 0,8-6 0 0 0,16-14 367 0 0,204-195-381 0 0,-219 207-165 0 0,0 0 0 0 0,1 1 0 0 0,0 1 0 0 0,1 0 0 0 0,20-9 0 0 0,-29 16 0 0 0,0 1 0 0 0,0 0 0 0 0,0 0 0 0 0,0 0 0 0 0,0 1 0 0 0,0 0 0 0 0,0 0 0 0 0,0 1 0 0 0,0 0 0 0 0,0 0 0 0 0,1 1 0 0 0,-1 0 0 0 0,0 0 0 0 0,0 1 0 0 0,0-1 0 0 0,8 5 0 0 0,143 59 0 0 0,-15-6 0 0 0,-143-59 0 0 0,1 0 0 0 0,0 0 0 0 0,-1 0 0 0 0,1 1 0 0 0,-1-1 0 0 0,1 0 0 0 0,-1 1 0 0 0,1-1 0 0 0,-1 0 0 0 0,0 1 0 0 0,1-1 0 0 0,-1 1 0 0 0,1-1 0 0 0,-1 1 0 0 0,1 0 0 0 0,-1 1 7 0 0,1 0 1 0 0,-1 1-1 0 0,0-1 0 0 0,0 0 0 0 0,0 0 1 0 0,0 0-1 0 0,0 1 0 0 0,0-1 0 0 0,0 0 1 0 0,-1 0-1 0 0,1 0 0 0 0,-1 0 0 0 0,0 1 1 0 0,0-1-1 0 0,0 0 0 0 0,0 0 0 0 0,0 0 1 0 0,-2 3-1 0 0,-3 3 257 0 0,0 1 1 0 0,-12 12-1 0 0,-50 48 108 0 0,-3-4 1 0 0,-94 65-1 0 0,124-100-372 0 0,-1-2 0 0 0,-2-2 0 0 0,-1-2 0 0 0,-51 20 0 0 0,18-11 0 0 0,-27 10 0 0 0,101-41-154 0 0,1-1 1 0 0,0 0-1 0 0,0 1 0 0 0,1 0 0 0 0,-1-1 0 0 0,0 1 1 0 0,0 1-1 0 0,-4 3 0 0 0,23-3-1291 0 0,-8-4 942 0 0,0 1 1 0 0,-1-2-1 0 0,14-2 0 0 0,3-3-521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5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6 13823 0 0,'0'0'630'0'0,"0"0"-13"0"0,1-1-393 0 0,4-3-125 0 0,-4 4 277 0 0,-1 0 113 0 0,-4 7 495 0 0,4-6-975 0 0,-1 0 0 0 0,1-1 0 0 0,0 1 0 0 0,-1 0 0 0 0,1 0 0 0 0,-1 0 0 0 0,0 0 0 0 0,1-1 0 0 0,-1 1 0 0 0,0 0 0 0 0,1-1 0 0 0,-2 2 0 0 0,-9 5-5 0 0,0-1 0 0 0,0 1 0 0 0,-15 5 0 0 0,-4 1 68 0 0,-108 60 587 0 0,4 5 0 0 0,-155 119-1 0 0,267-180-658 0 0,0 1 0 0 0,1 0 0 0 0,1 2 0 0 0,1 1 0 0 0,0 0 0 0 0,2 2 0 0 0,-19 31 0 0 0,33-48 26 0 0,0 0 0 0 0,1 0 0 0 0,-1 0 0 0 0,2 0 0 0 0,-1 1 0 0 0,1-1 0 0 0,0 0 0 0 0,0 1 1 0 0,0-1-1 0 0,1 1 0 0 0,0-1 0 0 0,1 1 0 0 0,-1-1 0 0 0,1 1 0 0 0,1-1 0 0 0,-1 0 0 0 0,5 12 0 0 0,-2-8-254 0 0,0 0 0 0 0,1-1 0 0 0,0 0 0 0 0,1 0 0 0 0,9 12 0 0 0,-7-12-1253 0 0,0 0-1 0 0,12 10 0 0 0,-3-6-4566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57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55 867 15663 0 0,'-2'0'719'0'0,"-3"2"-329"0"0,0 0-308 0 0,0 0 1 0 0,-1 0 0 0 0,1 0 0 0 0,0 1 0 0 0,0 0-1 0 0,0 0 1 0 0,-5 5 0 0 0,8-7 298 0 0,14-5 619 0 0,-5-1-848 0 0,0 1-1 0 0,-1-1 1 0 0,9-6-1 0 0,7-7-149 0 0,57-41 321 0 0,-3-3 0 0 0,-2-4-1 0 0,-4-2 1 0 0,83-105 0 0 0,203-243 111 0 0,-350 413-434 0 0,-6 3 0 0 0,1 0 0 0 0,-1 0 0 0 0,0 0 0 0 0,1 0 0 0 0,-1 1 0 0 0,0-1 0 0 0,1 0 0 0 0,-1 0 0 0 0,0 1 0 0 0,1-1 0 0 0,-1 0 0 0 0,0 1 0 0 0,0-1 0 0 0,1 0 0 0 0,-1 1 0 0 0,0-1 0 0 0,0 0 0 0 0,0 1 0 0 0,0-1 0 0 0,1 1 0 0 0,5 29 0 0 0,-5-23 0 0 0,0-1 0 0 0,0 1 0 0 0,3 7 0 0 0,-2-7 0 0 0,1 0 0 0 0,0-1 0 0 0,0 0 0 0 0,0 1 0 0 0,1-1 0 0 0,0 0 0 0 0,0-1 0 0 0,1 1 0 0 0,0-1 0 0 0,0 0 0 0 0,0 0 0 0 0,0 0 0 0 0,1 0 0 0 0,6 3 0 0 0,-9-6-2 0 0,0-1 1 0 0,-1 1-1 0 0,1 0 0 0 0,-1 1 0 0 0,1-1 1 0 0,-1 0-1 0 0,0 1 0 0 0,0-1 0 0 0,0 1 1 0 0,0 0-1 0 0,0-1 0 0 0,0 1 0 0 0,-1 0 1 0 0,1 0-1 0 0,0 4 0 0 0,-1-3 77 0 0,0 1 0 0 0,0-1 0 0 0,-1 1 0 0 0,1-1-1 0 0,-1 1 1 0 0,0 0 0 0 0,0-1 0 0 0,-1 1 0 0 0,-1 7 0 0 0,-2 4 143 0 0,-1-1 1 0 0,-1 0 0 0 0,0-1-1 0 0,-1 1 1 0 0,-11 15-1 0 0,-12 16-209 0 0,-50 58 0 0 0,0-1-11 0 0,66-81 2 0 0,0 0 0 0 0,-21 46 0 0 0,30-57 0 0 0,1 1 0 0 0,-5 20 0 0 0,8-27 0 0 0,1-1 0 0 0,-1 0 0 0 0,1 1 0 0 0,0-1 0 0 0,0 1 0 0 0,0-1 0 0 0,1 1 0 0 0,-1-1 0 0 0,1 1 0 0 0,2 6 0 0 0,-2-9 1 0 0,0-1-1 0 0,0 1 1 0 0,0-1 0 0 0,0 1-1 0 0,0-1 1 0 0,0 0 0 0 0,1 1-1 0 0,-1-1 1 0 0,0 0-1 0 0,1 0 1 0 0,-1 0 0 0 0,1 0-1 0 0,-1 0 1 0 0,1 0-1 0 0,0-1 1 0 0,-1 1 0 0 0,1 0-1 0 0,0-1 1 0 0,-1 0 0 0 0,1 1-1 0 0,0-1 1 0 0,2 1-1 0 0,5-1-102 0 0,0 1-1 0 0,0-1 1 0 0,9-1-1 0 0,-18 1 98 0 0,18-2-871 0 0,0 0 1 0 0,-1-1-1 0 0,1 0 0 0 0,-1-1 1 0 0,0-2-1 0 0,19-7 1 0 0,15-9-1661 0 0,-4-3-22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5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38 13823 0 0,'-13'-3'226'0'0,"7"1"-2"0"0,-1 1 0 0 0,-1 0 0 0 0,1 0 0 0 0,0 0 0 0 0,-8 1 0 0 0,13 0 152 0 0,2 0 113 0 0,0 0 20 0 0,1 1 3 0 0,9 3-175 0 0,0 0-1 0 0,0 0 0 0 0,1-1 1 0 0,-1-1-1 0 0,1 0 0 0 0,15 1 1 0 0,68-1 935 0 0,-62-2-872 0 0,121-5-137 0 0,-118 2-613 0 0,-1-2 0 0 0,49-12 0 0 0,-49 6-4604 0 0,-2-1-1732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57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13823 0 0,'-13'2'139'0'0,"0"0"0"0"0,0 1-1 0 0,0 0 1 0 0,0 1 0 0 0,-16 8-1 0 0,25-10-105 0 0,0 0-1 0 0,1 0 0 0 0,-1 1 1 0 0,1-1-1 0 0,-1 1 1 0 0,1 0-1 0 0,0 0 0 0 0,0 0 1 0 0,0 0-1 0 0,1 1 0 0 0,-1-1 1 0 0,1 1-1 0 0,0-1 1 0 0,0 1-1 0 0,0 0 0 0 0,0 0 1 0 0,1 0-1 0 0,-1 0 1 0 0,1 0-1 0 0,-1 7 0 0 0,1 3 128 0 0,0-1 1 0 0,0 1-1 0 0,2-1 0 0 0,2 20 0 0 0,13 54 946 0 0,-15-82-1069 0 0,6 26 561 0 0,2 0-1 0 0,1-1 0 0 0,1 0 1 0 0,2-1-1 0 0,27 47 0 0 0,-28-55-253 0 0,0 1 0 0 0,-2 0 0 0 0,0 0 0 0 0,-2 1-1 0 0,0 0 1 0 0,6 36 0 0 0,-12-48-328 0 0,-1 1-1 0 0,0 0 1 0 0,0-1-1 0 0,-1 1 1 0 0,-1 0 0 0 0,0 0-1 0 0,0-1 1 0 0,-1 1-1 0 0,-1 0 1 0 0,0-1-1 0 0,0 0 1 0 0,-1 0-1 0 0,-1 0 1 0 0,0 0 0 0 0,-9 14-1 0 0,2-7-7 0 0,-1-1 0 0 0,-25 28 0 0 0,29-37-50 0 0,0 0 0 0 0,-1-1 0 0 0,1 0 0 0 0,-1 0 1 0 0,-1-1-1 0 0,-15 7 0 0 0,18-8-740 0 0,-9 3-3777 0 0,17-8 2513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58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13823 0 0,'0'0'315'0'0,"0"0"45"0"0,0 0 21 0 0,0 0-49 0 0,2 2-220 0 0,0-1-87 0 0,-1 0 0 0 0,1 0 0 0 0,0 0 1 0 0,-1 0-1 0 0,1 0 0 0 0,0 0 0 0 0,0 0 0 0 0,-1 0 0 0 0,1-1 0 0 0,0 1 0 0 0,0 0 0 0 0,0-1 0 0 0,0 0 0 0 0,0 0 0 0 0,0 1 0 0 0,0-1 0 0 0,0 0 0 0 0,4-1 0 0 0,6 0 546 0 0,25-7-1 0 0,-16 4-231 0 0,143-17 1663 0 0,10-1-1860 0 0,-7-16-1924 0 0,-140 34 771 0 0,-3 0-12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58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17503 0 0,'0'0'803'0'0,"0"0"-18"0"0,0 0-426 0 0,0 0 54 0 0,2 0 78 0 0,21 3 311 0 0,0-1 1 0 0,1-1-1 0 0,24-3 1 0 0,-22 1-848 0 0,267-27 45 0 0,-212 17 0 0 0,-22 4-466 0 0,-8-1-2402 0 0,57 0 1 0 0,-105 8-1437 0 0,-3 0-1311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5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0 15663 0 0,'0'0'356'0'0,"0"0"50"0"0,0 0 20 0 0,0 0-42 0 0,-1 1-250 0 0,-67 82-67 0 0,65-80-49 0 0,-34 50 992 0 0,-44 83 0 0 0,-6 11-1061 0 0,7-16 51 0 0,68-112-276 0 0,1 0-1 0 0,-15 37 1 0 0,25-53-13 0 0,0-1 0 0 0,0 1 0 0 0,1 0 0 0 0,-1 0 0 0 0,1 6 0 0 0,-1 0-2912 0 0,1-7 1480 0 0,0 0-3442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5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45 528 10135 0 0,'-33'-1'1085'0'0,"22"1"4454"0"0,44-2-4787 0 0,0 0-1 0 0,-1-2 1 0 0,1-2-1 0 0,41-12 0 0 0,123-50 1240 0 0,-105 34-1151 0 0,121-32-654 0 0,-7 3-200 0 0,-160 47-505 0 0,63-33 0 0 0,-92 39-170 0 0,1 0-1 0 0,-1-1 1 0 0,-1-1-1 0 0,0 0 1 0 0,-1-1 0 0 0,18-20-1 0 0,-24 22-332 0 0,0 0 0 0 0,9-17-1 0 0,-15 23 49 0 0,0-1 0 0 0,-1 1 0 0 0,1-1 0 0 0,1-9 0 0 0,-3 4-1073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56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547 228 10135 0 0,'0'-17'422'0'0,"-2"-42"185"0"0,2 52-534 0 0,-1 1 0 0 0,-1-1-1 0 0,1 0 1 0 0,-1 0 0 0 0,0 1 0 0 0,-4-9 0 0 0,2 6 196 0 0,-1 1-1 0 0,0 0 1 0 0,0 0-1 0 0,0 1 1 0 0,-1 0-1 0 0,-11-12 1 0 0,13 16-155 0 0,0 0 1 0 0,-1 0 0 0 0,1 0 0 0 0,-1 0 0 0 0,1 1 0 0 0,-1-1 0 0 0,0 1 0 0 0,0 0 0 0 0,0 1-1 0 0,0-1 1 0 0,0 1 0 0 0,0 0 0 0 0,-8 0 0 0 0,-1 0-83 0 0,1 2 1 0 0,-1 0-1 0 0,1 0 1 0 0,-1 1-1 0 0,-14 5 1 0 0,-65 24 868 0 0,76-24-827 0 0,1 1 1 0 0,0 1-1 0 0,1 0 1 0 0,0 1-1 0 0,1 1 1 0 0,0 0-1 0 0,0 1 1 0 0,1 1-1 0 0,1 0 1 0 0,0 0-1 0 0,1 1 1 0 0,0 1-1 0 0,1 0 1 0 0,-14 29-1 0 0,23-42-29 0 0,0-1-1 0 0,0 1 1 0 0,0 0-1 0 0,1 0 1 0 0,-1 0-1 0 0,1 0 1 0 0,-1 0-1 0 0,1 0 1 0 0,0 1-1 0 0,-1-1 1 0 0,1 0-1 0 0,0 0 1 0 0,0 0 0 0 0,1 0-1 0 0,-1 0 1 0 0,0 0-1 0 0,1 0 1 0 0,-1 0-1 0 0,1 0 1 0 0,0 0-1 0 0,-1 0 1 0 0,3 2-1 0 0,-2-1 13 0 0,1-2 0 0 0,0 1 0 0 0,-1 0 0 0 0,1 0 0 0 0,0 0 0 0 0,0-1-1 0 0,0 1 1 0 0,0-1 0 0 0,0 0 0 0 0,1 1 0 0 0,-1-1 0 0 0,0 0 0 0 0,1 0 0 0 0,-1-1 0 0 0,0 1-1 0 0,1 0 1 0 0,4 0 0 0 0,16 1-57 0 0,0-1 0 0 0,0-1 0 0 0,31-3 0 0 0,67-16 0 0 0,-114 18 0 0 0,16-3 0 0 0,-7 1 0 0 0,0 0 0 0 0,0 1 0 0 0,0 0 0 0 0,28 2 0 0 0,-34 1-50 0 0,-6-1 240 0 0,1 1 0 0 0,-1-1 0 0 0,0 1 0 0 0,0 0 0 0 0,1 0 0 0 0,7 3 0 0 0,-11-3-161 0 0,0 0-1 0 0,0-1 0 0 0,1 1 1 0 0,-1 0-1 0 0,0 0 1 0 0,0 0-1 0 0,0 0 1 0 0,-1 0-1 0 0,1 1 1 0 0,0-1-1 0 0,0 0 0 0 0,-1 0 1 0 0,1 0-1 0 0,0 1 1 0 0,-1-1-1 0 0,1 0 1 0 0,-1 1-1 0 0,0-1 1 0 0,1 0-1 0 0,-1 1 1 0 0,0-1-1 0 0,0 1 0 0 0,0-1 1 0 0,0 0-1 0 0,0 1 1 0 0,-1 1-1 0 0,0 7-28 0 0,-2-1 0 0 0,1 1 0 0 0,-1-1 0 0 0,-1 0 0 0 0,0 0 0 0 0,0 0 0 0 0,0 0 0 0 0,-7 8 0 0 0,2-2 0 0 0,-6 12-62 0 0,6-12-92 0 0,1 0 1 0 0,0 0 0 0 0,1 1-1 0 0,-9 27 1 0 0,16-43 101 0 0,0 1 0 0 0,0-1 1 0 0,0 0-1 0 0,0 1 0 0 0,-1-1 1 0 0,1 0-1 0 0,0 1 0 0 0,0-1 0 0 0,0 0 1 0 0,0 1-1 0 0,0-1 0 0 0,0 0 1 0 0,0 1-1 0 0,0-1 0 0 0,0 1 1 0 0,0-1-1 0 0,0 0 0 0 0,0 1 0 0 0,1-1 1 0 0,-1 0-1 0 0,0 1 0 0 0,0-1 1 0 0,0 0-1 0 0,0 1 0 0 0,1-1 0 0 0,-1 0 1 0 0,0 0-1 0 0,0 1 0 0 0,0-1 1 0 0,1 0-1 0 0,-1 1 0 0 0,0-1 0 0 0,1 0 1 0 0,-1 0-1 0 0,0 0 0 0 0,0 1 1 0 0,1-1-1 0 0,-1 0 0 0 0,0 0 0 0 0,1 0 1 0 0,-1 0-1 0 0,0 0 0 0 0,1 0 1 0 0,-1 0-1 0 0,1 1 0 0 0,-1-1 1 0 0,0 0-1 0 0,1 0 0 0 0,-1 0 0 0 0,0 0 1 0 0,1-1-1 0 0,-1 1 0 0 0,0 0 1 0 0,1 0-1 0 0,-1 0 0 0 0,0 0 0 0 0,1 0 1 0 0,-1 0-1 0 0,0 0 0 0 0,1-1 1 0 0,-1 1-1 0 0,1 0 0 0 0,24-13-747 0 0,-24 13 729 0 0,20-14-1436 0 0,2-3-3960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2:59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0,'0'0'719'0'0,"0"0"-20"0"0,2 1-449 0 0,6 4-244 0 0,0-1 0 0 0,1 0 0 0 0,0 0 0 0 0,0 0 0 0 0,0-1 0 0 0,12 2 0 0 0,9 4 436 0 0,144 32 2473 0 0,-11-2-1731 0 0,-161-39-1106 0 0,0 1 0 0 0,0 0 0 0 0,0 0 0 0 0,0-1 0 0 0,0 1 0 0 0,0 0 0 0 0,-1 1 1 0 0,1-1-1 0 0,0 0 0 0 0,-1 0 0 0 0,1 1 0 0 0,-1-1 0 0 0,1 1 0 0 0,-1 0 0 0 0,0-1 0 0 0,1 1 0 0 0,-1 0 0 0 0,1 3 0 0 0,-1-2-66 0 0,0 0 0 0 0,0 0 0 0 0,0 0 0 0 0,-1 0 0 0 0,0 0 0 0 0,0 1-1 0 0,0-1 1 0 0,0 0 0 0 0,0 0 0 0 0,0 0 0 0 0,-2 4 0 0 0,-1 6-382 0 0,-1-1 1 0 0,-1 0-1 0 0,0 0 1 0 0,-13 21 0 0 0,9-19 129 0 0,7-11 93 0 0,0 0 1 0 0,0 0-1 0 0,0 0 0 0 0,0 0 0 0 0,1 0 0 0 0,-1 1 0 0 0,1-1 1 0 0,0 1-1 0 0,0-1 0 0 0,0 1 0 0 0,-1 5 0 0 0,5-9-1958 0 0,10 1-4378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00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94 13823 0 0,'-8'0'246'0'0,"0"0"-1"0"0,0 1 0 0 0,0 0 1 0 0,0 1-1 0 0,0 0 0 0 0,1 0 1 0 0,-1 0-1 0 0,1 1 0 0 0,-1 0 1 0 0,1 1-1 0 0,-10 5 0 0 0,16-8 198 0 0,3-2-343 0 0,0 0-1 0 0,-1 0 1 0 0,1 0-1 0 0,0 0 1 0 0,0 0 0 0 0,0 1-1 0 0,0-1 1 0 0,0 1 0 0 0,0-1-1 0 0,3 1 1 0 0,43-9 853 0 0,404-50 3291 0 0,-369 54-4300 0 0,274-13-701 0 0,-176 10-2464 0 0,-60-4-1809 0 0,-90 7-426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0:58:2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14 903 919 0 0,'0'0'275'0'0,"0"0"818"0"0,0 0 363 0 0,0 0 72 0 0,0 0-82 0 0,-1 2-381 0 0,-1 0-692 0 0,0 1-362 0 0,2 17 3536 0 0,-4-16-3856 0 0,0 0 1482 0 0,4 1 5609 0 0,4 6-6798 0 0,5-4 27 0 0,-7-7 49 0 0,-2 0 40 0 0,12 0 137 0 0,-12 0-216 0 0,1 0 0 0 0,0 0 0 0 0,0 0-1 0 0,-1 0 1 0 0,1-1 0 0 0,0 1 0 0 0,-1 0 0 0 0,1-1-1 0 0,0 1 1 0 0,-1-1 0 0 0,1 1 0 0 0,0-1 0 0 0,-1 1-1 0 0,1-1 1 0 0,-1 1 0 0 0,1-1 0 0 0,-1 1 0 0 0,1-1-1 0 0,0 0 1 0 0,-1 1 131 0 0,0 0 0 0 0,0 0 0 0 0,0 0 0 0 0,0 0 0 0 0,0 0-9 0 0,0 0-40 0 0,0 0-21 0 0,0 0-2 0 0,0-2-13 0 0,3-7-42 0 0,-3 7 34 0 0,0 2-15 0 0,3-12-87 0 0,3-6 74 0 0,-3 1 18 0 0,-2 15-26 0 0,-1 0 0 0 0,1 0-1 0 0,-1 0 1 0 0,1 0 0 0 0,0 0-1 0 0,0 0 1 0 0,0 0 0 0 0,1-1-1 0 0,0-1 22 0 0,-1 2 40 0 0,3-11 128 0 0,-4 11-164 0 0,1-1 0 0 0,-1 0 0 0 0,1 1 0 0 0,-1-1 0 0 0,0 0 0 0 0,0-4 0 0 0,0 5 64 0 0,0 0-80 0 0,0 0 1 0 0,1 0-1 0 0,-1-1 0 0 0,0 1 1 0 0,0 0-1 0 0,0 0 0 0 0,-1-3 1 0 0,1 1 3 0 0,0 2 29 0 0,0 2-1 0 0,0-13 72 0 0,0 9-107 0 0,0 4-20 0 0,0-1 0 0 0,0 0 0 0 0,0 1 1 0 0,0-1-1 0 0,0 1 0 0 0,0-1 0 0 0,0 0 0 0 0,1 1 0 0 0,-1-1 0 0 0,0 1 0 0 0,0-1 1 0 0,0 1-1 0 0,1-1 0 0 0,-1 1 0 0 0,0-1 0 0 0,1 0 0 0 0,19-15 103 0 0,-9 8-45 0 0,-1-1-54 0 0,-2-1-26 0 0,0 3-57 0 0,-7 7 63 0 0,-1-1 0 0 0,1 1 0 0 0,0-1-1 0 0,-1 0 1 0 0,1 1 0 0 0,-1-1 0 0 0,1 1-1 0 0,-1-1 1 0 0,1 0 0 0 0,-1 0 0 0 0,1 1-1 0 0,-1-1 1 0 0,1 0 0 0 0,-1 0 0 0 0,0 1-1 0 0,1-1 1 0 0,-1 0 0 0 0,0 0 0 0 0,0 0-1 0 0,0 0 1 0 0,0 1 0 0 0,0-1 0 0 0,0 0-1 0 0,0 0 1 0 0,0 0 0 0 0,0 0 0 0 0,0 0-1 0 0,0 1 1 0 0,0-1 0 0 0,-1 0 0 0 0,1 0-1 0 0,0 0 1 0 0,-1 1 0 0 0,0-2 0 0 0,1-1 14 0 0,-1 2 62 0 0,1 1-1 0 0,0 0-1 0 0,-3-14 90 0 0,1 7-126 0 0,0-8 91 0 0,2 10-63 0 0,1 0 1 0 0,1 1-1 0 0,-1-1 0 0 0,4-6 0 0 0,5-16 87 0 0,-5 18-121 0 0,2-2 23 0 0,-3-1-36 0 0,1 2-28 0 0,-3 7-14 0 0,-2 3 24 0 0,0-1 0 0 0,0 1 0 0 0,1 0 0 0 0,-1 0 0 0 0,0-1-1 0 0,0 1 1 0 0,0 0 0 0 0,0-1 0 0 0,0 1 0 0 0,1 0-1 0 0,-1-1 1 0 0,0 1 0 0 0,0 0 0 0 0,0-1 0 0 0,0 1 0 0 0,0 0-1 0 0,0-1 1 0 0,0 1 0 0 0,0 0 0 0 0,-1-1 0 0 0,1 1-1 0 0,0 0 1 0 0,0-1 0 0 0,0 1 0 0 0,0 0 0 0 0,0-1 0 0 0,0 1-1 0 0,-1-1 1 0 0,-2-11-25 0 0,3 6 61 0 0,-2-2 66 0 0,-11-13-51 0 0,12 20-49 0 0,0 0 1 0 0,0 0-1 0 0,0 0 1 0 0,0 0 0 0 0,1 0-1 0 0,-1 0 1 0 0,1 0-1 0 0,-1 0 1 0 0,0-1-1 0 0,1 1 1 0 0,0 0-1 0 0,-1 0 1 0 0,1-1 0 0 0,-1-1-1 0 0,1-1-8 0 0,-2-10 1 0 0,4 1 11 0 0,4-1 0 0 0,6-13-18 0 0,-5 7-24 0 0,-2 5 38 0 0,4-16 4 0 0,-5 18 0 0 0,-5 2 11 0 0,1 7 31 0 0,1 1-30 0 0,0-1-1 0 0,0 0 0 0 0,-1 0 1 0 0,1 1-1 0 0,-1-1 1 0 0,1 0-1 0 0,-1 0 0 0 0,-1 0 1 0 0,0-6-1 0 0,0-11 110 0 0,1 20-118 0 0,0-4 43 0 0,1 1 0 0 0,-1-1 0 0 0,1 0 1 0 0,0 1-1 0 0,3-9 0 0 0,-4 12-44 0 0,1 1 1 0 0,-1-1-1 0 0,0 1 0 0 0,0-1 1 0 0,1 1-1 0 0,-1-1 0 0 0,0 1 0 0 0,0-1 1 0 0,0 1-1 0 0,0-1 0 0 0,0 1 0 0 0,0-1 1 0 0,0 0-1 0 0,0 1 0 0 0,0-1 1 0 0,0 1-1 0 0,0-1 0 0 0,0 1 0 0 0,0-2 1 0 0,-1 0-1 0 0,1-1-1 0 0,-1 1 1 0 0,1 0 0 0 0,0-1 0 0 0,0 1 0 0 0,0 0 0 0 0,0-1-1 0 0,0 1 1 0 0,1-4 0 0 0,0 2-1 0 0,-1 0-4 0 0,1 0 1 0 0,0 1 0 0 0,0-1 0 0 0,0 0-1 0 0,1 1 1 0 0,2-6 0 0 0,-2 5-3 0 0,0 1-60 0 0,0-1-1 0 0,1 1 1 0 0,-1-1-1 0 0,1 1 1 0 0,0 0-1 0 0,-1 0 1 0 0,2 1-1 0 0,-1-1 1 0 0,5-3-1 0 0,-6 4 13 0 0,-2 2 10 0 0,0 0 91 0 0,11-8 107 0 0,-9 6-88 0 0,-2 2 11 0 0,0-1-46 0 0,1 0 0 0 0,0 0-1 0 0,-1 0 1 0 0,1 0 0 0 0,0 0-1 0 0,0 0 1 0 0,-1 0 0 0 0,1 0-1 0 0,0 0 1 0 0,0 0 0 0 0,2 0-1 0 0,-3 1-31 0 0,0-1 1 0 0,0 1 0 0 0,1 0-1 0 0,-1 0 1 0 0,0-1-1 0 0,1 1 1 0 0,-1 0-1 0 0,1 0 1 0 0,-1-1-1 0 0,0 1 1 0 0,1 0-1 0 0,-1 0 1 0 0,1 0-1 0 0,-1 0 1 0 0,1 0-1 0 0,-1 0 1 0 0,1 0 0 0 0,-1 0-1 0 0,0 0 1 0 0,2 0-1 0 0,-2 1 0 0 0,1-1 0 0 0,-1 1 0 0 0,1 0 0 0 0,-1 0 0 0 0,1 0 0 0 0,-1 0 0 0 0,0 0 0 0 0,1 0 0 0 0,-1 0 0 0 0,0-1 0 0 0,0 1 0 0 0,1 2 0 0 0,-1-3 0 0 0,6 31 13 0 0,-5-28 54 0 0,-1-3 12 0 0,0 0-6 0 0,0 0-1 0 0,0 0 0 0 0,0 0 0 0 0,0 0-1 0 0,1 2-17 0 0,7 6-32 0 0,-7-6 34 0 0,-1-2 21 0 0,1 2 3 0 0,4 8-1 0 0,1-2-4 0 0,3 14-24 0 0,-6-18-93 0 0,7 5 31 0 0,1 3 11 0 0,8 11 0 0 0,-15-13 0 0 0,-1-2 0 0 0,0-2 15 0 0,-1-1 0 0 0,0 1 0 0 0,1-1 0 0 0,-2 1 1 0 0,1 0-1 0 0,-1 0 0 0 0,1 11 0 0 0,-1-7 5 0 0,0 37 98 0 0,-2-35-88 0 0,2-2-8 0 0,-1 0 0 0 0,1-1-1 0 0,5 19 1 0 0,-6-23-22 0 0,5 20 0 0 0,1-11 0 0 0,3 1 9 0 0,-6-13 11 0 0,0 0 5 0 0,6 13-4 0 0,-5-1 21 0 0,-3-11-49 0 0,0 0-1 0 0,0-1 0 0 0,-1 1 0 0 0,1 0 1 0 0,-1 0-1 0 0,1 0 0 0 0,-1 0 0 0 0,0 1 1 0 0,0-1-1 0 0,0 0 0 0 0,-2 4 0 0 0,1-1-8 0 0,0-1 0 0 0,1 1 0 0 0,-1 11 0 0 0,7 21-32 0 0,-5-35 124 0 0,-1-3 0 0 0,0 0 3 0 0,9 11 378 0 0,-8-11-449 0 0,0 0 0 0 0,-1 1 0 0 0,1-1-1 0 0,0 1 1 0 0,0-1 0 0 0,-1 1 0 0 0,1-1 0 0 0,0 1 0 0 0,-1-1 0 0 0,1 1-1 0 0,-1 0 1 0 0,1-1 0 0 0,-1 1 0 0 0,1 0 0 0 0,-1 0 0 0 0,1 1-1 0 0,3 10 4 0 0,-1 7-11 0 0,-4-13 0 0 0,0-1 0 0 0,-2 39 0 0 0,3-43 0 0 0,0 0 0 0 0,0 0 0 0 0,0 0 0 0 0,0 0 0 0 0,0 0 0 0 0,1 0 0 0 0,-1 0 0 0 0,0 0 0 0 0,1 0 0 0 0,-1 0 0 0 0,1 2 0 0 0,11 8 0 0 0,-1-1 0 0 0,-1 1 0 0 0,-2-2 11 0 0,-5-5 31 0 0,2 6-31 0 0,8 8-12 0 0,-5-3 13 0 0,-7-12 41 0 0,-1-3 11 0 0,0 0 0 0 0,0 0 0 0 0,0 0 0 0 0,0 0 0 0 0,0 0 5 0 0,1-1-54 0 0,0 0 0 0 0,0 0-1 0 0,0 1 1 0 0,-1-1-1 0 0,1 0 1 0 0,0 0 0 0 0,0 0-1 0 0,0 0 1 0 0,-1 0-1 0 0,1 0 1 0 0,0 0-1 0 0,-1 0 1 0 0,1 0 0 0 0,-1 0-1 0 0,0 0 1 0 0,1-2-1 0 0,2-2 101 0 0,-1-1-107 0 0,0 0 0 0 0,-1 0 0 0 0,1 0 1 0 0,-1 0-1 0 0,-1-1 0 0 0,1 1 0 0 0,-1 0 0 0 0,0-9 0 0 0,1-17 7 0 0,0-46-80 0 0,-2 57 30 0 0,2 0-1 0 0,0 0 0 0 0,5-29 0 0 0,0 26 9 0 0,0-7-35 0 0,12-33-1 0 0,30-45-31 0 0,-2 3-28 0 0,-39 93-21 0 0,-5 11 106 0 0,-1-1 0 0 0,1 0 1 0 0,-1 0-1 0 0,0 0 1 0 0,0 0-1 0 0,0 0 0 0 0,0-1 1 0 0,0 1-1 0 0,-1 0 1 0 0,1 0-1 0 0,-1-1 0 0 0,0 1 1 0 0,-1-6-1 0 0,0-6 50 0 0,1 8 37 0 0,0 0 0 0 0,-1 0-1 0 0,0 0 1 0 0,0 0 0 0 0,-3-8 0 0 0,3 13 22 0 0,1-3-48 0 0,1-5 12 0 0,11-12-24 0 0,-11 17-20 0 0,0 4 5 0 0,-1 0-1 0 0,1 0 1 0 0,-1-1 0 0 0,1 1 0 0 0,0 0-1 0 0,0 0 1 0 0,-1 0 0 0 0,1 0 0 0 0,0 0 0 0 0,0 0-1 0 0,0 0 1 0 0,0 0 0 0 0,2-1 0 0 0,6-6-20 0 0,-9 8-20 0 0,1-1 1 0 0,-1 1-1 0 0,1-1 1 0 0,-1 1-1 0 0,1-1 0 0 0,-1 1 1 0 0,1 0-1 0 0,-1-1 1 0 0,1 1-1 0 0,0 0 0 0 0,-1-1 1 0 0,1 1-1 0 0,-1 0 1 0 0,1 0-1 0 0,0-1 0 0 0,1 1 1 0 0,-1 8-958 0 0,0-1 1232 0 0,-1-3-303 0 0,1 0-1 0 0,0 0 1 0 0,0 0 0 0 0,0 0-1 0 0,1 0 1 0 0,-1 0 0 0 0,1-1-1 0 0,0 1 1 0 0,4 5 0 0 0,13 14-6630 0 0,-5-12-981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1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11975 0 0,'0'0'547'0'0,"0"0"-11"0"0,0 0-271 0 0,0 0 133 0 0,0 0 91 0 0,0 0 20 0 0,0 2-66 0 0,0 26-206 0 0,-4 27 751 0 0,-11 60 0 0 0,8-79-988 0 0,-2 1 0 0 0,-2-1 0 0 0,-1-1 0 0 0,-2 0 0 0 0,-20 36 0 0 0,-28 74-13 0 0,46-106-107 0 0,-10 37-3359 0 0,17-53-1637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1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15663 0 0,'2'-10'1572'0'0,"-1"6"-1534"0"0,0 2-31 0 0,0-1 0 0 0,0 1 0 0 0,0-1 0 0 0,0 1-1 0 0,0 0 1 0 0,1-1 0 0 0,-1 1 0 0 0,1 0 0 0 0,-1 0 0 0 0,1 0 0 0 0,0 0 0 0 0,0 0 0 0 0,0 1-1 0 0,0-1 1 0 0,3-2 0 0 0,15-10 236 0 0,-18 12-167 0 0,1 0-1 0 0,-1 0 1 0 0,1 0-1 0 0,0 0 1 0 0,0 1-1 0 0,-1-1 1 0 0,1 1-1 0 0,6-2 1 0 0,31-6 522 0 0,0 3 0 0 0,65-3 1 0 0,-54 6 163 0 0,180-19-154 0 0,-90 9-59 0 0,-36 4 342 0 0,84-4-1403 0 0,5-1-360 0 0,-114 10 508 0 0,-24 1-1974 0 0,-33 1-4488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13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0 305 15663 0 0,'3'-1'356'0'0,"32"0"475"0"0,-19 0-658 0 0,-1 0 0 0 0,17-3 0 0 0,112-35-88 0 0,200-44 1868 0 0,196-26-1937 0 0,-424 91-27 0 0,141-16-2666 0 0,-180 26 1163 0 0,-15 2-20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14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96 410 6447 0 0,'-8'12'209'0'0,"-1"0"0"0"0,0-1-1 0 0,-18 16 1 0 0,20-21 434 0 0,-14 16 2606 0 0,13-13-2983 0 0,8-6-403 0 0,0-3 225 0 0,0 1 0 0 0,0-1 1 0 0,0 1-1 0 0,0-1 1 0 0,0 1-1 0 0,0-1 0 0 0,0 1 1 0 0,-1-1-1 0 0,1 1 0 0 0,0-1 1 0 0,0 1-1 0 0,0-1 1 0 0,-1 1-1 0 0,1-1 0 0 0,0 0 1 0 0,0 1-1 0 0,-1-1 0 0 0,1 1 1 0 0,-1-1-1 0 0,1 0 1 0 0,0 1-1 0 0,-2 0 0 0 0,2 0 299 0 0,0-1 101 0 0,0 0 21 0 0,0-2-317 0 0,0-1 0 0 0,0 1 0 0 0,1 0 0 0 0,-1 0 0 0 0,1 0 0 0 0,-1 0 0 0 0,2-3 0 0 0,11-15-194 0 0,0 1-1 0 0,22-25 1 0 0,-22 28-256 0 0,177-189-349 0 0,-153 171 607 0 0,1 2 0 0 0,77-49 0 0 0,-95 69 282 0 0,25-11 0 0 0,-37 20-179 0 0,-1 0-1 0 0,1 0 1 0 0,0 1-1 0 0,0 0 1 0 0,0 0-1 0 0,-1 1 1 0 0,10 0-1 0 0,-14 1-85 0 0,-1 0-1 0 0,1 0 1 0 0,-1 0 0 0 0,0 1-1 0 0,1 0 1 0 0,-1-1 0 0 0,0 1-1 0 0,1 0 1 0 0,-1 0-1 0 0,0 0 1 0 0,0 0 0 0 0,0 1-1 0 0,0-1 1 0 0,0 0-1 0 0,0 1 1 0 0,0 0 0 0 0,0-1-1 0 0,0 1 1 0 0,-1 0 0 0 0,1 0-1 0 0,-1 0 1 0 0,1 0-1 0 0,-1 0 1 0 0,0 0 0 0 0,1 3-1 0 0,0 0-1 0 0,0-1 0 0 0,-1 1-1 0 0,1 0 1 0 0,-1 0 0 0 0,0-1-1 0 0,-1 1 1 0 0,1 0 0 0 0,-1 0-1 0 0,0 0 1 0 0,0 0 0 0 0,-2 9-1 0 0,-1-1-14 0 0,-1 1 0 0 0,0-1 0 0 0,-1 1 0 0 0,0-1 0 0 0,-10 17 0 0 0,-42 56 0 0 0,29-46 0 0 0,22-32 0 0 0,-1 1 0 0 0,1 1 0 0 0,-1 0 0 0 0,2 0 0 0 0,-1 1 0 0 0,-6 21 0 0 0,10-16-57 0 0,4-12-133 0 0,0-3 36 0 0,6 8-829 0 0,1-2 471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1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10135 0 0,'0'0'231'0'0,"-8"7"546"0"0,6-2-771 0 0,0 0 0 0 0,0 0 0 0 0,0-1 0 0 0,-1 1-1 0 0,1-1 1 0 0,-1 0 0 0 0,-1 0 0 0 0,1 0 0 0 0,-7 6-1 0 0,-7 5-7 0 0,-18 12-1 0 0,7-5-2 0 0,-50 37 227 0 0,-23 20 446 0 0,85-65-550 0 0,1 1 0 0 0,0 1 0 0 0,1 0 0 0 0,-12 18 0 0 0,24-30 61 0 0,-1 1-1 0 0,1-1 1 0 0,0 0 0 0 0,0 1-1 0 0,0-1 1 0 0,1 1-1 0 0,-1-1 1 0 0,1 1 0 0 0,0 0-1 0 0,0 0 1 0 0,1 7-1 0 0,0-11-113 0 0,0 1 0 0 0,0-1 0 0 0,0 1 0 0 0,0-1 0 0 0,1 1-1 0 0,-1 0 1 0 0,1-1 0 0 0,-1 0 0 0 0,1 1 0 0 0,0-1 0 0 0,-1 1 0 0 0,1-1 0 0 0,0 0-1 0 0,0 1 1 0 0,0-1 0 0 0,0 0 0 0 0,0 0 0 0 0,0 0 0 0 0,1 0 0 0 0,-1 0 0 0 0,0 0-1 0 0,0 0 1 0 0,1 0 0 0 0,-1 0 0 0 0,1-1 0 0 0,-1 1 0 0 0,0 0 0 0 0,1-1-1 0 0,-1 1 1 0 0,1-1 0 0 0,0 0 0 0 0,-1 1 0 0 0,1-1 0 0 0,-1 0 0 0 0,1 0 0 0 0,-1 0-1 0 0,4-1 1 0 0,8 0 225 0 0,1-1-1 0 0,-1-1 1 0 0,0 0 0 0 0,0 0-1 0 0,-1-1 1 0 0,15-8-1 0 0,-2 3-188 0 0,10-5-98 0 0,0-2 0 0 0,-1-2-1 0 0,-1-1 1 0 0,-1-1 0 0 0,40-33-1 0 0,-64 46-23 0 0,-1 0 0 0 0,0 0 0 0 0,0-1 0 0 0,-1 0 0 0 0,0 0-1 0 0,0 0 1 0 0,-1-1 0 0 0,0 0 0 0 0,0 0 0 0 0,-1-1 0 0 0,0 1 0 0 0,3-17-1 0 0,-5 21-162 0 0,-1 1 0 0 0,-1-1 0 0 0,1 0 0 0 0,-1 1 0 0 0,1-1 0 0 0,-1 0 0 0 0,-1 1 0 0 0,1-1 0 0 0,-1 0 0 0 0,1 1 0 0 0,-1-1 0 0 0,-1 1 0 0 0,1-1 0 0 0,-1 1 0 0 0,0-1 0 0 0,0 1 1 0 0,0 0-1 0 0,0 0 0 0 0,-1 0 0 0 0,1 0 0 0 0,-1 0 0 0 0,0 1 0 0 0,0-1 0 0 0,-1 1 0 0 0,1 0 0 0 0,-1 0 0 0 0,1 0 0 0 0,-1 0 0 0 0,-7-3 0 0 0,6 3-6 0 0,-1 1 0 0 0,0-1 0 0 0,0 1 0 0 0,0 0 1 0 0,0 0-1 0 0,0 1 0 0 0,0 0 0 0 0,-1 0 0 0 0,-9 0 1 0 0,6 2-124 0 0,-1-1 1 0 0,1 2-1 0 0,0 0 0 0 0,0 0 1 0 0,-11 4-1 0 0,4-1-199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1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198 108 11975 0 0,'0'0'547'0'0,"0"0"-11"0"0,0 3-344 0 0,-1 4-75 0 0,0 1 0 0 0,0 0 1 0 0,0-1-1 0 0,-1 1 0 0 0,-1-1 0 0 0,1 1 0 0 0,-1-1 0 0 0,-6 12 1 0 0,-37 54 904 0 0,8-21-1022 0 0,15-21 0 0 0,-36 62 0 0 0,56-89-11 0 0,2-3 18 0 0,1 1 0 0 0,-1-1 0 0 0,1 0 0 0 0,-1 1 0 0 0,1-1-1 0 0,-1 1 1 0 0,1-1 0 0 0,0 1 0 0 0,-1-1 0 0 0,1 1 0 0 0,0 2 0 0 0,0-2 86 0 0,0 0-1 0 0,-1-1 0 0 0,1 1 1 0 0,0 0-1 0 0,0-1 1 0 0,0 1-1 0 0,0 0 0 0 0,1 0 1 0 0,-1-1-1 0 0,0 1 1 0 0,1 0-1 0 0,-1 0 0 0 0,1-1 1 0 0,-1 1-1 0 0,1-1 1 0 0,2 4-1 0 0,-2-4-4 0 0,0 0 0 0 0,0 0 0 0 0,0 0-1 0 0,0 0 1 0 0,1-1 0 0 0,-1 1 0 0 0,0 0 0 0 0,0-1 0 0 0,1 1 0 0 0,-1 0-1 0 0,1-1 1 0 0,-1 0 0 0 0,0 1 0 0 0,1-1 0 0 0,-1 0 0 0 0,1 0 0 0 0,-1 0 0 0 0,1 0-1 0 0,-1 0 1 0 0,3 0 0 0 0,8-1 315 0 0,1-1 0 0 0,-1-1 0 0 0,0 0-1 0 0,17-6 1 0 0,45-22 990 0 0,-65 27-1216 0 0,31-17 10 0 0,0-1-1 0 0,-2-3 1 0 0,-1-1 0 0 0,0-1-1 0 0,34-36 1 0 0,-65 57-285 0 0,0 0 0 0 0,0-1 0 0 0,0 1 0 0 0,-1-1 0 0 0,-1 0 0 0 0,1-1 0 0 0,-1 1 0 0 0,0-1 0 0 0,-1 0 0 0 0,1 0 0 0 0,1-10 0 0 0,-1 2-660 0 0,-1 1 1 0 0,-1-1-1 0 0,-1 1 1 0 0,0-1-1 0 0,-2-18 1 0 0,1-8-3227 0 0,0 24 1937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15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1 534 11975 0 0,'0'0'547'0'0,"0"0"-11"0"0,10-9-323 0 0,9 1 984 0 0,-7 4 464 0 0,-11 4-708 0 0,16-11 772 0 0,-15 9-1788 0 0,-1 1-1 0 0,0 0 0 0 0,0-1 1 0 0,0 1-1 0 0,0-1 0 0 0,0 1 1 0 0,0-1-1 0 0,-1 1 0 0 0,1-1 1 0 0,0 0-1 0 0,-1 1 0 0 0,1-1 1 0 0,-1 0-1 0 0,0-2 0 0 0,3-28 485 0 0,-3 20 123 0 0,2-8-17 0 0,0 0 0 0 0,2 0 1 0 0,0 1-1 0 0,1-1 1 0 0,1 1-1 0 0,1 0 0 0 0,11-21 1 0 0,-12 26-484 0 0,2 1 0 0 0,0 0 0 0 0,0 0 0 0 0,1 1-1 0 0,1 1 1 0 0,0-1 0 0 0,0 1 0 0 0,2 1 0 0 0,-1 0 0 0 0,16-10 0 0 0,-2 4-44 0 0,0 1 0 0 0,1 1 0 0 0,1 1 0 0 0,0 2 0 0 0,0 1 0 0 0,1 1 0 0 0,0 1 0 0 0,54-8 0 0 0,-54 14-346 0 0,1 1 0 0 0,0 0 0 0 0,28 5 0 0 0,-44-2-1222 0 0,1-1 0 0 0,-1-1-1 0 0,24-2 1 0 0,-33 1-479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5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22 21191 0 0,'1'-1'480'0'0,"15"-20"1167"0"0,-14 31-1446 0 0,-2-3-201 0 0,-1-1 0 0 0,0 1 0 0 0,-1 0 0 0 0,1-1 0 0 0,-1 1 0 0 0,0-1 0 0 0,-1 0 0 0 0,0 0 0 0 0,0 0 0 0 0,-4 7 0 0 0,-8 9 0 0 0,-20 24 0 0 0,29-39 0 0 0,-178 195 31 0 0,-19 24-463 0 0,200-222 239 0 0,-51 70-521 0 0,31-34-1409 0 0,7 0-4542 0 0,16-38 865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2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10135 0 0,'0'0'231'0'0,"0"0"29"0"0,0 0 19 0 0,0 0 37 0 0,0 0 125 0 0,-2 1 58 0 0,-6 3-97 0 0,0 0 1 0 0,-17 5-1 0 0,-16 7 440 0 0,26-7-557 0 0,0 1 1 0 0,-19 17-1 0 0,-3 2-24 0 0,-199 162-261 0 0,210-169 0 0 0,12-10 0 0 0,1 0 0 0 0,-1 1 0 0 0,2 0 0 0 0,0 0 0 0 0,1 2 0 0 0,0-1 0 0 0,-9 19 0 0 0,19-31 37 0 0,0 0 0 0 0,0 1 0 0 0,1-1 0 0 0,-1 0 0 0 0,1 1-1 0 0,0-1 1 0 0,0 0 0 0 0,0 1 0 0 0,0-1 0 0 0,0 1 0 0 0,0-1 0 0 0,1 0 0 0 0,-1 1-1 0 0,1-1 1 0 0,0 0 0 0 0,0 1 0 0 0,-1-1 0 0 0,1 0 0 0 0,1 0 0 0 0,-1 0 0 0 0,0 0-1 0 0,3 3 1 0 0,1 3 184 0 0,2 0 0 0 0,-1-1 0 0 0,1 0-1 0 0,8 7 1 0 0,-9-9-45 0 0,1-1 0 0 0,0 0 1 0 0,-1 0-1 0 0,2 0 0 0 0,-1-1 0 0 0,0 1 0 0 0,1-2 0 0 0,-1 1 0 0 0,1-1 0 0 0,0-1 0 0 0,11 2 0 0 0,9-1-162 0 0,53-2-1 0 0,-79 0-9 0 0,10-1-147 0 0,0 0-1 0 0,1-1 1 0 0,-1 0-1 0 0,0-1 0 0 0,22-9 1 0 0,-9 4-4340 0 0,-2 3-1565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2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34 8287 0 0,'0'0'191'0'0,"0"0"26"0"0,-1 1 9 0 0,-8 7-170 0 0,0-1 0 0 0,-11 8 1 0 0,9-8-37 0 0,1 0 1 0 0,-11 11-1 0 0,6-4 664 0 0,-26 17 1 0 0,25-19 134 0 0,-24 22 1 0 0,39-33-798 0 0,-20 19 536 0 0,2 1-1 0 0,-30 41 0 0 0,43-54-349 0 0,2 0 0 0 0,-1 1 1 0 0,1-1-1 0 0,1 1 0 0 0,-4 11 0 0 0,5-15-17 0 0,1 1 1 0 0,0-1 0 0 0,1 0-1 0 0,-1 1 1 0 0,1-1 0 0 0,0 1-1 0 0,0-1 1 0 0,1 1 0 0 0,0-1-1 0 0,1 6 1 0 0,-1-8-148 0 0,0 1 0 0 0,0-1-1 0 0,0 1 1 0 0,1-1 0 0 0,0 0 0 0 0,-1 0 0 0 0,1 0 0 0 0,0 0 0 0 0,0 0-1 0 0,1 0 1 0 0,-1 0 0 0 0,1-1 0 0 0,-1 1 0 0 0,1-1 0 0 0,0 0 0 0 0,0 1-1 0 0,0-1 1 0 0,0-1 0 0 0,0 1 0 0 0,0 0 0 0 0,1-1 0 0 0,-1 0 0 0 0,0 0-1 0 0,1 0 1 0 0,-1 0 0 0 0,7 1 0 0 0,6-1 192 0 0,0-1 0 0 0,-1 0 0 0 0,1-1 1 0 0,28-5-1 0 0,-33 5-388 0 0,10-4 152 0 0,-1 0 0 0 0,34-13 0 0 0,-23 7 0 0 0,-17 6-79 0 0,0-1-1 0 0,0-1 0 0 0,0 0 1 0 0,-1 0-1 0 0,0-1 0 0 0,0-1 1 0 0,-1-1-1 0 0,0 1 0 0 0,-1-2 1 0 0,18-20-1 0 0,-26 26-36 0 0,1-1 0 0 0,-1 0 0 0 0,0 0 0 0 0,0 0 0 0 0,-1-1 0 0 0,0 1 0 0 0,0-1 0 0 0,0 1 0 0 0,-1-1 0 0 0,0 0 0 0 0,-1 0 0 0 0,1 1 0 0 0,-1-1 0 0 0,0 0 0 0 0,-1 0 0 0 0,-1-9 0 0 0,0 6-191 0 0,-1-1-1 0 0,0 1 1 0 0,0 0-1 0 0,-1 0 1 0 0,0 1-1 0 0,-1-1 1 0 0,0 1 0 0 0,0 0-1 0 0,-13-16 1 0 0,-1 5 170 0 0,13 14 131 0 0,1 1 0 0 0,0-1 1 0 0,0-1-1 0 0,-5-7 0 0 0,-9-14 6 0 0,19 28-31 0 0,0-1 0 0 0,-1 0 0 0 0,1 1 0 0 0,-1-1 0 0 0,1 1 0 0 0,0-1-1 0 0,-1 1 1 0 0,1 0 0 0 0,-1-1 0 0 0,1 1 0 0 0,-1-1 0 0 0,1 1 0 0 0,-1 0 0 0 0,1-1-1 0 0,-1 1 1 0 0,0 0 0 0 0,1 0 0 0 0,-1-1 0 0 0,0 1 0 0 0,1 0 0 0 0,-1 0 0 0 0,1 0-1 0 0,-1 0 1 0 0,0 0 0 0 0,1 0 0 0 0,-1 0 0 0 0,0 0 0 0 0,0 0 0 0 0,-13 9-1634 0 0,13-8 1496 0 0,-18 18-1352 0 0,2 4-14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2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7 15663 0 0,'0'0'356'0'0,"0"0"50"0"0,0 0 20 0 0,1-1-42 0 0,3-4-180 0 0,-3 4 176 0 0,-1 1 107 0 0,0 0 22 0 0,0 1-476 0 0,1 0 1 0 0,-1 0-1 0 0,1 0 0 0 0,-1 0 0 0 0,1 0 0 0 0,-1 0 0 0 0,0 0 1 0 0,1 0-1 0 0,-1 0 0 0 0,0 0 0 0 0,0 0 0 0 0,0 0 1 0 0,0 0-1 0 0,0 1 0 0 0,0-1 0 0 0,0 0 0 0 0,0 0 0 0 0,0 0 1 0 0,-1 2-1 0 0,-7 23-140 0 0,5-20 158 0 0,2-3-51 0 0,-6 20 0 0 0,-1-2 0 0 0,-1 1 0 0 0,0-1 0 0 0,-2-1 0 0 0,-16 24 0 0 0,-9 6 11 0 0,16-21-476 0 0,-1 0 0 0 0,-26 24 0 0 0,41-46-346 0 0,-1 0 0 0 0,0-1 1 0 0,0 0-1 0 0,0 0 0 0 0,-14 7 0 0 0,17-11-724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2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31 453 13823 0 0,'0'0'315'0'0,"-1"-2"45"0"0,-13-13-55 0 0,12 13-260 0 0,0 1 0 0 0,1-1 0 0 0,-1 0 1 0 0,1 1-1 0 0,-1-1 0 0 0,1 0 0 0 0,-2-3 1 0 0,3 4-38 0 0,0 0 0 0 0,-1 0 0 0 0,1 0 0 0 0,0 0 0 0 0,0 0 0 0 0,0 0 0 0 0,0 0 1 0 0,0 0-1 0 0,0 0 0 0 0,0-1 0 0 0,0 1 0 0 0,0 0 0 0 0,0 0 0 0 0,1 0 0 0 0,-1 0 1 0 0,1 0-1 0 0,-1 0 0 0 0,0 0 0 0 0,1 0 0 0 0,0-1 0 0 0,6-9 231 0 0,1 1 0 0 0,0 0 0 0 0,1 0-1 0 0,0 1 1 0 0,18-15 0 0 0,2-2 203 0 0,138-134-277 0 0,-143 140-165 0 0,1 1 0 0 0,1 1 0 0 0,49-26 0 0 0,-62 37 0 0 0,0 1 0 0 0,23-8 0 0 0,-31 12 0 0 0,1 1 0 0 0,-1-1 0 0 0,1 1 0 0 0,0 0 0 0 0,0 1 0 0 0,0 0 0 0 0,-1-1 0 0 0,1 2 0 0 0,10 0 0 0 0,-15 0 18 0 0,1-1 1 0 0,-1 1-1 0 0,1 0 0 0 0,-1 0 0 0 0,0 0 0 0 0,1-1 1 0 0,-1 1-1 0 0,0 1 0 0 0,1-1 0 0 0,-1 0 1 0 0,0 0-1 0 0,0 0 0 0 0,0 0 0 0 0,0 1 0 0 0,0-1 1 0 0,0 1-1 0 0,-1-1 0 0 0,1 1 0 0 0,0-1 0 0 0,-1 1 1 0 0,1-1-1 0 0,-1 1 0 0 0,1-1 0 0 0,-1 1 0 0 0,0 0 1 0 0,0 1-1 0 0,2 7 186 0 0,-2 1-1 0 0,1-1 1 0 0,-2 11 0 0 0,0-11-71 0 0,0 3-20 0 0,0 0 0 0 0,-1 0 0 0 0,-1-1 1 0 0,0 1-1 0 0,-10 23 0 0 0,-32 59-655 0 0,30-68 137 0 0,-19 37-15 0 0,14-31 72 0 0,-27 69 0 0 0,37-78 481 0 0,-4 17-31 0 0,13-38-229 0 0,0 0 0 0 0,1 0 0 0 0,-1 1-1 0 0,1-1 1 0 0,0 0 0 0 0,0 1 0 0 0,0-1 0 0 0,1 0 0 0 0,-1 0-1 0 0,2 6 1 0 0,3 4-5693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2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616 901 6447 0 0,'2'1'298'0'0,"15"2"44"0"0,-11-2-309 0 0,0 0-1 0 0,-1 0 1 0 0,1 1-1 0 0,0 0 1 0 0,9 4-1 0 0,-13-5 688 0 0,-8 17 1834 0 0,5-15-2240 0 0,-7 9-19 0 0,3-11-249 0 0,4-1-50 0 0,-8 3 4 0 0,-5 5 886 0 0,12-7 88 0 0,2-1 40 0 0,0 0-61 0 0,0-1-288 0 0,2-3-576 0 0,-1 1 0 0 0,1-1 0 0 0,-1 1 0 0 0,1 0 0 0 0,0-1 0 0 0,0 1 0 0 0,1 0 0 0 0,-1 0 0 0 0,0 1 0 0 0,1-1 0 0 0,0 0 0 0 0,0 1 0 0 0,0 0 0 0 0,5-4 0 0 0,17-15 252 0 0,19-25-341 0 0,-2-3 0 0 0,-3-1 0 0 0,-1-2 0 0 0,59-110 0 0 0,-52 67-438 0 0,36-107 0 0 0,-75 181 211 0 0,0-1-1 0 0,5-39 0 0 0,-9 50 174 0 0,-2-1 0 0 0,1 1 0 0 0,-2 0 0 0 0,1 0 0 0 0,-2-1 0 0 0,1 1-1 0 0,-5-14 1 0 0,6 23 54 0 0,-1 0 0 0 0,0 0 0 0 0,0 0 0 0 0,1 0 0 0 0,-1 0 0 0 0,0 0 0 0 0,0 1 0 0 0,-1-1 0 0 0,1 0 0 0 0,0 1 0 0 0,0-1 0 0 0,-1 1 0 0 0,1-1 0 0 0,-3-1 0 0 0,3 3 0 0 0,0-1 0 0 0,0 1 0 0 0,0 0 0 0 0,0-1 0 0 0,0 1 0 0 0,-1 0 0 0 0,1 0 0 0 0,0 0 0 0 0,0 0 0 0 0,0 0 0 0 0,0 0 0 0 0,-1 0 0 0 0,1 0 0 0 0,0 0 0 0 0,0 0 0 0 0,0 1 0 0 0,0-1 0 0 0,0 0 0 0 0,0 1 0 0 0,0-1 0 0 0,0 1 0 0 0,-1-1 0 0 0,2 1 0 0 0,-1 0 0 0 0,-2 1 0 0 0,-11 9 0 0 0,1 0 0 0 0,1 2 0 0 0,-17 19 0 0 0,9-9 0 0 0,-5 7 248 0 0,-37 57-1 0 0,-13 39 658 0 0,18-30-478 0 0,-18 19-981 0 0,-6-4 0 0 0,-132 141 1 0 0,185-222 488 0 0,-67 81-34 0 0,85-97 99 0 0,0 0 0 0 0,2 0-1 0 0,0 1 1 0 0,0 1 0 0 0,2-1 0 0 0,-9 27-1 0 0,13-31 1 0 0,1 0 0 0 0,0 0 0 0 0,0 0 0 0 0,1 0 0 0 0,2 17 0 0 0,-1-19 0 0 0,-1 0 0 0 0,1 0 0 0 0,-1 0 0 0 0,-1-1 0 0 0,0 1 0 0 0,0 0 0 0 0,0 0 0 0 0,-1 0 0 0 0,-4 10 0 0 0,-4 2-248 0 0,-2 1 0 0 0,0-1 0 0 0,-1-1 0 0 0,-2 0-1 0 0,0-1 1 0 0,0 0 0 0 0,-27 23 0 0 0,21-20-3101 0 0,1 2-989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2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1 361 11975 0 0,'0'0'547'0'0,"2"0"-11"0"0,31-6-251 0 0,-1-1 0 0 0,33-13 0 0 0,63-27 1033 0 0,33-22-653 0 0,-50 20 75 0 0,129-37-1 0 0,-216 79-739 0 0,68-19 0 0 0,103-16 0 0 0,-183 41-448 0 0,1 0 0 0 0,0 2 0 0 0,-1-1 0 0 0,1 1 0 0 0,12 4 0 0 0,-23-5-1066 0 0,-2 0-20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24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28 13823 0 0,'56'-24'1500'0'0,"-45"21"-1488"0"0,-11 3-12 0 0,1 0 0 0 0,-1 0 0 0 0,1 0 0 0 0,-1 0 0 0 0,1 0 0 0 0,-1 0 0 0 0,1 0 0 0 0,-1 0 0 0 0,1 0 0 0 0,-1 0 0 0 0,1 0 0 0 0,-1 1 0 0 0,0-1 0 0 0,1 0 0 0 0,-1 0 0 0 0,1 1 0 0 0,-1-1 0 0 0,0 0 0 0 0,1 1 0 0 0,0 0 17 0 0,0 1-1 0 0,0-1 1 0 0,-1 1-1 0 0,1 0 1 0 0,0-1-1 0 0,-1 1 1 0 0,0 0 0 0 0,1-1-1 0 0,-1 1 1 0 0,0 0-1 0 0,0-1 1 0 0,0 1-1 0 0,0 0 1 0 0,0 0-1 0 0,0-1 1 0 0,-1 3-1 0 0,-7 31 521 0 0,7-29-432 0 0,-8 20 107 0 0,-1 0 1 0 0,-2-1 0 0 0,0-1-1 0 0,-17 25 1 0 0,14-22-159 0 0,-77 114-71 0 0,18-29 106 0 0,3 4-32 0 0,-175 277-130 0 0,239-382 35 0 0,1 0-642 0 0,-2-1 1 0 0,-14 18 0 0 0,21-27-3141 0 0,1-1-1148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2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3 17503 0 0,'0'0'399'0'0,"-8"-3"540"0"0,7 3-907 0 0,0 0 0 0 0,0 0 0 0 0,-1 1 1 0 0,1-1-1 0 0,0 0 0 0 0,-1 1 0 0 0,1-1 0 0 0,0 1 1 0 0,0-1-1 0 0,0 1 0 0 0,0-1 0 0 0,-1 1 1 0 0,1 0-1 0 0,0 0 0 0 0,0-1 0 0 0,0 1 1 0 0,0 0-1 0 0,-1 2 0 0 0,-16 21-98 0 0,13-18 102 0 0,-5 7-36 0 0,-1 0 0 0 0,-1-1 0 0 0,-15 13 0 0 0,14-13 0 0 0,-1 0 0 0 0,-17 23 0 0 0,0 1-75 0 0,19-23 137 0 0,2-1-1 0 0,-13 19 1 0 0,20-27-177 0 0,1 0 0 0 0,0 0 0 0 0,0 0 0 0 0,0 1 0 0 0,0-1 0 0 0,1 1 0 0 0,0-1 1 0 0,0 1-1 0 0,0-1 0 0 0,0 1 0 0 0,1 0 0 0 0,0 7 0 0 0,0-9-24 0 0,0-1-1 0 0,0 0 0 0 0,0 0 1 0 0,-1 0-1 0 0,1 1 0 0 0,-1-1 1 0 0,1 0-1 0 0,-1 0 1 0 0,0 0-1 0 0,-1 4 0 0 0,1-5-372 0 0,1-1 0 0 0,0 0 0 0 0,0 0 0 0 0,0 0-853 0 0,0 0-3414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25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15663 0 0,'0'0'356'0'0,"0"0"50"0"0,1 1 20 0 0,1 0-412 0 0,0 0 0 0 0,0 0 0 0 0,0 1 0 0 0,-1-1 0 0 0,1 1 0 0 0,0-1 0 0 0,-1 1 0 0 0,0-1 0 0 0,1 1-1 0 0,-1 0 1 0 0,0 0 0 0 0,0 0 0 0 0,0 0 0 0 0,0 0 0 0 0,0 0 0 0 0,0 0 0 0 0,0 0 0 0 0,-1 0 0 0 0,1 0 0 0 0,-1 1 0 0 0,0-1 0 0 0,1 0-1 0 0,-1 0 1 0 0,-1 4 0 0 0,1 6 31 0 0,-2-1-1 0 0,1 0 1 0 0,-6 19 0 0 0,4-20-40 0 0,-3 12-5 0 0,-1 0 0 0 0,-1-1 0 0 0,-21 39 0 0 0,-42 56 0 0 0,19-34 0 0 0,11-13 0 0 0,-131 205 0 0 0,168-268 1 0 0,-102 135 191 0 0,81-112-513 0 0,0-1 0 0 0,-48 40 0 0 0,60-59-3690 0 0,4-3-1400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2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1 300 13823 0 0,'0'0'315'0'0,"0"0"45"0"0,0 0 21 0 0,0-2-49 0 0,0 0-325 0 0,0 0 0 0 0,1 0 0 0 0,-1 0 0 0 0,0 0 0 0 0,1 0 1 0 0,0 0-1 0 0,-1 0 0 0 0,1 0 0 0 0,0 1 0 0 0,0-1 0 0 0,0 0 0 0 0,0 0 0 0 0,0 1 0 0 0,1-1 0 0 0,-1 1 0 0 0,0-1 0 0 0,3-1 0 0 0,34-28 112 0 0,-22 18 195 0 0,16-13 447 0 0,1 0 0 0 0,0 2 0 0 0,71-36 0 0 0,-64 41-437 0 0,79-27 0 0 0,-104 41-328 0 0,1 1-1 0 0,-1 1 1 0 0,1 1-1 0 0,0 0 1 0 0,0 0-1 0 0,1 2 1 0 0,-1 0 0 0 0,25 4-1 0 0,-37-3 55 0 0,-1 0-1 0 0,0 0 0 0 0,1 0 0 0 0,-1 0 1 0 0,0 1-1 0 0,0-1 0 0 0,0 1 1 0 0,0 0-1 0 0,0 0 0 0 0,0 0 1 0 0,0 0-1 0 0,-1 1 0 0 0,1-1 0 0 0,-1 1 1 0 0,0 0-1 0 0,0-1 0 0 0,0 1 1 0 0,0 0-1 0 0,0 0 0 0 0,0 0 1 0 0,-1 1-1 0 0,1-1 0 0 0,-1 0 0 0 0,0 0 1 0 0,0 1-1 0 0,-1-1 0 0 0,2 6 1 0 0,-1 0 24 0 0,0 1 0 0 0,-1 0 0 0 0,0 0 0 0 0,0-1 1 0 0,-1 1-1 0 0,0 0 0 0 0,-1-1 0 0 0,-5 19 0 0 0,-1-6-192 0 0,-2 0-1 0 0,0-1 1 0 0,-1 0-1 0 0,-2 0 1 0 0,0-2-1 0 0,-1 1 1 0 0,0-2-1 0 0,-2 0 1 0 0,0 0-1 0 0,-1-2 1 0 0,-1 0-1 0 0,-1-1 1 0 0,0-1-1 0 0,0 0 1 0 0,-40 18-1 0 0,20-13-413 0 0,-1-2 0 0 0,-1-1 0 0 0,-44 10 0 0 0,78-25 455 0 0,1 1 0 0 0,-1-1 1 0 0,0 0-1 0 0,1-1 0 0 0,-9 1 0 0 0,-4-5-4292 0 0,9-1-1049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56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31 11975 0 0,'2'-2'23'0'0,"0"-1"91"0"0,1 1 0 0 0,-1-1-1 0 0,1 1 1 0 0,0 0 0 0 0,0-1 0 0 0,0 1 0 0 0,0 0 0 0 0,0 1-1 0 0,0-1 1 0 0,7-2 0 0 0,-9 4-80 0 0,0-1 0 0 0,0 1 0 0 0,0 0 1 0 0,0 0-1 0 0,0-1 0 0 0,0 1 0 0 0,0 0 0 0 0,0 0 0 0 0,0 0 1 0 0,0 0-1 0 0,0 0 0 0 0,0 0 0 0 0,0 0 0 0 0,0 1 1 0 0,0-1-1 0 0,0 0 0 0 0,0 0 0 0 0,0 1 0 0 0,0-1 0 0 0,0 1 1 0 0,0-1-1 0 0,0 1 0 0 0,-1-1 0 0 0,1 1 0 0 0,0 0 0 0 0,0-1 1 0 0,0 1-1 0 0,-1 0 0 0 0,1-1 0 0 0,-1 1 0 0 0,1 0 0 0 0,0 0 1 0 0,-1 0-1 0 0,1 0 0 0 0,-1-1 0 0 0,0 1 0 0 0,1 0 0 0 0,-1 0 1 0 0,0 0-1 0 0,1 0 0 0 0,-1 0 0 0 0,0 2 0 0 0,1 2 111 0 0,-1 1 0 0 0,0-1-1 0 0,0 0 1 0 0,-1 0 0 0 0,1 0-1 0 0,-1 0 1 0 0,0 0 0 0 0,0 0 0 0 0,-1 0-1 0 0,-3 7 1 0 0,-2 5 339 0 0,-15 25 0 0 0,-238 369 2430 0 0,183-293-1652 0 0,68-104-1256 0 0,-22 33-1 0 0,-42 85 0 0 0,38-59-43 0 0,16-34-626 0 0,1 1-1 0 0,-17 58 0 0 0,31-78-2028 0 0,4-19 1169 0 0,0-1-11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2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0 15663 0 0,'-6'5'155'0'0,"1"0"-1"0"0,0 1 0 0 0,0 0 1 0 0,0 0-1 0 0,1 0 0 0 0,0 0 1 0 0,0 1-1 0 0,0-1 0 0 0,1 1 1 0 0,-4 11-1 0 0,-7 14 300 0 0,-43 67 386 0 0,-69 92 0 0 0,-17 26-912 0 0,102-147 72 0 0,-4-1 0 0 0,-2-3 0 0 0,-105 113 0 0 0,122-148 0 0 0,12-11 0 0 0,-1-1 0 0 0,-1-1 0 0 0,0-1 0 0 0,-33 21 0 0 0,21-17-269 0 0,31-20-1135 0 0,1-4-511 0 0,3-14-107 0 0,6-6-24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2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1 314 10135 0 0,'57'-71'1075'0'0,"-44"53"-704"0"0,1 0 1 0 0,0 1-1 0 0,1 1 1 0 0,30-25-1 0 0,-14 19 1260 0 0,67-37 0 0 0,-80 50-1303 0 0,2 1 0 0 0,-1 0-1 0 0,1 1 1 0 0,0 1 0 0 0,26-4-1 0 0,-32 9-172 0 0,1-1 0 0 0,-1 2 0 0 0,1 0 0 0 0,-1 1 0 0 0,1 0 0 0 0,17 4 0 0 0,-22-3-106 0 0,0 1-1 0 0,0 0 1 0 0,0 1-1 0 0,0 0 1 0 0,-1 1 0 0 0,1 0-1 0 0,-1 0 1 0 0,0 1-1 0 0,9 8 1 0 0,-11-9 31 0 0,-1 0 0 0 0,0 1 1 0 0,0 0-1 0 0,-1 0 0 0 0,1 1 0 0 0,-2-1 1 0 0,1 1-1 0 0,-1 0 0 0 0,0 1 1 0 0,0-1-1 0 0,-1 1 0 0 0,0-1 0 0 0,0 1 1 0 0,-1 0-1 0 0,0 0 0 0 0,0 0 0 0 0,-1 1 1 0 0,0-1-1 0 0,0 14 0 0 0,-2-6-3 0 0,0 1 0 0 0,-1-1 1 0 0,-1 1-1 0 0,0-1 0 0 0,-1 0 0 0 0,-1 0 0 0 0,-1 0 0 0 0,0-1 0 0 0,-1 0 1 0 0,0 0-1 0 0,-1 0 0 0 0,-1-1 0 0 0,-1-1 0 0 0,0 1 0 0 0,0-2 0 0 0,-1 1 0 0 0,-19 15 1 0 0,11-12-29 0 0,1-2 1 0 0,-2 0 0 0 0,0-1-1 0 0,-1-1 1 0 0,0-1-1 0 0,-1 0 1 0 0,0-2 0 0 0,0-1-1 0 0,-1-1 1 0 0,0 0 0 0 0,-38 4-1 0 0,36-8-470 0 0,-1 0 0 0 0,1-2 0 0 0,-1-1 0 0 0,1-2 0 0 0,-1 0 0 0 0,1-1 0 0 0,-45-13 0 0 0,65 15 265 0 0,1-1-1 0 0,0 1 1 0 0,0-1-1 0 0,0 0 1 0 0,0-1-1 0 0,-4-2 1 0 0,7 4 38 0 0,0 0 0 0 0,-1 0 0 0 0,1 0 0 0 0,0 0 0 0 0,0 0 0 0 0,0-1 0 0 0,0 1 0 0 0,0 0 0 0 0,0-1 0 0 0,0 1 0 0 0,1-1 0 0 0,-1 1-1 0 0,0-1 1 0 0,1 1 0 0 0,-1-1 0 0 0,1 0 0 0 0,0 1 0 0 0,0-1 0 0 0,-1-2 0 0 0,2-10-906 0 0</inkml:trace>
  <inkml:trace contextRef="#ctx0" brushRef="#br0" timeOffset="1">1223 121 19351 0 0,'0'0'439'0'0,"0"0"62"0"0,0 0 33 0 0,-1 1-65 0 0,0 7-439 0 0,-1-1 0 0 0,2 0 0 0 0,-1 0 0 0 0,1 0 0 0 0,0 11 0 0 0,0 15-33 0 0,-3-12-3 0 0,0 0 1 0 0,-1 0-1 0 0,-1-1 0 0 0,-1 0 0 0 0,0 0 0 0 0,-2 0 0 0 0,0-1 1 0 0,-2 0-1 0 0,0 0 0 0 0,-12 17 0 0 0,5-10-626 0 0,-11 15-387 0 0,26-38 904 0 0,-1 0 1 0 0,0 0 0 0 0,0 0 0 0 0,-1-1 0 0 0,1 1 0 0 0,0-1-1 0 0,-1 1 1 0 0,1-1 0 0 0,-6 2 0 0 0,7-3-857 0 0,3-3-42 0 0,0-5-10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2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13823 0 0,'0'0'315'0'0,"0"0"45"0"0,0 0 21 0 0,0 0-49 0 0,1 0-149 0 0,2 0-89 0 0,-1-1 1 0 0,1 1 0 0 0,-1-1-1 0 0,0 0 1 0 0,1 1-1 0 0,-1-1 1 0 0,0 0-1 0 0,1-1 1 0 0,-1 1-1 0 0,0 0 1 0 0,3-3 0 0 0,25-21 835 0 0,-19 15-598 0 0,130-97 2435 0 0,-123 95-2462 0 0,45-42 311 0 0,-50 42-618 0 0,0 0 1 0 0,1 1 0 0 0,0 0 0 0 0,1 1-1 0 0,19-10 1 0 0,-8 9 1 0 0,52-15 0 0 0,-74 24 0 0 0,4 1 0 0 0,9 8 0 0 0,-13-5 0 0 0,-1 0 0 0 0,0 1 0 0 0,0-1 0 0 0,0 1 0 0 0,0-1 0 0 0,-1 1 0 0 0,1 0 0 0 0,-1 0 0 0 0,1 0 0 0 0,-1 0 0 0 0,0 1 0 0 0,0-1 0 0 0,0 0 0 0 0,-1 1 0 0 0,1-1 0 0 0,-1 1 0 0 0,0 0 0 0 0,0 0 0 0 0,0-1 0 0 0,0 7 0 0 0,1 6 0 0 0,-1-1 0 0 0,-1 0 0 0 0,-2 30 0 0 0,-1-24 0 0 0,-1 1 0 0 0,-1-1 0 0 0,0 0 0 0 0,-2-1 0 0 0,-12 29 0 0 0,-57 91 0 0 0,73-135 0 0 0,-11 25-174 0 0,7-9-5558 0 0,5-10-954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27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569 115 15663 0 0,'0'0'356'0'0,"0"0"50"0"0,0 0 20 0 0,-2 1-42 0 0,-6 0-250 0 0,-1-2-120 0 0,4-4-14 0 0,2 1 161 0 0,1-1-1 0 0,0 0 0 0 0,0-1 1 0 0,0 1-1 0 0,1 0 0 0 0,0 0 1 0 0,0-1-1 0 0,0-7 0 0 0,-4-17 437 0 0,4 27-597 0 0,0 0 0 0 0,-1 1 0 0 0,1-1 0 0 0,-1 0 0 0 0,0 0 0 0 0,-2-2 0 0 0,4 4 0 0 0,0 1 0 0 0,-1 0 0 0 0,1 0 0 0 0,0-1 0 0 0,-1 1 0 0 0,1 0 0 0 0,0-1 0 0 0,-1 1 0 0 0,1 0 0 0 0,0 0 0 0 0,-1 0 0 0 0,1-1 0 0 0,-1 1 0 0 0,1 0 0 0 0,0 0 0 0 0,-1 0 0 0 0,1 0 0 0 0,-1 0 0 0 0,1 0 0 0 0,0 0 0 0 0,-1 0 0 0 0,1 0 0 0 0,-1 0 0 0 0,1 0 0 0 0,-1 0 0 0 0,1 0 0 0 0,0 0 0 0 0,-1 0 0 0 0,1 0 0 0 0,-1 1 0 0 0,1-1 0 0 0,0 0 0 0 0,-1 0 0 0 0,1 0 0 0 0,0 1 0 0 0,-1-1 0 0 0,1 0 0 0 0,0 0 0 0 0,-1 1 0 0 0,1-1 0 0 0,0 0 0 0 0,-1 1 0 0 0,1-1 0 0 0,0 0 0 0 0,0 1 0 0 0,0-1 0 0 0,-1 1 0 0 0,0 0 0 0 0,-87 113 0 0 0,58-73 0 0 0,-32 57 1218 0 0,59-92-996 0 0,-2 5 221 0 0,4 0-294 0 0,1-10-148 0 0,1-1-1 0 0,-1 1 1 0 0,1 0 0 0 0,-1 0-1 0 0,1 0 1 0 0,-1 0-1 0 0,1 0 1 0 0,0 0-1 0 0,0-1 1 0 0,-1 1 0 0 0,1 0-1 0 0,0-1 1 0 0,0 1-1 0 0,0 0 1 0 0,0-1-1 0 0,0 1 1 0 0,0-1 0 0 0,0 0-1 0 0,0 1 1 0 0,0-1-1 0 0,0 0 1 0 0,0 1 0 0 0,0-1-1 0 0,0 0 1 0 0,0 0-1 0 0,0 0 1 0 0,0 0-1 0 0,0 0 1 0 0,2 0 0 0 0,4-1-2 0 0,-1 1 1 0 0,1-2-1 0 0,8-1 1 0 0,-15 3 0 0 0,29-9 0 0 0,0-1 0 0 0,-1-1 0 0 0,30-17 0 0 0,76-50 0 0 0,-117 67 0 0 0,-12 10 0 0 0,-5 5 0 0 0,-5 6 0 0 0,5-10 0 0 0,-47 74 0 0 0,-84 102 0 0 0,126-170 0 0 0,-18 23 69 0 0,-105 141-612 0 0,111-142 156 0 0,0 0 0 0 0,2 1 1 0 0,1 1-1 0 0,-16 46 0 0 0,25-56 282 0 0,0 2 0 0 0,2-1 1 0 0,0 0-1 0 0,1 1 0 0 0,1-1 0 0 0,1 1 0 0 0,1-1 0 0 0,5 27 0 0 0,5 11-239 0 0,32 97 0 0 0,22 98 408 0 0,-59-220 398 0 0,-1 1 0 0 0,0 47 0 0 0,-5-60-354 0 0,-2 1 1 0 0,0 0-1 0 0,-1-1 1 0 0,-10 38-1 0 0,8-49-5 0 0,1 0 1 0 0,-2 0-1 0 0,1 0 0 0 0,-2-1 0 0 0,1 0 1 0 0,-1 0-1 0 0,-1-1 0 0 0,0 0 0 0 0,0 0 1 0 0,-12 9-1 0 0,-5 3 158 0 0,0-2 1 0 0,-42 25-1 0 0,52-36-606 0 0,0 0 0 0 0,-17 6 1 0 0,-7-2-4779 0 0,3-5-1408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2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51 342 8287 0 0,'0'0'191'0'0,"0"0"26"0"0,0 0 9 0 0,0 0 42 0 0,2 1 158 0 0,20 0 353 0 0,1 0-1 0 0,-1-2 1 0 0,30-4-1 0 0,-29 3-324 0 0,64-9 1045 0 0,30-2 586 0 0,-82 8-1753 0 0,-30 3-305 0 0,0 1 1 0 0,0 0 0 0 0,0 0-1 0 0,0 1 1 0 0,1 0 0 0 0,-1 0-1 0 0,0 0 1 0 0,0 0 0 0 0,8 2-1 0 0,-5 1-27 0 0,17 1 0 0 0,-24-4 0 0 0,0 0 0 0 0,0 1 0 0 0,0-1 0 0 0,1 0 0 0 0,-1 0 0 0 0,0 0 0 0 0,0 0 0 0 0,0 0 0 0 0,0 0 0 0 0,1 0 0 0 0,-1-1 0 0 0,0 1 0 0 0,0 0 0 0 0,0 0 0 0 0,0-1 0 0 0,0 1 0 0 0,0-1 0 0 0,0 1 0 0 0,0-1 0 0 0,0 0 0 0 0,0 1 0 0 0,0-1 0 0 0,0 0 0 0 0,0 0 0 0 0,-1 1 0 0 0,2-3 0 0 0,1 0 0 0 0,3-4 0 0 0,0 0 0 0 0,9-15 0 0 0,2-4 0 0 0,-11 18 0 0 0,0-1 0 0 0,0-1 0 0 0,-1 1 0 0 0,0-1 0 0 0,-1 0 0 0 0,0 0 0 0 0,2-13 0 0 0,-4 16 0 0 0,0-1 0 0 0,-1 0 0 0 0,0 0 0 0 0,0 0 0 0 0,-1-1 0 0 0,0 1 0 0 0,-1 0 0 0 0,1 0 0 0 0,-2 0 0 0 0,-2-10 0 0 0,3 15 0 0 0,0 0 0 0 0,0 0 0 0 0,-1 0 0 0 0,1 1 0 0 0,-1-1 0 0 0,0 0 0 0 0,0 1 0 0 0,0-1 0 0 0,0 1 0 0 0,0 0 0 0 0,0 0 0 0 0,-1 0 0 0 0,1 0 0 0 0,-1 0 0 0 0,1 0 0 0 0,-1 0 0 0 0,0 1 0 0 0,0 0 0 0 0,0-1 0 0 0,0 1 0 0 0,0 0 0 0 0,0 0 0 0 0,0 1 0 0 0,0-1 0 0 0,0 1 0 0 0,0-1 0 0 0,-5 1 0 0 0,-4 0 0 0 0,-1 1 0 0 0,1 0 0 0 0,-1 0 0 0 0,1 1 0 0 0,-19 6 0 0 0,-65 22-988 0 0,-148 68 0 0 0,237-95 992 0 0,1 1 0 0 0,-1 0 0 0 0,0 0 0 0 0,1 0 0 0 0,0 1 1 0 0,0 0-1 0 0,0 0 0 0 0,1 1 0 0 0,0 0 0 0 0,0-1 0 0 0,0 2 0 0 0,1-1 0 0 0,-6 11 0 0 0,4-4 246 0 0,1 1 1 0 0,0 0 0 0 0,0 0-1 0 0,2 0 1 0 0,-1 0-1 0 0,0 19 1 0 0,-5 28-131 0 0,4-37-111 0 0,1 1 0 0 0,1 0 0 0 0,2 0 0 0 0,2 38 0 0 0,-1-59-9 0 0,1 0 0 0 0,0 0 0 0 0,-1 0 0 0 0,1-1 0 0 0,1 1 0 0 0,-1 0 0 0 0,1-1 0 0 0,-1 1 0 0 0,1-1 0 0 0,0 1 0 0 0,0-1 0 0 0,1 0 0 0 0,3 4 0 0 0,-4-4 0 0 0,1-1 0 0 0,0 0 0 0 0,0 0 0 0 0,0 0 0 0 0,0-1 0 0 0,0 1 0 0 0,0-1 0 0 0,0 0 0 0 0,0 1 0 0 0,1-2 0 0 0,-1 1 0 0 0,1 0 0 0 0,-1-1 0 0 0,0 1 0 0 0,5-1 0 0 0,30-1 403 0 0,-1-1 0 0 0,0-2 0 0 0,46-11 0 0 0,-1 0 33 0 0,103-15-436 0 0,-177 28-38 0 0,-4 2-165 0 0,0-1 1 0 0,0 0 0 0 0,0 1 0 0 0,1 0-1 0 0,5 0 1 0 0,-8 1-1234 0 0,-2-1-78 0 0,0 0-20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29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8287 0 0,'0'0'191'0'0,"0"2"26"0"0,-3 8 9 0 0,4 2-34 0 0,4 1 69 0 0,0 0-1 0 0,1 0 1 0 0,0 0 0 0 0,1 0 0 0 0,0-1 0 0 0,1 0 0 0 0,16 18 0 0 0,-6-11 697 0 0,1-1 1 0 0,1 0-1 0 0,28 18 1 0 0,-8-6-154 0 0,82 53 1139 0 0,27 19-230 0 0,-112-74-1788 0 0,-25-21 74 0 0,1 1 0 0 0,24 10 0 0 0,-35-17-25 0 0,0-1-1 0 0,-1 1 0 0 0,1-1 1 0 0,0 0-1 0 0,-1 1 1 0 0,1-1-1 0 0,0 0 0 0 0,-1 0 1 0 0,1 0-1 0 0,0 0 1 0 0,-1 0-1 0 0,1 0 0 0 0,0-1 1 0 0,0 1-1 0 0,-1-1 1 0 0,1 1-1 0 0,-1-1 1 0 0,1 1-1 0 0,0-1 0 0 0,-1 0 1 0 0,1 0-1 0 0,1-1 1 0 0,0-1-377 0 0,0 1 0 0 0,0-1 1 0 0,0 0-1 0 0,-1 0 1 0 0,1 0-1 0 0,-1 0 1 0 0,1 0-1 0 0,2-7 1 0 0,3-8-1133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3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0 13823 0 0,'0'0'315'0'0,"0"0"45"0"0,0 0 21 0 0,0 0-49 0 0,-9 2-137 0 0,-4 2 58 0 0,0 1 1 0 0,1 0 0 0 0,-24 13-1 0 0,-34 26 701 0 0,68-43-953 0 0,-233 147-1 0 0,148-95 0 0 0,52-33 0 0 0,0 2 0 0 0,2 0 0 0 0,-52 48 0 0 0,80-65 58 0 0,0 0 0 0 0,1 0 0 0 0,0 0 0 0 0,-5 9 0 0 0,8-13-91 0 0,1 0 0 0 0,-1 0 0 0 0,1-1 0 0 0,-1 1 0 0 0,1 0 0 0 0,-1 0 0 0 0,1 0 1 0 0,0-1-1 0 0,-1 1 0 0 0,1 0 0 0 0,0 0 0 0 0,0 0 0 0 0,0 0 0 0 0,0 0 0 0 0,0-1 1 0 0,0 1-1 0 0,0 0 0 0 0,0 0 0 0 0,0 0 0 0 0,0 0 0 0 0,0 0 0 0 0,0 0 0 0 0,1-1 0 0 0,-1 1 1 0 0,0 0-1 0 0,1 0 0 0 0,-1 0 0 0 0,1 0 0 0 0,-1-1 0 0 0,1 1 0 0 0,-1 0 0 0 0,1-1 1 0 0,-1 1-1 0 0,1 0 0 0 0,0-1 0 0 0,-1 1 0 0 0,1-1 0 0 0,0 1 0 0 0,-1-1 0 0 0,1 1 1 0 0,0-1-1 0 0,0 1 0 0 0,1-1 0 0 0,14 5-5754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3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324 321 8287 0 0,'0'0'191'0'0,"0"0"26"0"0,0 0 9 0 0,2 0-34 0 0,-1 1-153 0 0,3 0-32 0 0,8-5-15 0 0,8-4 2055 0 0,-1-1 1 0 0,25-16-1 0 0,-39 21-1590 0 0,0 0 0 0 0,-1 0 0 0 0,1 0 1 0 0,-1-1-1 0 0,0 1 0 0 0,-1-1 0 0 0,1 0 1 0 0,4-10-1 0 0,-3 6-166 0 0,0-1 0 0 0,-1 0 0 0 0,0 0 0 0 0,2-11 0 0 0,-5 11-192 0 0,0 1 0 0 0,0-1 1 0 0,-1 0-1 0 0,0 1 0 0 0,0-1 0 0 0,-3-9 0 0 0,0 0-261 0 0,-1 1-1 0 0,-6-19 1 0 0,9 36 71 0 0,0 0 0 0 0,0 0 0 0 0,0 0 0 0 0,0 0 0 0 0,-1 0 1 0 0,1 0-1 0 0,0 0 0 0 0,0 0 0 0 0,-1 0 0 0 0,1 1 0 0 0,-1-1 0 0 0,1 1 0 0 0,-1-1 1 0 0,1 1-1 0 0,-1-1 0 0 0,-2 1 0 0 0,3-1 61 0 0,-4 1 29 0 0,1-1-1 0 0,-1 1 1 0 0,0 0-1 0 0,0 0 1 0 0,0 0-1 0 0,1 0 0 0 0,-1 1 1 0 0,0 0-1 0 0,0 0 1 0 0,1 1-1 0 0,-1-1 1 0 0,-6 4-1 0 0,-7 3 4 0 0,-28 19 0 0 0,40-23-2 0 0,-10 7 0 0 0,0 1 0 0 0,0 0 0 0 0,-25 28 0 0 0,-36 51 0 0 0,47-53 0 0 0,-27 45 0 0 0,47-66 0 0 0,1 0 0 0 0,1 0 0 0 0,1 0 0 0 0,0 1 0 0 0,-8 34 0 0 0,15-50 0 0 0,-1 0 0 0 0,1-1 0 0 0,0 1 0 0 0,0 0 0 0 0,-1 0 0 0 0,1-1 0 0 0,1 1 0 0 0,-1 0 0 0 0,0 0 0 0 0,0-1 0 0 0,1 1 0 0 0,-1 0 0 0 0,1 0 0 0 0,-1-1 0 0 0,1 1 0 0 0,0-1 0 0 0,-1 1 0 0 0,1 0 0 0 0,2 1 0 0 0,-2-1 0 0 0,1-1 0 0 0,-1 0 0 0 0,1 0 0 0 0,-1 0 0 0 0,1 0 0 0 0,0 0 0 0 0,-1 0 0 0 0,1-1 0 0 0,0 1 0 0 0,0 0 0 0 0,-1-1 0 0 0,1 0 0 0 0,0 1 0 0 0,0-1 0 0 0,0 0 0 0 0,0 0 0 0 0,0 0 0 0 0,3 0 0 0 0,6-2 0 0 0,0 0 0 0 0,0-1 0 0 0,0 0 0 0 0,-1 0 0 0 0,20-10 0 0 0,-10 4 0 0 0,19-7 0 0 0,-1-3 0 0 0,0-1 0 0 0,-2-1 0 0 0,0-2 0 0 0,-2-2 0 0 0,56-50 0 0 0,-71 53 0 0 0,-21 25-5 0 0,-10 14-214 0 0,-14 23 1 0 0,-16 43-2 0 0,37-69 675 0 0,4-8-5962 0 0,1-6 389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3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0 279 8287 0 0,'2'-1'191'0'0,"30"-8"635"0"0,37-17 0 0 0,-28 5 3123 0 0,51-49 1223 0 0,-55 50-4991 0 0,-25 14-165 0 0,0 0 0 0 0,-1 0-1 0 0,20-16 1 0 0,-30 21 355 0 0,-1 13 626 0 0,-1 1-779 0 0,0 0 0 0 0,-7 22 0 0 0,7-30-222 0 0,-1 0-1 0 0,0 0 0 0 0,0 0 1 0 0,0 0-1 0 0,-1 0 1 0 0,1-1-1 0 0,-1 1 0 0 0,0-1 1 0 0,-5 6-1 0 0,5-9 5 0 0,0 2 0 0 0,-3 12 0 0 0,3-7-76 0 0,1-4-205 0 0,3-6-125 0 0,13-24-823 0 0,-9 20 1229 0 0,8-11 0 0 0,0 2 0 0 0,1-1 0 0 0,27-22 0 0 0,61-32-1440 0 0,-72 46 1105 0 0,-23 19 546 0 0,-1-1 1 0 0,0 1 0 0 0,10-5 0 0 0,-14 9-159 0 0,0 0 1 0 0,0 0-1 0 0,1 0 1 0 0,-1 0-1 0 0,0 1 1 0 0,1-1-1 0 0,-1 1 1 0 0,1-1-1 0 0,-1 1 1 0 0,0 0 0 0 0,1 0-1 0 0,-1 0 1 0 0,1 0-1 0 0,-1 0 1 0 0,4 1-1 0 0,-3 0-47 0 0,1 0-5 0 0,-1 0-1 0 0,1 0 1 0 0,-1 0-1 0 0,1 0 1 0 0,-1 1 0 0 0,0-1-1 0 0,0 1 1 0 0,0 0 0 0 0,0 0-1 0 0,0 0 1 0 0,0 0 0 0 0,0 1-1 0 0,-1-1 1 0 0,1 1 0 0 0,3 4-1 0 0,-3-3 0 0 0,-1-1 0 0 0,0 0 0 0 0,0 1 0 0 0,0-1 0 0 0,0 1 0 0 0,-1 0 0 0 0,1-1 0 0 0,-1 1 0 0 0,0 0 0 0 0,0 0 0 0 0,0 0 0 0 0,-1 0 0 0 0,1 0 0 0 0,-1 0 0 0 0,0 0 0 0 0,0 0 0 0 0,-1 7 0 0 0,-1-3 0 0 0,1 0 0 0 0,-1 0 0 0 0,-1 0 0 0 0,1 0 0 0 0,-1 0 0 0 0,-1 0 0 0 0,-5 10 0 0 0,-24 33-1782 0 0,32-49 179 0 0,1-2-2497 0 0,0 0-1063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31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3 13823 0 0,'0'0'44'0'0,"1"0"0"0"0,-1-1-1 0 0,0 1 1 0 0,0 0-1 0 0,1 0 1 0 0,-1 0 0 0 0,0 0-1 0 0,0-1 1 0 0,0 1 0 0 0,1 0-1 0 0,-1 0 1 0 0,0 0-1 0 0,1 0 1 0 0,-1 0 0 0 0,0 0-1 0 0,0 0 1 0 0,1 0 0 0 0,-1 0-1 0 0,0 0 1 0 0,1 0-1 0 0,-1 0 1 0 0,0 0 0 0 0,0 0-1 0 0,1 0 1 0 0,-1 0 0 0 0,0 0-1 0 0,1 0 1 0 0,-1 0 0 0 0,0 0-1 0 0,0 0 1 0 0,1 0-1 0 0,-1 1 1 0 0,0-1 0 0 0,0 0-1 0 0,1 0 1 0 0,0 6 37 0 0,-1 0-1 0 0,1 0 1 0 0,-1 0 0 0 0,-1 0-1 0 0,1 0 1 0 0,-1 0 0 0 0,0 0 0 0 0,0 0-1 0 0,0 0 1 0 0,-1-1 0 0 0,-3 7-1 0 0,-4 11 418 0 0,-19 29-1 0 0,24-43-479 0 0,-20 27-18 0 0,-1 0 0 0 0,-2-1 0 0 0,-39 39 0 0 0,30-34 0 0 0,13-14 0 0 0,-183 215 0 0 0,96-116 313 0 0,90-103-183 0 0,7-6-178 0 0,-18 27 0 0 0,30-41-1847 0 0,1-2-121 0 0,0 0-28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57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431 272 17503 0 0,'0'0'399'0'0,"0"0"60"0"0,0 0 21 0 0,0 0-59 0 0,1 2-276 0 0,6 12-139 0 0,2 1 0 0 0,14 20-1 0 0,12 19-6 0 0,-21-30 414 0 0,2 0 0 0 0,1-2 0 0 0,1 0 0 0 0,25 24 1 0 0,13 16-1308 0 0,-53-59 708 0 0,-1 0 1 0 0,1-1-1 0 0,-1 1 0 0 0,1-1 0 0 0,0 0 0 0 0,0 0 0 0 0,0 0 1 0 0,0 0-1 0 0,0 0 0 0 0,5 1 0 0 0,-7-2-1451 0 0,-1-1-4502 0 0</inkml:trace>
  <inkml:trace contextRef="#ctx0" brushRef="#br0" timeOffset="1">1049 1 19351 0 0,'-2'3'159'0'0,"0"0"-1"0"0,-1 0 1 0 0,0-1-1 0 0,0 1 1 0 0,0 0-1 0 0,0-1 1 0 0,0 0-1 0 0,-7 4 1 0 0,-10 8 357 0 0,-7 11-477 0 0,0 0-1 0 0,2 2 1 0 0,1 1 0 0 0,-25 38 0 0 0,-73 131-70 0 0,67-103 45 0 0,-34 57-18 0 0,-192 290-56 0 0,167-294-946 0 0,-38 51-1356 0 0,147-190 2100 0 0,0-1-1 0 0,0 1 1 0 0,1 0-1 0 0,-3 8 1 0 0,6-13 109 0 0,0 0 0 0 0,0 0 0 0 0,0 0 0 0 0,1 0-1 0 0,-1 1 1 0 0,1-1 0 0 0,0 0 0 0 0,0 0 0 0 0,0 0 0 0 0,0 1 0 0 0,0-1 0 0 0,1 0-1 0 0,0 4 1 0 0,7 8-871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31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5 445 8287 0 0,'-1'0'17'0'0,"1"-1"-1"0"0,-1 0 0 0 0,1 1 0 0 0,-1-1 0 0 0,1 0 1 0 0,0 0-1 0 0,-1 1 0 0 0,1-1 0 0 0,0 0 0 0 0,0 0 1 0 0,0 0-1 0 0,-1 0 0 0 0,1 1 0 0 0,0-1 0 0 0,0 0 1 0 0,0 0-1 0 0,0 0 0 0 0,0 0 0 0 0,0 0 0 0 0,1 1 1 0 0,-1-1-1 0 0,0 0 0 0 0,0 0 0 0 0,1 0 0 0 0,-1 1 0 0 0,0-1 1 0 0,1-1-1 0 0,2-2 39 0 0,-1 1 0 0 0,1-1 1 0 0,0 1-1 0 0,4-5 0 0 0,3-2 41 0 0,22-31-56 0 0,-22 26-5 0 0,1 1 1 0 0,1 0 0 0 0,13-13-1 0 0,24-14 1599 0 0,2 3-1 0 0,78-46 0 0 0,-92 63-679 0 0,0 1-1 0 0,1 3 0 0 0,56-19 0 0 0,-77 30-601 0 0,1 2 0 0 0,-1 0 0 0 0,1 1 0 0 0,0 1 0 0 0,0 0 0 0 0,0 1 0 0 0,0 1 0 0 0,0 1-1 0 0,0 1 1 0 0,27 5 0 0 0,-34-3-289 0 0,-1 0 0 0 0,1 0 0 0 0,-1 1 0 0 0,1 0 1 0 0,-1 1-1 0 0,-1 0 0 0 0,1 0 0 0 0,-1 1 0 0 0,0 1 0 0 0,-1-1 0 0 0,0 1 0 0 0,0 1 0 0 0,0-1 0 0 0,-1 2 0 0 0,-1-1 0 0 0,0 1 0 0 0,0-1 1 0 0,-1 2-1 0 0,0-1 0 0 0,0 0 0 0 0,-1 1 0 0 0,-1 0 0 0 0,0 0 0 0 0,0 0 0 0 0,1 17 0 0 0,-4-23-96 0 0,0 0 0 0 0,0-1 0 0 0,0 1 0 0 0,-1 0 0 0 0,0 0 0 0 0,0 0 0 0 0,0 0 0 0 0,0-1 0 0 0,-1 1 0 0 0,0-1 0 0 0,0 1 0 0 0,0-1 0 0 0,0 0 0 0 0,-1 1 0 0 0,1-1 0 0 0,-1 0 0 0 0,0-1 0 0 0,-1 1 0 0 0,1-1 0 0 0,-1 1 0 0 0,1-1 0 0 0,-1 0 0 0 0,-7 4 0 0 0,-7 4-237 0 0,-1-1-1 0 0,-1-1 1 0 0,1-1-1 0 0,-25 7 1 0 0,19-6 422 0 0,-41 11-152 0 0,-101 18 0 0 0,130-30-50 0 0,4-1-645 0 0,-45 3 0 0 0,55-8 216 0 0,16-1-8 0 0,1 0-1 0 0,0-1 1 0 0,0 1 0 0 0,0-1-1 0 0,-1-1 1 0 0,1 1 0 0 0,0-1-1 0 0,-8-2 1 0 0,2-2-1048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32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1 15663 0 0,'0'0'356'0'0,"0"0"50"0"0,2 1 20 0 0,0 1-403 0 0,0 0 0 0 0,1 0 0 0 0,-1 0-1 0 0,0 1 1 0 0,-1-1 0 0 0,1 1 0 0 0,0-1 0 0 0,-1 1-1 0 0,1-1 1 0 0,-1 1 0 0 0,0 0 0 0 0,0-1-1 0 0,0 1 1 0 0,0 0 0 0 0,0 4 0 0 0,2 9 60 0 0,1 26 0 0 0,-4-39-82 0 0,1 14 122 0 0,-2 0 0 0 0,0 0 0 0 0,0 0 0 0 0,-2 0 0 0 0,0-1 1 0 0,-10 30-1 0 0,4-23 130 0 0,-1 1 0 0 0,0-1 1 0 0,-27 40-1 0 0,11-26-193 0 0,-1-2 0 0 0,-64 64 0 0 0,-79 47-75 0 0,90-78-227 0 0,-33 25-900 0 0,-10-1 535 0 0,73-52-4208 0 0,28-23-603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32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77 13823 0 0,'0'0'630'0'0,"0"0"-13"0"0,-1 2-320 0 0,-22 33 1695 0 0,19-25-1976 0 0,4-10-16 0 0,0 1 0 0 0,0-1 0 0 0,0 0 0 0 0,0 1 0 0 0,-1-1 0 0 0,1 1 0 0 0,0-1 0 0 0,0 1 0 0 0,0-1 0 0 0,0 1 0 0 0,1-1 0 0 0,-1 0 0 0 0,0 1 0 0 0,0-1 0 0 0,0 1 0 0 0,0-1 0 0 0,0 0 0 0 0,0 1 0 0 0,1 0 0 0 0,0-1 20 0 0,0 1 0 0 0,1 0 0 0 0,-1-1 0 0 0,0 1 0 0 0,1-1 0 0 0,-1 1 0 0 0,1-1 0 0 0,-1 0 0 0 0,1 0 0 0 0,-1 0 0 0 0,0 1 0 0 0,1-1 0 0 0,-1-1 0 0 0,1 1 0 0 0,-1 0 0 0 0,3-1 0 0 0,25-5 571 0 0,-17 1-164 0 0,-1 0 0 0 0,0-1 0 0 0,0-1 0 0 0,0 0-1 0 0,10-8 1 0 0,-7 5-125 0 0,28-16 0 0 0,-34 23-302 0 0,-5 1 0 0 0,1 1 0 0 0,-1-1 0 0 0,0 1 0 0 0,0-1 0 0 0,0 0 0 0 0,-1 0 0 0 0,4-3 0 0 0,0-2 0 0 0,-4-3-64 0 0,-3 10 34 0 0,1-1 0 0 0,-1 0 0 0 0,0 0-1 0 0,1 0 1 0 0,-1 1 0 0 0,1-1 0 0 0,-1 0 0 0 0,0 0 0 0 0,0 1-1 0 0,0-1 1 0 0,1 1 0 0 0,-1-1 0 0 0,0 1 0 0 0,0-1-1 0 0,0 1 1 0 0,0-1 0 0 0,0 1 0 0 0,0 0 0 0 0,0 0-1 0 0,0-1 1 0 0,0 1 0 0 0,0 0 0 0 0,0 0 0 0 0,0 0 0 0 0,0 0-1 0 0,-1 0 1 0 0,-32 4-985 0 0,26-3 917 0 0,-2 0-1 0 0,1 1 1 0 0,0 0-1 0 0,0 1 0 0 0,0 0 0 0 0,1 1 0 0 0,-13 6 0 0 0,-46 33-822 0 0,38-23 888 0 0,-42 31 1184 0 0,-30 19-712 0 0,-15-5-432 0 0,62-37-211 0 0,-86 61 0 0 0,128-80 48 0 0,3-3-22 0 0,0 1 1 0 0,1-1 0 0 0,0 2-1 0 0,0-1 1 0 0,0 1 0 0 0,1 0 0 0 0,-7 11-1 0 0,13-18 178 0 0,1 0-1 0 0,-1 0 1 0 0,1 0-1 0 0,0 0 0 0 0,-1 0 1 0 0,1 0-1 0 0,0 1 1 0 0,0-1-1 0 0,-1 0 1 0 0,1 0-1 0 0,0 0 0 0 0,0 0 1 0 0,0 0-1 0 0,1 1 1 0 0,-1-1-1 0 0,0 0 1 0 0,0 0-1 0 0,1 0 0 0 0,-1 0 1 0 0,0 0-1 0 0,1 0 1 0 0,-1 0-1 0 0,1 0 1 0 0,-1 0-1 0 0,1 0 0 0 0,0 0 1 0 0,0 0-1 0 0,-1 0 1 0 0,1 0-1 0 0,0 0 0 0 0,0-1 1 0 0,0 1-1 0 0,0 0 1 0 0,1 0-1 0 0,3 3 2 0 0,1-1 0 0 0,-1 0-1 0 0,1-1 1 0 0,-1 1 0 0 0,7 1-1 0 0,24 5 741 0 0,1 0-1 0 0,0-3 0 0 0,47 3 1 0 0,-22-3-24 0 0,250 20 573 0 0,-186-21-226 0 0,41-1-1838 0 0,-162-4 135 0 0,1 0 1 0 0,-1-1 0 0 0,0 1-1 0 0,10-4 1 0 0,-6 1-6525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4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0,'0'0'231'0'0,"2"1"29"0"0,11 6 335 0 0,8-2 1869 0 0,-6-2-822 0 0,23 16-1642 0 0,-27-13 0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4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6447 0 0,'0'0'142'0'0,"0"0"22"0"0,2 0 13 0 0,10 0-61 0 0,-1 0-104 0 0,-1 0 1 0 0,1 0-1 0 0,0-1 0 0 0,-1-1 0 0 0,18-4 0 0 0,8-3 43 0 0,-23 6 651 0 0,21-8 0 0 0,-31 10-521 0 0,1-1 0 0 0,-1 1 1 0 0,0-1-1 0 0,0 0 0 0 0,1 0 0 0 0,-1-1 0 0 0,-1 1 1 0 0,1-1-1 0 0,0 1 0 0 0,3-5 0 0 0,-5 6 258 0 0,-2 2-294 0 0,-3 8-133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5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22 8287 0 0,'3'0'56'0'0,"-1"0"0"0"0,1 0 0 0 0,0 0 0 0 0,-1 0 0 0 0,1 0 0 0 0,-1-1 0 0 0,1 1 0 0 0,0-1 0 0 0,-1 0 0 0 0,0 0 0 0 0,5-2 0 0 0,9-3 136 0 0,6 0 2646 0 0,-6 4 2376 0 0,-23 3-5113 0 0,1 0 0 0 0,0 1 0 0 0,-1 0 0 0 0,1 1 0 0 0,0-1 0 0 0,0 1 0 0 0,0 0-1 0 0,-9 7 1 0 0,9-6 94 0 0,-170 117-611 0 0,42-27-43 0 0,55-41 493 0 0,-100 60 334 0 0,138-89-266 0 0,-65 48 1 0 0,97-63-544 0 0,3 1 291 0 0,6-9 150 0 0,0 0-1 0 0,0 0 0 0 0,1 0 0 0 0,-1 0 1 0 0,0 0-1 0 0,1 0 0 0 0,-1 0 1 0 0,0 0-1 0 0,1 0 0 0 0,-1 0 0 0 0,1 0 1 0 0,-1 0-1 0 0,1 0 0 0 0,0-1 1 0 0,-1 1-1 0 0,1 0 0 0 0,0 0 0 0 0,0-1 1 0 0,0 1-1 0 0,-1 0 0 0 0,1-1 1 0 0,0 1-1 0 0,0-1 0 0 0,0 1 0 0 0,0-1 1 0 0,0 0-1 0 0,1 1 0 0 0,29 9 5 0 0,-13-7-4 0 0,0-1 0 0 0,1 0 0 0 0,-1-2 0 0 0,1 0 0 0 0,22-3 0 0 0,15-1 0 0 0,20 1 0 0 0,-25 1 0 0 0,74 4 0 0 0,-107 0 0 0 0,-1 1 0 0 0,0 0 0 0 0,1 1 0 0 0,-2 1 0 0 0,1 1 0 0 0,-1 0 0 0 0,1 1 0 0 0,16 10 0 0 0,-20-9 0 0 0,0 1 0 0 0,0 0 0 0 0,-1 1 0 0 0,0 0 0 0 0,-1 1 0 0 0,0 0 0 0 0,10 15 0 0 0,-14-16 0 0 0,-1-1 0 0 0,0 1 0 0 0,0 0 0 0 0,-1 1 0 0 0,-1 0 0 0 0,0-1 0 0 0,0 1 0 0 0,-1 1 0 0 0,0-1 0 0 0,1 15 0 0 0,-4-25 0 0 0,1 2 0 0 0,-1 0 0 0 0,1 0 0 0 0,-1 0 0 0 0,0 0 0 0 0,0 0 0 0 0,0 0 0 0 0,0 0 0 0 0,0 0 0 0 0,-1 0 0 0 0,0 0 0 0 0,1 0 0 0 0,-1 0 0 0 0,0 0 0 0 0,0 0 0 0 0,0 0 0 0 0,-1-1 0 0 0,1 1 0 0 0,-3 3 0 0 0,-5 11 0 0 0,8-14 0 0 0,0-1 0 0 0,0 1 0 0 0,-1-1 0 0 0,1 0 0 0 0,0 1 0 0 0,-3 2 0 0 0,-9 8 166 0 0,0-1 0 0 0,-1-1 0 0 0,0 0 0 0 0,-1-1 0 0 0,-18 10 0 0 0,6-6 166 0 0,-1-1 0 0 0,-34 11 0 0 0,27-15-332 0 0,1-2 0 0 0,-1-1 0 0 0,-55 3 0 0 0,34-5 0 0 0,19 0 0 0 0,-1-1 0 0 0,0-3 0 0 0,0-1 0 0 0,1-1 0 0 0,-49-11 0 0 0,80 12 0 0 0,0-1 0 0 0,0 0 0 0 0,0 0 0 0 0,1 0 0 0 0,-10-6 0 0 0,14 8-3 0 0,1 0 1 0 0,-1 0-1 0 0,1-1 0 0 0,-1 1 0 0 0,1 0 0 0 0,-1 0 1 0 0,1-1-1 0 0,-1 1 0 0 0,1 0 0 0 0,-1-1 0 0 0,1 1 1 0 0,0-1-1 0 0,-1 1 0 0 0,1 0 0 0 0,-1-1 0 0 0,1 1 0 0 0,0-1 1 0 0,0 1-1 0 0,-1-1 0 0 0,1 1 0 0 0,0-1 0 0 0,0 1 1 0 0,0-1-1 0 0,-1 1 0 0 0,1-1 0 0 0,0 0 0 0 0,0 1 1 0 0,0-1-1 0 0,0 1 0 0 0,0-1 0 0 0,0 1 0 0 0,0-1 1 0 0,0 0-1 0 0,0 1 0 0 0,0-1 0 0 0,1 1 0 0 0,-1-1 1 0 0,0 1-1 0 0,0-1 0 0 0,0 1 0 0 0,1-1 0 0 0,-1 1 1 0 0,0-1-1 0 0,1 1 0 0 0,-1-1 0 0 0,0 1 0 0 0,1-1 0 0 0,0 0-63 0 0,2-2-577 0 0,1 0 1 0 0,-1 1-1 0 0,1-1 0 0 0,0 1 1 0 0,0 0-1 0 0,0 0 0 0 0,0 0 1 0 0,1 0-1 0 0,-1 1 0 0 0,0 0 1 0 0,1-1-1 0 0,5 1 0 0 0,12-3-4081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5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11975 0 0,'0'0'267'0'0,"0"0"42"0"0,0 0 17 0 0,1 0-28 0 0,68-22 600 0 0,0 3 0 0 0,0 3 0 0 0,103-9 0 0 0,-145 24-1624 0 0,31 3 1 0 0,-46-2-9 0 0,3 2-289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5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15663 0 0,'9'-9'1668'0'0,"21"-7"-1173"0"0,0 1 0 0 0,47-16-1 0 0,119-24 1545 0 0,-108 42-9470 0 0,-70 12 1631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5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73 6447 0 0,'2'-1'298'0'0,"22"0"50"0"0,-14 1-285 0 0,0-1 0 0 0,20-3 0 0 0,-28 4 657 0 0,-4-27 4333 0 0,2 25-4919 0 0,0 1 0 0 0,0-1 0 0 0,0 1 0 0 0,-1-1 0 0 0,1 1 1 0 0,0 0-1 0 0,-1-1 0 0 0,1 1 0 0 0,-1-1 0 0 0,1 1 0 0 0,-1 0 0 0 0,0-1 0 0 0,1 1 0 0 0,-1 0 0 0 0,0 0 0 0 0,0 0 0 0 0,0-1 0 0 0,0 1 0 0 0,0 0 0 0 0,0 0 0 0 0,0 0 0 0 0,0 1 0 0 0,-1-1 0 0 0,1 0 0 0 0,0 0 0 0 0,-1 1 0 0 0,-2-2 0 0 0,-3-2 329 0 0,6 3 49 0 0,1 1 0 0 0,-5 0-376 0 0,1 1 1 0 0,-1-1-1 0 0,1 1 0 0 0,0 0 0 0 0,-1 0 0 0 0,1 1 0 0 0,0-1 0 0 0,-6 4 0 0 0,-31 19-309 0 0,16-8 249 0 0,-9 6-76 0 0,1 1 0 0 0,-59 56 0 0 0,-21 11 0 0 0,72-59 0 0 0,-48 46 0 0 0,59-48 0 0 0,11-12 0 0 0,2 1 0 0 0,0 0 0 0 0,0 1 0 0 0,-14 25 0 0 0,28-40 0 0 0,1 0 0 0 0,1-1 0 0 0,-1 1 0 0 0,-1 7 0 0 0,2-11 0 0 0,1 1 0 0 0,0-1 0 0 0,0 1 0 0 0,0-1 0 0 0,0 0 0 0 0,0 1 0 0 0,-1-1 0 0 0,1 1 0 0 0,0-1 0 0 0,0 0 0 0 0,0 1 0 0 0,0-1 0 0 0,0 1 0 0 0,0-1 0 0 0,0 0 0 0 0,0 1 0 0 0,0-1 0 0 0,0 0 0 0 0,1 1 0 0 0,-1-1 0 0 0,0 1 0 0 0,0-1 0 0 0,0 0 0 0 0,0 1 0 0 0,1-1 0 0 0,-1 0 0 0 0,0 1 0 0 0,0-1 0 0 0,1 0 0 0 0,-1 1 0 0 0,0-1 0 0 0,0 0 0 0 0,1 0 0 0 0,-1 1 0 0 0,0-1 0 0 0,1 0 0 0 0,-1 0 0 0 0,0 1 0 0 0,1-1 0 0 0,-1 0 0 0 0,1 0 0 0 0,-1 0 0 0 0,0 0 0 0 0,1 0 0 0 0,-1 0 0 0 0,1 0 0 0 0,-1 0 0 0 0,0 0 0 0 0,1 0 0 0 0,0 0 0 0 0,-1 0 0 0 0,8 1 0 0 0,0 0 0 0 0,0-1 0 0 0,-1 0 0 0 0,1-1 0 0 0,0 0 0 0 0,-1 0 0 0 0,10-2 0 0 0,4-1 0 0 0,35-8 0 0 0,96-33 0 0 0,-104 30 0 0 0,-36 10 0 0 0,-7 4 0 0 0,1-1 0 0 0,-1 0 0 0 0,0 1 0 0 0,1 0 0 0 0,0 0 0 0 0,-1 1 0 0 0,1 0 0 0 0,6 0 0 0 0,-9 2 0 0 0,-6 2 0 0 0,-8 6 0 0 0,9-8 0 0 0,-16 11 0 0 0,-1-1 0 0 0,0-1 0 0 0,-25 11 0 0 0,21-11 0 0 0,1 0 0 0 0,-24 18 0 0 0,-13 8 0 0 0,42-28 0 0 0,1 1 0 0 0,-25 20 0 0 0,25-17 0 0 0,2 1 0 0 0,-22 26 0 0 0,24-26 0 0 0,8-7 0 0 0,5 2 0 0 0,0-7 0 0 0,0 0 0 0 0,0 0 0 0 0,0-1 0 0 0,1 1 0 0 0,-1 0 0 0 0,0-1 0 0 0,1 1 0 0 0,0-1 0 0 0,-1 0 0 0 0,1 1 0 0 0,0-1 0 0 0,-1 0 0 0 0,1 0 0 0 0,0 0 0 0 0,0 0 0 0 0,0 0 0 0 0,0-1 0 0 0,0 1 0 0 0,0 0 0 0 0,0-1 0 0 0,0 0 0 0 0,0 1 0 0 0,0-1 0 0 0,0 0 0 0 0,0 0 0 0 0,1 0 0 0 0,1-1 0 0 0,8 0 0 0 0,0 0 0 0 0,0-1 0 0 0,17-5 0 0 0,-28 6 0 0 0,112-28 0 0 0,-89 26 0 0 0,-24 3 0 0 0,0 0 0 0 0,0 0 0 0 0,1 0 0 0 0,-1 0 0 0 0,0 0 0 0 0,0 0 0 0 0,0 0 0 0 0,1 0 0 0 0,-1 0 0 0 0,0 0 0 0 0,0 0 0 0 0,0 0 0 0 0,0 0 0 0 0,1 0 0 0 0,-1 0 0 0 0,0 0 0 0 0,0 0 0 0 0,0 0 0 0 0,0 0 0 0 0,1 0 0 0 0,-1 0 0 0 0,0 0 0 0 0,0 0 0 0 0,0 0 0 0 0,0 0 0 0 0,1 0 0 0 0,-1 0 0 0 0,0 1 0 0 0,0-1 0 0 0,0 0 0 0 0,0 0 0 0 0,0 0 0 0 0,1 0 0 0 0,-1 0 0 0 0,0 1 0 0 0,0-1 0 0 0,0 0 0 0 0,0 0 0 0 0,0 0 0 0 0,0 0 0 0 0,0 1 0 0 0,0-1 0 0 0,0 0 0 0 0,0 0 0 0 0,0 0 0 0 0,0 0 0 0 0,0 1 0 0 0,0-1 0 0 0,0 0 0 0 0,0 0 0 0 0,0 0 0 0 0,0 1 0 0 0,0-1 0 0 0,0 0 0 0 0,-4 6 0 0 0,4-6 0 0 0,-10 10 0 0 0,-1 0 0 0 0,1 0 0 0 0,-2-1 0 0 0,-13 9 0 0 0,-17 13 0 0 0,-2 2 0 0 0,-51 29 0 0 0,47-31 0 0 0,-5 3 0 0 0,-80 67 0 0 0,128-93 0 0 0,5-7 0 0 0,0 0 0 0 0,1 0 0 0 0,-1 0 0 0 0,0 0 0 0 0,1 0 0 0 0,-1 0 0 0 0,1 0 0 0 0,-1 0 0 0 0,1 0 0 0 0,0 0 0 0 0,-1 0 0 0 0,1 0 0 0 0,0-1 0 0 0,0 1 0 0 0,-1 0 0 0 0,1 0 0 0 0,0-1 0 0 0,0 1 0 0 0,0 0 0 0 0,0-1 0 0 0,0 1 0 0 0,0-1 0 0 0,0 1 0 0 0,0-1 0 0 0,0 0 0 0 0,0 1 0 0 0,0-1 0 0 0,2 0 0 0 0,2 2 0 0 0,1-1 0 0 0,0 0 0 0 0,0-1 0 0 0,6 1 0 0 0,2-2 0 0 0,0-1 0 0 0,0 0 0 0 0,25-7 0 0 0,-7 2 0 0 0,-17 5 0 0 0,-11 4 0 0 0,-2-1 0 0 0,6 6 0 0 0,-7-5 0 0 0,-1 0 0 0 0,1 0 0 0 0,-1 0 0 0 0,1 0 0 0 0,-1 1 0 0 0,0-1 0 0 0,0 0 0 0 0,0 0 0 0 0,0 1 0 0 0,0-1 0 0 0,-1 0 0 0 0,1 0 0 0 0,-1 0 0 0 0,1 0 0 0 0,-1 1 0 0 0,0-1 0 0 0,-1 3 0 0 0,-2 2 0 0 0,1-1 0 0 0,-1 1 0 0 0,-9 11 0 0 0,-48 49 0 0 0,23-28 0 0 0,36-36 52 0 0,0 0 0 0 0,0 0-1 0 0,0 0 1 0 0,0 0 0 0 0,0 0-1 0 0,0 1 1 0 0,1-1 0 0 0,0 1 0 0 0,0-1-1 0 0,0 1 1 0 0,0-1 0 0 0,0 1-1 0 0,1 0 1 0 0,-1-1 0 0 0,1 1-1 0 0,0 0 1 0 0,1 6 0 0 0,0-8 33 0 0,-1 0 1 0 0,1 0 0 0 0,0 0-1 0 0,0 0 1 0 0,0 0-1 0 0,1 0 1 0 0,-1 0 0 0 0,0 0-1 0 0,1-1 1 0 0,-1 1-1 0 0,1 0 1 0 0,-1-1 0 0 0,5 3-1 0 0,23 14-166 0 0,37 5 47 0 0,-42-15-1714 0 0,-22-7 737 0 0,-2-1-12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5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82 8287 0 0,'24'-17'354'0'0,"-17"11"-236"0"0,-1 2 0 0 0,1-1 0 0 0,10-5 0 0 0,31-14-354 0 0,-18 9 4030 0 0,-61 21-1746 0 0,27-4-1988 0 0,0 1-1 0 0,1-1 0 0 0,-1 1 0 0 0,1 0 0 0 0,-1 0 1 0 0,1 1-1 0 0,0-1 0 0 0,0 1 0 0 0,0 0 1 0 0,-4 6-1 0 0,-2 7 74 0 0,-10 23 1 0 0,3-4 486 0 0,-187 397 497 0 0,176-375-1117 0 0,13-30 0 0 0,-14 40 0 0 0,21-46-21 0 0,0-1 0 0 0,-16 29-1 0 0,22-48-315 0 0,1-2-138 0 0,0 0-33 0 0,0 0-140 0 0,0 0-572 0 0,3-2-253 0 0,12-10-51 0 0,3-6-11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57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12 521 10135 0 0,'0'0'464'0'0,"-5"5"151"0"0,2-1-526 0 0,3-3 282 0 0,0-1 117 0 0,0 0 21 0 0,1 1-371 0 0,0 0-1 0 0,1 0 1 0 0,-1 0-1 0 0,1 0 1 0 0,0-1-1 0 0,-1 1 0 0 0,1 0 1 0 0,0-1-1 0 0,-1 0 1 0 0,1 1-1 0 0,0-1 1 0 0,-1 0-1 0 0,1 0 1 0 0,0 0-1 0 0,0 0 1 0 0,-1 0-1 0 0,1 0 0 0 0,0 0 1 0 0,2-1-1 0 0,1 0 162 0 0,0-1-1 0 0,1 1 0 0 0,-1-1 0 0 0,0 0 1 0 0,5-3-1 0 0,6-6-61 0 0,-15 10 134 0 0,-1 1 117 0 0,0 0 21 0 0,0 0-66 0 0,0 2-294 0 0,-2 8-130 0 0,1-6-28 0 0,-4 7 87 0 0,4-9 293 0 0,1-2-333 0 0,1 0 0 0 0,-1 0 0 0 0,0 0 1 0 0,0 0-1 0 0,0 1 0 0 0,0-1 0 0 0,0 0 0 0 0,0 0 1 0 0,0 0-1 0 0,0 0 0 0 0,0 1 0 0 0,0-1 0 0 0,0 0 1 0 0,0 0-1 0 0,0 0 0 0 0,0 0 0 0 0,0 0 0 0 0,0 1 1 0 0,0-1-1 0 0,0 0 0 0 0,0 0 0 0 0,0 0 0 0 0,0 0 0 0 0,-1 0 1 0 0,1 1-1 0 0,0-1 0 0 0,0 0 0 0 0,0 0 0 0 0,0 0 1 0 0,0 0-1 0 0,0 0 0 0 0,0 0 0 0 0,0 0 0 0 0,-1 1 1 0 0,1-1-1 0 0,0 0 0 0 0,0 0 0 0 0,0 0 0 0 0,0 0 1 0 0,0 0-1 0 0,0 0 0 0 0,-1 0 0 0 0,1 0 0 0 0,0 0 1 0 0,0 0-1 0 0,0 0 0 0 0,0 0 0 0 0,-1 0 0 0 0,1 0 0 0 0,0 0 1 0 0,0 0-1 0 0,0 0 0 0 0,0 0 0 0 0,0 0 0 0 0,-1 0 1 0 0,1 0-1 0 0,0 0 0 0 0,0 0 0 0 0,0 0 0 0 0,0 0 1 0 0,0 0-1 0 0,-1 0 0 0 0,1 0 0 0 0,0-1 0 0 0,0 1 1 0 0,0 0-1 0 0,0 0 0 0 0,0 0 0 0 0,-10-10 1425 0 0,9 9-1908 0 0,-19-21 445 0 0,13 16 0 0 0,1 0 0 0 0,0-1 0 0 0,1 0 0 0 0,-7-10 0 0 0,10 14 0 0 0,1 0 0 0 0,-1 0 0 0 0,1-1 0 0 0,0 1 0 0 0,0 0 0 0 0,0 0 0 0 0,1-1 0 0 0,-1 1 0 0 0,1 0 0 0 0,0-1 0 0 0,0 1 0 0 0,0-1 0 0 0,0 1 0 0 0,1 0 0 0 0,1-6 0 0 0,4-14 0 0 0,1 1 0 0 0,1 0 0 0 0,1 0 0 0 0,1 1 0 0 0,18-29 0 0 0,-10 22 0 0 0,2 1 0 0 0,1 1 0 0 0,29-30 0 0 0,-39 46 0 0 0,0 1 0 0 0,1-1 0 0 0,0 2 0 0 0,0 0 0 0 0,1 0 0 0 0,0 1 0 0 0,0 0 0 0 0,15-4 0 0 0,-6 4 0 0 0,-1 1 0 0 0,0 1 0 0 0,1 1 0 0 0,38-2 0 0 0,-44 5 0 0 0,236-7 0 0 0,-208 10 0 0 0,0 1 0 0 0,0 2 0 0 0,72 18 0 0 0,-111-21 0 0 0,0-1 0 0 0,0 1 0 0 0,0 0 0 0 0,0 0 0 0 0,0 1 0 0 0,0-1 0 0 0,6 6 0 0 0,-9-7 0 0 0,-1 1 0 0 0,1-1 0 0 0,-1 1 0 0 0,0-1 0 0 0,1 1 0 0 0,-1-1 0 0 0,0 1 0 0 0,0 0 0 0 0,0-1 0 0 0,0 1 0 0 0,-1 0 0 0 0,1 0 0 0 0,0 0 0 0 0,-1 0 0 0 0,1 0 0 0 0,-1 0 0 0 0,0 0 0 0 0,0 0 0 0 0,0 0 0 0 0,0 0 0 0 0,0 0 0 0 0,0 0 0 0 0,-1 4 0 0 0,-1-1 0 0 0,1 1 0 0 0,-1-1 0 0 0,-1 1 0 0 0,1-1 0 0 0,-1 0 0 0 0,0 0 0 0 0,0 0 0 0 0,-5 7 0 0 0,-34 35 0 0 0,39-45 0 0 0,-22 23 0 0 0,-2-2 0 0 0,0-1 0 0 0,-2-2 0 0 0,-38 22 0 0 0,-130 58 0 0 0,187-95 0 0 0,-105 46 13 0 0,-62 31-427 0 0,81-36-1593 0 0,92-45 1594 0 0,-1 1 0 0 0,0-1 0 0 0,0 0 0 0 0,1 0-1 0 0,-1 0 1 0 0,-10 0 0 0 0,14-1-1060 0 0,1-11-4406 0 0,3-1 1155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5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340 135 10135 0 0,'101'-82'1056'0'0,"-94"77"-921"0"0,-1-1-1 0 0,10-11 0 0 0,7-7 433 0 0,-22 23-57 0 0,-1 1 2 0 0,0 0 0 0 0,0 0 0 0 0,0 0 0 0 0,-2 1 0 0 0,0 0-435 0 0,0 0 0 0 0,0-1 0 0 0,0 1 0 0 0,1 0 0 0 0,-1 0 0 0 0,0 1 0 0 0,1-1 0 0 0,-1 0 0 0 0,1 1 0 0 0,-1-1 0 0 0,1 1 0 0 0,-1-1 0 0 0,1 1 0 0 0,-2 2 0 0 0,-11 30 767 0 0,4-9-715 0 0,-101 195 1051 0 0,2-4-296 0 0,96-188-884 0 0,-18 40 0 0 0,-28 89 0 0 0,39-92 0 0 0,-33 74 0 0 0,25-67-876 0 0,28-71 368 0 0,0-1-208 0 0,0 0-857 0 0,-3 0-379 0 0,-9-1-80 0 0,9 0-15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5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40 11975 0 0,'-6'-1'197'0'0,"0"0"0"0"0,0 0 0 0 0,1 0-1 0 0,-1 1 1 0 0,-9 0 0 0 0,6 2-147 0 0,0 0 1 0 0,0 1-1 0 0,-15 6 1 0 0,34-2 801 0 0,-3-4-707 0 0,1-1-1 0 0,-1 0 1 0 0,0 0 0 0 0,0 0-1 0 0,1-1 1 0 0,-1 0 0 0 0,12-1-1 0 0,57-5-227 0 0,-50 3 198 0 0,-25 2-110 0 0,75-6 396 0 0,0-3-1 0 0,89-22 1 0 0,-128 21-4406 0 0,-3 2-1405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54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0 10135 0 0,'0'0'464'0'0,"0"0"-9"0"0,-8 4 165 0 0,3 0-341 0 0,0 0 0 0 0,1 1 0 0 0,-1-1-1 0 0,1 1 1 0 0,0 0 0 0 0,0 0 0 0 0,-6 10 0 0 0,-19 43 908 0 0,27-52-1117 0 0,-58 139 794 0 0,-36 71 485 0 0,13-51-1349 0 0,59-101-133 0 0,23-62-563 0 0,1-2-257 0 0,1 0-877 0 0,7 0-3286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5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15 15663 0 0,'0'0'356'0'0,"5"-7"476"0"0,3-1-314 0 0,-6 9-505 0 0,-4 5-8 0 0,-6 9-8 0 0,6-12 2 0 0,-30 61 219 0 0,-22 37 487 0 0,-88 151 494 0 0,107-177-1240 0 0,-40 119 0 0 0,53-124 848 0 0,-13 83 0 0 0,33-142-1051 0 0,2-7 113 0 0,0 1-1 0 0,-1-1 1 0 0,0 0 0 0 0,0 0-1 0 0,0 0 1 0 0,-1 0-1 0 0,1 0 1 0 0,-1 0 0 0 0,-3 5-1 0 0,4-8-126 0 0,0 1 0 0 0,0-1 0 0 0,1 0 0 0 0,-1 0 0 0 0,0 1-1 0 0,0-1 1 0 0,-1 0 0 0 0,1 0 0 0 0,0 0 0 0 0,0 0 0 0 0,0 0 0 0 0,-1-1 0 0 0,1 1 0 0 0,0 0-1 0 0,-1-1 1 0 0,1 1 0 0 0,-1-1 0 0 0,1 1 0 0 0,-1-1 0 0 0,-1 1 0 0 0,1-1 12 0 0,-6-1-1800 0 0</inkml:trace>
  <inkml:trace contextRef="#ctx0" brushRef="#br0" timeOffset="1">20 602 10135 0 0,'0'0'231'0'0,"0"0"29"0"0,-1 0 19 0 0,-1-1-194 0 0,-13 5 194 0 0,14-4 114 0 0,13-2 616 0 0,137-24 3087 0 0,-112 19-3225 0 0,-16 4-281 0 0,0-2-1 0 0,29-10 1 0 0,46-16-572 0 0,-59 21-19 0 0,53-23 0 0 0,-73 26-621 0 0,30-8 0 0 0,-6 3-3744 0 0,-27 6 2320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5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14 10135 0 0,'2'-1'231'0'0,"25"-12"692"0"0,-26 15-644 0 0,-1 0 0 0 0,1 0 0 0 0,-1-1 0 0 0,0 1 0 0 0,1 0 0 0 0,-1 0 0 0 0,0 0 0 0 0,0-1 0 0 0,0 4 0 0 0,-4 15 49 0 0,0 0 0 0 0,-1 0-1 0 0,-1 0 1 0 0,-1-1 0 0 0,-11 23-1 0 0,2-4 791 0 0,-143 326 1118 0 0,146-342-2224 0 0,-1-1 0 0 0,-23 29-1 0 0,-9 13-432 0 0,31-42-144 0 0,11-15 96 0 0,-1-1 0 0 0,2 1 1 0 0,-1 0-1 0 0,1 0 0 0 0,0 0 0 0 0,0 0 1 0 0,-3 11-1 0 0,6-15-1418 0 0,0-2-1535 0 0,0 0-664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55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23 11975 0 0,'12'-12'50'0'0,"-1"1"3421"0"0,-19 22-1220 0 0,-75 106-575 0 0,66-95-1676 0 0,1 1 0 0 0,-19 39 0 0 0,-20 55 0 0 0,46-95 0 0 0,-77 199 0 0 0,23-55 0 0 0,52-136 0 0 0,8-18 0 0 0,-2-1 0 0 0,-8 18 0 0 0,5-15-44 0 0,1 2-1 0 0,-8 20 1 0 0,15-35-652 0 0,0-1-257 0 0,0 0-1013 0 0,0 0-3830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5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48 11975 0 0,'-5'6'261'0'0,"0"-1"-1"0"0,0 1 0 0 0,-1-2 0 0 0,-10 9 1 0 0,15-13-226 0 0,0 1 1 0 0,1-1 0 0 0,-1 1 0 0 0,0-1 0 0 0,0 1-1 0 0,1-1 1 0 0,-1 1 0 0 0,1 0 0 0 0,-1-1 0 0 0,0 1-1 0 0,1 0 1 0 0,-1-1 0 0 0,1 1 0 0 0,-1 0 0 0 0,0 1-1 0 0,1-2 8 0 0,0 1-1 0 0,0-1 0 0 0,0 0 0 0 0,0 1 0 0 0,0-1 0 0 0,0 1 0 0 0,0-1 1 0 0,1 0-1 0 0,-1 1 0 0 0,0-1 0 0 0,0 1 0 0 0,0-1 0 0 0,0 0 1 0 0,0 1-1 0 0,1-1 0 0 0,-1 0 0 0 0,0 1 0 0 0,0-1 0 0 0,0 0 0 0 0,1 1 1 0 0,0-1-1 0 0,13 9 924 0 0,-10-8-782 0 0,1 0-1 0 0,-1-1 1 0 0,0 1-1 0 0,1-1 1 0 0,-1 0-1 0 0,1 0 1 0 0,-1-1-1 0 0,9-1 1 0 0,35-11 921 0 0,-34 8-790 0 0,81-31 344 0 0,18-5-710 0 0,-51 27-1333 0 0,-59 14 872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3:5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11975 0 0,'0'0'267'0'0,"0"0"42"0"0,0 0 17 0 0,3 0-28 0 0,0 1-216 0 0,0-1-1 0 0,1 0 0 0 0,-1 1 0 0 0,0 0 1 0 0,0 0-1 0 0,0 0 0 0 0,1 0 0 0 0,-1 0 1 0 0,0 1-1 0 0,-1-1 0 0 0,1 1 0 0 0,0 0 1 0 0,0 0-1 0 0,-1 0 0 0 0,1 0 0 0 0,-1 0 1 0 0,1 0-1 0 0,2 5 0 0 0,45 63 2661 0 0,-7-8-945 0 0,-39-57-1766 0 0,5 6-1 0 0,-1 0-1 0 0,0 0 1 0 0,-1 0-1 0 0,9 20 1 0 0,-14-27-31 0 0,-1 0 0 0 0,0 1 1 0 0,0-1-1 0 0,0 0 0 0 0,0 1 0 0 0,-1-1 1 0 0,1 0-1 0 0,-1 1 0 0 0,0-1 1 0 0,-1 1-1 0 0,1-1 0 0 0,-1 0 0 0 0,0 1 1 0 0,0-1-1 0 0,0 0 0 0 0,-1 1 1 0 0,1-1-1 0 0,-3 5 0 0 0,-2 1 144 0 0,0 0-1 0 0,-1-1 1 0 0,0 0-1 0 0,0 0 1 0 0,-17 16-1 0 0,-48 34 707 0 0,52-43-1390 0 0,4-4-194 0 0,0-1 1 0 0,0 0 0 0 0,-1-1-1 0 0,-25 11 1 0 0,25-15-5405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0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146 171 4607 0 0,'0'0'102'0'0,"0"0"20"0"0,0 0 6 0 0,0-3-21 0 0,0-5-97 0 0,1-7 1 0 0,0 11-11 0 0,-1 4 1 0 0,0-1 0 0 0,0 0 0 0 0,0 1 0 0 0,0-1 0 0 0,1 0 0 0 0,-1 1 0 0 0,0-1 0 0 0,0 0 0 0 0,0 1 0 0 0,1-1 0 0 0,-1 0 0 0 0,0 1 0 0 0,1-1 0 0 0,-1 0 0 0 0,0 1 0 0 0,1-1 0 0 0,-1 1 0 0 0,1-1 0 0 0,-1 1 0 0 0,1-1 0 0 0,-1 1 0 0 0,1-1 0 0 0,1 0 0 0 0,0-1 47 0 0,35-52 2344 0 0,9-7 680 0 0,-39 53-1738 0 0,-2 8 1757 0 0,-1 16 1092 0 0,-3-9-5111 0 0,0 1 1040 0 0,0 0-1 0 0,-1 0 1 0 0,0 0-1 0 0,0 0 0 0 0,-1 0 1 0 0,0 0-1 0 0,-1-1 1 0 0,1 1-1 0 0,-2 0 1 0 0,-5 14-1 0 0,-4 4-211 0 0,-27 42 0 0 0,16-28 194 0 0,17-30-94 0 0,-142 262 0 0 0,132-240-401 0 0,28-35-1310 0 0,1-3-2587 0 0,1-2-1316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0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63 286 4607 0 0,'0'0'102'0'0,"0"0"20"0"0,-4-7 113 0 0,-3 3-214 0 0,5 3 190 0 0,1 0-1 0 0,-1 0 1 0 0,0 1-1 0 0,1-1 0 0 0,-1 0 1 0 0,0 1-1 0 0,0 0 0 0 0,0-1 1 0 0,1 1-1 0 0,-1 0 0 0 0,0 0 1 0 0,0 0-1 0 0,0 0 0 0 0,0 0 1 0 0,0 0-1 0 0,-2 1 1 0 0,3 0-72 0 0,0-1 0 0 0,-1 0 1 0 0,1 0-1 0 0,0 1 1 0 0,0-1-1 0 0,0 0 0 0 0,0 0 1 0 0,0 0-1 0 0,0 0 1 0 0,0-1-1 0 0,0 1 1 0 0,0 0-1 0 0,-2-1 0 0 0,2 1 373 0 0,1 0 0 0 0,0 0 0 0 0,0 0 0 0 0,0 0 0 0 0,0 0 0 0 0,0 0 0 0 0,0 0 0 0 0,0 0 0 0 0,0 0 0 0 0,0 0 0 0 0,0 0 0 0 0,0 0 0 0 0,0 0 0 0 0,0 0 0 0 0,0 0 0 0 0,0 0-68 0 0,1 1-433 0 0,0 0 0 0 0,-1 0-1 0 0,2 0 1 0 0,-1 0 0 0 0,0 0 0 0 0,0-1-1 0 0,0 1 1 0 0,0 0 0 0 0,0 0 0 0 0,1-1-1 0 0,-1 1 1 0 0,0-1 0 0 0,1 1 0 0 0,-1-1-1 0 0,3 1 1 0 0,0 0-12 0 0,0 0 1 0 0,0 1-1 0 0,0-1 0 0 0,0 1 0 0 0,0 0 0 0 0,5 3 1 0 0,-8-4 5 0 0,0 0 1 0 0,0-1-1 0 0,0 1 1 0 0,0 0-1 0 0,0-1 1 0 0,1 1-1 0 0,-1-1 1 0 0,0 0 0 0 0,0 1-1 0 0,1-1 1 0 0,-1 0-1 0 0,0 0 1 0 0,3 0-1 0 0,13 0 384 0 0,0-2 0 0 0,0 0 0 0 0,0-1 0 0 0,19-5 0 0 0,-23 5-374 0 0,117-34 421 0 0,-73 20 378 0 0,96-18 0 0 0,363-29-814 0 0,-472 57 8 0 0,76-23-1 0 0,38-24-874 0 0,-83 27-257 0 0,-64 24 1095 0 0,-1 0 0 0 0,22-3-1 0 0,-30 5-340 0 0,-2 1-118 0 0,0 5 235 0 0,-1-1 0 0 0,1 1 1 0 0,-1-1-1 0 0,0 1 1 0 0,-1-1-1 0 0,1 0 1 0 0,-1 0-1 0 0,0 0 0 0 0,0 0 1 0 0,-4 6-1 0 0,-8 10-4552 0 0,0-2-809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58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1 15663 0 0,'0'0'356'0'0,"0"0"50"0"0,0 0 20 0 0,0 0-42 0 0,0 1-250 0 0,1 0-134 0 0,-1-1 1 0 0,1 1-1 0 0,-1 0 1 0 0,1-1-1 0 0,-1 1 1 0 0,0-1 0 0 0,1 1-1 0 0,-1 0 1 0 0,0-1-1 0 0,1 1 1 0 0,-1 0-1 0 0,0 0 1 0 0,0-1 0 0 0,0 1-1 0 0,0 0 1 0 0,0 0-1 0 0,0-1 1 0 0,0 1-1 0 0,0 0 1 0 0,0-1 0 0 0,0 1-1 0 0,0 0 1 0 0,0 0-1 0 0,0-1 1 0 0,-1 1-1 0 0,1 0 1 0 0,-1 0 0 0 0,0 2-3 0 0,-3 9 115 0 0,0 1-1 0 0,-1-1 1 0 0,-1 0 0 0 0,-7 12-1 0 0,-33 46 863 0 0,20-31-638 0 0,-63 96-254 0 0,-121 138-1 0 0,22-64-82 0 0,89-98 0 0 0,-27 28 0 0 0,118-132-28 0 0,-28 31 88 0 0,34-34-103 0 0,-1-1-1 0 0,0 1 1 0 0,1-1 0 0 0,0 1-1 0 0,0 0 1 0 0,0 0 0 0 0,1 0 0 0 0,-1 0-1 0 0,0 5 1 0 0,1-8 4 0 0,1 0-1 0 0,0 1 1 0 0,0-1 0 0 0,0 0-1 0 0,0 0 1 0 0,0 0 0 0 0,0 0-1 0 0,0 0 1 0 0,1 0 0 0 0,-1 0 0 0 0,0 0-1 0 0,0 0 1 0 0,1 0 0 0 0,-1 0-1 0 0,1 0 1 0 0,-1 0 0 0 0,1 0-1 0 0,-1-1 1 0 0,1 1 0 0 0,0 0-1 0 0,-1 0 1 0 0,1 0 0 0 0,0-1 0 0 0,0 2-1 0 0,14 4-472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0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91 8287 0 0,'26'-18'583'0'0,"-2"-1"1"0"0,34-34-1 0 0,-57 52-216 0 0,-2 3 301 0 0,-9 10 1240 0 0,-19 22 1896 0 0,18-22-3213 0 0,-22 26-184 0 0,1 2-1 0 0,3 1 0 0 0,1 2 1 0 0,-26 52-1 0 0,-39 77-390 0 0,53-103-16 0 0,-9 15 0 0 0,-29 55 0 0 0,74-131-64 0 0,3-6-273 0 0,3-4-22 0 0,-1 0 1 0 0,1 1-1 0 0,0-1 0 0 0,-1 0 0 0 0,1 1 1 0 0,0 0-1 0 0,3-3 0 0 0,6-3-2780 0 0,8-10-2475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0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48 10135 0 0,'2'-1'231'0'0,"2"-4"-76"0"0,1 0-61 0 0,0 1-1 0 0,0-1 1 0 0,1 1-1 0 0,-1 0 0 0 0,1 1 1 0 0,0-1-1 0 0,10-3 1 0 0,-8 3 299 0 0,-7 3 106 0 0,-1 1 11 0 0,0 0 70 0 0,0 0 286 0 0,0 0 124 0 0,0 0 30 0 0,0 0-65 0 0,0 0-290 0 0,0 0-121 0 0,-1 1-28 0 0,-10 8 14 0 0,0 0-1 0 0,0 1 0 0 0,1 1 1 0 0,-12 15-1 0 0,-29 46-525 0 0,3 2 1 0 0,4 2-1 0 0,-55 126 0 0 0,55-90-4 0 0,38-98 0 0 0,0 1 0 0 0,0 0 0 0 0,2 1 0 0 0,0-1 0 0 0,-2 18 0 0 0,4-24-133 0 0,2-7-563 0 0,0-2-257 0 0,0 0-58 0 0,0 0-148 0 0,0 0-573 0 0,2-3-253 0 0,8-6-51 0 0,-8 6-11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06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28 105 13823 0 0,'0'0'315'0'0,"0"0"45"0"0,0 0 21 0 0,0 0-49 0 0,-1 2-220 0 0,-23 55 1332 0 0,24-56-1384 0 0,0-1-1 0 0,-1 1 1 0 0,1 0 0 0 0,0 0-1 0 0,0 0 1 0 0,-1-1 0 0 0,1 1-1 0 0,0 0 1 0 0,0 0-1 0 0,0 0 1 0 0,0-1 0 0 0,0 1-1 0 0,0 0 1 0 0,0 0-1 0 0,0 0 1 0 0,0-1 0 0 0,1 1-1 0 0,-1 0 1 0 0,0 0 0 0 0,0-1-1 0 0,1 1 1 0 0,-1 0-1 0 0,1 0 1 0 0,-1-1 0 0 0,0 1-1 0 0,1 0 1 0 0,-1-1-1 0 0,1 1 1 0 0,0-1 0 0 0,-1 1-1 0 0,1-1 1 0 0,-1 1-1 0 0,1-1 1 0 0,0 1 0 0 0,-1-1-1 0 0,1 1 1 0 0,0-1 0 0 0,0 1-1 0 0,2 0-22 0 0,0 0 0 0 0,0-1 0 0 0,-1 1-1 0 0,1-1 1 0 0,0 1 0 0 0,0-1 0 0 0,0 0-1 0 0,5 0 1 0 0,15-3 246 0 0,-1-1-1 0 0,0-1 1 0 0,0-1 0 0 0,35-14-1 0 0,80-46 353 0 0,-91 38-635 0 0,-25 15 0 0 0,23-11 0 0 0,-1 0-1782 0 0,-41 23 88 0 0,-2 1-2878 0 0,0 0-1228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07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296 110 6447 0 0,'18'-14'903'0'0,"-1"-1"0"0"0,26-30-1 0 0,-21 24 2423 0 0,-7 7 3257 0 0,-10 25-6245 0 0,-3-4-339 0 0,-1-1 0 0 0,1 1 0 0 0,-2-1 1 0 0,1 1-1 0 0,-1 0 0 0 0,0 0 0 0 0,0-1 0 0 0,-3 12 0 0 0,-15 56 198 0 0,12-51 83 0 0,-5 15 52 0 0,-2 0 1 0 0,-1-2 0 0 0,-2 0-1 0 0,-26 42 1 0 0,12-29-347 0 0,-3-2 1 0 0,-49 56-1 0 0,50-67 15 0 0,-62 69 0 0 0,88-100-5 0 0,3-2-2 0 0,1-1 1 0 0,-1 1-1 0 0,1 0 1 0 0,0 0-1 0 0,0-1 1 0 0,0 1-1 0 0,0 1 1 0 0,-1 3-1 0 0,17-11-805 0 0,0 0-529 0 0,-1-1 0 0 0,1 0-1 0 0,23-14 1 0 0,-22 11-75 0 0,7-5-631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07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11975 0 0,'0'0'267'0'0,"0"0"42"0"0,0 0 17 0 0,0 0-28 0 0,0 0-58 0 0,0 0 491 0 0,0 0 238 0 0,0 0 45 0 0,0 0-61 0 0,0 0-288 0 0,-1 0-121 0 0,-2 2-450 0 0,0 1 0 0 0,0-1-1 0 0,1 0 1 0 0,-1 1 0 0 0,1-1-1 0 0,0 1 1 0 0,-1 0 0 0 0,1-1-1 0 0,0 1 1 0 0,1 0 0 0 0,-4 6-1 0 0,-3 5-13 0 0,-11 15 414 0 0,1 0 0 0 0,2 1 0 0 0,-21 49 0 0 0,-68 159-117 0 0,84-193 177 0 0,-53 87 572 0 0,2-4-1135 0 0,60-104-21 0 0,-28 65-341 0 0,39-88-104 0 0,1-1-33 0 0,0 0-72 0 0,0 0-285 0 0,0 0-126 0 0,1-1 759 0 0,1-1 0 0 0,-1 1 0 0 0,0 0 0 0 0,0-1 0 0 0,0 1 0 0 0,0-1 0 0 0,0 0 0 0 0,-1 1 0 0 0,1-1 0 0 0,0 0 0 0 0,0-2-1 0 0,-1 2-50 0 0,7-20-997 0 0,-1-1 0 0 0,-1 0 0 0 0,-1 1 0 0 0,-1-2 0 0 0,-1 1 0 0 0,-1 0 0 0 0,-4-45 0 0 0,0 29 256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0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39 6447 0 0,'-11'-1'84'0'0,"-1"1"-1"0"0,1 0 0 0 0,-1 0 1 0 0,1 1-1 0 0,-1 1 0 0 0,1-1 1 0 0,-16 6-1 0 0,-18 2 1774 0 0,38-5 4021 0 0,13-1-4327 0 0,17 2-800 0 0,-3-4-24 0 0,0-1-1 0 0,-1-1 1 0 0,1-1-1 0 0,34-8 1 0 0,-50 9-656 0 0,97-26 533 0 0,-65 17 309 0 0,48-9 1 0 0,-81 19-1116 0 0,-3 0-248 0 0,0 0-959 0 0,0 0-3831 0 0,0 0-1642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0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11975 0 0,'0'0'267'0'0,"0"0"42"0"0,0 0 17 0 0,1 1-28 0 0,14 9 66 0 0,-1 1 0 0 0,-1 1 0 0 0,0 0-1 0 0,18 22 1 0 0,4 5 897 0 0,-28-33-1076 0 0,-1 1-1 0 0,0 0 0 0 0,-1 0 1 0 0,1 1-1 0 0,-1 0 0 0 0,-1 0 0 0 0,0 0 1 0 0,0 0-1 0 0,0 1 0 0 0,-1 0 1 0 0,0-1-1 0 0,-1 1 0 0 0,0 0 1 0 0,0 1-1 0 0,-1-1 0 0 0,0 0 1 0 0,-1 0-1 0 0,0 0 0 0 0,-1 1 1 0 0,1-1-1 0 0,-2 0 0 0 0,1 0 1 0 0,-1 0-1 0 0,-4 9 0 0 0,-40 102 424 0 0,42-113-608 0 0,0 0 0 0 0,0 0 0 0 0,0-1 0 0 0,-1 1 0 0 0,0-1 0 0 0,-10 9 0 0 0,-13 17 0 0 0,22-24-521 0 0,-1 0 1 0 0,0 0-1 0 0,-1-1 0 0 0,0 0 0 0 0,0-1 1 0 0,0 0-1 0 0,-1 0 0 0 0,0-1 0 0 0,0 0 0 0 0,0 0 1 0 0,-15 4-1 0 0,19-7-1014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0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84 8287 0 0,'3'-1'382'0'0,"31"-10"128"0"0,-29 10-476 0 0,-1 0 1 0 0,1 0-1 0 0,-1 0 1 0 0,1-1-1 0 0,-1 0 1 0 0,1 0-1 0 0,-1 0 1 0 0,0 0-1 0 0,0 0 1 0 0,0-1-1 0 0,0 0 1 0 0,6-6-1 0 0,25-30 3398 0 0,-34 38-2412 0 0,-1 1-133 0 0,0 0-508 0 0,0 0 37 0 0,0 0 80 0 0,-11 21 606 0 0,-56 114-1086 0 0,40-77 704 0 0,-38 61 0 0 0,15-27-67 0 0,35-62-876 0 0,-33 51 0 0 0,-23 27-1368 0 0,62-91 1383 0 0,9-16-870 0 0,0-1-372 0 0,3 0-71 0 0,15-2-14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09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86 8287 0 0,'7'-11'229'0'0,"0"1"-1"0"0,1 0 0 0 0,0 0 1 0 0,1 0-1 0 0,0 2 0 0 0,0-1 1 0 0,13-8-1 0 0,-21 17 281 0 0,-1 0 3 0 0,0 0 0 0 0,0 0-431 0 0,1 0 0 0 0,-1 0 0 0 0,0 0-1 0 0,1 0 1 0 0,-1 0 0 0 0,1 0-1 0 0,-1 0 1 0 0,0 0 0 0 0,1 0 0 0 0,-1 0-1 0 0,0 0 1 0 0,1 1 0 0 0,-1-1 0 0 0,1 0-1 0 0,-1 0 1 0 0,0 0 0 0 0,1 1 0 0 0,-1-1-1 0 0,0 0 1 0 0,0 0 0 0 0,1 1-1 0 0,-1-1 1 0 0,0 0 0 0 0,0 1 0 0 0,1-1-1 0 0,-1 0 1 0 0,0 1 0 0 0,1 13 895 0 0,-10 17-310 0 0,7-28-473 0 0,-22 59 506 0 0,-14 36 234 0 0,-75 215 1081 0 0,103-288-1980 0 0,-36 78-34 0 0,26-61 0 0 0,-4 2 0 0 0,17-34 0 0 0,2 0 0 0 0,-1 0 0 0 0,1 1 0 0 0,0 0 0 0 0,-3 13 0 0 0,-1 12-32 0 0,-26 63 0 0 0,35-97-305 0 0,0-2-138 0 0,0 0-33 0 0,0 0-140 0 0,1-2-572 0 0,27-44-1777 0 0,-11 16 1462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09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11975 0 0,'0'0'267'0'0,"0"0"42"0"0,0 0 17 0 0,0 0-28 0 0,0 0-58 0 0,0 0 491 0 0,0 0 238 0 0,2-1 45 0 0,4-4-624 0 0,1-1 0 0 0,0 1 0 0 0,0 0 0 0 0,1 1 0 0 0,-1 0 1 0 0,1 0-1 0 0,11-4 0 0 0,63-16-210 0 0,-66 20-115 0 0,20-6 501 0 0,96-21 780 0 0,-130 31-1683 0 0,3 1-195 0 0,0 1 1 0 0,-1-1-1 0 0,1 0 0 0 0,0 0 1 0 0,0-1-1 0 0,0 0 0 0 0,1 0 1 0 0,-1 0-1 0 0,0 0 1 0 0,9-2-1 0 0,3-2-1003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5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281 101 15663 0 0,'0'0'719'0'0,"0"0"-20"0"0,0 2-449 0 0,-3 5-147 0 0,3-5 278 0 0,2 0-167 0 0,0 0-1 0 0,0 0 0 0 0,0 0 1 0 0,0 0-1 0 0,2 5 1 0 0,-3-6-52 0 0,1 1-125 0 0,-1 0 0 0 0,2-1 0 0 0,-1 1-1 0 0,0 0 1 0 0,0-1 0 0 0,0 0 0 0 0,1 1 0 0 0,-1-1 0 0 0,1 0 0 0 0,-1 0 0 0 0,1 0 0 0 0,-1-1 0 0 0,1 1-1 0 0,0-1 1 0 0,-1 1 0 0 0,1-1 0 0 0,0 0 0 0 0,-1 0 0 0 0,1 0 0 0 0,4-1 0 0 0,4 0 281 0 0,-1-1 0 0 0,1 0 1 0 0,17-7-1 0 0,169-57 1287 0 0,-190 63-1529 0 0,0 0 0 0 0,0 0 0 0 0,-1 0 0 0 0,1-1 0 0 0,-1 0 0 0 0,0 0 0 0 0,8-6 0 0 0,-9 1-76 0 0,-4 8-3 0 0,-1 0-1 0 0,0 1 0 0 0,0-1 1 0 0,0 0-1 0 0,0 0 0 0 0,0 1 1 0 0,0-1-1 0 0,0 0 1 0 0,0 0-1 0 0,0 1 0 0 0,0-1 1 0 0,0 0-1 0 0,0 0 0 0 0,0 1 1 0 0,-1-1-1 0 0,1 0 1 0 0,0 0-1 0 0,-1 1 0 0 0,1-1 1 0 0,0 0-1 0 0,-1 1 0 0 0,1-1 1 0 0,-1 1-1 0 0,1-1 1 0 0,-1 1-1 0 0,1-1 0 0 0,-1 1 1 0 0,0-1-1 0 0,1 1 1 0 0,-1-1-1 0 0,1 1 0 0 0,-1-1 1 0 0,0 1-1 0 0,1 0 0 0 0,-1 0 1 0 0,0-1-1 0 0,0 1 1 0 0,1 0-1 0 0,-1 0 0 0 0,0 0 1 0 0,0 0-1 0 0,1-1 0 0 0,-2 2 1 0 0,-4-2-140 0 0,0 1-1 0 0,0 0 1 0 0,0 0-1 0 0,-8 2 1 0 0,-5 1-67 0 0,-1 2 0 0 0,1 0-1 0 0,0 1 1 0 0,0 1 0 0 0,-29 15-1 0 0,-85 58-1399 0 0,69-40 1318 0 0,-65 43 292 0 0,99-61 0 0 0,2 1 0 0 0,-32 32 0 0 0,57-51 0 0 0,0 0 0 0 0,-1-1 0 0 0,1 1 0 0 0,0 1 0 0 0,1-1 0 0 0,-1 0 0 0 0,-1 5 0 0 0,4-8 0 0 0,-1 0 0 0 0,1 0 0 0 0,0 0 0 0 0,0 0 0 0 0,-1-1 0 0 0,1 1 0 0 0,0 0 0 0 0,0 0 0 0 0,0 0 0 0 0,0 0 0 0 0,0 0 0 0 0,0 0 0 0 0,1-1 0 0 0,-1 1 0 0 0,0 0 0 0 0,0 0 0 0 0,1 0 0 0 0,-1 0 0 0 0,1 0 0 0 0,0 0 0 0 0,-1 0 0 0 0,1 0 0 0 0,0 0 0 0 0,0-1 0 0 0,0 1 0 0 0,0 0 0 0 0,0 0 0 0 0,1-1 0 0 0,-1 1 0 0 0,0-1 0 0 0,0 1 0 0 0,0-1 0 0 0,0 0 0 0 0,1 1 0 0 0,-1-1 0 0 0,0 0 0 0 0,2 0 0 0 0,20 1 0 0 0,-1 0 0 0 0,1-2 0 0 0,36-6 0 0 0,-31 3 0 0 0,78-12-1301 0 0,-55 6-5206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0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13 11975 0 0,'6'-2'52'0'0,"43"-8"1208"0"0,-48 10-1176 0 0,0 0 0 0 0,0 0 0 0 0,1-1-1 0 0,-1 1 1 0 0,0 0 0 0 0,1 0 0 0 0,-1 1 0 0 0,0-1-1 0 0,0 0 1 0 0,1 0 0 0 0,-1 1 0 0 0,0-1-1 0 0,0 0 1 0 0,1 1 0 0 0,-1-1 0 0 0,0 1 0 0 0,0 0-1 0 0,0-1 1 0 0,0 1 0 0 0,2 1 0 0 0,-2 0-3 0 0,0-1 0 0 0,0 1 1 0 0,1-1-1 0 0,-1 1 0 0 0,0 0 1 0 0,-1 0-1 0 0,1 0 0 0 0,0-1 1 0 0,0 1-1 0 0,-1 0 0 0 0,1 4 1 0 0,1 2 127 0 0,-2 1 0 0 0,1-1 1 0 0,-2 1-1 0 0,1-1 1 0 0,-2 10-1 0 0,-6 18 345 0 0,-1 0 0 0 0,-1-1-1 0 0,-27 60 1 0 0,13-36-625 0 0,13-34-358 0 0,-2 0 0 0 0,0 0 0 0 0,-2-1 0 0 0,-1-1 0 0 0,0 0 0 0 0,-2-1 0 0 0,-29 27 0 0 0,46-47 311 0 0,-1-1 0 0 0,0 1 0 0 0,0-1 0 0 0,0 0-1 0 0,1 1 1 0 0,-2-1 0 0 0,1 0 0 0 0,0 0 0 0 0,0 0 0 0 0,0-1 0 0 0,0 1-1 0 0,-3 0 1 0 0,3-1-394 0 0,2 0 0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1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207 115 11975 0 0,'-30'11'602'0'0,"-4"1"-365"0"0,1 2 0 0 0,-34 18-1 0 0,64-29-208 0 0,0-1-1 0 0,0 0 1 0 0,0 1-1 0 0,0-1 1 0 0,1 1 0 0 0,-1 0-1 0 0,1 0 1 0 0,0 0-1 0 0,-2 3 1 0 0,-10 13 1128 0 0,14-19-1099 0 0,0 1 0 0 0,1-1 0 0 0,-1 1 0 0 0,0-1 0 0 0,1 1 0 0 0,-1-1-1 0 0,1 0 1 0 0,-1 1 0 0 0,1-1 0 0 0,-1 0 0 0 0,1 1 0 0 0,-1-1 0 0 0,1 0 0 0 0,-1 0 0 0 0,1 1-1 0 0,-1-1 1 0 0,1 0 0 0 0,5 2 118 0 0,0-1 0 0 0,0 0 0 0 0,0 0 0 0 0,-1 0 0 0 0,1-1 0 0 0,8 0 0 0 0,39-6 575 0 0,-48 6-677 0 0,56-11 1384 0 0,114-37-1 0 0,-12 3 998 0 0,486-82-2117 0 0,-631 123-337 0 0,-12 3 0 0 0,0 0 0 0 0,0 0 0 0 0,1 1 0 0 0,-1-1 0 0 0,7 2 0 0 0,-2 1-197 0 0,-9-1-838 0 0,-2-1-397 0 0,-9 5-5560 0 0,-3 0 1000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1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13823 0 0,'0'0'315'0'0,"0"0"45"0"0,0 0 21 0 0,0 0-49 0 0,0 0-149 0 0,0 0 194 0 0,0 0 110 0 0,0 0 22 0 0,0 0-66 0 0,1 2-294 0 0,0 1-125 0 0,0 1 0 0 0,0 0 0 0 0,0-1-1 0 0,0 1 1 0 0,-1 0 0 0 0,0 0 0 0 0,1 0 0 0 0,-2-1-1 0 0,1 1 1 0 0,0 0 0 0 0,-1 0 0 0 0,0 4 0 0 0,-4 7 543 0 0,-9 26-1 0 0,3-12-41 0 0,-13 32 584 0 0,-52 96-1 0 0,53-113-1181 0 0,-60 105 73 0 0,63-117-34 0 0,15-25-426 0 0,1 1 1 0 0,-1-1-1 0 0,1 1 0 0 0,1 0 1 0 0,-1-1-1 0 0,-2 13 0 0 0,6-18-1013 0 0,0-2-51 0 0,0 0-11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10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13 13823 0 0,'0'0'315'0'0,"0"0"45"0"0,0 0 21 0 0,0 0-49 0 0,7-6-208 0 0,-2 1-53 0 0,-4 4 294 0 0,-1 1 122 0 0,0 0 22 0 0,0 0-66 0 0,0 1-431 0 0,1 1 0 0 0,0 0 0 0 0,-1-1 0 0 0,1 1-1 0 0,-1 0 1 0 0,0-1 0 0 0,0 1 0 0 0,0 0 0 0 0,0 0 0 0 0,0 0 0 0 0,0-1 0 0 0,0 1 0 0 0,-1 3 0 0 0,1-2-14 0 0,-4 21 295 0 0,-1 0-1 0 0,-1-1 1 0 0,-1 1 0 0 0,-1-1-1 0 0,-1-1 1 0 0,-23 42-1 0 0,-8 13-300 0 0,-106 190 1456 0 0,143-262-1391 0 0,-77 137 540 0 0,72-125-604 0 0,1 1 1 0 0,1-1-1 0 0,0 2 1 0 0,1-1-1 0 0,1 1 1 0 0,-3 27-1 0 0,7-45-45 0 0,0 1 0 0 0,0-1 0 0 0,0 0 0 0 0,0 0 0 0 0,0 1 0 0 0,0-1-1 0 0,0 0 1 0 0,0 0 0 0 0,0 1 0 0 0,1-1 0 0 0,-1 0 0 0 0,1 2 0 0 0,-1-3-48 0 0,0 0-1 0 0,1 0 1 0 0,-1 0 0 0 0,0 0 0 0 0,0 0 0 0 0,1 0 0 0 0,-1 0 0 0 0,0 0-1 0 0,0 0 1 0 0,1 0 0 0 0,-1 0 0 0 0,0 0 0 0 0,0 0 0 0 0,1 0 0 0 0,-1 0-1 0 0,0 0 1 0 0,0 0 0 0 0,1-1 0 0 0,-1 1 0 0 0,0 0 0 0 0,0 0 0 0 0,0 0-1 0 0,1 0 1 0 0,-1-1 0 0 0,0 1 0 0 0,0 0 0 0 0,0 0 0 0 0,0 0 0 0 0,0 0-1 0 0,1-1 1 0 0,-1 1 0 0 0,0 0 0 0 0,0 0 0 0 0,0-1 0 0 0,17-29-4326 0 0,-16 28 4737 0 0,11-22-1846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1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40 162 10135 0 0,'-2'0'464'0'0,"-5"0"-75"0"0,-24-1-6 0 0,39-3 3499 0 0,50-14-2376 0 0,-14 7-1268 0 0,326-73 3116 0 0,-306 71-2455 0 0,-24-1-3930 0 0,-39 14 2865 0 0,-1-1-1 0 0,1 1 1 0 0,-1-1-1 0 0,1 0 1 0 0,-1 1-1 0 0,1-1 1 0 0,-1 0-1 0 0,0 1 1 0 0,1-1-1 0 0,-1 0 1 0 0,0 0-1 0 0,0 0 1 0 0,1 1-1 0 0,-1-1 0 0 0,0 0 1 0 0,0 0-1 0 0,0 0 1 0 0,1-2-1369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1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10135 0 0,'0'0'231'0'0,"0"0"29"0"0,0 0 19 0 0,1 3-41 0 0,2 3-163 0 0,1 0 0 0 0,0 0-1 0 0,0 0 1 0 0,1 0 0 0 0,-1-1-1 0 0,1 1 1 0 0,0-1-1 0 0,1-1 1 0 0,5 6 0 0 0,-1-2 667 0 0,0 1 0 0 0,8 10 1 0 0,2 9 1732 0 0,24 44 0 0 0,4 7-2047 0 0,-42-69-181 0 0,0-1 0 0 0,-1 1 0 0 0,-1-1 0 0 0,1 1 0 0 0,-1 1 0 0 0,-1-1 0 0 0,4 22 0 0 0,-6-26-247 0 0,-1 1-1 0 0,0-1 1 0 0,0 1 0 0 0,0-1-1 0 0,-1 0 1 0 0,0 1 0 0 0,0-1-1 0 0,-1 0 1 0 0,0 1 0 0 0,-4 9-1 0 0,2-7 3 0 0,-1 0-1 0 0,-1-1 0 0 0,1 1 1 0 0,-1-1-1 0 0,-1 0 0 0 0,-7 7 1 0 0,-9 7-19 0 0,-2-2 0 0 0,0-1 0 0 0,-34 20 0 0 0,58-39 15 0 0,-164 92-4774 0 0,147-82 3752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1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4 10135 0 0,'0'0'231'0'0,"0"0"29"0"0,0 0 19 0 0,1 0-41 0 0,5-3-112 0 0,-4 3 267 0 0,-2 0 106 0 0,0 0 11 0 0,0 0-67 0 0,1 0-294 0 0,5 0-61 0 0,-4 0 283 0 0,-3 8 21 0 0,-1 1 1 0 0,0-1-1 0 0,0 0 0 0 0,-1 1 0 0 0,1-1 1 0 0,-7 10-1 0 0,4-6-93 0 0,-80 182 172 0 0,18-44-334 0 0,58-128-137 0 0,-60 133 0 0 0,48-115 0 0 0,-44 66 0 0 0,62-103 33 0 0,-4 12-267 0 0,17-23-2253 0 0,6-12 973 0 0,5-2-20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1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14 13823 0 0,'0'0'315'0'0,"6"-8"758"0"0,-1 2-961 0 0,-15 20 150 0 0,-1 0 1 0 0,-13 12-1 0 0,13-15-9 0 0,0 1 0 0 0,1 1 0 0 0,0 0 0 0 0,-13 23 0 0 0,-32 89-253 0 0,18-39 0 0 0,-92 222 1733 0 0,88-206-1418 0 0,26-58-315 0 0,13-33 0 0 0,-1-1 0 0 0,-1 0 0 0 0,0 0 0 0 0,-1 0 0 0 0,1 0 0 0 0,-2-1 0 0 0,-9 15 0 0 0,9-18-201 0 0,16-22-3800 0 0,-6 3 2467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1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11975 0 0,'2'0'547'0'0,"14"-1"-163"0"0,30-6 1 0 0,1 0 467 0 0,120-22 3014 0 0,-55 7-2624 0 0,-36 8-1062 0 0,47-7-188 0 0,-117 21 919 0 0,-4 0-3432 0 0,-8 5-4425 0 0,-6 2 2222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14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0 11975 0 0,'0'0'267'0'0,"0"0"42"0"0,0 0 17 0 0,0 0-28 0 0,0 2-196 0 0,1 4-25 0 0,-1 1 1 0 0,1-1 0 0 0,-1 1 0 0 0,-1 0 0 0 0,1-1-1 0 0,-1 1 1 0 0,0-1 0 0 0,-1 1 0 0 0,0-1 0 0 0,-3 10-1 0 0,-5 8 522 0 0,-18 30 0 0 0,18-35-618 0 0,-159 297 35 0 0,54-95-16 0 0,110-213-678 0 0,5-6-2856 0 0,0-2-1238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5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 11975 0 0,'0'0'267'0'0,"0"0"42"0"0,1 2 17 0 0,3 4-330 0 0,-1 0 0 0 0,1 0 0 0 0,0 0 0 0 0,0 0 0 0 0,0-1 0 0 0,1 0 0 0 0,0 0 0 0 0,6 5 0 0 0,12 13-1534 0 0,-12-7 1656 0 0,-10-15 578 0 0,0 1 257 0 0,-1 2-570 0 0,1-1-1 0 0,0 1 1 0 0,-1-1-1 0 0,0 1 1 0 0,1-1 0 0 0,-1 1-1 0 0,-1-1 1 0 0,1 1-1 0 0,0-1 1 0 0,-1 1-1 0 0,0-1 1 0 0,0 1 0 0 0,0-1-1 0 0,0 1 1 0 0,-1-1-1 0 0,1 0 1 0 0,-1 0 0 0 0,-2 4-1 0 0,1-3-279 0 0,1 0 0 0 0,-1 0 0 0 0,0 0 0 0 0,0 0 0 0 0,-1 0 0 0 0,1-1 0 0 0,-1 0-1 0 0,0 0 1 0 0,0 0 0 0 0,-8 5 0 0 0,5-7-103 0 0,8-7 0 0 0,5-5 0 0 0,28-35-614 0 0,2 2 1 0 0,44-41-1 0 0,-48 51 463 0 0,-2 2 151 0 0,2 2 0 0 0,1 0 0 0 0,2 3 0 0 0,0 0 0 0 0,2 3 0 0 0,50-26 0 0 0,-81 47 81 0 0,0 0-1 0 0,0 1 1 0 0,1 0-1 0 0,-1 0 1 0 0,0 1 0 0 0,13-2-1 0 0,-15 3-25 0 0,-1 0 0 0 0,1 0-1 0 0,-1 0 1 0 0,0 0 0 0 0,1 1-1 0 0,-1 0 1 0 0,1-1 0 0 0,-1 1-1 0 0,0 1 1 0 0,0-1 0 0 0,0 0-1 0 0,1 1 1 0 0,-1-1 0 0 0,3 4-1 0 0,3 1 78 0 0,0 1 0 0 0,-1 0 0 0 0,0 1 0 0 0,8 9 0 0 0,-14-14-134 0 0,0-1-1 0 0,0 1 1 0 0,-1-1-1 0 0,1 1 0 0 0,-1 0 1 0 0,1 0-1 0 0,-1 0 1 0 0,0 0-1 0 0,0 0 0 0 0,-1 0 1 0 0,1 0-1 0 0,-1 0 0 0 0,1 0 1 0 0,-1 0-1 0 0,0 0 1 0 0,0 1-1 0 0,0-1 0 0 0,-1 0 1 0 0,0 4-1 0 0,-14 47 680 0 0,-2 0 1 0 0,-44 93-1 0 0,59-141-754 0 0,-27 61 283 0 0,26-59-689 0 0,0 1 1 0 0,0 0-1 0 0,1 0 1 0 0,1 0-1 0 0,-1 17 1 0 0,3-13-7024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14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25 13823 0 0,'1'-1'315'0'0,"5"-3"-4"0"0,17-16 1434 0 0,-30 38 1123 0 0,-46 68-2504 0 0,-32 59-391 0 0,-60 224 485 0 0,86-229 991 0 0,38-97-1366 0 0,-28 91-1 0 0,48-133-113 0 0,-4 19 167 0 0,-12 30-1 0 0,15-45-379 0 0,0-1 0 0 0,-1 1 0 0 0,1-1 0 0 0,-1 1 0 0 0,0-1 0 0 0,0 0 0 0 0,0 0 0 0 0,-1 0 0 0 0,1-1 0 0 0,-1 1 0 0 0,-8 5 0 0 0,9-9-2192 0 0,-4 0-3704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14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11975 0 0,'0'0'547'0'0,"0"0"-11"0"0,0 0-203 0 0,0 0 419 0 0,0 0 220 0 0,0 0 42 0 0,0 0-129 0 0,2-1-581 0 0,12-3 84 0 0,1 1 0 0 0,0 0 0 0 0,-1 1 0 0 0,1 1 0 0 0,0 0 0 0 0,0 1 0 0 0,26 3 0 0 0,0 3 137 0 0,62 17-1 0 0,-99-22-517 0 0,-1 0 0 0 0,0-1 0 0 0,1 0 0 0 0,-1 0 0 0 0,1 0 0 0 0,-1 0 0 0 0,0 0 0 0 0,1 0 0 0 0,-1-1 1 0 0,0 0-1 0 0,1 0 0 0 0,-1 0 0 0 0,6-2 0 0 0,1-2-1161 0 0,0-1 1 0 0,17-12 0 0 0,-10 5-3534 0 0,-4 6-1113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15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13823 0 0,'0'0'315'0'0,"0"0"45"0"0,0 0 21 0 0,0 0-49 0 0,0 2-220 0 0,-1 17 350 0 0,-1-1-1 0 0,-1 1 0 0 0,0-1 0 0 0,-1 0 1 0 0,-10 26-1 0 0,-41 87 871 0 0,35-94-1325 0 0,-2-1 0 0 0,-43 54 1 0 0,-1 4-299 0 0,48-60-5050 0 0,18-33 3295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1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53 230 15663 0 0,'0'0'356'0'0,"0"0"50"0"0,0 0 20 0 0,0 0-42 0 0,-7 5-236 0 0,2-1 125 0 0,0-1 0 0 0,0 1 0 0 0,1 1 0 0 0,-1-1 0 0 0,1 1 0 0 0,0-1-1 0 0,0 1 1 0 0,-5 9 0 0 0,8-12 239 0 0,1-2 0 0 0,0 0-69 0 0,1 1-294 0 0,0 1-144 0 0,0 0 0 0 0,0 0 0 0 0,1-1 0 0 0,-1 1 0 0 0,0 0 0 0 0,1-1-1 0 0,-1 1 1 0 0,1-1 0 0 0,-1 0 0 0 0,1 0 0 0 0,0 1 0 0 0,0-1 0 0 0,0 0 0 0 0,-1 0 0 0 0,4 0 0 0 0,-1 1 87 0 0,1-1 1 0 0,-1 0 0 0 0,1 0 0 0 0,0 0 0 0 0,-1-1 0 0 0,8 1 0 0 0,1-2 141 0 0,1 0 0 0 0,-1-1 0 0 0,0 0 0 0 0,14-5 0 0 0,200-73-68 0 0,-100 33-167 0 0,349-87 1 0 0,-244 96 0 0 0,-222 36-32 0 0,-8 2-44 0 0,0-1 0 0 0,-1 1-1 0 0,1 0 1 0 0,0-1 0 0 0,-1 1 0 0 0,1 0-1 0 0,-1 0 1 0 0,1 0 0 0 0,0 0 0 0 0,-1 1-1 0 0,1-1 1 0 0,0 0 0 0 0,-1 1 0 0 0,1-1-1 0 0,2 2 1 0 0,-3-1-1360 0 0,-1-1-1136 0 0,0 0-4248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1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13823 0 0,'0'0'315'0'0,"0"0"45"0"0,0 0 21 0 0,0 0-49 0 0,2 0-220 0 0,9 2-180 0 0,81 13 678 0 0,-75-11-128 0 0,-1 0-1 0 0,0 1 1 0 0,25 12-1 0 0,-39-16-395 0 0,1 0 0 0 0,0 1 1 0 0,-1 0-1 0 0,1-1 0 0 0,-1 1 0 0 0,0 0 0 0 0,1 1 0 0 0,-1-1 0 0 0,0 0 0 0 0,0 0 1 0 0,-1 1-1 0 0,1-1 0 0 0,0 1 0 0 0,-1 0 0 0 0,2 3 0 0 0,-1-1 47 0 0,-1-1 0 0 0,0 1 0 0 0,0 0 0 0 0,-1-1 0 0 0,1 1 0 0 0,-1 0 0 0 0,0-1 0 0 0,0 1 1 0 0,-1 5-1 0 0,-2 5 29 0 0,0-1-1 0 0,-1 0 1 0 0,0 0 0 0 0,-2-1 0 0 0,-9 20 0 0 0,4-9-162 0 0,-2 0 0 0 0,-1-1 0 0 0,0-1 0 0 0,-2 0 0 0 0,0-1 0 0 0,-27 26 0 0 0,28-33 35 0 0,0 0-512 0 0,-1 0-1 0 0,0 0 1 0 0,0-1 0 0 0,-1-2-1 0 0,-32 17 1 0 0,47-27 276 0 0,0 0 0 0 0,0-1 0 0 0,0 1 0 0 0,0-1 0 0 0,0 1-1 0 0,-1-1 1 0 0,1 0 0 0 0,0 0 0 0 0,-5-1 0 0 0,-2 1-823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2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16 6447 0 0,'0'0'298'0'0,"0"0"-10"0"0,8-4-178 0 0,-7 3 104 0 0,1 0-1 0 0,0 0 1 0 0,-1 0-1 0 0,1 0 1 0 0,0 0-1 0 0,0 0 0 0 0,0 1 1 0 0,0-1-1 0 0,0 0 1 0 0,0 1-1 0 0,0 0 1 0 0,0-1-1 0 0,3 1 0 0 0,3-1 279 0 0,-7 1 88 0 0,-1 0 286 0 0,0 0 124 0 0,0 0 30 0 0,0 0-65 0 0,1 0-863 0 0,0 0 0 0 0,0 1-1 0 0,0-1 1 0 0,0 1 0 0 0,0 0 0 0 0,-1-1-1 0 0,1 1 1 0 0,0 0 0 0 0,0-1 0 0 0,-1 1 0 0 0,1 0-1 0 0,0 0 1 0 0,-1 0 0 0 0,1 0 0 0 0,-1 0 0 0 0,1 0-1 0 0,-1-1 1 0 0,1 1 0 0 0,-1 0 0 0 0,0 0-1 0 0,0 0 1 0 0,1 0 0 0 0,-1 0 0 0 0,0 1 0 0 0,0-1-1 0 0,0 0 1 0 0,0 0 0 0 0,0 0 0 0 0,-1 1 0 0 0,-4 33 833 0 0,5-34-823 0 0,-13 42 187 0 0,-36 84-1 0 0,45-119-257 0 0,-50 93-31 0 0,16-36 0 0 0,17-27-129 0 0,-8 17-1568 0 0,28-53 1339 0 0,1-2-736 0 0,13-2-1877 0 0,1-3 1436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20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43 137 11975 0 0,'0'0'267'0'0,"0"0"42"0"0,0 0 17 0 0,0 0-28 0 0,-2-1-196 0 0,-9-3 171 0 0,5 3 353 0 0,-7 8 509 0 0,13-6-1085 0 0,-1-1 1 0 0,1 0-1 0 0,-1 0 0 0 0,0 1 0 0 0,1-1 0 0 0,-1 0 0 0 0,1 1 1 0 0,-1-1-1 0 0,1 0 0 0 0,-1 1 0 0 0,1-1 0 0 0,-1 1 0 0 0,1-1 0 0 0,-1 1 1 0 0,1-1-1 0 0,0 1 0 0 0,-1-1 0 0 0,1 1 0 0 0,0-1 0 0 0,0 1 1 0 0,-1 0-1 0 0,1-1 0 0 0,0 1 0 0 0,0-1 0 0 0,0 1 0 0 0,0 0 1 0 0,0-1-1 0 0,0 1 0 0 0,0 0 0 0 0,0-1 0 0 0,0 2 0 0 0,1-1 20 0 0,0 1-1 0 0,0-1 0 0 0,1 0 1 0 0,-1 0-1 0 0,0 0 0 0 0,1 0 1 0 0,-1 0-1 0 0,1 0 0 0 0,-1 0 1 0 0,1-1-1 0 0,-1 1 1 0 0,3 0-1 0 0,1 1 74 0 0,1 0 1 0 0,0 0 0 0 0,0-1-1 0 0,0 0 1 0 0,0 0-1 0 0,0-1 1 0 0,10 1 0 0 0,45-8 329 0 0,-24 3-490 0 0,173-27-14 0 0,-3-16 411 0 0,-191 43-286 0 0,39-9 300 0 0,131-29 733 0 0,3 16-1444 0 0,-124 22-1690 0 0,-63 4 1495 0 0,-2 0 0 0 0,0 0-68 0 0,0 0-285 0 0,-1 2-126 0 0,-4 5-29 0 0,-2 0-4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2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0 10135 0 0,'-1'1'231'0'0,"-3"0"-121"0"0,-23 15 605 0 0,16-9-239 0 0,1 2 0 0 0,0-1-1 0 0,1 1 1 0 0,-1 1 0 0 0,2-1-1 0 0,-1 2 1 0 0,2-1 0 0 0,-1 1-1 0 0,1 0 1 0 0,1 1 0 0 0,0-1 0 0 0,-8 25-1 0 0,5-17-475 0 0,0 0 0 0 0,-2 0 0 0 0,-23 33 0 0 0,-14 23 0 0 0,-33 71-64 0 0,80-145-273 0 0,1-1-138 0 0,0 0-33 0 0,0 0-140 0 0,0 0-572 0 0,0 0-253 0 0,1-3-51 0 0,2-13-11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21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11975 0 0,'0'0'267'0'0,"0"0"42"0"0,0 0 17 0 0,0 0-28 0 0,0 0-126 0 0,0 2 204 0 0,0 0-252 0 0,0 0 0 0 0,0-1 0 0 0,0 1-1 0 0,0 0 1 0 0,0 0 0 0 0,0-1 0 0 0,1 1 0 0 0,-1 0-1 0 0,1-1 1 0 0,-1 1 0 0 0,1-1 0 0 0,0 1-1 0 0,0-1 1 0 0,-1 1 0 0 0,1-1 0 0 0,0 1 0 0 0,0-1-1 0 0,0 0 1 0 0,1 1 0 0 0,-1-1 0 0 0,0 0 0 0 0,0 0-1 0 0,1 0 1 0 0,-1 0 0 0 0,1 0 0 0 0,-1 0-1 0 0,1 0 1 0 0,-1 0 0 0 0,1-1 0 0 0,-1 1 0 0 0,1-1-1 0 0,0 1 1 0 0,-1-1 0 0 0,1 0 0 0 0,0 1-1 0 0,3-1 1 0 0,11 0 30 0 0,0 0 0 0 0,0-2 0 0 0,0 1 0 0 0,0-2 0 0 0,0 0 0 0 0,21-8 0 0 0,-9 3-40 0 0,81-16 995 0 0,29-8-258 0 0,138-40-836 0 0,-171 47-14 0 0,95-14-713 0 0,-162 33-472 0 0,-36 6 672 0 0,-2 0 0 0 0,-1 1 314 0 0,0 0 0 0 0,0 0 0 0 0,0 0 0 0 0,0 0-1 0 0,0 0 1 0 0,0 0 0 0 0,0 0 0 0 0,0-1 0 0 0,-1 1 0 0 0,-1 1 0 0 0,0-1-424 0 0,-3 4-374 0 0,-1-1 0 0 0,-1 0 0 0 0,-8 4 0 0 0,-7 0-1051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2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 10135 0 0,'0'0'231'0'0,"0"0"29"0"0,0 0 19 0 0,0 1 37 0 0,-41 128 4275 0 0,3-9-3044 0 0,21-78-1544 0 0,-2-1 0 0 0,-1-1-1 0 0,-3 0 1 0 0,-1-2 0 0 0,-52 65-1 0 0,-60 82-2 0 0,135-183-57 0 0,0 0 0 0 0,0 0-1 0 0,0 0 1 0 0,0 0 0 0 0,0 0-1 0 0,0 5 1 0 0,0-5-418 0 0,1-2-669 0 0,0 0-2676 0 0,0 0-1148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5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45 21191 0 0,'-1'-3'128'0'0,"0"1"0"0"0,0-1 0 0 0,0 1 0 0 0,-1 0-1 0 0,1-1 1 0 0,-1 1 0 0 0,0 0 0 0 0,0 0 0 0 0,1 0 0 0 0,-1 0 0 0 0,-1 0 0 0 0,1 0-1 0 0,0 1 1 0 0,0-1 0 0 0,-1 1 0 0 0,1-1 0 0 0,0 1 0 0 0,-4-1 0 0 0,-2-2-230 0 0,8 3 102 0 0,-1 1 0 0 0,0 0 0 0 0,1-1 0 0 0,-1 1 0 0 0,1 0 0 0 0,-1 0 0 0 0,0-1 0 0 0,0 1 0 0 0,1 0 0 0 0,-1 0 0 0 0,0 0 0 0 0,1 0 0 0 0,-1 0 0 0 0,0 0 0 0 0,0 0 0 0 0,1 0 0 0 0,-1 0 0 0 0,0 1 0 0 0,1-1 0 0 0,-1 0 0 0 0,0 0 0 0 0,1 0 0 0 0,-1 1 0 0 0,0-1 0 0 0,1 0 0 0 0,-1 1 0 0 0,1-1 0 0 0,-1 1 0 0 0,1-1 0 0 0,-1 1 0 0 0,0 0 0 0 0,-1 1 0 0 0,-10 5 0 0 0,-17 14 0 0 0,-1 1 0 0 0,5-5 0 0 0,1 2 0 0 0,1 0 0 0 0,-34 38 0 0 0,35-36 0 0 0,-29 23 0 0 0,35-31 0 0 0,-1 0 0 0 0,2 1 0 0 0,0 1 0 0 0,-19 25 0 0 0,33-38 0 0 0,-1 0 0 0 0,1 0 0 0 0,0 0 0 0 0,-1 0 0 0 0,1 0 0 0 0,0 0 0 0 0,0 1 0 0 0,1-1 0 0 0,-1 0 0 0 0,0 1 0 0 0,1-1 0 0 0,0 0 0 0 0,-1 1 0 0 0,1-1 0 0 0,0 1 0 0 0,1 3 0 0 0,-1-3 0 0 0,1-1 0 0 0,0 1 0 0 0,0-1 0 0 0,0 0 0 0 0,1 1 0 0 0,-1-1 0 0 0,1 0 0 0 0,-1 0 0 0 0,1 0 0 0 0,0 0 0 0 0,-1 0 0 0 0,1 0 0 0 0,0-1 0 0 0,0 1 0 0 0,4 2 0 0 0,4 1 0 0 0,0 0 0 0 0,1 0 0 0 0,0-1 0 0 0,0 0 0 0 0,0-1 0 0 0,0-1 0 0 0,21 3 0 0 0,2 1 0 0 0,-16-2 0 0 0,0 0 0 0 0,0-2 0 0 0,0 0 0 0 0,1-1 0 0 0,-1-1 0 0 0,25-3 0 0 0,-37 2 0 0 0,1 0 0 0 0,-1 0 0 0 0,0-1 0 0 0,0 0 0 0 0,0 0 0 0 0,0-1 0 0 0,0 0 0 0 0,-1 0 0 0 0,1 0 0 0 0,-1-1 0 0 0,0 1 0 0 0,0-1 0 0 0,0 0 0 0 0,0-1 0 0 0,-1 1 0 0 0,1-1 0 0 0,-1 0 0 0 0,-1 0 0 0 0,1 0 0 0 0,-1-1 0 0 0,5-10 0 0 0,-4 7 0 0 0,-1 0 0 0 0,0 0 0 0 0,-1 0 0 0 0,0-1 0 0 0,-1 1 0 0 0,0-1 0 0 0,0 0 0 0 0,-1-11 0 0 0,-11-79 0 0 0,9 93 0 0 0,-4-25 0 0 0,3 19 0 0 0,-2-22 0 0 0,2 17-389 0 0,1 13-3424 0 0,2 5 2279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2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0 10135 0 0,'0'0'231'0'0,"0"0"29"0"0,0 0 19 0 0,0 0 37 0 0,0 0 125 0 0,0 0 58 0 0,0 0 11 0 0,0 0 70 0 0,0 0 286 0 0,-1 2 124 0 0,-7 12 205 0 0,-8 23 1 0 0,10-21-1041 0 0,-15 25 1 0 0,-12 12 874 0 0,-46 80-446 0 0,-31 90-141 0 0,44-62 1183 0 0,31-69-1647 0 0,23-57-855 0 0,11-34 368 0 0,1 2-306 0 0,-1 1 150 0 0,-1-2-3783 0 0,0-2 4110 0 0,0 0 0 0 0,1 0-1 0 0,-1-1 1 0 0,0 1 0 0 0,1 0 0 0 0,-1-1 0 0 0,0 1 0 0 0,-2-2-1 0 0,-3-3-1198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2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22 11975 0 0,'-45'8'1383'0'0,"44"-8"-1018"0"0,1 0 122 0 0,0 0 22 0 0,0 0 3 0 0,0 0 0 0 0,21 14 1024 0 0,-11-11-1265 0 0,0-1-1 0 0,0-1 1 0 0,0 1-1 0 0,0-2 1 0 0,1 1-1 0 0,-1-1 1 0 0,13-2-1 0 0,1 1 126 0 0,138-18 1835 0 0,-66 6-947 0 0,-72 11-1397 0 0,49-7 384 0 0,-27 3-3830 0 0,-44 5-1485 0 0,-2 1-1394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2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8287 0 0,'0'0'382'0'0,"0"0"-8"0"0,0 0-102 0 0,0 0 463 0 0,0 0 234 0 0,0 1 45 0 0,-1 4-784 0 0,0-4-73 0 0,1 1-1 0 0,-1 0 1 0 0,1 0 0 0 0,0 0 0 0 0,0 0 0 0 0,0-1 0 0 0,0 1-1 0 0,0 0 1 0 0,0 0 0 0 0,1 0 0 0 0,-1 0 0 0 0,1 0-1 0 0,-1-1 1 0 0,1 1 0 0 0,0 0 0 0 0,-1-1 0 0 0,1 1 0 0 0,0 0-1 0 0,2 2 1 0 0,3 5 296 0 0,0-1-1 0 0,1 0 1 0 0,-1 0-1 0 0,10 6 1 0 0,-8-6-17 0 0,-1 0 1 0 0,1 1-1 0 0,9 13 0 0 0,-10-10-428 0 0,26 46 1 0 0,-29-50-9 0 0,-1-1 0 0 0,-1 1 0 0 0,1 0 0 0 0,-1 0 0 0 0,0 1-1 0 0,0 8 1 0 0,0 2 0 0 0,-1 1 0 0 0,0 0 0 0 0,-6 37 0 0 0,5-52 0 0 0,-1 0 0 0 0,0 0 0 0 0,-1 1 0 0 0,1-1 0 0 0,-1 0 0 0 0,0 0 0 0 0,0 0 0 0 0,-1-1 0 0 0,1 1 0 0 0,-1-1 0 0 0,0 1 0 0 0,0-1 0 0 0,-1 0 0 0 0,1 0 0 0 0,-1 0 0 0 0,0 0 0 0 0,0-1 0 0 0,0 0 0 0 0,-7 5 0 0 0,-13 5 0 0 0,1 0 0 0 0,-47 18 0 0 0,38-20-205 0 0,8-2-1152 0 0,-37 9-1 0 0,59-18 846 0 0,2 0-204 0 0,0 0-857 0 0,0 0-379 0 0,2-1-80 0 0,5-3-15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24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8287 0 0,'0'0'191'0'0,"0"0"26"0"0,1 1 9 0 0,0 0-233 0 0,0-1 1 0 0,0 1-1 0 0,0 0 0 0 0,-1-1 1 0 0,1 1-1 0 0,0-1 1 0 0,0 1-1 0 0,0-1 1 0 0,0 1-1 0 0,0-1 0 0 0,0 0 1 0 0,0 0-1 0 0,0 1 1 0 0,2-1-1 0 0,24 6 4171 0 0,-28-3-3382 0 0,-2 4 2653 0 0,-4 5-3401 0 0,1 0-1 0 0,0 1 0 0 0,1 0 1 0 0,-5 18-1 0 0,-2 7 44 0 0,-57 148 1656 0 0,-24 62-1490 0 0,80-216-247 0 0,-35 80-56 0 0,47-110-277 0 0,1-4 221 0 0,1 1 0 0 0,-1-1 1 0 0,1 1-1 0 0,0-1 0 0 0,0 1 1 0 0,-1 0-1 0 0,1-1 0 0 0,0 1 0 0 0,2-2 1 0 0,3-5-223 0 0,21-47-2187 0 0,-14 34-2934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24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10135 0 0,'0'0'231'0'0,"0"0"29"0"0,0 0 19 0 0,2 1-41 0 0,13 6 111 0 0,0-2 0 0 0,1 1 1 0 0,-1-2-1 0 0,1 0 0 0 0,0-1 0 0 0,19 2 0 0 0,101-1 3925 0 0,-112-4-3960 0 0,106-2 2350 0 0,256-40-1 0 0,-333 34-2651 0 0,-24 4-27 0 0,0-1 1 0 0,0-2-1 0 0,44-15 0 0 0,-39 9-1305 0 0,-32 12 740 0 0,-2 1-285 0 0,0 0-126 0 0,0 0-29 0 0,0 0-140 0 0,0 0-572 0 0,0 0-253 0 0,0 0-51 0 0,0 0-11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2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10135 0 0,'0'0'231'0'0,"0"0"29"0"0,0 2 19 0 0,-4 15-63 0 0,-1 0 1 0 0,0 0 0 0 0,-1 0 0 0 0,-12 20-1 0 0,-6 20 979 0 0,-160 366 949 0 0,182-419-2144 0 0,-20 43 21 0 0,-33 75-175 0 0,54-120-542 0 0,4-4-257 0 0,12-9-58 0 0,5-1-12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25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 11975 0 0,'0'0'547'0'0,"0"0"-11"0"0,-1 1-344 0 0,-13 11 290 0 0,0 1 0 0 0,1 1 0 0 0,-21 29 0 0 0,16-21 83 0 0,6-5-383 0 0,0 0-1 0 0,1 1 0 0 0,1 0 1 0 0,0 1-1 0 0,2 0 0 0 0,0 1 1 0 0,1-1-1 0 0,-6 32 0 0 0,12-48-181 0 0,0 1 0 0 0,-1-1 0 0 0,1 0 0 0 0,0 1 0 0 0,-1-1 0 0 0,0 0 0 0 0,0 0 0 0 0,0 0 0 0 0,0 0 0 0 0,0 0 0 0 0,0 0 0 0 0,-1 0 0 0 0,0-1 0 0 0,1 1 0 0 0,-1-1 0 0 0,0 0 0 0 0,-3 2 0 0 0,-7 6 0 0 0,11-9 3 0 0,1 0-1 0 0,0 0 1 0 0,0 1-1 0 0,0-1 1 0 0,-1 0-1 0 0,1 1 1 0 0,0-1-1 0 0,1 1 1 0 0,-1-1-1 0 0,0 1 1 0 0,0-1-1 0 0,1 1 1 0 0,-1 0-1 0 0,1-1 1 0 0,-1 3-1 0 0,1 26 123 0 0,1-25-78 0 0,-1 0-1 0 0,1 0 0 0 0,-1 0 0 0 0,-1 0 1 0 0,0 9-1 0 0,-13 32 489 0 0,-1 0 0 0 0,-43 87 0 0 0,54-126-542 0 0,-31 58 27 0 0,30-56-44 0 0,-1-1-1 0 0,0 0 1 0 0,0 0 0 0 0,-1-1-1 0 0,-9 9 1 0 0,15-15-111 0 0,0 0-22 0 0,0 0-1 0 0,1 0 0 0 0,-1-1 0 0 0,0 1 0 0 0,0 0 0 0 0,-1 0 1 0 0,1-1-1 0 0,0 1 0 0 0,0-1 0 0 0,0 1 0 0 0,0-1 0 0 0,0 1 0 0 0,-1-1 1 0 0,1 0-1 0 0,-3 1 0 0 0,-2-4-865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2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11975 0 0,'0'0'547'0'0,"0"0"-11"0"0,0 0-203 0 0,3-1 419 0 0,139-40 4211 0 0,70-41-4646 0 0,-126 51-307 0 0,-37 14-153 0 0,-25 12-1633 0 0,-10 5-3800 0 0,-12 0 413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26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10135 0 0,'0'0'231'0'0,"0"0"29"0"0,0 0 19 0 0,0 0 105 0 0,0 0 410 0 0,0 0 184 0 0,0 0 40 0 0,0 0-63 0 0,0 0-290 0 0,0 0-121 0 0,1 2-28 0 0,2 9-334 0 0,0-1 0 0 0,-1 0 0 0 0,0 1 0 0 0,0-1 0 0 0,-1 14 0 0 0,5 28 1225 0 0,-5-42-1394 0 0,0 0 0 0 0,0 0-1 0 0,-1 0 1 0 0,0 1 0 0 0,-1-1 0 0 0,0 0 0 0 0,-1 0 0 0 0,0 0-1 0 0,-1 0 1 0 0,0 0 0 0 0,0-1 0 0 0,-1 1 0 0 0,-9 15 0 0 0,-2 0-17 0 0,-1 0 0 0 0,0-1 1 0 0,-33 33-1 0 0,25-31 4 0 0,-30 22 0 0 0,9-8 0 0 0,41-36-25 0 0,-11 12-811 0 0,15-16 732 0 0,1 0-1 0 0,-1 0 1 0 0,0 0 0 0 0,0 0 0 0 0,0 0-1 0 0,0 0 1 0 0,0 0 0 0 0,0 0 0 0 0,0 0-1 0 0,0 0 1 0 0,0 0 0 0 0,0 0 0 0 0,0 0-1 0 0,0 0 1 0 0,0 0 0 0 0,0 0 0 0 0,0 0-1 0 0,0 0 1 0 0,0 0 0 0 0,0 0 0 0 0,0 0-1 0 0,0 0 1 0 0,0 0 0 0 0,0 0 0 0 0,0 0-1 0 0,0 0 1 0 0,0 0 0 0 0,0 0 0 0 0,0 0-1 0 0,0 1 1 0 0,0-1 0 0 0,0 0 0 0 0,0 0-1 0 0,0 0 1 0 0,0 0 0 0 0,0 0 0 0 0,0 0 0 0 0,0 0-1 0 0,0 0 1 0 0,0 0 0 0 0,0 0 0 0 0,0 0-1 0 0,11-1-5943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26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11975 0 0,'0'0'267'0'0,"0"0"42"0"0,0 0 17 0 0,0 0-28 0 0,0 0-126 0 0,0 0 204 0 0,0 0 111 0 0,2 0 22 0 0,12-1 1346 0 0,26-5 0 0 0,-28 4-993 0 0,1 0 1 0 0,0 1 0 0 0,19 0-1 0 0,13 3-452 0 0,1-1 0 0 0,-1-3 0 0 0,90-15 0 0 0,293-73-410 0 0,-384 82-646 0 0,0 1 1 0 0,83-2-1 0 0,-39 11-7761 0 0,-84-1 6871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40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11975 0 0,'11'-8'215'0'0,"-7"5"-69"0"0,0 0 0 0 0,0 1 0 0 0,0-1 0 0 0,0 1 0 0 0,1-1 0 0 0,-1 1 0 0 0,7-2 0 0 0,-9 4 219 0 0,-2 0 122 0 0,0 0 22 0 0,0 0 3 0 0,0 0 0 0 0,1 1-447 0 0,0 0 0 0 0,1 0 1 0 0,-1 0-1 0 0,0 0 0 0 0,-1 0 0 0 0,1 0 0 0 0,0 0 0 0 0,0 1 0 0 0,0-1 0 0 0,-1 0 0 0 0,1 0 0 0 0,0 1 0 0 0,0 1 0 0 0,5 19 653 0 0,-6-21-715 0 0,2 22-4777 0 0,-2-7-636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5:5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61 19351 0 0,'10'-20'858'0'0,"-8"17"-680"0"0,1-1 0 0 0,-1 0-1 0 0,0 0 1 0 0,-1 0 0 0 0,1 0 0 0 0,1-5 0 0 0,-3 8-160 0 0,0 1 0 0 0,1-1 0 0 0,-1 1 0 0 0,0-1 0 0 0,1 1 0 0 0,-1-1 1 0 0,0 1-1 0 0,1 0 0 0 0,-1-1 0 0 0,1 1 0 0 0,-1-1 0 0 0,1 1 0 0 0,-1 0 0 0 0,1 0 0 0 0,-1-1 1 0 0,1 1-1 0 0,-1 0 0 0 0,1 0 0 0 0,-1-1 0 0 0,1 1 0 0 0,0 0 0 0 0,-1 0 0 0 0,1 0 0 0 0,-1 0 1 0 0,1 0-1 0 0,0 0 0 0 0,-1 0 0 0 0,1 0 0 0 0,-1 0 0 0 0,1 0 0 0 0,-1 0 0 0 0,1 0 0 0 0,0 1 0 0 0,-1-1 1 0 0,1 0-1 0 0,-1 0 0 0 0,1 1 0 0 0,0-1 0 0 0,1 1 76 0 0,-1-1 0 0 0,1 1-1 0 0,-1 0 1 0 0,1 0 0 0 0,0 0 0 0 0,-1 0 0 0 0,1 0 0 0 0,-1 0-1 0 0,0 0 1 0 0,1 0 0 0 0,1 3 0 0 0,-2-1-171 0 0,0-1 1 0 0,-1 0 0 0 0,1 1 0 0 0,0-1-1 0 0,-1 1 1 0 0,0-1 0 0 0,1 0-1 0 0,-1 1 1 0 0,0-1 0 0 0,0 1-1 0 0,-1-1 1 0 0,1 1 0 0 0,-1 3-1 0 0,-11 33-375 0 0,9-29 649 0 0,-55 142 1326 0 0,27-75-1489 0 0,-10 32-34 0 0,-77 185 0 0 0,-33-6 0 0 0,-20-13 0 0 0,91-162-406 0 0,62-89-860 0 0,-2-2 1 0 0,-32 29 0 0 0,27-34-269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2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13823 0 0,'0'0'315'0'0,"0"0"45"0"0,0 0 21 0 0,0 0-49 0 0,1 2-220 0 0,12 19-100 0 0,-5-5-12 0 0,2-2 0 0 0,0 1 0 0 0,17 19 0 0 0,-17-24 324 0 0,0 1 0 0 0,0-2 0 0 0,1 1 0 0 0,0-2 0 0 0,13 9 0 0 0,-20-15-131 0 0,0 1 1 0 0,0-1-1 0 0,0 1 0 0 0,0 0 0 0 0,0 0 0 0 0,-1 0 0 0 0,0 1 1 0 0,5 4-1 0 0,-7-5-166 0 0,1-1 0 0 0,-1 1 0 0 0,0 0 0 0 0,0-1 0 0 0,0 1 0 0 0,0 0 0 0 0,0 0 0 0 0,-1 0 0 0 0,1-1 0 0 0,-1 1 0 0 0,0 0 0 0 0,1 0 0 0 0,-1 0 0 0 0,-1 5 0 0 0,-1 6-27 0 0,2 0 0 0 0,-2 0 0 0 0,0 0 0 0 0,-1 0 0 0 0,0 0 0 0 0,-1 0 0 0 0,-6 14 0 0 0,0-9 0 0 0,0 0 0 0 0,-1 0 0 0 0,-1-1 0 0 0,-1 0 0 0 0,-17 17 0 0 0,20-24 0 0 0,-1 0 0 0 0,0-1 0 0 0,-1 0 0 0 0,0-1 0 0 0,0 0 0 0 0,-1-1 0 0 0,-1-1 0 0 0,-15 7 0 0 0,17-9 55 0 0,2 0-415 0 0,-1-1 1 0 0,0-1-1 0 0,-14 4 0 0 0,12-5-792 0 0,0 1 0 0 0,-15 6 0 0 0,18-6 128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3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12 8287 0 0,'3'0'106'0'0,"1"0"0"0"0,-1 0 0 0 0,1-1 0 0 0,-1 1-1 0 0,0-1 1 0 0,6-1 0 0 0,10-2 1260 0 0,-3 3 3983 0 0,-11-2-4535 0 0,-5 5-93 0 0,-2 3-624 0 0,-10 20-97 0 0,2-4 0 0 0,-9 27 0 0 0,-29 77 0 0 0,1-5 0 0 0,-13 68 0 0 0,54-173-30 0 0,0 0-1 0 0,-13 21 1 0 0,15-29-15 0 0,-1 0 1 0 0,0 0 0 0 0,0-1 0 0 0,0 0-1 0 0,-1 0 1 0 0,-10 9 0 0 0,15-14-431 0 0,1-1-669 0 0,0 0-2676 0 0,0 0-1148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3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22 10135 0 0,'6'-8'1079'0'0,"27"-5"-131"0"0,-32 12-439 0 0,-1 1-66 0 0,0 2-294 0 0,-3 6 33 0 0,-1 0-1 0 0,1-1 1 0 0,-2 0 0 0 0,1 0-1 0 0,-1 0 1 0 0,-5 7-1 0 0,-14 20 516 0 0,-15 36 142 0 0,2 2-1 0 0,4 1 0 0 0,4 2 1 0 0,-31 115-1 0 0,52-157-838 0 0,2 0 0 0 0,1 1 0 0 0,1 0 0 0 0,2 0 0 0 0,3 55 0 0 0,8-4 0 0 0,-9-74 0 0 0,-4-2 0 0 0,-1-5-218 0 0,2-3-4908 0 0,3-1-922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3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11 11975 0 0,'0'0'267'0'0,"0"0"42"0"0,0 0 17 0 0,0 0-28 0 0,-1 2-196 0 0,-16 20-21 0 0,15-21 284 0 0,2-1 122 0 0,-4 9 570 0 0,3-9-1008 0 0,1 0-1 0 0,-1 1 0 0 0,1-1 1 0 0,-1 1-1 0 0,1-1 1 0 0,-1 1-1 0 0,1-1 0 0 0,0 1 1 0 0,-1-1-1 0 0,1 1 1 0 0,0 0-1 0 0,-1-1 0 0 0,1 1 1 0 0,0-1-1 0 0,0 1 0 0 0,0 0 1 0 0,0-1-1 0 0,-1 1 1 0 0,1 0-1 0 0,0-1 0 0 0,0 1 1 0 0,0 0-1 0 0,0-1 1 0 0,0 1-1 0 0,1 0 0 0 0,-1-1 1 0 0,0 1-1 0 0,0 0 0 0 0,0-1 1 0 0,1 2-1 0 0,2 1 97 0 0,0-1 0 0 0,0 1 0 0 0,1-1 0 0 0,-1 0-1 0 0,1 0 1 0 0,-1 0 0 0 0,1 0 0 0 0,0-1 0 0 0,-1 1 0 0 0,1-1-1 0 0,0 0 1 0 0,0 0 0 0 0,0-1 0 0 0,0 1 0 0 0,0-1 0 0 0,5 0-1 0 0,7 0-82 0 0,0-2 0 0 0,29-5 0 0 0,-10 0-54 0 0,51-6-1404 0 0,109-33-1 0 0,-155 33 374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3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11975 0 0,'0'0'267'0'0,"0"0"42"0"0,0 0 17 0 0,0 0-28 0 0,2 3-196 0 0,0-1-34 0 0,-1 0 1 0 0,0 0 0 0 0,0 0-1 0 0,0 0 1 0 0,0 0 0 0 0,0 1 0 0 0,0-1-1 0 0,0 0 1 0 0,-1 0 0 0 0,1 1-1 0 0,-1-1 1 0 0,0 0 0 0 0,1 1-1 0 0,-1-1 1 0 0,0 0 0 0 0,-1 1-1 0 0,1-1 1 0 0,0 0 0 0 0,-1 1 0 0 0,0 3-1 0 0,-7 25 552 0 0,-1 0 0 0 0,-1-1-1 0 0,-1 0 1 0 0,-26 46 0 0 0,-6 10 944 0 0,21-41-1523 0 0,11-20-41 0 0,7-16 0 0 0,0 0 0 0 0,-9 15 0 0 0,5-12-108 0 0,5-7-35 0 0,0 1 0 0 0,-1-1 0 0 0,0 0 0 0 0,0 0 0 0 0,-1 0 0 0 0,1-1 0 0 0,-11 9 0 0 0,13-13-1293 0 0,2 0-78 0 0,0 0-20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3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66 211 10135 0 0,'-10'2'118'0'0,"6"-1"-37"0"0,1-1 0 0 0,-1 1 0 0 0,1 0 0 0 0,-1 0 0 0 0,1 1 0 0 0,0-1 0 0 0,0 1-1 0 0,-1 0 1 0 0,1-1 0 0 0,-4 5 0 0 0,-7 7 45 0 0,13-12 267 0 0,1-1 106 0 0,0 0 11 0 0,1 1 70 0 0,1 1-492 0 0,-1 0-1 0 0,1-1 0 0 0,0 1 1 0 0,-1-1-1 0 0,1 0 1 0 0,0 0-1 0 0,0 1 0 0 0,0-1 1 0 0,0 0-1 0 0,0-1 1 0 0,0 1-1 0 0,0 0 0 0 0,0 0 1 0 0,1-1-1 0 0,-1 1 1 0 0,0-1-1 0 0,0 0 0 0 0,0 0 1 0 0,5 0-1 0 0,3-1 434 0 0,1 0 0 0 0,-1-1 0 0 0,12-3 1 0 0,-2 0-255 0 0,241-59 2643 0 0,-77 19-103 0 0,-9 2-2380 0 0,59-7-488 0 0,-215 45-370 0 0,27-10 0 0 0,8-2-1874 0 0,-27 7-692 0 0,-25 9 1600 0 0,-2 1 574 0 0,0 0 250 0 0,-1 2 49 0 0,-5 3 10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34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8 10135 0 0,'0'0'231'0'0,"0"0"29"0"0,0 0 19 0 0,0 0 37 0 0,0 0 125 0 0,4-6 1080 0 0,-3 6-1509 0 0,-1 0-1 0 0,0 0 1 0 0,0 0-1 0 0,0 0 0 0 0,0-1 1 0 0,0 1-1 0 0,0 0 1 0 0,0 0-1 0 0,0 0 0 0 0,0 0 1 0 0,0 0-1 0 0,0 0 1 0 0,0 0-1 0 0,0 0 1 0 0,1 0-1 0 0,-1 0 0 0 0,0 0 1 0 0,0 0-1 0 0,0 0 1 0 0,0 0-1 0 0,0 0 0 0 0,0 0 1 0 0,0 0-1 0 0,0 0 1 0 0,0 0-1 0 0,1 0 0 0 0,-1 0 1 0 0,0 0-1 0 0,0 0 1 0 0,0 0-1 0 0,0 0 1 0 0,0 0-1 0 0,0 0 0 0 0,0 0 1 0 0,0 0-1 0 0,1 0 1 0 0,-1 0-1 0 0,0 0 0 0 0,0 0 1 0 0,0 0-1 0 0,0 0 1 0 0,0 0-1 0 0,0 0 1 0 0,0 0-1 0 0,0 1 0 0 0,0-1 1 0 0,0 0-1 0 0,0 0 1 0 0,0 0-1 0 0,0 0 0 0 0,0 0 1 0 0,0 0-1 0 0,1 0 1 0 0,-1 0-1 0 0,0 0 0 0 0,0 0 1 0 0,0 1-1 0 0,0-1 1 0 0,0 0-1 0 0,0 0 1 0 0,0 0-1 0 0,0 0 0 0 0,0 0 1 0 0,0 0-1 0 0,0 0 1 0 0,0 0-1 0 0,0 1 0 0 0,0-1 1 0 0,-1 0-1 0 0,1 14 1414 0 0,-7 17 543 0 0,-4-3-1140 0 0,-24 41 0 0 0,17-35-452 0 0,-80 178-360 0 0,89-192-232 0 0,4-8-4408 0 0,5-12 3600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35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66 199 11975 0 0,'0'0'267'0'0,"-2"-1"42"0"0,1 0-272 0 0,0 1-1 0 0,-1-1 1 0 0,1 1-1 0 0,-1-1 1 0 0,0 1-1 0 0,1 0 1 0 0,-1 0-1 0 0,1 0 1 0 0,-1 0-1 0 0,1 0 1 0 0,-1 0-1 0 0,1 0 1 0 0,-1 1-1 0 0,0-1 1 0 0,1 1-1 0 0,-1-1 1 0 0,1 1-1 0 0,-3 1 1 0 0,-2 0-9 0 0,0 1 0 0 0,1 0 1 0 0,-9 6-1 0 0,13-8 337 0 0,1-1 122 0 0,0 0 22 0 0,0 0 3 0 0,0 0 0 0 0,0 0 0 0 0,0 0 0 0 0,14 0 512 0 0,17-3-186 0 0,0-2-1 0 0,31-9 1 0 0,22-4 233 0 0,-48 13-710 0 0,184-33 1406 0 0,-130 22-1759 0 0,170-7 0 0 0,-77 13 181 0 0,-147 6-1287 0 0,0-1 0 0 0,-1-2 0 0 0,37-13 1 0 0,-59 16 408 0 0,-3 1-90 0 0,-1 0 0 0 0,0 0 0 0 0,0-1 0 0 0,0 0 0 0 0,0-1 0 0 0,11-8 0 0 0,-7 2-757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3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11975 0 0,'0'0'267'0'0,"0"0"42"0"0,9 6 417 0 0,56 37 910 0 0,-48-30-815 0 0,1-1-1 0 0,23 11 1 0 0,-1-5-628 0 0,-18-9 180 0 0,-2 0 0 0 0,30 19 0 0 0,-45-25-324 0 0,0 1 0 0 0,0-1 0 0 0,-1 1 0 0 0,1 0 0 0 0,-1 1 0 0 0,0-1 0 0 0,0 1 0 0 0,-1-1 1 0 0,1 1-1 0 0,-1 0 0 0 0,0 1 0 0 0,0-1 0 0 0,-1 0 0 0 0,4 9 0 0 0,-6-9-49 0 0,1 0 0 0 0,-1 0 0 0 0,1 0 0 0 0,-1 0 0 0 0,-1 0 0 0 0,1 0 0 0 0,-1 0 0 0 0,1-1 0 0 0,-2 1 0 0 0,1 0 0 0 0,-3 7 0 0 0,0-3 0 0 0,0 0 0 0 0,0 0 0 0 0,-1 0 0 0 0,-11 15 0 0 0,8-15 0 0 0,-1-1 0 0 0,1 0 0 0 0,-1 0 0 0 0,-1-1 0 0 0,-15 9 0 0 0,-4 4 0 0 0,4-4 0 0 0,-33 17 0 0 0,-6 3 0 0 0,51-28-319 0 0,1-2 0 0 0,-23 9-1 0 0,8-5-5132 0 0,15-6-162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36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0 10135 0 0,'0'0'464'0'0,"0"0"-9"0"0,0 0-223 0 0,0 0 156 0 0,0 0 100 0 0,0 0 21 0 0,0 0-66 0 0,1 2-294 0 0,0 0-72 0 0,0 1 0 0 0,1-1-1 0 0,-1 0 1 0 0,0 1-1 0 0,0-1 1 0 0,-1 1 0 0 0,1-1-1 0 0,0 1 1 0 0,-1-1 0 0 0,1 1-1 0 0,-1 0 1 0 0,0-1-1 0 0,0 1 1 0 0,0 0 0 0 0,0-1-1 0 0,-1 1 1 0 0,1-1 0 0 0,-2 5-1 0 0,-3 14 500 0 0,-1 0-1 0 0,-2-1 1 0 0,-11 26-1 0 0,-36 56 1194 0 0,22-45-1152 0 0,8-15-584 0 0,-51 63-1 0 0,22-33-957 0 0,33-39-607 0 0,20-32 1020 0 0,1-1-636 0 0,0 0-2672 0 0,0 0-1148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0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83 110 10135 0 0,'-13'0'178'0'0,"9"0"-73"0"0,0 0 1 0 0,0 0 0 0 0,1 1 0 0 0,-1-1 0 0 0,0 1 0 0 0,-6 2 0 0 0,7-2-120 0 0,1 0 0 0 0,-1 0 0 0 0,0 1 0 0 0,1-1 0 0 0,-1 1 0 0 0,1 0 0 0 0,0 0 0 0 0,0 0 0 0 0,-1 0 0 0 0,1 0 0 0 0,1 0 0 0 0,-1 0 0 0 0,0 1 0 0 0,0-1 0 0 0,-1 4 0 0 0,3-6-25 0 0,0 0-1 0 0,0 1 1 0 0,0-1-1 0 0,0 1 1 0 0,0-1-1 0 0,0 1 1 0 0,1-1 0 0 0,-1 1-1 0 0,0-1 1 0 0,0 1-1 0 0,0-1 1 0 0,0 0 0 0 0,1 1-1 0 0,-1-1 1 0 0,0 1-1 0 0,0-1 1 0 0,1 0-1 0 0,-1 1 1 0 0,0-1 0 0 0,0 0-1 0 0,1 1 1 0 0,-1-1-1 0 0,0 0 1 0 0,1 1-1 0 0,-1-1 1 0 0,1 0 0 0 0,10 7-460 0 0,-7-6 272 0 0,0 1-1 0 0,0-1 0 0 0,1 0 0 0 0,-1 0 1 0 0,0 0-1 0 0,1-1 0 0 0,-1 0 0 0 0,5 0 1 0 0,38-4-1105 0 0,-31 2 1087 0 0,80-13 3334 0 0,118-34 0 0 0,-13 1 1603 0 0,-180 43-4145 0 0,168-28 3492 0 0,-131 25-2880 0 0,76 0 0 0 0,82 16 108 0 0,-190-7-3303 0 0,-2-1-6155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36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38 188 10135 0 0,'-6'0'150'0'0,"5"0"-91"0"0,-1-1 0 0 0,1 1 1 0 0,0 0-1 0 0,0 0 0 0 0,0 0 0 0 0,0 0 0 0 0,-1 0 0 0 0,1 0 0 0 0,0 1 1 0 0,0-1-1 0 0,0 0 0 0 0,-2 1 0 0 0,-4 2 101 0 0,1 0-71 0 0,5-2 282 0 0,1-1 117 0 0,0 0 21 0 0,0 0 71 0 0,2 0 286 0 0,41-3 735 0 0,80-16 0 0 0,-112 17-1569 0 0,384-90 2968 0 0,-289 64-2440 0 0,114-17 0 0 0,-189 41-568 0 0,0 2 1 0 0,40 1-1 0 0,-19 2-238 0 0,-50-1-1158 0 0,-16 3-2533 0 0,11-3 1891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36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13823 0 0,'0'0'315'0'0,"0"0"45"0"0,0 0 21 0 0,0 0-49 0 0,0 2-220 0 0,-1 4-92 0 0,1 1 0 0 0,-1-1 0 0 0,-1 0 0 0 0,1 0 0 0 0,-1 0 0 0 0,-3 9 0 0 0,-20 37 1022 0 0,10-22-337 0 0,-13 37-535 0 0,-21 40 1265 0 0,30-72-986 0 0,-25 46-260 0 0,36-70-208 0 0,1 0 1 0 0,-2 0-1 0 0,1-1 0 0 0,-20 17 0 0 0,4-3-1301 0 0,23-23 808 0 0,1-1 0 0 0,0 0 0 0 0,0 0-989 0 0,0 0-3958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3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11975 0 0,'0'0'267'0'0,"0"0"42"0"0,0 0 17 0 0,0 0-28 0 0,2 1-196 0 0,8 2 373 0 0,0 0 1 0 0,0 0 0 0 0,0-1-1 0 0,0-1 1 0 0,0 0 0 0 0,1 0-1 0 0,16-1 1 0 0,35-5 952 0 0,0-2 1 0 0,83-21-1 0 0,-38-1-257 0 0,165-37-190 0 0,-127 38-981 0 0,-15 3 0 0 0,-103 19-2 0 0,-22 4-55 0 0,1 1 0 0 0,0-1 0 0 0,0 1 0 0 0,0 1 0 0 0,0-1 0 0 0,9 1 0 0 0,-13 0-418 0 0,-2 3 246 0 0,0-1 0 0 0,-1 0 1 0 0,1 0-1 0 0,-1 1 0 0 0,1-1 0 0 0,-1 0 0 0 0,0 0 0 0 0,0 0 0 0 0,0 0 1 0 0,0 0-1 0 0,0 0 0 0 0,0 0 0 0 0,0 0 0 0 0,-3 2 0 0 0,-1 1-608 0 0,0 0 0 0 0,0 0 0 0 0,-9 5 0 0 0,-9 6-1210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3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11975 0 0,'0'0'547'0'0,"-1"0"-11"0"0,-2 0-509 0 0,-2 1 311 0 0,0 0 1 0 0,1 0-1 0 0,-1 0 0 0 0,0 0 1 0 0,-8 4-1 0 0,8-1 116 0 0,1 0 0 0 0,-1-1 0 0 0,1 2 0 0 0,0-1 0 0 0,0 0-1 0 0,0 1 1 0 0,-4 8 0 0 0,-19 39 236 0 0,3-6-703 0 0,-3-6 13 0 0,-1-2 0 0 0,-45 45 0 0 0,-22 31 0 0 0,80-92-1 0 0,10-14-25 0 0,0 0-1 0 0,-1-1 1 0 0,0 0-1 0 0,-8 9 1 0 0,13-15-670 0 0,15-6-1268 0 0,2-1 941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38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28 208 11975 0 0,'0'0'267'0'0,"-1"-1"42"0"0,-2 1-184 0 0,2-1-85 0 0,-1 1-1 0 0,1 0 1 0 0,0 0-1 0 0,0 0 1 0 0,0 0-1 0 0,-1 0 1 0 0,1 0-1 0 0,0 0 1 0 0,0 0-1 0 0,-1 1 1 0 0,1-1-1 0 0,0 0 0 0 0,0 1 1 0 0,0-1-1 0 0,0 1 1 0 0,-2 1-1 0 0,1-2 337 0 0,2 0 111 0 0,0 0 22 0 0,0 0 3 0 0,0 0 0 0 0,30-5 1160 0 0,32-10-1 0 0,-24 5-918 0 0,222-33 2303 0 0,-58 12-2432 0 0,-150 21-624 0 0,180-30 0 0 0,-100 20 0 0 0,-124 19-20 0 0,-1-1-1 0 0,0 0 1 0 0,0-1-1 0 0,13-6 1 0 0,-17 8-413 0 0,0-1 0 0 0,0 1 0 0 0,-1-1 0 0 0,1 0 0 0 0,0 0 0 0 0,-1-1 0 0 0,4-2 0 0 0,-5 3-4611 0 0,-1 2-1394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3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19 8287 0 0,'0'0'191'0'0,"0"0"26"0"0,0 0 9 0 0,-1-1-34 0 0,-18-15 4390 0 0,17 15-4070 0 0,2 1 0 0 0,0 0 0 0 0,0 0 0 0 0,0 0 0 0 0,0 0 0 0 0,0 0 0 0 0,0 0 0 0 0,0 0 0 0 0,0 0 0 0 0,0 0-69 0 0,0 0-222 0 0,0 0 166 0 0,0 0 101 0 0,0 0 21 0 0,0 0-66 0 0,2 1-294 0 0,31 22-131 0 0,-21-15-19 0 0,0 0 1 0 0,11 10-1 0 0,-15-10 1 0 0,0 1 0 0 0,-1-1 0 0 0,0 1 0 0 0,0 0 0 0 0,-1 1 0 0 0,9 18 0 0 0,-6-8 0 0 0,-1 1 0 0 0,7 33 0 0 0,17 88 0 0 0,-29-111 0 0 0,-4-17 0 0 0,-2-12 0 0 0,2-2 0 0 0,-4 4 0 0 0,1-1 0 0 0,-1 0 0 0 0,0-1 0 0 0,0 1 0 0 0,0-1 0 0 0,-1 0 0 0 0,1-1 0 0 0,0 1 0 0 0,-1-1 0 0 0,-5 1 0 0 0,-12 1 0 0 0,-22-1 0 0 0,44-2 0 0 0,-112-4 0 0 0,80 1 0 0 0,1 2 0 0 0,-1 1 0 0 0,-42 5 0 0 0,75-5 0 0 0,-1 0 0 0 0,1 0 0 0 0,0 0 0 0 0,-1 0 0 0 0,1 0 0 0 0,-1 0 0 0 0,1 1 0 0 0,-1-1 0 0 0,1 0 0 0 0,-1 0 0 0 0,1 0 0 0 0,0 0 0 0 0,-1 1 0 0 0,1-1 0 0 0,-1 0 0 0 0,1 0 0 0 0,0 1 0 0 0,-1-1 0 0 0,1 0 0 0 0,0 1 0 0 0,-1-1 0 0 0,1 1 0 0 0,0 0 0 0 0,0 0 0 0 0,1 0 0 0 0,-1 0 0 0 0,0 0 0 0 0,1 0 0 0 0,-1 0 0 0 0,1 0 0 0 0,-1 0 0 0 0,1-1 0 0 0,0 1 0 0 0,-1 0 0 0 0,1 0 0 0 0,0-1 0 0 0,0 1 0 0 0,-1 0 0 0 0,3 0 0 0 0,19 16 0 0 0,-13-11 0 0 0,42 25 0 0 0,-41-26 0 0 0,0 0 0 0 0,-1 0 0 0 0,0 1 0 0 0,0 1 0 0 0,-1-1 0 0 0,1 1 0 0 0,-1 1 0 0 0,10 12 0 0 0,-15-16 0 0 0,-1-2 0 0 0,-1 0 0 0 0,0-1 0 0 0,0 1 0 0 0,0 0 0 0 0,0 0 0 0 0,-1 0 0 0 0,1 0 0 0 0,-1 0 0 0 0,1 0 0 0 0,0 2 0 0 0,-1-1 0 0 0,0-1 0 0 0,1 1 0 0 0,-1-1 0 0 0,0 1 0 0 0,0-1 0 0 0,-1 0 0 0 0,1 1 0 0 0,0-1 0 0 0,-1 1 0 0 0,0-1 0 0 0,1 0 0 0 0,-1 1 0 0 0,0-1 0 0 0,0 0 0 0 0,0 0 0 0 0,0 0 0 0 0,-1 0 0 0 0,-1 3 0 0 0,-4 4 0 0 0,0-1 0 0 0,-14 14 0 0 0,13-14 0 0 0,-3 0 0 0 0,0 0 0 0 0,0 0 0 0 0,-1-1 0 0 0,0 0 0 0 0,0-1 0 0 0,-1 0 0 0 0,-15 4 0 0 0,4 0 0 0 0,13-5 0 0 0,-1-1 0 0 0,1 0 0 0 0,-1 0 0 0 0,-23 3 0 0 0,19-5 0 0 0,10-1 0 0 0,0 0 0 0 0,0-1 0 0 0,0 0 0 0 0,-10-1 0 0 0,76 39 0 0 0,-52-32 0 0 0,0 1 0 0 0,0 0 0 0 0,0 0 0 0 0,-1 1 0 0 0,0 0 0 0 0,-1 0 0 0 0,0 1 0 0 0,0 0 0 0 0,-1 0 0 0 0,0 0 0 0 0,0 1 0 0 0,5 18 0 0 0,-4-8 0 0 0,0 0 0 0 0,-2 1 0 0 0,0-1 0 0 0,-2 1 0 0 0,1 31 0 0 0,-3-48 54 0 0,0-1-1 0 0,-1 1 1 0 0,1 0-1 0 0,-1-1 1 0 0,1 1-1 0 0,-1-1 1 0 0,0 1-1 0 0,0-1 1 0 0,-1 0-1 0 0,1 1 1 0 0,-1-1-1 0 0,1 0 1 0 0,-1 0-1 0 0,0 0 1 0 0,-4 4 0 0 0,1-2 92 0 0,0 0 1 0 0,0-1 0 0 0,-1 0 0 0 0,1 0 0 0 0,-1-1 0 0 0,0 0 0 0 0,-8 4 0 0 0,-127 58-131 0 0,75-26-16 0 0,63-37-44 0 0,2-2-22 0 0,0 1-1 0 0,0-1 1 0 0,0 1-1 0 0,0 0 0 0 0,0-1 1 0 0,0 1-1 0 0,0 0 1 0 0,0 0-1 0 0,0 0 0 0 0,0-1 1 0 0,1 1-1 0 0,-1 0 1 0 0,0 0-1 0 0,0 2 0 0 0,0-2-5358 0 0,1-1-1891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03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9 11975 0 0,'2'0'267'0'0,"45"-8"768"0"0,-46 7-1023 0 0,-1 1 0 0 0,1 0 1 0 0,0 0-1 0 0,0 0 0 0 0,-1 0 0 0 0,1 0 1 0 0,0 0-1 0 0,0 0 0 0 0,0 1 1 0 0,-1-1-1 0 0,1 0 0 0 0,0 0 1 0 0,0 0-1 0 0,-1 1 0 0 0,1-1 0 0 0,0 0 1 0 0,0 2-1 0 0,1 3 159 0 0,-2-5-117 0 0,0 2 30 0 0,1 0-1 0 0,-1 0 1 0 0,0-1-1 0 0,0 1 1 0 0,0 0-1 0 0,0 0 1 0 0,0 0-1 0 0,0-1 1 0 0,0 1-1 0 0,0 0 1 0 0,-1 0-1 0 0,1-1 1 0 0,-2 4-1 0 0,-11 22 343 0 0,10-21-433 0 0,-26 41 532 0 0,-67 85 0 0 0,32-49 393 0 0,23-27-409 0 0,-95 144 692 0 0,-89 152-5188 0 0,213-333-1472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03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11 13823 0 0,'16'-10'675'0'0,"-16"10"-294"0"0,0 0-49 0 0,-2 2-81 0 0,-25 34 460 0 0,-38 63 0 0 0,12-15-164 0 0,20-31-713 0 0,21-33-207 0 0,0-1-1 0 0,-22 27 1 0 0,28-38-2598 0 0,6-8 1436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03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0 17503 0 0,'0'0'399'0'0,"0"0"60"0"0,-1 2 21 0 0,-102 98 77 0 0,-44 44-522 0 0,108-101-40 0 0,-53 73 0 0 0,-76 160-396 0 0,64-93-1782 0 0,57-109-3121 0 0,31-50 336 0 0</inkml:trace>
  <inkml:trace contextRef="#ctx0" brushRef="#br0" timeOffset="1">56 838 13823 0 0,'8'-11'191'0'0,"1"0"-1"0"0,0 0 0 0 0,0 0 1 0 0,2 1-1 0 0,-1 1 1 0 0,14-10-1 0 0,74-44 75 0 0,-85 56-280 0 0,41-21 922 0 0,2 2 0 0 0,86-27 0 0 0,-76 29-219 0 0,96-30 1340 0 0,-47 16-2285 0 0,-97 32-116 0 0,-7 3-383 0 0,0-1 0 0 0,-1 0 0 0 0,1 0 0 0 0,-1-1 0 0 0,14-10 0 0 0,-14 8-5042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04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15663 0 0,'8'-1'762'0'0,"2"-1"-593"0"0,1 1 0 0 0,-1 1 0 0 0,1 0 0 0 0,0 0 0 0 0,-1 1 0 0 0,1 0 0 0 0,-1 1 0 0 0,11 3 1 0 0,19 3 698 0 0,4 2 131 0 0,0 1-1 0 0,-1 3 0 0 0,43 19 1 0 0,-58-22-454 0 0,-13-6-410 0 0,-8-3-129 0 0,-1 1 0 0 0,0 0 0 0 0,1 0 0 0 0,9 6 0 0 0,-10-4-70 0 0,-4-4-273 0 0,-2-1-138 0 0,2 0 170 0 0,-1 0 0 0 0,1 0-1 0 0,0-1 1 0 0,0 1 0 0 0,0 0-1 0 0,0-1 1 0 0,0 1 0 0 0,2-2-1 0 0,-2 2 110 0 0,19-13-6080 0 0,-7 3 476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0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206 237 13823 0 0,'0'0'630'0'0,"0"0"-13"0"0,1 1-393 0 0,0 1-223 0 0,-1-1-1 0 0,1 1 1 0 0,0-1 0 0 0,0 0-1 0 0,0 1 1 0 0,0-1 0 0 0,0 0-1 0 0,0 0 1 0 0,0 0 0 0 0,1 0-1 0 0,-1 0 1 0 0,0 0 0 0 0,0 0 0 0 0,1 0-1 0 0,-1 0 1 0 0,1 0 0 0 0,-1-1-1 0 0,1 1 1 0 0,-1-1 0 0 0,1 1-1 0 0,-1-1 1 0 0,1 0 0 0 0,-1 1-1 0 0,1-1 1 0 0,0 0 0 0 0,-1 0-1 0 0,1 0 1 0 0,0 0 0 0 0,-1 0-1 0 0,1-1 1 0 0,-1 1 0 0 0,1 0-1 0 0,2-2 1 0 0,1 1 1 0 0,15-3-2 0 0,0-1 0 0 0,0-1 0 0 0,-1-1 0 0 0,23-11 0 0 0,70-44 0 0 0,-13-3 27 0 0,-83 53 584 0 0,-1-1 0 0 0,-1 0 1 0 0,26-31-1 0 0,-40 44-593 0 0,0 0-1 0 0,0 0 0 0 0,0 0 0 0 0,0 0 1 0 0,0 0-1 0 0,1 0 0 0 0,-1-1 1 0 0,0 1-1 0 0,0 0 0 0 0,0 0 0 0 0,0 0 1 0 0,0 0-1 0 0,0 0 0 0 0,0-1 1 0 0,0 1-1 0 0,0 0 0 0 0,1 0 0 0 0,-1 0 1 0 0,0 0-1 0 0,0-1 0 0 0,0 1 1 0 0,0 0-1 0 0,0 0 0 0 0,0 0 1 0 0,0 0-1 0 0,0-1 0 0 0,0 1 0 0 0,0 0 1 0 0,0 0-1 0 0,0 0 0 0 0,0 0 1 0 0,-1-1-1 0 0,1 1 0 0 0,0 0 0 0 0,0 0 1 0 0,0 0-1 0 0,0 0 0 0 0,0 0 1 0 0,0-1-1 0 0,0 1 0 0 0,0 0 0 0 0,0 0 1 0 0,-1 0-1 0 0,1 0 0 0 0,0 0 1 0 0,0 0-1 0 0,0-1 0 0 0,-1 1 0 0 0,-11 0-278 0 0,-16 6-519 0 0,-62 30 611 0 0,24-8-270 0 0,9-6-146 0 0,2 2 0 0 0,-73 45 0 0 0,101-52 1132 0 0,1 1 0 0 0,1 2 0 0 0,1 0 0 0 0,0 2-1 0 0,1 0 1 0 0,-26 35 0 0 0,44-49-520 0 0,-1 0-1 0 0,2 0 1 0 0,-1 0 0 0 0,1 1-1 0 0,1 0 1 0 0,0 0 0 0 0,0 0 0 0 0,0 0-1 0 0,1 0 1 0 0,1 1 0 0 0,-1-1 0 0 0,2 1-1 0 0,-1-1 1 0 0,2 13 0 0 0,-1-17-43 0 0,1 1 0 0 0,-1-1-1 0 0,1 0 1 0 0,1 0 0 0 0,-1 0 0 0 0,1 0 0 0 0,0-1 0 0 0,0 1 0 0 0,0 0 0 0 0,0-1 0 0 0,1 1 0 0 0,0-1 0 0 0,0 0 0 0 0,0 0 0 0 0,1 0-1 0 0,-1 0 1 0 0,1-1 0 0 0,0 1 0 0 0,0-1 0 0 0,0 0 0 0 0,0 0 0 0 0,0 0 0 0 0,1-1 0 0 0,0 0 0 0 0,-1 0 0 0 0,1 0 0 0 0,9 3 0 0 0,-2-3-228 0 0,1 0 1 0 0,-1-1 0 0 0,20 1-1 0 0,10-4-268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04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181 200 13823 0 0,'0'0'315'0'0,"0"0"45"0"0,0 0 21 0 0,0 0-49 0 0,1 2-220 0 0,12 15 708 0 0,10 20-1 0 0,-20-33-571 0 0,-3-3-240 0 0,1-1 0 0 0,-1 0 0 0 0,1 1 0 0 0,-1-1 0 0 0,1 0 0 0 0,-1 1 0 0 0,1-1 0 0 0,-1 0 0 0 0,1 0 0 0 0,-1 0-1 0 0,1 0 1 0 0,0 1 0 0 0,-1-1 0 0 0,1 0 0 0 0,-1 0 0 0 0,1 0 0 0 0,-1 0 0 0 0,1 0 0 0 0,0 0 0 0 0,0-1 0 0 0,1 1-10 0 0,6 0 111 0 0,0-1 0 0 0,0 0-1 0 0,-1-1 1 0 0,1 1 0 0 0,0-2-1 0 0,-1 1 1 0 0,1-1 0 0 0,-1 0-1 0 0,0 0 1 0 0,1-1 0 0 0,-2 0-1 0 0,1 0 1 0 0,8-8 0 0 0,7-7 638 0 0,0-1 0 0 0,24-31 0 0 0,-14 15-430 0 0,-21 24-589 0 0,-2-1-1 0 0,15-24 1 0 0,-24 36 229 0 0,1 0 15 0 0,-1 0 0 0 0,0 1 0 0 0,0-1 1 0 0,1 0-1 0 0,-1 0 0 0 0,0 0 0 0 0,0 0 0 0 0,0 0 0 0 0,0 0 0 0 0,0 0 0 0 0,0 0 0 0 0,0 0 0 0 0,0 0 1 0 0,-1 0-1 0 0,1 0 0 0 0,0 0 0 0 0,0 0 0 0 0,-1 0 0 0 0,1 0 0 0 0,-1 1 0 0 0,1-1 0 0 0,-1 0 0 0 0,1 0 1 0 0,-1 0-1 0 0,0 1 0 0 0,1-1 0 0 0,-1 0 0 0 0,0 0 0 0 0,1 1 0 0 0,-1-1 0 0 0,0 1 0 0 0,0-1 1 0 0,0 1-1 0 0,1-1 0 0 0,-1 1 0 0 0,0-1 0 0 0,0 1 0 0 0,0 0 0 0 0,-1-1 0 0 0,-7 2-116 0 0,1 0 0 0 0,-1 0 0 0 0,1 1-1 0 0,-1 0 1 0 0,-14 5 0 0 0,-40 22-873 0 0,33-12 985 0 0,0 2 0 0 0,1 1 0 0 0,1 1 1 0 0,-47 46-1 0 0,44-34 30 0 0,2 1 1 0 0,1 1-1 0 0,-32 52 0 0 0,56-80 145 0 0,0 0-1 0 0,0 0 0 0 0,1 1 0 0 0,0-1 1 0 0,1 1-1 0 0,-3 10 0 0 0,4-15-80 0 0,1 1 1 0 0,-1 0-1 0 0,1 0 0 0 0,0-1 0 0 0,0 1 1 0 0,0 0-1 0 0,1 0 0 0 0,-1 0 0 0 0,1-1 1 0 0,0 1-1 0 0,0 0 0 0 0,0-1 0 0 0,0 1 1 0 0,1-1-1 0 0,2 5 0 0 0,-3-6-63 0 0,1-1 1 0 0,0 1-1 0 0,-1 0 0 0 0,1-1 0 0 0,0 1 1 0 0,0-1-1 0 0,0 1 0 0 0,0-1 0 0 0,0 0 1 0 0,0 0-1 0 0,0 0 0 0 0,0 0 0 0 0,1 0 0 0 0,-1-1 1 0 0,0 1-1 0 0,1-1 0 0 0,-1 1 0 0 0,0-1 1 0 0,1 0-1 0 0,-1 0 0 0 0,0 0 0 0 0,5-1 1 0 0,6 0 89 0 0,0-1 1 0 0,24-7-1 0 0,-25 6 103 0 0,273-85 1413 0 0,-255 77-1653 0 0,-18 8-82 0 0,0-1 0 0 0,-1-1 0 0 0,1 0-1 0 0,-1-1 1 0 0,18-12 0 0 0,-4 1-2926 0 0,-14 10-3427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0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0 13823 0 0,'0'0'630'0'0,"0"0"-13"0"0,0 0-320 0 0,0 0 105 0 0,0 0 87 0 0,0 0 20 0 0,0 0-66 0 0,0 2-294 0 0,0 11-150 0 0,-2 1-1 0 0,0 0 1 0 0,0-1-1 0 0,-2 0 0 0 0,1 1 1 0 0,-2-1-1 0 0,-7 17 1 0 0,-52 88 288 0 0,53-99-103 0 0,-29 45 904 0 0,-59 72 0 0 0,-59 51 373 0 0,69-81-1443 0 0,-4 4-3496 0 0,74-87-1094 0 0,4-3-1228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05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77 13823 0 0,'0'0'315'0'0,"0"0"45"0"0,-8 0 353 0 0,6 0-708 0 0,0 0-1 0 0,1 1 1 0 0,-1-1 0 0 0,1 0-1 0 0,-1 1 1 0 0,1 0 0 0 0,0-1-1 0 0,-1 1 1 0 0,1 0-1 0 0,0 0 1 0 0,-1-1 0 0 0,1 1-1 0 0,0 0 1 0 0,0 0-1 0 0,0 1 1 0 0,0-1 0 0 0,0 0-1 0 0,0 0 1 0 0,0 0 0 0 0,0 1-1 0 0,0-1 1 0 0,0 0-1 0 0,0 3 1 0 0,-3 5 0 0 0,0 1 0 0 0,-4 15 0 0 0,4-9-7 0 0,1-7 217 0 0,1 1 0 0 0,0-1 0 0 0,0 1 0 0 0,1-1 0 0 0,0 1 0 0 0,1-1 0 0 0,0 1 0 0 0,0 0 0 0 0,3 16 0 0 0,-1-20-67 0 0,-1 0 1 0 0,1 1 0 0 0,0-1 0 0 0,1 0 0 0 0,-1 0 0 0 0,1 0-1 0 0,0 0 1 0 0,1-1 0 0 0,-1 1 0 0 0,1-1 0 0 0,0 0 0 0 0,0 0-1 0 0,1 0 1 0 0,0-1 0 0 0,6 6 0 0 0,-9-9-85 0 0,0 0 1 0 0,0 0-1 0 0,0 0 0 0 0,0 0 1 0 0,0 0-1 0 0,0 0 1 0 0,0-1-1 0 0,0 1 0 0 0,0-1 1 0 0,1 0-1 0 0,-1 1 0 0 0,0-1 1 0 0,0 0-1 0 0,4 0 1 0 0,-1-1-375 0 0,0 0-1 0 0,0 0 1 0 0,0 0 0 0 0,0-1 0 0 0,-1 1 0 0 0,6-4 0 0 0,3-1-1061 0 0,-1-1-1 0 0,0-1 1 0 0,18-14-1 0 0,-8 3-308 0 0,-1-1 0 0 0,-1 0 0 0 0,-1-2 0 0 0,-1 0 0 0 0,0-1 0 0 0,17-32 0 0 0,-19 32 2181 0 0,1 0-1 0 0,1 1 0 0 0,34-32 0 0 0,-48 50-75 0 0,7-7 5034 0 0,-10 10-2361 0 0,-3 2-197 0 0,-6 7 979 0 0,-2 2-4777 0 0,-9 15 1256 0 0,1 0-1 0 0,2 1 1 0 0,-26 54 0 0 0,-14 23 787 0 0,-115 129-488 0 0,10-13-708 0 0,145-194 157 0 0,1 0 0 0 0,-20 48 0 0 0,29-57-549 0 0,1 0-1 0 0,-3 18 0 0 0,5-20-1048 0 0,2-1 0 0 0,0 1 0 0 0,0 15-1 0 0,3-2-4752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06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20 10135 0 0,'0'0'231'0'0,"0"0"29"0"0,-3-1 19 0 0,-9 1-255 0 0,-1 0-1 0 0,1 0 1 0 0,0 1 0 0 0,0 0 0 0 0,0 1 0 0 0,0 1 0 0 0,0 0 0 0 0,1 1 0 0 0,-1 0 0 0 0,1 0-1 0 0,-15 9 1 0 0,3-1-24 0 0,1 0 0 0 0,1 2 0 0 0,0 1 0 0 0,-24 22 0 0 0,15-10 102 0 0,4-4 332 0 0,-34 38 0 0 0,39-35 108 0 0,3-6 466 0 0,-23 35 0 0 0,39-52-980 0 0,1-1 0 0 0,0 0 0 0 0,-1 1 0 0 0,1-1 0 0 0,0 1 0 0 0,1-1 0 0 0,-1 1-1 0 0,0 0 1 0 0,1-1 0 0 0,-1 1 0 0 0,1 0 0 0 0,0-1 0 0 0,0 1 0 0 0,0 0 0 0 0,0-1 0 0 0,1 1-1 0 0,0 4 1 0 0,0-3 38 0 0,1-1 0 0 0,-1 1-1 0 0,1-1 1 0 0,0 0-1 0 0,0 1 1 0 0,0-1 0 0 0,0 0-1 0 0,1 0 1 0 0,-1-1-1 0 0,1 1 1 0 0,4 3 0 0 0,0-1 125 0 0,0 0 0 0 0,-1-1 0 0 0,2 1 1 0 0,-1-2-1 0 0,0 1 0 0 0,1-1 0 0 0,0 0 0 0 0,0-1 1 0 0,-1 0-1 0 0,2 0 0 0 0,7 1 0 0 0,-3-3-80 0 0,0 0 0 0 0,1-1-1 0 0,-1 0 1 0 0,0-1-1 0 0,0 0 1 0 0,0-1 0 0 0,0 0-1 0 0,0-1 1 0 0,-1-1 0 0 0,16-7-1 0 0,-20 8-116 0 0,0-1 0 0 0,0 0 0 0 0,0 0 0 0 0,-1 0 0 0 0,0-1 0 0 0,0 0 0 0 0,0-1 0 0 0,-1 1 0 0 0,0-1 0 0 0,0-1 0 0 0,0 1-1 0 0,-1-1 1 0 0,-1 0 0 0 0,1 0 0 0 0,4-13 0 0 0,-5 11-167 0 0,-1 0 0 0 0,0 0 0 0 0,0-1 0 0 0,-1 1 0 0 0,-1-1 0 0 0,1 0 0 0 0,-2-11 0 0 0,0 8-115 0 0,0 0 179 0 0,0-1 0 0 0,-1 0 0 0 0,-1 1 0 0 0,-1 0 0 0 0,0-1 0 0 0,-7-22 1 0 0,5 26-346 0 0,0 1 1 0 0,-1-1 0 0 0,0 1 0 0 0,0 0 0 0 0,-1 0 0 0 0,-1 1-1 0 0,-9-10 1 0 0,16 18-412 0 0,1-1-126 0 0,-1-9-29 0 0,1 8-4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0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194 193 10135 0 0,'0'0'231'0'0,"1"0"29"0"0,17-3 776 0 0,-26 20 1419 0 0,4-13-1934 0 0,0 0 0 0 0,0-1 1 0 0,0 0-1 0 0,-8 4 1 0 0,-9 8 501 0 0,-7 7-180 0 0,15-13-644 0 0,-21 21-1 0 0,21-17-678 0 0,0 1-51 0 0,-16 19-1 0 0,26-28 575 0 0,0 0 1 0 0,0 0-1 0 0,0 0 0 0 0,0 0 0 0 0,1 1 0 0 0,0-1 0 0 0,0 0 0 0 0,-2 11 1 0 0,4-14 33 0 0,0 1 1 0 0,0-1 0 0 0,0 1 0 0 0,0-1-1 0 0,0 1 1 0 0,0-1 0 0 0,0 1 0 0 0,1 0-1 0 0,0-1 1 0 0,-1 1 0 0 0,1-1 0 0 0,0 0-1 0 0,0 1 1 0 0,0-1 0 0 0,1 0 0 0 0,-1 0-1 0 0,0 1 1 0 0,1-1 0 0 0,0 0 0 0 0,-1 0-1 0 0,1-1 1 0 0,0 1 0 0 0,0 0 0 0 0,0-1-1 0 0,0 1 1 0 0,0-1 0 0 0,0 1 0 0 0,1-1-1 0 0,-1 0 1 0 0,3 1 0 0 0,2 1 43 0 0,0-1 0 0 0,0 1 1 0 0,0-2-1 0 0,0 1 0 0 0,0-1 0 0 0,1 0 0 0 0,-1 0 1 0 0,0-1-1 0 0,12-1 0 0 0,4-2-21 0 0,-1-2 0 0 0,0 0 0 0 0,0-1 1 0 0,0-2-1 0 0,29-13 0 0 0,98-60 1311 0 0,-138 75-1375 0 0,18-12 17 0 0,-1-1-1 0 0,44-36 1 0 0,-56 40-393 0 0,-1-1 0 0 0,-1 0 1 0 0,0-1-1 0 0,0 0 1 0 0,12-25-1 0 0,-24 40 212 0 0,-1-1 0 0 0,0 1 1 0 0,0-1-1 0 0,0 0 0 0 0,0 0 0 0 0,0 1 0 0 0,0-1 0 0 0,-1 0 0 0 0,0 0 1 0 0,1 0-1 0 0,-1 0 0 0 0,0 0 0 0 0,-1 1 0 0 0,1-1 0 0 0,0 0 0 0 0,-1 0 0 0 0,1 0 1 0 0,-1 0-1 0 0,0 1 0 0 0,0-1 0 0 0,-3-4 0 0 0,1-4-884 0 0,2 7 613 0 0,0 0 1 0 0,0 0 0 0 0,1 0-1 0 0,-1 0 1 0 0,1 0 0 0 0,0 0-1 0 0,0 0 1 0 0,1-1-1 0 0,0-5 1 0 0,5-16-1649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0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13 11975 0 0,'2'-1'267'0'0,"32"-10"666"0"0,-34 12-898 0 0,0-1-1 0 0,1 1 0 0 0,-1 0 0 0 0,0-1 1 0 0,0 1-1 0 0,0 0 0 0 0,0 0 0 0 0,0-1 1 0 0,0 1-1 0 0,0 0 0 0 0,0-1 0 0 0,0 1 1 0 0,0 0-1 0 0,0 0 0 0 0,0 1 0 0 0,-2 3 41 0 0,1-1-1 0 0,-1 1 0 0 0,0 0 0 0 0,0-1 1 0 0,0 1-1 0 0,0-1 0 0 0,-1 1 1 0 0,-5 5-1 0 0,-30 32 689 0 0,17-19-591 0 0,-81 97 238 0 0,7 4-1 0 0,4 5 1 0 0,7 3 0 0 0,-75 156-1 0 0,107-180-409 0 0,-65 120 0 0 0,114-222-1193 0 0,-1 1-1 0 0,0-1 0 0 0,-10 11 1 0 0,13-16-4217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0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49 136 17503 0 0,'-2'-1'117'0'0,"-1"1"1"0"0,1 0-1 0 0,-1-1 0 0 0,1 1 0 0 0,-1 0 1 0 0,1 1-1 0 0,-1-1 0 0 0,1 0 0 0 0,0 1 1 0 0,-1 0-1 0 0,1-1 0 0 0,0 1 0 0 0,-1 0 1 0 0,-2 2-1 0 0,4-3-110 0 0,0 1-1 0 0,1 0 1 0 0,-1-1 0 0 0,0 1 0 0 0,1-1-1 0 0,-1 1 1 0 0,1 0 0 0 0,-1-1 0 0 0,1 1-1 0 0,-1 0 1 0 0,1-1 0 0 0,0 1 0 0 0,-1 0-1 0 0,1 0 1 0 0,0-1 0 0 0,-1 1 0 0 0,1 0-1 0 0,0 0 1 0 0,0 0 0 0 0,0-1 0 0 0,0 1-1 0 0,0 0 1 0 0,0 0 0 0 0,0 0 0 0 0,0 0-1 0 0,0 1-7 0 0,0 0 0 0 0,1 0-1 0 0,-1 0 1 0 0,1-1-1 0 0,-1 1 1 0 0,1 0-1 0 0,-1 0 1 0 0,1-1 0 0 0,1 4-1 0 0,2-2 52 0 0,-1 0 0 0 0,1 0 0 0 0,-1 0 0 0 0,1 0 0 0 0,0 0 0 0 0,0-1-1 0 0,0 0 1 0 0,1 0 0 0 0,-1 0 0 0 0,0 0 0 0 0,1-1 0 0 0,-1 1 0 0 0,1-1 0 0 0,0 0-1 0 0,6 0 1 0 0,7 1 312 0 0,0-1-1 0 0,29-2 1 0 0,-1-4-311 0 0,-1-2 1 0 0,50-15-1 0 0,-49 10-40 0 0,295-73-439 0 0,-235 58-926 0 0,-49 11 281 0 0,69-15-2002 0 0,-42 19-3077 0 0,-60 12 2066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0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23 15663 0 0,'0'0'356'0'0,"0"0"50"0"0,0 0 20 0 0,-1 0-42 0 0,-6 1-331 0 0,1-1 0 0 0,-1 1-1 0 0,1 1 1 0 0,0-1 0 0 0,-1 1 0 0 0,-6 3-1 0 0,-40 20 994 0 0,47-22-881 0 0,-32 18-13 0 0,0 2 0 0 0,2 1 0 0 0,-44 38 0 0 0,69-53-152 0 0,-4 4 0 0 0,-26 27 0 0 0,38-37 0 0 0,0 0 0 0 0,0 1 0 0 0,1-1 0 0 0,0 0 0 0 0,0 1 0 0 0,0 0 0 0 0,0-1 0 0 0,0 1 0 0 0,1 0 0 0 0,-1 0 0 0 0,1 0 0 0 0,0 0 0 0 0,0 0 0 0 0,1 0 0 0 0,-1 6 0 0 0,1-8 6 0 0,1 0 0 0 0,0 0 0 0 0,-1-1 0 0 0,1 1 0 0 0,0 0 0 0 0,0 0 0 0 0,0-1 1 0 0,0 1-1 0 0,0 0 0 0 0,1-1 0 0 0,-1 1 0 0 0,0-1 0 0 0,1 0 0 0 0,-1 1 0 0 0,1-1 0 0 0,-1 0 0 0 0,1 0 0 0 0,0 0 0 0 0,0 0 0 0 0,-1 0 0 0 0,4 1 0 0 0,3 1 193 0 0,0 1 1 0 0,0-2-1 0 0,14 4 1 0 0,13 0-145 0 0,1-2 0 0 0,68 0 0 0 0,-66-8-5009 0 0,0-4-1732 0 0</inkml:trace>
  <inkml:trace contextRef="#ctx0" brushRef="#br0" timeOffset="1">884 87 10135 0 0,'8'-10'434'0'0,"12"-19"-1"0"0,-7 8-204 0 0,12-5 1607 0 0,-24 25-822 0 0,-1 1 8 0 0,0 0 2 0 0,0 0 0 0 0,0 0 0 0 0,-8 8 167 0 0,-74 58-1160 0 0,-39 33-28 0 0,91-72-3 0 0,-49 58-1 0 0,71-75 1 0 0,0-1 0 0 0,1 0 0 0 0,0 0 0 0 0,-8 17 0 0 0,14-24 0 0 0,0 0 0 0 0,0 0 0 0 0,0 0 0 0 0,0 1 0 0 0,0-1 0 0 0,1 0 0 0 0,-1 0 0 0 0,1 1 0 0 0,-1-1 0 0 0,1 0 0 0 0,0 1 0 0 0,0-1 0 0 0,0 1 0 0 0,0-1 0 0 0,1 0 0 0 0,-1 1 0 0 0,1-1 0 0 0,-1 0 0 0 0,1 0 0 0 0,0 1 0 0 0,0-1 0 0 0,0 0 0 0 0,2 3 0 0 0,-2-3 12 0 0,0-1 0 0 0,0 0 0 0 0,1 0-1 0 0,-1 1 1 0 0,1-1 0 0 0,-1 0 0 0 0,1 0 0 0 0,-1 0-1 0 0,1-1 1 0 0,0 1 0 0 0,-1 0 0 0 0,1-1 0 0 0,0 1-1 0 0,2 0 1 0 0,27 3 602 0 0,-23-3-451 0 0,11 0 259 0 0,-1 0 0 0 0,1-1 0 0 0,-1-1 0 0 0,22-4 0 0 0,-29 3-305 0 0,0-1 0 0 0,0 0 1 0 0,0 0-1 0 0,0-1 1 0 0,-1 0-1 0 0,0-1 0 0 0,0 0 1 0 0,11-8-1 0 0,-16 10-117 0 0,-1-1 0 0 0,0 0 0 0 0,0 0 0 0 0,0 0 0 0 0,0 0 0 0 0,-1 0 0 0 0,1-1 0 0 0,-1 1 0 0 0,0-1 0 0 0,-1 0 0 0 0,1 0 0 0 0,-1 0 0 0 0,0-1 0 0 0,0 1 0 0 0,2-8 0 0 0,-3 2 0 0 0,0 0 0 0 0,0 1 0 0 0,-1-1 0 0 0,0 0 0 0 0,-1 1 0 0 0,0-1 0 0 0,-3-11 0 0 0,-2-27-712 0 0,3 25-1898 0 0,0 0-3748 0 0,-1 9 366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0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87 236 13823 0 0,'0'0'315'0'0,"-1"2"45"0"0,-5 8-126 0 0,0 1 0 0 0,-1-1-1 0 0,0-1 1 0 0,0 1 0 0 0,-1-1 0 0 0,-17 14-1 0 0,12-9 843 0 0,10-12-927 0 0,0 3-61 0 0,2-4 283 0 0,7-13 626 0 0,2-1-694 0 0,18-21 0 0 0,-9 13-301 0 0,4-4-2 0 0,1 1 0 0 0,1 1 0 0 0,1 1 0 0 0,0 1 0 0 0,2 1 0 0 0,0 1 0 0 0,37-20 0 0 0,-31 20 0 0 0,-24 13 0 0 0,2 0 0 0 0,-1 1 0 0 0,0 0 0 0 0,21-7 0 0 0,-18 9 0 0 0,-9 1 0 0 0,1 1 0 0 0,0 0 0 0 0,0 0 0 0 0,0 0 0 0 0,1 0 0 0 0,-1 1 0 0 0,4 0 0 0 0,-6 0 0 0 0,-1 0 0 0 0,0 1 0 0 0,0-1 0 0 0,1 1 0 0 0,-1-1 0 0 0,0 1 0 0 0,1-1 0 0 0,-1 1 0 0 0,0 0 0 0 0,0-1 0 0 0,0 1 0 0 0,0 0 0 0 0,0 0 0 0 0,0 0 0 0 0,0 0 0 0 0,0 0 0 0 0,0 0 0 0 0,0 0 0 0 0,-1 0 0 0 0,1 1 0 0 0,0-1 0 0 0,-1 0 0 0 0,1 0 0 0 0,-1 1 0 0 0,1 2 0 0 0,0 0 0 0 0,0 0 0 0 0,0 1 0 0 0,-1-1 0 0 0,1 1 0 0 0,-1-1 0 0 0,0 1 0 0 0,-1-1 0 0 0,1 1 0 0 0,-1-1 0 0 0,0 1 0 0 0,0-1 0 0 0,0 0 0 0 0,-3 5 0 0 0,-2 7 0 0 0,-1-1 0 0 0,-10 17 0 0 0,5-10 0 0 0,0 1 0 0 0,1 0 0 0 0,-8 27 0 0 0,11-35-6 0 0,-3 2 84 0 0,10-15 293 0 0,1-2 117 0 0,2-2 21 0 0,81-80-33 0 0,0 1-2240 0 0,-59 53 1456 0 0,33-35-844 0 0,-50 56 1054 0 0,1 1 1 0 0,-1 0-1 0 0,1 0 0 0 0,0 1 1 0 0,1 0-1 0 0,14-6 0 0 0,-19 9 98 0 0,1 1 0 0 0,0 0 0 0 0,0 0 0 0 0,-1 1 0 0 0,7-1 0 0 0,10-1 0 0 0,-21 2 8 0 0,1-1 0 0 0,-1 1 0 0 0,1 0 0 0 0,0 0 0 0 0,-1 0 0 0 0,1-1 0 0 0,-1 1 0 0 0,1 0 0 0 0,0 0 0 0 0,-1 0 0 0 0,1 0 0 0 0,0 0-1 0 0,-1 0 1 0 0,1 0 0 0 0,-1 0 0 0 0,1 1 0 0 0,0-1 0 0 0,-1 0 0 0 0,1 0 0 0 0,-1 0 0 0 0,1 1 0 0 0,0-1 0 0 0,-1 0 0 0 0,1 1 0 0 0,-1-1 0 0 0,1 0 0 0 0,-1 1 0 0 0,1-1-1 0 0,0 2 1 0 0,0-1 156 0 0,26 12 1018 0 0,14 7-702 0 0,-40-19-395 0 0,1 0 1 0 0,0 0-1 0 0,-1 0 0 0 0,1 0 0 0 0,0 0 1 0 0,-1 1-1 0 0,0-1 0 0 0,1 0 0 0 0,-1 1 0 0 0,0 0 1 0 0,0-1-1 0 0,1 1 0 0 0,-1 0 0 0 0,-1-1 1 0 0,1 1-1 0 0,0 0 0 0 0,0 0 0 0 0,0 2 0 0 0,-1-1-52 0 0,1 0-1 0 0,-1 1 1 0 0,0-1-1 0 0,0 0 1 0 0,-1 1-1 0 0,1-1 0 0 0,-1 0 1 0 0,0 1-1 0 0,1-1 1 0 0,-3 5-1 0 0,-47 105 286 0 0,2-6-4112 0 0,45-99-778 0 0,3-7-1228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0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267 149 15663 0 0,'0'0'356'0'0,"0"0"50"0"0,0 0 20 0 0,0 0-42 0 0,2-2-250 0 0,1 0-133 0 0,0-1 1 0 0,0 1-1 0 0,0 0 1 0 0,1 0-1 0 0,-1 0 1 0 0,1 0 0 0 0,-1 1-1 0 0,8-3 1 0 0,35-6 3 0 0,-19 4 61 0 0,136-33 1903 0 0,-153 36-1969 0 0,1-1 0 0 0,13-7 0 0 0,12-4 0 0 0,-26 12 0 0 0,0-1 0 0 0,0 0 0 0 0,-1-1 0 0 0,16-9 0 0 0,-25 14 0 0 0,0 0 0 0 0,0 0 0 0 0,0 0 0 0 0,0 0 0 0 0,1 0 0 0 0,-1 0 0 0 0,0 0 0 0 0,0 0 0 0 0,0-1 0 0 0,0 1 0 0 0,0 0 0 0 0,1 0 0 0 0,-1 0 0 0 0,0 0 0 0 0,0 0 0 0 0,0 0 0 0 0,0 0 0 0 0,0 0 0 0 0,0-1 0 0 0,0 1 0 0 0,0 0 0 0 0,0 0 0 0 0,0 0 0 0 0,1 0 0 0 0,-1 0 0 0 0,0-1 0 0 0,0 1 0 0 0,0 0 0 0 0,0 0 0 0 0,0 0 0 0 0,0 0 0 0 0,0 0 0 0 0,0-1 0 0 0,0 1 0 0 0,0 0 0 0 0,0 0 0 0 0,0 0 0 0 0,0 0 0 0 0,0 0 0 0 0,0-1 0 0 0,-1 1 0 0 0,1 0 0 0 0,0 0 0 0 0,0 0 0 0 0,0 0 0 0 0,0 0 0 0 0,0-1 0 0 0,0 1 0 0 0,0 0 0 0 0,0 0 0 0 0,0 0 0 0 0,0 0 0 0 0,-1 0 0 0 0,1 0 0 0 0,0 0 0 0 0,0 0 0 0 0,0 0 0 0 0,0-1 0 0 0,0 1 0 0 0,-1 0 0 0 0,1 0 0 0 0,0 0 0 0 0,0 0 0 0 0,0 0 0 0 0,0 0 0 0 0,0 0 0 0 0,-1 0 0 0 0,1 0 0 0 0,-10-2 0 0 0,10 2 0 0 0,-8 0 0 0 0,-1 0 0 0 0,1 1 0 0 0,-1 0 0 0 0,1 0 0 0 0,-1 1 0 0 0,1 0 0 0 0,0 0 0 0 0,-15 7 0 0 0,-61 35 0 0 0,80-42 0 0 0,-45 30 0 0 0,-87 74 0 0 0,54-39 0 0 0,48-41 0 0 0,-24 18 0 0 0,-51 53 0 0 0,104-93 0 0 0,1 0 0 0 0,1 0 0 0 0,-1 1 0 0 0,-5 9 0 0 0,8-13 0 0 0,1 0 0 0 0,-1-1 0 0 0,1 1 0 0 0,0 0 0 0 0,-1 0 0 0 0,1-1 0 0 0,0 1 0 0 0,-1 0 0 0 0,1 0 0 0 0,0 0 0 0 0,0 0 0 0 0,0 0 0 0 0,0-1 0 0 0,0 1 0 0 0,0 0 0 0 0,0 0 0 0 0,0 0 0 0 0,0 0 0 0 0,0 0 0 0 0,0 0 0 0 0,0-1 0 0 0,1 1 0 0 0,-1 0 0 0 0,0 0 0 0 0,1 0 0 0 0,-1-1 0 0 0,1 1 0 0 0,-1 0 0 0 0,0 0 0 0 0,1-1 0 0 0,0 1 0 0 0,-1 0 0 0 0,1-1 0 0 0,-1 1 0 0 0,1-1 0 0 0,0 1 0 0 0,0-1 0 0 0,-1 1 0 0 0,1-1 0 0 0,0 1 0 0 0,1-1 0 0 0,2 2 2 0 0,0-1-1 0 0,0 0 1 0 0,0 0-1 0 0,0-1 0 0 0,1 1 1 0 0,-1-1-1 0 0,0 0 1 0 0,1 0-1 0 0,6-1 1 0 0,40-9-157 0 0,-46 9 94 0 0,0 0-23 0 0,77-23-2319 0 0,-8-3 889 0 0,-7 0-20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0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310 419 15663 0 0,'0'0'356'0'0,"0"0"50"0"0,0 0 20 0 0,0 0-42 0 0,1 1-250 0 0,38 34 803 0 0,-38-33-594 0 0,-1-2-327 0 0,0 0 1 0 0,1 0-1 0 0,-1 0 0 0 0,0 1 1 0 0,0-1-1 0 0,0 0 1 0 0,0 0-1 0 0,1 0 1 0 0,-1 1-1 0 0,0-1 0 0 0,0 0 1 0 0,0 0-1 0 0,0 0 1 0 0,0 1-1 0 0,0-1 1 0 0,0 0-1 0 0,0 0 1 0 0,0 1-1 0 0,0-1 0 0 0,0 0 1 0 0,0 0-1 0 0,0 1 1 0 0,0-1-1 0 0,0 0 1 0 0,0 0-1 0 0,0 1 0 0 0,0-1 1 0 0,0 0-1 0 0,-1 15 282 0 0,2-15-298 0 0,-1 1 0 0 0,0 0 0 0 0,0 0 0 0 0,0 0 0 0 0,-1-1 0 0 0,1 1 0 0 0,0 0 0 0 0,0 0 0 0 0,0 0 0 0 0,-1-1 0 0 0,1 1 0 0 0,0 0 0 0 0,-1 0 0 0 0,1-1 0 0 0,-1 2 0 0 0,-5 0 0 0 0,5-1 0 0 0,-8 2 238 0 0,0 0-1 0 0,0 0 1 0 0,0 0 0 0 0,-1-1-1 0 0,1-1 1 0 0,0 0-1 0 0,-1 0 1 0 0,-10-1 0 0 0,-11-1 644 0 0,-34-7 0 0 0,42 5-705 0 0,11 1-173 0 0,0 0-1 0 0,0 0 1 0 0,0-1-1 0 0,-12-5 1 0 0,20 6-5 0 0,1 1 1 0 0,-1-1 0 0 0,0 0 0 0 0,0-1 0 0 0,1 1 0 0 0,0-1 0 0 0,-1 1 0 0 0,1-1 0 0 0,0 0 0 0 0,0 0 0 0 0,1 0-1 0 0,-1-1 1 0 0,0 1 0 0 0,1-1 0 0 0,-3-4 0 0 0,5 5 0 0 0,-1 1 0 0 0,0 0 0 0 0,1-1 0 0 0,-1 1 0 0 0,1-1 0 0 0,0 1 0 0 0,0-1 0 0 0,0 1 0 0 0,0-1 0 0 0,0 1 0 0 0,0-1 0 0 0,1 1 0 0 0,0 0 0 0 0,-1-1 0 0 0,1 1 0 0 0,0-1 0 0 0,0 1 0 0 0,0 0 0 0 0,2-4 0 0 0,4-4 0 0 0,-1 1 0 0 0,15-17 0 0 0,-18 23 0 0 0,20-23 0 0 0,2 2 0 0 0,0 0 0 0 0,2 2 0 0 0,1 1 0 0 0,0 1 0 0 0,39-20 0 0 0,194-90 0 0 0,-250 125 0 0 0,0 0 0 0 0,1 1 0 0 0,0 1 0 0 0,0 0 0 0 0,23-3 0 0 0,-31 6 0 0 0,-1 0 0 0 0,0 0 0 0 0,1 0 0 0 0,-1 0 0 0 0,0 0 0 0 0,1 1 0 0 0,-1-1 0 0 0,0 1 0 0 0,0 0 0 0 0,0 0 0 0 0,1 0 0 0 0,-1 1 0 0 0,0-1 0 0 0,0 1 0 0 0,-1-1 0 0 0,1 1 0 0 0,0 0 0 0 0,-1 0 0 0 0,1 1 0 0 0,-1-1 0 0 0,1 0 0 0 0,-1 1 0 0 0,0-1 0 0 0,0 1 0 0 0,0 0 0 0 0,2 3 0 0 0,-1 3 0 0 0,0 0 0 0 0,0 0 0 0 0,0 0 0 0 0,-1 0 0 0 0,-1 0 0 0 0,1 1 0 0 0,-2-1 0 0 0,1 0 0 0 0,-1 1 0 0 0,-3 16 0 0 0,0-4 0 0 0,-1 0 0 0 0,-1 0 0 0 0,-11 29 0 0 0,11-38 0 0 0,-1 0 0 0 0,0-1 0 0 0,-1 0 0 0 0,0 0 0 0 0,-1-1 0 0 0,-1 0 0 0 0,0 0 0 0 0,0-1 0 0 0,-1 0 0 0 0,0-1 0 0 0,0 0 0 0 0,-20 12 0 0 0,3-4 0 0 0,0-2 0 0 0,-1-1 0 0 0,-1-1 0 0 0,-45 13 0 0 0,-70 15-217 0 0,82-27-3662 0 0,61-13 1445 0 0,1-5-102 0 0,0-14-22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0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17 17503 0 0,'1'-2'803'0'0,"2"0"-215"0"0,-1 1-461 0 0,0-1 0 0 0,-1 1 0 0 0,1 0 0 0 0,0 0 0 0 0,0 0 0 0 0,0 0-1 0 0,0 0 1 0 0,0 0 0 0 0,0 0 0 0 0,0 1 0 0 0,0-1 0 0 0,0 1 0 0 0,0 0 0 0 0,0-1 0 0 0,1 1 0 0 0,-1 0 0 0 0,0 0 0 0 0,2 1 0 0 0,-6-1-111 0 0,-1 1 0 0 0,1 0 0 0 0,0 0-1 0 0,-1 0 1 0 0,1 0 0 0 0,0 0 0 0 0,0 1 0 0 0,0-1 0 0 0,-4 3 0 0 0,-2 3-10 0 0,-260 135-6 0 0,170-92 0 0 0,73-38 0 0 0,13-6 0 0 0,1-1 0 0 0,0 1 0 0 0,0 1 0 0 0,-18 14 0 0 0,28-20 0 0 0,0 0 0 0 0,0 0 0 0 0,0 0 0 0 0,0 0 0 0 0,0 0 0 0 0,0 0 0 0 0,0 1 0 0 0,0-1 0 0 0,1 0 0 0 0,-1 0 0 0 0,0 3 0 0 0,1-3 0 0 0,0-1 0 0 0,-1 1 0 0 0,1 0 0 0 0,0-1 0 0 0,0 1 0 0 0,0 0 0 0 0,0-1 0 0 0,1 1 0 0 0,-1 0 0 0 0,0-1 0 0 0,0 1 0 0 0,0 0 0 0 0,0-1 0 0 0,1 1 0 0 0,-1-1 0 0 0,0 1 0 0 0,1 0 0 0 0,1 1 0 0 0,-1 0 0 0 0,1-1 0 0 0,0 1 0 0 0,-1-1 0 0 0,1 0 0 0 0,0 1 0 0 0,0-1 0 0 0,0 0 0 0 0,2 1 0 0 0,-1-1 0 0 0,58 29-395 0 0,-36-19-113 0 0,25 15 0 0 0,-42-21 435 0 0,-1 1 1 0 0,1-1-1 0 0,-1 1 0 0 0,0 1 1 0 0,0-1-1 0 0,-1 1 1 0 0,6 8-1 0 0,-8-10 150 0 0,-1 1-1 0 0,0-1 1 0 0,0 1 0 0 0,0 0-1 0 0,0 0 1 0 0,-1 1 0 0 0,0-1-1 0 0,-1 0 1 0 0,1 1-1 0 0,-1-1 1 0 0,0 1 0 0 0,-1 11-1 0 0,0-15-41 0 0,0 1-1 0 0,0-1 0 0 0,-1 0 1 0 0,1 0-1 0 0,-1 0 0 0 0,0 0 1 0 0,0 0-1 0 0,0 0 0 0 0,0 0 1 0 0,-1-1-1 0 0,1 1 0 0 0,-1 0 1 0 0,0-1-1 0 0,1 1 0 0 0,-1-1 1 0 0,0 1-1 0 0,-1-1 0 0 0,1 0 1 0 0,0 0-1 0 0,-1 0 0 0 0,1 0 1 0 0,-1 0-1 0 0,1-1 0 0 0,-1 1 1 0 0,0-1-1 0 0,0 1 0 0 0,0-1 1 0 0,-5 1-1 0 0,-9 2 341 0 0,-1 0 0 0 0,0-2 0 0 0,-30 1 0 0 0,-55-5-746 0 0,21-1-674 0 0,-45 3-1831 0 0,92-2 1852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13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 10135 0 0,'0'0'231'0'0,"0"0"29"0"0,0 0 19 0 0,0 0 105 0 0,0 0 410 0 0,-9-1 2393 0 0,6 2-3046 0 0,1 0 0 0 0,-1 0 0 0 0,0 0 0 0 0,0 0 0 0 0,1 0 0 0 0,-6 4 0 0 0,7-4 369 0 0,1-1-67 0 0,0 2-294 0 0,5 22 109 0 0,1 0 0 0 0,1-1 0 0 0,0 0 0 0 0,2 0 0 0 0,1 0 0 0 0,1-1 0 0 0,16 24 0 0 0,32 30-211 0 0,-42-57-355 0 0,-1 1 1 0 0,26 43-1 0 0,-41-61 258 0 0,0 0 0 0 0,0 1 0 0 0,0-1 0 0 0,0 1 0 0 0,0-1 0 0 0,0 1-1 0 0,-1-1 1 0 0,1 1 0 0 0,-1 0 0 0 0,0-1 0 0 0,1 1 0 0 0,-1 0 0 0 0,-1-1 0 0 0,1 1 0 0 0,0 0 0 0 0,-1-1-1 0 0,1 1 1 0 0,-1-1 0 0 0,0 1 0 0 0,0-1 0 0 0,-2 5 0 0 0,0-2 8 0 0,0-1 1 0 0,0 0-1 0 0,0-1 1 0 0,0 1 0 0 0,-1 0-1 0 0,0-1 1 0 0,0 0-1 0 0,0 0 1 0 0,0 0-1 0 0,-8 4 1 0 0,-16 6-321 0 0,-1-2 1 0 0,1 0-1 0 0,-2-2 1 0 0,1-1-1 0 0,-1-2 1 0 0,0 0-1 0 0,-34 0 1 0 0,51-5-234 0 0,0-1 1 0 0,1 0 0 0 0,-1-1 0 0 0,-13-2 0 0 0,-6-6-941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13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306 175 11975 0 0,'0'0'267'0'0,"0"0"42"0"0,0 0 17 0 0,-1 1-28 0 0,-19 35 250 0 0,21-35-480 0 0,-1-1 1 0 0,1 1-1 0 0,-1-1 0 0 0,1 0 0 0 0,0 1 0 0 0,-1-1 0 0 0,1 1 1 0 0,0-1-1 0 0,-1 0 0 0 0,1 0 0 0 0,0 1 0 0 0,-1-1 0 0 0,1 0 0 0 0,0 0 1 0 0,0 0-1 0 0,-1 0 0 0 0,1 0 0 0 0,0 0 0 0 0,1 0 0 0 0,16-1 498 0 0,-17 1-475 0 0,14-3 257 0 0,0 0 0 0 0,0 0-1 0 0,0-2 1 0 0,14-5 0 0 0,57-30-726 0 0,-34 15-227 0 0,-16 7 233 0 0,0-2 0 0 0,38-27 0 0 0,-66 43 199 0 0,0-1-1 0 0,0 2 1 0 0,11-6-1 0 0,14-6-572 0 0,-31 14 234 0 0,-11-1-806 0 0,9 2 1274 0 0,-1-1 0 0 0,0 1 0 0 0,0 0 0 0 0,0-1 0 0 0,0 1 0 0 0,0 0 0 0 0,1 0 0 0 0,-1 0 0 0 0,0 0 0 0 0,0 0 0 0 0,0 0 0 0 0,0 0 0 0 0,0 0 0 0 0,-1 1 0 0 0,-62 23-135 0 0,2-1 192 0 0,-24 3-13 0 0,-150 24 0 0 0,213-47-8 0 0,-5 1 69 0 0,-54 13 0 0 0,74-15 88 0 0,0 1-1 0 0,0 0 1 0 0,0 0-1 0 0,0 1 1 0 0,1 0-1 0 0,0 0 1 0 0,0 1-1 0 0,0 0 1 0 0,0 0-1 0 0,1 1 1 0 0,-6 6-1 0 0,3-2 95 0 0,1 1-1 0 0,0 0 0 0 0,1 0 0 0 0,0 1 0 0 0,1-1 1 0 0,0 2-1 0 0,1-1 0 0 0,-7 25 0 0 0,11-31-151 0 0,0 0 0 0 0,0 1-1 0 0,0-1 1 0 0,0 0 0 0 0,1 0 0 0 0,0 1-1 0 0,1-1 1 0 0,-1 0 0 0 0,1 0-1 0 0,0 0 1 0 0,1 1 0 0 0,0-1 0 0 0,0 0-1 0 0,0-1 1 0 0,0 1 0 0 0,1 0 0 0 0,0-1-1 0 0,0 1 1 0 0,1-1 0 0 0,-1 0 0 0 0,6 6-1 0 0,-5-8-88 0 0,1 1 0 0 0,0-1-1 0 0,-1 0 1 0 0,1 0 0 0 0,0 0-1 0 0,0 0 1 0 0,1-1 0 0 0,-1 0-1 0 0,0 0 1 0 0,1-1 0 0 0,8 2-1 0 0,7 0-3 0 0,36 2 0 0 0,12-3-415 0 0,-1-4 0 0 0,111-15-1 0 0,-158 13-389 0 0,0-1-1 0 0,23-8 1 0 0,-22 6 279 0 0,31-10-1006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14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4 10135 0 0,'0'0'231'0'0,"0"0"29"0"0,0 0 19 0 0,-8-3 7 0 0,5 3-221 0 0,0 0 0 0 0,0 0 0 0 0,0 0 0 0 0,0 0 0 0 0,0 0 0 0 0,-4 2-1 0 0,-11 0 452 0 0,11-1-310 0 0,0-1 1 0 0,1 1-1 0 0,-1 1 1 0 0,0-1-1 0 0,1 1 1 0 0,0 0-1 0 0,-1 1 1 0 0,-9 4-1 0 0,-49 34 870 0 0,33-20-860 0 0,-4 1 14 0 0,-60 51-1 0 0,55-41 330 0 0,27-22-350 0 0,1 0 0 0 0,1 2 1 0 0,-1-1-1 0 0,-10 15 0 0 0,22-25-209 0 0,0-1 0 0 0,0 1 0 0 0,1 0 0 0 0,-1 0 0 0 0,0 0 0 0 0,1 0 0 0 0,-1 0 0 0 0,1 0 0 0 0,-1 0 0 0 0,1 0 0 0 0,0 0 0 0 0,-1 0 0 0 0,1 0 0 0 0,0 0 0 0 0,0 0 0 0 0,0 0 0 0 0,-1 0 0 0 0,1 0 0 0 0,0 0 0 0 0,0 0 0 0 0,1 0 0 0 0,-1 2 0 0 0,1-2 0 0 0,0 0 0 0 0,0 0 0 0 0,0 0 0 0 0,-1 0 0 0 0,1-1 0 0 0,0 1 0 0 0,1 0 0 0 0,-1 0 0 0 0,0-1 0 0 0,0 1 0 0 0,0-1 0 0 0,0 1 0 0 0,0-1 0 0 0,1 0 0 0 0,-1 1 0 0 0,0-1 0 0 0,0 0 0 0 0,1 0 0 0 0,1 0 0 0 0,13 2 101 0 0,1-2-1 0 0,-1 0 1 0 0,0-1-1 0 0,1 0 1 0 0,-1-1-1 0 0,17-5 1 0 0,-10 1 13 0 0,-1-1 1 0 0,0-1 0 0 0,35-18 0 0 0,-27 8-616 0 0,54-42-1 0 0,-53 36 398 0 0,-24 21 104 0 0,-5 5 0 0 0,-4 4 0 0 0,-5 15 0 0 0,0 0 0 0 0,-2-1 0 0 0,-12 20 0 0 0,-7 15 0 0 0,19-35 24 0 0,5-14-53 0 0,1 1 0 0 0,0-1 0 0 0,0 1 0 0 0,1 0 0 0 0,0 0 0 0 0,0-1 0 0 0,-1 15 0 0 0,3-19-1049 0 0,0-2-372 0 0,4-1-71 0 0,18-5-14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14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 13823 0 0,'0'0'315'0'0,"0"0"45"0"0,0 0 21 0 0,0 0-49 0 0,1 1-220 0 0,1 1-102 0 0,4 13 63 0 0,-6-14 292 0 0,0-1 122 0 0,-2 1-337 0 0,0-1 1 0 0,1 1-1 0 0,-1 0 0 0 0,0 0 1 0 0,1 0-1 0 0,-1 0 0 0 0,-2 2 1 0 0,-6 3 179 0 0,-100 41 1327 0 0,64-29-1665 0 0,0 3-1 0 0,-61 36 1 0 0,99-52-38 0 0,-95 68 572 0 0,92-64-304 0 0,0 1-1 0 0,0 0 1 0 0,0 1 0 0 0,2 0 0 0 0,-1 1-1 0 0,-9 17 1 0 0,18-28-221 0 0,0 1 0 0 0,0-1-1 0 0,0 1 1 0 0,0 0 0 0 0,0-1-1 0 0,1 1 1 0 0,-1 0 0 0 0,1 0-1 0 0,-1-1 1 0 0,1 1 0 0 0,0 0-1 0 0,0 0 1 0 0,0 0 0 0 0,0-1-1 0 0,0 1 1 0 0,0 0 0 0 0,0 0-1 0 0,1 0 1 0 0,-1-1 0 0 0,1 1 0 0 0,0 2-1 0 0,0-1 0 0 0,1-1 1 0 0,-1 0-1 0 0,1 0 0 0 0,0 0 0 0 0,0 0 0 0 0,-1-1 0 0 0,1 1 1 0 0,0 0-1 0 0,1-1 0 0 0,-1 1 0 0 0,0-1 0 0 0,0 0 0 0 0,4 2 1 0 0,5 1-2 0 0,0-1 1 0 0,0 1 0 0 0,1-2 0 0 0,0 0-1 0 0,15 1 1 0 0,16-1-103 0 0,-1-1-1 0 0,1-3 1 0 0,78-13-1 0 0,124-47-3302 0 0,-200 47 2386 0 0,-2-1-4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15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1 13823 0 0,'-5'5'1247'0'0,"-162"199"-924"0"0,-8 50 723 0 0,123-169-578 0 0,-43 100 0 0 0,-27 112-396 0 0,112-271 650 0 0,-15 27 0 0 0,20-42-527 0 0,-2 0 0 0 0,0-1 0 0 0,0 1 0 0 0,-14 14 0 0 0,17-22 1306 0 0,7-9-1260 0 0,10-11-378 0 0,11-4 137 0 0,2 0 0 0 0,1 2 0 0 0,0 1 0 0 0,2 1 0 0 0,33-14 0 0 0,-47 24 0 0 0,1 1 0 0 0,17-4 0 0 0,-28 8 0 0 0,-1 1 0 0 0,1 0 0 0 0,0 0 0 0 0,0 1 0 0 0,-1 0 0 0 0,1 0 0 0 0,0 0 0 0 0,0 0 0 0 0,0 1 0 0 0,-1 0 0 0 0,10 2 0 0 0,-13-2 0 0 0,1 0 0 0 0,-1 0 0 0 0,1 0 0 0 0,0 0 0 0 0,-1 0 0 0 0,0 0 0 0 0,1 0 0 0 0,-1 1 0 0 0,0-1 0 0 0,0 0 0 0 0,0 1 0 0 0,0-1 0 0 0,0 1 0 0 0,0 0 0 0 0,0-1 0 0 0,0 1 0 0 0,-1 0 0 0 0,1 0 0 0 0,0-1 0 0 0,-1 1 0 0 0,0 0 0 0 0,1 0 0 0 0,-1 0 0 0 0,0-1 0 0 0,0 4 0 0 0,0 4 0 0 0,-1 1 0 0 0,0 0 0 0 0,-3 14 0 0 0,3-19 0 0 0,-5 24 0 0 0,-20 48 0 0 0,16-50 0 0 0,-12 55 0 0 0,21-79 0 0 0,1 1 0 0 0,-1-1 0 0 0,1 0 0 0 0,0 0 0 0 0,0 0 0 0 0,0 1 0 0 0,1-1 0 0 0,-1 0 0 0 0,1 0 0 0 0,-1 0 0 0 0,1 0 0 0 0,0 0 0 0 0,3 5 0 0 0,-3-6 0 0 0,0 0 0 0 0,1 0 0 0 0,-1 0 0 0 0,1 0 0 0 0,0-1 0 0 0,-1 1 0 0 0,1 0 0 0 0,0-1 0 0 0,0 1 0 0 0,0-1 0 0 0,0 0 0 0 0,1 0 0 0 0,-1 0 0 0 0,0 0 0 0 0,0 0 0 0 0,1 0 0 0 0,-1 0 0 0 0,5 0 0 0 0,23 2-172 0 0,0-2-1 0 0,0 0 1 0 0,54-7 0 0 0,-63 4-391 0 0,87-12-2387 0 0,-55 5 1416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5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546 178 8287 0 0,'0'0'191'0'0,"0"0"26"0"0,0 0 9 0 0,0 2-34 0 0,-1 12 72 0 0,0 6 4569 0 0,13-22-3881 0 0,-7 0-916 0 0,-1 1 0 0 0,0-1 0 0 0,0 0 0 0 0,0 0-1 0 0,0 0 1 0 0,0-1 0 0 0,0 1 0 0 0,0-1 0 0 0,-1 0 0 0 0,5-5 0 0 0,5-5 523 0 0,13-20 0 0 0,-13 17-92 0 0,-4 4-894 0 0,14-23 0 0 0,-21 31 351 0 0,0 0 1 0 0,0 0 0 0 0,0 0-1 0 0,-1 1 1 0 0,1-1-1 0 0,-1-1 1 0 0,0 1 0 0 0,0 0-1 0 0,-1 0 1 0 0,1 0 0 0 0,-1-6-1 0 0,0 10 76 0 0,0-1 0 0 0,0 1 0 0 0,0-1 0 0 0,0 1 0 0 0,0-1 0 0 0,0 1 0 0 0,0-1 0 0 0,0 1 0 0 0,0-1 0 0 0,0 1 0 0 0,0-1 0 0 0,-1 1 0 0 0,1-1 0 0 0,0 1 0 0 0,0 0 0 0 0,-1-1 0 0 0,1 1 0 0 0,0-1 0 0 0,-1 1 0 0 0,1 0 0 0 0,0-1 0 0 0,-1 1 0 0 0,1 0 0 0 0,0-1 0 0 0,-1 1 0 0 0,1 0 0 0 0,-1 0 0 0 0,1 0 0 0 0,0-1 0 0 0,-1 1 0 0 0,1 0 0 0 0,-1 0 0 0 0,1 0 0 0 0,-1 0 0 0 0,0-1 0 0 0,-2 0 1 0 0,1 0 0 0 0,-1 0 0 0 0,1 1 0 0 0,-1-1 0 0 0,1 0 1 0 0,-1 1-1 0 0,0 0 0 0 0,1-1 0 0 0,-1 1 0 0 0,0 0 0 0 0,1 1 0 0 0,-1-1 0 0 0,0 0 0 0 0,1 1 0 0 0,-5 0 0 0 0,-4 3-12 0 0,1 0 0 0 0,-15 7 0 0 0,8-3-45 0 0,-28 13-465 0 0,-72 46 0 0 0,-35 40-413 0 0,114-77 934 0 0,2 2 0 0 0,-59 68 0 0 0,81-83 244 0 0,0 1 0 0 0,1 0 0 0 0,-11 21 0 0 0,18-29-119 0 0,1 1 0 0 0,0 0 0 0 0,1 0 0 0 0,0 0 0 0 0,1 1 0 0 0,0-1 0 0 0,-2 18 0 0 0,5-25-86 0 0,0 0 0 0 0,0-1-1 0 0,0 1 1 0 0,1 0 0 0 0,-1 0-1 0 0,1-1 1 0 0,0 1 0 0 0,0 0-1 0 0,0-1 1 0 0,1 1 0 0 0,-1-1-1 0 0,1 1 1 0 0,0-1 0 0 0,0 0-1 0 0,0 0 1 0 0,1 0 0 0 0,-1 0-1 0 0,1 0 1 0 0,-1 0 0 0 0,1-1-1 0 0,0 1 1 0 0,0-1 0 0 0,0 0-1 0 0,0 0 1 0 0,0 0 0 0 0,6 2-1 0 0,0 1 64 0 0,0-2 0 0 0,0 1 0 0 0,1-1 0 0 0,-1-1 0 0 0,1 0 0 0 0,0 0 0 0 0,-1-1 0 0 0,1 0 0 0 0,11 0 0 0 0,20-5-10 0 0,0-1 0 0 0,67-17 0 0 0,39-6-1525 0 0,-123 25-4354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54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8287 0 0,'0'0'191'0'0,"0"0"26"0"0,0 0 9 0 0,-2 0 42 0 0,-19 7 312 0 0,0 0 1 0 0,1 2-1 0 0,-1 0 0 0 0,2 1 1 0 0,-33 22-1 0 0,12 2 306 0 0,2 1-1 0 0,-60 70 0 0 0,87-93-850 0 0,1 1 0 0 0,-11 19 1 0 0,19-27-6 0 0,-1-1 1 0 0,1 1 0 0 0,0 0-1 0 0,0 1 1 0 0,0-1 0 0 0,0 0-1 0 0,1 0 1 0 0,0 1 0 0 0,1-1-1 0 0,-1 10 1 0 0,1-13-5 0 0,0 0 0 0 0,0 1 1 0 0,0-1-1 0 0,1 0 0 0 0,-1 0 0 0 0,1 0 1 0 0,0 0-1 0 0,0 0 0 0 0,-1 0 0 0 0,1-1 1 0 0,0 1-1 0 0,0 0 0 0 0,1 0 0 0 0,-1 0 1 0 0,0-1-1 0 0,1 1 0 0 0,-1-1 0 0 0,1 1 1 0 0,-1-1-1 0 0,1 0 0 0 0,0 1 0 0 0,-1-1 1 0 0,1 0-1 0 0,0 0 0 0 0,0 0 0 0 0,0-1 1 0 0,0 1-1 0 0,0 0 0 0 0,0-1 0 0 0,0 1 1 0 0,0-1-1 0 0,0 1 0 0 0,0-1 0 0 0,3 0 1 0 0,5 0 87 0 0,-1 0 0 0 0,1 0 1 0 0,0-1-1 0 0,0-1 1 0 0,17-4-1 0 0,-6 0-114 0 0,-1-1 0 0 0,1 0 0 0 0,-1-2 0 0 0,28-16 0 0 0,-15 3 0 0 0,47-38 0 0 0,-56 42 0 0 0,-2-1 0 0 0,-1-2 0 0 0,0 0 0 0 0,26-36 0 0 0,-46 55-49 0 0,1 0 1 0 0,-1-1-1 0 0,1 1 0 0 0,-1-1 0 0 0,0 1 0 0 0,0-1 1 0 0,0 1-1 0 0,0-1 0 0 0,0 0 0 0 0,-1 1 0 0 0,1-1 1 0 0,-1 0-1 0 0,0 1 0 0 0,0-1 0 0 0,0 0 0 0 0,0 0 1 0 0,0 1-1 0 0,0-1 0 0 0,-2-4 0 0 0,1 5 2 0 0,0-1-1 0 0,0 1 0 0 0,0 0 1 0 0,-1 0-1 0 0,1 0 1 0 0,-1 0-1 0 0,1 0 0 0 0,-1 0 1 0 0,0 0-1 0 0,0 1 0 0 0,0-1 1 0 0,0 0-1 0 0,0 1 1 0 0,0 0-1 0 0,0-1 0 0 0,0 1 1 0 0,0 0-1 0 0,-1 0 0 0 0,1 0 1 0 0,-4 0-1 0 0,-2-1 12 0 0,1 1-1 0 0,0 0 0 0 0,0 1 1 0 0,-1 0-1 0 0,1 0 0 0 0,-13 2 1 0 0,-11 0-654 0 0,2 0 134 0 0,-41 6 1 0 0,26-2 106 0 0,25-3-483 0 0,16-3-553 0 0,13-1-825 0 0,8-1-1201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54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64 397 11975 0 0,'-1'1'547'0'0,"0"-1"-492"0"0,-6 2 474 0 0,-10-1-364 0 0,16-1-53 0 0,-1 1 0 0 0,1-1 0 0 0,0 0 0 0 0,0 0 0 0 0,0 0 0 0 0,-1 0 0 0 0,1 0-1 0 0,0 0 1 0 0,0 0 0 0 0,-1 0 0 0 0,1 0 0 0 0,0-1 0 0 0,0 1 0 0 0,0-1 0 0 0,0 1 0 0 0,-1 0 0 0 0,1-1-1 0 0,0 0 1 0 0,0 1 0 0 0,0-1 0 0 0,0 0 0 0 0,0 1 0 0 0,0-1 0 0 0,0 0 0 0 0,1 0 0 0 0,-1 0 0 0 0,0 0-1 0 0,0 0 1 0 0,1 0 0 0 0,-1 0 0 0 0,0 0 0 0 0,1 0 0 0 0,-1 0 0 0 0,1 0 0 0 0,-1-1 0 0 0,1 1 0 0 0,0 0-1 0 0,0 0 1 0 0,-1-2 0 0 0,1-3 40 0 0,0 0 0 0 0,0 1 0 0 0,0-1 0 0 0,1 1 0 0 0,0-1 0 0 0,0 1 0 0 0,0-1 0 0 0,0 1-1 0 0,1 0 1 0 0,4-10 0 0 0,0 4-150 0 0,0-1-1 0 0,1 1 0 0 0,13-17 0 0 0,-3 10-1 0 0,2-1 0 0 0,0 2 0 0 0,1 1 0 0 0,43-27 0 0 0,-35 24 0 0 0,7-5 0 0 0,47-23 0 0 0,-68 39 0 0 0,1 2 0 0 0,0 0 0 0 0,0 1 0 0 0,0 1 0 0 0,0 0 0 0 0,26-3 0 0 0,-38 7 0 0 0,1-1 0 0 0,-1 1 0 0 0,1 1 0 0 0,-1-1 0 0 0,1 0 0 0 0,-1 1 0 0 0,0 0 0 0 0,1 0 0 0 0,-1 0 0 0 0,0 0 0 0 0,0 0 0 0 0,5 3 0 0 0,-7-3 0 0 0,1 0 0 0 0,-1 0 0 0 0,1 0 0 0 0,-1 1 0 0 0,1-1 0 0 0,-1 0 0 0 0,0 1 0 0 0,0-1 0 0 0,0 1 0 0 0,1 0 0 0 0,-2-1 0 0 0,1 1 0 0 0,0 0 0 0 0,0-1 0 0 0,0 1 0 0 0,-1 0 0 0 0,1 0 0 0 0,-1 0 0 0 0,0 0 0 0 0,1 0 0 0 0,-1 0 0 0 0,0-1 0 0 0,0 4 0 0 0,-1 5 0 0 0,-1 1 0 0 0,0-1 0 0 0,0 0 0 0 0,-1 0 0 0 0,0-1 0 0 0,-6 13 0 0 0,-31 55 0 0 0,37-71 0 0 0,-113 169-85 0 0,89-137-231 0 0,-18 21-1691 0 0,44-57 1495 0 0,1-2-989 0 0,0 0-3958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5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16 17503 0 0,'11'-15'1759'0'0,"-35"31"-1598"0"0,4 2-161 0 0,1 1 0 0 0,1 0 0 0 0,0 2 0 0 0,2 0 0 0 0,-17 29 0 0 0,-59 121 0 0 0,60-106 0 0 0,-100 204 0 0 0,112-229 0 0 0,-183 342 0 0 0,180-346-654 0 0,0-1-1 0 0,-57 61 0 0 0,73-88-2221 0 0,7-8 1852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01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 15663 0 0,'0'0'356'0'0,"0"0"50"0"0,0 0 20 0 0,-1 2-42 0 0,-5 7-362 0 0,0-1-1 0 0,-1 1 0 0 0,0-1 1 0 0,0 0-1 0 0,-1-1 1 0 0,-14 11-1 0 0,5-3-23 0 0,-40 34 45 0 0,-58 54 350 0 0,66-52 342 0 0,-65 89 0 0 0,92-109-708 0 0,2 0 0 0 0,2 2 0 0 0,0 0-1 0 0,-21 60 1 0 0,6 21-12 0 0,20-64-223 0 0,-28 69 0 0 0,29-95-465 0 0,8-18 304 0 0,1-1 0 0 0,1 1-1 0 0,-1 0 1 0 0,-3 12 0 0 0,6-17-1132 0 0,0-1-3958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5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18 196 13823 0 0,'-9'0'1247'0'0,"2"0"-950"0"0,5 0 105 0 0,2 0 87 0 0,0 0 20 0 0,0 0 3 0 0,2 1 0 0 0,7 0-232 0 0,1 1 1 0 0,-1-1-1 0 0,0-1 0 0 0,1 0 0 0 0,-1 0 0 0 0,1-1 1 0 0,-1 0-1 0 0,12-3 0 0 0,11 0 270 0 0,124-16 770 0 0,176-45 0 0 0,-143 10-1705 0 0,-148 44 64 0 0,93-21-2680 0 0,-113 29 1574 0 0,0 0 1 0 0,0 2-1 0 0,1 1 1 0 0,38 4-1 0 0,-24 2-109 0 0,-10 2 0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5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475 109 11975 0 0,'0'0'267'0'0,"0"0"42"0"0,0 0 17 0 0,0 0-28 0 0,2-1-126 0 0,19-18 969 0 0,-15 15-761 0 0,0-1 0 0 0,0 0 0 0 0,-1 0-1 0 0,0 0 1 0 0,5-7 0 0 0,-9 11-214 0 0,0-1 0 0 0,-1 0 0 0 0,1 1 0 0 0,0-1 0 0 0,0 0 0 0 0,-1 0 1 0 0,1 0-1 0 0,-1 1 0 0 0,0-1 0 0 0,1 0 0 0 0,-1 0 0 0 0,0 0 0 0 0,0 0 0 0 0,0-2 0 0 0,0 3-162 0 0,0 1 0 0 0,0-1 0 0 0,0 0 1 0 0,0 0-1 0 0,0 0 0 0 0,0 1 0 0 0,-1-1 0 0 0,1 0 1 0 0,0 0-1 0 0,0 1 0 0 0,0-1 0 0 0,-1 0 0 0 0,1 1 1 0 0,0-1-1 0 0,-1 0 0 0 0,1 1 0 0 0,-1-1 0 0 0,1 0 1 0 0,-1 1-1 0 0,1-1 0 0 0,-1 1 0 0 0,1-1 0 0 0,-1 1 1 0 0,0-1-1 0 0,1 1 0 0 0,-1-1 0 0 0,0 1 1 0 0,1-1-1 0 0,-1 1 0 0 0,0 0 0 0 0,0 0 0 0 0,1-1 1 0 0,-1 1-1 0 0,0 0 0 0 0,0 0 0 0 0,-2-1 10 0 0,0 0-14 0 0,-1 1 0 0 0,1-1 0 0 0,-1 1 0 0 0,1-1 0 0 0,-1 1 0 0 0,1 0 0 0 0,-1 0 0 0 0,1 1 0 0 0,-1-1 0 0 0,1 1 0 0 0,-1 0 0 0 0,-4 1 0 0 0,-6 3 0 0 0,-22 11 0 0 0,25-10 0 0 0,-150 75 0 0 0,128-61 0 0 0,0 1 0 0 0,-49 42 0 0 0,63-47 0 0 0,2 0 0 0 0,0 2 0 0 0,-28 35 0 0 0,40-41 0 0 0,5-11 0 0 0,0-1 0 0 0,0 1 0 0 0,0 0 0 0 0,1-1 0 0 0,-1 1 0 0 0,0 0 0 0 0,0 0 0 0 0,1-1 0 0 0,-1 1 0 0 0,0-1 0 0 0,1 1 0 0 0,-1 0 0 0 0,1-1 0 0 0,-1 1 0 0 0,1-1 0 0 0,-1 1 0 0 0,1-1 0 0 0,-1 1 0 0 0,1-1 0 0 0,-1 1 0 0 0,1-1 0 0 0,0 0 0 0 0,-1 1 0 0 0,1-1 0 0 0,0 0 0 0 0,1 1 0 0 0,19 5 0 0 0,-6-5 0 0 0,0-1 0 0 0,0 0 0 0 0,0-1 0 0 0,0-1 0 0 0,24-6 0 0 0,-17 4 0 0 0,63-15 0 0 0,-1-4 0 0 0,82-33 0 0 0,-151 51 0 0 0,-15 5 0 0 0,0 0 0 0 0,-1 0 0 0 0,1 0 0 0 0,0 0 0 0 0,0 0 0 0 0,0 1 0 0 0,0-1 0 0 0,0 0 0 0 0,0 0 0 0 0,0 0 0 0 0,0 0 0 0 0,0 0 0 0 0,0 1 0 0 0,0-1 0 0 0,0 0 0 0 0,0 0 0 0 0,0 0 0 0 0,0 0 0 0 0,0 1 0 0 0,0-1 0 0 0,0 0 0 0 0,0 0 0 0 0,0 0 0 0 0,0 0 0 0 0,0 1 0 0 0,0-1 0 0 0,0 0 0 0 0,0 0 0 0 0,0 0 0 0 0,1 0 0 0 0,-1 0 0 0 0,0 0 0 0 0,0 1 0 0 0,0-1 0 0 0,0 0 0 0 0,0 0 0 0 0,0 0 0 0 0,0 0 0 0 0,1 0 0 0 0,-1 0 0 0 0,0 0 0 0 0,0 0 0 0 0,0 1 0 0 0,0-1 0 0 0,0 0 0 0 0,1 0 0 0 0,-1 0 0 0 0,0 0 0 0 0,0 0 0 0 0,0 0 0 0 0,0 0 0 0 0,1 0 0 0 0,-1 0 0 0 0,0 0 0 0 0,0 0 0 0 0,0 0 0 0 0,0 0 0 0 0,1 0 0 0 0,-10 10 0 0 0,9-9 0 0 0,-35 30 0 0 0,26-24 0 0 0,1 0 0 0 0,0 1 0 0 0,-11 13 0 0 0,17-19 0 0 0,0 0 0 0 0,0 0 0 0 0,0 0 0 0 0,1 1 0 0 0,-1-1 0 0 0,1 0 0 0 0,-1 1 0 0 0,1-1 0 0 0,0 1 0 0 0,0-1 0 0 0,0 1 0 0 0,0-1 0 0 0,0 1 0 0 0,1 0 0 0 0,-1-1 0 0 0,1 1 0 0 0,0 0 0 0 0,-1 0 0 0 0,2 3 0 0 0,-1-5-65 0 0,0 0 0 0 0,1 1 0 0 0,-1-1-1 0 0,1 0 1 0 0,-1 0 0 0 0,1 0 0 0 0,0 1 0 0 0,-1-1-1 0 0,1 0 1 0 0,0 0 0 0 0,0 0 0 0 0,0 0 0 0 0,2 1-1 0 0,8 3-4365 0 0,3-7-1617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55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17503 0 0,'0'0'399'0'0,"0"0"60"0"0,0 0 21 0 0,0 0-59 0 0,0 3-276 0 0,-8 20-142 0 0,-1 0 0 0 0,-1-1 0 0 0,0 0 0 0 0,-17 24 0 0 0,15-26-2 0 0,-1-1-270 0 0,12-18-1135 0 0,1-1-511 0 0,3-2-107 0 0,10-10-24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5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0 343 15663 0 0,'0'0'356'0'0,"0"0"50"0"0,4-12 538 0 0,-1 5-764 0 0,-1 0 1 0 0,1 1 0 0 0,1 0 0 0 0,-1-1 0 0 0,1 1 0 0 0,0 0-1 0 0,7-7 1 0 0,20-26 459 0 0,-19 23-656 0 0,26-29 0 0 0,-10 18 16 0 0,1 1 0 0 0,1 2 0 0 0,2 1 0 0 0,50-29 0 0 0,-80 51-52 0 0,5-3 171 0 0,0 1 0 0 0,-1 0 0 0 0,1 0 0 0 0,13-3 0 0 0,-19 6-87 0 0,0 0-1 0 0,-1 0 1 0 0,1-1 0 0 0,0 1-1 0 0,0 0 1 0 0,0 0 0 0 0,0 0-1 0 0,0 0 1 0 0,0 0 0 0 0,0 0 0 0 0,0 0-1 0 0,0 1 1 0 0,0-1 0 0 0,0 0-1 0 0,0 0 1 0 0,-1 1 0 0 0,1-1-1 0 0,0 1 1 0 0,0-1 0 0 0,0 1-1 0 0,0-1 1 0 0,-1 1 0 0 0,1-1-1 0 0,0 1 1 0 0,-1 0 0 0 0,1-1-1 0 0,0 1 1 0 0,-1 0 0 0 0,1-1 0 0 0,-1 1-1 0 0,1 0 1 0 0,-1 0 0 0 0,1 0-1 0 0,-1 0 1 0 0,0 0 0 0 0,1-1-1 0 0,-1 1 1 0 0,0 0 0 0 0,0 0-1 0 0,1 0 1 0 0,-1 0 0 0 0,0 0-1 0 0,0 0 1 0 0,0 0 0 0 0,0 0 0 0 0,-1 1-1 0 0,1 11-28 0 0,-1 0 0 0 0,-1-1 0 0 0,0 1 0 0 0,0-1 0 0 0,-6 17 0 0 0,-27 55-6 0 0,20-51 4 0 0,11-22 8 0 0,0 0 0 0 0,-3 21 1 0 0,4-21-153 0 0,1 0 0 0 0,-8 20 0 0 0,-4 4-908 0 0,9-11-4469 0 0,4-9-724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5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63 15663 0 0,'16'-11'496'0'0,"-13"9"-377"0"0,0 0 1 0 0,0-1 0 0 0,0 1-1 0 0,0-1 1 0 0,0 0-1 0 0,0 1 1 0 0,0-1 0 0 0,2-4-1 0 0,0-5 237 0 0,-7 8-223 0 0,2 4-38 0 0,0-1-52 0 0,-1 1 0 0 0,1-1-1 0 0,0 1 1 0 0,0-1 0 0 0,-1 1-1 0 0,1 0 1 0 0,0-1 0 0 0,0 1-1 0 0,-1-1 1 0 0,1 1-1 0 0,-1 0 1 0 0,1-1 0 0 0,0 1-1 0 0,-1 0 1 0 0,1-1 0 0 0,-1 1-1 0 0,1 0 1 0 0,-1-1 0 0 0,1 1-1 0 0,-1 0 1 0 0,1 0 0 0 0,-1 0-1 0 0,1-1 1 0 0,-1 1 0 0 0,1 0-1 0 0,-1 0 1 0 0,1 0 0 0 0,-1 0-1 0 0,1 0 1 0 0,-1 0 0 0 0,1 0-1 0 0,-1 0 1 0 0,1 0 0 0 0,-1 0-1 0 0,1 1 1 0 0,-1-1 0 0 0,1 0-1 0 0,-1 0 1 0 0,1 0 0 0 0,-1 1-1 0 0,-23 9 674 0 0,22-10-649 0 0,-58 34 464 0 0,-74 54 0 0 0,86-55-473 0 0,-112 86-58 0 0,146-108 0 0 0,-35 25 0 0 0,42-29 0 0 0,7-6 0 0 0,0-1 0 0 0,0 1 0 0 0,1 0 0 0 0,-1 0 0 0 0,0 0 0 0 0,0-1 0 0 0,0 1 0 0 0,0 0 0 0 0,1 0 0 0 0,-1-1 0 0 0,0 1 0 0 0,1 0 0 0 0,-1-1 0 0 0,1 1 0 0 0,-1 0 0 0 0,1-1 0 0 0,-1 1 0 0 0,1-1 0 0 0,-1 1 0 0 0,1 0 0 0 0,-1-1 0 0 0,1 0 0 0 0,0 1 0 0 0,-1-1 0 0 0,1 1 0 0 0,0-1 0 0 0,-1 0 0 0 0,1 1 0 0 0,0-1 0 0 0,1 0 0 0 0,24 8 0 0 0,-26-8 0 0 0,26 6 0 0 0,0 0 0 0 0,47 20 0 0 0,-62-20 0 0 0,1 0 0 0 0,-1 0 0 0 0,0 1 0 0 0,-1 0 0 0 0,1 1 0 0 0,-1 0 0 0 0,-1 1 0 0 0,9 10 0 0 0,-11-12 0 0 0,-1 0 0 0 0,0 1 0 0 0,-1 0 0 0 0,0 0 0 0 0,0 0 0 0 0,-1 1 0 0 0,0 0 0 0 0,-1 0 0 0 0,6 18 0 0 0,-7-16 63 0 0,1 1 0 0 0,-1-1 0 0 0,-1 1 0 0 0,0 12 1 0 0,-1-21 17 0 0,0 0 1 0 0,-1 0 0 0 0,1 0-1 0 0,-1 0 1 0 0,1 0 0 0 0,-1 0 0 0 0,0 0-1 0 0,0 0 1 0 0,0-1 0 0 0,-1 1 0 0 0,1 0-1 0 0,-1-1 1 0 0,0 1 0 0 0,1 0 0 0 0,-1-1-1 0 0,0 0 1 0 0,0 0 0 0 0,-1 1 0 0 0,1-1-1 0 0,-3 2 1 0 0,-6 2-80 0 0,0 0 0 0 0,0 0 0 0 0,0-1 0 0 0,-1-1 0 0 0,1 0 0 0 0,-1 0 0 0 0,0-1 0 0 0,-15 1 0 0 0,-9 0-3 0 0,-55 0 0 0 0,84-4-524 0 0,-1 0-1 0 0,0-1 1 0 0,1 1 0 0 0,-1-1 0 0 0,0-1-1 0 0,1 0 1 0 0,-15-5 0 0 0,14 2-1009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58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222 276 8287 0 0,'0'0'382'0'0,"2"1"-8"0"0,-1-1-369 0 0,-1 0 0 0 0,0 0 0 0 0,1 0 0 0 0,-1 0 0 0 0,0 0 0 0 0,1 0-1 0 0,-1 0 1 0 0,0 0 0 0 0,1 0 0 0 0,-1 1 0 0 0,0-1 0 0 0,1 0 0 0 0,-1 0 0 0 0,0 0-1 0 0,1 0 1 0 0,-1 1 0 0 0,0-1 0 0 0,1 0 0 0 0,-1 0 0 0 0,0 1 0 0 0,0-1 0 0 0,1 0-1 0 0,-1 1 1 0 0,0-1 0 0 0,0 0 0 0 0,0 1 0 0 0,0-1 0 0 0,1 0 0 0 0,-1 1 0 0 0,0-1-1 0 0,0 0 1 0 0,0 1 0 0 0,0 0 0 0 0,-5 2 25 0 0,5-2-7 0 0,-15 11 607 0 0,8-8-454 0 0,0 1 0 0 0,1 0 1 0 0,0 1-1 0 0,0 0 1 0 0,0 0-1 0 0,1 0 1 0 0,-6 9-1 0 0,10-13 195 0 0,1-2 117 0 0,0 0 21 0 0,1 1 3 0 0,1 1-405 0 0,0-1 1 0 0,1 1-1 0 0,-1-1 0 0 0,0 0 0 0 0,1 0 0 0 0,-1 0 0 0 0,0 0 0 0 0,1 0 0 0 0,0 0 0 0 0,-1-1 1 0 0,1 1-1 0 0,-1-1 0 0 0,1 0 0 0 0,0 0 0 0 0,-1 1 0 0 0,1-2 0 0 0,3 1 0 0 0,11-2 465 0 0,22-4 0 0 0,20-8-15 0 0,104-41 0 0 0,-151 50-551 0 0,51-20-6 0 0,-1-2 0 0 0,114-71 0 0 0,-160 88-418 0 0,20-18-1 0 0,-33 25 329 0 0,1 0 0 0 0,-1-1 0 0 0,1 1 0 0 0,-1-1 0 0 0,0 0 0 0 0,-1 0 0 0 0,1 0 0 0 0,-1 0 0 0 0,1 0 1 0 0,2-10-1 0 0,-5 13 76 0 0,1 0 1 0 0,-1-1 0 0 0,0 1 0 0 0,1-1 0 0 0,-1 1 0 0 0,0-1 0 0 0,0 1 0 0 0,0 0 0 0 0,0-1-1 0 0,-1 1 1 0 0,1-1 0 0 0,0 1 0 0 0,0-1 0 0 0,-1 1 0 0 0,1 0 0 0 0,-1-1 0 0 0,0 1-1 0 0,1 0 1 0 0,-1-1 0 0 0,0 1 0 0 0,1 0 0 0 0,-1 0 0 0 0,0 0 0 0 0,0 0 0 0 0,0 0 0 0 0,0 0-1 0 0,0 0 1 0 0,-1 0 0 0 0,1 0 0 0 0,0 0 0 0 0,0 0 0 0 0,-1 1 0 0 0,-1-2 0 0 0,0 1-84 0 0,-1 0 0 0 0,0-1 1 0 0,0 2-1 0 0,0-1 1 0 0,0 0-1 0 0,1 1 0 0 0,-1-1 1 0 0,0 1-1 0 0,0 0 1 0 0,0 1-1 0 0,-4 0 0 0 0,-121 32-456 0 0,83-19 498 0 0,-47 17 55 0 0,-106 53 0 0 0,185-78 0 0 0,-20 10 285 0 0,1 1-1 0 0,0 2 1 0 0,2 1 0 0 0,0 1-1 0 0,2 2 1 0 0,-28 27-1 0 0,44-37-32 0 0,1 1-1 0 0,1 0 1 0 0,-12 18-1 0 0,19-27-165 0 0,1 1 0 0 0,0-1-1 0 0,0 1 1 0 0,1 0 0 0 0,-1-1-1 0 0,1 1 1 0 0,1 0 0 0 0,-1 0-1 0 0,1 0 1 0 0,0 0 0 0 0,0 1 0 0 0,1 11-1 0 0,0-15-12 0 0,1 1 0 0 0,0-1 0 0 0,0 0 0 0 0,0 1 0 0 0,0-1 0 0 0,1 0 0 0 0,-1 0 0 0 0,1 0 0 0 0,0 0 1 0 0,0 0-1 0 0,0 0 0 0 0,0-1 0 0 0,0 1 0 0 0,1 0 0 0 0,-1-1 0 0 0,1 0 0 0 0,0 0 0 0 0,0 0 0 0 0,-1 0 0 0 0,1 0 0 0 0,0 0 0 0 0,1-1 0 0 0,-1 0 0 0 0,0 1 0 0 0,6 0 0 0 0,4 2 14 0 0,0-1-1 0 0,1-1 1 0 0,0 0 0 0 0,-1-1-1 0 0,17-1 1 0 0,87-5 503 0 0,117-21-1 0 0,-96 9-4365 0 0,-100 12 2242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59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5 11975 0 0,'0'0'267'0'0,"1"0"-230"0"0,-1 0 0 0 0,0 0 0 0 0,0 0 0 0 0,0 0 0 0 0,0-1 0 0 0,0 1 0 0 0,0 0 0 0 0,0 0 0 0 0,0 0 0 0 0,0-1-1 0 0,1 1 1 0 0,-1 0 0 0 0,0 0 0 0 0,0 0 0 0 0,0-1 0 0 0,0 1 0 0 0,0 0 0 0 0,0 0 0 0 0,0 0 0 0 0,0 0 0 0 0,0-1 0 0 0,-1 1 0 0 0,1 0 0 0 0,0 0 0 0 0,0 0 0 0 0,0-1 0 0 0,0 1 0 0 0,-53 1-32 0 0,-86 12 1 0 0,107-7-6 0 0,1 1 0 0 0,-1 1 0 0 0,-59 25-1 0 0,78-27 5 0 0,-1 1 1 0 0,-16 11-1 0 0,25-14 173 0 0,-1 0 1 0 0,1 0-1 0 0,0 1 1 0 0,1-1-1 0 0,-1 1 0 0 0,1 0 1 0 0,-7 10-1 0 0,10-13-149 0 0,1-1 0 0 0,-1 0 0 0 0,0 0 0 0 0,1 1 0 0 0,-1-1 0 0 0,1 0 0 0 0,0 1 0 0 0,-1-1 0 0 0,1 1 0 0 0,0-1 0 0 0,0 1 0 0 0,0-1 0 0 0,0 0 0 0 0,0 1 0 0 0,0-1-1 0 0,0 1 1 0 0,0-1 0 0 0,1 1 0 0 0,0 1 0 0 0,0-1 47 0 0,0 0 0 0 0,0 0 0 0 0,0 0-1 0 0,0 0 1 0 0,1 0 0 0 0,-1 0 0 0 0,1-1-1 0 0,0 1 1 0 0,-1-1 0 0 0,1 1 0 0 0,3 1-1 0 0,0 0 60 0 0,0 0-1 0 0,1 0 0 0 0,-1-1 1 0 0,1 1-1 0 0,0-1 0 0 0,0 0 1 0 0,-1-1-1 0 0,10 2 0 0 0,4-2-133 0 0,0-1 0 0 0,1 0 0 0 0,-1-1 0 0 0,33-7 0 0 0,-17 0 0 0 0,55-21 0 0 0,-61 18 0 0 0,-1-1 0 0 0,30-18 0 0 0,-48 25 0 0 0,-5 5 0 0 0,-7 4 0 0 0,-6 6 0 0 0,-58 56 940 0 0,-99 75 1 0 0,113-100-774 0 0,-243 219-167 0 0,246-212 0 0 0,-79 85 0 0 0,111-112 0 0 0,1-1 0 0 0,1 2 0 0 0,0 0 0 0 0,-21 47 0 0 0,34-65 0 0 0,1 0 0 0 0,-1 1 0 0 0,1-1 0 0 0,0 1 0 0 0,0 0 0 0 0,1-1 0 0 0,-1 1 0 0 0,1 0 0 0 0,0-1 0 0 0,0 1 0 0 0,1 0 0 0 0,0 6 0 0 0,0-8 0 0 0,0-1 0 0 0,0 1 0 0 0,0 0 0 0 0,0-1 0 0 0,0 1 0 0 0,1-1 0 0 0,-1 1 0 0 0,1-1 0 0 0,-1 1 0 0 0,1-1 0 0 0,0 0 0 0 0,0 0 0 0 0,0 0 0 0 0,0 0 0 0 0,1 0 0 0 0,-1-1 0 0 0,0 1 0 0 0,1-1 0 0 0,-1 1 0 0 0,6 1 0 0 0,4 1 1 0 0,-1-1 0 0 0,1-1 0 0 0,0 0 0 0 0,0 0 0 0 0,0-1 0 0 0,0-1 0 0 0,0 0 0 0 0,0 0 0 0 0,0-2 0 0 0,16-2-1 0 0,14-6-951 0 0,60-21-1 0 0,-96 29 733 0 0,35-14-4079 0 0,-2-1-1316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5:59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171 167 10135 0 0,'0'0'231'0'0,"0"0"29"0"0,2 1 19 0 0,8 2-41 0 0,0 3-190 0 0,-9-3 40 0 0,-1 1 1 0 0,0-1-1 0 0,0 1 0 0 0,0-1 0 0 0,0 1 0 0 0,-1-1 0 0 0,1 0 0 0 0,-1 1 0 0 0,0-1 1 0 0,-2 6-1 0 0,-4 9 199 0 0,-1 0 1 0 0,0-1 0 0 0,-11 17-1 0 0,-14 26-319 0 0,25-43 26 0 0,-13 19 0 0 0,1-2 461 0 0,1-4 12 0 0,16-26-380 0 0,-1 1 1 0 0,1 0 0 0 0,0 0-1 0 0,0 0 1 0 0,1 0-1 0 0,-1 1 1 0 0,1-1-1 0 0,1 1 1 0 0,-1-1 0 0 0,1 1-1 0 0,0 0 1 0 0,-1 6-1 0 0,-5 36 457 0 0,5-41-419 0 0,0-1 0 0 0,1 1 1 0 0,0 0-1 0 0,0 0 1 0 0,1 0-1 0 0,0 0 0 0 0,0 0 1 0 0,1 0-1 0 0,-1 0 0 0 0,1 0 1 0 0,4 11-1 0 0,-4-17-125 0 0,-1 0 0 0 0,1 0 0 0 0,-1 0 0 0 0,1 0 0 0 0,-1-1 0 0 0,1 1 0 0 0,0 0 0 0 0,-1-1 0 0 0,1 1 0 0 0,0 0 0 0 0,0-1 0 0 0,0 1 0 0 0,-1-1 0 0 0,1 1 0 0 0,0-1 0 0 0,0 1 0 0 0,0-1 0 0 0,0 0 0 0 0,0 1 0 0 0,0-1 0 0 0,0 0 0 0 0,0 0 0 0 0,0 0 0 0 0,0 0 0 0 0,0 0 0 0 0,0 0 0 0 0,0 0 0 0 0,0 0 0 0 0,0 0 0 0 0,0 0 0 0 0,1-1 0 0 0,4-1 0 0 0,1 0 0 0 0,-1 0 0 0 0,9-5 0 0 0,-13 6 0 0 0,39-19 0 0 0,-2-3 0 0 0,0-1 0 0 0,48-41 0 0 0,95-96 0 0 0,-68 60 0 0 0,28-27 0 0 0,19-21 0 0 0,-154 142 120 0 0,-4 4-268 0 0,0 0 0 0 0,1 0 0 0 0,-1 0-1 0 0,0 1 1 0 0,7-4 0 0 0,-9 6-3857 0 0,-1 0-1405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0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48 11975 0 0,'0'0'267'0'0,"1"-2"42"0"0,1-2-164 0 0,0 0 0 0 0,1 0 1 0 0,0 1-1 0 0,5-7 0 0 0,-7 10-68 0 0,0-1 1 0 0,-1 0-1 0 0,1 1 0 0 0,0-1 1 0 0,-1 0-1 0 0,1 0 1 0 0,-1 1-1 0 0,1-1 1 0 0,-1 0-1 0 0,1 0 0 0 0,-1 0 1 0 0,0 0-1 0 0,1-1 1 0 0,-1 2-21 0 0,0-1 0 0 0,0 1 0 0 0,0 0 0 0 0,0 0 0 0 0,0-1 1 0 0,0 1-1 0 0,0 0 0 0 0,0 0 0 0 0,0-1 0 0 0,-1 1 0 0 0,1 0 0 0 0,0 0 1 0 0,0-1-1 0 0,0 1 0 0 0,0 0 0 0 0,0 0 0 0 0,-1 0 0 0 0,1-1 0 0 0,0 1 1 0 0,0 0-1 0 0,0 0 0 0 0,-1 0 0 0 0,1 0 0 0 0,0-1 0 0 0,0 1 0 0 0,0 0 0 0 0,-1 0 1 0 0,1 0-1 0 0,-19-2 1534 0 0,18 2-1882 0 0,-5 0 296 0 0,1 1 0 0 0,0-1 0 0 0,0 1 0 0 0,-1 1 0 0 0,1-1 0 0 0,0 1 0 0 0,-5 2 0 0 0,-35 19-8 0 0,22-10-1 0 0,-153 84 4 0 0,159-88 183 0 0,1 1 0 0 0,0 1 0 0 0,1 0 0 0 0,0 1 0 0 0,1 0 0 0 0,0 1 0 0 0,-15 20 0 0 0,27-32 260 0 0,8 1-423 0 0,0 1 0 0 0,0-2 0 0 0,0 1 0 0 0,0-1 1 0 0,0 1-1 0 0,0-2 0 0 0,0 1 0 0 0,10-1 0 0 0,50-6-47 0 0,-57 5 38 0 0,107-22-11 0 0,-58 9 0 0 0,-22 9 0 0 0,-36 5 0 0 0,0 0 0 0 0,1 0 0 0 0,-1 0 0 0 0,1 0 0 0 0,-1 0 0 0 0,1-1 0 0 0,-1 1 0 0 0,1 0 0 0 0,-1 1 0 0 0,1-1 0 0 0,-1 0 0 0 0,1 0 0 0 0,-1 0 0 0 0,1 0 0 0 0,-1 0 0 0 0,1 0 0 0 0,-1 0 0 0 0,0 1 0 0 0,1-1 0 0 0,-1 0 0 0 0,1 0 0 0 0,-1 1 0 0 0,0-1 0 0 0,1 0 0 0 0,-1 1 0 0 0,0-1 0 0 0,1 0 0 0 0,-1 1 0 0 0,0-1 0 0 0,1 1 0 0 0,-2 4 0 0 0,1-1 0 0 0,-1 0 0 0 0,1-1 0 0 0,-1 1 0 0 0,0-1 0 0 0,0 1 0 0 0,0-1 0 0 0,-1 1 0 0 0,1-1 0 0 0,-5 7 0 0 0,-21 28 0 0 0,16-24 0 0 0,-1 2 183 0 0,2-2-1053 0 0,4-6-3787 0 0,5-7-1391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0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34 13823 0 0,'5'-4'131'0'0,"3"0"86"0"0,-1-1 0 0 0,0 1 0 0 0,1 0 0 0 0,0 1 1 0 0,0-1-1 0 0,9-1 0 0 0,-17 5-154 0 0,0 0 0 0 0,1 0 1 0 0,-1 1-1 0 0,1-1 0 0 0,-1 0 0 0 0,1 0 1 0 0,-1 0-1 0 0,0 1 0 0 0,1-1 0 0 0,-1 0 1 0 0,0 1-1 0 0,1-1 0 0 0,-1 0 0 0 0,0 1 0 0 0,1-1 1 0 0,-1 0-1 0 0,0 1 0 0 0,0-1 0 0 0,1 1 1 0 0,-1-1-1 0 0,0 1 0 0 0,0-1 0 0 0,0 0 1 0 0,0 2-1 0 0,0-2 45 0 0,1 2 33 0 0,0 0 0 0 0,-1 1 0 0 0,1-1 0 0 0,-1 0 0 0 0,0 1 0 0 0,0-1-1 0 0,0 0 1 0 0,0 1 0 0 0,0-1 0 0 0,-1 1 0 0 0,1-1 0 0 0,-1 0 0 0 0,1 0 0 0 0,-3 5-1 0 0,-16 30-17 0 0,-115 157 1341 0 0,5-56-853 0 0,62-71-614 0 0,-115 122-1381 0 0,154-155-1957 0 0,27-33 1817 0 0,1-1-11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0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98 11975 0 0,'73'-80'2590'0'0,"-65"64"382"0"0,-7 14-1643 0 0,-1 2-860 0 0,0 0-306 0 0,0 0 208 0 0,0 0 114 0 0,-2 2 24 0 0,-98 83 83 0 0,58-47-576 0 0,-26 26-16 0 0,-80 95 0 0 0,-41 89 0 0 0,-9 50 0 0 0,158-225 0 0 0,30-53 0 0 0,-1 0 0 0 0,-1-1 0 0 0,-24 32 0 0 0,32-47-63 0 0,-1 1-1 0 0,0-1 0 0 0,-7 4 1 0 0,8-5-163 0 0,0 0 0 0 0,0 0 0 0 0,0 0 0 0 0,-4 6 0 0 0,8-9 249 0 0,-1 0 0 0 0,1 0 0 0 0,0 1 0 0 0,-1-1 0 0 0,1 0 0 0 0,-1 0 0 0 0,1 0 0 0 0,0 1 0 0 0,-1-1 0 0 0,1 0 0 0 0,-1 0 0 0 0,1 0 0 0 0,0 0 0 0 0,-1 0 0 0 0,1 0 0 0 0,-1 0 0 0 0,1 0 0 0 0,-1 0 0 0 0,1 0 0 0 0,0 0 0 0 0,-1 0 0 0 0,1 0 0 0 0,-1 0 0 0 0,1 0 0 0 0,0 0 0 0 0,-1-1 0 0 0,1 1 0 0 0,-1 0 0 0 0,1 0 0 0 0,0 0 0 0 0,-1-1 0 0 0,1 1 0 0 0,0 0 0 0 0,-1-1 0 0 0,1 1 0 0 0,0 0 0 0 0,0 0 0 0 0,-1-1 0 0 0,-10-12 464 0 0,9 10-487 0 0,1-1 0 0 0,-1 1 0 0 0,0-1 0 0 0,1 1 0 0 0,0-1 0 0 0,0 0 0 0 0,0 0 0 0 0,0 1 0 0 0,1-1 0 0 0,0 0 0 0 0,-1 0 0 0 0,1 0 0 0 0,1 1 0 0 0,-1-1 0 0 0,0 0 0 0 0,1 0 0 0 0,0 1 0 0 0,0-1 0 0 0,0 0 0 0 0,2-4 0 0 0,4-7 0 0 0,0 1 0 0 0,1 1 0 0 0,16-22 0 0 0,-12 17 0 0 0,13-14 0 0 0,0 2 0 0 0,2 1 0 0 0,1 1 0 0 0,43-33 0 0 0,-50 45 0 0 0,2 0 0 0 0,0 2 0 0 0,45-22 0 0 0,-64 35 0 0 0,0-1 0 0 0,0 0 0 0 0,-1 1 0 0 0,1 0 0 0 0,0 0 0 0 0,0 0 0 0 0,0 0 0 0 0,0 1 0 0 0,1-1 0 0 0,-1 1 0 0 0,5 1 0 0 0,-7-1 0 0 0,1 1 0 0 0,-1-1 0 0 0,1 1 0 0 0,-1 0 0 0 0,1 0 0 0 0,-1 1 0 0 0,0-1 0 0 0,0 0 0 0 0,1 1 0 0 0,-1-1 0 0 0,0 1 0 0 0,0 0 0 0 0,0-1 0 0 0,-1 1 0 0 0,1 0 0 0 0,0 0 0 0 0,-1 0 0 0 0,2 4 0 0 0,3 2 0 0 0,-2 2 0 0 0,1-1 0 0 0,-1 0 0 0 0,0 1 0 0 0,3 15 0 0 0,7 54 0 0 0,-4-18 0 0 0,20 55 0 0 0,-28-105 0 0 0,-3 4 0 0 0,-2-11 0 0 0,1-2 0 0 0,-2 3-3 0 0,0 0 1 0 0,0 0-1 0 0,-1-1 0 0 0,1 0 0 0 0,-1 0 1 0 0,0 0-1 0 0,0 0 0 0 0,0-1 1 0 0,-1 1-1 0 0,1-1 0 0 0,-12 4 0 0 0,-5 0-508 0 0,-43 10 0 0 0,32-10-260 0 0,1 1 729 0 0,-1-1 1 0 0,0-2 0 0 0,-51 2-1 0 0,84-7 39 0 0,-1 0 0 0 0,1 0-1 0 0,-1 0 1 0 0,1 0 0 0 0,0 0-1 0 0,-1 0 1 0 0,1 0 0 0 0,-1 0 0 0 0,1 0-1 0 0,-1 0 1 0 0,1 0 0 0 0,0 0-1 0 0,-1 0 1 0 0,1 0 0 0 0,-1 0 0 0 0,1-1-1 0 0,0 1 1 0 0,-1 0 0 0 0,1 0-1 0 0,-1 0 1 0 0,1-1 0 0 0,0 1 0 0 0,-1 0-1 0 0,1-1 1 0 0,0 1 0 0 0,0 0-1 0 0,-1 0 1 0 0,1-1 0 0 0,0 1-1 0 0,0-1 1 0 0,-1 0 0 0 0,2-4-334 0 0,0 2 5 0 0,0 1 0 0 0,0-1 1 0 0,0 0-1 0 0,1 1 1 0 0,-1-1-1 0 0,1 1 1 0 0,-1 0-1 0 0,1-1 1 0 0,0 1-1 0 0,0 0 1 0 0,0 0-1 0 0,4-4 1 0 0,-1 1-1383 0 0,15-15-3900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0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34 13823 0 0,'1'-2'315'0'0,"2"-4"-46"0"0,5-19 730 0 0,-7 24-634 0 0,-1 1 122 0 0,0 0 22 0 0,0 0-66 0 0,1 13-278 0 0,-2 1-165 0 0,-1 0 0 0 0,-5 23 0 0 0,3-15 0 0 0,1-8 136 0 0,-1-1 0 0 0,0 1 0 0 0,-1-1 0 0 0,-1 0 0 0 0,-7 14 0 0 0,-41 59 1199 0 0,32-52-1022 0 0,-305 407 1319 0 0,244-335-3834 0 0,72-92-2568 0 0,5-3-1474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0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319 103 15663 0 0,'-4'3'79'0'0,"-1"1"0"0"0,1 0 0 0 0,0-1 0 0 0,0 2-1 0 0,0-1 1 0 0,0 0 0 0 0,1 1 0 0 0,0-1 0 0 0,0 1 0 0 0,0 0-1 0 0,-3 8 1 0 0,1-2 76 0 0,1 0 0 0 0,1 0 0 0 0,0 0-1 0 0,-3 19 1 0 0,4-17-165 0 0,1 0-1 0 0,1 0 1 0 0,0 0-1 0 0,1 0 1 0 0,0 0 0 0 0,1 0-1 0 0,0 0 1 0 0,6 18-1 0 0,-5-24-10 0 0,0 1 0 0 0,0 0 0 0 0,1-1 1 0 0,0 0-1 0 0,0 0 0 0 0,1 0 0 0 0,0-1 0 0 0,0 1 0 0 0,1-1 0 0 0,-1 0 0 0 0,1-1 0 0 0,1 1 0 0 0,-1-1 0 0 0,12 7 0 0 0,-17-11-99 0 0,1-1-1 0 0,-1 1 1 0 0,1 0 0 0 0,0-1-1 0 0,-1 1 1 0 0,1-1-1 0 0,-1 0 1 0 0,1 1-1 0 0,0-1 1 0 0,3 0 0 0 0,9-1-3996 0 0,-1-1-852 0 0</inkml:trace>
  <inkml:trace contextRef="#ctx0" brushRef="#br0" timeOffset="1">720 0 15663 0 0,'0'0'356'0'0,"0"0"50"0"0,0 0 20 0 0,0 0-42 0 0,-1 3-250 0 0,-2 7-13 0 0,0 0 1 0 0,-1 0-1 0 0,0-1 1 0 0,-8 14-1 0 0,-26 39 989 0 0,22-39-869 0 0,-150 199 1770 0 0,78-110-1878 0 0,7-3-165 0 0,-105 188 0 0 0,115-161-1340 0 0,42-78-4164 0 0,11-20-708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02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10135 0 0,'0'0'231'0'0,"0"0"29"0"0,0 0 19 0 0,1 0-41 0 0,6 3-112 0 0,-5-3 267 0 0,-2 0 106 0 0,0 0 11 0 0,12 4 1127 0 0,-11-3-1471 0 0,1 0-1 0 0,0-1 1 0 0,-1 1-1 0 0,1-1 0 0 0,0 1 1 0 0,-1-1-1 0 0,1 0 0 0 0,0 1 1 0 0,0-1-1 0 0,2 0 0 0 0,15-3 478 0 0,0 0 0 0 0,0-2 1 0 0,-1 0-1 0 0,24-9 0 0 0,-19 5-469 0 0,-1 2 0 0 0,31-5 1 0 0,50 0 1720 0 0,-34 9-6070 0 0,-56 3-2308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1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8287 0 0,'0'0'191'0'0,"0"0"26"0"0,0 0 9 0 0,0 0 42 0 0,0 0 158 0 0,0 0 72 0 0,0 2 12 0 0,-2 5-78 0 0,0 1 1 0 0,0-1-1 0 0,0 0 0 0 0,-5 9 0 0 0,-12 34 994 0 0,17-45-1232 0 0,1-3-110 0 0,1 1 0 0 0,-1-1 0 0 0,1 1 0 0 0,-1 0 0 0 0,1-1 0 0 0,0 1 0 0 0,0 0-1 0 0,0-1 1 0 0,0 1 0 0 0,1 4 0 0 0,1 28 202 0 0,-2 0-1 0 0,-4 36 1 0 0,-15 70 837 0 0,14-107-1055 0 0,2-11-68 0 0,0-11 0 0 0,1 1 0 0 0,1-1 0 0 0,0 20 0 0 0,1-32 1 0 0,0 1 1 0 0,0-1-1 0 0,0 0 0 0 0,0 1 0 0 0,0-1 1 0 0,0 0-1 0 0,0 1 0 0 0,0-1 0 0 0,0 0 1 0 0,0 1-1 0 0,0-1 0 0 0,0 0 0 0 0,0 1 1 0 0,0-1-1 0 0,0 0 0 0 0,1 0 0 0 0,-1 1 1 0 0,0-1-1 0 0,0 0 0 0 0,0 1 0 0 0,0-1 1 0 0,1 0-1 0 0,-1 0 0 0 0,0 1 0 0 0,0-1 1 0 0,1 0-1 0 0,-1 0 0 0 0,0 0 0 0 0,0 1 1 0 0,1-1-1 0 0,-1 0 0 0 0,0 0 0 0 0,1 0 0 0 0,-1 0 1 0 0,0 0-1 0 0,1 0 0 0 0,-1 0 0 0 0,0 0 1 0 0,1 0-1 0 0,-1 1 0 0 0,0-1 0 0 0,1 0 1 0 0,-1-1-1 0 0,0 1 0 0 0,1 0 0 0 0,-1 0 1 0 0,0 0-1 0 0,1 0 0 0 0,-1 0 0 0 0,0 0 1 0 0,0 0-1 0 0,1 0 0 0 0,-1-1 0 0 0,0 1 1 0 0,1 0-1 0 0,-1 0 0 0 0,1-1 0 0 0,6-1 236 0 0,1-2-1 0 0,0 1 1 0 0,-1-1 0 0 0,1 0-1 0 0,-1 0 1 0 0,12-11 0 0 0,38-37 137 0 0,-41 36-429 0 0,50-50 55 0 0,25-23 0 0 0,-83 80-521 0 0,-3 4-436 0 0,-7 12 443 0 0,-4 8 577 0 0,1 1-1 0 0,1 0 1 0 0,0 1 0 0 0,-3 24-1 0 0,7-34-24 0 0,-1 0-1 0 0,2-1 1 0 0,-1 1-1 0 0,1-1 1 0 0,0 0-1 0 0,0 1 1 0 0,1-1-1 0 0,0 0 1 0 0,0 1 0 0 0,0-1-1 0 0,1 0 1 0 0,0-1-1 0 0,0 1 1 0 0,7 9-1 0 0,-8-12 119 0 0,1 2-88 0 0,0-1 1 0 0,1 0-1 0 0,-1 0 1 0 0,1 0 0 0 0,0 0-1 0 0,0-1 1 0 0,0 1 0 0 0,1-1-1 0 0,-1 0 1 0 0,1-1-1 0 0,0 1 1 0 0,-1-1 0 0 0,9 3-1 0 0,-7-2-68 0 0,-4-2 0 0 0,0 0 0 0 0,0 0 0 0 0,0 0 0 0 0,0-1 0 0 0,0 1 0 0 0,0-1 0 0 0,0 1 0 0 0,0-1 0 0 0,0 0 0 0 0,3 0 0 0 0,0 1 0 0 0,-2 0 0 0 0,-1-1 0 0 0,0 0 0 0 0,1 0 0 0 0,-1 0 0 0 0,0 0 0 0 0,1 0 0 0 0,-1 0 0 0 0,0-1 0 0 0,3 0 0 0 0,-3 0 66 0 0,1 1 0 0 0,-1-1 0 0 0,0 0 1 0 0,0 0-1 0 0,0 1 0 0 0,0-1 0 0 0,-1-1 0 0 0,1 1 0 0 0,0 0 0 0 0,0 0 0 0 0,-1-1 0 0 0,1 1 0 0 0,-1-1 0 0 0,3-3 0 0 0,17-29 944 0 0,-12 19-979 0 0,88-164-15 0 0,49-77-1400 0 0,-141 250 1077 0 0,3-6-2842 0 0,-8 12 2125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1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13823 0 0,'0'0'315'0'0,"0"0"45"0"0,-1 0 21 0 0,-24 17 75 0 0,12-13-456 0 0,8-5 0 0 0,4 0 0 0 0,-8-1 136 0 0,-2 1 950 0 0,8 4 217 0 0,1 1-860 0 0,-12 15-80 0 0,1 0 0 0 0,-15 34 0 0 0,8-15-332 0 0,6-12-94 0 0,-6 12-1160 0 0,-29 39 0 0 0,36-62-4916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1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11975 0 0,'0'0'267'0'0,"0"0"42"0"0,-9 3 315 0 0,5-1-613 0 0,1 0 0 0 0,-1 0 0 0 0,1 1 0 0 0,0 0 0 0 0,0-1 0 0 0,0 1-1 0 0,0 1 1 0 0,0-1 0 0 0,-3 6 0 0 0,-5 5 63 0 0,1-2 308 0 0,1 0 0 0 0,0 1 0 0 0,-13 25 0 0 0,-15 46 811 0 0,12-26-505 0 0,-33 68-508 0 0,-72 154 128 0 0,-14-7-188 0 0,82-164-889 0 0,61-108-3236 0 0,1-1-1405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1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15663 0 0,'0'0'719'0'0,"3"0"-20"0"0,16-1-606 0 0,0 2 0 0 0,32 3 0 0 0,1 1-94 0 0,9-1 513 0 0,0-4 0 0 0,-1-1 0 0 0,106-18 0 0 0,-50-4-1758 0 0,111-39-1 0 0,-182 46-4892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1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1 11975 0 0,'-1'1'547'0'0,"-106"158"2046"0"0,-4 39-1883 0 0,-176 321 816 0 0,82-150-1526 0 0,159-306 954 0 0,45-61-444 0 0,1-2-67 0 0,8-10-278 0 0,32-35-560 0 0,3 1 0 0 0,1 3 0 0 0,2 1-1 0 0,51-33 1 0 0,-90 68 469 0 0,1 0-1 0 0,-1 1 1 0 0,1 0-1 0 0,0 1 1 0 0,0-1-1 0 0,0 2 1 0 0,0-1-1 0 0,0 1 1 0 0,16-2-1 0 0,-20 3-25 0 0,0 1 0 0 0,-1 0-1 0 0,1 0 1 0 0,0 1 0 0 0,-1-1-1 0 0,1 1 1 0 0,-1-1 0 0 0,1 1 0 0 0,-1 0-1 0 0,1 1 1 0 0,-1-1 0 0 0,1 1 0 0 0,-1-1-1 0 0,0 1 1 0 0,0 0 0 0 0,0 0 0 0 0,0 0-1 0 0,0 1 1 0 0,0-1 0 0 0,-1 1 0 0 0,1-1-1 0 0,-1 1 1 0 0,0 0 0 0 0,0 0-1 0 0,3 4 1 0 0,3 7 290 0 0,-1 1 0 0 0,0 0 0 0 0,-1 1 0 0 0,6 20 0 0 0,-10-27-390 0 0,0 0 0 0 0,-1 0 0 0 0,0-1 1 0 0,0 1-1 0 0,-1 0 0 0 0,0 0 0 0 0,0 0 1 0 0,-1 0-1 0 0,-4 16 0 0 0,3-20-513 0 0,0 0 0 0 0,-1-1 0 0 0,1 1 0 0 0,-1-1 0 0 0,0 1 0 0 0,0-1-1 0 0,-1 0 1 0 0,1 0 0 0 0,-1-1 0 0 0,0 1 0 0 0,-6 4 0 0 0,-1-1-1482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1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 11975 0 0,'0'0'267'0'0,"0"0"42"0"0,0 0 17 0 0,2 1-28 0 0,-1 0-293 0 0,0-1 0 0 0,-1 0-1 0 0,1 1 1 0 0,0-1 0 0 0,-1 1 0 0 0,1-1-1 0 0,0 1 1 0 0,-1-1 0 0 0,1 1-1 0 0,-1-1 1 0 0,1 1 0 0 0,-1 0 0 0 0,1-1-1 0 0,-1 1 1 0 0,1 0 0 0 0,-1-1-1 0 0,0 1 1 0 0,1 0 0 0 0,-1 0 0 0 0,0 0-1 0 0,0-1 1 0 0,1 1 0 0 0,-1 0-1 0 0,0 0 1 0 0,0 0 0 0 0,0-1 0 0 0,0 1-1 0 0,0 1 1 0 0,-1-1 15 0 0,1 0 0 0 0,-1 0-1 0 0,1 0 1 0 0,-1 0 0 0 0,0 0-1 0 0,0 0 1 0 0,1-1 0 0 0,-1 1 0 0 0,0 0-1 0 0,0 0 1 0 0,0-1 0 0 0,-1 1 0 0 0,0 1 134 0 0,-9 8 147 0 0,0 1-1 0 0,1 0 0 0 0,0 1 0 0 0,0 0 1 0 0,-8 14-1 0 0,-35 69 1523 0 0,47-85-1796 0 0,-77 156 497 0 0,-94 164 1000 0 0,146-282-1524 0 0,-1-1 0 0 0,-57 61 0 0 0,10-24-401 0 0,68-70-840 0 0,10-11-683 0 0,6-10 650 0 0,4-4 250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1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14 549 8287 0 0,'0'0'382'0'0,"0"0"-8"0"0,-1 1-240 0 0,-4 1-49 0 0,4-1 280 0 0,1-1 122 0 0,0 0 22 0 0,-1-1-436 0 0,1 1 0 0 0,-1-1 1 0 0,1 1-1 0 0,-1-1 0 0 0,1 0 0 0 0,-1 1 0 0 0,1-1 0 0 0,0 1 0 0 0,-1-1 0 0 0,1 0 0 0 0,0 0 0 0 0,0 1 0 0 0,-1-1 0 0 0,1 0 0 0 0,0 1 0 0 0,0-1 0 0 0,0 0 0 0 0,0 0 0 0 0,0 1 1 0 0,0-1-1 0 0,0 0 0 0 0,0 1 0 0 0,0-2 0 0 0,4-17 733 0 0,6-10-526 0 0,1 0-1 0 0,2 1 1 0 0,0 1-1 0 0,2 0 1 0 0,1 1-1 0 0,1 0 1 0 0,1 2-1 0 0,2 0 0 0 0,0 1 1 0 0,1 1-1 0 0,1 1 1 0 0,1 0-1 0 0,1 2 1 0 0,29-17-1 0 0,-15 12 56 0 0,1 2 0 0 0,56-24-1 0 0,-73 38-187 0 0,0 0 0 0 0,1 1 0 0 0,0 1 0 0 0,0 1-1 0 0,1 2 1 0 0,27-2 0 0 0,-41 5-146 0 0,0 0 1 0 0,-1 1-1 0 0,1 0 0 0 0,-1 1 0 0 0,1 0 0 0 0,-1 0 0 0 0,0 1 0 0 0,0 0 1 0 0,0 1-1 0 0,0 0 0 0 0,0 0 0 0 0,-1 1 0 0 0,0 0 0 0 0,10 8 1 0 0,-13-9-2 0 0,-1 0-1 0 0,1 1 1 0 0,-1 0 0 0 0,0-1 0 0 0,0 1 0 0 0,0 1 0 0 0,-1-1 0 0 0,1 1 0 0 0,-1-1 0 0 0,-1 1 0 0 0,1 0 0 0 0,-1 0 0 0 0,0 0 0 0 0,0 0 0 0 0,-1 0 0 0 0,0 1 0 0 0,0-1 0 0 0,0 0-1 0 0,-1 1 1 0 0,0-1 0 0 0,0 1 0 0 0,-2 7 0 0 0,-1 1 69 0 0,0 0 0 0 0,-2 0 0 0 0,0-1 0 0 0,0 0 0 0 0,-1 1 0 0 0,-13 20 1 0 0,3-10 446 0 0,-1-1 0 0 0,-30 34 0 0 0,28-38-514 0 0,-1-2 1 0 0,0 0-1 0 0,-2-1 0 0 0,0-1 1 0 0,-1-1-1 0 0,-32 15 0 0 0,-91 36-1386 0 0,130-59 1047 0 0,-1 0 0 0 0,0-1 0 0 0,0-1 0 0 0,0 0 0 0 0,-1-1 0 0 0,0-1 0 0 0,-30 1 0 0 0,51-18-2356 0 0,8-13 1169 0 0,7 1-11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0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13823 0 0,'7'-6'212'0'0,"15"-8"1047"0"0,-15 11-1160 0 0,-6 3 277 0 0,13 13 1134 0 0,-12-7-1281 0 0,1 0-1 0 0,-1 0 1 0 0,-1 0 0 0 0,1 1-1 0 0,-1-1 1 0 0,0 1-1 0 0,0-1 1 0 0,-1 9 0 0 0,3 23-143 0 0,3-17-62 0 0,0 1 0 0 0,14 32 0 0 0,-10-30-335 0 0,-2 1 0 0 0,9 36 0 0 0,-16-60-4172 0 0,-1-1-1565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19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41 679 13823 0 0,'0'0'630'0'0,"0"0"-13"0"0,-2-8-368 0 0,-10-30 1926 0 0,6 20-1794 0 0,0 1 0 0 0,1-1 0 0 0,1 0 0 0 0,-1-22 0 0 0,4 27-381 0 0,2 0 0 0 0,-1 0 0 0 0,2 0 0 0 0,0 0 0 0 0,6-20 0 0 0,-1 10 0 0 0,1 0 0 0 0,13-25 0 0 0,-6 19 0 0 0,1 1 0 0 0,1 1 0 0 0,1 0 0 0 0,32-34 0 0 0,-34 43 0 0 0,2 1 0 0 0,0 0 0 0 0,1 2 0 0 0,1 0 0 0 0,0 1 0 0 0,32-17 0 0 0,-40 26-87 0 0,0 0 0 0 0,0 1 0 0 0,1 0 0 0 0,19-4 0 0 0,4 4-4807 0 0,-9 3-1145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2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7 13823 0 0,'0'0'315'0'0,"0"0"45"0"0,0 0 21 0 0,-7-4 63 0 0,3 4-370 0 0,0-1 0 0 0,0 0 0 0 0,0 1 0 0 0,0 0 0 0 0,0 0 0 0 0,0 0 0 0 0,1 0 0 0 0,-1 1 0 0 0,0 0 0 0 0,0 0-1 0 0,0 0 1 0 0,1 0 0 0 0,-7 3 0 0 0,0 0 180 0 0,0 1 1 0 0,1 0-1 0 0,-16 12 0 0 0,-10 8-254 0 0,2 3 0 0 0,0 0 0 0 0,2 2 0 0 0,2 1 0 0 0,0 2 0 0 0,-34 51 0 0 0,55-71 97 0 0,3-6 144 0 0,1 0 0 0 0,0 0-1 0 0,-5 11 1 0 0,8-16-200 0 0,1 0 1 0 0,-1 0-1 0 0,1 0 0 0 0,-1 0 0 0 0,1 0 0 0 0,0 0 0 0 0,-1 0 0 0 0,1 0 0 0 0,0 0 1 0 0,1 0-1 0 0,-1 0 0 0 0,0 0 0 0 0,0 0 0 0 0,1 0 0 0 0,-1 0 0 0 0,1-1 0 0 0,0 1 1 0 0,0 0-1 0 0,1 2 0 0 0,-2-3-33 0 0,1-1 0 0 0,-1 0 0 0 0,1 1 0 0 0,-1-1 1 0 0,1 1-1 0 0,0-1 0 0 0,-1 0 0 0 0,1 1 0 0 0,-1-1 0 0 0,1 0 0 0 0,0 0 1 0 0,-1 0-1 0 0,1 1 0 0 0,0-1 0 0 0,0 0 0 0 0,-1 0 0 0 0,1 0 0 0 0,1 0 1 0 0,0 0 1 0 0,13 2 208 0 0,-1-1-1 0 0,1-1 0 0 0,-1 0 0 0 0,1-1 1 0 0,-1 0-1 0 0,0-1 0 0 0,18-5 1 0 0,-19 4-74 0 0,12-2-117 0 0,1-1 1 0 0,-1-1 0 0 0,0-1-1 0 0,-1-2 1 0 0,47-24-1 0 0,-55 24-27 0 0,-10 7 0 0 0,0 0 0 0 0,0-1 0 0 0,-1 0 0 0 0,0 0 0 0 0,0 0 0 0 0,0 0 0 0 0,8-10 0 0 0,-9 10 0 0 0,0-1 0 0 0,-1 0 0 0 0,0 0 0 0 0,0 0 0 0 0,0 0 0 0 0,0-1 0 0 0,-1 1 0 0 0,0-1 0 0 0,0 1 0 0 0,0-1 0 0 0,-1 0 0 0 0,0 1 0 0 0,0-1 0 0 0,0 0 0 0 0,-1 0 0 0 0,0 0 0 0 0,0 0 0 0 0,-2-10 0 0 0,0-8-241 0 0,-3-15-16 0 0,5 37-241 0 0,-1-1 0 0 0,0 1 0 0 0,0-1 0 0 0,0 1 0 0 0,0-1 0 0 0,0 1 0 0 0,-1 0 0 0 0,1 0 0 0 0,-1 0 0 0 0,1 0 0 0 0,-1 0 0 0 0,-3-3 0 0 0,-14-9-5746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20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0 17503 0 0,'0'0'399'0'0,"0"0"60"0"0,0 0 21 0 0,2 3-59 0 0,-2-2-412 0 0,0 1-1 0 0,1-1 1 0 0,-1 1 0 0 0,0-1 0 0 0,0 1-1 0 0,0-1 1 0 0,0 1 0 0 0,0-1-1 0 0,0 1 1 0 0,0 0 0 0 0,0-1 0 0 0,0 1-1 0 0,-1-1 1 0 0,1 1 0 0 0,-1-1 0 0 0,1 1-1 0 0,-1-1 1 0 0,0 0 0 0 0,-1 2 0 0 0,-21 32-35 0 0,13-21 38 0 0,-159 210-12 0 0,-72 115 0 0 0,198-264 0 0 0,4 0 0 0 0,-39 103 0 0 0,30-69 0 0 0,5-15 0 0 0,23-54 0 0 0,39-81 0 0 0,-11 17 0 0 0,1-5 0 0 0,1 1 0 0 0,1 0 0 0 0,1 1 0 0 0,26-42 0 0 0,-20 44 0 0 0,1 1 0 0 0,1 0 0 0 0,1 2 0 0 0,1 0 0 0 0,1 2 0 0 0,0 0 0 0 0,2 2 0 0 0,0 1 0 0 0,2 0 0 0 0,-1 2 0 0 0,2 1 0 0 0,0 2 0 0 0,0 0 0 0 0,32-7 0 0 0,-43 15 0 0 0,-1 1 0 0 0,2 0 0 0 0,-1 2 0 0 0,20-1 0 0 0,-29 2 0 0 0,1 1 0 0 0,-1 0 0 0 0,1 0 0 0 0,-1 0 0 0 0,0 1 0 0 0,1 1 0 0 0,-1-1 0 0 0,0 1 0 0 0,0 1 0 0 0,10 5 0 0 0,-16-7-3 0 0,1 0-1 0 0,0 0 1 0 0,0 0-1 0 0,-1 1 1 0 0,1 0 0 0 0,-1-1-1 0 0,1 1 1 0 0,-1 0-1 0 0,0 0 1 0 0,-1 0 0 0 0,1 0-1 0 0,0 0 1 0 0,1 4-1 0 0,-2-1 19 0 0,1-1 1 0 0,-1 1-1 0 0,0-1 0 0 0,0 1 0 0 0,-1 0 0 0 0,1 0 0 0 0,-2 8 0 0 0,-1 2 259 0 0,0 0-1 0 0,-2-1 1 0 0,0 1-1 0 0,-10 26 0 0 0,6-23-141 0 0,0 0 0 0 0,-2-1-1 0 0,0 0 1 0 0,-24 33 0 0 0,26-40-138 0 0,-2 0 1 0 0,0-1-1 0 0,0 0 0 0 0,-1-1 1 0 0,0 0-1 0 0,0-1 0 0 0,-1 0 1 0 0,-14 7-1 0 0,-11 2 6 0 0,1-1 0 0 0,-2-2 0 0 0,0-2 0 0 0,-1-1 0 0 0,-73 10 0 0 0,99-19 167 0 0,0-2-1 0 0,-19 0 1 0 0,26 0-474 0 0,0-1 1 0 0,1 0 0 0 0,-1-1-1 0 0,-6-1 1 0 0,-7-8-4568 0 0,8 0-1812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21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244 260 10135 0 0,'2'0'464'0'0,"53"2"240"0"0,-54-2-640 0 0,-1 1 0 0 0,1-1 0 0 0,0 0 0 0 0,-1 1-1 0 0,1-1 1 0 0,0 1 0 0 0,-1-1 0 0 0,1 1 0 0 0,-1-1 0 0 0,1 1-1 0 0,-1 0 1 0 0,1-1 0 0 0,-1 1 0 0 0,1 0 0 0 0,-1-1 0 0 0,1 2-1 0 0,1 1 220 0 0,18 22 1253 0 0,-19-24-1024 0 0,0 0-69 0 0,14 8-206 0 0,-13-8 134 0 0,10-6 96 0 0,-11 4-380 0 0,1 0 1 0 0,0 1-1 0 0,0-1 1 0 0,0 0 0 0 0,0 0-1 0 0,0 0 1 0 0,-1 0-1 0 0,1-1 1 0 0,0 1-1 0 0,-1 0 1 0 0,1-1 0 0 0,1-2-1 0 0,30-44 937 0 0,39-80 0 0 0,-71 125-1024 0 0,4-5 0 0 0,0-1 0 0 0,-1 1 0 0 0,0-1 0 0 0,-1 0 0 0 0,0 0 0 0 0,0 0 0 0 0,-1 0 0 0 0,1-13 0 0 0,-5 13-64 0 0,2 8 21 0 0,-1 0-1 0 0,0 0 1 0 0,0 0 0 0 0,0 1-1 0 0,0-1 1 0 0,0 0 0 0 0,0 1-1 0 0,0-1 1 0 0,0 1 0 0 0,0-1-1 0 0,0 1 1 0 0,0 0-1 0 0,0-1 1 0 0,-1 1 0 0 0,1 0-1 0 0,0 0 1 0 0,0 0 0 0 0,0 0-1 0 0,0 0 1 0 0,-1 0-1 0 0,1 0 1 0 0,0 0 0 0 0,0 0-1 0 0,-1 1 1 0 0,-30 6-627 0 0,31-6 662 0 0,-23 7-24 0 0,0 2 0 0 0,1 0 0 0 0,1 2 1 0 0,-31 20-1 0 0,16-6 29 0 0,-55 50-1 0 0,67-53 4 0 0,-127 127 0 0 0,151-148 6 0 0,0 0 0 0 0,-1-1-1 0 0,1 1 1 0 0,0 0 0 0 0,0-1 0 0 0,0 1-1 0 0,1 0 1 0 0,-1 0 0 0 0,0 0 0 0 0,1 0-1 0 0,-1 0 1 0 0,1 0 0 0 0,-1 0-1 0 0,1 0 1 0 0,0 4 0 0 0,0-5 3 0 0,0-1 0 0 0,1 1 0 0 0,-1 0 0 0 0,0 0 0 0 0,0 0 1 0 0,1 0-1 0 0,-1 0 0 0 0,1 0 0 0 0,-1 0 0 0 0,1 0 0 0 0,-1-1 0 0 0,1 1 0 0 0,0 0 0 0 0,-1 0 1 0 0,1-1-1 0 0,0 1 0 0 0,-1 0 0 0 0,1-1 0 0 0,0 1 0 0 0,0-1 0 0 0,0 1 0 0 0,0-1 0 0 0,0 1 0 0 0,-1-1 1 0 0,1 1-1 0 0,0-1 0 0 0,0 0 0 0 0,0 0 0 0 0,0 0 0 0 0,0 1 0 0 0,0-1 0 0 0,0 0 0 0 0,2 0 1 0 0,14-1 311 0 0,0 0 1 0 0,-1-1 0 0 0,1 0 0 0 0,32-10 0 0 0,8-2-341 0 0,-56 14 19 0 0,14-3 0 0 0,0 1 0 0 0,0 0 0 0 0,1 1 0 0 0,-1 0 0 0 0,24 3 0 0 0,-24 1 0 0 0,-12 1 0 0 0,-2-2 0 0 0,4 6 0 0 0,-4-5-47 0 0,-1 0 0 0 0,0 0 1 0 0,0-1-1 0 0,0 1 0 0 0,0 0 0 0 0,-1 0 0 0 0,1-1 0 0 0,-1 1 0 0 0,0 0 1 0 0,1-1-1 0 0,-3 5 0 0 0,-16 31-1027 0 0,5-13 734 0 0,9-11 317 0 0,2-8-17 0 0,0 1 0 0 0,0-1 0 0 0,0 0-1 0 0,-7 10 1 0 0,21-19-2488 0 0,5-6 1007 0 0,4-4-14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2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46 15663 0 0,'6'-5'289'0'0,"1"0"-1"0"0,0 0 0 0 0,0 0 0 0 0,0 1 1 0 0,9-4-1 0 0,8-5-247 0 0,-22 12 340 0 0,-2 1 110 0 0,8 26 610 0 0,-8-21-1099 0 0,0-1 0 0 0,-1 1 0 0 0,0 0 0 0 0,1-1 0 0 0,-1 1 0 0 0,-1-1 0 0 0,1 1 0 0 0,-4 5 0 0 0,-19 37-5 0 0,13-29 4 0 0,-157 245-1 0 0,-21-14 0 0 0,-2 23 0 0 0,83-113 0 0 0,84-117 0 0 0,46-104 0 0 0,0 8 0 0 0,-13 28 0 0 0,15-25 0 0 0,-19 41 0 0 0,5-10 0 0 0,1 1 0 0 0,0 0 0 0 0,2 1 0 0 0,27-32 0 0 0,-25 36 0 0 0,1 0 0 0 0,1 1 0 0 0,0 1 0 0 0,1 0 0 0 0,0 2 0 0 0,1 0 0 0 0,0 1 0 0 0,1 0 0 0 0,26-6 0 0 0,-24 8 0 0 0,0 0 0 0 0,37-4 0 0 0,-51 10 0 0 0,1 1 0 0 0,0 0 0 0 0,0 0 0 0 0,-1 0 0 0 0,1 1 0 0 0,0 1 0 0 0,-1 0 0 0 0,1 0 0 0 0,15 6 0 0 0,-21-7 0 0 0,-1 0 0 0 0,0 0 0 0 0,0 1 0 0 0,1-1 0 0 0,-1 1 0 0 0,0-1 0 0 0,0 1 0 0 0,0 0 0 0 0,0 0 0 0 0,-1 0 0 0 0,1 0 0 0 0,0 0 0 0 0,-1 0 0 0 0,1 0 0 0 0,1 5 0 0 0,-1-3 0 0 0,-1 0 0 0 0,0 0 0 0 0,0 1 0 0 0,0-1 0 0 0,-1 0 0 0 0,1 0 0 0 0,-1 1 0 0 0,-1 7 0 0 0,-1 5 0 0 0,-1-1 0 0 0,-1 1 0 0 0,-11 29 0 0 0,13-41 0 0 0,-6 18 0 0 0,-2 0 0 0 0,0 0 0 0 0,-22 32 0 0 0,25-44 0 0 0,-1 0 0 0 0,0-1 0 0 0,-1 0 0 0 0,0 0 0 0 0,-1-1 0 0 0,0 0 0 0 0,0-1 0 0 0,-17 10 0 0 0,20-13-79 0 0,-137 73 2190 0 0,120-66-2093 0 0,18-8-19 0 0,1-1 1 0 0,-1 0 0 0 0,-11 4-1 0 0,-92 25 1 0 0,99-29-146 0 0,0-1 0 0 0,1 0 0 0 0,-1-1 0 0 0,0 0 0 0 0,-11-1 0 0 0,20 0-362 0 0,2-6 275 0 0,0-1 0 0 0,0 0-1 0 0,1 1 1 0 0,-1-1 0 0 0,2 1 0 0 0,-1 0-1 0 0,1 0 1 0 0,0 0 0 0 0,5-8-1 0 0,4-10-1845 0 0,-1 1-3717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2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13823 0 0,'0'0'315'0'0,"0"0"45"0"0,0 0 21 0 0,0 0-49 0 0,-1 1-220 0 0,-2 3 12 0 0,0-1 1 0 0,0 1-1 0 0,1 0 0 0 0,0-1 0 0 0,0 1 0 0 0,0 0 0 0 0,0 0 0 0 0,1 0 1 0 0,-2 9-1 0 0,-6 12 1102 0 0,7-21-1032 0 0,0 0 1 0 0,1 0-1 0 0,0 1 0 0 0,0-1 0 0 0,0 0 0 0 0,1 1 0 0 0,-1-1 1 0 0,1 1-1 0 0,0-1 0 0 0,0 1 0 0 0,1-1 0 0 0,-1 0 1 0 0,1 1-1 0 0,0-1 0 0 0,2 5 0 0 0,-2-3-113 0 0,0-1-1 0 0,0 1 1 0 0,0 0 0 0 0,0 0-1 0 0,-1 0 1 0 0,0 0 0 0 0,-1 10-1 0 0,-2-5 212 0 0,3-7-273 0 0,-1 1 0 0 0,0-1-1 0 0,0 1 1 0 0,0-1 0 0 0,0 0-1 0 0,-1 1 1 0 0,0-1 0 0 0,1 0-1 0 0,-2 0 1 0 0,1 0 0 0 0,0 0-1 0 0,-1-1 1 0 0,0 1 0 0 0,0-1-1 0 0,-4 4 1 0 0,3-3-187 0 0,3-3 11 0 0,0 0 1 0 0,0 0-1 0 0,0 0 1 0 0,-1 0-1 0 0,1 0 1 0 0,0 0-1 0 0,-1 0 1 0 0,1 0-1 0 0,-1-1 1 0 0,1 1-1 0 0,-1-1 1 0 0,1 1-1 0 0,-1-1 1 0 0,1 1-1 0 0,-1-1 1 0 0,0 0-1 0 0,1 0 1 0 0,-1 0-1 0 0,0 0 1 0 0,-1 0-1 0 0,-7-2-867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22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7 13823 0 0,'0'0'315'0'0,"5"-6"553"0"0,-3 7 384 0 0,1 3-1173 0 0,-1 0-1 0 0,0 0 1 0 0,0 1-1 0 0,0-1 1 0 0,-1 1 0 0 0,1-1-1 0 0,-1 1 1 0 0,0 0-1 0 0,-1-1 1 0 0,1 1 0 0 0,-1 0-1 0 0,0 0 1 0 0,0-1 0 0 0,-1 9-1 0 0,-2 6 9 0 0,-1 1 0 0 0,-7 22 0 0 0,9-36 33 0 0,-8 22 263 0 0,-2 0 0 0 0,0-1 0 0 0,-24 38 0 0 0,18-34-326 0 0,-69 113 8 0 0,50-85 329 0 0,-50 64 849 0 0,6-8-881 0 0,-87 138-362 0 0,166-250-44 0 0,-17 23-536 0 0,1 2 1 0 0,-26 54 0 0 0,40-71-1524 0 0,2-2-4380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23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17503 0 0,'0'0'399'0'0,"0"0"60"0"0,0 0 21 0 0,0 2-59 0 0,-9 17-260 0 0,-10 19-269 0 0,10-21 643 0 0,1 0 0 0 0,1 0 0 0 0,-7 23 0 0 0,10-11-517 0 0,4-23-19 0 0,0-1 1 0 0,-1 1 0 0 0,0-1-1 0 0,-3 10 1 0 0,-1-1-276 0 0,-1 0-1 0 0,-8 15 1 0 0,13-28-677 0 0,1-1-1150 0 0,0 0-4380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2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0 19351 0 0,'0'0'439'0'0,"0"0"62"0"0,0 0 33 0 0,0 0-65 0 0,0 3-373 0 0,-3 16-489 0 0,-1 1 1 0 0,0-1-1 0 0,-2 0 0 0 0,-9 22 1 0 0,-38 73 674 0 0,16-38 364 0 0,1 5 76 0 0,-75 157-274 0 0,70-161-475 0 0,-50 74 0 0 0,-38 45 27 0 0,107-164-16 0 0,-41 54-3853 0 0,51-73-2614 0 0</inkml:trace>
  <inkml:trace contextRef="#ctx0" brushRef="#br0" timeOffset="1">1 728 17503 0 0,'0'0'399'0'0,"0"0"60"0"0,2 1 21 0 0,6-1-381 0 0,0 0 1 0 0,0 0-1 0 0,0-1 0 0 0,-1 0 1 0 0,12-3-1 0 0,19-1-113 0 0,-18 3-141 0 0,203-19 281 0 0,-124 1-2785 0 0,-50 6 1145 0 0,-10 0-20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23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17503 0 0,'6'12'473'0'0,"0"0"1"0"0,-1 1-1 0 0,7 23 0 0 0,-8-23-281 0 0,0 0-1 0 0,0 0 1 0 0,2-1-1 0 0,6 13 1 0 0,7 9 603 0 0,-14-23-1465 0 0,1 0-1 0 0,1 0 1 0 0,-1-1 0 0 0,13 14 0 0 0,-17-22-1282 0 0,-1-2-80 0 0,8 3-15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0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1 15663 0 0,'0'0'719'0'0,"0"0"-20"0"0,0 1-449 0 0,-4 10-104 0 0,1 0-1 0 0,1 0 1 0 0,-2 15 0 0 0,2-15 122 0 0,0 0 1 0 0,0 0 0 0 0,-7 20 0 0 0,-2-8-795 0 0,-1-1 1 0 0,-27 38-1 0 0,8-16 609 0 0,-48 73 2243 0 0,-96 108 0 0 0,-110 91-978 0 0,274-304-1420 0 0,-75 86 191 0 0,75-83-570 0 0,1 0-1 0 0,0 0 0 0 0,1 1 0 0 0,1 0 0 0 0,-8 19 0 0 0,15-30 150 0 0,-1 0 1 0 0,1 0-1 0 0,-1 0 0 0 0,2 1 0 0 0,-1-1 0 0 0,0 1 1 0 0,1-1-1 0 0,0 0 0 0 0,0 1 0 0 0,2 6 0 0 0,-1-9 74 0 0,-1 1 0 0 0,1-1 0 0 0,1 0 0 0 0,-1 0-1 0 0,0 0 1 0 0,1 0 0 0 0,-1 0 0 0 0,1-1-1 0 0,0 1 1 0 0,0 0 0 0 0,0-1 0 0 0,0 1 0 0 0,0-1-1 0 0,1 0 1 0 0,-1 0 0 0 0,1 1 0 0 0,0-2 0 0 0,3 3-1 0 0,16 5-1307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13 19351 0 0,'0'0'439'0'0,"0"0"62"0"0,0 0 33 0 0,-1-2-65 0 0,-3-3-309 0 0,-1 0-71 0 0,5 4 282 0 0,-2 3 117 0 0,-22 23 125 0 0,-35 50 0 0 0,-16 38-820 0 0,52-77 305 0 0,-142 240 1195 0 0,51-82-538 0 0,106-181-759 0 0,-55 91-686 0 0,-92 114 0 0 0,136-195 202 0 0,5-7-510 0 0,1 0 0 0 0,1 0 0 0 0,-14 26 0 0 0,25-41 758 0 0,-4 10-378 0 0,5-10 536 0 0,0-1 0 0 0,0 0 0 0 0,0 1 0 0 0,-1-1 0 0 0,1 0 0 0 0,0 1 0 0 0,0-1 0 0 0,0 1 0 0 0,0-1 0 0 0,0 0 0 0 0,0 1 0 0 0,0-1 0 0 0,0 1 0 0 0,0-1 0 0 0,0 0 0 0 0,0 1 0 0 0,0-1 0 0 0,1 1 0 0 0,-1-1 0 0 0,0 0 0 0 0,0 1 0 0 0,0-1 0 0 0,0 0 0 0 0,1 1 0 0 0,-1-1 0 0 0,1 1 0 0 0,7 5-942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2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20 8287 0 0,'9'0'408'0'0,"-6"-1"-342"0"0,0 0 0 0 0,0 1 0 0 0,0-1-1 0 0,0-1 1 0 0,0 1 0 0 0,3-3-1 0 0,11-4 75 0 0,-16 7 602 0 0,-1 1 234 0 0,0 0 42 0 0,0 0-63 0 0,1 1-290 0 0,3 6-318 0 0,-1 0 0 0 0,-1-1 0 0 0,1 1 0 0 0,-1 0 0 0 0,0 0-1 0 0,-1 0 1 0 0,0 0 0 0 0,0 1 0 0 0,0-1 0 0 0,-1 0 0 0 0,0 0-1 0 0,-1 12 1 0 0,-4 10 360 0 0,-14 52-1 0 0,12-56-856 0 0,-14 46 150 0 0,-3-2 0 0 0,-51 103 0 0 0,-11-22 1682 0 0,43-79-3142 0 0,36-58 1228 0 0,7-10-172 0 0,0-1-427 0 0,0 0-5676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26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13823 0 0,'0'0'315'0'0,"0"0"45"0"0,0 0 21 0 0,0 0-49 0 0,2 1-220 0 0,5 0 43 0 0,0 0 0 0 0,-1-1 0 0 0,1 0-1 0 0,0 0 1 0 0,0 0 0 0 0,-1-1 0 0 0,1 0 0 0 0,7-2-1 0 0,16-2 409 0 0,206-33 2873 0 0,-140 19-1880 0 0,523-55 1507 0 0,-291 51-6536 0 0,-315 21 1860 0 0,0 0 0 0 0,14-5 0 0 0,1-2-4866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2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1056 134 11975 0 0,'45'-19'1370'0'0,"-44"19"-994"0"0,-5-9 622 0 0,2 7-881 0 0,0 0 0 0 0,0 1 0 0 0,0-1 0 0 0,0 0 0 0 0,-1 1 0 0 0,1-1 0 0 0,0 1 0 0 0,-1 0 0 0 0,1 0-1 0 0,-1 0 1 0 0,1 0 0 0 0,-1 0 0 0 0,-3 0 0 0 0,-40-5 775 0 0,29 5-781 0 0,-26-3-99 0 0,-35-5 435 0 0,38 2 145 0 0,-88-20 421 0 0,90 18-505 0 0,0 0 0 0 0,0 3 0 0 0,-58-3 0 0 0,81 9-506 0 0,0 1 0 0 0,1 0-1 0 0,-1 1 1 0 0,0 0 0 0 0,1 1 0 0 0,0 1-1 0 0,-1 0 1 0 0,1 1 0 0 0,-19 10 0 0 0,13-5-3 0 0,1 1 1 0 0,0 1 0 0 0,1 0 0 0 0,0 2-1 0 0,-26 25 1 0 0,35-30 7 0 0,1 0-1 0 0,1 0 0 0 0,0 1 1 0 0,0 0-1 0 0,1 0 1 0 0,0 1-1 0 0,0 0 0 0 0,1 0 1 0 0,1 0-1 0 0,0 1 1 0 0,-2 12-1 0 0,4-18-51 0 0,1 1-1 0 0,0 0 1 0 0,1 0 0 0 0,-1 0-1 0 0,1 0 1 0 0,1 0-1 0 0,-1 0 1 0 0,1-1 0 0 0,0 1-1 0 0,1 0 1 0 0,-1 0 0 0 0,2-1-1 0 0,-1 1 1 0 0,1-1-1 0 0,-1 0 1 0 0,2 1 0 0 0,-1-1-1 0 0,1-1 1 0 0,0 1 0 0 0,8 8-1 0 0,-2-4-27 0 0,1 0-1 0 0,0-1 1 0 0,0-1-1 0 0,1 0 1 0 0,0 0-1 0 0,16 6 1 0 0,82 30-419 0 0,-44-19 382 0 0,-55-21 119 0 0,31 13 514 0 0,58 32-1 0 0,-88-42-428 0 0,-1 0 0 0 0,0 1 0 0 0,-1 0-1 0 0,1 1 1 0 0,-1 0 0 0 0,-1 0 0 0 0,0 1 0 0 0,0 0-1 0 0,11 20 1 0 0,-18-27-115 0 0,0 0 1 0 0,-1 0-1 0 0,1 1 0 0 0,-1-1 0 0 0,0 1 1 0 0,0 0-1 0 0,0-1 0 0 0,-1 1 0 0 0,1-1 1 0 0,-1 1-1 0 0,0 0 0 0 0,0 0 0 0 0,0-1 1 0 0,-1 5-1 0 0,0-2-55 0 0,-1 0 0 0 0,0 0 0 0 0,0-1 0 0 0,0 1 0 0 0,0-1-1 0 0,-1 1 1 0 0,0-1 0 0 0,-4 6 0 0 0,-1-1-34 0 0,0-1-1 0 0,0 0 0 0 0,0-1 1 0 0,-1 1-1 0 0,0-2 0 0 0,-1 1 1 0 0,0-1-1 0 0,-14 7 0 0 0,-2-1 111 0 0,0-2 0 0 0,0-1 0 0 0,-1 0 0 0 0,0-3 0 0 0,-40 8 0 0 0,44-12 0 0 0,0-1 0 0 0,0-1 0 0 0,1-1 0 0 0,-1-1 0 0 0,0-1 0 0 0,0-1 0 0 0,-26-6 0 0 0,35 4 0 0 0,0 0 0 0 0,0 0 0 0 0,1-1 0 0 0,0 0 0 0 0,1-2 0 0 0,-1 1 0 0 0,1-1 0 0 0,1-1 0 0 0,0 0 0 0 0,0-1 0 0 0,-10-12 0 0 0,18 19 21 0 0,1 1 0 0 0,0-1-1 0 0,0-1 1 0 0,0 1 0 0 0,0 0 0 0 0,0 0-1 0 0,1-1 1 0 0,0 1 0 0 0,-1-1 0 0 0,1 1-1 0 0,0-1 1 0 0,1 0 0 0 0,-1 1 0 0 0,1-6-1 0 0,0 4 57 0 0,0-1-1 0 0,1 1 0 0 0,0 0 0 0 0,0-1 0 0 0,0 1 0 0 0,1 0 0 0 0,-1 0 0 0 0,6-10 0 0 0,1 1 90 0 0,1 0 0 0 0,1 0 0 0 0,0 0 0 0 0,1 1 0 0 0,15-14 0 0 0,27-23 442 0 0,2 2 0 0 0,81-54-1 0 0,135-56-382 0 0,-29 10-225 0 0,-214 129 0 0 0,-22 14 0 0 0,-5 4-843 0 0,-6 3 167 0 0,-5 7-493 0 0,-5 5-345 0 0,-6 6-20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2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19351 0 0,'0'0'424'0'0,"0"0"88"0"0,0 0 24 0 0,0 0 8 0 0,9-6-440 0 0,0 3-104 0 0,-9 3 0 0 0,11-2 0 0 0,-1 0 432 0 0,1 0 64 0 0,0-1 16 0 0,-1-1-9632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52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0 6447 0 0,'0'0'142'0'0,"0"0"22"0"0,-2 2 13 0 0,1 1-126 0 0,0-1-38 0 0,0-1 0 0 0,-1 1 0 0 0,1-1 0 0 0,0 1-1 0 0,0-1 1 0 0,-1 1 0 0 0,1-1 0 0 0,-1 0 0 0 0,1 0-1 0 0,-4 2 1 0 0,-4 4-16 0 0,-23 19-2 0 0,21-15 85 0 0,6-7 143 0 0,1 1-1 0 0,-1 0 1 0 0,1 0-1 0 0,0 0 1 0 0,1 0 0 0 0,-1 1-1 0 0,-3 8 1 0 0,-18 47 1032 0 0,17-38-862 0 0,-71 206 2045 0 0,-2 7-2220 0 0,67-203-218 0 0,-1-1 0 0 0,-1-1 0 0 0,-33 45 0 0 0,-72 78 0 0 0,110-140 0 0 0,5-6 0 0 0,0 0 0 0 0,-13 11 0 0 0,12-11 0 0 0,-2-6 0 0 0,9-2 0 0 0,-1 0 0 0 0,1 0 0 0 0,0 0 0 0 0,-1 0 0 0 0,1 0 0 0 0,-1 0 0 0 0,1-1 0 0 0,-1 1 0 0 0,1 0 0 0 0,0 0 0 0 0,-1-1 0 0 0,1 1 0 0 0,0 0 0 0 0,-1 0 0 0 0,1-1 0 0 0,0 1 0 0 0,-1 0 0 0 0,1-1 0 0 0,0 1 0 0 0,-1-1 0 0 0,1-3 0 0 0,0 0 0 0 0,0 0 0 0 0,0 0 0 0 0,0 1 0 0 0,1-1 0 0 0,-1 0 0 0 0,1 0 0 0 0,0 0 0 0 0,0 0 0 0 0,1 1 0 0 0,1-5 0 0 0,3-4 0 0 0,1-1 0 0 0,0 2 0 0 0,0-1 0 0 0,1 1 0 0 0,1 0 0 0 0,0 1 0 0 0,1 0 0 0 0,0 0 0 0 0,0 1 0 0 0,17-11 0 0 0,-21 16 47 0 0,0 1 0 0 0,0 0 0 0 0,1 0 0 0 0,0 0 0 0 0,0 1 0 0 0,-1 0 0 0 0,1 0 0 0 0,1 1-1 0 0,-1 0 1 0 0,0 0 0 0 0,9 1 0 0 0,7 1 292 0 0,-1 1 0 0 0,29 6 0 0 0,-26-3-105 0 0,35 2 0 0 0,-12-8-234 0 0,0-2 0 0 0,89-16 0 0 0,-9 0-133 0 0,-110 19-2442 0 0,-16 1 1807 0 0,-1-1-3668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53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320 131 8287 0 0,'0'0'191'0'0,"0"0"26"0"0,0 0 9 0 0,0 2-34 0 0,2 5-78 0 0,-2-5 274 0 0,0-2 110 0 0,2 1-306 0 0,0 0-1 0 0,-1 0 1 0 0,1 0 0 0 0,0 0 0 0 0,0 0 0 0 0,1 0-1 0 0,2 0 1 0 0,0 0-50 0 0,-1 0 0 0 0,0-1-1 0 0,1 0 1 0 0,-1 0-1 0 0,0 0 1 0 0,1 0 0 0 0,-1-1-1 0 0,7-1 1 0 0,36-13 1675 0 0,-16 5-1229 0 0,99-32 1396 0 0,-129 41-2321 0 0,0 0 194 0 0,0 0 0 0 0,0 0-1 0 0,0 0 1 0 0,0 0 0 0 0,0-1 0 0 0,-1 1 0 0 0,1 0 0 0 0,0-1 0 0 0,-1 1-1 0 0,1-3 1 0 0,-1 4 133 0 0,1-1 0 0 0,-1 0-1 0 0,0 0 1 0 0,0 1 0 0 0,1-1-1 0 0,-1 0 1 0 0,0 0 0 0 0,0 0-1 0 0,0 0 1 0 0,0 0 0 0 0,0 1 0 0 0,0-1-1 0 0,0 0 1 0 0,0 0 0 0 0,-1 0-1 0 0,1 0 1 0 0,0 1 0 0 0,0-1-1 0 0,-1 0 1 0 0,1 0 0 0 0,0 1-1 0 0,-1-1 1 0 0,1 0 0 0 0,-1 0-1 0 0,1 1 1 0 0,-1-1 0 0 0,1 1 0 0 0,-1-1-1 0 0,0 0 1 0 0,1 1 0 0 0,-2-1-1 0 0,0-1-117 0 0,-3-2 1 0 0,1 0 1 0 0,-1 0 0 0 0,-1 1 0 0 0,1-1-1 0 0,0 1 1 0 0,-1 0 0 0 0,0 1 0 0 0,0-1 0 0 0,0 1-1 0 0,0 1 1 0 0,0-1 0 0 0,0 1 0 0 0,0 0-1 0 0,0 0 1 0 0,-1 0 0 0 0,1 1 0 0 0,-9 1 0 0 0,2 0-47 0 0,1 1 0 0 0,-1 0 1 0 0,0 1-1 0 0,1 0 0 0 0,0 1 1 0 0,0 0-1 0 0,-19 10 0 0 0,6 0 450 0 0,0 2 0 0 0,-37 29 0 0 0,-39 45 975 0 0,68-59-1343 0 0,23-22 96 0 0,-53 53-17 0 0,57-55 22 0 0,0 0 0 0 0,1 1 0 0 0,0-1 0 0 0,1 1 0 0 0,-1 0 0 0 0,2 0-1 0 0,-6 15 1 0 0,8-21 48 0 0,0-1 0 0 0,1 1 0 0 0,0 0-1 0 0,-1 0 1 0 0,1-1 0 0 0,0 1 0 0 0,0 0 0 0 0,0 0-1 0 0,0 0 1 0 0,0 0 0 0 0,0-1 0 0 0,0 1 0 0 0,1 0-1 0 0,-1 0 1 0 0,1-1 0 0 0,-1 1 0 0 0,1 0-1 0 0,0-1 1 0 0,0 1 0 0 0,0 0 0 0 0,2 2 0 0 0,-2-2-12 0 0,1-1-1 0 0,1 1 1 0 0,-1-1 0 0 0,0 1 0 0 0,0-1 0 0 0,1 1 0 0 0,-1-1 0 0 0,0 0 0 0 0,1 0 0 0 0,-1 0 0 0 0,1-1 0 0 0,0 1-1 0 0,-1-1 1 0 0,5 1 0 0 0,13 1 18 0 0,1-1-1 0 0,0-1 1 0 0,-1-1-1 0 0,26-4 1 0 0,83-22 1159 0 0,-90 18-865 0 0,90-20-1112 0 0,142-53 0 0 0,-254 75-558 0 0,0-1-1 0 0,19-11 1 0 0,-7 0-734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53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0 11975 0 0,'0'0'267'0'0,"0"0"42"0"0,0 0 17 0 0,-1 3-28 0 0,-4 8-263 0 0,-2 0 0 0 0,1 0 0 0 0,-1 0 1 0 0,-14 15-1 0 0,0 1 337 0 0,-31 44 108 0 0,-66 98 644 0 0,-55 104-1124 0 0,112-178-423 0 0,-32 56-1541 0 0,77-121 1241 0 0,1 1 1 0 0,1 1-1 0 0,-10 34 0 0 0,20-53-3615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5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12 295 13823 0 0,'0'0'315'0'0,"0"0"45"0"0,-1 1 21 0 0,-1 0-270 0 0,2-1-99 0 0,-1 1 0 0 0,0-1 0 0 0,1 1 0 0 0,-1-1 0 0 0,1 1-1 0 0,-1 0 1 0 0,0-1 0 0 0,1 1 0 0 0,0 0 0 0 0,-1 0 0 0 0,1-1 0 0 0,-1 1 0 0 0,1 0 0 0 0,0 0 0 0 0,0 0 0 0 0,-1 0-1 0 0,1-1 1 0 0,0 1 0 0 0,0 0 0 0 0,0 0 0 0 0,0 0 0 0 0,0 0 0 0 0,0 0 0 0 0,0-1 0 0 0,0 1 0 0 0,0 0-1 0 0,0 0 1 0 0,1 1 0 0 0,-1-1 24 0 0,1 1 0 0 0,-1 0-1 0 0,1-1 1 0 0,0 1 0 0 0,-1 0 0 0 0,1-1-1 0 0,0 1 1 0 0,0-1 0 0 0,0 0-1 0 0,0 1 1 0 0,0-1 0 0 0,1 0 0 0 0,-1 1-1 0 0,0-1 1 0 0,0 0 0 0 0,1 0-1 0 0,-1 0 1 0 0,1 0 0 0 0,-1 0 0 0 0,1 0-1 0 0,-1-1 1 0 0,1 1 0 0 0,0-1-1 0 0,-1 1 1 0 0,1-1 0 0 0,0 1 0 0 0,3-1-1 0 0,2 2 170 0 0,1-1 0 0 0,0-1 0 0 0,-1 1-1 0 0,16-2 1 0 0,1-4-201 0 0,0 0-1 0 0,-1-2 1 0 0,0 0-1 0 0,24-12 1 0 0,-8 4-6 0 0,192-86 53 0 0,1 0-303 0 0,-49 28-3749 0 0,-129 53 2467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5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17 833 13823 0 0,'0'0'315'0'0,"-2"0"45"0"0,-8 2 465 0 0,5-3-799 0 0,7-4 62 0 0,5-6 246 0 0,147-176 837 0 0,-58 74-738 0 0,88-102 607 0 0,16 13-96 0 0,-167 171-1399 0 0,-19 17 87 0 0,1 0 0 0 0,0 2-1 0 0,23-16 1 0 0,-38 28 368 0 0,1 0 0 0 0,-1-1 0 0 0,0 1 0 0 0,0 0 0 0 0,0 0 0 0 0,0 0 0 0 0,1 0 0 0 0,-1 0 0 0 0,0 0 0 0 0,0 0 0 0 0,0 0 0 0 0,0 0 0 0 0,1 0 0 0 0,-1 0 0 0 0,0 0 0 0 0,0 0 0 0 0,0 0 0 0 0,1 0 0 0 0,-1 0 0 0 0,0 0 0 0 0,0 0 0 0 0,0 0 0 0 0,0 0 0 0 0,1 0 0 0 0,-1 0 0 0 0,0 0 0 0 0,0 0 0 0 0,0 1 0 0 0,0-1 0 0 0,1 0 0 0 0,-1 0 0 0 0,0 0 0 0 0,0 0 0 0 0,0 0 0 0 0,0 0 0 0 0,0 1 0 0 0,0-1 0 0 0,0 0 0 0 0,1 0 0 0 0,-1 0 0 0 0,0 0 0 0 0,0 1 0 0 0,0-1 0 0 0,0 0 0 0 0,0 0 0 0 0,0 0 0 0 0,0 0 0 0 0,0 1 0 0 0,0-1 0 0 0,0 0 0 0 0,0 0 0 0 0,0 0 0 0 0,0 0 0 0 0,0 1 0 0 0,0-1 0 0 0,0 0 0 0 0,0 0 0 0 0,0 0 0 0 0,0 1 0 0 0,0-1 0 0 0,-2 14 0 0 0,1-12 0 0 0,-3 21 0 0 0,-1 0 0 0 0,-2 0 0 0 0,-14 35 0 0 0,2-8 0 0 0,-103 302 1384 0 0,114-326-1221 0 0,1-1-1 0 0,1 1 1 0 0,-2 30 0 0 0,7-45-167 0 0,0 0 0 0 0,1 0 0 0 0,0 0 0 0 0,1-1 0 0 0,0 1 1 0 0,1 0-1 0 0,0-1 0 0 0,1 1 0 0 0,0-1 0 0 0,7 16 0 0 0,-8-22-27 0 0,0-1 0 0 0,1 1 0 0 0,0 0 0 0 0,-1-1 0 0 0,1 0 0 0 0,0 0 0 0 0,1 0 0 0 0,-1 0 0 0 0,1 0 0 0 0,-1 0 0 0 0,8 3 0 0 0,-9-5-125 0 0,0 0-1 0 0,1 0 0 0 0,-1 0 0 0 0,1 0 1 0 0,-1 0-1 0 0,1 0 0 0 0,-1-1 1 0 0,1 1-1 0 0,-1-1 0 0 0,1 0 0 0 0,0 0 1 0 0,-1 0-1 0 0,1 0 0 0 0,0 0 0 0 0,-1-1 1 0 0,1 1-1 0 0,-1-1 0 0 0,1 1 0 0 0,-1-1 1 0 0,1 0-1 0 0,3-2 0 0 0,9-7-863 0 0,-12 8-4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0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1551 30 11975 0 0,'1'0'547'0'0,"3"-3"-257"0"0,-1 2-214 0 0,0-1 0 0 0,1 1 0 0 0,-1 0 0 0 0,0-1 0 0 0,1 2 1 0 0,6-2-1 0 0,24-6 3346 0 0,-32 7-2910 0 0,-2 1 0 0 0,0 0 0 0 0,0 0 0 0 0,0 0 0 0 0,0 0 0 0 0,0 0 0 0 0,0 0 0 0 0,-2-1-69 0 0,-1 0-428 0 0,0 0 0 0 0,0 0 0 0 0,0 0 0 0 0,0 0 0 0 0,0 0 1 0 0,0 0-1 0 0,-1 1 0 0 0,1 0 0 0 0,0-1 0 0 0,0 1 0 0 0,-5 1 0 0 0,-41 7-45 0 0,34-5 44 0 0,-67 14 494 0 0,2 5 0 0 0,0 2 0 0 0,-146 69 0 0 0,-38 18-906 0 0,148-65-572 0 0,49-20 458 0 0,41-18 493 0 0,0 2 0 0 0,0 1-1 0 0,1 1 1 0 0,-41 27 0 0 0,65-38 19 0 0,-1 0 0 0 0,1 0 0 0 0,-1 1 0 0 0,1-1 0 0 0,0 0 0 0 0,0 1 0 0 0,0-1 0 0 0,0 0 0 0 0,0 1 0 0 0,0 0 0 0 0,0-1 0 0 0,0 1 0 0 0,0-1 0 0 0,1 1 0 0 0,-1 0 0 0 0,1 0 0 0 0,-1-1 0 0 0,1 1 0 0 0,0 0 0 0 0,0 0 0 0 0,0-1 0 0 0,0 1 0 0 0,0 0 0 0 0,0 0 0 0 0,0 0 0 0 0,0-1 0 0 0,1 1 0 0 0,-1 0 0 0 0,1 0 0 0 0,-1-1 0 0 0,1 1 0 0 0,0 0 0 0 0,0-1 0 0 0,-1 1 0 0 0,1-1 0 0 0,0 1 0 0 0,0-1 0 0 0,1 1 0 0 0,-1-1 0 0 0,0 0 0 0 0,0 0 0 0 0,1 1 0 0 0,1 0 0 0 0,7 4 1 0 0,0 0-1 0 0,1 0 1 0 0,0-1-1 0 0,0 0 0 0 0,0-1 1 0 0,1-1-1 0 0,21 5 1 0 0,87 4-26 0 0,-78-9-26 0 0,71 5-429 0 0,-37-5-268 0 0,114 22 0 0 0,-189-25 748 0 0,18 4 0 0 0,0 1 0 0 0,22 7 0 0 0,-35-9 0 0 0,-1 0 0 0 0,1-1 0 0 0,-1 1 0 0 0,0 1 0 0 0,1-1 0 0 0,-1 1 0 0 0,-1 0 0 0 0,1 0 0 0 0,-1 1 0 0 0,8 8 0 0 0,-5-3 0 0 0,-1-1 0 0 0,0 1 0 0 0,0 0 0 0 0,-1 1 0 0 0,4 11 0 0 0,-6-14 0 0 0,-1-1 0 0 0,0 1 0 0 0,-1 0 0 0 0,0 0 0 0 0,0 0 0 0 0,-1 0 0 0 0,0-1 0 0 0,-1 13 0 0 0,-1-9 0 0 0,1-1 0 0 0,0 1 0 0 0,-1-1 0 0 0,-3 11 0 0 0,4-18 0 0 0,0-1 0 0 0,0 1 0 0 0,0-1 0 0 0,0 1 0 0 0,-1-1 0 0 0,1 1 0 0 0,-1-1 0 0 0,0 0 0 0 0,1 0 0 0 0,-1 0 0 0 0,0 0 0 0 0,0 0 0 0 0,0 0 0 0 0,-1 0 0 0 0,1-1 0 0 0,-4 3 0 0 0,-5 1 0 0 0,9-3 0 0 0,-1 0 0 0 0,0-1 0 0 0,0 1 0 0 0,0-1 0 0 0,0 0 0 0 0,0 0 0 0 0,0 0 0 0 0,-1 0 0 0 0,1 0 0 0 0,0-1 0 0 0,0 0 0 0 0,-1 1 0 0 0,-5-2 0 0 0,-37-5 49 0 0,-33-3 304 0 0,-62 2 985 0 0,-296-8-1086 0 0,186 9-180 0 0,240 6-50 0 0,-191-16 105 0 0,206 16-349 0 0,1 0-1 0 0,-1-1 1 0 0,1 1-1 0 0,6-2 1 0 0,6-1-667 0 0,10 2-741 0 0,-1 1-1 0 0,40 5 1 0 0,-52-3 533 0 0,-9-1 599 0 0,0 0 0 0 0,0 0 0 0 0,0 0 0 0 0,0 1-1 0 0,0-1 1 0 0,0 2 0 0 0,7 3 0 0 0,12 11-1549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5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15663 0 0,'0'0'696'0'0,"0"0"136"0"0,0 0-664 0 0,13-6-168 0 0,5 1 0 0 0,3-2 0 0 0,2 0 0 0 0,5-2 0 0 0,8 0 0 0 0,1-1 0 0 0,2-3 0 0 0,2 1 0 0 0,3-4 0 0 0,0 0-4608 0 0,-1 0-952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5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0 10135 0 0,'0'0'231'0'0,"0"2"29"0"0,-1 17-103 0 0,-2 1 0 0 0,0-1 0 0 0,-1 0 0 0 0,-8 24 0 0 0,8-30 94 0 0,-7 20 407 0 0,-1-1-1 0 0,-23 44 1 0 0,-41 59 725 0 0,44-80-1090 0 0,-313 457 654 0 0,285-425 20 0 0,38-54-817 0 0,22-33-150 0 0,0 0 0 0 0,0 1 0 0 0,0-1 0 0 0,0 0 0 0 0,0 0 0 0 0,0 0 0 0 0,0 0 0 0 0,0 1 0 0 0,-1-1 0 0 0,1 0 0 0 0,0 0 0 0 0,0 0 0 0 0,0 0 0 0 0,0 1 0 0 0,0-1 0 0 0,0 0 0 0 0,0 0 0 0 0,-1 0 0 0 0,1 0 0 0 0,0 0 0 0 0,0 0 0 0 0,0 0 0 0 0,0 0 0 0 0,0 1 0 0 0,-1-1 0 0 0,1 0 0 0 0,0 0 0 0 0,0 0 0 0 0,0 0 0 0 0,0 0 0 0 0,-1 0 0 0 0,1 0 0 0 0,0 0 0 0 0,0 0 0 0 0,0 0 0 0 0,-1 0 0 0 0,1 0 0 0 0,0 0 0 0 0,0 0 0 0 0,0 0 0 0 0,0 0 0 0 0,-1 0 0 0 0,1 0 0 0 0,0-1 0 0 0,0 1 0 0 0,0 0 0 0 0,0 0 0 0 0,0 0 0 0 0,-1 0 0 0 0,1 0 0 0 0,0 0 0 0 0,0 0 0 0 0,0-1 0 0 0,0 1 0 0 0,0 0 0 0 0,0 0 0 0 0,-1 0 0 0 0,1 0 0 0 0,0 0 0 0 0,0-1 0 0 0,0 1 0 0 0,0 0 0 0 0,0 0 0 0 0,0 0 0 0 0,0-1 0 0 0,-3-9 0 0 0,3 9 0 0 0,0-4-70 0 0,-1-1 0 0 0,1 0 0 0 0,0 0 0 0 0,1 1 0 0 0,-1-1 0 0 0,1 0 0 0 0,0 1 0 0 0,1-1 0 0 0,-1 0 0 0 0,5-7 0 0 0,3-8-437 0 0,15-25 1 0 0,-20 40 463 0 0,7-12 24 0 0,1 1 1 0 0,0 0-1 0 0,2 1 1 0 0,0 1 0 0 0,0 0-1 0 0,1 0 1 0 0,1 2 0 0 0,24-16-1 0 0,-27 20 19 0 0,1 2 0 0 0,0-1 0 0 0,1 2 0 0 0,0 0 0 0 0,0 1 0 0 0,0 0 0 0 0,0 1 0 0 0,1 1 0 0 0,0 1 0 0 0,0 0 0 0 0,0 1 0 0 0,-1 0 0 0 0,1 2 0 0 0,0-1 0 0 0,0 2 0 0 0,28 6 0 0 0,-35-5 53 0 0,0 0-1 0 0,-1 0 1 0 0,0 0-1 0 0,1 1 0 0 0,-1 0 1 0 0,-1 1-1 0 0,1 0 1 0 0,-1 0-1 0 0,0 1 0 0 0,0 0 1 0 0,0 0-1 0 0,-1 0 1 0 0,0 1-1 0 0,0 0 1 0 0,-1 0-1 0 0,0 0 0 0 0,0 1 1 0 0,6 13-1 0 0,-7-13-4 0 0,-1-1-1 0 0,-1 1 1 0 0,1 0-1 0 0,-1 0 0 0 0,-1 1 1 0 0,0-1-1 0 0,0 0 1 0 0,0 0-1 0 0,-1 1 1 0 0,0-1-1 0 0,-1 0 0 0 0,0 0 1 0 0,0 1-1 0 0,0-1 1 0 0,-1 0-1 0 0,-1 0 1 0 0,1 0-1 0 0,-1-1 0 0 0,-1 1 1 0 0,-4 8-1 0 0,2-7-47 0 0,0-1 0 0 0,0 1 0 0 0,-1-1 0 0 0,0-1 0 0 0,-1 0 0 0 0,1 0 0 0 0,-2 0 0 0 0,-11 7 0 0 0,-9 3 0 0 0,-37 17 0 0 0,46-24 0 0 0,-11 4 0 0 0,0-1 0 0 0,0-2 0 0 0,-1-1 0 0 0,-1-2 0 0 0,1-1 0 0 0,-1-1 0 0 0,-39 1 0 0 0,69-7-191 0 0,-1 0 0 0 0,1 0 0 0 0,-1 0 0 0 0,1 0 0 0 0,0-1 0 0 0,-1 0 0 0 0,1 1 0 0 0,-4-3 0 0 0,6 3 113 0 0,0-1 1 0 0,0 1-1 0 0,0-1 1 0 0,0 1-1 0 0,0-1 0 0 0,1 1 1 0 0,-1-1-1 0 0,0 0 1 0 0,0 1-1 0 0,1-1 0 0 0,-1 0 1 0 0,1 0-1 0 0,-1 0 0 0 0,0 1 1 0 0,1-1-1 0 0,0 0 1 0 0,-1 0-1 0 0,1 0 0 0 0,-1 0 1 0 0,1 0-1 0 0,0 0 1 0 0,0 0-1 0 0,0 0 0 0 0,-1 0 1 0 0,1 0-1 0 0,0 0 1 0 0,0 0-1 0 0,0 0 0 0 0,1 0 1 0 0,-1 0-1 0 0,0-1 1 0 0,5-15-1457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55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175 105 11975 0 0,'1'13'1200'0'0,"-1"-11"-1120"0"0,1 0 0 0 0,0 0 0 0 0,0 0 0 0 0,0 0 1 0 0,0 0-1 0 0,0 0 0 0 0,0 0 0 0 0,1-1 0 0 0,-1 1 0 0 0,0 0 0 0 0,1-1 0 0 0,0 1 0 0 0,-1-1 0 0 0,1 0 0 0 0,0 1 0 0 0,0-1 0 0 0,-1 0 0 0 0,1 0 0 0 0,0 0 0 0 0,0 0 0 0 0,0 0 0 0 0,1-1 0 0 0,-1 1 0 0 0,0-1 0 0 0,3 1 1 0 0,2 0 168 0 0,0-1 1 0 0,-1 0 0 0 0,1-1 0 0 0,0 0 0 0 0,11-2 0 0 0,-17 2-239 0 0,18-3 40 0 0,-1-2 0 0 0,1 0-1 0 0,-2-1 1 0 0,1-1 0 0 0,-1-1-1 0 0,0 0 1 0 0,-1-1 0 0 0,0-1-1 0 0,-1-1 1 0 0,0 0 0 0 0,14-15-1 0 0,-19 16-50 0 0,-9 11 0 0 0,-1 0 0 0 0,0-1 0 0 0,0 1 0 0 0,1 0 0 0 0,-1 0 0 0 0,0-1 0 0 0,0 1 0 0 0,1 0 0 0 0,-1-1 0 0 0,0 1 0 0 0,0-1 0 0 0,0 1 0 0 0,0 0 0 0 0,0-1 0 0 0,1 1 0 0 0,-1 0 0 0 0,0-1 0 0 0,0 1 0 0 0,0-1 0 0 0,0 1 0 0 0,0 0 0 0 0,0-1 0 0 0,-1 0-15 0 0,0 0 0 0 0,0 0 1 0 0,0 1-1 0 0,1-1 0 0 0,-1 1 0 0 0,0-1 0 0 0,0 0 0 0 0,0 1 0 0 0,0 0 0 0 0,0-1 0 0 0,0 1 0 0 0,0 0 0 0 0,0-1 1 0 0,0 1-1 0 0,0 0 0 0 0,-1 0 0 0 0,1 0 0 0 0,0 0 0 0 0,0 0 0 0 0,-1 0 0 0 0,-26 2-548 0 0,7 2 279 0 0,0 1-1 0 0,0 1 1 0 0,1 1-1 0 0,-1 0 1 0 0,-31 18-1 0 0,20-7-200 0 0,0 1-1 0 0,-42 35 0 0 0,51-35 818 0 0,1 1 0 0 0,-26 30 0 0 0,40-41-221 0 0,0 1 0 0 0,1 0-1 0 0,0 1 1 0 0,1-1 0 0 0,0 1-1 0 0,1 0 1 0 0,0 1 0 0 0,-4 15-1 0 0,8-24-80 0 0,0 0 0 0 0,0 0 0 0 0,1 1 1 0 0,-1-1-1 0 0,1 1 0 0 0,0-1 0 0 0,0 0 0 0 0,0 1 0 0 0,1-1 0 0 0,-1 0 0 0 0,1 1 0 0 0,0-1 0 0 0,0 0 0 0 0,0 1 0 0 0,0-1 0 0 0,0 0 1 0 0,1 0-1 0 0,-1 0 0 0 0,1 0 0 0 0,0 0 0 0 0,0-1 0 0 0,0 1 0 0 0,0 0 0 0 0,0-1 0 0 0,1 0 0 0 0,-1 1 0 0 0,1-1 0 0 0,0 0 0 0 0,0 0 1 0 0,5 3-1 0 0,1-1 41 0 0,0-1 0 0 0,0 1 1 0 0,0-1-1 0 0,1-1 1 0 0,-1 1-1 0 0,1-2 1 0 0,0 1-1 0 0,-1-1 0 0 0,18-1 1 0 0,-8-1-563 0 0,30-6-1 0 0,-10-1-20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5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0 11975 0 0,'0'2'267'0'0,"-2"7"-11"0"0,1-8-219 0 0,1 0 1 0 0,-1 1 0 0 0,1-1-1 0 0,0 1 1 0 0,0-1 0 0 0,-1 0-1 0 0,1 1 1 0 0,0-1 0 0 0,0 1-1 0 0,0-1 1 0 0,1 1-1 0 0,-1-1 1 0 0,0 0 0 0 0,0 1-1 0 0,1-1 1 0 0,-1 1 0 0 0,2 1-1 0 0,2 4 20 0 0,-3-4-54 0 0,1-1 1 0 0,-1 0 0 0 0,1 1-1 0 0,-1-1 1 0 0,0 1 0 0 0,0-1 0 0 0,0 1-1 0 0,-1-1 1 0 0,1 1 0 0 0,-1 0-1 0 0,1-1 1 0 0,-1 1 0 0 0,0 0 0 0 0,0 3-1 0 0,-1 1 0 0 0,-1 0 0 0 0,0 0-1 0 0,0 0 1 0 0,0 0 0 0 0,-7 13-1 0 0,-22 32 278 0 0,24-39-140 0 0,-131 203 553 0 0,-67 114 218 0 0,24-43-911 0 0,170-273 0 0 0,0 0 0 0 0,-1-1 0 0 0,-23 20 0 0 0,31-28 0 0 0,0-1 0 0 0,1 0 0 0 0,-1 1 0 0 0,1 0 0 0 0,0 0 0 0 0,0 0 0 0 0,1 0 0 0 0,-1 0 0 0 0,1 1 0 0 0,0-1 0 0 0,1 1 0 0 0,-2 5 0 0 0,3-4-1020 0 0,0-6-4080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5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0 358 17503 0 0,'0'0'399'0'0,"0"0"60"0"0,6 0 442 0 0,9 4-879 0 0,1-1 0 0 0,-1-1 0 0 0,1 0 0 0 0,0-2 0 0 0,0 1-1 0 0,0-2 1 0 0,16-2 0 0 0,9-3-29 0 0,63-18 0 0 0,475-189-1666 0 0,-422 135-2264 0 0,-82 33 1891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5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 13823 0 0,'-27'31'644'0'0,"-45"62"0"0"0,40-48-420 0 0,-125 201-224 0 0,21 14 0 0 0,22-22 0 0 0,1 1 0 0 0,91-197 436 0 0,20-41 51 0 0,2-1 22 0 0,0 0-66 0 0,2-1-294 0 0,20-20-176 0 0,-1 0 0 0 0,33-45-1 0 0,-32 37-615 0 0,40-39 0 0 0,-31 39 286 0 0,35-24 0 0 0,-54 44 497 0 0,2 0 0 0 0,-1 1 1 0 0,1 1-1 0 0,0 0 0 0 0,0 1 1 0 0,16-4-1 0 0,-28 9-98 0 0,0 0-1 0 0,-1 1 0 0 0,1 0 1 0 0,0-1-1 0 0,0 1 1 0 0,-1 0-1 0 0,1 0 0 0 0,0 0 1 0 0,0 0-1 0 0,0 0 1 0 0,-1 0-1 0 0,1 0 0 0 0,0 1 1 0 0,0-1-1 0 0,-1 1 1 0 0,1-1-1 0 0,0 1 0 0 0,-1 0 1 0 0,1 0-1 0 0,-1-1 1 0 0,1 1-1 0 0,-1 0 0 0 0,1 0 1 0 0,-1 1-1 0 0,2 1 1 0 0,-1-1-35 0 0,0 1 1 0 0,-1-1 0 0 0,1 1 0 0 0,-1 0 0 0 0,0 0 0 0 0,0 0 0 0 0,0 0 0 0 0,0 0 0 0 0,0 0 0 0 0,-1 0 0 0 0,1 0 0 0 0,-1 0 0 0 0,0 6 0 0 0,-1 15 387 0 0,0 0 1 0 0,-2 0-1 0 0,0-1 0 0 0,-13 42 0 0 0,16-64-395 0 0,-4 15-13 0 0,-1 0 0 0 0,-1 0 1 0 0,-1-1-1 0 0,-16 30 0 0 0,22-43-324 0 0,1-2-138 0 0,0 0-761 0 0,0 0-3062 0 0,0 0-1316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57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289 121 13823 0 0,'0'0'315'0'0,"0"0"45"0"0,0 0 21 0 0,0 0-49 0 0,2 0-220 0 0,2 2 22 0 0,1-1 0 0 0,-1-1 0 0 0,1 1 0 0 0,-1-1-1 0 0,1 1 1 0 0,-1-1 0 0 0,1 0 0 0 0,0-1 0 0 0,-1 1-1 0 0,8-3 1 0 0,-2 1 465 0 0,0-1 0 0 0,1-1-1 0 0,14-6 1 0 0,-21 7-683 0 0,0 1 0 0 0,0-1 1 0 0,-1 0-1 0 0,1 0 0 0 0,-1 0 0 0 0,0-1 1 0 0,1 1-1 0 0,-1-1 0 0 0,-1 0 0 0 0,1 0 1 0 0,-1 0-1 0 0,1 0 0 0 0,-1 0 0 0 0,0-1 1 0 0,-1 1-1 0 0,1 0 0 0 0,-1-1 0 0 0,0 1 1 0 0,0-1-1 0 0,0-7 0 0 0,-1 12 84 0 0,1-1 0 0 0,-1 1 0 0 0,0-1 0 0 0,0 1 0 0 0,0-1 0 0 0,-1 1 0 0 0,1-1 0 0 0,0 1 0 0 0,0-1 0 0 0,0 1 0 0 0,0-1 0 0 0,0 1 0 0 0,-1-1 0 0 0,1 1 0 0 0,0-1 0 0 0,0 1 0 0 0,-1-1 0 0 0,1 1 0 0 0,0-1 0 0 0,-1 1 0 0 0,1 0 0 0 0,0-1 0 0 0,-1 1 0 0 0,1 0 0 0 0,-1-1 0 0 0,0 0 0 0 0,-1 1 0 0 0,1-1 0 0 0,0 1 0 0 0,-1-1 0 0 0,1 1 0 0 0,0 0 0 0 0,-1-1 0 0 0,1 1 0 0 0,-3 0 0 0 0,-1 0 0 0 0,-1 0 0 0 0,1 1 0 0 0,-1 0 0 0 0,-6 2 0 0 0,-2 1 0 0 0,0 1 0 0 0,1 1 0 0 0,0 0 0 0 0,0 1 0 0 0,-21 14 0 0 0,15-6 0 0 0,-1 0 0 0 0,-27 30 0 0 0,17-10 346 0 0,2 2 0 0 0,1 1 0 0 0,-26 48 0 0 0,39-61-224 0 0,1 0-1 0 0,1 1 1 0 0,2 1 0 0 0,-15 52-1 0 0,24-73-121 0 0,0 0 0 0 0,1-1 0 0 0,-1 1 0 0 0,1 0 0 0 0,0 0 0 0 0,1 0 0 0 0,-1 0 0 0 0,1 0 0 0 0,3 9 0 0 0,-4-13 0 0 0,1 1 0 0 0,0-1 0 0 0,0 0 0 0 0,0 0 0 0 0,0 0 0 0 0,0 0 0 0 0,1 0 0 0 0,-1 0 0 0 0,0 0 0 0 0,1 0 0 0 0,0 0 0 0 0,-1-1 0 0 0,1 1 0 0 0,0-1 0 0 0,0 1 0 0 0,0-1 0 0 0,0 0 0 0 0,0 0 0 0 0,0 0 0 0 0,0 0 0 0 0,0 0 0 0 0,1 0 0 0 0,-1 0 0 0 0,0-1 0 0 0,0 1 0 0 0,5 0 0 0 0,5-1-35 0 0,0 0 0 0 0,-1-1 0 0 0,1-1 0 0 0,21-4-1 0 0,46-19-664 0 0,37-22-4834 0 0,-59 21-80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5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338 186 10135 0 0,'0'0'231'0'0,"0"0"29"0"0,0 0 19 0 0,0 0 37 0 0,0 0 125 0 0,-1 1 58 0 0,-2 1-328 0 0,1-1 0 0 0,0 1 0 0 0,0-1 0 0 0,0 1 0 0 0,1 0 0 0 0,-1 0 0 0 0,0 0 0 0 0,1 0 0 0 0,-3 4 0 0 0,2-1 11 0 0,0 0 0 0 0,0-1 0 0 0,1 1 0 0 0,0 0 0 0 0,0 0 0 0 0,0 0 0 0 0,0 5 0 0 0,1-9-133 0 0,0 0 0 0 0,0 0 0 0 0,0 1-1 0 0,0-1 1 0 0,0 0 0 0 0,0 0 0 0 0,0 0-1 0 0,0 0 1 0 0,0 0 0 0 0,0 0 0 0 0,1 0-1 0 0,-1 0 1 0 0,1 0 0 0 0,-1 0 0 0 0,1 0-1 0 0,-1 0 1 0 0,1 0 0 0 0,-1-1 0 0 0,1 1-1 0 0,1 2 1 0 0,-1-3 15 0 0,0 1 0 0 0,1 0 0 0 0,-1-1 0 0 0,0 1 0 0 0,0-1 0 0 0,1 1 0 0 0,-1-1 0 0 0,0 1 0 0 0,1-1 0 0 0,-1 0 0 0 0,0 0 0 0 0,1 0 0 0 0,-1 0 0 0 0,1 0 0 0 0,1 0 0 0 0,7-2-64 0 0,-1 1 0 0 0,0-2 0 0 0,-1 1 0 0 0,1-1 0 0 0,14-7 0 0 0,41-24 0 0 0,-56 29 0 0 0,24-14 0 0 0,0-2 0 0 0,-1-1 0 0 0,-1-1 0 0 0,37-38 0 0 0,-64 58-99 0 0,0 0-1 0 0,0-1 0 0 0,0 1 1 0 0,-1-1-1 0 0,0 0 1 0 0,0 1-1 0 0,0-1 0 0 0,0 0 1 0 0,1-5-1 0 0,-2 8 62 0 0,-1 0 0 0 0,0 0 0 0 0,0 0 0 0 0,0-1 0 0 0,0 1 0 0 0,0 0 0 0 0,0 0 0 0 0,0 0 0 0 0,0 0 0 0 0,0 0 0 0 0,0 0 0 0 0,-1 0 0 0 0,1 0 0 0 0,0 0 0 0 0,-1 0 0 0 0,1 0 0 0 0,-1-1 0 0 0,0 1 19 0 0,0 0 1 0 0,0 0 0 0 0,0 0-1 0 0,0 0 1 0 0,-1 0 0 0 0,1 1-1 0 0,0-1 1 0 0,0 0 0 0 0,-1 0-1 0 0,1 1 1 0 0,0-1 0 0 0,-1 1-1 0 0,1-1 1 0 0,0 1 0 0 0,-1 0 0 0 0,-1-1-1 0 0,-4 0-64 0 0,-1 1 0 0 0,1-1 0 0 0,0 1 0 0 0,-1 1 0 0 0,1-1-1 0 0,-1 1 1 0 0,-10 3 0 0 0,-53 19-950 0 0,48-14 849 0 0,-74 25 101 0 0,-172 89 0 0 0,259-118 103 0 0,-11 7 423 0 0,-28 20 0 0 0,44-28-344 0 0,-1 0 0 0 0,1 1 0 0 0,0 0 0 0 0,0 0 0 0 0,1 0 0 0 0,-1 1 0 0 0,1-1 0 0 0,0 1 0 0 0,-4 10 0 0 0,7-13-6 0 0,0-1 0 0 0,0 1 0 0 0,0 0 0 0 0,1-1 0 0 0,-1 1 0 0 0,1 0 0 0 0,-1 0 0 0 0,1 0 0 0 0,0-1 0 0 0,1 1 0 0 0,-1 0 0 0 0,0 0 0 0 0,1 0 0 0 0,-1-1 0 0 0,1 1 0 0 0,0 0 1 0 0,0-1-1 0 0,0 1 0 0 0,0-1 0 0 0,1 1 0 0 0,-1-1 0 0 0,1 1 0 0 0,-1-1 0 0 0,4 4 0 0 0,4 3 225 0 0,0 0 0 0 0,1 0 0 0 0,0-1 0 0 0,12 7 0 0 0,-16-11-207 0 0,4 2-102 0 0,0 0-1 0 0,1-1 1 0 0,0 0 0 0 0,0 0 0 0 0,0-2-1 0 0,1 1 1 0 0,-1-2 0 0 0,15 3 0 0 0,6 2-324 0 0,-20-5-7 0 0,0-1 0 0 0,0 0 0 0 0,0 0 0 0 0,1-1 0 0 0,-1-1 0 0 0,0 0 1 0 0,18-4-1 0 0,-7-1-769 0 0,0 0 0 0 0,36-16 0 0 0,-5-2-444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58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87 15663 0 0,'0'0'719'0'0,"0"0"-20"0"0,-2 1-449 0 0,-6 11-246 0 0,0 0 0 0 0,1 0 0 0 0,1 0 0 0 0,-1 1 0 0 0,2 0 0 0 0,0 0-1 0 0,0 0 1 0 0,-2 15 0 0 0,-2 18-7 0 0,-3 50-1 0 0,11-93 4 0 0,0 5 0 0 0,1-1 0 0 0,-1 1 0 0 0,1-1 0 0 0,1 0 0 0 0,-1 1 0 0 0,1-1 0 0 0,0 1 0 0 0,1-1 0 0 0,0 0 0 0 0,0 0 0 0 0,0 0 0 0 0,1 0 0 0 0,4 8 0 0 0,0-7 75 0 0,-4-6 24 0 0,1-1 1 0 0,-1 0-1 0 0,0 0 0 0 0,0 0 0 0 0,0 0 1 0 0,1-1-1 0 0,-1 1 0 0 0,0-1 1 0 0,1 0-1 0 0,-1 0 0 0 0,0 0 1 0 0,0 0-1 0 0,1-1 0 0 0,-1 1 1 0 0,0-1-1 0 0,1 0 0 0 0,3-1 1 0 0,-1 0-78 0 0,-1-1 0 0 0,1 1 1 0 0,0-1-1 0 0,0 0 1 0 0,-1 0-1 0 0,0 0 0 0 0,0-1 1 0 0,7-5-1 0 0,-4 0-22 0 0,1-1 0 0 0,-2 1 0 0 0,1-1 0 0 0,-1 0 0 0 0,-1-1 0 0 0,0 0 0 0 0,-1 0 0 0 0,7-18 0 0 0,-5 14 0 0 0,0 1 0 0 0,1 0 0 0 0,19-26 0 0 0,1 0 0 0 0,-16 20 0 0 0,2 1 0 0 0,0 0 0 0 0,1 2 0 0 0,1-1 0 0 0,0 2 0 0 0,2 0 0 0 0,27-19 0 0 0,-29 23-431 0 0,1 1 0 0 0,32-15 0 0 0,-29 18-6036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5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120 145 15663 0 0,'0'0'719'0'0,"0"0"-20"0"0,2-1-374 0 0,12-1 472 0 0,-3 0-553 0 0,-1 0 0 0 0,0-1 0 0 0,1 0 0 0 0,16-7 0 0 0,-11 2-244 0 0,31-8 1 0 0,12-5 1 0 0,-52 19-10 0 0,-1-1-1 0 0,0-1 1 0 0,-1 1 0 0 0,1-1-1 0 0,-1 0 1 0 0,1-1 0 0 0,4-5-1 0 0,30-31-1753 0 0,-52 40 1596 0 0,2 3 166 0 0,1 0 0 0 0,-1 0 0 0 0,1 1 0 0 0,-1 0 0 0 0,1 1 0 0 0,0 0 0 0 0,-11 8 0 0 0,-60 42 0 0 0,56-36 0 0 0,-16 12 0 0 0,-37 35 0 0 0,63-52 0 0 0,1 1 0 0 0,1 0 0 0 0,0 1 0 0 0,0 0 0 0 0,-16 31 0 0 0,27-44-126 0 0,0 1-1 0 0,0-1 1 0 0,0 1 0 0 0,0-1-1 0 0,0 1 1 0 0,1-1-1 0 0,-1 1 1 0 0,1-1-1 0 0,-1 1 1 0 0,1 0 0 0 0,0-1-1 0 0,0 1 1 0 0,1 4-1 0 0,0-6-20 0 0,-1 0 0 0 0,1 1-1 0 0,-1-1 1 0 0,1 0-1 0 0,-1 0 1 0 0,1 1 0 0 0,0-1-1 0 0,0 0 1 0 0,-1 0 0 0 0,1 0-1 0 0,0 0 1 0 0,0 0 0 0 0,0 0-1 0 0,0 0 1 0 0,0 0 0 0 0,1-1-1 0 0,-1 1 1 0 0,0 0 0 0 0,0-1-1 0 0,0 1 1 0 0,1 0-1 0 0,-1-1 1 0 0,0 0 0 0 0,1 1-1 0 0,-1-1 1 0 0,0 0 0 0 0,2 1-1 0 0,16-1-4820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05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21191 0 0,'0'0'936'0'0,"0"0"200"0"0,0 0-912 0 0,-5 8-224 0 0,-6 3 0 0 0,1 0 0 0 0,1-2 0 0 0,2-1 0 0 0,3-1 0 0 0,4-7 0 0 0,2 9-768 0 0,-2-9-208 0 0,32-1-40 0 0,-7-12-8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59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34 203 11975 0 0,'-1'2'267'0'0,"0"2"-114"0"0,0 0 0 0 0,-1 1 1 0 0,0-1-1 0 0,0 0 0 0 0,-3 5 0 0 0,2-5-132 0 0,1 0 0 0 0,0 1 0 0 0,-1-1 0 0 0,2 1 0 0 0,-3 6 0 0 0,0 1-336 0 0,4-6 3014 0 0,12-12-1023 0 0,147-100 2540 0 0,-108 69-4255 0 0,1 3 1 0 0,77-39-1 0 0,-109 64 39 0 0,33-10 0 0 0,-52 19 0 0 0,0 0 0 0 0,-1-1 0 0 0,1 1 0 0 0,0 0 0 0 0,0 0 0 0 0,-1 0 0 0 0,1 0 0 0 0,0 0 0 0 0,0 0 0 0 0,0 0 0 0 0,-1 0 0 0 0,1 0 0 0 0,1 1 0 0 0,-1-1 0 0 0,0 1 0 0 0,0-1 0 0 0,0 1 0 0 0,-1 0 0 0 0,1 0 0 0 0,0-1 0 0 0,-1 1 0 0 0,1 0 0 0 0,-1 0 0 0 0,1 0 0 0 0,-1 0 0 0 0,1 0 0 0 0,-1 0 0 0 0,0-1 0 0 0,1 1 0 0 0,-1 0 0 0 0,0 0 0 0 0,0 0 0 0 0,0 0 0 0 0,0 0 0 0 0,0 0 0 0 0,0 0 0 0 0,0 0 0 0 0,0 0 0 0 0,0 0 0 0 0,-1 2 0 0 0,-7 27 0 0 0,-11 13-21 0 0,-1-1 0 0 0,-36 53 0 0 0,21-37-769 0 0,26-41-1134 0 0,-13 33 0 0 0,21-48 400 0 0,1-2-11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6:59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0 17503 0 0,'0'0'803'0'0,"0"0"-18"0"0,0 3-501 0 0,-10 31-274 0 0,-2 0 0 0 0,-1-1 0 0 0,-24 44 0 0 0,-61 92-18 0 0,94-163 8 0 0,-84 119 0 0 0,26-41 0 0 0,15-17 124 0 0,-86 134 1013 0 0,118-174-1003 0 0,2 0 0 0 0,0 1-1 0 0,2 0 1 0 0,0 1 0 0 0,-10 53 0 0 0,22-60-1266 0 0,0-12-1620 0 0,9-20-128 0 0,8-11 1348 0 0,3-1-4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0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78 151 19351 0 0,'-10'1'421'0'0,"0"1"-1"0"0,0 0 1 0 0,-1 0-1 0 0,-18 7 1 0 0,29-9-404 0 0,-1 1-1 0 0,1-1 1 0 0,-1 0 0 0 0,1 0-1 0 0,-1 0 1 0 0,1 1 0 0 0,0-1-1 0 0,-1 0 1 0 0,1 0 0 0 0,0 1-1 0 0,-1-1 1 0 0,1 0 0 0 0,0 1-1 0 0,-1-1 1 0 0,1 0 0 0 0,0 1-1 0 0,0-1 1 0 0,0 0 0 0 0,-1 1-1 0 0,1-1 1 0 0,0 1 0 0 0,0-1-1 0 0,0 0 1 0 0,0 1 0 0 0,0-1-1 0 0,-1 1 1 0 0,1-1 0 0 0,0 1-1 0 0,0-1 1 0 0,0 0 0 0 0,0 1-1 0 0,0-1 1 0 0,0 1 0 0 0,1-1-1 0 0,-1 1 1 0 0,0-1 0 0 0,0 0 0 0 0,0 1-1 0 0,0-1 1 0 0,0 1 0 0 0,1-1-1 0 0,-1 0 1 0 0,0 1 0 0 0,0-1-1 0 0,1 1 1 0 0,-1-1 0 0 0,0 0-1 0 0,1 0 1 0 0,-1 1 0 0 0,0-1-1 0 0,1 0 1 0 0,-1 1 0 0 0,0-1-1 0 0,1 0 1 0 0,0 1 0 0 0,-1-1-3 0 0,2 1 71 0 0,0 0 0 0 0,0 0 1 0 0,1 0-1 0 0,-1 0 0 0 0,1 0 0 0 0,-1 0 1 0 0,0-1-1 0 0,1 1 0 0 0,-1-1 1 0 0,1 0-1 0 0,3 0 0 0 0,32-1 4 0 0,-32 0-84 0 0,41-5-5 0 0,85-25 0 0 0,-71 16 0 0 0,3 0-61 0 0,132-34 1627 0 0,-7-13-3816 0 0,-156 48 1227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0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20 10135 0 0,'0'0'231'0'0,"0"0"29"0"0,0 0 19 0 0,7-6 7 0 0,4-7-140 0 0,-10 12 600 0 0,-1 1 232 0 0,0 0 40 0 0,0 0-63 0 0,0 0-290 0 0,0 0-121 0 0,0 0-28 0 0,-1 2-72 0 0,-5 17-346 0 0,-21 55-24 0 0,-33 74 220 0 0,-50 101 75 0 0,-35-7-869 0 0,35-65-1047 0 0,107-171 1399 0 0,-11 17-744 0 0,-25 34 0 0 0,35-52 614 0 0,0 0 0 0 0,0 0 1 0 0,-1 0-1 0 0,0-1 1 0 0,0 1-1 0 0,0-1 1 0 0,0 0-1 0 0,-1-1 0 0 0,1 1 1 0 0,-1-1-1 0 0,0 0 1 0 0,-7 2-1 0 0,13-5 100 0 0,0 0 138 0 0,-1 0-1 0 0,1 0 0 0 0,0 0 0 0 0,0 1 1 0 0,-1-1-1 0 0,1 0 0 0 0,0 0 0 0 0,0 0 1 0 0,-1 0-1 0 0,1 0 0 0 0,0 0 1 0 0,0 0-1 0 0,-1 0 0 0 0,1 0 0 0 0,0 0 1 0 0,0 0-1 0 0,-1 0 0 0 0,1 0 0 0 0,0 0 1 0 0,0 0-1 0 0,-1 0 0 0 0,1 0 0 0 0,0 0 1 0 0,0 0-1 0 0,-1 0 0 0 0,1-1 1 0 0,0 1-1 0 0,0 0 0 0 0,-1 0 0 0 0,1 0 1 0 0,0 0-1 0 0,0 0 0 0 0,0-1 0 0 0,-1 1 1 0 0,1 0-1 0 0,0 0 0 0 0,0 0 0 0 0,0-1 1 0 0,0 1-1 0 0,0 0 0 0 0,0 0 1 0 0,-1-1-1 0 0,1 1 0 0 0,0-1 0 0 0,-4-19-983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0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0 247 13823 0 0,'0'0'315'0'0,"0"0"45"0"0,0 0 21 0 0,0 0-49 0 0,3 0-220 0 0,28-2 507 0 0,-1-2 0 0 0,1-1 0 0 0,-1-1-1 0 0,39-14 1 0 0,-25 7 26 0 0,237-77 117 0 0,-50 14 869 0 0,-200 66-1995 0 0,-14 4 712 0 0,24-6 1 0 0,-11 9-2285 0 0,-26 3 1044 0 0,0 1 0 0 0,0-1 0 0 0,0 1 0 0 0,0 0-1 0 0,4 1 1 0 0,2 3-5352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02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36 8287 0 0,'1'0'191'0'0,"43"-20"482"0"0,-32 17-518 0 0,-5 0 296 0 0,1 1 0 0 0,0 0 0 0 0,1 0 0 0 0,13-1 0 0 0,-20 3-402 0 0,-1 0-1 0 0,1 0 0 0 0,-1 0 1 0 0,0 0-1 0 0,1 0 1 0 0,-1 0-1 0 0,0 0 0 0 0,1 1 1 0 0,-1-1-1 0 0,1 1 1 0 0,-1-1-1 0 0,0 1 0 0 0,0-1 1 0 0,1 1-1 0 0,-1 0 1 0 0,0 0-1 0 0,0-1 0 0 0,0 1 1 0 0,0 0-1 0 0,0 0 1 0 0,0 0-1 0 0,0 0 0 0 0,0 0 1 0 0,0 0-1 0 0,0 1 1 0 0,-1-1-1 0 0,1 0 0 0 0,0 0 1 0 0,-1 1-1 0 0,1-1 1 0 0,-1 0-1 0 0,1 1 0 0 0,-1-1 1 0 0,0 3-1 0 0,1 2-30 0 0,-1-1 0 0 0,0 1 0 0 0,0-1 0 0 0,0 1 0 0 0,-1-1 0 0 0,0 1 0 0 0,-2 7 0 0 0,-16 41 559 0 0,11-34-344 0 0,-43 110 1267 0 0,-72 127 1 0 0,58-145-1418 0 0,-108 141-1 0 0,106-161-82 0 0,-109 138 0 0 0,168-219 0 0 0,5-5 0 0 0,5-5 0 0 0,4-4 0 0 0,-6 3 0 0 0,17-10-71 0 0,0-2-1 0 0,-1 0 0 0 0,0-1 0 0 0,28-30 1 0 0,-39 38 28 0 0,49-48-752 0 0,109-83-1 0 0,-152 129 812 0 0,0 0-1 0 0,0 1 0 0 0,1 0 0 0 0,0 0 1 0 0,16-4-1 0 0,-22 8 11 0 0,1 0 0 0 0,0 0-1 0 0,1 1 1 0 0,-1 0 0 0 0,0 1 0 0 0,0-1 0 0 0,0 1-1 0 0,1 1 1 0 0,-1-1 0 0 0,0 1 0 0 0,8 3 0 0 0,-12-3 13 0 0,1 0 0 0 0,0 1 1 0 0,0 0-1 0 0,-1 0 0 0 0,0 0 1 0 0,1 0-1 0 0,-1 1 0 0 0,0-1 0 0 0,0 1 1 0 0,0 0-1 0 0,0 0 0 0 0,-1 0 1 0 0,1 0-1 0 0,-1 1 0 0 0,0-1 1 0 0,0 0-1 0 0,0 1 0 0 0,0 0 1 0 0,0-1-1 0 0,-1 1 0 0 0,0 0 1 0 0,1 5-1 0 0,0-1 37 0 0,0 1 0 0 0,-1 0 1 0 0,0 0-1 0 0,0 1 0 0 0,-1-1 0 0 0,0 0 1 0 0,-1 0-1 0 0,-3 16 0 0 0,1-14-465 0 0,0 0 0 0 0,0 0-1 0 0,-2 0 1 0 0,1 0 0 0 0,-1-1-1 0 0,-1 0 1 0 0,0 0 0 0 0,0 0-1 0 0,-1-1 1 0 0,0 1 0 0 0,-1-2-1 0 0,0 1 1 0 0,0-1 0 0 0,-14 10-1 0 0,21-17-4578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0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119 196 11975 0 0,'0'0'267'0'0,"0"0"42"0"0,0 0 17 0 0,0 0-28 0 0,2 0-196 0 0,16 4 154 0 0,0 0 0 0 0,0-2 1 0 0,1 0-1 0 0,-1-1 0 0 0,0 0 1 0 0,0-2-1 0 0,23-3 0 0 0,-1 1-256 0 0,-27 2 0 0 0,0 0 0 0 0,19-4 0 0 0,-6-1 0 0 0,1-2 0 0 0,-1-1 0 0 0,-1 0 0 0 0,0-2 0 0 0,0-1 0 0 0,41-28 0 0 0,-57 34 0 0 0,-2-1 0 0 0,1 1 0 0 0,-1-1 0 0 0,0 0 0 0 0,0-1 0 0 0,-1 1 0 0 0,9-15 0 0 0,-14 21-8 0 0,-1 0-1 0 0,0 1 1 0 0,1-1-1 0 0,-1 1 0 0 0,0-1 1 0 0,1 0-1 0 0,-1 1 1 0 0,0-1-1 0 0,0 0 1 0 0,0 0-1 0 0,0 1 0 0 0,1-1 1 0 0,-1 0-1 0 0,0 1 1 0 0,0-1-1 0 0,0 0 1 0 0,-1 1-1 0 0,1-1 1 0 0,0 0-1 0 0,0 0 0 0 0,0 1 1 0 0,0-1-1 0 0,-1 0 1 0 0,1 1-1 0 0,0-1 1 0 0,-1 1-1 0 0,1-1 0 0 0,0 0 1 0 0,-2 0-1 0 0,1 0-35 0 0,0 0-1 0 0,-1 0 0 0 0,1 0 1 0 0,-1 0-1 0 0,0 1 0 0 0,1-1 1 0 0,-1 1-1 0 0,1-1 1 0 0,-1 1-1 0 0,0 0 0 0 0,1-1 1 0 0,-3 1-1 0 0,-5 0-202 0 0,0 0-1 0 0,-1 1 1 0 0,-13 2 0 0 0,-33 9 171 0 0,-78 29 0 0 0,-49 32 61 0 0,133-53 16 0 0,27-10 537 0 0,-42 24 0 0 0,55-27-316 0 0,0 0 0 0 0,0 0 0 0 0,0 1 0 0 0,1 1 0 0 0,-14 15 0 0 0,21-22-165 0 0,1 0 0 0 0,-1 0 0 0 0,1 0 0 0 0,-1 0 0 0 0,1 0-1 0 0,0 0 1 0 0,0 0 0 0 0,0 0 0 0 0,0 1 0 0 0,1-1 0 0 0,-1 0 0 0 0,1 0 0 0 0,-1 1-1 0 0,1-1 1 0 0,0 1 0 0 0,0-1 0 0 0,0 0 0 0 0,0 1 0 0 0,0-1 0 0 0,0 0 0 0 0,1 1-1 0 0,-1-1 1 0 0,1 0 0 0 0,-1 1 0 0 0,1-1 0 0 0,2 4 0 0 0,0-2-44 0 0,0 0 0 0 0,0 0 0 0 0,0 0 0 0 0,1 0 0 0 0,-1-1 0 0 0,1 0-1 0 0,0 0 1 0 0,0 0 0 0 0,0 0 0 0 0,0 0 0 0 0,1-1 0 0 0,4 2 0 0 0,7 3 271 0 0,0-1 0 0 0,0-1 0 0 0,1-1-1 0 0,0 0 1 0 0,33 2 0 0 0,-25-4-1403 0 0,40-4 1 0 0,-31-1-5020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0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117 563 15663 0 0,'0'0'356'0'0,"0"0"50"0"0,-7 0 404 0 0,4 0-760 0 0,0 0-1 0 0,0-1 0 0 0,0 1 0 0 0,0-1 1 0 0,0 0-1 0 0,1 0 0 0 0,-1 0 0 0 0,0 0 1 0 0,0-1-1 0 0,1 1 0 0 0,-1-1 1 0 0,1 1-1 0 0,0-1 0 0 0,-1 0 0 0 0,1 0 1 0 0,0 0-1 0 0,0 0 0 0 0,-2-3 0 0 0,-4-5 954 0 0,0 0-1 0 0,-13-21 0 0 0,18 25-836 0 0,0 1 1 0 0,0-1 0 0 0,1 0-1 0 0,0 1 1 0 0,0-1-1 0 0,0 0 1 0 0,1 0 0 0 0,-1-1-1 0 0,2 1 1 0 0,-1 0 0 0 0,1 0-1 0 0,0-8 1 0 0,1 7-151 0 0,0-1 0 0 0,1 1 0 0 0,0 0 0 0 0,0 0-1 0 0,0 0 1 0 0,1 0 0 0 0,0 1 0 0 0,1-1 0 0 0,-1 1 0 0 0,6-7 0 0 0,1 0-15 0 0,0 0-1 0 0,1 1 1 0 0,1 1 0 0 0,24-20-1 0 0,59-35-468 0 0,-64 46 57 0 0,4-2 287 0 0,1 2 0 0 0,1 1 0 0 0,0 2 0 0 0,1 2 0 0 0,1 1 0 0 0,0 2 0 0 0,1 2 0 0 0,70-10 0 0 0,-96 19 26 0 0,0 0 0 0 0,-1 1 0 0 0,23 2 0 0 0,-30-1-573 0 0,1 0-1 0 0,-1 1 0 0 0,11 3 1 0 0,-13-3-524 0 0,1 0 0 0 0,0 1-1 0 0,-1 0 1 0 0,1-1 0 0 0,4 5 0 0 0,2 2-3716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0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285 137 10135 0 0,'0'0'231'0'0,"0"0"29"0"0,-1 0 19 0 0,-14 6 153 0 0,13-5 314 0 0,2-1 232 0 0,0 0 40 0 0,0 0-131 0 0,0 0-508 0 0,2 1-237 0 0,0 0 0 0 0,0 0 0 0 0,0 0 1 0 0,-1-1-1 0 0,1 1 0 0 0,0 0 0 0 0,0-1 1 0 0,0 0-1 0 0,3 1 0 0 0,5 0 269 0 0,0-1-1 0 0,0 1 1 0 0,0-2 0 0 0,0 0-1 0 0,0 0 1 0 0,12-3 0 0 0,-6 0 193 0 0,0-1 1 0 0,30-13-1 0 0,-36 13-593 0 0,-1 0-1 0 0,-1 0 1 0 0,1-1-1 0 0,9-8 1 0 0,-14 11-55 0 0,0-1 0 0 0,0 0 0 0 0,-1 0 1 0 0,1-1-1 0 0,-1 1 0 0 0,0-1 0 0 0,0 1 0 0 0,0-1 1 0 0,3-7-1 0 0,-6 11 29 0 0,0 1 0 0 0,1-1 0 0 0,-1 0 0 0 0,1 0 1 0 0,-1 0-1 0 0,0-1 0 0 0,0 1 0 0 0,1 0 0 0 0,-1 0 0 0 0,0 0 1 0 0,0 0-1 0 0,0 0 0 0 0,0 0 0 0 0,-1 0 0 0 0,1 0 0 0 0,0 0 0 0 0,0 0 1 0 0,0 0-1 0 0,-1 0 0 0 0,1 0 0 0 0,-1 0 0 0 0,1 0 0 0 0,-1 0 1 0 0,0-1-1 0 0,0 1-19 0 0,0 0 1 0 0,-1 0 0 0 0,1 1-1 0 0,0-1 1 0 0,0 0 0 0 0,-1 1-1 0 0,1-1 1 0 0,0 1 0 0 0,-1 0-1 0 0,1-1 1 0 0,-1 1 0 0 0,1 0-1 0 0,0 0 1 0 0,-1 0 0 0 0,-1 0 0 0 0,-6 0-105 0 0,1 1 1 0 0,0 0 0 0 0,0 1-1 0 0,-16 5 1 0 0,-3 3 137 0 0,1 2 0 0 0,0 1 0 0 0,0 1 0 0 0,-42 32 0 0 0,-84 84 0 0 0,135-113 0 0 0,1 1 0 0 0,0 1 0 0 0,2 0 0 0 0,0 1 0 0 0,1 1 0 0 0,1 0 0 0 0,-14 34 0 0 0,26-54 0 0 0,-1 1 0 0 0,0-1 0 0 0,1 1 0 0 0,-1-1 0 0 0,1 1 0 0 0,-1-1 0 0 0,1 1 0 0 0,0 0 0 0 0,0-1 0 0 0,0 1 0 0 0,0 0 0 0 0,0-1 0 0 0,0 1 0 0 0,0-1 0 0 0,0 1 0 0 0,1 0 0 0 0,-1-1 0 0 0,1 2 0 0 0,0-1 0 0 0,0-1 0 0 0,0 0 0 0 0,0 0 0 0 0,0-1 0 0 0,0 1 0 0 0,0 0 0 0 0,0 0 0 0 0,0 0 0 0 0,1-1 0 0 0,-1 1 0 0 0,0-1 0 0 0,0 1 0 0 0,1-1 0 0 0,-1 1 0 0 0,0-1 0 0 0,1 0 0 0 0,-1 1 0 0 0,0-1 0 0 0,1 0 0 0 0,-1 0 0 0 0,1 0 0 0 0,1 0 0 0 0,11-1 0 0 0,0 0 0 0 0,0-1 0 0 0,0-1 0 0 0,19-5 0 0 0,54-23 0 0 0,-55 19 0 0 0,145-59-2726 0 0,-167 66 2603 0 0,35-13-900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04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692 249 11975 0 0,'0'0'547'0'0,"0"0"-11"0"0,0 1-344 0 0,-6 16-169 0 0,6-16-23 0 0,0-1 0 0 0,0 1 0 0 0,0-1 0 0 0,0 1 0 0 0,0-1 0 0 0,0 1 0 0 0,0-1 0 0 0,-1 1-1 0 0,1-1 1 0 0,0 1 0 0 0,0-1 0 0 0,-1 1 0 0 0,1-1 0 0 0,0 0 0 0 0,-1 1 0 0 0,1-1 0 0 0,0 1 0 0 0,-1-1-1 0 0,1 0 1 0 0,-1 1 0 0 0,1-1-5 0 0,-1 0-1 0 0,1 1 1 0 0,-1-1 0 0 0,1 0-1 0 0,0 0 1 0 0,-1 1-1 0 0,1-1 1 0 0,0 0-1 0 0,-1 0 1 0 0,1 1-1 0 0,0-1 1 0 0,0 0 0 0 0,-1 1-1 0 0,1-1 1 0 0,0 0-1 0 0,0 1 1 0 0,0-1-1 0 0,-1 1 1 0 0,1-1 0 0 0,0 0-1 0 0,0 1 1 0 0,0-1-1 0 0,0 1 1 0 0,0-1-1 0 0,0 1 1 0 0,0-1-1 0 0,0 0 1 0 0,0 1 0 0 0,0-1-1 0 0,0 1 1 0 0,0-1-1 0 0,0 0 1 0 0,0 1-1 0 0,0-1 1 0 0,1 1-1 0 0,-1-1 1 0 0,0 0 0 0 0,0 1-1 0 0,0-1 1 0 0,1 1-1 0 0,-1-1 1 0 0,0 0-1 0 0,0 1 1 0 0,1-1 0 0 0,-1 0-1 0 0,0 0 1 0 0,1 1-1 0 0,0-1 1 0 0,3 3 2381 0 0,-3-3 420 0 0,2-2-2701 0 0,-1 0 1 0 0,1 0 0 0 0,-1 0 0 0 0,0-1-1 0 0,0 1 1 0 0,0-1 0 0 0,0 0 0 0 0,0 1 0 0 0,0-1-1 0 0,-1 0 1 0 0,1 0 0 0 0,-1 0 0 0 0,2-7 0 0 0,1-6-209 0 0,4-26 0 0 0,-4 23 220 0 0,0-3-90 0 0,2-35 0 0 0,-6 49-64 0 0,0 1 1 0 0,0-1-1 0 0,-1 1 0 0 0,0-1 0 0 0,0 1 1 0 0,-1-1-1 0 0,1 1 0 0 0,-5-11 1 0 0,5 17 20 0 0,0 0 0 0 0,0-1 0 0 0,0 1 0 0 0,0 0 0 0 0,0 0 0 0 0,0 0 0 0 0,0-1 0 0 0,0 1 0 0 0,0 0 0 0 0,0 0 0 0 0,0 1 0 0 0,-1-1 0 0 0,1 0 0 0 0,0 0 0 0 0,-1 1 0 0 0,1-1 0 0 0,-1 0 0 0 0,1 1 0 0 0,-1 0 0 0 0,1-1 0 0 0,-1 1 0 0 0,1 0 0 0 0,-1 0 0 0 0,1-1 0 0 0,-1 1 0 0 0,1 0 0 0 0,-1 1 0 0 0,1-1 0 0 0,-1 0 0 0 0,1 0 0 0 0,-1 1 0 0 0,1-1 0 0 0,-3 1 0 0 0,-5 3-148 0 0,0-1-1 0 0,0 1 1 0 0,-16 10 0 0 0,24-14 173 0 0,-225 150 280 0 0,185-122-156 0 0,-15 13 195 0 0,1 1 0 0 0,2 3 0 0 0,2 3 0 0 0,-45 53 0 0 0,92-96-318 0 0,-5 7 0 0 0,-14 20 0 0 0,21-30 0 0 0,1 1 0 0 0,-1 0 0 0 0,1-1 0 0 0,-1 1 0 0 0,1 0 0 0 0,0 0 0 0 0,0 0 0 0 0,1 0 0 0 0,-1 0 0 0 0,1 1 0 0 0,-1-1 0 0 0,1 0 0 0 0,0 6 0 0 0,1-8 0 0 0,-1 1 0 0 0,1-1 0 0 0,-1 0 0 0 0,1 0 0 0 0,-1 0 0 0 0,1 1 0 0 0,0-1 0 0 0,0 0 0 0 0,0 0 0 0 0,-1 0 0 0 0,1 0 0 0 0,0 0 0 0 0,0 0 0 0 0,0-1 0 0 0,1 1 0 0 0,-1 0 0 0 0,0 0 0 0 0,0-1 0 0 0,0 1 0 0 0,0-1 0 0 0,1 1 0 0 0,-1-1 0 0 0,0 1 0 0 0,1-1 0 0 0,-1 0 0 0 0,0 0 0 0 0,1 0 0 0 0,1 1 0 0 0,5-1 0 0 0,-1 0 0 0 0,1 0 0 0 0,12-2 0 0 0,27-7 0 0 0,0-2 0 0 0,-1-2 0 0 0,55-23 0 0 0,-31 11 0 0 0,5-5 0 0 0,104-55 0 0 0,-152 70 0 0 0,-11 5 0 0 0,21-8 0 0 0,-28 17 0 0 0,-7 4 0 0 0,-4 4 0 0 0,-2 6 0 0 0,-1 1 0 0 0,0-1 0 0 0,-1 0 0 0 0,0-1 0 0 0,-14 21 0 0 0,10-16 0 0 0,4-9 7 0 0,1 0-1 0 0,-10 11 1 0 0,-18 23-228 0 0,32-41-830 0 0,1-1-385 0 0,4 0-78 0 0,17 2-20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4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11975 0 0,'0'0'547'0'0,"0"0"-11"0"0,-1 2-344 0 0,-1 3 17 0 0,0-1 1 0 0,0 1-1 0 0,-1-1 0 0 0,1 1 0 0 0,-1-1 1 0 0,0 0-1 0 0,-1 0 0 0 0,1 0 1 0 0,-1 0-1 0 0,0-1 0 0 0,-6 5 0 0 0,-7 4 1086 0 0,-30 16 0 0 0,5-3-1112 0 0,23-11-219 0 0,0 0-1 0 0,2 1 1 0 0,-28 31 0 0 0,-39 59 1070 0 0,75-92-1034 0 0,0 0 0 0 0,1 1 0 0 0,-10 24 0 0 0,15-32 0 0 0,1 0 0 0 0,0 0 0 0 0,0 0 0 0 0,0 1 0 0 0,1-1 0 0 0,0 1 0 0 0,0-1 0 0 0,1 1 0 0 0,0 0 0 0 0,0-1 0 0 0,2 10 0 0 0,-1-13-1 0 0,0 0 0 0 0,0 0-1 0 0,0 0 1 0 0,1 0 0 0 0,-1 0-1 0 0,1-1 1 0 0,0 1 0 0 0,-1-1 0 0 0,1 1-1 0 0,0-1 1 0 0,1 0 0 0 0,-1 0-1 0 0,0 0 1 0 0,1 0 0 0 0,-1 0-1 0 0,1 0 1 0 0,0-1 0 0 0,-1 1 0 0 0,1-1-1 0 0,0 0 1 0 0,0 0 0 0 0,0 0-1 0 0,0 0 1 0 0,0 0 0 0 0,3 0-1 0 0,8 1 98 0 0,-1 0-1 0 0,1-1 0 0 0,-1-1 1 0 0,18-1-1 0 0,62-9-62 0 0,-64 5-117 0 0,-1 2 0 0 0,1 1 0 0 0,0 1 0 0 0,38 5 0 0 0,-43 2-5301 0 0,-22-6-678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4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1486 9 11975 0 0,'0'0'267'0'0,"0"0"42"0"0,2 0 17 0 0,0 1-225 0 0,2-1 0 0 0,10-3 97 0 0,-6 0-117 0 0,-6 3 284 0 0,3-3 1803 0 0,-12 6-1292 0 0,-195 75-188 0 0,35-15-1169 0 0,-190 73-1110 0 0,353-134 1591 0 0,-99 32 0 0 0,86-30 0 0 0,0 0 0 0 0,-1-1 0 0 0,0-1 0 0 0,-18 1 0 0 0,32-4 0 0 0,0 1 0 0 0,-1 0 0 0 0,1-1 0 0 0,0 0 0 0 0,0 0 0 0 0,-1 0 0 0 0,1 0 0 0 0,0-1 0 0 0,-7-3 0 0 0,10 4 0 0 0,-1 0 0 0 0,1 0 0 0 0,-1 0 0 0 0,1 0 0 0 0,0 0 0 0 0,-1 0 0 0 0,1-1 0 0 0,0 1 0 0 0,0 0 0 0 0,0-1 0 0 0,0 1 0 0 0,0-1 0 0 0,0 1 0 0 0,0-1 0 0 0,1 1 0 0 0,-1-1 0 0 0,0 0 0 0 0,1 1 0 0 0,-1-1 0 0 0,1 0 0 0 0,0 1 0 0 0,0-1 0 0 0,-1 0 0 0 0,1 0 0 0 0,0 1 0 0 0,0-1 0 0 0,1-2 0 0 0,1-4 0 0 0,0 0 0 0 0,0 0 0 0 0,1 0 0 0 0,0 1 0 0 0,1-1 0 0 0,0 1 0 0 0,8-13 0 0 0,41-47 0 0 0,-38 50 0 0 0,35-35 623 0 0,-36 38-370 0 0,-12 12 255 0 0,-2 2-65 0 0,-3 15-278 0 0,-1-2-165 0 0,-1 0 0 0 0,0-1 0 0 0,-1 0 0 0 0,-1 0 0 0 0,-13 19 0 0 0,0 1 0 0 0,-68 108 0 0 0,-7-4 0 0 0,-111 123 0 0 0,170-214 0 0 0,-45 76 0 0 0,64-95 0 0 0,1 2 0 0 0,2 0 0 0 0,0 0 0 0 0,2 1 0 0 0,-11 40 0 0 0,23-69 0 0 0,0 1 0 0 0,0-1 0 0 0,0 0 0 0 0,0 1 0 0 0,0-1 0 0 0,0 0 0 0 0,0 1 0 0 0,0-1 0 0 0,0 0 0 0 0,0 1 0 0 0,0-1 0 0 0,0 0 0 0 0,0 1 0 0 0,0-1 0 0 0,0 0 0 0 0,0 1 0 0 0,0-1 0 0 0,0 0 0 0 0,0 1 0 0 0,0-1 0 0 0,1 0 0 0 0,-1 1 0 0 0,1 0 38 0 0,1 0 0 0 0,-1 0 0 0 0,1 0-1 0 0,-1-1 1 0 0,1 1 0 0 0,-1-1 0 0 0,1 1 0 0 0,-1-1 0 0 0,1 1-1 0 0,-1-1 1 0 0,1 0 0 0 0,0 0 0 0 0,-1 1 0 0 0,3-2-1 0 0,30-1 944 0 0,-17 0-646 0 0,11 1-258 0 0,38-2-47 0 0,0-3-1 0 0,85-18 0 0 0,194-62-29 0 0,-331 81 15 0 0,-11 4-296 0 0,1 0 0 0 0,-1 0-1 0 0,0 0 1 0 0,1 0-1 0 0,5 0 1 0 0,-8-2-1634 0 0,5-8-107 0 0,-5 9-24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0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98 502 13823 0 0,'0'0'315'0'0,"0"0"45"0"0,0 0 21 0 0,-7 5 63 0 0,5-4-386 0 0,-1 1 1 0 0,1-1-1 0 0,0 0 0 0 0,0 0 0 0 0,0 0 1 0 0,-1 0-1 0 0,1 0 0 0 0,0-1 0 0 0,-1 1 1 0 0,1-1-1 0 0,-1 1 0 0 0,1-1 0 0 0,0 0 0 0 0,-1 0 1 0 0,1 0-1 0 0,-1 0 0 0 0,1-1 0 0 0,-1 1 1 0 0,1-1-1 0 0,0 1 0 0 0,-1-1 0 0 0,1 0 1 0 0,0 0-1 0 0,-1 0 0 0 0,1 0 0 0 0,0 0 0 0 0,0 0 1 0 0,0-1-1 0 0,0 1 0 0 0,0-1 0 0 0,0 1 1 0 0,1-1-1 0 0,-1 0 0 0 0,0 0 0 0 0,1 0 1 0 0,-1 0-1 0 0,1 0 0 0 0,0 0 0 0 0,0 0 0 0 0,0 0 1 0 0,0-1-1 0 0,0 1 0 0 0,0 0 0 0 0,0-1 1 0 0,1 1-1 0 0,-1-1 0 0 0,1 1 0 0 0,0-4 1 0 0,0-2 200 0 0,1 0 0 0 0,1 0 0 0 0,-1 0 0 0 0,1 0 1 0 0,1 0-1 0 0,0 0 0 0 0,0 0 0 0 0,0 1 0 0 0,1-1 1 0 0,6-9-1 0 0,2-1-111 0 0,1 1-1 0 0,28-30 1 0 0,16-9-180 0 0,102-75 0 0 0,-133 111-484 0 0,46-24 1 0 0,-60 38-86 0 0,0 0 1 0 0,16-4 0 0 0,-18 7-791 0 0,0 1 1 0 0,-1 0-1 0 0,19-1 1 0 0,-9 2-4224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0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158 128 13823 0 0,'0'0'630'0'0,"0"0"-13"0"0,2 1-393 0 0,22 5 1458 0 0,1-2-1 0 0,46 4 1 0 0,-40-8-1113 0 0,34-4 0 0 0,-41 1-575 0 0,-6 2 6 0 0,-1-1 0 0 0,0 0 0 0 0,0-2 0 0 0,0 0 0 0 0,26-11 0 0 0,-41 15 0 0 0,0-1 0 0 0,1-1 0 0 0,-1 1 0 0 0,-1 0 0 0 0,1 0 0 0 0,0-1 0 0 0,0 1 0 0 0,0-1 0 0 0,-1 1 0 0 0,1-1 0 0 0,-1 0 0 0 0,1 0 0 0 0,-1 0 0 0 0,0 0 0 0 0,0 0 0 0 0,0 0 0 0 0,0 0 0 0 0,0 0 0 0 0,0 0 0 0 0,0 0 0 0 0,0-3 0 0 0,0 2 0 0 0,0 1-63 0 0,-1 0-1 0 0,1 0 0 0 0,-1 0 1 0 0,0 0-1 0 0,0-1 0 0 0,1 1 1 0 0,-1 0-1 0 0,-1 0 1 0 0,1 0-1 0 0,0 0 0 0 0,0 0 1 0 0,-1 0-1 0 0,1 0 1 0 0,-1 0-1 0 0,0 0 0 0 0,1 0 1 0 0,-1 0-1 0 0,0 1 0 0 0,0-1 1 0 0,0 0-1 0 0,0 0 1 0 0,-1 1-1 0 0,1-1 0 0 0,0 1 1 0 0,-1-1-1 0 0,1 1 1 0 0,-4-3-1 0 0,2 2-7 0 0,0 0-1 0 0,0 0 1 0 0,0 1 0 0 0,0-1-1 0 0,-1 1 1 0 0,1 0 0 0 0,-1 0-1 0 0,1 0 1 0 0,-1 0 0 0 0,1 1-1 0 0,-1-1 1 0 0,1 1 0 0 0,-1 0-1 0 0,1 0 1 0 0,-5 1 0 0 0,-21 5-207 0 0,1 1 0 0 0,0 2 0 0 0,-48 22 1 0 0,67-28 270 0 0,-11 6 7 0 0,0 0 0 0 0,1 2 0 0 0,0 0 0 0 0,0 1 0 0 0,2 0 0 0 0,-1 2 0 0 0,2 0 0 0 0,0 1 0 0 0,-18 21 0 0 0,8-3 659 0 0,3 1 0 0 0,-32 60-1 0 0,53-89-654 0 0,-1-1 0 0 0,2 1-1 0 0,-1-1 1 0 0,0 1 0 0 0,1-1 0 0 0,0 1-1 0 0,0 0 1 0 0,0 0 0 0 0,1 0 0 0 0,0 0 0 0 0,-1-1-1 0 0,2 1 1 0 0,0 7 0 0 0,0-9-22 0 0,-1 0 1 0 0,1 0-1 0 0,0-1 1 0 0,0 1-1 0 0,0-1 1 0 0,0 1-1 0 0,1-1 1 0 0,-1 1-1 0 0,1-1 1 0 0,-1 0-1 0 0,1 0 1 0 0,0 0-1 0 0,0 0 1 0 0,0 0-1 0 0,0 0 1 0 0,0 0-1 0 0,1-1 0 0 0,-1 1 1 0 0,0-1-1 0 0,1 1 1 0 0,-1-1-1 0 0,1 0 1 0 0,0 0-1 0 0,3 1 1 0 0,2 0-135 0 0,-1-1 0 0 0,1 0-1 0 0,-1-1 1 0 0,1 1 0 0 0,-1-1 0 0 0,1-1 0 0 0,9-1 0 0 0,55-14-784 0 0,-43 9 570 0 0,14-3-146 0 0,-1-1 0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0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288 170 11975 0 0,'0'0'267'0'0,"0"0"42"0"0,-3 0 17 0 0,-17-2-189 0 0,-1 1-1 0 0,-20 1 1 0 0,40 0-137 0 0,1 0 0 0 0,0 0 0 0 0,0 0 0 0 0,-1 0 0 0 0,1 0 0 0 0,0 0 0 0 0,-1 0 0 0 0,1 0 0 0 0,0 0 0 0 0,0 0 0 0 0,-1 1 0 0 0,1-1 0 0 0,0 0 0 0 0,0 0 0 0 0,-1 0 0 0 0,1 0 0 0 0,0 1 0 0 0,0-1 0 0 0,0 0 0 0 0,-1 0 0 0 0,1 0 0 0 0,0 1 0 0 0,0-1 0 0 0,0 0 0 0 0,0 0 0 0 0,0 1 0 0 0,-1-1 0 0 0,1 0 0 0 0,0 0 0 0 0,0 1 0 0 0,0-1 0 0 0,0 0 0 0 0,0 0 0 0 0,0 1 0 0 0,0-1 0 0 0,0 0 0 0 0,0 0 0 0 0,0 1 0 0 0,0-1 0 0 0,0 0 0 0 0,0 1 0 0 0,0-1 0 0 0,0 0 0 0 0,0 0 0 0 0,0 1 0 0 0,1-1 0 0 0,-1 0 0 0 0,0 0 0 0 0,0 1 0 0 0,0-1 0 0 0,0 0 0 0 0,0 0 0 0 0,1 1 0 0 0,-1-1 0 0 0,0 0 0 0 0,0 0 0 0 0,0 0 0 0 0,1 0 0 0 0,-1 1 0 0 0,3 3 114 0 0,0 0-1 0 0,0-1 1 0 0,0 1 0 0 0,0 0-1 0 0,1-1 1 0 0,0 0-1 0 0,-1 0 1 0 0,1 0-1 0 0,0 0 1 0 0,1-1-1 0 0,-1 1 1 0 0,0-1 0 0 0,1 0-1 0 0,-1-1 1 0 0,1 1-1 0 0,0-1 1 0 0,4 1-1 0 0,11 2 569 0 0,0-1-1 0 0,33 1 0 0 0,-34-4-525 0 0,0-1-1 0 0,-1 0 0 0 0,1-2 1 0 0,-1 0-1 0 0,29-9 1 0 0,-18 2 82 0 0,0-1 0 0 0,42-22 0 0 0,-62 28-403 0 0,-1 0 1 0 0,0 0-1 0 0,0-1 1 0 0,-1 0-1 0 0,1 0 1 0 0,-1-1-1 0 0,6-7 1 0 0,-11 11 82 0 0,1 0 1 0 0,-1 0-1 0 0,0 0 0 0 0,0 0 1 0 0,0-1-1 0 0,-1 1 0 0 0,1-1 1 0 0,-1 1-1 0 0,0-1 0 0 0,0 1 1 0 0,0-1-1 0 0,0 0 0 0 0,-1 0 1 0 0,1 1-1 0 0,-1-1 1 0 0,0 0-1 0 0,0 0 0 0 0,-1 0 1 0 0,1 1-1 0 0,-2-7 0 0 0,1 8 68 0 0,1 1 0 0 0,-1 0 0 0 0,1-1 0 0 0,-1 1 0 0 0,0-1 0 0 0,0 1 0 0 0,1 0 0 0 0,-1 0 0 0 0,0 0 0 0 0,0-1 0 0 0,-1 1 0 0 0,1 0-1 0 0,0 0 1 0 0,0 0 0 0 0,0 1 0 0 0,-3-3 0 0 0,1 2-13 0 0,0 0-1 0 0,-1-1 1 0 0,1 1-1 0 0,-1 0 0 0 0,1 1 1 0 0,-7-2-1 0 0,-2 2-16 0 0,1 0 0 0 0,-1 0 0 0 0,-17 4 0 0 0,-137 36 44 0 0,154-37 0 0 0,-38 12 46 0 0,-91 41 0 0 0,112-42 16 0 0,1 2 0 0 0,0 1 0 0 0,1 1 0 0 0,-31 27 0 0 0,50-37 258 0 0,0 0 1 0 0,0 1 0 0 0,-12 17 0 0 0,16-20-103 0 0,1 0 1 0 0,-1 0-1 0 0,1 1 0 0 0,0-1 1 0 0,0 1-1 0 0,1 0 1 0 0,-2 8-1 0 0,3-12-180 0 0,1 1-1 0 0,-1-1 0 0 0,1 0 1 0 0,0 0-1 0 0,0 0 0 0 0,1 0 1 0 0,-1 0-1 0 0,1 1 0 0 0,-1-1 1 0 0,1 0-1 0 0,0 0 0 0 0,0 0 1 0 0,1 0-1 0 0,-1-1 1 0 0,3 6-1 0 0,-1-4-35 0 0,1 0 1 0 0,-1 0-1 0 0,1 0 1 0 0,-1-1-1 0 0,1 0 1 0 0,0 1-1 0 0,0-1 1 0 0,1-1-1 0 0,4 3 1 0 0,5 2 68 0 0,0-1 1 0 0,1-1-1 0 0,0 0 0 0 0,0-1 1 0 0,22 3-1 0 0,19-1 764 0 0,85-1 1 0 0,-48-4-1778 0 0,-80 0 95 0 0,-1-2-1 0 0,0 0 0 0 0,0 0 1 0 0,0-1-1 0 0,0-1 0 0 0,0 0 1 0 0,16-6-1 0 0,2-5-1199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0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 10135 0 0,'0'0'231'0'0,"0"0"29"0"0,-1-2 19 0 0,-5-1-41 0 0,6 3-236 0 0,0 0 1 0 0,-1 0-1 0 0,1 0 0 0 0,0 0 0 0 0,-1 0 0 0 0,1 0 0 0 0,0 0 0 0 0,-1 0 0 0 0,1 0 0 0 0,0 0 0 0 0,0 1 0 0 0,-1-1 0 0 0,1 0 1 0 0,0 0-1 0 0,-1 0 0 0 0,1 1 0 0 0,0-1 0 0 0,0 0 0 0 0,0 0 0 0 0,-1 1 0 0 0,1-1 0 0 0,0 1 0 0 0,-1 1 47 0 0,0 0 0 0 0,0 1 0 0 0,0-1-1 0 0,1 1 1 0 0,-1 0 0 0 0,1-1 0 0 0,0 1-1 0 0,0-1 1 0 0,0 1 0 0 0,0 0 0 0 0,0-1-1 0 0,0 1 1 0 0,2 4 0 0 0,0 2 347 0 0,0 0-1 0 0,6 13 1 0 0,4 4 471 0 0,3 0 1 0 0,0-1 0 0 0,1-1 0 0 0,21 24 0 0 0,-25-32-485 0 0,46 57 925 0 0,38 52-976 0 0,-90-117-332 0 0,0 0 0 0 0,0-1 0 0 0,1 1 0 0 0,0-1 0 0 0,0-1 0 0 0,9 7 0 0 0,-14-12 0 0 0,0 1 0 0 0,0-1 0 0 0,0 1 0 0 0,0-1 0 0 0,1 0 0 0 0,-1 0 0 0 0,0 0 0 0 0,1 0 0 0 0,-1-1 0 0 0,0 1 0 0 0,1-1 0 0 0,-1 1 0 0 0,1-1 0 0 0,-1 0 0 0 0,1 0 0 0 0,-1 0 0 0 0,0 0 0 0 0,1 0 0 0 0,-1-1 0 0 0,1 1 0 0 0,-1-1 0 0 0,1 1 0 0 0,-1-1 0 0 0,0 0 0 0 0,1 0 0 0 0,-1 0 0 0 0,0 0 0 0 0,4-3 0 0 0,1-3-544 0 0,0 1-1 0 0,0-1 0 0 0,5-7 0 0 0,-5 5-1580 0 0,0 0-1 0 0,6-12 0 0 0,-2-2-2598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0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 11975 0 0,'0'0'547'0'0,"0"0"-11"0"0,-1 2-344 0 0,-24 41 1294 0 0,-38 51 1 0 0,61-91-1455 0 0,-25 32 312 0 0,-49 50 0 0 0,-39 25 88 0 0,57-62-432 0 0,-3-3 0 0 0,-78 44 0 0 0,129-83-51 0 0,-10 7-863 0 0,-1 0 0 0 0,-42 17 0 0 0,48-26-109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07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294 157 10135 0 0,'0'0'231'0'0,"0"0"29"0"0,0 0 19 0 0,0 0 37 0 0,0 0 125 0 0,0 0 58 0 0,10 3 2571 0 0,-8-4-2968 0 0,1 0-1 0 0,-1 0 0 0 0,0-1 1 0 0,0 1-1 0 0,0-1 0 0 0,0 1 1 0 0,0-1-1 0 0,0 0 0 0 0,-1 0 1 0 0,1 0-1 0 0,0 0 1 0 0,-1 0-1 0 0,0 0 0 0 0,1 0 1 0 0,-1-1-1 0 0,0 1 0 0 0,0 0 1 0 0,0-1-1 0 0,-1 1 0 0 0,1-1 1 0 0,0 1-1 0 0,-1-1 0 0 0,1-3 1 0 0,-1-4 152 0 0,1 1 0 0 0,-2-1 1 0 0,1 1-1 0 0,-1-1 1 0 0,-3-10-1 0 0,4 18-276 0 0,0 0 0 0 0,-1 0 0 0 0,1 0 0 0 0,0 1 0 0 0,-1-1 0 0 0,1 0 1 0 0,-1 0-1 0 0,0 1 0 0 0,0-1 0 0 0,0 1 0 0 0,0-1 0 0 0,0 0 0 0 0,0 1 0 0 0,0 0 0 0 0,0-1 0 0 0,0 1 0 0 0,-1 0 1 0 0,1-1-1 0 0,0 1 0 0 0,-1 0 0 0 0,1 0 0 0 0,-1 0 0 0 0,0 0 0 0 0,1 0 0 0 0,-1 1 0 0 0,0-1 0 0 0,1 0 1 0 0,-1 1-1 0 0,0 0 0 0 0,0-1 0 0 0,0 1 0 0 0,1 0 0 0 0,-1 0 0 0 0,0 0 0 0 0,0 0 0 0 0,0 0 0 0 0,0 0 0 0 0,-2 1 1 0 0,-3 1-70 0 0,0-1 1 0 0,1 2-1 0 0,-1-1 1 0 0,1 1-1 0 0,0 0 1 0 0,0 0 0 0 0,0 1-1 0 0,0 0 1 0 0,-5 5-1 0 0,-14 12 91 0 0,2 2 0 0 0,0 1 0 0 0,-21 29 0 0 0,-50 85 0 0 0,89-127 0 0 0,6-1 0 0 0,0-9 3 0 0,-1 0 0 0 0,1 0 0 0 0,0 0-1 0 0,0-1 1 0 0,0 1 0 0 0,0 0 0 0 0,0-1-1 0 0,0 1 1 0 0,0 0 0 0 0,0-1 0 0 0,0 0-1 0 0,0 1 1 0 0,0-1 0 0 0,0 1 0 0 0,0-1 0 0 0,0 0-1 0 0,0 0 1 0 0,0 0 0 0 0,1 1 0 0 0,-1-1-1 0 0,0 0 1 0 0,0-1 0 0 0,0 1 0 0 0,0 0-1 0 0,0 0 1 0 0,0 0 0 0 0,3-1 0 0 0,32-11 257 0 0,-32 10-196 0 0,67-31 1314 0 0,-52 23-1335 0 0,0 1-1 0 0,0 1 0 0 0,1 0 1 0 0,29-6-1 0 0,-46 13-42 0 0,1 0 0 0 0,-1 1 0 0 0,1 0 0 0 0,-1 0 0 0 0,6 0 0 0 0,1 4 0 0 0,-2 3 0 0 0,-7-4-43 0 0,-1-1-1 0 0,1 1 0 0 0,0 0 1 0 0,0-1-1 0 0,-1 1 1 0 0,0 0-1 0 0,0 0 1 0 0,1 0-1 0 0,-1-1 0 0 0,-1 1 1 0 0,1 0-1 0 0,-1 3 1 0 0,0 9-2643 0 0,1-13 1213 0 0,0-2-51 0 0,0 0-11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07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17503 0 0,'0'0'399'0'0,"0"0"60"0"0,0 0 21 0 0,0 0-59 0 0,0 0-204 0 0,0 0 170 0 0,-8 4 610 0 0,-15 7-946 0 0,0 2 0 0 0,0 0-1 0 0,2 2 1 0 0,-1 0 0 0 0,2 2-1 0 0,0 0 1 0 0,1 1 0 0 0,1 1-1 0 0,1 1 1 0 0,0 0 0 0 0,-18 32-1 0 0,23-34-50 0 0,4-9 0 0 0,2 1 0 0 0,-11 21 0 0 0,16-29 0 0 0,0 0 0 0 0,0 0 0 0 0,0 0 0 0 0,0 0 0 0 0,1 1 0 0 0,-1-1 0 0 0,1 0 0 0 0,-1 1 0 0 0,1-1 0 0 0,0 0 0 0 0,0 1 0 0 0,0-1 0 0 0,0 0 0 0 0,1 1 0 0 0,-1-1 0 0 0,1 0 0 0 0,-1 0 0 0 0,1 1 0 0 0,0-1 0 0 0,1 3 0 0 0,0-3 0 0 0,-1 0 0 0 0,1-1 0 0 0,-1 1 0 0 0,1-1 0 0 0,-1 0 0 0 0,1 1 0 0 0,0-1 0 0 0,0 0 0 0 0,-1 0 0 0 0,1 0 0 0 0,0 0 0 0 0,0-1 0 0 0,0 1 0 0 0,0 0 0 0 0,0-1 0 0 0,0 1 0 0 0,0-1 0 0 0,1 0 0 0 0,-1 0 0 0 0,0 0 0 0 0,0 0 0 0 0,3 0 0 0 0,7-1 0 0 0,-1-1 0 0 0,22-4 0 0 0,-23 3 0 0 0,31-6-123 0 0,57-21 0 0 0,-75 21-953 0 0,-1-1 0 0 0,0-1 1 0 0,-1-1-1 0 0,25-18 0 0 0,-4-2-956 0 0,-2 0-15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0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831 2 17503 0 0,'8'-1'377'0'0,"-7"2"256"0"0,-12 9 490 0 0,0-1-1336 0 0,-50 51 435 0 0,-86 113-1 0 0,3 25 1381 0 0,-59 71-1599 0 0,16-42-3 0 0,176-212 0 0 0,1 1 0 0 0,-8 18 0 0 0,-10 16 0 0 0,21-41-269 0 0,6-7-1135 0 0,1-2-511 0 0,2-3-107 0 0,8-13-24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0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19351 0 0,'0'0'439'0'0,"0"0"62"0"0,0 0 33 0 0,0 0-65 0 0,2 1-309 0 0,10 3 4 0 0,0 0 0 0 0,0-1 0 0 0,0 0 0 0 0,1-1 0 0 0,18 1 0 0 0,67-2 912 0 0,-97-1-1087 0 0,53-3-283 0 0,0-1-1 0 0,0-4 1 0 0,-1-1-1 0 0,0-3 1 0 0,81-29 0 0 0,126-51-6220 0 0,-208 73 4978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0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17503 0 0,'0'0'399'0'0,"0"0"-369"0"0,0 0 0 0 0,0 1 1 0 0,0-1-1 0 0,0 0 0 0 0,0 0 1 0 0,1 1-1 0 0,-1-1 0 0 0,0 0 0 0 0,0 1 1 0 0,0-1-1 0 0,0 0 0 0 0,0 0 1 0 0,0 1-1 0 0,-1-1 0 0 0,1 0 0 0 0,0 0 1 0 0,0 1-1 0 0,0-1 0 0 0,0 0 0 0 0,0 1 1 0 0,0-1-1 0 0,0 0 0 0 0,-1 0 1 0 0,1 0-1 0 0,0 1 0 0 0,0-1 0 0 0,0 0 1 0 0,0 0-1 0 0,-1 0 0 0 0,1 1 1 0 0,-54 82 551 0 0,35-55-165 0 0,-34 40-1 0 0,14-21 191 0 0,-11 19-404 0 0,3 3 0 0 0,-54 103-1 0 0,72-113-202 0 0,-39 81 0 0 0,31-63 0 0 0,-10 27 0 0 0,40-85 0 0 0,0 1 0 0 0,2-1 0 0 0,-6 33 0 0 0,11-49-34 0 0,0 0-1 0 0,0 0 1 0 0,0 1 0 0 0,0-1-1 0 0,0 0 1 0 0,0 0 0 0 0,1 0-1 0 0,0 1 1 0 0,1 4 0 0 0,-1-6-83 0 0,0 0 0 0 0,-1-1 1 0 0,1 1-1 0 0,0-1 0 0 0,0 0 1 0 0,0 1-1 0 0,1-1 0 0 0,-1 0 1 0 0,0 1-1 0 0,0-1 0 0 0,1 0 1 0 0,-1 0-1 0 0,0 0 0 0 0,1 0 1 0 0,-1 0-1 0 0,1-1 1 0 0,0 1-1 0 0,-1 0 0 0 0,1-1 1 0 0,2 1-1 0 0,11 2-906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4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11975 0 0,'0'0'267'0'0,"0"0"42"0"0,0 0 17 0 0,0 0-28 0 0,0 0-126 0 0,0 0 204 0 0,0 0 111 0 0,0 0 22 0 0,2 1 3 0 0,10 0-101 0 0,-1-1 0 0 0,1 0-1 0 0,-1 0 1 0 0,1-1 0 0 0,21-5 0 0 0,60-20 855 0 0,-66 18-970 0 0,335-121-127 0 0,-212 73-1002 0 0,-128 48-626 0 0,27-5-1 0 0,-23 7-4336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09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23 17503 0 0,'0'0'46'0'0,"0"-1"0"0"0,0 1 0 0 0,0 0 0 0 0,0 0 0 0 0,-1 0 0 0 0,1-1-1 0 0,0 1 1 0 0,0 0 0 0 0,-1 0 0 0 0,1 0 0 0 0,0 0 0 0 0,0-1 0 0 0,-1 1 0 0 0,1 0 0 0 0,0 0-1 0 0,0 0 1 0 0,-1 0 0 0 0,1 0 0 0 0,0 0 0 0 0,-1 0 0 0 0,1 0 0 0 0,0 0 0 0 0,0 0-1 0 0,-1 0 1 0 0,1 0 0 0 0,0 0 0 0 0,-1 0 0 0 0,1 0 0 0 0,0 0 0 0 0,-1 0 0 0 0,1 0 0 0 0,0 0-1 0 0,0 0 1 0 0,-1 1 0 0 0,1-1 0 0 0,-3 12 398 0 0,7 28-595 0 0,-3-29 569 0 0,1 19 338 0 0,-4 48 0 0 0,0-52-725 0 0,2 0 0 0 0,4 49 0 0 0,-2-66-31 0 0,0 0 0 0 0,0-1 0 0 0,0 1 0 0 0,1 0 0 0 0,1-1 0 0 0,-1 1 0 0 0,2-1 0 0 0,7 13 0 0 0,-10-18 0 0 0,1 0 0 0 0,-1-1 0 0 0,0 1 0 0 0,1 0 0 0 0,0-1 0 0 0,0 1 0 0 0,-1-1 0 0 0,1 0 0 0 0,1 0 0 0 0,-1 0 0 0 0,0-1 0 0 0,0 1 0 0 0,1-1 0 0 0,-1 0 0 0 0,1 0 0 0 0,-1 0 0 0 0,1 0 0 0 0,-1 0 0 0 0,1-1 0 0 0,0 0 0 0 0,-1 1 0 0 0,1-1 0 0 0,0-1 0 0 0,4 0 0 0 0,1 0-454 0 0,0-2 0 0 0,-1 1-1 0 0,1-1 1 0 0,0-1 0 0 0,-1 1-1 0 0,0-1 1 0 0,0-1 0 0 0,0 0-1 0 0,0 0 1 0 0,-1 0 0 0 0,0-1-1 0 0,0 0 1 0 0,0 0 0 0 0,-1-1-1 0 0,0 0 1 0 0,0 0 0 0 0,4-9-1 0 0,3-3-1053 0 0,-2-1-1 0 0,-1-1 0 0 0,0 0 0 0 0,-1 0 1 0 0,9-36-1 0 0,8-44 874 0 0,-2 13 7782 0 0,-30 99 1931 0 0,-6 11-7139 0 0,-15 30-1830 0 0,11-20 378 0 0,-80 144 1586 0 0,-126 194-945 0 0,92-167-1128 0 0,117-185 0 0 0,-152 194 0 0 0,155-201 0 0 0,8-8-4 0 0,-45 53-2024 0 0,30-37-353 0 0,-2 0 0 0 0,-23 19 1 0 0,31-30-4702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10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536 363 10135 0 0,'0'0'464'0'0,"0"0"-9"0"0,0 0-223 0 0,0 0 156 0 0,1-2 100 0 0,3-5 377 0 0,0-1 0 0 0,0 0 0 0 0,-1 0-1 0 0,0 0 1 0 0,3-15 0 0 0,-4 19-723 0 0,0-1 0 0 0,0 0-1 0 0,1 1 1 0 0,0 0-1 0 0,0 0 1 0 0,0 0 0 0 0,0 0-1 0 0,1 0 1 0 0,-1 1 0 0 0,1-1-1 0 0,5-3 1 0 0,9-9 214 0 0,-3 2-194 0 0,2 0 0 0 0,0 1 0 0 0,0 1 0 0 0,32-17 0 0 0,82-32 1201 0 0,-103 49-1472 0 0,116-42 109 0 0,-124 48 0 0 0,0 1 0 0 0,1 1 0 0 0,0 1 0 0 0,-1 1 0 0 0,29 0 0 0 0,-47 2 0 0 0,0 0 0 0 0,0 0 0 0 0,0 0 0 0 0,0 1 0 0 0,0-1 0 0 0,0 1 0 0 0,0-1 0 0 0,0 1 0 0 0,0 0 0 0 0,0-1 0 0 0,-1 1 0 0 0,1 0 0 0 0,0 0 0 0 0,0 0 0 0 0,-1 1 0 0 0,1-1 0 0 0,-1 0 0 0 0,3 3 0 0 0,-3-2 0 0 0,0 0 0 0 0,0-1 0 0 0,0 1 0 0 0,-1 0 0 0 0,1 0 0 0 0,0-1 0 0 0,-1 1 0 0 0,0 0 0 0 0,1 0 0 0 0,-1 0 0 0 0,0 0 0 0 0,0 0 0 0 0,0 0 0 0 0,0 0 0 0 0,-1 0 0 0 0,1-1 0 0 0,0 1 0 0 0,-1 0 0 0 0,1 0 0 0 0,-2 2 0 0 0,-1 5 1 0 0,-1-1-1 0 0,-1 1 1 0 0,1-1 0 0 0,-2 0-1 0 0,1 0 1 0 0,-11 12 0 0 0,-45 41-45 0 0,52-53 19 0 0,-38 34-249 0 0,-1-2 0 0 0,-65 39 0 0 0,-114 56-741 0 0,155-94 924 0 0,60-34 84 0 0,-318 191-2018 0 0,260-155 2030 0 0,-27 18-57 0 0,83-50 138 0 0,0 0 1 0 0,1 0-1 0 0,0 2 1 0 0,-15 18 0 0 0,26-29 14 0 0,0 0 1 0 0,0 1 0 0 0,1-1 0 0 0,-1 0 0 0 0,1 1-1 0 0,0-1 1 0 0,0 1 0 0 0,0 0 0 0 0,0-1 0 0 0,0 1-1 0 0,0 0 1 0 0,1 0 0 0 0,-1 3 0 0 0,1-5-94 0 0,1 0-1 0 0,-1 0 1 0 0,1 0 0 0 0,0 0 0 0 0,-1 0-1 0 0,1-1 1 0 0,0 1 0 0 0,0 0 0 0 0,-1 0-1 0 0,1-1 1 0 0,0 1 0 0 0,0 0 0 0 0,0-1-1 0 0,0 1 1 0 0,0-1 0 0 0,0 1 0 0 0,0-1 0 0 0,0 0-1 0 0,0 1 1 0 0,1-1 0 0 0,-2 0-6 0 0,10 3 147 0 0,0-1 1 0 0,-1-1-1 0 0,1 1 0 0 0,0-1 0 0 0,0-1 1 0 0,0 0-1 0 0,0 0 0 0 0,-1-1 0 0 0,14-3 1 0 0,12-4 163 0 0,41-14 0 0 0,-57 16-384 0 0,10-3-3 0 0,172-52 933 0 0,-140 46-236 0 0,84-10 1 0 0,-117 23-622 0 0,-1 2 1 0 0,1 1-1 0 0,0 1 0 0 0,-1 1 1 0 0,0 2-1 0 0,28 8 0 0 0,-48-11-96 0 0,-1 0 0 0 0,0 0 0 0 0,1 1 0 0 0,-1 0 0 0 0,-1 0 0 0 0,1 0 0 0 0,7 6 0 0 0,-9-6-384 0 0,-1 0 0 0 0,1 0 1 0 0,-1 1-1 0 0,0-1 0 0 0,1 1 1 0 0,2 6-1 0 0,-4-8-53 0 0,-1 0-1 0 0,-1 0 1 0 0,1 0 0 0 0,0 1-1 0 0,0-1 1 0 0,-1 0 0 0 0,1 4-1 0 0,-1-2-187 0 0,1-1-1839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11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50 11975 0 0,'4'-4'109'0'0,"0"1"0"0"0,0 0 1 0 0,0-1-1 0 0,0 2 0 0 0,1-1 0 0 0,-1 0 0 0 0,1 1 0 0 0,0 0 0 0 0,0 0 0 0 0,7-2 0 0 0,34-6-35 0 0,-15 3 400 0 0,-30 6 13 0 0,-1 1 22 0 0,0 0-66 0 0,2 8-299 0 0,-2-7-143 0 0,1-1 1 0 0,-1 1-1 0 0,0 0 0 0 0,0 0 1 0 0,0-1-1 0 0,0 1 0 0 0,0 0 1 0 0,1 0-1 0 0,-1-1 0 0 0,-1 1 1 0 0,1 0-1 0 0,0 0 0 0 0,0 0 1 0 0,0-1-1 0 0,0 2 0 0 0,-2 2-1 0 0,0 0 0 0 0,-1 1 0 0 0,1-1 0 0 0,-1-1 0 0 0,1 1 0 0 0,-1 0 0 0 0,0-1 0 0 0,-6 5 0 0 0,-9 13 0 0 0,-14 26 648 0 0,-36 71 1 0 0,57-97-506 0 0,-86 195 370 0 0,44-93-418 0 0,-153 268-95 0 0,31-81 0 0 0,160-284 180 0 0,-18 30 785 0 0,30-52-890 0 0,0 1-1 0 0,-1-1 1 0 0,0 0-1 0 0,1 0 0 0 0,-2 0 1 0 0,1-1-1 0 0,0 0 0 0 0,-10 6 1 0 0,13-8-276 0 0,2-5 78 0 0,-1 0 0 0 0,1 1 1 0 0,1-1-1 0 0,-1 1 0 0 0,0-1 1 0 0,1 1-1 0 0,0-1 0 0 0,0 1 0 0 0,0 0 1 0 0,0 0-1 0 0,3-4 0 0 0,3-4 54 0 0,41-56 735 0 0,85-91 1 0 0,-91 111-189 0 0,114-113-298 0 0,-133 140-183 0 0,0 1 1 0 0,1 1-1 0 0,0 2 1 0 0,1 0 0 0 0,38-16-1 0 0,-53 28 6 0 0,-1 0 0 0 0,1 1 0 0 0,0 0 1 0 0,0 0-1 0 0,0 1 0 0 0,21-1 0 0 0,-28 3 61 0 0,0 0 1 0 0,0 0-1 0 0,0 1 1 0 0,0-1-1 0 0,1 1 1 0 0,-1 0-1 0 0,0 0 1 0 0,0 0-1 0 0,-1 1 1 0 0,1-1-1 0 0,0 1 0 0 0,0 0 1 0 0,-1 0-1 0 0,1 1 1 0 0,-1-1-1 0 0,0 1 1 0 0,0-1-1 0 0,0 1 1 0 0,0 0-1 0 0,0 0 1 0 0,4 6-1 0 0,-3-2-29 0 0,0 0 0 0 0,-1 0 1 0 0,0 0-1 0 0,0 1 0 0 0,0 0 0 0 0,-1-1 0 0 0,0 1 0 0 0,-1 0 0 0 0,1 0 0 0 0,-2 0 0 0 0,1 0 0 0 0,-1 1 1 0 0,0-1-1 0 0,-1 0 0 0 0,0 0 0 0 0,0 0 0 0 0,-1 0 0 0 0,-2 8 0 0 0,-6 14-61 0 0,-2 0 0 0 0,0-2 1 0 0,-22 37-1 0 0,21-41 70 0 0,1 0-44 0 0,-1-1 0 0 0,-1 0 0 0 0,-33 40 0 0 0,39-54-9 0 0,3-3-16 0 0,0-1 0 0 0,0 0 0 0 0,0 0 1 0 0,-9 6-1 0 0,13-11-671 0 0,5-10-2360 0 0,3-3-3427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1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85 13823 0 0,'0'0'630'0'0,"2"1"-13"0"0,0 1-604 0 0,12 9 426 0 0,1-1 1 0 0,0-1-1 0 0,1 0 0 0 0,19 7 0 0 0,-25-12-260 0 0,1 0 0 0 0,0-1-1 0 0,0-1 1 0 0,0 0 0 0 0,0 0-1 0 0,0-1 1 0 0,0-1 0 0 0,0 0-1 0 0,1 0 1 0 0,-1-1 0 0 0,20-5-1 0 0,-17 3-178 0 0,0-1 0 0 0,0 0 0 0 0,0-1 0 0 0,-1-1 0 0 0,1 0 0 0 0,-1 0 0 0 0,-1-2 0 0 0,0 0 0 0 0,0 0 0 0 0,0-1 0 0 0,19-19 0 0 0,-30 26 0 0 0,1 1 0 0 0,-1 0 0 0 0,0-1 0 0 0,0 1 0 0 0,0-1 0 0 0,0 0-1 0 0,0 1 1 0 0,0-1 0 0 0,0 0 0 0 0,-1 1 0 0 0,1-1 0 0 0,0 0 0 0 0,-1 0 0 0 0,0 0-1 0 0,1 0 1 0 0,-1 0 0 0 0,0 1 0 0 0,0-1 0 0 0,0 0 0 0 0,0-2 0 0 0,-1 3-30 0 0,1-1 0 0 0,-1 1-1 0 0,0 0 1 0 0,1 0 0 0 0,-1 0 0 0 0,0 0 0 0 0,1 0 0 0 0,-1 0 0 0 0,0 0 0 0 0,0 0-1 0 0,0 0 1 0 0,0 0 0 0 0,0 0 0 0 0,0 0 0 0 0,0 1 0 0 0,0-1 0 0 0,0 0 0 0 0,-1 1-1 0 0,1-1 1 0 0,0 1 0 0 0,0-1 0 0 0,-1 1 0 0 0,1 0 0 0 0,0-1 0 0 0,-1 1 0 0 0,1 0-1 0 0,0 0 1 0 0,-3 0 0 0 0,-3 0-32 0 0,0 1 0 0 0,0 0 0 0 0,0 0 0 0 0,1 0 0 0 0,-1 1 0 0 0,0-1 0 0 0,1 2-1 0 0,-9 3 1 0 0,-50 28-433 0 0,41-20 433 0 0,-61 36 62 0 0,-129 101 0 0 0,195-136 11 0 0,1 0 0 0 0,0 1-1 0 0,1 1 1 0 0,1 1 0 0 0,-21 30-1 0 0,36-46 41 0 0,1-1 0 0 0,0 0 0 0 0,-1 0-1 0 0,1 0 1 0 0,0 0 0 0 0,0 0 0 0 0,0 0-1 0 0,0 0 1 0 0,0 1 0 0 0,0-1 0 0 0,0 0-1 0 0,1 0 1 0 0,-1 0 0 0 0,0 0 0 0 0,1 0 0 0 0,-1 0-1 0 0,0 0 1 0 0,1 0 0 0 0,-1 0 0 0 0,1 0-1 0 0,0 0 1 0 0,-1 0 0 0 0,1 0 0 0 0,0 0-1 0 0,0 1 1 0 0,2 0 2 0 0,0 1-1 0 0,0-1 1 0 0,-1 0 0 0 0,1 0-1 0 0,0 0 1 0 0,1 0-1 0 0,-1 0 1 0 0,0-1 0 0 0,0 0-1 0 0,1 1 1 0 0,4 0-1 0 0,42 7-91 0 0,-46-9 55 0 0,24 3 272 0 0,-1-1 0 0 0,1-1 0 0 0,0-2 0 0 0,43-6 0 0 0,-28 0-149 0 0,156-31-4794 0 0,-130 16-1485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12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68 11975 0 0,'4'-7'1083'0'0,"7"-5"-867"0"0,-10 10-175 0 0,1 1-1 0 0,0-1 1 0 0,-1 1-1 0 0,1-1 1 0 0,-1 0 0 0 0,1 0-1 0 0,-1 0 1 0 0,0 0-1 0 0,0 0 1 0 0,1-3 0 0 0,-2 4 448 0 0,3-8 532 0 0,-3 9-977 0 0,-1-1 0 0 0,1 0 0 0 0,0 0 0 0 0,0 0 0 0 0,0 1 0 0 0,-1-1 0 0 0,1 0 0 0 0,-1 0 0 0 0,1 1 0 0 0,0-1 0 0 0,-1 0 0 0 0,1 1 0 0 0,-1-1 0 0 0,1 1 0 0 0,-1-1 0 0 0,0 0 0 0 0,1 1 0 0 0,-1-1 0 0 0,0 1 0 0 0,1 0 0 0 0,-1-1 0 0 0,0 1 0 0 0,0 0 0 0 0,1-1 0 0 0,-1 1 0 0 0,0 0 0 0 0,0 0 0 0 0,1-1 0 0 0,-1 1 0 0 0,0 0 0 0 0,0 0 0 0 0,0 0 0 0 0,1 0 0 0 0,-3 0 0 0 0,-29 2 547 0 0,30-1-594 0 0,-21 3 6 0 0,-1 1 0 0 0,2 2 0 0 0,-1 0 0 0 0,1 2 0 0 0,0 0-1 0 0,-27 17 1 0 0,5 0-5 0 0,-76 61 0 0 0,102-72 504 0 0,-33 34 0 0 0,45-41-373 0 0,0-1-1 0 0,0 1 1 0 0,0 1-1 0 0,1-1 1 0 0,1 1-1 0 0,-1 0 1 0 0,-4 14-1 0 0,9-22-118 0 0,-1 0 0 0 0,1 0 0 0 0,0 1 0 0 0,0-1 0 0 0,-1 0 0 0 0,1 1 0 0 0,0-1 0 0 0,0 0 0 0 0,0 1 0 0 0,0-1 0 0 0,1 0 0 0 0,-1 1 0 0 0,0-1-1 0 0,1 0 1 0 0,-1 1 0 0 0,0-1 0 0 0,1 0 0 0 0,0 0 0 0 0,-1 0 0 0 0,1 1 0 0 0,0-1 0 0 0,-1 0 0 0 0,1 0 0 0 0,0 0 0 0 0,0 0 0 0 0,0 0 0 0 0,0 0 0 0 0,0-1 0 0 0,0 1 0 0 0,0 0 0 0 0,2 1 0 0 0,0-1 77 0 0,0 0 1 0 0,-1 1-1 0 0,1-1 1 0 0,0 0-1 0 0,0-1 1 0 0,0 1-1 0 0,0 0 1 0 0,0-1-1 0 0,0 0 1 0 0,0 0-1 0 0,0 0 1 0 0,5 0-1 0 0,13-5 219 0 0,33-10-1 0 0,-14 3-308 0 0,-4 0 27 0 0,-1-1 0 0 0,56-29 0 0 0,-78 35 454 0 0,22-17 0 0 0,16-10 478 0 0,-50 34-1293 0 0,-1 0-138 0 0,0 0-33 0 0,0 0 66 0 0,0 1 426 0 0,0 1 1 0 0,0 0 0 0 0,0 0 0 0 0,0-1 0 0 0,0 1 0 0 0,0 0 0 0 0,-1 0 0 0 0,1 0 0 0 0,-1-1-1 0 0,1 1 1 0 0,-2 2 0 0 0,-11 21 46 0 0,9-18-46 0 0,1-1 15 0 0,1-2 0 0 0,0 0 0 0 0,0 0 0 0 0,1 0 0 0 0,-1 0 0 0 0,0 7 0 0 0,-5 13 0 0 0,7-14 0 0 0,0-9-20 0 0,1 0 0 0 0,-1 0-1 0 0,1 0 1 0 0,-1 0 0 0 0,1-1-1 0 0,0 1 1 0 0,-1 0 0 0 0,1-1-1 0 0,0 1 1 0 0,0 0 0 0 0,-1-1-1 0 0,1 1 1 0 0,0-1 0 0 0,0 1-1 0 0,0-1 1 0 0,0 1 0 0 0,0-1 0 0 0,0 0-1 0 0,0 0 1 0 0,0 1 0 0 0,0-1-1 0 0,0 0 1 0 0,0 0 0 0 0,0 0-1 0 0,-1 0 1 0 0,1 0 0 0 0,0 0-1 0 0,0 0 1 0 0,0 0 0 0 0,2-1-1 0 0,4-1-599 0 0,0 1-1 0 0,0-1 1 0 0,8-4-1 0 0,-8 3-207 0 0,49-18-3584 0 0,-32 13 2876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1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73 500 13823 0 0,'0'0'315'0'0,"0"0"45"0"0,0 0 21 0 0,0 0-49 0 0,11-5 228 0 0,-9 3-457 0 0,0 1-1 0 0,1-2 1 0 0,-1 1-1 0 0,0 0 1 0 0,0 0 0 0 0,0 0-1 0 0,-1-1 1 0 0,1 1-1 0 0,-1-1 1 0 0,1 0-1 0 0,-1 1 1 0 0,0-1-1 0 0,0 0 1 0 0,0 0-1 0 0,0 0 1 0 0,0 0 0 0 0,-1 0-1 0 0,0 0 1 0 0,1 0-1 0 0,-1 0 1 0 0,0 0-1 0 0,0 0 1 0 0,-1 0-1 0 0,1 1 1 0 0,0-1-1 0 0,-1 0 1 0 0,0 0 0 0 0,0 0-1 0 0,0 0 1 0 0,0 0-1 0 0,0 1 1 0 0,-1-1-1 0 0,-1-3 1 0 0,-3-3-58 0 0,0 1 0 0 0,0 0 1 0 0,-14-12-1 0 0,14 13-48 0 0,-1 1 1 0 0,1-1-1 0 0,0-1 0 0 0,1 1 1 0 0,-6-11-1 0 0,7 10 3 0 0,0 0 0 0 0,1 0 0 0 0,-4-13 0 0 0,6 17 0 0 0,1 0 0 0 0,-1 0 0 0 0,1 0 0 0 0,0 0 0 0 0,0 0 0 0 0,0 0 0 0 0,0 1 0 0 0,1-1 0 0 0,2-8 0 0 0,1 0 81 0 0,0 0 1 0 0,1 0-1 0 0,1 1 0 0 0,0 0 1 0 0,0 0-1 0 0,1 0 0 0 0,1 0 0 0 0,0 1 1 0 0,0 1-1 0 0,1-1 0 0 0,0 1 1 0 0,1 1-1 0 0,-1 0 0 0 0,2 0 0 0 0,-1 1 1 0 0,1 0-1 0 0,0 1 0 0 0,1 0 1 0 0,-1 1-1 0 0,1 0 0 0 0,0 1 0 0 0,1 0 1 0 0,-1 1-1 0 0,15-2 0 0 0,-14 3-80 0 0,0 0 1 0 0,0 1-1 0 0,0 1 0 0 0,0 0 0 0 0,0 0 1 0 0,-1 2-1 0 0,1-1 0 0 0,0 2 0 0 0,0 0 0 0 0,-1 0 1 0 0,0 1-1 0 0,17 8 0 0 0,-14-5-1 0 0,-1 0 0 0 0,17 12 0 0 0,-26-16 0 0 0,0 1 0 0 0,1 1 0 0 0,-1-1 0 0 0,0 1 0 0 0,-1 0 0 0 0,1 0 0 0 0,-1 0 0 0 0,4 7 0 0 0,-6-9 0 0 0,-1 0 0 0 0,0 1 0 0 0,1-1 0 0 0,-1 0 0 0 0,-1 1 0 0 0,1-1 0 0 0,0 0 0 0 0,-1 1 0 0 0,1-1 0 0 0,-1 1 0 0 0,0-1 0 0 0,0 1 0 0 0,-1-1 0 0 0,1 1 0 0 0,-1-1 0 0 0,1 1 0 0 0,-1-1 0 0 0,0 0 0 0 0,-1 1 0 0 0,1-1 0 0 0,0 0 0 0 0,-1 0 0 0 0,-2 4 0 0 0,-2 1 0 0 0,0 0 0 0 0,0 0 0 0 0,-1 0 0 0 0,0-1 0 0 0,0 0 0 0 0,-15 10 0 0 0,-129 85-541 0 0,74-52-1747 0 0,52-36-315 0 0,23-13-1498 0 0,2-1-1062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13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 15663 0 0,'-2'0'356'0'0,"-2"1"-316"0"0,2-1 17 0 0,-1 0 1 0 0,0 0 0 0 0,1 0-1 0 0,-1 1 1 0 0,1 0-1 0 0,-1-1 1 0 0,1 1 0 0 0,-1 0-1 0 0,1 0 1 0 0,-1 0-1 0 0,1 1 1 0 0,0-1-1 0 0,0 0 1 0 0,-1 1 0 0 0,1 0-1 0 0,0-1 1 0 0,1 1-1 0 0,-1 0 1 0 0,0 0-1 0 0,0 0 1 0 0,1 0 0 0 0,-3 4-1 0 0,-83 117 75 0 0,18-28 172 0 0,-99 196 1356 0 0,20 10-1644 0 0,136-276 182 0 0,1 0-1 0 0,2 1 1 0 0,0 1 0 0 0,2-1-1 0 0,1 1 1 0 0,1 0-1 0 0,1 0 1 0 0,1 1 0 0 0,3 51-1 0 0,0-74-611 0 0,1-1 0 0 0,0 0 0 0 0,0 1 0 0 0,1-1 0 0 0,-1 0 0 0 0,3 4 0 0 0,-1 0-1812 0 0,-2-6-3914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13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472 107 11975 0 0,'21'-9'445'0'0,"0"0"0"0"0,38-24 0 0 0,-18 9-329 0 0,-23 15 2045 0 0,36-13-1 0 0,-52 21-1616 0 0,-2 1-28 0 0,0 0-4 0 0,0 0 0 0 0,-6 10 512 0 0,-3-1-942 0 0,-1 0 0 0 0,0 0 0 0 0,0-1 0 0 0,-1 0 0 0 0,0-1-1 0 0,-17 9 1 0 0,14-8-39 0 0,-250 137-43 0 0,256-141 0 0 0,-12 6 0 0 0,1 0 0 0 0,0 1 0 0 0,-33 26 0 0 0,48-34 0 0 0,1 0 0 0 0,0 1 0 0 0,0-1 0 0 0,0 0 0 0 0,-4 7 0 0 0,7-9 0 0 0,-1-1 0 0 0,1 1 0 0 0,0 0 0 0 0,0 0 0 0 0,-1-1 0 0 0,1 1 0 0 0,0 0 0 0 0,0-1 0 0 0,0 1 0 0 0,0 0 0 0 0,0 0 0 0 0,0-1 0 0 0,0 1 0 0 0,0 0 0 0 0,0 0 0 0 0,0-1 0 0 0,0 1 0 0 0,0 0 0 0 0,1 0 0 0 0,-1-1 0 0 0,0 1 0 0 0,1 0 0 0 0,-1-1 0 0 0,0 1 0 0 0,1 0 0 0 0,-1-1 0 0 0,1 1 0 0 0,-1-1 0 0 0,1 1 0 0 0,-1-1 0 0 0,1 1 0 0 0,-1-1 0 0 0,1 1 0 0 0,0-1 0 0 0,-1 1 0 0 0,1-1 0 0 0,0 0 0 0 0,-1 1 0 0 0,2-1 0 0 0,11 6 0 0 0,0-1 0 0 0,0 0 0 0 0,19 4 0 0 0,-14-5 0 0 0,20 9 0 0 0,-6 0 0 0 0,-15-7 0 0 0,0 0 0 0 0,0 2 0 0 0,-1 0 0 0 0,0 1 0 0 0,-1 0 0 0 0,23 19 0 0 0,-27-17 0 0 0,0 1 0 0 0,0 1 0 0 0,-1 0 0 0 0,0 1 0 0 0,-1-1 0 0 0,-1 2 0 0 0,7 14 0 0 0,-13-22 40 0 0,0-1 1 0 0,0 1-1 0 0,0 0 0 0 0,0-1 0 0 0,-1 1 1 0 0,0 0-1 0 0,-1 0 0 0 0,0 0 0 0 0,0 0 1 0 0,-1 10-1 0 0,-1-16 92 0 0,0 1 0 0 0,1-1 0 0 0,-1 0 0 0 0,0 0 1 0 0,0 0-1 0 0,0-1 0 0 0,0 1 0 0 0,0 0 0 0 0,-3 0 0 0 0,3 0-13 0 0,-6 1-89 0 0,0 0 0 0 0,-1 0 0 0 0,1-1 0 0 0,-1 0-1 0 0,-14-1 1 0 0,-46-6-55 0 0,29 2 36 0 0,11 2 6 0 0,-118-14-785 0 0,118 12 1 0 0,0-2 0 0 0,1-1-1 0 0,-29-11 1 0 0,31 6-1294 0 0,10 2-2154 0 0,1-2-1585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1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19351 0 0,'0'0'856'0'0,"0"0"176"0"0,0 0-824 0 0,0 0-208 0 0,0 0 0 0 0,0 0 0 0 0,0 0 864 0 0,0 0 128 0 0,0 0 24 0 0,10 8 8 0 0,1-2-824 0 0,1-3-200 0 0,2-4 0 0 0,2-1 0 0 0,2 0-1184 0 0,0-2-288 0 0,19-13-48 0 0,-7-3-16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1125 6447 0 0,'0'0'142'0'0,"0"0"22"0"0,0 0 13 0 0,1 2-20 0 0,0 3 93 0 0,-1 0 0 0 0,1 0 0 0 0,-1 0 0 0 0,0 0 0 0 0,0 0-1 0 0,-1 1 1 0 0,1-1 0 0 0,-1 0 0 0 0,0 0 0 0 0,-1 0 0 0 0,1 0-1 0 0,-1-1 1 0 0,-3 7 0 0 0,2-2 231 0 0,2-6-332 0 0,1-2-147 0 0,0-1-1 0 0,0 0 1 0 0,0 1 0 0 0,0-1-1 0 0,0 0 1 0 0,0 0-1 0 0,0 1 1 0 0,0-1 0 0 0,0 0-1 0 0,0 0 1 0 0,0 1-1 0 0,0-1 1 0 0,0 0-1 0 0,0 1 1 0 0,0-1 0 0 0,1 0-1 0 0,-1 0 1 0 0,0 0-1 0 0,0 1 1 0 0,0-1-1 0 0,0 0 1 0 0,1 0 0 0 0,-1 1-1 0 0,0-1 1 0 0,0 0-1 0 0,0 0 1 0 0,1 0 0 0 0,-1 0-1 0 0,0 1 1 0 0,0-1-1 0 0,0 0 1 0 0,1 0-1 0 0,-1 0 1 0 0,0 0 0 0 0,1 0-1 0 0,-1 0 1 0 0,0 0-1 0 0,0 0 1 0 0,1 0-1 0 0,-1 0 1 0 0,0 0 0 0 0,0 0-1 0 0,1 0 1 0 0,-1 0-1 0 0,0 0 1 0 0,1 0 0 0 0,-1 0-1 0 0,0 0 1 0 0,1 0-1 0 0,9-5 313 0 0,-9 5-248 0 0,2-2 69 0 0,-2 2-65 0 0,0 0-1 0 0,0 0 0 0 0,0-1 1 0 0,0 1-1 0 0,0-1 1 0 0,0 1-1 0 0,0-1 0 0 0,0 1 1 0 0,-1-1-1 0 0,1 0 0 0 0,0 1 1 0 0,0-1-1 0 0,-1 0 0 0 0,1 0 1 0 0,0 0-1 0 0,-1 1 0 0 0,1-1 1 0 0,-1 0-1 0 0,1 0 1 0 0,-1 0-1 0 0,1-1 0 0 0,0 1 318 0 0,-1 1 101 0 0,0 0 21 0 0,0 0-66 0 0,5-8-206 0 0,14-19 463 0 0,14-17 576 0 0,27-32 164 0 0,36-50-832 0 0,-57 81-608 0 0,-2-2 0 0 0,-3-2 0 0 0,-1-1 0 0 0,-3-2 0 0 0,25-57 0 0 0,-17 12 7 0 0,-17 41-448 0 0,31-60-1 0 0,-42 98 81 0 0,-6 8 110 0 0,2 0-1 0 0,10-15 0 0 0,-16 25 252 0 0,0 0 0 0 0,0 0 0 0 0,0 1 0 0 0,0-1 0 0 0,0 0 0 0 0,0 0 0 0 0,0 0 0 0 0,0 1 0 0 0,0-1 0 0 0,0 0 0 0 0,0 0 0 0 0,0 1 0 0 0,0-1 0 0 0,0 0 0 0 0,0 0 0 0 0,1 0 0 0 0,-1 1 0 0 0,0-1 0 0 0,0 0 0 0 0,0 0 0 0 0,0 0 0 0 0,0 1 0 0 0,1-1 0 0 0,-1 0 0 0 0,0 0 0 0 0,0 0 0 0 0,0 0 0 0 0,1 1 0 0 0,-1-1 0 0 0,0 0 0 0 0,0 0 0 0 0,0 0 0 0 0,1 0 0 0 0,-1 0 0 0 0,0 0 0 0 0,0 0 0 0 0,1 0 0 0 0,-1 0 0 0 0,0 0 0 0 0,0 0 0 0 0,0 0 0 0 0,1 0 0 0 0,-1 0 0 0 0,0 0 0 0 0,0 0 0 0 0,1 0 0 0 0,-1 0 0 0 0,0 0 0 0 0,0 0 0 0 0,1 0 0 0 0,-1 0 0 0 0,0 0 0 0 0,0 0 0 0 0,0-1 0 0 0,1 1 0 0 0,-1 0 0 0 0,0 0 0 0 0,0 0 0 0 0,0 0 0 0 0,0-1 0 0 0,1 1 0 0 0,-1 0 0 0 0,0 0 0 0 0,0 0 0 0 0,0-1 0 0 0,0 1 0 0 0,2 7 0 0 0,-1 0 0 0 0,-1 0 0 0 0,0 1 0 0 0,0-1 0 0 0,0 0 0 0 0,-2 8 0 0 0,-10 44 0 0 0,9-45 0 0 0,-78 338 0 0 0,77-331 0 0 0,1 0 0 0 0,0 1 0 0 0,1 34 0 0 0,3-46 0 0 0,-1 0 0 0 0,2 0 0 0 0,-1 0 0 0 0,1 0 0 0 0,1 0 0 0 0,0-1 0 0 0,0 1 0 0 0,1-1 0 0 0,9 17 0 0 0,-10-20 0 0 0,2 0 0 0 0,19 15 0 0 0,-18-13 0 0 0,-4-4 62 0 0,0-1 0 0 0,-1 1-1 0 0,0 0 1 0 0,0 0 0 0 0,0 0-1 0 0,0 0 1 0 0,0-1 0 0 0,-1 1 0 0 0,0 0-1 0 0,0 8 1 0 0,-2 3 476 0 0,-5 23-1 0 0,1-10-299 0 0,6-21-238 0 0,3-7 0 0 0,3-4 0 0 0,-6 4 0 0 0,15-13 356 0 0,-1-1 0 0 0,-1 0-1 0 0,23-31 1 0 0,1-1 685 0 0,-10 13-225 0 0,38-58 0 0 0,-40 53-816 0 0,-13 22 0 0 0,-1 0 0 0 0,-1-1 0 0 0,0 0 0 0 0,-2-1 0 0 0,12-31 0 0 0,-7 7 0 0 0,1 1 0 0 0,3 0 0 0 0,1 2 0 0 0,27-43 0 0 0,105-143 0 0 0,-106 163 0 0 0,-11 15 0 0 0,45-68 0 0 0,-73 108-64 0 0,-4 5-273 0 0,-1 2-138 0 0,-1 2-33 0 0,-13 28-1125 0 0,-3 7-1382 0 0,10-12-1893 0 0,7-23 3852 0 0,0 0 28 0 0,-3 6 4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4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15663 0 0,'0'0'356'0'0,"0"0"50"0"0,0 0 20 0 0,0 0-42 0 0,1 2-250 0 0,5 16-30 0 0,0 0 0 0 0,2 0 0 0 0,0-1 0 0 0,1 0 0 0 0,1-1 0 0 0,0 0 1 0 0,1-1-1 0 0,16 18 0 0 0,81 80 1024 0 0,-50-54-1139 0 0,-33-31 11 0 0,23 20 0 0 0,-42-42 0 0 0,1-1 0 0 0,-1 0 0 0 0,1 0 0 0 0,1 0 0 0 0,14 6 0 0 0,-21-11-46 0 0,1 1 0 0 0,-1-1 0 0 0,0 1-1 0 0,0-1 1 0 0,0 1 0 0 0,0-1 0 0 0,1 0 0 0 0,-1 0 0 0 0,0 1-1 0 0,0-1 1 0 0,0 0 0 0 0,1 0 0 0 0,-1 0 0 0 0,0 0-1 0 0,2-1 1 0 0,-2 1 5 0 0,-1-1 0 0 0,1 1 0 0 0,-1 0 0 0 0,0-1 0 0 0,1 1 0 0 0,-1 0 0 0 0,0-1-1 0 0,0 1 1 0 0,1 0 0 0 0,-1-1 0 0 0,0 1 0 0 0,0-1 0 0 0,1 1 0 0 0,-1-1 0 0 0,0 1 0 0 0,0-1 0 0 0,0 1-1 0 0,0 0 1 0 0,0-2 0 0 0,1 0-180 0 0,2-19-790 0 0,0 1-12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13823 0 0,'0'0'315'0'0,"0"0"45"0"0,0 0 21 0 0,0 0-49 0 0,2 0-149 0 0,11-1 15 0 0,1-1 0 0 0,0 0 0 0 0,-1-1 0 0 0,0 0 1 0 0,1-1-1 0 0,-1 0 0 0 0,-1-1 0 0 0,1-1 0 0 0,18-10 0 0 0,29-14-198 0 0,4-2 0 0 0,-58 28-182 0 0,0 0-1 0 0,1 0 0 0 0,-1 1 1 0 0,1 0-1 0 0,0 0 0 0 0,0 1 1 0 0,0 0-1 0 0,1 0 0 0 0,7-1 1 0 0,-4 4-996 0 0,-9-1-3978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3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90 15663 0 0,'0'0'356'0'0,"-8"1"476"0"0,5-1-693 0 0,-12 3 240 0 0,9 0-294 0 0,5-2 280 0 0,1-1 122 0 0,0 0 22 0 0,1 1-399 0 0,0 0 0 0 0,1 0-1 0 0,-1 0 1 0 0,1-1 0 0 0,-1 1-1 0 0,1 0 1 0 0,-1 0 0 0 0,1-1 0 0 0,0 1-1 0 0,-1-1 1 0 0,1 1 0 0 0,0-1-1 0 0,1 0 1 0 0,7 0 58 0 0,0 0 1 0 0,0 0-1 0 0,0-2 0 0 0,0 1 0 0 0,0-1 1 0 0,14-5-1 0 0,57-26 174 0 0,-23 9 698 0 0,-38 16-696 0 0,41-13-67 0 0,-54 18-279 0 0,1 1-1 0 0,0 1 1 0 0,0 0 0 0 0,0 0 0 0 0,14 0 0 0 0,-12 3-62 0 0,-9-2 30 0 0,-1 0 0 0 0,1 1 0 0 0,-1-1 1 0 0,0 1-1 0 0,1-1 0 0 0,-1 1 0 0 0,0-1 0 0 0,1 1 0 0 0,-1-1 0 0 0,0 1 0 0 0,1-1 0 0 0,-1 1 1 0 0,0-1-1 0 0,0 1 0 0 0,0 0 0 0 0,0-1 0 0 0,1 1 0 0 0,-1-1 0 0 0,0 1 0 0 0,0 0 0 0 0,0 0-66 0 0,1 5-278 0 0,0 0 0 0 0,-1 0 0 0 0,1 0 0 0 0,-1 0 0 0 0,0 1 0 0 0,-1-1-1 0 0,0 0 1 0 0,-1 6 0 0 0,1-6-183 0 0,-1 5-463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7:3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52 13823 0 0,'13'-8'1180'0'0,"2"-13"-777"0"0,-15 21-330 0 0,1-1 0 0 0,-1 1 0 0 0,1-1 0 0 0,-1 0 0 0 0,0 1 0 0 0,1-1 0 0 0,-1 0 0 0 0,0 1 0 0 0,0-1 0 0 0,1 0 0 0 0,-1 0 0 0 0,0 1 0 0 0,0-1 0 0 0,0 0 0 0 0,0 0 0 0 0,0 1 0 0 0,0-1 0 0 0,0 0 0 0 0,0 0 0 0 0,0 1 0 0 0,0-1 0 0 0,-1-1 0 0 0,1 1-43 0 0,-1 1 0 0 0,1-1-1 0 0,-1 1 1 0 0,0-1-1 0 0,1 1 1 0 0,-1 0 0 0 0,1-1-1 0 0,-1 1 1 0 0,0 0 0 0 0,1-1-1 0 0,-1 1 1 0 0,0 0 0 0 0,0 0-1 0 0,1-1 1 0 0,-1 1-1 0 0,0 0 1 0 0,1 0 0 0 0,-2 0-1 0 0,-6 0 122 0 0,0 1 0 0 0,1-1 0 0 0,-13 4 0 0 0,13-3 412 0 0,-35 8-282 0 0,-51 18 1 0 0,62-17-237 0 0,-35 14-45 0 0,1 2 0 0 0,-64 38 0 0 0,106-51 0 0 0,2 0 0 0 0,0 2 0 0 0,0 1 0 0 0,1 0 0 0 0,1 2 0 0 0,1 0 0 0 0,1 1 0 0 0,-25 35 0 0 0,36-47 0 0 0,1 1 0 0 0,1 0 0 0 0,0 0 0 0 0,0 0 0 0 0,0 0 0 0 0,1 1 0 0 0,0-1 0 0 0,-3 16 0 0 0,6-21 0 0 0,-1 1 0 0 0,1-1 0 0 0,0 1 0 0 0,0-1 0 0 0,0 0 0 0 0,1 1 0 0 0,-1-1 0 0 0,1 1 0 0 0,0-1 0 0 0,0 0 0 0 0,0 1 0 0 0,0-1 0 0 0,0 0 0 0 0,1 0 0 0 0,-1 0 0 0 0,1 0 0 0 0,0 0 0 0 0,0 0 0 0 0,0-1 0 0 0,0 1 0 0 0,1-1 0 0 0,-1 1 0 0 0,1-1 0 0 0,0 0 0 0 0,4 4 0 0 0,1-2 0 0 0,-1 0 0 0 0,1 0 0 0 0,-1-1 0 0 0,1 0 0 0 0,0 0 0 0 0,12 2 0 0 0,51 4 0 0 0,-10-1 0 0 0,-21-2 0 0 0,-13-2 0 0 0,32 9 0 0 0,-52-11 0 0 0,-1 0 0 0 0,1 0 0 0 0,-1 1 0 0 0,0 0 0 0 0,0 0 0 0 0,0 1 0 0 0,0-1 0 0 0,-1 1 0 0 0,1 0 0 0 0,5 6 0 0 0,-9-7 14 0 0,0-1 1 0 0,1 1-1 0 0,-1-1 0 0 0,0 1 1 0 0,-1 0-1 0 0,1 0 0 0 0,0 0 0 0 0,-1 0 1 0 0,1 0-1 0 0,-1 1 0 0 0,0-1 1 0 0,0 0-1 0 0,-1 1 0 0 0,1-1 0 0 0,-1 0 1 0 0,1 1-1 0 0,-1-1 0 0 0,0 1 1 0 0,0-1-1 0 0,-1 0 0 0 0,1 1 0 0 0,-1-1 1 0 0,1 1-1 0 0,-1-1 0 0 0,0 0 0 0 0,0 0 1 0 0,-1 0-1 0 0,1 1 0 0 0,-1-1 1 0 0,-3 5-1 0 0,-5 5-55 0 0,-1-1-1 0 0,0 0 1 0 0,-1 0 0 0 0,0-2 0 0 0,-1 1 0 0 0,0-2 0 0 0,0 1-1 0 0,-28 13 1 0 0,15-13 38 0 0,0-1 0 0 0,-1-1 0 0 0,0-1-1 0 0,-28 3 1 0 0,27-3 3 0 0,20-5 0 0 0,-1 0 0 0 0,-15 1 0 0 0,1-1 0 0 0,-2-1 0 0 0,-32-1 0 0 0,56 0 13 0 0,-1-1 0 0 0,1 1 0 0 0,-1 0 0 0 0,1 0-1 0 0,-1-1 1 0 0,0 1 0 0 0,1-1 0 0 0,0 1 0 0 0,-1-1 0 0 0,1 0-1 0 0,-1 0 1 0 0,1 0 0 0 0,0 1 0 0 0,-1-1 0 0 0,1 0 0 0 0,0-1 0 0 0,0 1-1 0 0,0 0 1 0 0,-1-2 0 0 0,0 1 40 0 0,1 0 0 0 0,0-1-1 0 0,0 1 1 0 0,0-1 0 0 0,0 1 0 0 0,0-1-1 0 0,1 0 1 0 0,-1 1 0 0 0,1-1 0 0 0,-1-4 0 0 0,1-3 111 0 0,1 0 1 0 0,0 0 0 0 0,0 1 0 0 0,1-1 0 0 0,3-10 0 0 0,0 5-140 0 0,1 0 0 0 0,0 0 0 0 0,1 1 1 0 0,11-19-1 0 0,41-51 381 0 0,-42 61 158 0 0,-13 16-324 0 0,-2 5-160 0 0,-1 0 0 0 0,1 0 0 0 0,-1 0-1 0 0,1 0 1 0 0,0 1 0 0 0,0-1-1 0 0,0 0 1 0 0,0 1 0 0 0,0-1-1 0 0,3 0 1 0 0,11-12-80 0 0,47-22 0 0 0,-20 6 0 0 0,-9 7 0 0 0,-1-1 0 0 0,52-51 0 0 0,-55 46 0 0 0,15-18 0 0 0,-15 14 0 0 0,48-41 0 0 0,-40 40 0 0 0,-34 30 1 0 0,0 0 1 0 0,0 1-1 0 0,1 0 0 0 0,8-5 0 0 0,25-15-71 0 0,-38 23-267 0 0,0 0-138 0 0,0 0-33 0 0,0 0 66 0 0,0 0 220 0 0,0 0-164 0 0,0 0-102 0 0,-3 2-82 0 0,-1 1-2826 0 0,4-3 2372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1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92 914 8287 0 0,'0'0'191'0'0,"0"0"26"0"0,0 0 9 0 0,0 0-94 0 0,0 0-414 0 0,0 0-183 0 0,0 0-42 0 0,0 0-5 0 0,-1 3 0 0 0,-1 12-548 0 0,2-10 1228 0 0,-1-1-1 0 0,0 1 1 0 0,0 0 0 0 0,0 0 0 0 0,0-1-1 0 0,-1 1 1 0 0,0 0 0 0 0,0-1 0 0 0,0 0-1 0 0,-1 1 1 0 0,1-1 0 0 0,-1 0 0 0 0,-5 6-1 0 0,1-2 501 0 0,-1-1-1 0 0,-15 12 1 0 0,9-8 553 0 0,13-10-834 0 0,1-1 101 0 0,0 0 21 0 0,0 0 3 0 0,0 0 0 0 0,0 0 0 0 0,0 0 0 0 0,0 0-69 0 0,0 0-222 0 0,0 0 166 0 0,-5 14 1053 0 0,4-12-1291 0 0,37-57 1307 0 0,-20 29-1304 0 0,0 1 0 0 0,2 1 0 0 0,25-27 0 0 0,77-88-152 0 0,52-53 0 0 0,-58 80 0 0 0,91-93 0 0 0,47-27 0 0 0,-247 230 0 0 0,-7 7 0 0 0,-6 8 0 0 0,-11 13 0 0 0,-26 37 0 0 0,40-55 0 0 0,0 1 0 0 0,1 0 0 0 0,0 0 0 0 0,0 0 0 0 0,-3 17 0 0 0,5-15 0 0 0,2-10 0 0 0,0 0 0 0 0,0 1 0 0 0,0-1 0 0 0,0 0 0 0 0,0 1 0 0 0,0-1 0 0 0,0 0 0 0 0,0 0 0 0 0,0 1 0 0 0,1-1 0 0 0,-1 0 0 0 0,0 1 0 0 0,1-1 0 0 0,-1 0 0 0 0,2 2 0 0 0,-1-1 0 0 0,0-1 0 0 0,0 1 0 0 0,0 0 0 0 0,0 0 0 0 0,0 0 0 0 0,-1 0 0 0 0,1 0 0 0 0,0 4 0 0 0,1 6 0 0 0,-1 0 0 0 0,0 0 0 0 0,-1 1 0 0 0,-1 16 0 0 0,0-5 0 0 0,-10 138 0 0 0,4-90 0 0 0,5 129 0 0 0,3-153 0 0 0,-2-35 0 0 0,1-1 0 0 0,1 1 0 0 0,0-1 0 0 0,5 24 0 0 0,0-22 0 0 0,3-7 0 0 0,-7-5-182 0 0,0-1 0 0 0,0 1 0 0 0,0-1 0 0 0,0 1 0 0 0,0 0 0 0 0,0 0-1 0 0,0 0 1 0 0,-1 0 0 0 0,1 0 0 0 0,-1 0 0 0 0,0 0 0 0 0,2 4 0 0 0,-1-2-836 0 0,-1-2-3082 0 0,-1-2-1063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15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13823 0 0,'0'0'315'0'0,"0"0"45"0"0,0 0 21 0 0,2 0-49 0 0,5-2-298 0 0,1 0 0 0 0,-1-1 0 0 0,14-6 0 0 0,8-3 390 0 0,86-24 3228 0 0,-110 35-3651 0 0,-1 1 1 0 0,0-1-1 0 0,1 1 0 0 0,-1 0 0 0 0,1 0 0 0 0,-1 0 0 0 0,1 0 0 0 0,-1 1 1 0 0,1 0-1 0 0,5 1 0 0 0,-3 0-38 0 0,-1-1 1 0 0,1 0-1 0 0,13 0 1 0 0,-3-2-793 0 0,0 0 0 0 0,0-2 0 0 0,0 0 1 0 0,0-1-1 0 0,0 0 0 0 0,0-1 0 0 0,28-14 0 0 0,11-10-703 0 0,-2 1-4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15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15663 0 0,'0'0'356'0'0,"0"0"50"0"0,0 0 20 0 0,0 0-42 0 0,0 0-112 0 0,3-2 463 0 0,17-13 876 0 0,-12 9-1091 0 0,-1 0 0 0 0,14-8 1 0 0,23-8-35 0 0,48-17 0 0 0,-70 31-259 0 0,1 1-1 0 0,0 1 1 0 0,1 1-1 0 0,28-2 1 0 0,-44 6-519 0 0,-1 1-1 0 0,0 1 1 0 0,11 1-1 0 0,5 3-3797 0 0,-21-4-2730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15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13823 0 0,'0'0'315'0'0,"0"0"45"0"0,0 0 21 0 0,0 0-49 0 0,0 0-149 0 0,0 0 194 0 0,2 1 110 0 0,5 1-127 0 0,0 0 0 0 0,0 0-1 0 0,0-1 1 0 0,0 1 0 0 0,1-2 0 0 0,-1 1 0 0 0,0-1-1 0 0,1 0 1 0 0,7-1 0 0 0,70-14 1390 0 0,-68 11-1909 0 0,-2 1 200 0 0,1 0 1 0 0,-1 1-1 0 0,1 0 0 0 0,0 1 0 0 0,19 2 1 0 0,-29 0-271 0 0,0-1 1 0 0,-1 1 0 0 0,1 1 0 0 0,-1-1-1 0 0,1 1 1 0 0,-1 0 0 0 0,0 0 0 0 0,0 1-1 0 0,0 0 1 0 0,0 0 0 0 0,0 0 0 0 0,-1 0-1 0 0,1 1 1 0 0,-1-1 0 0 0,0 1-1 0 0,0 0 1 0 0,7 9 0 0 0,0 3-6255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1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92 8287 0 0,'0'0'191'0'0,"0"0"26"0"0,6-6 201 0 0,0 1-172 0 0,0 1 0 0 0,1 0 1 0 0,-1 1-1 0 0,1-1 0 0 0,12-3 1 0 0,-10 3 773 0 0,0 1 0 0 0,14-10 0 0 0,35-25 2600 0 0,-56 37-3108 0 0,-2 1 0 0 0,0 0 0 0 0,0 0 0 0 0,0 0 0 0 0,0 0 0 0 0,0 0 0 0 0,0 0-68 0 0,-8 10-272 0 0,-18 19-172 0 0,-1-1 0 0 0,-43 34 0 0 0,-68 41 0 0 0,71-54-208 0 0,-208 134-1576 0 0,273-182 1792 0 0,1 0 122 0 0,-1 0 1 0 0,0 0 0 0 0,1 0 0 0 0,-1 0-1 0 0,1 1 1 0 0,-1-1 0 0 0,-2 3 0 0 0,-6 7 199 0 0,23-8 262 0 0,0-2-588 0 0,0 0 0 0 0,-1-1 0 0 0,23-3 0 0 0,0 0-4 0 0,80-6 0 0 0,-69 4 0 0 0,88 2 0 0 0,-133 2 0 0 0,-1 1 0 0 0,0 0 0 0 0,1 0 0 0 0,-1 0 0 0 0,1 0 0 0 0,-1 0 0 0 0,1 1 0 0 0,-1-1 0 0 0,1 0 0 0 0,-1 0 0 0 0,0 0 0 0 0,1 0 0 0 0,-1 0 0 0 0,1 1 0 0 0,-1-1 0 0 0,0 0 0 0 0,1 0 0 0 0,-1 0 0 0 0,1 1 0 0 0,-1-1 0 0 0,0 0 0 0 0,1 1 0 0 0,-1-1 0 0 0,0 0 0 0 0,0 1 0 0 0,1-1 0 0 0,-1 1 0 0 0,0-1 0 0 0,0 0 0 0 0,1 1 0 0 0,-1-1 0 0 0,0 1 0 0 0,0-1 0 0 0,0 0 0 0 0,0 1 0 0 0,0-1 0 0 0,0 1 0 0 0,0-1 0 0 0,0 1 0 0 0,0-1 0 0 0,0 1 0 0 0,0-1 0 0 0,0 1 0 0 0,0-1 0 0 0,0 0 0 0 0,0 1 0 0 0,0-1 0 0 0,0 1 0 0 0,-1-1 0 0 0,1 1 0 0 0,0-1 0 0 0,0 0 0 0 0,0 1 0 0 0,-1-1 0 0 0,1 0 0 0 0,0 1 0 0 0,-1-1 0 0 0,1 0 0 0 0,0 1 0 0 0,-1-1 0 0 0,0 1 0 0 0,1-1 0 0 0,-2 3 0 0 0,-1 0 0 0 0,1 0 0 0 0,0 0 0 0 0,-1-1 0 0 0,0 1 0 0 0,0-1 0 0 0,0 0 0 0 0,0 0 0 0 0,-4 3 0 0 0,-34 14 0 0 0,30-15 0 0 0,-37 17 0 0 0,-51 23 0 0 0,-161 47 0 0 0,253-89 0 0 0,0 0 0 0 0,0 0 0 0 0,1 1 0 0 0,-9 4 0 0 0,10-2 0 0 0,6-3 0 0 0,6 0 0 0 0,-7-2 0 0 0,31 6 0 0 0,1-1 0 0 0,52 0 0 0 0,94-1 0 0 0,-146-6 0 0 0,-32 2 0 0 0,1 0 0 0 0,-1 0 0 0 0,0 0 0 0 0,1 0 0 0 0,-1 0 0 0 0,0 0 0 0 0,1 0 0 0 0,-1 0 0 0 0,1 0 0 0 0,-1 0 0 0 0,0 0 0 0 0,1 0 0 0 0,-1 0 0 0 0,0 0 0 0 0,1 0 0 0 0,-1 0 0 0 0,1 0 0 0 0,-1 0 0 0 0,0 0 0 0 0,1 0 0 0 0,-1 1 0 0 0,0-1 0 0 0,1 0 0 0 0,-1 0 0 0 0,0 0 0 0 0,0 1 0 0 0,1-1 0 0 0,-1 0 0 0 0,0 0 0 0 0,0 1 0 0 0,1-1 0 0 0,-1 0 0 0 0,0 1 0 0 0,0-1 0 0 0,0 0 0 0 0,1 1 0 0 0,-1-1 0 0 0,-2 6 0 0 0,1-3 0 0 0,-1 0 0 0 0,1 0 0 0 0,-1 0 0 0 0,0 0 0 0 0,0 0 0 0 0,0-1 0 0 0,0 1 0 0 0,0-1 0 0 0,-1 1 0 0 0,1-1 0 0 0,-1 0 0 0 0,-3 2 0 0 0,-38 23 0 0 0,32-21 0 0 0,-288 178 0 0 0,271-165 0 0 0,-93 69 0 0 0,111-80 0 0 0,1 2 0 0 0,0 0 0 0 0,0 0 0 0 0,1 0 0 0 0,1 1 0 0 0,-1 1 0 0 0,2-1 0 0 0,-11 21 0 0 0,16-26 0 0 0,0-1 0 0 0,0 0 0 0 0,0 0 0 0 0,1 1 0 0 0,-1-1 0 0 0,1 1 0 0 0,1 0 0 0 0,-1-1 0 0 0,1 1 0 0 0,0 0 0 0 0,1-1 0 0 0,-1 1 0 0 0,1-1 0 0 0,0 1 0 0 0,0-1 0 0 0,1 1 0 0 0,-1-1 0 0 0,1 1 0 0 0,1-1 0 0 0,-1 0 0 0 0,1 0 0 0 0,0 0 0 0 0,6 8 0 0 0,-4-7 14 0 0,0-1-1 0 0,1 0 1 0 0,-1 0 0 0 0,1 0-1 0 0,0-1 1 0 0,1 1-1 0 0,-1-2 1 0 0,1 1-1 0 0,-1-1 1 0 0,1 0 0 0 0,0 0-1 0 0,0-1 1 0 0,1 1-1 0 0,-1-2 1 0 0,0 1 0 0 0,1-1-1 0 0,-1 0 1 0 0,10-1-1 0 0,13 0 389 0 0,0-1-1 0 0,0-2 1 0 0,34-8-1 0 0,-50 9-233 0 0,17-4-167 0 0,71-12-655 0 0,-34 4-2698 0 0,-36 7-3811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2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18 10135 0 0,'0'0'231'0'0,"0"0"29"0"0,0 0 19 0 0,1-1-41 0 0,16-12-475 0 0,-14 10 1262 0 0,1 3 4247 0 0,-3 14-5100 0 0,-2-5-172 0 0,0-1 0 0 0,0 0 0 0 0,0 1 0 0 0,-1-1 0 0 0,0 0 0 0 0,-1 0 0 0 0,-4 10 0 0 0,-31 53 0 0 0,23-45 0 0 0,-13 25 0 0 0,-16 27 0 0 0,-53 132 0 0 0,86-171-4202 0 0,11-39 2668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2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62 227 8287 0 0,'0'0'191'0'0,"0"0"26"0"0,0 0 9 0 0,-9 1 4 0 0,-16 3 1242 0 0,24-3-1029 0 0,-15 6 653 0 0,6-4 756 0 0,11-2 522 0 0,19-3 1205 0 0,-7 1-4139 0 0,42-5 1236 0 0,84-19 1 0 0,-75 12-131 0 0,31-4-388 0 0,169-40-151 0 0,-16-1-7 0 0,-36 10 0 0 0,-194 43-50 0 0,0 1 0 0 0,0 1-1 0 0,33-1 1 0 0,-49 4-1001 0 0,-2 1-385 0 0,-1 8-78 0 0,-2 2-20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4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 13823 0 0,'0'0'315'0'0,"-2"0"45"0"0,-2 0-313 0 0,-1-1-1 0 0,1 1 1 0 0,-1 1-1 0 0,1-1 1 0 0,-1 1 0 0 0,1 0-1 0 0,0 0 1 0 0,-1 0-1 0 0,1 0 1 0 0,-4 3 0 0 0,-43 19 277 0 0,13-1-137 0 0,1 2-1 0 0,-36 29 0 0 0,-65 63 826 0 0,15-12-543 0 0,-33 18-602 0 0,154-120-563 0 0,2-2-257 0 0,0 0-58 0 0,0 0-12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2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38 8287 0 0,'3'-6'79'0'0,"-2"3"9"0"0,1 0-1 0 0,0 0 1 0 0,-1 1 0 0 0,1-1-1 0 0,0 1 1 0 0,0-1 0 0 0,1 1-1 0 0,-1 0 1 0 0,0-1-1 0 0,4-1 1 0 0,-4 3 632 0 0,-2 1 249 0 0,0 0 45 0 0,0 0-61 0 0,0 0-288 0 0,0 0-121 0 0,0 0-28 0 0,0 0-4 0 0,-2 14 512 0 0,-3 4-848 0 0,-1 1 0 0 0,-1-1 0 0 0,-1-1 0 0 0,0 1 0 0 0,-18 25-1 0 0,8-11-30 0 0,7-12 219 0 0,-107 175 1248 0 0,72-121-1612 0 0,2-4 0 0 0,14-28-30 0 0,-39 60-816 0 0,68-100 338 0 0,1-2 66 0 0,2-2 292 0 0,9-6-1030 0 0,5-5-4640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2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311 140 13823 0 0,'12'-33'1080'0'0,"-7"17"-880"0"0,14-28 0 0 0,-16 40-21 0 0,-1-1 1 0 0,1 1 0 0 0,0 0-1 0 0,0 0 1 0 0,0 0 0 0 0,1 1-1 0 0,-1-1 1 0 0,1 1 0 0 0,0-1 0 0 0,6-3-1 0 0,-8 6 333 0 0,-2 1 0 0 0,0 0 0 0 0,1 3-474 0 0,0-1 0 0 0,0 1 0 0 0,1-1-1 0 0,-2 1 1 0 0,1 0 0 0 0,0-1 0 0 0,0 1-1 0 0,-1 0 1 0 0,1 0 0 0 0,-1 0 0 0 0,0-1 0 0 0,0 1-1 0 0,0 0 1 0 0,0 0 0 0 0,-1 0 0 0 0,1-1-1 0 0,-2 5 1 0 0,-5 18 439 0 0,-1 0 0 0 0,-1-1 1 0 0,-24 47-1 0 0,-51 63-410 0 0,19-32-67 0 0,44-66 0 0 0,3-5 0 0 0,-15 39 0 0 0,-6 11 0 0 0,-29 72-2444 0 0,64-144 1636 0 0,4-8-665 0 0,-1 1-51 0 0,-5 3-11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2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61 8287 0 0,'0'0'382'0'0,"-2"1"-8"0"0,0 0-249 0 0,0 1-1 0 0,0 0 1 0 0,1-1 0 0 0,-1 1-1 0 0,0 0 1 0 0,1 0-1 0 0,-1 0 1 0 0,1 0-1 0 0,0 0 1 0 0,-1 0-1 0 0,1 0 1 0 0,0 1 0 0 0,0-1-1 0 0,1 0 1 0 0,-1 1-1 0 0,0-1 1 0 0,1 0-1 0 0,-1 1 1 0 0,1-1-1 0 0,0 1 1 0 0,0-1 0 0 0,0 1-1 0 0,1 3 1 0 0,-1-4 828 0 0,13 5 256 0 0,-5-4-825 0 0,1-1 1 0 0,0 0-1 0 0,0 0 0 0 0,0-1 0 0 0,0 0 0 0 0,0 0 0 0 0,0-1 1 0 0,0 0-1 0 0,13-3 0 0 0,9-2 737 0 0,41-12 0 0 0,-63 14-1061 0 0,274-83 1040 0 0,-241 72-1068 0 0,-33 11-229 0 0,1 1 0 0 0,0 0 0 0 0,10-1 0 0 0,26 3-4625 0 0,-43 1 2776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2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80 11975 0 0,'6'-5'219'0'0,"-1"-1"1"0"0,1 1-1 0 0,5-9 0 0 0,-7 9-157 0 0,0 0 0 0 0,0 0 1 0 0,1 1-1 0 0,-1-1 0 0 0,1 1 0 0 0,8-5 0 0 0,5-3 374 0 0,-16 11 51 0 0,-1 1 22 0 0,1 1-388 0 0,-1-1-1 0 0,1 0 0 0 0,-1 1 1 0 0,0-1-1 0 0,1 1 1 0 0,-1-1-1 0 0,0 1 0 0 0,0 0 1 0 0,1-1-1 0 0,-1 1 0 0 0,0 0 1 0 0,0 0-1 0 0,0 0 1 0 0,0 0-1 0 0,0 0 0 0 0,0 0 1 0 0,0 0-1 0 0,0 0 1 0 0,1 2-1 0 0,-1 0-2 0 0,0 0-1 0 0,0 0 1 0 0,0 0-1 0 0,0 0 1 0 0,0 0 0 0 0,-1-1-1 0 0,0 1 1 0 0,1 0 0 0 0,-1 4-1 0 0,-1 6 149 0 0,0 0 1 0 0,-1-1-1 0 0,0 0 0 0 0,-1 1 0 0 0,-1-1 0 0 0,-4 12 1 0 0,-4 4 302 0 0,-20 36 1 0 0,10-28-515 0 0,-2-2 0 0 0,-37 42 0 0 0,3-4-55 0 0,-126 170 0 0 0,179-234-5 0 0,-15 17-24 0 0,-25 28-1 0 0,44-51-307 0 0,1-2-138 0 0,0 0-33 0 0,0 0-140 0 0,2-1 298 0 0,0 0 0 0 0,0 0 0 0 0,0 1 0 0 0,-1-1 0 0 0,1 0 0 0 0,0-1-1 0 0,0 1 1 0 0,-1 0 0 0 0,1 0 0 0 0,2-3 0 0 0,-3 2-16 0 0,15-13-1169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23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47 15663 0 0,'12'-14'506'0'0,"-9"10"-345"0"0,1 0-1 0 0,-1 1 1 0 0,0-1-1 0 0,1 1 1 0 0,0 0 0 0 0,0 0-1 0 0,8-4 1 0 0,-11 6 204 0 0,-1 1 122 0 0,-3 11 534 0 0,0-4-784 0 0,-43 107 2086 0 0,-28 118-691 0 0,28-93-1632 0 0,18-68 0 0 0,8-26 0 0 0,-33 72 0 0 0,-12-9 0 0 0,32-53-1384 0 0,32-54 804 0 0,1-1-285 0 0,0 0-126 0 0,0 0-711 0 0,-1-2-2872 0 0,-3-5-1226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2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13823 0 0,'0'0'630'0'0,"0"0"-13"0"0,2-2-252 0 0,7-4 705 0 0,1 0 0 0 0,0 0 0 0 0,18-7 0 0 0,-4 2 70 0 0,-23 9-1019 0 0,3 0 38 0 0,9 7 177 0 0,37 24 1547 0 0,-45-27-1868 0 0,0 1 0 0 0,0-1 0 0 0,0 0 0 0 0,0 0 0 0 0,0 0 0 0 0,1-1 1 0 0,-1 0-1 0 0,0 0 0 0 0,1 0 0 0 0,-1-1 0 0 0,9 0 0 0 0,7-1-29 0 0,34-6 0 0 0,-43 5 26 0 0,193-49-193 0 0,-136 31-3226 0 0,-55 17 1385 0 0,-3 2-24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2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11975 0 0,'0'0'267'0'0,"0"0"42"0"0,0 0 17 0 0,0 0-28 0 0,-1 1-58 0 0,-2 8 763 0 0,-4 6 1161 0 0,-6 29 0 0 0,11-38-2081 0 0,1 0 0 0 0,0 0 1 0 0,1 0-1 0 0,0 0 0 0 0,0 0 0 0 0,0 0 1 0 0,0 0-1 0 0,3 10 0 0 0,-1 8 540 0 0,-2-21-504 0 0,0 1-1 0 0,0-1 1 0 0,0 0 0 0 0,0 1 0 0 0,1-1 0 0 0,0 0-1 0 0,-1 0 1 0 0,1 0 0 0 0,3 6 0 0 0,2 2-4 0 0,-4-9-111 0 0,0 1 1 0 0,0 0-1 0 0,-1-1 0 0 0,1 1 0 0 0,-1 0 0 0 0,0 0 0 0 0,0 0 1 0 0,0 0-1 0 0,0 0 0 0 0,0 0 0 0 0,-1 4 0 0 0,1-1-4 0 0,0-1 0 0 0,0 0 0 0 0,1 0 0 0 0,-1 0 0 0 0,1 0 0 0 0,0 0 0 0 0,0 0 0 0 0,5 6 0 0 0,-4-4 0 0 0,2 11 0 0 0,-5-17 0 0 0,1 1 0 0 0,-1 0 0 0 0,0-1 0 0 0,0 1 0 0 0,1-1 0 0 0,-1 1 0 0 0,1-1 0 0 0,0 1 0 0 0,-1-1 0 0 0,1 1 0 0 0,2 1 0 0 0,2 3 0 0 0,-4-5 0 0 0,0 0 0 0 0,0 0 0 0 0,0 0 0 0 0,0-1 0 0 0,0 1 0 0 0,-1 0 0 0 0,1 0 0 0 0,0 0 0 0 0,-1 0 0 0 0,1 1 0 0 0,-1-1 0 0 0,1 0 0 0 0,-1 0 0 0 0,1 2 0 0 0,-1-1 0 0 0,0 0 0 0 0,-1 0 0 0 0,1-1 0 0 0,-1 1 0 0 0,1-1 0 0 0,-1 1 0 0 0,0 0 0 0 0,1-1 0 0 0,-1 1 0 0 0,0-1 0 0 0,0 0 0 0 0,0 1 0 0 0,0-1 0 0 0,-1 0 0 0 0,1 1 0 0 0,0-1 0 0 0,0 0 0 0 0,-2 1 0 0 0,-10 9 0 0 0,1-1 0 0 0,-1 0 0 0 0,-1-1 0 0 0,1 0 0 0 0,-1-1 0 0 0,-1 0 0 0 0,-22 7 0 0 0,17-8-172 0 0,-26 14 0 0 0,20-5-6456 0 0,17-9 384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26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47 8287 0 0,'5'-4'127'0'0,"0"0"0"0"0,0 0 1 0 0,0 0-1 0 0,0 1 0 0 0,1 0 0 0 0,6-4 0 0 0,-8 6-111 0 0,9-8 78 0 0,-11 7-51 0 0,0 1 677 0 0,-2 1 249 0 0,0 0 45 0 0,0 0-61 0 0,0 0-288 0 0,0 0-121 0 0,0 0-28 0 0,0 0-72 0 0,1-1-289 0 0,5-3-66 0 0,-5 5-33 0 0,0-1-1 0 0,-1 1 1 0 0,1-1-1 0 0,-1 1 1 0 0,1 0-1 0 0,0-1 1 0 0,-1 1-1 0 0,1 0 1 0 0,-1 0-1 0 0,0-1 1 0 0,1 1-1 0 0,-1 0 1 0 0,1 0-1 0 0,-1 1 1 0 0,0-2-30 0 0,1 4 35 0 0,1 1 0 0 0,-1-1 0 0 0,-1 0 0 0 0,1 1-1 0 0,-1-1 1 0 0,1 1 0 0 0,-1-1 0 0 0,-1 1 0 0 0,1-1 0 0 0,-1 5 0 0 0,-13 45 385 0 0,14-52-445 0 0,-12 31-1 0 0,-1 1 0 0 0,-18 33 0 0 0,-42 62 0 0 0,-3 9 0 0 0,10-18 365 0 0,-20 43-67 0 0,84-158-588 0 0,0-3-92 0 0,1 0 1 0 0,0 0 0 0 0,0 1 0 0 0,1-1 0 0 0,-1 1-1 0 0,0-1 1 0 0,0 4 0 0 0,5-6-1143 0 0,14-2-11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26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24 10135 0 0,'0'0'464'0'0,"7"-5"151"0"0,1-2-497 0 0,3 0-89 0 0,6 3 3955 0 0,-15 4-3568 0 0,-2 0 80 0 0,1 11 457 0 0,0-7-932 0 0,-1 1 0 0 0,0 0 0 0 0,0-1 0 0 0,-1 1 0 0 0,1 0 0 0 0,-1-1 0 0 0,0 1 0 0 0,-3 8 0 0 0,-18 37 400 0 0,11-28 65 0 0,-269 501 546 0 0,251-473-947 0 0,-2 9-68 0 0,18-33-651 0 0,-31 46-1 0 0,43-71-801 0 0,1-1-862 0 0,0 0-3156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26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11975 0 0,'0'0'267'0'0,"0"0"42"0"0,0 0 17 0 0,0 0-28 0 0,2 1-196 0 0,3 3 215 0 0,1 0-1 0 0,0-1 1 0 0,0 1 0 0 0,0-1 0 0 0,0-1 0 0 0,1 1 0 0 0,-1-1 0 0 0,10 2 0 0 0,25 1 276 0 0,-1-3 1 0 0,1-1-1 0 0,0-2 1 0 0,-1-2 0 0 0,1-1-1 0 0,-1-2 1 0 0,0-2 0 0 0,69-24-1 0 0,-29 7-559 0 0,-47 15-5974 0 0,-18 6-746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4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11 15663 0 0,'0'0'696'0'0,"0"0"136"0"0,0 0-664 0 0,0 0-168 0 0,0 0 0 0 0,0 0 0 0 0,0 0 448 0 0,0 0 48 0 0,0 0 16 0 0,10-2 0 0 0,-1-1-416 0 0,-9 3-96 0 0,0 0 0 0 0,11-2-5168 0 0,-1-2-1056 0 0</inkml:trace>
  <inkml:trace contextRef="#ctx0" brushRef="#br0" timeOffset="1">82 459 15663 0 0,'0'0'344'0'0,"0"0"72"0"0,0 0 8 0 0,0 0 24 0 0,0 0-360 0 0,0 0-88 0 0,0-7 0 0 0,-5 0 0 0 0,-6 3-392 0 0,-7 3-96 0 0,-5 1-24 0 0,-1 1 0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2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68 13823 0 0,'9'-8'279'0'0,"0"0"-1"0"0,0 0 0 0 0,1 1 0 0 0,0 1 1 0 0,0-1-1 0 0,12-4 0 0 0,-5 0 718 0 0,-16 10-484 0 0,1 2 0 0 0,0 1-427 0 0,0 0 0 0 0,0 0 0 0 0,-1 1 0 0 0,1-1 1 0 0,0 1-1 0 0,-1-1 0 0 0,0 1 0 0 0,0 0 0 0 0,0-1 0 0 0,0 1 0 0 0,0 0 0 0 0,0 0 0 0 0,-1 0 0 0 0,1 0 0 0 0,-1 0 0 0 0,0-1 0 0 0,0 1 0 0 0,0 0 0 0 0,-1 6 0 0 0,0 7-31 0 0,-2 0 0 0 0,-6 21 0 0 0,7-30 158 0 0,-18 58 312 0 0,-4-1 1 0 0,-31 61 0 0 0,41-96-494 0 0,-3 8-31 0 0,-1-1 0 0 0,-35 50 0 0 0,51-82-7 0 0,-11 8-187 0 0,12-11-857 0 0,-4-12-1899 0 0,3-1 1416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2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11975 0 0,'0'0'267'0'0,"0"0"42"0"0,0 0 17 0 0,1 1-28 0 0,7-1-269 0 0,0 0-1 0 0,0 0 1 0 0,-1 0-1 0 0,1-1 1 0 0,13-2-1 0 0,16-3 772 0 0,32 3 1374 0 0,191-20 1765 0 0,67-32-703 0 0,-97 4-3339 0 0,-107 22-1870 0 0,-117 28 1279 0 0,0-1-1 0 0,1 0 0 0 0,-1 0 1 0 0,0 0-1 0 0,0-1 0 0 0,-1 0 1 0 0,11-7-1 0 0,-12 7-1352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2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24 11975 0 0,'2'-2'547'0'0,"-2"2"-497"0"0,1-2 5 0 0,0 1 1 0 0,0 0 0 0 0,0 0-1 0 0,0 0 1 0 0,0 0 0 0 0,0 0 0 0 0,0 0-1 0 0,1 0 1 0 0,-1 1 0 0 0,0-1-1 0 0,0 0 1 0 0,1 0 0 0 0,1 0-1 0 0,13-6 804 0 0,-16 20 162 0 0,-5 6-456 0 0,-1 0-1 0 0,-1-1 0 0 0,-1 0 0 0 0,-19 33 1 0 0,18-35-315 0 0,-232 402 870 0 0,178-331-1120 0 0,2-3 0 0 0,57-75-3 0 0,7-6-19 0 0,4-5-154 0 0,0 0-351 0 0,0-1 0 0 0,-1 0 1 0 0,1 0-1 0 0,-1-1 0 0 0,0 0 0 0 0,7-5 0 0 0,-9 6 214 0 0,21-14-1221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28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73 13823 0 0,'30'-42'1471'0'0,"-19"29"-1439"0"0,-7 12 5 0 0,0-1 61 0 0,1-2 341 0 0,3-4 332 0 0,-3 5 2897 0 0,3 14-2640 0 0,-5-7-897 0 0,-1 1 0 0 0,0-1 0 0 0,0 0 0 0 0,0 1 0 0 0,-1 0 0 0 0,0-1 0 0 0,0 1 0 0 0,0 0 1 0 0,0 0-1 0 0,-1-1 0 0 0,0 1 0 0 0,0 0 0 0 0,0 0 0 0 0,-2 8 0 0 0,-1 7-67 0 0,-2 1-1 0 0,-7 20 1 0 0,6-20-69 0 0,-27 84 5 0 0,-90 190 0 0 0,93-240 0 0 0,-2 0 0 0 0,-67 84 0 0 0,93-132-121 0 0,-1 0 1 0 0,0-1-1 0 0,0 1 0 0 0,-1-1 1 0 0,1-1-1 0 0,-17 9 0 0 0,11-6-418 0 0,-2 0-1265 0 0,25-12-2178 0 0,3-1-2160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28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24 113 15663 0 0,'0'0'356'0'0,"0"0"50"0"0,0 0 20 0 0,-1 0-42 0 0,-1 0-305 0 0,1 0-1 0 0,0 0 1 0 0,0 1-1 0 0,0-1 1 0 0,0 0 0 0 0,0 1-1 0 0,-1-1 1 0 0,1 1-1 0 0,0-1 1 0 0,0 1-1 0 0,0 0 1 0 0,0-1-1 0 0,1 1 1 0 0,-3 1 0 0 0,-1 2 1858 0 0,10 6-982 0 0,-4-8-945 0 0,0 0 0 0 0,0-1 0 0 0,0 1 0 0 0,0-1 0 0 0,0 0 0 0 0,1 0 0 0 0,-1 0 0 0 0,0 0 0 0 0,1 0 0 0 0,-1 0 0 0 0,1-1 0 0 0,-1 1 0 0 0,0-1 0 0 0,1 0 0 0 0,-1 1 0 0 0,4-1 0 0 0,7-1 63 0 0,-1 0-1 0 0,14-2 1 0 0,-14 1 147 0 0,317-67 1359 0 0,-282 57-1553 0 0,39-13-26 0 0,-50 13 0 0 0,-1 3 0 0 0,41-7 0 0 0,-47 16-1673 0 0,-27 0-242 0 0,-2 4-107 0 0,3 19-24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2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15663 0 0,'0'0'356'0'0,"0"0"50"0"0,0 0 20 0 0,0 0-42 0 0,-1 2-180 0 0,0 4 24 0 0,1 0 1 0 0,-1-1-1 0 0,1 1 0 0 0,0 0 1 0 0,1 0-1 0 0,0 0 0 0 0,-1-1 0 0 0,2 1 1 0 0,-1 0-1 0 0,1-1 0 0 0,0 1 0 0 0,0-1 1 0 0,0 0-1 0 0,7 10 0 0 0,-7-10-148 0 0,1 1-1 0 0,-1-1 1 0 0,0 1-1 0 0,0-1 1 0 0,0 1-1 0 0,-1 0 1 0 0,1 6-1 0 0,-1-5-84 0 0,0 0 1 0 0,0-1-1 0 0,1 0 0 0 0,0 1 1 0 0,5 9-1 0 0,-2-4 5 0 0,0-1 0 0 0,4 14 0 0 0,-4-9 0 0 0,-3-11 79 0 0,-1 0-1 0 0,0 0 1 0 0,0 0-1 0 0,-1 0 1 0 0,1 0-1 0 0,-1 1 1 0 0,-1-1 0 0 0,1 0-1 0 0,0 0 1 0 0,-1 0-1 0 0,0 0 1 0 0,-1 0-1 0 0,1 0 1 0 0,-1 0-1 0 0,0 0 1 0 0,0 0-1 0 0,-3 5 1 0 0,-2 2 27 0 0,0-1-1 0 0,-1-1 1 0 0,0 1 0 0 0,-1-1-1 0 0,-15 14 1 0 0,17-18-318 0 0,-1 0-1 0 0,0-1 0 0 0,0 0 1 0 0,-1 0-1 0 0,-15 6 1 0 0,-23 7-3959 0 0,42-16 3368 0 0,-8 2-732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3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119 128 8287 0 0,'0'0'191'0'0,"0"0"26"0"0,0 0 9 0 0,1-1-34 0 0,5-9 316 0 0,0 1 0 0 0,1 1 0 0 0,0-1 1 0 0,0 1-1 0 0,1 1 0 0 0,0-1 1 0 0,1 1-1 0 0,-1 0 0 0 0,19-9 0 0 0,-17 9-134 0 0,-2 2 2 0 0,-1 1 1 0 0,1 0-1 0 0,0 0 0 0 0,1 0 1 0 0,-1 1-1 0 0,12-3 0 0 0,-20 6-372 0 0,0 0-1 0 0,0 0 1 0 0,0 0-1 0 0,0 0 1 0 0,0 0-1 0 0,0 0 1 0 0,0 0 0 0 0,0 0-1 0 0,0 0 1 0 0,1 0-1 0 0,-1 0 1 0 0,0 0-1 0 0,0 0 1 0 0,0 0-1 0 0,0 0 1 0 0,0 0-1 0 0,0 0 1 0 0,0 0 0 0 0,0 0-1 0 0,0 0 1 0 0,0 0-1 0 0,0 0 1 0 0,0 0-1 0 0,0 0 1 0 0,0 0-1 0 0,0 0 1 0 0,1 0-1 0 0,-1 0 1 0 0,0 0-1 0 0,0 0 1 0 0,0 0 0 0 0,0 0-1 0 0,0 0 1 0 0,0 0-1 0 0,0 0 1 0 0,0 0-1 0 0,0 0 1 0 0,0 1-1 0 0,0-1 1 0 0,0 0-1 0 0,0 0 1 0 0,0 0 0 0 0,0 0-1 0 0,0 0 1 0 0,0 0-1 0 0,0 0 1 0 0,0 0-1 0 0,0 0 1 0 0,0 0-1 0 0,0 0 1 0 0,0 0-1 0 0,0 0 1 0 0,0 1-1 0 0,0-1 1 0 0,0 0 0 0 0,0 0-1 0 0,0 0 1 0 0,0 0-1 0 0,0 0 1 0 0,0 0-1 0 0,0 0 1 0 0,0 0-1 0 0,0 0 1 0 0,-1 11 284 0 0,0-1 0 0 0,0 0 1 0 0,-1 1-1 0 0,0-1 0 0 0,-5 13 1 0 0,-23 51-2 0 0,13-35-311 0 0,-133 289 24 0 0,76-161 0 0 0,67-146-64 0 0,6-19-273 0 0,1-2-138 0 0,0 0-761 0 0,0 0-3062 0 0,0 0-1316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3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39 11975 0 0,'6'-5'9'0'0,"-1"1"220"0"0,-1 1 0 0 0,-1-1 0 0 0,1 0 0 0 0,-1 0 0 0 0,6-9 0 0 0,-8 11 136 0 0,-1 2 122 0 0,0 0 22 0 0,0 0 3 0 0,0 0 0 0 0,0 0 0 0 0,0 0 0 0 0,1 2-69 0 0,0 4-409 0 0,0-1 0 0 0,0 1 0 0 0,0-1 0 0 0,-1 1-1 0 0,1-1 1 0 0,-1 1 0 0 0,-1 0 0 0 0,1-1 0 0 0,-2 9 0 0 0,-4 8 468 0 0,-7 23 1 0 0,-1 0 201 0 0,-15 67-621 0 0,-63 159-1 0 0,73-225-117 0 0,-60 132 1510 0 0,71-162-1388 0 0,0-1 0 0 0,2 1 0 0 0,0 1 0 0 0,1-1-1 0 0,0 1 1 0 0,-3 31 0 0 0,10-26 524 0 0,0-14-1899 0 0,-1 1-4284 0 0,-1-9 4037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3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0,'0'0'315'0'0,"0"0"45"0"0,0 0 21 0 0,0 0-49 0 0,2 1-220 0 0,0 3 28 0 0,1-1 0 0 0,0 0-1 0 0,1 0 1 0 0,-1 0 0 0 0,1 0 0 0 0,-1-1-1 0 0,1 1 1 0 0,0-1 0 0 0,0 0-1 0 0,0 0 1 0 0,0 0 0 0 0,0-1 0 0 0,5 2-1 0 0,20 8 560 0 0,-1-2 0 0 0,2-1-1 0 0,-1-2 1 0 0,1-1 0 0 0,51 3-1 0 0,-59-9-1076 0 0,1-2 0 0 0,-1 0 0 0 0,-1-2 0 0 0,1 0 0 0 0,-1-1 0 0 0,25-11 0 0 0,-28 10-6448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31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54 11975 0 0,'4'-5'33'0'0,"-3"3"31"0"0,1 1 0 0 0,-1-1 1 0 0,0 0-1 0 0,0 0 0 0 0,0 0 0 0 0,0 0 1 0 0,0 0-1 0 0,0 0 0 0 0,0 0 1 0 0,-1 0-1 0 0,1 0 0 0 0,-1 0 1 0 0,0 0-1 0 0,1-1 0 0 0,-1 1 0 0 0,0 0 1 0 0,0 0-1 0 0,0 0 0 0 0,-1-1 1 0 0,0-3-1 0 0,1 5 301 0 0,0 1 122 0 0,0 0 22 0 0,0 0 3 0 0,0 0 0 0 0,-2 1-385 0 0,1 0-1 0 0,0 0 0 0 0,0 0 0 0 0,0 0 1 0 0,0 0-1 0 0,0 0 0 0 0,0 0 1 0 0,0 0-1 0 0,-1 2 0 0 0,-1 1 147 0 0,-7 7 153 0 0,1 0-1 0 0,0 0 1 0 0,1 1 0 0 0,-9 16-1 0 0,-49 115-415 0 0,19-40 68 0 0,-24 29 1477 0 0,20-42-1134 0 0,46-80-478 0 0,-1 0 0 0 0,0 0-1 0 0,0-1 1 0 0,-1 0 0 0 0,0-1-1 0 0,-13 13 1 0 0,1 1-657 0 0,18-20 636 0 0,-1 1-1 0 0,0-1 1 0 0,0 0 0 0 0,0 1 0 0 0,0-1-1 0 0,0 0 1 0 0,0 0 0 0 0,-1-1 0 0 0,1 1-1 0 0,-5 2 1 0 0,4-2 22 0 0,8-2-400 0 0,9-3-884 0 0,-5-2 327 0 0,3 0-10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45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8287 0 0,'-6'17'382'0'0,"6"-17"-362"0"0,0 1 1 0 0,1-1 0 0 0,-1 1-1 0 0,0-1 1 0 0,0 1-1 0 0,1-1 1 0 0,-1 1 0 0 0,0-1-1 0 0,1 1 1 0 0,-1-1-1 0 0,1 1 1 0 0,-1-1 0 0 0,1 0-1 0 0,-1 1 1 0 0,0-1 0 0 0,1 0-1 0 0,-1 1 1 0 0,1-1-1 0 0,0 0 1 0 0,-1 0 0 0 0,1 0-1 0 0,0 1 1 0 0,-1-1 13 0 0,1 1-31 0 0,0 0 0 0 0,0 0 1 0 0,0-1-1 0 0,-1 1 1 0 0,1 0-1 0 0,0 0 0 0 0,-1 0 1 0 0,1 1-1 0 0,-1-1 0 0 0,1 0 1 0 0,-1 0-1 0 0,0 0 0 0 0,1 0 1 0 0,-1 0-1 0 0,0 0 1 0 0,0 1-1 0 0,0-1 0 0 0,0 0 1 0 0,0 0-1 0 0,0 0 0 0 0,0 0 1 0 0,0 1-1 0 0,0-1 0 0 0,-1 0 1 0 0,1 0-1 0 0,0 0 1 0 0,-1 0-1 0 0,1 0 0 0 0,-2 2 1 0 0,-1 4 194 0 0,-1 0 0 0 0,0 0 1 0 0,-7 9-1 0 0,1-3 354 0 0,5-5-298 0 0,-3 6 344 0 0,0-1 0 0 0,-13 14 0 0 0,-25 34-1107 0 0,32-42-649 0 0,-31 36 1 0 0,31-41 645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3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233 139 10135 0 0,'16'-19'426'0'0,"1"0"-1"0"0,29-26 0 0 0,-37 38-191 0 0,1 0-1 0 0,-1 0 1 0 0,1 1-1 0 0,0 1 1 0 0,1-1-1 0 0,0 2 1 0 0,19-7-1 0 0,-23 9-161 0 0,-5 2 299 0 0,-2 0 117 0 0,0 0 21 0 0,1 11 515 0 0,-2-3-778 0 0,-1 0 0 0 0,1 0 0 0 0,-1 0 0 0 0,-1 0 0 0 0,0 0-1 0 0,0-1 1 0 0,-4 8 0 0 0,-4 11 347 0 0,-65 127 1892 0 0,31-70-1818 0 0,-71 141 789 0 0,17-27-848 0 0,47-84-1484 0 0,52-112 368 0 0,0-1-140 0 0,0 0-572 0 0,0 0-253 0 0,0 0-51 0 0,0 0-11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3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15663 0 0,'0'0'356'0'0,"0"0"50"0"0,0 0 20 0 0,0 0-42 0 0,0 0-180 0 0,0 0 176 0 0,2 0 107 0 0,2-1-158 0 0,20 3 443 0 0,-21-1-630 0 0,0-1 0 0 0,-1 1 0 0 0,1 0 0 0 0,0 0 0 0 0,-1 0 1 0 0,1 0-1 0 0,-1 0 0 0 0,1 1 0 0 0,-1-1 0 0 0,0 1 0 0 0,1 0 0 0 0,-1-1 0 0 0,0 1 0 0 0,3 4 0 0 0,19 15-209 0 0,-19-17 164 0 0,-1-2 0 0 0,1 1-1 0 0,0 0 1 0 0,0-1 0 0 0,0 0-1 0 0,0 0 1 0 0,0 0 0 0 0,1-1-1 0 0,-1 1 1 0 0,0-1 0 0 0,12 0-1 0 0,3 0 424 0 0,39-4-1 0 0,-40 1-670 0 0,35-5-292 0 0,73-18-1 0 0,-78 14-53 0 0,110-28-5289 0 0,-130 32-356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32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6 17503 0 0,'0'0'399'0'0,"0"0"60"0"0,0 0 21 0 0,0 0-59 0 0,2-1-276 0 0,4-2-57 0 0,-5 2 283 0 0,-1 1 117 0 0,0 0 21 0 0,0 0-66 0 0,7 3-364 0 0,-5-2-75 0 0,1 0-1 0 0,-1 0 1 0 0,0 0 0 0 0,1 0 0 0 0,-1 0-1 0 0,0 1 1 0 0,0-1 0 0 0,0 1 0 0 0,0 0-1 0 0,0-1 1 0 0,0 1 0 0 0,0 0 0 0 0,-1 0-1 0 0,1 0 1 0 0,-1 0 0 0 0,1 1 0 0 0,-1-1-1 0 0,0 0 1 0 0,0 1 0 0 0,0-1 0 0 0,0 0-1 0 0,1 4 1 0 0,-1 0 91 0 0,0 0 0 0 0,0 0 0 0 0,-1 0 0 0 0,0 0 0 0 0,0 0 0 0 0,0 0 0 0 0,-1 0 0 0 0,1 0 0 0 0,-4 8 0 0 0,-1 7 433 0 0,-13 26 0 0 0,11-28-502 0 0,-9 13-22 0 0,0 0-1 0 0,-2-1 1 0 0,-27 35 0 0 0,32-47-3 0 0,-81 103-402 0 0,92-120-74 0 0,2-2-33 0 0,0 0-140 0 0,7-7-2045 0 0,6-4 1169 0 0,-1-1-11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3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158 196 11975 0 0,'-116'60'1746'0'0,"111"-58"-1441"0"0,0 0 1 0 0,1 1-1 0 0,0 0 1 0 0,-1 0-1 0 0,1 0 1 0 0,0 0-1 0 0,-6 7 1 0 0,10-9 684 0 0,15-2 985 0 0,153-29 570 0 0,-83 13-1829 0 0,85-12 465 0 0,46-8 198 0 0,82-14-721 0 0,-22 3 740 0 0,-193 29-988 0 0,9-2-212 0 0,24-3-2991 0 0,-105 20 2233 0 0,-3 1-1557 0 0,-3 2-3526 0 0,-5 1 3084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3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16 6447 0 0,'0'0'142'0'0,"0"0"22"0"0,0 0 13 0 0,0 0 55 0 0,0 0 181 0 0,0 0 78 0 0,0 0 18 0 0,0 0 3 0 0,-6-2 512 0 0,-3-2-433 0 0,6 2-505 0 0,0 0 0 0 0,-1 1 0 0 0,1 0 0 0 0,-1 0 0 0 0,1 0-1 0 0,-5-1 1 0 0,7 2 285 0 0,1 0 117 0 0,0 0 21 0 0,0 0 3 0 0,0 0 0 0 0,-7 1 297 0 0,8-1 2046 0 0,8 7-2839 0 0,-9-7-16 0 0,0 0 0 0 0,0 0 0 0 0,1 0 0 0 0,-1 0 0 0 0,0 1 1 0 0,0-1-1 0 0,0 0 0 0 0,0 0 0 0 0,0 0 0 0 0,0 0 0 0 0,0 1 0 0 0,0-1 1 0 0,0 0-1 0 0,0 0 0 0 0,0 0 0 0 0,-1 1 0 0 0,1-1 0 0 0,0 0 0 0 0,0 0 1 0 0,0 0-1 0 0,0 0 0 0 0,0 0 0 0 0,0 1 0 0 0,0-1 0 0 0,0 0 0 0 0,0 0 1 0 0,-1 0-1 0 0,1 0 0 0 0,0 0 0 0 0,0 0 0 0 0,0 1 0 0 0,-12 4-4 0 0,12-5 4 0 0,-13 7 0 0 0,12-7 0 0 0,0 0 0 0 0,0 1 0 0 0,0-1 0 0 0,0 1 0 0 0,0-1 0 0 0,0 1 0 0 0,0 0 0 0 0,0 0 0 0 0,0-1 0 0 0,0 1 0 0 0,0 0 0 0 0,0 0 0 0 0,0 0 0 0 0,1 0 0 0 0,-1 0 0 0 0,0 0 0 0 0,1 0 0 0 0,-2 2 0 0 0,1 1 0 0 0,-2 4 0 0 0,4-5 76 0 0,0 0 0 0 0,0-1 1 0 0,0 1-1 0 0,1 0 0 0 0,-1-1 0 0 0,1 0 0 0 0,-1 1 0 0 0,1-1 0 0 0,0 0 0 0 0,3 4 0 0 0,25 20 1041 0 0,-23-21-1039 0 0,247 170-62 0 0,-225-160-16 0 0,-25-13 0 0 0,1 0 0 0 0,-1 0 0 0 0,1 0 0 0 0,-1 0 0 0 0,0 1 0 0 0,0 0 0 0 0,-1 0 0 0 0,1 0 0 0 0,0 0 0 0 0,-1 1 0 0 0,0-1 0 0 0,5 7 0 0 0,-5-7 0 0 0,8 26 0 0 0,-6-20 0 0 0,-2 2 0 0 0,-3-8 0 0 0,1 1 0 0 0,-1 0 0 0 0,0-1 0 0 0,0 1 0 0 0,0 0 0 0 0,0-1 0 0 0,-1 1 0 0 0,1-1 0 0 0,-1 1 0 0 0,0-1 0 0 0,-2 6 0 0 0,1-5 0 0 0,0 1 0 0 0,0-1 0 0 0,0 0 0 0 0,-1 0 0 0 0,1 0 0 0 0,-1 0 0 0 0,0-1 0 0 0,-1 1 0 0 0,1-1 0 0 0,0 0 0 0 0,-1 0 0 0 0,0 0 0 0 0,1 0 0 0 0,-1-1 0 0 0,0 1 0 0 0,-1-1 0 0 0,-8 3 0 0 0,-5 2 0 0 0,0-2 0 0 0,-36 6 0 0 0,36-7 0 0 0,-41 5 0 0 0,-64 2 0 0 0,85-5 0 0 0,25-6 0 0 0,13 0 0 0 0,0 0 0 0 0,0 0 0 0 0,0 0 0 0 0,0 0 0 0 0,0 0 0 0 0,0 0 0 0 0,0 0 0 0 0,0 0 0 0 0,0 0 0 0 0,-1 0 0 0 0,1 0 0 0 0,0 0 0 0 0,0 0 0 0 0,0 0 0 0 0,0 0 0 0 0,0 0 0 0 0,0 0 0 0 0,0 0 0 0 0,0 0 0 0 0,0 0 0 0 0,0 0 0 0 0,-1 0 0 0 0,1 1 0 0 0,0-1 0 0 0,0 0 0 0 0,0 0 0 0 0,0 0 0 0 0,0 0 0 0 0,0 0 0 0 0,0 0 0 0 0,0 0 0 0 0,0 0 0 0 0,0 0 0 0 0,0 0 0 0 0,0 0 0 0 0,0 0 0 0 0,0 1 0 0 0,0-1 0 0 0,0 0 0 0 0,0 0 0 0 0,0 0 0 0 0,0 0 0 0 0,0 0 0 0 0,0 0 0 0 0,0 0 0 0 0,0 0 0 0 0,0 0 0 0 0,0 0 0 0 0,0 1 0 0 0,0-1 0 0 0,0 0 0 0 0,0 0 0 0 0,0 0 0 0 0,0 0 0 0 0,0 0 0 0 0,5 7 0 0 0,11 6 0 0 0,-14-11 0 0 0,11 7 0 0 0,0 0 0 0 0,0-1 0 0 0,29 12 0 0 0,6 4 0 0 0,-46-23 0 0 0,14 8 0 0 0,22 15 0 0 0,-34-21 0 0 0,-1 0 0 0 0,1 0 0 0 0,-1 1 0 0 0,1-1 0 0 0,-1 0 0 0 0,0 1 0 0 0,-1 0 0 0 0,1 0 0 0 0,0 0 0 0 0,-1 0 0 0 0,2 6 0 0 0,-3-9 0 0 0,-1 0 0 0 0,1 0 0 0 0,-1 0 0 0 0,1 0 0 0 0,-1 0 0 0 0,0 0 0 0 0,1 1 0 0 0,-1-1 0 0 0,0 0 0 0 0,0 0 0 0 0,0 1 0 0 0,0-1 0 0 0,0 0 0 0 0,0 0 0 0 0,0 0 0 0 0,-1 1 0 0 0,1-1 0 0 0,-1 2 0 0 0,0 4 0 0 0,3 4 0 0 0,-2 1 0 0 0,-4-9 0 0 0,4-2 0 0 0,-2 0 44 0 0,1 1 0 0 0,-1 0 0 0 0,0-1 0 0 0,1 1 0 0 0,-1-1 0 0 0,0 0-1 0 0,0 0 1 0 0,0 0 0 0 0,0 0 0 0 0,0 0 0 0 0,-4 1 0 0 0,-28 7 982 0 0,17-5-764 0 0,-275 66-29 0 0,279-66-233 0 0,13-4-6 0 0,0 0 0 0 0,0 0 0 0 0,-1 0 0 0 0,1 0-1 0 0,0 0 1 0 0,0 0 0 0 0,0 1 0 0 0,-1-1 0 0 0,1 0 0 0 0,0 0-1 0 0,0 0 1 0 0,0 0 0 0 0,0 1 0 0 0,0-1 0 0 0,-1 0 0 0 0,1 0-1 0 0,0 0 1 0 0,0 1 0 0 0,0-1 0 0 0,0 0 0 0 0,0 0 0 0 0,0 1-1 0 0,0-1 1 0 0,0 0 0 0 0,0 0 0 0 0,0 0 0 0 0,0 1 0 0 0,0-1-1 0 0,0 0 1 0 0,0 0 0 0 0,0 1 0 0 0,0-1 0 0 0,0 0 0 0 0,0 0 0 0 0,0 1-1 0 0,0-1 1 0 0,0 0 0 0 0,0 0 0 0 0,0 0 0 0 0,0 1 0 0 0,0-1-1 0 0,1 0 1 0 0,-1 0 0 0 0,0 0 0 0 0,0 1 0 0 0,0-1 0 0 0,0 0-1 0 0,1 0 1 0 0,-1 0 0 0 0,0 0 0 0 0,0 0 0 0 0,0 1 0 0 0,0-1-1 0 0,1 0 1 0 0,-1 0 0 0 0,0 0 0 0 0,0 0 0 0 0,1 0 0 0 0,-1 0-32 0 0,10 9-142 0 0,1 0-1 0 0,0-1 1 0 0,0-1 0 0 0,15 8 0 0 0,-13-8 42 0 0,-2 0 0 0 0,1 0 0 0 0,-1 1 0 0 0,13 12 0 0 0,-2 3 138 0 0,-1 2 0 0 0,0 1 0 0 0,-2 0 0 0 0,27 50 0 0 0,-45-73 45 0 0,1-1-1 0 0,-1 1 1 0 0,0 0-1 0 0,1 0 1 0 0,-1 0-1 0 0,-1 0 1 0 0,1 0-1 0 0,0 0 1 0 0,-1 0-1 0 0,1 0 1 0 0,-1 0-1 0 0,0 0 1 0 0,0 1-1 0 0,0-1 1 0 0,-1 0-1 0 0,1 0 1 0 0,-1 0-1 0 0,0 0 1 0 0,1 0-1 0 0,-1 0 1 0 0,-1 0-1 0 0,1 0 1 0 0,0 0-1 0 0,-1-1 1 0 0,1 1-1 0 0,-1 0 1 0 0,0-1-1 0 0,0 1 1 0 0,0-1-1 0 0,0 0 1 0 0,0 0-1 0 0,-1 0 1 0 0,1 0-1 0 0,-4 2 1 0 0,-5 3-333 0 0,1 0 1 0 0,-2-1 0 0 0,-17 6 0 0 0,-21 12 313 0 0,-226 129 1531 0 0,191-111-1557 0 0,74-37-39 0 0,6-4-6171 0 0,5-1 4675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4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8287 0 0,'0'0'191'0'0,"0"0"26"0"0,0 0 9 0 0,0 0 42 0 0,0 0 158 0 0,0 0 72 0 0,0 0 12 0 0,0 0 2 0 0,2 2 0 0 0,2-2-330 0 0,-1 2-86 0 0,13 14 1242 0 0,-10-8-1091 0 0,1 0 0 0 0,-2 0 0 0 0,1 0 0 0 0,-1 0 0 0 0,0 1 0 0 0,-1 0 0 0 0,4 12 0 0 0,1-1-159 0 0,33 93-88 0 0,-37-100 0 0 0,-3-6 0 0 0,0-1 0 0 0,0 0 0 0 0,-1 1 0 0 0,2 12 0 0 0,-2-15 0 0 0,1 19 0 0 0,-3-19 0 0 0,1-1 0 0 0,-1 0 0 0 0,1 1 0 0 0,-1-1 0 0 0,0 0 0 0 0,0 0 0 0 0,-1 0 0 0 0,-1 5 0 0 0,2-6 0 0 0,0 1 0 0 0,0-1 0 0 0,-1 0 0 0 0,1 0 0 0 0,0 0 0 0 0,-1 0 0 0 0,1 0 0 0 0,-1 0 0 0 0,0 0 0 0 0,1 0 0 0 0,-1 0 0 0 0,0-1 0 0 0,0 1 0 0 0,-3 1 0 0 0,-1 1 0 0 0,-4 2 0 0 0,0 0 0 0 0,-1 0 0 0 0,-14 5 0 0 0,7-3 0 0 0,2 0 11 0 0,3-3-3 0 0,-6 0-160 0 0,17-5-544 0 0,2 0-257 0 0,0 0-58 0 0,0 0-12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43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28 8287 0 0,'0'0'382'0'0,"-1"-1"-8"0"0,1-2-291 0 0,-1 2-77 0 0,1 0 0 0 0,0 0 0 0 0,-1 0 0 0 0,1 1 1 0 0,0-1-1 0 0,-1 0 0 0 0,1 0 0 0 0,-1 0 0 0 0,1 0 1 0 0,-1 0-1 0 0,0 1 0 0 0,1-1 0 0 0,-1 0 0 0 0,0 0 1 0 0,0 1-1 0 0,1-1 0 0 0,-1 1 0 0 0,0-1 0 0 0,0 1 1 0 0,0-1-1 0 0,-1 0 0 0 0,0 0 93 0 0,1 0 0 0 0,-1 0 0 0 0,1 1 0 0 0,-1-1 0 0 0,1 0 0 0 0,-1 1-1 0 0,1-1 1 0 0,-1 1 0 0 0,1 0 0 0 0,-1 0 0 0 0,0-1 0 0 0,1 1 0 0 0,-1 0 0 0 0,0 0 0 0 0,1 0 0 0 0,-1 1 0 0 0,1-1 0 0 0,-1 0-1 0 0,0 0 1 0 0,1 1 0 0 0,-4 1 0 0 0,1 0 168 0 0,-1 1-1 0 0,0 0 1 0 0,0 1 0 0 0,1-1-1 0 0,-5 5 1 0 0,4-3-207 0 0,0-1 1 0 0,0 0-1 0 0,-9 5 0 0 0,10-7-60 0 0,-8 4 0 0 0,1 0 0 0 0,0 1 0 0 0,-21 16 0 0 0,-23 18 0 0 0,15-13 0 0 0,-33 20 184 0 0,52-35 382 0 0,0 0 1 0 0,-27 23-1 0 0,29-19-438 0 0,-20 20-91 0 0,38-37-37 0 0,0 1 0 0 0,1-1 0 0 0,-1 1 0 0 0,1-1 0 0 0,0 1 0 0 0,-1-1 0 0 0,1 1 0 0 0,-1 0 0 0 0,1-1 0 0 0,0 1 0 0 0,0 0 0 0 0,-1-1 0 0 0,1 1 0 0 0,0 1 0 0 0,0-1 0 0 0,0 0 0 0 0,1-1 0 0 0,-1 1 0 0 0,0 0 0 0 0,1 0 0 0 0,-1-1 0 0 0,1 1 0 0 0,-1 0 0 0 0,1-1 0 0 0,0 1 0 0 0,-1-1 0 0 0,1 1 0 0 0,0 0 0 0 0,-1-1 0 0 0,1 0 0 0 0,0 1 0 0 0,0-1 0 0 0,-1 1 0 0 0,1-1 0 0 0,2 1 0 0 0,19 6 0 0 0,-20-7 0 0 0,4 2 0 0 0,160 33 0 0 0,-159-33 0 0 0,0 0 0 0 0,0 1 0 0 0,-1-1 0 0 0,1 1 0 0 0,-1 1 0 0 0,0-1 0 0 0,11 9 0 0 0,4 1 0 0 0,-18-11 0 0 0,1 0 0 0 0,-1 1 0 0 0,0-1 0 0 0,0 1 0 0 0,0-1 0 0 0,0 1 0 0 0,0 0 0 0 0,4 6 0 0 0,0 5 0 0 0,-6-12 48 0 0,-1 0 0 0 0,0 1 0 0 0,0-1 1 0 0,0 0-1 0 0,0 1 0 0 0,0-1 0 0 0,-1 1 0 0 0,1-1 0 0 0,-1 0 0 0 0,1 0 0 0 0,-1 1 0 0 0,0-1 0 0 0,0 0 0 0 0,0 0 0 0 0,0 0 0 0 0,0 0 1 0 0,-3 3-1 0 0,0 0 121 0 0,0 0 1 0 0,0 0-1 0 0,0 0 1 0 0,0-1-1 0 0,-9 7 1 0 0,-16 7-128 0 0,-1 0 0 0 0,-1-2-1 0 0,-55 20 1 0 0,48-20-44 0 0,9-5-132 0 0,-1 0 1 0 0,-53 9-1 0 0,79-19-119 0 0,-1 0 85 0 0,1 0-4850 0 0,4-1 50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4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9 11975 0 0,'0'0'267'0'0,"0"0"-188"0"0,0 0-1 0 0,0-1 1 0 0,1 1 0 0 0,-1 0 0 0 0,0-1-1 0 0,0 1 1 0 0,0 0 0 0 0,0-1-1 0 0,0 1 1 0 0,0 0 0 0 0,0-1 0 0 0,0 1-1 0 0,0 0 1 0 0,0-1 0 0 0,0 1-1 0 0,0 0 1 0 0,0-1 0 0 0,0 1 0 0 0,0 0-1 0 0,0-1 1 0 0,0 1 0 0 0,-1 0 0 0 0,1-1-1 0 0,0 0 1 0 0,-4 2-30 0 0,0 0 0 0 0,0-1 0 0 0,0 1 0 0 0,0 0-1 0 0,0 1 1 0 0,0-1 0 0 0,1 1 0 0 0,-1 0 0 0 0,1 0 0 0 0,-1 0 0 0 0,1 0 0 0 0,-1 1 0 0 0,-4 4 0 0 0,-4 4 167 0 0,-21 26 0 0 0,28-30-216 0 0,0 0 0 0 0,1 0 0 0 0,-1 1 0 0 0,2-1 0 0 0,-1 1 0 0 0,-2 10 0 0 0,0 2 0 0 0,-4 28 0 0 0,9-43 0 0 0,1-1 0 0 0,-1 0 0 0 0,1 0 0 0 0,0 0 0 0 0,1 1 0 0 0,-1-1 0 0 0,1 0 0 0 0,0 0 0 0 0,1 4 0 0 0,4 10-14 0 0,-3-16 24 0 0,-1-1 66 0 0,0 1 33 0 0,0 0 0 0 0,0 0-1 0 0,1 0 1 0 0,-1 0 0 0 0,0-1-1 0 0,1 1 1 0 0,0-1 0 0 0,-1 1-1 0 0,1-1 1 0 0,0 0 0 0 0,-1 0 0 0 0,1 0-1 0 0,0-1 1 0 0,0 1 0 0 0,0-1-1 0 0,0 1 1 0 0,3-1 0 0 0,3 0-17 0 0,0 0 1 0 0,-1 0-1 0 0,1-1 0 0 0,10-3 1 0 0,-10 2 25 0 0,-1 0 1 0 0,0 0 0 0 0,0-1-1 0 0,0-1 1 0 0,0 1-1 0 0,0-1 1 0 0,-1 0-1 0 0,1-1 1 0 0,-1 0 0 0 0,-1 0-1 0 0,1-1 1 0 0,9-9-1 0 0,-9 8-320 0 0,-1 0-1 0 0,0 0 1 0 0,0 0 0 0 0,6-11-1 0 0,-10 14 133 0 0,0 0-1 0 0,0 1 1 0 0,-1-1-1 0 0,1 0 1 0 0,-1 0-1 0 0,0 0 1 0 0,0 0 0 0 0,-1 0-1 0 0,1 0 1 0 0,-1 0-1 0 0,0 0 1 0 0,0-6-1 0 0,-1 3-39 0 0,0-1 0 0 0,0 0 1 0 0,0 1-1 0 0,-1 0 0 0 0,0-1 0 0 0,-1 1 0 0 0,1 0 0 0 0,-8-12 0 0 0,9 16 57 0 0,-1 1 1 0 0,1 0-1 0 0,-1 0 0 0 0,0 0 0 0 0,0 0 1 0 0,0 1-1 0 0,0-1 0 0 0,0 0 0 0 0,-1 1 0 0 0,1-1 1 0 0,0 1-1 0 0,-1 0 0 0 0,-2-1 0 0 0,0 1 15 0 0,1 0 0 0 0,0 0-1 0 0,0 1 1 0 0,0-1 0 0 0,0 1-1 0 0,-1 0 1 0 0,1 0 0 0 0,0 1-1 0 0,0-1 1 0 0,0 1 0 0 0,-5 1-1 0 0,8-2-686 0 0,1 0-246 0 0,2-1-42 0 0,8-5-10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44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8287 0 0,'0'0'191'0'0,"4"3"26"0"0,1 0-140 0 0,18 16 378 0 0,-22-18-306 0 0,1 1 0 0 0,0-1 0 0 0,-1 1 0 0 0,1 0 0 0 0,-1 0 0 0 0,0 0 0 0 0,0 0 0 0 0,0 0 1 0 0,0 0-1 0 0,0 0 0 0 0,0 0 0 0 0,0 0 0 0 0,-1 0 0 0 0,1 1 0 0 0,-1-1 0 0 0,1 0 0 0 0,-1 0 0 0 0,0 1 0 0 0,0-1 0 0 0,0 0 0 0 0,0 1 0 0 0,0-1 0 0 0,-1 0 0 0 0,1 0 0 0 0,-1 1 0 0 0,-1 2 0 0 0,-2 5 397 0 0,0 0 0 0 0,-1-1 0 0 0,-1 0 0 0 0,-9 14-1 0 0,1-3-282 0 0,-17 33 214 0 0,-30 43 178 0 0,21-42-655 0 0,-48 87 0 0 0,33-41 395 0 0,-79 162 1258 0 0,112-216-1717 0 0,21-43-273 0 0,1-3-138 0 0,0 0-33 0 0,0 0-4 0 0,2-1 358 0 0,-1 1 0 0 0,1-1 0 0 0,0 0 0 0 0,-1 1 0 0 0,1-1 0 0 0,0 0 0 0 0,-1 0 0 0 0,1 0 0 0 0,2-2 0 0 0,0 0-831 0 0,6-4-4474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4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0 476 10135 0 0,'0'0'464'0'0,"0"0"-9"0"0,0 0-155 0 0,2 1 443 0 0,10 10 1460 0 0,-11-9-2064 0 0,1 0 0 0 0,0-1 0 0 0,-1 1 0 0 0,1 0 0 0 0,0-1 0 0 0,0 0 0 0 0,0 1 0 0 0,0-1 0 0 0,0 0 0 0 0,0 0 0 0 0,0 0 0 0 0,0 0 0 0 0,0 0 0 0 0,1-1 0 0 0,-1 1 0 0 0,0-1 0 0 0,0 1 0 0 0,1-1 0 0 0,-1 0 0 0 0,0 0 0 0 0,4 0 0 0 0,9-3-101 0 0,-1 0 0 0 0,0-1 1 0 0,17-7-1 0 0,-7 2 269 0 0,46-18 694 0 0,-1-2 0 0 0,83-49 0 0 0,120-92-282 0 0,-241 150-788 0 0,39-22 81 0 0,29-20-900 0 0,-28 13-2961 0 0,-69 48 1541 0 0,-2 1-3147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4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13823 0 0,'0'0'315'0'0,"0"0"45"0"0,0 0 21 0 0,0 0-49 0 0,1-1-220 0 0,10-4 121 0 0,0 1 0 0 0,1 0 0 0 0,-1 0 0 0 0,1 1-1 0 0,19-2 1 0 0,2-1 257 0 0,68-13 534 0 0,0 5 0 0 0,0 5 0 0 0,178 5 0 0 0,13 34-1128 0 0,-229-20-5237 0 0,-58-9 3295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45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 10135 0 0,'0'0'231'0'0,"-1"0"-200"0"0,1 0 0 0 0,0 0 0 0 0,0-1 0 0 0,-1 1 0 0 0,1 0 1 0 0,0 0-1 0 0,-1 0 0 0 0,1 0 0 0 0,0 0 0 0 0,0 0 0 0 0,-1 0 0 0 0,1 0 0 0 0,0 0 0 0 0,-1 0 0 0 0,1 0 0 0 0,0 0 1 0 0,-1 0-1 0 0,1 0 0 0 0,0 0 0 0 0,0 0 0 0 0,-1 0 0 0 0,1 0 0 0 0,0 0 0 0 0,-1 1 0 0 0,0 2 2 0 0,0 0-1 0 0,0 0 0 0 0,0 1 0 0 0,0-1 0 0 0,0 0 0 0 0,1 1 1 0 0,0-1-1 0 0,-1 1 0 0 0,2-1 0 0 0,-1 0 0 0 0,0 1 1 0 0,0-1-1 0 0,2 5 0 0 0,-1-5 94 0 0,0-1 0 0 0,0 1 0 0 0,0-1 0 0 0,0 0 1 0 0,1 0-1 0 0,-1 0 0 0 0,1 0 0 0 0,-1 0 0 0 0,1 0 0 0 0,0 0 0 0 0,0 0 1 0 0,-1 0-1 0 0,1-1 0 0 0,1 1 0 0 0,-1-1 0 0 0,0 0 0 0 0,0 1 0 0 0,0-1 0 0 0,4 1 1 0 0,23 8 1986 0 0,59 10 1 0 0,10 5-627 0 0,-94-24-1419 0 0,66 25 1181 0 0,-63-22-1203 0 0,1 0 0 0 0,-1 1 0 0 0,0 0 1 0 0,0 0-1 0 0,0 0 0 0 0,9 10 0 0 0,-14-12-46 0 0,6 4 0 0 0,-2 1 0 0 0,1 0 0 0 0,-1 1 0 0 0,-1-1 0 0 0,6 11 0 0 0,-4-9 0 0 0,0-3-133 0 0,-6-7-10 0 0,1 0-1 0 0,-1 0 1 0 0,0 1 0 0 0,0-1 0 0 0,0 0 0 0 0,1 0-1 0 0,-1-1 1 0 0,0 1 0 0 0,0 0 0 0 0,0 0 0 0 0,1-1 0 0 0,-1 1-1 0 0,0 0 1 0 0,0-1 0 0 0,0 1 0 0 0,2-2 0 0 0,-2 1-83 0 0,8-4-797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45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13823 0 0,'0'0'630'0'0,"0"0"-13"0"0,0 0-320 0 0,0 0 105 0 0,0 0 87 0 0,0 0 20 0 0,0 0-66 0 0,2 0-294 0 0,6 1-55 0 0,-1-1 0 0 0,1-1 0 0 0,-1 1-1 0 0,1-1 1 0 0,-1-1 0 0 0,0 1 0 0 0,1-1 0 0 0,-1-1-1 0 0,10-3 1 0 0,28-9 799 0 0,11 1-1464 0 0,-15 3-605 0 0,80-10 0 0 0,-101 19-4644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4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15663 0 0,'0'0'356'0'0,"0"0"50"0"0,0 0 20 0 0,0 0-42 0 0,3 1-250 0 0,-2 0-134 0 0,0-1 1 0 0,0 1-1 0 0,0-1 1 0 0,0 1-1 0 0,0-1 1 0 0,0 0 0 0 0,0 1-1 0 0,0-1 1 0 0,0 0-1 0 0,0 0 1 0 0,0 0 0 0 0,0 0-1 0 0,0 0 1 0 0,0 0-1 0 0,1 0 1 0 0,-1 0-1 0 0,1-1 1 0 0,22-8 64 0 0,-3-1 310 0 0,18-4 464 0 0,27-8-90 0 0,24-3-769 0 0,-7 1 1030 0 0,94-15 0 0 0,-171 39-1188 0 0,-1-1-1 0 0,1 1 1 0 0,-1 0-1 0 0,0 0 1 0 0,1 0-1 0 0,-1 1 1 0 0,0 0-1 0 0,1 0 1 0 0,-1 0-1 0 0,0 1 1 0 0,0 0-1 0 0,0 0 1 0 0,0 0-1 0 0,0 0 1 0 0,7 5-1 0 0,-11-5-333 0 0,-1-1 404 0 0,0-1 0 0 0,-1 1-1 0 0,1 0 1 0 0,0 0-1 0 0,-1 0 1 0 0,1 0 0 0 0,-1-1-1 0 0,1 1 1 0 0,-1 0 0 0 0,1 0-1 0 0,-1-1 1 0 0,0 1 0 0 0,0 1-1 0 0,-7 7-1830 0 0,4-2 915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4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17 10135 0 0,'-2'1'231'0'0,"-30"12"381"0"0,14-7-399 0 0,3 1-239 0 0,14-5 28 0 0,-2 1 168 0 0,-28 10 1897 0 0,23-10-1229 0 0,0 0 1 0 0,1 0 0 0 0,-11 6 0 0 0,17-8-395 0 0,1-1-217 0 0,11 2 649 0 0,2-3-530 0 0,-1 0 0 0 0,0 0 0 0 0,1-1 1 0 0,-1 0-1 0 0,0-1 0 0 0,17-7 0 0 0,12-2 231 0 0,20-4-407 0 0,58-13-175 0 0,-106 26 5 0 0,0 2 0 0 0,1 0 0 0 0,-1 0 0 0 0,27 3 0 0 0,-30 2 0 0 0,-9-3 0 0 0,-1 0 0 0 0,0 0 0 0 0,1 0 0 0 0,-1 0 0 0 0,0 0 0 0 0,0 0 0 0 0,0 1 0 0 0,0-1 0 0 0,0 0 0 0 0,0 0 0 0 0,0 0 0 0 0,0 0 0 0 0,0 0 0 0 0,0 0 0 0 0,-1 0 0 0 0,1 0 0 0 0,0 0 0 0 0,-1 0 0 0 0,1 0 0 0 0,-1 0 0 0 0,1 0 0 0 0,-1 0 0 0 0,-1 2 0 0 0,-17 24 0 0 0,18-25 0 0 0,-15 17 0 0 0,0-1 0 0 0,-1-1 0 0 0,-36 28 0 0 0,-64 35 0 0 0,113-77 0 0 0,-24 19 0 0 0,23-16 0 0 0,-1-1 0 0 0,0-1 0 0 0,0 1 0 0 0,-12 6 0 0 0,0-3 0 0 0,-56 30 0 0 0,57-30 0 0 0,0 0 0 0 0,0-1 0 0 0,-31 8 0 0 0,-12 5 0 0 0,25-6 0 0 0,27-12 0 0 0,15 0 0 0 0,-4-2 0 0 0,1-1 0 0 0,-1 0 0 0 0,0 0 0 0 0,0 0 0 0 0,0-1 0 0 0,0 1 0 0 0,5-4 0 0 0,0 1 0 0 0,13-5 0 0 0,2 1 0 0 0,-1 1 0 0 0,43-8 0 0 0,-38 9 0 0 0,-17 4-23 0 0,0 0-1 0 0,1 0 0 0 0,-1 1 1 0 0,0 1-1 0 0,1 0 1 0 0,-1 0-1 0 0,1 1 0 0 0,-1 0 1 0 0,1 1-1 0 0,-1 0 0 0 0,0 1 1 0 0,0 0-1 0 0,0 0 1 0 0,-1 1-1 0 0,1 0 0 0 0,11 8 1 0 0,-16-9-91 0 0,1 1 1 0 0,-1 0-1 0 0,1 0 0 0 0,-1 0 1 0 0,0 1-1 0 0,-1 0 1 0 0,1 0-1 0 0,-1 0 0 0 0,0 0 1 0 0,0 1-1 0 0,-1 0 0 0 0,0-1 1 0 0,4 8-1 0 0,4 12 114 0 0,-10-23 0 0 0,0-1 0 0 0,0 1 0 0 0,0 0 0 0 0,1 0 0 0 0,-1-1 0 0 0,0 1 0 0 0,1-1 0 0 0,2 3 0 0 0,7 0 0 0 0,-6-3 0 0 0,-4-1 41 0 0,0 0 1 0 0,0 0-1 0 0,0 0 0 0 0,0 1 0 0 0,0-1 0 0 0,0 0 0 0 0,0 1 1 0 0,0-1-1 0 0,0 1 0 0 0,0-1 0 0 0,0 1 0 0 0,0 0 0 0 0,-1-1 1 0 0,1 1-1 0 0,0 0 0 0 0,0 0 0 0 0,-1-1 0 0 0,1 1 0 0 0,-1 0 1 0 0,1 0-1 0 0,-1 0 0 0 0,1 0 0 0 0,-1 0 0 0 0,1 0 0 0 0,-1 0 1 0 0,0 0-1 0 0,1 0 0 0 0,-1 0 0 0 0,0 0 0 0 0,0 0 0 0 0,0 0 1 0 0,0 0-1 0 0,0 0 0 0 0,0 0 0 0 0,0 0 0 0 0,0 0 0 0 0,0 0 1 0 0,0 0-1 0 0,-1 0 0 0 0,1 0 0 0 0,0 0 0 0 0,-1 0 0 0 0,1 0 1 0 0,-1 0-1 0 0,1-1 0 0 0,-1 1 0 0 0,0 1 0 0 0,-1 1-39 0 0,1-1 0 0 0,-1 0 1 0 0,0 1-1 0 0,0-1 0 0 0,0 0 0 0 0,0 0 0 0 0,-4 3 0 0 0,-11 12-3 0 0,11-8 1 0 0,-1 0 0 0 0,0 0 0 0 0,-12 9 0 0 0,-14 16 0 0 0,26-25 0 0 0,-2-1 0 0 0,1 1 0 0 0,-1-1 0 0 0,-11 6 0 0 0,-2 1 0 0 0,12-7 0 0 0,-2 0 0 0 0,-22 10 0 0 0,-129 35 0 0 0,79-29 0 0 0,80-23-16 0 0,-16 6-61 0 0,0-1 0 0 0,0-1 0 0 0,0-1 0 0 0,-34 2 0 0 0,52-6-31 0 0,-1 0 1 0 0,1 0-1 0 0,-1 0 1 0 0,0-1-1 0 0,1 1 0 0 0,0-1 1 0 0,-1 1-1 0 0,1-1 1 0 0,-1 0-1 0 0,-2-2 1 0 0,4 2-217 0 0,-1 1 0 0 0,1-1 0 0 0,0 0 0 0 0,0 0 0 0 0,0 0 0 0 0,0 0 1 0 0,1 0-1 0 0,-1 0 0 0 0,0 0 0 0 0,0 0 0 0 0,1-1 0 0 0,-2-1 1 0 0,-2-6-5475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4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0 15663 0 0,'0'0'356'0'0,"0"0"50"0"0,-2 2 20 0 0,-11 15-138 0 0,-22 34 1 0 0,-24 62-299 0 0,55-105 46 0 0,-27 54 596 0 0,-43 95 689 0 0,27-49-2517 0 0,-64 104 0 0 0,67-146-38 0 0,19-30 836 0 0,11-17 203 0 0,12-18-52 0 0,1 1-241 0 0,1-2-22 0 0,0 0-2 0 0,0 0 0 0 0,0 0 0 0 0,0 0 0 0 0,0 0 0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4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138 439 10135 0 0,'-55'55'638'0'0,"-23"21"-74"0"0,76-75 182 0 0,2-1 232 0 0,0 0 40 0 0,0 0-63 0 0,0-2-290 0 0,-1-4-462 0 0,0-1 0 0 0,0 1 0 0 0,1-1 0 0 0,0 1 0 0 0,1-1 0 0 0,-1 1 0 0 0,1-1 0 0 0,0 1 0 0 0,1 0 0 0 0,0-1 0 0 0,0 1 0 0 0,3-6 0 0 0,6-13 365 0 0,22-36 0 0 0,-26 49-619 0 0,11-17 51 0 0,2 1 0 0 0,0 1 0 0 0,2 1 0 0 0,36-35 0 0 0,-11 19 0 0 0,78-53 0 0 0,-111 85 0 0 0,1 1 0 0 0,1 1 0 0 0,-1 0 0 0 0,1 1 0 0 0,1 0 0 0 0,-1 2 0 0 0,1 0 0 0 0,0 0 0 0 0,0 2 0 0 0,1 0 0 0 0,-1 1 0 0 0,0 1 0 0 0,1 1 0 0 0,0 0 0 0 0,33 6 0 0 0,-40-4 236 0 0,-1 1-1 0 0,1 1 0 0 0,-1 0 1 0 0,0 0-1 0 0,-1 1 0 0 0,1 0 1 0 0,10 8-1 0 0,-17-9-86 0 0,-1-3-148 0 0,0 1-1 0 0,0 0 1 0 0,-1 1 0 0 0,1-1-1 0 0,-1 0 1 0 0,0 0 0 0 0,0 1-1 0 0,1-1 1 0 0,-1 1 0 0 0,-1-1-1 0 0,1 1 1 0 0,0-1 0 0 0,-1 1-1 0 0,1-1 1 0 0,-1 1 0 0 0,0 0-1 0 0,0-1 1 0 0,0 1 0 0 0,0 0-1 0 0,0-1 1 0 0,-1 1-1 0 0,1-1 1 0 0,-1 1 0 0 0,1-1-1 0 0,-1 1 1 0 0,-2 3 0 0 0,-1 0-2 0 0,0 1 1 0 0,-1 0-1 0 0,0-1 1 0 0,0 0 0 0 0,0 0-1 0 0,-10 7 1 0 0,4-2 1 0 0,-58 54-1 0 0,-135 96 0 0 0,-171 99-1782 0 0,373-259 88 0 0,2-1-2878 0 0,0 0-1228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4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6 13823 0 0,'0'0'630'0'0,"3"-1"-13"0"0,8-3-393 0 0,-11 4-224 0 0,0 0 1 0 0,-1 1-1 0 0,1-1 0 0 0,0 0 1 0 0,0 0-1 0 0,0 1 0 0 0,0-1 1 0 0,0 0-1 0 0,-1 1 1 0 0,1-1-1 0 0,0 0 0 0 0,0 1 1 0 0,0-1-1 0 0,0 0 0 0 0,0 1 1 0 0,0-1-1 0 0,0 0 0 0 0,0 1 1 0 0,0-1-1 0 0,0 0 1 0 0,0 1-1 0 0,0-1 0 0 0,0 0 1 0 0,1 0-1 0 0,-1 1 0 0 0,0-1 1 0 0,0 0-1 0 0,0 1 0 0 0,0-1 1 0 0,0 0-1 0 0,1 0 0 0 0,-1 1 1 0 0,0-1-1 0 0,0 0 1 0 0,0 0-1 0 0,1 1 0 0 0,-1-1 1 0 0,0 0-1 0 0,0 0 0 0 0,1 0 1 0 0,-1 0-1 0 0,0 1 0 0 0,1-1 1 0 0,-1 0-1 0 0,0 0 1 0 0,1 0-1 0 0,-1 0 0 0 0,0 0 1 0 0,0 0-1 0 0,1 0 0 0 0,-1 0 1 0 0,0 0-1 0 0,1 0 0 0 0,-1 0 1 0 0,0 0-1 0 0,1 0 0 0 0,-1 0 1 0 0,0 0-1 0 0,1 0 1 0 0,-1 0-1 0 0,0 0 0 0 0,1 0 1 0 0,-1 0-1 0 0,0-1 0 0 0,0 1 1 0 0,1 0-1 0 0,-1 0 1 0 0,-3 9 135 0 0,-1-1 0 0 0,-1 1-1 0 0,0-1 1 0 0,0 0 0 0 0,0 0-1 0 0,-1 0 1 0 0,0-1 0 0 0,-8 8-1 0 0,2-1 92 0 0,-45 47 666 0 0,-3-3 0 0 0,-75 56 0 0 0,-21 19-916 0 0,130-107 23 0 0,1 2 0 0 0,2 0 0 0 0,1 1 0 0 0,-20 36 0 0 0,37-57 0 0 0,0 1-1 0 0,0 0 0 0 0,1 1 1 0 0,0-1-1 0 0,1 1 0 0 0,0 0 1 0 0,0 0-1 0 0,1 0 1 0 0,-1 12-1 0 0,3-19 4 0 0,0 1-1 0 0,0 0 1 0 0,0-1 0 0 0,0 1-1 0 0,1-1 1 0 0,0 1 0 0 0,-1-1-1 0 0,1 1 1 0 0,0-1 0 0 0,1 1 0 0 0,-1-1-1 0 0,1 0 1 0 0,-1 1 0 0 0,1-1-1 0 0,0 0 1 0 0,0 0 0 0 0,0-1 0 0 0,1 1-1 0 0,-1 0 1 0 0,1-1 0 0 0,-1 1-1 0 0,1-1 1 0 0,0 0 0 0 0,0 0-1 0 0,0 0 1 0 0,0 0 0 0 0,0 0 0 0 0,7 2-1 0 0,-1-1 188 0 0,0 0-1 0 0,1-1 1 0 0,-1 0-1 0 0,16 1 1 0 0,17-3-5472 0 0,-12-4-1216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4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1057 13823 0 0,'0'0'315'0'0,"0"0"45"0"0,0 0 21 0 0,0 0-49 0 0,2 2-81 0 0,0-1 150 0 0,1 0-1 0 0,-1 1 1 0 0,1-1 0 0 0,-1 0 0 0 0,1 0 0 0 0,-1 0-1 0 0,1-1 1 0 0,-1 1 0 0 0,1-1 0 0 0,5 1 0 0 0,-5-1-276 0 0,1 0 1 0 0,-1 0-1 0 0,0 0 1 0 0,1-1-1 0 0,-1 0 1 0 0,0 1-1 0 0,1-1 1 0 0,-1 0-1 0 0,0-1 1 0 0,0 1-1 0 0,0 0 1 0 0,0-1 0 0 0,0 0-1 0 0,0 0 1 0 0,3-2-1 0 0,9-11 270 0 0,-1-1 0 0 0,-1 0 0 0 0,15-22-1 0 0,-13 16-350 0 0,95-152-28 0 0,-79 121-15 0 0,70-120-1 0 0,107-168 0 0 0,-184 306 0 0 0,1 1 0 0 0,2 1 0 0 0,34-31 0 0 0,-57 60 0 0 0,1 0 0 0 0,-1 0 0 0 0,1 1 0 0 0,0 0 0 0 0,0 0 0 0 0,0 0 0 0 0,1 0 0 0 0,-1 1 0 0 0,8-3 0 0 0,2 3 0 0 0,-14 2 0 0 0,0 0 0 0 0,0 0 0 0 0,-1 0 0 0 0,1 0 0 0 0,0 0 0 0 0,0 0 0 0 0,0 1 0 0 0,0-1 0 0 0,0 0 0 0 0,0 1 0 0 0,0-1 0 0 0,-1 1 0 0 0,2 0 0 0 0,0 1 0 0 0,0 0 0 0 0,0 1 0 0 0,0-1 0 0 0,-1 1 0 0 0,1-1 0 0 0,-1 1 0 0 0,0 0 0 0 0,1-1 0 0 0,-1 1 0 0 0,0 0 0 0 0,-1 0 0 0 0,1 0 0 0 0,0 0 0 0 0,-1 0 0 0 0,0 0 0 0 0,0 3 0 0 0,1 9 0 0 0,-3 27 0 0 0,-1-24-367 0 0,-8 33 1 0 0,7-33-46 0 0,-6 35 0 0 0,-8 132 2114 0 0,-6 74-1847 0 0,25-117 145 0 0,0-86 0 0 0,0-36 0 0 0,-1-1 0 0 0,-4 37 0 0 0,2-44-269 0 0,1-10-1135 0 0,1-2-511 0 0,0 0-107 0 0,0 0-24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4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0 242 15663 0 0,'0'0'719'0'0,"0"0"-20"0"0,1 2-449 0 0,6 10-147 0 0,-6-10-17 0 0,2 0-1 0 0,-1 0 1 0 0,0 0 0 0 0,0 0-1 0 0,1-1 1 0 0,-1 1 0 0 0,0-1-1 0 0,1 1 1 0 0,0-1 0 0 0,-1 0-1 0 0,1 0 1 0 0,0 0 0 0 0,0 0-1 0 0,0-1 1 0 0,-1 1 0 0 0,1-1 0 0 0,0 1-1 0 0,0-1 1 0 0,0 0 0 0 0,0 0-1 0 0,0-1 1 0 0,5 0 0 0 0,7-2 495 0 0,1 0 0 0 0,-1-1 1 0 0,16-7-1 0 0,-13 5-40 0 0,209-89 2368 0 0,-130 52-3907 0 0,-57 23-1118 0 0,48-32 1 0 0,-66 38 1482 0 0,19-11-902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4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 11975 0 0,'-8'-1'230'0'0,"0"0"0"0"0,0 1-1 0 0,0-1 1 0 0,-13 3 0 0 0,17-2-176 0 0,0 1 0 0 0,0 0 0 0 0,0 0 1 0 0,0 1-1 0 0,0-1 0 0 0,0 1 0 0 0,1 0 1 0 0,-1 0-1 0 0,0 0 0 0 0,-4 4 1 0 0,7-5-12 0 0,0 0 1 0 0,0 0-1 0 0,0 0 1 0 0,0 0-1 0 0,0 0 1 0 0,1 1-1 0 0,-1-1 1 0 0,0 0-1 0 0,1 1 1 0 0,-1-1 0 0 0,1 1-1 0 0,-1-1 1 0 0,1 0-1 0 0,0 1 1 0 0,-1-1-1 0 0,1 1 1 0 0,0-1-1 0 0,0 1 1 0 0,0 1-1 0 0,6 28 686 0 0,-6-28-722 0 0,6 15 140 0 0,0 1-1 0 0,1-1 0 0 0,1 0 0 0 0,1-1 1 0 0,1 0-1 0 0,12 18 0 0 0,1-5 196 0 0,1 0-1 0 0,32 31 0 0 0,33 21-24 0 0,25 25 591 0 0,-100-91-787 0 0,0 0 1 0 0,-1 1-1 0 0,-1 1 0 0 0,0 0 0 0 0,11 25 0 0 0,-19-33 33 0 0,0 0 0 0 0,-1 0 0 0 0,-1 0 0 0 0,1 1 0 0 0,-2-1 0 0 0,1 1 0 0 0,-1 0 0 0 0,-1-1 0 0 0,0 1 0 0 0,-1 0 0 0 0,0-1 0 0 0,-4 19 0 0 0,1-12-122 0 0,-1-1-1 0 0,0 0 1 0 0,-2 0 0 0 0,0 0 0 0 0,0-1 0 0 0,-1 0-1 0 0,-13 16 1 0 0,-9 15 122 0 0,18-27-227 0 0,-1 0 1 0 0,-26 29-1 0 0,17-25-961 0 0,-1-2 1 0 0,-34 23-1 0 0,39-32-753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46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13823 0 0,'0'0'630'0'0,"0"0"-13"0"0,2 0-393 0 0,104-2 1793 0 0,206-32-1 0 0,622-101 2176 0 0,-860 127-4507 0 0,122 3 0 0 0,-82 16-6589 0 0,-73-4 22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4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10135 0 0,'0'0'464'0'0,"0"0"-9"0"0,2 1-295 0 0,49 27 1693 0 0,-49-28-1640 0 0,0 1 0 0 0,0-1 0 0 0,1 1 0 0 0,-1-1-1 0 0,0 0 1 0 0,1 0 0 0 0,-1 0 0 0 0,0 0 0 0 0,1 0-1 0 0,-1-1 1 0 0,3 0 0 0 0,2 0 293 0 0,27-6 939 0 0,-1-1 0 0 0,35-13 1 0 0,38-10-30 0 0,-56 19-687 0 0,41-7 272 0 0,-77 18-1270 0 0,-1-1 1 0 0,1 2 0 0 0,-1 0-1 0 0,25 3 1 0 0,-35-3-209 0 0,5 1 97 0 0,-3 3-2771 0 0,1 4-3669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5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15663 0 0,'0'0'356'0'0,"0"0"50"0"0,0 0 20 0 0,0 0-42 0 0,0 0-180 0 0,4 0 176 0 0,14-2 166 0 0,1 0-1 0 0,32-10 1 0 0,-23 6-163 0 0,54-13 547 0 0,5-2 363 0 0,96-9-1 0 0,-156 27-1071 0 0,37 2 0 0 0,-55 1-699 0 0,-1 1 1 0 0,0 0-1 0 0,0 0 1 0 0,0 1-1 0 0,0 0 1 0 0,0 1-1 0 0,0 0 0 0 0,12 6 1 0 0,-18-8-6686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5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33 10135 0 0,'0'0'231'0'0,"0"0"29"0"0,0 0 19 0 0,-3 0-41 0 0,-5-1-185 0 0,-1 1 0 0 0,0 0-1 0 0,1 0 1 0 0,-1 1 0 0 0,1 0-1 0 0,-1 1 1 0 0,1 0 0 0 0,-1 0-1 0 0,-13 6 1 0 0,2 1 1305 0 0,1 1 0 0 0,-30 20-1 0 0,47-28-845 0 0,2-2 0 0 0,0 0 0 0 0,0 0 0 0 0,0 0 0 0 0,0 0 0 0 0,0 0 0 0 0,17-2-156 0 0,0 0 0 0 0,-1-1 0 0 0,1 0 0 0 0,-1-2 0 0 0,30-11 0 0 0,10-3-276 0 0,114-22 1620 0 0,-150 38-1660 0 0,0 0-1 0 0,0 2 1 0 0,0 0-1 0 0,0 1 0 0 0,1 1 1 0 0,32 7-1 0 0,-49-8-39 0 0,0 2 0 0 0,1-1 0 0 0,-1 0 0 0 0,0 1 0 0 0,0 0 0 0 0,0 0 0 0 0,0 0 0 0 0,0 0 0 0 0,4 5 0 0 0,-7-6 0 0 0,0-1 0 0 0,0 1 0 0 0,0 0 0 0 0,0 1 0 0 0,0-1 0 0 0,-1 0 0 0 0,1 0 0 0 0,0 0 0 0 0,-1 0 0 0 0,1 1 0 0 0,-1-1 0 0 0,1 0 0 0 0,-1 0 0 0 0,1 1 0 0 0,-1-1 0 0 0,0 0 0 0 0,0 1 0 0 0,0-1 0 0 0,0 1 0 0 0,0-1 0 0 0,0 0 0 0 0,0 1 0 0 0,0-1 0 0 0,0 0 0 0 0,-1 1 0 0 0,1-1 0 0 0,-1 0 0 0 0,1 0 0 0 0,-1 1 0 0 0,1-1 0 0 0,-1 0 0 0 0,0 0 0 0 0,0 2 0 0 0,-7 8 6 0 0,-1 0-1 0 0,0 0 1 0 0,0 0 0 0 0,-1-1-1 0 0,-1-1 1 0 0,0 0 0 0 0,0 0-1 0 0,-24 13 1 0 0,-9 3-289 0 0,-53 19 0 0 0,72-33-78 0 0,-42 17-197 0 0,-107 29 0 0 0,167-55 352 0 0,0 0 1 0 0,0-1-1 0 0,0 0 0 0 0,0 0 1 0 0,0 0-1 0 0,-11-1 0 0 0,16-1-168 0 0,2 1 575 0 0,0 0 250 0 0,0 0 49 0 0,2-1-59 0 0,6-3-429 0 0,1 0 0 0 0,-1 1 0 0 0,1 0 0 0 0,0 1 0 0 0,0-1 0 0 0,0 2 0 0 0,0-1 0 0 0,0 1 0 0 0,0 1 0 0 0,1-1 0 0 0,-1 2 0 0 0,0-1 0 0 0,0 1 0 0 0,16 4 0 0 0,7 3-17 0 0,0 2 0 0 0,53 24 0 0 0,19 3 5 0 0,-19-8 0 0 0,-83-29 138 0 0,-1 0-59 0 0,-1 0 1 0 0,1 0-1 0 0,-1 0 0 0 0,1 1 1 0 0,0-1-1 0 0,-1 0 0 0 0,1 0 0 0 0,-1 0 1 0 0,1 1-1 0 0,-1-1 0 0 0,1 0 1 0 0,-1 1-1 0 0,1-1 0 0 0,-1 0 1 0 0,1 1-1 0 0,-1-1 0 0 0,1 0 1 0 0,-1 1-1 0 0,0-1 0 0 0,1 1 0 0 0,0 0 1 0 0,1 11 69 0 0,-3-9-148 0 0,1-1 1 0 0,-1 1-1 0 0,0 0 1 0 0,0-1-1 0 0,0 1 0 0 0,0-1 1 0 0,-1 0-1 0 0,1 1 0 0 0,-1-1 1 0 0,1 0-1 0 0,-1 0 0 0 0,-2 2 1 0 0,-26 24-4 0 0,30-27 2 0 0,-22 17 0 0 0,-1-1 0 0 0,0-2 0 0 0,-44 23 0 0 0,22-17 0 0 0,-60 19 0 0 0,-273 64-1079 0 0,368-102 679 0 0,1-1 0 0 0,-1 1 0 0 0,-11-1-1 0 0,25-15-2053 0 0,4-1 308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51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13103 0 0,'0'0'598'0'0,"0"0"-10"0"0,2 2-380 0 0,5 1 155 0 0,1-1 1 0 0,-1 1-1 0 0,1-1 1 0 0,0 0 0 0 0,0-1-1 0 0,-1 0 1 0 0,1 0 0 0 0,0-1-1 0 0,15-1 1 0 0,9-2 1013 0 0,36-9 0 0 0,-24 4-605 0 0,871-109 4115 0 0,-757 104-4832 0 0,107-11-17 0 0,-210 17-158 0 0,73-7-762 0 0,-107 14 685 0 0,-1-1-1 0 0,0 2 1 0 0,1 1 0 0 0,23 5 0 0 0,-40-6-270 0 0,1 0-1 0 0,-1 0 1 0 0,0 1-1 0 0,0 0 1 0 0,0-1 0 0 0,6 5-1 0 0,-8-4-7360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8:5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944 75 4607 0 0,'0'0'208'0'0,"-1"-2"459"0"0,-1 0 41 0 0,0-1 0 0 0,0 0-1 0 0,0 1 1 0 0,-1 0 0 0 0,1 0 0 0 0,-1-1-1 0 0,0 2 1 0 0,1-1 0 0 0,-1 0 0 0 0,0 0 0 0 0,0 1-1 0 0,0 0 1 0 0,0-1 0 0 0,0 1 0 0 0,-1 0-1 0 0,-3 0 1 0 0,-9-2 197 0 0,0 0-1 0 0,-18 1 0 0 0,31 1-958 0 0,-91 2 1248 0 0,52 0-810 0 0,-6 3-166 0 0,-49 9 1 0 0,47-5-216 0 0,-37 5-226 0 0,1 4 0 0 0,-134 46 0 0 0,206-58 207 0 0,0 0 1 0 0,0 1-1 0 0,1 1 1 0 0,-24 14 0 0 0,36-20 12 0 0,1-1 0 0 0,-1 1 0 0 0,1-1 0 0 0,-1 0 0 0 0,1 1 1 0 0,0-1-1 0 0,-1 1 0 0 0,1-1 0 0 0,-1 1 0 0 0,1-1 1 0 0,0 1-1 0 0,-1-1 0 0 0,1 1 0 0 0,0 0 0 0 0,0-1 1 0 0,-1 1-1 0 0,1-1 0 0 0,0 2 0 0 0,0 0-2 0 0,0 0 0 0 0,1 0 1 0 0,-1 0-1 0 0,1 0 0 0 0,0 0 0 0 0,-1 0 0 0 0,1 0 0 0 0,0 0 1 0 0,0 0-1 0 0,0 0 0 0 0,1 0 0 0 0,-1 0 0 0 0,0-1 0 0 0,1 1 0 0 0,-1-1 1 0 0,1 1-1 0 0,-1-1 0 0 0,4 2 0 0 0,1 2-7 0 0,1 0 1 0 0,-1 0-1 0 0,15 6 1 0 0,9 0 3 0 0,0-1 0 0 0,60 11 1 0 0,-62-15 30 0 0,102 17 65 0 0,-68-13 57 0 0,0 2 0 0 0,91 30 0 0 0,-133-34-105 0 0,0 1-1 0 0,-1 1 0 0 0,0 0 1 0 0,24 18-1 0 0,-30-18-27 0 0,-1 0-1 0 0,0 1 1 0 0,-1 0 0 0 0,0 1 0 0 0,-1 0-1 0 0,16 25 1 0 0,-23-32-12 0 0,0 0 0 0 0,0 1 0 0 0,0 0 0 0 0,-1 0 0 0 0,0-1 0 0 0,0 1 0 0 0,0 0 0 0 0,-1 1 0 0 0,0-1 0 0 0,1 12 0 0 0,-2-13 0 0 0,-1 0 0 0 0,1 0 0 0 0,-1-1 0 0 0,0 1 0 0 0,-1 0 0 0 0,1 0 0 0 0,-1-1 0 0 0,0 1 0 0 0,0-1 0 0 0,0 0 0 0 0,-1 1 0 0 0,1-1 0 0 0,-1 0 0 0 0,-5 5 0 0 0,-1 0 0 0 0,-1 1 0 0 0,0-1-1 0 0,-1-1 1 0 0,1 0 0 0 0,-2 0 0 0 0,1-1-1 0 0,-1 0 1 0 0,0-1 0 0 0,-18 6-1 0 0,3-3 5 0 0,-1-1-1 0 0,0-1 1 0 0,-40 5-1 0 0,-4-4 55 0 0,-77-2 0 0 0,102-7-74 0 0,0-3-1 0 0,-79-14 1 0 0,117 16 43 0 0,-1-1 0 0 0,0 0 1 0 0,1 0-1 0 0,0-1 0 0 0,0 0 1 0 0,0 0-1 0 0,-10-7 0 0 0,15 8 6 0 0,0 0-1 0 0,1 0 1 0 0,-1 0-1 0 0,1-1 1 0 0,0 1-1 0 0,0-1 1 0 0,0 0-1 0 0,0 0 0 0 0,0 0 1 0 0,1 0-1 0 0,0 0 1 0 0,0-1-1 0 0,0 1 1 0 0,0-1-1 0 0,1 1 1 0 0,-2-9-1 0 0,2 3-12 0 0,0 1 1 0 0,0-1-1 0 0,1 1 0 0 0,1 0 0 0 0,0-1 0 0 0,0 1 1 0 0,1 0-1 0 0,5-18 0 0 0,-2 13 27 0 0,0 0-1 0 0,2 1 1 0 0,-1 0 0 0 0,2 0-1 0 0,9-13 1 0 0,5 0 27 0 0,0 0 0 0 0,2 1 0 0 0,0 2 0 0 0,35-26 0 0 0,43-23 69 0 0,117-64 0 0 0,-102 66-53 0 0,-62 39-189 0 0,7-4-1194 0 0,-25 8-5288 0 0,-27 18-374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41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484 82 2759 0 0,'2'-2'107'0'0,"39"-51"145"0"0,-30 34 600 0 0,-10 17-343 0 0,-1 2 3 0 0,0 0 0 0 0,8-6 1563 0 0,-10 12-1984 0 0,0 0 0 0 0,-1 0 0 0 0,0-1 0 0 0,0 1 0 0 0,0-1 0 0 0,-7 9 0 0 0,-30 29 661 0 0,12-14-536 0 0,-120 129-216 0 0,90-99-609 0 0,2 3 1 0 0,-55 81-1 0 0,103-132 553 0 0,-8 12-2 0 0,-17 32-1 0 0,29-49 60 0 0,1 1 0 0 0,0 0 0 0 0,1 0-1 0 0,-1 1 1 0 0,1-1 0 0 0,1 0-1 0 0,-1 1 1 0 0,1-1 0 0 0,0 14-1 0 0,2-2 0 0 0,1-3-72 0 0,-2-15 37 0 0,1 0 0 0 0,0 0 0 0 0,0 0 0 0 0,0 0 0 0 0,0 0 0 0 0,0 0 0 0 0,0 0 0 0 0,0 0-1 0 0,0 0 1 0 0,1-1 0 0 0,-1 1 0 0 0,0 0 0 0 0,0-1 0 0 0,1 1 0 0 0,-1-1 0 0 0,0 0 0 0 0,3 1-1 0 0,-1 0-56 0 0,1-1 0 0 0,-1 0 0 0 0,0 1 0 0 0,0-1 0 0 0,1-1 0 0 0,-1 1 0 0 0,4-1 0 0 0,19-7-420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42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 6 10135 0 0,'0'0'231'0'0,"-7"-3"308"0"0,-2 0-272 0 0,6 5-244 0 0,3-2-17 0 0,-1 1-1 0 0,0-1 0 0 0,0 1 0 0 0,1-1 1 0 0,-1 1-1 0 0,0-1 0 0 0,0 1 0 0 0,0-1 1 0 0,0 0-1 0 0,0 1 0 0 0,0-1 0 0 0,0 0 0 0 0,-1 0 1 0 0,-18 7 1715 0 0,17-5-1990 0 0,0 0 0 0 0,0 0 0 0 0,0 1 0 0 0,1-1-1 0 0,-5 5 1 0 0,-3 5 197 0 0,-43 39 60 0 0,-64 69 884 0 0,114-117-821 0 0,-81 100 1175 0 0,70-83-1712 0 0,1 0 0 0 0,1 2 1 0 0,-15 33-1 0 0,14-25-525 0 0,2-10-12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42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321 0 10135 0 0,'0'0'464'0'0,"0"0"-9"0"0,-6 6-278 0 0,-21 31-177 0 0,25-35 0 0 0,0 1 0 0 0,0 0 0 0 0,1-1 0 0 0,0 1 0 0 0,-1 0 0 0 0,1 0 0 0 0,-1 4 0 0 0,-5 11 0 0 0,-18 30 424 0 0,10-16 388 0 0,-34 49 0 0 0,9-26-815 0 0,15-23-18 0 0,2 0 1 0 0,-37 72 0 0 0,32-51-1300 0 0,25-49 808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42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0 10135 0 0,'0'0'231'0'0,"0"0"29"0"0,0 0 19 0 0,0 3-41 0 0,0 10 66 0 0,-2 1 0 0 0,0-1-1 0 0,0 0 1 0 0,-1 0 0 0 0,-1 0 0 0 0,-7 19-1 0 0,-1-5-1211 0 0,-30 50 0 0 0,28-56 728 0 0,-28 31 1 0 0,-3 2-1430 0 0,30-34-791 0 0,-1-5-662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43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397 4 10135 0 0,'-9'2'57'0'0,"-1"1"0"0"0,1 0 0 0 0,0 1 0 0 0,1 0 0 0 0,-1 0 0 0 0,1 1 0 0 0,-1 0 0 0 0,-10 9 0 0 0,-7 8 203 0 0,-24 27 0 0 0,35-35-237 0 0,2 0-23 0 0,0 1 0 0 0,0 0 0 0 0,2 1 0 0 0,-15 24 0 0 0,23-34 0 0 0,0 2 0 0 0,-4 25 0 0 0,2-13 0 0 0</inkml:trace>
  <inkml:trace contextRef="#ctx0" brushRef="#br0" timeOffset="1">332 1 8287 0 0,'0'0'368'0'0,"0"0"80"0"0,-9 12-360 0 0,-4 2-88 0 0,-1 2 0 0 0,-2 4 0 0 0</inkml:trace>
  <inkml:trace contextRef="#ctx0" brushRef="#br0" timeOffset="2">41 445 8287 0 0,'2'11'184'0'0,"-2"1"40"0"0,0 2 0 0 0,-2 2 8 0 0,0 2-232 0 0,0 0 0 0 0,-1-2 0 0 0,1 1 0 0 0,-1 3-360 0 0,-1-2-120 0 0,-8 17-32 0 0,-1-10 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4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168 475 10135 0 0,'-13'-1'220'0'0,"-1"1"-1"0"0,1 0 0 0 0,-1 1 0 0 0,-23 4 0 0 0,22-2 338 0 0,4 0 750 0 0,1-1-1 0 0,-1-1 0 0 0,-19 1 1 0 0,41-11-895 0 0,159-103 717 0 0,-73 52-2087 0 0,11-12 845 0 0,-11 6 86 0 0,127-65 1 0 0,-208 124 199 0 0,1 0 0 0 0,0 1 0 0 0,0 1 0 0 0,0 0 0 0 0,0 2 0 0 0,1 0 0 0 0,26-1 0 0 0,-42 3-144 0 0,0 1-1 0 0,0 0 1 0 0,0 0-1 0 0,0 1 1 0 0,0-1-1 0 0,0 0 1 0 0,0 1-1 0 0,0-1 1 0 0,-1 1-1 0 0,1-1 1 0 0,0 1-1 0 0,0 0 1 0 0,0 0 0 0 0,-1 0-1 0 0,1 0 1 0 0,0 0-1 0 0,-1 0 1 0 0,1 1-1 0 0,1 1 1 0 0,-1-1-22 0 0,-1 0 0 0 0,1 0-1 0 0,-1 1 1 0 0,0-1 0 0 0,1 1 0 0 0,-1-1 0 0 0,0 1 0 0 0,0 0 0 0 0,-1-1 0 0 0,1 1 0 0 0,-1 0 0 0 0,1 3 0 0 0,-1 1-12 0 0,1 0 0 0 0,-2-1 1 0 0,1 1-1 0 0,-1 0 0 0 0,0-1 0 0 0,-1 1 0 0 0,1 0 1 0 0,-1-1-1 0 0,0 0 0 0 0,-6 12 0 0 0,-2-4 5 0 0,0 0 0 0 0,-1-1 0 0 0,-18 19 0 0 0,-18 21 0 0 0,35-37 30 0 0,2 0-1 0 0,-13 26 0 0 0,9-8-5461 0 0,9-18-616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43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1 8287 0 0,'-31'28'310'0'0,"0"2"-1"0"0,-45 57 1 0 0,-40 76-465 0 0,39-52-600 0 0,75-109 592 0 0,-2 2-178 0 0,3-2-2647 0 0,1-2 1245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43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861 1 10135 0 0,'-23'19'230'0'0,"1"1"0"0"0,1 1 0 0 0,-35 46 0 0 0,21-24-94 0 0,-123 152-136 0 0,141-174 9 0 0,8-10-31 0 0,0-1-1 0 0,-18 17 1 0 0,25-25-293 0 0,1-2 164 0 0,0-1 0 0 0,0 1 0 0 0,0 0-1 0 0,0 0 1 0 0,0-1 0 0 0,0 1 0 0 0,0-1 0 0 0,0 1 0 0 0,0-1 0 0 0,1 1-1 0 0,-1-1 1 0 0,0 1 0 0 0,0-1 0 0 0,0 0 0 0 0,1 1 0 0 0,-1-1 0 0 0,0 0-1 0 0,1 0 1 0 0,-1 1 0 0 0,0-2 0 0 0,0 0 306 0 0,-1 0-667 0 0</inkml:trace>
  <inkml:trace contextRef="#ctx0" brushRef="#br0" timeOffset="1">402 249 8287 0 0,'-1'0'382'0'0,"-28"6"-149"0"0,-57 13 1178 0 0,75-15-1258 0 0,0-1 0 0 0,1 2 0 0 0,-1 0 0 0 0,1 0 0 0 0,-17 12 0 0 0,-76 67-153 0 0,79-63-438 0 0,-44 29 0 0 0,59-45-650 0 0,7-4-2324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44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444 2 8287 0 0,'-2'-1'382'0'0,"-3"1"-348"0"0,0 0 0 0 0,0 0 1 0 0,0 0-1 0 0,0 1 0 0 0,1-1 0 0 0,-1 1 1 0 0,-9 3-1 0 0,-34 16 160 0 0,11-4-140 0 0,-75 33-54 0 0,94-41-305 0 0,0 0-1 0 0,1 1 0 0 0,0 1 0 0 0,1 1 0 0 0,-21 17 1 0 0,20-14 542 0 0,2 0-1 0 0,-23 26 1 0 0,38-40-194 0 0,0 1-1 0 0,-1-1 0 0 0,1 0 1 0 0,0 0-1 0 0,-1 1 0 0 0,1-1 1 0 0,0 0-1 0 0,0 0 0 0 0,0 1 1 0 0,-1-1-1 0 0,1 0 0 0 0,0 1 1 0 0,0-1-1 0 0,0 0 0 0 0,0 1 1 0 0,0-1-1 0 0,0 0 0 0 0,0 1 1 0 0,-1-1-1 0 0,1 0 1 0 0,0 1-1 0 0,0-1 0 0 0,0 1 1 0 0,0-1-1 0 0,1 0 0 0 0,-1 1 1 0 0,8 0 477 0 0,12-10 372 0 0,-11 1-1329 0 0,-1-1 0 0 0,0 0 0 0 0,0 0 0 0 0,8-14 0 0 0,-1 0-586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44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20 10135 0 0,'-9'1'491'0'0,"0"2"-428"0"0,-1 0 0 0 0,1 0-1 0 0,0 0 1 0 0,0 2 0 0 0,0-1 0 0 0,0 1 0 0 0,1 0 0 0 0,-15 12-1 0 0,18-13-66 0 0,1 1 0 0 0,0 0 0 0 0,0-1 0 0 0,0 1 0 0 0,0 1 0 0 0,1-1 0 0 0,-4 8 0 0 0,5-10-14 0 0,1 0 0 0 0,0 0 0 0 0,0 0 0 0 0,0 0 0 0 0,0 0 0 0 0,0 0 0 0 0,1 0 0 0 0,-1 0 0 0 0,1 0 0 0 0,0 0 0 0 0,0 0 0 0 0,0 0 0 0 0,0 0 0 0 0,0 0 0 0 0,2 6 0 0 0,-1-7-494 0 0,2-1 0 0 0,11 5 0 0 0</inkml:trace>
  <inkml:trace contextRef="#ctx0" brushRef="#br0" timeOffset="1">374 0 10135 0 0,'-2'1'231'0'0,"-52"51"259"0"0,2-2-155 0 0,19-22 187 0 0,2 1 0 0 0,1 2 0 0 0,-40 52 0 0 0,66-78-522 0 0,2-3 0 0 0,0 1 0 0 0,-1 0 0 0 0,1 1 0 0 0,0-1 0 0 0,1 0 0 0 0,-1 0 0 0 0,0 1 0 0 0,1-1 0 0 0,0 1 0 0 0,0 0 0 0 0,-1 3 0 0 0,2-6-63 0 0,0 0 0 0 0,0 0 0 0 0,0 0 0 0 0,0-1 0 0 0,0 1-1 0 0,0 0 1 0 0,0 0 0 0 0,1-1 0 0 0,-1 1 0 0 0,0 0 0 0 0,0 0 0 0 0,1-1-1 0 0,0 2 1 0 0,-1-1-182 0 0,0-1-1 0 0,1 0 1 0 0,-1 0-1 0 0,1 1 1 0 0,-1-1-1 0 0,1 0 0 0 0,-1 0 1 0 0,1 0-1 0 0,-1 0 1 0 0,1 1-1 0 0,-1-1 1 0 0,1 0-1 0 0,-1 0 1 0 0,1 0-1 0 0,-1 0 0 0 0,1 0 1 0 0,0 0-1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44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1 8287 0 0,'0'0'191'0'0,"0"0"26"0"0,0 0 9 0 0,2 2-34 0 0,5 9-154 0 0,-7-10-33 0 0,0-1-1 0 0,0 1 0 0 0,0-1 0 0 0,0 1 0 0 0,0 0 1 0 0,1-1-1 0 0,-1 1 0 0 0,0-1 0 0 0,-1 1 1 0 0,1-1-1 0 0,0 1 0 0 0,0 0 0 0 0,0-1 0 0 0,0 1 1 0 0,0-1-1 0 0,0 1 0 0 0,-1 0 0 0 0,-2 3 250 0 0,0 1-1 0 0,0-1 1 0 0,0 0-1 0 0,-7 6 0 0 0,-5 6 319 0 0,-4 6-548 0 0,-1 0-1 0 0,-1-2 1 0 0,-37 28-1 0 0,29-25-866 0 0,-41 42-1 0 0,58-52 1271 0 0,-17 24 0 0 0,27-33-357 0 0,0-1-1 0 0,-1 1 1 0 0,1 0-1 0 0,0 0 1 0 0,1 0-1 0 0,-1 0 1 0 0,1 0 0 0 0,0 0-1 0 0,0 1 1 0 0,0-1-1 0 0,1 0 1 0 0,-1 8-1 0 0,4 2 102 0 0,2-11-489 0 0,-4-3-281 0 0,7 4-3135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45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15663 0 0,'0'0'356'0'0,"0"0"50"0"0,0 0 20 0 0,0 0-42 0 0,0 2-250 0 0,-1 0-118 0 0,1 15-18 0 0,2 1-1040 0 0,1 0 0 0 0,11 31 1 0 0,-9-31 181 0 0,1-4-2489 0 0,2-1-989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45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13823 0 0,'0'0'304'0'0,"0"0"64"0"0,0 0 16 0 0,0 0 0 0 0,-7 9-312 0 0,-2 1-72 0 0,2 6 0 0 0,-3 0 0 0 0,-3 2 0 0 0,3 2 0 0 0,-1 1 0 0 0,-1 0 0 0 0,-4-1-392 0 0,1-3-96 0 0,1-1-24 0 0,2 0 0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45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364 257 8287 0 0,'-52'66'864'0'0,"-25"30"62"0"0,38-47-380 0 0,-61 82 62 0 0,94-123-608 0 0,-11 13 0 0 0,-25 40 0 0 0,23-37-746 0 0,18-23-2988 0 0</inkml:trace>
  <inkml:trace contextRef="#ctx0" brushRef="#br0" timeOffset="1">500 0 10135 0 0,'0'0'464'0'0,"0"0"-9"0"0,0 2-295 0 0,-18 36-150 0 0,-43 67-1 0 0,34-60-11 0 0,-206 289-6285 0 0,181-265 5580 0 0,32-43 326 0 0,0-2 1 0 0,-25 22-1 0 0,43-43 435 0 0,-1 0-1 0 0,0 0 0 0 0,1 0 0 0 0,0 0 0 0 0,-1 0 0 0 0,1 1 0 0 0,-2 5 0 0 0,2-4 398 0 0,2-6-319 0 0,5-5-1500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46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316 0 10135 0 0,'0'0'231'0'0,"0"0"29"0"0,0 0 19 0 0,1 2-41 0 0,0 1-234 0 0,-1-1 0 0 0,1 1-1 0 0,0-1 1 0 0,-1 1 0 0 0,1 0 0 0 0,-1-1-1 0 0,0 1 1 0 0,0 0 0 0 0,0-1-1 0 0,0 1 1 0 0,-1 0 0 0 0,1-1 0 0 0,-1 1-1 0 0,1-1 1 0 0,-2 4 0 0 0,-3 7-9 0 0,-11 21 0 0 0,10-22 3 0 0,-53 97-817 0 0,-77 107-1 0 0,65-109 507 0 0,47-71 313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46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160 328 8287 0 0,'0'0'382'0'0,"0"0"-8"0"0,1 1-240 0 0,0 2 13 0 0,1-1 1 0 0,-1-1 0 0 0,1 1-1 0 0,0 0 1 0 0,-1 0-1 0 0,1-1 1 0 0,0 1 0 0 0,4 2-1 0 0,-3-2-29 0 0,-1-1 394 0 0,0 15 711 0 0,-2-15-1182 0 0,1 0 0 0 0,-1 1 0 0 0,0-1 0 0 0,1 0 1 0 0,-1 1-1 0 0,0-1 0 0 0,0 0 0 0 0,0 1 0 0 0,0-1 0 0 0,0 0 1 0 0,0 1-1 0 0,0-1 0 0 0,-1 0 0 0 0,1 0 0 0 0,0 1 0 0 0,-1-1 0 0 0,1 0 1 0 0,-1 0-1 0 0,0 1 0 0 0,1-1 0 0 0,-2 2 0 0 0,-20 22-23 0 0,14-17-34 0 0,0 0-1 0 0,1 1 1 0 0,-11 18-1 0 0,17-26-320 0 0,1-1-138 0 0,0 0-749 0 0,0 0-2868 0 0</inkml:trace>
  <inkml:trace contextRef="#ctx0" brushRef="#br0" timeOffset="1">295 0 13823 0 0,'0'0'630'0'0,"0"0"-13"0"0,-2 1-393 0 0,-4 3-217 0 0,1 1-1 0 0,-1-1 1 0 0,1 1 0 0 0,-8 10-1 0 0,8-9-20 0 0,-1 0-1 0 0,0-1 1 0 0,0 1 0 0 0,-7 4-1 0 0,4-5-365 0 0,1 0 0 0 0,0 1-1 0 0,0 0 1 0 0,1 0 0 0 0,0 1 0 0 0,0 0-1 0 0,0 0 1 0 0,1 0 0 0 0,-7 10 0 0 0,-32 70 198 0 0,31-59 190 0 0,-27 45 0 0 0,12-26-8 0 0,16-25 0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0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1008 11 11975 0 0,'2'-1'547'0'0,"14"-8"526"0"0,-15 8-158 0 0,-12 7-263 0 0,-168 78-487 0 0,57-28-165 0 0,-156 88 1170 0 0,222-110-610 0 0,1 3 0 0 0,-88 75 0 0 0,122-92-319 0 0,0 1 1 0 0,2 0 0 0 0,1 1 0 0 0,0 1-1 0 0,2 1 1 0 0,0 0 0 0 0,2 1 0 0 0,-15 35 0 0 0,27-55-152 0 0,0 1 0 0 0,0-1 0 0 0,1 1 0 0 0,0-1 0 0 0,0 1 0 0 0,0-1 0 0 0,1 1 0 0 0,-1 0 0 0 0,1-1 0 0 0,1 1 0 0 0,0 6 0 0 0,0-9-89 0 0,-1-1 1 0 0,1 1-1 0 0,0-1 1 0 0,0 1-1 0 0,1-1 1 0 0,-1 0-1 0 0,0 1 1 0 0,1-1-1 0 0,-1 0 1 0 0,1 0 0 0 0,0 0-1 0 0,-1 0 1 0 0,1 0-1 0 0,0 0 1 0 0,1-1-1 0 0,-1 1 1 0 0,0 0-1 0 0,0-1 1 0 0,0 0-1 0 0,1 0 1 0 0,-1 1 0 0 0,1-1-1 0 0,-1-1 1 0 0,6 2-1 0 0,-1 0-2 0 0,0-1 0 0 0,-1-1-1 0 0,1 1 1 0 0,0-1 0 0 0,0 0 0 0 0,0-1-1 0 0,7-1 1 0 0,48-13-688 0 0,-57 14 559 0 0,95-31-1834 0 0,-45 13 941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46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501 0 11975 0 0,'0'3'267'0'0,"-2"0"-196"0"0,1 0 1 0 0,0-1-1 0 0,-1 1 1 0 0,1 0-1 0 0,-1 0 0 0 0,0-1 1 0 0,1 1-1 0 0,-2-1 0 0 0,1 0 1 0 0,0 1-1 0 0,0-1 1 0 0,-5 3-1 0 0,-10 12 36 0 0,-69 91-69 0 0,-21 24-474 0 0,80-101 38 0 0,-2-1 0 0 0,-2-2 0 0 0,-41 32 0 0 0,-1-4 398 0 0,72-55 0 0 0,0-1 0 0 0,1 1 0 0 0,-1 0 0 0 0,0-1 0 0 0,0 1 0 0 0,0 0 0 0 0,0 0 0 0 0,1-1 0 0 0,-1 1 0 0 0,0 0 0 0 0,1 0 0 0 0,-1 0 0 0 0,1 0 0 0 0,-1 0 0 0 0,1 0 0 0 0,-1 0 0 0 0,1 0 0 0 0,-1 0 0 0 0,1 0 0 0 0,0 0 0 0 0,0 0 0 0 0,0 2 0 0 0,-1 1 0 0 0,-2 34-197 0 0,3-31-10 0 0,0-1 0 0 0,-1 1 0 0 0,0-1 0 0 0,0 1-1 0 0,-2 6 1 0 0,-4 5-305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47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0 10135 0 0,'0'0'231'0'0,"0"0"29"0"0,0 0 19 0 0,0 2-41 0 0,-1 14-22 0 0,-1 0 0 0 0,-1 0 0 0 0,0-1 0 0 0,-7 19 0 0 0,-5 23 675 0 0,14-51-854 0 0,-2 13-12 0 0,0 0 1 0 0,-2-1 0 0 0,0 0 0 0 0,-15 33-1 0 0,-58 102-909 0 0,73-145-3536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47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1 11975 0 0,'0'0'267'0'0,"1"2"42"0"0,-1-1-274 0 0,0 0-1 0 0,0 1 0 0 0,0-1 1 0 0,0 0-1 0 0,0 0 1 0 0,0 0-1 0 0,0 1 0 0 0,0-1 1 0 0,-1 0-1 0 0,1 0 0 0 0,0 0 1 0 0,-1 1-1 0 0,1-1 0 0 0,-2 2 1 0 0,-12 19 164 0 0,0 0-178 0 0,-1 12-21 0 0,2 1 0 0 0,-12 48 0 0 0,23-74 0 0 0,0 1 0 0 0,1 0 0 0 0,1-1 0 0 0,-1 1 0 0 0,2 0 0 0 0,-1 0 0 0 0,1 0 0 0 0,1-1 0 0 0,0 1 0 0 0,6 17 0 0 0,-6-19-149 0 0,-2-7-3358 0 0,0-1-629 0 0</inkml:trace>
  <inkml:trace contextRef="#ctx0" brushRef="#br0" timeOffset="1">425 38 11975 0 0,'0'0'267'0'0,"0"0"42"0"0,-7 5 315 0 0,-3 3-609 0 0,1 1-1 0 0,0-1 1 0 0,0 2 0 0 0,1-1-1 0 0,1 1 1 0 0,-8 11-1 0 0,5-8-4 0 0,-82 118 15 0 0,-56 74-880 0 0,69-91-4115 0 0,57-81 1714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47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0 8287 0 0,'-2'3'191'0'0,"-4"9"-78"0"0,-1-1-1 0 0,-1 1 1 0 0,0-2-1 0 0,-1 1 1 0 0,-10 10-1 0 0,-24 29-38 0 0,18-16 174 0 0,10-15 44 0 0,1 1 1 0 0,1 1 0 0 0,0-1 0 0 0,2 2 0 0 0,-13 31-1 0 0,1 25-292 0 0,18-60 0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48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475 0 13823 0 0,'0'0'315'0'0,"0"0"45"0"0,0 0 21 0 0,-9 3 63 0 0,6-2-443 0 0,0 1 1 0 0,1 0-1 0 0,-1 0 0 0 0,0 0 0 0 0,1 0 1 0 0,-1 0-1 0 0,1 0 0 0 0,0 1 0 0 0,0-1 0 0 0,0 1 1 0 0,-2 3-1 0 0,-20 36-3 0 0,15-25 1 0 0,-23 40 1 0 0,-65 127 0 0 0,61-117-939 0 0,-46 66 1 0 0,50-83-75 0 0,14-22-3441 0 0</inkml:trace>
  <inkml:trace contextRef="#ctx0" brushRef="#br0" timeOffset="1">153 766 10135 0 0,'-6'7'224'0'0,"-3"7"40"0"0,-3 9 16 0 0,0 4 8 0 0,-3 4-288 0 0,1 5 0 0 0,-2-1 0 0 0,4-1 0 0 0,1-4 0 0 0,4 2 0 0 0,-4 3 0 0 0,3-3 0 0 0,-1-5 0 0 0,3-2 0 0 0,5-2 0 0 0,-3-4 0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48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 0 11975 0 0,'-1'2'267'0'0,"-3"7"-121"0"0,0-1 0 0 0,-1 1 0 0 0,0-1 0 0 0,0 0 0 0 0,-1 0 0 0 0,-7 8 0 0 0,-13 18-123 0 0,-26 52-46 0 0,-57 130-1 0 0,102-200 6 0 0,-25 49-1309 0 0,26-52 815 0 0</inkml:trace>
  <inkml:trace contextRef="#ctx0" brushRef="#br0" timeOffset="1">261 285 10135 0 0,'10'-17'448'0'0,"-1"6"96"0"0,2-5-440 0 0,-1-2-104 0 0,-1-1 0 0 0,2 1 0 0 0,-2-5 840 0 0,1 4 152 0 0,-1 1 24 0 0,0 2 8 0 0,-2 0-1232 0 0,-3 2-240 0 0,-1 0-56 0 0,1 5-8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49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31 8287 0 0,'1'-1'382'0'0,"28"-19"140"0"0,-18 11 521 0 0,-5 9 606 0 0,-3 0-1499 0 0,-1 0-52 0 0,0 0 0 0 0,0 0-1 0 0,0 0 1 0 0,0 1 0 0 0,0-1 0 0 0,0 1 0 0 0,0-1 0 0 0,0 1 0 0 0,0 0 0 0 0,0 0 0 0 0,3 1 0 0 0,-4-1-92 0 0,-1 0-1 0 0,1 0 1 0 0,0 0-1 0 0,0 0 1 0 0,0 0-1 0 0,-1 0 1 0 0,1 0-1 0 0,0 0 1 0 0,-1 0-1 0 0,1 0 1 0 0,-1 1 0 0 0,0-1-1 0 0,1 0 1 0 0,-1 0-1 0 0,0 0 1 0 0,0 1-1 0 0,1-1 1 0 0,-1 0-1 0 0,0 0 1 0 0,0 1-1 0 0,-1 1 1 0 0,0 7 199 0 0,-1 0 0 0 0,-1 0 0 0 0,0 0 0 0 0,0-1 0 0 0,-1 1 0 0 0,-7 13 0 0 0,-9 24 357 0 0,-31 86-1957 0 0,11-32-3 0 0,33-82 375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49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13823 0 0,'0'0'304'0'0,"-1"20"64"0"0,-15-6 16 0 0,0 2 0 0 0,3 3-312 0 0,-1 1-72 0 0,0-1 0 0 0,2-1 0 0 0,1 0 0 0 0,4-2 0 0 0,3-4 0 0 0,4-3 0 0 0,0-9 0 0 0,11 5 0 0 0,5-1 0 0 0,3-4-4080 0 0,4-6-832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49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 0 15663 0 0,'0'0'356'0'0,"0"0"50"0"0,0 0 20 0 0,0 0-42 0 0,-5 7-236 0 0,-4 7-148 0 0,0 1 0 0 0,-9 20 0 0 0,11-20 0 0 0,-1 0 0 0 0,-16 21 0 0 0,-70 81-1116 0 0,71-92-106 0 0,-1-1 1 0 0,-39 29-1 0 0,21-22-4189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50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 8287 0 0,'-1'1'191'0'0,"-24"14"444"0"0,19-10-597 0 0,2 2-38 0 0,0-2 76 0 0,3-5 312 0 0,1 0 110 0 0,0 0 12 0 0,2 0 2 0 0,26-6 1024 0 0,-26 5-1024 0 0,-2 1 0 0 0,1 2 0 0 0,0 0-434 0 0,0-1 0 0 0,0 1 0 0 0,0 0-1 0 0,-1-1 1 0 0,1 1 0 0 0,0 0 0 0 0,-1 0-1 0 0,0 0 1 0 0,1 0 0 0 0,-1 0 0 0 0,0-1-1 0 0,0 1 1 0 0,0 0 0 0 0,0 0 0 0 0,-1 0-1 0 0,1 0 1 0 0,0 0 0 0 0,-1 0 0 0 0,1-1-1 0 0,-2 4 1 0 0,-3 7 240 0 0,0 0-1 0 0,-8 12 1 0 0,2-3 99 0 0,6-9-390 0 0,-1-1 1 0 0,0 1 0 0 0,0-2-1 0 0,-1 1 1 0 0,-11 11-1 0 0,-28 38-2457 0 0,2-2-2056 0 0,32-45-38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4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36 13823 0 0,'2'-31'675'0'0,"-3"30"-638"0"0,1 1-1 0 0,-1 0 1 0 0,1-1 0 0 0,-1 1 0 0 0,0 0-1 0 0,1-1 1 0 0,-1 1 0 0 0,1 0-1 0 0,-1 0 1 0 0,0-1 0 0 0,1 1-1 0 0,-1 0 1 0 0,1 0 0 0 0,-1 0 0 0 0,0 0-1 0 0,1 0 1 0 0,-2 0 0 0 0,1 0 15 0 0,-32-1 143 0 0,31 1 170 0 0,2 0 122 0 0,-1 2 22 0 0,-1 1-329 0 0,-7 19 247 0 0,8-19-426 0 0,-3 9-1 0 0,-13 22 0 0 0,-1 2 0 0 0,12-23 0 0 0,-1 0 0 0 0,-10 14 0 0 0,10-16 0 0 0,0 0 0 0 0,0 0 0 0 0,-6 19 0 0 0,-20 53-4774 0 0,22-59-636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02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 13823 0 0,'0'0'315'0'0,"0"0"45"0"0,0 0 21 0 0,0 0-49 0 0,-2 0-81 0 0,-2 0 149 0 0,0-1-1 0 0,-1 2 1 0 0,1-1 0 0 0,0 0-1 0 0,0 1 1 0 0,0 0 0 0 0,0 0-1 0 0,0 0 1 0 0,-7 3 0 0 0,-37 20-634 0 0,31-15 408 0 0,-9 4-174 0 0,1 1 0 0 0,1 2 0 0 0,0 0 0 0 0,1 1 0 0 0,0 1 0 0 0,-21 24 0 0 0,34-31 0 0 0,-31 36 0 0 0,36-41 0 0 0,0 0 0 0 0,1 1 0 0 0,0-1 0 0 0,0 1 0 0 0,-4 12 0 0 0,7-8 0 0 0,2-9 53 0 0,-1 0 0 0 0,1 0 0 0 0,1 0 0 0 0,-1 0 0 0 0,0-1 0 0 0,0 1 0 0 0,1 0 1 0 0,-1-1-1 0 0,1 1 0 0 0,-1-1 0 0 0,1 0 0 0 0,-1 1 0 0 0,1-1 0 0 0,0 0 0 0 0,0 0 0 0 0,0 0 0 0 0,2 1 0 0 0,2 0 117 0 0,-1 0 0 0 0,1 0 1 0 0,-1 0-1 0 0,1-1 0 0 0,6 1 0 0 0,11-1 230 0 0,0 0 1 0 0,1-2-1 0 0,-1 0 0 0 0,32-7 0 0 0,90-28-257 0 0,-139 34-203 0 0,-1 0 0 0 0,1 0 0 0 0,-1-1 0 0 0,1 0 0 0 0,-1 0 0 0 0,0 0 0 0 0,0 0 0 0 0,0-1 0 0 0,-1 0 0 0 0,1 0 0 0 0,-1 0 0 0 0,6-9 0 0 0,-8 10 10 0 0,0 0-1 0 0,0 1 1 0 0,0-2-1 0 0,-1 1 1 0 0,1 0-1 0 0,-1 0 1 0 0,0 0-1 0 0,0-1 1 0 0,0 1-1 0 0,0 0 1 0 0,-1-1-1 0 0,1 1 1 0 0,-1-1-1 0 0,0 1 1 0 0,0-1-1 0 0,0 1 1 0 0,-1 0-1 0 0,1-1 1 0 0,-1 1-1 0 0,0-1 1 0 0,0 1-1 0 0,0 0 1 0 0,-2-5-1 0 0,-2-2-384 0 0,0 0-1 0 0,-1 0 1 0 0,0 0 0 0 0,-1 1-1 0 0,0 0 1 0 0,-1 0 0 0 0,1 1-1 0 0,-2 0 1 0 0,1 0-1 0 0,-1 1 1 0 0,0 0 0 0 0,-18-10-1 0 0,19 13-533 0 0,-2 0-1 0 0,1 0 1 0 0,0 1-1 0 0,-1 0 1 0 0,-13-2-1 0 0,14 3-3369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50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295 1 15663 0 0,'0'0'356'0'0,"0"0"50"0"0,-1 3 20 0 0,-1 0-379 0 0,0 1-1 0 0,-1 0 0 0 0,1-1 1 0 0,-1 1-1 0 0,0-1 0 0 0,0 0 1 0 0,-1 0-1 0 0,1 0 0 0 0,-5 3 0 0 0,-10 10 23 0 0,17-16-69 0 0,1 1 0 0 0,-1-1 0 0 0,0 1 0 0 0,1-1 0 0 0,-1 1 0 0 0,0-1 0 0 0,1 1 0 0 0,-1-1 0 0 0,1 1 0 0 0,-1 0 0 0 0,1-1 0 0 0,-1 1 0 0 0,1 0 0 0 0,-1 0 0 0 0,1-1 0 0 0,-1 3 0 0 0,-4 12 0 0 0,0-3 0 0 0,4-9 0 0 0,0 0 0 0 0,0 0 0 0 0,-1 0 0 0 0,1 1 0 0 0,-1-2 0 0 0,0 1 0 0 0,0 0 0 0 0,-3 3 0 0 0,2-3 5 0 0,1 0 0 0 0,-1 0-1 0 0,1 0 1 0 0,0 0 0 0 0,0 0 0 0 0,0 0-1 0 0,0 1 1 0 0,1-1 0 0 0,-1 1-1 0 0,1-1 1 0 0,0 1 0 0 0,0 0-1 0 0,0-1 1 0 0,0 8 0 0 0,0-7 119 0 0,0 0 1 0 0,-1 0-1 0 0,1 0 1 0 0,-1 0-1 0 0,0 0 1 0 0,0-1-1 0 0,0 1 0 0 0,-3 3 1 0 0,-23 28 169 0 0,17-23-1017 0 0,-45 43-6555 0 0,36-32 2554 0 0</inkml:trace>
  <inkml:trace contextRef="#ctx0" brushRef="#br0" timeOffset="1">377 198 13823 0 0,'-56'32'526'0'0,"27"-16"-33"0"0,-39 28 0 0 0,45-25-289 0 0,0 0 0 0 0,1 2 0 0 0,1 0 0 0 0,-31 43 0 0 0,41-48-90 0 0,0 0-1 0 0,1 1 0 0 0,1 1 1 0 0,1 0-1 0 0,0 0 0 0 0,2 0 1 0 0,0 1-1 0 0,-4 24 0 0 0,8-37-295 0 0,1 0-1 0 0,1 0 0 0 0,-1 0 0 0 0,1 1 1 0 0,0-1-1 0 0,1 0 0 0 0,-1 0 0 0 0,1 0 1 0 0,1 0-1 0 0,-1 0 0 0 0,1 0 1 0 0,0 0-1 0 0,0 0 0 0 0,0 0 0 0 0,1-1 1 0 0,0 1-1 0 0,0-1 0 0 0,1 0 1 0 0,-1 0-1 0 0,1 0 0 0 0,0 0 0 0 0,8 6 1 0 0,0-3-1352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50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0 10135 0 0,'0'2'464'0'0,"0"4"-382"0"0,-1-1 1 0 0,0 1-1 0 0,0-1 0 0 0,0 0 0 0 0,-1 0 0 0 0,0 0 0 0 0,0 0 1 0 0,0 0-1 0 0,-5 8 0 0 0,-33 44 2223 0 0,25-37-542 0 0,1-1-1201 0 0,0 0 0 0 0,1 1 0 0 0,1 1 0 0 0,2 0 0 0 0,0 1 0 0 0,-11 31 0 0 0,16-29-980 0 0,-2-1 0 0 0,-1 0 0 0 0,-1-1-1 0 0,0 0 1 0 0,-18 28 0 0 0,2-14-5721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51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578 424 15663 0 0,'-6'1'123'0'0,"0"1"0"0"0,0 0 0 0 0,1-1 0 0 0,-1 2 0 0 0,1-1-1 0 0,-1 1 1 0 0,1 0 0 0 0,0 0 0 0 0,0 0 0 0 0,0 0 0 0 0,1 1 0 0 0,-1 0-1 0 0,-5 7 1 0 0,-4 4-123 0 0,7-6 0 0 0,-1-1 0 0 0,1 1 0 0 0,-11 19 0 0 0,-13 37-482 0 0,-5 10-750 0 0,30-64 1015 0 0,-1 0-1 0 0,0 0 1 0 0,-1-1-1 0 0,-12 14 1 0 0,4-7-860 0 0,-10 9-525 0 0,24-23 1158 0 0,-1 3-214 0 0,2-5-441 0 0,3-3-437 0 0,8-8-1975 0 0</inkml:trace>
  <inkml:trace contextRef="#ctx0" brushRef="#br0" timeOffset="1">496 1 10135 0 0,'-5'5'919'0'0,"-6"7"-528"0"0,1 0 1 0 0,0 0-1 0 0,1 1 0 0 0,1 0 1 0 0,-9 17-1 0 0,-28 74 1938 0 0,20-41-2682 0 0,10-29 431 0 0,-64 139 1027 0 0,59-135-834 0 0,-1 0 1 0 0,-37 46-1 0 0,26-42-474 0 0,-76 92-3206 0 0,85-109-1707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51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734 0 13823 0 0,'0'0'315'0'0,"-2"2"45"0"0,-20 18-198 0 0,2 1 0 0 0,0 1 0 0 0,-20 31 1 0 0,-16 18 25 0 0,20-29-188 0 0,-27 30 0 0 0,-75 68 0 0 0,72-81-917 0 0,-140 96 0 0 0,192-146 541 0 0,-16 9 677 0 0,11-11-4082 0 0,17-7-369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51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675 175 6447 0 0,'-2'1'298'0'0,"-55"24"167"0"0,38-18 238 0 0,0 1-1 0 0,1 0 1 0 0,-28 19 0 0 0,26-12 164 0 0,1 0 0 0 0,0 1 0 0 0,2 1 0 0 0,0 1 0 0 0,-22 30 0 0 0,-12 16 897 0 0,11-16-3750 0 0,31-37-3472 0 0</inkml:trace>
  <inkml:trace contextRef="#ctx0" brushRef="#br0" timeOffset="1">468 63 10135 0 0,'21'-54'1008'0'0,"-20"47"-964"0"0,-4 6-23 0 0,-4 7 57 0 0,6-5-27 0 0,-182 146 994 0 0,-19 16-92 0 0,175-141-953 0 0,-39 37 0 0 0,74-61-360 0 0,0-1 0 0 0,0-1 0 0 0,9-4 0 0 0,23-18-227 0 0,13-8 566 0 0,47-25-2828 0 0,-80 47 1826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52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8287 0 0,'-15'19'239'0'0,"-14"24"0"0"0,25-37-196 0 0,0 1 0 0 0,1-1 0 0 0,0 1 0 0 0,0 0 0 0 0,1 0 0 0 0,-1 1 0 0 0,2-1-1 0 0,-2 8 1 0 0,3-7 33 0 0,0-6 312 0 0,0-2 110 0 0,21-3 1458 0 0,-14 1-1566 0 0,0 0 1 0 0,0-1 0 0 0,-1 0-1 0 0,1-1 1 0 0,-1 1 0 0 0,0-1-1 0 0,0-1 1 0 0,0 1 0 0 0,0-1-1 0 0,-1 0 1 0 0,9-10 0 0 0,9-7-209 0 0,-21 20-300 0 0,0 0-1 0 0,-1 0 0 0 0,1 1 1 0 0,0-1-1 0 0,-1-1 0 0 0,1 1 1 0 0,1-4-1 0 0,0-4-392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52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8287 0 0,'0'0'382'0'0,"0"0"-8"0"0,0 0-170 0 0,0 0 176 0 0,0 1 107 0 0,0 15 435 0 0,-2 1 1 0 0,0-1-1 0 0,0 0 1 0 0,-2 0-1 0 0,-7 23 1 0 0,0-9-146 0 0,-28 52 0 0 0,18-38-719 0 0,2 2-1 0 0,-15 52 0 0 0,-19 51-933 0 0,44-120 368 0 0,0-3-4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52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 11975 0 0,'0'0'267'0'0,"0"0"42"0"0,-3 1 17 0 0,-9 8-250 0 0,1 1 0 0 0,1-1 1 0 0,-1 2-1 0 0,1-1 1 0 0,-11 17-1 0 0,4-3 616 0 0,-24 44 0 0 0,35-52-605 0 0,0-1 0 0 0,1 1 0 0 0,1-1 0 0 0,1 1 0 0 0,0 0-1 0 0,-1 25 1 0 0,5-21-87 0 0,-1-20-94 0 0,0 1 0 0 0,0-1 0 0 0,0 1 0 0 0,0 0 0 0 0,0-1 0 0 0,0 1-1 0 0,0-1 1 0 0,0 1 0 0 0,1-1 0 0 0,-1 1 0 0 0,0 0 0 0 0,0-1 0 0 0,1 1 0 0 0,-1-1-1 0 0,0 1 1 0 0,1-1 0 0 0,-1 1 0 0 0,1-1 0 0 0,-1 0 0 0 0,1 1 0 0 0,-1-1 0 0 0,0 1 0 0 0,1-1-1 0 0,0 0 1 0 0,-1 1 0 0 0,2-1 0 0 0,-1 1-1577 0 0,9 6-3101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4:01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450 1 10135 0 0,'0'0'231'0'0,"0"0"29"0"0,0 0 19 0 0,0 0 37 0 0,0 0 125 0 0,0 3 58 0 0,-4 23 1010 0 0,-1 2-460 0 0,3-17-950 0 0,-1 0 0 0 0,1 0 0 0 0,-2 0 0 0 0,0 0-1 0 0,-8 16 1 0 0,7-15-84 0 0,-86 164-15 0 0,-13-8 0 0 0,57-93 0 0 0,23-38-7 0 0,-104 186-387 0 0,113-183-2125 0 0,16-41 2259 0 0,-1 0-1 0 0,1-1 0 0 0,0 1 1 0 0,0 0-1 0 0,0 0 1 0 0,0 0-1 0 0,0 1 0 0 0,0-1 1 0 0,2-1-1 0 0,4-4-977 0 0,12-16-2462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4:01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6 11975 0 0,'0'0'267'0'0,"0"0"42"0"0,0 0 17 0 0,0 0-28 0 0,1-2-126 0 0,2-1 48 0 0,-4 5 258 0 0,-5 15 899 0 0,-12 22 576 0 0,-127 228-1953 0 0,104-182 0 0 0,-8 14 0 0 0,6-17-574 0 0,30-54 272 0 0,12-26-842 0 0,1-2-2676 0 0,0 0-1148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0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0 13823 0 0,'0'0'630'0'0,"0"0"-13"0"0,0 0-252 0 0,0 1 391 0 0,-84 100 4020 0 0,28-36-4289 0 0,-135 160-470 0 0,142-170 7 0 0,-4 7-218 0 0,23-20-3224 0 0,30-41 2412 0 0,5-3-10 0 0,21-11-1030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4:01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403 0 13823 0 0,'0'0'315'0'0,"0"0"45"0"0,0 0 21 0 0,0 0-49 0 0,-2 1-149 0 0,-5 1-102 0 0,1 1 0 0 0,1 0 0 0 0,-1 0 0 0 0,0 1 0 0 0,1-1 0 0 0,0 1 0 0 0,-1 0 0 0 0,2 1 0 0 0,-1-1 0 0 0,0 1 0 0 0,1 0 0 0 0,-5 7 0 0 0,-6 10 383 0 0,-21 39 0 0 0,-119 289-464 0 0,119-258 0 0 0,9-20-692 0 0,-29 120 0 0 0,55-188 583 0 0,1 0-483 0 0,-2-1-3572 0 0,2-3 2629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4:02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0 11975 0 0,'0'0'267'0'0,"0"0"42"0"0,0 0 17 0 0,-1 3-28 0 0,-7 14-275 0 0,0 0-1 0 0,-1 0 0 0 0,-1-1 1 0 0,-14 19-1 0 0,9-13-22 0 0,2 0 0 0 0,-13 27 0 0 0,25-46 0 0 0,-16 39-408 0 0,16-40-68 0 0,1-2-486 0 0,0 0-1916 0 0,0 0-822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4:03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521 0 11975 0 0,'0'0'267'0'0,"0"0"42"0"0,-1 1 17 0 0,-9 6-218 0 0,1 1 0 0 0,0-1 1 0 0,-15 18-1 0 0,-16 12-131 0 0,16-18 23 0 0,0-2 0 0 0,-45 23 0 0 0,67-38 0 0 0,0-1 0 0 0,-1 0 0 0 0,1 0 0 0 0,-1 0 0 0 0,0 0 0 0 0,1 0 0 0 0,-1-1 0 0 0,0 1 0 0 0,-2 0 0 0 0,-47 6 0 0 0,49-6 0 0 0,-1 1 0 0 0,1-1 0 0 0,-1 0 0 0 0,1 1 0 0 0,0 0 0 0 0,0 0 0 0 0,0 0 0 0 0,0 0 0 0 0,0 1 0 0 0,0-1 0 0 0,1 1 0 0 0,-1-1 0 0 0,-2 5 0 0 0,0 0 0 0 0,0-1 0 0 0,0 1 0 0 0,1 1 0 0 0,-6 13 0 0 0,8-15 0 0 0,0 0 0 0 0,0-1 0 0 0,1 1 0 0 0,-1 0 0 0 0,2 0 0 0 0,-1 0 0 0 0,1 0 0 0 0,-1 0 0 0 0,2 0 0 0 0,0 7 0 0 0,-1-11 0 0 0,1 0 0 0 0,-1 1 0 0 0,1-1 0 0 0,0 0 0 0 0,0 1 0 0 0,0-1 0 0 0,0 0 0 0 0,0 0 0 0 0,0 0 0 0 0,1 0 0 0 0,-1 0 0 0 0,1 0 0 0 0,-1 0 0 0 0,1-1 0 0 0,0 1 0 0 0,0 0 0 0 0,0-1 0 0 0,0 0 0 0 0,0 1 0 0 0,0-1 0 0 0,0 0 0 0 0,0 0 0 0 0,0 0 0 0 0,1 0 0 0 0,-1 0 0 0 0,0-1 0 0 0,4 2 0 0 0,9-1-19 0 0,-1 0 0 0 0,0-1 0 0 0,1 0-1 0 0,-1-1 1 0 0,18-3 0 0 0,32-1 156 0 0,-57 5 128 0 0,1 0-1 0 0,-1 1 1 0 0,0 0 0 0 0,0 0 0 0 0,0 1-1 0 0,13 4 1 0 0,-20-6-257 0 0,1 1 1 0 0,-1-1-1 0 0,0 1 0 0 0,1-1 1 0 0,-1 1-1 0 0,0-1 0 0 0,0 1 1 0 0,1-1-1 0 0,-1 1 0 0 0,0 0 1 0 0,0-1-1 0 0,0 1 0 0 0,0-1 0 0 0,0 1 1 0 0,0 0-1 0 0,0-1 0 0 0,0 1 1 0 0,0-1-1 0 0,0 2 0 0 0,0-1-9 0 0,-1 2 1 0 0,1-1 0 0 0,-1 1 0 0 0,1 0 0 0 0,-1 0 0 0 0,0-1 0 0 0,0 1 0 0 0,0 0 0 0 0,-1-1 0 0 0,1 1 0 0 0,0-1 0 0 0,-1 1 0 0 0,0-1 0 0 0,0 0 0 0 0,1 0 0 0 0,-1 0 0 0 0,0 0 0 0 0,-5 4 0 0 0,-4 2 0 0 0,0 0 0 0 0,-17 8 0 0 0,23-13 0 0 0,-17 8 0 0 0,0-1 0 0 0,-1 0 0 0 0,-40 9 0 0 0,-73 10 0 0 0,130-28-79 0 0,0 0-1 0 0,0-1 0 0 0,0 0 1 0 0,-1 0-1 0 0,1-1 0 0 0,0 1 1 0 0,0-1-1 0 0,0-1 1 0 0,0 1-1 0 0,-11-5 0 0 0,16 5-1281 0 0,1 1-3418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4:04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0 736 10135 0 0,'0'0'231'0'0,"0"0"29"0"0,0 0 19 0 0,1-2-41 0 0,65-76 2314 0 0,26-24-936 0 0,-18 12-1528 0 0,24-4 1272 0 0,-28 29-760 0 0,-9 6-585 0 0,145-146-14 0 0,-171 165-1 0 0,-51 64 332 0 0,-14 31-1 0 0,29-53-772 0 0,-2 4 301 0 0,3-5 139 0 0,-1 0 0 0 0,1-1 0 0 0,-1 1 0 0 0,1 0 0 0 0,0 0-1 0 0,-1 0 1 0 0,1-1 0 0 0,0 1 0 0 0,0 0 0 0 0,-1 0 0 0 0,1 0 0 0 0,0 0 0 0 0,0 0-1 0 0,0 0 1 0 0,0 0 0 0 0,0 0 0 0 0,0-1 0 0 0,1 1 0 0 0,-1 0 0 0 0,0 0-1 0 0,0 0 1 0 0,1 1 0 0 0,16 56 403 0 0,26 264 1188 0 0,-40-294-1590 0 0,2 1 0 0 0,12 43 0 0 0,-3-32 0 0 0,-12-36 0 0 0,0 0 0 0 0,-1-1 0 0 0,2 1 0 0 0,-1-1 0 0 0,0 0 0 0 0,1 0 0 0 0,-1 0 0 0 0,5 4 0 0 0,-5-5 0 0 0,-1-1 0 0 0,0 0 0 0 0,0 0 0 0 0,0 0 0 0 0,1 0 0 0 0,-1-1 0 0 0,0 1 0 0 0,1 0 0 0 0,-1 0 0 0 0,1-1 0 0 0,-1 1 0 0 0,1-1 0 0 0,-1 1 0 0 0,1-1 0 0 0,2 0 0 0 0,1 1 0 0 0,8 0-9 0 0,-9-4-55 0 0,-3 2 4 0 0,0 0-80 0 0,0 0 0 0 0,1 0 0 0 0,-1 0 0 0 0,0 0 0 0 0,0 0 0 0 0,0-1 0 0 0,0 1 0 0 0,0 0 0 0 0,0-1 0 0 0,-1 1 0 0 0,1 0 0 0 0,0-1 0 0 0,-1 1 0 0 0,1-1 0 0 0,-1 1 0 0 0,1-1 0 0 0,-1 1 0 0 0,1-3 0 0 0,-1-8-883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4:04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1 144 13823 0 0,'0'0'315'0'0,"0"0"45"0"0,2-1 21 0 0,91-44 315 0 0,-59 26 43 0 0,1 3 0 0 0,50-18-1 0 0,-58 27-604 0 0,-1 1 0 0 0,1 1 0 0 0,1 1-1 0 0,-1 2 1 0 0,46 1 0 0 0,-31-1-2098 0 0,-24 1 941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4:05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172 278 8287 0 0,'0'0'382'0'0,"0"0"-8"0"0,-1 2-240 0 0,-30 47 911 0 0,14-25-58 0 0,2 1 0 0 0,-15 32 0 0 0,8 0-272 0 0,3 1 0 0 0,-13 65-1 0 0,30-115-595 0 0,1 1-1 0 0,0-1 0 0 0,0 0 1 0 0,1 14-1 0 0,1-18-47 0 0,-1 0 0 0 0,1 0-1 0 0,-1 0 1 0 0,1 0 0 0 0,0 0-1 0 0,0 0 1 0 0,1 0 0 0 0,-1 0-1 0 0,1-1 1 0 0,0 1 0 0 0,3 4-1 0 0,-4-7-47 0 0,1 0 1 0 0,-1 1-1 0 0,0-1 0 0 0,1 0 0 0 0,-1 0 1 0 0,1 0-1 0 0,0-1 0 0 0,-1 1 0 0 0,1 0 0 0 0,0-1 1 0 0,-1 1-1 0 0,1-1 0 0 0,0 1 0 0 0,0-1 1 0 0,0 0-1 0 0,-1 0 0 0 0,1 0 0 0 0,0 0 0 0 0,0 0 1 0 0,0 0-1 0 0,-1 0 0 0 0,1 0 0 0 0,0-1 0 0 0,0 1 1 0 0,-1-1-1 0 0,1 0 0 0 0,2 0 0 0 0,6-3 58 0 0,0-1-1 0 0,-1 0 0 0 0,12-7 0 0 0,-19 10 0 0 0,30-20 326 0 0,-1-1 1 0 0,-1-2-1 0 0,29-30 1 0 0,75-93-444 0 0,-128 142 53 0 0,42-52-266 0 0,45-70-1 0 0,-67 87-726 0 0,-2-1 0 0 0,34-83 0 0 0,-53 111-591 0 0,0-1 0 0 0,-1 1-1 0 0,2-18 1 0 0,-4 21-479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4:05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1 13823 0 0,'0'0'315'0'0,"0"0"45"0"0,0 0 21 0 0,0 0-49 0 0,0 0-149 0 0,2 1 194 0 0,0 0-237 0 0,0 0-1 0 0,0 0 1 0 0,0 1-1 0 0,0-1 1 0 0,-1 1-1 0 0,1-1 1 0 0,0 1-1 0 0,-1 0 0 0 0,0-1 1 0 0,1 1-1 0 0,-1 0 1 0 0,0 0-1 0 0,0 0 1 0 0,0 0-1 0 0,0 0 1 0 0,0 0-1 0 0,0 1 1 0 0,0-1-1 0 0,-1 0 1 0 0,0 0-1 0 0,1 1 0 0 0,-1-1 1 0 0,0 0-1 0 0,0 4 1 0 0,0 8-114 0 0,0 0 0 0 0,-2-1 0 0 0,1 1 0 0 0,-2-1-1 0 0,0 1 1 0 0,-8 22 0 0 0,-37 76-54 0 0,38-92 40 0 0,-5 9-289 0 0,-1-1 1 0 0,-2 0-1 0 0,-1-1 0 0 0,-37 41 0 0 0,25-42-359 0 0,26-23 479 0 0,1 0 0 0 0,-1 0 1 0 0,1 1-1 0 0,0 0 0 0 0,0-1 0 0 0,0 2 0 0 0,1-1 0 0 0,-4 5 0 0 0,6-7-491 0 0,1-2-572 0 0,0 0-253 0 0,1-4-51 0 0,7-18-11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4:06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99 8287 0 0,'-4'5'153'0'0,"1"-2"-70"0"0,1 0-1 0 0,0-1 1 0 0,0 2-1 0 0,1-1 1 0 0,-4 5-1 0 0,4-3 32 0 0,0 1-1 0 0,0-1 0 0 0,0 0 1 0 0,1 0-1 0 0,0 9 0 0 0,2-3 1619 0 0,-2-11-1676 0 0,0 0 1 0 0,0 1-1 0 0,1-1 1 0 0,-1 0-1 0 0,0 0 1 0 0,0 0 0 0 0,0 0-1 0 0,1 0 1 0 0,-1 1-1 0 0,0-1 1 0 0,0 0-1 0 0,0 0 1 0 0,1 0-1 0 0,-1 0 1 0 0,0 0-1 0 0,0 0 1 0 0,0 0-1 0 0,1 0 1 0 0,-1 0 0 0 0,0 0-1 0 0,0 0 1 0 0,1 0-1 0 0,-1 0 1 0 0,0 0-1 0 0,0 0 1 0 0,1 0-1 0 0,17-12 1750 0 0,-10 6-1766 0 0,33-25 1270 0 0,-19 13-747 0 0,0 2 0 0 0,1 0 0 0 0,1 1 0 0 0,1 2 0 0 0,26-12 0 0 0,-33 19-559 0 0,-1 0-1 0 0,1 2 1 0 0,0 0-1 0 0,30-3 1 0 0,-41 7-4 0 0,0-1-1 0 0,0 1 1 0 0,0 1 0 0 0,0-1 0 0 0,0 1 0 0 0,0 0 0 0 0,0 1 0 0 0,0 0 0 0 0,0 0 0 0 0,-1 0 0 0 0,1 1 0 0 0,-1 0-1 0 0,0 0 1 0 0,0 1 0 0 0,8 5 0 0 0,-12-8-1 0 0,-1 1-1 0 0,1 0 0 0 0,0-1 1 0 0,-1 1-1 0 0,1 0 0 0 0,-1 0 1 0 0,1-1-1 0 0,-1 1 1 0 0,0 0-1 0 0,0 0 0 0 0,0 1 1 0 0,0-1-1 0 0,0 0 0 0 0,-1 0 1 0 0,1 0-1 0 0,0 1 0 0 0,-1-1 1 0 0,1 4-1 0 0,-2-3 9 0 0,1 0-1 0 0,0 0 1 0 0,-1 0-1 0 0,0 1 1 0 0,0-1-1 0 0,0 0 1 0 0,0 0 0 0 0,0 0-1 0 0,-1 0 1 0 0,1 0-1 0 0,-4 4 1 0 0,-3 3 225 0 0,0-1 0 0 0,0 0 0 0 0,-1 0 0 0 0,0-1 0 0 0,-18 12 0 0 0,-106 80 376 0 0,95-71-608 0 0,17-12 0 0 0,-1-1 0 0 0,-29 16 0 0 0,10-7-489 0 0,28-16-254 0 0,-25 13-1 0 0,33-22 728 0 0,8-4 12 0 0,6-5 8 0 0,7 0-4 0 0,-1-1 0 0 0,2 2 0 0 0,-1 1 0 0 0,1 0 0 0 0,0 1 0 0 0,1 0 0 0 0,30-5 0 0 0,-36 10 0 0 0,0 0 0 0 0,0 0 0 0 0,0 1 0 0 0,1 0 0 0 0,-1 1 0 0 0,0 1 0 0 0,0 0 0 0 0,0 0 0 0 0,-1 1 0 0 0,1 1 0 0 0,0 0 0 0 0,16 9 0 0 0,-15-7 0 0 0,-1 1 0 0 0,0 1 0 0 0,0 0 0 0 0,20 17 0 0 0,-29-22 0 0 0,0 0 0 0 0,0 1 0 0 0,0-1 0 0 0,-1 1 0 0 0,1 0 0 0 0,-1-1 0 0 0,0 1 0 0 0,0 0 0 0 0,0 0 0 0 0,0 0 0 0 0,-1 1 0 0 0,1-1 0 0 0,-1 0 0 0 0,-1 1 0 0 0,1-1 0 0 0,0 1 0 0 0,-1-1 0 0 0,0 0 0 0 0,-1 8 0 0 0,1-4 83 0 0,-2 0 0 0 0,1 0 0 0 0,-1-1 0 0 0,-1 1 0 0 0,1-1 0 0 0,-1 1 0 0 0,-1-1 0 0 0,1 0 0 0 0,-1 0 0 0 0,0 0 0 0 0,-6 6 0 0 0,3-5 42 0 0,0 0-1 0 0,-1-1 1 0 0,0 0-1 0 0,0-1 1 0 0,0 0-1 0 0,-1 0 1 0 0,-18 9-1 0 0,-119 54-124 0 0,145-69 0 0 0,-261 99 0 0 0,252-97 21 0 0,1 1 0 0 0,-1-1 0 0 0,0-1 0 0 0,0 0 0 0 0,-1 0 0 0 0,-9-1 0 0 0,17-1-42 0 0,0 1 1 0 0,1-1-1 0 0,-1 1 1 0 0,1-1-1 0 0,-1 0 1 0 0,0 1-1 0 0,1-1 1 0 0,-1-1-1 0 0,1 1 1 0 0,0 0-1 0 0,-5-4 1 0 0,6 4-63 0 0,0 0 0 0 0,-1-1 0 0 0,1 1 0 0 0,0-1 0 0 0,0 1 1 0 0,0-1-1 0 0,0 0 0 0 0,0 0 0 0 0,0 1 0 0 0,1-1 0 0 0,-1 0 1 0 0,0 0-1 0 0,1 0 0 0 0,0 0 0 0 0,-1 0 0 0 0,1 0 1 0 0,0 0-1 0 0,0-2 0 0 0,0-3-490 0 0,1 0 0 0 0,-1-1 1 0 0,1 1-1 0 0,1 0 0 0 0,2-8 0 0 0,-1 6 73 0 0,8-27-1546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9:19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1494 49 11975 0 0,'23'-9'649'0'0,"39"-23"0"0"0,-62 32-651 0 0,8-5 76 0 0,-7 4 302 0 0,-1 1 113 0 0,1-1 47 0 0,0 1-502 0 0,-1 0 1 0 0,1 0-1 0 0,0-1 0 0 0,0 1 1 0 0,0 0-1 0 0,0 0 1 0 0,0 0-1 0 0,0 0 0 0 0,-1 0 1 0 0,1 0-1 0 0,0 0 1 0 0,0 0-1 0 0,0 1 0 0 0,0-1 1 0 0,0 0-1 0 0,-1 0 0 0 0,1 1 1 0 0,1 0-1 0 0,0-1 337 0 0,-2 0 117 0 0,0 0 21 0 0,0 0-66 0 0,-102 50-278 0 0,27-13-165 0 0,-1-2 0 0 0,-127 37 0 0 0,105-39-399 0 0,-111 30-1028 0 0,163-53 1289 0 0,-112 22 144 0 0,122-27-165 0 0,-1-2 0 0 0,-49 0 1 0 0,67-3-203 0 0,15 0 278 0 0,0 1 0 0 0,1-1 0 0 0,-1 0 0 0 0,0 0 0 0 0,1 0 0 0 0,-1-1 0 0 0,1 1 0 0 0,-1-1 0 0 0,0 0 0 0 0,1 0 0 0 0,-1 0 0 0 0,1 0 0 0 0,0-1 0 0 0,-7-3 0 0 0,6-2 83 0 0,4 5 0 0 0,1 0 0 0 0,-1 0 0 0 0,0 0 0 0 0,1 0 0 0 0,-1 0 0 0 0,1 0 0 0 0,0 1 0 0 0,0-1 0 0 0,0 0 0 0 0,0 0 0 0 0,0 1 0 0 0,0-1 0 0 0,0 0 0 0 0,0 1 0 0 0,0 0 0 0 0,1-1 0 0 0,-1 1 0 0 0,3-2 0 0 0,2-2 0 0 0,1 0 0 0 0,-1 0 0 0 0,10-4 0 0 0,-8 4 0 0 0,1 1 0 0 0,0 0 0 0 0,0 0 0 0 0,0 1 0 0 0,0 1 0 0 0,17-4 0 0 0,-25 6 0 0 0,0-1 0 0 0,0 1 0 0 0,0 0 0 0 0,0 0 0 0 0,0 0 0 0 0,0 0 0 0 0,0 0 0 0 0,0 0 0 0 0,0 0 0 0 0,-1 0 0 0 0,1 0 0 0 0,0 0 0 0 0,0 1 0 0 0,0-1 0 0 0,0 0 0 0 0,0 1 0 0 0,0-1 0 0 0,0 1 0 0 0,0-1 0 0 0,-1 0 0 0 0,1 1 0 0 0,0 0 0 0 0,0-1 0 0 0,-1 1 0 0 0,1 0 0 0 0,0-1 0 0 0,-1 1 0 0 0,1 0 0 0 0,-1 0 0 0 0,1-1 0 0 0,0 2 0 0 0,0 1 0 0 0,1 0 0 0 0,-1-1 0 0 0,1 1 0 0 0,-1 0 0 0 0,0 0 0 0 0,0 0 0 0 0,-1 0 0 0 0,1 1 0 0 0,0-1 0 0 0,-1 0 0 0 0,0 0 0 0 0,0 0 0 0 0,0 0 0 0 0,0 1 0 0 0,-1-1 0 0 0,1 0 0 0 0,-1 0 0 0 0,-1 5 0 0 0,-2 4 0 0 0,0 1 0 0 0,-12 21 0 0 0,-8 16 0 0 0,-121 220 0 0 0,115-221 0 0 0,-6 10 0 0 0,-77 99 0 0 0,-60 37-416 0 0,157-176-1324 0 0,12-10-2352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9:20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24 286 11975 0 0,'-10'6'902'0'0,"-2"6"-432"0"0,11-11-94 0 0,1-1 111 0 0,3 0 22 0 0,16-1-355 0 0,1 0 0 0 0,-1-2-1 0 0,1 0 1 0 0,-1-1 0 0 0,0-1 0 0 0,25-11-1 0 0,108-56 1176 0 0,-76 34-1078 0 0,4-2-497 0 0,102-45-892 0 0,-86 51-3727 0 0,-91 31 3330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0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123 372 13823 0 0,'-121'100'2944'0'0,"120"-99"-2501"0"0,1-1-222 0 0,1-2 166 0 0,5-7-27 0 0,1 0 0 0 0,0 1 0 0 0,11-10 0 0 0,2-4-211 0 0,17-16-141 0 0,48-39 0 0 0,-15 16-8 0 0,-59 51 0 0 0,114-101 0 0 0,-98 89 0 0 0,1 1 0 0 0,53-29 0 0 0,-77 48 118 0 0,0 0 0 0 0,0 0-1 0 0,0 1 1 0 0,0-1 0 0 0,0 1-1 0 0,0 0 1 0 0,1 0 0 0 0,-1 0-1 0 0,0 0 1 0 0,1 1 0 0 0,-1 0-1 0 0,0 0 1 0 0,1 0 0 0 0,-1 1-1 0 0,5 0 1 0 0,-8 0-109 0 0,0 0 1 0 0,1 0-1 0 0,-1 0 1 0 0,0 0-1 0 0,0 0 1 0 0,0 0-1 0 0,0 1 0 0 0,0-1 1 0 0,0 0-1 0 0,0 1 1 0 0,0-1-1 0 0,0 0 1 0 0,-1 1-1 0 0,1-1 1 0 0,0 3-1 0 0,1 0 5 0 0,1 6 148 0 0,1 0 1 0 0,-1 1-1 0 0,0-1 0 0 0,-1 1 0 0 0,-1-1 0 0 0,1 1 1 0 0,-2 0-1 0 0,0 14 0 0 0,-3 11-440 0 0,-8 41 1 0 0,1-9-556 0 0,-17 99 815 0 0,14-97-2829 0 0,11-55 1824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9:2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16 13823 0 0,'-1'-13'630'0'0,"1"10"-13"0"0,-3 4-499 0 0,1-1 0 0 0,0 1-1 0 0,0 0 1 0 0,0-1 0 0 0,0 1 0 0 0,0 0 0 0 0,-4 3 0 0 0,-1 0 127 0 0,-34 18-354 0 0,0 3-1 0 0,2 0 1 0 0,1 3 0 0 0,1 1-1 0 0,1 2 1 0 0,2 1 0 0 0,-49 60-1 0 0,76-84 110 0 0,1-1 0 0 0,1 1 0 0 0,-1 0 0 0 0,1 0 0 0 0,0 1 0 0 0,1-1 0 0 0,0 1 0 0 0,1 0 0 0 0,-5 18 0 0 0,7-25 17 0 0,1-1 0 0 0,0 1 1 0 0,0 0-1 0 0,0 0 0 0 0,1-1 0 0 0,-1 1 0 0 0,0 0 0 0 0,1-1 0 0 0,-1 1 0 0 0,1 0 0 0 0,-1-1 0 0 0,1 1 0 0 0,0-1 1 0 0,0 1-1 0 0,0-1 0 0 0,-1 1 0 0 0,1-1 0 0 0,1 0 0 0 0,-1 1 0 0 0,0-1 0 0 0,0 0 0 0 0,0 0 0 0 0,1 0 0 0 0,-1 0 1 0 0,1 0-1 0 0,-1 0 0 0 0,1 0 0 0 0,-1 0 0 0 0,1-1 0 0 0,-1 1 0 0 0,1 0 0 0 0,2-1 0 0 0,3 3 120 0 0,1-1 0 0 0,0-1-1 0 0,1 0 1 0 0,-1 0 0 0 0,11-1-1 0 0,2 0 23 0 0,-1-2 0 0 0,0 0 0 0 0,22-6 0 0 0,59-20-36 0 0,-74 19 169 0 0,13-3 109 0 0,-2-3 1 0 0,0-1-1 0 0,66-38 0 0 0,-99 50-509 0 0,1 0 0 0 0,-1 0-1 0 0,0 0 1 0 0,0-1-1 0 0,-1 1 1 0 0,1-1 0 0 0,-1 0-1 0 0,0-1 1 0 0,0 1 0 0 0,-1-1-1 0 0,4-7 1 0 0,-6 11 77 0 0,0 0 1 0 0,0 0-1 0 0,0 0 0 0 0,-1 0 1 0 0,1-1-1 0 0,-1 1 0 0 0,0 0 1 0 0,1 0-1 0 0,-1 0 0 0 0,0 0 1 0 0,0-1-1 0 0,0 1 0 0 0,-1 0 1 0 0,1 0-1 0 0,0 0 0 0 0,-1-1 1 0 0,1 1-1 0 0,-1 0 0 0 0,0 0 1 0 0,0 0-1 0 0,0 0 0 0 0,0 0 1 0 0,0 0-1 0 0,0 0 1 0 0,-1 1-1 0 0,1-1 0 0 0,0 0 1 0 0,-1 1-1 0 0,1-1 0 0 0,-1 1 1 0 0,0-1-1 0 0,0 1 0 0 0,1 0 1 0 0,-1 0-1 0 0,0 0 0 0 0,-4-2 1 0 0,-2-1-224 0 0,0 1 1 0 0,0 1-1 0 0,0-1 0 0 0,0 1 1 0 0,-14-1-1 0 0,-44-1-993 0 0,51 4 970 0 0,-34-1-298 0 0,-34-2 470 0 0,73 3-271 0 0,0 0-1 0 0,-17 2 0 0 0,21-1 139 0 0,3-1-342 0 0,3 0-285 0 0,17 1-1146 0 0,1 0 987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9:2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114 657 11975 0 0,'0'0'267'0'0,"0"0"42"0"0,-1 2 17 0 0,-2 1-254 0 0,0 1 0 0 0,0-1 0 0 0,0 0 0 0 0,-1 0 0 0 0,1-1 0 0 0,-1 1 0 0 0,1-1 0 0 0,-1 0 0 0 0,0 1 0 0 0,0-2 0 0 0,0 1 1 0 0,0 0-1 0 0,-1-1 0 0 0,-5 1 0 0 0,9-1 54 0 0,-1-1 0 0 0,0 1 0 0 0,1-1 0 0 0,-1 0 0 0 0,0 0 1 0 0,0 0-1 0 0,1 0 0 0 0,-1 0 0 0 0,0 0 0 0 0,1 0 0 0 0,-1-1 1 0 0,0 1-1 0 0,1-1 0 0 0,-1 1 0 0 0,0-1 0 0 0,1 1 0 0 0,-1-1 0 0 0,1 0 1 0 0,-1 0-1 0 0,1 0 0 0 0,0 0 0 0 0,-1 0 0 0 0,1 0 0 0 0,0 0 0 0 0,-1-1 1 0 0,1 1-1 0 0,0 0 0 0 0,0-1 0 0 0,0 1 0 0 0,0 0 0 0 0,1-1 1 0 0,-1 1-1 0 0,0-1 0 0 0,1 0 0 0 0,-1 1 0 0 0,1-1 0 0 0,-1 0 0 0 0,1 1 1 0 0,0-1-1 0 0,-1-3 0 0 0,1-2 88 0 0,0-1 0 0 0,0 0 0 0 0,0 1 1 0 0,1-1-1 0 0,0 0 0 0 0,1 1 0 0 0,0-1 1 0 0,0 1-1 0 0,5-11 0 0 0,4-8-110 0 0,19-30 0 0 0,-20 39-113 0 0,5-9 9 0 0,2 2 0 0 0,1 0 0 0 0,0 1 0 0 0,24-22 0 0 0,92-76 0 0 0,13 12 12 0 0,-116 90-60 0 0,1 0-1 0 0,67-26 1 0 0,-88 41-577 0 0,-1 1-1 0 0,1 0 1 0 0,0 0 0 0 0,0 1-1 0 0,15-1 1 0 0,-8 3-5858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9:2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11 8287 0 0,'3'0'382'0'0,"5"0"-292"0"0,0 0 0 0 0,1 0 0 0 0,-1-1 1 0 0,10-3-1 0 0,-7 2 220 0 0,0 0 0 0 0,12 0 0 0 0,-22 3-230 0 0,-1-1 1 0 0,0 0-1 0 0,1 0 0 0 0,-1 0 1 0 0,1 0-1 0 0,-1 0 0 0 0,0 1 1 0 0,1-1-1 0 0,-1 0 0 0 0,1 0 1 0 0,-1 1-1 0 0,0-1 0 0 0,1 0 1 0 0,-1 0-1 0 0,0 1 0 0 0,1-1 0 0 0,-1 1 1 0 0,0-1-1 0 0,0 0 0 0 0,1 1 1 0 0,-1-1-1 0 0,0 0 0 0 0,0 1 1 0 0,0-1-1 0 0,0 1 0 0 0,1 0 1 0 0,1 12 686 0 0,-5 3-439 0 0,0 1 0 0 0,-1 0 0 0 0,-1-1 0 0 0,0 0 0 0 0,-8 16 0 0 0,4-10-127 0 0,-188 410-29 0 0,112-249 140 0 0,47-98-136 0 0,-68 115-1 0 0,-30-2-1657 0 0,104-158-499 0 0,-1-1-1 0 0,-67 59 0 0 0,76-78-1718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9:2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1 317 15663 0 0,'0'0'356'0'0,"0"0"50"0"0,2 0 20 0 0,14 2-355 0 0,0 0-1 0 0,0-2 0 0 0,1 0 0 0 0,-1-1 1 0 0,0-1-1 0 0,0 0 0 0 0,29-8 1 0 0,111-47 105 0 0,-64 21 540 0 0,260-86 401 0 0,-170 66-2411 0 0,-63 25-3661 0 0,-96 27 3420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9:2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68 111 15663 0 0,'0'0'356'0'0,"-2"0"50"0"0,0 3-340 0 0,0 0 0 0 0,0 0 0 0 0,0 1 0 0 0,0-1 1 0 0,0 0-1 0 0,1 1 0 0 0,0-1 0 0 0,-1 1 1 0 0,1-1-1 0 0,0 1 0 0 0,0 3 0 0 0,-5 14 98 0 0,-4 5-164 0 0,1 1 0 0 0,-8 42 0 0 0,15-60 0 0 0,1-1 0 0 0,0 1 0 0 0,0 0 0 0 0,1 0 0 0 0,1 0 0 0 0,-1-1 0 0 0,1 1 0 0 0,0 0 0 0 0,1-1 0 0 0,0 1 0 0 0,1-1 0 0 0,4 12 0 0 0,-5-17 20 0 0,-1 0 0 0 0,1 0-1 0 0,0 0 1 0 0,0-1 0 0 0,0 1 0 0 0,0 0-1 0 0,0-1 1 0 0,0 1 0 0 0,1-1-1 0 0,-1 0 1 0 0,1 0 0 0 0,0 0 0 0 0,0 0-1 0 0,0 0 1 0 0,0-1 0 0 0,4 3 0 0 0,-2-3 38 0 0,1 0 1 0 0,-1 0 0 0 0,0 0-1 0 0,0-1 1 0 0,0 0 0 0 0,1 0 0 0 0,-1 0-1 0 0,0 0 1 0 0,10-3 0 0 0,-7 1 75 0 0,-1 0 0 0 0,1 0 0 0 0,0-1 0 0 0,0 0 0 0 0,-1 0 1 0 0,0-1-1 0 0,1 0 0 0 0,9-7 0 0 0,-6 2-157 0 0,0 0 1 0 0,-1-1 0 0 0,17-21-1 0 0,-8 8 23 0 0,-8 11 0 0 0,-1-1 0 0 0,0 0 0 0 0,8-15 0 0 0,-15 21 0 0 0,-2 5 0 0 0,0 0 0 0 0,1 0 0 0 0,-1-1 0 0 0,0 1 0 0 0,1 0 0 0 0,0 0 0 0 0,-1 1 0 0 0,1-1 0 0 0,0 0 0 0 0,3-2 0 0 0,4-2 0 0 0,-1 3 0 0 0,-3 6 0 0 0,-2-1 0 0 0,1 1 0 0 0,0 0 0 0 0,0 0 0 0 0,-1 0 0 0 0,0 0 0 0 0,1 0 0 0 0,-1 1 0 0 0,3 5 0 0 0,-1 0 0 0 0,-1-1 0 0 0,0 1 0 0 0,0 0 0 0 0,-1 0 0 0 0,0 0 0 0 0,1 11 0 0 0,5 13 0 0 0,0 8 0 0 0,-6-29 0 0 0,-1 0 0 0 0,8 16 0 0 0,-5-18 0 0 0,-5-9 0 0 0,0 0 0 0 0,1-1 0 0 0,-1 1 0 0 0,1 0 0 0 0,-1 0 0 0 0,1-1 0 0 0,0 1 0 0 0,-1 0 0 0 0,1-1 0 0 0,0 1 0 0 0,0-1 0 0 0,1 2 0 0 0,3-3 0 0 0,-3 1 0 0 0,2 0 21 0 0,-1-1-1 0 0,1 1 0 0 0,0-1 0 0 0,0 0 1 0 0,-1 0-1 0 0,1 0 0 0 0,-1 0 1 0 0,1-1-1 0 0,-1 1 0 0 0,1-1 1 0 0,-1 0-1 0 0,0 0 0 0 0,4-4 0 0 0,4-3 391 0 0,-1 0 1 0 0,12-16-1 0 0,-8 10-46 0 0,31-37-201 0 0,24-25 280 0 0,-38 44 76 0 0,27-40 1 0 0,-37 44-997 0 0,2 1 0 0 0,48-46 0 0 0,-62 65-943 0 0,0-1 0 0 0,14-19 0 0 0,-21 26-116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9:2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7 15663 0 0,'0'0'719'0'0,"0"0"-20"0"0,-8 1-421 0 0,-12 1-833 0 0,0 0-1 0 0,0 2 1 0 0,1 1-1 0 0,-30 10 1 0 0,40-12 453 0 0,0 0 0 0 0,1 1 0 0 0,-1 0 0 0 0,1 0 1 0 0,0 1-1 0 0,1 0 0 0 0,-1 1 0 0 0,1-1 0 0 0,0 2 0 0 0,0-1 0 0 0,-11 14 0 0 0,-6 12 95 0 0,13-18 4 0 0,-11 19 1 0 0,19-28 12 0 0,0 1-1 0 0,1-1 0 0 0,-1 1 0 0 0,1-1 0 0 0,0 1 0 0 0,1 0 0 0 0,-2 9 1 0 0,2-9 168 0 0,0 1 1 0 0,1-1 0 0 0,-1 0-1 0 0,2 0 1 0 0,-1 0 0 0 0,0 0-1 0 0,1 0 1 0 0,0 0 0 0 0,1 0-1 0 0,-1 0 1 0 0,1 0 0 0 0,3 6-1 0 0,8 24 771 0 0,2 2-282 0 0,-13-34-666 0 0,0 0 0 0 0,0-1 0 0 0,0 0-1 0 0,0 1 1 0 0,0-1 0 0 0,1 0 0 0 0,0 0-1 0 0,-1 0 1 0 0,1-1 0 0 0,0 1 0 0 0,1-1-1 0 0,-1 1 1 0 0,0-1 0 0 0,1 0 0 0 0,-1-1-1 0 0,1 1 1 0 0,-1 0 0 0 0,1-1 0 0 0,0 0-1 0 0,6 2 1 0 0,-3-2 61 0 0,0 0 0 0 0,0 0 0 0 0,0-1-1 0 0,0 1 1 0 0,0-2 0 0 0,0 1 0 0 0,0-1 0 0 0,0 0 0 0 0,0 0-1 0 0,-1-1 1 0 0,1 0 0 0 0,0 0 0 0 0,9-5 0 0 0,-2 0 107 0 0,-1 0 1 0 0,0-1-1 0 0,-1 0 1 0 0,0-1-1 0 0,16-14 1 0 0,-12 5-143 0 0,0 1 1 0 0,-1-2 0 0 0,-1 0-1 0 0,0-1 1 0 0,12-25-1 0 0,-21 35-27 0 0,0 0 0 0 0,-1 0 0 0 0,0-1 0 0 0,-1 0 0 0 0,0 1 0 0 0,-1-1 0 0 0,0 0 0 0 0,0 0 0 0 0,-1-12 0 0 0,-1 19 0 0 0,0-1 0 0 0,0 1 0 0 0,0 0 0 0 0,-1-1 0 0 0,1 1 0 0 0,-1 0 0 0 0,0 0 0 0 0,-1 0 0 0 0,1 0 0 0 0,-1 0 0 0 0,1 0 0 0 0,-1 0 0 0 0,-1 0 0 0 0,1 0 0 0 0,0 1 0 0 0,-1-1 0 0 0,0 1 0 0 0,0 0 0 0 0,0 0 0 0 0,0 0 0 0 0,0 0 0 0 0,-1 0 0 0 0,1 1 0 0 0,-1-1 0 0 0,1 1 0 0 0,-5-2 0 0 0,-5-1-189 0 0,0 1-1 0 0,0 0 0 0 0,0 1 1 0 0,0 0-1 0 0,-1 1 0 0 0,-13-1 1 0 0,-10 3-1977 0 0,-37 3 1 0 0,51-1-2953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9:23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373 188 8287 0 0,'0'0'191'0'0,"-2"2"26"0"0,0 2-143 0 0,-12 11 270 0 0,14-14-216 0 0,-1-1 0 0 0,0 0 1 0 0,1 1-1 0 0,-1-1 0 0 0,1 1 0 0 0,-1-1 1 0 0,1 1-1 0 0,-1-1 0 0 0,1 1 1 0 0,-1-1-1 0 0,1 1 0 0 0,0-1 0 0 0,-1 1 1 0 0,1-1-1 0 0,0 1 0 0 0,-1 0 0 0 0,1-1 1 0 0,0 1-1 0 0,0 0 0 0 0,0-1 1 0 0,0 1-1 0 0,-1 0 0 0 0,1-1 0 0 0,0 2 1 0 0,2-1 133 0 0,-1-1 0 0 0,1 1 0 0 0,-1 0 0 0 0,0-1 0 0 0,1 1 0 0 0,-1-1 0 0 0,1 0 0 0 0,0 0 0 0 0,-1 1 0 0 0,3-1 0 0 0,-3 0-357 0 0,39 9 1104 0 0,-33-6-854 0 0,1-1-1 0 0,-1 0 0 0 0,1-1 1 0 0,-1 0-1 0 0,1 0 0 0 0,-1-1 1 0 0,9 0-1 0 0,8-2-154 0 0,-8 1 0 0 0,-1-1 0 0 0,0-1 0 0 0,1 0 0 0 0,-1 0 0 0 0,-1-2 0 0 0,16-6 0 0 0,1-3 76 0 0,-6 3 46 0 0,0-1 0 0 0,-1-1 0 0 0,0-1 1 0 0,25-21-1 0 0,-47 34-156 0 0,0-1 0 0 0,0 1 0 0 0,-1-1 0 0 0,1 1 0 0 0,0-1 0 0 0,-1 0 0 0 0,0 0 0 0 0,1 0 0 0 0,-1 0 0 0 0,0 0 1 0 0,0 0-1 0 0,0 0 0 0 0,0 0 0 0 0,-1 0 0 0 0,1 0 0 0 0,0 0 0 0 0,-1-1 0 0 0,0 1 0 0 0,1 0 0 0 0,-1 0 0 0 0,0-1 0 0 0,0 1 0 0 0,-1-5 0 0 0,0 4-63 0 0,0 1 1 0 0,0-1-1 0 0,-1 0 0 0 0,1 0 0 0 0,-1 0 0 0 0,1 1 0 0 0,-1-1 0 0 0,0 1 0 0 0,0-1 0 0 0,0 1 1 0 0,0 0-1 0 0,-1 0 0 0 0,1 0 0 0 0,-1 0 0 0 0,1 0 0 0 0,-1 1 0 0 0,-2-2 0 0 0,-4-1-12 0 0,0 0 0 0 0,1 1 0 0 0,-1 0 0 0 0,0 0 0 0 0,0 1 0 0 0,-1 1 0 0 0,1-1 0 0 0,0 1-1 0 0,0 1 1 0 0,-11 0 0 0 0,0 1-127 0 0,1 1 0 0 0,0 1 0 0 0,-36 10 0 0 0,-27 17 236 0 0,-143 73 0 0 0,198-89 0 0 0,5-3 166 0 0,0 1 0 0 0,1 1 0 0 0,1 1 0 0 0,0 1 0 0 0,-21 20 0 0 0,33-27-99 0 0,1-1-1 0 0,0 1 0 0 0,0 1 1 0 0,1-1-1 0 0,0 1 1 0 0,1 0-1 0 0,-1 1 0 0 0,2-1 1 0 0,-1 1-1 0 0,2 0 1 0 0,-1 0-1 0 0,1 0 0 0 0,1 1 1 0 0,-3 14-1 0 0,5-18 10 0 0,-1 0 0 0 0,1 0 0 0 0,1 0 0 0 0,-1 0 0 0 0,1 0-1 0 0,1 0 1 0 0,-1-1 0 0 0,1 1 0 0 0,0 0 0 0 0,0 0 0 0 0,1-1-1 0 0,0 0 1 0 0,0 1 0 0 0,1-1 0 0 0,0 0 0 0 0,0-1 0 0 0,0 1 0 0 0,0-1-1 0 0,1 1 1 0 0,0-1 0 0 0,0-1 0 0 0,1 1 0 0 0,-1-1 0 0 0,1 0 0 0 0,0 0-1 0 0,12 6 1 0 0,-4-4-76 0 0,-1-1 0 0 0,1 0 0 0 0,0-1 0 0 0,0 0 0 0 0,0-2 0 0 0,1 1 0 0 0,-1-2 0 0 0,1 1 0 0 0,19-2 0 0 0,28-1 0 0 0,-37 2 0 0 0,0-1 0 0 0,43-7 0 0 0,-59 5-282 0 0,-2 1-698 0 0,0 0 0 0 0,0-1 0 0 0,14-5 0 0 0,-10 2-554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9:2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43 126 13823 0 0,'0'0'630'0'0,"0"0"-13"0"0,-1 1-393 0 0,-2 3-135 0 0,0 0 0 0 0,0 0 0 0 0,0-1 0 0 0,1 1 0 0 0,-1 1-1 0 0,1-1 1 0 0,0 0 0 0 0,0 1 0 0 0,-1 6 0 0 0,-1 5 472 0 0,-3 24 1 0 0,5-25-493 0 0,0-3-69 0 0,1 0 0 0 0,1 0 0 0 0,0 0 0 0 0,1 0 0 0 0,0 0 0 0 0,1 0 0 0 0,0 0 0 0 0,1 0 0 0 0,7 19 0 0 0,-7-26 96 0 0,0 0 0 0 0,1 0 0 0 0,0 0 0 0 0,0 0 0 0 0,0-1 0 0 0,1 0 0 0 0,-1 0 0 0 0,1 0 0 0 0,0 0 0 0 0,0-1 0 0 0,0 0 0 0 0,1 0 0 0 0,-1 0 0 0 0,10 3 0 0 0,-13-5 347 0 0,-2 0-294 0 0,2 7-133 0 0,0 0-16 0 0,-1 2 0 0 0,-1-10 0 0 0,0 0 0 0 0,0 0 0 0 0,0 0 0 0 0,0 0 0 0 0,0 0 0 0 0,0 1 0 0 0,0-1 0 0 0,1 0 0 0 0,-1 0 0 0 0,0 0 0 0 0,0 0 0 0 0,0 0 0 0 0,0 0 0 0 0,0 1 0 0 0,0-1 0 0 0,0 0 0 0 0,0 0 0 0 0,0 0 0 0 0,0 0 0 0 0,0 0 0 0 0,0 0 0 0 0,0 0 0 0 0,1 1 0 0 0,-1-1 0 0 0,0 0 0 0 0,0 0 0 0 0,0 0 0 0 0,0 0 0 0 0,0 0 0 0 0,0 0 0 0 0,1 0 0 0 0,-1 0 0 0 0,0 0 0 0 0,0 0 0 0 0,0 0 0 0 0,0 0 0 0 0,0 0 0 0 0,0 0 0 0 0,1 0 0 0 0,-1 0 0 0 0,0 0 0 0 0,0 0 0 0 0,0 0 0 0 0,0 0 0 0 0,0 0 0 0 0,1 0 0 0 0,-1 0 0 0 0,0 0 0 0 0,0 0 0 0 0,0 0 0 0 0,0 0 0 0 0,0 0 0 0 0,0 0 0 0 0,0 0 0 0 0,1 0 0 0 0,-1-1 0 0 0,0 1 0 0 0,0 0 0 0 0,0 0 0 0 0,0 0 0 0 0,0 0 0 0 0,0 0 0 0 0,0 0 0 0 0,0 0 0 0 0,0-1 0 0 0,1 1 0 0 0,7-11 0 0 0,-6 7 0 0 0,9-8 283 0 0,1 0 0 0 0,16-12 0 0 0,-15 13 234 0 0,23-24 0 0 0,-19 14-462 0 0,2 0 0 0 0,29-25 0 0 0,0 6-82 0 0,-1 0-160 0 0,81-53 0 0 0,24 10-2332 0 0,-106 60 139 0 0,-44 23 907 0 0,-2 0-51 0 0,0 0-11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9:2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240 194 13823 0 0,'0'0'630'0'0,"0"0"-13"0"0,2 1-393 0 0,2-2-149 0 0,0 1 1 0 0,0 0-1 0 0,-1-1 1 0 0,1 1-1 0 0,0-1 1 0 0,-1 0-1 0 0,1 0 1 0 0,-1 0-1 0 0,1-1 0 0 0,4-2 1 0 0,13-5 567 0 0,5 1-556 0 0,0-2 0 0 0,-1 0 0 0 0,0-2 0 0 0,-1-1 0 0 0,-1-1-1 0 0,26-19 1 0 0,-7-2-87 0 0,-41 35-3 0 0,-1-1 0 0 0,1 1 0 0 0,0-1 0 0 0,-1 1-1 0 0,1-1 1 0 0,0 0 0 0 0,-1 1 0 0 0,1-1 0 0 0,-1 0 0 0 0,1 1-1 0 0,-1-1 1 0 0,1 0 0 0 0,-1 0 0 0 0,0 0 0 0 0,1 1 0 0 0,-1-1 0 0 0,0 0-1 0 0,0 0 1 0 0,0 0 0 0 0,1 0 0 0 0,-1 1 0 0 0,0-1 0 0 0,0 0-1 0 0,0 0 1 0 0,0 0 0 0 0,-1 0 0 0 0,1 0 0 0 0,0-1 0 0 0,-1 1-23 0 0,1 0 0 0 0,-1 0 0 0 0,0 0 0 0 0,1 0 1 0 0,-1 0-1 0 0,0 1 0 0 0,0-1 0 0 0,0 0 0 0 0,1 1 1 0 0,-1-1-1 0 0,-2-1 0 0 0,0 1-61 0 0,1 0 1 0 0,-1 1-1 0 0,1-1 0 0 0,-1 0 1 0 0,1 1-1 0 0,-1 0 0 0 0,0-1 1 0 0,1 1-1 0 0,-1 0 1 0 0,1 1-1 0 0,-1-1 0 0 0,0 0 1 0 0,-4 2-1 0 0,-34 11-277 0 0,40-13 366 0 0,-37 17-5 0 0,2 0 0 0 0,1 3 0 0 0,0 0-1 0 0,-54 44 1 0 0,41-24 662 0 0,2 3 0 0 0,-43 50-1 0 0,80-82-648 0 0,-13 19 0 0 0,19-27-10 0 0,2 0 0 0 0,-1 0-1 0 0,0 0 1 0 0,1 1 0 0 0,-1-1-1 0 0,1 1 1 0 0,0-1 0 0 0,0 1-1 0 0,0-1 1 0 0,1 1 0 0 0,-1 5-1 0 0,1-8-16 0 0,0 0 0 0 0,0 0 0 0 0,1 1 0 0 0,-1-1 0 0 0,0 0 0 0 0,0 0 0 0 0,1 0 0 0 0,-1 0-1 0 0,1 0 1 0 0,-1 0 0 0 0,1 0 0 0 0,-1 0 0 0 0,1 0 0 0 0,0 0 0 0 0,-1 0 0 0 0,1-1 0 0 0,0 1 0 0 0,0 0 0 0 0,0 0-1 0 0,0-1 1 0 0,-1 1 0 0 0,1 0 0 0 0,0-1 0 0 0,0 1 0 0 0,0-1 0 0 0,0 1 0 0 0,0-1 0 0 0,1 0 0 0 0,-1 1-1 0 0,0-1 1 0 0,0 0 0 0 0,1 0 0 0 0,3 1-85 0 0,-1-1-1 0 0,0 0 1 0 0,0 0-1 0 0,0-1 1 0 0,1 1-1 0 0,-1-1 1 0 0,6-2-1 0 0,12-3-409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9:2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2 281 11975 0 0,'0'0'547'0'0,"1"2"-11"0"0,0 7-344 0 0,-4-2-97 0 0,2-6 281 0 0,1-1 113 0 0,0 0 20 0 0,0 0 71 0 0,0 0 286 0 0,0 0 124 0 0,0 0 30 0 0,8-13 1028 0 0,1-3-1502 0 0,1 1-1 0 0,0-1 0 0 0,1 2 0 0 0,1-1 1 0 0,17-16-1 0 0,-23 26-557 0 0,87-74 60 0 0,-72 63-189 0 0,0 2 0 0 0,40-22 0 0 0,-45 30-122 0 0,0 1-1 0 0,0 0 1 0 0,0 1-1 0 0,0 1 1 0 0,33-3-1 0 0,-46 6 264 0 0,1 0 0 0 0,-1 0 0 0 0,0 0 0 0 0,1 0 0 0 0,-1 0 0 0 0,0 1 0 0 0,1 0 0 0 0,3 1 0 0 0,-6-2 0 0 0,0 1 0 0 0,0-1 0 0 0,0 1 0 0 0,0-1 0 0 0,-1 1 0 0 0,1-1 0 0 0,0 1 0 0 0,0 0 0 0 0,0-1 0 0 0,0 1 0 0 0,-1 0 0 0 0,1 0 0 0 0,0 0 0 0 0,-1-1 0 0 0,1 1 0 0 0,-1 0 0 0 0,1 0 0 0 0,-1 0 0 0 0,1 0 0 0 0,-1 0 0 0 0,0 0 0 0 0,1 0 0 0 0,-1 0 0 0 0,0 0 0 0 0,0 1 0 0 0,0-1 0 0 0,0 0 0 0 0,0 0 0 0 0,0 1 0 0 0,-1 5 0 0 0,0 0 0 0 0,0-1 0 0 0,-5 12 0 0 0,0 1 0 0 0,-5 18 3 0 0,-28 61 0 0 0,6-19-81 0 0,8-3-1242 0 0,15-44-4316 0 0,5-12-608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0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95 919 0 0,'-41'12'80'0'0,"36"-11"-9"0"0,1 1-1 0 0,-1-1 0 0 0,0 1 1 0 0,1 0-1 0 0,-5 2 0 0 0,-3 0 1588 0 0,1 3 1939 0 0,-1 1 5462 0 0,-1-5-8346 0 0,6-3 2090 0 0,6 0-2793 0 0,1 1 0 0 0,-1-1 0 0 0,0 0-1 0 0,1 1 1 0 0,-1-1 0 0 0,1 1 0 0 0,-1-1-1 0 0,0 1 1 0 0,1-1 0 0 0,-1 1 0 0 0,1-1 0 0 0,0 1-1 0 0,-1 0 1 0 0,1-1 0 0 0,-1 1 0 0 0,1 1 0 0 0,-8 8 67 0 0,7-9 294 0 0,1-1 117 0 0,0 0 21 0 0,0 0-66 0 0,2 0-294 0 0,9-3-146 0 0,-1 0-1 0 0,0 0 1 0 0,18-9-1 0 0,14-6 76 0 0,-25 12 741 0 0,24-13 0 0 0,-37 17-916 0 0,-2 1-353 0 0,8-4 1319 0 0,24-10-1911 0 0,44-15 0 0 0,-38 17 1737 0 0,1 3-1 0 0,58-9 1 0 0,-88 18-693 0 0,0 0 0 0 0,0 1-1 0 0,1 0 1 0 0,-1 1 0 0 0,0 0 0 0 0,0 0-1 0 0,0 1 1 0 0,0 1 0 0 0,17 6 0 0 0,-23-7-3 0 0,1 1 1 0 0,-1-1 0 0 0,0 1 0 0 0,1 1 0 0 0,-2-1 0 0 0,1 1 0 0 0,0-1 0 0 0,-1 1 0 0 0,1 1 0 0 0,-1-1 0 0 0,0 1 0 0 0,-1-1 0 0 0,1 1 0 0 0,-1 0-1 0 0,0 1 1 0 0,0-1 0 0 0,0 0 0 0 0,-1 1 0 0 0,2 6 0 0 0,-2-4 0 0 0,0 1 0 0 0,0 0 0 0 0,-1-1 0 0 0,-1 1 0 0 0,1 0 0 0 0,-1 0 0 0 0,-1 0 0 0 0,0-1 0 0 0,0 1 0 0 0,-1 0 0 0 0,0 0 0 0 0,-3 10 0 0 0,2-12 0 0 0,0 0 0 0 0,0 0 0 0 0,-1-1 0 0 0,1 1 0 0 0,-1-1 0 0 0,-1 1 0 0 0,1-1 0 0 0,-1-1 0 0 0,0 1 0 0 0,-1-1 0 0 0,1 0 0 0 0,-1 0 0 0 0,0 0 0 0 0,-12 7 0 0 0,-16 5 0 0 0,-1-1 0 0 0,-58 18 0 0 0,-213 64 0 0 0,272-87 0 0 0,0 2 0 0 0,-41 20 0 0 0,75-32 0 0 0,-1-1 0 0 0,1 0 0 0 0,0 0 0 0 0,-1 0 0 0 0,1 0 0 0 0,0 1 0 0 0,-1-1 0 0 0,1 0 0 0 0,0 0 0 0 0,-1 1 0 0 0,1-1 0 0 0,0 0 0 0 0,0 1 0 0 0,-1-1 0 0 0,1 0 0 0 0,0 1 0 0 0,0-1 0 0 0,-1 0 0 0 0,1 1 0 0 0,0-1 0 0 0,0 1 0 0 0,0 0 0 0 0,1 0 0 0 0,0 0 0 0 0,-1 0 0 0 0,1 0 0 0 0,0-1 0 0 0,0 1 0 0 0,-1 0 0 0 0,1 0 0 0 0,0-1 0 0 0,0 1 0 0 0,0-1 0 0 0,0 1 0 0 0,0 0 0 0 0,0-1 0 0 0,0 0 0 0 0,0 1 0 0 0,2-1 0 0 0,21 8 0 0 0,5-3 0 0 0,0-1 0 0 0,0-1 0 0 0,54-3 0 0 0,-50-1 0 0 0,0 2 0 0 0,56 8 0 0 0,-82-7-58 0 0,-1-1 1 0 0,0 1-1 0 0,-1 0 0 0 0,1 1 1 0 0,0 0-1 0 0,-1-1 0 0 0,1 2 1 0 0,-1-1-1 0 0,0 1 0 0 0,0-1 1 0 0,0 2-1 0 0,0-1 0 0 0,-1 0 1 0 0,0 1-1 0 0,0 0 0 0 0,0 0 1 0 0,0 0-1 0 0,-1 0 0 0 0,0 1 1 0 0,0-1-1 0 0,0 1 0 0 0,-1 0 1 0 0,0 0-1 0 0,0 0 0 0 0,-1 0 1 0 0,2 8-1 0 0,-2-10 168 0 0,0 5 180 0 0,0 0-1 0 0,-1 0 0 0 0,0 0 1 0 0,-1 15-1 0 0,0-13-289 0 0,1-10 0 0 0,0 1 0 0 0,0 0 0 0 0,0-1 0 0 0,0 1 0 0 0,0 0 0 0 0,-1-1 0 0 0,1 1 0 0 0,0 0 0 0 0,-1-1 0 0 0,1 1 0 0 0,-1 0 0 0 0,0-1 0 0 0,1 1 0 0 0,-1-1 0 0 0,0 1 0 0 0,0-1 0 0 0,0 0 0 0 0,0 1 0 0 0,-2 1 0 0 0,0 1 0 0 0,-1-1 0 0 0,0 1 0 0 0,1-1 0 0 0,-1 0 0 0 0,-1 0 0 0 0,-7 4 0 0 0,-1 2 0 0 0,-8 4 0 0 0,-28 12 0 0 0,16-8 0 0 0,3-2 0 0 0,-2-2 0 0 0,-45 14 0 0 0,-70 11 0 0 0,69-20 0 0 0,15-2 0 0 0,0-2 0 0 0,-117 9 0 0 0,176-23 0 0 0,1 0 0 0 0,-1-1 0 0 0,0 1 0 0 0,0-1 0 0 0,1 1 0 0 0,-1-1 0 0 0,1 0 0 0 0,-1 0 0 0 0,1-1 0 0 0,-1 1 0 0 0,1-1 0 0 0,-1 0 0 0 0,-5-4 0 0 0,8 5 0 0 0,0 0 0 0 0,0 0 0 0 0,0 0 0 0 0,0 0 0 0 0,0 0 0 0 0,0-1 0 0 0,0 1 0 0 0,0 0 0 0 0,0-1 0 0 0,1 1 0 0 0,-1-1 0 0 0,0 1 0 0 0,1-1 0 0 0,-1 1 0 0 0,1-1 0 0 0,0 1 0 0 0,0-1 0 0 0,-1 1 0 0 0,1-1 0 0 0,0 1 0 0 0,0-1 0 0 0,0 1 0 0 0,1-1 0 0 0,-1 0 0 0 0,0 1 0 0 0,0-1 0 0 0,1 1 0 0 0,-1-1 0 0 0,1 1 0 0 0,0-1 0 0 0,-1 1 0 0 0,1 0 0 0 0,0-1 0 0 0,1-1 0 0 0,2-2-101 0 0,0 0 0 0 0,0 0 0 0 0,1 0-1 0 0,0 1 1 0 0,0-1 0 0 0,0 1 0 0 0,0 0 0 0 0,1 1 0 0 0,6-4-1 0 0,1 0-1172 0 0,0 1-1 0 0,0 1 0 0 0,17-5 1 0 0,3 2-3372 0 0,3 3-902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9:2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 15663 0 0,'-15'7'1188'0'0,"8"-2"-1104"0"0,0 0 0 0 0,0 1-1 0 0,0 0 1 0 0,1 0 0 0 0,0 0-1 0 0,-9 13 1 0 0,-28 47 252 0 0,20-29 197 0 0,-3 4-71 0 0,-115 181 257 0 0,14 8-783 0 0,103-182 64 0 0,-73 159 0 0 0,50-94 0 0 0,-37 134 0 0 0,82-241-178 0 0,1 0 0 0 0,-1 1-1 0 0,1-1 1 0 0,1 0 0 0 0,-1 0 0 0 0,1 1-1 0 0,0-1 1 0 0,0 0 0 0 0,3 13 0 0 0,-3-17-833 0 0,0-2-12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9:2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15663 0 0,'0'0'719'0'0,"7"-6"230"0"0,5 0-942 0 0,0 0-1 0 0,1 0 1 0 0,24-7-1 0 0,-5 2 71 0 0,8-5 540 0 0,117-42 1564 0 0,-107 42-1569 0 0,61-11-1 0 0,164-6-2132 0 0,-252 31 856 0 0,12 0-4105 0 0,-7 2-1474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9:2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0 15663 0 0,'0'0'356'0'0,"0"0"50"0"0,0 0 20 0 0,0 0-42 0 0,-1 0-250 0 0,-18 6 348 0 0,1-1 1 0 0,0 2 0 0 0,-25 13-1 0 0,-7 2-358 0 0,-13 7-124 0 0,-91 57 0 0 0,135-75 0 0 0,18-10 0 0 0,-3 0 0 0 0,1 1 0 0 0,0 0 0 0 0,0 0 0 0 0,0 1 0 0 0,0-1 0 0 0,-5 6 0 0 0,8-8 0 0 0,-1 1 0 0 0,1-1 0 0 0,0 0 0 0 0,0 1 0 0 0,0-1 0 0 0,-1 0 0 0 0,1 0 0 0 0,0 1 0 0 0,0-1 0 0 0,0 0 0 0 0,0 1 0 0 0,0-1 0 0 0,0 0 0 0 0,-1 1 0 0 0,1-1 0 0 0,0 1 0 0 0,0-1 0 0 0,0 0 0 0 0,0 1 0 0 0,0-1 0 0 0,0 0 0 0 0,0 1 0 0 0,1-1 0 0 0,-1 1 0 0 0,1 0 0 0 0,0 0 0 0 0,0 1 0 0 0,1-1 0 0 0,-1 0 0 0 0,0 0 0 0 0,1 0 0 0 0,-1 0 0 0 0,0-1 0 0 0,1 1 0 0 0,-1 0 0 0 0,1-1 0 0 0,3 2 0 0 0,21 5 0 0 0,-14-5 0 0 0,1 0 0 0 0,0 1 0 0 0,0 0 0 0 0,0 1 0 0 0,0 1 0 0 0,0 0 0 0 0,17 10 0 0 0,-4 0 0 0 0,-17-11 0 0 0,0 1 0 0 0,-1 0 0 0 0,0 0 0 0 0,0 1 0 0 0,9 9 0 0 0,-7-5 128 0 0,-1 1 0 0 0,0 0 0 0 0,-1 0 0 0 0,-1 1 0 0 0,0 0 0 0 0,0 0 0 0 0,-1 1 0 0 0,0 0 0 0 0,-2 0 0 0 0,1 0 0 0 0,-1 1 0 0 0,-1-1 0 0 0,-1 1 0 0 0,0 0 0 0 0,1 26 0 0 0,-4-36-129 0 0,0-1-1 0 0,0 1 0 0 0,0 0 1 0 0,0-1-1 0 0,0 1 0 0 0,-1-1 1 0 0,1 0-1 0 0,-1 1 1 0 0,0-1-1 0 0,0 0 0 0 0,0 0 1 0 0,0 0-1 0 0,-1 0 0 0 0,1-1 1 0 0,-1 1-1 0 0,0-1 0 0 0,0 1 1 0 0,0-1-1 0 0,0 0 1 0 0,0 0-1 0 0,0 0 0 0 0,-4 1 1 0 0,-7 4 97 0 0,1-2 0 0 0,-2 1 0 0 0,1-2 0 0 0,-16 4 0 0 0,13-6-74 0 0,-1 0 0 0 0,1-1 0 0 0,0-1 0 0 0,-1 0 0 0 0,1-1 0 0 0,0-1 0 0 0,0-1 0 0 0,0-1 0 0 0,-21-6 0 0 0,4-2-533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9:28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1310 6447 0 0,'0'0'298'0'0,"0"0"-10"0"0,0 0-118 0 0,0 0 206 0 0,0 0 111 0 0,0 0 22 0 0,0 0 71 0 0,2 0 286 0 0,16-6 1449 0 0,-3 0-1000 0 0,-10 4-1146 0 0,-1 0-1 0 0,0 0 1 0 0,0-1-1 0 0,0 1 1 0 0,0-1-1 0 0,0 0 1 0 0,5-5-1 0 0,7-5 160 0 0,-11 9-136 0 0,-1 0 1 0 0,1 0-1 0 0,-1-1 0 0 0,0 1 0 0 0,6-10 0 0 0,10-11 607 0 0,-6 7 157 0 0,24-37 0 0 0,-14 19-740 0 0,13-17-201 0 0,0-2-15 0 0,56-63 1 0 0,220-202-1 0 0,10-12 0 0 0,-184 183 0 0 0,-123 133 0 0 0,37-29 0 0 0,-47 43 0 0 0,-4 5 0 0 0,-3 5 0 0 0,1-8 0 0 0,-7 23 0 0 0,-1-1 0 0 0,0 0 0 0 0,-22 39 0 0 0,7-15 0 0 0,-53 116 0 0 0,-71 227 0 0 0,135-349 0 0 0,2 0 0 0 0,-6 56 0 0 0,13-75 0 0 0,2 1 0 0 0,1 0 0 0 0,1 0 0 0 0,0-1 0 0 0,2 1 0 0 0,6 26 0 0 0,-5-36-8 0 0,0 0-1 0 0,1 0 0 0 0,0-1 0 0 0,1 0 1 0 0,1 0-1 0 0,-1-1 0 0 0,2 1 1 0 0,8 9-1 0 0,-2-2-114 0 0,-13-20-277 0 0,0 1 0 0 0,-1 0-1 0 0,1-1 1 0 0,0 1 0 0 0,0 0 0 0 0,-1-1 0 0 0,1 1 0 0 0,0-1 0 0 0,0-2 0 0 0,0-8-1134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09:28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13823 0 0,'0'0'315'0'0,"0"0"45"0"0,0 0 21 0 0,0 0-49 0 0,2 0-220 0 0,17-7-115 0 0,0 1-1 0 0,1 1 0 0 0,27-3 0 0 0,13-3 467 0 0,174-54 1584 0 0,-224 63-1765 0 0,0 0 0 0 0,-1 1 0 0 0,1 0 0 0 0,0 1 0 0 0,12 1 0 0 0,6 5-5713 0 0,-27-6-617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08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667 150 2759 0 0,'0'0'107'0'0,"0"0"-19"0"0,-2 0-11 0 0,-12 10 27 0 0,12-9 18 0 0,0 0 0 0 0,1 0 0 0 0,-1 1 1 0 0,0-1-1 0 0,0 0 0 0 0,0 0 0 0 0,0-1 1 0 0,0 1-1 0 0,0 0 0 0 0,-3 0 0 0 0,4-1 458 0 0,1 0 286 0 0,0 0 124 0 0,0 0 30 0 0,0 0-65 0 0,-1 2-290 0 0,-11 11 395 0 0,11-12-616 0 0,0 0-289 0 0,-8 7-222 0 0,4-9 4231 0 0,3 0-4163 0 0,1 0 1 0 0,0-1-1 0 0,0 1 0 0 0,0-1 0 0 0,0 1 0 0 0,0-1 1 0 0,1 1-1 0 0,-1-1 0 0 0,0 1 0 0 0,1-1 0 0 0,-1 1 0 0 0,1-1 1 0 0,-1 0-1 0 0,1-2 0 0 0,-1-1-3 0 0,-2-9 2 0 0,5 10 0 0 0,-1 2 0 0 0,0-6-222 0 0,0 0 1 0 0,-1 0-1 0 0,0 0 0 0 0,0 0 0 0 0,-1 0 0 0 0,0 0 0 0 0,-5-16 1 0 0,1-3 3 0 0,3 18 218 0 0,1 1 0 0 0,1 7 0 0 0,0 1 0 0 0,0-1 0 0 0,0 1 0 0 0,0-1 0 0 0,0 1 0 0 0,0-1 0 0 0,0 1 0 0 0,0-1 0 0 0,0 1 0 0 0,0 0 0 0 0,-1-1 0 0 0,1 1 0 0 0,0-1 0 0 0,0 1 0 0 0,-1-1 0 0 0,1 1 0 0 0,0 0 0 0 0,-1-1 0 0 0,1 1 0 0 0,0 0 0 0 0,-1-1 0 0 0,1 1 0 0 0,0 0 0 0 0,-1-1 0 0 0,1 1 0 0 0,-1 0 0 0 0,1 0 0 0 0,0-1 0 0 0,-1 1 0 0 0,1 0 0 0 0,-1 0 0 0 0,0 0 0 0 0,0-1 0 0 0,0 0 0 0 0,-1 1 0 0 0,1-1 0 0 0,-1 0 0 0 0,0 0 0 0 0,1 0 0 0 0,-1 1 0 0 0,0-1 0 0 0,1 1 0 0 0,-1-1 0 0 0,0 1 0 0 0,0 0 0 0 0,1 0 0 0 0,-1 0 0 0 0,0 0 0 0 0,0 0 0 0 0,1 0 0 0 0,-1 0 0 0 0,0 1 0 0 0,0-1 0 0 0,1 0 0 0 0,-3 2 0 0 0,-8 1 0 0 0,0-1 0 0 0,1 1 0 0 0,0 0 0 0 0,-1 0 0 0 0,1 2 0 0 0,1-1 0 0 0,-16 10 0 0 0,9-6 0 0 0,-24 10 0 0 0,37-16 0 0 0,-1 0 0 0 0,1 0 0 0 0,0 0 0 0 0,-1 1 0 0 0,1 0 0 0 0,0 0 0 0 0,-6 6 0 0 0,-24 29 0 0 0,27-29 0 0 0,-25 27 0 0 0,-171 194 0 0 0,197-223 110 0 0,1-1-1 0 0,0 0 1 0 0,0 1-1 0 0,0 0 1 0 0,1 0-1 0 0,0 0 1 0 0,-3 11-1 0 0,7-18-77 0 0,0 0-1 0 0,0 1 0 0 0,0-1 0 0 0,0 0 0 0 0,1 1 1 0 0,-1-1-1 0 0,0 0 0 0 0,0 0 0 0 0,0 1 0 0 0,1-1 1 0 0,-1 0-1 0 0,0 1 0 0 0,0-1 0 0 0,0 0 1 0 0,1 0-1 0 0,-1 1 0 0 0,0-1 0 0 0,1 0 0 0 0,-1 0 1 0 0,0 0-1 0 0,0 0 0 0 0,1 1 0 0 0,-1-1 1 0 0,0 0-1 0 0,1 0 0 0 0,-1 0 0 0 0,1 0 0 0 0,0 0 46 0 0,4 2-50 0 0,0-1 0 0 0,0 1 0 0 0,1-1 0 0 0,-1-1-1 0 0,1 1 1 0 0,-1-1 0 0 0,1 0 0 0 0,-1 0 0 0 0,0 0 0 0 0,1-1 0 0 0,6-2 0 0 0,10-2 475 0 0,29-12 0 0 0,-39 13-224 0 0,22-9-126 0 0,0-1 0 0 0,-1-2 0 0 0,39-26 0 0 0,-9-4-152 0 0,-42 30 0 0 0,-16 11 0 0 0,1 0 0 0 0,-1-1 0 0 0,0 1 0 0 0,-1-1 0 0 0,1-1 0 0 0,-1 1 0 0 0,5-12 0 0 0,4-5 0 0 0,-11 20 0 0 0,0-1 0 0 0,-1 0 0 0 0,0 1 0 0 0,0-1 0 0 0,0 0 0 0 0,-1 0 0 0 0,1 0 0 0 0,-1 0 0 0 0,0-4 0 0 0,-2 4 0 0 0,-2 8 0 0 0,-2 7 0 0 0,-15 70 0 0 0,16-67 0 0 0,0 0 0 0 0,0-1 0 0 0,-2 1 0 0 0,1-1 0 0 0,-2-1 0 0 0,0 1 0 0 0,0-1 0 0 0,-1-1 0 0 0,-1 1 0 0 0,0-2 0 0 0,0 1 0 0 0,-1-1 0 0 0,0-1 0 0 0,-25 16 0 0 0,19-14-276 0 0,0 0-1 0 0,-29 28 1 0 0,45-38-677 0 0,1-1-877 0 0,0 0-3286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0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74 307 10135 0 0,'0'0'231'0'0,"0"0"29"0"0,0 0 19 0 0,-3 9 7 0 0,3-7-118 0 0,-2 1 0 0 0,1-1 1 0 0,0 0-1 0 0,-1 1 0 0 0,1-1 0 0 0,-1 0 0 0 0,1 0 0 0 0,-1 0 0 0 0,0 0 0 0 0,0 0 0 0 0,0-1 0 0 0,0 1 0 0 0,0 0 0 0 0,0-1 0 0 0,-1 0 0 0 0,1 1 0 0 0,0-1 0 0 0,-1 0 0 0 0,1 0 0 0 0,-1-1 1 0 0,-3 2-1 0 0,-13 5 686 0 0,20-7-839 0 0,-1 0 0 0 0,0 0 0 0 0,0 0 0 0 0,0-1 0 0 0,0 1 0 0 0,0 0 0 0 0,0 0 0 0 0,0 0 0 0 0,0-1 0 0 0,0 1 0 0 0,0 0 0 0 0,0 0 0 0 0,0 0 0 0 0,0-1 0 0 0,0 1 0 0 0,0 0 0 0 0,0 0 0 0 0,0 0 0 0 0,0 0 0 0 0,0-1 0 0 0,0 1 0 0 0,0 0 0 0 0,-1 0 0 0 0,1 0 0 0 0,0-1 0 0 0,0 1 0 0 0,0 0 0 0 0,0 0 0 0 0,0 0 0 0 0,0 0 0 0 0,-1 0 0 0 0,1-1 0 0 0,0 1 0 0 0,0 0 0 0 0,0 0 0 0 0,0 0 0 0 0,-1 0 0 0 0,1 0 0 0 0,0 0 0 0 0,0 0 0 0 0,0 0 0 0 0,-1 0 0 0 0,1-1 0 0 0,0 1 0 0 0,0 0 0 0 0,0 0 0 0 0,-1 0-1 0 0,1 0 1 0 0,0 0 0 0 0,0 0 0 0 0,0 0 0 0 0,-1 1 0 0 0,1-1 0 0 0,0 0 0 0 0,0 0 0 0 0,0 0 0 0 0,-1 0 0 0 0,1 0 0 0 0,0 0 0 0 0,0 0 0 0 0,0 0 0 0 0,-1 1 0 0 0,10-17 673 0 0,64-61-688 0 0,-1 2 0 0 0,-56 58 0 0 0,1 1 0 0 0,0 1 0 0 0,1 1 0 0 0,1 0 0 0 0,0 1 0 0 0,34-16 0 0 0,-20 11 1016 0 0,68-25 0 0 0,-87 38-1000 0 0,-3 2-16 0 0,-11 3 0 0 0,0 0 0 0 0,1 0 0 0 0,-1 0 0 0 0,0 0 0 0 0,1 0 0 0 0,-1 0 0 0 0,0 0 0 0 0,0 0 0 0 0,1 0 0 0 0,-1 1 0 0 0,0-1 0 0 0,1 0 0 0 0,-1 0 0 0 0,0 0 0 0 0,0 1 0 0 0,1-1 0 0 0,-1 0 0 0 0,0 0 0 0 0,0 0 0 0 0,1 1 0 0 0,-1-1 0 0 0,0 0 0 0 0,0 1 0 0 0,0-1 0 0 0,1 2 0 0 0,0 0 0 0 0,-1 0 0 0 0,0 0 0 0 0,1 0 0 0 0,-1 0 0 0 0,0 0 0 0 0,0 0 0 0 0,0 0 0 0 0,0 0 0 0 0,0 0 0 0 0,-1 0 0 0 0,1 0 0 0 0,-1 2 0 0 0,-10 28 0 0 0,9-28 0 0 0,-6 14 0 0 0,0-1 0 0 0,-2-1 0 0 0,-14 20 0 0 0,0 0 0 0 0,9-14 0 0 0,-32 36 0 0 0,32-42 0 0 0,1 0 0 0 0,1 2 0 0 0,-20 34 0 0 0,31-48-4 0 0,-6 9-193 0 0,7-12-854 0 0,1-1-385 0 0,0 0-78 0 0,0 0-20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09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246 352 11975 0 0,'0'0'267'0'0,"0"0"42"0"0,0 0 17 0 0,-1 1-28 0 0,0 2-246 0 0,-1-1-1 0 0,0 1 0 0 0,0-1 1 0 0,0 0-1 0 0,0 0 0 0 0,0 0 1 0 0,0 0-1 0 0,0 0 0 0 0,-1 0 1 0 0,1 0-1 0 0,-1-1 0 0 0,1 1 1 0 0,-1-1-1 0 0,0 0 0 0 0,-4 2 1 0 0,-1-2 173 0 0,1 1 0 0 0,-1-1 0 0 0,1-1 0 0 0,-11 1 0 0 0,-3 0-20 0 0,5-1-205 0 0,1 0 0 0 0,-1 0 0 0 0,0-1 0 0 0,0-1 0 0 0,-21-6 0 0 0,26 4 0 0 0,4-3 0 0 0,6 5 34 0 0,1 0 0 0 0,0 0 0 0 0,0 0 0 0 0,0 0 0 0 0,0 0 0 0 0,0 0 0 0 0,0 0 0 0 0,0 0 0 0 0,1 0 0 0 0,-1 0 0 0 0,1 0 0 0 0,-1 0 0 0 0,1 0 0 0 0,1-1 0 0 0,14-28 790 0 0,-13 26-718 0 0,14-22-38 0 0,2 0-1 0 0,1 2 1 0 0,1 0-1 0 0,1 1 1 0 0,1 1 0 0 0,1 2-1 0 0,1 0 1 0 0,33-21-1 0 0,-38 30-67 0 0,2 0 0 0 0,0 1 0 0 0,0 2 0 0 0,27-9 0 0 0,-44 17 64 0 0,-1 0 0 0 0,1 0 0 0 0,-1 0 0 0 0,1 1 0 0 0,-1-1 0 0 0,1 1 0 0 0,0 0 0 0 0,-1 1 0 0 0,1-1 0 0 0,-1 1 0 0 0,1 0 0 0 0,-1 0 0 0 0,1 0 0 0 0,-1 0 0 0 0,0 1 0 0 0,0 0 0 0 0,1 0 0 0 0,-1 0 0 0 0,-1 0 0 0 0,1 1 0 0 0,0 0 0 0 0,0 0 0 0 0,-1 0 0 0 0,0 0 0 0 0,1 0 0 0 0,-1 1 0 0 0,-1-1 0 0 0,1 1 0 0 0,0 0 0 0 0,-1-1 0 0 0,3 6 0 0 0,-3-6-64 0 0,-2-2 0 0 0,1 0 0 0 0,-1 0 0 0 0,1 0 0 0 0,-1 0 0 0 0,0 0 0 0 0,1 0 0 0 0,-1 0 0 0 0,0 0 0 0 0,1 0 0 0 0,-1 0 0 0 0,0 0 0 0 0,0 0 0 0 0,0 0 0 0 0,0 1 0 0 0,0-1 0 0 0,-1 0 0 0 0,1 1 0 0 0,0 1 0 0 0,1 0 0 0 0,-1-1 0 0 0,0 1 0 0 0,-1 0 0 0 0,1 0 0 0 0,0-1 0 0 0,-1 1 0 0 0,1 0 0 0 0,-1 0 0 0 0,0-1 0 0 0,0 1 0 0 0,0-1 0 0 0,0 1 0 0 0,0-1 0 0 0,-1 1 0 0 0,1-1 0 0 0,-1 0 0 0 0,1 0 0 0 0,-3 3 0 0 0,-11 8 0 0 0,11-10 0 0 0,1 0 0 0 0,-1 0 0 0 0,1 0 0 0 0,-1 0 0 0 0,0-1 0 0 0,-5 3 0 0 0,-6 2 0 0 0,6-4 0 0 0,0 1 0 0 0,0 1 0 0 0,1-1 0 0 0,0 1 0 0 0,0 1 0 0 0,-13 10 0 0 0,10-5 2 0 0,-11 11-295 0 0,0-1 1 0 0,-26 18-1 0 0,-40 24-3671 0 0,77-55 2940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09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10135 0 0,'0'0'464'0'0,"0"0"-9"0"0,-13 4-278 0 0,7-2-156 0 0,0 1-1 0 0,1 0 0 0 0,-1 0 0 0 0,1 0 1 0 0,0 0-1 0 0,0 1 0 0 0,0 0 0 0 0,-6 6 1 0 0,-4 6 179 0 0,-14 19 0 0 0,-7 8 148 0 0,6-12 226 0 0,-8 7-302 0 0,-45 60-1 0 0,-43 91-271 0 0,103-152-346 0 0,-2 0 0 0 0,-1-2 0 0 0,-52 54 0 0 0,53-65-166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1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11975 0 0,'0'0'267'0'0,"0"0"42"0"0,0 0 17 0 0,0 0-28 0 0,-1 2-196 0 0,-6 9 285 0 0,0 1 1 0 0,-1-1 0 0 0,0-1 0 0 0,-15 15-1 0 0,11-12 131 0 0,1 0-1 0 0,-15 22 0 0 0,9-11-289 0 0,-33 38 0 0 0,-10 12-76 0 0,-4 29 94 0 0,39-60-107 0 0,-2-1 0 0 0,-61 71 0 0 0,78-102-1355 0 0,-1-1 0 0 0,1-1 0 0 0,-19 13 0 0 0,16-15-319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19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11975 0 0,'0'0'267'0'0,"0"0"42"0"0,2 3 17 0 0,-1-1-300 0 0,1 1 0 0 0,-1 0 0 0 0,0 0 0 0 0,0 0 0 0 0,0 0 0 0 0,0 0 0 0 0,0 0 0 0 0,-1 0 0 0 0,0 0 0 0 0,1 0 0 0 0,-1 0 1 0 0,0 0-1 0 0,-1 4 0 0 0,-6 48 2261 0 0,4-39-69 0 0,3-13-2021 0 0,-1 0-1 0 0,0 0 1 0 0,0-1-1 0 0,0 1 1 0 0,-1 0-1 0 0,1-1 1 0 0,-3 4-1 0 0,3-4 316 0 0,1-2 0 0 0,0 0 0 0 0,0 1 0 0 0,-8 33 1098 0 0,7-26-1501 0 0,-1 0-1 0 0,0 0 0 0 0,0 0 1 0 0,-6 12-1 0 0,-12 25-638 0 0,12-26 29 0 0,0-1 1 0 0,-13 20-1 0 0,-47 57-3716 0 0,48-66 2682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10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554 297 8287 0 0,'0'0'382'0'0,"-11"-2"140"0"0,-15 5 6 0 0,1 1 0 0 0,-1 1 0 0 0,-43 15 0 0 0,48-8 188 0 0,18-10-111 0 0,0 0 0 0 0,0-1 0 0 0,0 1 1 0 0,0 0-1 0 0,0-1 0 0 0,-5 1 0 0 0,13-3-453 0 0,0-1-1 0 0,-1 0 1 0 0,1-1-1 0 0,-1 1 0 0 0,6-5 1 0 0,5-2 59 0 0,43-22-211 0 0,62-36 0 0 0,60-44 106 0 0,-142 90 6 0 0,2 2 0 0 0,75-26 1 0 0,-75 35 422 0 0,1 2 0 0 0,55-4 0 0 0,-92 12-535 0 0,0-1 0 0 0,-1 1 0 0 0,1 0 0 0 0,0 0 0 0 0,0 1 0 0 0,0-1 0 0 0,0 1 0 0 0,-1 0 0 0 0,1 0 0 0 0,0 0 0 0 0,5 3 0 0 0,-8-3 0 0 0,0-1 0 0 0,0 1 0 0 0,0 0 0 0 0,0 0 0 0 0,0 0 0 0 0,0 0 0 0 0,0 0 0 0 0,0 0 0 0 0,0 0 0 0 0,0 0 0 0 0,-1 1 0 0 0,1-1 0 0 0,0 0 0 0 0,-1 0 0 0 0,1 1 0 0 0,-1-1 0 0 0,0 0 0 0 0,1 1 0 0 0,-1-1 0 0 0,0 0 0 0 0,0 1 0 0 0,0-1 0 0 0,0 1 0 0 0,0-1 0 0 0,0 0 0 0 0,0 1 0 0 0,0-1 0 0 0,0 1 0 0 0,-1-1 0 0 0,1 0 0 0 0,-1 1 0 0 0,1-1 0 0 0,-1 0 0 0 0,-1 3 0 0 0,-3 7 0 0 0,0 0 0 0 0,-1 0 0 0 0,-1-1 0 0 0,0 1 0 0 0,-1-2 0 0 0,1 1 0 0 0,-15 13 0 0 0,-11 14 0 0 0,25-26 0 0 0,-19 19 0 0 0,8-14 0 0 0,-1 0 0 0 0,0-1 0 0 0,-1-2 0 0 0,-1 0 0 0 0,0-1 0 0 0,-35 14 0 0 0,-2-1 0 0 0,27-10 0 0 0,-66 19 0 0 0,-97 25 0 0 0,125-26-64 0 0,69-32-273 0 0,1-1-138 0 0,0 0-33 0 0,0 0 66 0 0,2-1 292 0 0,71-18 131 0 0,-36 8 21 0 0,47-7-1 0 0,-77 18-1 0 0,7-3 0 0 0,0 2 0 0 0,0 0 0 0 0,0 0 0 0 0,14 2 0 0 0,1 3 0 0 0,-13 0 0 0 0,-13 0 0 0 0,-2-1 0 0 0,2 0 9 0 0,0 0 1 0 0,-1 0-1 0 0,0 1 0 0 0,0-1 0 0 0,0 1 0 0 0,0-1 1 0 0,-1 1-1 0 0,1 0 0 0 0,-1-1 0 0 0,0 1 0 0 0,0 0 0 0 0,0 0 1 0 0,-1 0-1 0 0,1 0 0 0 0,-1 0 0 0 0,0 0 0 0 0,-1 7 1 0 0,-1 5 282 0 0,-2-1 0 0 0,1 1 1 0 0,-2 0-1 0 0,-11 26 0 0 0,9-25 57 0 0,2-7-345 0 0,-1 1 0 0 0,0-1-1 0 0,-12 15 1 0 0,7-9-3 0 0,4-5-1 0 0,-1-1 0 0 0,0 0 0 0 0,0 0 0 0 0,-1-1 0 0 0,0 0 0 0 0,-1-1 0 0 0,0 0 0 0 0,0 0 0 0 0,-23 12 0 0 0,-12 2 678 0 0,-1-2-1 0 0,-95 28 0 0 0,100-37-630 0 0,-59 6 0 0 0,82-15-183 0 0,0-2 0 0 0,0 1-1 0 0,0-2 1 0 0,0 0 0 0 0,0-2-1 0 0,-17-3 1 0 0,31 5 78 0 0,1 0-1 0 0,0 0 0 0 0,0 0 1 0 0,-1-1-1 0 0,1 1 1 0 0,0-1-1 0 0,0 1 1 0 0,0-1-1 0 0,1 0 0 0 0,-1 0 1 0 0,0-1-1 0 0,1 1 1 0 0,-1-1-1 0 0,1 1 0 0 0,0-1 1 0 0,0 0-1 0 0,0 1 1 0 0,0-1-1 0 0,0 0 1 0 0,1 0-1 0 0,-1-1 0 0 0,1 1 1 0 0,0 0-1 0 0,0 0 1 0 0,0-1-1 0 0,0 1 0 0 0,1 0 1 0 0,-1-7-1 0 0,1 1-449 0 0,0 1 0 0 0,0-1-1 0 0,1 0 1 0 0,0 1-1 0 0,1-1 1 0 0,0 0 0 0 0,0 1-1 0 0,1 0 1 0 0,8-16 0 0 0,6-8-1538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1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11975 0 0,'0'0'267'0'0,"0"0"42"0"0,0 0 17 0 0,0 0-28 0 0,6 7-186 0 0,3 7 806 0 0,14 24 0 0 0,1 5 726 0 0,-11-20-723 0 0,3 4 206 0 0,4 5 73 0 0,-16-24-770 0 0,1 1 1 0 0,10 11-1 0 0,-12-17-420 0 0,0 1 1 0 0,-1-1 0 0 0,0 1-1 0 0,1-1 1 0 0,-1 1-1 0 0,-1 0 1 0 0,1 0-1 0 0,0 0 1 0 0,-1 0 0 0 0,0 0-1 0 0,0 0 1 0 0,0 0-1 0 0,-1 0 1 0 0,1 1 0 0 0,-1-1-1 0 0,0 8 1 0 0,-1-8-12 0 0,0 0 0 0 0,1-1 0 0 0,-1 1 1 0 0,-1-1-1 0 0,1 1 0 0 0,0-1 1 0 0,-1 0-1 0 0,0 1 0 0 0,0-1 0 0 0,0 0 1 0 0,0 0-1 0 0,0 0 0 0 0,-1-1 1 0 0,1 1-1 0 0,-1 0 0 0 0,1-1 0 0 0,-1 0 1 0 0,0 1-1 0 0,-6 2 0 0 0,1 0-49 0 0,-1-1 0 0 0,1 0 0 0 0,-1 0 0 0 0,1-1-1 0 0,-1 0 1 0 0,0 0 0 0 0,-15 2 0 0 0,-22 3-927 0 0,25-4-1146 0 0,-34 3-1 0 0,17-5 92 0 0,7 1-15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1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13 10135 0 0,'0'0'231'0'0,"2"0"29"0"0,1 0-223 0 0,0 1 0 0 0,0-1 0 0 0,0 0 0 0 0,0-1 0 0 0,0 1-1 0 0,0 0 1 0 0,0-1 0 0 0,0 0 0 0 0,0 0 0 0 0,0 0 0 0 0,4-2 0 0 0,12-3 4664 0 0,-18 26-3261 0 0,-2 0-1413 0 0,-2 1 1 0 0,-1-1 0 0 0,-1 0-1 0 0,0 0 1 0 0,-14 33-1 0 0,4-21-27 0 0,-30 52 0 0 0,13-27 0 0 0,9-19 0 0 0,-1-1 0 0 0,-2-1 0 0 0,-52 54 0 0 0,63-73 0 0 0,-36 34 24 0 0,16-16-181 0 0,39-45-1492 0 0,8-11 638 0 0,3-2-12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1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204 422 6447 0 0,'0'0'142'0'0,"0"0"22"0"0,0 0 13 0 0,0 0 123 0 0,0 0 468 0 0,-5 5 827 0 0,1-3 2074 0 0,2-2-3621 0 0,-1 0-147 0 0,-10 5 1098 0 0,13-5-979 0 0,0 0 0 0 0,-1 0 0 0 0,1 0 1 0 0,-1 0-1 0 0,1 0 0 0 0,0 0 0 0 0,-1-1 0 0 0,1 1 0 0 0,-1 0 0 0 0,1 0 0 0 0,0 0 1 0 0,-1 0-1 0 0,1-1 0 0 0,0 1 0 0 0,-1 0 0 0 0,1-1 0 0 0,0 1 0 0 0,0 0 1 0 0,-1 0-1 0 0,1-1 0 0 0,0 1 0 0 0,0 0 0 0 0,-1-1 0 0 0,1 1 0 0 0,0-1 1 0 0,0 1-1 0 0,0 0 0 0 0,0-1 0 0 0,0 1 0 0 0,0-1 0 0 0,-1 1 0 0 0,1 0 0 0 0,0-2 1 0 0,-3-12 411 0 0,5 6-188 0 0,0 0-1 0 0,0 1 0 0 0,1-1 1 0 0,0 1-1 0 0,0-1 0 0 0,1 1 1 0 0,7-11-1 0 0,-5 8-142 0 0,3-4-101 0 0,2 0 0 0 0,17-19 0 0 0,-4 4 0 0 0,-3 5 0 0 0,1 1 0 0 0,0 1 0 0 0,2 1 0 0 0,39-27 0 0 0,-38 34 0 0 0,0 1 0 0 0,1 0 0 0 0,0 2 0 0 0,43-12 0 0 0,-44 17 229 0 0,0 1 1 0 0,47-4-1 0 0,-39 6 14 0 0,-12 1 116 0 0,-1 1 0 0 0,31 2 0 0 0,-41 0-353 0 0,1 0-1 0 0,-1 1 1 0 0,0 0 0 0 0,-1 1 0 0 0,1 0-1 0 0,18 9 1 0 0,-25-11-6 0 0,-1 0 0 0 0,0 1 0 0 0,1-1 0 0 0,-1 1 0 0 0,0 0 0 0 0,0 0 0 0 0,0 0 0 0 0,0 0 0 0 0,0 0 0 0 0,-1 0 0 0 0,1 0 0 0 0,0 1 0 0 0,-1-1 0 0 0,0 0 0 0 0,0 1 0 0 0,2 3 0 0 0,-2-1 0 0 0,0-1 0 0 0,0 1 0 0 0,-1-1 0 0 0,1 1 0 0 0,-1-1 0 0 0,0 1 0 0 0,-1-1 0 0 0,1 1 0 0 0,-2 5 0 0 0,-1 3 0 0 0,-1 0 0 0 0,-1 0 0 0 0,0 0 0 0 0,0-1 0 0 0,-14 21 0 0 0,5-11 0 0 0,-1-1 0 0 0,-2 0 0 0 0,0-1 0 0 0,-1-1 0 0 0,0-1 0 0 0,-2 0 0 0 0,0-2 0 0 0,-1 0 0 0 0,-43 23 0 0 0,12-11 12 0 0,-2-2 0 0 0,-85 27-1 0 0,-121 12-447 0 0,211-54-168 0 0,22-5-1144 0 0,-1-1 0 0 0,-52 4 0 0 0,69-9 213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1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58 8287 0 0,'9'-5'244'0'0,"1"0"-1"0"0,0 0 0 0 0,18-6 0 0 0,-5 3 547 0 0,-21 7-480 0 0,1-1 0 0 0,0 0 0 0 0,-1 0 0 0 0,1 0-1 0 0,-1 0 1 0 0,0 0 0 0 0,3-3 0 0 0,-2 2 147 0 0,-3 3-422 0 0,0 0 0 0 0,0-1 0 0 0,1 1 0 0 0,-1 0 0 0 0,0 0-1 0 0,0 0 1 0 0,1 0 0 0 0,-1-1 0 0 0,0 1 0 0 0,0 0 0 0 0,1 0 0 0 0,-1 0 0 0 0,0 0 0 0 0,0 0 0 0 0,1 0 0 0 0,-1 0 0 0 0,0 0-1 0 0,0 0 1 0 0,1 0 0 0 0,-1 0 0 0 0,0 0 0 0 0,1 0 0 0 0,-1 0 0 0 0,0 0 0 0 0,0 0 0 0 0,1 0 0 0 0,-1 0 0 0 0,0 0 0 0 0,1 0-1 0 0,-1 0 1 0 0,0 1 0 0 0,1-1 0 0 0,0 0 4634 0 0,-36 17-4746 0 0,-68 38-1222 0 0,62-31 1552 0 0,17-10 312 0 0,-41 30 1 0 0,3 5-482 0 0,24-20-278 0 0,2 1 0 0 0,-54 58 0 0 0,68-62 550 0 0,2 0 1 0 0,-21 36 0 0 0,32-45-351 0 0,0 1 0 0 0,1 0 0 0 0,0 1 0 0 0,2-1 0 0 0,-5 23 0 0 0,6-22-6 0 0,1 0 0 0 0,1 1 0 0 0,1 0 0 0 0,1 26 0 0 0,1-41 0 0 0,0-1 0 0 0,1 1 0 0 0,-1 0 0 0 0,1-1 0 0 0,0 1 0 0 0,0 0 0 0 0,1-1 0 0 0,0 1 0 0 0,-1-1 0 0 0,1 0 0 0 0,1 1 0 0 0,-1-1 0 0 0,1 0 0 0 0,-1-1 0 0 0,1 1 0 0 0,0 0 0 0 0,1-1 0 0 0,-1 1 0 0 0,1-1 0 0 0,-1 0 0 0 0,1 0 0 0 0,0-1 0 0 0,8 5 0 0 0,-5-4 0 0 0,1 0 0 0 0,0-1 0 0 0,0 0 0 0 0,0 0 0 0 0,1-1 0 0 0,-1 0 0 0 0,10 0 0 0 0,6-1 0 0 0,30-5 0 0 0,83-13-1384 0 0,-126 17 872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1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1 957 6447 0 0,'0'2'142'0'0,"0"-2"-23"0"0,0 0-1 0 0,0 1 1 0 0,0-1 0 0 0,0 0 0 0 0,-1 0-1 0 0,1 1 1 0 0,0-1 0 0 0,0 0 0 0 0,0 1 0 0 0,1-1-1 0 0,-1 0 1 0 0,0 0 0 0 0,0 1 0 0 0,0-1 0 0 0,0 0-1 0 0,0 0 1 0 0,0 1 0 0 0,0-1 0 0 0,0 0 0 0 0,0 0-1 0 0,1 1 1 0 0,-1-1 0 0 0,0 0 0 0 0,0 0 0 0 0,0 1-1 0 0,1-1 1 0 0,-1 0 0 0 0,0 0 0 0 0,0 0-1 0 0,0 0 1 0 0,1 1 0 0 0,-1-1 0 0 0,0 0 0 0 0,1 0-1 0 0,-1 0 1 0 0,0 0 0 0 0,2 0 274 0 0,-1 1-1 0 0,0-1 1 0 0,0 0 0 0 0,0 0-1 0 0,0-1 1 0 0,1 1 0 0 0,-1 0-1 0 0,0 0 1 0 0,0-1 0 0 0,2 0-1 0 0,5-2-283 0 0,0-1-1 0 0,-1 1 1 0 0,1-2-1 0 0,-1 1 1 0 0,0-1-1 0 0,0 0 1 0 0,10-10-1 0 0,1-4 660 0 0,18-25 0 0 0,-2 2-169 0 0,251-261 492 0 0,-156 169-1065 0 0,64-60-26 0 0,-19 31 0 0 0,-148 145 0 0 0,-26 18 0 0 0,0-1 0 0 0,0 1 0 0 0,0 0 0 0 0,0 0 0 0 0,1 0 0 0 0,-1-1 0 0 0,0 1 0 0 0,0 0 0 0 0,0 0 0 0 0,0 0 0 0 0,1 0 0 0 0,-1 0 0 0 0,0-1 0 0 0,0 1 0 0 0,0 0 0 0 0,1 0 0 0 0,-1 0 0 0 0,0 0 0 0 0,0 0 0 0 0,1 0 0 0 0,-1 0 0 0 0,0 0 0 0 0,0 0 0 0 0,0 0 0 0 0,1 0 0 0 0,-1 0 0 0 0,0 0 0 0 0,0 0 0 0 0,1 0 0 0 0,-1 0 0 0 0,0 0 0 0 0,0 0 0 0 0,1 0 0 0 0,-1 0 0 0 0,0 0 0 0 0,0 0 0 0 0,0 1 0 0 0,1-1 0 0 0,-1 0 0 0 0,0 0 0 0 0,0 0 0 0 0,0 0 0 0 0,0 0 0 0 0,1 1 0 0 0,-1-1 0 0 0,0 0 0 0 0,0 0 0 0 0,0 1 0 0 0,0 7 0 0 0,0-7 0 0 0,-2 21 0 0 0,-1 1 0 0 0,-1-2 0 0 0,-2 1 0 0 0,-10 31 0 0 0,3-12 0 0 0,-19 38 0 0 0,1 14 0 0 0,-25 83 0 0 0,47-138 0 0 0,1 0 0 0 0,-5 70 0 0 0,13-55 0 0 0,10 77 0 0 0,-4-66 0 0 0,-6-54 0 0 0,-4-2 0 0 0,-7 4-408 0 0,5-11-150 0 0,-1 2-440 0 0,6-2 586 0 0,0 0 160 0 0,1 0-1 0 0,-1 0 1 0 0,0 0-1 0 0,0-1 1 0 0,1 1-1 0 0,-1 0 1 0 0,0 0-1 0 0,0-1 1 0 0,0 1-1 0 0,0 0 1 0 0,0-1-1 0 0,-2 1 1 0 0,-4 1-4866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18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13823 0 0,'5'-4'72'0'0,"0"0"0"0"0,1 0 0 0 0,-1 1 0 0 0,1-1 0 0 0,-1 1 0 0 0,1 1 0 0 0,7-3 0 0 0,45-10 669 0 0,-21 6-546 0 0,-15 3 311 0 0,0 1 0 0 0,1 1 0 0 0,38-1 0 0 0,-51 5-1259 0 0,-8 0-3252 0 0,-2 0-1405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1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71 8287 0 0,'0'0'191'0'0,"0"0"26"0"0,0 0 9 0 0,0 0 42 0 0,0 0 158 0 0,0 0 72 0 0,0 0 12 0 0,0 0-67 0 0,-1 2-294 0 0,-3 6 268 0 0,0 1-1 0 0,1 0 0 0 0,-4 15 1 0 0,6-17-318 0 0,-1-2 1 0 0,0 1 0 0 0,-4 9-1 0 0,-134 307 1949 0 0,131-294-1577 0 0,2 1 0 0 0,1 0-1 0 0,-4 47 1 0 0,9-67-425 0 0,1 1 1 0 0,-1-1-1 0 0,2 1 1 0 0,-1-1-1 0 0,1 1 0 0 0,1-1 1 0 0,2 10-1 0 0,-3-16 17 0 0,0 0 0 0 0,0-1 0 0 0,0 1 0 0 0,0-1 0 0 0,0 1 0 0 0,1-1 0 0 0,-1 1 0 0 0,1-1 0 0 0,-1 0 0 0 0,1 0 0 0 0,0 0 0 0 0,0 0 0 0 0,0 0 0 0 0,1 0 0 0 0,-1 0 0 0 0,0-1 0 0 0,0 1 0 0 0,1-1 0 0 0,-1 0 0 0 0,1 0 0 0 0,0 0-1 0 0,-1 0 1 0 0,1 0 0 0 0,0 0 0 0 0,-1 0 0 0 0,1-1 0 0 0,0 0 0 0 0,3 1 0 0 0,-2-2-51 0 0,1 1 0 0 0,-1-1 0 0 0,1 1 0 0 0,-1-1 0 0 0,1-1 0 0 0,-1 1-1 0 0,0-1 1 0 0,0 1 0 0 0,1-1 0 0 0,-1-1 0 0 0,6-3 0 0 0,5-5 390 0 0,19-17 0 0 0,113-114 716 0 0,-134 129-1119 0 0,29-32 1 0 0,47-64 0 0 0,-67 78 0 0 0,-1-1 0 0 0,-2-1 0 0 0,20-46 0 0 0,-32 60-19 0 0,0 0-1 0 0,7-36 1 0 0,-12 47-185 0 0,-1-1 0 0 0,0 0-1 0 0,0 0 1 0 0,-1 0 0 0 0,0 0 0 0 0,-1 0 0 0 0,0 0-1 0 0,-4-14 1 0 0,4 19-52 0 0,0 0 0 0 0,-1 1 0 0 0,0-1 0 0 0,0 1 0 0 0,-4-7 0 0 0,5 8-324 0 0,1 2-285 0 0,0 0-126 0 0,0 0-29 0 0,1-2-585 0 0,0-3 957 0 0,4 3-2603 0 0,12-3 1715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1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11975 0 0,'0'0'267'0'0,"0"0"42"0"0,0 0 17 0 0,0 0-28 0 0,1 1-196 0 0,7 16-92 0 0,-6-12 87 0 0,-1 1 1 0 0,1-1-1 0 0,-1 1 0 0 0,0-1 0 0 0,-1 1 0 0 0,1-1 0 0 0,-1 1 1 0 0,0-1-1 0 0,-1 1 0 0 0,1 0 0 0 0,-1-1 0 0 0,0 1 0 0 0,-1-1 1 0 0,1 0-1 0 0,-1 1 0 0 0,0-1 0 0 0,-5 9 0 0 0,-4 6 113 0 0,-1 0 1 0 0,-29 35-1 0 0,30-41-107 0 0,-86 110 1486 0 0,30-30-1569 0 0,-4 4-24 0 0,24-37-197 0 0,46-59-850 0 0,5-5-385 0 0,18-15-78 0 0,3-15-20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20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380 237 6447 0 0,'-8'9'135'0'0,"-2"0"-1"0"0,0-1 1 0 0,0 0-1 0 0,-17 10 0 0 0,12-9 1817 0 0,-28 23-1 0 0,24-18-307 0 0,18-13-1199 0 0,1-1-149 0 0,0 0 448 0 0,0 0 227 0 0,0 0 44 0 0,0 0-129 0 0,12-6-548 0 0,48-34 920 0 0,-27 17-607 0 0,265-164-188 0 0,-280 176-316 0 0,8-4 175 0 0,0 1 0 0 0,1 1 0 0 0,1 2 0 0 0,35-11 0 0 0,-61 21-321 0 0,-1 1 0 0 0,1-1 0 0 0,0 1 0 0 0,0 0 0 0 0,0-1 0 0 0,0 1 0 0 0,0 0 0 0 0,0 0 0 0 0,0 0 0 0 0,0 1 0 0 0,-1-1 0 0 0,1 0 0 0 0,0 1 0 0 0,0-1 0 0 0,0 1 0 0 0,0 0 0 0 0,-1-1 0 0 0,1 1 0 0 0,0 0 0 0 0,-1 0 0 0 0,1 0 0 0 0,-1 0 0 0 0,1 1 0 0 0,-1-1 0 0 0,1 0 0 0 0,-1 1 0 0 0,0-1 0 0 0,0 0 0 0 0,1 1 0 0 0,-1 0 0 0 0,0-1 0 0 0,0 1 0 0 0,-1 0 0 0 0,1-1 0 0 0,0 1 0 0 0,-1 0 0 0 0,1 0 0 0 0,0 2 0 0 0,0 3 0 0 0,1-1 0 0 0,-1 1 0 0 0,-1-1 0 0 0,1 1 0 0 0,-1 0 0 0 0,-1-1 0 0 0,1 1 0 0 0,-1 0 0 0 0,-3 11 0 0 0,2-12 0 0 0,0 0 0 0 0,-1 0 0 0 0,0 0 0 0 0,0-1 0 0 0,0 1 0 0 0,-1-1 0 0 0,0 0 0 0 0,0 1 0 0 0,0-2 0 0 0,-1 1 0 0 0,-5 4 0 0 0,-8 6 0 0 0,-35 21 0 0 0,40-28 0 0 0,-47 26 0 0 0,-98 41 0 0 0,152-72 0 0 0,-83 38 0 0 0,-28 13 0 0 0,88-43 0 0 0,16-7 0 0 0,1 1 0 0 0,-1 1 0 0 0,1 0 0 0 0,0 0 0 0 0,-15 12 0 0 0,24-15-2 0 0,-11 5-60 0 0,12-8-275 0 0,2 0-138 0 0,20-1 227 0 0,-1-1 0 0 0,1-1-1 0 0,32-9 1 0 0,-16 4 125 0 0,33-6 123 0 0,-60 13 0 0 0,-1 1 0 0 0,1 0 0 0 0,-1 0 0 0 0,0 1 0 0 0,1 0 0 0 0,-1 0 0 0 0,0 1 0 0 0,1 0 0 0 0,-1 0 0 0 0,0 1 0 0 0,14 7 0 0 0,-15-6 0 0 0,0-1 0 0 0,0 1 0 0 0,0 0 0 0 0,-1 1 0 0 0,0 0 0 0 0,0 0 0 0 0,0 0 0 0 0,0 0 0 0 0,-1 1 0 0 0,0 0 0 0 0,0 1 0 0 0,0-1 0 0 0,5 12 0 0 0,-7-7 0 0 0,-3-9 4 0 0,-1 0-1 0 0,1 0 1 0 0,0 0 0 0 0,-1 0-1 0 0,1 0 1 0 0,-1-1 0 0 0,0 1-1 0 0,0 0 1 0 0,0 0 0 0 0,0 0-1 0 0,0-1 1 0 0,0 1 0 0 0,0-1-1 0 0,0 1 1 0 0,-3 2-1 0 0,-27 20 190 0 0,17-14-42 0 0,4-1 47 0 0,-1-1 1 0 0,-1-1 0 0 0,0 0 0 0 0,0 0 0 0 0,0-1 0 0 0,-1-1-1 0 0,-20 6 1 0 0,1-1-199 0 0,-53 26 0 0 0,11-4 0 0 0,32-15 0 0 0,18-7 0 0 0,1-1 0 0 0,-2-1 0 0 0,-41 9 0 0 0,57-16 20 0 0,4 0-251 0 0,0 0 0 0 0,-1 0 0 0 0,1-1 1 0 0,-1 0-1 0 0,1 0 0 0 0,-1 0 0 0 0,-8-2 1 0 0,21-12-1650 0 0,32-37-2072 0 0,-14 18 1906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1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11975 0 0,'0'0'528'0'0,"0"0"112"0"0,0 0-512 0 0,-9 6-128 0 0,2-1 0 0 0,7-5 0 0 0,0 0 0 0 0,-3 9 0 0 0,3-9 0 0 0,5 9-3520 0 0,4 0-736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2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0 11975 0 0,'-2'1'267'0'0,"-29"19"564"0"0,14-9-604 0 0,0 0 1 0 0,0 0-1 0 0,1 2 1 0 0,-26 26-1 0 0,41-37 282 0 0,1-2-66 0 0,1 1-431 0 0,0 1 0 0 0,0-1-1 0 0,0 0 1 0 0,0 0 0 0 0,1 0 0 0 0,-1 0 0 0 0,1 0-1 0 0,-1 0 1 0 0,1 0 0 0 0,-1 0 0 0 0,1-1 0 0 0,-1 1-1 0 0,3 0 1 0 0,10 3 130 0 0,-1-1 1 0 0,1 0-1 0 0,-1-1 0 0 0,1-1 0 0 0,23 0 1 0 0,24 3 443 0 0,-30-1-5 0 0,-16-1-56 0 0,0 0 0 0 0,29 7-1 0 0,-39-7-405 0 0,1 0 0 0 0,-1 1 0 0 0,0-1 1 0 0,0 1-1 0 0,0 0 0 0 0,0 0 0 0 0,0 1 0 0 0,-1-1 0 0 0,1 1 0 0 0,-1 0 0 0 0,5 7 0 0 0,-2-2-19 0 0,0 1-1 0 0,-1-1 1 0 0,-1 2-1 0 0,0-1 1 0 0,0 0-1 0 0,-1 1 1 0 0,0 0 0 0 0,-1 0-1 0 0,-1 0 1 0 0,1 1-1 0 0,0 15 1 0 0,-1 15-174 0 0,-5 75 0 0 0,1-81 147 0 0,0-9 22 0 0,-2 0 0 0 0,0 0-1 0 0,-2 0 1 0 0,-2 0 0 0 0,0-1-1 0 0,-16 34 1 0 0,17-46-178 0 0,-1-1 1 0 0,0 0-1 0 0,-1-1 1 0 0,0 1-1 0 0,-1-2 1 0 0,0 1-1 0 0,-23 18 1 0 0,0-4 109 0 0,-60 35-1 0 0,-48 16-26 0 0,7-6 0 0 0,109-56 0 0 0,0 2 0 0 0,-45 39 0 0 0,59-44 0 0 0,11-11-7 0 0,0-1 0 0 0,0 1 0 0 0,-1-1 0 0 0,1 1 0 0 0,0-1 0 0 0,0 0 0 0 0,-1 1 0 0 0,1-1 0 0 0,0 1 0 0 0,0-1 0 0 0,0 1 0 0 0,0-1 0 0 0,0 1 0 0 0,0-1 0 0 0,0 1 0 0 0,0-1 0 0 0,0 1 0 0 0,0-1 0 0 0,0 2 0 0 0,1-2-44 0 0,-1 1 0 0 0,1-1 0 0 0,-1 1 0 0 0,1-1 1 0 0,-1 1-1 0 0,1-1 0 0 0,-1 0 0 0 0,1 1 0 0 0,0-1 0 0 0,-1 1 0 0 0,1-1 0 0 0,0 0 0 0 0,0 0 0 0 0,-1 1 0 0 0,1-1 0 0 0,0 0 0 0 0,-1 0 0 0 0,1 0 0 0 0,0 0 0 0 0,0 0 1 0 0,-1 0-1 0 0,1 0 0 0 0,0 0 0 0 0,0 0 0 0 0,-1 0 0 0 0,2-1 0 0 0,24-6-1042 0 0,-21 6 852 0 0,22-8-782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2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10135 0 0,'0'0'464'0'0,"0"0"-9"0"0,1-1-155 0 0,14-8 1303 0 0,-13 8-1407 0 0,-1 0 0 0 0,1-1 0 0 0,0 1 0 0 0,-1 0 0 0 0,1 0-1 0 0,0 0 1 0 0,0 1 0 0 0,0-1 0 0 0,-1 0 0 0 0,1 1 0 0 0,0-1 0 0 0,0 1-1 0 0,3-1 1 0 0,8 0 337 0 0,0 0 0 0 0,-1-1 0 0 0,20-5 0 0 0,15-3 443 0 0,92-10 1516 0 0,-104 16-2473 0 0,14-1 106 0 0,-3 4-4299 0 0,-46 1 2640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2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15663 0 0,'0'0'356'0'0,"0"0"50"0"0,0 0 20 0 0,0 0-42 0 0,2 0-250 0 0,9 0 126 0 0,0 0 0 0 0,0-1 1 0 0,0-1-1 0 0,0 0 1 0 0,0 0-1 0 0,0-1 1 0 0,19-8-1 0 0,19-4 639 0 0,-1 3-87 0 0,-25 5-750 0 0,1 1-1 0 0,-1 1 1 0 0,1 1 0 0 0,30-1-1 0 0,-39 6-266 0 0,20-2 485 0 0,-12-2-3148 0 0,-23 3 1845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2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11975 0 0,'0'0'267'0'0,"0"0"42"0"0,0 0 17 0 0,3 2-28 0 0,-2-2-292 0 0,0 1-1 0 0,0 0 0 0 0,0-1 1 0 0,0 1-1 0 0,0 0 0 0 0,0 0 1 0 0,-1 0-1 0 0,1 0 0 0 0,0 0 1 0 0,0 0-1 0 0,0 0 0 0 0,-1 0 1 0 0,1 0-1 0 0,-1 0 0 0 0,1 0 1 0 0,-1 0-1 0 0,1 0 0 0 0,-1 1 1 0 0,0-1-1 0 0,1 2 0 0 0,-1-1 0 0 0,0 0 0 0 0,-1 0-1 0 0,1 0 1 0 0,0 0 0 0 0,-1 0 0 0 0,1-1-1 0 0,-1 1 1 0 0,0 0 0 0 0,0 0-1 0 0,0 0 1 0 0,0 0 0 0 0,0-1 0 0 0,0 1-1 0 0,-2 1 1 0 0,-20 25 933 0 0,-2-1 0 0 0,-52 43 0 0 0,-18 20 249 0 0,-156 230-1171 0 0,241-306-971 0 0,0 0 0 0 0,-1 0 0 0 0,-1-1 1 0 0,-16 15-1 0 0,19-20-4455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22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26 559 8287 0 0,'-9'0'756'0'0,"1"-2"-622"0"0,2-4-120 0 0,6 4 27 0 0,-1 1 0 0 0,1-1-1 0 0,-1 0 1 0 0,1 0-1 0 0,0 0 1 0 0,0 0 0 0 0,-1 0-1 0 0,1 0 1 0 0,1 1 0 0 0,-1-1-1 0 0,0 0 1 0 0,0 0-1 0 0,1 0 1 0 0,-1 0 0 0 0,1 1-1 0 0,-1-1 1 0 0,1 0 0 0 0,1-1-1 0 0,2-5 396 0 0,0 1 0 0 0,10-13-1 0 0,-3 5-58 0 0,24-32 457 0 0,47-49 0 0 0,-70 82-870 0 0,32-33 106 0 0,72-62 0 0 0,-82 82 511 0 0,1 1 0 0 0,1 2 0 0 0,45-23 0 0 0,-71 43-463 0 0,0-1 0 0 0,0 1 0 0 0,0 1 0 0 0,0 0 0 0 0,0 0 0 0 0,1 1 0 0 0,10-1 0 0 0,-14 2-65 0 0,0 1 0 0 0,-1 0 0 0 0,1 1 0 0 0,0 0 0 0 0,-1 0 0 0 0,1 0 0 0 0,-1 1 0 0 0,1 0 0 0 0,-1 0-1 0 0,0 1 1 0 0,0-1 0 0 0,7 6 0 0 0,-4-3 36 0 0,-1 0 0 0 0,0 1 0 0 0,-1 0 0 0 0,0 1 0 0 0,0 0 0 0 0,0 0 1 0 0,-1 0-1 0 0,0 1 0 0 0,0 0 0 0 0,-1 0 0 0 0,0 0 0 0 0,0 1 0 0 0,-1 0 0 0 0,0 0 0 0 0,0 0 0 0 0,-1 0 0 0 0,-1 1 0 0 0,0-1 0 0 0,0 1 0 0 0,0 0 0 0 0,-1-1 0 0 0,-1 19 0 0 0,-7 28-89 0 0,6-53 0 0 0,0 1 0 0 0,1-1 0 0 0,-1 1 0 0 0,-1-1 0 0 0,1 1 0 0 0,0-1 0 0 0,-1 0 0 0 0,0 1 0 0 0,1-1 0 0 0,-4 4 0 0 0,-2 1 0 0 0,0 0 0 0 0,-10 8 0 0 0,11-10 0 0 0,0-1 0 0 0,0 2 0 0 0,1-1 0 0 0,0 0 0 0 0,-6 10 0 0 0,4-5 149 0 0,0-1-1 0 0,0 0 1 0 0,-1 0-1 0 0,-1-1 1 0 0,1 0-1 0 0,-1 0 1 0 0,-1-1-1 0 0,-12 8 1 0 0,-10 6 206 0 0,-46 22 1 0 0,13-13-1269 0 0,-128 43 0 0 0,146-59 365 0 0,-95 17 0 0 0,124-30-591 0 0,7-2-3258 0 0,9 0-1217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2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1 13823 0 0,'0'0'315'0'0,"0"0"45"0"0,0 0 21 0 0,2-1-49 0 0,-25 7 101 0 0,1 1 0 0 0,-1 2 0 0 0,2-1-1 0 0,-23 14 1 0 0,-48 25-433 0 0,40-21 0 0 0,1 1 0 0 0,-59 43 0 0 0,84-50 33 0 0,-85 70 624 0 0,97-77-532 0 0,1 1 0 0 0,0 0 0 0 0,2 1 0 0 0,-1 0 0 0 0,-14 27 0 0 0,14-21-23 0 0,2 0-1 0 0,0 1 0 0 0,1 0 1 0 0,2 1-1 0 0,-11 45 0 0 0,18-67-109 0 0,-2 13 35 0 0,0-1 1 0 0,1 1-1 0 0,1 0 1 0 0,0 0-1 0 0,2 14 1 0 0,-2-25-106 0 0,1 0-1 0 0,-1 1 1 0 0,1-1 0 0 0,0 0 0 0 0,0 0 0 0 0,0 0-1 0 0,1 0 1 0 0,-1-1 0 0 0,1 1 0 0 0,-1 0-1 0 0,1-1 1 0 0,0 1 0 0 0,0-1 0 0 0,0 1-1 0 0,1-1 1 0 0,-1 0 0 0 0,0 0 0 0 0,1 0 0 0 0,0 0-1 0 0,-1 0 1 0 0,1-1 0 0 0,0 1 0 0 0,0-1-1 0 0,0 1 1 0 0,0-1 0 0 0,0 0 0 0 0,0-1-1 0 0,4 2 1 0 0,12 0-4220 0 0,2-4-1316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23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101 696 8287 0 0,'0'0'191'0'0,"-1"1"26"0"0,-14 18-8 0 0,11-15-168 0 0,1 1 0 0 0,-1-1 1 0 0,0 0-1 0 0,0 0 0 0 0,-7 5 0 0 0,6-6 439 0 0,0 1 0 0 0,0 0 0 0 0,1 0 0 0 0,-1 1 0 0 0,-5 7 0 0 0,9-11 475 0 0,1-1-290 0 0,-2 0-92 0 0,0 0 0 0 0,0 0 0 0 0,0-1 0 0 0,0 1 0 0 0,1 0 0 0 0,-1-1-1 0 0,0 0 1 0 0,-2-1 0 0 0,12-16-131 0 0,0 1 0 0 0,2 0-1 0 0,0 1 1 0 0,0 0 0 0 0,20-22 0 0 0,-4 4-429 0 0,22-27-13 0 0,65-64 0 0 0,66-46 0 0 0,-89 86 0 0 0,-38 36 0 0 0,86-65 0 0 0,-116 102-64 0 0,-21 14-178 0 0,0 0 0 0 0,0 0 0 0 0,0 0 0 0 0,0 0 1 0 0,0 0-1 0 0,0 4 0 0 0,-1-6 173 0 0,3 9 48 0 0,-1-1 1 0 0,0 0 0 0 0,-1 1 0 0 0,0-1 0 0 0,0 1-1 0 0,-1-1 1 0 0,0 1 0 0 0,-3 15 0 0 0,-2 1 459 0 0,-12 38 0 0 0,10-41 83 0 0,-5 13-324 0 0,-2-2 0 0 0,-18 33 0 0 0,5-10-184 0 0,-10 11-14 0 0,26-49 0 0 0,1 1 0 0 0,0 0 0 0 0,2 1 0 0 0,-8 23 0 0 0,12-29 0 0 0,1 0 0 0 0,0 1 0 0 0,0-1 0 0 0,2 1 0 0 0,0 21 0 0 0,1-33 0 0 0,0 1 0 0 0,0-1 0 0 0,1 1 0 0 0,0-1 0 0 0,0 1 0 0 0,0-1 0 0 0,0 0 0 0 0,0 1 0 0 0,0-1 0 0 0,1 0 0 0 0,0 0 0 0 0,0 0 0 0 0,0 0 0 0 0,0 0 0 0 0,0 0 0 0 0,0-1 0 0 0,1 1 0 0 0,-1-1 0 0 0,1 1 0 0 0,0-1 0 0 0,0 0 0 0 0,0 0 0 0 0,0 0 0 0 0,0-1 0 0 0,0 1 0 0 0,0-1 0 0 0,1 1 0 0 0,3 0 0 0 0,-4-2-8 0 0,0 1-1 0 0,-1-1 1 0 0,1 0-1 0 0,0 0 1 0 0,0 0 0 0 0,0 0-1 0 0,-1 0 1 0 0,1-1-1 0 0,0 1 1 0 0,0-1 0 0 0,-1 0-1 0 0,5-1 1 0 0,-6 1-16 0 0,0 0-124 0 0,0 1-1 0 0,0-1 1 0 0,0 0 0 0 0,0 0 0 0 0,0 0 0 0 0,0 0 0 0 0,0-1-1 0 0,0 1 1 0 0,0 0 0 0 0,0 0 0 0 0,0-1 0 0 0,-1 1-1 0 0,1 0 1 0 0,-1-1 0 0 0,1-1 0 0 0,0 1-141 0 0,5-13-734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2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13823 0 0,'0'0'315'0'0,"0"0"45"0"0,2 0 21 0 0,18-8-123 0 0,18-3-60 0 0,15 1 1286 0 0,77-25 0 0 0,-122 33-1386 0 0,37-13-234 0 0,93-19 1 0 0,-137 34-6332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24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11975 0 0,'0'0'547'0'0,"-1"1"-11"0"0,-2 5-344 0 0,-1-2-97 0 0,4-2 4 0 0,0-1 0 0 0,0 0 0 0 0,0 1 0 0 0,0-1 0 0 0,0 0 0 0 0,0 0 0 0 0,0 1 0 0 0,1-1 0 0 0,-1 0 0 0 0,0 1 0 0 0,1-1 0 0 0,0 2 0 0 0,-1-3-12 0 0,3 6 142 0 0,-1-1 0 0 0,1 1 0 0 0,0-1-1 0 0,1 0 1 0 0,-1 0 0 0 0,1 0 0 0 0,5 5-1 0 0,34 29 952 0 0,-20-18-606 0 0,47 42 434 0 0,91 90-453 0 0,-145-135-320 0 0,-5-7 197 0 0,19 26 0 0 0,-27-32-377 0 0,0 0-1 0 0,0 0 0 0 0,0 0 1 0 0,-1 1-1 0 0,0-1 1 0 0,0 1-1 0 0,0-1 1 0 0,1 12-1 0 0,-1-2-52 0 0,-2 0-1 0 0,1 1 1 0 0,-2-1-1 0 0,0 0 0 0 0,-1 0 1 0 0,0-1-1 0 0,-1 1 1 0 0,-1 0-1 0 0,0-1 1 0 0,-1 1-1 0 0,-9 16 1 0 0,4-11-3 0 0,-2 0 1 0 0,0-1 0 0 0,-1-1 0 0 0,-1 0 0 0 0,-1 0-1 0 0,-29 27 1 0 0,19-22 0 0 0,-24 23 0 0 0,-103 74 0 0 0,113-94-3588 0 0,38-25 1566 0 0,1-1-24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2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74 8287 0 0,'0'0'191'0'0,"0"0"26"0"0,0 0 9 0 0,-2 0-34 0 0,-51 9 1318 0 0,47-8-1214 0 0,0 0 0 0 0,1 1 0 0 0,-1 0 0 0 0,1 0 0 0 0,-1 0 0 0 0,1 1 0 0 0,0 0 0 0 0,-9 6 0 0 0,7-5 190 0 0,0 1 0 0 0,-1-1 0 0 0,-9 3 0 0 0,7-3-76 0 0,7-3-52 0 0,-1 1 0 0 0,1-1 1 0 0,0 0-1 0 0,-1 0 1 0 0,-5 0-1 0 0,7-1 154 0 0,4 0 0 0 0,12 1-407 0 0,-1-1 1 0 0,1 0-1 0 0,-1-1 0 0 0,0-1 0 0 0,1 0 0 0 0,13-5 1 0 0,-9 4 208 0 0,63-21 990 0 0,-36 10-1019 0 0,48-14-268 0 0,85-23-18 0 0,-168 48-227 0 0,6 0 475 0 0,9 2-5390 0 0,-16 1-997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1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89 15663 0 0,'0'0'356'0'0,"0"-2"50"0"0,11-24 538 0 0,-10 24-822 0 0,-1 1 0 0 0,1-1 0 0 0,-1 0 1 0 0,0 1-1 0 0,1-1 0 0 0,-1 0 1 0 0,0 1-1 0 0,0-1 0 0 0,0 0 1 0 0,-1 1-1 0 0,1-1 0 0 0,0 1 1 0 0,-1-1-1 0 0,1 0 0 0 0,-1 1 1 0 0,1-1-1 0 0,-1 1 0 0 0,0-1 0 0 0,1 1 1 0 0,-1-1-1 0 0,0 1 0 0 0,0 0 1 0 0,0-1-1 0 0,0 1 0 0 0,0 0 1 0 0,0 0-1 0 0,-1 0 0 0 0,1 0 1 0 0,0 0-1 0 0,-1 0 0 0 0,-1-1 0 0 0,1 0 16 0 0,-1 1 0 0 0,0-1-1 0 0,0 1 1 0 0,0-1 0 0 0,0 1-1 0 0,0 0 1 0 0,-1 0 0 0 0,1 0-1 0 0,0 1 1 0 0,0-1 0 0 0,0 1-1 0 0,-1 0 1 0 0,1 0-1 0 0,-7 0 1 0 0,-14 6-91 0 0,0 2 0 0 0,0 0 1 0 0,-42 21-1 0 0,-64 44-79 0 0,84-45 47 0 0,-120 79-15 0 0,49-30 0 0 0,105-69 0 0 0,0 1 0 0 0,-13 13 0 0 0,24-22 0 0 0,1 0 0 0 0,0 0 0 0 0,0 0 0 0 0,-1 0 0 0 0,1 0 0 0 0,0 1 0 0 0,0-1 0 0 0,-1 0 0 0 0,1 0 0 0 0,0 1 0 0 0,0-1 0 0 0,0 0 0 0 0,0 0 0 0 0,-1 1 0 0 0,1-1 0 0 0,0 0 0 0 0,0 0 0 0 0,0 1 0 0 0,0-1 0 0 0,0 0 0 0 0,0 1 0 0 0,0-1 0 0 0,0 0 0 0 0,0 0 0 0 0,0 1 0 0 0,0-1 0 0 0,0 0 0 0 0,0 1 0 0 0,0-1 0 0 0,0 0 0 0 0,0 0 0 0 0,0 1 0 0 0,0-1 0 0 0,0 0 0 0 0,1 1 0 0 0,-1-1 0 0 0,0 0 0 0 0,0 0 0 0 0,0 1 0 0 0,0-1 0 0 0,0 0 0 0 0,1 0 0 0 0,-1 0 0 0 0,0 1 0 0 0,0-1 0 0 0,1 0 0 0 0,-1 0 0 0 0,0 0 0 0 0,0 0 0 0 0,1 1 0 0 0,-1-1 0 0 0,0 0 0 0 0,0 0 0 0 0,1 0 0 0 0,-1 0 0 0 0,0 0 0 0 0,1 0 0 0 0,-1 0 0 0 0,0 0 0 0 0,0 0 0 0 0,1 0 0 0 0,-1 0 0 0 0,0 0 0 0 0,1 0 0 0 0,-1 0 0 0 0,0 0 0 0 0,1 0 0 0 0,16 3 0 0 0,0-1 0 0 0,0-1 0 0 0,18 0 0 0 0,11 0 0 0 0,-2 4 0 0 0,0 2 0 0 0,-1 2 0 0 0,0 2 0 0 0,0 1 0 0 0,-1 3 0 0 0,-1 1 0 0 0,-1 2 0 0 0,69 42 0 0 0,-90-48 0 0 0,-2 0 0 0 0,18 17 0 0 0,-28-23 0 0 0,0 0 0 0 0,-1 1 0 0 0,0 0 0 0 0,0 0 0 0 0,-1 0 0 0 0,0 1 0 0 0,6 12 0 0 0,-10-18 0 0 0,0 0 0 0 0,0 0 0 0 0,-1 0 0 0 0,1 1 0 0 0,-1-1 0 0 0,0 0 0 0 0,0 1 0 0 0,0-1 0 0 0,0 0 0 0 0,0 1 0 0 0,0-1 0 0 0,-1 0 0 0 0,1 1 0 0 0,-1-1 0 0 0,1 0 0 0 0,-1 0 0 0 0,0 1 0 0 0,0-1 0 0 0,0 0 0 0 0,0 0 0 0 0,0 0 0 0 0,0 0 0 0 0,-1 0 0 0 0,1-1 0 0 0,-1 1 0 0 0,-2 2 0 0 0,-5 4 0 0 0,1 0 0 0 0,-2-1 0 0 0,-19 12 0 0 0,28-18 0 0 0,-23 13 0 0 0,0-2 0 0 0,-52 19 0 0 0,-56 9 0 0 0,58-19 0 0 0,-25 6 19 0 0,-37 12-439 0 0,61-22-1587 0 0,73-16 1495 0 0,14-13-5588 0 0,6-4-144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25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11975 0 0,'0'0'267'0'0,"0"0"42"0"0,0 0 17 0 0,-4 5 74 0 0,3-1-396 0 0,0 1 1 0 0,1-1-1 0 0,0 0 1 0 0,0 1-1 0 0,1 4 1 0 0,-1 12 414 0 0,-2 29 1033 0 0,1-17-542 0 0,-2 1 0 0 0,-1 0 0 0 0,-13 53 0 0 0,9-60-808 0 0,0-1-1 0 0,-3 0 0 0 0,0 0 1 0 0,-1-1-1 0 0,-21 31 0 0 0,25-45-204 0 0,0 1-1 0 0,1 0 0 0 0,1 0 1 0 0,0 0-1 0 0,0 1 0 0 0,1 0 1 0 0,-5 22-1 0 0,9-34-849 0 0,3 0-58 0 0,5 2-12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26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2 15663 0 0,'0'0'356'0'0,"0"0"50"0"0,2 0 20 0 0,7-1-42 0 0,2 2-250 0 0,-10 0-134 0 0,0 0 1 0 0,0 0 0 0 0,0 0 0 0 0,0 0 0 0 0,0 0-1 0 0,0 0 1 0 0,0 0 0 0 0,-1 1 0 0 0,1-1 0 0 0,0 0-1 0 0,-1 0 1 0 0,1 1 0 0 0,-1-1 0 0 0,0 0 0 0 0,1 1-1 0 0,-1-1 1 0 0,0 0 0 0 0,0 1 0 0 0,0-1 0 0 0,0 1-1 0 0,0-1 1 0 0,0 2 0 0 0,-1 3-2 0 0,1-1 0 0 0,-1 0 1 0 0,0 0-1 0 0,-3 7 0 0 0,-8 16 299 0 0,-2-1 1 0 0,0-1-1 0 0,-2 0 0 0 0,-32 40 0 0 0,-10 17 323 0 0,35-47-319 0 0,9-17-54 0 0,1 1 0 0 0,1 1 0 0 0,1 0 0 0 0,-13 35 0 0 0,15-30-1002 0 0,-22 42 0 0 0,9-20 632 0 0,21-46-248 0 0,1-2-118 0 0,0 0-22 0 0,0 0-138 0 0,0 0-572 0 0,2-3-253 0 0,10-11-51 0 0,0-4-11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26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 13823 0 0,'0'0'315'0'0,"0"0"45"0"0,0 0 21 0 0,1-2-49 0 0,3-7-318 0 0,1 0 0 0 0,1 1 0 0 0,-1-1 0 0 0,1 2 0 0 0,1-1 0 0 0,-1 0-1 0 0,2 1 1 0 0,8-7 0 0 0,-2 1-14 0 0,16-20-1 0 0,-5 2 1 0 0,1 1 0 0 0,1 2 0 0 0,1 0 0 0 0,2 2 0 0 0,62-43 0 0 0,-75 59 183 0 0,0 2 0 0 0,1 0 0 0 0,1 0 0 0 0,-1 2 0 0 0,1 0 0 0 0,0 1 0 0 0,0 1 0 0 0,1 1-1 0 0,-1 1 1 0 0,31 0 0 0 0,-41 3 52 0 0,-1-1 1 0 0,1 2-1 0 0,-1-1 0 0 0,0 1 1 0 0,0 0-1 0 0,0 1 0 0 0,0 0 0 0 0,0 0 1 0 0,0 1-1 0 0,-1-1 0 0 0,1 2 0 0 0,-1-1 1 0 0,0 1-1 0 0,7 7 0 0 0,-10-8-206 0 0,0 0-1 0 0,0 1 1 0 0,0 0-1 0 0,0 0 1 0 0,-1 0-1 0 0,0 1 1 0 0,0-1 0 0 0,0 1-1 0 0,0 0 1 0 0,-1-1-1 0 0,0 1 1 0 0,-1 0-1 0 0,1 0 1 0 0,-1 0-1 0 0,0 1 1 0 0,0-1 0 0 0,-1 0-1 0 0,0 0 1 0 0,-1 12-1 0 0,-1-2-28 0 0,-1-1 0 0 0,0 1 0 0 0,-1-1 0 0 0,-1 0 0 0 0,0 0 0 0 0,-9 16 0 0 0,9-21 0 0 0,-1 0 0 0 0,0 0 0 0 0,-1 0 0 0 0,0-1 0 0 0,-1 0 0 0 0,0 0 0 0 0,0-1 0 0 0,-19 15 0 0 0,-6-1 9 0 0,0-2-1 0 0,-2-1 1 0 0,-47 19-1 0 0,-116 31-428 0 0,86-43-1276 0 0,67-17-18 0 0,27-6 694 0 0,5-3-4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2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 13823 0 0,'0'0'315'0'0,"0"0"45"0"0,0 0 21 0 0,0 0-49 0 0,-1 1-220 0 0,-20 18 509 0 0,-44 30-1 0 0,-4 2 191 0 0,-8 10-811 0 0,-5 4 0 0 0,50-37 58 0 0,1-3 315 0 0,1 3 0 0 0,-49 57 1 0 0,72-76-316 0 0,0 0 0 0 0,1 0 0 0 0,0 1 0 0 0,1 0 0 0 0,0 1 0 0 0,0-1 0 0 0,1 1 0 0 0,1 0 0 0 0,0-1 0 0 0,0 2 0 0 0,1-1 0 0 0,0 0 0 0 0,1 0 0 0 0,0 23 0 0 0,2-28-58 0 0,0 0 0 0 0,1 0 0 0 0,-1-1 0 0 0,1 1 0 0 0,0 0 0 0 0,0-1 0 0 0,1 1 0 0 0,5 9 0 0 0,-2-6 0 0 0,1 0 0 0 0,0 0 0 0 0,15 15 0 0 0,-15-19-312 0 0,0 0 0 0 0,1 0-1 0 0,0 0 1 0 0,-1-1 0 0 0,1 0-1 0 0,0-1 1 0 0,1 0 0 0 0,-1 0-1 0 0,1-1 1 0 0,-1 0 0 0 0,11 1-1 0 0,4-1-5483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2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10135 0 0,'0'0'231'0'0,"0"0"29"0"0,0 0 19 0 0,-2 0-41 0 0,-5 1-44 0 0,5-1 552 0 0,2 0 232 0 0,-2 2-690 0 0,0-1 1 0 0,1 0 0 0 0,-1 0 0 0 0,1 1-1 0 0,-1-1 1 0 0,1 1 0 0 0,-3 3 0 0 0,1-2 39 0 0,-26 31 1756 0 0,26-31-1897 0 0,0 0 0 0 0,1 0-1 0 0,0 0 1 0 0,0 1 0 0 0,0-1-1 0 0,0 1 1 0 0,-2 6 0 0 0,2-5-163 0 0,0-1 0 0 0,0 0 1 0 0,0 0-1 0 0,-1 0 1 0 0,-4 6-1 0 0,-117 142 419 0 0,35-21 1162 0 0,80-115-1882 0 0,-2 0 1 0 0,0 0-1 0 0,-1-1 0 0 0,-14 14 0 0 0,23-26-198 0 0,-5 5 27 0 0,5-3-4902 0 0,3-5 3303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28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260 171 8287 0 0,'-4'2'87'0'0,"1"0"-1"0"0,0 0 1 0 0,0 0-1 0 0,0 1 0 0 0,1-1 1 0 0,-1 1-1 0 0,1-1 1 0 0,-1 1-1 0 0,-2 4 0 0 0,1-2 96 0 0,0-1-1 0 0,0 0 1 0 0,-1 0 0 0 0,-8 6-1 0 0,-4 3 383 0 0,15-11-225 0 0,0-1 0 0 0,0 0 0 0 0,0 0 0 0 0,0 0 0 0 0,0 0 0 0 0,0 0 0 0 0,-1-1 0 0 0,1 1 0 0 0,0-1-1 0 0,0 1 1 0 0,-1-1 0 0 0,1 0 0 0 0,0 0 0 0 0,-3 0 0 0 0,4 0-303 0 0,-1 0 476 0 0,2 0 0 0 0,0 0 68 0 0,0 0 286 0 0,0 0 124 0 0,0 0 30 0 0,0 0-133 0 0,3-2-840 0 0,0 0 1 0 0,-1 0-1 0 0,1 1 1 0 0,0-1-1 0 0,0 1 1 0 0,6-2-1 0 0,3-2-42 0 0,112-43-5 0 0,-2 0 0 0 0,-97 37 0 0 0,35-17 0 0 0,79-26 0 0 0,-32 16 0 0 0,-105 37 0 0 0,1 0 0 0 0,-1 0 0 0 0,1 1 0 0 0,-1-1 0 0 0,1 1 0 0 0,0 0 0 0 0,-1 0 0 0 0,1 0 0 0 0,0 0 0 0 0,2 1 0 0 0,6 4 0 0 0,-10-4 0 0 0,0 0 0 0 0,0 0 0 0 0,0 0 0 0 0,0 0 0 0 0,0 1 0 0 0,0-1 0 0 0,-1 0 0 0 0,1 1 0 0 0,0-1 0 0 0,-1 1 0 0 0,1-1 0 0 0,-1 1 0 0 0,1-1 0 0 0,-1 1 0 0 0,0-1 0 0 0,0 1 0 0 0,0-1 0 0 0,0 1 0 0 0,0-1 0 0 0,0 1 0 0 0,0 0 0 0 0,0-1 0 0 0,0 1 0 0 0,-1-1 0 0 0,0 3 0 0 0,-2 5 0 0 0,0 0 0 0 0,-1-1 0 0 0,-6 11 0 0 0,4-7 0 0 0,-2 3 0 0 0,0-1 0 0 0,0-1 0 0 0,-2 1 0 0 0,1-1 0 0 0,-2-1 0 0 0,0 0 0 0 0,0 0 0 0 0,-19 14 0 0 0,11-12 0 0 0,0-1 0 0 0,0-1 0 0 0,-1-1 0 0 0,-1-1 0 0 0,-31 11 0 0 0,-5 0 0 0 0,0-2 0 0 0,-76 12 0 0 0,0-6 0 0 0,124-24 0 0 0,9-1 0 0 0,0 0 0 0 0,0 0 0 0 0,0 0 0 0 0,0 0 0 0 0,-1 0 0 0 0,1 0 0 0 0,0 0 0 0 0,0 0 0 0 0,0 0 0 0 0,0 0 0 0 0,0 0 0 0 0,0 0 0 0 0,-1 0 0 0 0,1 0 0 0 0,0 0 0 0 0,0 0 0 0 0,0 0 0 0 0,0 0 0 0 0,0 0 0 0 0,-1-1 0 0 0,1 1 0 0 0,0 0 0 0 0,0 0 0 0 0,0 0 0 0 0,0 0 0 0 0,0 0 0 0 0,0 0 0 0 0,0 0 0 0 0,0-1 0 0 0,0 1 0 0 0,0 0 0 0 0,-1 0 0 0 0,1 0 0 0 0,0 0 0 0 0,0 0 0 0 0,0 0 0 0 0,0-1 0 0 0,0 1 0 0 0,0 0 0 0 0,0 0 0 0 0,0 0 0 0 0,2-2 0 0 0,-1 1 0 0 0,0 0 0 0 0,1 0 0 0 0,-1 0 0 0 0,1-1 0 0 0,0 2 0 0 0,-1-1 0 0 0,1 0 0 0 0,0 0 0 0 0,0 0 0 0 0,0 1 0 0 0,2-1 0 0 0,26-7 0 0 0,96-10-1802 0 0,-78 9 1677 0 0,13-1 82 0 0,-55 10 44 0 0,1-1-1 0 0,-1 1 0 0 0,0 1 0 0 0,1-1 1 0 0,-1 1-1 0 0,0 0 0 0 0,8 2 0 0 0,-9-1 0 0 0,-1 0 0 0 0,0 0 0 0 0,0 0 0 0 0,-1 1 0 0 0,1-1 0 0 0,0 1 0 0 0,-1 0 0 0 0,0 0 0 0 0,1 0 0 0 0,-1 1 0 0 0,0-1 0 0 0,-1 1 0 0 0,1-1 0 0 0,-1 1 0 0 0,1 0 0 0 0,-1 0 0 0 0,0 0 0 0 0,-1 0 0 0 0,1 0 0 0 0,-1 1 0 0 0,0-1 0 0 0,0 0 0 0 0,0 1 0 0 0,0-1 0 0 0,-1 1 0 0 0,0-1 0 0 0,0 8 0 0 0,0-9 0 0 0,0-1 0 0 0,0 0 0 0 0,0 0 0 0 0,-1 0 0 0 0,1 0 0 0 0,0 0 0 0 0,-1 0 0 0 0,0 0 0 0 0,1 0 0 0 0,-1 0 0 0 0,-2 3 0 0 0,0 1 0 0 0,-1 2 56 0 0,1-1-1 0 0,-2 0 1 0 0,1-1-1 0 0,0 1 1 0 0,-1-1-1 0 0,-1 0 1 0 0,1 0-1 0 0,-1 0 1 0 0,0-1 0 0 0,0 0-1 0 0,0 0 1 0 0,-1 0-1 0 0,1-1 1 0 0,-11 5-1 0 0,-11 4 306 0 0,0-2 0 0 0,-43 12 0 0 0,45-15-301 0 0,-145 49-44 0 0,70-22-16 0 0,88-33 343 0 0,4 0-4571 0 0,16-9-2255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2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 13823 0 0,'-1'-1'61'0'0,"-1"1"-1"0"0,1 0 1 0 0,0-1-1 0 0,-1 1 1 0 0,1 0-1 0 0,0 0 1 0 0,-1 0-1 0 0,1 0 1 0 0,-1 0-1 0 0,1 1 1 0 0,0-1-1 0 0,-1 0 1 0 0,1 1-1 0 0,0-1 0 0 0,0 1 1 0 0,-1-1-1 0 0,1 1 1 0 0,0-1-1 0 0,0 1 1 0 0,0 0-1 0 0,-1 0 1 0 0,1 0-1 0 0,0-1 1 0 0,-1 3-1 0 0,0 2 32 0 0,0-1 0 0 0,1 1-1 0 0,0-1 1 0 0,0 1 0 0 0,0 0-1 0 0,1-1 1 0 0,-1 1 0 0 0,1 0-1 0 0,0 0 1 0 0,0 0 0 0 0,2 6-1 0 0,1 3 361 0 0,0 0 0 0 0,7 21 0 0 0,-3-19-280 0 0,0 0 0 0 0,1-1 0 0 0,0 1-1 0 0,2-2 1 0 0,-1 1 0 0 0,2-1 0 0 0,0-1 0 0 0,1 0 0 0 0,23 21-1 0 0,11 3-247 0 0,80 49 0 0 0,1 0 142 0 0,-108-71-52 0 0,0 1-1 0 0,-1 0 0 0 0,-1 2 1 0 0,25 32-1 0 0,-36-42 105 0 0,-1-1 0 0 0,0 1-1 0 0,-1 0 1 0 0,1 0 0 0 0,-2 1 0 0 0,1-1 0 0 0,-1 1 0 0 0,-1 0-1 0 0,1-1 1 0 0,-2 1 0 0 0,1 0 0 0 0,-1 1 0 0 0,0-1 0 0 0,-1 0-1 0 0,-1 16 1 0 0,-2-9 106 0 0,-1 1 0 0 0,0-1 0 0 0,-1 0 0 0 0,-1-1-1 0 0,0 1 1 0 0,-1-1 0 0 0,-14 22 0 0 0,7-17-114 0 0,-1 0 0 0 0,0-1 1 0 0,-2 0-1 0 0,-26 23 0 0 0,7-13 67 0 0,-59 39-1 0 0,-40 12 1020 0 0,-42 11-4115 0 0,56-44-1841 0 0,96-39-1724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2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33 116 10135 0 0,'-26'-2'1008'0'0,"25"2"-998"0"0,1 0-1 0 0,0 0 0 0 0,0 0 1 0 0,0 0-1 0 0,0 0 0 0 0,-1-1 1 0 0,1 1-1 0 0,0 0 0 0 0,0 0 1 0 0,0 0-1 0 0,-1 0 0 0 0,1 0 1 0 0,0 0-1 0 0,0 0 1 0 0,0 1-1 0 0,-1-1 0 0 0,1 0 1 0 0,0 0-1 0 0,0 0 0 0 0,0 0 1 0 0,0 0-1 0 0,-1 0 0 0 0,1 0 1 0 0,0 0-1 0 0,0 0 0 0 0,0 0 1 0 0,0 1-1 0 0,-1-1 0 0 0,1 0 1 0 0,0 0-1 0 0,0 0 0 0 0,0 0 1 0 0,0 1-1 0 0,0-1 0 0 0,5 5 289 0 0,15 4 381 0 0,-18-8-455 0 0,-1 0 356 0 0,0-1-493 0 0,-1 0-1 0 0,1 0 1 0 0,-1 1 0 0 0,1-1-1 0 0,-1 0 1 0 0,1 0-1 0 0,0 0 1 0 0,-1 0-1 0 0,1 0 1 0 0,-1 1 0 0 0,1-1-1 0 0,-1 0 1 0 0,1 0-1 0 0,0-1 1 0 0,-1 1-1 0 0,1 0 1 0 0,-1 0 0 0 0,1 0-1 0 0,0 0 1 0 0,11-1 4249 0 0,3 4-3641 0 0,1-1 0 0 0,0 0 1 0 0,0-2-1 0 0,-1 0 0 0 0,23-2 0 0 0,-5 0-666 0 0,150-18-29 0 0,-92 8 0 0 0,-78 10-137 0 0,0 0 0 0 0,-1 0 0 0 0,1-2 0 0 0,-1 1 0 0 0,1-1-1 0 0,-1-1 1 0 0,0 0 0 0 0,-1-1 0 0 0,1-1 0 0 0,-1 1 0 0 0,-1-2 0 0 0,16-12 0 0 0,3-7-3765 0 0,-28 26 1917 0 0,-1 1-51 0 0,0 0-11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29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 11975 0 0,'0'0'267'0'0,"0"0"42"0"0,0 0 17 0 0,0 2-28 0 0,0 1-289 0 0,0 0 0 0 0,0 0 0 0 0,-1 0 0 0 0,1 0 0 0 0,-1 0 0 0 0,1 0 0 0 0,-1 0 0 0 0,0 0 0 0 0,0 0 0 0 0,-3 4 0 0 0,-19 32 611 0 0,6-11 601 0 0,-54 93 1049 0 0,22-41-2229 0 0,17-25 445 0 0,4-4 18 0 0,-2-1-1 0 0,-57 71 1 0 0,-22-3-427 0 0,87-98-315 0 0,-1 0 0 0 0,0-2-1 0 0,-35 21 1 0 0,54-37 46 0 0,-3 2-469 0 0,5-3-4020 0 0,2-1-933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3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26 403 10135 0 0,'0'0'464'0'0,"0"0"-9"0"0,-10 0 653 0 0,9 0-1048 0 0,1 0 1 0 0,-1 0-1 0 0,0 0 1 0 0,1 0 0 0 0,-1 0-1 0 0,1 0 1 0 0,-1 0-1 0 0,1 0 1 0 0,-1 0-1 0 0,1 0 1 0 0,-1 0-1 0 0,1-1 1 0 0,-1 1-1 0 0,1 0 1 0 0,-1 0-1 0 0,1-1 1 0 0,-1 1-1 0 0,1 0 1 0 0,-1-1-1 0 0,1 1 1 0 0,-1 0-1 0 0,1-1 1 0 0,0 1-1 0 0,-1 0 1 0 0,1-1-1 0 0,0 1 1 0 0,-1-1-1 0 0,1 1 1 0 0,0-1-1 0 0,-1 0 1 0 0,1 0 41 0 0,0-1 1 0 0,0 1-1 0 0,0 0 1 0 0,0-1-1 0 0,0 1 1 0 0,0 0-1 0 0,1-1 1 0 0,-1 1-1 0 0,0 0 1 0 0,1 0-1 0 0,-1-1 1 0 0,2-1-1 0 0,1-3 177 0 0,1 1 1 0 0,-1-1-1 0 0,1 1 1 0 0,7-8-1 0 0,20-17-127 0 0,0 2 0 0 0,2 2 0 0 0,38-25 0 0 0,-58 43-152 0 0,28-19 0 0 0,0 3 0 0 0,2 1 0 0 0,51-20 0 0 0,49-7 443 0 0,-114 42-46 0 0,1 1 1 0 0,-1 1-1 0 0,54-3 0 0 0,-64 8-364 0 0,-1 1 0 0 0,1 1 0 0 0,0 0 0 0 0,28 7-1 0 0,-16-1 614 0 0,56 22 0 0 0,-80-26-553 0 0,1 0 0 0 0,-1 0 0 0 0,1 1 0 0 0,-1 1 0 0 0,7 5 0 0 0,-12-9-91 0 0,0 1 1 0 0,0 0-1 0 0,0 0 1 0 0,0-1-1 0 0,0 1 1 0 0,-1 1-1 0 0,1-1 1 0 0,-1 0-1 0 0,0 0 1 0 0,1 0-1 0 0,-1 1 1 0 0,0-1-1 0 0,0 1 1 0 0,-1-1 0 0 0,1 1-1 0 0,0-1 1 0 0,-1 1-1 0 0,1-1 1 0 0,-1 6-1 0 0,-1-1-2 0 0,0-1 0 0 0,0 1 0 0 0,-1-1 0 0 0,0 1 0 0 0,0-1 0 0 0,-1 0 0 0 0,0 0 0 0 0,0 0 0 0 0,0 0 0 0 0,-1 0 0 0 0,0 0 0 0 0,0-1 0 0 0,0 0 0 0 0,-1 0 0 0 0,1 0 0 0 0,-8 5 0 0 0,-7 5 0 0 0,0 0 0 0 0,-1-2 0 0 0,-27 14 0 0 0,3-5 0 0 0,-63 23 0 0 0,-52 7 0 0 0,-15-7 0 0 0,15-5 0 0 0,55-9-2793 0 0,92-28 1770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1262 54 11975 0 0,'31'-10'743'0'0,"32"-15"-1"0"0,-33 12 1097 0 0,-28 13-973 0 0,-2 0 124 0 0,0 0 30 0 0,-1-1-133 0 0,-1 1-852 0 0,1-1 0 0 0,0 0 0 0 0,0 1 0 0 0,-1-1 0 0 0,1 1 0 0 0,0 0 0 0 0,0-1 0 0 0,-1 1 0 0 0,1 0 0 0 0,-1 0 0 0 0,1 0 0 0 0,0 0 0 0 0,-1 0 0 0 0,1 0 0 0 0,0 0-1 0 0,-3 1 1 0 0,-1 0 166 0 0,-11 0 203 0 0,1 1 1 0 0,-1 1 0 0 0,-29 10 0 0 0,-45 21-468 0 0,45-15 121 0 0,-291 125-58 0 0,246-99 0 0 0,-138 92 0 0 0,210-125 0 0 0,-80 62 0 0 0,88-66 0 0 0,1 1 0 0 0,1 0 0 0 0,0 0 0 0 0,0 1 0 0 0,1 0 0 0 0,0 0 0 0 0,-10 21 0 0 0,16-29 0 0 0,0 1 0 0 0,0-1 0 0 0,1 0 0 0 0,-1 1 0 0 0,0-1 0 0 0,1 0 0 0 0,0 1 0 0 0,-1-1 0 0 0,1 1 0 0 0,0-1 0 0 0,0 1 0 0 0,1-1 0 0 0,-1 1 0 0 0,1 2 0 0 0,0-3 0 0 0,-1 0 0 0 0,1 0 0 0 0,0-1 0 0 0,0 1 0 0 0,0 0 0 0 0,1 0 0 0 0,-1-1 0 0 0,0 1 0 0 0,1-1 0 0 0,-1 1 0 0 0,1-1 0 0 0,-1 0 0 0 0,1 1 0 0 0,0-1 0 0 0,-1 0 0 0 0,1 0 0 0 0,0 0 0 0 0,2 0 0 0 0,6 3 0 0 0,0 0 0 0 0,0-1 0 0 0,0-1 0 0 0,19 3 0 0 0,46 0 0 0 0,-27-3 0 0 0,10 3 0 0 0,84 18 0 0 0,-117-17 0 0 0,-1 1 0 0 0,0 1 0 0 0,-1 1 0 0 0,1 2 0 0 0,42 25 0 0 0,-48-24 0 0 0,0 1 0 0 0,0 1 0 0 0,26 28 0 0 0,-37-35 0 0 0,0 1 0 0 0,-1 0 0 0 0,0 1 0 0 0,0 0 0 0 0,-1 0 0 0 0,0 0 0 0 0,0 0 0 0 0,-1 1 0 0 0,-1 0 0 0 0,4 12 0 0 0,-6-20 0 0 0,-1 1 0 0 0,0-1-1 0 0,1 0 1 0 0,-1 1 0 0 0,0-1-1 0 0,0 0 1 0 0,0 1 0 0 0,0-1-1 0 0,-1 0 1 0 0,1 1 0 0 0,0-1-1 0 0,-1 0 1 0 0,0 0 0 0 0,0 1-1 0 0,0-1 1 0 0,0 0 0 0 0,0 0-1 0 0,0 0 1 0 0,-2 2 0 0 0,0 0 10 0 0,-1 0-1 0 0,0-1 1 0 0,0 0 0 0 0,0 0 0 0 0,0 0 0 0 0,0 0-1 0 0,-10 4 1 0 0,-23 9 974 0 0,-52 16 1 0 0,17-8-978 0 0,-209 61-7 0 0,243-75 0 0 0,-88 19 0 0 0,108-27 0 0 0,1 0 0 0 0,0-1 0 0 0,-1-1 0 0 0,1 0 0 0 0,-26-5 0 0 0,4-3 0 0 0,1-2 0 0 0,-39-16 0 0 0,11 5-64 0 0,64 21-273 0 0,2-1-166 0 0,0 1 466 0 0,0 0 1 0 0,0 0-1 0 0,0 0 0 0 0,0-1 1 0 0,-1 1-1 0 0,1 0 0 0 0,0 0 1 0 0,0 0-1 0 0,0 0 0 0 0,0-1 1 0 0,0 1-1 0 0,0 0 0 0 0,0 0 1 0 0,0 0-1 0 0,0 0 0 0 0,0-1 1 0 0,0 1-1 0 0,0 0 0 0 0,0 0 0 0 0,0 0 1 0 0,0-1-1 0 0,0 1 0 0 0,0 0 1 0 0,0 0-1 0 0,0 0 0 0 0,0 0 1 0 0,0-1-1 0 0,0 1 0 0 0,1 0 1 0 0,-1 0-1 0 0,0 0 0 0 0,0 0 1 0 0,0-1-1 0 0,0 1 0 0 0,0 0 1 0 0,0 0-1 0 0,0 0 0 0 0,1 0 1 0 0,-1 0-1 0 0,0 0 0 0 0,13-1-676 0 0,0-1-1 0 0,0 0 1 0 0,25-7-1 0 0,-3 0-797 0 0,25-6-13 0 0,1-4-11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3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 0 13823 0 0,'0'0'315'0'0,"-3"1"45"0"0,-15 5-152 0 0,0 1-1 0 0,1 0 1 0 0,-33 21 0 0 0,-1 0-131 0 0,-63 26 319 0 0,12-7 391 0 0,-111 71-1 0 0,209-115-786 0 0,-120 84 0 0 0,109-75 0 0 0,0 0 0 0 0,1 2 0 0 0,1-1 0 0 0,1 2 0 0 0,-21 29 0 0 0,30-38 0 0 0,0 0 0 0 0,0 0 0 0 0,1 0 0 0 0,-1 0 0 0 0,1 0 0 0 0,1 1 0 0 0,-1-1 0 0 0,1 1 0 0 0,0-1 0 0 0,1 1 0 0 0,0 0 0 0 0,0-1 0 0 0,0 1 0 0 0,1 0 0 0 0,0-1 0 0 0,0 1 0 0 0,0-1 0 0 0,1 0 0 0 0,0 1 0 0 0,0-1 0 0 0,1 0 0 0 0,0 0 0 0 0,0 0 0 0 0,0 0 0 0 0,1-1 0 0 0,0 1 0 0 0,0-1 0 0 0,0 0 0 0 0,1 0 0 0 0,-1-1 0 0 0,1 1 0 0 0,1-1 0 0 0,-1 0 0 0 0,0 0 0 0 0,9 4 0 0 0,7 2-399 0 0,0-1 0 0 0,0 0 0 0 0,1-2 0 0 0,0 0 0 0 0,1-2 0 0 0,42 6 0 0 0,-42-9-624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3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172 698 8287 0 0,'0'0'382'0'0,"-2"0"-8"0"0,-3 2-275 0 0,0 0-1 0 0,1 0 0 0 0,-1 0 0 0 0,1 1 1 0 0,-1 0-1 0 0,1 0 0 0 0,-5 4 0 0 0,3-3 471 0 0,0 1-1 0 0,0-1 1 0 0,-1 0-1 0 0,-7 3 0 0 0,11-7-396 0 0,-18 12 264 0 0,3 8-364 0 0,17-19 299 0 0,1-1 117 0 0,0 0 21 0 0,0 0 3 0 0,0 0 0 0 0,0 0 0 0 0,0 0 0 0 0,0 0-69 0 0,-13 13-278 0 0,3-5 257 0 0,-13 10 1039 0 0,24-27-1296 0 0,1 4-165 0 0,0 0 0 0 0,1 0 0 0 0,-1 0 0 0 0,2 1 0 0 0,-1-1 0 0 0,0 1 0 0 0,7-7 0 0 0,4-6 0 0 0,70-98 0 0 0,15-21 0 0 0,200-221-3432 0 0,-281 336 3663 0 0,2 1 0 0 0,0 2-1 0 0,2 0 1 0 0,0 1 0 0 0,26-16-1 0 0,-33 26-230 0 0,2 2 0 0 0,-13 6 0 0 0,-1 0 0 0 0,12 0 0 0 0,-15-1 0 0 0,1 0 0 0 0,-1 0 0 0 0,0 0 0 0 0,1 0 0 0 0,-1 1 0 0 0,1-1 0 0 0,-1 0 0 0 0,0 0 0 0 0,1 0 0 0 0,-1 0 0 0 0,0 0 0 0 0,1 1 0 0 0,-1-1 0 0 0,1 0 0 0 0,-1 0 0 0 0,0 0 0 0 0,0 1 0 0 0,1-1 0 0 0,-1 0 0 0 0,0 0 0 0 0,1 1 0 0 0,6 5 0 0 0,-5-4 53 0 0,0 0-1 0 0,0 0 1 0 0,0 0-1 0 0,0 1 0 0 0,-1-1 1 0 0,1 0-1 0 0,-1 1 1 0 0,1-1-1 0 0,-1 1 1 0 0,0 0-1 0 0,0-1 1 0 0,0 1-1 0 0,0 0 0 0 0,-1 0 1 0 0,1 0-1 0 0,-1-1 1 0 0,0 6-1 0 0,0 6 476 0 0,0 0-1 0 0,-4 20 1 0 0,1-6-79 0 0,-1 15 394 0 0,1-24-803 0 0,2 0 0 0 0,0 1-1 0 0,1-1 1 0 0,1 1-1 0 0,0-1 1 0 0,6 22-1 0 0,-5-31-39 0 0,5 15 0 0 0,-2 0 0 0 0,0 1 0 0 0,1 28 0 0 0,-6-27 205 0 0,-2 1 0 0 0,0-1 0 0 0,-2 0-1 0 0,-1-1 1 0 0,-1 1 0 0 0,-2-1 0 0 0,0 0 0 0 0,-1 0-1 0 0,-15 26 1 0 0,20-44-205 0 0,0 1 0 0 0,-4 14 0 0 0,8-20 0 0 0,-1 0 0 0 0,0 1 0 0 0,1-1 0 0 0,0 0 0 0 0,-1 0 0 0 0,1 0 0 0 0,1 1 0 0 0,-1-1 0 0 0,0 0 0 0 0,1 0 0 0 0,1 5 0 0 0,-1-6 1 0 0,0-1 0 0 0,0 1-1 0 0,0 0 1 0 0,0-1 0 0 0,0 1 0 0 0,0-1-1 0 0,1 0 1 0 0,-1 1 0 0 0,1-1-1 0 0,-1 0 1 0 0,1 0 0 0 0,-1 0 0 0 0,1 0-1 0 0,0 0 1 0 0,-1 0 0 0 0,1-1 0 0 0,0 1-1 0 0,0-1 1 0 0,-1 1 0 0 0,1-1-1 0 0,0 1 1 0 0,0-1 0 0 0,0 0 0 0 0,3 0-1 0 0,1 0-70 0 0,1 0 1 0 0,0 0-1 0 0,-1 0 0 0 0,1-1 0 0 0,10-3 0 0 0,-11 2-205 0 0,-1 1 0 0 0,1-1 0 0 0,-1-1 0 0 0,1 1 0 0 0,-1-1 0 0 0,0 0 0 0 0,0 0 0 0 0,0-1 0 0 0,0 1 0 0 0,-1-1 0 0 0,1 0 0 0 0,-1 0 1 0 0,0-1-1 0 0,0 1 0 0 0,-1-1 0 0 0,1 0 0 0 0,-1 0 0 0 0,5-10 0 0 0,7-29-1757 0 0,-5 3-15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32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15663 0 0,'0'0'356'0'0,"0"0"50"0"0,0 0 20 0 0,0 0-42 0 0,2 0-250 0 0,19-2 438 0 0,0-1 0 0 0,0 0 0 0 0,38-12 0 0 0,-37 9-734 0 0,54-12 1308 0 0,-37 10-731 0 0,63-23 0 0 0,-91 27-880 0 0,0-1-1 0 0,-1-1 1 0 0,1 1-1 0 0,-1-2 0 0 0,11-9 1 0 0,-10 5-558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3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83 439 10135 0 0,'-3'7'135'0'0,"0"1"-1"0"0,-1-1 1 0 0,1-1-1 0 0,-2 1 0 0 0,-6 8 1 0 0,-6 10 114 0 0,13-17-110 0 0,0 1-1 0 0,1-1 1 0 0,0 1-1 0 0,0 0 1 0 0,1 0-1 0 0,-2 11 1 0 0,4-18 371 0 0,-2 4 282 0 0,2-7 3104 0 0,-3-17-3851 0 0,0 7 1 0 0,1 1 0 0 0,0-1 0 0 0,1 0 0 0 0,1 0 0 0 0,0 0 0 0 0,0 0 0 0 0,1 0 0 0 0,2-12 0 0 0,0 10 88 0 0,1 0-1 0 0,0 0 1 0 0,1 1 0 0 0,0-1 0 0 0,1 1 0 0 0,0 0-1 0 0,1 0 1 0 0,1 1 0 0 0,-1 0 0 0 0,2 0-1 0 0,13-13 1 0 0,14-12-134 0 0,3 3 0 0 0,1 1 0 0 0,65-41 0 0 0,-62 49 0 0 0,63-26 0 0 0,-59 28 0 0 0,-35 16 0 0 0,1 0 0 0 0,-1 0 0 0 0,1 1 0 0 0,0 1 0 0 0,0 0 0 0 0,22-3 0 0 0,-25 8 0 0 0,-8 0 22 0 0,-1 0 0 0 0,1 0-1 0 0,-1 0 1 0 0,1 0 0 0 0,-1 0 0 0 0,0 0-1 0 0,0 0 1 0 0,1 0 0 0 0,-1 1-1 0 0,0-1 1 0 0,0 0 0 0 0,0 1 0 0 0,0-1-1 0 0,-1 1 1 0 0,1-1 0 0 0,0 1 0 0 0,-1-1-1 0 0,1 1 1 0 0,-1 0 0 0 0,1-1-1 0 0,-1 1 1 0 0,0 0 0 0 0,1-1 0 0 0,-1 1-1 0 0,0 0 1 0 0,0-1 0 0 0,0 1 0 0 0,-1 0-1 0 0,1-1 1 0 0,0 1 0 0 0,-1 2 0 0 0,-2 6 248 0 0,0 0 0 0 0,0-1 0 0 0,-1 1 0 0 0,-5 9 0 0 0,3-7-284 0 0,-11 28 17 0 0,0 2 0 0 0,3 0-1 0 0,1 0 1 0 0,3 1 0 0 0,-9 69-1 0 0,17-86-10 0 0,-3 39 1629 0 0,4-56-2297 0 0,0-7-5871 0 0,1-2 4501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33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13823 0 0,'0'0'315'0'0,"1"1"45"0"0,1 2-294 0 0,-1 0-1 0 0,0-1 1 0 0,0 1-1 0 0,-1 0 1 0 0,1-1 0 0 0,0 1-1 0 0,-1 0 1 0 0,0 0 0 0 0,1 0-1 0 0,-1-1 1 0 0,0 1-1 0 0,-1 0 1 0 0,0 4 0 0 0,-9 42 309 0 0,6-36 91 0 0,-48 139 2697 0 0,11-39-1278 0 0,34-90-1752 0 0,2-7-159 0 0,0 0 1 0 0,-1-1 0 0 0,-8 17 0 0 0,13-31-671 0 0,1-1-257 0 0,0 0-58 0 0,0 0-12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3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58 215 10135 0 0,'0'0'231'0'0,"0"0"29"0"0,-1 1 19 0 0,-4 3 37 0 0,4-2 125 0 0,1-2 58 0 0,0 0 11 0 0,0 0 2 0 0,0 0 0 0 0,0 0 0 0 0,0 0 0 0 0,0 0 0 0 0,0 0 0 0 0,0 0 0 0 0,0 0 0 0 0,0 0 0 0 0,0 0 0 0 0,0 0 0 0 0,0 0 0 0 0,0 0 0 0 0,0 0 0 0 0,0 0 0 0 0,3-1-376 0 0,0-1-1 0 0,0 1 1 0 0,0 0-1 0 0,-1-1 1 0 0,1 1-1 0 0,-1-1 1 0 0,4-3-1 0 0,0 1-99 0 0,15-10-36 0 0,10-8 0 0 0,1 2 0 0 0,0 1 0 0 0,59-24 0 0 0,-32 21 0 0 0,40-15 0 0 0,-81 32 0 0 0,2 0 0 0 0,-1 1 0 0 0,26-2 0 0 0,-20 4 0 0 0,-4 0 0 0 0,0 1 0 0 0,37 2 0 0 0,-56-1 0 0 0,0 1 0 0 0,0-1 0 0 0,0 0 0 0 0,0 1 0 0 0,0-1 0 0 0,0 1 0 0 0,0 0 0 0 0,0-1 0 0 0,-1 1 0 0 0,1 0 0 0 0,0 0 0 0 0,0 0 0 0 0,-1 1 0 0 0,1-1 0 0 0,-1 0 0 0 0,1 0 0 0 0,-1 1 0 0 0,0-1 0 0 0,1 1 0 0 0,1 3 0 0 0,-2-3 0 0 0,0 0 0 0 0,-1 1 0 0 0,1-1 0 0 0,0 1 0 0 0,-1-1 0 0 0,0 0 0 0 0,0 1 0 0 0,0-1 0 0 0,0 1 0 0 0,0-1 0 0 0,0 1 0 0 0,0-1 0 0 0,-1 1 0 0 0,1-1 0 0 0,-1 0 0 0 0,-1 4 0 0 0,0-1 0 0 0,-1 1 0 0 0,0-2 0 0 0,1 1 0 0 0,-1 0 0 0 0,-1 0 0 0 0,1-1 0 0 0,-1 0 0 0 0,0 0 0 0 0,0 0 0 0 0,0 0 0 0 0,0 0 0 0 0,-8 4 0 0 0,-6 3 0 0 0,-38 18 0 0 0,42-23 0 0 0,-109 44 0 0 0,74-32 0 0 0,-66 34 0 0 0,-37 25 0 0 0,234-120 0 0 0,-69 36 120 0 0,-3 0-382 0 0,0 1 0 0 0,0 1 0 0 0,1 0 0 0 0,0 0 0 0 0,0 1 0 0 0,1 1 0 0 0,12-4 0 0 0,-11 8 242 0 0,8 3 24 0 0,-13-1-4 0 0,-1 0 0 0 0,0 0 0 0 0,0 1 0 0 0,0 0 0 0 0,0 1 0 0 0,0-1 0 0 0,-1 1 0 0 0,0 0 0 0 0,6 7 0 0 0,-3-2 0 0 0,14 20 0 0 0,-14-17 0 0 0,-6-7 165 0 0,0-1 0 0 0,0 1-1 0 0,-1 0 1 0 0,0-1 0 0 0,0 1-1 0 0,0 0 1 0 0,0 7 0 0 0,4 12 344 0 0,-3-14-365 0 0,-2-7-141 0 0,1 1 0 0 0,-1-1 0 0 0,1 1 0 0 0,0-1 0 0 0,0 1 0 0 0,3 3 0 0 0,-4-7-3 0 0,0 0 0 0 0,-1 0 0 0 0,1 0 0 0 0,0 1 0 0 0,-1-1 0 0 0,1 0 0 0 0,-1 0 0 0 0,1 1 0 0 0,-1-1 0 0 0,0 0 0 0 0,0 1 0 0 0,1-1 0 0 0,-1 1 0 0 0,0-1 0 0 0,0 0 0 0 0,0 1 0 0 0,0-1 0 0 0,-1 0 0 0 0,1 1 0 0 0,0-1 0 0 0,-1 2 0 0 0,0 3 0 0 0,0-4 0 0 0,1 0-1 0 0,-1 1 1 0 0,1-1-1 0 0,-1 0 1 0 0,0 1-1 0 0,0-1 0 0 0,0 0 1 0 0,0 0-1 0 0,0 0 1 0 0,0 0-1 0 0,-1 0 1 0 0,1 0-1 0 0,-1 0 1 0 0,1 0-1 0 0,-1-1 1 0 0,0 1-1 0 0,1 0 1 0 0,-4 1-1 0 0,-2 1 16 0 0,0 0-1 0 0,-1-1 1 0 0,1 0-1 0 0,-10 3 1 0 0,-12 5 365 0 0,-118 48 1258 0 0,126-52-1644 0 0,0-1 1 0 0,0-1-1 0 0,-1-1 1 0 0,1-1 0 0 0,-28 0-1 0 0,24-4 6 0 0,-28-5 0 0 0,32 3 0 0 0,18 3-4 0 0,2 0 1 0 0,0 0 0 0 0,0-1-1 0 0,0 1 1 0 0,1 0 0 0 0,-1 0-1 0 0,0-1 1 0 0,0 1 0 0 0,0 0-1 0 0,1-1 1 0 0,-1 1-1 0 0,0-1 1 0 0,0 1 0 0 0,1-1-1 0 0,-1 1 1 0 0,0-1 0 0 0,1 1-1 0 0,-1-2 1 0 0,-1 2-334 0 0,0-13-646 0 0,1 11 788 0 0,1-1 1 0 0,1 1-1 0 0,-1-1 0 0 0,0 0 0 0 0,1 1 1 0 0,-1-1-1 0 0,1 1 0 0 0,0-1 0 0 0,0 1 1 0 0,0-1-1 0 0,0 1 0 0 0,0-1 1 0 0,0 1-1 0 0,1 0 0 0 0,-1 0 0 0 0,4-3 1 0 0,8-11-6632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3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13823 0 0,'-7'2'197'0'0,"1"2"-1"0"0,-1-1 0 0 0,1 1 1 0 0,0 0-1 0 0,0 0 0 0 0,1 0 1 0 0,-8 8-1 0 0,11-10-199 0 0,0 0 0 0 0,1 0-1 0 0,-1 1 1 0 0,1-1 0 0 0,0 0 0 0 0,-1 1-1 0 0,1-1 1 0 0,0 1 0 0 0,0-1 0 0 0,1 1-1 0 0,-1 0 1 0 0,0-1 0 0 0,1 1 0 0 0,0 0-1 0 0,-1-1 1 0 0,1 1 0 0 0,0 0 0 0 0,1-1-1 0 0,-1 1 1 0 0,0 0 0 0 0,1-1 0 0 0,1 5-1 0 0,0 1 81 0 0,1-1-1 0 0,0 0 1 0 0,1 0 0 0 0,0 0-1 0 0,0-1 1 0 0,9 11-1 0 0,35 34 1070 0 0,-32-34-937 0 0,142 127 229 0 0,-5-4 1241 0 0,-137-125-1380 0 0,-2 1 0 0 0,0 1-1 0 0,-1 0 1 0 0,0 1 0 0 0,-2 0-1 0 0,12 24 1 0 0,-20-34-151 0 0,1 1 0 0 0,-1 0 0 0 0,-1-1 0 0 0,1 1 0 0 0,-2 1 0 0 0,1-1 0 0 0,-1 0 1 0 0,0 0-1 0 0,-1 0 0 0 0,0 1 0 0 0,-1-1 0 0 0,0 0 0 0 0,0 0 0 0 0,-1 1 0 0 0,0-1 0 0 0,-7 16 0 0 0,1-8-13 0 0,0 0 0 0 0,-1-1 0 0 0,-1 0 0 0 0,-1-1-1 0 0,0 0 1 0 0,-17 17 0 0 0,4-8 94 0 0,-1-1 1 0 0,-42 31-1 0 0,-23 3-229 0 0,41-27 0 0 0,45-28-98 0 0,1 0 0 0 0,-1 1 0 0 0,1 0 1 0 0,0 0-1 0 0,-1 0 0 0 0,1 0 0 0 0,1 0 0 0 0,-1 1 0 0 0,0-1 0 0 0,1 1 0 0 0,-3 5 0 0 0,4-7 32 0 0,0 0 0 0 0,0 0 0 0 0,1 0 0 0 0,-1 1 0 0 0,1-1-1 0 0,0 0 1 0 0,0 0 0 0 0,0 0 0 0 0,0 0 0 0 0,0 0-1 0 0,0 0 1 0 0,0 1 0 0 0,0-1 0 0 0,1 0 0 0 0,-1 0 0 0 0,1 0-1 0 0,0 0 1 0 0,0 0 0 0 0,0 0 0 0 0,-1 0 0 0 0,2 0-1 0 0,-1-1 1 0 0,0 1 0 0 0,2 2 0 0 0,15 15-3173 0 0,-10-11-3925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3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4607 0 0,'0'0'208'0'0,"0"0"67"0"0,0 0 154 0 0,0 0 69 0 0,0 0 12 0 0,0 0-67 0 0,14-12 653 0 0,-14 12-1074 0 0,0-1 0 0 0,0 1 0 0 0,0-1 0 0 0,1 1 0 0 0,-1-1 0 0 0,0 1 0 0 0,0 0 0 0 0,1-1 0 0 0,-1 1-1 0 0,0-1 1 0 0,1 1 0 0 0,-1 0 0 0 0,1-1 0 0 0,-1 1 0 0 0,0 0 0 0 0,1-1 0 0 0,-1 1 0 0 0,1 0 0 0 0,-1 0 0 0 0,1-1 0 0 0,-1 1 0 0 0,1 0 0 0 0,-1 0 0 0 0,1 0 0 0 0,-1 0 0 0 0,1 0-1 0 0,0 0 1 0 0,0 0 0 0 0,0 0 45 0 0,0 0 0 0 0,-1 1 0 0 0,1-1 0 0 0,0 1 0 0 0,-1 0 0 0 0,1-1 1 0 0,0 1-1 0 0,-1-1 0 0 0,1 1 0 0 0,-1 0 0 0 0,1 0 0 0 0,-1-1 0 0 0,1 1 0 0 0,-1 0 0 0 0,1 1 0 0 0,1 3 175 0 0,-1-1 1 0 0,1 1 0 0 0,-1 0 0 0 0,0 0 0 0 0,1 9-1 0 0,-3-3 110 0 0,0 0 0 0 0,-5 19 0 0 0,-1 10 475 0 0,6-25-733 0 0,-1-2-82 0 0,1 0 0 0 0,0 1 0 0 0,1 0 0 0 0,1-1-1 0 0,3 25 1 0 0,-2-29-12 0 0,-2-5 0 0 0,0-1 0 0 0,1 1 0 0 0,0-1 0 0 0,0 0 0 0 0,0 1 0 0 0,3 4 0 0 0,1 5 0 0 0,0-1 0 0 0,-1-1 0 0 0,0 1 0 0 0,-1 0 0 0 0,0 0 0 0 0,2 20 0 0 0,-5-10 91 0 0,-1 0 0 0 0,-6 36 0 0 0,-1 3 1076 0 0,2 0-864 0 0,3-31-201 0 0,0 1-1 0 0,3 33 1 0 0,4 8-102 0 0,8 88 0 0 0,-7-77 0 0 0,-5-54 0 0 0,2-1 0 0 0,1 1 0 0 0,8 32 0 0 0,23 130 1224 0 0,-11-45-400 0 0,-15-111-824 0 0,-2-8 0 0 0,-1 0 0 0 0,-1 1 0 0 0,1 33 0 0 0,0 1 87 0 0,-2-43 32 0 0,-1 0-1 0 0,-1 19 1 0 0,-26 241 1486 0 0,20-213-1605 0 0,4 109 0 0 0,3-122 0 0 0,4 56 0 0 0,-3-57 0 0 0,-5 71 0 0 0,-1-82-43 0 0,-19 77-1 0 0,13-75 553 0 0,-6 59 0 0 0,14-63 50 0 0,3 51-1 0 0,-1-83-558 0 0,0 1 0 0 0,-1-1 0 0 0,-1 0 0 0 0,0 8 0 0 0,-2 22 0 0 0,6 5 0 0 0,-2-31 0 0 0,0 1 0 0 0,-1 0 0 0 0,-2 23 0 0 0,-15 47 0 0 0,10-54 0 0 0,1-1 0 0 0,2 1 0 0 0,-2 39 0 0 0,5-51 0 0 0,1-9 0 0 0,0-1 0 0 0,0 1 0 0 0,1-1 0 0 0,-1 0 0 0 0,1 1 0 0 0,3 8 0 0 0,-1 0 702 0 0,-1-1 1 0 0,0 28-1 0 0,0-3-761 0 0,3-4 59 0 0,-4-29 0 0 0,0 0 0 0 0,0 0 0 0 0,-1 0 0 0 0,0 9 0 0 0,-1 6 0 0 0,-2 25 0 0 0,2-35 0 0 0,0 1 0 0 0,0-1 0 0 0,1 1 0 0 0,1 0 0 0 0,3 18 0 0 0,1-9 0 0 0,-2-14 0 0 0,7 30 0 0 0,-4-16 0 0 0,-4-18 0 0 0,1 25 0 0 0,0-13 0 0 0,-3-4 0 0 0,-1-6 0 0 0,-16 73 0 0 0,12-37 0 0 0,4-20 0 0 0,3-14 0 0 0,5-10 0 0 0,-7 3 0 0 0,0 0 0 0 0,1-1 0 0 0,-1 1 0 0 0,0 0 0 0 0,0 0 0 0 0,0 0 0 0 0,0 0 0 0 0,0 0 0 0 0,0 0 0 0 0,1-1 0 0 0,-1 1 0 0 0,0 0 0 0 0,0 0 0 0 0,0 0 0 0 0,0 0 0 0 0,1 0 0 0 0,-1 0 0 0 0,0 0 0 0 0,0 0 0 0 0,0 0 0 0 0,1 0 0 0 0,-1 0 0 0 0,0 0 0 0 0,0 0 0 0 0,0 0 0 0 0,0 0 0 0 0,1 0 0 0 0,-1 0 0 0 0,0 0 0 0 0,0 0 0 0 0,0 0 0 0 0,0 0 0 0 0,1 0 0 0 0,-1 0 0 0 0,0 0 0 0 0,0 1 0 0 0,0-1 0 0 0,0 0 0 0 0,1 0 0 0 0,-1 0 0 0 0,0 0 0 0 0,0 0 0 0 0,0 0 0 0 0,0 1 0 0 0,0-1 0 0 0,0 0 0 0 0,0 0 0 0 0,1 0 0 0 0,-1 0 0 0 0,0 1 0 0 0,0-1 0 0 0,0 0 0 0 0,0 0 0 0 0,0 0 0 0 0,0 0 0 0 0,0 1 0 0 0,0-1 0 0 0,0 0 0 0 0,0 0 0 0 0,0 0 0 0 0,0 0 0 0 0,0 1 0 0 0,0-1 0 0 0,0 0 0 0 0,-3 12 0 0 0,3-11 0 0 0,-2 6-216 0 0,-1 1 0 0 0,0-1 0 0 0,-8 14-1 0 0,-3 5-1326 0 0,14-25 1517 0 0,0-1 0 0 0,0 0 0 0 0,0 0 0 0 0,0 1-1 0 0,0-1 1 0 0,0 0 0 0 0,0 1 0 0 0,-1-1 0 0 0,1 0 0 0 0,0 1 0 0 0,0-1 0 0 0,0 0-1 0 0,0 1 1 0 0,0-1 0 0 0,1 0 0 0 0,-1 1 0 0 0,0-1 0 0 0,0 0 0 0 0,0 1-1 0 0,0-1 1 0 0,0 0 0 0 0,0 1 0 0 0,2 3-5985 0 0,-2-4-233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4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69 6447 0 0,'0'0'298'0'0,"0"0"-10"0"0,0 0-118 0 0,1-1 206 0 0,1-10 324 0 0,-2 10-664 0 0,0 1-1 0 0,0 0 1 0 0,0 0-1 0 0,0 0 1 0 0,0 0-1 0 0,0-1 1 0 0,0 1-1 0 0,0 0 0 0 0,0 0 1 0 0,0 0-1 0 0,0 0 1 0 0,0-1-1 0 0,0 1 1 0 0,0 0-1 0 0,0 0 1 0 0,0 0-1 0 0,-1 0 1 0 0,1 0-1 0 0,0-1 1 0 0,0 1-1 0 0,0 0 0 0 0,0 0 1 0 0,0 0-1 0 0,0 0 1 0 0,-1 0-1 0 0,1 0 1 0 0,0 0-1 0 0,0 0 1 0 0,0 0-1 0 0,0 0 1 0 0,-1-1-1 0 0,1 1 0 0 0,0 0 1 0 0,0 0-1 0 0,-4 1 210 0 0,0-1-1 0 0,0 1 1 0 0,1 0-1 0 0,-1 0 0 0 0,0 1 1 0 0,-5 2-1 0 0,0-2-244 0 0,7-1 1 0 0,-1-1 0 0 0,1 1 0 0 0,-1-1 0 0 0,1 1 0 0 0,-1-1 0 0 0,1 0 0 0 0,-1 0 0 0 0,1 0 0 0 0,-1 0 0 0 0,-4-1 0 0 0,2-1 60 0 0,3 2 310 0 0,2 0 117 0 0,0 0 21 0 0,-1 0-66 0 0,-7-2-294 0 0,0 0-133 0 0,0 1 56 0 0,7 1 299 0 0,1 0 117 0 0,0 0 21 0 0,0 0-66 0 0,0 0-222 0 0,1 1-67 0 0,1 1 0 0 0,-1-1 0 0 0,1 0-1 0 0,0 1 1 0 0,0-1 0 0 0,-1 0 0 0 0,1 0-1 0 0,3 1 1 0 0,2 1-60 0 0,-1-1-1 0 0,1 0 0 0 0,1 0 0 0 0,9 2 1 0 0,30 6 47 0 0,-37-6-141 0 0,-8-3 0 0 0,-1 0 0 0 0,0-1 0 0 0,1 1 0 0 0,-1-1 0 0 0,0 1 0 0 0,1-1 0 0 0,-1 0 0 0 0,0 0 0 0 0,1 1 0 0 0,-1-1 0 0 0,1 0 0 0 0,-1 0 0 0 0,1 0 0 0 0,-1-1 0 0 0,0 1 0 0 0,2-1 0 0 0,31-4 0 0 0,-28 5 0 0 0,1-1 0 0 0,-1 0 0 0 0,0 0 0 0 0,0-1 0 0 0,7-2 0 0 0,-4 1 253 0 0,0 1-1 0 0,1 0 0 0 0,-1 0 1 0 0,10 0-1 0 0,12-3 369 0 0,-10 2-566 0 0,1 1 0 0 0,34 1 1 0 0,-3 0-57 0 0,44-1 1 0 0,21-2 0 0 0,-19 2 0 0 0,-79 2 0 0 0,1 0 0 0 0,40 8 0 0 0,12 1 0 0 0,-26-7 0 0 0,-17 0 0 0 0,1 0 0 0 0,0-3 0 0 0,-1 0 0 0 0,55-10 0 0 0,-25-4 0 0 0,166-33 0 0 0,-216 46 0 0 0,1 1 0 0 0,-1 1 0 0 0,0 0 0 0 0,1 1 0 0 0,-1 0 0 0 0,0 0 0 0 0,0 1 0 0 0,1 0 0 0 0,-1 1 0 0 0,-1 0 0 0 0,1 1 0 0 0,0 0 0 0 0,-1 0 0 0 0,0 1 0 0 0,12 8 0 0 0,-15-9 0 0 0,0 0 0 0 0,0-1 0 0 0,0 0 0 0 0,0 0 0 0 0,1 0 0 0 0,0-1 0 0 0,11 4 0 0 0,-4-4 0 0 0,0 0 0 0 0,27-1 0 0 0,70-8 0 0 0,-19 0 0 0 0,17 0 0 0 0,-78 4 0 0 0,38-7 0 0 0,23-2 0 0 0,7 1 0 0 0,-72 7 0 0 0,0 0 0 0 0,-1 2 0 0 0,1 1 0 0 0,44 4 0 0 0,-26 4 0 0 0,0 2 0 0 0,0 2 0 0 0,56 22 0 0 0,-84-26 0 0 0,0-2 0 0 0,0 0 0 0 0,0-1 0 0 0,0-1 0 0 0,36 2 0 0 0,-4-2 0 0 0,-27-1 0 0 0,0-1 0 0 0,34-3 0 0 0,178-31 0 0 0,-175 23 0 0 0,0 3 0 0 0,1 3 0 0 0,0 2 0 0 0,0 3 0 0 0,0 3 0 0 0,59 10 0 0 0,-74-8 0 0 0,17 2 0 0 0,-26-1 0 0 0,45 1 0 0 0,-24-3 0 0 0,150 12 0 0 0,-127-18 0 0 0,-2-1 0 0 0,161-3 0 0 0,-119 0 0 0 0,79 15 0 0 0,-128-4 0 0 0,13 7 0 0 0,-2 0 0 0 0,85-8 0 0 0,-138-7 0 0 0,-1-1 0 0 0,0-1 0 0 0,51-14 0 0 0,-63 14 0 0 0,1 1 0 0 0,-1 1 0 0 0,32-1 0 0 0,-1 0 0 0 0,-28 3 0 0 0,1 0 0 0 0,-1 1 0 0 0,31 5 0 0 0,-11 0 0 0 0,24 6 0 0 0,-11-2 0 0 0,-29-6 0 0 0,-12-1 0 0 0,1-2 0 0 0,0 1 0 0 0,0-1 0 0 0,-1-1 0 0 0,21-2 0 0 0,-11-1 0 0 0,1 0 0 0 0,-1-1 0 0 0,1-1 0 0 0,29-11 0 0 0,45-19 0 0 0,-84 32 0 0 0,0 0 0 0 0,1 1 0 0 0,-1 0 0 0 0,1 1 0 0 0,-1 0 0 0 0,14 1 0 0 0,-17 1 0 0 0,21 1 0 0 0,1 1 0 0 0,-1 1 0 0 0,1 2 0 0 0,31 10 0 0 0,-51-12 0 0 0,0-1 0 0 0,0 0 0 0 0,0-1 0 0 0,0-1 0 0 0,1 1 0 0 0,-1-2 0 0 0,20 0 0 0 0,-10-3 0 0 0,37-8 0 0 0,-6 0 0 0 0,-52 10 0 0 0,1 1 0 0 0,0 0 0 0 0,0 0 0 0 0,0-1 0 0 0,0 1 0 0 0,0 0 0 0 0,0 0 0 0 0,-1 0 0 0 0,1 0 0 0 0,0 0 0 0 0,0 0 0 0 0,0 0 0 0 0,0 0 0 0 0,0 1 0 0 0,-1-1 0 0 0,1 0 0 0 0,0 0 0 0 0,0 1 0 0 0,0-1 0 0 0,0 0 0 0 0,-1 1 0 0 0,1-1 0 0 0,0 1 0 0 0,-1-1 0 0 0,1 1 0 0 0,0 0 0 0 0,-1-1 0 0 0,2 2 0 0 0,0 1 0 0 0,6 4 0 0 0,0-1 0 0 0,6 7 0 0 0,-6-7 0 0 0,2-5 0 0 0,-8-1 0 0 0,1 0 0 0 0,-1 0 0 0 0,1 0 0 0 0,-1 0 0 0 0,1 0 0 0 0,-1-1 0 0 0,1 1 0 0 0,-1-1 0 0 0,1 0 0 0 0,-1 1 0 0 0,0-1 0 0 0,1 0 0 0 0,2-3 0 0 0,-2 3 0 0 0,0-1 0 0 0,0 0 0 0 0,1 1 0 0 0,-1 0 0 0 0,0 0 0 0 0,0 0 0 0 0,7-2 0 0 0,1 3 0 0 0,-2 2 0 0 0,0 3 0 0 0,0 3 0 0 0,-2 1 0 0 0,2 4 0 0 0,-6-11 0 0 0,0-1 0 0 0,7 5 0 0 0,-9-5 0 0 0,1 0 0 0 0,0 0 0 0 0,0-1 0 0 0,0 1 0 0 0,0 0 0 0 0,0-1 0 0 0,0 1 0 0 0,0-1 0 0 0,0 1 0 0 0,1-1 0 0 0,-1 0 0 0 0,0 0 0 0 0,0 0 0 0 0,4-1 0 0 0,1 0 0 0 0,13 0 0 0 0,21-3 0 0 0,-22 1 0 0 0,22 1 0 0 0,-21 1-64 0 0,-16 0-36 0 0,-2 0-7 0 0,-1 1 1 0 0,0-1-1 0 0,0 1 1 0 0,0-1-1 0 0,0 1 1 0 0,0 0-1 0 0,1 0 0 0 0,-1 0 1 0 0,0 0-1 0 0,0-1 1 0 0,0 2-1 0 0,1-1 1 0 0,-1 0-1 0 0,0 0 0 0 0,0 0 1 0 0,3 1-1 0 0,4 1-49 0 0,-7-2 52 0 0,-1 0 0 0 0,1 0 0 0 0,-1 0-1 0 0,0 1 1 0 0,1-1 0 0 0,-1 0 0 0 0,1 1 0 0 0,-1-1-1 0 0,0 0 1 0 0,1 1 0 0 0,-1-1 0 0 0,0 1 0 0 0,0-1-1 0 0,1 0 1 0 0,-1 1 0 0 0,0-1 0 0 0,0 1 0 0 0,1-1-1 0 0,-1 1 1 0 0,0-1 0 0 0,0 1 0 0 0,0-1 0 0 0,0 1-1 0 0,0-1 1 0 0,0 1 0 0 0,0 8-919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42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4607 0 0,'39'-13'448'0'0,"-33"10"-448"0"0,-9 0 76 0 0,2 2 312 0 0,1 1 110 0 0,0 0 12 0 0,0 0-67 0 0,0 0-222 0 0,0 0 166 0 0,0 0 101 0 0,0 0 21 0 0,0 0-66 0 0,1-2-6 0 0,-1 1-340 0 0,0 0 0 0 0,0 0 0 0 0,0 0 1 0 0,0 0-1 0 0,0 0 0 0 0,1 0 1 0 0,-1 0-1 0 0,0 0 0 0 0,1 0 1 0 0,-1 0-1 0 0,1 0 0 0 0,-1 1 1 0 0,1-1-1 0 0,-1 0 0 0 0,1 0 0 0 0,0 0 1 0 0,-1 1-1 0 0,2-2 0 0 0,-1 1 274 0 0,-1 1-307 0 0,0 0-1 0 0,-1 0 1 0 0,1-1-1 0 0,0 1 1 0 0,0 0-1 0 0,-1 0 1 0 0,1 0 0 0 0,0-1-1 0 0,0 1 1 0 0,0 0-1 0 0,-1 0 1 0 0,1-1-1 0 0,0 1 1 0 0,0 0 0 0 0,0 0-1 0 0,0-1 1 0 0,0 1-1 0 0,-1 0 1 0 0,1 0-1 0 0,0-1 1 0 0,0 1 0 0 0,0 0-1 0 0,0-1 1 0 0,0 1-1 0 0,4-5-47 0 0,-5 1 56 0 0,0 3 299 0 0,1 1 117 0 0,0 0 21 0 0,0 0-66 0 0,2 0-294 0 0,4 1-81 0 0,1 0-1 0 0,0 0 0 0 0,-1-1 1 0 0,1 0-1 0 0,-1 0 0 0 0,1 0 1 0 0,-1-1-1 0 0,1 0 1 0 0,8-3-1 0 0,-1-1 294 0 0,0-1 0 0 0,20-10 0 0 0,5-3-54 0 0,-30 15-307 0 0,-8 4 0 0 0,0-1 0 0 0,0 1 0 0 0,-1 0 0 0 0,1-1 0 0 0,0 1 0 0 0,0 0 0 0 0,-1 0 0 0 0,1-1 0 0 0,0 1 0 0 0,0 0 0 0 0,-1 0 0 0 0,1 0 0 0 0,0 0 0 0 0,0 0 0 0 0,0 0 0 0 0,-1 0 0 0 0,1 1 0 0 0,0-1 0 0 0,1 0 0 0 0,1 1 0 0 0,7 0 0 0 0,-3 6 0 0 0,-6-3 0 0 0,0-1 0 0 0,0 1 0 0 0,0-1 0 0 0,-1 1 0 0 0,1-1 0 0 0,-1 1 0 0 0,0-1 0 0 0,-1 7 0 0 0,2 9 0 0 0,0 12 0 0 0,1-22 0 0 0,-1-8 0 0 0,0-1 0 0 0,0 1 0 0 0,0 0 0 0 0,0 0 0 0 0,0-1 0 0 0,1 1 0 0 0,-1 0 0 0 0,0-1 0 0 0,0 0 0 0 0,1 1 0 0 0,-1-1 0 0 0,0 0 0 0 0,0 1 0 0 0,1-1 0 0 0,-1 0 0 0 0,0 0 0 0 0,1 0 0 0 0,-1 0 0 0 0,0 0 0 0 0,1 0 0 0 0,-1-1 0 0 0,0 1 0 0 0,0 0 0 0 0,1-1 0 0 0,-1 1 0 0 0,0-1 0 0 0,0 1 0 0 0,1-1 0 0 0,0 0 0 0 0,3-2 0 0 0,-1 1 0 0 0,1-1 0 0 0,-1 0 0 0 0,0-1 0 0 0,0 1 0 0 0,4-5 0 0 0,8-11-1250 0 0,-1-2 1 0 0,-1 1-1 0 0,-1-2 0 0 0,13-29 0 0 0,-17 32-285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21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10135 0 0,'0'0'231'0'0,"0"0"29"0"0,0 0 19 0 0,-1 1-41 0 0,-3 5-44 0 0,4-4 552 0 0,-6 2 850 0 0,6-2 2508 0 0,48 7-2056 0 0,-40-7-1865 0 0,1 0-1 0 0,-1-1 1 0 0,1 0-1 0 0,-1-1 0 0 0,1 0 1 0 0,0 0-1 0 0,-1-1 1 0 0,14-3-1 0 0,16 0-184 0 0,52-3 294 0 0,-39 4-6490 0 0,-28 1-488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4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7470 63 8287 0 0,'0'0'191'0'0,"0"0"26"0"0,0 0 9 0 0,0 0 42 0 0,0 0 158 0 0,2 0 72 0 0,1-2-396 0 0,1 1 0 0 0,-1-1 0 0 0,1 0 1 0 0,-1 0-1 0 0,1-1 0 0 0,-1 1 1 0 0,0-1-1 0 0,0 0 0 0 0,0 1 0 0 0,2-5 1 0 0,11-8-38 0 0,-8 9 306 0 0,-7 5 117 0 0,-1 1 21 0 0,2-1-66 0 0,6-5-294 0 0,-2 2-133 0 0,-11 5-16 0 0,-11 10 0 0 0,-11 5 72 0 0,26-16 299 0 0,1 0 117 0 0,0 0 21 0 0,0 0-66 0 0,0 0-222 0 0,0 0 166 0 0,0 0 101 0 0,0 0 21 0 0,0 0-66 0 0,-1 2-294 0 0,1 0-147 0 0,-1-1-1 0 0,0 1 1 0 0,1-1-1 0 0,-1 1 1 0 0,0-1-1 0 0,0 1 1 0 0,0-1 0 0 0,0 1-1 0 0,0-1 1 0 0,0 0-1 0 0,0 1 1 0 0,-2 0-1 0 0,2 0-1 0 0,-1-1-1 0 0,0 1 1 0 0,1 0-1 0 0,-1 0 1 0 0,1 0 0 0 0,-1 0-1 0 0,1 0 1 0 0,-1 2-1 0 0,-2 5 1 0 0,1 0 0 0 0,-3 0 0 0 0,6-9 0 0 0,-1 1 0 0 0,1 0 0 0 0,-1 0 0 0 0,0-1 0 0 0,1 1 0 0 0,-1 0 0 0 0,1 0 0 0 0,0 0 0 0 0,-1 0 0 0 0,1 0 0 0 0,0-1 0 0 0,-1 1 0 0 0,1 0 0 0 0,0 0 0 0 0,0 0 0 0 0,0 0 0 0 0,0 0 0 0 0,0 0 0 0 0,0 0 0 0 0,0 1 0 0 0,1 1 0 0 0,-3 11 0 0 0,1 0 0 0 0,0 0 0 0 0,2 15 0 0 0,0-12 0 0 0,2 14 0 0 0,-1-20 0 0 0,-1-1 0 0 0,0 1 0 0 0,-1-1 0 0 0,0 1 0 0 0,-3 18 0 0 0,1-13 0 0 0,1 23 0 0 0,1-24 54 0 0,-1 0-1 0 0,-5 28 0 0 0,-1 3 230 0 0,3-2 816 0 0,1-22-1467 0 0,0 0 1 0 0,2 0 0 0 0,3 39-1 0 0,-1-41 365 0 0,0 1 0 0 0,-2-1-1 0 0,-1 0 1 0 0,-6 31-1 0 0,5-30 5 0 0,-19 83-1 0 0,-2 6 0 0 0,14-44 0 0 0,3-28 0 0 0,1 2 0 0 0,0 69 0 0 0,6-92 0 0 0,-4 31 0 0 0,1-34 0 0 0,2 0 0 0 0,0 0 0 0 0,1 16 0 0 0,0-24 0 0 0,0 1 0 0 0,0-1 0 0 0,-1 0 0 0 0,0 0 0 0 0,-3 10 0 0 0,2-9 0 0 0,0 0 0 0 0,1 1 0 0 0,-1 11 0 0 0,1 8 0 0 0,0 1 0 0 0,-2-1 0 0 0,-1 0 0 0 0,-14 50 0 0 0,8-34 503 0 0,2 0-1 0 0,-4 45 0 0 0,7-47-451 0 0,-5 85-814 0 0,0-1 1960 0 0,6-88-1197 0 0,2-13 0 0 0,-1 0 0 0 0,-9 30 0 0 0,7-35 0 0 0,0 0 0 0 0,-3 38 0 0 0,7-49 0 0 0,1 1 0 0 0,0-1 0 0 0,1 0 0 0 0,0 1 0 0 0,0-1 0 0 0,0 0 0 0 0,1 1 0 0 0,1-1 0 0 0,4 11 0 0 0,-1-7 0 0 0,-1 0 0 0 0,-1 1 0 0 0,5 20 0 0 0,2 4 0 0 0,-8-28 0 0 0,-1 0 0 0 0,1 0 0 0 0,-2-1 0 0 0,2 11 0 0 0,-2-5 0 0 0,7 26 0 0 0,-5-29 0 0 0,-1 1 0 0 0,0 0 0 0 0,0 15 0 0 0,-10 72 0 0 0,1-34 0 0 0,6-55 0 0 0,-1 0 0 0 0,0 1 0 0 0,-4 10 0 0 0,-5 23 0 0 0,2 13 0 0 0,3-24 0 0 0,-3 62 0 0 0,9-89 0 0 0,1 0 0 0 0,0 0 0 0 0,0 0 0 0 0,1 0 0 0 0,0-1 0 0 0,0 1 0 0 0,3 6 0 0 0,-2-5 0 0 0,0 1 0 0 0,4 13 0 0 0,-3-1 0 0 0,-2-12 0 0 0,0 0 0 0 0,-1 1 0 0 0,0-1 0 0 0,0 1 0 0 0,0-1 0 0 0,-1 1 0 0 0,-1-1 0 0 0,1 1 0 0 0,-4 11 0 0 0,1-4 112 0 0,1 0-1 0 0,0 0 1 0 0,0 21-1 0 0,2-24 154 0 0,0 0-1 0 0,-2 1 0 0 0,1-1 1 0 0,-2 0-1 0 0,-7 25 0 0 0,8-31-259 0 0,-5 8-2 0 0,1 2 0 0 0,1-1-1 0 0,-6 34 1 0 0,10-42-3 0 0,-4 24 0 0 0,2 0 0 0 0,1 0 0 0 0,4 51 0 0 0,-2-58 0 0 0,0-20 0 0 0,-1 0 0 0 0,2 0 0 0 0,-1 0 0 0 0,0 0 0 0 0,2 4 0 0 0,-1-7 0 0 0,-1 0 0 0 0,1-1 0 0 0,-1 1 0 0 0,0 0 0 0 0,1-1 0 0 0,-1 1 0 0 0,0 0 0 0 0,0 0 0 0 0,0-1 0 0 0,0 1 0 0 0,0 0 0 0 0,-1 0 0 0 0,0 2 0 0 0,0 7 0 0 0,3 15 0 0 0,-2 39 0 0 0,-1-5 0 0 0,2-41 0 0 0,0 3 0 0 0,-1 0 0 0 0,0 0 0 0 0,-5 26 0 0 0,3-36 0 0 0,1 1 0 0 0,0-1 0 0 0,0 0 0 0 0,2 0 0 0 0,-1 0 0 0 0,2 0 0 0 0,5 24 0 0 0,-7-30 0 0 0,1 1 0 0 0,-1 0 0 0 0,0 0 0 0 0,0 0 0 0 0,-2 7 0 0 0,1 2 0 0 0,0-3 0 0 0,0-5 0 0 0,1 0 0 0 0,0 0 0 0 0,0 0 0 0 0,2 12 0 0 0,3 17 182 0 0,-5-29 126 0 0,1 0 1 0 0,0 0-1 0 0,0 0 0 0 0,1 0 1 0 0,4 13-1 0 0,-3-14-304 0 0,0 1-1 0 0,-1-1 1 0 0,0 1-1 0 0,2 10 1 0 0,-4-14-5 0 0,1-1 1 0 0,-1 1 0 0 0,0 0 0 0 0,0-1 0 0 0,-1 1 0 0 0,1 0 0 0 0,-1-1 0 0 0,1 1-1 0 0,-1-1 1 0 0,0 1 0 0 0,-2 3 0 0 0,2-4 0 0 0,0 0 0 0 0,1-1 0 0 0,-1 1 0 0 0,1 0 0 0 0,0 0 0 0 0,0 0 0 0 0,0-1 0 0 0,0 1 0 0 0,0 0 0 0 0,1 0 0 0 0,-1-1 0 0 0,1 1 0 0 0,1 5 0 0 0,3 17 0 0 0,-4-3 0 0 0,-1-15 0 0 0,1 0 0 0 0,-1 0 0 0 0,-1 0 0 0 0,1 0 0 0 0,-4 13 0 0 0,2-10 0 0 0,1 1 0 0 0,0-1 0 0 0,1 1 0 0 0,0-1 0 0 0,0 1 0 0 0,1-1 0 0 0,4 18 0 0 0,-4-23 0 0 0,-1-2 0 0 0,1-1 0 0 0,-1 1 0 0 0,1-1 0 0 0,0 1 0 0 0,0-1 0 0 0,0 1 0 0 0,0-1 0 0 0,1 0 0 0 0,1 4 0 0 0,20 34 0 0 0,-18-28 0 0 0,-3-9 0 0 0,-1 0 0 0 0,1 0 0 0 0,-1 0 0 0 0,0 0 0 0 0,0 1 0 0 0,0-1 0 0 0,1 6 0 0 0,0 2 0 0 0,7 25 0 0 0,-5-17 0 0 0,1 0 0 0 0,9 22 0 0 0,-6-24 0 0 0,-7-15 0 0 0,0 0 0 0 0,0 0 0 0 0,-1 0 0 0 0,1 0 0 0 0,-1 1 0 0 0,1-1 0 0 0,-1 0 0 0 0,0 0 0 0 0,0 0 0 0 0,0 1 0 0 0,0-1 0 0 0,-1 4 0 0 0,1 6 0 0 0,0-9 0 0 0,0 9 0 0 0,0-1 0 0 0,-4 17 0 0 0,3-22 0 0 0,-1-1 0 0 0,1 1 0 0 0,0-1 0 0 0,0 1 0 0 0,1 7 0 0 0,4 19 0 0 0,-5-29 0 0 0,6 9 0 0 0,0 0 0 0 0,-1 0 0 0 0,-2-9 0 0 0,6 8 0 0 0,-4-4 0 0 0,-11-4 0 0 0,5-2 0 0 0,-1-1 0 0 0,1 0 0 0 0,-1 0 0 0 0,0-1 0 0 0,1 1 0 0 0,-1 0 0 0 0,-3-2 0 0 0,-12 0 0 0 0,16 2 0 0 0,0 0 0 0 0,0-1 0 0 0,1 1 0 0 0,-1 0 0 0 0,0 0 0 0 0,0-1 0 0 0,1 1 0 0 0,-1-1 0 0 0,0 1 0 0 0,1-1 0 0 0,-1 0 0 0 0,1 0 0 0 0,-1 0 0 0 0,-1-1 0 0 0,-25-12 0 0 0,11 7 0 0 0,1 1 0 0 0,-1 1 0 0 0,0 0 0 0 0,-1 1 0 0 0,-26-2 0 0 0,-29-1 0 0 0,-32-1 0 0 0,75 7 0 0 0,14 0 0 0 0,-25 2 0 0 0,-195 27 0 0 0,204-24 1 0 0,0-2 0 0 0,-43-3-1 0 0,-66-11-740 0 0,93 7 94 0 0,-130-20 38 0 0,47 9 591 0 0,-51-6 435 0 0,-115-2 1218 0 0,-32-4-1681 0 0,2-16 45 0 0,22 11 0 0 0,66 11 0 0 0,-59-3 0 0 0,143 16 0 0 0,-197-39 0 0 0,266 30 0 0 0,46 8 0 0 0,-2 2 0 0 0,-43-3 0 0 0,-78 8 0 0 0,-237 27 0 0 0,356-20 0 0 0,0-1 0 0 0,0-3 0 0 0,0-2 0 0 0,0-1 0 0 0,0-3 0 0 0,1-1 0 0 0,-68-21 0 0 0,-20-9 0 0 0,109 32 0 0 0,1 2 0 0 0,-1 0 0 0 0,0 2 0 0 0,-26 1 0 0 0,-159 23 0 0 0,158-17 0 0 0,-152 12 0 0 0,166-18 0 0 0,-1-1 0 0 0,1-2 0 0 0,-59-12 0 0 0,55 5 0 0 0,-60-22 0 0 0,72 21 0 0 0,0 1 0 0 0,-1 1 0 0 0,0 2 0 0 0,0 1 0 0 0,0 1 0 0 0,-49-2 0 0 0,45 7 516 0 0,-117-3-811 0 0,126 1 241 0 0,0-1-1 0 0,-33-10 1 0 0,5 1 52 0 0,-54-6 2 0 0,100 18 0 0 0,1-1 0 0 0,0 2 0 0 0,0-1 0 0 0,0 0 0 0 0,0 1 0 0 0,0 0 0 0 0,-6 2 0 0 0,-12 2 0 0 0,-34 4-7 0 0,35-4 143 0 0,-1-2 0 0 0,-28 1 0 0 0,48-4 339 0 0,-15-4 625 0 0,8 3-1084 0 0,-3-3-16 0 0,10 2 0 0 0,-16-4 0 0 0,11 3 0 0 0,-14-11 0 0 0,15 11 0 0 0,-1-2 0 0 0,0 1 0 0 0,2-2 0 0 0,3 4 0 0 0,1 1 0 0 0,-1-1 0 0 0,0 0 0 0 0,0 1 0 0 0,0-1 0 0 0,0 1 0 0 0,0-1 0 0 0,0 1 0 0 0,0 0 0 0 0,0 0 0 0 0,-1 0 0 0 0,1 0 0 0 0,0 0 0 0 0,-1 1 0 0 0,-2-1 0 0 0,4 0 0 0 0,-6 0 0 0 0,1 0 0 0 0,1 0 0 0 0,-1 0 0 0 0,1 1 0 0 0,-1-1 0 0 0,0 1 0 0 0,1 1 0 0 0,-7 0 0 0 0,4 1 0 0 0,2-2 0 0 0,2-6 0 0 0,4 3 0 0 0,0 0 0 0 0,0 1 0 0 0,0-1 0 0 0,0 0 0 0 0,0 1 0 0 0,1-1 0 0 0,-1 0 0 0 0,1 1 0 0 0,0-1 0 0 0,0 0 0 0 0,0 1 0 0 0,0 0 0 0 0,0-1 0 0 0,3-3 0 0 0,2-8 0 0 0,-3 9 0 0 0,-2 3 0 0 0,0 0 0 0 0,0 1 0 0 0,0-1 0 0 0,0 0 0 0 0,-1 0 0 0 0,1 0 0 0 0,0 0 0 0 0,-1 0 0 0 0,0 0 0 0 0,0 0 0 0 0,1-3 0 0 0,-1 4 0 0 0,0-1 0 0 0,0 1 0 0 0,1 0 0 0 0,-1 0 0 0 0,0 0 0 0 0,0-1 0 0 0,0 1 0 0 0,0 0 0 0 0,0 0 0 0 0,0 0 0 0 0,0-1 0 0 0,-1 1 0 0 0,1 0 0 0 0,0 0 0 0 0,-1 0 0 0 0,1 0 0 0 0,-1 0 0 0 0,0-2 0 0 0,-6-9 0 0 0,-8-32 0 0 0,13 41 0 0 0,1-1 0 0 0,-1 0 0 0 0,1 0 0 0 0,-1 0 0 0 0,1 0 0 0 0,1 0 0 0 0,-1-1 0 0 0,1 1 0 0 0,-1-6 0 0 0,-6-22 0 0 0,-1-3 0 0 0,2 16 0 0 0,3 1 0 0 0,1-11 0 0 0,1 23 0 0 0,0 3 0 0 0,1 0 0 0 0,0 0 0 0 0,0 0 0 0 0,0 0 0 0 0,0 0 0 0 0,1 0 0 0 0,-1 0 0 0 0,1 0 0 0 0,0 0 0 0 0,-1 0 0 0 0,1 0 0 0 0,1 1 0 0 0,1-5 0 0 0,0 0 0 0 0,0 1 0 0 0,0-1 0 0 0,-1 0 0 0 0,0-1 0 0 0,-1 1 0 0 0,3-14 0 0 0,-4 17 0 0 0,-1 0 0 0 0,1 1 0 0 0,-1-1 0 0 0,1 0 0 0 0,-1 1 0 0 0,0-1 0 0 0,0 1 0 0 0,0-1 0 0 0,-1 1 0 0 0,1-1 0 0 0,-1 1 0 0 0,0 0 0 0 0,0 0 0 0 0,0 0 0 0 0,-4-5 0 0 0,-12-16 0 0 0,17 23 0 0 0,-6-10 0 0 0,6 11 1 0 0,1 0-1 0 0,-1-1 1 0 0,1 0-1 0 0,0 1 1 0 0,-1-1 0 0 0,1 1-1 0 0,0-1 1 0 0,-1 1-1 0 0,1-1 1 0 0,0 0 0 0 0,0 1-1 0 0,0-1 1 0 0,0 1-1 0 0,0-1 1 0 0,-1 0-1 0 0,1 1 1 0 0,0-1 0 0 0,0 0-1 0 0,0 1 1 0 0,1-1-1 0 0,-1 0 1 0 0,1-9-78 0 0,-1 9-260 0 0,-5-2-2182 0 0,0 1-5673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0:4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679 142 8287 0 0,'0'0'191'0'0,"0"0"26"0"0,0 0 9 0 0,2 0-34 0 0,2-1-83 0 0,0 0 0 0 0,0 0 1 0 0,-1 0-1 0 0,1-1 0 0 0,0 1 1 0 0,-1-1-1 0 0,1 1 0 0 0,-1-1 0 0 0,0-1 1 0 0,6-3-1 0 0,2-5 1827 0 0,16-17 0 0 0,-17 17-1162 0 0,17-15 0 0 0,36-18 1786 0 0,-62 43-2048 0 0,-1 1-68 0 0,-10 7-272 0 0,-60 25-573 0 0,-66 38 196 0 0,120-64 356 0 0,1 0 1 0 0,-1-2-1 0 0,-32 5 1 0 0,0 1-152 0 0,-21 4 0 0 0,-33 9 0 0 0,-101 52 0 0 0,194-70 0 0 0,-1 0 0 0 0,1 1 0 0 0,0 0 0 0 0,1 1 0 0 0,-1 0 0 0 0,2 0 0 0 0,-1 1 0 0 0,1 0 0 0 0,0 0 0 0 0,0 0 0 0 0,1 1 0 0 0,-8 14 0 0 0,13-21 0 0 0,0 1 0 0 0,0-1 0 0 0,0 0 0 0 0,0 1 0 0 0,1-1 0 0 0,-1 0 0 0 0,1 1 0 0 0,-1 3 0 0 0,4 4 0 0 0,-1-7 0 0 0,-1-1 0 0 0,1 0 0 0 0,0 0 0 0 0,0-1 0 0 0,1 1 0 0 0,-1 0 0 0 0,0-1 0 0 0,0 1 0 0 0,1-1 0 0 0,-1 0 0 0 0,1 0 0 0 0,-1 0 0 0 0,1 0 0 0 0,-1 0 0 0 0,1 0 0 0 0,3 0 0 0 0,3 0 0 0 0,-1 0 0 0 0,1 0 0 0 0,16-2 0 0 0,69-7 0 0 0,55-2 0 0 0,-118 10 0 0 0,0 0 0 0 0,55 10 0 0 0,-49-3 0 0 0,-1 1 0 0 0,1 2 0 0 0,-2 2 0 0 0,1 1 0 0 0,40 22 0 0 0,41 38 0 0 0,-56-32 0 0 0,-60-41 0 0 0,-1 0 0 0 0,0 1 0 0 0,1-1 0 0 0,-1 0 0 0 0,0 0 0 0 0,0 0 0 0 0,1 0 0 0 0,-1 0 0 0 0,0 0 0 0 0,0 1 0 0 0,0-1 0 0 0,1 0 0 0 0,-1 0 0 0 0,0 0 0 0 0,0 1 0 0 0,0-1 0 0 0,1 0 0 0 0,-1 0 0 0 0,0 1 0 0 0,0-1 0 0 0,0 0 0 0 0,0 0 0 0 0,0 1 0 0 0,0-1 0 0 0,1 0 0 0 0,-1 0 0 0 0,0 1 0 0 0,0-1 0 0 0,0 0 0 0 0,0 0 0 0 0,0 1 0 0 0,0-1 0 0 0,0 0 0 0 0,0 1 0 0 0,0-1 0 0 0,0 0 0 0 0,0 0 0 0 0,-1 1 0 0 0,1-1 0 0 0,0 0 0 0 0,0 0 0 0 0,0 1 0 0 0,0-1 0 0 0,0 0 0 0 0,0 0 0 0 0,-1 1 0 0 0,1-1 0 0 0,0 0 0 0 0,0 0 0 0 0,0 1 0 0 0,-1-1 0 0 0,1 0 0 0 0,0 0 0 0 0,0 0 0 0 0,-1 0 0 0 0,1 0 0 0 0,0 1 0 0 0,0-1 0 0 0,-1 0 0 0 0,1 0 0 0 0,0 0 0 0 0,0 0 0 0 0,-1 0 0 0 0,1 0 0 0 0,0 0 0 0 0,-1 0 0 0 0,1 0 0 0 0,-137 81 692 0 0,104-63 56 0 0,-88 44-151 0 0,70-37-586 0 0,34-17-11 0 0,-1-1 0 0 0,0-1 0 0 0,-1 0 0 0 0,1-1 0 0 0,-35 4 0 0 0,17-6 0 0 0,0-2 0 0 0,-41-2 0 0 0,4-9 0 0 0,18 1 0 0 0,29 5 0 0 0,-1-1 0 0 0,-26-9 0 0 0,49 13 7 0 0,0 1 0 0 0,0-1 0 0 0,0 0 0 0 0,-8 1 0 0 0,-26-4-443 0 0,37 4-39 0 0,1 0-33 0 0,0 0-72 0 0,0 0-285 0 0,12 2-2100 0 0,2-1-2833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1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1 840 4607 0 0,'0'0'102'0'0,"0"0"20"0"0,0 0 6 0 0,0 0 119 0 0,0 3 500 0 0,5 33 8462 0 0,6-44-8601 0 0,-3 0-328 0 0,0 0-1 0 0,-1 0 1 0 0,-1-1-1 0 0,8-12 1 0 0,7-10-89 0 0,335-465 541 0 0,-325 452-1376 0 0,17-29 625 0 0,26-35 22 0 0,-63 93-3 0 0,-4 4 0 0 0,1 1 0 0 0,14-15 0 0 0,-22 25 0 0 0,1 0 0 0 0,-1-1 0 0 0,0 1 0 0 0,0 0 0 0 0,0 0 0 0 0,1-1 0 0 0,-1 1 0 0 0,0 0 0 0 0,0 0 0 0 0,1 0 0 0 0,-1-1 0 0 0,0 1 0 0 0,0 0 0 0 0,1 0 0 0 0,-1 0 0 0 0,0 0 0 0 0,1 0 0 0 0,-1 0 0 0 0,0-1 0 0 0,1 1 0 0 0,-1 0 0 0 0,0 0 0 0 0,1 0 0 0 0,-1 0 0 0 0,0 0 0 0 0,1 0 0 0 0,-1 0 0 0 0,0 0 0 0 0,1 1 0 0 0,-1-1 0 0 0,0 0 0 0 0,1 0 0 0 0,-1 0 0 0 0,0 0 0 0 0,0 0 0 0 0,1 0 0 0 0,-1 1 0 0 0,0-1 0 0 0,1 0 0 0 0,-1 0 0 0 0,0 0 0 0 0,0 1 0 0 0,1-1 0 0 0,-1 0 0 0 0,0 0 0 0 0,0 1 0 0 0,0-1 0 0 0,0 0 0 0 0,1 1 0 0 0,-1-1 0 0 0,0 0 0 0 0,0 0 0 0 0,0 1 0 0 0,0-1 0 0 0,0 0 0 0 0,0 1 0 0 0,0-1 0 0 0,0 0 0 0 0,0 1 0 0 0,0-1 0 0 0,0 0 0 0 0,0 1 0 0 0,0 0 0 0 0,0-1 0 0 0,7 22 0 0 0,-1 1 0 0 0,-1-1 0 0 0,3 38 0 0 0,-5-32 0 0 0,42 238 0 0 0,-37-223 0 0 0,26 109 0 0 0,-3-44 0 0 0,-20-73 0 0 0,1-4 13 0 0,-8-20-30 0 0,0-1 0 0 0,-1 1 0 0 0,0 1 0 0 0,3 21 0 0 0,-6-31-353 0 0,0-2-118 0 0,1-3-22 0 0,2-11-2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1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10135 0 0,'0'0'464'0'0,"0"0"-9"0"0,0 2-295 0 0,0 8-71 0 0,1-9-9 0 0,-1 1 1 0 0,1-1-1 0 0,-1 1 0 0 0,1-1 0 0 0,0 0 0 0 0,0 1 0 0 0,0-1 0 0 0,0 0 0 0 0,0 1 0 0 0,0-1 0 0 0,0 0 0 0 0,0 0 1 0 0,1 0-1 0 0,-1 0 0 0 0,0 0 0 0 0,3 1 0 0 0,-4-2-74 0 0,2 1 37 0 0,0 0 0 0 0,0 0-1 0 0,0 0 1 0 0,0-1-1 0 0,0 1 1 0 0,0-1 0 0 0,0 0-1 0 0,0 1 1 0 0,0-1-1 0 0,0 0 1 0 0,0 0 0 0 0,1 0-1 0 0,-1-1 1 0 0,3 0 0 0 0,32-10 177 0 0,-24 7 394 0 0,46-12 2016 0 0,121-17 1 0 0,-149 30-2599 0 0,61 1-1 0 0,-41 8-2765 0 0,-45-7 1220 0 0,18-2-20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3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1 796 6447 0 0,'0'0'142'0'0,"0"0"22"0"0,0 0 13 0 0,2 0-20 0 0,17-2 194 0 0,-16 1-214 0 0,-1 0 354 0 0,0 1 18 0 0,0 0-363 0 0,-1-1-1 0 0,0 1 0 0 0,1-1 1 0 0,-1 1-1 0 0,0-1 0 0 0,1 1 1 0 0,-1-1-1 0 0,0 0 0 0 0,0 0 0 0 0,0 0 1 0 0,1 1-1 0 0,-1-1 0 0 0,0 0 1 0 0,0 0-1 0 0,0-1 0 0 0,0 1 1 0 0,-1 0-1 0 0,1 0 0 0 0,0 0 1 0 0,0-1-1 0 0,-1 1 0 0 0,1 0 0 0 0,-1-1 1 0 0,1 1-1 0 0,-1 0 0 0 0,1-1 1 0 0,-1 1-1 0 0,0-1 0 0 0,0 1 1 0 0,0 0-1 0 0,0-3 0 0 0,0-6-164 0 0,0 0 0 0 0,-1 0 0 0 0,-3-17-1 0 0,0-2 151 0 0,5 14-131 0 0,0 1 0 0 0,1-1 0 0 0,0 0 0 0 0,7-22 0 0 0,-1 6 0 0 0,1-5 147 0 0,2 0-1 0 0,2 0 0 0 0,1 2 0 0 0,2-1 1 0 0,1 2-1 0 0,1 0 0 0 0,2 1 1 0 0,2 1-1 0 0,0 1 0 0 0,2 1 0 0 0,2 2 1 0 0,0 0-1 0 0,41-32 0 0 0,-54 49-146 0 0,1-1 0 0 0,0 2 0 0 0,20-11 0 0 0,-30 18 0 0 0,1-1 0 0 0,0 1 0 0 0,0 0 0 0 0,0 1 0 0 0,0-1 0 0 0,0 1 0 0 0,0 0 0 0 0,0 1 0 0 0,0-1 0 0 0,0 1 0 0 0,0 0 0 0 0,0 0 0 0 0,1 0 0 0 0,-1 1 0 0 0,5 1 0 0 0,-7-2 0 0 0,-1 1 0 0 0,1 0 0 0 0,-1 0 0 0 0,1 0 0 0 0,-1 0 0 0 0,0 0 0 0 0,0 0 0 0 0,1 1 0 0 0,-1-1 0 0 0,0 1 0 0 0,0 0 0 0 0,0-1 0 0 0,-1 1 0 0 0,1 0 0 0 0,0 0 0 0 0,-1 0 0 0 0,1 0 0 0 0,-1 0 0 0 0,0 1 0 0 0,2 2 0 0 0,1 3 0 0 0,-1-3 0 0 0,0 1 0 0 0,-1-1 0 0 0,0 1 0 0 0,0 0 0 0 0,-1-1 0 0 0,1 1 0 0 0,-1 0 0 0 0,-1 0 0 0 0,1 0 0 0 0,-1 0 0 0 0,0 12 0 0 0,-3 2 0 0 0,0 1 0 0 0,-8 22 0 0 0,2-3 0 0 0,-39 144 1238 0 0,11-46-428 0 0,35-128-964 0 0,1 0 1 0 0,0 0-1 0 0,1 1 0 0 0,0-1 0 0 0,1 0 1 0 0,0 0-1 0 0,0 1 0 0 0,3 9 0 0 0,-3-19-288 0 0,-1 1 292 0 0,1 3-143 0 0,-1-3-1144 0 0,0-2-491 0 0,0 0-96 0 0,0 0-22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4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13823 0 0,'0'0'630'0'0,"-1"2"-13"0"0,-3 11-650 0 0,-5 13 613 0 0,1 0 1 0 0,1 0 0 0 0,-3 32-1 0 0,3 1-574 0 0,-3-1-1 0 0,-32 106 0 0 0,16-84-5 0 0,17-62-769 0 0,6-11-3236 0 0,2-5-1405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40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69 189 6447 0 0,'0'0'298'0'0,"0"0"-10"0"0,0 0-50 0 0,0 0 493 0 0,0 0 238 0 0,0 0 45 0 0,0 0 8 0 0,0 0 2 0 0,0 0 0 0 0,0 0 0 0 0,0 0-69 0 0,0 0-290 0 0,5-7 395 0 0,8-6-882 0 0,1 1-1 0 0,17-13 0 0 0,-2 1-93 0 0,-12 10 87 0 0,0 1 0 0 0,0 1-1 0 0,2 1 1 0 0,-1 0 0 0 0,40-15-1 0 0,-47 21-84 0 0,1 1-1 0 0,-1 1 0 0 0,1 0 1 0 0,0 1-1 0 0,1 0 0 0 0,-1 1 1 0 0,0 0-1 0 0,0 1 0 0 0,1 1 1 0 0,-1-1-1 0 0,22 6 0 0 0,-23-3-85 0 0,1 0 0 0 0,-1 1 0 0 0,15 7 0 0 0,-21-8 0 0 0,0 0 0 0 0,0 0 0 0 0,-1 0 0 0 0,1 1 0 0 0,-1 0 0 0 0,1 0 0 0 0,-1 0 0 0 0,6 9 0 0 0,-2-1 0 0 0,-8-7 0 0 0,0-2 0 0 0,1-1 0 0 0,-1-1 0 0 0,1 0 0 0 0,-1-1 0 0 0,0 1 0 0 0,0 0 0 0 0,1 0 0 0 0,-1-1 0 0 0,0 1 0 0 0,0 0 0 0 0,0 0 0 0 0,0 0 0 0 0,0-1 0 0 0,0 1 0 0 0,0 0 0 0 0,0 0 0 0 0,-1-1 0 0 0,1 1 0 0 0,0 0 0 0 0,0 0 0 0 0,-1-1 0 0 0,1 1 0 0 0,0 0 0 0 0,-1-1 0 0 0,0 2 0 0 0,0 1 0 0 0,0-1 0 0 0,-1 1 0 0 0,1-1 0 0 0,-1 0 0 0 0,0 1 0 0 0,0-1 0 0 0,0 0 0 0 0,0 0 0 0 0,0 0 0 0 0,-3 1 0 0 0,-27 19 0 0 0,19-14 0 0 0,-20 12-111 0 0,-66 28-1 0 0,19-11-1049 0 0,54-24 994 0 0,-6 3 20 0 0,2 1 0 0 0,-30 22 0 0 0,19-13 147 0 0,36-20-72 0 0,27-11-1296 0 0,-15 2 1272 0 0,0 0-1 0 0,-1 0 1 0 0,0-1-1 0 0,8-5 0 0 0,13-8-28 0 0,-2 6 524 0 0,0 2-1 0 0,0 1 0 0 0,1 1 1 0 0,28-4-1 0 0,-45 10-398 0 0,0 0 0 0 0,0 1 0 0 0,1 0 0 0 0,-1 1 0 0 0,0 0 0 0 0,0 1 0 0 0,0 0 0 0 0,0 0 0 0 0,11 4 0 0 0,-16-4 0 0 0,0 0 0 0 0,0 0 0 0 0,0 0 0 0 0,0 1 0 0 0,0-1 0 0 0,0 1 0 0 0,-1 0 0 0 0,1 0 0 0 0,-1 0 0 0 0,0 0 0 0 0,0 1 0 0 0,0-1 0 0 0,-1 1 0 0 0,1 0 0 0 0,-1 0 0 0 0,0 0 0 0 0,3 6 0 0 0,-3-6 0 0 0,-1 0 0 0 0,1 1 0 0 0,-1-1 0 0 0,0 0 0 0 0,0 0 0 0 0,0 1 0 0 0,-1-1 0 0 0,0 1 0 0 0,0-1 0 0 0,0 0 0 0 0,0 1 0 0 0,0-1 0 0 0,-1 0 0 0 0,0 1 0 0 0,0-1 0 0 0,0 0 0 0 0,-1 0 0 0 0,-1 5 0 0 0,-9 16-13 0 0,9-19 27 0 0,0 1 0 0 0,0-1 1 0 0,0 0-1 0 0,-1 0 0 0 0,-8 10 0 0 0,-9 4 206 0 0,0-1-1 0 0,-2-1 1 0 0,0 0-1 0 0,-1-2 1 0 0,0-1 0 0 0,-1-1-1 0 0,-1-2 1 0 0,-50 19-1 0 0,32-15-219 0 0,12-4 0 0 0,-1-1 0 0 0,-54 11 0 0 0,77-21 0 0 0,10-1-15 0 0,-1 0 0 0 0,1 1 1 0 0,-1-1-1 0 0,1 0 0 0 0,0 0 0 0 0,-1 0 0 0 0,1 0 0 0 0,-1 0 0 0 0,1 0 0 0 0,0 0 0 0 0,-1 0 0 0 0,1-1 1 0 0,-1 1-1 0 0,1 0 0 0 0,-1 0 0 0 0,1 0 0 0 0,0 0 0 0 0,-1 0 0 0 0,1-1 0 0 0,0 1 0 0 0,-1 0 0 0 0,1 0 1 0 0,0-1-1 0 0,-1 1 0 0 0,1 0 0 0 0,0 0 0 0 0,-1-1 0 0 0,1 0 0 0 0,0-4-382 0 0,0 4 252 0 0,0-1 1 0 0,0 1 0 0 0,0-1-1 0 0,1 0 1 0 0,-1 1-1 0 0,0-1 1 0 0,1 1-1 0 0,-1-1 1 0 0,1 1-1 0 0,0 0 1 0 0,1-3 0 0 0,0 1-87 0 0,6-14-792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4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13823 0 0,'25'4'1388'0'0,"-25"8"-1264"0"0,-15 121 913 0 0,0-4-34 0 0,14-107-1057 0 0,-2-1 1 0 0,0 0-1 0 0,-2 0 0 0 0,-11 35 0 0 0,16-55-1350 0 0,0-1-511 0 0,0 0-107 0 0,0 0-24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4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13823 0 0,'0'0'608'0'0,"0"-7"128"0"0,0-2-584 0 0,2 0-152 0 0,0-4 0 0 0,0 6 0 0 0,-2 7 0 0 0,0 0 0 0 0,0 0 0 0 0,10-1-4064 0 0,-10 1-848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42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8 11975 0 0,'0'0'267'0'0,"5"-7"2653"0"0,-20 11-2868 0 0,-1 1 0 0 0,-25 11 0 0 0,27-10-50 0 0,0 0 1 0 0,0-1-1 0 0,-26 5 0 0 0,18-6-2 0 0,-40 12 0 0 0,53-13 0 0 0,0 1 0 0 0,0 0 0 0 0,0 0 0 0 0,1 0 0 0 0,0 1 0 0 0,0 1 0 0 0,-8 6 0 0 0,13-9 0 0 0,-1 1 0 0 0,1 0 0 0 0,0 1 0 0 0,0-1 0 0 0,1 0 0 0 0,-1 1 0 0 0,1 0 0 0 0,0 0 0 0 0,0-1 0 0 0,0 1 0 0 0,1 0 0 0 0,-2 7 0 0 0,2-4 0 0 0,0 0 0 0 0,0 1 0 0 0,1-1 0 0 0,0 0 0 0 0,0 0 0 0 0,1 0 0 0 0,1 10 0 0 0,0-15 0 0 0,-1 0 0 0 0,0-1 0 0 0,0 1 0 0 0,1 0 0 0 0,-1-1 0 0 0,1 0 0 0 0,0 1 0 0 0,0-1 0 0 0,0 0 0 0 0,0 0 0 0 0,0 0 0 0 0,0 0 0 0 0,1 0 0 0 0,-1-1 0 0 0,0 1 0 0 0,1-1 0 0 0,0 1 0 0 0,-1-1 0 0 0,6 2 0 0 0,5 1 0 0 0,1 0 0 0 0,24 4 0 0 0,133 12 0 0 0,-167-19 0 0 0,0 0 0 0 0,0 0 0 0 0,-1 0 0 0 0,1 0 0 0 0,0 1 0 0 0,-1 0 0 0 0,1-1 0 0 0,-1 1 0 0 0,0 0 0 0 0,1 1 0 0 0,-1-1 0 0 0,0 1 0 0 0,0-1 0 0 0,-1 1 0 0 0,1 0 0 0 0,-1 0 0 0 0,1 0 0 0 0,2 5 0 0 0,-1 3 0 0 0,-4-8 0 0 0,0 0 0 0 0,0 0 0 0 0,0 0 0 0 0,-1 0 0 0 0,1 0 0 0 0,-1-1 0 0 0,0 1 0 0 0,0 0 0 0 0,0 0 0 0 0,0 0 0 0 0,0-1 0 0 0,-1 1 0 0 0,1-1 0 0 0,-1 1 0 0 0,0-1 0 0 0,0 0 0 0 0,0 1 0 0 0,0-1 0 0 0,0 0 0 0 0,0 0 0 0 0,-4 2 0 0 0,-4 3 0 0 0,-1 0 0 0 0,-1 0 0 0 0,-18 7 0 0 0,27-12 0 0 0,-100 37 1440 0 0,81-31-1469 0 0,-33 6-1 0 0,8-3-688 0 0,16-2 207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2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28 15663 0 0,'0'0'356'0'0,"0"0"50"0"0,0 0 20 0 0,-8 2 92 0 0,2-1-365 0 0,4 0 567 0 0,15-4 953 0 0,55-17 1315 0 0,-60 18-2879 0 0,1 0 1 0 0,-1 0-1 0 0,0 1 1 0 0,1 0-1 0 0,8 0 0 0 0,46 3-192 0 0,-41 0 126 0 0,-1 0-335 0 0,0 1 1 0 0,0 1-1 0 0,0 1 1 0 0,20 9-1 0 0,-11-5-2452 0 0,-13-4 1210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4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10135 0 0,'2'1'464'0'0,"36"5"151"0"0,-27-3-597 0 0,-11 2 45 0 0,-8 3 236 0 0,7-7-219 0 0,-4 5 125 0 0,0 1 0 0 0,0 0 0 0 0,1 0 1 0 0,0 0-1 0 0,0 1 0 0 0,-5 15 0 0 0,-11 52 1682 0 0,12-40-1557 0 0,-10 81-330 0 0,8-44 0 0 0,9-66-277 0 0,0 0 1 0 0,-1-1-1 0 0,0 1 0 0 0,-4 8 0 0 0,6-13-235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4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0,'0'0'224'0'0,"0"0"40"0"0,0 0 16 0 0,0 0 8 0 0,0 0-288 0 0,0 0 0 0 0,11 16 0 0 0,-9-4 0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43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10135 0 0,'0'0'464'0'0,"0"0"-9"0"0,0 1-295 0 0,4-9 439 0 0,0-1 0 0 0,5-16 1 0 0,2-5-349 0 0,0 4-245 0 0,2 1 0 0 0,27-41 0 0 0,40-40-8 0 0,-67 91 2 0 0,1 1 0 0 0,0 1 0 0 0,24-19 0 0 0,-24 24 72 0 0,-13 8-52 0 0,1 0-1 0 0,-1-1 1 0 0,0 1-1 0 0,1 0 1 0 0,-1 0-1 0 0,0 0 0 0 0,1 0 1 0 0,-1 0-1 0 0,1 1 1 0 0,-1-1-1 0 0,0 0 1 0 0,1 0-1 0 0,-1 1 1 0 0,0-1-1 0 0,0 1 0 0 0,1-1 1 0 0,-1 1-1 0 0,2 1 1 0 0,-1 0 47 0 0,0 0 0 0 0,0-1 1 0 0,0 1-1 0 0,-1 0 0 0 0,1 0 0 0 0,0 1 1 0 0,-1-1-1 0 0,0 0 0 0 0,2 3 0 0 0,0 3 89 0 0,0 0 0 0 0,0-1-1 0 0,-1 1 1 0 0,0 0 0 0 0,1 11-1 0 0,-1 16-155 0 0,-2 1 0 0 0,-2-1 0 0 0,-10 69 0 0 0,1-25 0 0 0,7-53 190 0 0,2-13-593 0 0,1-1-1 0 0,0 21 1 0 0,1-31-4697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44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0 8287 0 0,'0'0'191'0'0,"0"0"26"0"0,2 0 9 0 0,9 0-34 0 0,1 1-134 0 0,-12-1-56 0 0,0 0 1 0 0,0 0-1 0 0,0 0 0 0 0,0 0 0 0 0,0 0 0 0 0,0 0 1 0 0,0 1-1 0 0,0-1 0 0 0,0 0 0 0 0,0 0 1 0 0,0 0-1 0 0,0 0 0 0 0,0 0 0 0 0,0 0 0 0 0,0 0 1 0 0,0 0-1 0 0,0 0 0 0 0,0 1 0 0 0,0-1 0 0 0,0 0 1 0 0,0 0-1 0 0,0 0 0 0 0,0 0 0 0 0,0 0 1 0 0,0 0-1 0 0,0 0 0 0 0,0 0 0 0 0,0 0 0 0 0,0 0 1 0 0,0 1-1 0 0,0-1 0 0 0,0 0 0 0 0,0 0 1 0 0,0 0-1 0 0,0 0 0 0 0,0 0 0 0 0,0 0 0 0 0,-1 0 1 0 0,1 0-1 0 0,0 0 0 0 0,0 0 0 0 0,0 0 1 0 0,0 0-1 0 0,0 0 0 0 0,0 0 0 0 0,0 0 0 0 0,0 0 1 0 0,-11 6 334 0 0,-158 69 1279 0 0,-27 6-1616 0 0,184-76 256 0 0,0 2 0 0 0,0 0 0 0 0,-18 13 0 0 0,24-15-142 0 0,0-1 0 0 0,1 1 0 0 0,0 1-1 0 0,0-1 1 0 0,0 1 0 0 0,1-1 0 0 0,0 1 0 0 0,-5 10-1 0 0,7-13-71 0 0,1 0 0 0 0,0 0 0 0 0,-1 0 0 0 0,2 1 0 0 0,-1-1-1 0 0,0 0 1 0 0,1 0 0 0 0,-1 1 0 0 0,1-1 0 0 0,0 0 0 0 0,0 1 0 0 0,0-1-1 0 0,1 1 1 0 0,-1-1 0 0 0,1 0 0 0 0,0 0 0 0 0,0 1 0 0 0,0-1 0 0 0,0 0-1 0 0,0 0 1 0 0,1 0 0 0 0,-1 0 0 0 0,3 3 0 0 0,1 0 177 0 0,1 1 0 0 0,-1-2 0 0 0,1 1 0 0 0,0 0 0 0 0,1-1 0 0 0,-1 0 0 0 0,1-1 0 0 0,10 6 0 0 0,14 7 11 0 0,1-1-1 0 0,59 20 0 0 0,-75-31-181 0 0,0-1 0 0 0,0 0 0 0 0,0-2 0 0 0,1 0 0 0 0,-1-1 0 0 0,1 0 0 0 0,0-1 0 0 0,19-3 0 0 0,-16-1-337 0 0,1 0 0 0 0,-1-1-1 0 0,37-16 1 0 0,-18 4-5498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4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13823 0 0,'0'0'315'0'0,"0"0"45"0"0,0 0 21 0 0,0 0-49 0 0,1 2-220 0 0,1 6-109 0 0,0 1-1 0 0,-1 0 1 0 0,0 0-1 0 0,-1 1 0 0 0,0 9 1 0 0,-7 49-5 0 0,4-37 1 0 0,-11 67 681 0 0,-4 0 0 0 0,-51 162 0 0 0,37-156-680 0 0,-20 122 0 0 0,50-217 42 0 0,-3 30 192 0 0,5-37-313 0 0,0 0-1 0 0,0 0 0 0 0,0 0 1 0 0,0-1-1 0 0,0 1 0 0 0,1 0 1 0 0,-1 0-1 0 0,0 0 1 0 0,1-1-1 0 0,0 1 0 0 0,-1 0 1 0 0,1-1-1 0 0,0 1 0 0 0,0 0 1 0 0,0-1-1 0 0,0 1 1 0 0,1 0-1 0 0,8 5-5707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4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13823 0 0,'-6'8'1056'0'0,"-4"4"-892"0"0,7-8-137 0 0,-1-1-1 0 0,1 0 1 0 0,1 1-1 0 0,-1 0 1 0 0,0 0-1 0 0,1 0 1 0 0,0 0 0 0 0,0 0-1 0 0,0 0 1 0 0,-1 7-1 0 0,-9 42-4 0 0,6-29 47 0 0,0 0 0 0 0,2 1 0 0 0,1-1 0 0 0,1 1 0 0 0,1 33 0 0 0,2-54 9 0 0,-1 0 0 0 0,1 0 0 0 0,0 0 0 0 0,0 0 1 0 0,0 0-1 0 0,0 0 0 0 0,1 0 0 0 0,-1 0 0 0 0,1-1 0 0 0,0 1 0 0 0,0 0 0 0 0,0-1 0 0 0,1 0 0 0 0,0 1 0 0 0,-1-1 0 0 0,1 0 0 0 0,0-1 0 0 0,0 1 0 0 0,0 0 0 0 0,1-1 0 0 0,-1 1 0 0 0,1-1 0 0 0,-1 0 0 0 0,1-1 1 0 0,0 1-1 0 0,0 0 0 0 0,0-1 0 0 0,0 0 0 0 0,0 0 0 0 0,0 0 0 0 0,0-1 0 0 0,0 1 0 0 0,0-1 0 0 0,0 0 0 0 0,0 0 0 0 0,0 0 0 0 0,0-1 0 0 0,6 0 0 0 0,12-3 327 0 0,-11 3-382 0 0,0-1-1 0 0,0 0 1 0 0,-1 0-1 0 0,1-1 1 0 0,-1-1 0 0 0,1 0-1 0 0,-1 0 1 0 0,12-8-1 0 0,-8 3-22 0 0,24-18 0 0 0,-35 25 0 0 0,0-1 0 0 0,-1 0 0 0 0,1 1 0 0 0,-1-1 0 0 0,0 0 0 0 0,0-1 0 0 0,0 1 0 0 0,0 0 0 0 0,0 0 0 0 0,1-5 0 0 0,15-67 0 0 0,1-2 0 0 0,4-1-2793 0 0,-16 61 1770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4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180 347 15663 0 0,'0'0'356'0'0,"0"0"50"0"0,0 0 20 0 0,0 0-42 0 0,-1 2-250 0 0,0 0-67 0 0,0 0 0 0 0,-1 0 1 0 0,0 0-1 0 0,1 0 0 0 0,-1-1 1 0 0,0 1-1 0 0,0-1 0 0 0,0 1 1 0 0,0-1-1 0 0,0 0 1 0 0,-1 1-1 0 0,1-1 0 0 0,0 0 1 0 0,0-1-1 0 0,-1 1 0 0 0,1 0 1 0 0,-1-1-1 0 0,-3 1 0 0 0,0 0 30 0 0,0 0 0 0 0,0-1 0 0 0,1 0 0 0 0,-1 0 0 0 0,0 0 0 0 0,1-1-1 0 0,-11-2 1 0 0,12 2-97 0 0,0 0 0 0 0,0-1 0 0 0,0 0 0 0 0,0 0 0 0 0,0 0 0 0 0,0 0 0 0 0,0 0 0 0 0,1-1 0 0 0,-1 0 0 0 0,1 1 0 0 0,0-1 0 0 0,0-1 0 0 0,0 1 0 0 0,0 0 0 0 0,0-1 0 0 0,1 1 0 0 0,0-1 0 0 0,0 0 0 0 0,-3-6 0 0 0,2 1 0 0 0,0 0 0 0 0,1 0 0 0 0,0 1 0 0 0,1-1 0 0 0,0 0 0 0 0,0 0 0 0 0,1 0 0 0 0,1-14 0 0 0,0 14 0 0 0,0-1 0 0 0,0 1 0 0 0,0 0 0 0 0,1-1 0 0 0,1 1 0 0 0,0 0 0 0 0,0 0 0 0 0,0 0 0 0 0,1 1 0 0 0,7-11 0 0 0,-5 10 0 0 0,1 0 0 0 0,0 1 0 0 0,0-1 0 0 0,1 2 0 0 0,0-1 0 0 0,1 1 0 0 0,0 0 0 0 0,0 1 0 0 0,0 0 0 0 0,1 0 0 0 0,12-5 0 0 0,-15 8 0 0 0,0 1 0 0 0,-1-1 0 0 0,1 1 0 0 0,0 1 0 0 0,0 0 0 0 0,12-1 0 0 0,43 1 0 0 0,-34 4 0 0 0,0 1 0 0 0,45 12 0 0 0,-52-11 0 0 0,-14-3 0 0 0,0 0 0 0 0,-1 0 0 0 0,1 0 0 0 0,-1 1 0 0 0,1 0 0 0 0,-1 0 0 0 0,0 0 0 0 0,11 9 0 0 0,-15-10 0 0 0,1 1 0 0 0,-1-1 0 0 0,0 1 0 0 0,0-1 0 0 0,0 1 0 0 0,0 0 0 0 0,-1 0 0 0 0,1 0 0 0 0,-1 0 0 0 0,1 0 0 0 0,-1 0 0 0 0,0 0 0 0 0,0 0 0 0 0,-1 0 0 0 0,1 1 0 0 0,-1-1 0 0 0,1 0 0 0 0,-1 0 0 0 0,0 1 0 0 0,-1 5 0 0 0,-1 1 0 0 0,0 0 0 0 0,0 0 0 0 0,-1 0 0 0 0,0-1 0 0 0,-1 1 0 0 0,0-1 0 0 0,-9 14 0 0 0,5-8 0 0 0,-2-1 0 0 0,0 0 0 0 0,-21 21 0 0 0,4-11 0 0 0,0-2 0 0 0,-2-1 0 0 0,-49 27 0 0 0,10-12 24 0 0,59-32-73 0 0,1 0 0 0 0,-1-1 0 0 0,-1 0 1 0 0,1-1-1 0 0,-19 3 0 0 0,28-5-104 0 0,-1 0 1 0 0,0 0-1 0 0,0 0 0 0 0,0 0 1 0 0,0 0-1 0 0,0 0 1 0 0,0 0-1 0 0,0-1 0 0 0,0 1 1 0 0,0 0-1 0 0,0 0 1 0 0,1-1-1 0 0,-1 1 0 0 0,0 0 1 0 0,0-1-1 0 0,0 1 1 0 0,1-1-1 0 0,-1 1 0 0 0,0-1 1 0 0,0 0-1 0 0,1 1 1 0 0,-1-1-1 0 0,0 0 0 0 0,1 1 1 0 0,-1-1-1 0 0,1 0 0 0 0,-1 0 1 0 0,1 1-1 0 0,-1-1 1 0 0,1 0-1 0 0,0 0 0 0 0,-1 0 1 0 0,1 0-1 0 0,0-1 1 0 0,-1-15-1894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45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 13823 0 0,'-11'12'1471'0'0,"2"0"-1463"0"0,0 1 0 0 0,1 0 0 0 0,0 0 0 0 0,-7 18 0 0 0,-21 60 526 0 0,24-60-144 0 0,-57 164 443 0 0,26-70-549 0 0,28-79-284 0 0,2-1 0 0 0,2 2 0 0 0,2 0 0 0 0,2 0 0 0 0,-1 88 0 0 0,7-115-46 0 0,-3 37 1 0 0,2-49 0 0 0,0 1 1 0 0,0-1 0 0 0,-1 1 0 0 0,0-1-1 0 0,0 0 1 0 0,-8 13 0 0 0,0-8-939 0 0,10-13 471 0 0,1 0 0 0 0,0 0 0 0 0,0 0-853 0 0,0 0-3414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46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17 10135 0 0,'0'0'464'0'0,"0"0"-9"0"0,1 2-295 0 0,-1 0-112 0 0,0 1-1 0 0,1 0 1 0 0,0-1-1 0 0,-1 1 1 0 0,1-1-1 0 0,0 1 1 0 0,0-1-1 0 0,0 1 1 0 0,1-1-1 0 0,-1 0 1 0 0,3 3-1 0 0,-1 0 331 0 0,-2-4-267 0 0,0 1-1 0 0,0-1 1 0 0,1 0-1 0 0,-1 0 1 0 0,0-1-1 0 0,0 1 1 0 0,1 0 0 0 0,-1 0-1 0 0,0 0 1 0 0,3 0-1 0 0,2 2 207 0 0,5 4-34 0 0,-1 0 0 0 0,1-1 1 0 0,0 0-1 0 0,1-1 0 0 0,-1 0 0 0 0,1-1 0 0 0,0 0 0 0 0,0-1 0 0 0,0 0 0 0 0,1-1 0 0 0,-1 0 0 0 0,21-1 0 0 0,-1-1-13 0 0,-20 0-16 0 0,1 0 0 0 0,-1-1 0 0 0,1 0 0 0 0,-1-1 0 0 0,0 0 0 0 0,17-6 0 0 0,-24 6-272 0 0,0 0-1 0 0,0 0 1 0 0,-1-1-1 0 0,1 1 1 0 0,-1-1 0 0 0,1 0-1 0 0,-1-1 1 0 0,0 1-1 0 0,5-6 1 0 0,-8 8-42 0 0,0-1 0 0 0,0 1 1 0 0,0-1-1 0 0,0 0 0 0 0,0 1 0 0 0,0-1 1 0 0,0 0-1 0 0,0 1 0 0 0,-1-1 1 0 0,1 0-1 0 0,-1 0 0 0 0,1 0 0 0 0,-1 0 1 0 0,0 0-1 0 0,0 0 0 0 0,0 1 1 0 0,0-1-1 0 0,0 0 0 0 0,0 0 0 0 0,0 0 1 0 0,-1 0-1 0 0,1 0 0 0 0,-1 0 1 0 0,1 1-1 0 0,-1-1 0 0 0,0 0 0 0 0,0 0 1 0 0,0 1-1 0 0,-1-3 0 0 0,0 2 37 0 0,1 0 0 0 0,-1 0 0 0 0,0 0-1 0 0,0 1 1 0 0,0-1 0 0 0,0 1 0 0 0,0-1 0 0 0,0 1 0 0 0,0 0-1 0 0,0 0 1 0 0,0 0 0 0 0,-1 0 0 0 0,1 0 0 0 0,0 0-1 0 0,-1 0 1 0 0,1 1 0 0 0,-1 0 0 0 0,1-1 0 0 0,-1 1-1 0 0,1 0 1 0 0,-1 0 0 0 0,-3 1 0 0 0,-7 0-290 0 0,0 1 0 0 0,0 0 1 0 0,-13 5-1 0 0,17-4 199 0 0,-13 3 218 0 0,1 1 1 0 0,0 1 0 0 0,0 2-1 0 0,1 0 1 0 0,0 0 0 0 0,1 2-1 0 0,-32 25 1 0 0,38-26-23 0 0,0 0 1 0 0,1 1-1 0 0,0 1 1 0 0,1 0-1 0 0,1 0 1 0 0,0 1-1 0 0,1 1 0 0 0,0-1 1 0 0,1 2-1 0 0,1-1 1 0 0,-5 17-1 0 0,10-27-82 0 0,1 0 0 0 0,-1 0 0 0 0,1 0 0 0 0,1 0 0 0 0,-1 0 0 0 0,1 0 0 0 0,0 0 0 0 0,1 10 0 0 0,-1-13 0 0 0,1 0 0 0 0,-1-1 0 0 0,1 1 0 0 0,-1 0 0 0 0,1 0 0 0 0,0 0 0 0 0,0 0 0 0 0,0-1 0 0 0,0 1 0 0 0,0 0 0 0 0,0-1 0 0 0,1 1 0 0 0,-1-1 0 0 0,0 1 0 0 0,1-1 0 0 0,-1 0 0 0 0,1 1 0 0 0,0-1 0 0 0,-1 0 0 0 0,1 0 0 0 0,0 0 0 0 0,0 0 0 0 0,-1-1 0 0 0,4 2 0 0 0,4 0-191 0 0,0 0 0 0 0,0-1 0 0 0,0 0 0 0 0,0-1 0 0 0,0 0 0 0 0,0 0 0 0 0,0-1 0 0 0,15-3 0 0 0,66-20-2292 0 0,-40 7 949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46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38 380 11975 0 0,'11'0'412'0'0,"-9"-1"-340"0"0,1 1 0 0 0,0 0 0 0 0,-1 0 0 0 0,1 0 0 0 0,-1 1 0 0 0,1-1 0 0 0,0 1 0 0 0,3 0 0 0 0,-3 1 96 0 0,0 0 1 0 0,0 0-1 0 0,0 0 0 0 0,0 0 1 0 0,0 0-1 0 0,0 1 1 0 0,-1-1-1 0 0,1 1 1 0 0,3 5-1 0 0,-4-7 89 0 0,0 1-3 0 0,1 13-157 0 0,-2-15-72 0 0,-1 1-1 0 0,0 0 0 0 0,0 0 1 0 0,0-1-1 0 0,0 1 1 0 0,0 0-1 0 0,0 0 0 0 0,0-1 1 0 0,0 1-1 0 0,-1 0 1 0 0,1 0-1 0 0,0-1 1 0 0,0 1-1 0 0,-1 0 0 0 0,1-1 1 0 0,0 1-1 0 0,-1 0 1 0 0,1-1-1 0 0,0 1 0 0 0,-1 0 1 0 0,1-1-1 0 0,-1 1 1 0 0,0 0-1 0 0,-1 0 85 0 0,1 0-1 0 0,0 0 1 0 0,-1-1-1 0 0,1 1 1 0 0,-1 0 0 0 0,1-1-1 0 0,-1 1 1 0 0,1-1 0 0 0,-1 1-1 0 0,1-1 1 0 0,-3 0 0 0 0,2 1 18 0 0,-1-1 1 0 0,1 0-1 0 0,-1 0 1 0 0,1 0-1 0 0,-1-1 1 0 0,1 1 0 0 0,-1 0-1 0 0,1-1 1 0 0,0 0-1 0 0,-1 1 1 0 0,1-1 0 0 0,0 0-1 0 0,-1 0 1 0 0,1-1-1 0 0,-4-2 1 0 0,1 0-23 0 0,1-1-1 0 0,0 0 1 0 0,0 0-1 0 0,0 0 1 0 0,0-1 0 0 0,1 1-1 0 0,0-1 1 0 0,0 0 0 0 0,1 0-1 0 0,-1 0 1 0 0,1 0-1 0 0,0 0 1 0 0,1 0 0 0 0,0-1-1 0 0,0 1 1 0 0,0-1 0 0 0,1 1-1 0 0,0-1 1 0 0,0 1 0 0 0,2-10-1 0 0,-1 2-218 0 0,2 0 0 0 0,0 0 0 0 0,0 0 0 0 0,2 1 0 0 0,-1-1 0 0 0,2 1 0 0 0,0 1 0 0 0,0-1 0 0 0,1 1 0 0 0,1 0 0 0 0,17-22 0 0 0,-10 17 6 0 0,0 1 0 0 0,1 0 0 0 0,24-17 0 0 0,-32 27 91 0 0,1 0-1 0 0,0 1 0 0 0,0 0 1 0 0,1 1-1 0 0,-1 0 1 0 0,1 0-1 0 0,0 1 0 0 0,0 0 1 0 0,15-2-1 0 0,-13 4 18 0 0,-1 0 0 0 0,0 1 0 0 0,1 0 0 0 0,-1 0 0 0 0,0 1 0 0 0,1 1 0 0 0,-1 0 0 0 0,0 0 0 0 0,0 1 0 0 0,0 1 0 0 0,-1 0 0 0 0,1 0 0 0 0,-1 1 0 0 0,0 1 0 0 0,0-1 0 0 0,12 10 0 0 0,3 3 0 0 0,34 26 0 0 0,-52-38 0 0 0,-1 0 0 0 0,0 0 0 0 0,0 0 0 0 0,0 1 0 0 0,-1 0 0 0 0,5 10 0 0 0,-8-15 0 0 0,-1 0 0 0 0,0 1 0 0 0,0-1 0 0 0,0 0 0 0 0,0 1 0 0 0,0 0 0 0 0,0-1 0 0 0,-1 1 0 0 0,1-1 0 0 0,-1 1 0 0 0,0 0 0 0 0,1-1 0 0 0,-1 1 0 0 0,-1 0 0 0 0,1-1 0 0 0,0 1 0 0 0,-1-1 0 0 0,1 1 0 0 0,-3 4 0 0 0,1-2 0 0 0,0-1 0 0 0,-1 0 0 0 0,0 0 0 0 0,0 0 0 0 0,0-1 0 0 0,-1 1 0 0 0,-5 4 0 0 0,-2 2 0 0 0,-8 8 0 0 0,-2-2 0 0 0,-29 20 0 0 0,15-12 0 0 0,-73 39 29 0 0,40-24-198 0 0,65-37-84 0 0,0 0 0 0 0,0 0-1 0 0,0 0 1 0 0,0-1 0 0 0,0 1-1 0 0,-1-1 1 0 0,1 0 0 0 0,0 0-1 0 0,-1 0 1 0 0,1 0 0 0 0,-1-1-1 0 0,1 1 1 0 0,-1-1 0 0 0,-4 0-1 0 0,7-1 106 0 0,1 1-1 0 0,0-1 0 0 0,0 0 1 0 0,-1 1-1 0 0,1-1 0 0 0,0 0 1 0 0,0 1-1 0 0,0-1 0 0 0,0 0 1 0 0,0 1-1 0 0,0-1 0 0 0,0 0 1 0 0,0 1-1 0 0,0-1 0 0 0,0 0 1 0 0,0 1-1 0 0,1-2 0 0 0,-1 2-55 0 0,5-16-1840 0 0,3-3-2052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4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15663 0 0,'0'0'719'0'0,"4"-7"230"0"0,-3 5-924 0 0,0 1-1 0 0,0-1 0 0 0,1 1 1 0 0,-1-1-1 0 0,1 1 1 0 0,-1 0-1 0 0,1-1 0 0 0,0 1 1 0 0,-1 0-1 0 0,1 0 0 0 0,0 0 1 0 0,0 0-1 0 0,0 1 1 0 0,-1-1-1 0 0,1 0 0 0 0,0 1 1 0 0,3-1-1 0 0,4 0 361 0 0,0 0-1 0 0,16 1 1 0 0,-5 0 18 0 0,125 1 1590 0 0,-48 0-914 0 0,281-27-24 0 0,-315 20-990 0 0,20-4-103 0 0,-33 3-241 0 0,1 3 0 0 0,63 1-1 0 0,-114 3-315 0 0,9 1 1464 0 0,-6 0-3171 0 0,-3 1-3814 0 0,-3 8-128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24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1256 79 10135 0 0,'0'0'231'0'0,"2"-2"29"0"0,38-29 3193 0 0,-39 30-3314 0 0,0 1-1 0 0,-1-1 1 0 0,1 0-1 0 0,-1 1 1 0 0,1-1 0 0 0,-1 0-1 0 0,1 0 1 0 0,-1 1-1 0 0,1-1 1 0 0,-1 0-1 0 0,0 0 1 0 0,1-1-1 0 0,2-5 225 0 0,27-19 841 0 0,-29 25-833 0 0,-1 1 117 0 0,-18 14 613 0 0,-22 22-1084 0 0,-44 33-18 0 0,-56 45 1 0 0,57-44 0 0 0,-108 80 0 0 0,43-32 0 0 0,134-108 0 0 0,1 1 0 0 0,0 1 0 0 0,1 0 0 0 0,1 1 0 0 0,0 0 0 0 0,-13 20 0 0 0,21-24 0 0 0,6 1 0 0 0,4-1 0 0 0,-4-7 39 0 0,0 0-1 0 0,0 0 1 0 0,0 0-1 0 0,1 0 1 0 0,-1 0 0 0 0,0-1-1 0 0,1 0 1 0 0,-1 1-1 0 0,1-1 1 0 0,-1 0-1 0 0,1-1 1 0 0,0 1 0 0 0,3-1-1 0 0,7 1 429 0 0,-1-1-1 0 0,17-3 1 0 0,-18 2-375 0 0,19-3-126 0 0,37-10 0 0 0,-6 1 1049 0 0,-60 12-506 0 0,-2 1-134 0 0,0 0-577 0 0,0 0-248 0 0,0 0-50 0 0,0 0 127 0 0,-3 7 904 0 0,2-4-380 0 0,-1 0 1 0 0,1-1-1 0 0,-1 1 1 0 0,1 0-1 0 0,-1 0 0 0 0,0-1 1 0 0,-4 4-1 0 0,-11 8-453 0 0,-1-1-1 0 0,-1-1 1 0 0,0-1-1 0 0,-25 12 0 0 0,-7 3 1599 0 0,24-13-1876 0 0,21-11 412 0 0,0 1-1 0 0,0 0 1 0 0,0 0-1 0 0,1 0 1 0 0,-1 1 0 0 0,-8 6-1 0 0,13-9 170 0 0,0 1 0 0 0,-1-1-1 0 0,1 0 1 0 0,0 0 0 0 0,-1 1-1 0 0,1-1 1 0 0,0 1 0 0 0,0-1-1 0 0,0 1 1 0 0,0-1 0 0 0,0 1-1 0 0,1 0 1 0 0,-2 2 0 0 0,1 0 53 0 0,0-3 283 0 0,1-1 138 0 0,1 2-388 0 0,0-1-1 0 0,0 0 1 0 0,0 0-1 0 0,0 0 1 0 0,0-1-1 0 0,0 1 1 0 0,0 0-1 0 0,0 0 1 0 0,0 0-1 0 0,0-1 1 0 0,2 2-1 0 0,0-1-24 0 0,1 2-60 0 0,0-1 0 0 0,0 0-1 0 0,1 0 1 0 0,-1-1 0 0 0,0 1 0 0 0,1-1-1 0 0,0 0 1 0 0,-1 0 0 0 0,10 1-1 0 0,0-2-2 0 0,27-4 0 0 0,-4 1 2 0 0,-12 1-1 0 0,36-9 0 0 0,-18 3 0 0 0,40-8 0 0 0,-106 26 0 0 0,0 0 0 0 0,-24 16 0 0 0,23-13 0 0 0,-144 87 0 0 0,0 0 0 0 0,136-80 0 0 0,0 0 0 0 0,1 3 0 0 0,2 0 0 0 0,0 2 0 0 0,-26 29 0 0 0,22-20 0 0 0,1 2 0 0 0,2 1 0 0 0,-27 43 0 0 0,-5 31 0 0 0,53-92 0 0 0,1-1 0 0 0,0 2 0 0 0,2-1 0 0 0,-5 24 0 0 0,11-40 0 0 0,-1 0 0 0 0,1 1 0 0 0,-1-1 0 0 0,1 0 0 0 0,0 0 0 0 0,1 0 0 0 0,-1 1 0 0 0,0-1 0 0 0,1 0 0 0 0,0 0 0 0 0,0 0 0 0 0,0 0 0 0 0,2 5 0 0 0,-2-6 0 0 0,1 0 0 0 0,-1 0 0 0 0,0 0 0 0 0,1-1 0 0 0,-1 1 0 0 0,1-1 0 0 0,0 1 0 0 0,0-1 0 0 0,-1 1 0 0 0,1-1 0 0 0,0 0 0 0 0,0 0 0 0 0,0 0 0 0 0,0 0 0 0 0,1 0 0 0 0,-1 0 0 0 0,0-1 0 0 0,0 1 0 0 0,5 0 0 0 0,12 0 0 0 0,1-1 0 0 0,-1 0 0 0 0,1-2 0 0 0,-1 0 0 0 0,20-5 0 0 0,24-2 0 0 0,-2 4 0 0 0,20-2 0 0 0,-72 5 66 0 0,-6 1-493 0 0,-1 0 1 0 0,1 1-1 0 0,0-1 0 0 0,0 0 0 0 0,-1 1 0 0 0,1 0 0 0 0,0 0 0 0 0,0 0 0 0 0,3 0 1 0 0,-6 0-1108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4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 13823 0 0,'0'0'315'0'0,"0"0"45"0"0,0 0 21 0 0,0 0-49 0 0,2 0-220 0 0,-1 0-90 0 0,1-1-1 0 0,-1 1 0 0 0,0 0 0 0 0,1 0 1 0 0,-1 1-1 0 0,0-1 0 0 0,1 0 1 0 0,-1 0-1 0 0,0 1 0 0 0,1-1 0 0 0,-1 1 1 0 0,0-1-1 0 0,1 1 0 0 0,-1-1 1 0 0,0 1-1 0 0,0 0 0 0 0,2 1 0 0 0,-1 0 83 0 0,1 1-1 0 0,0 0 1 0 0,-1-1-1 0 0,1 1 1 0 0,-1 0-1 0 0,3 5 0 0 0,0 2 238 0 0,0 0-1 0 0,-1 0 0 0 0,6 19 0 0 0,-6-11-172 0 0,-1-1 0 0 0,0 2 0 0 0,-2-1 1 0 0,0 0-1 0 0,-1 0 0 0 0,0 0 0 0 0,-2 1 0 0 0,0-1 0 0 0,-5 19 0 0 0,-3 0-180 0 0,0-1 0 0 0,-3-1-1 0 0,-23 48 1 0 0,-5-7 12 0 0,-87 119 0 0 0,27-46 0 0 0,94-136 0 0 0,-1 0 0 0 0,-9 25 0 0 0,15-34 0 0 0,0 1 0 0 0,1 0 0 0 0,0 0 0 0 0,0 0 0 0 0,0 0 0 0 0,0 0 0 0 0,1 0 0 0 0,0 0 0 0 0,0 0 0 0 0,0 1 0 0 0,3 8 0 0 0,-3-12-68 0 0,1 0 0 0 0,0 0 0 0 0,0 0 0 0 0,0 0 0 0 0,0 1 0 0 0,0-1 0 0 0,0-1 1 0 0,1 1-1 0 0,-1 0 0 0 0,0 0 0 0 0,1 0 0 0 0,0-1 0 0 0,-1 1 0 0 0,1-1 0 0 0,0 1 0 0 0,0-1 0 0 0,0 0 0 0 0,0 0 0 0 0,0 0 0 0 0,0 0 0 0 0,0 0 0 0 0,0 0 0 0 0,1-1 0 0 0,-1 1 0 0 0,0 0 0 0 0,0-1 0 0 0,1 0 0 0 0,-1 0 0 0 0,4 0 0 0 0,1 0-458 0 0,0 0 0 0 0,1-1-1 0 0,-1 0 1 0 0,0 0 0 0 0,0-1 0 0 0,0 0-1 0 0,12-5 1 0 0,5-5-1009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48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11975 0 0,'0'0'528'0'0,"10"-7"112"0"0,3 1-512 0 0,-1 3-128 0 0,2 3 0 0 0,-3 5-5296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4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 13823 0 0,'0'0'315'0'0,"3"-4"237"0"0,-3 4-542 0 0,0 0 1 0 0,0 0-1 0 0,0 0 0 0 0,0 0 0 0 0,0 0 0 0 0,0 0 1 0 0,1 0-1 0 0,-1-1 0 0 0,0 1 0 0 0,0 0 0 0 0,0 0 1 0 0,0 0-1 0 0,0 0 0 0 0,0 0 0 0 0,0 0 1 0 0,0 0-1 0 0,0 0 0 0 0,0 0 0 0 0,0-1 0 0 0,0 1 1 0 0,0 0-1 0 0,0 0 0 0 0,0 0 0 0 0,0 0 1 0 0,0 0-1 0 0,0 0 0 0 0,0 0 0 0 0,0-1 0 0 0,0 1 1 0 0,0 0-1 0 0,0 0 0 0 0,0 0 0 0 0,0 0 1 0 0,0 0-1 0 0,0 0 0 0 0,0 0 0 0 0,0 0 0 0 0,0-1 1 0 0,0 1-1 0 0,0 0 0 0 0,0 0 0 0 0,0 0 1 0 0,0 0-1 0 0,-1 0 0 0 0,1 0 0 0 0,0 0 0 0 0,0 0 1 0 0,0 0-1 0 0,0 0 0 0 0,0 0 0 0 0,-22 2 114 0 0,22-2-124 0 0,-1 0 0 0 0,1 0 0 0 0,0 0 0 0 0,-1 0 0 0 0,1 0 0 0 0,-1 0 0 0 0,1 1 0 0 0,0-1 0 0 0,-1 0 0 0 0,1 0 0 0 0,0 0 0 0 0,0 1 0 0 0,-1-1 0 0 0,1 0 0 0 0,0 0 0 0 0,-1 1 0 0 0,1-1 0 0 0,0 0 0 0 0,0 1 0 0 0,0-1 0 0 0,-1 1 0 0 0,0 5 222 0 0,0 1-1 0 0,0 0 1 0 0,1-1-1 0 0,-1 1 1 0 0,2 9-1 0 0,-1-3 278 0 0,1 6-118 0 0,1 1 0 0 0,1-1 0 0 0,5 21 0 0 0,-3-21-1055 0 0,-1 0 0 0 0,-2 1 0 0 0,2 20 0 0 0,-4-40 162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48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19 347 11975 0 0,'0'0'267'0'0,"0"0"42"0"0,0 0 17 0 0,0 0-28 0 0,0 0-126 0 0,0 0 204 0 0,0 0 111 0 0,0 0 22 0 0,0 0 3 0 0,0 0 0 0 0,-11-9 1024 0 0,10 6-1409 0 0,-1-1 1 0 0,1 1-1 0 0,0-1 0 0 0,0 1 0 0 0,1 0 1 0 0,-1-1-1 0 0,1 0 0 0 0,0 1 0 0 0,0-1 0 0 0,0 1 1 0 0,0-1-1 0 0,0 1 0 0 0,1-1 0 0 0,0 1 0 0 0,1-4 1 0 0,0-2-107 0 0,1-1 1 0 0,1 1 0 0 0,-1 1 0 0 0,8-12-1 0 0,44-67-21 0 0,-46 76 0 0 0,-1 1 0 0 0,2-1 0 0 0,-1 2 0 0 0,2-1 0 0 0,16-11 0 0 0,-12 11 0 0 0,1 0 0 0 0,0 2 0 0 0,18-8 0 0 0,-24 12 0 0 0,0 0 0 0 0,1 1 0 0 0,-1 1 0 0 0,0 0 0 0 0,1 0 0 0 0,17 0 0 0 0,-26 2 0 0 0,1 0 0 0 0,0 0 0 0 0,-1 0 0 0 0,1 1 0 0 0,0-1 0 0 0,-1 1 0 0 0,1 0 0 0 0,-1 0 0 0 0,1 0 0 0 0,-1 0 0 0 0,0 0 0 0 0,1 0 0 0 0,-1 0 0 0 0,0 1 0 0 0,0-1 0 0 0,0 1 0 0 0,0 0 0 0 0,0 0 0 0 0,0 0 0 0 0,0 0 0 0 0,0 0 0 0 0,-1 0 0 0 0,1 0 0 0 0,-1 0 0 0 0,0 1 0 0 0,0-1 0 0 0,1 0 0 0 0,-2 1 0 0 0,1-1 0 0 0,1 6 0 0 0,1 6 0 0 0,-1 0 0 0 0,-1 0 0 0 0,0 0 0 0 0,-2 24 0 0 0,1-15 0 0 0,-1 39 0 0 0,0 38 0 0 0,1-96-73 0 0,1-1-1 0 0,-1 0 0 0 0,0 0 1 0 0,1 0-1 0 0,-1 0 0 0 0,1 0 1 0 0,0 0-1 0 0,0 0 0 0 0,0 0 1 0 0,1 0-1 0 0,-1-1 0 0 0,1 1 1 0 0,-1 0-1 0 0,1-1 1 0 0,0 1-1 0 0,4 3 0 0 0,-5-5-1362 0 0,6-2-78 0 0,27-7-20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4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4 11975 0 0,'0'0'267'0'0,"-11"-3"768"0"0,10 3-1008 0 0,1 0 0 0 0,-1 0 0 0 0,0 0 0 0 0,0 0 0 0 0,0 0 0 0 0,0 1 0 0 0,0-1 0 0 0,0 0 1 0 0,1 1-1 0 0,-1-1 0 0 0,0 0 0 0 0,0 1 0 0 0,1-1 0 0 0,-1 1 0 0 0,0-1 0 0 0,0 1 0 0 0,1 0 0 0 0,-1-1 1 0 0,0 1-1 0 0,1 0 0 0 0,-1-1 0 0 0,1 1 0 0 0,-1 0 0 0 0,1 0 0 0 0,0-1 0 0 0,-1 1 0 0 0,1 0 1 0 0,-1 1-1 0 0,0 1 120 0 0,-6 12 8 0 0,1 0 0 0 0,0 0 1 0 0,1 0-1 0 0,1 0 0 0 0,-3 19 0 0 0,-4 17 31 0 0,-6 27 534 0 0,-10 108 0 0 0,12-16-58 0 0,-5 38-811 0 0,14-163 661 0 0,-3-1 0 0 0,-23 70-1 0 0,-1-34 185 0 0,12-30-1660 0 0,20-48 456 0 0,1-2 134 0 0,0 0 575 0 0,-1-2-27 0 0,0 0 0 0 0,1 0 0 0 0,-1 0 0 0 0,0 0 0 0 0,1 0 0 0 0,0 0 0 0 0,-1-4 0 0 0,1 3-156 0 0,-1-1 0 0 0,1 1 0 0 0,-1 0 1 0 0,0 0-1 0 0,0 0 0 0 0,0 0 0 0 0,-1 0 0 0 0,-2-5 0 0 0,-3-5-16 0 0,7 11-2 0 0,-1 0 0 0 0,1 1 0 0 0,0-1 0 0 0,-1 1 0 0 0,1-1 0 0 0,0 0 0 0 0,0 1 0 0 0,0-1 0 0 0,0 1 0 0 0,0-1 0 0 0,0 0 0 0 0,1 1 0 0 0,-1-1 0 0 0,0 1 0 0 0,2-4 0 0 0,13-23 0 0 0,-5 10 0 0 0,7-18-101 0 0,99-187-1790 0 0,-89 176 1891 0 0,-21 34 0 0 0,2-1 0 0 0,-1 1 0 0 0,2 1 0 0 0,18-22 0 0 0,-26 33 1 0 0,-1 0 0 0 0,1 0-1 0 0,0 0 1 0 0,0 1 0 0 0,0-1-1 0 0,0 0 1 0 0,1 0 0 0 0,-1 1 0 0 0,0-1-1 0 0,0 1 1 0 0,0-1 0 0 0,1 1-1 0 0,-1-1 1 0 0,0 1 0 0 0,0 0 0 0 0,1-1-1 0 0,-1 1 1 0 0,0 0 0 0 0,1 0-1 0 0,-1 0 1 0 0,0 0 0 0 0,0 0-1 0 0,1 0 1 0 0,1 1 0 0 0,0 0-9 0 0,-1 0 1 0 0,1 0-1 0 0,-1 1 1 0 0,0-1-1 0 0,0 1 1 0 0,1-1-1 0 0,3 5 1 0 0,-4-4-23 0 0,9 7-217 0 0,0 1 0 0 0,-1 1 0 0 0,0-1 0 0 0,-1 2 0 0 0,0-1 0 0 0,0 1 0 0 0,9 19 0 0 0,11 32 624 0 0,-17-36-54 0 0,1-1 0 0 0,0 0 0 0 0,2-1 0 0 0,20 25 0 0 0,-21-31-180 0 0,-8-10 73 0 0,1-1 0 0 0,0 0 0 0 0,0-1 1 0 0,0 0-1 0 0,15 12 0 0 0,-19-18-175 0 0,-1 0 0 0 0,0 1-1 0 0,0-1 1 0 0,0 1 0 0 0,0 0-1 0 0,0 0 1 0 0,-1-1 0 0 0,1 1 0 0 0,0 0-1 0 0,-1 0 1 0 0,1 1 0 0 0,-1-1 0 0 0,0 0-1 0 0,0 0 1 0 0,2 5 0 0 0,-3-6-43 0 0,0 1 1 0 0,0-1-1 0 0,0 1 0 0 0,0-1 1 0 0,-1 1-1 0 0,1-1 1 0 0,0 1-1 0 0,-1-1 1 0 0,1 1-1 0 0,-1-1 1 0 0,1 1-1 0 0,-1-1 0 0 0,0 0 1 0 0,1 1-1 0 0,-1-1 1 0 0,0 0-1 0 0,0 0 1 0 0,0 1-1 0 0,0-1 1 0 0,0 0-1 0 0,0 0 1 0 0,-1 0-1 0 0,1 0 0 0 0,0 0 1 0 0,0-1-1 0 0,-1 1 1 0 0,-2 1-1 0 0,-35 19 2 0 0,-57 21 0 0 0,65-30 0 0 0,30-11 0 0 0,-359 167 0 0 0,343-154-401 0 0,16-12-74 0 0,2-3 401 0 0,0 1-1 0 0,0 0 0 0 0,0 0 0 0 0,0-1 1 0 0,0 1-1 0 0,-1-1 0 0 0,1 1 1 0 0,0-1-1 0 0,0 1 0 0 0,0-1 1 0 0,1-1-1 0 0,3-1-185 0 0,58-39-2433 0 0,5-6 1169 0 0,5-1-11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4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10 10135 0 0,'0'0'464'0'0,"0"0"-9"0"0,0 0-155 0 0,0 0 443 0 0,0 0 227 0 0,0 0 44 0 0,0 0-61 0 0,-7 10 772 0 0,-12 15-1445 0 0,-26 37 56 0 0,25-31-221 0 0,-37 63 1014 0 0,50-81-995 0 0,2-1 0 0 0,0 2 0 0 0,0-1 0 0 0,1 0 0 0 0,-4 25 0 0 0,7-36-123 0 0,1 0 0 0 0,0 0 0 0 0,0 0 0 0 0,0 0 0 0 0,0 0 0 0 0,0 0 0 0 0,1 0 0 0 0,-1 0 0 0 0,0 0 0 0 0,1 0 1 0 0,0-1-1 0 0,-1 1 0 0 0,1 0 0 0 0,0 0 0 0 0,0-1 0 0 0,1 3 0 0 0,-1-3 41 0 0,0 0 0 0 0,0 0 0 0 0,0 0 0 0 0,0 0 1 0 0,0 0-1 0 0,0-1 0 0 0,1 1 0 0 0,-1 0 0 0 0,0-1 1 0 0,0 1-1 0 0,0 0 0 0 0,1-1 0 0 0,-1 0 0 0 0,0 1 1 0 0,1-1-1 0 0,-1 0 0 0 0,0 0 0 0 0,1 0 0 0 0,-1 0 0 0 0,1 0 1 0 0,-1 0-1 0 0,0 0 0 0 0,3 0 0 0 0,15-5 113 0 0,1 0 1 0 0,-1 0-1 0 0,34-17 0 0 0,51-32-218 0 0,14-15 53 0 0,-92 52 0 0 0,-1 0 0 0 0,32-32 0 0 0,-51 44 2 0 0,0-2-1 0 0,-1 1 0 0 0,7-9 1 0 0,-11 12-7 0 0,1 1 0 0 0,-1 0 0 0 0,0-1 0 0 0,0 1 0 0 0,0-1 0 0 0,0 1 0 0 0,0-1 0 0 0,0 1 0 0 0,-1-1 0 0 0,1 0 0 0 0,-1 1 0 0 0,1-1 0 0 0,-1-5 0 0 0,-1 7-39 0 0,1-1-1 0 0,-1 1 0 0 0,0-1 1 0 0,1 1-1 0 0,-1-1 0 0 0,0 1 1 0 0,0 0-1 0 0,0-1 0 0 0,0 1 1 0 0,0 0-1 0 0,0 0 0 0 0,0 0 1 0 0,0 0-1 0 0,-1 0 1 0 0,1 0-1 0 0,0 0 0 0 0,-1 0 1 0 0,1 0-1 0 0,-1 1 0 0 0,1-1 1 0 0,-3 0-1 0 0,-5-2-209 0 0,0 0 0 0 0,-13-2-1 0 0,17 4 168 0 0,-25-3-550 0 0,-1 1 0 0 0,0 1 0 0 0,-54 5 1 0 0,8-1-981 0 0,72-2 1341 0 0,-15-1-568 0 0,19 1 722 0 0,0 0 0 0 0,1 0 1 0 0,-1-1-1 0 0,0 1 0 0 0,0 0 0 0 0,0-1 0 0 0,0 1 0 0 0,1-1 0 0 0,-1 1 0 0 0,0 0 0 0 0,0-1 0 0 0,1 0 0 0 0,-1 1 0 0 0,0-1 0 0 0,1 1 0 0 0,-1-1 0 0 0,1 0 1 0 0,-1 1-1 0 0,0-2 0 0 0,-2-8-4316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4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13823 0 0,'0'0'315'0'0,"0"0"45"0"0,1 0 21 0 0,2 0-358 0 0,-1 1 1 0 0,1-1-1 0 0,-1 1 0 0 0,0 0 0 0 0,1 0 0 0 0,-1 0 0 0 0,0 0 0 0 0,0 0 1 0 0,0 0-1 0 0,0 1 0 0 0,0-1 0 0 0,0 1 0 0 0,3 2 0 0 0,-4-2-15 0 0,0-1-1 0 0,0 1 0 0 0,0 0 1 0 0,0 0-1 0 0,0 0 0 0 0,0 0 1 0 0,-1 0-1 0 0,1 0 0 0 0,-1 0 1 0 0,1 0-1 0 0,-1 0 0 0 0,0 0 1 0 0,0 0-1 0 0,0 0 0 0 0,0 0 1 0 0,0 0-1 0 0,-1 4 0 0 0,-4 15 122 0 0,0 0-1 0 0,-2 0 1 0 0,-17 37-1 0 0,11-25 217 0 0,-114 268 2860 0 0,121-286-3205 0 0,-132 351 0 0 0,133-350 0 0 0,-15 43 0 0 0,2 2 0 0 0,-10 63 0 0 0,26-111 0 0 0,1-8 0 0 0,0 0 0 0 0,1 0 0 0 0,-1 0 0 0 0,1 9 0 0 0,3-5 0 0 0,4-3 0 0 0,-5-6-181 0 0,0 0-1 0 0,1 0 0 0 0,-1 0 0 0 0,0 0 1 0 0,1 0-1 0 0,-1 0 0 0 0,0-1 1 0 0,1 1-1 0 0,-1-1 0 0 0,0 0 1 0 0,0 0-1 0 0,1 0 0 0 0,-1 0 1 0 0,0 0-1 0 0,0 0 0 0 0,0 0 1 0 0,0-1-1 0 0,0 1 0 0 0,-1-1 1 0 0,1 1-1 0 0,0-1 0 0 0,1-2 1 0 0,10-13-1353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5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15663 0 0,'0'0'356'0'0,"0"0"50"0"0,0 0 20 0 0,2 1-42 0 0,5 3-327 0 0,0 0-1 0 0,0-1 0 0 0,0 1 1 0 0,0-2-1 0 0,0 1 0 0 0,1-1 1 0 0,0 0-1 0 0,13 1 0 0 0,6-1 541 0 0,33-1-1 0 0,-30-2-273 0 0,288-12 580 0 0,-104 1 391 0 0,-109 5-1415 0 0,-92 5-557 0 0,1-1 1 0 0,-1 0-1 0 0,0-1 1 0 0,0 0-1 0 0,20-10 1 0 0,-10 0-857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5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13823 0 0,'-2'0'630'0'0,"-1"1"-563"0"0,0 0 1 0 0,1 1-1 0 0,-1-1 1 0 0,0 1-1 0 0,0 0 1 0 0,0-1-1 0 0,1 1 1 0 0,-1 0-1 0 0,1 1 1 0 0,0-1-1 0 0,0 0 1 0 0,-1 1-1 0 0,-1 3 1 0 0,-25 39-185 0 0,27-42 155 0 0,-10 19 99 0 0,0 1 0 0 0,2-1 0 0 0,0 2 1 0 0,2-1-1 0 0,0 1 0 0 0,2 0 0 0 0,1 1 0 0 0,1 0 0 0 0,0-1 0 0 0,2 1 0 0 0,2 0 0 0 0,0 0 0 0 0,1 1 0 0 0,5 25 0 0 0,17 64 364 0 0,5 25 438 0 0,-22-95-255 0 0,-2 1 1 0 0,-3 70-1 0 0,-21 91-81 0 0,16-156-603 0 0,-4 17 0 0 0,8-58 134 0 0,2-8-35 0 0,3-4 111 0 0,36-17 1076 0 0,-9 3-983 0 0,76-33-287 0 0,-99 45-16 0 0,1-1 0 0 0,0 1 0 0 0,0 1 0 0 0,0 0 0 0 0,1 0 0 0 0,-1 1 0 0 0,16-1 0 0 0,-21 3 0 0 0,0 0 0 0 0,0 0 0 0 0,0 0 0 0 0,0 1 0 0 0,0 0 0 0 0,0 0 0 0 0,0 0 0 0 0,0 0 0 0 0,0 1 0 0 0,0 0 0 0 0,-1 0 0 0 0,1 0 0 0 0,-1 1 0 0 0,1-1 0 0 0,-1 1 0 0 0,0 0 0 0 0,6 6 0 0 0,-7-6 0 0 0,0 1 0 0 0,-1 0 0 0 0,1 0 0 0 0,-1 0 0 0 0,0 0 0 0 0,0 0 0 0 0,0 0 0 0 0,0 1 0 0 0,-1-1 0 0 0,2 9 0 0 0,0 6 0 0 0,2 24 0 0 0,-4-26 0 0 0,0-4-21 0 0,0-1-192 0 0,0 1-1 0 0,1-1 0 0 0,3 12 0 0 0,-3-22-1692 0 0,7 0-5600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5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0 952 8287 0 0,'0'0'191'0'0,"0"0"26"0"0,0 0 9 0 0,2 1-34 0 0,-1-1-192 0 0,0 0 0 0 0,0 1-1 0 0,0-1 1 0 0,0 0 0 0 0,0 0 0 0 0,0 0 0 0 0,1 0 0 0 0,-1 0 0 0 0,0 0 0 0 0,0 0 0 0 0,0 0 0 0 0,0 0 0 0 0,0 0 0 0 0,0-1-1 0 0,0 1 1 0 0,0 0 0 0 0,0-1 0 0 0,0 1 0 0 0,0-1 0 0 0,0 1 0 0 0,0-1 0 0 0,1-1 0 0 0,24-20 820 0 0,-8 5 1280 0 0,29-12 580 0 0,-46 29-2610 0 0,0-1 0 0 0,0 0 1 0 0,0 0-1 0 0,0 0 0 0 0,0 1 0 0 0,-1-1 0 0 0,1 0 0 0 0,0 0 0 0 0,0 0 0 0 0,-1-1 0 0 0,1 1 0 0 0,-1 0 0 0 0,1 0 0 0 0,-1 0 0 0 0,1-2 0 0 0,7-13 857 0 0,4 1-569 0 0,7-7-100 0 0,-6 10-198 0 0,21-27 0 0 0,-21 24 101 0 0,15-15 1 0 0,-14 16 182 0 0,0-2-1 0 0,-2 1 1 0 0,13-20 0 0 0,-3 3-548 0 0,106-152-446 0 0,72-93-258 0 0,-167 236 908 0 0,28-31 0 0 0,-59 70 40 0 0,0 0 1 0 0,-1 0-1 0 0,1 0 0 0 0,0 0 0 0 0,-1 0 0 0 0,1-1 0 0 0,-1 1 0 0 0,0 0 0 0 0,2-5 1 0 0,-3 5 433 0 0,0 2 34 0 0,0 0-65 0 0,-2 12-278 0 0,-1-1-165 0 0,-1 0 0 0 0,0-1 0 0 0,-8 17 0 0 0,-5 11 0 0 0,11-23 0 0 0,2 0 0 0 0,0 1 0 0 0,0 0 0 0 0,2-1 0 0 0,0 1 0 0 0,0 25 0 0 0,2-37 0 0 0,1 0 0 0 0,0 0 0 0 0,0 0 0 0 0,0 0 0 0 0,0 1 0 0 0,1-2 0 0 0,0 1 0 0 0,-1 0 0 0 0,1 0 0 0 0,1 0 0 0 0,-1-1 0 0 0,4 5 0 0 0,5 5 0 0 0,23 20 0 0 0,-12-13 0 0 0,4 5 0 0 0,27 29 0 0 0,-42-40 0 0 0,4 3 0 0 0,-1 1 0 0 0,24 39 0 0 0,-26-32 0 0 0,-1 1 0 0 0,0-1 0 0 0,-2 2 0 0 0,-1-1 0 0 0,-2 2 0 0 0,0-1 0 0 0,4 55 0 0 0,-9-29 0 0 0,9 80 0 0 0,-10-128 0 0 0,1 1 0 0 0,1-1 0 0 0,-1 0 0 0 0,1 1 0 0 0,0-1 0 0 0,0 0 0 0 0,5 9 0 0 0,-6-13 0 0 0,0 1 0 0 0,0-1 0 0 0,0 0 0 0 0,0 0 0 0 0,0 0 0 0 0,0 0 0 0 0,0-1 0 0 0,0 1 0 0 0,0 0 0 0 0,0 0 0 0 0,0-1 0 0 0,1 1 0 0 0,-1 0 0 0 0,0-1 0 0 0,0 1 0 0 0,1-1 0 0 0,-1 0 0 0 0,0 1 0 0 0,1-1 0 0 0,-1 0 0 0 0,1 0 0 0 0,-1 0 0 0 0,0 0 0 0 0,1 0 0 0 0,-1 0 0 0 0,1 0 0 0 0,-1-1 0 0 0,0 1 0 0 0,1 0 0 0 0,-1-1 0 0 0,0 1 0 0 0,1-1 0 0 0,-1 1 0 0 0,0-1 0 0 0,2-1 0 0 0,1 0-239 0 0,-1 0 0 0 0,1 0 0 0 0,-1 0-1 0 0,1 0 1 0 0,-1-1 0 0 0,0 1 0 0 0,0-1 0 0 0,0 0-1 0 0,-1 0 1 0 0,1 0 0 0 0,-1 0 0 0 0,1-1 0 0 0,-1 1-1 0 0,2-4 1 0 0,16-39-1783 0 0,-3-2-24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0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99 8287 0 0,'-2'-3'58'0'0,"0"0"0"0"0,0 0-1 0 0,0 0 1 0 0,0 0-1 0 0,1 0 1 0 0,-1 0 0 0 0,1-1-1 0 0,0 1 1 0 0,0 0-1 0 0,0-1 1 0 0,1 1 0 0 0,-1-1-1 0 0,1 0 1 0 0,0-3-1 0 0,-1 6-57 0 0,1-1-1 0 0,0 0 0 0 0,-1 0 0 0 0,1 1 1 0 0,-1-1-1 0 0,1 0 0 0 0,-1 1 0 0 0,0-1 1 0 0,0 0-1 0 0,0 1 0 0 0,0-1 0 0 0,0 1 0 0 0,0 0 1 0 0,0-1-1 0 0,0 1 0 0 0,-1 0 0 0 0,1-1 1 0 0,0 1-1 0 0,-1 0 0 0 0,1 0 0 0 0,-1 0 1 0 0,1 1-1 0 0,-1-1 0 0 0,-3-1 0 0 0,0 0 13 0 0,0 0 0 0 0,0 0 0 0 0,0 1 0 0 0,0 0 0 0 0,-1 0 0 0 0,1 0-1 0 0,-7 1 1 0 0,3 0 238 0 0,0 1-1 0 0,-1 0 0 0 0,1 1 1 0 0,0 0-1 0 0,0 1 0 0 0,-18 7 1 0 0,-51 30 1184 0 0,62-32-1170 0 0,-210 145 2336 0 0,204-137-2544 0 0,3-2 279 0 0,1 1 0 0 0,-18 18-1 0 0,29-25-205 0 0,0 0-1 0 0,0 0 1 0 0,1 1-1 0 0,0 0 1 0 0,1 0-1 0 0,0 0 1 0 0,-4 11-1 0 0,7-15-66 0 0,0 0 0 0 0,1 0 0 0 0,0 0 0 0 0,0 0 1 0 0,1 0-1 0 0,-1 0 0 0 0,1 0 0 0 0,0 1 0 0 0,1-1 0 0 0,-1 0 0 0 0,1 0 0 0 0,0 0 0 0 0,0 0 0 0 0,0 0 0 0 0,1 0 0 0 0,3 7 0 0 0,-2-7 10 0 0,0 1 0 0 0,0-1 1 0 0,1 0-1 0 0,-1 0 0 0 0,1 0 0 0 0,0-1 0 0 0,0 1 0 0 0,1-1 0 0 0,-1 0 0 0 0,1 0 0 0 0,0-1 0 0 0,0 1 0 0 0,9 3 0 0 0,-7-4-72 0 0,0 0 0 0 0,1-1 0 0 0,-1 0 0 0 0,0 0 0 0 0,1-1 0 0 0,-1 0 0 0 0,1 0 0 0 0,0-1 0 0 0,-1 0 0 0 0,1 0 0 0 0,-1-1 0 0 0,1 0 0 0 0,-1 0 0 0 0,1-1 0 0 0,-1 0 0 0 0,12-4 0 0 0,8-6 0 0 0,0-1 0 0 0,-1-1 0 0 0,24-17 0 0 0,3-2 0 0 0,-40 26 45 0 0,22-12 176 0 0,-2-1 1 0 0,0-2-1 0 0,41-35 1 0 0,-71 54-63 0 0,0 0-1 0 0,0 0 1 0 0,0-1 0 0 0,0 1-1 0 0,2-6 1 0 0,-3 3 125 0 0,-4 5-159 0 0,-3 4 74 0 0,-15 13 164 0 0,1 1 0 0 0,-26 30 0 0 0,25-25-732 0 0,6-6 238 0 0,1 0 0 0 0,1 2 0 0 0,0-1 0 0 0,1 2 0 0 0,1-1 0 0 0,1 2 0 0 0,1-1 0 0 0,-10 35 0 0 0,15-42-142 0 0,0-1-1 0 0,1 1 0 0 0,0-1 1 0 0,1 21-1 0 0,4-12-238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52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10135 0 0,'0'0'464'0'0,"0"0"-9"0"0,0 0-155 0 0,0 0 443 0 0,0 0 227 0 0,0 0 44 0 0,0 0-61 0 0,0 0-288 0 0,16-10 1419 0 0,70 11 1320 0 0,94-3-2189 0 0,-123 0-625 0 0,27-3-2027 0 0,-30-4-5209 0 0,-24 1 208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5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275 185 8287 0 0,'0'0'382'0'0,"0"0"-8"0"0,17-8 210 0 0,-16 7-449 0 0,1 1 0 0 0,-1-1-1 0 0,0 0 1 0 0,0 0 0 0 0,1-1-1 0 0,-1 1 1 0 0,0 0 0 0 0,0 0-1 0 0,0 0 1 0 0,0-1 0 0 0,0 1-1 0 0,-1-1 1 0 0,1 1 0 0 0,0 0-1 0 0,-1-1 1 0 0,1 1 0 0 0,-1-1-1 0 0,1 0 1 0 0,-1 1 0 0 0,0-1-1 0 0,1 1 1 0 0,-1-1 0 0 0,0 0-1 0 0,0 1 1 0 0,0-1 0 0 0,-1-1-1 0 0,2-26-88 0 0,0 19 5 0 0,-1-1 1 0 0,0 1 0 0 0,0-1-1 0 0,-1 0 1 0 0,0 1 0 0 0,-1-1-1 0 0,-5-15 1 0 0,7 25-25 0 0,-1 0 0 0 0,1 1 0 0 0,-1-1 0 0 0,1 1 0 0 0,-1-1 0 0 0,1 0 0 0 0,-1 1 0 0 0,1-1 0 0 0,-1 1 0 0 0,0 0 0 0 0,1-1 0 0 0,-1 1 0 0 0,0-1 0 0 0,1 1 0 0 0,-1 0 0 0 0,0-1 0 0 0,0 1 0 0 0,1 0 0 0 0,-1 0 0 0 0,0 0 0 0 0,0 0 0 0 0,0 0 0 0 0,1-1 0 0 0,-1 1 0 0 0,0 1 0 0 0,0-1 0 0 0,1 0 0 0 0,-3 0 0 0 0,-23 7 740 0 0,20-5-712 0 0,-6 3-55 0 0,1 0 0 0 0,0 1 0 0 0,0 0 0 0 0,0 1 0 0 0,0 0 0 0 0,1 1 0 0 0,1 0 0 0 0,-13 13 0 0 0,-2 7 0 0 0,1 2 0 0 0,-29 48 0 0 0,51-76 0 0 0,-6 9 251 0 0,1 1 0 0 0,0-1 0 0 0,-8 24 0 0 0,13-30-177 0 0,-1 0-1 0 0,1-1 1 0 0,0 1-1 0 0,0 0 0 0 0,1 0 1 0 0,0 0-1 0 0,-1 0 1 0 0,2-1-1 0 0,-1 1 1 0 0,0 0-1 0 0,1 0 0 0 0,0 0 1 0 0,2 6-1 0 0,-2-10-72 0 0,0 1 0 0 0,0 0 0 0 0,0 0 0 0 0,0 0 0 0 0,0 0 0 0 0,0-1-1 0 0,0 1 1 0 0,1-1 0 0 0,-1 1 0 0 0,1-1 0 0 0,-1 1 0 0 0,1-1 0 0 0,-1 0 0 0 0,1 0 0 0 0,0 0-1 0 0,0 0 1 0 0,2 1 0 0 0,0 0 0 0 0,-1-1-1 0 0,1-1 0 0 0,-1 1 1 0 0,1 0-1 0 0,-1-1 1 0 0,1 0-1 0 0,0 0 0 0 0,-1 0 1 0 0,5-1-1 0 0,6-1-1 0 0,0-2 0 0 0,-1 1 0 0 0,26-12 0 0 0,-38 15 1 0 0,17-8 0 0 0,-1 0 0 0 0,0-1 0 0 0,0 0 0 0 0,-1-2 0 0 0,0 0 0 0 0,-1-1 0 0 0,17-17 0 0 0,9-11-64 0 0,-40 39-273 0 0,-1 1-138 0 0,0 0-33 0 0,0 0-72 0 0,0 0-285 0 0,0 0-126 0 0,0 0-29 0 0,0 0-4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5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18 233 11975 0 0,'0'0'267'0'0,"-1"1"42"0"0,0 0-226 0 0,0 0-43 0 0,0-1 0 0 0,0 1 0 0 0,0 0 1 0 0,0 0-1 0 0,1 0 0 0 0,-1 0 0 0 0,0 0 0 0 0,0 0 0 0 0,1 0 1 0 0,-1 0-1 0 0,0 0 0 0 0,1 0 0 0 0,0 0 0 0 0,-1 0 0 0 0,0 2 1 0 0,2 12-146 0 0,-1-14 216 0 0,0-1-1 0 0,0 1 1 0 0,0-1 0 0 0,0 0-1 0 0,0 1 1 0 0,0-1 0 0 0,0 1 0 0 0,0-1-1 0 0,0 0 1 0 0,0 1 0 0 0,0-1-1 0 0,0 1 1 0 0,0-1 0 0 0,-1 0-1 0 0,1 1 1 0 0,0-1 0 0 0,0 1-1 0 0,0-1 1 0 0,0 0 0 0 0,-1 1-1 0 0,1-1 1 0 0,-1 1 0 0 0,1 0-86 0 0,-1 0 487 0 0,1-1 0 0 0,0-2 0 0 0,0-2-304 0 0,1 0 0 0 0,-1 0 0 0 0,1 0-1 0 0,0 0 1 0 0,1 0 0 0 0,-1 0 0 0 0,4-6-1 0 0,16-28 304 0 0,-14 26-540 0 0,5-9 29 0 0,1 1 0 0 0,2 0 0 0 0,0 1 0 0 0,34-34 0 0 0,-42 47 0 0 0,1 0 0 0 0,-1 0 0 0 0,1 0 0 0 0,0 1 0 0 0,1 0 0 0 0,-1 1 0 0 0,1 0 0 0 0,0 0 0 0 0,10-2 0 0 0,-15 5 0 0 0,-1 0 0 0 0,1 0 0 0 0,0 1 0 0 0,0 0 0 0 0,-1 0 0 0 0,1 0 0 0 0,0 0 0 0 0,0 0 0 0 0,0 1 0 0 0,-1-1 0 0 0,1 1 0 0 0,0 0 0 0 0,-1 0 0 0 0,1 1 0 0 0,-1-1 0 0 0,1 1 0 0 0,-1 0 0 0 0,1 0 0 0 0,-1 0 0 0 0,0 0 0 0 0,0 0 0 0 0,0 1 0 0 0,0-1 0 0 0,-1 1 0 0 0,3 3 0 0 0,-1-1 0 0 0,-1-1 0 0 0,0 0 0 0 0,0 1 0 0 0,0 0 0 0 0,0 0 0 0 0,-1 0 0 0 0,0 0 0 0 0,0 0 0 0 0,-1 0 0 0 0,2 8 0 0 0,-1 4 0 0 0,0 1 0 0 0,-2 22 0 0 0,-1-12 0 0 0,2-22-7 0 0,-1-3-5 0 0,0-1 1 0 0,0 1 0 0 0,0-1-1 0 0,0 1 1 0 0,-1-1-1 0 0,1 1 1 0 0,-1-1-1 0 0,0 1 1 0 0,1-1-1 0 0,-3 3 1 0 0,-7 26-3241 0 0,9-30-848 0 0,1-1-1063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54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294 448 13823 0 0,'0'0'315'0'0,"0"0"45"0"0,1 2 21 0 0,0 5-228 0 0,0 0 1 0 0,0 0-1 0 0,0 0 0 0 0,-1 0 0 0 0,0 0 0 0 0,-1 0 1 0 0,1 0-1 0 0,-4 10 0 0 0,4-15-60 0 0,-1-1 0 0 0,1 1 0 0 0,-1 0 0 0 0,0-1 0 0 0,0 1 0 0 0,0-1 0 0 0,0 1 0 0 0,0-1 0 0 0,0 1 0 0 0,0-1 0 0 0,0 0 0 0 0,-1 0 0 0 0,1 0-1 0 0,0 0 1 0 0,-1 0 0 0 0,1 0 0 0 0,-1 0 0 0 0,0 0 0 0 0,1 0 0 0 0,-1 0 0 0 0,1-1 0 0 0,-1 1 0 0 0,0-1 0 0 0,0 0 0 0 0,1 1 0 0 0,-1-1 0 0 0,0 0 0 0 0,-2 0 0 0 0,-5 1 1 0 0,1-1 0 0 0,-1-1 0 0 0,0 1-1 0 0,-10-3 1 0 0,4-1-94 0 0,-1-1 0 0 0,1-1 0 0 0,0 0 0 0 0,1-1 0 0 0,-1 0 0 0 0,1-1 0 0 0,-16-13 0 0 0,25 17 0 0 0,-1 0 0 0 0,1-1 0 0 0,0 1 0 0 0,1-1 0 0 0,-1-1 0 0 0,1 1 0 0 0,0 0 0 0 0,0-1 0 0 0,1 0 0 0 0,0 0 0 0 0,0 0 0 0 0,0-1 0 0 0,1 1 0 0 0,-1 0 0 0 0,2-1 0 0 0,-1 0 0 0 0,1 1 0 0 0,0-1 0 0 0,0 0 0 0 0,1 0 0 0 0,0 0 0 0 0,0 1 0 0 0,0-1 0 0 0,1 0 0 0 0,0 0 0 0 0,1 0 0 0 0,-1 1 0 0 0,1-1 0 0 0,1 1 0 0 0,-1-1 0 0 0,5-7 0 0 0,0 2 0 0 0,0 1 0 0 0,1 0 0 0 0,1 0 0 0 0,-1 0 0 0 0,2 1 0 0 0,-1 1 0 0 0,13-10 0 0 0,80-51 0 0 0,-59 43 0 0 0,-16 10-55 0 0,45-22-1 0 0,-56 32-273 0 0,0 1-1 0 0,1 0 1 0 0,-1 1-1 0 0,26-4 1 0 0,-39 9 402 0 0,-1-1 0 0 0,1 1 1 0 0,0 0-1 0 0,-1 0 1 0 0,1 0-1 0 0,0 0 1 0 0,0 0-1 0 0,-1 0 0 0 0,1 1 1 0 0,0-1-1 0 0,-1 1 1 0 0,1 0-1 0 0,-1 0 0 0 0,1 0 1 0 0,-1 0-1 0 0,1 0 1 0 0,4 4-1 0 0,-5-3-44 0 0,0 1 0 0 0,0-1 1 0 0,0 1-1 0 0,0 0 0 0 0,-1-1 0 0 0,1 1 0 0 0,-1 0 0 0 0,1 0 0 0 0,-1 0 1 0 0,0 0-1 0 0,0 0 0 0 0,0 1 0 0 0,-1-1 0 0 0,1 4 0 0 0,1 6-29 0 0,-2-1 0 0 0,1 0 0 0 0,-2 0 0 0 0,0 1 0 0 0,0-1 0 0 0,-1 0 0 0 0,0 0 0 0 0,-1 0 0 0 0,-1-1 0 0 0,-5 15 0 0 0,1-8 0 0 0,-1-1 0 0 0,0 0 0 0 0,-1-1 0 0 0,-1 0 0 0 0,-22 26 0 0 0,11-16-27 0 0,12-14 58 0 0,-16 16 0 0 0,22-24-86 0 0,-1-1 1 0 0,1 1-1 0 0,-1-1 1 0 0,0 0-1 0 0,1 0 1 0 0,-2-1-1 0 0,-8 4 1 0 0,11-5-328 0 0,-17 5-185 0 0,19-6 278 0 0,0 0 1 0 0,0 1 0 0 0,0-1 0 0 0,0 0 0 0 0,0 0 0 0 0,0 0-1 0 0,0 0 1 0 0,0 0 0 0 0,0 0 0 0 0,0-1 0 0 0,1 1 0 0 0,-1 0 0 0 0,0 0-1 0 0,0-1 1 0 0,0 1 0 0 0,-1-1 0 0 0,-2-4-1247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54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22 11975 0 0,'0'0'267'0'0,"0"0"42"0"0,0 0 17 0 0,1-2-28 0 0,2-17 250 0 0,-3 19-61 0 0,0 0 22 0 0,3 0 233 0 0,-2 0-710 0 0,-1 0 0 0 0,0 0 0 0 0,0 0-1 0 0,1 0 1 0 0,-1 0 0 0 0,0 0 0 0 0,1 0-1 0 0,-1 0 1 0 0,0 0 0 0 0,1 0 0 0 0,-1 0-1 0 0,0 0 1 0 0,1 0 0 0 0,-1 0 0 0 0,0 0-1 0 0,1 0 1 0 0,-1 0 0 0 0,0 0 0 0 0,1 0-1 0 0,-1 0 1 0 0,0 1 0 0 0,1-1 0 0 0,-1 0 0 0 0,0 0-1 0 0,2 3 9 0 0,-1 0 0 0 0,0 0 0 0 0,0 0 0 0 0,0 1 0 0 0,-1-1 0 0 0,1 0-1 0 0,-1 0 1 0 0,0 0 0 0 0,0 0 0 0 0,0 1 0 0 0,0-1 0 0 0,0 0 0 0 0,-2 5 0 0 0,-1 9 207 0 0,-8 20 0 0 0,5-17-180 0 0,-18 61 159 0 0,-16 73 885 0 0,36-134-993 0 0,1 0 1 0 0,1 1 0 0 0,2-1-1 0 0,0 0 1 0 0,5 39-1 0 0,-2-39-129 0 0,0-3-10 0 0,0-1 1 0 0,-1 1 0 0 0,-1 0-1 0 0,0 0 1 0 0,-4 28 0 0 0,3-43-676 0 0,0-2-257 0 0,0 0-58 0 0,-3 3-374 0 0,1 1-2007 0 0,2-4-1046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5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13823 0 0,'0'0'315'0'0,"0"0"45"0"0,0 0 21 0 0,0 0-49 0 0,1 2-220 0 0,6 5-43 0 0,0 1-1 0 0,-1 0 0 0 0,0 0 1 0 0,0 0-1 0 0,-1 1 1 0 0,0 0-1 0 0,-1 0 0 0 0,0 0 1 0 0,0 1-1 0 0,-1-1 1 0 0,-1 1-1 0 0,1 0 0 0 0,-1 0 1 0 0,-1 0-1 0 0,0 0 1 0 0,0 0-1 0 0,-1 0 0 0 0,-1 12 1 0 0,-2-3 224 0 0,0 0-1 0 0,-1-1 1 0 0,0 1 0 0 0,-2-1 0 0 0,0 0 0 0 0,-1 0-1 0 0,-1-1 1 0 0,-18 30 0 0 0,-2-6-204 0 0,-41 46-1 0 0,-18 24-100 0 0,75-91-121 0 0,11-18-563 0 0,6-2-413 0 0,-1-1-1 0 0,1 1 1 0 0,-1-1 0 0 0,0 0-1 0 0,9-2 1 0 0,11-5-4054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5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362 113 11975 0 0,'-2'0'547'0'0,"-3"2"-452"0"0,1-1-1 0 0,0 1 1 0 0,-1-1-1 0 0,1 1 1 0 0,0 1 0 0 0,0-1-1 0 0,0 0 1 0 0,0 1 0 0 0,1 0-1 0 0,-7 6 1 0 0,-7 5 1061 0 0,16-14-644 0 0,-3 4-15 0 0,2-2 87 0 0,3-1 2970 0 0,95-34-1949 0 0,-29 14-1605 0 0,75-19 0 0 0,-66 21 0 0 0,143-27 0 0 0,-177 38 0 0 0,0 2 0 0 0,0 2 0 0 0,52 3 0 0 0,-78 0 0 0 0,28 7 0 0 0,-40-8 0 0 0,-1 1 0 0 0,1 0 0 0 0,-1 1 0 0 0,1-1 0 0 0,-1 0 0 0 0,0 1 0 0 0,1 0 0 0 0,-1 0 0 0 0,0 0 0 0 0,0 0 0 0 0,-1 0 0 0 0,1 0 0 0 0,0 1 0 0 0,2 2 0 0 0,-5-4 0 0 0,1 0 0 0 0,0 1 0 0 0,-1-1 0 0 0,1 0 0 0 0,-1 0 0 0 0,1 0 0 0 0,-1 0 0 0 0,0 0 0 0 0,0 1 0 0 0,1-1 0 0 0,-1 0 0 0 0,0 0 0 0 0,0 1 0 0 0,0-1 0 0 0,0 0 0 0 0,-1 0 0 0 0,1 3 0 0 0,-1-1 0 0 0,0-1 0 0 0,0 1 0 0 0,0 0 0 0 0,-1-1 0 0 0,1 1 0 0 0,-1 0 0 0 0,-2 2 0 0 0,-2 3 0 0 0,-1-1 0 0 0,-1 1 0 0 0,-10 8 0 0 0,-5 1 0 0 0,0-1 0 0 0,-34 17 0 0 0,-56 22 0 0 0,65-33 0 0 0,-206 85 0 0 0,52-23 0 0 0,-66 26 0 0 0,215-96 0 0 0,215-47-1992 0 0,-31 12 1992 0 0,-121 20 0 0 0,0 0 0 0 0,0 1 0 0 0,1 0 0 0 0,-1 1 0 0 0,0 0 0 0 0,0 0 0 0 0,0 1 0 0 0,0 0 0 0 0,0 1 0 0 0,13 6 0 0 0,-10-4 0 0 0,0 2 0 0 0,-1 0 0 0 0,0 0 0 0 0,0 1 0 0 0,-1 1 0 0 0,21 19 0 0 0,-6-1 32 0 0,40 50 0 0 0,-53-57 846 0 0,18 23 244 0 0,-30-42-995 0 0,1 1 0 0 0,-1-1 0 0 0,0 1 0 0 0,0 0-1 0 0,0-1 1 0 0,0 1 0 0 0,0 0 0 0 0,0 0 0 0 0,0 0 0 0 0,0 0-1 0 0,0 3 1 0 0,-1-4-109 0 0,0 0 1 0 0,-1 0-1 0 0,1 0 0 0 0,0 0 0 0 0,-1 0 0 0 0,1 0 0 0 0,-1 0 1 0 0,1 0-1 0 0,-1 0 0 0 0,1 0 0 0 0,-1-1 0 0 0,1 1 0 0 0,-1 0 0 0 0,0 0 1 0 0,0 0-1 0 0,1-1 0 0 0,-1 1 0 0 0,0 0 0 0 0,0-1 0 0 0,0 1 1 0 0,0-1-1 0 0,0 1 0 0 0,0-1 0 0 0,-1 1 0 0 0,-23 11-18 0 0,-1-1 0 0 0,0-1 0 0 0,0-1 0 0 0,-29 5 0 0 0,-111 14 0 0 0,39-8 0 0 0,-164 30-2782 0 0,252-45-4724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24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13823 0 0,'0'0'315'0'0,"0"0"45"0"0,-2 1 21 0 0,-1 1-364 0 0,-1 0 0 0 0,1 0 0 0 0,0 0 0 0 0,0 1 0 0 0,0-1 0 0 0,0 1-1 0 0,0 0 1 0 0,0-1 0 0 0,1 1 0 0 0,-1 1 0 0 0,1-1 0 0 0,0 0 0 0 0,0 0 0 0 0,0 1 0 0 0,1-1-1 0 0,-1 1 1 0 0,1 0 0 0 0,0-1 0 0 0,0 1 0 0 0,0 0 0 0 0,0 0 0 0 0,1 0 0 0 0,-1 0 0 0 0,1 0-1 0 0,0-1 1 0 0,1 7 0 0 0,14 114 1030 0 0,-2-30-219 0 0,-9-17-554 0 0,-3 1 0 0 0,-3 0 0 0 0,-25 153 0 0 0,21-196 313 0 0,-28 125-57 0 0,33-153-530 0 0,-1-1 0 0 0,0 0 0 0 0,-1 0 0 0 0,0 0 0 0 0,0 0 0 0 0,0-1 0 0 0,-7 10 0 0 0,4-12 72 0 0,5-4-28 0 0,0 1 0 0 0,1 0-1 0 0,-1-1 1 0 0,1 1 0 0 0,-1 0 0 0 0,1-1-1 0 0,-1 1 1 0 0,1-1 0 0 0,-1 1-1 0 0,1-1 1 0 0,-1 1 0 0 0,1-1 0 0 0,-1 1-1 0 0,1-1 1 0 0,0 1 0 0 0,-1-1-1 0 0,1 1 1 0 0,0-1 0 0 0,0 0 0 0 0,-1 1-1 0 0,1-1 1 0 0,0 0 0 0 0,0 1 0 0 0,0-1-1 0 0,0 1 1 0 0,0-1 0 0 0,0 0-1 0 0,0 1 1 0 0,0-1 0 0 0,0 0 0 0 0,0 1-1 0 0,0-1 1 0 0,0 0 0 0 0,1 1-1 0 0,-1-2 1 0 0,7-24 342 0 0,2 5-378 0 0,23-38-1 0 0,-16 31-6 0 0,1-4-482 0 0,1 0-1 0 0,2 1 0 0 0,1 2 1 0 0,42-47-1 0 0,-47 60 339 0 0,-3 2-87 0 0,1 0 0 0 0,1 1 1 0 0,18-13-1 0 0,-29 24 202 0 0,0-1-1 0 0,0 1 1 0 0,0 0-1 0 0,0 0 1 0 0,0 0-1 0 0,0 0 1 0 0,1 1-1 0 0,-1-1 1 0 0,0 1-1 0 0,1 1 1 0 0,-1-1-1 0 0,1 0 1 0 0,0 1-1 0 0,-1 0 1 0 0,1 0-1 0 0,-1 1 1 0 0,1-1-1 0 0,-1 1 1 0 0,6 1-1 0 0,-5 1 29 0 0,0 0 0 0 0,0 0 0 0 0,0 0 0 0 0,0 0 0 0 0,0 1 0 0 0,-1 0 0 0 0,0 0 0 0 0,1 0 0 0 0,2 5 0 0 0,7 6 0 0 0,2 3 395 0 0,-1 0 1 0 0,-1 2-1 0 0,0 0 0 0 0,17 34 0 0 0,-27-46-405 0 0,0 1-1 0 0,0 0 1 0 0,-1 0 0 0 0,0 0-1 0 0,0 1 1 0 0,-1-1-1 0 0,1 15 1 0 0,-2-20 80 0 0,-1 0 0 0 0,0 0 0 0 0,0 0 0 0 0,0 0 0 0 0,-1 0 0 0 0,1 0 0 0 0,-1-1 0 0 0,0 1 0 0 0,0 0 0 0 0,0 0 0 0 0,-1-1-1 0 0,1 1 1 0 0,-1-1 0 0 0,0 1 0 0 0,0-1 0 0 0,0 0 0 0 0,0 0 0 0 0,-1 0 0 0 0,1 0 0 0 0,-1 0 0 0 0,-4 3 0 0 0,-1 0 25 0 0,-1-1 1 0 0,-1 0-1 0 0,1 0 0 0 0,0-1 0 0 0,-1 0 1 0 0,-16 4-1 0 0,-64 10-206 0 0,65-14 163 0 0,-20 3-52 0 0,-159 33 0 0 0,198-38-156 0 0,1-1-1 0 0,-1 1 1 0 0,0-1-1 0 0,0-1 1 0 0,0 1-1 0 0,0-1 1 0 0,-11-1-1 0 0,17 1 133 0 0,0 0 0 0 0,0 0 0 0 0,0 0 0 0 0,0 0 1 0 0,0 0-1 0 0,0 0 0 0 0,0 0 0 0 0,0 0 0 0 0,0 0 0 0 0,0 0 0 0 0,-1 0 0 0 0,1 0 0 0 0,0 0 0 0 0,0-1 0 0 0,0 1 0 0 0,0 0 0 0 0,0 0 0 0 0,0 0 0 0 0,0 0 1 0 0,0 0-1 0 0,0 0 0 0 0,0 0 0 0 0,0 0 0 0 0,0 0 0 0 0,0 0 0 0 0,0 0 0 0 0,0-1 0 0 0,0 1 0 0 0,0 0 0 0 0,0 0 0 0 0,0 0 0 0 0,0 0 0 0 0,0 0 0 0 0,0 0 1 0 0,0 0-1 0 0,0 0 0 0 0,0 0 0 0 0,0 0 0 0 0,0-1 0 0 0,0 1 0 0 0,0 0 0 0 0,0 0 0 0 0,0 0 0 0 0,0 0 0 0 0,0 0 0 0 0,0 0 0 0 0,0 0 0 0 0,0 0 0 0 0,0 0 1 0 0,1 0-1 0 0,-1 0 0 0 0,0 0 0 0 0,0 0 0 0 0,0 0 0 0 0,0-1 0 0 0,0 1 0 0 0,0 0 0 0 0,0 0 0 0 0,0 0 0 0 0,10-17-1490 0 0,9-5-20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25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100 126 15663 0 0,'0'0'356'0'0,"1"2"50"0"0,5 19-71 0 0,-4-15-232 0 0,0 1 1 0 0,1 0 0 0 0,-1-1 0 0 0,1 0 0 0 0,6 11 0 0 0,-7-14-24 0 0,1 0-1 0 0,-1 0 1 0 0,0 0-1 0 0,1 0 1 0 0,0 0 0 0 0,-1-1-1 0 0,1 0 1 0 0,0 1-1 0 0,0-1 1 0 0,1 0-1 0 0,-1-1 1 0 0,0 1-1 0 0,0 0 1 0 0,1-1 0 0 0,-1 0-1 0 0,1 0 1 0 0,3 1-1 0 0,11 2 318 0 0,0-1 0 0 0,0 0 1 0 0,0-1-1 0 0,0-1 0 0 0,35-3 0 0 0,-39 0-318 0 0,0 0 1 0 0,0-1 0 0 0,-1-1-1 0 0,1 0 1 0 0,-1-1-1 0 0,0 0 1 0 0,0-1-1 0 0,14-9 1 0 0,-16 9 157 0 0,15-10 415 0 0,34-27 0 0 0,-53 37-686 0 0,0 0 1 0 0,-1 0-1 0 0,0-1 0 0 0,0 1 0 0 0,0-2 1 0 0,-1 1-1 0 0,0 0 0 0 0,0-1 1 0 0,4-11-1 0 0,-8 16-72 0 0,0 0 0 0 0,0-1 0 0 0,0 1 0 0 0,0 0 0 0 0,-1 0-1 0 0,0 0 1 0 0,1 0 0 0 0,-1-1 0 0 0,-1-3 0 0 0,1 6 92 0 0,0 0 0 0 0,0 0-1 0 0,0 0 1 0 0,-1 0 0 0 0,1 0-1 0 0,0 0 1 0 0,-1 1 0 0 0,1-1-1 0 0,0 0 1 0 0,-1 0 0 0 0,1 0-1 0 0,-1 0 1 0 0,1 1 0 0 0,-1-1-1 0 0,0 0 1 0 0,1 1 0 0 0,-1-1-1 0 0,0 0 1 0 0,1 1 0 0 0,-1-1-1 0 0,0 1 1 0 0,0-1 0 0 0,0 1-1 0 0,1-1 1 0 0,-1 1 0 0 0,0 0-1 0 0,0-1 1 0 0,0 1 0 0 0,0 0-1 0 0,0 0 1 0 0,0 0 0 0 0,0 0-1 0 0,0 0 1 0 0,0 0 0 0 0,0 0-1 0 0,-1 0 1 0 0,-5 1-39 0 0,0 0 0 0 0,0 0 0 0 0,-1 1-1 0 0,1 0 1 0 0,0 1 0 0 0,-11 5 0 0 0,-40 25-851 0 0,44-25 740 0 0,-98 65-300 0 0,23-13 320 0 0,51-36 144 0 0,2 2 0 0 0,-32 30 0 0 0,50-40 0 0 0,0 2 0 0 0,2 0 0 0 0,0 0 0 0 0,1 2 0 0 0,-14 24 0 0 0,27-40 5 0 0,0-1-1 0 0,0 1 1 0 0,1-1 0 0 0,0 1-1 0 0,-1 0 1 0 0,1-1-1 0 0,0 1 1 0 0,1 0-1 0 0,-1 0 1 0 0,1 0 0 0 0,0 0-1 0 0,0 0 1 0 0,0-1-1 0 0,0 1 1 0 0,1 0 0 0 0,-1 0-1 0 0,1 0 1 0 0,0 0-1 0 0,2 4 1 0 0,-1-3 17 0 0,1 0 0 0 0,0 0 0 0 0,0-1 0 0 0,0 1 0 0 0,0-1 1 0 0,1 0-1 0 0,-1 0 0 0 0,1 0 0 0 0,0 0 0 0 0,0-1 0 0 0,1 1 0 0 0,-1-1 0 0 0,8 4 1 0 0,2 0 234 0 0,1-1 1 0 0,-1 0 0 0 0,2-1 0 0 0,-1-1-1 0 0,28 5 1 0 0,19-1-1610 0 0,-1-6-4224 0 0,-24-1-668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00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30 102 6447 0 0,'-29'24'483'0'0,"29"-22"-326"0"0,2-1-36 0 0,0 0 0 0 0,0 1 0 0 0,0-1 0 0 0,0 0 0 0 0,0 0 0 0 0,0 0 0 0 0,0 0 0 0 0,0 0-1 0 0,0 0 1 0 0,1-1 0 0 0,-1 1 0 0 0,0-1 0 0 0,1 0 0 0 0,-1 1 0 0 0,0-1 0 0 0,1 0 0 0 0,-1 0-1 0 0,5-1 1 0 0,3 0 480 0 0,36-1 3295 0 0,69-13 1 0 0,-30 3-2869 0 0,152-22 3084 0 0,-223 32-3872 0 0,71-12 104 0 0,97-17-351 0 0,-150 26 0 0 0,-16 2-40 0 0,-1 0-1 0 0,1-1 0 0 0,22-8 1 0 0,-36 11-988 0 0,-2 1-397 0 0,0 0-82 0 0,-12 7-1556 0 0,7-5 2593 0 0,-1 0-1 0 0,1 1 1 0 0,-1-2 0 0 0,1 1-1 0 0,-9 1 1 0 0,10-3 269 0 0,-20 4-1328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4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11 10135 0 0,'0'0'231'0'0,"0"0"29"0"0,0 0 19 0 0,-14-7 7 0 0,11 6-172 0 0,-1 1-1 0 0,1-1 0 0 0,-1 0 0 0 0,0 1 1 0 0,1 0-1 0 0,-1 0 0 0 0,1 0 0 0 0,-1 0 1 0 0,0 1-1 0 0,1-1 0 0 0,-1 1 0 0 0,1 0 1 0 0,-1 0-1 0 0,-4 3 0 0 0,-7 2 656 0 0,1 1 0 0 0,-13 9 0 0 0,16-9-588 0 0,2-1 27 0 0,0 0 0 0 0,1 0-1 0 0,0 1 1 0 0,0 0 0 0 0,1 1 0 0 0,0 0 0 0 0,0 0 0 0 0,1 0-1 0 0,-8 16 1 0 0,-3 7 345 0 0,-19 50-1 0 0,26-56 145 0 0,6-14-683 0 0,-1 0-1 0 0,2 0 1 0 0,0 1 0 0 0,0-1 0 0 0,1 1 0 0 0,0 0-1 0 0,1 0 1 0 0,1-1 0 0 0,-1 1 0 0 0,2 0-1 0 0,2 16 1 0 0,-3-13-14 0 0,0-14 0 0 0,0 0 0 0 0,0 0 0 0 0,0 0 0 0 0,0 0 0 0 0,0 0 0 0 0,0 0 0 0 0,0 0 0 0 0,0 0 0 0 0,0 0 0 0 0,0 0 0 0 0,1 1 0 0 0,-1-1 0 0 0,0 0 0 0 0,1 0 0 0 0,-1 0 0 0 0,1 0 0 0 0,-1 0 0 0 0,1-1 0 0 0,-1 1 0 0 0,1 0 0 0 0,0 0 0 0 0,1 1 0 0 0,4 2 70 0 0,0-1 0 0 0,0 0 0 0 0,0 0-1 0 0,1 0 1 0 0,-1-1 0 0 0,1 0 0 0 0,13 2 0 0 0,-7-2 261 0 0,0 0 0 0 0,-1-1 0 0 0,20-2 0 0 0,-7-2-308 0 0,0-1 1 0 0,0-2 0 0 0,-1 0-1 0 0,1-2 1 0 0,-2 0 0 0 0,24-13-1 0 0,-36 16-23 0 0,-1-1 0 0 0,1 0 0 0 0,-2-1 0 0 0,1 0 0 0 0,-1 0 0 0 0,0-1 0 0 0,0 0 0 0 0,-1-1 0 0 0,0 0 0 0 0,0 0 0 0 0,-1-1 0 0 0,11-20 0 0 0,-14 24 0 0 0,-1-2 0 0 0,0 1 0 0 0,0 0 0 0 0,-1-1 0 0 0,0 1 0 0 0,0-1 0 0 0,-1 1 0 0 0,0-1 0 0 0,0 0 0 0 0,0 0 0 0 0,-1 0 0 0 0,-1 0 0 0 0,1 1 0 0 0,-1-1 0 0 0,-1 0 0 0 0,1 1 0 0 0,-1-1 0 0 0,-1 0 0 0 0,1 1 0 0 0,-6-10 0 0 0,2 7-186 0 0,0 0-1 0 0,0 0 1 0 0,-2 1-1 0 0,-14-16 1 0 0,-39-29-863 0 0,55 49 1038 0 0,4 3-55 0 0,0 1 0 0 0,-1-1 1 0 0,1 1-1 0 0,0 0 0 0 0,-1 0 0 0 0,-3-1 0 0 0,-6-4-403 0 0,11 6-41 0 0,-1 0 402 0 0,1 1 1 0 0,-1-1-1 0 0,1 1 0 0 0,-1 0 0 0 0,1-1 0 0 0,-1 1 1 0 0,1 0-1 0 0,0 0 0 0 0,-1 0 0 0 0,1 0 1 0 0,0 0-1 0 0,0 1 0 0 0,0-1 0 0 0,0 0 0 0 0,0 0 1 0 0,0 1-1 0 0,0-1 0 0 0,0 3 0 0 0,-4 6-404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0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0,'0'0'315'0'0,"0"0"45"0"0,0 0 21 0 0,0 2-49 0 0,0 14-157 0 0,0 0-1 0 0,1-1 0 0 0,0 1 1 0 0,2 0-1 0 0,7 28 0 0 0,-3-15 336 0 0,95 331 2562 0 0,-90-328-2668 0 0,-2-5 322 0 0,9 42 0 0 0,-17-60-1018 0 0,-1-1 1 0 0,1 1 0 0 0,-2-1 0 0 0,0 1 0 0 0,0-1 0 0 0,0 1 0 0 0,-1-1-1 0 0,0 1 1 0 0,-4 12 0 0 0,0-7-1223 0 0,-2-3-20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0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15663 0 0,'0'0'719'0'0,"0"0"-20"0"0,-1 3-449 0 0,-10 27 298 0 0,1 1-1 0 0,2 0 0 0 0,-7 55 1 0 0,10-56-646 0 0,0 16 98 0 0,-1 51 0 0 0,2-10 0 0 0,3-72 18 0 0,-1-1 0 0 0,-1 1 0 0 0,0-1 1 0 0,-8 19-1 0 0,8-24-436 0 0,-1 0 0 0 0,0-1 0 0 0,-1 1 0 0 0,0-1 1 0 0,0 0-1 0 0,0-1 0 0 0,-11 12 0 0 0,7-14-2579 0 0,8-4 1462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0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15 270 11975 0 0,'-14'-23'1200'0'0,"14"20"-1137"0"0,1 1-1 0 0,-1 0 0 0 0,1-1 1 0 0,0 1-1 0 0,0-1 0 0 0,3-3 1 0 0,-3 4 48 0 0,3-5 136 0 0,1 0 0 0 0,0 0 1 0 0,0 0-1 0 0,1 1 0 0 0,0-1 0 0 0,0 1 0 0 0,0 1 0 0 0,0-1 0 0 0,12-6 0 0 0,5-2 336 0 0,41-19-1 0 0,-18 13-580 0 0,1 2 0 0 0,1 2 0 0 0,0 2 0 0 0,1 2 0 0 0,1 2 0 0 0,-1 3 0 0 0,63-2 0 0 0,-101 9 126 0 0,1 0 0 0 0,0 0 0 0 0,-1 2 0 0 0,1-1 0 0 0,0 1 0 0 0,-1 1 0 0 0,22 8 0 0 0,-29-9-85 0 0,0 0 0 0 0,0 0-1 0 0,0 0 1 0 0,-1 1 0 0 0,1-1-1 0 0,-1 1 1 0 0,1 0 0 0 0,-1 0-1 0 0,0 0 1 0 0,0 1 0 0 0,0-1-1 0 0,0 1 1 0 0,-1-1 0 0 0,0 1-1 0 0,1 0 1 0 0,-1 0 0 0 0,-1 0-1 0 0,1 0 1 0 0,-1 1 0 0 0,1-1-1 0 0,-1 0 1 0 0,0 1 0 0 0,0 7-1 0 0,-1 13-42 0 0,-1 1 0 0 0,-1-1 0 0 0,-1 0 0 0 0,-1 0 0 0 0,-10 33 0 0 0,12-50 102 0 0,0-1-1 0 0,-1 1 1 0 0,1-1 0 0 0,-1 0-1 0 0,-1 0 1 0 0,1 0-1 0 0,-1 0 1 0 0,-1-1 0 0 0,1 1-1 0 0,-1-1 1 0 0,0 0-1 0 0,0-1 1 0 0,-1 1 0 0 0,0-1-1 0 0,0 0 1 0 0,0 0-1 0 0,0-1 1 0 0,-1 0 0 0 0,-7 4-1 0 0,-20 8-85 0 0,-1 0 0 0 0,-62 17 0 0 0,-79 12-322 0 0,154-41 179 0 0,-14 5-406 0 0,11-2-192 0 0,-1-1 1 0 0,1-2-1 0 0,-1 0 1 0 0,-36 0-1 0 0,45-6-5414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01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15663 0 0,'0'0'356'0'0,"0"0"50"0"0,0 0 20 0 0,-2 1-42 0 0,-10 1-358 0 0,0 1 0 0 0,-1 0 0 0 0,2 1 1 0 0,-1 1-1 0 0,-12 6 0 0 0,-56 34 9 0 0,72-40-8 0 0,-11 8 270 0 0,1 0 0 0 0,0 1 0 0 0,1 2 0 0 0,0-1 1 0 0,-27 36-1 0 0,12-9-204 0 0,-38 68 0 0 0,45-65-93 0 0,-25 62 0 0 0,40-82 0 0 0,1 1 0 0 0,1 0 0 0 0,2 0 0 0 0,-4 33 0 0 0,9-48 0 0 0,0 0 0 0 0,1-1 0 0 0,0 1 0 0 0,1 0 0 0 0,3 15 0 0 0,-4-22 0 0 0,1-1 0 0 0,0 1 0 0 0,0-1 0 0 0,0 0 0 0 0,1 1 0 0 0,-1-1 0 0 0,1 0 0 0 0,0 0 0 0 0,0 0 0 0 0,0 0 0 0 0,0 0 0 0 0,0 0 0 0 0,1-1 0 0 0,-1 1 0 0 0,1-1 0 0 0,0 0 0 0 0,0 1 0 0 0,0-1 0 0 0,6 3 0 0 0,-3-3-106 0 0,1 1-1 0 0,0-1 1 0 0,0-1-1 0 0,0 1 1 0 0,0-1-1 0 0,0-1 1 0 0,0 1 0 0 0,0-1-1 0 0,0 0 1 0 0,1-1-1 0 0,-1 0 1 0 0,10-2-1 0 0,14-4-405 0 0</inkml:trace>
  <inkml:trace contextRef="#ctx0" brushRef="#br0" timeOffset="1">893 53 15663 0 0,'0'0'719'0'0,"0"0"-20"0"0,-1 3-449 0 0,-8 13-249 0 0,0 1 0 0 0,1 0-1 0 0,1 0 1 0 0,1 1 0 0 0,0 0 0 0 0,-4 31-1 0 0,-8 118 276 0 0,7-41 1370 0 0,6-89-1824 0 0,-1-1 1 0 0,-2 0-1 0 0,-20 56 0 0 0,27-90-330 0 0,1-2-140 0 0,0 0-572 0 0,0 0-253 0 0,0 0-51 0 0,0 0-11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0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79 149 13823 0 0,'-2'1'630'0'0,"-22"-1"266"0"0,20 0-893 0 0,0 0 1 0 0,1 0 0 0 0,-1 0-1 0 0,0 0 1 0 0,0 1 0 0 0,1-1-1 0 0,-1 1 1 0 0,0 0 0 0 0,1 0-1 0 0,-1 0 1 0 0,-6 4 0 0 0,9-5 372 0 0,1 0 113 0 0,2 0-385 0 0,0-1 1 0 0,-1 0 0 0 0,1 1-1 0 0,0-1 1 0 0,0 0-1 0 0,0 0 1 0 0,-1 0-1 0 0,1 0 1 0 0,2-3-1 0 0,5-2-48 0 0,166-69-40 0 0,-130 59 394 0 0,1 3-1 0 0,1 1 1 0 0,0 3 0 0 0,93-8-1 0 0,-128 17-250 0 0,0 0 1 0 0,0 0-1 0 0,0 1 0 0 0,-1 1 0 0 0,21 4 1 0 0,-27-4-92 0 0,0-1 0 0 0,0 1 0 0 0,0 0 1 0 0,0 1-1 0 0,-1-1 0 0 0,1 1 1 0 0,-1 0-1 0 0,0 0 0 0 0,1 0 0 0 0,-2 0 1 0 0,1 1-1 0 0,0 0 0 0 0,-1 0 1 0 0,1 0-1 0 0,3 6 0 0 0,-5-6-68 0 0,-1-1 0 0 0,1 1 0 0 0,-1 0 0 0 0,0 0 0 0 0,0-1 0 0 0,-1 1 0 0 0,1 0 0 0 0,-1 0 0 0 0,0 0 0 0 0,0 0 0 0 0,0 0 0 0 0,0 0 0 0 0,-1 0 0 0 0,1 0 0 0 0,-1 0 0 0 0,0 0 0 0 0,0-1 0 0 0,-1 1 0 0 0,-2 6 0 0 0,-1 0 0 0 0,-1 1 0 0 0,0-1 0 0 0,0-1 0 0 0,-1 1 0 0 0,-12 13 0 0 0,9-13 0 0 0,-1 0 0 0 0,-1 0 0 0 0,0-1 0 0 0,0 0 0 0 0,0-1 0 0 0,-19 9 0 0 0,1-3 0 0 0,-57 17 0 0 0,-26-4 0 0 0,37-12 0 0 0,55-12 0 0 0,1 1 0 0 0,-34 11 0 0 0,45-9 0 0 0,-2 11 0 0 0,7-4 0 0 0,7-9 0 0 0,-2-3 0 0 0,1 2-37 0 0,0 0 0 0 0,0-1 0 0 0,0 1 1 0 0,0 0-1 0 0,0-1 0 0 0,1 0 0 0 0,-1 0 0 0 0,1 1 0 0 0,0-2 0 0 0,0 1 0 0 0,-1 0 0 0 0,1 0 1 0 0,0-1-1 0 0,0 0 0 0 0,1 1 0 0 0,-1-1 0 0 0,0 0 0 0 0,0-1 0 0 0,7 2 0 0 0,5-1-236 0 0,0 0 0 0 0,0-1-1 0 0,19-3 1 0 0,-3 2 112 0 0,-6 0 161 0 0,23-1 0 0 0,-1 2 0 0 0,49 6 0 0 0,-90-5-2 0 0,-1 0 1 0 0,1 1-1 0 0,-1-1 0 0 0,0 1 0 0 0,1 0 1 0 0,-1 1-1 0 0,0-1 0 0 0,8 7 0 0 0,-11-8 6 0 0,0 1 0 0 0,1-1 0 0 0,-1 1-1 0 0,-1 0 1 0 0,1 0 0 0 0,0 0 0 0 0,0 0 0 0 0,-1 1-1 0 0,1-1 1 0 0,-1 0 0 0 0,0 1 0 0 0,1-1 0 0 0,-1 1 0 0 0,0-1-1 0 0,-1 1 1 0 0,1-1 0 0 0,0 1 0 0 0,-1 0 0 0 0,1-1-1 0 0,-1 4 1 0 0,0 0 183 0 0,0 1-1 0 0,-1 0 0 0 0,0 0 1 0 0,0-1-1 0 0,0 1 0 0 0,-1-1 1 0 0,0 1-1 0 0,-6 11 0 0 0,3-9-132 0 0,0 0 0 0 0,-1-1 0 0 0,0 0 0 0 0,-1 0-1 0 0,-9 9 1 0 0,0-1 144 0 0,-1-1-1 0 0,0 0 1 0 0,-1-1 0 0 0,0-2-1 0 0,-1 0 1 0 0,-1 0-1 0 0,0-2 1 0 0,0-1 0 0 0,-27 9-1 0 0,26-11-197 0 0,-52 14 0 0 0,63-19 0 0 0,0 0 0 0 0,0-1 0 0 0,-1 0 0 0 0,1-1 0 0 0,-16-2 0 0 0,26 2-1 0 0,-7 0-89 0 0,0-1 0 0 0,1-1 0 0 0,-1 1 0 0 0,-8-4 0 0 0,13 4-511 0 0,-1 0 0 0 0,0-1 0 0 0,0 0 0 0 0,1 1 0 0 0,-1-1 0 0 0,1 0-1 0 0,-3-3 1 0 0,-1-2-6219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0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10135 0 0,'9'0'231'0'0,"-8"0"29"0"0,-1 0 19 0 0,-1 0-41 0 0,-5 0-190 0 0,0 0 98 0 0,5 0 600 0 0,1 0 232 0 0,0 0 40 0 0,0 0-63 0 0,36 6 770 0 0,127 16 634 0 0,-137-17-2012 0 0,0 2 1 0 0,0 1-1 0 0,-1 0 1 0 0,31 17-1 0 0,-40-17-289 0 0,-1 1 0 0 0,0 1 0 0 0,-1 0 0 0 0,0 1 0 0 0,0 1 0 0 0,-1 0 0 0 0,0 1 0 0 0,-1 1 0 0 0,16 22 0 0 0,-16-16-46 0 0,0 0 1 0 0,-1 1 0 0 0,-1 1 0 0 0,-1-1 0 0 0,-1 1 0 0 0,8 40 0 0 0,-9-25-18 0 0,-2 0-1 0 0,-2 0 1 0 0,-1 0 0 0 0,-2 0-1 0 0,-1 1 1 0 0,-2-1-1 0 0,-2 0 1 0 0,-1-1 0 0 0,-14 44-1 0 0,13-58 6 0 0,-1 0 0 0 0,0 0 0 0 0,-2 0 0 0 0,-1-2 0 0 0,-17 27 0 0 0,18-33 0 0 0,0-1 0 0 0,-1-1 0 0 0,0 0 0 0 0,0 0 0 0 0,-2-1 0 0 0,1-1 0 0 0,-1 0 0 0 0,-22 12 0 0 0,1 1 4 0 0,28-18-92 0 0,1-1 0 0 0,-1 0 0 0 0,0 0 0 0 0,0-1 0 0 0,0 0 0 0 0,0 0 0 0 0,-1 0 0 0 0,1-1 0 0 0,-8 2 0 0 0,13-3-40 0 0,0-1-1 0 0,0 0 0 0 0,1 0 1 0 0,-1 0-1 0 0,0 0 0 0 0,0 0 1 0 0,0 0-1 0 0,1 0 0 0 0,-1 0 1 0 0,0-1-1 0 0,0 1 0 0 0,1 0 1 0 0,-1 0-1 0 0,0-1 0 0 0,0 1 1 0 0,1 0-1 0 0,-2-1 1 0 0,2 0-75 0 0,-1 1 0 0 0,1-1 0 0 0,0 1 0 0 0,-1-1 0 0 0,1 1 0 0 0,0-1 0 0 0,0 1 0 0 0,-1-1 0 0 0,1 1 0 0 0,0-1 0 0 0,0 0 0 0 0,0 1 0 0 0,0-1 0 0 0,0 1 0 0 0,0-1 0 0 0,0 1 0 0 0,0-1 0 0 0,0 0 0 0 0,0 1 0 0 0,0-1 0 0 0,0 0 0 0 0,3-17-1844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04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 10135 0 0,'0'0'231'0'0,"0"0"29"0"0,0 0 19 0 0,2 0-41 0 0,33-10-112 0 0,-33 10 267 0 0,-2 0 106 0 0,0 0 11 0 0,0 0 2 0 0,0 0 0 0 0,0 0 0 0 0,0 0 0 0 0,0 0 0 0 0,0 0 0 0 0,0 0 0 0 0,1 13 532 0 0,0 0 0 0 0,6 24 0 0 0,2 13-1008 0 0,-8-35-29 0 0,-1-1-1 0 0,-1 0 0 0 0,0 1 1 0 0,-1-1-1 0 0,0 0 0 0 0,-7 22 1 0 0,-35 78-2390 0 0,20-57-889 0 0,12-22 1226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0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90 400 10135 0 0,'0'0'231'0'0,"-1"3"29"0"0,-1 2-195 0 0,0 0 0 0 0,0 0-1 0 0,-1 0 1 0 0,0-1 0 0 0,0 1-1 0 0,0-1 1 0 0,-1 0 0 0 0,1 1 0 0 0,-1-2-1 0 0,0 1 1 0 0,0 0 0 0 0,-1-1 0 0 0,1 0-1 0 0,-1 0 1 0 0,-4 3 0 0 0,7-5 47 0 0,0 0 0 0 0,1-1 0 0 0,-1 1 1 0 0,1 0-1 0 0,0 0 0 0 0,-1 1 0 0 0,1-1 0 0 0,-2 2 0 0 0,3-3-86 0 0,-1 0 1 0 0,1 1-1 0 0,0-1 0 0 0,0 0 0 0 0,0 0 0 0 0,0 0 0 0 0,0 0 0 0 0,0 0 1 0 0,0 0-1 0 0,0 0 0 0 0,0 0 0 0 0,-1 0 0 0 0,1 1 0 0 0,0-1 0 0 0,0 0 1 0 0,0 0-1 0 0,0 0 0 0 0,0 0 0 0 0,0 0 0 0 0,-1 0 0 0 0,1 0 0 0 0,0 0 1 0 0,0 0-1 0 0,0 0 0 0 0,0 0 0 0 0,0 0 0 0 0,-1 0 0 0 0,1 0 0 0 0,0 0 1 0 0,0 0-1 0 0,0 0 0 0 0,0 0 0 0 0,0 0 0 0 0,0 0 0 0 0,-1 0 0 0 0,1 0 0 0 0,0-1 1 0 0,0 1-1 0 0,0 0 0 0 0,0 0 0 0 0,0 0 0 0 0,-5-7 1037 0 0,1-7-152 0 0,4 7-793 0 0,0 1 0 0 0,1-1 0 0 0,0 0 0 0 0,0 1 0 0 0,0-1 0 0 0,1 0 0 0 0,3-7 0 0 0,20-44 570 0 0,-12 34-688 0 0,1-1 0 0 0,2 2 0 0 0,0 0 0 0 0,1 0 0 0 0,1 2 0 0 0,2 0 0 0 0,28-24 0 0 0,-24 25 0 0 0,1 1 0 0 0,0 2 0 0 0,2 0 0 0 0,0 2 0 0 0,0 1 0 0 0,45-16 0 0 0,-70 29 0 0 0,1 0 0 0 0,0 0 0 0 0,0 1 0 0 0,0-1 0 0 0,0 1 0 0 0,0-1 0 0 0,0 1 0 0 0,0 0 0 0 0,0 0 0 0 0,0 0 0 0 0,0 1 0 0 0,0-1 0 0 0,5 2 0 0 0,-6-1 0 0 0,-1-1 0 0 0,1 1 0 0 0,-1 0 0 0 0,0 0 0 0 0,1 0 0 0 0,-1 0 0 0 0,0 0 0 0 0,1 1 0 0 0,-1-1 0 0 0,0 0 0 0 0,0 1 0 0 0,0-1 0 0 0,0 0 0 0 0,-1 1 0 0 0,1-1 0 0 0,0 1 0 0 0,0-1 0 0 0,-1 1 0 0 0,1 0 0 0 0,-1-1 0 0 0,0 1 0 0 0,1-1 0 0 0,-1 1 0 0 0,0 0 0 0 0,0 2 0 0 0,0 4 0 0 0,0 0 0 0 0,-1 0 0 0 0,0-1 0 0 0,0 1 0 0 0,-5 13 0 0 0,-15 38 0 0 0,10-33 0 0 0,-57 135 0 0 0,31-77 0 0 0,29-67 0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06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0 11975 0 0,'5'1'627'0'0,"-5"1"-132"0"0,-14-1 210 0 0,-26 2 366 0 0,34-3-782 0 0,-23 4-247 0 0,0 1 0 0 0,0 1-1 0 0,-49 18 1 0 0,47-14-44 0 0,12-5 2 0 0,1 2 0 0 0,0 0 0 0 0,0 2 0 0 0,1-1 0 0 0,0 2 0 0 0,-23 18 0 0 0,30-20 119 0 0,0 0-1 0 0,0 1 0 0 0,0 0 1 0 0,-15 21-1 0 0,22-25-57 0 0,0 0-1 0 0,0 0 1 0 0,0 1 0 0 0,1-1-1 0 0,0 1 1 0 0,0-1-1 0 0,0 1 1 0 0,1 0-1 0 0,-1 0 1 0 0,1 0 0 0 0,1 0-1 0 0,-1 0 1 0 0,1 7-1 0 0,1-6-16 0 0,0 0-1 0 0,0-1 1 0 0,1 1 0 0 0,0 0-1 0 0,0-1 1 0 0,0 0 0 0 0,1 1-1 0 0,0-1 1 0 0,0 0-1 0 0,1-1 1 0 0,0 1 0 0 0,0 0-1 0 0,0-1 1 0 0,10 10 0 0 0,-3-5-40 0 0,0 0 0 0 0,1-1 0 0 0,0 0 1 0 0,1-1-1 0 0,23 12 0 0 0,-25-16 139 0 0,-1 0-1 0 0,1-1 1 0 0,0 0-1 0 0,0 0 0 0 0,0-2 1 0 0,0 1-1 0 0,1-1 1 0 0,-1-1-1 0 0,0 0 1 0 0,1-1-1 0 0,-1 0 1 0 0,11-2-1 0 0,3-2-748 0 0,30-10 1 0 0,18-11-4470 0 0,-25 5-539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0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13823 0 0,'0'0'315'0'0,"0"0"45"0"0,0 0 21 0 0,0 0-49 0 0,0 2-220 0 0,-2 29-107 0 0,-1 0-1 0 0,-8 34 1 0 0,0-3 429 0 0,-50 256 560 0 0,6-43-384 0 0,40-160-610 0 0,14-99 0 0 0,1 0 0 0 0,0 0 0 0 0,1 0 0 0 0,1 0 0 0 0,3 16 0 0 0,-4-30-110 0 0,-1 0-1 0 0,0-1 0 0 0,0 1 1 0 0,1-1-1 0 0,-1 1 1 0 0,1-1-1 0 0,-1 1 0 0 0,1-1 1 0 0,0 0-1 0 0,0 1 1 0 0,-1-1-1 0 0,1 0 1 0 0,0 1-1 0 0,0-1 0 0 0,0 0 1 0 0,1 0-1 0 0,-1 0 1 0 0,0 0-1 0 0,0 0 0 0 0,0 0 1 0 0,1 0-1 0 0,-1 0 1 0 0,1-1-1 0 0,-1 1 0 0 0,0 0 1 0 0,1-1-1 0 0,-1 1 1 0 0,1-1-1 0 0,0 1 0 0 0,-1-1 1 0 0,1 0-1 0 0,-1 0 1 0 0,1 0-1 0 0,-1 0 0 0 0,1 0 1 0 0,0 0-1 0 0,1-1 1 0 0,20-3-1424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4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7 10135 0 0,'0'0'231'0'0,"0"0"29"0"0,2 0 19 0 0,18-6 85 0 0,-17 5 29 0 0,-3 1 106 0 0,0 0 11 0 0,0 0-67 0 0,-15 15-278 0 0,5-3 31 0 0,1 0 1 0 0,-1 1-1 0 0,2 0 0 0 0,-10 20 0 0 0,-1 0 706 0 0,17-30-895 0 0,-21 37 589 0 0,-21 45 1 0 0,38-71-471 0 0,0 0 1 0 0,2 0 0 0 0,0 1-1 0 0,0 0 1 0 0,1-1 0 0 0,1 1 0 0 0,0 22-1 0 0,2-33-118 0 0,0 0 0 0 0,0 0 1 0 0,1 0-1 0 0,0 0 0 0 0,0 0 0 0 0,0 0 0 0 0,0 0 0 0 0,0 0 0 0 0,1-1 0 0 0,0 1 0 0 0,0 0 0 0 0,2 3 1 0 0,-3-5 5 0 0,1-1 0 0 0,-1 1 0 0 0,1 0 0 0 0,-1-1 0 0 0,1 1 0 0 0,0-1 0 0 0,0 1 0 0 0,0-1 0 0 0,-1 0 0 0 0,1 0 0 0 0,0 0 0 0 0,0 0 0 0 0,1 0 0 0 0,-1 0 0 0 0,0-1 0 0 0,0 1 0 0 0,0-1 1 0 0,0 1-1 0 0,1-1 0 0 0,-1 0 0 0 0,0 0 0 0 0,0 0 0 0 0,3 0 0 0 0,6-2 241 0 0,0 0-1 0 0,-1 0 1 0 0,1-1-1 0 0,-1 0 1 0 0,19-10 0 0 0,47-31-178 0 0,-19 6-77 0 0,-2-2 0 0 0,-2-3 0 0 0,-1-1 0 0 0,-3-3 0 0 0,63-76 0 0 0,-96 97 0 0 0,-16 24 0 0 0,-5 5 0 0 0,-6 7 0 0 0,-8 7 0 0 0,10-10 0 0 0,1 1 0 0 0,0 0 0 0 0,0 0 0 0 0,-7 11 0 0 0,5-5 0 0 0,-58 94 0 0 0,60-92 0 0 0,0 0 0 0 0,1 0 0 0 0,1 0 0 0 0,1 0 0 0 0,-5 24 0 0 0,10-38-68 0 0,-1-1-1 0 0,1 0 1 0 0,0 1 0 0 0,0-1-1 0 0,0 1 1 0 0,0-1-1 0 0,0 1 1 0 0,0-1 0 0 0,0 0-1 0 0,0 1 1 0 0,1-1-1 0 0,-1 1 1 0 0,0-1-1 0 0,1 0 1 0 0,-1 1 0 0 0,1-1-1 0 0,0 0 1 0 0,-1 1-1 0 0,1-1 1 0 0,1 2 0 0 0,0-2-211 0 0,-1 0 1 0 0,1 0 0 0 0,0 0 0 0 0,0 0-1 0 0,-1 0 1 0 0,1 0 0 0 0,0 0-1 0 0,0-1 1 0 0,0 1 0 0 0,0-1 0 0 0,0 1-1 0 0,0-1 1 0 0,0 0 0 0 0,2 0 0 0 0,20 2-1768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06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33 13823 0 0,'0'0'315'0'0,"1"3"45"0"0,-1-1-336 0 0,-1 0 1 0 0,1 0-1 0 0,0 0 0 0 0,0 1 1 0 0,-1-1-1 0 0,0 0 0 0 0,1 0 0 0 0,-1 0 1 0 0,0 0-1 0 0,0 0 0 0 0,0 0 1 0 0,0 0-1 0 0,-2 2 0 0 0,-22 27 330 0 0,4-4-211 0 0,8-6 326 0 0,2 1 0 0 0,0 1-1 0 0,-13 40 1 0 0,12-31-358 0 0,7-22-104 0 0,1 0 0 0 0,0 0-1 0 0,1 1 1 0 0,0 0 0 0 0,1-1 0 0 0,0 1-1 0 0,0 12 1 0 0,2-19-5 0 0,0 6 57 0 0,0 0 1 0 0,0 0-1 0 0,1-1 0 0 0,1 1 1 0 0,3 14-1 0 0,-4-21-40 0 0,0-1 0 0 0,-1 0 0 0 0,1 0 0 0 0,1 0 0 0 0,-1 0 0 0 0,0 0 1 0 0,0 0-1 0 0,1 0 0 0 0,-1 0 0 0 0,1 0 0 0 0,0-1 0 0 0,0 1 0 0 0,-1 0 0 0 0,1-1 0 0 0,0 0 0 0 0,0 1 1 0 0,0-1-1 0 0,0 0 0 0 0,1 0 0 0 0,-1 0 0 0 0,0 0 0 0 0,0-1 0 0 0,1 1 0 0 0,-1-1 0 0 0,0 1 1 0 0,1-1-1 0 0,-1 0 0 0 0,0 0 0 0 0,3 0 0 0 0,16-1 668 0 0,-1-2 1 0 0,31-6-1 0 0,-20 3-192 0 0,-14 2-364 0 0,0-1 0 0 0,0 0-1 0 0,0-2 1 0 0,23-11 0 0 0,62-40-223 0 0,-71 39 138 0 0,-11 7-30 0 0,-1-1 0 0 0,0 0-1 0 0,-2-1 1 0 0,1-1 0 0 0,-2-1-1 0 0,28-33 1 0 0,-39 42-84 0 0,1-1 0 0 0,-1 0 0 0 0,0 0 0 0 0,-1 0 0 0 0,0-1-1 0 0,0 1 1 0 0,-1-1 0 0 0,0 0 0 0 0,-1 0 0 0 0,0 0 0 0 0,0 0 0 0 0,-1-1 0 0 0,0 1 0 0 0,-1 0 0 0 0,0-1 0 0 0,0 1-1 0 0,-1 0 1 0 0,0-1 0 0 0,-3-12 0 0 0,3 18-485 0 0,-1 1 0 0 0,1-1 0 0 0,0 1 0 0 0,-1-1 0 0 0,0 1-1 0 0,-4-6 1 0 0,-4-2-5587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0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423 458 6447 0 0,'0'0'142'0'0,"0"0"22"0"0,0 0 13 0 0,0 0 123 0 0,1 1 468 0 0,-2 5 6080 0 0,-6-4-3839 0 0,-15-3-2908 0 0,3 0 750 0 0,4 1-731 0 0,1-1 0 0 0,-1-1 0 0 0,1 0 0 0 0,-23-7 0 0 0,-2 0-104 0 0,15 2-16 0 0,0 0 0 0 0,0-2 0 0 0,0 0 0 0 0,-37-22 0 0 0,57 28 0 0 0,-2 0 0 0 0,-1 0 0 0 0,1-1 0 0 0,1 0 0 0 0,-1 0 0 0 0,0-1 0 0 0,1 1 0 0 0,0-1 0 0 0,0 0 0 0 0,1-1 0 0 0,-1 1 0 0 0,-4-9 0 0 0,7 11 0 0 0,1-1 0 0 0,-1 1 0 0 0,1 0 0 0 0,0-1 0 0 0,0 1 0 0 0,0-1 0 0 0,1 0 0 0 0,-1 1 0 0 0,1-1 0 0 0,0 1 0 0 0,0-1 0 0 0,0 0 0 0 0,0 1 0 0 0,1-1 0 0 0,0 1 0 0 0,-1-1 0 0 0,1 1 0 0 0,1-1 0 0 0,-1 1 0 0 0,0-1 0 0 0,1 1 0 0 0,0 0 0 0 0,3-6 0 0 0,4-3-31 0 0,0 0 0 0 0,1 0-1 0 0,0 1 1 0 0,1 0 0 0 0,20-15-1 0 0,-1 4-566 0 0,38-21 0 0 0,-45 30 511 0 0,1 2 1 0 0,1 0-1 0 0,-1 2 0 0 0,2 0 0 0 0,-1 2 0 0 0,42-6 0 0 0,-56 11 178 0 0,-1 2-1 0 0,1-1 1 0 0,-1 1-1 0 0,1 1 1 0 0,-1 0-1 0 0,1 0 1 0 0,-1 1 0 0 0,1 1-1 0 0,-1-1 1 0 0,11 6-1 0 0,-15-5-31 0 0,0-1-1 0 0,0 2 1 0 0,0-1 0 0 0,0 1-1 0 0,0 0 1 0 0,-1 0-1 0 0,0 0 1 0 0,1 1 0 0 0,-2 0-1 0 0,1 0 1 0 0,-1 0-1 0 0,1 1 1 0 0,-2-1-1 0 0,1 1 1 0 0,-1 0 0 0 0,5 10-1 0 0,-2 3-58 0 0,-1 0 0 0 0,-1 1 0 0 0,-1-1 0 0 0,0 1 0 0 0,-1-1 0 0 0,-2 1 0 0 0,-2 28 0 0 0,2-42 7 0 0,0 0 0 0 0,-1 0-1 0 0,0 0 1 0 0,-1 0 0 0 0,1-1 0 0 0,-1 1-1 0 0,0 0 1 0 0,-1-1 0 0 0,1 0 0 0 0,-1 1-1 0 0,0-1 1 0 0,0 0 0 0 0,-1 0-1 0 0,1-1 1 0 0,-1 1 0 0 0,0-1 0 0 0,-9 8-1 0 0,9-9-77 0 0,-1 0-1 0 0,1 0 0 0 0,-1-1 1 0 0,1 0-1 0 0,-1 0 0 0 0,0 0 1 0 0,0 0-1 0 0,0-1 0 0 0,0 1 1 0 0,0-1-1 0 0,0-1 0 0 0,0 1 1 0 0,-1-1-1 0 0,1 0 0 0 0,0 0 1 0 0,0 0-1 0 0,0-1 0 0 0,-1 0 1 0 0,1 0-1 0 0,-9-3 0 0 0,8 2-376 0 0,0-1 0 0 0,1 0 0 0 0,-1-1 0 0 0,1 0 0 0 0,0 1 0 0 0,0-2 0 0 0,0 1 0 0 0,0 0-1 0 0,1-1 1 0 0,-1 0 0 0 0,1 0 0 0 0,1 0 0 0 0,-6-9 0 0 0,-8-18-1599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0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13823 0 0,'0'0'315'0'0,"-1"3"45"0"0,-80 195 599 0 0,9 5 0 0 0,-54 247 0 0 0,98-358-943 0 0,18-64-43 0 0,2 0 1 0 0,-6 33-1 0 0,14-59-310 0 0,25 6-5102 0 0,-8-11 471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0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34 11975 0 0,'-1'1'547'0'0,"-3"8"-453"0"0,-1-1-1 0 0,1 1 1 0 0,1-1 0 0 0,0 1-1 0 0,0 1 1 0 0,1-1 0 0 0,-3 14-1 0 0,5-13-19 0 0,0-9 302 0 0,3 0 113 0 0,8 2-187 0 0,1 0-1 0 0,0-1 1 0 0,0-1 0 0 0,0 0-1 0 0,0-1 1 0 0,0 0-1 0 0,0 0 1 0 0,12-3 0 0 0,97-22 1588 0 0,-90 17-1486 0 0,53-14-177 0 0,-72 18-232 0 0,0 0 1 0 0,-1-1-1 0 0,1-1 1 0 0,17-11-1 0 0,-28 17 7 0 0,-1-1 0 0 0,1 1 0 0 0,0-1 0 0 0,0 0 0 0 0,0 1 0 0 0,0-1 0 0 0,0 0 0 0 0,-1 0 0 0 0,1 0 0 0 0,0 0 0 0 0,-1 0 0 0 0,1 0 0 0 0,-1 0 0 0 0,1 0 0 0 0,-1 0 0 0 0,1 0 0 0 0,-1 0 0 0 0,0 0 0 0 0,1-1 0 0 0,-1 1-38 0 0,0 0 0 0 0,0 0 0 0 0,-1 0 1 0 0,1 1-1 0 0,0-1 0 0 0,0 0 0 0 0,-1 0 1 0 0,1 0-1 0 0,0 0 0 0 0,-1 1 0 0 0,1-1 0 0 0,-1 0 1 0 0,1 1-1 0 0,-1-1 0 0 0,1 0 0 0 0,-1 1 1 0 0,0-1-1 0 0,1 0 0 0 0,-2 0 0 0 0,0 0-64 0 0,-1-1 0 0 0,1 0 0 0 0,-1 1 0 0 0,0 0 0 0 0,0-1 0 0 0,1 1 0 0 0,-1 0 0 0 0,0 1 0 0 0,0-1 0 0 0,0 0 0 0 0,0 1 0 0 0,-6 0 0 0 0,-2 1 98 0 0,0 1 0 0 0,0 0 0 0 0,0 1 0 0 0,1 0 0 0 0,-1 1 0 0 0,1 0 0 0 0,0 1 0 0 0,0 0 0 0 0,-10 6 0 0 0,-8 8 4 0 0,-44 37 0 0 0,56-42 166 0 0,1 1-1 0 0,0 0 1 0 0,1 1-1 0 0,-13 20 1 0 0,21-26-70 0 0,0 0 1 0 0,0 0 0 0 0,1 0 0 0 0,0 1 0 0 0,1-1 0 0 0,0 1 0 0 0,0 0 0 0 0,1 1 0 0 0,-1 13 0 0 0,3-20-75 0 0,1-1-1 0 0,0 1 1 0 0,0 0 0 0 0,0-1 0 0 0,1 1-1 0 0,-1 0 1 0 0,1 0 0 0 0,3 8 0 0 0,-3-12-116 0 0,-1 1 1 0 0,1 0 0 0 0,0-1-1 0 0,0 1 1 0 0,0-1 0 0 0,0 0-1 0 0,0 1 1 0 0,1-1 0 0 0,-1 0-1 0 0,0 0 1 0 0,0 1 0 0 0,1-1-1 0 0,-1 0 1 0 0,1 0 0 0 0,-1 0-1 0 0,1-1 1 0 0,0 1-1 0 0,-1 0 1 0 0,1-1 0 0 0,0 1-1 0 0,-1-1 1 0 0,1 1 0 0 0,0-1-1 0 0,0 0 1 0 0,-1 0 0 0 0,1 0-1 0 0,2 0 1 0 0,15-2-6048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0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2 15663 0 0,'-9'1'196'0'0,"1"0"-1"0"0,-1-1 0 0 0,1 0 0 0 0,-15-2 0 0 0,15 1-46 0 0,-1 1 0 0 0,0 0 0 0 0,0 0-1 0 0,-9 1 1 0 0,6 2-3 0 0,1 0-1 0 0,-1 0 1 0 0,1 1-1 0 0,-16 8 0 0 0,-41 27 968 0 0,37-20-913 0 0,-143 96-200 0 0,104-65 0 0 0,63-46 0 0 0,-34 27 0 0 0,38-28 0 0 0,-1 0 0 0 0,1 0 0 0 0,0 1 0 0 0,0-1 0 0 0,0 1 0 0 0,1 0 0 0 0,-1 0 0 0 0,-3 7 0 0 0,6-10 0 0 0,0 1 0 0 0,-1-1 0 0 0,1 1 0 0 0,0-1 0 0 0,0 1 0 0 0,0 0 0 0 0,0-1 0 0 0,0 1 0 0 0,1-1 0 0 0,-1 1 0 0 0,0-1 0 0 0,1 1 0 0 0,-1-1 0 0 0,1 1 0 0 0,-1-1 0 0 0,1 1 0 0 0,0-1 0 0 0,-1 0 0 0 0,1 1 0 0 0,0-1 0 0 0,0 0 0 0 0,0 0 0 0 0,0 0 0 0 0,0 0 0 0 0,0 0 0 0 0,1 0 0 0 0,-1 0 0 0 0,2 1 0 0 0,5 4 0 0 0,0 0 0 0 0,1-1 0 0 0,11 5 0 0 0,-11-6 0 0 0,-7-3 0 0 0,24 12 0 0 0,1 2 0 0 0,-2 0 0 0 0,0 1 0 0 0,36 32 0 0 0,-36-24-14 0 0,-2 1-1 0 0,22 28 1 0 0,-36-39 289 0 0,0-1 0 0 0,0 2 0 0 0,-2-1 0 0 0,1 1 1 0 0,-2 0-1 0 0,7 21 0 0 0,-11-30-193 0 0,3 14 1 0 0,-6-9-83 0 0,0-10 0 0 0,0 1 0 0 0,0 0 0 0 0,0 0 0 0 0,0-1 0 0 0,0 1 0 0 0,0 0 0 0 0,0-1 0 0 0,-1 1 0 0 0,1-1 0 0 0,0 1 0 0 0,-1-1 0 0 0,1 0 0 0 0,-1 0 0 0 0,0 0 0 0 0,0 0 0 0 0,1 0 0 0 0,-1 0 0 0 0,0 0 0 0 0,0 0 0 0 0,0-1 0 0 0,0 1 0 0 0,0-1 0 0 0,0 1 0 0 0,-3-1 0 0 0,-5 1 0 0 0,0-1 0 0 0,0 0 0 0 0,-18-2 0 0 0,18 0 0 0 0,-91-4-133 0 0,-17-2-2527 0 0,84 4 1637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57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25 10135 0 0,'2'-1'231'0'0,"1"-1"-81"0"0,1 1-1 0 0,-1-1 1 0 0,1 1 0 0 0,7-2 0 0 0,-4 1-14 0 0,-1 0 1 0 0,1 0 0 0 0,10-6 0 0 0,-15 8 362 0 0,-2 0 11 0 0,0 0 2 0 0,0 0 0 0 0,0 0-490 0 0,0 0 0 0 0,1 0 0 0 0,-1 0 0 0 0,0 0 0 0 0,0 1 0 0 0,1-1 0 0 0,-1 0 0 0 0,0 0 0 0 0,1 0 0 0 0,-1 1 0 0 0,0-1 0 0 0,0 0 0 0 0,0 1 0 0 0,1-1 0 0 0,-1 0 0 0 0,0 0-1 0 0,0 1 1 0 0,0-1 0 0 0,0 0 0 0 0,0 1 0 0 0,1-1 0 0 0,-1 0 0 0 0,0 1 0 0 0,0-1 0 0 0,0 1 0 0 0,0-1 0 0 0,0 0 0 0 0,0 1 0 0 0,0-1 0 0 0,0 0 0 0 0,0 1 0 0 0,0-1 0 0 0,-1 0 0 0 0,1 1 0 0 0,0-1 0 0 0,0 0 0 0 0,0 1 0 0 0,0-1-1 0 0,0 0 1 0 0,-1 1 0 0 0,1-1 0 0 0,0 1 0 0 0,-7 14 666 0 0,5-12-641 0 0,-1 1 0 0 0,0-1 0 0 0,0 1-1 0 0,0-1 1 0 0,0 0 0 0 0,0-1 0 0 0,-1 1 0 0 0,1 0-1 0 0,-1-1 1 0 0,0 0 0 0 0,-4 3 0 0 0,-8 1 470 0 0,-27 9 0 0 0,-4 2 7 0 0,-235 129 1051 0 0,163-67-2280 0 0,116-77 746 0 0,0 0 1 0 0,1 0-1 0 0,-1 0 1 0 0,1 1-1 0 0,0-1 1 0 0,0 0 0 0 0,0 1-1 0 0,0-1 1 0 0,0 1-1 0 0,0 0 1 0 0,-2 4-1 0 0,4-6-77 0 0,0 0-1 0 0,0 0 0 0 0,-1-1 0 0 0,1 1 0 0 0,0 0 0 0 0,0 0 0 0 0,0 0 0 0 0,0-1 0 0 0,0 1 0 0 0,0 0 1 0 0,0 0-1 0 0,0-1 0 0 0,0 1 0 0 0,1 0 0 0 0,-1 0 0 0 0,0 0 0 0 0,0-1 0 0 0,1 1 0 0 0,-1 0 0 0 0,1 0 1 0 0,0 0-2 0 0,0 0 1 0 0,0 0 0 0 0,0 0 0 0 0,0 0 0 0 0,0 0 0 0 0,0-1 0 0 0,1 1 0 0 0,-1 0 0 0 0,0-1 0 0 0,1 1 0 0 0,-1-1 0 0 0,0 1-1 0 0,1-1 1 0 0,-1 1 0 0 0,2-1 0 0 0,13 2 33 0 0,0-1-1 0 0,-1-1 0 0 0,23-1 0 0 0,3-1 8 0 0,152 6-3 0 0,-145 0 0 0 0,94 19 0 0 0,-128-20 0 0 0,0 1 0 0 0,0 1 0 0 0,0 0 0 0 0,-1 1 0 0 0,0 0 0 0 0,0 1 0 0 0,12 8 0 0 0,-21-12 0 0 0,0 1 0 0 0,0-1 0 0 0,0 0 0 0 0,0 1 0 0 0,0 0 0 0 0,-1 0 0 0 0,0 0 0 0 0,0 0 0 0 0,0 1 0 0 0,0-1 0 0 0,-1 1 0 0 0,1 0 0 0 0,-1 0 0 0 0,0 0 0 0 0,-1 0 0 0 0,1 0 0 0 0,-1 0 0 0 0,0 0 0 0 0,-1 0 0 0 0,1 1 0 0 0,-1-1 0 0 0,0 7 0 0 0,-1-4 0 0 0,0 0 0 0 0,-1 0 0 0 0,0 0 0 0 0,-1 0 0 0 0,1 0 0 0 0,-1-1 0 0 0,-1 1 0 0 0,0-1 0 0 0,0 0 0 0 0,0 0 0 0 0,-1 0 0 0 0,0 0 0 0 0,0-1 0 0 0,-1 0 0 0 0,1 0 0 0 0,-1 0 0 0 0,-11 7 0 0 0,-6 3 0 0 0,0-1 0 0 0,-2-1 0 0 0,-46 20 0 0 0,17-14 0 0 0,0-2 0 0 0,-107 20 0 0 0,141-34 0 0 0,-1 0 0 0 0,0-2 0 0 0,-1 0 0 0 0,1-2 0 0 0,-28-2 0 0 0,47 2-25 0 0,0 0-1 0 0,0 0 1 0 0,0-1-1 0 0,0 1 1 0 0,0-1-1 0 0,0 0 1 0 0,1 1-1 0 0,-1-1 1 0 0,0 0 0 0 0,0 0-1 0 0,1 0 1 0 0,-1 0-1 0 0,0-1 1 0 0,1 1-1 0 0,-1 0 1 0 0,-2-3-1 0 0,4 2-45 0 0,-1 1-1 0 0,0-1 1 0 0,1 1 0 0 0,-1 0-1 0 0,1-1 1 0 0,-1 1-1 0 0,1-1 1 0 0,0 1-1 0 0,-1-1 1 0 0,1 0-1 0 0,0 1 1 0 0,0-1 0 0 0,0 1-1 0 0,0-1 1 0 0,1 1-1 0 0,-1-1 1 0 0,0 1-1 0 0,1-1 1 0 0,-1 1 0 0 0,1-1-1 0 0,-1 1 1 0 0,2-3-1 0 0,9-15-3748 0 0,4-4-1148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5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 10135 0 0,'0'0'231'0'0,"-3"0"29"0"0,-21 5-50 0 0,-36 7 145 0 0,19 1 20 0 0,0 2 0 0 0,-69 37-1 0 0,86-38-144 0 0,0 0 0 0 0,1 2 0 0 0,1 1 0 0 0,0 1 0 0 0,-26 29 0 0 0,42-40-42 0 0,0-1-1 0 0,1 1 0 0 0,0 0 1 0 0,1 1-1 0 0,0-1 0 0 0,0 1 0 0 0,0 0 1 0 0,1 0-1 0 0,0 0 0 0 0,1 0 1 0 0,-1 1-1 0 0,2-1 0 0 0,-1 1 1 0 0,1-1-1 0 0,1 17 0 0 0,0-18-63 0 0,1-1-1 0 0,0 1 0 0 0,0-1 1 0 0,0 1-1 0 0,1-1 1 0 0,0 0-1 0 0,0 1 0 0 0,1-1 1 0 0,0 0-1 0 0,0-1 1 0 0,0 1-1 0 0,1-1 1 0 0,0 1-1 0 0,0-1 0 0 0,0 0 1 0 0,1 0-1 0 0,-1-1 1 0 0,1 1-1 0 0,0-1 0 0 0,1 0 1 0 0,6 4-1 0 0,-3-3-116 0 0,0-1 1 0 0,0 0-1 0 0,0-1 0 0 0,0 0 0 0 0,0-1 1 0 0,1 1-1 0 0,-1-2 0 0 0,1 1 0 0 0,-1-1 1 0 0,1-1-1 0 0,0 0 0 0 0,-1 0 0 0 0,1-1 0 0 0,0 0 1 0 0,-1-1-1 0 0,1 0 0 0 0,15-5 0 0 0,-8 0 190 0 0,0 0-1 0 0,-1 0 1 0 0,1-2-1 0 0,-2 0 1 0 0,1 0-1 0 0,-2-2 1 0 0,1 0-1 0 0,20-20 1 0 0,-8 3-107 0 0,31-40-1 0 0,-50 57-90 0 0,0 0-1 0 0,-1-1 0 0 0,0 1 0 0 0,-1-2 0 0 0,0 1 1 0 0,-1-1-1 0 0,4-17 0 0 0,-8 26 2 0 0,0 1-1 0 0,0-1 1 0 0,-1 0-1 0 0,0 1 1 0 0,0-1-1 0 0,0 0 0 0 0,0 1 1 0 0,0-1-1 0 0,-1 0 1 0 0,0 0-1 0 0,0 1 1 0 0,0-1-1 0 0,0 1 1 0 0,-2-5-1 0 0,2 6-126 0 0,-1-1-1 0 0,1 1 0 0 0,-1 0 1 0 0,0 0-1 0 0,1 0 1 0 0,-1 0-1 0 0,0 0 0 0 0,0 0 1 0 0,0 0-1 0 0,-1 1 0 0 0,1-1 1 0 0,0 1-1 0 0,-1 0 1 0 0,1 0-1 0 0,0-1 0 0 0,-1 1 1 0 0,0 1-1 0 0,1-1 0 0 0,-1 0 1 0 0,-3 0-1 0 0,-21-1-2308 0 0,-5 4-3704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5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8287 0 0,'-2'0'191'0'0,"-3"0"-140"0"0,-1 0 0 0 0,1 0 0 0 0,0 0 0 0 0,0 1 0 0 0,0 0 1 0 0,-1 0-1 0 0,1 0 0 0 0,0 1 0 0 0,0-1 0 0 0,0 1 0 0 0,1 0 0 0 0,-1 1 0 0 0,0-1 0 0 0,1 1 0 0 0,-8 6 0 0 0,11-8 262 0 0,1 1 1 0 0,-1-1-1 0 0,1 1 0 0 0,-1-1 0 0 0,1 1 0 0 0,0 0 0 0 0,-1-1 0 0 0,1 1 0 0 0,0-1 0 0 0,0 1 0 0 0,0 0 1 0 0,0-1-1 0 0,1 1 0 0 0,-1 1 0 0 0,0 0-110 0 0,4 43 1164 0 0,-3 1 0 0 0,-9 83-1 0 0,-52 287 1882 0 0,42-297-3320 0 0,17-110 25 0 0,-4 23-621 0 0,-2 43-1 0 0,7-74 21 0 0,0-2-572 0 0,2-3-253 0 0,6-15-835 0 0,5-10-3147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5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79 340 10135 0 0,'-1'0'464'0'0,"-29"1"-53"0"0,25-1-374 0 0,0-1 0 0 0,0 2-1 0 0,0-1 1 0 0,0 0 0 0 0,-6 2 0 0 0,11-2-37 0 0,-1 1 0 0 0,1-1 0 0 0,0 0 0 0 0,-1 0 0 0 0,1 0 0 0 0,-1 0 0 0 0,1 0 0 0 0,-1 0 0 0 0,1 0 0 0 0,0 0 0 0 0,-1 0 0 0 0,1 0 0 0 0,-1 0 0 0 0,1 0 0 0 0,-1 0 0 0 0,1 0 0 0 0,0 0 0 0 0,-1 0 0 0 0,1 0 0 0 0,-1 0 0 0 0,1 0 0 0 0,0-1 0 0 0,-1 1 0 0 0,1 0 0 0 0,-1 0 0 0 0,1-1 0 0 0,-1-4 0 0 0,1 5 0 0 0,0-3-1 0 0,1 0 0 0 0,-1 0 0 0 0,0 0 0 0 0,1 0-1 0 0,0 0 1 0 0,0 0 0 0 0,0 0 0 0 0,0 0 0 0 0,0 0-1 0 0,0 0 1 0 0,1 1 0 0 0,0-1 0 0 0,-1 0 0 0 0,4-3-1 0 0,4-5 41 0 0,19-17 0 0 0,-26 26-27 0 0,32-30 875 0 0,2 3 1 0 0,0 0-1 0 0,68-38 0 0 0,-77 52-467 0 0,0 1 0 0 0,1 2 0 0 0,1 0 0 0 0,0 2-1 0 0,1 1 1 0 0,46-7 0 0 0,-63 14-258 0 0,0 1-1 0 0,1 1 1 0 0,-1 0-1 0 0,0 0 1 0 0,1 1-1 0 0,-1 1 1 0 0,0 0-1 0 0,23 8 1 0 0,-28-8-126 0 0,-1 1 1 0 0,0 0-1 0 0,0 1 1 0 0,0 0 0 0 0,0 0-1 0 0,0 0 1 0 0,-1 1-1 0 0,0 0 1 0 0,0 0-1 0 0,0 1 1 0 0,-1 0-1 0 0,0 0 1 0 0,0 0-1 0 0,0 0 1 0 0,-1 1-1 0 0,4 7 1 0 0,-3-4 20 0 0,-1 1 1 0 0,0-1-1 0 0,0 1 0 0 0,-2 0 1 0 0,1 0-1 0 0,-1 1 0 0 0,0-1 1 0 0,-1 0-1 0 0,-1 1 0 0 0,0-1 1 0 0,0 0-1 0 0,-1 1 0 0 0,-1-1 1 0 0,0 0-1 0 0,0 0 0 0 0,-1 0 1 0 0,0 0-1 0 0,-1 0 0 0 0,0-1 1 0 0,-1 1-1 0 0,0-1 0 0 0,-1 0 1 0 0,0-1-1 0 0,-1 1 0 0 0,0-1 1 0 0,0-1-1 0 0,-15 15 0 0 0,3-8-52 0 0,0 0 0 0 0,-1-2 0 0 0,-36 19 0 0 0,-70 24-436 0 0,48-22-542 0 0,-110 43-243 0 0,178-73 959 0 0,-32 9-1727 0 0,37-12 961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58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15 11975 0 0,'0'0'267'0'0,"0"0"42"0"0,0 0 17 0 0,0 0-28 0 0,-6 2-186 0 0,-2-1-112 0 0,0 0 0 0 0,-1-1 0 0 0,1 0 0 0 0,0 0 0 0 0,0-1 0 0 0,0 0 0 0 0,-9-3 0 0 0,-25-1 0 0 0,6 1-20 0 0,26 3 347 0 0,0 0 1 0 0,-1 0-1 0 0,1 1 1 0 0,0 0-1 0 0,-21 4 0 0 0,20-1-224 0 0,0 0-1 0 0,0 2 1 0 0,0-1-1 0 0,0 1 1 0 0,1 1 0 0 0,-1 0-1 0 0,2 0 1 0 0,-1 1-1 0 0,-16 15 1 0 0,-4 7 421 0 0,-37 48 1 0 0,43-48-456 0 0,-46 56-69 0 0,-109 173 0 0 0,170-243 144 0 0,1 0-1 0 0,1 0 1 0 0,0 0-1 0 0,1 1 0 0 0,1 0 1 0 0,-5 23-1 0 0,9-33-89 0 0,0 1 0 0 0,0 0 1 0 0,1 0-1 0 0,0-1 0 0 0,0 1 0 0 0,1 0 0 0 0,-1 0 0 0 0,2-1 0 0 0,-1 1 0 0 0,1 0 0 0 0,0-1 0 0 0,0 1 1 0 0,0-1-1 0 0,1 0 0 0 0,0 0 0 0 0,1 0 0 0 0,-1 0 0 0 0,8 8 0 0 0,-4-7-1 0 0,0 1 0 0 0,0-2 0 0 0,1 1 0 0 0,0-1 0 0 0,0 0 0 0 0,1-1 0 0 0,0 0 0 0 0,0 0 0 0 0,0-1 1 0 0,0 0-1 0 0,1 0 0 0 0,10 2 0 0 0,12 0 115 0 0,0 0 0 0 0,46 1 0 0 0,-44-5-1083 0 0,-4 1-93 0 0,-1-6-15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4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7 690 13823 0 0,'0'0'315'0'0,"0"0"45"0"0,0 0 21 0 0,0 0-49 0 0,0 0-149 0 0,0 0 194 0 0,0 0 110 0 0,0 0 22 0 0,0 0-66 0 0,-4-11-278 0 0,3 3-71 0 0,0 1-1 0 0,0-1 1 0 0,1 0-1 0 0,0 1 1 0 0,1-1-1 0 0,0 0 0 0 0,0 1 1 0 0,3-11-1 0 0,21-59 1080 0 0,-18 59-1067 0 0,10-27 555 0 0,2 1 0 0 0,40-69 0 0 0,-48 94-669 0 0,2 1 1 0 0,0 1-1 0 0,1 0 0 0 0,0 1 0 0 0,2 1 0 0 0,0 0 0 0 0,0 1 0 0 0,24-15 0 0 0,-12 12-516 0 0,1 2 0 0 0,56-23 0 0 0,66-10-1950 0 0,-119 38 1744 0 0,15-4-294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5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1050 11975 0 0,'0'0'267'0'0,"0"0"42"0"0,0 0 17 0 0,-7 5 74 0 0,-6 6-251 0 0,12-10 571 0 0,1-1 249 0 0,0 0 45 0 0,0 0-61 0 0,0 0-288 0 0,0 0-121 0 0,0 0-28 0 0,8-13 508 0 0,29-47 251 0 0,40-69-910 0 0,16-29 760 0 0,-49 87-1356 0 0,42-92 0 0 0,-66 123-80 0 0,26-40 0 0 0,15-30 326 0 0,-41 64-15 0 0,-9 19 0 0 0,1 1 0 0 0,2 0 0 0 0,31-46 0 0 0,-40 65 0 0 0,0 1 0 0 0,1 0 0 0 0,0 1 0 0 0,10-9 0 0 0,-14 13 0 0 0,-1 0 0 0 0,0 0 0 0 0,1 0 0 0 0,-1 1 0 0 0,1-1 0 0 0,-1 1 0 0 0,1-1 0 0 0,-1 1 0 0 0,1-1 0 0 0,0 1 0 0 0,-1 0 0 0 0,1-1 0 0 0,2 1 0 0 0,-3 1 0 0 0,0-1 0 0 0,0 0 0 0 0,0 0 0 0 0,0 1 0 0 0,0-1 0 0 0,0 1 0 0 0,-1-1 0 0 0,1 1 0 0 0,0-1 0 0 0,0 1 0 0 0,0 0 0 0 0,0-1 0 0 0,0 1 0 0 0,-1 0 0 0 0,1 0 0 0 0,0-1 0 0 0,-1 1 0 0 0,1 0 0 0 0,-1 0 0 0 0,1 0 0 0 0,-1 0 0 0 0,2 2 0 0 0,0 4 0 0 0,1 1 0 0 0,-1 0 0 0 0,0-1 0 0 0,0 1 0 0 0,-1 0 0 0 0,0 0 0 0 0,-1 0 0 0 0,0 10 0 0 0,-1 9 0 0 0,-6 29 0 0 0,-30 110-106 0 0,-2 12 1013 0 0,36-153-709 0 0,0 0 1 0 0,2 0 0 0 0,0 0-1 0 0,2 0 1 0 0,5 30-1 0 0,-4-46-197 0 0,0 0 0 0 0,1 0-1 0 0,0 0 1 0 0,0 0 0 0 0,1-1-1 0 0,0 1 1 0 0,7 9 0 0 0,-7-12-8 0 0,0 0 1 0 0,0-1 0 0 0,0 0-1 0 0,1 0 1 0 0,0 0 0 0 0,0 0-1 0 0,0-1 1 0 0,1 0 0 0 0,0 0-1 0 0,9 5 1 0 0,-12-8-154 0 0,-1 0 1 0 0,1 0-1 0 0,0 0 0 0 0,-1-1 1 0 0,1 1-1 0 0,0-1 0 0 0,0 0 0 0 0,0 0 1 0 0,0 0-1 0 0,0 0 0 0 0,-1 0 0 0 0,1 0 1 0 0,0-1-1 0 0,3 0 0 0 0,-4 0-193 0 0,0 0 1 0 0,0 1-1 0 0,1-1 0 0 0,-1 0 0 0 0,0-1 0 0 0,0 1 0 0 0,0 0 0 0 0,0 0 0 0 0,0-1 0 0 0,0 1 1 0 0,-1-1-1 0 0,1 0 0 0 0,0 0 0 0 0,-1 1 0 0 0,1-1 0 0 0,-1 0 0 0 0,1-2 0 0 0,-1 3-1 0 0,-1 0-1 0 0,0 0 1 0 0,0 0-1 0 0,1 0 0 0 0,-1 0 1 0 0,0 0-1 0 0,0 0 1 0 0,0 0-1 0 0,0 0 1 0 0,0 0-1 0 0,0 0 0 0 0,0 0 1 0 0,0 0-1 0 0,-1-1 1 0 0,-1-5-3732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5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17503 0 0,'0'0'399'0'0,"0"0"60"0"0,0 0 21 0 0,3 0-59 0 0,289-13 1180 0 0,-91-31 607 0 0,-121 24-2195 0 0,-10 1-1308 0 0,-25 3-4509 0 0,-13 2-1078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1:5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12 17503 0 0,'-4'-2'167'0'0,"1"1"-1"0"0,0-1 1 0 0,-1 1-1 0 0,1 0 1 0 0,-1 0 0 0 0,1 0-1 0 0,-1 0 1 0 0,-6 0-1 0 0,9 1-139 0 0,1 0 0 0 0,-1 0-1 0 0,0 0 1 0 0,0 0-1 0 0,0 0 1 0 0,1 0 0 0 0,-1 1-1 0 0,0-1 1 0 0,0 0 0 0 0,1 1-1 0 0,-1-1 1 0 0,0 1-1 0 0,1-1 1 0 0,-1 0 0 0 0,0 1-1 0 0,1 0 1 0 0,-2 0 0 0 0,1 1-38 0 0,1-1 1 0 0,-1 0 0 0 0,0 1 0 0 0,0-1 0 0 0,1 1-1 0 0,-1-1 1 0 0,1 1 0 0 0,-1 0 0 0 0,1-1 0 0 0,0 1-1 0 0,-1 2 1 0 0,1 0-96 0 0,1-1 0 0 0,-1 0-1 0 0,0 0 1 0 0,1 0 0 0 0,0 0 0 0 0,-1 0-1 0 0,1 0 1 0 0,0 0 0 0 0,1 0-1 0 0,2 5 1 0 0,19 28-592 0 0,-12-22 653 0 0,33 46 26 0 0,-23-33 21 0 0,23 39-1 0 0,-10-5 133 0 0,-3 1 0 0 0,40 114 0 0 0,-64-150 180 0 0,-2 0 1 0 0,0 0 0 0 0,-2 1 0 0 0,0 39 0 0 0,-4-47-307 0 0,0-1-1 0 0,-1 0 1 0 0,-1 1-1 0 0,0-1 1 0 0,-2 0-1 0 0,-6 17 1 0 0,-2-1-154 0 0,-1-2 0 0 0,-21 37 0 0 0,-4-7-1962 0 0,20-35-4031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1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69 13823 0 0,'-2'-1'315'0'0,"0"-1"-271"0"0,1 1 13 0 0,0 1 0 0 0,0-1 1 0 0,0 0-1 0 0,1 0 0 0 0,-1 0 0 0 0,0 0 1 0 0,0 0-1 0 0,0 0 0 0 0,1 0 0 0 0,-2-2 1 0 0,2 1 8 0 0,-1-1 0 0 0,1 1 0 0 0,-1-1 0 0 0,1 1 1 0 0,0-1-1 0 0,0 0 0 0 0,0 1 0 0 0,0-1 1 0 0,1-2-1 0 0,-1 3 278 0 0,0 1-1 0 0,0 0 1 0 0,0 0 0 0 0,1 0 0 0 0,-1 0 0 0 0,0 0-1 0 0,1 0 1 0 0,-1 0 0 0 0,1 0 0 0 0,0 0 0 0 0,-1 0-1 0 0,1 0 1 0 0,0 1 0 0 0,1-3 0 0 0,-1 2-242 0 0,0 1 0 0 0,0-1 1 0 0,0 0-1 0 0,0 0 1 0 0,1 1-1 0 0,-1-1 0 0 0,0 0 1 0 0,1 1-1 0 0,-1 0 1 0 0,3-1-1 0 0,-3 0-112 0 0,1 1 1 0 0,0 0-1 0 0,-1 0 0 0 0,1 0 0 0 0,-1 0 1 0 0,1 0-1 0 0,0 0 0 0 0,-1 1 1 0 0,1-1-1 0 0,-1 0 0 0 0,1 1 0 0 0,-1-1 1 0 0,1 1-1 0 0,-1-1 0 0 0,1 1 1 0 0,-1 0-1 0 0,0 0 0 0 0,1 0 0 0 0,-1 0 1 0 0,0 0-1 0 0,2 1 0 0 0,1 5 172 0 0,1-1-1 0 0,-1 1 1 0 0,0 0 0 0 0,-1 0-1 0 0,1 1 1 0 0,-1-1 0 0 0,-1 1-1 0 0,0-1 1 0 0,3 16 0 0 0,-1 9 40 0 0,1 35 0 0 0,-4-48-247 0 0,0 57 57 0 0,-3-1 0 0 0,-12 83-1 0 0,-47 146-447 0 0,21-189-1402 0 0,37-107 1669 0 0,2-4-86 0 0,-1 0 0 0 0,0 0 1 0 0,0 0-1 0 0,0-1 0 0 0,-1 1 0 0 0,1-1 0 0 0,-1 1 0 0 0,0-1 0 0 0,0 0 1 0 0,0 0-1 0 0,0 0 0 0 0,-7 4 0 0 0,5-7-1697 0 0,-8-5-80 0 0,10 4-15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1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2 592 8287 0 0,'0'0'382'0'0,"0"-2"-8"0"0,-1-7-250 0 0,1 5-82 0 0,0-1-1 0 0,0 1 1 0 0,0 0 0 0 0,0 0 0 0 0,1 0 0 0 0,0 0 0 0 0,0-1 0 0 0,0 1 0 0 0,0 0-1 0 0,4-7 1 0 0,13-18 852 0 0,1 1 0 0 0,1 0 0 0 0,2 2 0 0 0,39-39 0 0 0,113-81 1776 0 0,-128 110-2360 0 0,1 2 1 0 0,92-48-1 0 0,-121 73-89 0 0,1 0 0 0 0,0 2 0 0 0,0 0 0 0 0,1 2 0 0 0,-1 0 1 0 0,1 1-1 0 0,1 1 0 0 0,-1 0 0 0 0,0 2 0 0 0,1 0 0 0 0,31 4 0 0 0,-45-2-167 0 0,0 1 0 0 0,0-1 0 0 0,0 1 1 0 0,0 1-1 0 0,0-1 0 0 0,0 1 0 0 0,-1 1 0 0 0,1-1 0 0 0,-1 1 0 0 0,0 0 0 0 0,0 0 0 0 0,0 1 0 0 0,-1 0 1 0 0,1 0-1 0 0,-1 0 0 0 0,0 1 0 0 0,-1-1 0 0 0,0 1 0 0 0,0 0 0 0 0,0 1 0 0 0,4 7 0 0 0,-4-5-58 0 0,-1 0 0 0 0,0 0-1 0 0,0 1 1 0 0,-1-1-1 0 0,0 1 1 0 0,0-1 0 0 0,-1 1-1 0 0,-1-1 1 0 0,1 1-1 0 0,-2 0 1 0 0,1 0 0 0 0,-1-1-1 0 0,-1 1 1 0 0,0-1 0 0 0,-5 17-1 0 0,1-12 5 0 0,-1 1 0 0 0,0-1 0 0 0,-1 0 0 0 0,-1 0 0 0 0,0-1 0 0 0,-1-1 0 0 0,0 1 0 0 0,-1-2 0 0 0,-18 17 0 0 0,1-5 0 0 0,0-2 0 0 0,-1 0 0 0 0,-39 19 0 0 0,-181 80-1384 0 0,205-104 245 0 0,-54 12 0 0 0,55-17-3657 0 0,25-5-818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10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14 10135 0 0,'1'-1'464'0'0,"5"-5"-9"0"0,-6 6-442 0 0,0 0 0 0 0,0 0 0 0 0,0 0 0 0 0,-1 0 0 0 0,1 0 0 0 0,0 0 0 0 0,0 0 0 0 0,0 0 0 0 0,0 0 0 0 0,0-1 0 0 0,-1 1 0 0 0,1 0 0 0 0,0 0 0 0 0,0 0 0 0 0,0 0 0 0 0,0 0 0 0 0,0 0 0 0 0,0 0 0 0 0,0 0 0 0 0,-1-1 1 0 0,1 1-1 0 0,0 0 0 0 0,0 0 0 0 0,0 0 0 0 0,0 0 0 0 0,0 0 0 0 0,0 0 0 0 0,0-1 0 0 0,0 1 0 0 0,0 0 0 0 0,0 0 0 0 0,0 0 0 0 0,0 0 0 0 0,0-1 0 0 0,0 1 0 0 0,0 0 0 0 0,0 0 0 0 0,0 0 0 0 0,0 0 0 0 0,0 0 0 0 0,0-1 0 0 0,0 1 0 0 0,0 0 0 0 0,0 0 0 0 0,0 0 0 0 0,0 0 0 0 0,0 0 0 0 0,0-1 0 0 0,0 1 0 0 0,1 0 0 0 0,-1 0 0 0 0,0 0 0 0 0,0 0 0 0 0,0 0 0 0 0,-13 1 379 0 0,-12 8 84 0 0,1 0 0 0 0,1 1 0 0 0,0 2 0 0 0,-27 17 0 0 0,37-22-299 0 0,-38 27 15 0 0,2 3-1 0 0,-70 64 0 0 0,63-51-157 0 0,13-13-34 0 0,1 3 0 0 0,2 1 0 0 0,-64 86 0 0 0,99-121 101 0 0,1 1-1 0 0,0 0 0 0 0,1 0 1 0 0,-1 0-1 0 0,1 1 1 0 0,1-1-1 0 0,-1 1 0 0 0,1 0 1 0 0,-1 14-1 0 0,2-17-43 0 0,1 0 0 0 0,0-1 1 0 0,1 1-1 0 0,-1 0 0 0 0,1-1 0 0 0,0 1 0 0 0,0-1 0 0 0,0 1 0 0 0,1-1 0 0 0,0 1 0 0 0,-1-1 1 0 0,2 0-1 0 0,-1 0 0 0 0,0 0 0 0 0,1 0 0 0 0,0 0 0 0 0,5 6 0 0 0,3 0-54 0 0,-1-1 0 0 0,1 0 0 0 0,0-1 0 0 0,1 0 0 0 0,0-1-1 0 0,15 7 1 0 0,0-2-5 0 0,54 15 0 0 0,-41-16 2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1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58 923 8287 0 0,'0'0'191'0'0,"0"0"26"0"0,0 0 9 0 0,-1 1-34 0 0,-43 63 3754 0 0,43-62-2926 0 0,-10 16 1144 0 0,104-177 2638 0 0,70-115-4252 0 0,18 7-674 0 0,-144 217 124 0 0,133-163 0 0 0,-136 172 0 0 0,-34 41 0 0 0,0 0 0 0 0,0 0 0 0 0,0-1 0 0 0,1 1 0 0 0,-1 0 0 0 0,0 0 0 0 0,0 0 0 0 0,0 0 0 0 0,0-1 0 0 0,0 1 0 0 0,1 0 0 0 0,-1 0 0 0 0,0 0 0 0 0,0 0 0 0 0,0 0 0 0 0,0-1 0 0 0,1 1 0 0 0,-1 0 0 0 0,0 0 0 0 0,0 0 0 0 0,0 0 0 0 0,1 0 0 0 0,-1 0 0 0 0,0 0 0 0 0,0 0 0 0 0,1 0 0 0 0,-1 0 0 0 0,0 0 0 0 0,0 0 0 0 0,0 0 0 0 0,1 0 0 0 0,-1 0 0 0 0,0 0 0 0 0,0 0 0 0 0,0 0 0 0 0,1 0 0 0 0,-1 0 0 0 0,0 0 0 0 0,0 1 0 0 0,0-1 0 0 0,1 0 0 0 0,-1 0 0 0 0,0 0 0 0 0,0 0 0 0 0,0 0 0 0 0,0 0 0 0 0,1 1 0 0 0,-1-1 0 0 0,0 0 0 0 0,0 0 0 0 0,0 0 0 0 0,0 0 0 0 0,0 1 0 0 0,2 6 0 0 0,1 12 0 0 0,-1 1 0 0 0,0 0 0 0 0,-1 0 0 0 0,-5 38 0 0 0,2-19 0 0 0,-4 81 0 0 0,-6 164 0 0 0,12-240 0 0 0,1 0 0 0 0,10 64 0 0 0,-8-93 0 0 0,0 0 0 0 0,1 0 0 0 0,0 0 0 0 0,1 0 0 0 0,1-1 0 0 0,1 0 0 0 0,0 0 0 0 0,0 0 0 0 0,2-1 0 0 0,14 19 0 0 0,-15-25-97 0 0,-1 0 0 0 0,1 0-1 0 0,1-1 1 0 0,-1 0 0 0 0,1-1-1 0 0,0 0 1 0 0,0 0 0 0 0,12 4-1 0 0,-20-9-410 0 0,-1 0-4 0 0,0 0 0 0 0,0 0 0 0 0,0 0-728 0 0,0 0-3058 0 0,0 0-1316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1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17503 0 0,'0'0'399'0'0,"0"3"60"0"0,-1 2-420 0 0,2-1 0 0 0,-1 1 1 0 0,0 0-1 0 0,1 0 0 0 0,0 0 1 0 0,0-1-1 0 0,0 1 0 0 0,1 0 1 0 0,0-1-1 0 0,0 1 0 0 0,0-1 1 0 0,0 0-1 0 0,0 0 1 0 0,1 0-1 0 0,0 0 0 0 0,0 0 1 0 0,0 0-1 0 0,0-1 0 0 0,1 1 1 0 0,0-1-1 0 0,-1 0 0 0 0,1 0 1 0 0,0 0-1 0 0,0-1 1 0 0,1 1-1 0 0,6 2 0 0 0,2-1 38 0 0,1 0-1 0 0,1 0 0 0 0,-1-2 1 0 0,0 1-1 0 0,1-2 0 0 0,-1 0 1 0 0,1-1-1 0 0,17-2 0 0 0,4-2 373 0 0,-1-2-1 0 0,41-12 0 0 0,-56 12-542 0 0,0-1 0 0 0,0-1 1 0 0,-1 0-1 0 0,29-19 0 0 0,29-27-3306 0 0,-46 28-3083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1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52 695 11975 0 0,'0'0'267'0'0,"0"0"42"0"0,0 0 17 0 0,0 0-28 0 0,0 0-58 0 0,0 0 491 0 0,-2 0 238 0 0,0 0-853 0 0,0 0 0 0 0,0 0 0 0 0,0 0 0 0 0,0 0 0 0 0,0-1 0 0 0,0 1 0 0 0,0-1 0 0 0,1 1 0 0 0,-1-1 0 0 0,0 0 0 0 0,0 1 0 0 0,0-1 0 0 0,1 0 0 0 0,-1 0 0 0 0,0 0 0 0 0,1-1 0 0 0,-1 1 0 0 0,1 0 0 0 0,-1-1 0 0 0,1 1-1 0 0,-1 0 1 0 0,1-1 0 0 0,0 0 0 0 0,0 1 0 0 0,0-1 0 0 0,0 0 0 0 0,0 0 0 0 0,0 1 0 0 0,1-1 0 0 0,-1 0 0 0 0,0 0 0 0 0,1 0 0 0 0,0 0 0 0 0,-1 0 0 0 0,1 0 0 0 0,0-3 0 0 0,0-12-113 0 0,1-1 0 0 0,0 1 0 0 0,1-1 1 0 0,1 1-1 0 0,7-22 0 0 0,32-83-6 0 0,-38 113 4 0 0,14-35-1 0 0,2 2 0 0 0,2 0 0 0 0,32-46 0 0 0,-42 71 0 0 0,1 1 0 0 0,0 1 0 0 0,1 0 0 0 0,1 0 0 0 0,0 2 0 0 0,1 0 0 0 0,0 0 0 0 0,1 2 0 0 0,0 0 0 0 0,24-11 0 0 0,-36 20 22 0 0,1 0 0 0 0,-1 0 0 0 0,1 0-1 0 0,-1 0 1 0 0,1 1 0 0 0,0 0 0 0 0,-1 1 0 0 0,1-1 0 0 0,0 1-1 0 0,0 0 1 0 0,-1 0 0 0 0,8 2 0 0 0,-9-1 54 0 0,-1 0 0 0 0,0 0 0 0 0,1 0 0 0 0,-1 0 1 0 0,0 1-1 0 0,0-1 0 0 0,0 1 0 0 0,0 0 0 0 0,0 0 0 0 0,0 0 0 0 0,0 0 1 0 0,-1 1-1 0 0,1-1 0 0 0,-1 1 0 0 0,0-1 0 0 0,0 1 0 0 0,0 0 0 0 0,0 0 1 0 0,0 0-1 0 0,2 6 0 0 0,-1-1-46 0 0,0 0-1 0 0,-1 0 1 0 0,0 0 0 0 0,-1 0 0 0 0,1 15 0 0 0,-2 43-55 0 0,-1-30 36 0 0,-21 296-11 0 0,20-263 0 0 0,1-24 0 0 0,5 1 35 0 0,-1-9-1852 0 0,-3-35-286 0 0,0-2-4380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1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15663 0 0,'0'0'356'0'0,"0"0"50"0"0,0 0 20 0 0,-1 2-42 0 0,-7 27-200 0 0,-1-1 1 0 0,-15 31-1 0 0,-8 22 843 0 0,5-3-141 0 0,5 1-1 0 0,-21 135 0 0 0,41-197-1006 0 0,1-1 1 0 0,1 20-1 0 0,4-9-7565 0 0,-4-25 1886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49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339 163 8287 0 0,'0'0'382'0'0,"0"0"-8"0"0,0 0-102 0 0,0 0 463 0 0,0 0 234 0 0,0 0 45 0 0,0 0-61 0 0,0 0-288 0 0,0 0-121 0 0,0 0-28 0 0,0 0 66 0 0,0 0 288 0 0,1 1 122 0 0,1 3-869 0 0,0-1-1 0 0,0 0 1 0 0,1 0-1 0 0,-1 0 1 0 0,1 0-1 0 0,0 0 1 0 0,0 0-1 0 0,0-1 1 0 0,0 0-1 0 0,0 1 1 0 0,0-1-1 0 0,1 0 1 0 0,-1-1-1 0 0,1 1 1 0 0,-1-1-1 0 0,1 1 1 0 0,0-1-1 0 0,0 0 1 0 0,6 1 0 0 0,2-1 86 0 0,-1 0 1 0 0,1 0-1 0 0,-1-1 1 0 0,1-1 0 0 0,17-2-1 0 0,19-7-276 0 0,-1-2 0 0 0,0-2 0 0 0,87-39 0 0 0,-130 51-2 0 0,2 0-47 0 0,-1 0 0 0 0,1-1-1 0 0,-1 0 1 0 0,1 0 0 0 0,-1-1-1 0 0,0 1 1 0 0,0-1 0 0 0,5-5-1 0 0,-6 0 45 0 0,-4 7-5 0 0,0 1 1 0 0,0-1-1 0 0,-1 0 0 0 0,1 1 0 0 0,-1-1 0 0 0,1 1 1 0 0,-1-1-1 0 0,1 1 0 0 0,-1-1 0 0 0,0 1 0 0 0,0-1 1 0 0,0 1-1 0 0,0 0 0 0 0,0 0 0 0 0,0-1 1 0 0,-2-1-1 0 0,-22-16-1010 0 0,16 14 848 0 0,-1 0-1 0 0,1 1 0 0 0,-1 1 1 0 0,0 0-1 0 0,-1 0 0 0 0,1 1 1 0 0,0 0-1 0 0,-1 0 1 0 0,1 2-1 0 0,-1-1 0 0 0,0 1 1 0 0,1 1-1 0 0,-19 2 0 0 0,-8 5 249 0 0,1 1-1 0 0,-53 20 0 0 0,85-27 44 0 0,-51 17 213 0 0,2 3 0 0 0,0 3 0 0 0,2 2 0 0 0,1 1 0 0 0,-83 64 0 0 0,127-87-243 0 0,1-1 1 0 0,-1 1-1 0 0,1 0 0 0 0,0 1 0 0 0,0-1 0 0 0,0 1 0 0 0,1 0 0 0 0,0 0 0 0 0,0 0 1 0 0,1 1-1 0 0,0-1 0 0 0,0 1 0 0 0,0 0 0 0 0,1 0 0 0 0,0 0 0 0 0,0 0 1 0 0,0 0-1 0 0,1 1 0 0 0,0 7 0 0 0,1-11 54 0 0,-1 0-1 0 0,1 0 1 0 0,0 0 0 0 0,0 0-1 0 0,1 0 1 0 0,-1 0 0 0 0,1 0-1 0 0,0 0 1 0 0,0-1 0 0 0,0 1-1 0 0,1 0 1 0 0,-1 0 0 0 0,1-1-1 0 0,0 1 1 0 0,0-1 0 0 0,0 1 0 0 0,1-1-1 0 0,-1 0 1 0 0,1 0 0 0 0,3 3-1 0 0,5 5-72 0 0,2-1-1 0 0,0-1 1 0 0,0 0-1 0 0,0-1 1 0 0,1-1-1 0 0,0 0 1 0 0,28 9-1 0 0,-18-8-3 0 0,1-1 0 0 0,1-2 0 0 0,50 5 0 0 0,-35-9-1156 0 0,2-2-4630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1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131 325 13823 0 0,'-18'1'518'0'0,"-29"5"-1"0"0,4-1-40 0 0,34-4-406 0 0,9-2-24 0 0,0 0 1 0 0,0 1-1 0 0,0-1 0 0 0,0 1 1 0 0,0-1-1 0 0,0 1 0 0 0,0-1 1 0 0,0 0-1 0 0,1 1 0 0 0,-1-1 1 0 0,0 1-1 0 0,0-1 0 0 0,0 1 1 0 0,1-1-1 0 0,-1 1 0 0 0,0-1 1 0 0,1 0-1 0 0,17-21 512 0 0,29-29-1 0 0,112-82-558 0 0,-151 127 0 0 0,12-9 253 0 0,2 0-1 0 0,0 2 1 0 0,1 0-1 0 0,0 1 1 0 0,0 2-1 0 0,1 0 1 0 0,41-9-1 0 0,-51 16 161 0 0,0 1 0 0 0,0 0-1 0 0,0 2 1 0 0,16 0 0 0 0,-21 0-163 0 0,0 1 0 0 0,0 0 1 0 0,0 1-1 0 0,0 0 1 0 0,0 1-1 0 0,-1 0 0 0 0,13 5 1 0 0,-17-6-249 0 0,-1 0 0 0 0,1 0 0 0 0,-1 0 0 0 0,0 1 0 0 0,0-1 0 0 0,0 1 0 0 0,0 0 1 0 0,-1 0-1 0 0,1 0 0 0 0,-1 0 0 0 0,1 0 0 0 0,-1 0 0 0 0,0 1 0 0 0,2 5 0 0 0,-2-4-1 0 0,0 0-1 0 0,-1 0 1 0 0,0 1-1 0 0,0-1 1 0 0,0 0-1 0 0,-1 1 1 0 0,0-1-1 0 0,0 1 1 0 0,-1 8-1 0 0,-1-3 0 0 0,-1 1-1 0 0,0-1 1 0 0,0 0 0 0 0,-1 0 0 0 0,-1 0-1 0 0,0 0 1 0 0,0-1 0 0 0,-1 0-1 0 0,-8 11 1 0 0,1-5 0 0 0,0-1 0 0 0,0 0 0 0 0,-1-1 0 0 0,-1-1 0 0 0,-1 0 0 0 0,0-1 0 0 0,-22 13 0 0 0,14-11-17 0 0,5-2-430 0 0,0-2-1 0 0,-39 17 0 0 0,33-18 16 0 0,-23 7 245 0 0,43-14 188 0 0,0-1 0 0 0,0-1 1 0 0,0 1-1 0 0,0-1 1 0 0,0 1-1 0 0,0-2 1 0 0,-10 0-1 0 0,-48-5-1 0 0,61 6-65 0 0,0 1 1 0 0,1-1-1 0 0,-1 1 0 0 0,0-1 0 0 0,0 1 1 0 0,1 0-1 0 0,-1 0 0 0 0,1-1 0 0 0,-1 1 0 0 0,1 0 1 0 0,-1 1-1 0 0,1-1 0 0 0,-1 0 0 0 0,0 2 1 0 0,-1-1-113 0 0,0 1 0 0 0,0 0 0 0 0,0 1 1 0 0,1-1-1 0 0,-3 4 0 0 0,-2 11 161 0 0,6-17 16 0 0,1-1 0 0 0,0 0 0 0 0,0 1 0 0 0,-1-1 0 0 0,1 1 0 0 0,0-1 0 0 0,0 1 0 0 0,0-1 0 0 0,0 1 0 0 0,0-1 0 0 0,-1 1 0 0 0,1-1 0 0 0,0 1 0 0 0,0-1 0 0 0,0 0 0 0 0,0 1 0 0 0,1-1 0 0 0,-1 1 0 0 0,0-1 0 0 0,0 1 0 0 0,0-1 0 0 0,0 1 0 0 0,0-1 0 0 0,1 1 0 0 0,-1-1 0 0 0,0 1 0 0 0,0-1 0 0 0,1 0 0 0 0,-1 1 0 0 0,0-1 0 0 0,1 0 0 0 0,-1 1 0 0 0,0-1 0 0 0,1 0 0 0 0,-1 1 0 0 0,0-1 0 0 0,1 0 0 0 0,-1 1 0 0 0,1-1 0 0 0,0 0 0 0 0,2 3 0 0 0,1-1 0 0 0,-1 0 0 0 0,1 0 0 0 0,0 0 0 0 0,0 0 0 0 0,0-1 0 0 0,0 1 0 0 0,0-1 0 0 0,0 0 0 0 0,8 1 0 0 0,-4-1 0 0 0,0 0 0 0 0,1-1 0 0 0,-1 0 0 0 0,14-3 0 0 0,69-16-355 0 0,-61 11 194 0 0,0 2-1 0 0,0 1 1 0 0,0 1-1 0 0,45 0 1 0 0,-70 4 250 0 0,1 1 0 0 0,0-1 0 0 0,-1 1 0 0 0,1 1 0 0 0,-1-1 0 0 0,0 1 0 0 0,1-1 0 0 0,-1 1 0 0 0,0 1 1 0 0,6 3-1 0 0,-8-4-79 0 0,-1 0 1 0 0,1 0-1 0 0,-1 0 0 0 0,1 1 1 0 0,-1-1-1 0 0,0 1 1 0 0,0 0-1 0 0,0-1 1 0 0,0 1-1 0 0,0 0 1 0 0,-1 0-1 0 0,1 0 0 0 0,-1 1 1 0 0,0-1-1 0 0,0 0 1 0 0,0 0-1 0 0,-1 1 1 0 0,1 2-1 0 0,0 3 141 0 0,0-1 0 0 0,-1 0 0 0 0,0 1 0 0 0,-1-1 0 0 0,0 0 0 0 0,0 0-1 0 0,-1 0 1 0 0,0 0 0 0 0,-1 0 0 0 0,1 0 0 0 0,-2 0 0 0 0,-3 8 0 0 0,-4 2-148 0 0,1-1 1 0 0,-2 0 0 0 0,-23 26-1 0 0,28-35-3 0 0,-1-1 0 0 0,0 0 0 0 0,-1 0 0 0 0,1-1 0 0 0,-1 0 0 0 0,0 0 0 0 0,-1-1 0 0 0,0 0 0 0 0,-16 5 0 0 0,-4-1 0 0 0,-61 11 0 0 0,60-15 10 0 0,1-2 1 0 0,-39 0-1 0 0,51-3-246 0 0,0-1 0 0 0,0-1 0 0 0,0-1 1 0 0,0 0-1 0 0,-20-8 0 0 0,34 10-23 0 0,0 0-1 0 0,0-1 1 0 0,0 0-1 0 0,0 0 1 0 0,0 0 0 0 0,0 0-1 0 0,1-1 1 0 0,-1 1-1 0 0,1-1 1 0 0,0 0-1 0 0,-1 0 1 0 0,1 0-1 0 0,1 0 1 0 0,-1-1-1 0 0,0 1 1 0 0,-3-7 0 0 0,0-8-5539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1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0,'0'0'315'0'0,"0"0"45"0"0,0 0 21 0 0,0 0-49 0 0,0 2-220 0 0,3 17 42 0 0,1 0 1 0 0,1-1-1 0 0,1 1 0 0 0,1-1 0 0 0,0 0 0 0 0,1-1 0 0 0,1 0 0 0 0,11 17 0 0 0,-8-16-62 0 0,1-1 1 0 0,0 0-1 0 0,1-1 0 0 0,1-1 0 0 0,0 0 0 0 0,1-1 0 0 0,21 14 0 0 0,-12-12 249 0 0,1-1 0 0 0,1-2 0 0 0,37 14-1 0 0,87 20 186 0 0,-95-31-349 0 0,-1 2-1 0 0,64 29 1 0 0,-104-39 47 0 0,1 0-1 0 0,-1 1 1 0 0,-1 1 0 0 0,19 14 0 0 0,-28-19-190 0 0,0 0 1 0 0,0 1 0 0 0,-1-1 0 0 0,0 1-1 0 0,0 0 1 0 0,0 0 0 0 0,0 0 0 0 0,-1 0-1 0 0,0 1 1 0 0,0-1 0 0 0,-1 1 0 0 0,0 0-1 0 0,2 9 1 0 0,-3-5-35 0 0,0 0 0 0 0,0 0 0 0 0,-1 1 0 0 0,-1-1 0 0 0,0 0 0 0 0,0 0 0 0 0,-1 0 0 0 0,-1 0 0 0 0,1-1 0 0 0,-9 19 0 0 0,-2 2 0 0 0,-2-1 0 0 0,-24 36 0 0 0,22-40-50 0 0,-2 0 0 0 0,-1-1 0 0 0,-1-1 0 0 0,-1 0-1 0 0,-1-2 1 0 0,-1-1 0 0 0,-31 21 0 0 0,-58 36-1596 0 0,39-29-3279 0 0,9-7-1319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14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12 10135 0 0,'0'0'231'0'0,"0"0"29"0"0,0 0 19 0 0,-6-5 1999 0 0,6 5-2211 0 0,0 0-1 0 0,0-1 1 0 0,0 1-1 0 0,0 0 1 0 0,0-1-1 0 0,1 1 1 0 0,-1 0-1 0 0,0 0 1 0 0,0-1 0 0 0,0 1-1 0 0,0 0 1 0 0,0 0-1 0 0,0-1 1 0 0,0 1-1 0 0,0 0 1 0 0,1 0-1 0 0,-1 0 1 0 0,0-1-1 0 0,0 1 1 0 0,0 0-1 0 0,1 0 1 0 0,-1 0-1 0 0,0-1 1 0 0,0 1-1 0 0,0 0 1 0 0,1 0-1 0 0,-1 0 1 0 0,0 0-1 0 0,0 0 1 0 0,1 0 0 0 0,-1 0-1 0 0,0 0 1 0 0,0-1-1 0 0,1 1 1 0 0,-1 0-1 0 0,0 0 1 0 0,1 0-1 0 0,10 2 1502 0 0,-8 2-1056 0 0,0 6-302 0 0,0 1 0 0 0,-1 0 0 0 0,0-1 0 0 0,-1 1 0 0 0,0 0 0 0 0,-1 11 0 0 0,-7 71 633 0 0,4-68-596 0 0,-20 179 819 0 0,-7 74-997 0 0,19 1-84 0 0,15-142 89 0 0,-1-2-362 0 0,-2-38-2775 0 0,-1-95-3460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1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17503 0 0,'0'-1'657'0'0,"7"0"-456"0"0,103-2 861 0 0,34 1-270 0 0,26-2 1392 0 0,-105 0-1369 0 0,227-22-510 0 0,-214 13-1692 0 0,-27 1-2486 0 0,-27 6-2947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15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13823 0 0,'2'-2'315'0'0,"-1"2"-309"0"0,0-1 33 0 0,0 1 0 0 0,0 0 1 0 0,0-1-1 0 0,0 1 0 0 0,-1-1 1 0 0,1 1-1 0 0,0-1 0 0 0,0 0 1 0 0,-1 1-1 0 0,1-1 0 0 0,0 0 1 0 0,-1 1-1 0 0,1-1 0 0 0,-1 0 1 0 0,1 0-1 0 0,-1 0 0 0 0,1 1 0 0 0,-1-1 1 0 0,0 0-1 0 0,1 0 0 0 0,-1 0 1 0 0,0 0-1 0 0,0 0 0 0 0,0 0 1 0 0,0 0-1 0 0,1 0 0 0 0,-1 0 1 0 0,0 1-1 0 0,-1-2 0 0 0,-4 149 1077 0 0,6-111-780 0 0,1-1 0 0 0,11 53 0 0 0,-11-81-158 0 0,-1-1-1 0 0,1 0 0 0 0,0 1 0 0 0,1-1 1 0 0,0 0-1 0 0,0 0 0 0 0,6 9 1 0 0,-7-13-155 0 0,-1 0 0 0 0,0 0 1 0 0,1-1-1 0 0,0 1 0 0 0,-1-1 0 0 0,1 1 1 0 0,0-1-1 0 0,0 0 0 0 0,0 1 1 0 0,0-1-1 0 0,0 0 0 0 0,0-1 1 0 0,0 1-1 0 0,0 0 0 0 0,0 0 1 0 0,1-1-1 0 0,-1 1 0 0 0,0-1 1 0 0,0 0-1 0 0,1 0 0 0 0,-1 0 1 0 0,0 0-1 0 0,0 0 0 0 0,1 0 1 0 0,-1 0-1 0 0,3-2 0 0 0,6-1 181 0 0,0-1 0 0 0,0 0 0 0 0,-1-1 0 0 0,1 0 0 0 0,-1-1-1 0 0,-1 0 1 0 0,1 0 0 0 0,8-9 0 0 0,11-10-129 0 0,26-31-1 0 0,-53 54-82 0 0,5-7 8 0 0,0 1 0 0 0,0-1 0 0 0,8-17 0 0 0,-9 16 0 0 0,8-6 0 0 0,-14 16 0 0 0,0 0 0 0 0,0 0 0 0 0,0-1 0 0 0,0 1 0 0 0,1 0 0 0 0,-1 0 0 0 0,0-1 0 0 0,0 1 0 0 0,0 0 0 0 0,1 0 0 0 0,-1 0 0 0 0,0 0 0 0 0,0 0 0 0 0,1-1 0 0 0,-1 1 0 0 0,0 0 0 0 0,1 0 0 0 0,-1 0 0 0 0,0 0 0 0 0,0 0 0 0 0,1 0 0 0 0,-1 0 0 0 0,0 0 0 0 0,1 0 0 0 0,-1 0 0 0 0,0 0 0 0 0,0 0 0 0 0,1 0 0 0 0,-1 0 0 0 0,0 0 0 0 0,1 0 0 0 0,-1 0 0 0 0,0 1 0 0 0,0-1 0 0 0,1 0 0 0 0,-1 0 0 0 0,0 0 0 0 0,0 0 0 0 0,1 1 0 0 0,-1-1 0 0 0,0 0 0 0 0,0 0 0 0 0,0 0 0 0 0,1 1 0 0 0,-1-1 0 0 0,0 0 0 0 0,0 0 0 0 0,0 1 0 0 0,0-1 0 0 0,0 0 0 0 0,1 0 0 0 0,-1 1 0 0 0,0-1 0 0 0,0 0 0 0 0,0 1 0 0 0,0-1 0 0 0,0 0 0 0 0,0 1 0 0 0,4 6 0 0 0,-1 1 0 0 0,1-1 0 0 0,-1 1 0 0 0,-1 0 0 0 0,4 13 0 0 0,-3-9 0 0 0,-1-2 0 0 0,-1-6 0 0 0,0 0 0 0 0,0 0 0 0 0,0 0 0 0 0,0 0 0 0 0,0 0 0 0 0,1-1 0 0 0,0 1 0 0 0,0 0 0 0 0,0-1 0 0 0,0 1 0 0 0,0-1 0 0 0,1 0 0 0 0,0 0 0 0 0,-1 0 0 0 0,7 5 0 0 0,-1-4 0 0 0,0 1 0 0 0,0-2 0 0 0,0 1 0 0 0,0-1 0 0 0,0 0 0 0 0,1-1 0 0 0,-1 0 0 0 0,1 0 0 0 0,0-1 0 0 0,12 1 0 0 0,26 4 0 0 0,4-3 0 0 0,-50-2 15 0 0,1-1 1 0 0,-1 0-1 0 0,1 0 0 0 0,0 0 0 0 0,-1 0 1 0 0,1 0-1 0 0,-1 0 0 0 0,1 0 1 0 0,-1-1-1 0 0,1 1 0 0 0,0 0 0 0 0,-1-1 1 0 0,1 0-1 0 0,-1 1 0 0 0,0-1 0 0 0,3-1 1 0 0,0 0 167 0 0,2-2 30 0 0,0 0 1 0 0,-1 0-1 0 0,1 0 1 0 0,-1-1-1 0 0,0 0 0 0 0,7-8 1 0 0,-4 4-119 0 0,-1-1-93 0 0,1-1 0 0 0,-2 0 1 0 0,0 0-1 0 0,0 0 0 0 0,-1-1 0 0 0,5-14 0 0 0,0 0-1 0 0,11-24-1 0 0,2 0 0 0 0,2 2 0 0 0,46-68 0 0 0,-68 112-258 0 0,4-6 602 0 0,-2 6-4451 0 0,-5 4-3056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1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17503 0 0,'0'0'399'0'0,"0"0"60"0"0,0 0 21 0 0,0 0-59 0 0,0 1-276 0 0,-21 64-129 0 0,14-44 339 0 0,-2-1-1 0 0,1 0 1 0 0,-2 0-1 0 0,-1-1 1 0 0,-13 19-1 0 0,12-20-433 0 0,-48 70-2021 0 0,59-87 527 0 0,1-1-379 0 0,0 0-80 0 0,0 0-15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1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13823 0 0,'0'0'304'0'0,"0"0"64"0"0,0 0 16 0 0,0 0 0 0 0,0 0-312 0 0,0 0-72 0 0,-4 10 0 0 0,1 1-6128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1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51 11975 0 0,'2'0'267'0'0,"13"-3"28"0"0,0 0 0 0 0,0-1 0 0 0,27-12 0 0 0,-8-1 3434 0 0,-33 16-2705 0 0,3-4 632 0 0,-5 4 1860 0 0,-16 10-3484 0 0,0 1 0 0 0,1 1 0 0 0,0 0 0 0 0,-17 17 0 0 0,7-6-20 0 0,-1-1-12 0 0,-127 113 0 0 0,138-118 0 0 0,1 0 0 0 0,1 2 0 0 0,0 0 0 0 0,2 0 0 0 0,0 1 0 0 0,1 1 0 0 0,-9 22 0 0 0,19-40 0 0 0,0 0 0 0 0,0 0 0 0 0,1 0 0 0 0,-1 0 0 0 0,1 0 0 0 0,0 0 0 0 0,-1 0 0 0 0,1 0 0 0 0,0 0 0 0 0,0 0 0 0 0,0 1 0 0 0,1-1 0 0 0,-1 0 0 0 0,0 0 0 0 0,1 0 0 0 0,-1 0 0 0 0,1 0 0 0 0,0 0 0 0 0,0 0 0 0 0,0 0 0 0 0,0 0 0 0 0,0-1 0 0 0,2 3 0 0 0,-1-1 0 0 0,0-1 0 0 0,0 0 0 0 0,1 0 0 0 0,-1 0 0 0 0,1 0 0 0 0,-1-1 0 0 0,1 1 0 0 0,0-1 0 0 0,0 1 0 0 0,-1-1 0 0 0,1 0 0 0 0,0 0 0 0 0,0 0 0 0 0,0-1 0 0 0,5 1 0 0 0,27 3-461 0 0,-1-2-1 0 0,57-4 1 0 0,-73-1-614 0 0,1 0-1 0 0,19-7 1 0 0,-12 3-564 0 0,-1 0 104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1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158 126 13823 0 0,'0'0'630'0'0,"0"0"-13"0"0,0 0-320 0 0,-1 2 105 0 0,-1 3-112 0 0,-1 1 1 0 0,1-1 0 0 0,0 0 0 0 0,0 1-1 0 0,1 0 1 0 0,-1-1 0 0 0,1 1 0 0 0,1 0 0 0 0,-1 0-1 0 0,1 0 1 0 0,0 6 0 0 0,4-1-142 0 0,-3-10-107 0 0,0 1-1 0 0,1-1 0 0 0,-1 1 0 0 0,1-1 1 0 0,-1 0-1 0 0,1 0 0 0 0,0 1 1 0 0,0-1-1 0 0,-1 0 0 0 0,1-1 0 0 0,0 1 1 0 0,0 0-1 0 0,0 0 0 0 0,0-1 1 0 0,0 1-1 0 0,0-1 0 0 0,0 0 1 0 0,0 1-1 0 0,0-1 0 0 0,0 0 0 0 0,0 0 1 0 0,0 0-1 0 0,0-1 0 0 0,0 1 1 0 0,4-1-1 0 0,5-2 203 0 0,1 0 0 0 0,-1 0 0 0 0,11-6 0 0 0,-22 9-246 0 0,2 0-9 0 0,140-63 1343 0 0,-124 54-1208 0 0,-1-1 0 0 0,-1-1 0 0 0,0 0-1 0 0,0-2 1 0 0,26-25 0 0 0,-38 33-129 0 0,-2 3-1 0 0,0 0 0 0 0,-1 0 0 0 0,1 0 0 0 0,-1 0 1 0 0,1 0-1 0 0,-1 0 0 0 0,0-1 0 0 0,0 1 0 0 0,1-5 0 0 0,-2 6-63 0 0,0 0-1 0 0,-1 0 1 0 0,1 0-1 0 0,-1 0 1 0 0,1 0-1 0 0,-1 0 1 0 0,0 0-1 0 0,1 1 1 0 0,-1-1-1 0 0,0 0 1 0 0,0 0-1 0 0,1 1 1 0 0,-1-1 0 0 0,0 0-1 0 0,0 1 1 0 0,0-1-1 0 0,0 1 1 0 0,-1-1-1 0 0,-1-1 24 0 0,-1 1 0 0 0,1-1 1 0 0,-1 1-1 0 0,0 0 0 0 0,0 0 0 0 0,1 1 0 0 0,-1-1 0 0 0,0 1 1 0 0,0 0-1 0 0,1 0 0 0 0,-1 0 0 0 0,0 0 0 0 0,-5 1 0 0 0,-6 2-122 0 0,-27 9-1 0 0,39-11 98 0 0,-29 9-104 0 0,-68 25-714 0 0,85-28 781 0 0,0 0-1 0 0,1 1 1 0 0,0 0 0 0 0,-20 16-1 0 0,18-9 234 0 0,1-1-1 0 0,0 2 1 0 0,1 0-1 0 0,0 0 1 0 0,2 2-1 0 0,0-1 1 0 0,-10 22-1 0 0,10-16 42 0 0,1 1 0 0 0,1 1 0 0 0,2 0 0 0 0,0 0 0 0 0,-5 35 0 0 0,12-56-166 0 0,0 0 0 0 0,1 0 0 0 0,0 0 0 0 0,0 0 0 0 0,0 0 0 0 0,0 0 0 0 0,0 0 0 0 0,1 0 0 0 0,0 0 0 0 0,0 0 0 0 0,0 0 0 0 0,0 0 0 0 0,1 0 0 0 0,-1 0 0 0 0,1-1 0 0 0,0 1 0 0 0,0-1 0 0 0,4 6 0 0 0,-2-5 0 0 0,1 0 0 0 0,-1 0 0 0 0,1 0 0 0 0,-1-1 0 0 0,1 0 0 0 0,0 0 0 0 0,0 0 0 0 0,0-1 0 0 0,1 1 0 0 0,-1-1 0 0 0,1-1 0 0 0,8 3 0 0 0,86 13 0 0 0,-67-13 0 0 0,61 15 0 0 0,-85-16-35 0 0,-1-2 0 0 0,1 1 0 0 0,0-1 1 0 0,0 0-1 0 0,0-1 0 0 0,-1 0 0 0 0,1 0 0 0 0,0-1 0 0 0,12-3 0 0 0,-7 1-784 0 0,0-1 1 0 0,-1-1-1 0 0,0 0 0 0 0,0 0 1 0 0,15-9-1 0 0,-24 11 385 0 0,0 0 1 0 0,0 0-1 0 0,0 0 1 0 0,-1-1-1 0 0,1 1 1 0 0,5-8-1 0 0,7-8-1102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1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17503 0 0,'15'6'690'0'0,"-12"-6"-625"0"0,0 1 0 0 0,0 0-1 0 0,-1 0 1 0 0,1 0 0 0 0,0 0 0 0 0,0 1-1 0 0,-1-1 1 0 0,1 1 0 0 0,-1-1 0 0 0,1 1-1 0 0,-1 0 1 0 0,0 0 0 0 0,0 0 0 0 0,0 0-1 0 0,0 1 1 0 0,0-1 0 0 0,0 0-1 0 0,2 5 1 0 0,-2 2-65 0 0,-3-5 176 0 0,0 1 0 0 0,0-1 0 0 0,-1 0 0 0 0,1 0 0 0 0,-1-1 0 0 0,0 1 0 0 0,0 0 0 0 0,0-1 0 0 0,-1 1 0 0 0,1-1 0 0 0,-1 1 0 0 0,0-1 0 0 0,-4 4 0 0 0,6-6 336 0 0,1-1 0 0 0,0 0-69 0 0,1-1-294 0 0,10-5-1023 0 0,-1-1 0 0 0,0 0 0 0 0,-1-1 0 0 0,1 0 0 0 0,14-18 0 0 0,0 2-5946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4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15663 0 0,'-22'38'833'0'0,"16"-30"-661"0"0,1 1 1 0 0,0-1 0 0 0,1 1-1 0 0,-5 13 1 0 0,3-5-173 0 0,2 1 0 0 0,0-1 0 0 0,1 1 0 0 0,-2 24 0 0 0,5-37 0 0 0,0 1 0 0 0,0-1 0 0 0,1 0 0 0 0,-1 0 0 0 0,1 0 0 0 0,1 1 0 0 0,-1-1 0 0 0,1 0 0 0 0,-1 0 0 0 0,2-1 0 0 0,-1 1 0 0 0,0 0 0 0 0,1-1 0 0 0,0 1 0 0 0,0-1 0 0 0,0 0 0 0 0,0 0 0 0 0,1 0 0 0 0,6 5 0 0 0,-2-3 0 0 0,0-1 0 0 0,1 0 0 0 0,-1 0 0 0 0,1-1 0 0 0,0 0 0 0 0,1 0 0 0 0,12 2 0 0 0,5 1 0 0 0,37 3 0 0 0,-35-7-185 0 0,-1-2 0 0 0,53-3-1 0 0,55-18-626 0 0,-117 15 125 0 0,23-8 0 0 0,-24 6-840 0 0,-17 7-3252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20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393 103 11975 0 0,'0'0'547'0'0,"0"0"-11"0"0,0 0-271 0 0,0 0 133 0 0,0 0 91 0 0,0 0 20 0 0,-2 0-66 0 0,-3 0-429 0 0,0 0-1 0 0,0 1 1 0 0,0 0 0 0 0,0 1-1 0 0,0-1 1 0 0,0 1 0 0 0,1-1-1 0 0,-1 2 1 0 0,1-1 0 0 0,-8 5-1 0 0,-5 5-4 0 0,-21 18-1 0 0,22-16-10 0 0,-10 8 173 0 0,2 1 0 0 0,1 1-1 0 0,0 1 1 0 0,2 1 0 0 0,-35 57-1 0 0,43-60-42 0 0,0 2 0 0 0,2 0 0 0 0,0 0 0 0 0,2 1 0 0 0,1 0 0 0 0,1 1 0 0 0,-6 46 0 0 0,12-67-110 0 0,1 0 0 0 0,0 1 0 0 0,0-1 0 0 0,1 1 0 0 0,-1-1-1 0 0,1 0 1 0 0,1 1 0 0 0,-1-1 0 0 0,1 0 0 0 0,0 0 0 0 0,0 0 0 0 0,1 0-1 0 0,0-1 1 0 0,0 1 0 0 0,1-1 0 0 0,-1 1 0 0 0,1-1 0 0 0,5 5 0 0 0,-3-4 24 0 0,0 0 0 0 0,1-1 0 0 0,0 0 1 0 0,0 0-1 0 0,0 0 0 0 0,0-1 0 0 0,1 0 0 0 0,0-1 1 0 0,-1 0-1 0 0,2 0 0 0 0,-1 0 0 0 0,0-1 1 0 0,10 1-1 0 0,2 1 208 0 0,0-2 0 0 0,0 0 0 0 0,0-1 0 0 0,0-1 0 0 0,0-1 0 0 0,0-1 0 0 0,0-1 0 0 0,0 0 0 0 0,-1-2 0 0 0,1 0 0 0 0,22-10 0 0 0,-2-1-138 0 0,82-38-50 0 0,-105 45-64 0 0,1-1 0 0 0,-2 0 1 0 0,1-1-1 0 0,23-22 0 0 0,-35 27-45 0 0,0 1 0 0 0,1-1 1 0 0,-2-1-1 0 0,1 1 0 0 0,-1-1 0 0 0,0 0 0 0 0,0 0 0 0 0,-1 0 1 0 0,0 0-1 0 0,0-1 0 0 0,-1 1 0 0 0,0-1 0 0 0,0 0 0 0 0,-1 1 0 0 0,0-1 1 0 0,0-11-1 0 0,-2-9-348 0 0,-1 1 0 0 0,-1 0 1 0 0,-10-39-1 0 0,-2-18-152 0 0,-4-33-138 0 0,15 100 598 0 0,-1 0 1 0 0,-1 1-1 0 0,0 0 1 0 0,-16-29-1 0 0,20 41 87 0 0,0 1 0 0 0,0 0 0 0 0,0-1 0 0 0,-1 1 0 0 0,1 1 0 0 0,-1-1 0 0 0,0 0 0 0 0,0 0 0 0 0,0 1 0 0 0,0 0 0 0 0,0 0 0 0 0,0 0 0 0 0,-1 0 0 0 0,1 0 0 0 0,-1 0 0 0 0,1 1 0 0 0,-1 0 0 0 0,0 0 0 0 0,1 0 0 0 0,-1 0 0 0 0,0 0 0 0 0,0 1 0 0 0,0 0 0 0 0,0 0 0 0 0,1 0 0 0 0,-1 0 0 0 0,0 0 0 0 0,0 1 0 0 0,0 0 0 0 0,0 0 0 0 0,1 0 0 0 0,-5 2 0 0 0,-22 10-692 0 0,2 1 1 0 0,-1 2-1 0 0,2 1 0 0 0,-27 22 0 0 0,-18 10-745 0 0,41-28 413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21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8 312 11975 0 0,'0'0'267'0'0,"0"0"42"0"0,0 0 17 0 0,0 0-28 0 0,-1 2-196 0 0,-5 28-21 0 0,6-28 284 0 0,0-2 122 0 0,0 0 22 0 0,5-11 515 0 0,89-152 2640 0 0,-78 138-3866 0 0,34-44 0 0 0,-3 6-1354 0 0,-40 54 1540 0 0,1 3 16 0 0,-5 7 0 0 0,1 0 0 0 0,-1 1 0 0 0,0-1 0 0 0,1 0 0 0 0,-1 1 0 0 0,0 0 0 0 0,0 0 0 0 0,0 0 0 0 0,3 3 0 0 0,1 0 0 0 0,-3-2 0 0 0,-1 0 0 0 0,1 1 0 0 0,-1-1 0 0 0,1 1 0 0 0,-1 0 0 0 0,0 0 0 0 0,-1 0 0 0 0,1 1 0 0 0,-1-1 0 0 0,0 0 0 0 0,3 7 0 0 0,-1 1 0 0 0,0 0 0 0 0,-1 1 0 0 0,3 15 0 0 0,-5-11 470 0 0,-1 0 0 0 0,-2 28-1 0 0,1-16-51 0 0,-1 7-325 0 0,0-10-773 0 0,1 0 0 0 0,4 34 0 0 0,-2-47-3618 0 0,-2-1-1316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2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236 164 11975 0 0,'0'0'267'0'0,"2"1"42"0"0,28 7 427 0 0,-29-8-735 0 0,12 3 339 0 0,-1 0 0 0 0,0-1 0 0 0,1 0 0 0 0,-1-1-1 0 0,17-1 1 0 0,-20-1-237 0 0,-1 0-1 0 0,1-1 0 0 0,-1 0 1 0 0,0 0-1 0 0,0-1 1 0 0,0 0-1 0 0,0 0 0 0 0,0-1 1 0 0,9-6-1 0 0,-5 2 103 0 0,-1-1 0 0 0,1 0 0 0 0,-2-1-1 0 0,18-19 1 0 0,-26 27-268 0 0,0 0 0 0 0,-1 0-1 0 0,1 0 1 0 0,-1 0 0 0 0,1-1-1 0 0,-1 1 1 0 0,0 0 0 0 0,0-1 0 0 0,0 1-1 0 0,0-1 1 0 0,0 1 0 0 0,0-1-1 0 0,-1 0 1 0 0,0 1 0 0 0,1-1 0 0 0,-1-5-1 0 0,-1 6 4 0 0,1 0-1 0 0,-1 0 1 0 0,1 0-1 0 0,-1 0 1 0 0,0 0-1 0 0,0 0 0 0 0,0 0 1 0 0,0 0-1 0 0,0 1 1 0 0,0-1-1 0 0,-1 0 1 0 0,1 1-1 0 0,-1-1 1 0 0,1 1-1 0 0,-1-1 1 0 0,1 1-1 0 0,-1 0 0 0 0,0 0 1 0 0,0-1-1 0 0,0 1 1 0 0,-2-1-1 0 0,1 1-46 0 0,0 0 0 0 0,0 0-1 0 0,0 1 1 0 0,0-1 0 0 0,0 1-1 0 0,0 0 1 0 0,0-1 0 0 0,0 1-1 0 0,0 0 1 0 0,0 1 0 0 0,0-1-1 0 0,-5 2 1 0 0,-40 12-1294 0 0,32-8 737 0 0,-7 2-52 0 0,2 1 0 0 0,-1 1-1 0 0,-29 19 1 0 0,-57 46-427 0 0,85-58 1613 0 0,1 1 0 0 0,1 1 0 0 0,-26 30-1 0 0,40-40-316 0 0,0-1-1 0 0,0 2 1 0 0,1-1-1 0 0,0 1 0 0 0,1 0 1 0 0,0 0-1 0 0,1 1 1 0 0,0-1-1 0 0,0 1 1 0 0,1 0-1 0 0,-2 15 0 0 0,4-19-154 0 0,0-1 0 0 0,1 1-1 0 0,0-1 1 0 0,0 1 0 0 0,1-1-1 0 0,0 1 1 0 0,3 11 0 0 0,-3-14 7 0 0,0-1 1 0 0,1 1 0 0 0,0-1 0 0 0,0 0 0 0 0,0 0 0 0 0,0 0-1 0 0,0 0 1 0 0,1 0 0 0 0,-1 0 0 0 0,1 0 0 0 0,0-1 0 0 0,0 1-1 0 0,0-1 1 0 0,0 0 0 0 0,3 2 0 0 0,4 1 83 0 0,0-1 0 0 0,1 0 0 0 0,-1 0-1 0 0,1-1 1 0 0,0 0 0 0 0,0-1 0 0 0,0 0 0 0 0,0-1 0 0 0,0 0-1 0 0,0-1 1 0 0,0 0 0 0 0,16-3 0 0 0,6-1-739 0 0,-1-2-1 0 0,53-18 1 0 0,-7-1-373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2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37 321 8287 0 0,'0'0'382'0'0,"3"-1"-8"0"0,-2 1 47 0 0,2 0-967 0 0,3 0 1233 0 0,9-1 4419 0 0,-11 11-4507 0 0,-2-4-477 0 0,0 0 1 0 0,-1 0-1 0 0,0 0 0 0 0,0 0 0 0 0,0 0 1 0 0,0 1-1 0 0,-1-1 0 0 0,0 0 1 0 0,-1 0-1 0 0,-1 8 0 0 0,0 9 433 0 0,0-7-528 0 0,0-1 1 0 0,-1 0 0 0 0,-1 1-1 0 0,0-1 1 0 0,-8 17-1 0 0,0-10-27 0 0,4-13 0 0 0,0-5 0 0 0,8-5 0 0 0,-1 1 0 0 0,0 0 0 0 0,0 0 0 0 0,1-1 0 0 0,-1 1 0 0 0,1-1 0 0 0,-1 1 0 0 0,0-1 0 0 0,1 1 0 0 0,-1-1 0 0 0,1 1 0 0 0,-1-1 0 0 0,1 1 0 0 0,-1-1 0 0 0,1 0 0 0 0,-1 1 0 0 0,1-1 0 0 0,0 0 0 0 0,-1 1 0 0 0,1-1 0 0 0,0-1 0 0 0,-5-17 0 0 0,4 7-62 0 0,0 0-1 0 0,1 0 0 0 0,1 0 1 0 0,0 0-1 0 0,1 0 0 0 0,0 0 1 0 0,0 0-1 0 0,7-15 0 0 0,4-10-347 0 0,23-42 0 0 0,-26 59 343 0 0,0 1-1 0 0,1 1 1 0 0,1 0-1 0 0,1 0 0 0 0,0 2 1 0 0,1-1-1 0 0,1 2 1 0 0,25-21-1 0 0,-36 33 77 0 0,0 0-1 0 0,0 1 0 0 0,0-1 1 0 0,1 1-1 0 0,-1 0 0 0 0,1 0 1 0 0,0 1-1 0 0,-1-1 0 0 0,1 1 1 0 0,6-1-1 0 0,-8 2 5 0 0,-1 0 1 0 0,1 0-1 0 0,-1 0 1 0 0,0 0-1 0 0,1 0 1 0 0,-1 0-1 0 0,1 1 1 0 0,-1-1-1 0 0,0 1 1 0 0,1 0-1 0 0,-1 0 0 0 0,0 0 1 0 0,0 0-1 0 0,0 0 1 0 0,0 0-1 0 0,0 0 1 0 0,0 1-1 0 0,0-1 1 0 0,0 1-1 0 0,0 0 1 0 0,0-1-1 0 0,2 4 1 0 0,-1 0 108 0 0,1 0 0 0 0,-1 0 1 0 0,0 1-1 0 0,0-1 0 0 0,0 0 1 0 0,-1 1-1 0 0,0 0 0 0 0,0-1 1 0 0,-1 1-1 0 0,1 0 1 0 0,-1 0-1 0 0,0 8 0 0 0,1 4 202 0 0,1 0 0 0 0,1 0 0 0 0,7 22 0 0 0,2 7 263 0 0,-11-40-542 0 0,0 1-22 0 0,0 1 1 0 0,-1 0-1 0 0,1 11 1 0 0,0-1-62 0 0,-2-14-1790 0 0,-1-14 1589 0 0,0 5 178 0 0,1-1 1 0 0,0 1-1 0 0,0-1 0 0 0,1-6 1 0 0,10-21-473 0 0,2 0 1 0 0,1 0 0 0 0,1 2 0 0 0,1 0 0 0 0,2 0-1 0 0,22-26 1 0 0,-28 40 162 0 0,1 1 0 0 0,0 0 0 0 0,26-21 0 0 0,-29 28 609 0 0,-1 1 0 0 0,2 0 0 0 0,-1 1 0 0 0,1 0 0 0 0,0 0 0 0 0,0 1 0 0 0,14-4 0 0 0,-23 9-207 0 0,1-1-1 0 0,-1 0 1 0 0,0 1-1 0 0,1-1 1 0 0,-1 1-1 0 0,0 0 1 0 0,1 0-1 0 0,-1 0 0 0 0,0 0 1 0 0,1 0-1 0 0,-1 0 1 0 0,0 1-1 0 0,1-1 1 0 0,-1 1-1 0 0,0-1 1 0 0,1 1-1 0 0,-1 0 1 0 0,0 0-1 0 0,0 0 1 0 0,0 0-1 0 0,0 1 1 0 0,0-1-1 0 0,0 0 0 0 0,0 1 1 0 0,0 0-1 0 0,-1-1 1 0 0,1 1-1 0 0,0 0 1 0 0,1 3-1 0 0,1 2 68 0 0,1 1-1 0 0,-2 0 0 0 0,1 0 0 0 0,-1 1 1 0 0,-1-1-1 0 0,3 13 0 0 0,1 0-73 0 0,-3-11 59 0 0,-1 0-1 0 0,0 1 1 0 0,0-1-1 0 0,-1 12 1 0 0,0-9 381 0 0,-1-5-90 0 0,0 0-1 0 0,-2 14 1 0 0,2-18-373 0 0,-1 1 0 0 0,1-1 0 0 0,0 0 0 0 0,1 0 0 0 0,-1 0 0 0 0,1 1 0 0 0,0-1 0 0 0,0 0 0 0 0,2 6 0 0 0,-1-5-3 0 0,0 0 1 0 0,-1 1-1 0 0,0-1 1 0 0,0 0-1 0 0,0 6 0 0 0,2 44-1383 0 0,-3-53 872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2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77 233 13823 0 0,'0'0'315'0'0,"0"0"45"0"0,-7 4 353 0 0,4-2-703 0 0,0 1 0 0 0,0-1 0 0 0,0 1 0 0 0,0 0-1 0 0,0 0 1 0 0,0 0 0 0 0,1 0 0 0 0,0 0 0 0 0,-1 1 0 0 0,-1 4 0 0 0,-2 5-2 0 0,-7 22 1 0 0,4-9-11 0 0,7-20 69 0 0,0-1 0 0 0,1 1 0 0 0,-1 0-1 0 0,1-1 1 0 0,1 1 0 0 0,-1 0 0 0 0,1 0 0 0 0,0 0-1 0 0,0-1 1 0 0,1 1 0 0 0,-1 0 0 0 0,1 0 0 0 0,1-1-1 0 0,3 11 1 0 0,-4-12-14 0 0,1 0 0 0 0,0 0 0 0 0,0 0 0 0 0,0 0 0 0 0,1 0-1 0 0,0-1 1 0 0,-1 0 0 0 0,1 1 0 0 0,0-1 0 0 0,1 0 0 0 0,-1 0 0 0 0,0 0-1 0 0,1-1 1 0 0,0 1 0 0 0,-1-1 0 0 0,1 0 0 0 0,0 0 0 0 0,0 0 0 0 0,0-1-1 0 0,7 2 1 0 0,-2-1 63 0 0,-1 0 1 0 0,1-1-1 0 0,0 0 0 0 0,0 0 0 0 0,0-1 1 0 0,-1 0-1 0 0,1 0 0 0 0,0-1 0 0 0,0-1 1 0 0,-1 1-1 0 0,1-2 0 0 0,-1 1 0 0 0,1-1 0 0 0,-1 0 1 0 0,0 0-1 0 0,13-9 0 0 0,-15 6-116 0 0,0 0 0 0 0,0 0 0 0 0,-1 0 0 0 0,0-1 0 0 0,0 0 0 0 0,0 0 0 0 0,-1-1 0 0 0,0 1 0 0 0,-1-1 0 0 0,0 0 0 0 0,3-9 0 0 0,-3 4 0 0 0,-1 1 0 0 0,-1-1 0 0 0,0 0 0 0 0,-2-17 0 0 0,1 16 0 0 0,0 0 0 0 0,4-28 0 0 0,0 25-162 0 0,0 0 0 0 0,1 1 0 0 0,1-1 0 0 0,1 1 0 0 0,0 0 0 0 0,10-16-1 0 0,-9 20-556 0 0,0 1 0 0 0,0 0 0 0 0,2 0 0 0 0,-1 0 0 0 0,1 1 0 0 0,0 1-1 0 0,23-16 1 0 0,-20 17-305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2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13823 0 0,'0'0'315'0'0,"0"0"45"0"0,0 0 21 0 0,0 0-49 0 0,0 0-149 0 0,0 0 194 0 0,0 0 110 0 0,0 0 22 0 0,0 0-66 0 0,-2 0-294 0 0,-56 28-132 0 0,21-11-17 0 0,0 2 0 0 0,-41 28-1 0 0,48-28 1 0 0,23-16 0 0 0,1 0 0 0 0,0 1 0 0 0,0 0 0 0 0,0 1 0 0 0,0-1 0 0 0,1 1 0 0 0,0 0 0 0 0,0 0 0 0 0,-7 9 0 0 0,12-13 0 0 0,-1 0 0 0 0,0 1 0 0 0,0-1 0 0 0,1 0 0 0 0,-1 1 0 0 0,0-1 0 0 0,1 1 0 0 0,-1-1 0 0 0,1 0 0 0 0,0 1 0 0 0,-1-1 0 0 0,1 1 0 0 0,0-1 0 0 0,0 1 0 0 0,0-1 0 0 0,0 1 0 0 0,0-1 0 0 0,1 1 0 0 0,-1-1 0 0 0,0 1 0 0 0,1-1 0 0 0,-1 1 0 0 0,1-1 0 0 0,-1 0 0 0 0,1 1 0 0 0,-1-1 0 0 0,1 0 0 0 0,0 1 0 0 0,0-1 0 0 0,0 0 0 0 0,0 0 0 0 0,0 0 0 0 0,0 0 0 0 0,0 0 0 0 0,0 0 0 0 0,0 0 0 0 0,2 1 0 0 0,5 2 0 0 0,0 0 0 0 0,-1 0 0 0 0,2-1 0 0 0,-1 0 0 0 0,11 3 0 0 0,-2-1 0 0 0,59 15 0 0 0,-54-16 0 0 0,0 2 0 0 0,30 12 0 0 0,-39-13 0 0 0,-10-4 0 0 0,0 0 0 0 0,0 0 0 0 0,0 0 0 0 0,0 1 0 0 0,0-1 0 0 0,0 1 0 0 0,0 0 0 0 0,0 0 0 0 0,-1 0 0 0 0,1 0 0 0 0,-1 1 0 0 0,0-1 0 0 0,1 1 0 0 0,-1-1 0 0 0,0 1 0 0 0,-1 0 0 0 0,4 5 0 0 0,-4-6 0 0 0,0 0 0 0 0,0 1 0 0 0,0-1 0 0 0,-1 0 0 0 0,1 0 0 0 0,0 0 0 0 0,-1 1 0 0 0,0-1 0 0 0,1 4 0 0 0,-4 6 0 0 0,1-9 24 0 0,0-1 0 0 0,0 1 0 0 0,0-1 0 0 0,0 1 0 0 0,0-1 0 0 0,-1 0 0 0 0,1 0 0 0 0,-1-1 0 0 0,1 1-1 0 0,-1 0 1 0 0,-3 1 0 0 0,-36 14 520 0 0,35-15-444 0 0,-25 7-274 0 0,0-1-1 0 0,0-2 1 0 0,-1-2 0 0 0,-34 1-1 0 0,61-4 172 0 0,-3-1-82 0 0,1 1-352 0 0,-1 0 1 0 0,-14-2-1 0 0,22 1 360 0 0,-1 0 1 0 0,0 0-1 0 0,0 0 1 0 0,0-1-1 0 0,1 1 1 0 0,-1-1-1 0 0,0 1 1 0 0,1-1-1 0 0,-1 0 1 0 0,1 0-1 0 0,-1 0 1 0 0,0 1-1 0 0,1-1 1 0 0,0-1-1 0 0,-1 1 1 0 0,1 0-1 0 0,0 0 0 0 0,-3-3 1 0 0,0-6-947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23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15663 0 0,'0'0'356'0'0,"0"0"50"0"0,0 0 20 0 0,-2 0-42 0 0,-1 1-388 0 0,0 0 0 0 0,0 0 1 0 0,0 1-1 0 0,0-1 0 0 0,1 0 0 0 0,-1 1 0 0 0,0 0 0 0 0,1 0 0 0 0,-1 0 0 0 0,1 0 0 0 0,-1 0 0 0 0,1 0 1 0 0,0 1-1 0 0,0-1 0 0 0,-2 4 0 0 0,-5 8-587 0 0,-13 24 0 0 0,16-24 613 0 0,0 1 1 0 0,-7 28-1 0 0,-3 7 689 0 0,-9 28-436 0 0,-21 104 1 0 0,24-86-221 0 0,1-4 329 0 0,14-50 32 0 0,-3 0 0 0 0,-2-1 0 0 0,-27 67 0 0 0,31-92-493 0 0,-1 0-184 0 0,1 1-1 0 0,1-1 1 0 0,1 1 0 0 0,-6 24-1 0 0,12-39-318 0 0,0-2-285 0 0,0 0-126 0 0,0 0-29 0 0,0 0-4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2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15663 0 0,'0'0'356'0'0,"0"0"50"0"0,0 0 20 0 0,0 0-42 0 0,2-1-250 0 0,114-11 1312 0 0,159-13 1147 0 0,-63 6-2087 0 0,-128 11 132 0 0,282-37 196 0 0,-253 17-4722 0 0,-83 20-3275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2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311 105 6447 0 0,'3'-1'142'0'0,"17"-5"38"0"0,-1 0 0 0 0,24-13 1 0 0,-5 3-117 0 0,27-12 1234 0 0,-1 0 3861 0 0,-62 27-4615 0 0,-2 1-28 0 0,0 0-4 0 0,0 0 0 0 0,-1 3-368 0 0,0-1-1 0 0,0 0 1 0 0,0 1-1 0 0,0-1 1 0 0,-1 0 0 0 0,1 0-1 0 0,0 0 1 0 0,-3 3-1 0 0,1-2 33 0 0,-6 9-5 0 0,0 0 0 0 0,-1-1 0 0 0,0-1-1 0 0,-1 0 1 0 0,0 0 0 0 0,0-1 0 0 0,-1 0-1 0 0,0-1 1 0 0,-1 0 0 0 0,1-1 0 0 0,-2-1-1 0 0,-19 8 1 0 0,6-4-171 0 0,0 2 0 0 0,-48 28 0 0 0,-12 7 0 0 0,60-35 0 0 0,-29 20 0 0 0,44-25 0 0 0,1 1 0 0 0,0 0 0 0 0,1 1 0 0 0,-18 19 0 0 0,27-27 0 0 0,0 0 0 0 0,0 0 0 0 0,0 1 0 0 0,0-1 0 0 0,0 0 0 0 0,0 0 0 0 0,1 0 0 0 0,-1 1 0 0 0,1-1 0 0 0,-1 0 0 0 0,1 1 0 0 0,-1-1 0 0 0,1 1 0 0 0,0-1 0 0 0,-1 0 0 0 0,1 1 0 0 0,0-1 0 0 0,0 1 0 0 0,0-1 0 0 0,0 1 0 0 0,0-1 0 0 0,1 0 0 0 0,-1 1 0 0 0,0-1 0 0 0,2 3 0 0 0,-1-2 0 0 0,0 0 0 0 0,1 0 0 0 0,0 0 0 0 0,-1 0 0 0 0,1 0 0 0 0,0 0 0 0 0,0-1 0 0 0,0 1 0 0 0,0-1 0 0 0,0 1 0 0 0,0-1 0 0 0,1 0 0 0 0,-1 0 0 0 0,3 1 0 0 0,22 7-266 0 0,0-1 1 0 0,0-1-1 0 0,1-1 0 0 0,28 1 0 0 0,49 11-397 0 0,-76-11 598 0 0,61 17-604 0 0,-80-20 568 0 0,0-1 0 0 0,0 2 1 0 0,0-1-1 0 0,-1 2 0 0 0,0-1 0 0 0,12 10 0 0 0,-18-12-17 0 0,0 0-1 0 0,0 0 1 0 0,-1 0 0 0 0,5 6-1 0 0,-3 1 103 0 0,-4-8 21 0 0,-1 0 0 0 0,1 0 0 0 0,-1 0 0 0 0,1 1-1 0 0,-1-1 1 0 0,0 0 0 0 0,0 0 0 0 0,0 0 0 0 0,0 0 0 0 0,0 0-1 0 0,-1 0 1 0 0,1 0 0 0 0,0-1 0 0 0,-1 1 0 0 0,0 0-1 0 0,1-1 1 0 0,-1 1 0 0 0,-2 0 0 0 0,-6 6 150 0 0,-19 12 0 0 0,10-10 25 0 0,1-1 1 0 0,-2 0 0 0 0,1-2 0 0 0,-25 7 0 0 0,6-4 162 0 0,-52 5 0 0 0,-69-1-343 0 0,152-14-558 0 0,0 0-1 0 0,0 0 0 0 0,1-1 1 0 0,-10-1-1 0 0,14 2-464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26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109 148 11975 0 0,'0'0'547'0'0,"0"0"-11"0"0,-1 1-344 0 0,-22 36 300 0 0,10-18 37 0 0,1 0-1 0 0,-13 31 0 0 0,16-27-528 0 0,-9 34 0 0 0,16-48 0 0 0,0-1 0 0 0,1 1 0 0 0,0-1 0 0 0,0 1 0 0 0,1-1 0 0 0,0 1 0 0 0,2 15 0 0 0,-1-22 10 0 0,-1 0-1 0 0,1 0 0 0 0,-1 0 1 0 0,1 1-1 0 0,0-1 0 0 0,0 0 0 0 0,0 0 1 0 0,0-1-1 0 0,0 1 0 0 0,0 0 1 0 0,0 0-1 0 0,1 0 0 0 0,-1-1 1 0 0,1 1-1 0 0,-1-1 0 0 0,1 1 1 0 0,0-1-1 0 0,3 3 0 0 0,-2-3 26 0 0,0 0-1 0 0,1 1 1 0 0,-1-1 0 0 0,0-1-1 0 0,1 1 1 0 0,-1 0-1 0 0,0-1 1 0 0,1 0 0 0 0,-1 0-1 0 0,1 0 1 0 0,3 0-1 0 0,6-2 136 0 0,1-1-1 0 0,-1 0 1 0 0,0-1 0 0 0,24-10-1 0 0,2-4-67 0 0,-2-1-1 0 0,0-2 0 0 0,-2-1 1 0 0,0-2-1 0 0,52-47 0 0 0,-70 54-101 0 0,0 0 0 0 0,-1-1 0 0 0,-2-1 0 0 0,0 0 0 0 0,0-1 0 0 0,9-22 0 0 0,-21 38-93 0 0,0-1 1 0 0,-1 1-1 0 0,1 0 0 0 0,-1 0 0 0 0,0 0 0 0 0,0-1 0 0 0,-1 1 0 0 0,1-1 0 0 0,-1 1 1 0 0,0 0-1 0 0,-1-7 0 0 0,-1 2-639 0 0,1 0 0 0 0,-2-1 0 0 0,1 1 0 0 0,-6-10 0 0 0,3 5-4678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49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10135 0 0,'0'0'464'0'0,"0"0"-9"0"0,-1 1-295 0 0,-1 0 35 0 0,-1 0 1 0 0,1 0-1 0 0,0 1 1 0 0,0-1-1 0 0,1 1 0 0 0,-1-1 1 0 0,0 1-1 0 0,0 0 1 0 0,1 0-1 0 0,-3 3 0 0 0,0 1 523 0 0,-6 8-41 0 0,2 0 1 0 0,-1 1-1 0 0,-9 25 1 0 0,1-3-94 0 0,7-18-584 0 0,0 4 0 0 0,-2-2 0 0 0,0 1 0 0 0,-1-1 0 0 0,-19 22 0 0 0,15-23 0 0 0,-2-1 0 0 0,0 0 0 0 0,-1-2 0 0 0,-32 22 0 0 0,-107 53-6916 0 0,137-81 2392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2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13823 0 0,'0'0'315'0'0,"0"0"45"0"0,0 0 21 0 0,0 0-49 0 0,0 2-149 0 0,-9 172 1182 0 0,2-61-749 0 0,2-6-616 0 0,-15 249 0 0 0,19-340-49 0 0,-1 12-799 0 0,-1 0-1 0 0,-2 0 0 0 0,-12 45 0 0 0,15-66 668 0 0,-1 0 0 0 0,0 0-1 0 0,0 0 1 0 0,-1-1 0 0 0,1 1 0 0 0,-1-1-1 0 0,-1 0 1 0 0,1 0 0 0 0,-1 0 0 0 0,0-1-1 0 0,-1 1 1 0 0,1-1 0 0 0,-1 0 0 0 0,0-1-1 0 0,0 0 1 0 0,-1 0 0 0 0,1 0 0 0 0,-12 5-1 0 0,10-7-169 0 0,1 1-1 0 0,0-1 0 0 0,-1 0 0 0 0,1 0 0 0 0,-1-1 1 0 0,0 0-1 0 0,1-1 0 0 0,-15 0 0 0 0,19-1 402 0 0,1 1 0 0 0,-1 0 1 0 0,1-1-1 0 0,0 1 0 0 0,-1-1 0 0 0,1 0 0 0 0,0 0 0 0 0,0 0 0 0 0,0 0 0 0 0,-1 0 0 0 0,1 0 0 0 0,0-1 0 0 0,1 1 0 0 0,-1-1 1 0 0,0 1-1 0 0,0-1 0 0 0,1 0 0 0 0,-1 0 0 0 0,0 0 0 0 0,1 0 0 0 0,0 0 0 0 0,0 0 0 0 0,-1 0 0 0 0,1 0 0 0 0,0 0 0 0 0,1-1 1 0 0,-1 1-1 0 0,0 0 0 0 0,1-1 0 0 0,-1 1 0 0 0,1 0 0 0 0,0-3 0 0 0,-1-3 352 0 0,2 1 0 0 0,-1-1-1 0 0,1 1 1 0 0,0-1 0 0 0,0 1 0 0 0,1 0-1 0 0,0-1 1 0 0,6-11 0 0 0,0-1 786 0 0,22-33 0 0 0,-6 17-1119 0 0,1 2-1 0 0,2 0 1 0 0,1 2 0 0 0,2 1-1 0 0,52-42 1 0 0,-72 65 149 0 0,-1 2 1 0 0,1-1-1 0 0,0 1 0 0 0,0 1 1 0 0,0 0-1 0 0,15-5 0 0 0,-20 8-112 0 0,0 1 0 0 0,0-1 0 0 0,-1 2 0 0 0,1-1 0 0 0,0 0 0 0 0,0 1 1 0 0,0 0-1 0 0,0 0 0 0 0,-1 0 0 0 0,1 1 0 0 0,0-1 0 0 0,0 1 0 0 0,0 1 0 0 0,-1-1 0 0 0,1 0 0 0 0,0 1 0 0 0,5 3 0 0 0,-3 0 64 0 0,0-1-1 0 0,0 1 1 0 0,0 1-1 0 0,-1-1 1 0 0,1 1-1 0 0,-2 1 1 0 0,1-1-1 0 0,-1 1 1 0 0,6 8-1 0 0,-5-5-9 0 0,0 2-1 0 0,-1-1 1 0 0,0 0 0 0 0,0 1-1 0 0,4 19 1 0 0,-4 0-436 0 0,0 1 0 0 0,-2-1-1 0 0,-2 1 1 0 0,-2 33 0 0 0,1-61 235 0 0,-4 47-363 0 0,3-47 389 0 0,0 0 1 0 0,1 0-1 0 0,-2 0 0 0 0,1 0 0 0 0,0 0 0 0 0,-1 0 0 0 0,0-1 1 0 0,0 1-1 0 0,0-1 0 0 0,-3 5 0 0 0,3-6 15 0 0,-1 0 0 0 0,1 0 0 0 0,0-1 0 0 0,-1 1 0 0 0,1-1 0 0 0,-1 1 0 0 0,0-1 0 0 0,1 0 0 0 0,-1 0 0 0 0,0 0 0 0 0,0-1 0 0 0,1 1 0 0 0,-1-1 0 0 0,0 1 0 0 0,-4-1 0 0 0,-8 0 0 0 0,-26-2 0 0 0,24 0 0 0 0,-49-6-1075 0 0,44 4 279 0 0,1 2 1 0 0,-1 0-1 0 0,-25 2 1 0 0,24 3-740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2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18 11975 0 0,'0'0'5'0'0,"0"-1"12"0"0,0 1 0 0 0,0-1 1 0 0,0 1-1 0 0,0-1 0 0 0,0 1 1 0 0,0-1-1 0 0,0 0 0 0 0,0 1 1 0 0,0-1-1 0 0,0 1 0 0 0,0-1 1 0 0,0 0-1 0 0,0 1 0 0 0,0-1 1 0 0,0 1-1 0 0,1-1 0 0 0,-1 1 1 0 0,0-1-1 0 0,0 1 0 0 0,1-1 0 0 0,-1 0 1 0 0,0 1-1 0 0,1 0 0 0 0,-1-1 1 0 0,1 1-1 0 0,-1-1 0 0 0,1 1 1 0 0,-1 0-1 0 0,0-1 0 0 0,1 1 1 0 0,-1 0-1 0 0,2-1 0 0 0,-1 1 309 0 0,-1 0-28 0 0,0 0-126 0 0,0 0 204 0 0,1 1 111 0 0,1 3-317 0 0,-1 0-1 0 0,0 1 1 0 0,0-1-1 0 0,0 0 1 0 0,0 0 0 0 0,-1 1-1 0 0,0-1 1 0 0,0 1 0 0 0,0 6-1 0 0,0 7 180 0 0,3 61 925 0 0,1 99 1036 0 0,-7-18-786 0 0,-2 99-1416 0 0,3-205-113 0 0,-1 38-25 0 0,-18 116 1 0 0,20-203-139 0 0,0 1 0 0 0,-1-1-1 0 0,1 0 1 0 0,-1 0 0 0 0,0 0 0 0 0,-4 6 0 0 0,5-10 30 0 0,1 1 0 0 0,-1-1 0 0 0,0 0 0 0 0,1 0 0 0 0,-1 0 0 0 0,0 0 0 0 0,0-1 0 0 0,0 1 0 0 0,0 0 0 0 0,0 0 0 0 0,0 0 0 0 0,0-1 0 0 0,0 1 0 0 0,0 0 0 0 0,0-1 0 0 0,0 1 0 0 0,-1-1 0 0 0,1 0 0 0 0,0 1 0 0 0,0-1 0 0 0,-1 0 0 0 0,1 0 0 0 0,0 1 0 0 0,0-1 0 0 0,-1 0 0 0 0,1 0 0 0 0,0-1 0 0 0,0 1 0 0 0,-1 0 1 0 0,1 0-1 0 0,0-1 0 0 0,-2 1 0 0 0,-9-7-5660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28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15663 0 0,'0'0'719'0'0,"0"0"-20"0"0,0 0-374 0 0,0 0 84 0 0,0 0 82 0 0,0 2 18 0 0,0 1-473 0 0,1 0 1 0 0,-1 0-1 0 0,1 0 0 0 0,0 0 0 0 0,0-1 1 0 0,0 1-1 0 0,0 0 0 0 0,0 0 0 0 0,0-1 0 0 0,1 1 1 0 0,0-1-1 0 0,-1 1 0 0 0,1-1 0 0 0,0 1 1 0 0,0-1-1 0 0,0 0 0 0 0,0 0 0 0 0,1 0 0 0 0,-1 0 1 0 0,1-1-1 0 0,-1 1 0 0 0,1-1 0 0 0,2 2 1 0 0,4 2 159 0 0,1-1 0 0 0,-1 0 1 0 0,1-1-1 0 0,0 0 1 0 0,16 2-1 0 0,-5-2-92 0 0,0-2-1 0 0,0 0 0 0 0,1-2 1 0 0,-1 0-1 0 0,0-1 1 0 0,37-9-1 0 0,122-46 808 0 0,-145 45-498 0 0,105-40 193 0 0,160-50-805 0 0,-281 98-563 0 0,-3 1-3113 0 0,-16 5-967 0 0,-1 7-1150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28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135 551 10135 0 0,'0'0'464'0'0,"1"2"-9"0"0,5 6-295 0 0,-2 5-132 0 0,-5-9 32 0 0,0-3 9 0 0,0 1 86 0 0,1 0-1 0 0,-1-1 1 0 0,1 1-1 0 0,-1-1 0 0 0,0 1 1 0 0,0-1-1 0 0,0 0 1 0 0,0 1-1 0 0,0-1 0 0 0,0 0 1 0 0,0 0-1 0 0,0 1 1 0 0,0-1-1 0 0,-1 0 0 0 0,1 0 1 0 0,0 0-1 0 0,-1 0 0 0 0,1-1 1 0 0,-1 1-1 0 0,1 0 1 0 0,-1-1-1 0 0,1 1 0 0 0,-1-1 1 0 0,0 1-1 0 0,1-1 1 0 0,-1 0-1 0 0,0 1 0 0 0,1-1 1 0 0,-1 0-1 0 0,0 0 1 0 0,1 0-1 0 0,-1-1 0 0 0,1 1 1 0 0,-1 0-1 0 0,-2-1 1 0 0,0 0-11 0 0,-1 0 1 0 0,1-1-1 0 0,0 1 0 0 0,0-1 1 0 0,0 0-1 0 0,0 0 1 0 0,0-1-1 0 0,1 1 1 0 0,-1-1-1 0 0,1 1 0 0 0,-1-1 1 0 0,-4-6-1 0 0,3 2 16 0 0,0 0 0 0 0,1-1-1 0 0,0 0 1 0 0,0 0 0 0 0,0-1 0 0 0,1 1-1 0 0,1 0 1 0 0,-1-1 0 0 0,1 0-1 0 0,1 0 1 0 0,0 0 0 0 0,0 1 0 0 0,1-1-1 0 0,0 0 1 0 0,0 0 0 0 0,3-11-1 0 0,0 0-166 0 0,0 0 0 0 0,2 0-1 0 0,1 0 1 0 0,0 1 0 0 0,2 0-1 0 0,9-19 1 0 0,-3 12 14 0 0,1 0 0 0 0,1 2 0 0 0,1 0 0 0 0,26-28 0 0 0,-31 39-55 0 0,0 1-1 0 0,1 0 1 0 0,1 1-1 0 0,0 0 1 0 0,1 1-1 0 0,0 1 1 0 0,0 0-1 0 0,23-8 1 0 0,-33 15-100 0 0,-1 1 0 0 0,1 0 0 0 0,0 0 0 0 0,-1 0 0 0 0,1 1 0 0 0,0 0 0 0 0,-1 0 0 0 0,1 0 0 0 0,0 0 0 0 0,-1 1 0 0 0,1 0 0 0 0,0 0 0 0 0,4 1 0 0 0,0 1-612 0 0,-1 1 0 0 0,1-1 0 0 0,-1 1 0 0 0,1 1 0 0 0,7 5 0 0 0,6 8-4695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29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10 15663 0 0,'0'0'356'0'0,"0"0"50"0"0,-2 0 20 0 0,-3-2-381 0 0,-1 0-1 0 0,1 0 0 0 0,-1 1 1 0 0,0 0-1 0 0,0 0 0 0 0,1 1 1 0 0,-1-1-1 0 0,0 1 0 0 0,0 0 1 0 0,1 1-1 0 0,-11 1 0 0 0,14-2-44 0 0,0 1 0 0 0,0-1 0 0 0,1 0 0 0 0,-1 1 0 0 0,0-1 0 0 0,0 1 0 0 0,0-1 0 0 0,0 1 0 0 0,1 0 0 0 0,-1 0 0 0 0,0 0 0 0 0,1 0 0 0 0,-3 2 0 0 0,-1 1 0 0 0,-20 11 0 0 0,1 1 0 0 0,1 1 0 0 0,1 0 0 0 0,-29 31 0 0 0,47-43 93 0 0,-1 0 0 0 0,1 0-1 0 0,0 1 1 0 0,1-1 0 0 0,-1 1 0 0 0,1 0-1 0 0,1 0 1 0 0,-1 0 0 0 0,1 1-1 0 0,-3 11 1 0 0,4-16-67 0 0,1 0-1 0 0,-1 0 1 0 0,1 0-1 0 0,0 0 1 0 0,0 0-1 0 0,0 0 1 0 0,0 0-1 0 0,0 0 1 0 0,0 0-1 0 0,0 0 1 0 0,1 0-1 0 0,-1 0 1 0 0,1 0-1 0 0,0 0 1 0 0,-1-1-1 0 0,1 1 1 0 0,0 0-1 0 0,0 0 1 0 0,0 0-1 0 0,0-1 1 0 0,1 1-1 0 0,-1-1 1 0 0,0 1-1 0 0,1-1 1 0 0,-1 1-1 0 0,1-1 1 0 0,-1 0-1 0 0,1 0 1 0 0,0 0-1 0 0,-1 1 1 0 0,1-2-1 0 0,0 1 1 0 0,0 0-1 0 0,0 0 1 0 0,0-1-1 0 0,-1 1 1 0 0,1-1-1 0 0,0 1 1 0 0,3-1-1 0 0,1 1-25 0 0,1-1 0 0 0,-1 0 0 0 0,1 0 0 0 0,-1 0 0 0 0,1-1 0 0 0,-1 0 0 0 0,0-1 0 0 0,1 1 0 0 0,-1-1 0 0 0,0 0 0 0 0,6-3 0 0 0,9-6 0 0 0,33-20 0 0 0,-34 17 0 0 0,0-1 0 0 0,26-27 0 0 0,11-8 0 0 0,-57 50 0 0 0,0-1 0 0 0,1 1 0 0 0,-1 0 0 0 0,0 0 0 0 0,0 0 0 0 0,0 0 0 0 0,0-1 0 0 0,0 1 0 0 0,0 0 0 0 0,1 0 0 0 0,-1 0 0 0 0,0 0 0 0 0,0 0 0 0 0,0 0 0 0 0,0 0 0 0 0,1 0 0 0 0,-1-1 0 0 0,0 1 0 0 0,0 0 0 0 0,0 0 0 0 0,1 0 0 0 0,-1 0 0 0 0,0 0 0 0 0,0 0 0 0 0,0 0 0 0 0,1 0 0 0 0,-1 0 0 0 0,0 0 0 0 0,0 0 0 0 0,0 0 0 0 0,0 0 0 0 0,1 0 0 0 0,-1 1 0 0 0,0-1 0 0 0,0 0 0 0 0,0 0 0 0 0,1 0 0 0 0,-1 0 0 0 0,0 0 0 0 0,0 0 0 0 0,0 0 0 0 0,0 0 0 0 0,0 1 0 0 0,1-1 0 0 0,-1 0 0 0 0,0 0 0 0 0,0 0 0 0 0,0 0 0 0 0,0 1 0 0 0,0-1 0 0 0,0 0 0 0 0,0 0 0 0 0,1 1 0 0 0,-1 6 0 0 0,0-6 0 0 0,0 9-103 0 0,-1 1-1 0 0,0 0 0 0 0,-1 0 1 0 0,0-1-1 0 0,-1 1 0 0 0,0-1 1 0 0,-7 17-1 0 0,9-26-849 0 0,1-1-1013 0 0,0 0-3830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29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22 17503 0 0,'1'-1'399'0'0,"8"-4"70"0"0,20-10 639 0 0,-28 15-721 0 0,-1 0 101 0 0,0 0 21 0 0,-18 14 99 0 0,-53 38-608 0 0,44-32 0 0 0,-40 34 0 0 0,58-46 0 0 0,1 0 0 0 0,1 1 0 0 0,-1 0 0 0 0,1 0 0 0 0,1 1 0 0 0,0 0 0 0 0,0 0 0 0 0,-5 16 0 0 0,8-19 0 0 0,0 1 0 0 0,1-1 0 0 0,0 1 0 0 0,1 0 0 0 0,0-1 0 0 0,0 1 0 0 0,0 0 0 0 0,1 0 0 0 0,0 0 0 0 0,1 0 0 0 0,0 0 0 0 0,0 0 0 0 0,0-1 0 0 0,1 1 0 0 0,1 0 0 0 0,-1-1 0 0 0,1 0 0 0 0,4 9 0 0 0,-6-14-13 0 0,1 1 0 0 0,-1-1 0 0 0,1 0 0 0 0,-1 1 0 0 0,1-1 0 0 0,0 0 0 0 0,0 0 0 0 0,0 0 0 0 0,0 0 0 0 0,0-1 0 0 0,0 1 0 0 0,0 0 0 0 0,1-1 0 0 0,-1 0 0 0 0,0 1 0 0 0,1-1 0 0 0,0 0 0 0 0,-1 0 1 0 0,1 0-1 0 0,0-1 0 0 0,-1 1 0 0 0,1-1 0 0 0,0 1 0 0 0,-1-1 0 0 0,1 0 0 0 0,0 0 0 0 0,0 0 0 0 0,0 0 0 0 0,4-2 0 0 0,3-1-532 0 0,-1 0 0 0 0,1 0 1 0 0,-1-1-1 0 0,0-1 0 0 0,0 0 0 0 0,15-11 1 0 0,9-6-990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2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4 13823 0 0,'-2'-1'315'0'0,"-4"0"-186"0"0,1 1 1 0 0,0-1-1 0 0,-1 1 0 0 0,1 0 0 0 0,-1 0 1 0 0,1 1-1 0 0,0-1 0 0 0,-7 2 1 0 0,9-1-99 0 0,0 1 0 0 0,0-1 1 0 0,0 0-1 0 0,0 1 0 0 0,0 0 1 0 0,0-1-1 0 0,0 1 0 0 0,0 0 0 0 0,1 1 1 0 0,-1-1-1 0 0,1 0 0 0 0,-1 1 1 0 0,1-1-1 0 0,-4 7 0 0 0,-7 13 447 0 0,1 2 0 0 0,0-1 0 0 0,2 2 0 0 0,1-1 0 0 0,-12 51 0 0 0,9-9-86 0 0,-6 77 0 0 0,8 37-386 0 0,-14 113 2020 0 0,20-267-2022 0 0,-1 1 0 0 0,-2-1 0 0 0,-16 43 0 0 0,4-22 22 0 0,-9 20-537 0 0,23-58 120 0 0,1-1 1 0 0,-1 1-1 0 0,-1-2 0 0 0,1 1 1 0 0,-10 9-1 0 0,-1-5-2574 0 0,14-11-2833 0 0</inkml:trace>
  <inkml:trace contextRef="#ctx0" brushRef="#br0" timeOffset="1">0 783 19351 0 0,'0'0'439'0'0,"2"1"62"0"0,4-1-370 0 0,-1 1 1 0 0,1-1-1 0 0,-1 0 0 0 0,1 0 1 0 0,-1-1-1 0 0,1 0 0 0 0,-1 0 0 0 0,9-3 1 0 0,5 0-134 0 0,498-125 94 0 0,-313 73 1256 0 0,42-1-941 0 0,-226 54-2093 0 0,0 0-1 0 0,27 0 1 0 0,-28 4-5134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30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220 134 13823 0 0,'9'1'1247'0'0,"38"-6"1950"0"0,66-17-1 0 0,-46 2-3188 0 0,-54 16-8 0 0,-1-1 0 0 0,19-10 0 0 0,-26 12 0 0 0,-1 0 0 0 0,1 0 0 0 0,-1-1 0 0 0,0 1 0 0 0,0-1 0 0 0,0 0 0 0 0,0 0 0 0 0,6-9 0 0 0,-7 4 0 0 0,-4 8 0 0 0,1 0 0 0 0,0 1 0 0 0,0-1 0 0 0,-1 0 0 0 0,1 0 0 0 0,-1 1 0 0 0,1-1 0 0 0,-1 1 0 0 0,1-1 0 0 0,-1 0 0 0 0,1 1 0 0 0,-1-1 0 0 0,1 1 0 0 0,-1-1 0 0 0,0 1 0 0 0,1-1 0 0 0,-1 1 0 0 0,0 0 0 0 0,1-1 0 0 0,-1 1 0 0 0,0 0 0 0 0,0 0 0 0 0,0-1 0 0 0,1 1 0 0 0,-1 0 0 0 0,0 0 0 0 0,0 0 0 0 0,0 0 0 0 0,-27-1 0 0 0,26 1 0 0 0,-10 1 0 0 0,0 1 0 0 0,1 0 0 0 0,-1 1 0 0 0,0 0 0 0 0,-22 9 0 0 0,9 0 0 0 0,-37 22 0 0 0,21-8 0 0 0,0 2 0 0 0,2 2 0 0 0,1 2 0 0 0,1 1 0 0 0,2 1 0 0 0,-35 46 0 0 0,66-76 3 0 0,1 1-1 0 0,-1 0 1 0 0,1 0-1 0 0,1 0 1 0 0,-1 0-1 0 0,1 0 1 0 0,0 0-1 0 0,0 1 0 0 0,-2 8 1 0 0,4-12-30 0 0,0 0-1 0 0,0 0 1 0 0,0 0 0 0 0,0 0-1 0 0,0 0 1 0 0,0-1 0 0 0,1 1 0 0 0,-1 0-1 0 0,1 0 1 0 0,-1 0 0 0 0,1 0-1 0 0,0-1 1 0 0,0 1 0 0 0,-1 0 0 0 0,1-1-1 0 0,0 1 1 0 0,1-1 0 0 0,-1 1-1 0 0,0-1 1 0 0,0 1 0 0 0,1-1-1 0 0,-1 0 1 0 0,0 0 0 0 0,1 1 0 0 0,0-1-1 0 0,-1 0 1 0 0,1-1 0 0 0,-1 1-1 0 0,1 0 1 0 0,0 0 0 0 0,0-1-1 0 0,2 2 1 0 0,21 3-1743 0 0,4-4-5056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3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272 441 13823 0 0,'0'0'315'0'0,"0"0"45"0"0,0 0 21 0 0,-1 2-49 0 0,1 0-254 0 0,-2 0 0 0 0,1 0 0 0 0,0-1 0 0 0,0 1 0 0 0,0 0-1 0 0,-1 0 1 0 0,1-1 0 0 0,-1 1 0 0 0,0-1 0 0 0,1 1 0 0 0,-1-1 0 0 0,0 0-1 0 0,0 1 1 0 0,0-1 0 0 0,0 0 0 0 0,0 0 0 0 0,0-1 0 0 0,0 1-1 0 0,0 0 1 0 0,0-1 0 0 0,0 1 0 0 0,0-1 0 0 0,-1 1 0 0 0,1-1 0 0 0,0 0-1 0 0,-4 0 1 0 0,1 0-32 0 0,-2 0-44 0 0,0 0 0 0 0,0-1 0 0 0,-1 0 1 0 0,1 0-1 0 0,0-1 0 0 0,0 0 0 0 0,1 0 0 0 0,-1 0 0 0 0,0-1 0 0 0,1 0 0 0 0,-10-5 0 0 0,-1-3 475 0 0,0-1 0 0 0,-26-23 0 0 0,38 31-418 0 0,1-1 0 0 0,0 1-1 0 0,0 0 1 0 0,0-1 0 0 0,0 0-1 0 0,1 0 1 0 0,0 0 0 0 0,0 0-1 0 0,0-1 1 0 0,-1-5 0 0 0,2 7-62 0 0,1 0 1 0 0,1-1 0 0 0,-1 1-1 0 0,0 0 1 0 0,1 0 0 0 0,0 0-1 0 0,0-1 1 0 0,0 1 0 0 0,1 0-1 0 0,-1 0 1 0 0,1-1 0 0 0,0 1-1 0 0,0 0 1 0 0,1 0 0 0 0,1-4-1 0 0,5-8 3 0 0,1 0 0 0 0,0 1 0 0 0,1 0 0 0 0,0 0 0 0 0,2 1 0 0 0,19-20 0 0 0,-5 10 0 0 0,2 0 0 0 0,39-25 0 0 0,-60 44-4 0 0,1 0 0 0 0,0 1-1 0 0,1 0 1 0 0,-1 0 0 0 0,1 1-1 0 0,0 0 1 0 0,-1 0 0 0 0,14-2-1 0 0,-16 5 40 0 0,0-1-1 0 0,0 1 1 0 0,1 0-1 0 0,-1 0 0 0 0,0 1 1 0 0,0-1-1 0 0,0 1 1 0 0,1 1-1 0 0,-1-1 0 0 0,0 1 1 0 0,0 0-1 0 0,-1 1 0 0 0,7 3 1 0 0,10 7 166 0 0,-1 2-1 0 0,-1 1 1 0 0,0 0 0 0 0,-1 1-1 0 0,-1 1 1 0 0,-1 1 0 0 0,28 39-1 0 0,-40-51-246 0 0,-1 0-1 0 0,1 0 0 0 0,-1 1 1 0 0,-1-1-1 0 0,1 1 1 0 0,-1 0-1 0 0,-1 0 0 0 0,3 10 1 0 0,-4-15-32 0 0,-1 1 0 0 0,1 0 0 0 0,-1 0 1 0 0,0 0-1 0 0,0 0 0 0 0,-1 0 0 0 0,1 0 0 0 0,-1 0 0 0 0,0 0 1 0 0,0-1-1 0 0,0 1 0 0 0,0 0 0 0 0,-1-1 0 0 0,1 1 0 0 0,-1 0 1 0 0,0-1-1 0 0,0 0 0 0 0,0 0 0 0 0,-4 5 0 0 0,-1-1 75 0 0,0-1 0 0 0,0 0-1 0 0,-1 0 1 0 0,1-1 0 0 0,-12 6-1 0 0,-43 20 8 0 0,57-29-4 0 0,-29 13-1346 0 0,-1-3 0 0 0,0-1-1 0 0,-56 10 1 0 0,56-15-4717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3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17503 0 0,'-2'0'803'0'0,"0"1"-764"0"0,0-1 1 0 0,0 0-1 0 0,1 0 0 0 0,-1 1 1 0 0,0-1-1 0 0,0 1 0 0 0,0-1 1 0 0,0 1-1 0 0,0 0 0 0 0,1 0 1 0 0,-1 0-1 0 0,0 0 0 0 0,0 0 1 0 0,1 0-1 0 0,-1 1 0 0 0,1-1 1 0 0,0 0-1 0 0,-1 1 0 0 0,1-1 1 0 0,0 1-1 0 0,0-1 0 0 0,-1 1 1 0 0,1 0-1 0 0,1 0 0 0 0,-1-1 1 0 0,0 1-1 0 0,0 2 0 0 0,-31 114-39 0 0,25-85 0 0 0,-1-1 0 0 0,-21 52 0 0 0,-8-5 0 0 0,15-35 0 0 0,1 2 0 0 0,-19 67 0 0 0,37-103-13 0 0,1-1 1 0 0,0 1-1 0 0,1-1 0 0 0,0 1 0 0 0,0 0 0 0 0,2 18 1 0 0,0-23-6 0 0,0-1 0 0 0,0 1 0 0 0,0 0 0 0 0,1-1 0 0 0,0 0 0 0 0,-1 1 1 0 0,2-1-1 0 0,-1 0 0 0 0,0 0 0 0 0,1 0 0 0 0,0 0 0 0 0,0 0 0 0 0,0-1 0 0 0,0 1 1 0 0,0-1-1 0 0,5 3 0 0 0,-3-2-282 0 0,0 0 0 0 0,1-1 0 0 0,-1 0 0 0 0,1 0 0 0 0,-1 0 0 0 0,11 2 0 0 0,10 3-5839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50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2 13823 0 0,'0'0'315'0'0,"0"0"45"0"0,-1 0 21 0 0,-23-1 63 0 0,12 4-432 0 0,10-1 41 0 0,0 0 0 0 0,0 1 0 0 0,1-1 0 0 0,-1 1 0 0 0,1-1 0 0 0,0 1 0 0 0,0 0 0 0 0,0 0 0 0 0,0-1 0 0 0,0 1 0 0 0,0 5 0 0 0,-2 4 234 0 0,-20 51 752 0 0,-1-1 0 0 0,-60 104 0 0 0,-91 100-991 0 0,16-43-4 0 0,94-125-2597 0 0,60-89-3586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3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31 10135 0 0,'0'0'231'0'0,"2"-1"29"0"0,0 1-169 0 0,9-7 413 0 0,-10 6-63 0 0,-6-6 568 0 0,2 5-952 0 0,1 1 0 0 0,-1-1 0 0 0,1 1-1 0 0,-1-1 1 0 0,1 1 0 0 0,-1 0 0 0 0,0 0-1 0 0,0 0 1 0 0,0 0 0 0 0,0 1 0 0 0,1-1-1 0 0,-1 1 1 0 0,0 0 0 0 0,0 0 0 0 0,0 0-1 0 0,0 0 1 0 0,0 0 0 0 0,-3 1 0 0 0,-6 1 296 0 0,1 0 0 0 0,0 1 0 0 0,-14 5 0 0 0,12-3-271 0 0,0 1 1 0 0,1 0 0 0 0,0 1-1 0 0,0 0 1 0 0,1 1-1 0 0,0 0 1 0 0,0 1-1 0 0,1 0 1 0 0,0 1 0 0 0,-13 16-1 0 0,10-9 290 0 0,1 1 0 0 0,0 1 1 0 0,1-1-1 0 0,2 2 0 0 0,-16 40 0 0 0,20-45-185 0 0,0 1-1 0 0,1-1 1 0 0,1 1 0 0 0,0 1-1 0 0,0 24 1 0 0,3-36-187 0 0,0 0 0 0 0,0 0 0 0 0,0 1 0 0 0,1-1 0 0 0,0 0 0 0 0,0 0 0 0 0,1 0 0 0 0,-1 0 0 0 0,1-1 0 0 0,0 1 0 0 0,0 0 0 0 0,1-1 0 0 0,-1 1 0 0 0,1-1 0 0 0,0 0 0 0 0,0 0 0 0 0,1 0 0 0 0,-1 0 0 0 0,1 0 0 0 0,0-1 0 0 0,6 5 0 0 0,-2-3 66 0 0,0-1 1 0 0,1 0-1 0 0,-1-1 0 0 0,1 0 0 0 0,0 0 0 0 0,0-1 1 0 0,0 0-1 0 0,0-1 0 0 0,1 1 0 0 0,-1-2 0 0 0,19 0 1 0 0,-5-2 242 0 0,0-1 0 0 0,0 0 1 0 0,37-12-1 0 0,-25 4-300 0 0,55-25 0 0 0,-72 27-10 0 0,-1-1 1 0 0,1 0 0 0 0,-2-1-1 0 0,26-23 1 0 0,-38 31 0 0 0,-1 0 0 0 0,1 0 0 0 0,-1-1 0 0 0,0 0 0 0 0,0 1 0 0 0,-1-1 0 0 0,1 0 0 0 0,-1-1 0 0 0,0 1 0 0 0,0 0 0 0 0,2-6 0 0 0,-4 7 0 0 0,1-1 0 0 0,-1 1 0 0 0,0 0 0 0 0,1 0 0 0 0,-2 0 0 0 0,1 0 0 0 0,0-1 0 0 0,-1 1 0 0 0,1 0 0 0 0,-1 0 0 0 0,0 0 0 0 0,0 0 0 0 0,0 0 0 0 0,0 0 0 0 0,-1 0 0 0 0,1 0 0 0 0,-4-4 0 0 0,-3-3-147 0 0,1 0-1 0 0,-2 1 1 0 0,1 0-1 0 0,-2 1 1 0 0,1 0 0 0 0,-1 0-1 0 0,0 1 1 0 0,0 0-1 0 0,-15-7 1 0 0,-5 0-676 0 0,-1 1-1 0 0,-39-12 1 0 0,51 20 269 0 0,-24-3 0 0 0,27 6-401 0 0,0-2 1 0 0,-30-9-1 0 0,35 8-747 0 0,3-2-2736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3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102 186 11975 0 0,'-27'20'889'0'0,"18"-13"-761"0"0,-1 0-1 0 0,1 0 1 0 0,-8 10-1 0 0,14-14 28 0 0,0 1 0 0 0,0-1-1 0 0,0 1 1 0 0,1 0 0 0 0,0 0 0 0 0,0 0-1 0 0,0 0 1 0 0,0 0 0 0 0,1 1 0 0 0,0-1 0 0 0,-2 8-1 0 0,2 27 886 0 0,1-1-32 0 0,-1-35-944 0 0,1-1 0 0 0,0 1 0 0 0,0 0 0 0 0,0-1 0 0 0,0 1 0 0 0,0 0 0 0 0,0-1 0 0 0,1 1 0 0 0,-1 0 0 0 0,1-1 0 0 0,0 1 0 0 0,0-1 0 0 0,0 1 0 0 0,0-1 0 0 0,0 1 0 0 0,0-1 0 0 0,1 0 0 0 0,-1 1 0 0 0,1-1 0 0 0,0 0 0 0 0,0 0 0 0 0,-1 0 0 0 0,3 1 0 0 0,9 12 238 0 0,11 18 1 0 0,-17-22-229 0 0,0-2 0 0 0,0 1 1 0 0,1-1-1 0 0,1 0 0 0 0,13 12 1 0 0,-16-16 110 0 0,1 0-1 0 0,0-1 1 0 0,0 1 0 0 0,1-2 0 0 0,0 1-1 0 0,-1-1 1 0 0,14 4 0 0 0,-15-6-141 0 0,-1 0 0 0 0,1-1-1 0 0,-1 1 1 0 0,1-1 0 0 0,-1 0 0 0 0,1-1 0 0 0,-1 1 0 0 0,1-1 0 0 0,-1 0-1 0 0,0 0 1 0 0,1-1 0 0 0,8-3 0 0 0,-3-1 79 0 0,0 1 1 0 0,0-2-1 0 0,-1 1 1 0 0,0-1-1 0 0,0-1 1 0 0,0 0-1 0 0,-1 0 1 0 0,-1-1-1 0 0,1 0 1 0 0,-1 0-1 0 0,-1-1 1 0 0,11-19-1 0 0,-5 0-123 0 0,-9 18 18 0 0,1 1 0 0 0,1-1 0 0 0,6-10 0 0 0,25-26 439 0 0,-26 35-200 0 0,-1-1 0 0 0,0-1 0 0 0,0 1 1 0 0,13-30-1 0 0,-17 31-404 0 0,-1-1 1 0 0,-1 0-1 0 0,0 0 1 0 0,-1 0-1 0 0,0 0 0 0 0,-1-1 1 0 0,0 1-1 0 0,-1-1 1 0 0,-1 0-1 0 0,0 1 1 0 0,-3-15-1 0 0,2 24 46 0 0,0 1 0 0 0,0 0 0 0 0,0-1 0 0 0,0 1-1 0 0,-1 0 1 0 0,1 0 0 0 0,-1 0 0 0 0,0 0 0 0 0,0 0 0 0 0,0 0 0 0 0,-4-3-1 0 0,-9-8-6274 0 0,6 6-506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3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23 15663 0 0,'0'0'356'0'0,"0"-2"50"0"0,8-15 538 0 0,-8 16-944 0 0,0 1 0 0 0,0 0 0 0 0,0 0 1 0 0,0 0-1 0 0,1-1 0 0 0,-1 1 0 0 0,0 0 1 0 0,0 0-1 0 0,0 0 0 0 0,0 0 0 0 0,1-1 1 0 0,-1 1-1 0 0,0 0 0 0 0,0 0 0 0 0,1 0 1 0 0,-1 0-1 0 0,0 0 0 0 0,0 0 0 0 0,0-1 1 0 0,1 1-1 0 0,-1 0 0 0 0,0 0 0 0 0,0 0 1 0 0,1 0-1 0 0,-1 0 0 0 0,0 0 0 0 0,0 0 1 0 0,1 0-1 0 0,-1 0 0 0 0,0 0 0 0 0,0 0 1 0 0,1 1-1 0 0,-1-1 0 0 0,0 0 0 0 0,0 0 1 0 0,1 0-1 0 0,-1 0 0 0 0,0 0 0 0 0,0 0 1 0 0,1 0-1 0 0,-1 1 0 0 0,0-1 0 0 0,0 0 1 0 0,0 0-1 0 0,0 0 0 0 0,1 1 0 0 0,-1-1 1 0 0,0 0-1 0 0,0 0 0 0 0,0 0 0 0 0,0 1 1 0 0,0-1-1 0 0,1 0 0 0 0,-1 0 0 0 0,0 1 1 0 0,0-1-1 0 0,0 0 0 0 0,0 1 0 0 0,0-1 0 0 0,2 3 48 0 0,-1 0 0 0 0,1 0 0 0 0,-1 1 0 0 0,0-1 0 0 0,0 1 0 0 0,0-1 0 0 0,-1 1 0 0 0,1-1 0 0 0,-1 8-1 0 0,-2 34 758 0 0,1-33-657 0 0,-12 82 301 0 0,-32 119-1 0 0,13-71 703 0 0,6-13-577 0 0,-47 248-540 0 0,55-259-248 0 0,11-68-7229 0 0,7-50 5396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32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19351 0 0,'0'0'439'0'0,"0"0"62"0"0,0 0 33 0 0,0 0-65 0 0,1 1-309 0 0,0 1-159 0 0,0-1 0 0 0,0 0 0 0 0,0 1 0 0 0,0-1 0 0 0,0 0 1 0 0,1 0-1 0 0,-1 0 0 0 0,0 0 0 0 0,1 0 0 0 0,-1 0 0 0 0,1-1 0 0 0,-1 1 0 0 0,1 0 1 0 0,-1-1-1 0 0,1 1 0 0 0,3 0 0 0 0,32 6-4 0 0,-31-6 4 0 0,23 2 421 0 0,1-2 1 0 0,-1-1-1 0 0,57-8 0 0 0,-57 5-228 0 0,161-29-4 0 0,-4-15-248 0 0,-51 12-738 0 0,-127 33 587 0 0,16-4-462 0 0,0 1 1 0 0,27-2 0 0 0,-45 6 416 0 0,0 1 1 0 0,0 0-1 0 0,0 0 1 0 0,0 0-1 0 0,1 1 1 0 0,-1 0-1 0 0,0 0 1 0 0,-1 1-1 0 0,1 0 1 0 0,0 0-1 0 0,0 0 1 0 0,-1 1-1 0 0,11 6 1 0 0,-1 4-5893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3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23039 0 0,'0'0'512'0'0,"0"0"96"0"0,0 0 32 0 0,9 18 0 0 0,-9-18-512 0 0,-3 12-128 0 0,-4-1 0 0 0,0-1 0 0 0,0-1 0 0 0,-1 2 0 0 0,1-1 0 0 0,0-1 0 0 0,0-4-1616 0 0,-2-3-344 0 0,-14-4-72 0 0,23 2-16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33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57 8287 0 0,'-2'-8'275'0'0,"1"0"-1"0"0,-2-15 0 0 0,2 5 6351 0 0,7 29-5547 0 0,0-2-108 0 0,1 10-401 0 0,-1-1 0 0 0,0 1 0 0 0,-2 0 0 0 0,0 0 0 0 0,1 26 0 0 0,-1-12-312 0 0,2 16-225 0 0,-3 1 0 0 0,-3 58 0 0 0,-19 99-987 0 0,16-192 649 0 0,0 6-819 0 0,0 23 0 0 0,3-42 409 0 0,0-2-857 0 0,0 0-379 0 0,0 0-80 0 0,0 0-15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3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13823 0 0,'2'-2'315'0'0,"0"-2"-230"0"0,1 0 1 0 0,0 0 0 0 0,0 0-1 0 0,0 0 1 0 0,1 1-1 0 0,0-1 1 0 0,-1 1-1 0 0,1 0 1 0 0,0 0-1 0 0,0 0 1 0 0,1 0-1 0 0,-1 1 1 0 0,8-3-1 0 0,-2 1 287 0 0,1 0 0 0 0,0 0-1 0 0,0 1 1 0 0,0 1 0 0 0,0 0-1 0 0,0 0 1 0 0,1 1 0 0 0,-1 1-1 0 0,1 0 1 0 0,-1 0 0 0 0,20 4-1 0 0,16 8 927 0 0,70 26 0 0 0,-104-33-1097 0 0,167 63 779 0 0,-151-59-990 0 0,1-1-1 0 0,1-2 0 0 0,-1-1 1 0 0,39 1-1 0 0,-13-6-53 0 0,1-2-1 0 0,-1-2 1 0 0,-1-3 0 0 0,1-3-1 0 0,-1-2 1 0 0,98-35-1 0 0,-91 23-3476 0 0,71-40-1 0 0,-63 26-3340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3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15663 0 0,'0'0'719'0'0,"0"0"-20"0"0,-1 1-449 0 0,-4 4-164 0 0,1-1-1 0 0,0 1 0 0 0,0 0 1 0 0,1 0-1 0 0,-1 1 0 0 0,1-1 1 0 0,0 1-1 0 0,1-1 0 0 0,-3 8 1 0 0,-17 58 919 0 0,9-8-1476 0 0,-11 114 0 0 0,14 65 972 0 0,9-221-712 0 0,10 328 1096 0 0,0-271-2643 0 0,-9-76 1959 0 0,0-2 250 0 0,0 0 49 0 0,0 0-127 0 0,-2-22-1525 0 0,-13-73 746 0 0,10 65 306 0 0,-5-51-1 0 0,10 62 211 0 0,1-1-1 0 0,0 1 1 0 0,2 0-1 0 0,0 0 1 0 0,1 0-1 0 0,0 1 1 0 0,14-32-1 0 0,-17 47-37 0 0,1 0-1 0 0,-1 0 0 0 0,1 0 1 0 0,0 0-1 0 0,0 0 0 0 0,0 0 0 0 0,1 0 1 0 0,-1 1-1 0 0,1-1 0 0 0,0 1 1 0 0,-1 0-1 0 0,1 0 0 0 0,0 0 1 0 0,4-2-1 0 0,-3 2-60 0 0,2 0 1 0 0,-1 0-1 0 0,0 0 1 0 0,0 0-1 0 0,0 1 0 0 0,1 0 1 0 0,-1 1-1 0 0,10-1 1 0 0,-7 1 20 0 0,1 0 0 0 0,0 1 0 0 0,0 0 0 0 0,0 1 1 0 0,-1 0-1 0 0,1 0 0 0 0,-1 1 0 0 0,0 0 0 0 0,1 1 0 0 0,-1-1 1 0 0,9 7-1 0 0,-8-3 91 0 0,0 0 1 0 0,-1 0-1 0 0,0 1 1 0 0,0 0-1 0 0,-1 0 1 0 0,0 1-1 0 0,0 0 1 0 0,-1 0-1 0 0,0 1 0 0 0,-1 0 1 0 0,0 0-1 0 0,-1 0 1 0 0,5 12-1 0 0,-4-3-138 0 0,-1-1 0 0 0,0 0-1 0 0,-1 1 1 0 0,-1 0-1 0 0,-1 0 1 0 0,-1-1 0 0 0,-2 21-1 0 0,-1 26-803 0 0,3-36-5334 0 0,0-18-91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3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17 13823 0 0,'0'0'315'0'0,"0"0"45"0"0,0 0 21 0 0,0 0-49 0 0,-1-1-220 0 0,-8-1-108 0 0,1 0-1 0 0,0 0 1 0 0,-15 0 0 0 0,-2-1-7 0 0,17 1 106 0 0,0 1-1 0 0,1 0 0 0 0,-1 1 1 0 0,0 0-1 0 0,0 0 0 0 0,1 0 0 0 0,-1 1 1 0 0,0 0-1 0 0,1 1 0 0 0,-1 0 1 0 0,1 0-1 0 0,-1 0 0 0 0,1 1 1 0 0,0 0-1 0 0,0 1 0 0 0,0 0 1 0 0,1 0-1 0 0,-7 5 0 0 0,-1 3 204 0 0,0 1-1 0 0,1 0 1 0 0,1 1-1 0 0,0 0 1 0 0,-10 17 0 0 0,17-23-430 0 0,-9 12-169 0 0,0 1 1 0 0,-11 26 0 0 0,19-34 178 0 0,1 0 1 0 0,0 0 0 0 0,0 1-1 0 0,2-1 1 0 0,-3 18-1 0 0,7-19 114 0 0,0-12 0 0 0,-1 1 0 0 0,1-1 0 0 0,0 1 0 0 0,-1-1 0 0 0,1 1 0 0 0,0-1 0 0 0,0 0 0 0 0,-1 1 0 0 0,1-1 0 0 0,0 0 0 0 0,0 0 0 0 0,0 1 0 0 0,-1-1 0 0 0,1 0 0 0 0,0 0 0 0 0,0 0 0 0 0,0 0 0 0 0,0 0 0 0 0,-1 0 0 0 0,1 0 0 0 0,0 0 0 0 0,0-1 0 0 0,0 1 0 0 0,0 0 0 0 0,23-8 0 0 0,-21 7 0 0 0,33-16 364 0 0,0-2 0 0 0,-1-1 0 0 0,56-42 0 0 0,7-5 172 0 0,-93 64-536 0 0,6-4 0 0 0,-1 1 0 0 0,17-6 0 0 0,-27 11 0 0 0,1 1 0 0 0,-1 0 0 0 0,1 0 0 0 0,-1-1 0 0 0,1 1 0 0 0,-1 0 0 0 0,1 0 0 0 0,-1 0 0 0 0,1 0 0 0 0,-1 0 0 0 0,1 0 0 0 0,-1 0 0 0 0,1 0 0 0 0,-1 0 0 0 0,1 0 0 0 0,-1 0 0 0 0,1 0 0 0 0,-1 0 0 0 0,1 0 0 0 0,-1 0 0 0 0,1 1 0 0 0,-1-1 0 0 0,1 0 0 0 0,-1 0 0 0 0,1 0 0 0 0,-1 1 0 0 0,3 6 0 0 0,-3-7 0 0 0,1 4 0 0 0,0-1-1 0 0,0 1 1 0 0,-1 0 0 0 0,0-1-1 0 0,1 1 1 0 0,-1 0-1 0 0,0 0 1 0 0,-1-1 0 0 0,1 1-1 0 0,-1 4 1 0 0,-13 40 28 0 0,9-37-240 0 0,-4 24-1 0 0,9-34 517 0 0,0 7-2093 0 0,0-8 1649 0 0,0 0 1 0 0,1 0-1 0 0,-1 0 0 0 0,0 0 0 0 0,1 0 1 0 0,-1 0-1 0 0,0 0 0 0 0,1 0 1 0 0,-1 0-1 0 0,0 0 0 0 0,0 0 0 0 0,1 0 1 0 0,-1 0-1 0 0,0 0 0 0 0,1 0 1 0 0,-1 0-1 0 0,0 0 0 0 0,0-1 0 0 0,1 1 1 0 0,-1 0-1 0 0,0 0 0 0 0,0 0 1 0 0,1 0-1 0 0,-1-1 0 0 0,0 1 0 0 0,1 0 1 0 0,9-8-4979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3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69 17503 0 0,'40'-69'1976'0'0,"-67"140"-63"0"0,21-56-1850 0 0,-68 215-47 0 0,42-131-16 0 0,12-36 0 0 0,-45 137 0 0 0,50-150-575 0 0,-15 90 0 0 0,19-77-171 0 0,7-39 93 0 0,2 0 0 0 0,1 0-1 0 0,1 0 1 0 0,0 0 0 0 0,2 0-1 0 0,6 29 1 0 0,-5-38-4806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5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0 557 11975 0 0,'11'-13'547'0'0,"-9"11"-11"0"0,7-6-323 0 0,119-114 1843 0 0,-80 73-2056 0 0,93-71 0 0 0,67-23 0 0 0,-206 142 0 0 0,88-53-18 0 0,-72 45 41 0 0,0 0-1 0 0,0 1 1 0 0,24-6-1 0 0,-38 13 73 0 0,0 0 0 0 0,0 0-1 0 0,0 1 1 0 0,0-1 0 0 0,0 1 0 0 0,0 0-1 0 0,1 0 1 0 0,-1 0 0 0 0,0 0 0 0 0,8 3-1 0 0,-10-3-53 0 0,0 1-1 0 0,0 0 1 0 0,0 0 0 0 0,-1 0-1 0 0,1 0 1 0 0,0 1 0 0 0,0-1-1 0 0,-1 0 1 0 0,1 1-1 0 0,-1-1 1 0 0,1 1 0 0 0,-1 0-1 0 0,1-1 1 0 0,-1 1-1 0 0,0 0 1 0 0,0 0 0 0 0,0 0-1 0 0,0 0 1 0 0,0 0-1 0 0,-1 0 1 0 0,1 0 0 0 0,0 4-1 0 0,2 7-40 0 0,-1 0 0 0 0,-1 1 0 0 0,0-1 0 0 0,-1 1 0 0 0,-3 20 0 0 0,0-9 0 0 0,-1-1 0 0 0,-9 28 0 0 0,10-42 80 0 0,0 0 0 0 0,-1-1 0 0 0,0 1 0 0 0,-1-1 0 0 0,1 1 0 0 0,-2-1 0 0 0,0-1 0 0 0,0 1 0 0 0,0-1 0 0 0,-1 0 0 0 0,0-1 0 0 0,-1 1 0 0 0,1-1 0 0 0,-1-1 0 0 0,-1 0 0 0 0,1 0 0 0 0,-19 9 0 0 0,-150 64 579 0 0,6-4-710 0 0,46-21-395 0 0,100-45-1276 0 0,0-1 1 0 0,-51 8 0 0 0,45-13-325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3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17503 0 0,'0'0'399'0'0,"0"0"60"0"0,2 0 21 0 0,69 5 102 0 0,16-14-544 0 0,-64 6 331 0 0,-1 0 0 0 0,0 1 0 0 0,1 1 0 0 0,42 4 0 0 0,25 17-190 0 0,-59-12-183 0 0,1-1-1 0 0,51 4 0 0 0,-70-11-709 0 0,25-2-1 0 0,-13-3-6432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36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13823 0 0,'0'0'630'0'0,"2"0"-13"0"0,-1 0-602 0 0,0 0 0 0 0,-1 1 0 0 0,1-1 1 0 0,0 0-1 0 0,0 0 0 0 0,-1 0 0 0 0,1 0 0 0 0,0 1 0 0 0,-1-1 1 0 0,1 0-1 0 0,0 1 0 0 0,-1-1 0 0 0,1 0 0 0 0,0 1 0 0 0,-1-1 0 0 0,1 1 1 0 0,0 0-1 0 0,0 5-9 0 0,-1-5 38 0 0,0 5 190 0 0,1 1-1 0 0,-1 0 1 0 0,0 0 0 0 0,-1 0 0 0 0,1 0 0 0 0,-3 7 0 0 0,-12 43 859 0 0,4-19-401 0 0,2 6 554 0 0,-3 50-1 0 0,3 2-1080 0 0,4-35-1041 0 0,5-60-450 0 0,0-1-3444 0 0,0 0-1474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36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15663 0 0,'0'0'696'0'0,"0"0"136"0"0,0 0-664 0 0,-2 11-168 0 0,-2-1 0 0 0,1 1 0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36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 19351 0 0,'0'0'439'0'0,"0"0"62"0"0,-2 1 33 0 0,1 1-465 0 0,0-1 1 0 0,-1 0 0 0 0,0 0 0 0 0,1 1 0 0 0,-1-1-1 0 0,0 0 1 0 0,0 0 0 0 0,-2 1 0 0 0,-13 7-52 0 0,-38 33-429 0 0,40-28 185 0 0,-1-1 0 0 0,-1 0 0 0 0,0-2 1 0 0,-1 0-1 0 0,0-1 0 0 0,-22 9 0 0 0,37-18 225 0 0,-17 6-348 0 0,1-1 1 0 0,-32 6-1 0 0,44-11 265 0 0,0 0 1 0 0,0-1 0 0 0,0 0-1 0 0,0-1 1 0 0,0 1 0 0 0,0-1-1 0 0,0 0 1 0 0,0-1-1 0 0,0 0 1 0 0,0 0 0 0 0,-7-4-1 0 0,6 3 148 0 0,6 2 274 0 0,2 1 136 0 0,0 0 34 0 0,0 0-65 0 0,0 13-278 0 0,1-6-165 0 0,0-1 0 0 0,0 1 0 0 0,1-1 0 0 0,-1 1 0 0 0,1-1 0 0 0,1 0 0 0 0,-1 0 0 0 0,1 0 0 0 0,0 0 0 0 0,0 0 0 0 0,8 9 0 0 0,6 7 0 0 0,28 28 0 0 0,-37-42 0 0 0,7 7-336 0 0,1 0 0 0 0,0-2 0 0 0,1 0 0 0 0,31 18-1 0 0,-11-12 214 0 0,55 21-1 0 0,-88-39 291 0 0,-1 1-1 0 0,1 0 1 0 0,-1-1-1 0 0,1 1 0 0 0,-1 0 1 0 0,0 1-1 0 0,0-1 1 0 0,0 1-1 0 0,0-1 1 0 0,0 1-1 0 0,3 5 0 0 0,-5-7-110 0 0,0 0 1 0 0,0 1-1 0 0,-1-1 0 0 0,1 0 0 0 0,-1 1 0 0 0,0-1 0 0 0,1 0 0 0 0,-1 1 0 0 0,0-1 0 0 0,0 0 0 0 0,0 1 0 0 0,0-1 0 0 0,0 1 0 0 0,0-1 1 0 0,0 1-1 0 0,0-1 0 0 0,0 0 0 0 0,-1 1 0 0 0,1-1 0 0 0,-1 0 0 0 0,1 1 0 0 0,-1-1 0 0 0,1 0 0 0 0,-1 0 0 0 0,0 1 0 0 0,0-1 1 0 0,1 0-1 0 0,-1 0 0 0 0,0 0 0 0 0,0 0 0 0 0,0 0 0 0 0,0 0 0 0 0,0 0 0 0 0,-3 1 0 0 0,-7 6-53 0 0,-2 0-1 0 0,1-1 0 0 0,-1 0 1 0 0,0-1-1 0 0,-18 5 1 0 0,11-3-2 0 0,-19 7 79 0 0,-77 20 0 0 0,100-32-431 0 0,-1 0 0 0 0,1-1 0 0 0,-1 0 1 0 0,0-2-1 0 0,0 0 0 0 0,1-1 0 0 0,-28-4 1 0 0,18-3-6476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3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 13823 0 0,'0'0'630'0'0,"3"0"-13"0"0,2-2-476 0 0,29-6 41 0 0,-32 8 194 0 0,-2 0 113 0 0,2 1-380 0 0,0-1-1 0 0,0 1 1 0 0,0 0 0 0 0,0 0 0 0 0,-1 0-1 0 0,1 1 1 0 0,0-1 0 0 0,-1 0 0 0 0,1 1-1 0 0,-1-1 1 0 0,0 1 0 0 0,1-1 0 0 0,-1 1-1 0 0,0-1 1 0 0,0 1 0 0 0,0 0 0 0 0,0 0-1 0 0,0 0 1 0 0,1 3 0 0 0,1 3 114 0 0,-1 0 1 0 0,0 1 0 0 0,2 11-1 0 0,-1 28 508 0 0,-1 1-1 0 0,-9 90 1 0 0,5-116-779 0 0,-5 48 48 0 0,-3 0 0 0 0,-3 0 0 0 0,-37 114 0 0 0,47-181-12 0 0,3-3-12 0 0,-1 0 0 0 0,1 0-1 0 0,-1 0 1 0 0,1 0 0 0 0,-1 0-1 0 0,1 0 1 0 0,0 1 0 0 0,0-1-1 0 0,-1 0 1 0 0,1 0 0 0 0,0 0-1 0 0,0 0 1 0 0,0 1 0 0 0,0-1-1 0 0,1 1 1 0 0,-1-3-74 0 0,0 0 0 0 0,0 0-1 0 0,1 0 1 0 0,-1 0 0 0 0,1 0 0 0 0,-1 0 0 0 0,1 0 0 0 0,-1 0-1 0 0,1 0 1 0 0,-1 1 0 0 0,2-3 0 0 0,2-2-969 0 0,7-17-5759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3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173 336 10135 0 0,'-1'2'464'0'0,"-7"8"-294"0"0,0 0-1 0 0,-1-1 1 0 0,-1 0-1 0 0,-11 10 1 0 0,15-14 57 0 0,-4 4 132 0 0,-1 0-12 0 0,0 0-1 0 0,-1 0 1 0 0,-13 7-1 0 0,24-15 380 0 0,1-1 244 0 0,-14-11 1233 0 0,11 8-2069 0 0,1 0 1 0 0,-1 0-1 0 0,1-1 0 0 0,-1 1 1 0 0,1-1-1 0 0,1 0 0 0 0,-1 0 1 0 0,0 0-1 0 0,1 0 0 0 0,0 0 1 0 0,0 0-1 0 0,0 0 1 0 0,0 0-1 0 0,1 0 0 0 0,-1-5 1 0 0,2 3 19 0 0,-1-1 1 0 0,1 1-1 0 0,1 0 1 0 0,-1 0-1 0 0,1 0 1 0 0,0 0-1 0 0,0 0 0 0 0,1 0 1 0 0,3-6-1 0 0,6-6-62 0 0,0 0 0 0 0,1 1 0 0 0,1 0-1 0 0,28-25 1 0 0,-19 21-92 0 0,1 1 0 0 0,1 2 0 0 0,0 0 0 0 0,1 2 0 0 0,1 1 0 0 0,1 1 0 0 0,0 1 0 0 0,1 1 0 0 0,47-12 0 0 0,-43 16 0 0 0,1 1 0 0 0,-1 2 0 0 0,1 2 0 0 0,0 0 0 0 0,0 3 0 0 0,1 0 0 0 0,-1 3 0 0 0,50 9 0 0 0,-66-9 0 0 0,-1 1 0 0 0,0 1 0 0 0,0 1 0 0 0,0 0 0 0 0,-1 1 0 0 0,0 1 0 0 0,0 0 0 0 0,-1 1 0 0 0,0 1 0 0 0,-1 1 0 0 0,0 0 0 0 0,14 14 0 0 0,-26-23 0 0 0,0 0 0 0 0,1 1 0 0 0,-2-1 0 0 0,1 1 0 0 0,0-1 0 0 0,-1 1 0 0 0,1-1 0 0 0,-1 1 0 0 0,1 0 0 0 0,-1 0 0 0 0,0 0 0 0 0,-1 0 0 0 0,1 0 0 0 0,0 0 0 0 0,-1 0 0 0 0,0 0 0 0 0,1 0 0 0 0,-1 0 0 0 0,-1 4 0 0 0,0-3 0 0 0,0 0 0 0 0,0 0 0 0 0,0-1 0 0 0,-1 1 0 0 0,1 0 0 0 0,-1-1 0 0 0,0 1 0 0 0,0-1 0 0 0,-1 1 0 0 0,1-1 0 0 0,-1 0 0 0 0,1 0 0 0 0,-1 0 0 0 0,-3 3 0 0 0,-16 12 265 0 0,-1 0-1 0 0,-34 20 1 0 0,-55 23 1002 0 0,33-18-1280 0 0,38-23-619 0 0,0-2 0 0 0,-51 16 0 0 0,90-33 572 0 0,-63 18-983 0 0,56-17 414 0 0,1-1 0 0 0,-1 0 0 0 0,0 0 0 0 0,0-1 0 0 0,-17-1 0 0 0,7-2-895 0 0,15 2-11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3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0 11975 0 0,'0'0'267'0'0,"2"1"42"0"0,20 5 291 0 0,-10-4-409 0 0,-1 1-1 0 0,13 6 1 0 0,-22-9 296 0 0,0 3 236 0 0,2 1-504 0 0,-5-3 2932 0 0,-130 70-2031 0 0,119-63-1120 0 0,1 1 0 0 0,1 0 0 0 0,-1 1 0 0 0,2 0 0 0 0,-1 0 0 0 0,2 1 0 0 0,-10 15 0 0 0,-3 1 0 0 0,-10 15 0 0 0,1 1 0 0 0,2 2 0 0 0,3 0 0 0 0,1 2 0 0 0,2 1 0 0 0,-24 78 0 0 0,41-110 0 0 0,1-1 0 0 0,1 1 0 0 0,1 1 0 0 0,0-1 0 0 0,1 0 0 0 0,0 0 0 0 0,3 27 0 0 0,-1-36 0 0 0,1 0 0 0 0,-1 0 0 0 0,1 0 0 0 0,0-1 0 0 0,1 1 0 0 0,-1 0 0 0 0,2-1 0 0 0,-1 0 0 0 0,0 0 0 0 0,1 0 0 0 0,0 0 0 0 0,1 0 0 0 0,-1-1 0 0 0,1 0 0 0 0,0 0 0 0 0,0 0 0 0 0,1 0 0 0 0,0-1 0 0 0,10 6 0 0 0,-3-3 0 0 0,0-1 0 0 0,1 0 0 0 0,0-2 0 0 0,0 1 0 0 0,0-2 0 0 0,29 4 0 0 0,-11-4 0 0 0,1-2 0 0 0,33-2 0 0 0,-35-3-952 0 0,-2-2-3440 0 0,-2-3-1656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4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206 739 4607 0 0,'0'0'102'0'0,"-1"2"20"0"0,-2 9 53 0 0,3-10-169 0 0,-1 1 0 0 0,1 0 1 0 0,0 0-1 0 0,-1 0 0 0 0,0-1 0 0 0,1 1 1 0 0,-1 0-1 0 0,0-1 0 0 0,0 1 1 0 0,0-1-1 0 0,0 1 0 0 0,-2 2 0 0 0,-32 21-1013 0 0,13-10-394 0 0,-9 2 599 0 0,-59 74 13124 0 0,90-90-11810 0 0,-2 0-68 0 0,-3 5-289 0 0,0 0-66 0 0,4-5 282 0 0,1-1 117 0 0,0 0 21 0 0,0 0 3 0 0,0 0 0 0 0,24-26 69 0 0,-2-2 0 0 0,30-48 0 0 0,-42 60-249 0 0,139-223 1376 0 0,10-17-1811 0 0,-3 28 103 0 0,-105 162 0 0 0,-51 66 0 0 0,0 0 0 0 0,0 0 0 0 0,0-1 0 0 0,1 1 0 0 0,-1 0 0 0 0,0 0 0 0 0,0 0 0 0 0,0 0 0 0 0,0-1 0 0 0,0 1 0 0 0,1 0 0 0 0,-1 0 0 0 0,0 0 0 0 0,0 0 0 0 0,0 0 0 0 0,0-1 0 0 0,1 1 0 0 0,-1 0 0 0 0,0 0 0 0 0,0 0 0 0 0,0 0 0 0 0,1 0 0 0 0,-1 0 0 0 0,0 0 0 0 0,0 0 0 0 0,1 0 0 0 0,-1 0 0 0 0,0 0 0 0 0,0 0 0 0 0,0 0 0 0 0,1 0 0 0 0,-1 0 0 0 0,0 0 0 0 0,0 0 0 0 0,0 0 0 0 0,1 0 0 0 0,-1 0 0 0 0,0 0 0 0 0,0 0 0 0 0,0 0 0 0 0,1 1 0 0 0,-1-1 0 0 0,0 0 0 0 0,0 0 0 0 0,0 0 0 0 0,1 0 0 0 0,-1 0 0 0 0,0 1 0 0 0,0-1 0 0 0,0 0 0 0 0,0 0 0 0 0,0 0 0 0 0,0 1 0 0 0,0-1 0 0 0,1 0 0 0 0,-1 0 0 0 0,0 0 0 0 0,0 1 0 0 0,0-1 0 0 0,0 0 0 0 0,0 0 0 0 0,0 0 0 0 0,0 1 0 0 0,2 14 0 0 0,-1-15 0 0 0,1 44 0 0 0,-2-35 0 0 0,0 0 0 0 0,0 0 0 0 0,1 0 0 0 0,1 0 0 0 0,-1 0 0 0 0,1 0 0 0 0,1-1 0 0 0,4 12 0 0 0,0-6-157 0 0,-1 1 0 0 0,-1 0-1 0 0,-1 1 1 0 0,6 27 0 0 0,1 65-941 0 0,-8-72 990 0 0,0-2 211 0 0,22 179 1770 0 0,-17-175-1864 0 0,24 72 0 0 0,-24-92-10 0 0,0 0 1 0 0,0 0 0 0 0,2-1 0 0 0,0 0-1 0 0,23 27 1 0 0,-12-18-64 0 0,-21-25-273 0 0,0-1-138 0 0,0 0-33 0 0,0 0-4 0 0,0 0 0 0 0,0 0 0 0 0,-37 7-4274 0 0,28-4-332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4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13823 0 0,'0'0'630'0'0,"0"0"-13"0"0,1 0-393 0 0,30-19 769 0 0,65-29-1 0 0,-63 36-537 0 0,121-44 1216 0 0,-126 48-1196 0 0,1 1 0 0 0,0 1 1 0 0,43-4-1 0 0,-62 10-452 0 0,0-1 1 0 0,0 1 0 0 0,0 1-1 0 0,0 0 1 0 0,-1 0 0 0 0,16 4-1 0 0,-15 1-975 0 0,-8 4-4002 0 0,-3-1-1732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42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6447 0 0,'2'1'298'0'0,"32"7"100"0"0,-33-8-341 0 0,0 0 0 0 0,0 0 0 0 0,0 0 0 0 0,0 0 0 0 0,0 0 0 0 0,0 1-1 0 0,1-1 1 0 0,-1 0 0 0 0,0 1 0 0 0,0-1 0 0 0,0 1 0 0 0,0-1 0 0 0,0 1-1 0 0,0 0 1 0 0,0-1 0 0 0,-1 1 0 0 0,1 0 0 0 0,0 0 0 0 0,0 0 0 0 0,0-1-1 0 0,-1 1 1 0 0,1 0 0 0 0,0 0 0 0 0,0 1 0 0 0,1 2 349 0 0,1 0-21 0 0,-1 0-1 0 0,1 0 1 0 0,-1 0-1 0 0,0 0 1 0 0,0 1-1 0 0,-1-1 1 0 0,1 0 0 0 0,-1 1-1 0 0,0 0 1 0 0,1 8-1 0 0,0 5 845 0 0,-3 27 1 0 0,1-19-647 0 0,-2 2-281 0 0,-1 0 0 0 0,-9 41 0 0 0,1-4-76 0 0,10-57-123 0 0,0 1-1 0 0,1-1 0 0 0,0 1 1 0 0,0-1-1 0 0,1 1 1 0 0,0-1-1 0 0,0 1 0 0 0,1-1 1 0 0,5 14-1 0 0,-6-18-55 0 0,1 0-1 0 0,0 0 1 0 0,0-1-1 0 0,0 1 1 0 0,0 0-1 0 0,1-1 1 0 0,0 0 0 0 0,-1 0-1 0 0,1 0 1 0 0,0 0-1 0 0,0 0 1 0 0,1 0-1 0 0,-1-1 1 0 0,0 1-1 0 0,1-1 1 0 0,0 0-1 0 0,-1 0 1 0 0,1 0 0 0 0,0-1-1 0 0,0 1 1 0 0,6 0-1 0 0,3 0 62 0 0,0-1 0 0 0,0 0 0 0 0,0-1-1 0 0,0-1 1 0 0,0 0 0 0 0,0 0 0 0 0,0-1 0 0 0,0-1-1 0 0,0-1 1 0 0,-1 1 0 0 0,0-2 0 0 0,1 0-1 0 0,-1 0 1 0 0,-1-1 0 0 0,1-1 0 0 0,-1 0 0 0 0,-1 0-1 0 0,18-16 1 0 0,-25 20-108 0 0,0 0 0 0 0,0 0 0 0 0,0-1 0 0 0,-1 1 0 0 0,0-1 0 0 0,1 1 0 0 0,-1-1 0 0 0,0 0 0 0 0,-1 0 0 0 0,1 0 0 0 0,-1 0 0 0 0,0 0 0 0 0,0-1 0 0 0,0 1 0 0 0,0-5 0 0 0,2-7 0 0 0,9-26 0 0 0,-8 26 0 0 0,6-28 0 0 0,-2-34-134 0 0,-3 0 1 0 0,-9-113-1 0 0,0 106-1861 0 0,3 28-3266 0 0,1 42 3214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4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15663 0 0,'0'0'356'0'0,"0"0"50"0"0,0 0 20 0 0,0 0-42 0 0,7 0-236 0 0,42-4 9 0 0,55-6 609 0 0,124-25 2004 0 0,135-24-327 0 0,-294 44-2381 0 0,176-41-2917 0 0,-194 44 1832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5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89 11975 0 0,'0'0'267'0'0,"0"0"42"0"0,0 1 17 0 0,-4 9 3 0 0,-6 9-248 0 0,9-18 27 0 0,1 0-1 0 0,-1 0 1 0 0,1 0-1 0 0,-1 0 1 0 0,1 1-1 0 0,0-1 1 0 0,-1 0-1 0 0,1 0 1 0 0,0 1-1 0 0,0-1 1 0 0,0 0-1 0 0,0 0 0 0 0,0 1 1 0 0,0-1-1 0 0,0 0 1 0 0,0 0-1 0 0,1 1 1 0 0,-1-1-1 0 0,0 0 1 0 0,1 2-1 0 0,0-2 2 0 0,0 0-1 0 0,0 1 1 0 0,0-1-1 0 0,0 0 0 0 0,1 0 1 0 0,-1 1-1 0 0,0-1 1 0 0,0 0-1 0 0,1 0 1 0 0,-1-1-1 0 0,1 1 1 0 0,-1 0-1 0 0,1 0 0 0 0,-1-1 1 0 0,3 2-1 0 0,2-1 116 0 0,0 1 0 0 0,1-1 0 0 0,-1 0 0 0 0,0-1 0 0 0,0 0-1 0 0,0 0 1 0 0,10-1 0 0 0,46-10 188 0 0,-24 4-471 0 0,-15 3 96 0 0,-1 0-1 0 0,34-13 1 0 0,-48 14-213 0 0,0 0 0 0 0,0 0 0 0 0,-1-1 0 0 0,0 0 0 0 0,1-1 0 0 0,-2 1 0 0 0,1-1 0 0 0,0-1 0 0 0,-1 1 0 0 0,6-8 0 0 0,-11 12 169 0 0,-1 1 1 0 0,0-1 0 0 0,1 0 0 0 0,-1 1 0 0 0,0-1 0 0 0,0 0-1 0 0,1 1 1 0 0,-1-1 0 0 0,0 0 0 0 0,0 1 0 0 0,0-1 0 0 0,0 0 0 0 0,0 1-1 0 0,0-1 1 0 0,0 0 0 0 0,0 0 0 0 0,0 1 0 0 0,0-1 0 0 0,0 0-1 0 0,-1 1 1 0 0,1-1 0 0 0,0 0 0 0 0,0 1 0 0 0,-1-1 0 0 0,1 1 0 0 0,0-1-1 0 0,-1 0 1 0 0,1 1 0 0 0,-1-1 0 0 0,0 0 0 0 0,-15-14-355 0 0,15 14 305 0 0,-5-3-74 0 0,0 0 1 0 0,-1 0-1 0 0,0 1 1 0 0,0 0-1 0 0,0 0 1 0 0,0 1-1 0 0,0 0 1 0 0,-1 0-1 0 0,1 1 0 0 0,0-1 1 0 0,-1 2-1 0 0,1-1 1 0 0,-1 1-1 0 0,-7 1 1 0 0,-11 1-441 0 0,1 1 0 0 0,-45 12-1 0 0,40-8 770 0 0,1 2 1 0 0,1 1-1 0 0,0 1 0 0 0,0 1 0 0 0,1 2 0 0 0,0 0 1 0 0,1 2-1 0 0,1 1 0 0 0,-41 37 0 0 0,59-47-112 0 0,0 0-1 0 0,1 0 1 0 0,0 0-1 0 0,0 0 1 0 0,1 1-1 0 0,0 0 1 0 0,1 0 0 0 0,-1 1-1 0 0,-4 14 1 0 0,8-18-41 0 0,0-1 0 0 0,0 1 0 0 0,0-1 1 0 0,0 1-1 0 0,1 0 0 0 0,0-1 0 0 0,0 1 1 0 0,0 0-1 0 0,1 0 0 0 0,0-1 0 0 0,0 1 0 0 0,0-1 1 0 0,0 1-1 0 0,1-1 0 0 0,-1 1 0 0 0,1-1 1 0 0,0 0-1 0 0,1 0 0 0 0,-1 0 0 0 0,1 0 1 0 0,3 4-1 0 0,0-1-15 0 0,0 0 0 0 0,0-1 1 0 0,1 0-1 0 0,0 0 0 0 0,1-1 0 0 0,-1 0 1 0 0,1 0-1 0 0,16 7 0 0 0,-12-7-243 0 0,1-1 0 0 0,-1 0 0 0 0,1 0-1 0 0,-1-2 1 0 0,24 3 0 0 0,0-3-5575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4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13823 0 0,'0'0'315'0'0,"0"0"45"0"0,0 0 21 0 0,0 0-49 0 0,0 2-220 0 0,-1 8-4 0 0,-1 0-1 0 0,0 1 0 0 0,0-1 0 0 0,-1 0 0 0 0,0-1 1 0 0,-5 11-1 0 0,-5 16 586 0 0,-23 96 1355 0 0,20-63-1467 0 0,7-35-572 0 0,2 1 0 0 0,-6 66 0 0 0,10-49-9 0 0,-9 55 0 0 0,9-95-165 0 0,1-10 40 0 0,1-1 14 0 0,0 0-364 0 0,1-1-761 0 0,0 0-3062 0 0,0 0-1316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4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26 133 13823 0 0,'0'0'315'0'0,"0"0"45"0"0,-2 2 21 0 0,-13 8 134 0 0,14-9-138 0 0,2-2-234 0 0,1-1-1 0 0,-1 1 0 0 0,1 0 0 0 0,-1 0 1 0 0,1 0-1 0 0,0 0 0 0 0,-1 0 0 0 0,3-1 0 0 0,0 0 17 0 0,26-16-33 0 0,4-4-89 0 0,0 3 0 0 0,62-26 0 0 0,-79 39 204 0 0,1 0-1 0 0,0 1 0 0 0,0 1 1 0 0,0 1-1 0 0,0 1 1 0 0,23-1-1 0 0,-34 3-149 0 0,1 0 0 0 0,-1 1 1 0 0,0 0-1 0 0,1 0 0 0 0,-1 1 0 0 0,0 0 1 0 0,0 0-1 0 0,0 1 0 0 0,0 0 0 0 0,0 0 0 0 0,-1 0 1 0 0,1 1-1 0 0,-1 0 0 0 0,0 0 0 0 0,0 1 1 0 0,-1 0-1 0 0,1 0 0 0 0,5 6 0 0 0,-2 0-4 0 0,-1-1 0 0 0,0 2 0 0 0,0-1 0 0 0,-1 1-1 0 0,-1 0 1 0 0,8 21 0 0 0,-11-21-87 0 0,-3-1 0 0 0,-7-4 0 0 0,4-5 0 0 0,0-1 0 0 0,0 1 0 0 0,0-1 0 0 0,0 0 0 0 0,-1 1 0 0 0,1-1 0 0 0,-1-1 0 0 0,1 1 0 0 0,-1-1 0 0 0,1 1 0 0 0,-1-1 0 0 0,1 0 0 0 0,-7-1 0 0 0,5 1 0 0 0,-1 0 0 0 0,1 0 0 0 0,-1 1 0 0 0,1 0 0 0 0,-7 1 0 0 0,-20 8-67 0 0,1 2 0 0 0,0 1 1 0 0,1 1-1 0 0,0 2 0 0 0,-51 35 0 0 0,35-19-342 0 0,-18 13-365 0 0,55-38 693 0 0,1 1-1 0 0,0 0 0 0 0,0 0 1 0 0,-11 15-1 0 0,19-23 82 0 0,-1 1 0 0 0,1-1 0 0 0,0 0 0 0 0,0 0 0 0 0,-1 1 0 0 0,1-1 0 0 0,0 0 0 0 0,0 1 0 0 0,0-1 0 0 0,0 0 0 0 0,-1 0 0 0 0,1 1 0 0 0,0-1 0 0 0,0 0 0 0 0,0 1 0 0 0,0-1 0 0 0,0 1 0 0 0,0-1 0 0 0,0 0 0 0 0,0 1 0 0 0,0-1 0 0 0,0 0 0 0 0,0 1 0 0 0,0-1 0 0 0,0 1 0 0 0,1-1 0 0 0,1 1 0 0 0,-1-1 0 0 0,0 0 0 0 0,0 0 0 0 0,0 0 0 0 0,0 0 0 0 0,1 0 0 0 0,-1 0 0 0 0,0 0 0 0 0,0 0 0 0 0,0 0 0 0 0,0 0 0 0 0,1-1 0 0 0,-1 1 0 0 0,1-1 0 0 0,25-8 0 0 0,-20 7 0 0 0,92-31 0 0 0,60-22 0 0 0,-150 52 35 0 0,1 0 0 0 0,-1 0 0 0 0,0 1-1 0 0,1 0 1 0 0,0 1 0 0 0,0 0 0 0 0,-1 0-1 0 0,15 1 1 0 0,-20 1-12 0 0,-1-1-1 0 0,1 1 1 0 0,0-1-1 0 0,-1 1 1 0 0,1 0-1 0 0,0 1 1 0 0,-1-1-1 0 0,1 1 1 0 0,-1-1-1 0 0,0 1 1 0 0,0 0-1 0 0,1 0 1 0 0,-1 0-1 0 0,0 1 1 0 0,-1-1-1 0 0,1 1 1 0 0,0-1 0 0 0,-1 1-1 0 0,0 0 1 0 0,1 0-1 0 0,-1 0 1 0 0,0 1-1 0 0,-1-1 1 0 0,4 6-1 0 0,-3-2 54 0 0,0 1-1 0 0,0-1 1 0 0,-1 0 0 0 0,0 0-1 0 0,0 1 1 0 0,-1-1 0 0 0,0 1-1 0 0,0-1 1 0 0,0 1 0 0 0,-1-1-1 0 0,-1 0 1 0 0,1 1-1 0 0,-1-1 1 0 0,0 0 0 0 0,-4 8-1 0 0,3-7-82 0 0,-1 0 0 0 0,0 0 0 0 0,-1 0-1 0 0,0-1 1 0 0,0 0 0 0 0,0 0 0 0 0,-1 0-1 0 0,0-1 1 0 0,0 1 0 0 0,-1-1 0 0 0,0-1-1 0 0,-10 7 1 0 0,-5 0-159 0 0,0-1 1 0 0,0 0-1 0 0,-1-2 0 0 0,-1-1 0 0 0,-26 5 1 0 0,-125 17-833 0 0,175-30 998 0 0,-11 2 0 0 0,0-1 0 0 0,-1-1 0 0 0,1 0 0 0 0,-1-1 0 0 0,1 0 0 0 0,0 0 0 0 0,0-1 0 0 0,-14-5 0 0 0,10 2-1064 0 0,14 2-2391 0 0,1 3 2589 0 0,0 0-5197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4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11975 0 0,'0'0'547'0'0,"0"0"-11"0"0,2 0-344 0 0,2-1-83 0 0,1 0 0 0 0,-1 1 0 0 0,0 0 0 0 0,1 0 1 0 0,-1 1-1 0 0,0-1 0 0 0,1 1 0 0 0,-1 0 0 0 0,6 2 0 0 0,39 17 1302 0 0,-23-8-908 0 0,235 82 1060 0 0,-240-87-1353 0 0,-1 0 0 0 0,1 2-1 0 0,-1 1 1 0 0,-1 0 0 0 0,1 1 0 0 0,22 19 0 0 0,-32-23-134 0 0,-1 1 0 0 0,-1 0 1 0 0,1 1-1 0 0,-1 0 0 0 0,-1 0 0 0 0,0 1 0 0 0,0 0 1 0 0,-1 0-1 0 0,0 1 0 0 0,-1-1 0 0 0,0 1 0 0 0,-1 1 1 0 0,5 16-1 0 0,-4 4 424 0 0,-1 0 0 0 0,-1 1 0 0 0,-1 0 0 0 0,-3 0 0 0 0,-7 60 0 0 0,4-65-455 0 0,-1 0 0 0 0,-1 0 0 0 0,-15 39 0 0 0,15-52-47 0 0,-1 0 0 0 0,0-1 0 0 0,-1 0 0 0 0,0 0 1 0 0,-1-1-1 0 0,-1 0 0 0 0,-17 19 0 0 0,6-10-98 0 0,-2-1-1 0 0,0-2 1 0 0,-48 33 0 0 0,25-25-600 0 0,-104 56-2223 0 0,123-72 1606 0 0,16-8-5190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4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11975 0 0,'0'0'267'0'0,"0"0"42"0"0,0 0 17 0 0,0 0-28 0 0,0 0-126 0 0,0 0 204 0 0,0 0 111 0 0,0 0 22 0 0,0 0 3 0 0,0 0 0 0 0,1 0 0 0 0,7 2-387 0 0,0-1 0 0 0,0 0-1 0 0,0 0 1 0 0,-1-1-1 0 0,1 0 1 0 0,0 0 0 0 0,0-1-1 0 0,12-2 1 0 0,26-2 316 0 0,345-38 3211 0 0,-295 28-3651 0 0,23 3-3886 0 0,-103 11-2598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4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15663 0 0,'0'0'719'0'0,"0"0"-20"0"0,0 0-374 0 0,0 0 84 0 0,0 0 82 0 0,3 2 18 0 0,5 1-412 0 0,1 0 0 0 0,-1 0 0 0 0,1 0 0 0 0,0-1 0 0 0,0-1 0 0 0,0 0 0 0 0,1 0-1 0 0,-1 0 1 0 0,12-2 0 0 0,16-2 570 0 0,37-8 0 0 0,-19 3 102 0 0,-41 6-699 0 0,150-15 1769 0 0,-129 15-3120 0 0,-1 2 0 0 0,62 7 0 0 0,-79-4-3763 0 0,0 3-1394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45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10135 0 0,'3'0'58'0'0,"0"0"-1"0"0,0 0 1 0 0,0 1-1 0 0,0-1 1 0 0,0 1-1 0 0,0 0 1 0 0,0 0-1 0 0,0 0 1 0 0,0 0-1 0 0,0 1 1 0 0,-1-1-1 0 0,1 1 1 0 0,4 3-1 0 0,-3-2 65 0 0,0 1 0 0 0,-1 0 0 0 0,1 0-1 0 0,-1 0 1 0 0,0 0 0 0 0,0 0 0 0 0,4 8 0 0 0,-1 1 515 0 0,-1 1 1 0 0,0 0 0 0 0,0 1 0 0 0,4 27-1 0 0,15 143 3272 0 0,-13 3-3522 0 0,-11-175-387 0 0,0 1 0 0 0,-1 0 0 0 0,-1-1 0 0 0,0 1 0 0 0,-1 0 0 0 0,-1-1 0 0 0,0 0 0 0 0,-1 0 0 0 0,0 0 0 0 0,-1-1 0 0 0,0 1 0 0 0,-1-2 0 0 0,0 1 0 0 0,-17 20 0 0 0,20-27-79 0 0,-25 28 52 0 0,27-31-181 0 0,0 0 0 0 0,0 0-1 0 0,0-1 1 0 0,0 1 0 0 0,0-1 0 0 0,0 0 0 0 0,0 1 0 0 0,-1-1 0 0 0,1 0 0 0 0,-1 0 0 0 0,1 0 0 0 0,0-1-1 0 0,-1 1 1 0 0,-4 0 0 0 0,6-5-1265 0 0,-7-15-51 0 0,3-4-11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4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8 242 13823 0 0,'0'0'315'0'0,"0"0"45"0"0,-2-1 21 0 0,2 1-355 0 0,-1 0-1 0 0,1 0 0 0 0,0-1 1 0 0,-1 1-1 0 0,1 0 0 0 0,0 0 1 0 0,0-1-1 0 0,-1 1 0 0 0,1 0 1 0 0,0-1-1 0 0,-1 1 0 0 0,1 0 0 0 0,0-1 1 0 0,0 1-1 0 0,0-1 0 0 0,-1 1 1 0 0,1 0-1 0 0,0-1 0 0 0,0 1 1 0 0,0-1-1 0 0,0 1 0 0 0,0 0 1 0 0,0-1-1 0 0,0 1 0 0 0,0-1 1 0 0,0 1-1 0 0,0-1 0 0 0,0 0 1 0 0,1 0 28 0 0,-1 0-1 0 0,1 0 1 0 0,-1 0 0 0 0,1 0 0 0 0,0-1 0 0 0,-1 1 0 0 0,1 0 0 0 0,0 1 0 0 0,0-1 0 0 0,1-1 0 0 0,31-22 771 0 0,-25 19-647 0 0,52-31 505 0 0,2 2-1 0 0,99-40 1 0 0,-138 65-574 0 0,0 1 0 0 0,0 1 0 0 0,0 1-1 0 0,1 1 1 0 0,0 1 0 0 0,0 1 0 0 0,43 0 0 0 0,-56 4 4 0 0,-1 0 0 0 0,1 1 0 0 0,0 0 1 0 0,0 0-1 0 0,-1 1 0 0 0,0 1 0 0 0,1-1 0 0 0,13 9 0 0 0,-17-8-88 0 0,0 1 0 0 0,0 0 0 0 0,-1 0 0 0 0,1 0 0 0 0,-2 1 0 0 0,1-1 0 0 0,0 2 0 0 0,-1-1-1 0 0,0 0 1 0 0,-1 1 0 0 0,0 0 0 0 0,6 12 0 0 0,-8-14-25 0 0,0 0 0 0 0,0 1 0 0 0,-1-1 0 0 0,1 1 0 0 0,-1 0 0 0 0,-1-1 0 0 0,1 1 0 0 0,-1 0 0 0 0,0 0 0 0 0,0-1 0 0 0,-1 1 0 0 0,1 0 0 0 0,-1 0 0 0 0,-1-1 0 0 0,1 1 0 0 0,-1-1 0 0 0,0 1 0 0 0,0-1 0 0 0,-6 10 0 0 0,3-6 0 0 0,-1 0 0 0 0,0-1 0 0 0,0 0 0 0 0,-1 0 0 0 0,0 0 0 0 0,-1-1 0 0 0,0 0 0 0 0,0-1 0 0 0,0 1 0 0 0,-12 6 0 0 0,-33 14-22 0 0,-1-2 0 0 0,-1-3 0 0 0,-1-2-1 0 0,0-2 1 0 0,-94 16 0 0 0,79-25-3730 0 0,53-9-2731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4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 15663 0 0,'0'0'719'0'0,"0"0"-20"0"0,-1 2-449 0 0,-4 12-60 0 0,-2 0 1 0 0,0-1-1 0 0,0 1 0 0 0,-1-2 0 0 0,-1 1 0 0 0,0-1 0 0 0,-1 0 1 0 0,0-1-1 0 0,-1 0 0 0 0,-15 12 0 0 0,-7 6-190 0 0,-50 57 0 0 0,69-67 0 0 0,1 1 0 0 0,1 1 0 0 0,-12 28 0 0 0,17-36 0 0 0,-40 76 359 0 0,23-45 478 0 0,-26 64-1 0 0,45-92-832 0 0,1-1 0 0 0,1 1 1 0 0,-2 23-1 0 0,-4 18-5 0 0,5-40 1 0 0,1-1 0 0 0,0 0 0 0 0,1 1 0 0 0,1-1 0 0 0,0 1 0 0 0,4 31 0 0 0,0-20 0 0 0,1-19 0 0 0,-3-8 0 0 0,1 0 0 0 0,0 0 0 0 0,-1 0 0 0 0,1 0 0 0 0,0 0 0 0 0,-1-1 0 0 0,1 1 0 0 0,0-1 0 0 0,0 1 0 0 0,-1-1 0 0 0,1 0 0 0 0,0 1 0 0 0,0-1 0 0 0,0 0 0 0 0,0 0 0 0 0,2-1 0 0 0,2 1 0 0 0,0-1 0 0 0,0 0 0 0 0,10-3 0 0 0,8-6-1050 0 0,0-1-1 0 0,-1 0 0 0 0,31-23 1 0 0,-16 8-484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46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140 734 13823 0 0,'0'0'315'0'0,"-1"1"45"0"0,-7 8-79 0 0,0 0 0 0 0,-13 9 1 0 0,-4 5-218 0 0,19-16 253 0 0,0-1 1 0 0,-7 13-1 0 0,9-12-62 0 0,0-1-1 0 0,-1 0 0 0 0,-10 11 0 0 0,-7-2 1186 0 0,20-14-997 0 0,2-3-294 0 0,1-5 180 0 0,-1 1-1 0 0,1 0 0 0 0,1-1 1 0 0,-1 1-1 0 0,1-1 0 0 0,0 1 1 0 0,1 0-1 0 0,3-8 0 0 0,32-48 916 0 0,-22 38-1355 0 0,81-154 111 0 0,-36 60 0 0 0,-25 49 9 0 0,24-40-405 0 0,-46 86 178 0 0,114-164-1145 0 0,-123 180 1363 0 0,0 1 0 0 0,1 0 0 0 0,-1 0 0 0 0,9-6 0 0 0,-6 9 0 0 0,-8 3 0 0 0,0 0 0 0 0,1 0 0 0 0,-1 1 0 0 0,1-1 0 0 0,-1 0 0 0 0,0 0 0 0 0,1 0 0 0 0,-1 1 0 0 0,0-1 0 0 0,1 0 0 0 0,-1 1 0 0 0,0-1 0 0 0,1 0 0 0 0,-1 1 0 0 0,0-1 0 0 0,0 0 0 0 0,1 1 0 0 0,-1-1 0 0 0,0 1 0 0 0,3 9 0 0 0,0 0 0 0 0,0 1 0 0 0,-1-1 0 0 0,0 0 0 0 0,0 20 0 0 0,7 67 845 0 0,26 116 0 0 0,-10-76-543 0 0,-7 30-302 0 0,-17-151-4 0 0,0-8-6 0 0,-1-1 0 0 0,0 1 0 0 0,0-1 0 0 0,-1 1 0 0 0,-2 11 0 0 0,3-17-327 0 0,0-2-138 0 0,0 0-33 0 0,0 0-276 0 0,0 0-1144 0 0,0 0-506 0 0,0 0-102 0 0,0 0-22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4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17503 0 0,'0'0'803'0'0,"0"0"-18"0"0,2 0-426 0 0,35 5 133 0 0,0-1 0 0 0,0-2 0 0 0,0-2 0 0 0,0-1 0 0 0,44-8 0 0 0,-40 3-177 0 0,61-16 0 0 0,-85 17-710 0 0,0 0 0 0 0,0-2 0 0 0,-1 0 0 0 0,0-1 0 0 0,0-1 0 0 0,16-11 0 0 0,-14 6-1103 0 0,17-17-1 0 0,-12 8-36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5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0 663 15663 0 0,'0'0'719'0'0,"0"0"-20"0"0,0 0-374 0 0,0-2 84 0 0,4-16 436 0 0,-2 6-281 0 0,0 0 0 0 0,1-19-1 0 0,4-95 1997 0 0,-6 106-2486 0 0,1 0 0 0 0,1 0 0 0 0,0 0 1 0 0,2 0-1 0 0,0 1 0 0 0,1-1 0 0 0,2 1 0 0 0,15-31 0 0 0,-16 37-83 0 0,1 1-1 0 0,0-1 1 0 0,1 1-1 0 0,1 1 1 0 0,-1 0-1 0 0,2 0 1 0 0,-1 1-1 0 0,2 0 1 0 0,-1 1 0 0 0,1 0-1 0 0,1 1 1 0 0,24-12-1 0 0,33-7-1582 0 0,2 3 0 0 0,105-22 0 0 0,-139 39 568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4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17503 0 0,'0'1'399'0'0,"-11"22"-209"0"0,1-1 0 0 0,1 2 0 0 0,1-1 1 0 0,1 1-1 0 0,1 0 0 0 0,1 1 0 0 0,-2 32 0 0 0,5-34-190 0 0,2 0 0 0 0,0 0 0 0 0,7 45 0 0 0,-4-54 0 0 0,1 0 0 0 0,0-1 0 0 0,0 1 0 0 0,2-1 0 0 0,-1 0 0 0 0,2 0 0 0 0,14 21 0 0 0,-5-13-203 0 0,2-2-1 0 0,0 1 1 0 0,1-2 0 0 0,27 20-1 0 0,-24-21-39 0 0,-2 1-1 0 0,0 0 0 0 0,33 41 0 0 0,-49-53 297 0 0,0-1-1 0 0,-1 1 1 0 0,0 0-1 0 0,0 0 0 0 0,0 1 1 0 0,-1-1-1 0 0,0 1 1 0 0,0-1-1 0 0,-1 1 1 0 0,2 12-1 0 0,-3-9 132 0 0,0 0-1 0 0,-1 0 1 0 0,0 0-1 0 0,0 0 1 0 0,-1 0-1 0 0,-5 16 1 0 0,-2-3 151 0 0,-1-1 1 0 0,0-1-1 0 0,-2 0 1 0 0,0 0-1 0 0,-22 26 1 0 0,-42 50-879 0 0,-136 131-1 0 0,170-184-2406 0 0,27-31 1416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47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18 10135 0 0,'0'0'231'0'0,"-2"-1"29"0"0,0 1-220 0 0,0 0-1 0 0,1 0 1 0 0,-1 0-1 0 0,0 0 1 0 0,0 0-1 0 0,0 0 1 0 0,1 0-1 0 0,-1 1 1 0 0,0-1-1 0 0,0 1 1 0 0,1-1-1 0 0,-1 1 1 0 0,-2 1 0 0 0,-25 16-30 0 0,7-5 462 0 0,-16 4 854 0 0,28-13-532 0 0,0 0 0 0 0,1 1 0 0 0,-18 10 1 0 0,26-14 195 0 0,1-1 30 0 0,0 0-65 0 0,8 9 254 0 0,-6-8-1131 0 0,0 1-1 0 0,1-1 0 0 0,-1 0 1 0 0,1 0-1 0 0,-1 0 0 0 0,1 0 1 0 0,0 0-1 0 0,-1-1 0 0 0,1 1 1 0 0,0-1-1 0 0,-1 1 0 0 0,1-1 1 0 0,3 0-1 0 0,40-5-49 0 0,-28 3-7 0 0,322-49 2048 0 0,-64 8-2491 0 0,-222 33-1073 0 0,-52 9 983 0 0,-2 1 0 0 0,-1-1-1262 0 0,-3-5-5052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4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 15663 0 0,'0'0'356'0'0,"0"0"50"0"0,0 0 20 0 0,-1-1-42 0 0,5 7-2 0 0,1-1 1 0 0,-1 2-1 0 0,0-1 0 0 0,3 8 0 0 0,9 15 311 0 0,-4-12-544 0 0,-1 1-1 0 0,-1 1 0 0 0,0 0 1 0 0,-1 0-1 0 0,-2 1 0 0 0,0 0 1 0 0,-1 0-1 0 0,-1 1 0 0 0,0-1 1 0 0,1 33-1 0 0,-4-30-148 0 0,-2 0 0 0 0,-1 0 0 0 0,0 0 0 0 0,-2 0 0 0 0,-1 0 0 0 0,-8 29 0 0 0,-53 116 0 0 0,63-164 0 0 0,1 0 0 0 0,-1 0 0 0 0,1 0 0 0 0,-1 0 0 0 0,1 0 0 0 0,0 4 0 0 0,1-7 0 0 0,0-1 0 0 0,0 0 0 0 0,0 1 0 0 0,0-1 0 0 0,0 1 0 0 0,0-1 0 0 0,0 1 0 0 0,0-1 0 0 0,0 1 0 0 0,0-1 0 0 0,0 1 0 0 0,0-1 0 0 0,1 0 0 0 0,-1 1 0 0 0,0-1 0 0 0,0 1 0 0 0,0-1 0 0 0,1 1 0 0 0,0-1-25 0 0,0 1-1 0 0,-1-1 1 0 0,1 1 0 0 0,0-1-1 0 0,0 0 1 0 0,-1 1 0 0 0,1-1-1 0 0,0 0 1 0 0,0 0 0 0 0,0 1-1 0 0,0-1 1 0 0,-1 0 0 0 0,1 0-1 0 0,0 0 1 0 0,0 0 0 0 0,0 0-1 0 0,0 0 1 0 0,0-1 0 0 0,-1 1-1 0 0,1 0 1 0 0,1-1 0 0 0,20-7-1050 0 0,-19 7 925 0 0,21-11-861 0 0,4-4-12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4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17503 0 0,'0'0'803'0'0,"0"0"-18"0"0,1 2-501 0 0,6 5-219 0 0,-1 1 0 0 0,0 0 0 0 0,-1 0 0 0 0,0 1 1 0 0,0 0-1 0 0,-1-1 0 0 0,0 2 0 0 0,-1-1 0 0 0,0 0 0 0 0,0 1 0 0 0,-1-1 0 0 0,0 1 0 0 0,1 12 0 0 0,-1 18 637 0 0,-3 78 0 0 0,-1-85-921 0 0,2-20 219 0 0,-8 116 0 0 0,4-100 0 0 0,0-1 0 0 0,-12 41 0 0 0,13-62 1 0 0,0 0-1 0 0,-1 0 1 0 0,1 0-1 0 0,-2 0 1 0 0,-7 10-1 0 0,-2 3-272 0 0,14-19 58 0 0,-1 0 1 0 0,1 0-1 0 0,-1 0 0 0 0,1-1 1 0 0,-1 1-1 0 0,0 0 0 0 0,1 0 1 0 0,-1-1-1 0 0,0 1 0 0 0,1-1 1 0 0,-1 1-1 0 0,0 0 0 0 0,0-1 1 0 0,0 0-1 0 0,1 1 0 0 0,-1-1 1 0 0,0 1-1 0 0,0-1 0 0 0,0 0 1 0 0,0 0-1 0 0,0 1 1 0 0,0-1-1 0 0,0 0 0 0 0,-1 0 1 0 0,1 0-1833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48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31 424 11975 0 0,'-2'-2'100'0'0,"0"0"0"0"0,0 0-1 0 0,0 0 1 0 0,0 0 0 0 0,0 0-1 0 0,0 0 1 0 0,0-1 0 0 0,0 1 0 0 0,1 0-1 0 0,-1-1 1 0 0,1 0 0 0 0,-2-4-1 0 0,2 5 45 0 0,0-1 0 0 0,0 1 0 0 0,1-1 0 0 0,-1 0 0 0 0,0 1 0 0 0,1-1 0 0 0,0 0 0 0 0,-1 0 0 0 0,1 1 0 0 0,0-1 0 0 0,0 0 0 0 0,1 1 0 0 0,-1-1 0 0 0,1 0 0 0 0,-1 0-1 0 0,1 1 1 0 0,0-1 0 0 0,0 1 0 0 0,0-1 0 0 0,0 1 0 0 0,0-1 0 0 0,1 1 0 0 0,-1 0 0 0 0,1-1 0 0 0,1-1 0 0 0,12-13-75 0 0,0 0 1 0 0,1 2-1 0 0,1-1 0 0 0,31-21 1 0 0,82-44 31 0 0,-84 54 246 0 0,-40 23-208 0 0,30-18 306 0 0,0 2-1 0 0,62-25 1 0 0,-87 41-368 0 0,0 0-1 0 0,0 1 1 0 0,1 0-1 0 0,-1 1 1 0 0,1 0-1 0 0,0 1 1 0 0,0 1 0 0 0,0-1-1 0 0,-1 2 1 0 0,1 0-1 0 0,0 0 1 0 0,0 1-1 0 0,21 6 1 0 0,-28-6 30 0 0,1 1 0 0 0,-1-1-1 0 0,0 1 1 0 0,0 0 0 0 0,0 0 0 0 0,0 0 0 0 0,-1 1 0 0 0,1 0-1 0 0,-1 0 1 0 0,0 0 0 0 0,0 0 0 0 0,0 0 0 0 0,3 7 0 0 0,-3-4 19 0 0,0 0 0 0 0,0 1 0 0 0,-1-1 0 0 0,0 1 0 0 0,0 0 0 0 0,-1 0 0 0 0,0 0 0 0 0,1 13 0 0 0,-1-7-78 0 0,-2 0 1 0 0,0 1 0 0 0,0-1-1 0 0,-2 0 1 0 0,0 0 0 0 0,0 0-1 0 0,-1 0 1 0 0,-1 0 0 0 0,0 0-1 0 0,-10 19 1 0 0,5-17-128 0 0,0 0 0 0 0,-1 0 0 0 0,-1-1 0 0 0,-1 0 0 0 0,0-1 0 0 0,-1 0 0 0 0,-1-1 1 0 0,0-1-1 0 0,-25 18 0 0 0,3-7-222 0 0,-1-2 0 0 0,0-1 1 0 0,-47 17-1 0 0,69-31 187 0 0,-25 6 0 0 0,15-7-5604 0 0,11-5-976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4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15663 0 0,'0'0'356'0'0,"0"0"50"0"0,0 0 20 0 0,0 0-42 0 0,-9 2-236 0 0,3 0-150 0 0,0 1-1 0 0,0-1 1 0 0,1 1-1 0 0,-1 1 1 0 0,1-1-1 0 0,-10 8 1 0 0,-27 29 54 0 0,33-31-16 0 0,-31 33 1100 0 0,2 3 1 0 0,-56 85-1 0 0,74-94-513 0 0,1 1-1 0 0,2 1 1 0 0,-20 65 0 0 0,29-79-578 0 0,1 0 0 0 0,1 1 0 0 0,-5 37 0 0 0,10-53-46 0 0,1-1 0 0 0,0 1 0 0 0,0-1 0 0 0,1 0 0 0 0,0 1 0 0 0,0-1 0 0 0,1 0 0 0 0,0 1 0 0 0,1-1 0 0 0,-1 0 0 0 0,2-1 0 0 0,-1 1 0 0 0,1-1 0 0 0,7 11 0 0 0,-7-13-31 0 0,0 0-1 0 0,1 0 0 0 0,-1-1 1 0 0,1 0-1 0 0,0 0 1 0 0,0 0-1 0 0,1-1 0 0 0,-1 1 1 0 0,12 4-1 0 0,-7-4-789 0 0,0 0-1 0 0,0-1 1 0 0,1 0 0 0 0,-1-1 0 0 0,13 2-1 0 0,1-2-5997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4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17503 0 0,'0'0'399'0'0,"0"0"60"0"0,-1 2 21 0 0,-1 0-433 0 0,0 0 0 0 0,1 0 1 0 0,-1 0-1 0 0,1 1 1 0 0,-1-1-1 0 0,1 0 1 0 0,0 1-1 0 0,0 0 1 0 0,0-1-1 0 0,0 1 1 0 0,0 0-1 0 0,0 3 1 0 0,-6 41 45 0 0,6-34 222 0 0,-16 287 2503 0 0,16-291-2591 0 0,-6 150 381 0 0,7-137-741 0 0,0-21-563 0 0,0-1-257 0 0,0 0-1286 0 0,0 0-4924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49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13823 0 0,'0'0'315'0'0,"0"-9"758"0"0,3 6-998 0 0,-1-1 0 0 0,1 0-1 0 0,0 0 1 0 0,0 1 0 0 0,0 0-1 0 0,0 0 1 0 0,1 0 0 0 0,5-4-1 0 0,35-21 1330 0 0,-34 23-1332 0 0,11-5 205 0 0,1 0 0 0 0,0 2 1 0 0,0 1-1 0 0,41-8 0 0 0,-59 14-207 0 0,30-7 647 0 0,0 2 0 0 0,1 1 0 0 0,0 2-1 0 0,67 3 1 0 0,-94 1-566 0 0,1 0-1 0 0,-1 0 0 0 0,0 1 1 0 0,0 0-1 0 0,0 0 1 0 0,13 6-1 0 0,-18-6-147 0 0,0-1 0 0 0,-1 1 0 0 0,1-1 0 0 0,-1 1 0 0 0,1 0 0 0 0,-1 0 0 0 0,0 0 1 0 0,0 1-1 0 0,0-1 0 0 0,0 0 0 0 0,0 1 0 0 0,0 0 0 0 0,-1-1 0 0 0,1 1 0 0 0,-1 0 0 0 0,0-1 0 0 0,0 1 0 0 0,0 0 0 0 0,0 0 0 0 0,0 0 0 0 0,0 4 0 0 0,0 2-3 0 0,-1 0 0 0 0,0 0 0 0 0,-1 0 0 0 0,1 0 0 0 0,-2 0 0 0 0,1 0 0 0 0,-1 0 0 0 0,-1 0 0 0 0,0-1 0 0 0,0 1 0 0 0,-1-1 0 0 0,0 1 0 0 0,0-1 0 0 0,0-1 0 0 0,-8 10 0 0 0,1-3 0 0 0,0-1 0 0 0,0 0 0 0 0,-2 0 0 0 0,1-2 0 0 0,-1 1 0 0 0,-1-2 0 0 0,-17 11 0 0 0,5-8 0 0 0,0 0 0 0 0,-1-2 0 0 0,-39 11 0 0 0,35-12 0 0 0,22-7 0 0 0,-4 2 0 0 0,0-1 0 0 0,-16 2 0 0 0,25-5 0 0 0,0 0 0 0 0,0-1 0 0 0,0 0 0 0 0,0 0 0 0 0,0 0 0 0 0,0-1 0 0 0,0 1 0 0 0,0-1 0 0 0,0 0 0 0 0,1 0 0 0 0,-1 0 0 0 0,-4-3 0 0 0,2 0 0 0 0,6-1-64 0 0,1 4-37 0 0,0-1-1 0 0,1 1 0 0 0,-1 0 1 0 0,0 0-1 0 0,0 0 1 0 0,1 0-1 0 0,-1 0 1 0 0,0 1-1 0 0,1-1 0 0 0,2-1 1 0 0,-1 1-102 0 0,27-12-405 0 0,-18 8 608 0 0,-7 2 0 0 0,0 1 0 0 0,0 0 0 0 0,1 0 0 0 0,-1 1 0 0 0,0 0 0 0 0,1 0 0 0 0,-1 0 0 0 0,1 0 0 0 0,9 1 0 0 0,-3 0 0 0 0,0 1 0 0 0,1 1 0 0 0,-1 0 0 0 0,0 1 0 0 0,0 0 0 0 0,0 1 0 0 0,0 0 0 0 0,0 1 0 0 0,-1 0 0 0 0,0 1 0 0 0,0 0 0 0 0,-1 1 0 0 0,0 0 0 0 0,19 17 0 0 0,-20-15 0 0 0,-1 0 0 0 0,1 0 0 0 0,-2 1 0 0 0,13 20 0 0 0,-13-18 174 0 0,-1 0 0 0 0,-1 0 0 0 0,0 0 0 0 0,0 1 0 0 0,-1 0 0 0 0,2 14 0 0 0,-5-24-152 0 0,-1 0 0 0 0,1 0 0 0 0,-1-1 1 0 0,0 1-1 0 0,0 0 0 0 0,0 0 0 0 0,0 0 0 0 0,-1 0 0 0 0,1 0 0 0 0,-1 0 0 0 0,0-1 0 0 0,0 1 1 0 0,0 0-1 0 0,0-1 0 0 0,0 1 0 0 0,0 0 0 0 0,-1-1 0 0 0,1 0 0 0 0,-1 1 0 0 0,0-1 0 0 0,0 0 1 0 0,0 0-1 0 0,0 0 0 0 0,0 0 0 0 0,0 0 0 0 0,0 0 0 0 0,-1 0 0 0 0,1-1 0 0 0,-1 1 1 0 0,1-1-1 0 0,-1 0 0 0 0,0 0 0 0 0,1 0 0 0 0,-6 1 0 0 0,-15 4 24 0 0,0-2 0 0 0,-41 4 0 0 0,-49-5 993 0 0,57-2-333 0 0,29 0-650 0 0,6 0-209 0 0,1-1-1 0 0,-1 0 1 0 0,0-2 0 0 0,-35-6-1 0 0,54 8 58 0 0,1-1 0 0 0,-1 1 0 0 0,1 0 0 0 0,0-1 0 0 0,-1 1 0 0 0,1-1 0 0 0,0 0 0 0 0,-1 0 0 0 0,1 1 0 0 0,0-1 0 0 0,0 0 0 0 0,0 0 0 0 0,0 0 0 0 0,-1 0 0 0 0,1 0 0 0 0,1 0 0 0 0,-1 0 0 0 0,0-1 0 0 0,-1-1 0 0 0,2 2-86 0 0,-1-1 0 0 0,1 1 1 0 0,0-1-1 0 0,0 0 0 0 0,0 1 0 0 0,0-1 1 0 0,0 1-1 0 0,0-1 0 0 0,0 1 1 0 0,1-1-1 0 0,-1 0 0 0 0,0 1 0 0 0,1-1 1 0 0,-1 1-1 0 0,1 0 0 0 0,0-1 0 0 0,-1 1 1 0 0,2-2-1 0 0,8-14-1353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2:4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15663 0 0,'0'0'356'0'0,"0"0"50"0"0,0 1 20 0 0,-2 35-114 0 0,1-22-239 0 0,0-1 1 0 0,2 17-1 0 0,1-11-73 0 0,1 0 0 0 0,1 0 0 0 0,1 0 0 0 0,0 0 0 0 0,2-1 0 0 0,16 35 0 0 0,-10-31 0 0 0,0-1 0 0 0,1 0 0 0 0,1-1 0 0 0,35 35 0 0 0,19 12-7 0 0,59 61-1 0 0,-108-106 25 0 0,-2 1 1 0 0,0 1-1 0 0,-2 1 0 0 0,15 27 0 0 0,-25-40 153 0 0,0 0 1 0 0,-1 1-1 0 0,-1-1 1 0 0,0 1-1 0 0,0 0 1 0 0,-1 0-1 0 0,-1 0 1 0 0,0 1-1 0 0,-1-1 1 0 0,0 1-1 0 0,-1-1 0 0 0,-1 1 1 0 0,0-1-1 0 0,-1 0 1 0 0,0 1-1 0 0,-1-1 1 0 0,-1 0-1 0 0,0-1 1 0 0,-6 16-1 0 0,1-9 132 0 0,-1-1 0 0 0,0 1 1 0 0,-1-2-1 0 0,-1 1 0 0 0,-1-2 0 0 0,-21 22 0 0 0,12-16-1172 0 0,-1-2 0 0 0,-1-1 0 0 0,-45 29 0 0 0,30-26-6293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0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36 6447 0 0,'0'0'142'0'0,"0"0"22"0"0,0 0 13 0 0,-7 2 12 0 0,-32 6-189 0 0,30-4 0 0 0,2 2 0 0 0,1-2 75 0 0,5-3 306 0 0,1-1 110 0 0,0 0 18 0 0,-2 3 227 0 0,0 2-326 0 0,2-4 7227 0 0,2 0-7533 0 0,0 0 1 0 0,0 0-1 0 0,0 0 0 0 0,0 0 1 0 0,1-1-1 0 0,-1 1 1 0 0,0-1-1 0 0,0 0 0 0 0,0 0 1 0 0,1 0-1 0 0,-1 0 1 0 0,3 0-1 0 0,16-1 660 0 0,-20 1-608 0 0,31-2 4313 0 0,-21 2-5054 0 0,15 2 585 0 0,-1-2 0 0 0,1 0 0 0 0,-1-2 0 0 0,27-5 0 0 0,-32 4 0 0 0,117-24 1195 0 0,-29 4-342 0 0,-93 22-853 0 0,-15 0 0 0 0,0 1 0 0 0,0 0 0 0 0,1 0 0 0 0,-1 0 0 0 0,0 0 0 0 0,1 0 0 0 0,-1 0 0 0 0,0 0 0 0 0,1 0 0 0 0,-1 0 0 0 0,0 0 0 0 0,1 0 0 0 0,-1 0 0 0 0,0 0 0 0 0,1 0 0 0 0,-1 0 0 0 0,0 0 0 0 0,1 0 0 0 0,-1 0 0 0 0,0 0 0 0 0,1 1 0 0 0,-1-1 0 0 0,0 0 0 0 0,0 0 0 0 0,1 0 0 0 0,-1 0 0 0 0,0 1 0 0 0,0-1 0 0 0,1 0 0 0 0,-1 0 0 0 0,0 1 0 0 0,0-1 0 0 0,1 0 0 0 0,-1 0 0 0 0,0 1 0 0 0,0-1 0 0 0,0 0 0 0 0,0 1 0 0 0,0-1 0 0 0,1 1 0 0 0,-4 4 0 0 0,2-1-126 0 0,-1-1 0 0 0,0 1 1 0 0,0-1-1 0 0,0 1 0 0 0,-1-1 0 0 0,1 0 0 0 0,-1 0 1 0 0,0 0-1 0 0,0 0 0 0 0,-5 4 0 0 0,6-6-317 0 0,19-12 278 0 0,74-38 165 0 0,-83 47 0 0 0,-9 7 0 0 0,-6 5 0 0 0,-2-2-1122 0 0,1-4-3406 0 0,7-3 3669 0 0,-7 4-6472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5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63 390 19351 0 0,'0'0'439'0'0,"0"0"62"0"0,0 2 33 0 0,-1 6-404 0 0,0-1 0 0 0,-1 1 0 0 0,0-1 0 0 0,-5 14 0 0 0,-1 6-134 0 0,-6 29-413 0 0,3 1 0 0 0,-4 59-1 0 0,14-106-530 0 0,1-8-1976 0 0,0-2-3216 0 0</inkml:trace>
  <inkml:trace contextRef="#ctx0" brushRef="#br0" timeOffset="1">389 10 15663 0 0,'0'0'344'0'0,"0"0"72"0"0,0 0 8 0 0,0 0 24 0 0,9-4-360 0 0,3 2-88 0 0,4 1 0 0 0,2-1 0 0 0,-1 2-800 0 0,3 2-184 0 0,1 1-32 0 0,0 1-8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0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16 8287 0 0,'0'0'191'0'0,"0"0"26"0"0,0 0 9 0 0,-1-1-34 0 0,-2-3-78 0 0,2 3 274 0 0,1 1 110 0 0,0 0 12 0 0,1-1-320 0 0,8-2 199 0 0,1 0-360 0 0,-6 2 236 0 0,8 0 3095 0 0,-12 1-3296 0 0,0 0 0 0 0,1 0 1 0 0,-1 0-1 0 0,0 1 0 0 0,0-1 0 0 0,1 0 0 0 0,-1 0 0 0 0,0 0 1 0 0,0 0-1 0 0,0 1 0 0 0,0-1 0 0 0,1 0 0 0 0,-1 0 1 0 0,0 1-1 0 0,0-1 0 0 0,0 0 0 0 0,0 0 0 0 0,0 1 0 0 0,0-1 1 0 0,0 0-1 0 0,1 0 0 0 0,-1 1 0 0 0,0-1 0 0 0,0 0 1 0 0,0 1-1 0 0,0-1 0 0 0,0 0 0 0 0,0 0 0 0 0,0 1 1 0 0,0-1-1 0 0,-1 0 0 0 0,1 0 0 0 0,0 1 0 0 0,0-1 0 0 0,0 0 1 0 0,0 0-1 0 0,0 1 0 0 0,-1-1 0 0 0,-1 7-61 0 0,-1-1-1 0 0,0 1 1 0 0,0-1 0 0 0,-1 0-1 0 0,1 0 1 0 0,-6 6-1 0 0,-2 4-4 0 0,-76 101 2 0 0,48-49 0 0 0,-39 92 0 0 0,22-39 0 0 0,-52 105 0 0 0,74-151 72 0 0,34-73 299 0 0,0-2 117 0 0,0 0 21 0 0,0 0-66 0 0,-1 0-506 0 0,1 1 1 0 0,0-1-1 0 0,0 0 1 0 0,-1 1-1 0 0,1-1 1 0 0,0 1 0 0 0,-1-1-1 0 0,1 0 1 0 0,0 1-1 0 0,-1-1 1 0 0,1 0-1 0 0,-1 0 1 0 0,1 1-1 0 0,-1-1 1 0 0,1 0-1 0 0,0 0 1 0 0,-1 0-1 0 0,1 1 1 0 0,-1-1-1 0 0,1 0 1 0 0,-1 0-1 0 0,1 0 1 0 0,-1 0-1 0 0,-12 2-2092 0 0,7-4 317 0 0,5 1-3280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0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172 388 10135 0 0,'0'0'231'0'0,"0"0"29"0"0,0 0 19 0 0,-9-9 7 0 0,6 6-208 0 0,3 3 315 0 0,-16-2 1640 0 0,3 2-1121 0 0,1 1-1 0 0,-21 5 1 0 0,-7 1 33 0 0,37-7-842 0 0,0 1-1 0 0,0-1 0 0 0,0 0 1 0 0,0 0-1 0 0,0 0 1 0 0,0 0-1 0 0,0-1 0 0 0,0 1 1 0 0,-3-2-1 0 0,5 2-76 0 0,0 0-1 0 0,1-1 1 0 0,-1 1 0 0 0,0-1-1 0 0,1 1 1 0 0,-1-1-1 0 0,0 1 1 0 0,1-1 0 0 0,-1 1-1 0 0,1-1 1 0 0,-1 1-1 0 0,1-1 1 0 0,-1 0 0 0 0,1 1-1 0 0,-1-1 1 0 0,1 0-1 0 0,0 0 1 0 0,-1 1 0 0 0,1-1-1 0 0,0 0 1 0 0,-1 0-1 0 0,1 1 1 0 0,0-1 0 0 0,0 0-1 0 0,0 0 1 0 0,0 0-1 0 0,0 0 1 0 0,0 1 0 0 0,0-1-1 0 0,0 0 1 0 0,0 0-1 0 0,0 0 1 0 0,1 1 0 0 0,-1-1-1 0 0,0 0 1 0 0,0 0-1 0 0,1 1 1 0 0,-1-1 0 0 0,1-1-1 0 0,5-11-25 0 0,0 1 0 0 0,1 0 0 0 0,1 0 0 0 0,-1 1 0 0 0,17-18 0 0 0,52-47 0 0 0,-52 53 0 0 0,-7 7 0 0 0,2 1 0 0 0,0 1 0 0 0,1 1 0 0 0,0 0 0 0 0,1 2 0 0 0,39-17 0 0 0,-16 12 0 0 0,-1 3 0 0 0,72-14 0 0 0,-103 26 0 0 0,-1-1 0 0 0,1 2 0 0 0,-1 0 0 0 0,22 2 0 0 0,-26-2 0 0 0,-1 1 0 0 0,1 1 0 0 0,-1-1 0 0 0,0 1 0 0 0,1 0 0 0 0,-1 1 0 0 0,0-1 0 0 0,0 1 0 0 0,10 7 0 0 0,-13-7 0 0 0,0 0 0 0 0,0 0 0 0 0,-1 0 0 0 0,1 0 0 0 0,-1 0 0 0 0,0 1 0 0 0,0-1 0 0 0,0 1 0 0 0,0 0 0 0 0,0-1 0 0 0,-1 1 0 0 0,0 0 0 0 0,0 0 0 0 0,0 0 0 0 0,0 0 0 0 0,-1 0 0 0 0,1 0 0 0 0,-1 0 0 0 0,0 0 0 0 0,0 0 0 0 0,-2 7 0 0 0,1-1 0 0 0,-1-1 0 0 0,0 1 0 0 0,-1-1 0 0 0,0 1 0 0 0,0-1 0 0 0,-1 0 0 0 0,-9 16 0 0 0,1-8 0 0 0,0-1 0 0 0,-1-1 0 0 0,-1 0 0 0 0,0 0 0 0 0,-1-1 0 0 0,-1-1 0 0 0,0-1 0 0 0,0 0 0 0 0,-1-1 0 0 0,-1-1 0 0 0,0-1 0 0 0,-22 9 0 0 0,-70 32 0 0 0,-32 14 0 0 0,129-56-75 0 0,10-6-315 0 0,1-1-1 0 0,0 0 1 0 0,0 1 0 0 0,-1-1-1 0 0,1 0 1 0 0,-1 0 0 0 0,1-1 0 0 0,-5 2-1 0 0,-14 0-1631 0 0,-2 2-24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0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2 11975 0 0,'0'0'267'0'0,"0"0"42"0"0,0 0 17 0 0,0 0-28 0 0,-16-2 737 0 0,8 4-675 0 0,1 0 0 0 0,-1 0 0 0 0,0 0 0 0 0,1 1 0 0 0,-8 4 0 0 0,-1 0 37 0 0,-10 6-124 0 0,-28 16 1 0 0,23-11-213 0 0,12-6-61 0 0,-20 16 0 0 0,-2 1 0 0 0,13-10 35 0 0,1 1 0 0 0,-46 44 1 0 0,57-48 20 0 0,1 2 0 0 0,0 0 0 0 0,1 1 0 0 0,1 0 1 0 0,-11 23-1 0 0,10-15 422 0 0,2 0 0 0 0,-13 39 1 0 0,22-55-462 0 0,1-1 0 0 0,-1 1 0 0 0,2 0 0 0 0,-1 0 0 0 0,2 0 0 0 0,-1 0 0 0 0,1 0 0 0 0,1 0 0 0 0,3 19 0 0 0,-3-26-48 0 0,1 0-1 0 0,-1 0 0 0 0,1-1 1 0 0,-1 1-1 0 0,1 0 1 0 0,0-1-1 0 0,1 1 1 0 0,-1-1-1 0 0,1 0 0 0 0,-1 0 1 0 0,1 0-1 0 0,0 0 1 0 0,0 0-1 0 0,6 4 1 0 0,-1-2-715 0 0,1 0 0 0 0,0 0 0 0 0,0 0 0 0 0,17 5 1 0 0,-3-4-789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06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1 773 11975 0 0,'0'0'267'0'0,"0"0"42"0"0,0 0 17 0 0,0 0-28 0 0,4-6-186 0 0,27-27 1465 0 0,2 1-1 0 0,37-28 1 0 0,79-50-126 0 0,53-45-1496 0 0,-110 72 1069 0 0,112-130 0 0 0,-146 149-1024 0 0,-41 50 0 0 0,-10 12 0 0 0,-2 2 0 0 0,-5 0 0 0 0,1 0 0 0 0,0 0 0 0 0,-1 0 0 0 0,1 0 0 0 0,0 0 0 0 0,-1 0 0 0 0,1 0 0 0 0,0 0 0 0 0,0 0 0 0 0,-1 0 0 0 0,1 0 0 0 0,0 1 0 0 0,-1-1 0 0 0,1 0 0 0 0,0 0 0 0 0,-1 1 0 0 0,1-1 0 0 0,0 1 0 0 0,1 5 0 0 0,-2-6 0 0 0,1 3 0 0 0,-1-1 0 0 0,0 1 0 0 0,1-1 0 0 0,-1 1 0 0 0,0-1 0 0 0,0 1 0 0 0,0-1 0 0 0,-1 1 0 0 0,1-1 0 0 0,0 1 0 0 0,-1-1 0 0 0,0 1 0 0 0,0-1 0 0 0,1 0 0 0 0,-3 4 0 0 0,-2 4 0 0 0,-1 1 0 0 0,-9 9 0 0 0,-2 7 0 0 0,-83 170 0 0 0,83-161 0 0 0,1 0 0 0 0,-14 49 0 0 0,-11 78 0 0 0,33-104 0 0 0,8-49 0 0 0,2-2-64 0 0,-2-6-273 0 0,0-1 137 0 0,1-1 0 0 0,0 1 1 0 0,-1 0-1 0 0,1 0 0 0 0,-1-1 0 0 0,1 1 1 0 0,0 0-1 0 0,0 0 0 0 0,-1-1 0 0 0,1 1 1 0 0,0-1-1 0 0,0 1 0 0 0,0-1 0 0 0,0 1 1 0 0,0-1-1 0 0,0 0 0 0 0,0 1 0 0 0,0-1 1 0 0,0 0-1 0 0,0 0 0 0 0,0 0 0 0 0,0 1 1 0 0,0-1-1 0 0,0 0 0 0 0,0 0 0 0 0,1-1 1 0 0,6-3-5599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06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70 13823 0 0,'-20'7'710'0'0,"-12"5"80"0"0,31-12-789 0 0,1 0-1 0 0,0 0 0 0 0,0 0 1 0 0,0 0-1 0 0,-1 0 0 0 0,1 0 1 0 0,0 0-1 0 0,0 0 1 0 0,0 1-1 0 0,-1-1 0 0 0,1 0 1 0 0,0 0-1 0 0,0 0 0 0 0,0 0 1 0 0,0 0-1 0 0,-1 0 0 0 0,1 0 1 0 0,0 1-1 0 0,0-1 0 0 0,0 0 1 0 0,0 0-1 0 0,0 0 1 0 0,0 0-1 0 0,-1 1 0 0 0,1-1 1 0 0,0 0-1 0 0,0 0 0 0 0,0 0 1 0 0,0 0-1 0 0,0 1 0 0 0,0-1 1 0 0,0 0-1 0 0,0 0 1 0 0,0 0-1 0 0,0 1 0 0 0,0-1 1 0 0,0 0-1 0 0,0 0 0 0 0,0 0 1 0 0,0 1-1 0 0,0-1 0 0 0,0 0 1 0 0,0 0-1 0 0,0 0 1 0 0,0 1-1 0 0,0-1 0 0 0,0 0 1 0 0,0 0-1 0 0,1 0 0 0 0,-1 0 1 0 0,0 1-1 0 0,0-1 0 0 0,0 0 1 0 0,0 0-1 0 0,0 0 1 0 0,0 0-1 0 0,1 1 0 0 0,7 2 53 0 0,-8-3-44 0 0,8 3 106 0 0,0-1 0 0 0,0 0 0 0 0,1 0 0 0 0,-1-1 0 0 0,0 0 0 0 0,17-1 1 0 0,52-7 916 0 0,-49 3-901 0 0,29-3-689 0 0,-1-4-1 0 0,0-1 0 0 0,-1-3 1 0 0,67-28-1 0 0,-95 31-464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06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101 543 10135 0 0,'-2'2'231'0'0,"-83"91"1065"0"0,74-84 231 0 0,11-9-1448 0 0,0 0-1 0 0,0 0 1 0 0,0 0-1 0 0,0 0 1 0 0,-1 0 0 0 0,1 0-1 0 0,0 0 1 0 0,0 0 0 0 0,0 0-1 0 0,0 0 1 0 0,0 0-1 0 0,0 0 1 0 0,-1 0 0 0 0,1-1-1 0 0,0 1 1 0 0,0 0-1 0 0,0 0 1 0 0,0 0 0 0 0,0 0-1 0 0,0 0 1 0 0,0 0 0 0 0,0 0-1 0 0,0 0 1 0 0,0 0-1 0 0,-1-1 1 0 0,1 1 0 0 0,0 0-1 0 0,0 0 1 0 0,0 0 0 0 0,0 0-1 0 0,0 0 1 0 0,0 0-1 0 0,0-1 1 0 0,0 1 0 0 0,0 0-1 0 0,0 0 1 0 0,0 0 0 0 0,0 0-1 0 0,0 0 1 0 0,0 0-1 0 0,0-1 1 0 0,0 1 0 0 0,0 0-1 0 0,0 0 1 0 0,0 0-1 0 0,0 0 1 0 0,0 0 0 0 0,8-27 4880 0 0,-6 21-6026 0 0,4-11 1169 0 0,2 1-1 0 0,0 0 0 0 0,1 0 1 0 0,0 1-1 0 0,16-19 0 0 0,11-19-93 0 0,-3 3-8 0 0,1 1 0 0 0,3 1 0 0 0,2 2 0 0 0,1 2 0 0 0,3 2 0 0 0,61-48 0 0 0,-86 77 0 0 0,0 0 0 0 0,29-14 0 0 0,-41 23 0 0 0,1 1 0 0 0,-1 1 0 0 0,1-1 0 0 0,0 1 0 0 0,-1 0 0 0 0,1 1 0 0 0,0-1 0 0 0,0 2 0 0 0,0-1 0 0 0,0 1 0 0 0,13 0 0 0 0,-10 4 0 0 0,-8-2 0 0 0,-1-1 0 0 0,0 1-1 0 0,0-1 1 0 0,0 0 0 0 0,0 1 0 0 0,-1 0-1 0 0,1-1 1 0 0,0 1 0 0 0,-1-1 0 0 0,1 1-1 0 0,-1 0 1 0 0,1 0 0 0 0,-1-1-1 0 0,0 1 1 0 0,0 0 0 0 0,1 0 0 0 0,-1-1-1 0 0,-1 1 1 0 0,1 0 0 0 0,0 0 0 0 0,-1 2-1 0 0,-1 6 22 0 0,0 0 0 0 0,-6 13 0 0 0,7-20-6 0 0,-35 84 975 0 0,-67 118 1 0 0,101-202-996 0 0,-69 114 81 0 0,26-46-1028 0 0,44-70 855 0 0,1 0-1 0 0,-1-1 1 0 0,1 1-1 0 0,0 0 1 0 0,-1 0-1 0 0,1 0 1 0 0,0-1 0 0 0,-1 1-1 0 0,1 0 1 0 0,0 0-1 0 0,0 0 1 0 0,0 0-1 0 0,0-1 1 0 0,0 1-1 0 0,0 0 1 0 0,0 0-1 0 0,0 1 1 0 0,0-2-149 0 0,1 1 0 0 0,-1-1 1 0 0,0 1-1 0 0,0-1 0 0 0,1 0 0 0 0,-1 1 1 0 0,0-1-1 0 0,0 0 0 0 0,1 1 0 0 0,-1-1 1 0 0,0 0-1 0 0,1 1 0 0 0,-1-1 0 0 0,0 0 1 0 0,1 0-1 0 0,-1 1 0 0 0,1-1 0 0 0,-1 0 1 0 0,1 0-1 0 0,-1 0 0 0 0,0 0 0 0 0,1 0 1 0 0,-1 1-1 0 0,1-1 0 0 0,0 0 0 0 0,10 0-5998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0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14 13823 0 0,'9'-14'1388'0'0,"-8"15"-1276"0"0,1 1-110 0 0,0 0-1 0 0,0 0 0 0 0,0 0 0 0 0,0 0 0 0 0,-1 1 1 0 0,1-1-1 0 0,-1 0 0 0 0,0 1 0 0 0,0-1 1 0 0,2 5-1 0 0,0 2-3 0 0,-1-5 100 0 0,-1 0 0 0 0,1 0 0 0 0,-1 1 0 0 0,-1-1 0 0 0,1 0 0 0 0,0 0 0 0 0,-1 0 0 0 0,0 1 0 0 0,0-1 0 0 0,0 0 0 0 0,-2 8 0 0 0,-1 3 942 0 0,-11 29 0 0 0,3-9-236 0 0,-14 54 2991 0 0,-6-2-3490 0 0,24-72-305 0 0,-1-1 0 0 0,-16 22 0 0 0,-2 5 0 0 0,9-14 0 0 0,-34 42 0 0 0,43-60 0 0 0,3-2-197 0 0,4-5-838 0 0,11-8-2547 0 0,2-3-1260 0 0,2-1-1150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0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206 152 11975 0 0,'-10'6'902'0'0,"-36"41"-492"0"0,40-42-58 0 0,0 0 0 0 0,0 0 0 0 0,0-1 0 0 0,-10 6 0 0 0,6-5 344 0 0,8-4-184 0 0,2-1 0 0 0,0 0 0 0 0,0 0 0 0 0,0 0 0 0 0,0 0 0 0 0,0 0 68 0 0,0 0 286 0 0,2 0 124 0 0,22-9-565 0 0,0-2-1 0 0,-1 0 1 0 0,0-1-1 0 0,23-18 1 0 0,0 2-304 0 0,-22 14 13 0 0,116-63-898 0 0,-120 68 541 0 0,0 1 0 0 0,1 0 0 0 0,0 2 0 0 0,0 0 0 0 0,27-3 0 0 0,-46 9 223 0 0,1-1 0 0 0,-1 1 0 0 0,1 0 0 0 0,-1 0 0 0 0,1 0 0 0 0,-1 0 0 0 0,1 0 0 0 0,0 1 0 0 0,-1-1 0 0 0,1 1 0 0 0,-1 0 0 0 0,0 0 0 0 0,1 0 0 0 0,-1 0 0 0 0,0 0 0 0 0,3 2 0 0 0,-3-2 0 0 0,-1 0 0 0 0,0 1 0 0 0,0-1 0 0 0,0 1 0 0 0,0-1 0 0 0,0 1 0 0 0,0-1 0 0 0,-1 1 0 0 0,1-1 0 0 0,0 1 0 0 0,-1 0 0 0 0,1-1 0 0 0,-1 1 0 0 0,0 0 0 0 0,1 0 0 0 0,-1-1 0 0 0,0 1 0 0 0,0 0 0 0 0,0 0 0 0 0,0-1 0 0 0,-1 1 0 0 0,1 0 0 0 0,-1 2 0 0 0,-1 3 8 0 0,0 0 0 0 0,-1-1 0 0 0,1 1 0 0 0,-1-1 0 0 0,-1 0 0 0 0,1 0 0 0 0,-1 0 0 0 0,0 0 0 0 0,0 0 0 0 0,-8 6 0 0 0,-7 7 533 0 0,-28 21 0 0 0,40-34-327 0 0,-32 23 90 0 0,-73 42 0 0 0,100-65-304 0 0,1-4 0 0 0,9-3 0 0 0,0 1 0 0 0,-1-1 0 0 0,1 0 0 0 0,0 1 0 0 0,0-1 0 0 0,0 0 0 0 0,-3-2 0 0 0,3 2 0 0 0,1 0 0 0 0,-1 0 0 0 0,0 0 0 0 0,0 1 0 0 0,1-1 0 0 0,-1 0 0 0 0,0 1 0 0 0,0 0 0 0 0,0-1 0 0 0,0 1 0 0 0,0 0 0 0 0,-2 0 0 0 0,-11 0 0 0 0,12-1 0 0 0,1 1 0 0 0,0 0 0 0 0,-1 0 0 0 0,1 0 0 0 0,-1 1 0 0 0,1-1 0 0 0,0 0 0 0 0,-3 2 0 0 0,-20 5 0 0 0,-38 7 0 0 0,60-13 0 0 0,8 2 0 0 0,9-1 0 0 0,3-2 0 0 0,1-1 0 0 0,-1-1 0 0 0,1 0 0 0 0,25-8 0 0 0,-18 4 0 0 0,28-2 0 0 0,-33 6 0 0 0,36 1 0 0 0,-50 2 0 0 0,-1-1 0 0 0,1 1 0 0 0,-1 0 0 0 0,0 0 0 0 0,0 0 0 0 0,1 1 0 0 0,-1 0 0 0 0,0 0 0 0 0,0 0 0 0 0,-1 1 0 0 0,10 5 0 0 0,-13-6 0 0 0,0-1 0 0 0,0 0 0 0 0,0 1 0 0 0,0-1 0 0 0,0 0 0 0 0,0 1 0 0 0,0-1 0 0 0,-1 1 0 0 0,1 0 0 0 0,-1-1 0 0 0,1 1 0 0 0,-1-1 0 0 0,0 1 0 0 0,1 0 0 0 0,-1-1 0 0 0,0 1 0 0 0,0 0 0 0 0,0-1 0 0 0,0 1 0 0 0,-1 0 0 0 0,1-1 0 0 0,0 1 0 0 0,-1 0 0 0 0,1-1 0 0 0,-1 1 0 0 0,0-1 0 0 0,-1 3 0 0 0,-2 5 0 0 0,0 0 0 0 0,-1-1 0 0 0,-7 10 0 0 0,1-4 0 0 0,0-1 0 0 0,0-1 0 0 0,-23 20 0 0 0,-45 28 0 0 0,43-34 0 0 0,-7 1 0 0 0,36-21 0 0 0,5-4 0 0 0,0-1-1 0 0,1 1 0 0 0,-1 0 1 0 0,0 0-1 0 0,1 0 0 0 0,-1 0 1 0 0,1 0-1 0 0,-1 1 0 0 0,1-1 1 0 0,-1 4-1 0 0,0-2 14 0 0,1-1 0 0 0,-1 1 1 0 0,0 0-1 0 0,0-1 0 0 0,-3 4 0 0 0,2-3 39 0 0,0 0 0 0 0,0 0 0 0 0,-1 0 1 0 0,1-1-1 0 0,-1 1 0 0 0,0-1 0 0 0,0 0 0 0 0,0 0 0 0 0,0 0 0 0 0,0-1 0 0 0,-1 0 0 0 0,1 1 0 0 0,-1-1 1 0 0,0-1-1 0 0,0 1 0 0 0,1-1 0 0 0,-1 0 0 0 0,0 0 0 0 0,-6 0 0 0 0,3-1 33 0 0,0 0 0 0 0,-1 0 0 0 0,1-1 0 0 0,-1-1 0 0 0,1 1 0 0 0,0-1-1 0 0,0-1 1 0 0,0 0 0 0 0,0 0 0 0 0,-12-6 0 0 0,2 0-77 0 0,7 3-26 0 0,0 0 0 0 0,1 0 0 0 0,-12-9 0 0 0,22 15-17 0 0,0-1 0 0 0,0 1 0 0 0,0 0 0 0 0,0 0 0 0 0,0-1 0 0 0,0 1 0 0 0,0 0 0 0 0,0-1 0 0 0,1 1 0 0 0,-1 0 0 0 0,0-1 0 0 0,0 1 0 0 0,0 0 0 0 0,0 0 0 0 0,0-1 0 0 0,0 1 0 0 0,1 0 0 0 0,-1 0 0 0 0,0-1 0 0 0,0 1 0 0 0,0 0 0 0 0,1 0 0 0 0,-1 0 0 0 0,0-1 0 0 0,0 1 0 0 0,1 0 0 0 0,-1 0 0 0 0,0 0 0 0 0,0 0 0 0 0,1-1 0 0 0,-1 1 0 0 0,0 0 0 0 0,1 0 0 0 0,-1 0 0 0 0,0 0 1 0 0,1 0-1 0 0,9-5-503 0 0,7-2 18 0 0,2-2-1083 0 0,-7 6-3960 0 0,0 0-1319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0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39 10135 0 0,'-30'0'1539'0'0,"31"0"-1410"0"0,1-1-1 0 0,0 0 1 0 0,0 1 0 0 0,-1-1-1 0 0,1 0 1 0 0,0 0 0 0 0,-1 0-1 0 0,3-1 1 0 0,5-4 222 0 0,6 0 375 0 0,-1 1 0 0 0,26-6 0 0 0,-10 8 4136 0 0,-30 16-3671 0 0,-2-6-1121 0 0,-1 1 1 0 0,0-1-1 0 0,0 0 1 0 0,0 0-1 0 0,-1 0 1 0 0,0 0-1 0 0,0 0 1 0 0,-7 7-1 0 0,-10 18 793 0 0,14-21-733 0 0,1 1-1 0 0,1 0 1 0 0,-1 0-1 0 0,-3 15 1 0 0,8-22-133 0 0,0 0 0 0 0,0 1 0 0 0,1-1 1 0 0,-1 0-1 0 0,1 1 0 0 0,0-1 0 0 0,0 0 0 0 0,1 1 0 0 0,0-1 0 0 0,0 0 1 0 0,0 1-1 0 0,1-1 0 0 0,1 5 0 0 0,4 2 3 0 0,-1 0 0 0 0,2-1 0 0 0,-1 1 0 0 0,2-2 0 0 0,11 13 0 0 0,9 13 0 0 0,-18-22 0 0 0,74 106 0 0 0,-66-90 0 0 0,-1 0 0 0 0,16 39 0 0 0,-3 17 418 0 0,-28-74-247 0 0,0 1-1 0 0,-1-1 0 0 0,-1 1 1 0 0,0 0-1 0 0,0 14 0 0 0,-2-10-115 0 0,0 1 1 0 0,-2-1-1 0 0,1 0 0 0 0,-2 0 0 0 0,-1 0 1 0 0,0 0-1 0 0,-1-1 0 0 0,0 0 1 0 0,-2 0-1 0 0,-15 26 0 0 0,-102 131-55 0 0,102-146-457 0 0,0-1 1 0 0,-2-1-1 0 0,-42 33 0 0 0,59-52 434 0 0,-1-1-1 0 0,1 0 1 0 0,-1 0-1 0 0,0-1 0 0 0,0 1 1 0 0,-12 2-1 0 0,14-5-48 0 0,6-2 42 0 0,0 0 0 0 0,0 0 0 0 0,0 0-1 0 0,0 1 1 0 0,0-1 0 0 0,0 0 0 0 0,0 1 0 0 0,0-1-1 0 0,0 1 1 0 0,0-1 0 0 0,0 1 0 0 0,0-1 0 0 0,1 1-1 0 0,-1 0 1 0 0,0-1 0 0 0,0 1 0 0 0,1 0 0 0 0,-1 0-1 0 0,1 0 1 0 0,-1-1 0 0 0,0 1 0 0 0,1 0-1 0 0,-1 0 1 0 0,1 1 0 0 0,-1 3 229 0 0,0 0 1 0 0,0 0-1 0 0,1 0 1 0 0,0 9-1 0 0,0-6-425 0 0,-5 43 226 0 0,1-21 0 0 0,4-24 0 0 0,0 3 0 0 0,7 6 0 0 0,-3-4 0 0 0,3-3 0 0 0,-4-4 0 0 0,-2-3 0 0 0,25 10 0 0 0,-19-6 72 0 0,-5-4 299 0 0,-2-1 117 0 0,0 0 21 0 0,0 0-66 0 0,1 1-294 0 0,5 7-133 0 0,3 0-16 0 0,1-4 0 0 0,-9-4-11 0 0,-1 0 0 0 0,1 1 0 0 0,-1-1 0 0 0,1 0 0 0 0,-1 0 1 0 0,1 0-1 0 0,-1 0 0 0 0,1 0 0 0 0,0 0 0 0 0,-1 0 0 0 0,1 0 0 0 0,-1 0 0 0 0,1 0 0 0 0,-1 0 0 0 0,1 0 0 0 0,-1 0 0 0 0,1 0 0 0 0,-1 0 0 0 0,1-1 0 0 0,-1 1 1 0 0,1 0-1 0 0,0-1 0 0 0,0-4-815 0 0,-1 5 651 0 0,0-2-5 0 0,0-1-1 0 0,0 1 1 0 0,0 0 0 0 0,-1 0-1 0 0,1-1 1 0 0,0 1-1 0 0,-1 0 1 0 0,0 0 0 0 0,1-1-1 0 0,-1 1 1 0 0,0 0-1 0 0,0 0 1 0 0,0 0 0 0 0,-3-3-1 0 0,2 2-63 0 0,-15-21-1290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31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980 63 6447 0 0,'0'0'142'0'0,"0"0"22"0"0,0 0 13 0 0,2-1-20 0 0,29-5 1774 0 0,-29 6-1710 0 0,4-3 437 0 0,-4 3 2708 0 0,-21 12-3350 0 0,11-6-16 0 0,0-1 0 0 0,0 0 0 0 0,0-1 0 0 0,-13 5 0 0 0,5-4 0 0 0,14-5 0 0 0,0 1 0 0 0,0-1 0 0 0,1 1 0 0 0,-1 0 0 0 0,0-1 0 0 0,1 1 0 0 0,-1 0 0 0 0,1 0 0 0 0,-1 0 0 0 0,-1 2 0 0 0,-4 2 0 0 0,-53 35 72 0 0,35-22 443 0 0,13-10-28 0 0,0 0 0 0 0,-18 17 0 0 0,-11 17-487 0 0,-81 61 0 0 0,58-63 0 0 0,40-23 0 0 0,-29 15 0 0 0,-12 9 0 0 0,49-28 965 0 0,-27 27-1 0 0,35-31-861 0 0,-27 19-87 0 0,5-1-16 0 0,25-23 0 0 0,-1 1 0 0 0,1 0 0 0 0,0 0 0 0 0,0 0 0 0 0,0 1 0 0 0,-5 8 0 0 0,-17 23 0 0 0,20-29 0 0 0,1 0 0 0 0,0 1 0 0 0,-7 13 0 0 0,12-19 0 0 0,-54 121 0 0 0,47-102 0 0 0,0 1 0 0 0,2 0 0 0 0,-6 40 0 0 0,9-44 0 0 0,-7 23 0 0 0,-2 9 0 0 0,8-34 26 0 0,-1 1-1 0 0,-11 28 0 0 0,11-34 28 0 0,0 0-1 0 0,0 1 0 0 0,2 0 1 0 0,0 0-1 0 0,0 0 1 0 0,-1 21-1 0 0,4-8 269 0 0,1 0 0 0 0,2 0 0 0 0,0 0 0 0 0,10 35 0 0 0,24 116-321 0 0,-33-142 0 0 0,-1 1 0 0 0,-1 46 0 0 0,-2-60 0 0 0,0-13 0 0 0,-1-3 0 0 0,1 0 0 0 0,1 0 0 0 0,0 0 0 0 0,-1 0 0 0 0,2 0 0 0 0,-1 0 0 0 0,1 0 0 0 0,2 6 0 0 0,-4-11 13 0 0,1 0-1 0 0,-1 1 0 0 0,1-1 0 0 0,-1 0 1 0 0,0 0-1 0 0,1 1 0 0 0,0-1 1 0 0,-1 0-1 0 0,1 0 0 0 0,0 0 1 0 0,0 0-1 0 0,-1 0 0 0 0,1 0 1 0 0,0 0-1 0 0,0 0 0 0 0,0-1 1 0 0,2 2-1 0 0,1 1 209 0 0,8 6 192 0 0,0 0 1 0 0,1-1-1 0 0,14 6 1 0 0,-20-10-463 0 0,5 2 49 0 0,24 6 0 0 0,-8-2 0 0 0,5 3 0 0 0,0 2 0 0 0,-1 0 0 0 0,37 26 0 0 0,-2 7 0 0 0,-56-41 0 0 0,0 0 0 0 0,0-1 0 0 0,1-1 0 0 0,19 8 0 0 0,-3-2 0 0 0,-20-8-3 0 0,1 0-1 0 0,-1 0 1 0 0,1-1 0 0 0,-1 0-1 0 0,1-1 1 0 0,10 1-1 0 0,54-4 219 0 0,-50 0 631 0 0,38 3 0 0 0,74 6-681 0 0,-116-5-165 0 0,-1 0 0 0 0,32 10 0 0 0,28 11 0 0 0,-70-21 0 0 0,0 0 0 0 0,-1-1 0 0 0,1 0 0 0 0,1 0 0 0 0,12-1 0 0 0,43-6 0 0 0,-53 5 0 0 0,25-3 0 0 0,0 1 0 0 0,39 3 0 0 0,-71 0 0 0 0,15 5 0 0 0,3 2 0 0 0,0-2 0 0 0,0 0 0 0 0,31 2 0 0 0,-36-6 0 0 0,-5 0 0 0 0,-1 0 0 0 0,1 0 0 0 0,-1-2 0 0 0,1 1 0 0 0,0-1 0 0 0,17-5 0 0 0,-11 2 0 0 0,0 1 0 0 0,0 0 0 0 0,28 0 0 0 0,-33 2 0 0 0,32 3 0 0 0,-23 0 0 0 0,-19-1 0 0 0,0-1 0 0 0,-1 1 0 0 0,1-1 0 0 0,0 0 0 0 0,0 0 0 0 0,-1 0 0 0 0,1 0 0 0 0,0 0 0 0 0,3-1 0 0 0,6-2 0 0 0,0 1 0 0 0,0 1 0 0 0,0 0 0 0 0,0 0 0 0 0,16 2 0 0 0,24-1 0 0 0,-48-1 0 0 0,14 2 0 0 0,3 4 0 0 0,6 4 0 0 0,-22-8 0 0 0,0-1 0 0 0,1 1 0 0 0,-1-1 0 0 0,1 0 0 0 0,-1 0 0 0 0,0-1 0 0 0,1 1 0 0 0,-1-1 0 0 0,6-2 0 0 0,48-16 0 0 0,-55 17 0 0 0,68-30-36 0 0,-29 12 515 0 0,-9 4 40 0 0,41-16 567 0 0,-62 26-1086 0 0,0-1 0 0 0,-1 0 0 0 0,13-10 0 0 0,1-1 0 0 0,43-37 0 0 0,-63 50 0 0 0,0 0 0 0 0,0 0 0 0 0,-1-1 0 0 0,0 0 0 0 0,0 0 0 0 0,0 0 0 0 0,-1 0 0 0 0,0-1 0 0 0,-1 0 0 0 0,6-11 0 0 0,-8 14 0 0 0,1 1 0 0 0,0 0 0 0 0,0 1 0 0 0,0-1 0 0 0,1 0 0 0 0,-1 1 0 0 0,1-1 0 0 0,-1 1 0 0 0,5-3 0 0 0,12-14 0 0 0,0-2 0 0 0,-14 15 0 0 0,0 1 0 0 0,-1-1 0 0 0,8-10 0 0 0,-10 11 0 0 0,-1 3 0 0 0,0 0 0 0 0,1 0 0 0 0,-1 0 0 0 0,0 0 0 0 0,1 1 0 0 0,0-1 0 0 0,-1 0 0 0 0,1 1 0 0 0,0-1 0 0 0,0 1 0 0 0,0-1 0 0 0,3-1 0 0 0,18-18 0 0 0,-19 17 0 0 0,0 0 0 0 0,0 0 0 0 0,7-5 0 0 0,-2 3 0 0 0,-2-1 0 0 0,12-11 0 0 0,12-10 0 0 0,-24 22 0 0 0,1 0 0 0 0,-1-1 0 0 0,0 0 0 0 0,0 0 0 0 0,-1-1 0 0 0,6-8 0 0 0,-11 15 0 0 0,-1 0 0 0 0,0 1 0 0 0,1-1 0 0 0,-1 0 0 0 0,1 1 0 0 0,-1-1 0 0 0,0 0 0 0 0,0 0 0 0 0,1 0 0 0 0,-1 1 0 0 0,0-1 0 0 0,0 0 0 0 0,0 0 0 0 0,0 1 0 0 0,0-1 0 0 0,0 0 0 0 0,0 0 0 0 0,0 0 0 0 0,0 1 0 0 0,0-1 0 0 0,0 0 0 0 0,0 0 0 0 0,-1 0 0 0 0,1 1 0 0 0,0-1 0 0 0,-1-1 0 0 0,0 1 0 0 0,-1 0 0 0 0,1-1 0 0 0,-1 1 0 0 0,1 0 0 0 0,-1 0 0 0 0,1 0 0 0 0,-1 0 0 0 0,-2-1 0 0 0,-3-2 0 0 0,6 4 0 0 0,1 0 0 0 0,0 0 0 0 0,-1 0 0 0 0,1-1 0 0 0,0 1 0 0 0,0 0 0 0 0,-1 0 0 0 0,1 0 0 0 0,0 0 0 0 0,0-1 0 0 0,-1 1 0 0 0,1 0 0 0 0,0 0 0 0 0,0-1 0 0 0,-1 1 0 0 0,1 0 0 0 0,0 0 0 0 0,0-1 0 0 0,0 1 0 0 0,0 0 0 0 0,-1 0 0 0 0,1-1 0 0 0,0 1 0 0 0,0 0 0 0 0,0-1 0 0 0,0 1 0 0 0,0 0 0 0 0,0-1 0 0 0,0 1 0 0 0,0 0 0 0 0,0-1 0 0 0,0 1 0 0 0,0 0 0 0 0,0-1 0 0 0,0 1 0 0 0,0 0 0 0 0,0-1 0 0 0,0 1 0 0 0,0 0 0 0 0,0-1 0 0 0,1 1 0 0 0,-1 0 0 0 0,0 0 0 0 0,0-1 0 0 0,0 1 0 0 0,1 0 0 0 0,-1 0 0 0 0,0-1 0 0 0,0 1 0 0 0,0 0 0 0 0,1 0 0 0 0,-1-1 0 0 0,1 1 0 0 0,19-11 0 0 0,-12 8 0 0 0,-1-2 0 0 0,1 0 0 0 0,-1 0 0 0 0,0-1 0 0 0,0 0 0 0 0,0 0 0 0 0,-1 0 0 0 0,6-8 0 0 0,0-2 0 0 0,19-35 0 0 0,-14 23 0 0 0,-12 20 0 0 0,0 1 0 0 0,-1-1 0 0 0,0 1 0 0 0,5-15 0 0 0,-7 16 0 0 0,0-1 0 0 0,0 1 0 0 0,1 0 0 0 0,0 0 0 0 0,0 0 0 0 0,0 0 0 0 0,8-10 0 0 0,-9 14 0 0 0,0 0 0 0 0,0-1 0 0 0,0 1 0 0 0,-1 0 0 0 0,1-1 0 0 0,-1 0 0 0 0,0 1 0 0 0,0-1 0 0 0,0 0 0 0 0,0 0 0 0 0,0 1 0 0 0,0-1 0 0 0,0-4 0 0 0,-1 3 0 0 0,-1 0 0 0 0,1 0 0 0 0,-1 0 0 0 0,1 0 0 0 0,-1 0 0 0 0,0 0 0 0 0,-1 0 0 0 0,1 0 0 0 0,-3-3 0 0 0,3 3 0 0 0,0 0 0 0 0,0 0 0 0 0,0 1 0 0 0,1-1 0 0 0,-1 0 0 0 0,1 0 0 0 0,0 0 0 0 0,0 0 0 0 0,0-4 0 0 0,1 4 0 0 0,-1-1 0 0 0,0 0 0 0 0,0 1 0 0 0,-1-1 0 0 0,1 1 0 0 0,-2-6 0 0 0,0 4 0 0 0,0-1 0 0 0,0 0 0 0 0,0 0 0 0 0,1 0 0 0 0,1 0 0 0 0,-1 0 0 0 0,1 0 0 0 0,1-12 0 0 0,2-6 0 0 0,-1 11 0 0 0,0 0 0 0 0,-1 0 0 0 0,-1 0 0 0 0,0 0 0 0 0,-1 0 0 0 0,-2-15 0 0 0,0 19 0 0 0,1 0 0 0 0,-1 0 0 0 0,-1 1 0 0 0,0 0 0 0 0,0-1 0 0 0,-1 1 0 0 0,0 0 0 0 0,-1 1 0 0 0,0 0 0 0 0,-7-9 0 0 0,12 17 0 0 0,-4-7 0 0 0,-1 1 0 0 0,-1-1 0 0 0,1 1 0 0 0,-1 1 0 0 0,-11-8 0 0 0,-31-15 0 0 0,42 23 0 0 0,-1 0 0 0 0,1-1 0 0 0,0 0 0 0 0,1 0 0 0 0,-1 0 0 0 0,-8-13 0 0 0,-1 1 0 0 0,-15-15 0 0 0,-1 1 0 0 0,-1 1 0 0 0,-52-36 0 0 0,70 57 0 0 0,0 0 0 0 0,-2 1 0 0 0,1 1 0 0 0,-1 0 0 0 0,-20-5 0 0 0,-10 0 0 0 0,-33-11 0 0 0,71 20 0 0 0,0 0 0 0 0,0 0 0 0 0,1-1 0 0 0,-1 0 0 0 0,1-1 0 0 0,-11-9 0 0 0,1 1 0 0 0,0 1 0 0 0,-1 1 0 0 0,0 1 0 0 0,-1 1 0 0 0,-24-9 0 0 0,36 15 0 0 0,-142-48 0 0 0,8 3 0 0 0,-44-45 0 0 0,155 78 0 0 0,-53-27 0 0 0,73 39-99 0 0,1-1-1 0 0,-1 2 0 0 0,0-1 1 0 0,0 2-1 0 0,0-1 1 0 0,0 1-1 0 0,0 1 0 0 0,-1 0 1 0 0,-14 1-1 0 0,0 2-149 0 0,0 1 0 0 0,1 1 0 0 0,-26 7 0 0 0,-4-4 249 0 0,52-7 0 0 0,0 1 0 0 0,0-1 0 0 0,0 1 0 0 0,0-1 0 0 0,0 0 0 0 0,0-1 0 0 0,0 1 0 0 0,0 0 0 0 0,-5-2 0 0 0,-2-1 0 0 0,0-1 0 0 0,-13-7 0 0 0,0-2 0 0 0,21 12 0 0 0,0 0 0 0 0,0-1 0 0 0,0 1 0 0 0,-1 0 0 0 0,1 0 0 0 0,0 0 0 0 0,-1 1 0 0 0,1-1 0 0 0,-1 0 0 0 0,1 1 0 0 0,-1 0 0 0 0,1 0 0 0 0,-6 0 0 0 0,-25 1-103 0 0,1 3-1 0 0,-34 6 1 0 0,-14 3-1469 0 0,40-5 1391 0 0,32-6 184 0 0,1 0-1 0 0,-1-1 1 0 0,0 0-1 0 0,0 0 1 0 0,-13 0-1 0 0,20-1 1 0 0,1 0 1 0 0,-1 0-1 0 0,0 0 0 0 0,1 0 0 0 0,-1 0 1 0 0,1 0-1 0 0,-1 0 0 0 0,1 0 0 0 0,-1-1 0 0 0,1 1 1 0 0,-1 0-1 0 0,1 0 0 0 0,-1 0 0 0 0,1-1 1 0 0,-1 1-1 0 0,1 0 0 0 0,-1 0 0 0 0,1-1 1 0 0,-1 1-1 0 0,1 0 0 0 0,-1-1 0 0 0,1 1 1 0 0,0-1-1 0 0,-1 1 0 0 0,0-1 0 0 0,3-5 1611 0 0,-2 6-1485 0 0,4-5-44 0 0,-3 4-406 0 0,-4 1 209 0 0,1 1 0 0 0,-1-1-1 0 0,1 1 1 0 0,0-1 0 0 0,-1 1 0 0 0,1 0 0 0 0,-1 0 0 0 0,1 0 0 0 0,0 0 0 0 0,0 0-1 0 0,0 0 1 0 0,0 1 0 0 0,0-1 0 0 0,-4 4 0 0 0,-2 3 175 0 0,1 0 1 0 0,-8 11-1 0 0,2-3-162 0 0,9-10-138 0 0,0-1-1 0 0,0 0 1 0 0,1 1-1 0 0,0 0 1 0 0,0 0 0 0 0,0 0-1 0 0,1 0 1 0 0,0 0-1 0 0,0 0 1 0 0,0 1-1 0 0,0 11 1 0 0,2-16-786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5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0 504 10135 0 0,'0'0'231'0'0,"0"0"29"0"0,2 1 19 0 0,2 1-256 0 0,0 0 1 0 0,0 0-1 0 0,0 0 1 0 0,0-1-1 0 0,0 0 1 0 0,1 1-1 0 0,6-1 0 0 0,36 3 68 0 0,-30-3-83 0 0,3 0-8 0 0,-19-1 83 0 0,0 0 0 0 0,0 0 0 0 0,-1 0-1 0 0,1 0 1 0 0,0 0 0 0 0,0-1 0 0 0,0 1 0 0 0,0 0-1 0 0,0 0 1 0 0,0 0 0 0 0,-1-1 0 0 0,1 1-1 0 0,0-1 1 0 0,0 1 0 0 0,0 0 0 0 0,-1-1 0 0 0,1 1-1 0 0,0-1 1 0 0,-1 0 0 0 0,1 1 0 0 0,0-1-1 0 0,-1 1 1 0 0,1-1 0 0 0,-1 0 0 0 0,1 0 0 0 0,0-1-1 0 0,0 1 458 0 0,0-1-211 0 0,0 0 0 0 0,0 0 0 0 0,0 0 0 0 0,0-1 0 0 0,0 1 0 0 0,0 0 0 0 0,-1 0 0 0 0,1 0 0 0 0,-1-1 0 0 0,1 1 0 0 0,-1 0 0 0 0,0-4 0 0 0,1-3 234 0 0,0 3-329 0 0,1-1 0 0 0,0 1 1 0 0,1-1-1 0 0,-1 1 0 0 0,1 0 0 0 0,1 0 0 0 0,-1 0 1 0 0,1 0-1 0 0,0 0 0 0 0,0 1 0 0 0,0 0 0 0 0,9-8 1 0 0,7-4 221 0 0,0 0 0 0 0,24-13 1 0 0,-10 6-175 0 0,16-12-273 0 0,62-34 1 0 0,-94 60-11 0 0,1 1 1 0 0,0 0 0 0 0,0 2 0 0 0,1 0 0 0 0,0 1 0 0 0,0 2-1 0 0,27-4 1 0 0,-42 8 0 0 0,0-1 0 0 0,0 1 0 0 0,0 1 0 0 0,-1-1 0 0 0,1 1 0 0 0,0-1 0 0 0,7 4 0 0 0,-3 1 0 0 0,-7-3 0 0 0,0 1 0 0 0,0-1 0 0 0,0 1 0 0 0,-1 0 0 0 0,1 0 0 0 0,-1 0 0 0 0,0 0 0 0 0,0 0 0 0 0,0 0 0 0 0,-1 0 0 0 0,1 0 0 0 0,-1 0 0 0 0,1 0 0 0 0,-1 5 0 0 0,0-2 0 0 0,0 1 0 0 0,0-1 0 0 0,-1 0 0 0 0,0 0 0 0 0,0 0 0 0 0,-4 10 0 0 0,-5 5 0 0 0,0-1 0 0 0,-2 0 0 0 0,0 0 0 0 0,-1-2 0 0 0,-17 18 0 0 0,12-12 0 0 0,15-22 0 0 0,3-7 0 0 0,4-8 0 0 0,9-8 0 0 0,0 0 0 0 0,2 1 0 0 0,0 1 0 0 0,27-27 0 0 0,-1 2-498 0 0,2 2 0 0 0,1 2 0 0 0,56-38 0 0 0,-99 78 498 0 0,8-7 0 0 0,1 0 0 0 0,0 1 0 0 0,0 1 0 0 0,1 0 0 0 0,-1 0 0 0 0,23-6 0 0 0,-21 8 32 0 0,-8 2-1 0 0,0 0 0 0 0,0 0 0 0 0,0 1-1 0 0,0-1 1 0 0,0 1 0 0 0,0 0 0 0 0,0 0-1 0 0,0 0 1 0 0,0 0 0 0 0,0 1 0 0 0,7 2 0 0 0,-4-1 201 0 0,0 0 0 0 0,0 1 1 0 0,0 1-1 0 0,0-1 1 0 0,-1 1-1 0 0,11 8 1 0 0,-14-10-235 0 0,-1 0 0 0 0,0 1 0 0 0,1-1 0 0 0,-1 1 0 0 0,0-1 0 0 0,0 1 0 0 0,0 0-1 0 0,-1 0 1 0 0,1 0 0 0 0,-1 0 0 0 0,1 1 0 0 0,-1-1 0 0 0,0 0 0 0 0,0 0 0 0 0,-1 1 0 0 0,1-1 0 0 0,0 5 0 0 0,-1 4 2 0 0,-1-1 0 0 0,1 1 0 0 0,-2-1 0 0 0,0 1 0 0 0,-6 19 0 0 0,-23 54 0 0 0,-8-9 98 0 0,26-53-773 0 0,-16 38 0 0 0,25-40-2275 0 0,4-19 1416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3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1189 0 6447 0 0,'0'0'298'0'0,"0"0"-10"0"0,0 0-118 0 0,0 0 206 0 0,0 0 111 0 0,0 0 22 0 0,0 0 3 0 0,0 0 0 0 0,0 0 0 0 0,0 0 0 0 0,0 0-69 0 0,-1 2-294 0 0,-3 2-136 0 0,0 0 0 0 0,-1 1 0 0 0,1-1 0 0 0,-1-1 0 0 0,1 1 0 0 0,-9 4-1 0 0,-36 18 942 0 0,19-11-99 0 0,10-4-680 0 0,6-5-31 0 0,1 2 1 0 0,-20 14-1 0 0,17-12 524 0 0,12-8-534 0 0,0 0 0 0 0,0 1 0 0 0,0-1 0 0 0,1 1 0 0 0,-1 0-1 0 0,-5 6 1 0 0,9-8-134 0 0,-1-1 0 0 0,1 1 0 0 0,0-1 0 0 0,-1 1 0 0 0,1-1 0 0 0,0 1 0 0 0,-1-1 0 0 0,1 0 0 0 0,-1 1 0 0 0,1-1 0 0 0,-1 1 0 0 0,1-1 0 0 0,-1 0 0 0 0,1 0 0 0 0,-1 1 0 0 0,1-1 0 0 0,-1 0 0 0 0,0 0 0 0 0,1 1 0 0 0,-1-1 0 0 0,1 0 0 0 0,-1 0 0 0 0,0 0 0 0 0,0 0 0 0 0,-2 0 0 0 0,-3 4 0 0 0,-1-1 0 0 0,1 2 0 0 0,0-1 0 0 0,0 1 0 0 0,-7 7 0 0 0,0-1 0 0 0,-49 41 26 0 0,-121 110 391 0 0,104-93 1188 0 0,69-60-1605 0 0,4-4 0 0 0,0 1 0 0 0,0 0 0 0 0,1 1 0 0 0,-9 12 0 0 0,3-2 0 0 0,1 1 0 0 0,0 0 0 0 0,2 1 0 0 0,-10 30 0 0 0,16-43 0 0 0,-2 2 0 0 0,0 0 0 0 0,0 0 0 0 0,-1 0 0 0 0,-9 10 0 0 0,-1 4 0 0 0,-18 18 0 0 0,4-7 0 0 0,24-27 109 0 0,1-1-1 0 0,-1-1 0 0 0,-1 1 1 0 0,1-1-1 0 0,0 0 1 0 0,-8 4-1 0 0,5-2 64 0 0,6-5-86 0 0,1 0 0 0 0,0 1 1 0 0,0-1-1 0 0,0 1 0 0 0,0-1 0 0 0,0 1 1 0 0,0 0-1 0 0,0-1 0 0 0,1 1 0 0 0,-1 0 1 0 0,0 1-1 0 0,-1 3-20 0 0,-3 3-64 0 0,1 0 0 0 0,0 1 0 0 0,0-1-1 0 0,1 1 1 0 0,1 0 0 0 0,-1 0 0 0 0,2 0-1 0 0,-2 16 1 0 0,2-13-2 0 0,-1 0 0 0 0,0-1 0 0 0,-1 1 0 0 0,0 0 0 0 0,-1-1 0 0 0,0 0 0 0 0,-9 17 0 0 0,-3 9 0 0 0,-19 34 0 0 0,21-47 0 0 0,12-21 0 0 0,-1 0 0 0 0,1 0 0 0 0,-1 1 0 0 0,1-1 0 0 0,1 1 0 0 0,-1-1 0 0 0,-1 9 0 0 0,0 2 661 0 0,0-1-1 0 0,-6 18 1 0 0,1-2-595 0 0,1-7-66 0 0,-1-1 0 0 0,-1 1 0 0 0,-1-1 0 0 0,0-1 0 0 0,-17 24 0 0 0,24-39 0 0 0,0 0 0 0 0,1 0 0 0 0,0 0 0 0 0,0 1 0 0 0,-2 11 0 0 0,-3 9 0 0 0,5-22 0 0 0,1-3 0 0 0,1-1 0 0 0,-1 1 0 0 0,1-1 0 0 0,0 1 0 0 0,0 0 0 0 0,-1-1 0 0 0,1 1 0 0 0,0 0 0 0 0,0-1 0 0 0,0 1 0 0 0,1 0 0 0 0,-1-1 0 0 0,0 1 0 0 0,1 0 0 0 0,-1-1 0 0 0,2 3 0 0 0,0 4 0 0 0,0 0 0 0 0,1 0 0 0 0,5 12 0 0 0,5 9 0 0 0,1-1 0 0 0,-10-21 0 0 0,-1 0 0 0 0,1 0 0 0 0,-1 0 0 0 0,-1 0 0 0 0,3 9 0 0 0,-3-3 0 0 0,11 63 0 0 0,-13-73 0 0 0,0-1 0 0 0,0 1 0 0 0,0 0 0 0 0,1-1 0 0 0,-1 1 0 0 0,1 0 0 0 0,0-1 0 0 0,0 1 0 0 0,0-1 0 0 0,0 1 0 0 0,2 3 0 0 0,1 2 0 0 0,3 3 240 0 0,0 1 0 0 0,0-1 0 0 0,1-1 0 0 0,1 1 0 0 0,0-1 0 0 0,0-1 0 0 0,15 12 0 0 0,-23-19-128 0 0,16 15-94 0 0,-13-12-19 0 0,0-1 1 0 0,1 0 0 0 0,8 8-1 0 0,-3-5 1 0 0,-5-4 0 0 0,0 1 0 0 0,1-1 0 0 0,-1 0 0 0 0,1 0 0 0 0,9 3 0 0 0,54 19 0 0 0,12 3 0 0 0,-66-23 165 0 0,0 1 0 0 0,0 0-1 0 0,-1 1 1 0 0,1 1 0 0 0,21 16 0 0 0,1-1 878 0 0,29 13-1027 0 0,-50-29-16 0 0,1 0 0 0 0,0-2 0 0 0,34 8 0 0 0,20 7 0 0 0,-48-12 0 0 0,68 23 0 0 0,-76-27 0 0 0,0-1 0 0 0,0 0 0 0 0,0-1 0 0 0,18 0 0 0 0,0-1 0 0 0,60 10 0 0 0,-54-10 0 0 0,-31-1 0 0 0,1 0 0 0 0,-1 1 0 0 0,9 1 0 0 0,3 1 0 0 0,-6 0 0 0 0,23 6 0 0 0,-20-4 351 0 0,-1-1-1 0 0,26 3 1 0 0,-24-5-19 0 0,-1 1 0 0 0,20 7 0 0 0,-24-7-332 0 0,-1 1 0 0 0,1-2 0 0 0,0 0 0 0 0,18 1 0 0 0,-23-2 0 0 0,0 0 0 0 0,14 4 0 0 0,-16-3 0 0 0,-1 0 0 0 0,1-1 0 0 0,0 0 0 0 0,0 0 0 0 0,0-1 0 0 0,11 0 0 0 0,41-5 0 0 0,51-9 0 0 0,-91 11 0 0 0,1 1 0 0 0,28 1 0 0 0,-7 0 0 0 0,-22 1 0 0 0,1 1 0 0 0,-1 1 0 0 0,0 1 0 0 0,23 6 0 0 0,-6-2 0 0 0,-24-6 0 0 0,1-1 0 0 0,-1 0 0 0 0,1-1 0 0 0,-1 0 0 0 0,1-1 0 0 0,11-3 0 0 0,-18 4 0 0 0,15-4 0 0 0,1 0 0 0 0,-1-2 0 0 0,25-12 0 0 0,56-33 0 0 0,-55 27 0 0 0,-9 7 0 0 0,-21 11 0 0 0,-1 0 0 0 0,0-2 0 0 0,25-17 0 0 0,-20 11 0 0 0,-14 11 0 0 0,0-1 0 0 0,11-10 0 0 0,8-9 0 0 0,-17 18 0 0 0,-1 0 0 0 0,-1-1 0 0 0,1 0 0 0 0,7-12 0 0 0,2-6 0 0 0,32-48 0 0 0,-30 46 262 0 0,-1-2 0 0 0,-1 0 1 0 0,20-53-1 0 0,-2 6-148 0 0,-17 39-391 0 0,-1-1 0 0 0,-2-1 1 0 0,17-77-1 0 0,-21 75 277 0 0,28-70 0 0 0,-34 97 0 0 0,-1 0 0 0 0,0-1 0 0 0,2-24 0 0 0,-1 10 0 0 0,-3 21 0 0 0,-1 0 0 0 0,0 0 0 0 0,0 1 0 0 0,-1-1 0 0 0,0 0 0 0 0,-4-14 0 0 0,-18-46 0 0 0,13 40 0 0 0,-1-9 0 0 0,-9-54 0 0 0,16 68 0 0 0,-21-138 0 0 0,5 101 0 0 0,17 50 0 0 0,-1 0 0 0 0,-1 0 0 0 0,0 0 0 0 0,0 1 0 0 0,0 0 0 0 0,-2 0 0 0 0,-12-16 0 0 0,10 15 0 0 0,1-1 0 0 0,0 0 0 0 0,1-1 0 0 0,-9-17 0 0 0,1-11 0 0 0,7 18 0 0 0,-13-26 0 0 0,13 32 0 0 0,6 11 0 0 0,0 0 0 0 0,-1 0 0 0 0,0 0 0 0 0,0 1 0 0 0,0-1 0 0 0,0 1 0 0 0,-1-1 0 0 0,0 1 0 0 0,-6-5 0 0 0,-7-4 0 0 0,-27-16 0 0 0,36 25 0 0 0,1 0 0 0 0,-1 1 0 0 0,0 0 0 0 0,0 0 0 0 0,0 1 0 0 0,-14-3 0 0 0,1 1 0 0 0,-23-7 0 0 0,4 1 0 0 0,18 5 0 0 0,1 0 0 0 0,-1-2 0 0 0,1-1 0 0 0,0 0 0 0 0,-21-13 0 0 0,15 5 0 0 0,15 7 0 0 0,-1 2 0 0 0,0 0 0 0 0,0 0 0 0 0,0 1 0 0 0,-24-6 0 0 0,-68-8 0 0 0,-30 3 0 0 0,93 13-255 0 0,4 1-642 0 0,-71-15 1 0 0,104 16 896 0 0,1 0 0 0 0,-1 0 0 0 0,0-1 0 0 0,1 0 0 0 0,0 1 0 0 0,0-1 0 0 0,0-1 0 0 0,0 1 0 0 0,0-1 0 0 0,0 1 0 0 0,1-1 0 0 0,0 0 0 0 0,-6-9 0 0 0,5 7 0 0 0,0 1 0 0 0,-1-1 0 0 0,1 1 0 0 0,-1 0 0 0 0,-1 0 0 0 0,1 0 0 0 0,-8-4 0 0 0,9 6 0 0 0,0 1 0 0 0,-1 0 0 0 0,0 0 0 0 0,1 0 0 0 0,-1 1 0 0 0,0-1 0 0 0,0 1 0 0 0,0 0 0 0 0,0 1 0 0 0,0-1 0 0 0,-9 1 0 0 0,5 1 0 0 0,1 1 0 0 0,0-1 0 0 0,-1 1 0 0 0,1 1 0 0 0,0-1 0 0 0,-10 6 0 0 0,-102 47 0 0 0,117-53 0 0 0,2-2 0 0 0,0 1 0 0 0,0-1 0 0 0,0 1 0 0 0,0-1 0 0 0,0 1 0 0 0,0-1 0 0 0,0 0 0 0 0,0 1 0 0 0,0-1 0 0 0,0 0 0 0 0,0 0 0 0 0,0 0 0 0 0,0 0 0 0 0,0 0 0 0 0,0 0 0 0 0,0 0 0 0 0,0 0 0 0 0,0 0 0 0 0,0 0 0 0 0,0 0 0 0 0,-1-1 0 0 0,0 0 0 0 0,1 1 0 0 0,-1 0 0 0 0,1-1 0 0 0,-1 1 0 0 0,1-1 0 0 0,-1 0 0 0 0,1 1 0 0 0,0-1 0 0 0,-1 0 0 0 0,1 0 0 0 0,0 0 0 0 0,0 0 0 0 0,0 0 0 0 0,0 0 0 0 0,0 0 0 0 0,0 0 0 0 0,0-1 0 0 0,0 1 0 0 0,0 0 0 0 0,0-1 0 0 0,0-1 0 0 0,-3-3 0 0 0,0 0 0 0 0,-2-1 0 0 0,-18-10 0 0 0,21 16 0 0 0,1 0 0 0 0,-1-1 0 0 0,1 1 0 0 0,-1 0 0 0 0,0 1 0 0 0,1-1 0 0 0,-1 0 0 0 0,0 1 0 0 0,1-1 0 0 0,-1 1 0 0 0,0 0 0 0 0,0 0 0 0 0,0 0 0 0 0,1 0 0 0 0,-4 1 0 0 0,-4 1 0 0 0,-1 0 0 0 0,-16 7 0 0 0,1 0 0 0 0,24-8 0 0 0,0-1 0 0 0,-1 1 0 0 0,1-1 0 0 0,0 1 0 0 0,-1-1 0 0 0,1 0 0 0 0,0 1 0 0 0,-4-2 0 0 0,0 1 0 0 0,0 0 0 0 0,12-4-140 0 0,0 1-1108 0 0,1 1 1 0 0,-1 0-1 0 0,0 0 0 0 0,0 0 0 0 0,11 0 1 0 0,-15 2-3327 0 0,-2 0-1226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35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0 888 10135 0 0,'0'0'231'0'0,"0"0"29"0"0,0 0 19 0 0,0 0 105 0 0,0 0 410 0 0,10-7 2393 0 0,4-4-2741 0 0,-1-2 1 0 0,-1 1-1 0 0,13-18 1 0 0,31-48 855 0 0,-12 15-253 0 0,49-76-1032 0 0,-27 38-18 0 0,11-29 1 0 0,0 0 0 0 0,-47 85 0 0 0,-16 22 0 0 0,1 0 0 0 0,34-36 0 0 0,-21 38 0 0 0,-28 21 2 0 0,0 0-1 0 0,1 0 0 0 0,-1-1 1 0 0,0 1-1 0 0,0 0 0 0 0,0 0 1 0 0,0 0-1 0 0,1 0 1 0 0,-1-1-1 0 0,0 1 0 0 0,0 0 1 0 0,1 0-1 0 0,-1 0 1 0 0,0 0-1 0 0,0 0 0 0 0,1 0 1 0 0,-1 0-1 0 0,0 0 0 0 0,0 0 1 0 0,1-1-1 0 0,-1 1 1 0 0,0 0-1 0 0,1 0 0 0 0,-1 1 1 0 0,0-1-1 0 0,0 0 0 0 0,1 0 1 0 0,-1 0-1 0 0,0 0 1 0 0,0 0-1 0 0,1 0 0 0 0,-1 0 1 0 0,0 0-1 0 0,0 0 0 0 0,1 0 1 0 0,-1 1-1 0 0,0-1 1 0 0,0 0-1 0 0,0 0 0 0 0,1 0 1 0 0,-1 1-1 0 0,0-1 0 0 0,0 0 1 0 0,0 0-1 0 0,0 0 1 0 0,1 1-1 0 0,-1-1 0 0 0,3 11 293 0 0,-3-10-211 0 0,5 26 216 0 0,-2 0 1 0 0,0 1-1 0 0,-2-1 1 0 0,-3 30-1 0 0,1-39-191 0 0,2 58-108 0 0,4-1 0 0 0,20 114 0 0 0,-21-171 0 0 0,0-1 0 0 0,1 0 0 0 0,1 1 0 0 0,11 21 0 0 0,38 60 0 0 0,-23-44 0 0 0,-27-47-8 0 0,-1 1 0 0 0,0 0 0 0 0,0 0 0 0 0,-1 1 0 0 0,-1-1 0 0 0,0 1 0 0 0,0-1 0 0 0,1 12 1 0 0,-3-6 309 0 0,0-1 0 0 0,0 1 1 0 0,-2-1-1 0 0,-5 27 0 0 0,-1 10 242 0 0,23-64-1864 0 0,-9 5 625 0 0,-1-1 0 0 0,-1 1 0 0 0,0-1 0 0 0,0 1 0 0 0,-1-1 0 0 0,4-16 0 0 0,-2 4-840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3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42 10135 0 0,'-6'0'96'0'0,"1"1"0"0"0,0 1 0 0 0,0-1 0 0 0,1 1 0 0 0,-1 0 0 0 0,0 0 0 0 0,0 0 0 0 0,1 1 0 0 0,-1-1 0 0 0,-4 5 0 0 0,8-6-88 0 0,1-1 0 0 0,-1 0 0 0 0,1 0 0 0 0,-1 1 0 0 0,1-1 0 0 0,0 0 0 0 0,-1 1-1 0 0,1-1 1 0 0,0 1 0 0 0,-1-1 0 0 0,1 0 0 0 0,0 1 0 0 0,-1-1 0 0 0,1 1 0 0 0,0-1 0 0 0,0 1-1 0 0,-1-1 1 0 0,1 1 0 0 0,0-1 0 0 0,0 1 0 0 0,0-1 0 0 0,0 1 0 0 0,0-1 0 0 0,0 1 0 0 0,0-1-1 0 0,0 1 1 0 0,3 3 671 0 0,-2-3-520 0 0,1 1 0 0 0,-1-1-1 0 0,1 0 1 0 0,-1 0 0 0 0,1 0-1 0 0,0 0 1 0 0,-1 0-1 0 0,1 0 1 0 0,0 0 0 0 0,0 0-1 0 0,-1-1 1 0 0,1 1 0 0 0,0-1-1 0 0,0 1 1 0 0,2-1 0 0 0,31 3 912 0 0,-35-3-1065 0 0,30-1 617 0 0,0-1 0 0 0,32-6 0 0 0,-27 2 20 0 0,261-41 4057 0 0,-224 34-4109 0 0,-26 4-1233 0 0,-27 2-5167 0 0,-6 2-1507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3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 8287 0 0,'0'0'191'0'0,"0"0"26"0"0,1-1 9 0 0,1 0-159 0 0,14-1 172 0 0,-21 14 647 0 0,-4 5-180 0 0,1 0 0 0 0,1 1 0 0 0,1 0 0 0 0,0 0 0 0 0,1 0 0 0 0,1 1 0 0 0,-2 29 0 0 0,6-42-530 0 0,1 0 0 0 0,-1 1 0 0 0,1-1 0 0 0,1 1 0 0 0,-1-1 0 0 0,1 0 0 0 0,0 0 0 0 0,1 0 0 0 0,3 6 0 0 0,-3-6 41 0 0,0 1 0 0 0,-1 0 0 0 0,1-1 0 0 0,-1 1 1 0 0,-1 0-1 0 0,1 0 0 0 0,0 13 0 0 0,-2-12-195 0 0,-1 0 0 0 0,0 0 0 0 0,0 0 0 0 0,-1 0-1 0 0,0 0 1 0 0,-1 0 0 0 0,-4 9 0 0 0,-29 52-35 0 0,3-7 16 0 0,28-49-3 0 0,-1-5 0 0 0,-1-3-201 0 0,5-4-850 0 0,2-1-385 0 0,1-2-78 0 0,4-8-20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3:3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125 268 10135 0 0,'0'0'231'0'0,"0"0"29"0"0,0 0 19 0 0,-2 1-41 0 0,-1 1-231 0 0,1 0-1 0 0,-1-1 1 0 0,0 1-1 0 0,0-1 1 0 0,0 0-1 0 0,0 1 1 0 0,0-1-1 0 0,-4 0 1 0 0,-18 6-18 0 0,23-6 11 0 0,-12 1 0 0 0,8-3 78 0 0,5 1 315 0 0,-1-16 1128 0 0,3 14-1366 0 0,-1-1-1 0 0,1 1 1 0 0,0-1-1 0 0,0 1 1 0 0,0 0-1 0 0,0-1 1 0 0,0 1-1 0 0,0 0 1 0 0,1 0-1 0 0,-1 0 1 0 0,3-3-1 0 0,22-21 1022 0 0,-12 14-622 0 0,-7 5-491 0 0,1 1 0 0 0,-1 0-1 0 0,1 0 1 0 0,1 1 0 0 0,10-6-1 0 0,47-17 150 0 0,-41 18-192 0 0,124-40 1306 0 0,-52 19-620 0 0,-68 20-389 0 0,0 2-1 0 0,1 1 1 0 0,0 2-1 0 0,0 1 0 0 0,46-2 1 0 0,-76 6-310 0 0,1 1 1 0 0,-1 0-1 0 0,1 0 1 0 0,-1 0-1 0 0,1 0 1 0 0,0 0-1 0 0,-1 0 1 0 0,1 0-1 0 0,-1 0 1 0 0,1 1-1 0 0,-1-1 0 0 0,1 0 1 0 0,-1 0-1 0 0,1 0 1 0 0,-1 0-1 0 0,1 1 1 0 0,-1-1-1 0 0,1 0 1 0 0,0 1-1 0 0,-1 0-6 0 0,0 0 0 0 0,0 1 0 0 0,0-1 0 0 0,0 0 0 0 0,0 0 0 0 0,0 0 0 0 0,0 0 0 0 0,0 1-1 0 0,-1-1 1 0 0,1 0 0 0 0,0 0 0 0 0,-1 0 0 0 0,1 0 0 0 0,-1 0 0 0 0,1 0 0 0 0,-1 0 0 0 0,0 0 0 0 0,0 1 0 0 0,-16 21-3 0 0,17-23 2 0 0,-19 22 0 0 0,0-1 0 0 0,-2-1 0 0 0,0 0 0 0 0,-1-2 0 0 0,-1-1 0 0 0,-50 28 0 0 0,-72 45-401 0 0,134-84 139 0 0,1-2 1 0 0,-16 6-1 0 0,17-7 101 0 0,0 0 0 0 0,0 1 0 0 0,1 0-1 0 0,-15 9 1 0 0,-49 38 161 0 0,70-48 0 0 0,8-4 0 0 0,8-3 0 0 0,32-11 0 0 0,0 1 0 0 0,1 2 0 0 0,72-8 0 0 0,-106 18 0 0 0,0 2 0 0 0,1 0 0 0 0,-1 0 0 0 0,0 1 0 0 0,22 5 0 0 0,-30-5 0 0 0,1 1 0 0 0,0 0 0 0 0,-1 0 0 0 0,0 0 0 0 0,1 1 0 0 0,-1 0 0 0 0,0 0 0 0 0,0 0 0 0 0,-1 0 0 0 0,1 1 0 0 0,-1 0 0 0 0,1 0 0 0 0,-1 0 0 0 0,0 0 0 0 0,4 7 0 0 0,-6-8 0 0 0,1 0 0 0 0,-1 1 0 0 0,0 0 0 0 0,0-1 0 0 0,-1 1 0 0 0,1 0 0 0 0,0 0 0 0 0,-1 0 0 0 0,0 0 0 0 0,0 0 0 0 0,-1 0 0 0 0,1 0 0 0 0,-1 0 0 0 0,0 1 0 0 0,0-1 0 0 0,0 0 0 0 0,-1 6 0 0 0,0-1 0 0 0,0-1 0 0 0,-1 1 0 0 0,0 0 0 0 0,-4 8 0 0 0,5-14 0 0 0,0 0 0 0 0,-1 0 0 0 0,0 0 0 0 0,1 0 0 0 0,-1 0 0 0 0,0-1 0 0 0,0 1 0 0 0,-1-1 0 0 0,1 1 0 0 0,0-1 0 0 0,-1 0 0 0 0,0 0 0 0 0,1 0 0 0 0,-4 2 0 0 0,-16 7 0 0 0,-25 8 0 0 0,-2 1 0 0 0,31-13 0 0 0,-27 8 0 0 0,-3 0 0 0 0,-24 8 0 0 0,-140 28 0 0 0,206-51 0 0 0,0 1 0 0 0,1-1 0 0 0,-1 0 0 0 0,1 0 0 0 0,-1 0 0 0 0,1-1 0 0 0,-1 1 0 0 0,-9-4 0 0 0,13 3 0 0 0,-1 1 0 0 0,1-1 0 0 0,0 0 0 0 0,-1 0 0 0 0,1 0 0 0 0,0-1 0 0 0,0 1 0 0 0,0 0 0 0 0,-1-1 0 0 0,1 0 0 0 0,1 1 0 0 0,-1-1 0 0 0,0 0 0 0 0,0 0 0 0 0,1 0 0 0 0,-1 0 0 0 0,1 0 0 0 0,-1 0 0 0 0,1 0 0 0 0,-1-5 0 0 0,-1-5 0 0 0,4 8 0 0 0,1 3 0 0 0,-2 0 0 0 0,0 0 0 0 0,0 1-1 0 0,0-1 1 0 0,0 0 0 0 0,0 1 0 0 0,0-1 0 0 0,0 0-1 0 0,1 1 1 0 0,-1-1 0 0 0,0 0 0 0 0,0 1-1 0 0,1-1 1 0 0,-1 1 0 0 0,0-1 0 0 0,1 1-1 0 0,-1-1 1 0 0,1 0 0 0 0,-1 1 0 0 0,1 0-1 0 0,-1-1 1 0 0,1 1 0 0 0,-1-1 0 0 0,1 1-1 0 0,0 0 1 0 0,-1-1 0 0 0,2 1 0 0 0,0-1-134 0 0,2-2-422 0 0,0 1 1 0 0,0 0-1 0 0,1 0 0 0 0,-1 1 0 0 0,7-3 1 0 0,-10 4 225 0 0,1 0-5466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4:24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2917 6447 0 0,'0'0'142'0'0,"0"0"22"0"0,0 0 13 0 0,0 0 55 0 0,0 0 181 0 0,0 0 78 0 0,0 0 18 0 0,0 0-66 0 0,0 0-222 0 0,0 0 166 0 0,0 0 101 0 0,0 0 21 0 0,0 0-66 0 0,0-2-294 0 0,1-9-138 0 0,0 7-2 0 0,1 1-10 0 0,7-25-2 0 0,-9 23 3 0 0,-1 0 0 0 0,7-13 0 0 0,36-85 0 0 0,-22 64 460 0 0,-13 27-262 0 0,-1-1 1 0 0,-1 1-1 0 0,0-1 1 0 0,0 0 0 0 0,-1 0-1 0 0,-1 0 1 0 0,2-15-1 0 0,2-1-198 0 0,-3 3 0 0 0,-3 17 0 0 0,-1 5 0 0 0,1 0 0 0 0,-1 1 0 0 0,1-1 0 0 0,0 0 0 0 0,0 1 0 0 0,3-7 0 0 0,7-15 0 0 0,-8 18 0 0 0,0 1 0 0 0,0-1 0 0 0,1 1 0 0 0,0 0 0 0 0,6-7 0 0 0,3-5 0 0 0,12-22 409 0 0,-17 28-175 0 0,0 0 0 0 0,0-1 1 0 0,-1 0-1 0 0,-1 0 0 0 0,0 0 0 0 0,4-16 0 0 0,-3-23-234 0 0,-5 30 0 0 0,-2 17 0 0 0,1 0 0 0 0,-1 0 0 0 0,1-1 0 0 0,0 1 0 0 0,0 0 0 0 0,1 0 0 0 0,3-10 0 0 0,5-11 0 0 0,-6 16 0 0 0,-2 2 0 0 0,1 1 0 0 0,0-1 0 0 0,7-9 0 0 0,35-55 0 0 0,5-10 0 0 0,-46 77 0 0 0,6-12 0 0 0,-9 9 0 0 0,-1 6 0 0 0,1-1 0 0 0,-1 0 0 0 0,0 0 0 0 0,1 0 0 0 0,-1 1 0 0 0,1-1 0 0 0,1-3 0 0 0,27-72 0 0 0,-19 44 0 0 0,-8 24 0 0 0,1 0 0 0 0,0 0 0 0 0,8-18 0 0 0,13-13 0 0 0,31-40 0 0 0,-27 42 0 0 0,23-44 0 0 0,-42 66 0 0 0,1-1 0 0 0,0-1 0 0 0,-2 0 0 0 0,13-41 0 0 0,-14 37 567 0 0,2 0-1 0 0,18-39 1 0 0,-10 25-219 0 0,-7 18-348 0 0,0 1 0 0 0,22-29 0 0 0,5-9 0 0 0,-1 1 0 0 0,-23 36 0 0 0,23-35 0 0 0,-17 22 0 0 0,4-3 0 0 0,43-56 0 0 0,-52 73 0 0 0,27-30 0 0 0,-28 33 0 0 0,0 1 0 0 0,-1-2 0 0 0,13-21 0 0 0,-11 17 0 0 0,1 1 0 0 0,-1 0 0 0 0,0 1 0 0 0,1 0 0 0 0,1 2 0 0 0,31-27 0 0 0,19-15 0 0 0,-27 22 0 0 0,71-52 0 0 0,-73 61 0 0 0,-27 19 0 0 0,20-11 0 0 0,5-3 0 0 0,11-15 0 0 0,-19 14 0 0 0,0 2 0 0 0,40-22 0 0 0,-64 40 0 0 0,-1 1 0 0 0,20-8 0 0 0,-13 7 0 0 0,-2-1 0 0 0,5-2 16 0 0,15-6-96 0 0,-25 11-257 0 0,-2 1-138 0 0,0 0-669 0 0,0 0-2676 0 0,0 0-1148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4:2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0 922 6447 0 0,'0'0'142'0'0,"0"0"22"0"0,0 0 13 0 0,0 0 55 0 0,0 0 181 0 0,0 0 78 0 0,0 0 18 0 0,0 0 3 0 0,0 0 0 0 0,0 0 0 0 0,0 0 0 0 0,0 0 0 0 0,0 0 0 0 0,0 0 0 0 0,0 0 0 0 0,6-8 2128 0 0,-2 3-2396 0 0,0 1-1 0 0,0-1 0 0 0,0 1 0 0 0,8-6 1 0 0,5-7 603 0 0,-2 0-847 0 0,16-15 0 0 0,-3 3 0 0 0,41-44 0 0 0,39-44 0 0 0,33-29 0 0 0,28-33 0 0 0,-129 130 0 0 0,110-143 0 0 0,-146 186 0 0 0,0-1 0 0 0,6-15 0 0 0,-42 77 0 0 0,8 2 0 0 0,3 2 0 0 0,-18 76 0 0 0,35-120 0 0 0,1-1 0 0 0,0 1 0 0 0,1 0 0 0 0,1 0 0 0 0,0 1 0 0 0,1-1 0 0 0,1 0 0 0 0,0 0 0 0 0,1 0 0 0 0,1 0 0 0 0,0 0 0 0 0,1-1 0 0 0,8 19 0 0 0,11 16 0 0 0,-10-24 0 0 0,-1 0 0 0 0,-1 1 0 0 0,11 44 0 0 0,-21-63 0 0 0,0 1 0 0 0,-1 0 0 0 0,1 0 0 0 0,-2 0 0 0 0,1 0 0 0 0,-1-1 0 0 0,0 1 0 0 0,-3 10 0 0 0,1-1 0 0 0,0-8-133 0 0,3-7-563 0 0,0-2-257 0 0,0 0-58 0 0,0 0-12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4:2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77 4607 0 0,'-6'5'62'0'0,"0"1"0"0"0,0-1-1 0 0,0 0 1 0 0,-1 0-1 0 0,1-1 1 0 0,-8 4 0 0 0,-8 5-14 0 0,-1 5-148 0 0,0-1 617 0 0,7-8 3134 0 0,62-21 180 0 0,85-54-1082 0 0,-31 18-1361 0 0,-35 13-3510 0 0,-44 25-3336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4:2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84 588 10135 0 0,'0'0'231'0'0,"0"0"29"0"0,-1 2 19 0 0,-18 29 1 0 0,15-23-18 0 0,-1-1 0 0 0,1 1-1 0 0,-2-1 1 0 0,1 1 0 0 0,-1-2 0 0 0,0 1 0 0 0,-8 7-1 0 0,9-10-189 0 0,3-3 299 0 0,0-2 350 0 0,2 1-700 0 0,-1 0 0 0 0,1 0 0 0 0,0 0-1 0 0,0 0 1 0 0,0 0 0 0 0,0 0 0 0 0,-1 0-1 0 0,1 0 1 0 0,0 0 0 0 0,0 0 0 0 0,0-1-1 0 0,0 1 1 0 0,-1 0 0 0 0,1 0-1 0 0,0 0 1 0 0,0 0 0 0 0,0 0 0 0 0,0 0-1 0 0,0 0 1 0 0,-1 0 0 0 0,1 0 0 0 0,0-1-1 0 0,0 1 1 0 0,0 0 0 0 0,0 0-1 0 0,0 0 1 0 0,0 0 0 0 0,0 0 0 0 0,0-1-1 0 0,0 1 1 0 0,-1 0 0 0 0,1 0 0 0 0,0 0-1 0 0,0 0 1 0 0,0-1 0 0 0,0 1 0 0 0,0 0-1 0 0,1-5 72 0 0,-1 0 0 0 0,1 0 0 0 0,0 0 0 0 0,0 0 0 0 0,1 0 1 0 0,0 1-1 0 0,0-1 0 0 0,0 0 0 0 0,5-7 0 0 0,31-42 962 0 0,-22 32-885 0 0,36-53-169 0 0,-18 26 0 0 0,56-65 0 0 0,-38 59 0 0 0,3 2 0 0 0,87-64 0 0 0,-123 103 0 0 0,-3 1 0 0 0,1 1 0 0 0,1 1 0 0 0,0 0 0 0 0,30-13 0 0 0,-34 20 0 0 0,-13 4 0 0 0,-1 0 0 0 0,0 0 0 0 0,1 0 0 0 0,-1-1 0 0 0,0 1 0 0 0,1 0 0 0 0,-1 0 0 0 0,0 0 0 0 0,1 0 0 0 0,-1 0 0 0 0,0 0 0 0 0,1 0 0 0 0,-1 0 0 0 0,0 0 0 0 0,1 0 0 0 0,-1 0 0 0 0,0 0 0 0 0,1 0 0 0 0,-1 0 0 0 0,0 0 0 0 0,1 0 0 0 0,-1 0 0 0 0,0 0 0 0 0,1 1 0 0 0,-1-1 0 0 0,0 0 0 0 0,1 0 0 0 0,-1 0 0 0 0,0 0 0 0 0,0 1 0 0 0,1-1 0 0 0,-1 0 0 0 0,0 0 0 0 0,0 1 0 0 0,1-1 0 0 0,-1 0 0 0 0,0 1 0 0 0,0-1 0 0 0,0 0 0 0 0,1 0 0 0 0,-1 1 0 0 0,-2 6 0 0 0,0 2 0 0 0,0-1 0 0 0,-1 0 0 0 0,0 0 0 0 0,-1 0 0 0 0,-5 10 0 0 0,-28 39 0 0 0,8-14 0 0 0,28-41 0 0 0,-47 85 0 0 0,43-75 0 0 0,0 0 0 0 0,1 1 0 0 0,0-1 0 0 0,1 1 0 0 0,-3 20 0 0 0,-1 9 0 0 0,5-32 0 0 0,0 1 0 0 0,1-1 0 0 0,0 0 0 0 0,0 0 0 0 0,1 12 0 0 0,1-8 0 0 0,-1 0 0 0 0,-1 1 0 0 0,-4 24 0 0 0,0 0 0 0 0,4-26 33 0 0,0-10-27 0 0,-4 11-246 0 0,5-12-811 0 0,0-2-385 0 0,3-2-78 0 0,11-5-20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4:26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10135 0 0,'0'0'231'0'0,"0"0"29"0"0,0 0 19 0 0,0 0 37 0 0,0 0 125 0 0,0 0 58 0 0,4 11 1035 0 0,-2-2-1288 0 0,0 0-1 0 0,0 0 0 0 0,-1 0 1 0 0,0 0-1 0 0,-1 0 0 0 0,0 0 1 0 0,-1 0-1 0 0,1 0 0 0 0,-2 0 1 0 0,1 0-1 0 0,-1 0 0 0 0,-1 0 1 0 0,0 0-1 0 0,-6 14 0 0 0,-2 2-245 0 0,6-14 0 0 0,0 1 0 0 0,0-1 0 0 0,-1-1 0 0 0,-14 20 0 0 0,-75 97-829 0 0,93-125 431 0 0,0-1 1 0 0,0 1-1 0 0,1 0 1 0 0,-1-1-1 0 0,-1 1 1 0 0,-3 2-1 0 0,4-4-4718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5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173 206 17503 0 0,'0'0'399'0'0,"0"0"60"0"0,0 0 21 0 0,0 0-59 0 0,5-8 671 0 0,3 4-930 0 0,1 0-1 0 0,0 1 1 0 0,1 1 0 0 0,-1-1 0 0 0,0 2-1 0 0,1-1 1 0 0,18 1 0 0 0,13-4 592 0 0,-10 0-313 0 0,0-1 1 0 0,52-19-1 0 0,-71 21-586 0 0,-1-1 1 0 0,0 0-1 0 0,0-1 0 0 0,0-1 1 0 0,-1 1-1 0 0,0-1 1 0 0,0-1-1 0 0,-1 0 0 0 0,0 0 1 0 0,9-11-1 0 0,-16 17 8 0 0,-2 2 119 0 0,1-1 1 0 0,-1 1-1 0 0,1 0 1 0 0,-1-1-1 0 0,0 1 1 0 0,1-1-1 0 0,-1 1 1 0 0,1-1-1 0 0,-1 0 1 0 0,0 1-1 0 0,0-1 1 0 0,1 1-1 0 0,-1-1 1 0 0,0 0 0 0 0,0 1-1 0 0,0-1 1 0 0,0 1-1 0 0,0-1 1 0 0,1 0-1 0 0,-1 1 1 0 0,0-1-1 0 0,0 0 1 0 0,-1 1-1 0 0,1-1 1 0 0,0 0-1 0 0,0 0 3 0 0,0-1 0 0 0,0 1-1 0 0,1 0 1 0 0,-2 0 0 0 0,1-1 0 0 0,0 1-1 0 0,0 0 1 0 0,0 0 0 0 0,-1-1-1 0 0,1 1 1 0 0,0 0 0 0 0,-1 0 0 0 0,1-1-1 0 0,-1 1 1 0 0,1 0 0 0 0,-1 0 0 0 0,0 0-1 0 0,0 0 1 0 0,1 0 0 0 0,-1 0-1 0 0,-2-1 1 0 0,1 0-44 0 0,0 1 0 0 0,0 0 0 0 0,0 0 0 0 0,0 0 0 0 0,0 0 0 0 0,0 1 0 0 0,0-1 0 0 0,0 0 0 0 0,-1 1 0 0 0,1 0 0 0 0,-3-1 0 0 0,-5 1-145 0 0,0 0 0 0 0,0 1 0 0 0,0 0 0 0 0,-15 5 0 0 0,-1 2 204 0 0,0 1 0 0 0,1 2 0 0 0,1 1 0 0 0,-24 14 0 0 0,8-4 0 0 0,6-3 0 0 0,1 1 0 0 0,-60 47 0 0 0,77-53 0 0 0,1 0 0 0 0,0 1 0 0 0,1 0 0 0 0,1 2 0 0 0,0-1 0 0 0,1 2 0 0 0,-11 21 0 0 0,21-36-47 0 0,1 1-1 0 0,-1-1 0 0 0,1 1 1 0 0,0-1-1 0 0,0 1 0 0 0,0-1 1 0 0,0 1-1 0 0,0-1 0 0 0,1 1 1 0 0,0 0-1 0 0,0-1 0 0 0,0 1 1 0 0,1 4-1 0 0,-1-6 3 0 0,1 1 0 0 0,0-1 0 0 0,0 0 0 0 0,0 0 0 0 0,0-1 0 0 0,0 1 0 0 0,0 0 1 0 0,1 0-1 0 0,-1 0 0 0 0,0-1 0 0 0,1 1 0 0 0,0-1 0 0 0,-1 1 0 0 0,1-1 0 0 0,0 0 0 0 0,0 1 0 0 0,-1-1 0 0 0,1 0 0 0 0,0 0 0 0 0,0 0 0 0 0,0-1 0 0 0,1 1 0 0 0,-1 0 0 0 0,0-1 0 0 0,2 1 0 0 0,38 6-968 0 0,6-3-10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4:27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131 252 11975 0 0,'0'0'267'0'0,"0"0"42"0"0,0 0 17 0 0,0 0-28 0 0,-1 2-196 0 0,-1 1-94 0 0,-1-1-1 0 0,1 1 1 0 0,0-1 0 0 0,-1 0 0 0 0,1 1 0 0 0,-1-1 0 0 0,0 0 0 0 0,0-1 0 0 0,1 1 0 0 0,-1 0 0 0 0,-4 0 0 0 0,-29 20 2003 0 0,95-54-35 0 0,213-131-1960 0 0,-258 155-16 0 0,98-47 0 0 0,-97 49 6 0 0,2-1 81 0 0,1 0 0 0 0,0 1 1 0 0,0 0-1 0 0,23-2 1 0 0,-20 5 909 0 0,-19 2-622 0 0,-2 3-576 0 0,1 2 150 0 0,0 0 1 0 0,-1 0 0 0 0,0 0 0 0 0,0 0 0 0 0,0 0-1 0 0,0 0 1 0 0,0-1 0 0 0,-1 1 0 0 0,0 0 0 0 0,0 0 0 0 0,0 0-1 0 0,0-1 1 0 0,-2 5 0 0 0,-5 8-332 0 0,-15 25 1 0 0,12-22 289 0 0,-46 68 92 0 0,8-14 0 0 0,45-68 0 0 0,0 0 0 0 0,0 0 0 0 0,0-1 0 0 0,0 0 0 0 0,-1 1 0 0 0,-7 4 0 0 0,-35 20 0 0 0,34-21 0 0 0,-62 33 0 0 0,-24 16 0 0 0,44-22 0 0 0,55-35 0 0 0,0 0 0 0 0,0 1 0 0 0,0-1 0 0 0,0 0 0 0 0,0 0 0 0 0,0 0 0 0 0,-1 0 0 0 0,1 1 0 0 0,0-1 0 0 0,0 0 0 0 0,0 0 0 0 0,0 0 0 0 0,0 0 0 0 0,-1 0 0 0 0,1 0 0 0 0,0 0 0 0 0,0 1 0 0 0,0-1 0 0 0,-1 0 0 0 0,1 0 0 0 0,0 0 0 0 0,0 0 0 0 0,0 0 0 0 0,-1 0 0 0 0,1 0 0 0 0,0 0 0 0 0,0 0 0 0 0,0 0 0 0 0,-1 0 0 0 0,1 0 0 0 0,0 0 0 0 0,0 0 0 0 0,0 0 0 0 0,-1-1 0 0 0,3-6 0 0 0,7-9 0 0 0,0 7 0 0 0,0 0 0 0 0,1 0 0 0 0,0 1 0 0 0,0 0 0 0 0,0 1 0 0 0,1 0 0 0 0,21-9 0 0 0,-17 8 0 0 0,-5 3 0 0 0,-1 0 0 0 0,1 0 0 0 0,0 1 0 0 0,0 0 0 0 0,0 1 0 0 0,0 0 0 0 0,0 1 0 0 0,16-2 0 0 0,-24 4 0 0 0,0 0 0 0 0,0 0 0 0 0,0 0 0 0 0,0 0 0 0 0,0 1 0 0 0,0-1 0 0 0,0 1 0 0 0,0-1 0 0 0,0 1 0 0 0,0 0 0 0 0,0 0 0 0 0,0 0 0 0 0,-1 0 0 0 0,1 0 0 0 0,0 0 0 0 0,-1 0 0 0 0,1 0 0 0 0,-1 1 0 0 0,1-1 0 0 0,-1 1 0 0 0,0-1 0 0 0,1 1 0 0 0,-1 0 0 0 0,0-1 0 0 0,1 4 0 0 0,1 3 0 0 0,0 0 0 0 0,-1 0 0 0 0,0-1 0 0 0,0 1 0 0 0,0 10 0 0 0,1 4 0 0 0,6 50 0 0 0,-5-56 0 0 0,0-11 0 0 0,-1-3 0 0 0,-2-1 73 0 0,0 1 0 0 0,0-1 0 0 0,0 0 0 0 0,0 0-1 0 0,0 1 1 0 0,1-1 0 0 0,-1 0 0 0 0,0 0 0 0 0,1 0 0 0 0,-1 0-1 0 0,0 0 1 0 0,1-1 0 0 0,-1 1 0 0 0,1 0 0 0 0,0-1 0 0 0,-1 1 0 0 0,1-1-1 0 0,2 1 1 0 0,2 1 511 0 0,-5-1-583 0 0,-1-1 1 0 0,1 1-1 0 0,-1 0 1 0 0,1 0-1 0 0,0-1 0 0 0,-1 1 1 0 0,1 0-1 0 0,0-1 1 0 0,0 1-1 0 0,0-1 1 0 0,-1 1-1 0 0,1-1 0 0 0,0 1 1 0 0,0-1-1 0 0,0 0 1 0 0,1 1-1 0 0,12 7-1 0 0,-12-4 0 0 0,-1-2 0 0 0,2 8 0 0 0,-4-7 7 0 0,1 0 1 0 0,-1-1-1 0 0,0 1 0 0 0,0 0 0 0 0,0 0 0 0 0,0-1 0 0 0,-1 1 0 0 0,1-1 1 0 0,-1 1-1 0 0,1-1 0 0 0,-1 0 0 0 0,-3 4 0 0 0,0-1 203 0 0,0 1-1 0 0,-1-1 0 0 0,-10 8 1 0 0,-31 17 162 0 0,-1-1 1 0 0,-56 22-1 0 0,40-17-372 0 0,0 0 0 0 0,-99 28 0 0 0,151-59 0 0 0,12-3 0 0 0,0 0 0 0 0,0 1-1 0 0,-1-1 1 0 0,1 0 0 0 0,0 0-1 0 0,0 0 1 0 0,0 0 0 0 0,-1 0-1 0 0,1 0 1 0 0,0 0 0 0 0,0 0-1 0 0,-1 0 1 0 0,1 0 0 0 0,0 1-1 0 0,0-1 1 0 0,-1 0 0 0 0,1 0-1 0 0,0 0 1 0 0,0 0 0 0 0,-1-1-1 0 0,1 1 1 0 0,0 0 0 0 0,0 0-1 0 0,0 0 1 0 0,-1 0 0 0 0,1 0-1 0 0,0 0 1 0 0,0 0 0 0 0,-1 0-1 0 0,1 0 1 0 0,0-1 0 0 0,0 1-1 0 0,0 0 1 0 0,-1 0 0 0 0,1 0-1 0 0,0 0 1 0 0,0-1 0 0 0,0 1-1 0 0,0 0 1 0 0,0 0 0 0 0,-1-1 0 0 0,3-4-96 0 0,-2 4 72 0 0,21-48-2636 0 0,-11 28 1637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1:01:30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21 919 0 0,'0'0'274'0'0,"0"0"811"0"0,0 0 355 0 0,0 0 68 0 0,0 0-145 0 0,0 0-681 0 0,0 0-296 0 0,0 0-60 0 0,0 0-46 0 0,0 0-161 0 0,0 0-80 0 0,0 0-135 0 0,0 0-12 0 0,0 0 4 0 0,0 0-27 0 0,0 0-12 0 0,0-2-1 0 0,0 0 216 0 0,-1 1 36 0 0,1 0 1 0 0,0 1-1 0 0,0-1 0 0 0,0 0 0 0 0,0 0 0 0 0,0 0 1 0 0,0 1-1 0 0,0-1 0 0 0,0 0 0 0 0,0 0 1 0 0,0 0-1 0 0,0 1 0 0 0,0-1 0 0 0,0 0 0 0 0,1 0 1 0 0,-1 0-1 0 0,0 1 0 0 0,1-2 0 0 0,-8 21 364 0 0,-2-1 0 0 0,0 0 0 0 0,0 0 0 0 0,-25 32 0 0 0,7-11-196 0 0,-26 33 66 0 0,48-66-248 0 0,-1 0 0 0 0,0-1 1 0 0,0 1-1 0 0,0-1 0 0 0,-1 0 0 0 0,1-1 1 0 0,-1 1-1 0 0,-12 4 0 0 0,7-3 148 0 0,1 1-1 0 0,-15 11 1 0 0,18-11-188 0 0,0 1 0 0 0,1 0 0 0 0,0 0 0 0 0,0 1 0 0 0,1-1 0 0 0,-10 20 0 0 0,7-10-56 0 0,2-1 0 0 0,0 1-1 0 0,-5 21 1 0 0,11-33 7 0 0,-14 27-27 0 0,14-31-58 0 0,1-2-7 0 0,0 0-58 0 0,0 0-23 0 0,0 0-7 0 0,0 0-22 0 0,0 0-90 0 0,0 0-38 0 0,0 0-10 0 0,0 0-7 0 0,0 0-29 0 0,0 0-12 0 0,-4 6 73 0 0,2-2-4001 0 0,2-4 1204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1:01:3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252 174 3191 0 0,'0'0'143'0'0,"0"0"26"0"0,2-1 7 0 0,35-27 568 0 0,-34 25-690 0 0,3-5-33 0 0,1-2 22 0 0,-3 2-47 0 0,-3 6-66 0 0,-1 2 2 0 0,0 0 4 0 0,0 0 30 0 0,0 0 112 0 0,0 0 13 0 0,0 0 30 0 0,0 0 166 0 0,0 0 69 0 0,-9 8 387 0 0,8-7-618 0 0,0 1 1 0 0,-1-1-1 0 0,0 0 1 0 0,1 1-1 0 0,-1-1 1 0 0,0 0-1 0 0,1 0 0 0 0,-1 0 1 0 0,0 0-1 0 0,0 0 1 0 0,0 0-1 0 0,0-1 1 0 0,0 1-1 0 0,0-1 1 0 0,0 1-1 0 0,0-1 1 0 0,0 0-1 0 0,0 0 1 0 0,-4 0-1 0 0,3 0-59 0 0,0-1 1 0 0,0 0-1 0 0,0 0 1 0 0,1 0-1 0 0,-1 0 0 0 0,-5-4 1 0 0,-8-3 141 0 0,14 7-144 0 0,0 1 0 0 0,-2 0-27 0 0,1 0-1 0 0,-1 1 1 0 0,0-1 0 0 0,1 1-1 0 0,-1 0 1 0 0,1 0-1 0 0,-1 0 1 0 0,1 0-1 0 0,-6 3 1 0 0,-10 4 205 0 0,18-8-229 0 0,-1 1 0 0 0,0 0 0 0 0,0 0 1 0 0,1 0-1 0 0,-1 0 0 0 0,1 0 0 0 0,-1 0 0 0 0,1 1 0 0 0,-1-1 0 0 0,-1 3 0 0 0,-5 3-13 0 0,-69 41-90 0 0,59-38-30 0 0,12-5-35 0 0,6-4 150 0 0,-1-1 0 0 0,1 0 1 0 0,0 1-1 0 0,0-1 0 0 0,0 0 1 0 0,-1 0-1 0 0,1 1 0 0 0,0-1 1 0 0,0 0-1 0 0,-1 0 1 0 0,1 0-1 0 0,0 1 0 0 0,-1-1 1 0 0,1 0-1 0 0,0 0 0 0 0,-1 0 1 0 0,1 0-1 0 0,0 0 0 0 0,-1 0 1 0 0,1 0-1 0 0,0 1 0 0 0,-1-1 1 0 0,1 0-1 0 0,0 0 0 0 0,-1 0 1 0 0,1 0-1 0 0,-1-1 0 0 0,0 1 22 0 0,0 0-1 0 0,0 0 1 0 0,0 0-1 0 0,0 0 1 0 0,0-1 0 0 0,-1 1-1 0 0,1 0 1 0 0,0-1-1 0 0,0 1 1 0 0,0-1-1 0 0,0 1 1 0 0,0-1-1 0 0,0 1 1 0 0,1-1-1 0 0,-1 0 1 0 0,0 0-1 0 0,-1 0 1 0 0,1-8 294 0 0,1 8-304 0 0,-1-2 189 0 0,5-11-16 0 0,-2 9-26 0 0,0 0-1 0 0,0 1 1 0 0,0-1-1 0 0,1 0 1 0 0,0 1-1 0 0,0-1 1 0 0,0 1-1 0 0,0 0 1 0 0,1 0-1 0 0,0 1 1 0 0,0-1 0 0 0,0 1-1 0 0,7-6 1 0 0,-6 5 7 0 0,-3 3 128 0 0,2 0-143 0 0,0 0 0 0 0,1 1 0 0 0,-1-1 0 0 0,1 1 0 0 0,4 0 0 0 0,-2 0-123 0 0,-1 0 0 0 0,1 0 0 0 0,0-1 1 0 0,-1 0-1 0 0,0-1 0 0 0,1 1 0 0 0,8-4 1 0 0,-6 2-69 0 0,-1 1 0 0 0,0-1 1 0 0,0-1-1 0 0,-1 1 1 0 0,1-1-1 0 0,-1-1 0 0 0,1 1 1 0 0,8-9-1 0 0,59-52-1733 0 0,-73 64 1655 0 0,-2 1 27 0 0,0 0 48 0 0,0 1 58 0 0,0 0 0 0 0,0 0 0 0 0,0 0 0 0 0,0 0 0 0 0,0-1 0 0 0,0 1 0 0 0,0 0 0 0 0,1 0-1 0 0,-1 0 1 0 0,0 0 0 0 0,2 1 0 0 0,0 4 26 0 0,-2-3-12 0 0,1-1 1 0 0,0 1-1 0 0,-1 0 1 0 0,0 0-1 0 0,1 0 1 0 0,-1 0-1 0 0,0 0 1 0 0,-1 0-1 0 0,1 0 1 0 0,0 0 0 0 0,-1 0-1 0 0,0 0 1 0 0,1-1-1 0 0,-3 6 1 0 0,-2 5 101 0 0,1 1 0 0 0,0-1 0 0 0,-1 16 0 0 0,1-8-100 0 0,1-4 22 0 0,2-2-62 0 0,9 15-1217 0 0,-7-29 1171 0 0,8 7 49 0 0,-1-1 22 0 0,-7-5 22 0 0,0 0 0 0 0,0 0 0 0 0,0 1 0 0 0,0-1 1 0 0,0 0-1 0 0,0 1 0 0 0,0-1 0 0 0,-1 1 0 0 0,1 2 0 0 0,-1-4-23 0 0,3 4 94 0 0,21 24 11 0 0,-9-19-139 0 0,-8-6 23 0 0,-7-4-9 0 0,1 0 1 0 0,0 1 0 0 0,-1-1-1 0 0,1 0 1 0 0,0 0-1 0 0,-1 1 1 0 0,1-1 0 0 0,0 0-1 0 0,0 0 1 0 0,0 0-1 0 0,-1 0 1 0 0,1 0 0 0 0,0 0-1 0 0,0 0 1 0 0,-1 0 0 0 0,2 0-1 0 0,3-1-32 0 0,26 4-3338 0 0,-15-6-272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1:02:1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1375 0 0,'0'0'218'0'0,"0"0"374"0"0,1-2 164 0 0,1-1-310 0 0,0 0-122 0 0,0-1 9656 0 0,-2 4-9777 0 0,0 0-10 0 0,2-2-22 0 0,7-2-86 0 0,6-4-21 0 0,1 5-64 0 0,-12 4-14 0 0,0-1-1 0 0,-1 0 0 0 0,1 1 0 0 0,0 0 0 0 0,-1 0 1 0 0,7 2-1 0 0,34 11-114 0 0,-38-13 109 0 0,0 0 0 0 0,0-1 0 0 0,0 0 0 0 0,-1 0 0 0 0,1-1 0 0 0,0 0-1 0 0,0 0 1 0 0,-1 0 0 0 0,1 0 0 0 0,0-1 0 0 0,-1 0 0 0 0,9-5 0 0 0,8-1 17 0 0,116-44 7 0 0,-82 30 116 0 0,-37 16-106 0 0,0 1 0 0 0,0 1-1 0 0,33-4 1 0 0,27-5 7 0 0,-60 10-21 0 0,1 1 0 0 0,0 0 0 0 0,0 1 0 0 0,23 3 0 0 0,-1-1 0 0 0,27 2 19 0 0,-46-1-6 0 0,0-1 1 0 0,0-1-1 0 0,44-6 0 0 0,76-31-175 0 0,-130 34 155 0 0,0 1 0 0 0,-1 0 1 0 0,1 0-1 0 0,0 1 0 0 0,0 1 1 0 0,0 1-1 0 0,14 1 0 0 0,-13 0 7 0 0,0 1 0 0 0,26 9 0 0 0,6 1 0 0 0,-19-5 0 0 0,-21-6 0 0 0,1 0 0 0 0,0 0 0 0 0,0-1 0 0 0,9 2 0 0 0,59 3 254 0 0,-37-2 87 0 0,51-1 0 0 0,-53-3 253 0 0,-1 1 1 0 0,40 8-1 0 0,-3 6-381 0 0,-25-4-217 0 0,-1-2 62 0 0,0-2-1 0 0,1-2 0 0 0,59-1 1 0 0,-74-5 18 0 0,16 0 54 0 0,49-8 0 0 0,394-53 846 0 0,-376 55-490 0 0,196-23 190 0 0,-248 20-554 0 0,60-19-1 0 0,-84 19-110 0 0,0 2-1 0 0,0 2 1 0 0,1 2 0 0 0,61 1-1 0 0,43 12-10 0 0,-121-7-31 0 0,-1 1-1 0 0,1 1 0 0 0,30 9 1 0 0,-28-6-23 0 0,0-1 0 0 0,40 3 0 0 0,220-9-493 0 0,-274-1 542 0 0,9 2 5 0 0,27 3-1 0 0,5 0 97 0 0,141 16 265 0 0,-11 18-275 0 0,-26-4-92 0 0,-81-23-13 0 0,151 4-1 0 0,-178-16 15 0 0,0-2 0 0 0,-1-3 0 0 0,0-1 0 0 0,61-18 0 0 0,70-24 11 0 0,-123 37 98 0 0,72-7 0 0 0,-92 17-56 0 0,0 2 0 0 0,59 6 0 0 0,66 20 124 0 0,-89-14-40 0 0,-21-4-109 0 0,0-2 0 0 0,1-3 0 0 0,-1-1 0 0 0,1-3 0 0 0,85-13 0 0 0,179-37 31 0 0,-301 49-51 0 0,0 1 1 0 0,15 1 0 0 0,19-2-5 0 0,9-1 1 0 0,-1 2 0 0 0,69 8 0 0 0,-122-7 0 0 0,128 19-190 0 0,-115-16 174 0 0,42 4-28 0 0,0-2 1 0 0,69-3-1 0 0,-94-2 37 0 0,193 2 199 0 0,-155 3-191 0 0,-45-3 9 0 0,63 12 43 0 0,-57-9-52 0 0,-1 2-1 0 0,37 13 1 0 0,-21-6 51 0 0,39 7-42 0 0,46 18-10 0 0,-110-33 12 0 0,0-1 1 0 0,1-1-1 0 0,35 2 0 0 0,69-6 325 0 0,-57-1-107 0 0,-3 4-143 0 0,120 22-1 0 0,-121-14-169 0 0,123 6 0 0 0,-17-11-2 0 0,-1-1 91 0 0,31 2 149 0 0,-72-6 85 0 0,93 5-16 0 0,-173-1-197 0 0,199 12 63 0 0,-135-12 103 0 0,33 2 158 0 0,-1-9-228 0 0,85 2-94 0 0,-179 0-29 0 0,34 1 0 0 0,96 2 0 0 0,-27-2 0 0 0,23 0 0 0 0,-91-2 0 0 0,136-4 348 0 0,-114 1-312 0 0,189-14-36 0 0,-142 2 144 0 0,-143 15-109 0 0,204-11 522 0 0,-21 12-277 0 0,212-1 136 0 0,-153-23 109 0 0,-153 11-234 0 0,139-13 64 0 0,-215 22-313 0 0,0 0 1 0 0,-1-2 0 0 0,46-15-1 0 0,-20 4-28 0 0,-33 12-56 0 0,35-14 1 0 0,-35 10 36 0 0,156-68-44 0 0,-154 70 45 0 0,1 1 0 0 0,0 1 1 0 0,0 0-1 0 0,0 2 0 0 0,0 0 1 0 0,39 1-1 0 0,-50 3 14 0 0,-1 1 0 0 0,0-1 0 0 0,0 2 0 0 0,15 5-1 0 0,11 3 14 0 0,-23-9-12 0 0,-7-1 31 0 0,7 4-31 0 0,0 3-11 0 0,-2 0-11 0 0,-8-7-49 0 0,-2-1-30 0 0,0 1 86 0 0,0-1 1 0 0,0 1-1 0 0,0-1 1 0 0,1 1-1 0 0,-1-1 1 0 0,0 0-1 0 0,0 1 1 0 0,0-1-1 0 0,0 1 1 0 0,1-1-1 0 0,-1 1 1 0 0,0-1 0 0 0,0 1-1 0 0,1-1 1 0 0,-1 0-1 0 0,0 1 1 0 0,1 0-1 0 0,6 7-241 0 0,25 52-2773 0 0,-30-57 1737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05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8287 0 0,'0'0'382'0'0,"0"0"-8"0"0,0 0-170 0 0,0 0 176 0 0,0 0 107 0 0,0 0 22 0 0,0 0 3 0 0,0 0 0 0 0,0 0 0 0 0,0 0 0 0 0,0 0 0 0 0,0 0 0 0 0,-1 2 0 0 0,0 7-301 0 0,-1-1 0 0 0,0 1-1 0 0,-1-1 1 0 0,0 0 0 0 0,-6 12-1 0 0,-26 41 1400 0 0,18-32-1316 0 0,-113 205-294 0 0,76-135 0 0 0,36-64 0 0 0,-15 25 0 0 0,-2 5-890 0 0,29-54 528 0 0,6-10-1074 0 0,0-1-78 0 0,0 0-20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05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257 524 8287 0 0,'0'0'191'0'0,"0"0"26"0"0,-8 1 201 0 0,1 1-412 0 0,-1-1 0 0 0,1 2 0 0 0,-1-1 0 0 0,1 1 0 0 0,-1 0 0 0 0,1 0 0 0 0,-7 6-1 0 0,4-4-8 0 0,1 0 0 0 0,-22 7 0 0 0,19-8 3 0 0,11-4 20 0 0,1 0-1 0 0,-1 0 0 0 0,0 0 1 0 0,0 1-1 0 0,0-1 0 0 0,0 0 1 0 0,0 0-1 0 0,0 0 0 0 0,0 0 1 0 0,0 0-1 0 0,1-1 0 0 0,-1 1 1 0 0,-2-1-1 0 0,3 1 9 0 0,-1 0 0 0 0,1 0-1 0 0,0 0 1 0 0,0-1 0 0 0,-1 1 0 0 0,1 0-1 0 0,0 0 1 0 0,0-1 0 0 0,-1 1 0 0 0,1 0-1 0 0,0-1 1 0 0,0 1 0 0 0,-1 0 0 0 0,1-1-1 0 0,0 1 1 0 0,0 0 0 0 0,0-1 0 0 0,0 1-1 0 0,0 0 1 0 0,0-1 0 0 0,0 1 0 0 0,2-14 1005 0 0,4 3-824 0 0,1 0 0 0 0,0 1 0 0 0,0-1 0 0 0,1 2 0 0 0,0-1-1 0 0,1 1 1 0 0,16-13 0 0 0,9-10 317 0 0,65-58-509 0 0,-41 41-18 0 0,-22 18 1 0 0,45-26 0 0 0,-14 10 0 0 0,-31 20 0 0 0,2 1 0 0 0,0 2 0 0 0,2 2 0 0 0,61-25 0 0 0,-95 45 0 0 0,-1 0 0 0 0,0 0 0 0 0,0 1 0 0 0,1 0 0 0 0,-1 0 0 0 0,1 0 0 0 0,-1 1 0 0 0,1 0 0 0 0,-1 0 0 0 0,11 2 0 0 0,-14-2 0 0 0,1 1 0 0 0,-1 0 0 0 0,1 0 0 0 0,-1 0 0 0 0,0 0 0 0 0,0 1 0 0 0,1-1 0 0 0,-1 0 0 0 0,0 1 0 0 0,0 0 0 0 0,0-1 0 0 0,0 1 0 0 0,-1 0 0 0 0,1 0 0 0 0,0 0 0 0 0,-1 0 0 0 0,1 1 0 0 0,-1-1 0 0 0,0 0 0 0 0,0 0 0 0 0,0 1 0 0 0,0-1 0 0 0,0 1 0 0 0,0 2 0 0 0,2 6-129 0 0,-1 0 1 0 0,-1 0-1 0 0,0 0 0 0 0,-1 0 0 0 0,1 0 0 0 0,-4 21 0 0 0,0-14-143 0 0,0 0-1 0 0,-2 0 1 0 0,-8 23-1 0 0,7-27 273 0 0,-1-1 0 0 0,0 0 0 0 0,-1 0 0 0 0,0 0 0 0 0,-1-1 0 0 0,0 0 0 0 0,-1-1 0 0 0,-1 0 0 0 0,0-1 0 0 0,0 0 0 0 0,-21 14 0 0 0,18-16 0 0 0,-1 0 0 0 0,0 0 0 0 0,-1-2 0 0 0,-30 10 0 0 0,42-15 0 0 0,-166 47 1384 0 0,165-46-1250 0 0,-8 1-66 0 0,0 1 1 0 0,0 1-1 0 0,1 0 0 0 0,0 1 1 0 0,-13 8-1 0 0,-15 10-1830 0 0,62-16 1596 0 0,-14-8 166 0 0,0-1 0 0 0,0 0 0 0 0,0 0 0 0 0,0-1 0 0 0,-1 0 0 0 0,1 0 0 0 0,0-1 0 0 0,8-4 0 0 0,2 0 0 0 0,0 0-127 0 0,56-17 899 0 0,-63 21-505 0 0,1 1-1 0 0,-1 0 0 0 0,0 1 0 0 0,22 0 0 0 0,-26 2-264 0 0,1 1-1 0 0,-1 0 1 0 0,0 0 0 0 0,0 0-1 0 0,0 1 1 0 0,0 0 0 0 0,0 1-1 0 0,-1-1 1 0 0,13 10-1 0 0,-15-9-1 0 0,0 0 0 0 0,0 0 0 0 0,0 0 0 0 0,-1 1 0 0 0,1 0 0 0 0,-1-1 0 0 0,0 1 0 0 0,-1 1 0 0 0,1-1 0 0 0,2 8 0 0 0,0 0 0 0 0,-1 1 0 0 0,4 28 0 0 0,-6-30 0 0 0,-1 6 4 0 0,-3-14 19 0 0,0-1 22 0 0,0 3 126 0 0,1-1 0 0 0,-1 1 0 0 0,-1-1 0 0 0,1 1 0 0 0,-1-1-1 0 0,0 0 1 0 0,0 0 0 0 0,0 0 0 0 0,-1 0 0 0 0,0-1 0 0 0,0 1 0 0 0,0-1-1 0 0,-8 7 1 0 0,-105 82 1445 0 0,-7-3-1597 0 0,-96 65-22 0 0,199-141 3 0 0,-40 17 0 0 0,53-27 0 0 0,0-1 0 0 0,0 0 0 0 0,0-1 0 0 0,0 0 0 0 0,0 0 0 0 0,0-1 0 0 0,-1 0 0 0 0,1 0 0 0 0,-10-1 0 0 0,13-1-74 0 0,1 1 0 0 0,-1-1 0 0 0,0 0 0 0 0,1-1 0 0 0,-1 1 0 0 0,1-1 0 0 0,-1 0 0 0 0,1 0 0 0 0,0 0 0 0 0,0-1 0 0 0,0 1 0 0 0,0-1 0 0 0,0 0 0 0 0,1 0 0 0 0,-1-1 0 0 0,1 1 0 0 0,-6-8 0 0 0,6 6-39 0 0,0 0-1 0 0,0 0 1 0 0,0-1 0 0 0,1 1-1 0 0,0-1 1 0 0,0 1-1 0 0,0-1 1 0 0,1 0-1 0 0,0 0 1 0 0,0 0 0 0 0,0 0-1 0 0,1 0 1 0 0,0-10-1 0 0,2-1-251 0 0,1-1-1 0 0,1 1 0 0 0,0 0 0 0 0,1 0 1 0 0,1 1-1 0 0,14-27 0 0 0,-8 19-146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06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248 221 8287 0 0,'0'0'191'0'0,"0"0"26"0"0,0 0 9 0 0,0 1-34 0 0,-4 4-78 0 0,3-4 274 0 0,1-1 110 0 0,0 0 12 0 0,-1-2-454 0 0,0 0-1 0 0,0 1 0 0 0,0-1 0 0 0,0 0 1 0 0,0 0-1 0 0,1 0 0 0 0,-1 0 1 0 0,1 0-1 0 0,-1 0 0 0 0,1-2 0 0 0,-2-10-55 0 0,2-1 0 0 0,0 1 0 0 0,1 0 0 0 0,0 0 0 0 0,1 0 0 0 0,6-21 0 0 0,-1-1 0 0 0,0-2 0 0 0,-6 29 0 0 0,-5 8 0 0 0,-7 7 0 0 0,10-6 0 0 0,-8 7 0 0 0,-1 1 0 0 0,1-1 0 0 0,1 1 0 0 0,0 1 0 0 0,0 0 0 0 0,-9 12 0 0 0,-37 65 0 0 0,33-50 0 0 0,3-7 128 0 0,-32 55 1000 0 0,44-72-996 0 0,1 0 0 0 0,0 1 0 0 0,0 0 0 0 0,1 0 0 0 0,-2 14 0 0 0,6-24-39 0 0,0 1 0 0 0,-1-1 0 0 0,1 0 1 0 0,0 0-1 0 0,1 1 0 0 0,-1-1 0 0 0,1 0 0 0 0,-1 0 0 0 0,3 6 0 0 0,-2-8 2 0 0,0 0 0 0 0,1 0 0 0 0,-1 0 0 0 0,0 0 0 0 0,0-1 0 0 0,1 1 0 0 0,-1 0 0 0 0,0-1 0 0 0,1 1 0 0 0,-1-1 0 0 0,1 1 1 0 0,-1-1-1 0 0,1 0 0 0 0,-1 1 0 0 0,3-1 0 0 0,-4 0-83 0 0,10-1 189 0 0,1 0 0 0 0,-1 0 0 0 0,0-1-1 0 0,-1 0 1 0 0,1 0 0 0 0,0-2 0 0 0,10-3 0 0 0,-13 4-176 0 0,9-4-25 0 0,1-1 0 0 0,-2 0 0 0 0,21-15 0 0 0,5-3 0 0 0,-11 12-401 0 0,-29 14-74 0 0,-1 0-33 0 0,0 0-4 0 0,0 0 0 0 0,1 1 0 0 0,19 26-2048 0 0,-14-20 2048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0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4 13823 0 0,'1'-1'315'0'0,"28"-2"758"0"0,-32 12-949 0 0,-2-2 35 0 0,0-1-1 0 0,-1 0 1 0 0,0 0-1 0 0,0-1 1 0 0,0 1-1 0 0,-12 6 1 0 0,1 0 163 0 0,-226 156 286 0 0,210-147-608 0 0,1 1 0 0 0,-32 31 0 0 0,62-51 0 0 0,-1 0 0 0 0,1 1 0 0 0,0-1 0 0 0,0 0 0 0 0,1 1 0 0 0,-1 0 0 0 0,0-1 0 0 0,1 1 0 0 0,0 0 0 0 0,0 0 0 0 0,-1 0 0 0 0,2 0 0 0 0,-2 5 0 0 0,3 5 0 0 0,0-11 0 0 0,1 0 0 0 0,0 0 0 0 0,0 0 0 0 0,0 0 0 0 0,0 0 0 0 0,0 0 0 0 0,0 0 0 0 0,0 0 0 0 0,1-1 0 0 0,-1 0 0 0 0,1 1 0 0 0,-1-1 0 0 0,1 0 0 0 0,-1 0 0 0 0,1 0 0 0 0,3 0 0 0 0,5 2 0 0 0,1 0 0 0 0,16 1 0 0 0,-11-3-173 0 0,0-1 0 0 0,0 0 0 0 0,-1-2 0 0 0,1 0 0 0 0,0 0 0 0 0,-1-2 0 0 0,26-8 0 0 0,-10 1-339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0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 13823 0 0,'-1'1'630'0'0,"-35"45"236"0"0,-76 177 1131 0 0,100-197-1938 0 0,-11 28-59 0 0,9-22 0 0 0,-33 60 0 0 0,-74 114-64 0 0,54-94-1764 0 0,27-49 288 0 0,31-47 1028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0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0 524 13823 0 0,'0'0'630'0'0,"0"0"-13"0"0,1-2-393 0 0,6-7 24 0 0,1 0-1 0 0,-1 0 1 0 0,2 1 0 0 0,-1 0-1 0 0,1 1 1 0 0,18-12 0 0 0,9-9 83 0 0,92-88 128 0 0,-64 64 344 0 0,80-50-1 0 0,-68 56-872 0 0,12-8-904 0 0,-31 16-4392 0 0,-35 22-248 0 0</inkml:trace>
  <inkml:trace contextRef="#ctx0" brushRef="#br0" timeOffset="1">168 391 11975 0 0,'0'0'267'0'0,"0"0"42"0"0,0 0 17 0 0,0 0-28 0 0,2 2-196 0 0,-2-1-100 0 0,0 0 0 0 0,1 0-1 0 0,0 0 1 0 0,-1 0 0 0 0,1-1 0 0 0,-1 1 0 0 0,1 0 0 0 0,0 0 0 0 0,0 0 0 0 0,-1 0 0 0 0,1-1 0 0 0,0 1 0 0 0,0 0 0 0 0,0-1 0 0 0,0 1 0 0 0,2 0 0 0 0,1 2 46 0 0,16 13 513 0 0,-8-5 8 0 0,1-1 1 0 0,0-1 0 0 0,1 1 0 0 0,24 11-1 0 0,13 5 54 0 0,-37-18-516 0 0,1-1 0 0 0,0 0 0 0 0,21 7 0 0 0,66 17 1498 0 0,-99-30-1648 0 0,0 1 0 0 0,1-2 0 0 0,-1 1 0 0 0,0 0 0 0 0,0-1 1 0 0,0 1-1 0 0,1-1 0 0 0,-1 0 0 0 0,0 0 0 0 0,1 0 0 0 0,-1-1 0 0 0,0 1 0 0 0,0-1 0 0 0,0 0 0 0 0,6-2 0 0 0,-3 1-522 0 0,-4 1 334 0 0,0 0 1 0 0,0 0-1 0 0,0 0 0 0 0,0 0 0 0 0,0-1 0 0 0,0 1 0 0 0,0-1 1 0 0,0 0-1 0 0,-1 1 0 0 0,4-5 0 0 0,-1 1-180 0 0,12-11-1123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53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1 404 17503 0 0,'0'0'399'0'0,"0"0"60"0"0,0 0 21 0 0,0 0-59 0 0,0 0-204 0 0,0 0 170 0 0,0 0 101 0 0,0 0 21 0 0,1 0 3 0 0,81-49 1610 0 0,-5 3-2100 0 0,345-193-22 0 0,-417 235 0 0 0,14-9 0 0 0,0 2 0 0 0,1-1 0 0 0,0 2 0 0 0,24-9 0 0 0,-31 18 0 0 0,-13 1 0 0 0,1 1 0 0 0,0-1 0 0 0,0 1 0 0 0,-1-1 0 0 0,1 1 0 0 0,0-1 0 0 0,-1 1 0 0 0,1-1 0 0 0,0 1 0 0 0,-1 0 0 0 0,1-1 0 0 0,-1 1 0 0 0,1 0 0 0 0,-1-1 0 0 0,1 1 0 0 0,-1 0 0 0 0,0 0 0 0 0,1-1 0 0 0,-1 1 0 0 0,0 0 0 0 0,0 0 0 0 0,1 0 0 0 0,-1 0 0 0 0,0-1 0 0 0,0 1 0 0 0,0 0 0 0 0,0 0 0 0 0,0 0 0 0 0,0 0 0 0 0,0 0 0 0 0,-1 0 0 0 0,-6 32 0 0 0,5-24 0 0 0,-9 30 0 0 0,-26 60 0 0 0,8-23 0 0 0,26-69 0 0 0,1 0 0 0 0,1 0 0 0 0,-1 0 0 0 0,1 0 0 0 0,-1 12 0 0 0,4-5 0 0 0,2 1-7 0 0,0-12-41 0 0,-2-1-30 0 0,-1-1-144 0 0,1 1 0 0 0,0-1 1 0 0,-1 1-1 0 0,1-1 1 0 0,0 1-1 0 0,0-1 0 0 0,-1 0 1 0 0,1 0-1 0 0,0 0 0 0 0,0 0 1 0 0,4 1-1 0 0,4 0-801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2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1207 9 8287 0 0,'0'0'191'0'0,"0"0"26"0"0,0 0 9 0 0,0 0 42 0 0,0 0 158 0 0,0 0 72 0 0,0 0 12 0 0,0 0 70 0 0,0 0 286 0 0,0 0 124 0 0,-1-1 30 0 0,-5-1-819 0 0,1 1 0 0 0,-1-1-1 0 0,0 1 1 0 0,1 1 0 0 0,-1-1-1 0 0,0 1 1 0 0,-10 1 0 0 0,-45 7 1361 0 0,44-6-1434 0 0,-300 76-128 0 0,222-51 0 0 0,57-16 0 0 0,0 2 0 0 0,0 2 0 0 0,-36 20 0 0 0,49-21 0 0 0,1 0 0 0 0,1 2 0 0 0,1 0 0 0 0,0 2 0 0 0,-24 24 0 0 0,43-38 0 0 0,-1-1 0 0 0,1 1 0 0 0,1 0 0 0 0,-1 0 0 0 0,0 0 0 0 0,1 0 0 0 0,0 0 0 0 0,0 0 0 0 0,0 1 0 0 0,0-1 0 0 0,1 1 0 0 0,-2 7 0 0 0,3-9 0 0 0,0 0 0 0 0,0 0 0 0 0,0 0 0 0 0,0-1 0 0 0,1 1 0 0 0,-1 0 0 0 0,1 0 0 0 0,0-1 0 0 0,-1 1 0 0 0,1 0 0 0 0,1-1 0 0 0,-1 1 0 0 0,0-1 0 0 0,1 1 0 0 0,-1-1 0 0 0,1 0 0 0 0,-1 0 0 0 0,1 0 0 0 0,0 0 0 0 0,0 0 0 0 0,0 0 0 0 0,4 3 0 0 0,2 0-73 0 0,0 0-1 0 0,0-1 1 0 0,1 1 0 0 0,-1-2-1 0 0,1 1 1 0 0,0-1-1 0 0,-1-1 1 0 0,14 3-1 0 0,77 6-934 0 0,-69-9 851 0 0,97 7 26 0 0,140 16 96 0 0,-243-21 35 0 0,103 23 0 0 0,-113-24 0 0 0,-1 2 0 0 0,0 0 0 0 0,-1 0 0 0 0,1 1 0 0 0,-1 1 0 0 0,0 0 0 0 0,13 11 0 0 0,-21-14 0 0 0,0 0 0 0 0,0-1 0 0 0,0 1 0 0 0,-1 1 0 0 0,0-1 0 0 0,0 0 0 0 0,0 1 0 0 0,0 0 0 0 0,-1-1 0 0 0,0 1 0 0 0,0 0 0 0 0,0 0 0 0 0,0 0 0 0 0,-1 1 0 0 0,0-1 0 0 0,0 0 0 0 0,0 1 0 0 0,-1-1 0 0 0,0 0 0 0 0,0 9 0 0 0,-1-7 0 0 0,0 0 0 0 0,-1 0 0 0 0,1 0 0 0 0,-1 0 0 0 0,-1 0 0 0 0,1 0 0 0 0,-1 0 0 0 0,-1-1 0 0 0,1 1 0 0 0,-1-1 0 0 0,0 0 0 0 0,0 0 0 0 0,-1 0 0 0 0,-7 7 0 0 0,-5 2-136 0 0,0 0-1 0 0,-1-1 1 0 0,-1-1-1 0 0,0 0 1 0 0,-1-2-1 0 0,0 0 1 0 0,-1-1-1 0 0,0-1 0 0 0,0-1 1 0 0,-1-1-1 0 0,0-1 1 0 0,0-1-1 0 0,-1-1 1 0 0,-26 2-1 0 0,3-4 356 0 0,0-2 1 0 0,-60-7-1 0 0,-89-22 875 0 0,85 11-782 0 0,63 12 182 0 0,0 1 0 0 0,-1 3 0 0 0,-82 7 0 0 0,111-3-483 0 0,6 0-48 0 0,-23 0-1 0 0,34-2-299 0 0,17-1-646 0 0,4 0 471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2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10135 0 0,'0'0'231'0'0,"0"0"29"0"0,0 0 19 0 0,8-1 85 0 0,-6 0-199 0 0,0-1-1 0 0,1 1 1 0 0,-1-1 0 0 0,0 1 0 0 0,-1-1 0 0 0,1 0 0 0 0,0 0 0 0 0,1-2 0 0 0,11-9 777 0 0,-5 7-453 0 0,8-7 233 0 0,1 1-1 0 0,0 1 1 0 0,1 1-1 0 0,20-9 0 0 0,9-3 401 0 0,14-5-527 0 0,-56 25-701 0 0,0 0-1 0 0,0 1 0 0 0,0 0 0 0 0,1 0 0 0 0,-1 0 1 0 0,0 0-1 0 0,1 1 0 0 0,6 1 0 0 0,-9-1-209 0 0,0 1 0 0 0,0 0 0 0 0,0 0 0 0 0,-1 1 0 0 0,1-1 0 0 0,0 1 0 0 0,-1-1 0 0 0,1 1 0 0 0,-1 0-1 0 0,0 1 1 0 0,0-1 0 0 0,0 0 0 0 0,0 1 0 0 0,0 0 0 0 0,0 0 0 0 0,3 4 0 0 0,3 4-1219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2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11975 0 0,'0'0'547'0'0,"0"0"-11"0"0,6-5-249 0 0,-2 2-8 0 0,0 1 1 0 0,1-1 0 0 0,-1 1-1 0 0,1 0 1 0 0,0 1-1 0 0,-1-1 1 0 0,1 1 0 0 0,8-2-1 0 0,6 1 1406 0 0,25 2 0 0 0,-33 0-1517 0 0,38 4-168 0 0,-34-2 0 0 0,28 0 0 0 0,-9-3-533 0 0,1-2 1 0 0,-1-1-1 0 0,1-1 0 0 0,54-18 0 0 0,-19 0-981 0 0,-5-1-20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0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18 13823 0 0,'2'-1'75'0'0,"0"-1"0"0"0,0 0 0 0 0,0 1 0 0 0,1-1 0 0 0,-1 1 0 0 0,0 0 0 0 0,1 0 0 0 0,4-2 0 0 0,-5 3 306 0 0,-2 0-49 0 0,-2 0-323 0 0,1-1-1 0 0,0 1 0 0 0,0-1 0 0 0,0 1 1 0 0,-1-1-1 0 0,1 1 0 0 0,0 0 0 0 0,-1 0 1 0 0,1 0-1 0 0,0 0 0 0 0,0 0 0 0 0,-1 0 1 0 0,1 0-1 0 0,-2 0 0 0 0,-12 4-8 0 0,14-4 0 0 0,0 0 0 0 0,0 1 0 0 0,1-1 0 0 0,-1 0 0 0 0,0 1 0 0 0,1-1 0 0 0,-1 0 0 0 0,1 1 0 0 0,-1-1 0 0 0,0 1 0 0 0,1-1 0 0 0,-1 1 0 0 0,1-1 0 0 0,-1 1 0 0 0,1 0 0 0 0,-3 6 128 0 0,1-1 0 0 0,0 0 1 0 0,-2 13-1 0 0,0 2 282 0 0,-32 98-38 0 0,-4-2 1 0 0,-89 177-1 0 0,77-186-523 0 0,6-9-466 0 0,-91 142 1 0 0,5-60 8 0 0,98-131-2924 0 0,33-49-904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08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13823 0 0,'0'0'315'0'0,"0"0"45"0"0,0 0 21 0 0,0 0-49 0 0,2 1-220 0 0,5 2-113 0 0,0 0 1 0 0,1-1-1 0 0,0 0 0 0 0,-1 0 0 0 0,1-1 0 0 0,0 1 0 0 0,0-2 0 0 0,0 1 0 0 0,12-2 0 0 0,11-2 129 0 0,34-7 0 0 0,-46 7 73 0 0,171-36 457 0 0,120-18 288 0 0,-187 41-7862 0 0,-105 15 2392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08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9 13823 0 0,'-1'1'315'0'0,"-3"2"-119"0"0,-1-1 1 0 0,1 1-1 0 0,-1-1 1 0 0,-8 2 0 0 0,-13 7 5 0 0,4 0-197 0 0,1 1 0 0 0,-32 25 0 0 0,43-28-5 0 0,0 0-1 0 0,0 0 1 0 0,1 1 0 0 0,1 0-1 0 0,0 1 1 0 0,-11 17-1 0 0,12-16 185 0 0,0 1-1 0 0,1 0 0 0 0,0 0 1 0 0,1 1-1 0 0,-4 18 0 0 0,8-28-114 0 0,0-1 0 0 0,1 1 0 0 0,0-1 0 0 0,-1 1 0 0 0,2 0 0 0 0,-1-1 0 0 0,0 1 0 0 0,1-1 0 0 0,-1 1 0 0 0,1 0 0 0 0,2 4 0 0 0,-2-5-39 0 0,0-1-1 0 0,1 0 0 0 0,-1 1 1 0 0,1-1-1 0 0,0 0 0 0 0,0 0 1 0 0,-1 0-1 0 0,1 0 0 0 0,0 0 1 0 0,1-1-1 0 0,-1 1 0 0 0,0-1 1 0 0,0 1-1 0 0,1-1 0 0 0,-1 0 1 0 0,1 0-1 0 0,3 2 0 0 0,-1-2 114 0 0,0 0-1 0 0,0 0 1 0 0,0-1-1 0 0,0 0 1 0 0,1 1-1 0 0,-1-1 1 0 0,0-1-1 0 0,0 1 1 0 0,8-3-1 0 0,3 0-38 0 0,26-11-1 0 0,-6-2 289 0 0,-1-1 0 0 0,38-25-1 0 0,-58 33-126 0 0,-3 1-137 0 0,0-1 0 0 0,0 0 1 0 0,-1-1-1 0 0,14-16 0 0 0,38-50-200 0 0,-43 51 111 0 0,-17 21-44 0 0,0 0-1 0 0,-1-1 1 0 0,1 1 0 0 0,-1 0 0 0 0,0-1-1 0 0,-1 0 1 0 0,1 1 0 0 0,-1-1-1 0 0,0 0 1 0 0,0 0 0 0 0,0-9-1 0 0,-1 13-68 0 0,0 0 0 0 0,-1 0 0 0 0,1 0 0 0 0,-1 0-1 0 0,1 1 1 0 0,-1-1 0 0 0,1 0 0 0 0,-1 0 0 0 0,1 0-1 0 0,-1 1 1 0 0,0-1 0 0 0,1 0 0 0 0,-1 0 0 0 0,0 1 0 0 0,0-1-1 0 0,0 1 1 0 0,1-1 0 0 0,-3 0 0 0 0,-15-8-861 0 0,11 7 548 0 0,0 0 0 0 0,-1 1-1 0 0,1 0 1 0 0,-1 0 0 0 0,1 1-1 0 0,-1 0 1 0 0,1 0 0 0 0,-1 1-1 0 0,1 0 1 0 0,-9 2 0 0 0,-6 0-1242 0 0,-1-1 94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0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6 11975 0 0,'69'-6'1200'0'0,"-87"12"-1085"0"0,9-1-47 0 0,-35 12 424 0 0,1 1 1 0 0,1 3-1 0 0,-75 49 0 0 0,95-54-492 0 0,1 1 0 0 0,0 1 0 0 0,2 0 0 0 0,0 2 0 0 0,1 0 0 0 0,1 1 0 0 0,-19 31 0 0 0,33-48 65 0 0,0 1 1 0 0,1-1-1 0 0,0 1 0 0 0,0 0 0 0 0,0-1 1 0 0,0 1-1 0 0,1 0 0 0 0,0 0 0 0 0,0 0 1 0 0,0 0-1 0 0,1 0 0 0 0,-1 7 0 0 0,2-7 4 0 0,-1-1 0 0 0,1 0 0 0 0,0 0 0 0 0,0 0 0 0 0,1 0 0 0 0,-1 0 0 0 0,1 0 0 0 0,0 0 0 0 0,0 0 0 0 0,0-1 0 0 0,0 1 0 0 0,1-1 0 0 0,-1 1 0 0 0,1-1 0 0 0,3 3 0 0 0,-2-2 17 0 0,1 0 0 0 0,-1 0 0 0 0,1 0-1 0 0,0-1 1 0 0,0 0 0 0 0,0 0 0 0 0,1 0-1 0 0,-1-1 1 0 0,1 0 0 0 0,-1 0 0 0 0,1 0-1 0 0,0 0 1 0 0,-1-1 0 0 0,1 0 0 0 0,0-1-1 0 0,0 1 1 0 0,0-1 0 0 0,0 0 0 0 0,0 0-1 0 0,0-1 1 0 0,0 0 0 0 0,0 0 0 0 0,0 0-1 0 0,10-5 1 0 0,-1 2-86 0 0,-1-2 0 0 0,0 1 0 0 0,0-2 0 0 0,0 0 0 0 0,-1-1 0 0 0,0 0 0 0 0,-1-1 0 0 0,0 0 0 0 0,0-1 0 0 0,15-17 0 0 0,-8 4 12 0 0,-1-1 0 0 0,28-51-1 0 0,-39 62-59 0 0,-1 0-1 0 0,0 0 1 0 0,-1-1-1 0 0,-1 0 1 0 0,0 0-1 0 0,-1-1 1 0 0,0 1-1 0 0,0-16 1 0 0,-3 25-120 0 0,0-1 1 0 0,0 0-1 0 0,-1 1 1 0 0,1-1-1 0 0,-1 1 1 0 0,-2-7-1 0 0,2 11 91 0 0,1-1-1 0 0,-1 0 1 0 0,0 1-1 0 0,1-1 1 0 0,-1 0 0 0 0,0 1-1 0 0,0-1 1 0 0,0 1-1 0 0,0 0 1 0 0,-1-1-1 0 0,1 1 1 0 0,0 0 0 0 0,0 0-1 0 0,-1-1 1 0 0,1 1-1 0 0,-1 0 1 0 0,1 0 0 0 0,-1 0-1 0 0,1 1 1 0 0,-1-1-1 0 0,0 0 1 0 0,1 1 0 0 0,-3-1-1 0 0,-4-1-306 0 0,0 1 0 0 0,1 1 0 0 0,-1 0 0 0 0,0 0 0 0 0,1 0 0 0 0,-1 1 0 0 0,0 0 0 0 0,-11 3 0 0 0,-4 3-640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09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7 11975 0 0,'0'0'547'0'0,"-1"0"-11"0"0,-3-1-497 0 0,0 0 0 0 0,0 0 0 0 0,0 1 0 0 0,0 0 0 0 0,0-1 0 0 0,0 1 0 0 0,0 1 0 0 0,0-1 0 0 0,0 1 0 0 0,0-1 0 0 0,0 1 0 0 0,1 0 0 0 0,-1 1 0 0 0,0-1 0 0 0,0 0 0 0 0,-5 4 0 0 0,3-1 12 0 0,-5 2 121 0 0,-1 1 1 0 0,1 0 0 0 0,0 0 0 0 0,1 2 0 0 0,0-1 0 0 0,0 1 0 0 0,1 1-1 0 0,-12 14 1 0 0,1 7 60 0 0,2 1 0 0 0,1 0-1 0 0,-16 47 1 0 0,31-73-141 0 0,0-1 1 0 0,1 0-1 0 0,0 1 1 0 0,0-1-1 0 0,0 0 1 0 0,1 1-1 0 0,-1-1 1 0 0,1 1-1 0 0,0-1 1 0 0,1 1-1 0 0,0-1 1 0 0,0 1-1 0 0,0-1 1 0 0,0 0-1 0 0,1 1 1 0 0,2 5-1 0 0,-2-8-26 0 0,0 1 1 0 0,0-1-1 0 0,0 0 1 0 0,0 0-1 0 0,1 0 0 0 0,-1 0 1 0 0,1 0-1 0 0,0 0 1 0 0,-1-1-1 0 0,1 1 0 0 0,0-1 1 0 0,1 0-1 0 0,-1 0 0 0 0,0 0 1 0 0,1 0-1 0 0,-1-1 1 0 0,1 1-1 0 0,-1-1 0 0 0,1 0 1 0 0,0 0-1 0 0,0 0 0 0 0,-1-1 1 0 0,8 1-1 0 0,-3-1 28 0 0,0 0 0 0 0,1-1 0 0 0,-1 0 0 0 0,0 0 0 0 0,0-1 1 0 0,0 0-1 0 0,0-1 0 0 0,-1 0 0 0 0,1 0 0 0 0,8-5 0 0 0,9-7 481 0 0,36-28-1 0 0,-42 29-710 0 0,4-4 385 0 0,-1-1-1 0 0,-1-1 0 0 0,26-31 1 0 0,-15 10-415 0 0,29-46 1 0 0,-56 79-455 0 0,0-2 1 0 0,-1 1 0 0 0,1 0-1 0 0,-2-1 1 0 0,1 0-1 0 0,2-14 1 0 0,-9 19-1333 0 0,-7-5-80 0 0,7 7-15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10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48 651 17503 0 0,'0'0'399'0'0,"0"0"60"0"0,0 0 21 0 0,0 0-59 0 0,-7-3-260 0 0,4 1-142 0 0,0 0 0 0 0,0 0 1 0 0,1-1-1 0 0,-1 1 0 0 0,0-1 0 0 0,1 1 0 0 0,0-1 0 0 0,0 0 0 0 0,0 0 0 0 0,0 0 0 0 0,0 0 0 0 0,0 0 1 0 0,1 0-1 0 0,-2-6 0 0 0,1 3 127 0 0,1 0 0 0 0,0-1 0 0 0,0 1 0 0 0,1 0 0 0 0,-1 0 0 0 0,1-1 0 0 0,2-9 0 0 0,2-4 261 0 0,0 1-1 0 0,1 1 1 0 0,1-1 0 0 0,11-22-1 0 0,-3 9-241 0 0,2 0 0 0 0,2 1 0 0 0,28-39 0 0 0,-31 51-174 0 0,0 0 1 0 0,1 2-1 0 0,1 0 0 0 0,1 1 1 0 0,37-27-1 0 0,-24 23-60 0 0,2 1-1 0 0,0 2 0 0 0,51-19 1 0 0,-59 27-522 0 0,-1 2 1 0 0,1 1 0 0 0,0 1 0 0 0,0 1-1 0 0,49-2 1 0 0,-45 8-430 0 0,-5 3-4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1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4 11975 0 0,'10'-2'576'0'0,"-10"2"-250"0"0,-2 0-28 0 0,1 0-293 0 0,0-1 0 0 0,0 1 0 0 0,0 0 0 0 0,0 0-1 0 0,-1-1 1 0 0,1 1 0 0 0,0 0 0 0 0,0 0 0 0 0,0 0 0 0 0,0 1 0 0 0,0-1-1 0 0,-1 0 1 0 0,1 0 0 0 0,0 1 0 0 0,0-1 0 0 0,0 0 0 0 0,0 1-1 0 0,0-1 1 0 0,0 1 0 0 0,0-1 0 0 0,-1 2 0 0 0,-3 1 0 0 0,-10 4-5 0 0,-1-2 0 0 0,-17 5 0 0 0,26-8 0 0 0,0-1 0 0 0,0 0 0 0 0,0 0 0 0 0,-1-1 0 0 0,1 0 0 0 0,0 0 0 0 0,-9-2 0 0 0,-3-2 1579 0 0,16 4-1502 0 0,0-1 0 0 0,1 0 1 0 0,-1 0-1 0 0,0 1 0 0 0,0 0 1 0 0,0-1-1 0 0,1 1 0 0 0,-1 0 1 0 0,0 0-1 0 0,0 1 0 0 0,0-1 1 0 0,0 1-1 0 0,1-1 0 0 0,-1 1 1 0 0,0 0-1 0 0,0 0 1 0 0,1 0-1 0 0,-1 0 0 0 0,1 1 1 0 0,-3 1-1 0 0,-31 16 163 0 0,1 1 0 0 0,-42 33 0 0 0,53-35-187 0 0,-8 8 2 0 0,-41 39 0 0 0,64-56-55 0 0,1 1 0 0 0,0-1 0 0 0,1 1 1 0 0,0 1-1 0 0,1-1 0 0 0,0 1 0 0 0,0 0 1 0 0,1 1-1 0 0,-4 12 0 0 0,8-22-1 0 0,0 1 1 0 0,1-1-1 0 0,-1 1 0 0 0,1-1 0 0 0,0 0 0 0 0,-1 1 0 0 0,1-1 0 0 0,0 1 1 0 0,0-1-1 0 0,1 1 0 0 0,-1-1 0 0 0,0 0 0 0 0,1 1 0 0 0,-1-1 0 0 0,1 0 1 0 0,0 1-1 0 0,0-1 0 0 0,0 0 0 0 0,0 0 0 0 0,3 4 0 0 0,-2-4 8 0 0,1 1-1 0 0,-1-1 1 0 0,1 0-1 0 0,0 1 0 0 0,0-2 1 0 0,0 1-1 0 0,0 0 1 0 0,0 0-1 0 0,1-1 1 0 0,-1 0-1 0 0,0 0 0 0 0,1 0 1 0 0,5 1-1 0 0,6 1 369 0 0,1-1 1 0 0,0 0-1 0 0,29-2 0 0 0,48-8 115 0 0,17-1-505 0 0,-80 9 15 0 0,-1-1 0 0 0,1-2 0 0 0,29-6 0 0 0,-56 8 16 0 0,0 0-1 0 0,0 0 0 0 0,-1-1 1 0 0,1 1-1 0 0,0-1 1 0 0,3-2-1 0 0,10-6-1643 0 0,-4 8-3749 0 0,-12 2 602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5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 15663 0 0,'0'0'356'0'0,"0"0"50"0"0,0 0 20 0 0,0 2-42 0 0,-1 2-369 0 0,1 0 0 0 0,-1-1 0 0 0,0 1 0 0 0,0-1-1 0 0,-1 0 1 0 0,1 1 0 0 0,-1-1 0 0 0,1 0 0 0 0,-4 5-1 0 0,-8 17-14 0 0,-2 10 308 0 0,-2 0-1 0 0,-28 42 1 0 0,12-19 586 0 0,2 1 0 0 0,3 2 0 0 0,-23 72 1 0 0,-46 198 764 0 0,95-321-1682 0 0,-16 61 23 0 0,11-36 0 0 0,-2 0 0 0 0,-2 0 0 0 0,-26 59 0 0 0,32-86 32 0 0,0-1 0 0 0,0 1 0 0 0,0-1 1 0 0,-1 0-1 0 0,-1-1 0 0 0,1 1 0 0 0,-1-1 0 0 0,-9 7 0 0 0,5-6-807 0 0,-1 1-1 0 0,1-2 1 0 0,-1 0 0 0 0,-25 10-1 0 0,19-12-1246 0 0,4-3-24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1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 11975 0 0,'-8'3'576'0'0,"-48"14"208"0"0,40-13-800 0 0,0 1 0 0 0,-21 9 0 0 0,-36 21 16 0 0,-77 52 0 0 0,117-65 0 0 0,1 1 0 0 0,1 2 0 0 0,1 1 0 0 0,-36 41 0 0 0,57-55 0 0 0,4-1 0 0 0,5-10 54 0 0,0 0-1 0 0,0 0 1 0 0,0 0-1 0 0,0 0 0 0 0,1 0 1 0 0,-1 1-1 0 0,0-1 1 0 0,1 0-1 0 0,-1 0 1 0 0,0 0-1 0 0,1 0 1 0 0,-1 0-1 0 0,1 0 0 0 0,0 0 1 0 0,-1 0-1 0 0,1 0 1 0 0,0 0-1 0 0,-1-1 1 0 0,1 1-1 0 0,0 0 0 0 0,0 0 1 0 0,0-1-1 0 0,0 1 1 0 0,0 0-1 0 0,0-1 1 0 0,0 1-1 0 0,0-1 1 0 0,0 1-1 0 0,0-1 0 0 0,1 1 1 0 0,5 1 412 0 0,-1-1 0 0 0,1 1 1 0 0,13 0-1 0 0,-14-1-261 0 0,23 1 9 0 0,0-1 0 0 0,56-5 0 0 0,55-18 1234 0 0,-129 20-1294 0 0,5-1-128 0 0,-1-1-1 0 0,0 0 1 0 0,1-1 0 0 0,-1-1-1 0 0,-1 0 1 0 0,26-15 0 0 0,-32 16-27 0 0,-1 0 0 0 0,0-1 0 0 0,0 1 0 0 0,0-1 0 0 0,-1-1-1 0 0,0 1 1 0 0,0-1 0 0 0,-1 0 0 0 0,1 0 0 0 0,-1-1 0 0 0,-1 1 0 0 0,0-1 0 0 0,6-14 0 0 0,-9 17-50 0 0,0 1 1 0 0,0 0-1 0 0,0 0 0 0 0,-1-1 0 0 0,1 1 1 0 0,-1-1-1 0 0,0 1 0 0 0,0 0 0 0 0,-1-1 0 0 0,1 1 1 0 0,-1 0-1 0 0,0-1 0 0 0,0 1 0 0 0,-1 0 0 0 0,1 0 1 0 0,-1 0-1 0 0,0 0 0 0 0,0 0 0 0 0,0 0 1 0 0,-1 1-1 0 0,-4-6 0 0 0,3 3-127 0 0,-1 1 0 0 0,0 0 0 0 0,0 1 0 0 0,-1-1 0 0 0,1 1 0 0 0,-1 0 0 0 0,0 1 0 0 0,0-1-1 0 0,0 1 1 0 0,-1 0 0 0 0,1 1 0 0 0,-13-4 0 0 0,8 3-52 0 0,-66-12-139 0 0,66 13 278 0 0,0 2 1 0 0,0-1 0 0 0,-1 1 0 0 0,-21 3 0 0 0,-65 14-2956 0 0,97-16 2534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1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17503 0 0,'-2'2'399'0'0,"-6"7"-98"0"0,-1-1 0 0 0,0 0-1 0 0,-1-1 1 0 0,-17 11 0 0 0,-20 16-284 0 0,-13 19 2 0 0,-48 40-1422 0 0,82-75 42 0 0,3-1-4858 0 0,22-16 1695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1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80 299 10135 0 0,'0'0'231'0'0,"0"0"29"0"0,-1 1 19 0 0,-2 0-251 0 0,1-1 1 0 0,-1 1-1 0 0,1 0 1 0 0,0-1-1 0 0,-1 1 1 0 0,0-1-1 0 0,1 0 1 0 0,-1 0-1 0 0,1 0 1 0 0,-1 0-1 0 0,1 0 1 0 0,-1 0-1 0 0,1-1 0 0 0,-1 1 1 0 0,-4-2-1 0 0,5 1 58 0 0,1 1 0 0 0,-1-1 0 0 0,0 0 0 0 0,0 1 0 0 0,0-1 0 0 0,0 0 0 0 0,1 0 0 0 0,-1 0 0 0 0,1-1 0 0 0,-1 1 0 0 0,1 0 0 0 0,-1 0 0 0 0,1-1 0 0 0,-1 1 0 0 0,1-1 0 0 0,0 0 0 0 0,0 1 0 0 0,0-1-1 0 0,0 0 1 0 0,0 1 0 0 0,-1-5 0 0 0,2 5 50 0 0,0-1-1 0 0,0 1 1 0 0,0 0 0 0 0,0-1-1 0 0,0 1 1 0 0,0-1-1 0 0,1 1 1 0 0,-1 0 0 0 0,0-1-1 0 0,1 1 1 0 0,0 0-1 0 0,-1-1 1 0 0,1 1-1 0 0,0-2 1 0 0,15-18 1207 0 0,-10 14-957 0 0,8-10-340 0 0,1 0 0 0 0,1 1 0 0 0,0 1 0 0 0,1 1 0 0 0,1 0 0 0 0,28-17 0 0 0,-13 13-43 0 0,0 1 1 0 0,2 1 0 0 0,38-12 0 0 0,-59 24 171 0 0,29-7 0 0 0,-38 10-115 0 0,0 1 1 0 0,0-1-1 0 0,0 1 0 0 0,0 0 1 0 0,0 1-1 0 0,0-1 0 0 0,0 1 1 0 0,-1 0-1 0 0,10 3 1 0 0,-13-4-25 0 0,1 1 1 0 0,-1 0-1 0 0,0 0 1 0 0,0 0-1 0 0,0 0 1 0 0,0 0-1 0 0,0 0 1 0 0,0 0-1 0 0,0 0 1 0 0,0 0-1 0 0,0 0 1 0 0,0 0-1 0 0,0 1 1 0 0,-1-1-1 0 0,1 0 1 0 0,-1 1-1 0 0,1-1 1 0 0,-1 1-1 0 0,1-1 1 0 0,-1 0-1 0 0,0 1 1 0 0,0-1 0 0 0,0 1-1 0 0,1-1 1 0 0,-1 1-1 0 0,-1-1 1 0 0,1 1-1 0 0,0-1 1 0 0,0 1-1 0 0,0-1 1 0 0,-1 2-1 0 0,-1 5-46 0 0,0-1 0 0 0,0 1 0 0 0,-1-1 0 0 0,-5 12 0 0 0,-13 18-233 0 0,-37 49 0 0 0,30-45-655 0 0,14-22 377 0 0,-22 37 503 0 0,33-51-197 0 0,1 0 1 0 0,-1 0-1 0 0,1 0 1 0 0,1 1-1 0 0,-1-1 1 0 0,1 1 0 0 0,-1-1-1 0 0,2 1 1 0 0,-1 5-1 0 0,1-3-3605 0 0,1-6-1148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1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796 715 8287 0 0,'-10'13'221'0'0,"8"-10"-166"0"0,0 0 0 0 0,0 0 0 0 0,0 0 0 0 0,0-1 0 0 0,-1 1 0 0 0,1-1 0 0 0,-1 1 0 0 0,1-1 0 0 0,-1 0 0 0 0,-5 3 0 0 0,-5-1-19 0 0,9-4-26 0 0,0 2 0 0 0,0-1 0 0 0,1 0-1 0 0,-1 1 1 0 0,0-1 0 0 0,1 1 0 0 0,-5 3-1 0 0,7-5 379 0 0,1 0 110 0 0,0 0 12 0 0,0 0 70 0 0,0 0 286 0 0,0 0 124 0 0,0 0 30 0 0,0 0-971 0 0,-1 0-1 0 0,1 0 0 0 0,0 0 1 0 0,-1 0-1 0 0,1 0 0 0 0,0 0 0 0 0,0-1 1 0 0,-1 1-1 0 0,1 0 0 0 0,0 0 1 0 0,0 0-1 0 0,-1-1 0 0 0,1 1 1 0 0,0 0-1 0 0,0 0 0 0 0,0-1 1 0 0,-1 1-1 0 0,1 0 0 0 0,0-1 0 0 0,0 1 1 0 0,0 0-1 0 0,0 0 0 0 0,0-1 1 0 0,-1 1-1 0 0,1 0 0 0 0,0-1 1 0 0,0 1-1 0 0,0 0 0 0 0,0-1 1 0 0,0 1-1 0 0,0 0 0 0 0,0-1 0 0 0,0 1 1 0 0,0 0-1 0 0,1-1 0 0 0,-1 1 1 0 0,0 0-1 0 0,0-1 0 0 0,0 1 1 0 0,0 0-1 0 0,0-1 0 0 0,5-13 603 0 0,17-24-1 0 0,-13 22-446 0 0,19-27 1 0 0,163-241 400 0 0,-156 227-1501 0 0,-17 28 296 0 0,16-37 0 0 0,-27 50 411 0 0,0 0 1 0 0,-2 0-1 0 0,0 0 0 0 0,4-24 0 0 0,-8 31 189 0 0,0-1 0 0 0,0 1 0 0 0,-1-1 0 0 0,-1 1 0 0 0,1-1 0 0 0,-2 1 0 0 0,1-1 0 0 0,-5-13 0 0 0,6 22 0 0 0,0 1 0 0 0,-1-1 0 0 0,1 0 0 0 0,0 0 0 0 0,-1 0 0 0 0,1 0 0 0 0,0 1 0 0 0,-1-1 0 0 0,1 0 0 0 0,-1 1 0 0 0,1-1 0 0 0,-1 0 0 0 0,0 1 0 0 0,1-1 0 0 0,-1 1 0 0 0,0-1 0 0 0,1 0 0 0 0,-1 1 0 0 0,0 0 0 0 0,0-1 0 0 0,1 1 0 0 0,-1-1 0 0 0,0 1 0 0 0,-1 0 0 0 0,0 0 0 0 0,1 0 0 0 0,-1 0 0 0 0,1 0 0 0 0,-1 0 0 0 0,1 0 0 0 0,-1 0 0 0 0,1 1 0 0 0,-1-1 0 0 0,1 1 0 0 0,-1-1 0 0 0,1 1 0 0 0,-3 1 0 0 0,-2 2 0 0 0,0 0 0 0 0,0 1 0 0 0,1-1 0 0 0,-10 11 0 0 0,-17 21 0 0 0,-54 78 0 0 0,-268 394 0 0 0,274-407 283 0 0,45-60 84 0 0,2 1 0 0 0,-49 84 0 0 0,25-7-53 0 0,36-72-216 0 0,-2 0 0 0 0,-54 82 0 0 0,74-125-106 0 0,-2 3-181 0 0,0 1 0 0 0,0-1 0 0 0,-1 0 1 0 0,0 0-1 0 0,-1-1 0 0 0,0 0 0 0 0,0 0 1 0 0,0-1-1 0 0,-15 10 0 0 0,12-11-174 0 0,-6 2-25 0 0,7 0-4291 0 0,9-6 341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13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4 143 15663 0 0,'0'0'356'0'0,"0"0"50"0"0,0 0 20 0 0,-3 0-42 0 0,3 1-326 0 0,2 0-17 0 0,7 1 1 0 0,14 2-35 0 0,32-6 503 0 0,0-3 0 0 0,-1-2 0 0 0,89-22 0 0 0,-35 6-487 0 0,-62 15-449 0 0,76-24 0 0 0,-44 5-2493 0 0,-41 10-2877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1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0 15663 0 0,'0'0'356'0'0,"2"3"50"0"0,-2-1-380 0 0,1 0 1 0 0,-1-1-1 0 0,1 1 1 0 0,-1-1 0 0 0,0 1-1 0 0,0 0 1 0 0,0-1 0 0 0,0 1-1 0 0,0 0 1 0 0,0 0 0 0 0,0-1-1 0 0,0 1 1 0 0,-1-1-1 0 0,1 1 1 0 0,-1 0 0 0 0,1-1-1 0 0,-2 3 1 0 0,-18 32 400 0 0,11-22-375 0 0,-72 125 15 0 0,-40 66 302 0 0,75-128 222 0 0,-23 35 257 0 0,58-96-784 0 0,-90 135 37 0 0,16-16-872 0 0,-58 107 1526 0 0,140-237-792 0 0,0 1 0 0 0,1-1 0 0 0,0 1 0 0 0,-3 10 0 0 0,5-15-1014 0 0,0-1-385 0 0,2 0-78 0 0,10-3-20 0 0</inkml:trace>
  <inkml:trace contextRef="#ctx0" brushRef="#br0" timeOffset="1">607 801 15663 0 0,'0'0'356'0'0,"0"0"50"0"0,0 0 20 0 0,0 0-42 0 0,0 2-250 0 0,0 2-111 0 0,0 0 1 0 0,-1 1 0 0 0,1-1-1 0 0,-1 0 1 0 0,0 0 0 0 0,0 0 0 0 0,0 0-1 0 0,0 0 1 0 0,-1 0 0 0 0,1-1-1 0 0,-1 1 1 0 0,0 0 0 0 0,-1-1 0 0 0,1 1-1 0 0,0-1 1 0 0,-1 0 0 0 0,0 0-1 0 0,-4 4 1 0 0,-21 22 776 0 0,-19 16-12 0 0,8-10-752 0 0,23-20-738 0 0,-30 22 0 0 0,44-36 190 0 0,2-1 0 0 0,0 0 0 0 0,0 0-989 0 0,0 0-3958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1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 13823 0 0,'0'0'630'0'0,"0"0"-13"0"0,0 1-393 0 0,-1 7-10 0 0,1 0-1 0 0,-2 0 1 0 0,1 0 0 0 0,-1-1 0 0 0,-1 1-1 0 0,-2 7 1 0 0,-23 44 787 0 0,-1-4-729 0 0,-3-1 0 0 0,-2-2 0 0 0,-2-1 0 0 0,-2-2 0 0 0,-54 53 0 0 0,-39 15-346 0 0,6-6-1236 0 0,105-91 837 0 0,1 1-1 0 0,1 1 0 0 0,-26 40 1 0 0,43-61-977 0 0,2-3-71 0 0,5-12-14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1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64 278 10135 0 0,'1'-1'231'0'0,"4"-3"-94"0"0,0-1 1 0 0,-1 0-1 0 0,0 0 0 0 0,0 0 0 0 0,6-10 1 0 0,-6 8-122 0 0,1 0-1 0 0,0 0 1 0 0,1 1 0 0 0,6-7 0 0 0,18-10 657 0 0,1 2 0 0 0,1 2 0 0 0,53-25 1 0 0,-66 34-429 0 0,87-38 1147 0 0,-87 40-989 0 0,1 2 0 0 0,0 0-1 0 0,32-5 1 0 0,-49 11-377 0 0,-1-1 0 0 0,1 1 0 0 0,0 0 0 0 0,0 0 0 0 0,-1 0 0 0 0,1 0 1 0 0,0 0-1 0 0,0 1 0 0 0,-1-1 0 0 0,1 1 0 0 0,0 0 0 0 0,-1 0 0 0 0,1 0 0 0 0,-1 0 0 0 0,1 0 0 0 0,-1 0 1 0 0,1 1-1 0 0,-1-1 0 0 0,0 1 0 0 0,0 0 0 0 0,0-1 0 0 0,0 1 0 0 0,0 0 0 0 0,0 1 0 0 0,0-1 0 0 0,-1 0 0 0 0,1 0 1 0 0,-1 1-1 0 0,1-1 0 0 0,-1 1 0 0 0,0-1 0 0 0,0 1 0 0 0,0-1 0 0 0,0 1 0 0 0,-1 0 0 0 0,1-1 0 0 0,-1 1 1 0 0,1 0-1 0 0,-1 0 0 0 0,0-1 0 0 0,-1 7 0 0 0,0 3 164 0 0,0 0 0 0 0,-2 0 0 0 0,1 0 0 0 0,-1-1 1 0 0,-9 21-1 0 0,4-14-198 0 0,0 0 0 0 0,-21 29 0 0 0,14-24 8 0 0,-2-1 0 0 0,-1 0 0 0 0,0-2 0 0 0,-1 0 0 0 0,-2-1 0 0 0,1-2 0 0 0,-2 0 0 0 0,-45 27 0 0 0,17-20-798 0 0,0-2 1 0 0,-82 24-1 0 0,46-17-4697 0 0,69-24 527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1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0 15663 0 0,'-1'3'356'0'0,"-31"78"482"0"0,4-9-312 0 0,-2-8-526 0 0,-3-1 0 0 0,-77 111 0 0 0,-7-27 0 0 0,94-122 0 0 0,-2-1 0 0 0,0-1 0 0 0,-41 29 0 0 0,50-41-316 0 0,12-7-97 0 0,0-1 0 0 0,0 0 0 0 0,0 0 0 0 0,0-1 0 0 0,-1 1 0 0 0,1-1 0 0 0,-6 2 0 0 0,0-3-4703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1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0 249 10135 0 0,'6'-9'131'0'0,"0"1"-1"0"0,1 0 0 0 0,0 0 1 0 0,0 0-1 0 0,1 1 0 0 0,0 0 1 0 0,12-8-1 0 0,66-36-29 0 0,-77 46-43 0 0,50-24 1749 0 0,2 2 1 0 0,75-22-1 0 0,-122 44-1540 0 0,-1 2-1 0 0,1 0 0 0 0,1 0 1 0 0,-1 1-1 0 0,0 1 1 0 0,0 0-1 0 0,1 1 0 0 0,-1 1 1 0 0,22 3-1 0 0,-33-3-208 0 0,0-1-1 0 0,0 1 0 0 0,0 0 1 0 0,0 0-1 0 0,0 0 0 0 0,-1 1 1 0 0,1-1-1 0 0,0 0 0 0 0,-1 1 1 0 0,1 0-1 0 0,-1 0 0 0 0,1 0 1 0 0,-1 0-1 0 0,0 0 0 0 0,0 0 1 0 0,0 0-1 0 0,4 6 1 0 0,-5-5 7 0 0,1 1 0 0 0,-1 0 0 0 0,1 0 0 0 0,-1 0 0 0 0,0 0 0 0 0,0 0 0 0 0,-1 0 0 0 0,1 0 0 0 0,-1 0 0 0 0,0 0 0 0 0,-1 8 0 0 0,-1 2-31 0 0,-1 1-1 0 0,-1-1 1 0 0,0 0-1 0 0,-1 0 1 0 0,0 0 0 0 0,-10 16-1 0 0,-4 4-33 0 0,-1 0 0 0 0,-2-2 0 0 0,-39 45 0 0 0,39-54 0 0 0,0-1 0 0 0,-2-2 0 0 0,0 0 0 0 0,-34 21 0 0 0,16-16 0 0 0,0-2 0 0 0,-47 19 0 0 0,-11-6-1782 0 0,85-32-321 0 0,3-4-4380 0 0</inkml:trace>
  <inkml:trace contextRef="#ctx0" brushRef="#br0" timeOffset="1">1024 99 15663 0 0,'0'0'356'0'0,"0"0"50"0"0,0 0 20 0 0,0 2-42 0 0,-1 4-365 0 0,-1-1 0 0 0,1 0-1 0 0,-1 0 1 0 0,0 0-1 0 0,-1 0 1 0 0,1 0 0 0 0,-5 6-1 0 0,-26 36 904 0 0,-9 13 233 0 0,-3 5-1257 0 0,44-63-235 0 0,-10 3-1226 0 0,7 0-1313 0 0,11-17 1852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5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75 19351 0 0,'0'0'439'0'0,"-2"2"62"0"0,2-2-458 0 0,0 0 1 0 0,-1 0-1 0 0,1 1 0 0 0,0-1 0 0 0,0 0 1 0 0,-1 1-1 0 0,1-1 0 0 0,0 0 0 0 0,0 1 1 0 0,0-1-1 0 0,0 0 0 0 0,-1 1 0 0 0,1-1 0 0 0,0 0 1 0 0,0 1-1 0 0,0-1 0 0 0,0 1 0 0 0,0-1 1 0 0,0 0-1 0 0,0 1 0 0 0,0-1 0 0 0,0 1 1 0 0,0-1-1 0 0,0 0 0 0 0,0 1 0 0 0,0-1 1 0 0,0 1-1 0 0,0-1 0 0 0,1 0 0 0 0,-1 1 0 0 0,0-1 1 0 0,0 0-1 0 0,1 1 0 0 0,0 0 23 0 0,-1 0 0 0 0,1-1 0 0 0,0 1 1 0 0,0-1-1 0 0,0 1 0 0 0,0-1 0 0 0,1 1 0 0 0,-1-1 0 0 0,0 1 0 0 0,0-1 0 0 0,2 1 0 0 0,4 0 224 0 0,1-1 0 0 0,14 1-1 0 0,175-17 1047 0 0,-33 2-528 0 0,-84 10-687 0 0,233-17 1198 0 0,-265 15-2412 0 0,79-20 1 0 0,-89 16 69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15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26 295 15663 0 0,'-1'1'356'0'0,"0"2"-157"0"0,1-2-135 0 0,-1 0 0 0 0,1 0 0 0 0,-1 0 0 0 0,1 0 0 0 0,-1 0-1 0 0,1 0 1 0 0,-1 0 0 0 0,0 0 0 0 0,0 0 0 0 0,0 0 0 0 0,1-1 0 0 0,-1 1 0 0 0,0 0 0 0 0,0-1 0 0 0,0 1 0 0 0,0 0 0 0 0,-1 0 0 0 0,-8 5 260 0 0,11-7 1090 0 0,14-14 656 0 0,-12 12-2384 0 0,11-9 432 0 0,1 2 1 0 0,0 0-1 0 0,0 1 0 0 0,22-10 0 0 0,2-2-165 0 0,203-106-1589 0 0,-160 86 1344 0 0,-76 38 292 0 0,59-28 0 0 0,-56 27 0 0 0,0 1 0 0 0,0 0 0 0 0,0 1 0 0 0,1 0 0 0 0,12-2 0 0 0,-20 4 25 0 0,-1 0-1 0 0,1 0 0 0 0,0 0 1 0 0,-1 0-1 0 0,1 0 1 0 0,0 0-1 0 0,-1 0 0 0 0,1 1 1 0 0,0-1-1 0 0,-1 0 1 0 0,1 1-1 0 0,0 0 0 0 0,-1-1 1 0 0,1 1-1 0 0,-1 0 1 0 0,1 0-1 0 0,-1 0 0 0 0,1 0 1 0 0,-1 0-1 0 0,0 0 1 0 0,1 0-1 0 0,-1 0 0 0 0,0 0 1 0 0,0 1-1 0 0,0-1 1 0 0,0 0-1 0 0,0 1 0 0 0,0-1 1 0 0,0 1-1 0 0,-1 0 1 0 0,1-1-1 0 0,0 1 0 0 0,-1-1 1 0 0,0 1-1 0 0,1 0 1 0 0,-1-1-1 0 0,0 1 0 0 0,0 0 1 0 0,0 2-1 0 0,0 3 101 0 0,0 0 0 0 0,-1 1 0 0 0,0-1 0 0 0,0 0 0 0 0,-1 0 0 0 0,1 0 0 0 0,-7 13 0 0 0,-9 18-149 0 0,-37 59 0 0 0,38-65-616 0 0,13-24 3 0 0,-1-1 0 0 0,0 1 0 0 0,-6 8 0 0 0,8-15-836 0 0,2-1-835 0 0,0 0-3147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1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96 15663 0 0,'2'-1'356'0'0,"15"-8"-35"0"0,1 0 0 0 0,0 0-1 0 0,31-8 1 0 0,-28 9-240 0 0,11-1-93 0 0,-23 7 22 0 0,0 0 1 0 0,0-1-1 0 0,0 0 1 0 0,-1 0-1 0 0,1-1 0 0 0,-1 0 1 0 0,10-7-1 0 0,-16 10 355 0 0,-2 1 122 0 0,0 0 22 0 0,0 0-66 0 0,-13 1-423 0 0,1 0 0 0 0,-1 1 0 0 0,1 0 0 0 0,0 1 0 0 0,0 0 0 0 0,0 1 0 0 0,1 0 0 0 0,-22 12 0 0 0,10-3-24 0 0,1 1 0 0 0,0 1 1 0 0,-24 22-1 0 0,45-36 4 0 0,-38 36 0 0 0,36-34 0 0 0,0 1 0 0 0,1-1 0 0 0,-1 1 0 0 0,1 0 0 0 0,0-1 0 0 0,0 1 0 0 0,0 0 0 0 0,0 0 0 0 0,1 0 0 0 0,-2 6 0 0 0,3-9 0 0 0,0-1 0 0 0,0 1 0 0 0,0-1 0 0 0,-1 1 0 0 0,1 0 0 0 0,1-1 0 0 0,-1 1 0 0 0,0-1 0 0 0,0 1 0 0 0,0 0 0 0 0,0-1 0 0 0,0 1 0 0 0,0-1 0 0 0,1 1 0 0 0,-1 0 0 0 0,2 1 3 0 0,-1 0 0 0 0,1 0 0 0 0,0-1-1 0 0,0 1 1 0 0,0-1 0 0 0,0 0 0 0 0,-1 1 0 0 0,2-1 0 0 0,-1 0-1 0 0,0 0 1 0 0,0 0 0 0 0,0 0 0 0 0,0-1 0 0 0,1 1-1 0 0,3 0 1 0 0,41 4 577 0 0,-35-5-274 0 0,6 1-166 0 0,0-1-1 0 0,0-1 1 0 0,0-1 0 0 0,0 0-1 0 0,0-2 1 0 0,0 0 0 0 0,28-10-1 0 0,-34 9-139 0 0,-17 7 0 0 0,-8 4 0 0 0,0 1 0 0 0,-23 16 0 0 0,7 3-112 0 0,1 1 1 0 0,-32 40-1 0 0,-43 68-1155 0 0,84-110 1043 0 0,-147 221-384 0 0,31 36-998 0 0,-11 53 1606 0 0,130-292 602 0 0,2 1 0 0 0,1 0 0 0 0,-7 60 0 0 0,19-70 11 0 0,1-30-541 0 0,0-1-1 0 0,1 1 1 0 0,-1 0 0 0 0,-1 0-1 0 0,1-1 1 0 0,0 1 0 0 0,-1 0-1 0 0,0-1 1 0 0,0 1 0 0 0,0-1-1 0 0,0 1 1 0 0,-1-1 0 0 0,-2 7-1 0 0,1-7-86 0 0,0 1 0 0 0,0-1 1 0 0,0 0-1 0 0,0 1 0 0 0,0-1 0 0 0,0-1 0 0 0,-1 1 0 0 0,0 0 0 0 0,1-1 0 0 0,-1 0 1 0 0,0 0-1 0 0,0 0 0 0 0,0 0 0 0 0,-1 0 0 0 0,1-1 0 0 0,0 0 0 0 0,-1 0 1 0 0,1 0-1 0 0,0-1 0 0 0,-8 1 0 0 0,6-1-782 0 0,1-1 0 0 0,0 1 0 0 0,0-1 0 0 0,0 0 0 0 0,0-1 1 0 0,-8-2-1 0 0,-20-12-5889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1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372 217 4607 0 0,'0'0'102'0'0,"0"0"20"0"0,0 0 6 0 0,-3-1-21 0 0,-6-2-14 0 0,8 3-94 0 0,1-1 1 0 0,-1 1-1 0 0,1 0 0 0 0,-1 0 0 0 0,1 0 0 0 0,-1 0 0 0 0,0 0 0 0 0,1 0 0 0 0,-1 0 0 0 0,1 0 0 0 0,-1 0 0 0 0,1 0 0 0 0,-1 0 0 0 0,0 0 0 0 0,1 0 0 0 0,-2 1 0 0 0,2-1 528 0 0,-1 0 0 0 0,1 1 0 0 0,-1-1-1 0 0,0 1 1 0 0,1-1 0 0 0,-1 1 0 0 0,1-1-1 0 0,-1 1 1 0 0,1 0 0 0 0,-1-1 0 0 0,1 1-1 0 0,-1 0 1 0 0,1-1 0 0 0,0 1 0 0 0,-1 1-1 0 0,0 1 622 0 0,1-1-705 0 0,2-2-294 0 0,10 4 20 0 0,0-1-1 0 0,0-1 1 0 0,0 0-1 0 0,0 0 1 0 0,1-1 0 0 0,-1-1-1 0 0,1 0 1 0 0,-1-1-1 0 0,24-5 1 0 0,18 0 209 0 0,-43 5-383 0 0,0 0 0 0 0,0-1-1 0 0,0 0 1 0 0,-1-1 0 0 0,1-1-1 0 0,-1 1 1 0 0,1-2 0 0 0,-1 1-1 0 0,0-1 1 0 0,-1-1 0 0 0,16-11-1 0 0,-20 12-267 0 0,0-1 1 0 0,0 1-1 0 0,4-8 0 0 0,13-15-564 0 0,-21 27 780 0 0,0-1 0 0 0,1 1 0 0 0,-1-1 0 0 0,0 0 1 0 0,1 0-1 0 0,-1 0 0 0 0,0 0 0 0 0,0 0 0 0 0,-1 0 0 0 0,1 0 0 0 0,0 0 0 0 0,-1 0 0 0 0,1-3 0 0 0,0-1-223 0 0,-1 0 0 0 0,0 0 0 0 0,-2-9 0 0 0,1 4 165 0 0,1 9 115 0 0,0 0-1 0 0,-1-1 1 0 0,1 1-1 0 0,-1 0 0 0 0,1 0 1 0 0,-1 1-1 0 0,0-1 1 0 0,1 0-1 0 0,-1 0 0 0 0,0 0 1 0 0,0 0-1 0 0,-1 1 1 0 0,1-1-1 0 0,0 0 1 0 0,0 1-1 0 0,-1-1 0 0 0,1 1 1 0 0,-1-1-1 0 0,1 1 1 0 0,-1 0-1 0 0,0 0 0 0 0,0 0 1 0 0,1 0-1 0 0,-1 0 1 0 0,0 0-1 0 0,0 0 1 0 0,0 1-1 0 0,0-1 0 0 0,0 0 1 0 0,0 1-1 0 0,0 0 1 0 0,0-1-1 0 0,-3 1 0 0 0,-7 0 2 0 0,0 0 0 0 0,0 1-1 0 0,1 1 1 0 0,-20 4 0 0 0,15-3-1 0 0,-3 2 0 0 0,-1 0 0 0 0,1 2 0 0 0,-22 10 0 0 0,-10 4 0 0 0,-186 70 0 0 0,222-84 0 0 0,0 1 0 0 0,1 1 0 0 0,0 1 0 0 0,1 0 0 0 0,-24 23 0 0 0,26-23 165 0 0,1 1 0 0 0,0 0-1 0 0,1 1 1 0 0,0 0 0 0 0,1 0-1 0 0,0 1 1 0 0,1 0 0 0 0,0 0-1 0 0,1 0 1 0 0,1 1 0 0 0,-4 15-1 0 0,8-25-161 0 0,0-1 0 0 0,0 1 0 0 0,1 0 0 0 0,0 0 0 0 0,0 0 0 0 0,0 0 0 0 0,0 0 0 0 0,1 0 0 0 0,-1 0 0 0 0,1-1 0 0 0,0 1 0 0 0,0 0 0 0 0,0 0 0 0 0,1-1 0 0 0,-1 1 0 0 0,1-1 0 0 0,0 1 0 0 0,0-1 0 0 0,0 0 0 0 0,1 0 0 0 0,-1 0 0 0 0,1 0 0 0 0,-1 0 0 0 0,1 0 0 0 0,0-1 0 0 0,5 4 0 0 0,2 1 150 0 0,-1-2 0 0 0,1 1 0 0 0,0-1-1 0 0,0-1 1 0 0,1 0 0 0 0,-1 0 0 0 0,1-1-1 0 0,12 2 1 0 0,62 15 150 0 0,-59-12-242 0 0,0-2 0 0 0,1 0 0 0 0,-1-2 0 0 0,49 1 0 0 0,-20-8-61 0 0,-50 3 3 0 0,-3 0 2 0 0,0 0 1 0 0,0 0-1 0 0,0 0 0 0 0,-1 0 0 0 0,1 0 1 0 0,0 0-1 0 0,0-1 0 0 0,2 0 1 0 0,31-15-190 0 0,-26 12 116 0 0,-7 3-983 0 0,-2 1-385 0 0,0 0-78 0 0,0 0-20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18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11975 0 0,'-2'2'267'0'0,"-6"8"-84"0"0,0 1 0 0 0,0-1 0 0 0,1 1 0 0 0,0 1-1 0 0,1-1 1 0 0,-7 18 0 0 0,12-25-114 0 0,0 0 0 0 0,0 0 0 0 0,0 0-1 0 0,0 0 1 0 0,0 0 0 0 0,1 0 0 0 0,0 0 0 0 0,0 0 0 0 0,0 0-1 0 0,0 0 1 0 0,1 0 0 0 0,-1 1 0 0 0,1-1 0 0 0,0 0-1 0 0,0-1 1 0 0,1 1 0 0 0,-1 0 0 0 0,1 0 0 0 0,0 0-1 0 0,0-1 1 0 0,0 1 0 0 0,0-1 0 0 0,1 0 0 0 0,-1 1-1 0 0,4 2 1 0 0,1 0-67 0 0,0-1-1 0 0,0 1 0 0 0,0-1 0 0 0,0 0 0 0 0,1-1 1 0 0,0 0-1 0 0,0 0 0 0 0,12 3 0 0 0,8 2 21 0 0,35 5 0 0 0,14 4 870 0 0,-47-9-520 0 0,-1-1 1 0 0,58 7-1 0 0,-60-12-210 0 0,27 8 0 0 0,-37-6-106 0 0,0-1 1 0 0,0-1-1 0 0,0-1 1 0 0,1-1-1 0 0,20 0 1 0 0,-12-4-2148 0 0,0 0 1 0 0,34-10-1 0 0,-28 3 44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1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0 10135 0 0,'0'0'464'0'0,"0"0"-9"0"0,-2 1-295 0 0,-13 10-157 0 0,1 0 0 0 0,1 1 0 0 0,-1 0 1 0 0,2 1-1 0 0,-18 21 0 0 0,7-7-5 0 0,0 0 2 0 0,-63 66 0 0 0,69-77 0 0 0,-1-1 0 0 0,0 0 0 0 0,-30 17 0 0 0,18-12 174 0 0,21-13-23 0 0,-1 0 1 0 0,1-1-1 0 0,-1-1 1 0 0,-14 6-1 0 0,13-9 357 0 0,10-2-515 0 0,1 0-1 0 0,0 0 0 0 0,0 0 1 0 0,0 0-1 0 0,-1 0 0 0 0,1 1 1 0 0,0-1-1 0 0,0 0 0 0 0,-1 0 1 0 0,1 0-1 0 0,0 0 0 0 0,0 0 1 0 0,-1 0-1 0 0,1 0 0 0 0,0 0 1 0 0,-1 0-1 0 0,1 0 0 0 0,0 0 0 0 0,0 0 1 0 0,-1-1-1 0 0,1 1 0 0 0,0 0 1 0 0,0 0-1 0 0,0 0 0 0 0,-1 0 1 0 0,1 0-1 0 0,0 0 0 0 0,0-1 1 0 0,-1 1-1 0 0,1 0 0 0 0,0 0 1 0 0,0 0-1 0 0,0-1 0 0 0,0 1 1 0 0,-1 0-1 0 0,9-15-492 0 0,4 1-11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19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479 245 8287 0 0,'0'0'382'0'0,"0"0"-8"0"0,-5-11 633 0 0,6 5-602 0 0,1 0-1 0 0,-1 0 1 0 0,1 0-1 0 0,1 0 1 0 0,-1 1 0 0 0,1-1-1 0 0,0 1 1 0 0,0-1-1 0 0,1 1 1 0 0,0 0 0 0 0,0 0-1 0 0,6-6 1 0 0,-3 3-403 0 0,0 0 0 0 0,0-1 0 0 0,-1 1 1 0 0,-1-1-1 0 0,1-1 0 0 0,-2 1 0 0 0,5-11 0 0 0,-7 16-2 0 0,-1 0 0 0 0,1 0 0 0 0,-1 0 0 0 0,0 0 0 0 0,0 0 0 0 0,0-1 0 0 0,-1 1 0 0 0,0 0 0 0 0,0-7 0 0 0,0 9 0 0 0,0 1 0 0 0,-1 0 0 0 0,1-1 0 0 0,0 1 0 0 0,-1 0 0 0 0,0 0 0 0 0,1-1 0 0 0,-1 1 0 0 0,0 0 0 0 0,1 0 0 0 0,-1 0 0 0 0,0 0 0 0 0,0 0 0 0 0,0 0 0 0 0,0 0 0 0 0,0 0 0 0 0,0 0 0 0 0,0 1 0 0 0,0-1 0 0 0,0 0 0 0 0,-1 1 0 0 0,1-1 0 0 0,0 0 0 0 0,0 1 0 0 0,-1 0 0 0 0,1-1 0 0 0,0 1 0 0 0,-1 0 0 0 0,1 0 0 0 0,0-1 0 0 0,-1 1 0 0 0,1 0 0 0 0,0 0 0 0 0,-3 1 0 0 0,-5-1 0 0 0,0 1 0 0 0,0 1 0 0 0,0-1 0 0 0,0 1 0 0 0,-15 6 0 0 0,-43 22 0 0 0,33-10 0 0 0,-57 42 0 0 0,40-25 0 0 0,15-14 0 0 0,2 3 0 0 0,1 1 0 0 0,1 1 0 0 0,-49 57 0 0 0,80-83 43 0 0,-1 0-1 0 0,1 0 0 0 0,0 1 0 0 0,0-1 1 0 0,0 0-1 0 0,0 1 0 0 0,0-1 1 0 0,0 0-1 0 0,1 1 0 0 0,-1 0 0 0 0,1-1 1 0 0,0 1-1 0 0,-1 2 0 0 0,1-4-17 0 0,0 0 0 0 0,0 0 0 0 0,1 0 0 0 0,-1 0 0 0 0,0 0 0 0 0,0 0 0 0 0,0 0 0 0 0,1 0 0 0 0,-1 0 0 0 0,1 0 0 0 0,-1 0 0 0 0,1 0-1 0 0,-1 0 1 0 0,1 0 0 0 0,-1 0 0 0 0,1 0 0 0 0,0-1 0 0 0,-1 1 0 0 0,1 0 0 0 0,0 0 0 0 0,0-1 0 0 0,0 1 0 0 0,-1-1 0 0 0,1 1 0 0 0,0 0 0 0 0,0-1 0 0 0,0 0 0 0 0,0 1 0 0 0,0-1-1 0 0,0 0 1 0 0,0 1 0 0 0,0-1 0 0 0,2 0 0 0 0,9 1 26 0 0,0-1-1 0 0,-1 0 1 0 0,1-1-1 0 0,-1 0 1 0 0,1-1-1 0 0,11-3 1 0 0,68-25 166 0 0,-41 12-180 0 0,150-63-438 0 0,-173 67-503 0 0,-22 11 425 0 0,-19 11 271 0 0,8-4 358 0 0,0 0 0 0 0,0 0 0 0 0,1 1 0 0 0,-10 9 0 0 0,10-9-24 0 0,5-4-48 0 0,-1-1 0 0 0,0 1 0 0 0,0 0 0 0 0,0 0 0 0 0,0-1 0 0 0,0 1 0 0 0,0 0 0 0 0,0-1 0 0 0,0 1 0 0 0,0-1 0 0 0,0 0 0 0 0,-2 1-1 0 0,1 0-87 0 0,0 0-1 0 0,-1 0 0 0 0,1 0 0 0 0,0 0 0 0 0,0 0 0 0 0,0 0 0 0 0,0 1 0 0 0,-4 2 0 0 0,5-3-1040 0 0,14 2-1899 0 0,0 0 1416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1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43 245 11975 0 0,'0'0'267'0'0,"0"0"42"0"0,0 0 17 0 0,0 0-28 0 0,-14 2 250 0 0,12-3-408 0 0,1 1 0 0 0,-1 0 0 0 0,0-1 0 0 0,1 1-1 0 0,-1-1 1 0 0,1 0 0 0 0,-1 1 0 0 0,1-1 0 0 0,-1 0-1 0 0,1 0 1 0 0,-1 0 0 0 0,1 0 0 0 0,0 0 0 0 0,-1-1-1 0 0,1 1 1 0 0,0 0 0 0 0,-1-2 0 0 0,1 2-97 0 0,1 0 0 0 0,0-1 0 0 0,0 1 0 0 0,-1 0 0 0 0,1 0 0 0 0,0 0 0 0 0,0 0 0 0 0,0-1 0 0 0,0 1 0 0 0,1 0 0 0 0,-1 0 1 0 0,0 0-1 0 0,0 0 0 0 0,1-1 0 0 0,-1 1 0 0 0,1 0 0 0 0,-1 0 0 0 0,1 0 0 0 0,-1 0 0 0 0,1 0 0 0 0,0 0 0 0 0,-1 0 0 0 0,1 0 0 0 0,0 0 0 0 0,1 0 0 0 0,7-11-42 0 0,1 1 1 0 0,0 0-1 0 0,1 1 0 0 0,0 1 0 0 0,1-1 0 0 0,0 2 0 0 0,0 0 0 0 0,1 0 1 0 0,0 1-1 0 0,1 1 0 0 0,-1 0 0 0 0,1 0 0 0 0,18-3 0 0 0,0 0-1 0 0,-19 5 0 0 0,0 1 0 0 0,20-3 0 0 0,-29 6 0 0 0,1-1 0 0 0,-1 1 0 0 0,1 1 0 0 0,-1-1 0 0 0,1 1 0 0 0,-1-1 0 0 0,1 1 0 0 0,-1 1 0 0 0,0-1 0 0 0,1 1 0 0 0,5 2 0 0 0,-7-2 0 0 0,1 0 0 0 0,-1 0 0 0 0,0 0 0 0 0,0 0 0 0 0,0 0 0 0 0,0 0 0 0 0,-1 1 0 0 0,1 0 0 0 0,-1-1 0 0 0,1 1 0 0 0,-1 0 0 0 0,0 0 0 0 0,0 0 0 0 0,0 1 0 0 0,-1-1 0 0 0,1 0 0 0 0,-1 1 0 0 0,0-1 0 0 0,1 1 0 0 0,-2-1 0 0 0,1 1 0 0 0,0-1 0 0 0,-1 1 0 0 0,1 0 0 0 0,-1-1 0 0 0,0 1 0 0 0,-1 0 0 0 0,1 0 0 0 0,-1-1 0 0 0,-1 8 0 0 0,2-8 0 0 0,0-2 0 0 0,0-1 0 0 0,0 1 0 0 0,0 0 0 0 0,0 0 0 0 0,0 0 0 0 0,0 0 0 0 0,-1 0 0 0 0,1 0 0 0 0,0 0 0 0 0,-1-1 0 0 0,1 1 0 0 0,0 0 0 0 0,-1 0 0 0 0,1 0 0 0 0,-1-1 0 0 0,0 1 0 0 0,1 0 0 0 0,-1 0 0 0 0,0 0 0 0 0,-6 5 0 0 0,1-2 0 0 0,4-9 0 0 0,4-5 0 0 0,0 6 2 0 0,1 0-1 0 0,-1 0 0 0 0,1 0 1 0 0,0 1-1 0 0,0-1 0 0 0,1 1 1 0 0,-1-1-1 0 0,1 1 0 0 0,-1 0 1 0 0,7-4-1 0 0,7-3-16 0 0,22-10 0 0 0,-19 10-34 0 0,1-1-51 0 0,3-2-265 0 0,1 0-1 0 0,1 2 0 0 0,0 0 1 0 0,42-9-1 0 0,-32 10 354 0 0,-27 7 25 0 0,0 0 0 0 0,0 1-1 0 0,1 0 1 0 0,-1 1 0 0 0,16-1-1 0 0,-22 2 69 0 0,-1 0 1 0 0,0 1-1 0 0,0-1 0 0 0,0 1 0 0 0,0-1 0 0 0,0 1 1 0 0,0 0-1 0 0,0 0 0 0 0,3 1 0 0 0,-4-1 427 0 0,3 12 84 0 0,-3-8-590 0 0,0 0 1 0 0,0-1-1 0 0,-1 1 0 0 0,0 0 0 0 0,0 0 1 0 0,0 0-1 0 0,0-1 0 0 0,-1 6 0 0 0,0-7-2 0 0,0 0 0 0 0,1 0-1 0 0,-1 0 1 0 0,0-1 0 0 0,0 1 0 0 0,-1 0-1 0 0,1-1 1 0 0,0 1 0 0 0,-1-1 0 0 0,0 1-1 0 0,1-1 1 0 0,-1 0 0 0 0,0 1-1 0 0,-4 2 1 0 0,-12 12 0 0 0,11-11 0 0 0,0 0 0 0 0,0 0 0 0 0,0 0 0 0 0,-15 8 0 0 0,10-5 20 0 0,11-7-241 0 0,0-1-830 0 0,1-1-385 0 0,0 0-78 0 0,0 0-20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1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 15663 0 0,'0'0'356'0'0,"0"0"50"0"0,0 0 20 0 0,0 0-42 0 0,0 1-250 0 0,-8 17-132 0 0,-1-1 1 0 0,0 0 0 0 0,-1 0 0 0 0,0-1 0 0 0,-19 20 0 0 0,-8 14-6 0 0,-130 167 3 0 0,137-182 0 0 0,-51 58 0 0 0,18-23 0 0 0,-19 17-2373 0 0,26-28-1102 0 0,36-38-1493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2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1 566 8287 0 0,'4'-7'113'0'0,"1"0"-1"0"0,-1-1 1 0 0,-1 0-1 0 0,1 0 1 0 0,2-11-1 0 0,3-6 39 0 0,96-228 1871 0 0,-97 233-1663 0 0,1 0 0 0 0,1 0 0 0 0,0 1 0 0 0,2 1 0 0 0,20-26 0 0 0,-26 36-214 0 0,2 0-1 0 0,-1 0 0 0 0,1 1 1 0 0,0 0-1 0 0,0 1 1 0 0,1-1-1 0 0,0 2 1 0 0,0-1-1 0 0,0 1 1 0 0,1 1-1 0 0,0-1 0 0 0,0 2 1 0 0,13-4-1 0 0,-16 6-104 0 0,0 0-1 0 0,1 0 0 0 0,-1 1 1 0 0,0 0-1 0 0,0 0 0 0 0,0 1 1 0 0,0 0-1 0 0,0 0 0 0 0,0 1 1 0 0,9 2-1 0 0,5 5 662 0 0,38 19 0 0 0,-31-13-488 0 0,69 40-32 0 0,-84-46 105 0 0,0 0 1 0 0,-1 1-1 0 0,-1 0 0 0 0,0 1 1 0 0,13 15-1 0 0,-22-24-276 0 0,-1 0 0 0 0,1 1 0 0 0,-1-1 0 0 0,1 0 0 0 0,-1 1 0 0 0,0 0 0 0 0,0-1 0 0 0,0 1 0 0 0,0 0 0 0 0,0-1-1 0 0,0 1 1 0 0,-1 0 0 0 0,1 0 0 0 0,-1 0 0 0 0,0 0 0 0 0,0-1 0 0 0,-1 4 0 0 0,1-2-11 0 0,-1-1 0 0 0,0 1 0 0 0,-1-1 0 0 0,1 0 0 0 0,0 0 0 0 0,-1 1 0 0 0,0-1 0 0 0,0 0 0 0 0,0 0 0 0 0,0-1 0 0 0,0 1 0 0 0,-1 0 0 0 0,-2 2 0 0 0,-7 5 1 0 0,0 0 0 0 0,0-1 0 0 0,-1-1 0 0 0,0 0 0 0 0,-1-1 0 0 0,0 0 0 0 0,-15 5 0 0 0,-106 28 0 0 0,91-29 0 0 0,1-1-704 0 0,1-1 0 0 0,-78 4 0 0 0,90-14-3594 0 0,4-3-1316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2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867 0 15663 0 0,'-2'3'356'0'0,"-88"123"1065"0"0,-37 46-1042 0 0,-18-16 919 0 0,20-25-992 0 0,-71 75-1773 0 0,95-104 942 0 0,77-75 561 0 0,12-14-117 0 0,1-1-1 0 0,-21 17 1 0 0,30-28-997 0 0,2-1-372 0 0,0 0-71 0 0,0 0-14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5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6 8287 0 0,'0'0'191'0'0,"0"0"26"0"0,0 0 9 0 0,0 0 110 0 0,0 0 444 0 0,0 0 196 0 0,0 0 42 0 0,0 0-63 0 0,0 0-290 0 0,0 0-121 0 0,0 0-28 0 0,-7-4 1532 0 0,0 3-2012 0 0,1 1 0 0 0,-1 0 0 0 0,0 0 0 0 0,0 1 0 0 0,0 0-1 0 0,0 0 1 0 0,0 0 0 0 0,1 1 0 0 0,-1 0 0 0 0,0 0 0 0 0,-7 5 0 0 0,-10 5 56 0 0,-34 23 1 0 0,56-34-93 0 0,-15 11 0 0 0,2 1 0 0 0,-22 21 0 0 0,12-11 0 0 0,6-3 339 0 0,1 0 0 0 0,1 1-1 0 0,1 1 1 0 0,2 1 0 0 0,-18 33-1 0 0,20-33-329 0 0,-10 27 0 0 0,19-42-10 0 0,0 1 1 0 0,1-1 0 0 0,0 1 0 0 0,0 0 0 0 0,1 0-1 0 0,0 17 1 0 0,1-24 0 0 0,0 0 0 0 0,0 0 0 0 0,1 0 0 0 0,-1 1 0 0 0,1-1 0 0 0,-1 0 0 0 0,1 0 0 0 0,0 0 0 0 0,0 0 0 0 0,0 0 0 0 0,0 0 0 0 0,0 0 0 0 0,0-1 0 0 0,0 1 0 0 0,1 0 0 0 0,-1 0 0 0 0,0-1 0 0 0,1 1 0 0 0,0-1 0 0 0,-1 0 0 0 0,1 1 0 0 0,0-1 0 0 0,0 0 0 0 0,0 0 0 0 0,0 0 0 0 0,0 0 0 0 0,0 0 0 0 0,0 0 0 0 0,0-1 0 0 0,0 1 0 0 0,0-1 0 0 0,0 0 0 0 0,0 1 0 0 0,4-1 0 0 0,5 0 0 0 0,-1 0 0 0 0,1-1 0 0 0,0 0 0 0 0,-1 0 0 0 0,19-6 0 0 0,34-12 508 0 0,-1-2 0 0 0,-1-4 0 0 0,103-56 0 0 0,-147 71-670 0 0,0 0-1 0 0,-1-2 0 0 0,0 0 1 0 0,-1 0-1 0 0,14-16 0 0 0,-23 21 92 0 0,0 1-1 0 0,0-1 1 0 0,-1 0-1 0 0,-1 0 1 0 0,1 0 0 0 0,-1-1-1 0 0,0 0 1 0 0,-1 0-1 0 0,1 0 1 0 0,-2 0-1 0 0,1 0 1 0 0,-1-1 0 0 0,2-15-1 0 0,-4 21-2 0 0,0 0-1 0 0,-1-1 0 0 0,1 1 1 0 0,-1 0-1 0 0,1-1 0 0 0,-1 1 1 0 0,0 0-1 0 0,0 0 0 0 0,-1 0 1 0 0,1 0-1 0 0,-1 0 1 0 0,1 0-1 0 0,-1 0 0 0 0,0 0 1 0 0,0 0-1 0 0,0 1 0 0 0,-1-1 1 0 0,1 1-1 0 0,0 0 1 0 0,-1 0-1 0 0,0-1 0 0 0,0 2 1 0 0,-4-4-1 0 0,-7-3-481 0 0,-1 1 0 0 0,1 1 1 0 0,-27-8-1 0 0,27 9 474 0 0,-47-14-1358 0 0,60 19 998 0 0,1 0 276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2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55 13823 0 0,'0'0'315'0'0,"6"11"870"0"0,-5-8-1103 0 0,0 1 1 0 0,0-1-1 0 0,1 0 0 0 0,0 0 0 0 0,0 0 0 0 0,0 1 1 0 0,0-2-1 0 0,0 1 0 0 0,1 0 0 0 0,-1 0 1 0 0,1-1-1 0 0,-1 1 0 0 0,1-1 0 0 0,0 0 0 0 0,0 0 1 0 0,5 3-1 0 0,-2-3 200 0 0,1 1 0 0 0,-1-1-1 0 0,0 0 1 0 0,1-1 0 0 0,-1 0 0 0 0,1 0 0 0 0,0 0 0 0 0,10-1 0 0 0,-12 0-232 0 0,5 1 20 0 0,1-1-1 0 0,0 0 1 0 0,0-1 0 0 0,0-1 0 0 0,0 1-1 0 0,-1-2 1 0 0,18-5 0 0 0,-4-2 331 0 0,0-1 1 0 0,0-2-1 0 0,37-25 0 0 0,-56 35-401 0 0,-4 2 0 0 0,1-1 0 0 0,-1 1 0 0 0,1 0 0 0 0,-1 0 0 0 0,0-1 0 0 0,1 1 0 0 0,-1 0 0 0 0,0-1 0 0 0,0 1 0 0 0,0-1 0 0 0,0 0 0 0 0,-1 1 0 0 0,2-3 0 0 0,-2 4-9 0 0,0-1 1 0 0,1 1-1 0 0,-1 0 0 0 0,0-1 1 0 0,0 1-1 0 0,0 0 0 0 0,1 0 0 0 0,-1-1 1 0 0,0 1-1 0 0,0 0 0 0 0,0-1 0 0 0,0 1 1 0 0,0-1-1 0 0,0 1 0 0 0,0 0 1 0 0,0-1-1 0 0,0 1 0 0 0,0 0 0 0 0,0-1 1 0 0,0 1-1 0 0,0 0 0 0 0,0-1 1 0 0,0 1-1 0 0,0 0 0 0 0,0-1 0 0 0,0 1 1 0 0,0 0-1 0 0,-1-1 0 0 0,1 1 0 0 0,0 0 1 0 0,0-1-1 0 0,0 1 0 0 0,-1 0 1 0 0,1 0-1 0 0,0-1 0 0 0,0 1 0 0 0,-1 0 1 0 0,1 0-1 0 0,0-1 0 0 0,0 1 0 0 0,-1 0 1 0 0,1 0-1 0 0,0 0 0 0 0,-1 0 1 0 0,0-1-1 0 0,0 1-26 0 0,0-1 0 0 0,0 1 0 0 0,-1-1 0 0 0,1 1 0 0 0,0 0 0 0 0,-1-1 0 0 0,1 1 0 0 0,0 0 0 0 0,-1 0 0 0 0,1 0 0 0 0,0 0 0 0 0,-1 0 0 0 0,1 0 0 0 0,-1 0 0 0 0,1 1 0 0 0,0-1 0 0 0,0 0 0 0 0,-1 1 0 0 0,1-1 0 0 0,0 1 0 0 0,-1-1 0 0 0,-1 2 0 0 0,-29 19-720 0 0,27-17 724 0 0,-208 153 31 0 0,155-113 0 0 0,-34 23 0 0 0,70-53 0 0 0,-28 25 0 0 0,42-32 0 0 0,1 0 0 0 0,0 0 0 0 0,1 0 0 0 0,0 1 0 0 0,0 0 0 0 0,1 0 0 0 0,-5 10 0 0 0,8-16 0 0 0,1 1 0 0 0,0-1 0 0 0,1 1 0 0 0,-1 0 0 0 0,0-1 0 0 0,1 1 0 0 0,0-1 0 0 0,-1 1 0 0 0,1 0 0 0 0,0-1 0 0 0,0 1 0 0 0,0 0 0 0 0,1-1 0 0 0,-1 1 0 0 0,2 4 0 0 0,-1-3 0 0 0,1 0 0 0 0,0 0 0 0 0,0 0 0 0 0,0 0 0 0 0,1 0 0 0 0,-1-1 0 0 0,1 1 0 0 0,5 4 0 0 0,3 3 0 0 0,1-1 0 0 0,0-1 0 0 0,0 0 0 0 0,19 10 0 0 0,-8-6 332 0 0,-1-1 0 0 0,34 12 0 0 0,-44-20-207 0 0,-1-1-1 0 0,1 0 1 0 0,-1-1-1 0 0,1 0 1 0 0,0-1-1 0 0,0-1 1 0 0,16 0-1 0 0,-11-1-126 0 0,-8 1-171 0 0,1-1 0 0 0,-1 1 1 0 0,1-2-1 0 0,-1 1 0 0 0,0-2 1 0 0,1 1-1 0 0,11-6 0 0 0,-4 0-205 0 0,57-30-4109 0 0,-51 22 2952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21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 10135 0 0,'-14'-1'224'0'0,"5"-1"40"0"0,9 2 16 0 0,0 0 8 0 0,0 0-288 0 0,0 0 0 0 0,2 9 0 0 0,2 3 0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2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13 17503 0 0,'-23'-7'776'0'0,"11"5"160"0"0,-6-2-744 0 0,0 4-192 0 0,1 2 0 0 0,1 2 0 0 0,3 3-376 0 0,4-2-104 0 0,9-5-32 0 0,0 0 0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3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94 8287 0 0,'0'0'191'0'0,"0"0"26"0"0,0 0 9 0 0,9-2 80 0 0,-1 0 137 0 0,0-1-1 0 0,-1 0 1 0 0,1-1 0 0 0,-1 1-1 0 0,0-1 1 0 0,10-8-1 0 0,-5 2 323 0 0,0-1-1 0 0,-1 0 1 0 0,13-16-1 0 0,-23 25-377 0 0,-1 4-238 0 0,-1 0 0 0 0,0 0 0 0 0,0-1 1 0 0,0 1-1 0 0,0 0 0 0 0,0-1 0 0 0,-2 4 0 0 0,-2 1 98 0 0,-3 6-219 0 0,0-1 0 0 0,-1 0 0 0 0,-1-1 0 0 0,0 1-1 0 0,-12 9 1 0 0,-16 15-30 0 0,-1 2 2 0 0,-2-1 0 0 0,-53 35 0 0 0,88-67 0 0 0,-82 55 0 0 0,-35 28 0 0 0,99-69 0 0 0,18-14 0 0 0,-1 0 0 0 0,1 1 0 0 0,0 0 0 0 0,1 0 0 0 0,-1 1 0 0 0,1-1 0 0 0,-7 10 0 0 0,12-14 0 0 0,-1-1 0 0 0,1 0 0 0 0,0 1 0 0 0,0-1 0 0 0,0 0 0 0 0,-1 1 0 0 0,1-1 0 0 0,0 0 0 0 0,0 1 0 0 0,0-1 0 0 0,0 0 0 0 0,0 1 0 0 0,0-1 0 0 0,0 1 0 0 0,0-1 0 0 0,0 0 0 0 0,0 1 0 0 0,0-1 0 0 0,0 0 0 0 0,0 1 0 0 0,0-1 0 0 0,0 1 0 0 0,1 0 0 0 0,1 1 0 0 0,-1-1 0 0 0,0 0 0 0 0,1 0 0 0 0,-1 1 0 0 0,1-1 0 0 0,-1 0 0 0 0,1 0 0 0 0,-1-1 0 0 0,1 1 0 0 0,0 0 0 0 0,-1 0 0 0 0,1-1 0 0 0,0 1 0 0 0,2-1 0 0 0,2 2 0 0 0,0-1 0 0 0,0 0 0 0 0,10 0 0 0 0,346-24 0 0 0,-332 22-15 0 0,0 2 102 0 0,-28-1 284 0 0,-2 0 117 0 0,0 0 21 0 0,0 0-134 0 0,-1 2-576 0 0,-4 3 127 0 0,1 1 0 0 0,-1 0 0 0 0,0-1 0 0 0,-1 0 0 0 0,1 0 0 0 0,-1-1 0 0 0,-11 8 0 0 0,-51 23-662 0 0,19-12 506 0 0,-22 13 230 0 0,-22 13 0 0 0,48-28 414 0 0,34-16-172 0 0,1-1 1 0 0,0 2 0 0 0,-19 12-1 0 0,28-17 201 0 0,16 15-272 0 0,-5-6-177 0 0,-3-3 6 0 0,1 0 0 0 0,0 0 0 0 0,0-1 0 0 0,1 0 0 0 0,0 0 0 0 0,0-1 0 0 0,0 0 0 0 0,1-1 0 0 0,0 0 0 0 0,11 3 0 0 0,-15-6 0 0 0,0 1 0 0 0,1-1 0 0 0,-1 0 0 0 0,7 0 0 0 0,14 0 0 0 0,-21 2 0 0 0,-6 0 0 0 0,-6 2 0 0 0,6-5 0 0 0,-8 4 0 0 0,1 0 0 0 0,-1 0 0 0 0,-13 5 0 0 0,-10 4 0 0 0,-173 86 0 0 0,-3-9 0 0 0,207-90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0,1 0 0 0 0,-1 0 0 0 0,0 0 0 0 0,0 0 0 0 0,0 1 0 0 0,0-1 0 0 0,0 0 0 0 0,0 0 0 0 0,0 0 0 0 0,0 0 0 0 0,0 0 0 0 0,0 0 0 0 0,0 0 0 0 0,0 0 0 0 0,0 0 0 0 0,0 0 0 0 0,0 0 0 0 0,0 0 0 0 0,0 0 0 0 0,0 0 0 0 0,0 0 0 0 0,-1 1 0 0 0,1-1 0 0 0,0 0 0 0 0,0 0 0 0 0,11 2 0 0 0,13-1 0 0 0,-23-1 0 0 0,0 0 0 0 0,0 0 0 0 0,0 0 0 0 0,0 0 0 0 0,0 0 0 0 0,0 0 0 0 0,0 0 0 0 0,0 0 0 0 0,0 1 0 0 0,0-1 0 0 0,0 0 0 0 0,0 1 0 0 0,0-1 0 0 0,0 0 0 0 0,0 1 0 0 0,0-1 0 0 0,-1 1 0 0 0,1 0 0 0 0,0-1 0 0 0,0 1 0 0 0,0 0 0 0 0,-1-1 0 0 0,1 1 0 0 0,0 0 0 0 0,-1 0 0 0 0,1 0 0 0 0,-1-1 0 0 0,1 1 0 0 0,-1 0 0 0 0,1 1 0 0 0,0 0 0 0 0,-1 1 0 0 0,0-1 0 0 0,0 0 0 0 0,0 1 0 0 0,0-1 0 0 0,0 0 0 0 0,0 0 0 0 0,-2 5 0 0 0,2-4 0 0 0,-5 13 0 0 0,1 0 0 0 0,-2-1 0 0 0,0 1 0 0 0,-1-2 0 0 0,0 1 0 0 0,-15 20 0 0 0,-8 17 0 0 0,-22 42 0 0 0,26-52 0 0 0,-32 77 0 0 0,57-116 0 0 0,-1 1 0 0 0,1 0 0 0 0,0-1 0 0 0,1 1 0 0 0,-1 0 0 0 0,1-1 0 0 0,-1 1 0 0 0,1 0 0 0 0,0 0 0 0 0,1 0 0 0 0,-1-1 0 0 0,0 1 0 0 0,3 6 0 0 0,-2-8 0 0 0,-1 0 0 0 0,1 0 0 0 0,0-1 0 0 0,0 1 0 0 0,0 0 0 0 0,0-1 0 0 0,0 1 0 0 0,1-1 0 0 0,-1 1 0 0 0,0-1 0 0 0,1 0 0 0 0,-1 1 0 0 0,1-1 0 0 0,0 0 0 0 0,-1 0 0 0 0,1 0 0 0 0,0 0 0 0 0,-1-1 0 0 0,1 1 0 0 0,0 0 0 0 0,0-1 0 0 0,0 1 0 0 0,0-1 0 0 0,0 1 0 0 0,0-1 0 0 0,-1 0 0 0 0,1 0 0 0 0,3 0 0 0 0,30-2 558 0 0,-1-2-1 0 0,60-13 0 0 0,15-2-181 0 0,-90 16-783 0 0,24-2 747 0 0,-41 5-833 0 0,1 0-1 0 0,-1 0 1 0 0,1 0 0 0 0,-1 0 0 0 0,1 1 0 0 0,-1-1 0 0 0,1 1-1 0 0,-1 0 1 0 0,0 0 0 0 0,1 0 0 0 0,-1 0 0 0 0,0 0-1 0 0,4 2 1 0 0,1 6-5751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33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 11975 0 0,'0'0'267'0'0,"0"0"42"0"0,0 0 17 0 0,0 0-28 0 0,0 3-196 0 0,-4 10-100 0 0,0-1 0 0 0,-1 1 0 0 0,0-1 0 0 0,-13 19 0 0 0,0 6-2 0 0,-88 215 1419 0 0,47-105-798 0 0,37-96-621 0 0,-2 0 0 0 0,-2-2 0 0 0,-63 89 0 0 0,34-56-401 0 0,50-75-97 0 0,-1 0 0 0 0,-5 14-1 0 0,10-19-13 0 0,-6 5-2414 0 0,7-7 1496 0 0,0 0-2270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3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 11975 0 0,'0'0'267'0'0,"0"0"42"0"0,0 0 17 0 0,0 0-28 0 0,-2 1-196 0 0,-4 3-101 0 0,-1 1 0 0 0,1 0 0 0 0,0 0-1 0 0,1 0 1 0 0,-1 1 0 0 0,1 0 0 0 0,0 0 0 0 0,-7 12 0 0 0,-11 13 72 0 0,-4 3 904 0 0,-47 75-1 0 0,-26 79 265 0 0,55-101-434 0 0,-69 133-791 0 0,108-208-226 0 0,0 0-1 0 0,1 1 0 0 0,1 0 1 0 0,0 0-1 0 0,0 0 0 0 0,1 0 1 0 0,1 1-1 0 0,-1 19 0 0 0,3-31-301 0 0,0-2 0 0 0,0 0-853 0 0,0 0-3414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3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11975 0 0,'0'0'267'0'0,"0"0"42"0"0,0 0 17 0 0,0 0-28 0 0,0 2-196 0 0,2 2-100 0 0,0 0 1 0 0,0-1 0 0 0,0 1 0 0 0,0 0-1 0 0,0-1 1 0 0,1 0 0 0 0,-1 1 0 0 0,1-1 0 0 0,0 0-1 0 0,0 0 1 0 0,1-1 0 0 0,-1 1 0 0 0,0-1-1 0 0,1 1 1 0 0,0-1 0 0 0,-1 0 0 0 0,1 0-1 0 0,0-1 1 0 0,0 1 0 0 0,0-1 0 0 0,0 0-1 0 0,0 0 1 0 0,0 0 0 0 0,8 0 0 0 0,2-1 226 0 0,1 0 0 0 0,-1-1 0 0 0,0 0-1 0 0,0-1 1 0 0,21-6 0 0 0,269-83 944 0 0,-292 87-1118 0 0,18-5-3805 0 0,-4 3-1472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3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0 10135 0 0,'0'0'464'0'0,"0"0"-9"0"0,-1 2-155 0 0,-50 124 5124 0 0,23-60-4844 0 0,-43 99-558 0 0,46-115-25 0 0,-36 56 1 0 0,-26 38-4772 0 0,79-128-636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35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 11975 0 0,'0'0'547'0'0,"0"0"-11"0"0,-1 0-271 0 0,-3 2-136 0 0,1-1-1 0 0,-1 1 1 0 0,1-1-1 0 0,-1 1 1 0 0,1 0-1 0 0,0 1 1 0 0,0-1-1 0 0,0 0 1 0 0,0 1-1 0 0,0 0 1 0 0,0-1-1 0 0,1 1 1 0 0,-1 0-1 0 0,-2 5 1 0 0,-4 7-55 0 0,-15 29 0 0 0,-77 190 1245 0 0,35-77-662 0 0,4-31-657 0 0,-10 22 0 0 0,69-141 17 0 0,1 1 0 0 0,0-1 0 0 0,-1 8 0 0 0,-11 37-354 0 0,12-49 42 0 0,0 1-711 0 0,2-2-3034 0 0,0-2 1994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35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0 200 15663 0 0,'0'0'356'0'0,"1"-1"50"0"0,4-2-315 0 0,-1 0-1 0 0,1 0 1 0 0,0 0 0 0 0,0 1 0 0 0,0 0 0 0 0,0 0 0 0 0,0 0 0 0 0,10-2 0 0 0,8-3 49 0 0,57-16-140 0 0,-49 15 0 0 0,36-14 0 0 0,-25 7-7 0 0,55-12-1 0 0,-7 2 94 0 0,-89 25-89 0 0,47-15 96 0 0,80-16 1 0 0,-124 31-908 0 0,-1-1-1 0 0,1 1 1 0 0,0 0 0 0 0,-1 0 0 0 0,1 0-1 0 0,4 1 1 0 0,3 3-4349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55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440 871 13823 0 0,'0'0'315'0'0,"2"-1"45"0"0,40 0 635 0 0,-21 2-400 0 0,0-1 1 0 0,33-5-1 0 0,-45 4-452 0 0,0-1 0 0 0,-1 0 0 0 0,0-1 0 0 0,1 0 0 0 0,-1 0 0 0 0,0 0 0 0 0,-1-1 0 0 0,1-1 0 0 0,0 1 0 0 0,-1-1-1 0 0,0 0 1 0 0,-1-1 0 0 0,1 0 0 0 0,8-10 0 0 0,8-13 447 0 0,-1-1-1 0 0,25-46 1 0 0,28-71-396 0 0,-56 109-510 0 0,66-150-1691 0 0,-31 56 720 0 0,-29 69 958 0 0,-21 53 327 0 0,0-1-1 0 0,0 1 0 0 0,-1-1 1 0 0,0 0-1 0 0,2-19 0 0 0,-5 30 3 0 0,0-1 0 0 0,0 1 0 0 0,0-1 0 0 0,0 1 0 0 0,0-1 0 0 0,0 1 0 0 0,0-1 0 0 0,0 1 0 0 0,0-1 0 0 0,0 1 0 0 0,0-1 0 0 0,0 1 0 0 0,-1-1 0 0 0,1 1 0 0 0,0-1 0 0 0,0 1 0 0 0,0-1 0 0 0,-1 1 0 0 0,1-1 0 0 0,0 1 0 0 0,-1-1 0 0 0,0 1 0 0 0,1 0 0 0 0,-1 0 0 0 0,1 0 0 0 0,-1 0 0 0 0,0 0 0 0 0,1 0 0 0 0,-1 0 0 0 0,1 0 0 0 0,-1 1 0 0 0,1-1 0 0 0,-1 0 0 0 0,0 0 0 0 0,1 1 0 0 0,-1-1 0 0 0,1 0 0 0 0,-1 0 0 0 0,1 1 0 0 0,-1-1 0 0 0,1 1 0 0 0,-1-1 0 0 0,0 1 0 0 0,-12 13 0 0 0,12-13 0 0 0,-19 22 0 0 0,1 1 0 0 0,-25 43 0 0 0,-24 60 0 0 0,24-44 0 0 0,-109 209 0 0 0,-40 71 0 0 0,112-225 0 0 0,-97 185 0 0 0,171-308 0 0 0,0-1 0 0 0,-1 0 0 0 0,-1 0 0 0 0,0 0 0 0 0,0-1 0 0 0,-2-1 0 0 0,0 0 0 0 0,0 0 0 0 0,-1-1 0 0 0,0 0 0 0 0,-1-1 0 0 0,-21 12 0 0 0,-1 1-61 0 0,23-15-66 0 0,1 0 0 0 0,-23 9 0 0 0,32-16-361 0 0,2-1-22 0 0,0 0-70 0 0,4-14-1276 0 0,7-12 836 0 0,5 0-4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355 245 13823 0 0,'0'0'315'0'0,"0"0"45"0"0,0 0 21 0 0,0 0-49 0 0,-1 2-220 0 0,-5 6 49 0 0,0 0-1 0 0,1 1 1 0 0,0 0-1 0 0,1 0 0 0 0,0 0 1 0 0,0 0-1 0 0,1 1 1 0 0,-2 9-1 0 0,-7 21 38 0 0,-2 0 0 0 0,-36 72-1 0 0,36-82-182 0 0,-2 5-15 0 0,2-4 0 0 0,-1 0 0 0 0,-27 38 0 0 0,36-61 0 0 0,-1 1 0 0 0,-1-2 0 0 0,-13 12 0 0 0,15-15 0 0 0,1 1 0 0 0,-1 0 0 0 0,1 0 0 0 0,0 0 0 0 0,1 0 0 0 0,-1 1 0 0 0,1 0 0 0 0,0 0 0 0 0,0 0 0 0 0,-3 8 0 0 0,-25 61-3612 0 0,27-65-1504 0 0</inkml:trace>
  <inkml:trace contextRef="#ctx0" brushRef="#br0" timeOffset="1">849 1 15663 0 0,'0'0'356'0'0,"0"0"50"0"0,0 0 20 0 0,0 0-42 0 0,0 2-250 0 0,0 5 45 0 0,-1 0 0 0 0,-1 0 0 0 0,1 0 0 0 0,-1 0 0 0 0,0 0 0 0 0,0 0 0 0 0,-6 10 0 0 0,-27 47 527 0 0,26-49-790 0 0,-217 385 84 0 0,121-184 0 0 0,101-207-41 0 0,-41 85-1302 0 0,44-92 695 0 0,1-2-572 0 0,2 6-1777 0 0,-2-5 1462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3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13823 0 0,'0'0'315'0'0,"0"0"45"0"0,2 0 21 0 0,69-16 912 0 0,109-38-1 0 0,-86 23-1309 0 0,-63 21 254 0 0,23-6 624 0 0,81-37 1 0 0,-32 12-1245 0 0,-79 32-891 0 0,-22 8 916 0 0,0 1 0 0 0,1-1 0 0 0,-1 0 0 0 0,1 1 0 0 0,-1 0 0 0 0,1-1 0 0 0,-1 1 0 0 0,1 0 0 0 0,-1 0 1 0 0,6 1-1 0 0,-5 0-1688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36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10135 0 0,'0'0'464'0'0,"1"0"-9"0"0,6 0-155 0 0,-5 0 443 0 0,0 2 227 0 0,4 5 44 0 0,-5-5-129 0 0,0 0-581 0 0,41 77 1193 0 0,-34-64-1234 0 0,-1 0 0 0 0,0 1-1 0 0,-1-1 1 0 0,0 1-1 0 0,4 23 1 0 0,-8-26-128 0 0,-1-1 0 0 0,0 1 0 0 0,0-1 0 0 0,-1 1 0 0 0,-1 0 0 0 0,0-1 0 0 0,-6 24 0 0 0,4-26-123 0 0,0 1 0 0 0,-1-1 0 0 0,-1 1-1 0 0,0-1 1 0 0,0-1 0 0 0,-1 1 0 0 0,0-1 0 0 0,0 0-1 0 0,-1 0 1 0 0,-1-1 0 0 0,1 0 0 0 0,-1 0-1 0 0,-1-1 1 0 0,-9 8 0 0 0,-1-2-976 0 0,-40 22-1 0 0,-23 3-5839 0 0,54-26 2080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3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4 13823 0 0,'0'0'315'0'0,"0"0"45"0"0,0 0 21 0 0,4-1-49 0 0,2 0-233 0 0,18 0-74 0 0,-27 2 54 0 0,0 0-1 0 0,0 0 1 0 0,0 0-1 0 0,0 0 1 0 0,0 1-1 0 0,0-1 0 0 0,1 1 1 0 0,-1 0-1 0 0,1 0 1 0 0,-1 0-1 0 0,1 0 1 0 0,-3 3-1 0 0,0 1 126 0 0,-1-1 0 0 0,1 1 0 0 0,1 0 0 0 0,-7 11 0 0 0,0 9 36 0 0,1 0 0 0 0,-13 52-1 0 0,20-66-295 0 0,-3 8 225 0 0,0-1 1 0 0,-2 0-1 0 0,-1-1 1 0 0,0 1-1 0 0,-14 18 0 0 0,-1-1-185 0 0,-41 45 0 0 0,13-28-3551 0 0,42-44 1125 0 0,-9 9-3172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3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11 176 11975 0 0,'-9'1'902'0'0,"8"0"-690"0"0,3-1-41 0 0,11 2 104 0 0,20 0 400 0 0,182-29 3847 0 0,-131 15-3888 0 0,199-28-143 0 0,13-5 1143 0 0,-164 25-1718 0 0,-43 6-675 0 0,1-1-978 0 0,-31 7-4161 0 0,-57 7 284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3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 13823 0 0,'0'0'315'0'0,"-1"1"45"0"0,-39 41 200 0 0,5-6-283 0 0,-5 14 239 0 0,-51 83 0 0 0,47-63-116 0 0,-89 143-1550 0 0,88-127 2247 0 0,38-72-1330 0 0,1 1 0 0 0,1 0 0 0 0,1 0 0 0 0,-3 16 0 0 0,7-31 226 0 0,0 1 0 0 0,0-1 1 0 0,1 0-1 0 0,-1 1 0 0 0,0-1 1 0 0,0 0-1 0 0,1 0 1 0 0,-1 1-1 0 0,0-1 0 0 0,1 0 1 0 0,-1 0-1 0 0,0 1 0 0 0,1-1 1 0 0,-1 0-1 0 0,0 0 0 0 0,1 0 1 0 0,-1 0-1 0 0,0 0 1 0 0,1 1-1 0 0,-1-1 0 0 0,1 0 1 0 0,-1 0-1 0 0,0 0 0 0 0,1 0 1 0 0,0 0 6 0 0,9 0 0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3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15663 0 0,'0'0'356'0'0,"0"0"50"0"0,0 0 20 0 0,0 0-42 0 0,-2 1-250 0 0,-5 3-120 0 0,1 1 1 0 0,0 0 0 0 0,0 0-1 0 0,0 1 1 0 0,0-1 0 0 0,-7 12 0 0 0,-29 44 800 0 0,24-33-287 0 0,-5 9-197 0 0,-33 73 0 0 0,-7 46-429 0 0,28-68 142 0 0,-50 147-445 0 0,85-233 297 0 0,-8 22-871 0 0,6-7-3955 0 0,1-5-684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3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15663 0 0,'0'0'356'0'0,"0"0"50"0"0,0 0 20 0 0,1 2-42 0 0,4 3-325 0 0,1-1 0 0 0,0 1 1 0 0,0-1-1 0 0,0 0 0 0 0,1-1 0 0 0,0 1 0 0 0,-1-1 0 0 0,13 3 0 0 0,0 2 480 0 0,68 36 578 0 0,-84-43-1117 0 0,0 0 0 0 0,0 0 0 0 0,1 0 0 0 0,-1-1 0 0 0,0 1 0 0 0,0-1 0 0 0,0 0 0 0 0,1 0 0 0 0,-1 0 0 0 0,0 0 0 0 0,0-1 0 0 0,0 1 0 0 0,0-1 0 0 0,5-1 0 0 0,5-3 0 0 0,0 0 0 0 0,13-8 0 0 0,-9 5 0 0 0,77-49 0 0 0,-42 28-1750 0 0,12-5-3520 0 0,-34 22 2714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38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13823 0 0,'0'0'315'0'0,"0"0"45"0"0,0 0 21 0 0,0 0-49 0 0,0 0-149 0 0,0 0 194 0 0,0 0 110 0 0,0 2 22 0 0,0 4-429 0 0,0-1 0 0 0,-1 0 0 0 0,1 0 0 0 0,-1 0-1 0 0,0 0 1 0 0,0 0 0 0 0,-3 6 0 0 0,-15 36 332 0 0,-52 95 1177 0 0,15-36-1575 0 0,15-30 431 0 0,-120 228-224 0 0,148-284-3394 0 0,13-20-2966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3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11 17503 0 0,'5'-7'858'0'0,"-2"4"-221"0"0,-3 5-276 0 0,-3 14-204 0 0,-9 21-250 0 0,-32 51 93 0 0,12-24 0 0 0,-121 210 2032 0 0,59-141-2014 0 0,54-80-19 0 0,-40 71 0 0 0,50-62-14 0 0,27-55-263 0 0,0 0 0 0 0,1 1-1 0 0,-1-1 1 0 0,2 1-1 0 0,-1 0 1 0 0,0 11-1 0 0,2-17-586 0 0,0-2-126 0 0,0 0-621 0 0,0 0-2489 0 0,0 0-1062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1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240 359 10135 0 0,'0'0'464'0'0,"1"-1"-9"0"0,2-2-291 0 0,0-1 1 0 0,0 1-1 0 0,0-1 1 0 0,0 1-1 0 0,-1-1 1 0 0,3-5-1 0 0,4-6 302 0 0,5 0-319 0 0,-1 1 0 0 0,2 1 0 0 0,27-20 0 0 0,-21 17-55 0 0,15-10 664 0 0,2 1 0 0 0,76-38-1 0 0,90-22 1418 0 0,-190 80-1942 0 0,1 1 0 0 0,0 0 0 0 0,0 1 0 0 0,0 0 0 0 0,0 1-1 0 0,27 0 1 0 0,-41 2-230 0 0,1 0 0 0 0,0 0-1 0 0,0 0 1 0 0,0 0 0 0 0,-1 1-1 0 0,1-1 1 0 0,0 1 0 0 0,-1-1-1 0 0,1 1 1 0 0,0-1 0 0 0,-1 1-1 0 0,1 0 1 0 0,-1 0 0 0 0,1 0-1 0 0,-1 0 1 0 0,1 0 0 0 0,-1 0-1 0 0,0 0 1 0 0,1 0 0 0 0,-1 1-1 0 0,0-1 1 0 0,0 0 0 0 0,0 1-1 0 0,0-1 1 0 0,1 3 0 0 0,-1-1-1 0 0,0 0-1 0 0,0 1 1 0 0,-1-1 0 0 0,1 0 0 0 0,-1 1 0 0 0,0-1 0 0 0,0 0 0 0 0,0 1 0 0 0,0-1 0 0 0,-1 0-1 0 0,1 0 1 0 0,-2 6 0 0 0,-3 8 5 0 0,-1 0 0 0 0,-1 0 0 0 0,0 0 0 0 0,-1-1 0 0 0,-14 20 0 0 0,-57 71-436 0 0,-6-19-754 0 0,29-32 795 0 0,30-31 99 0 0,-2-2 0 0 0,0 0 0 0 0,-2-2-1 0 0,-60 34 1 0 0,60-41 633 0 0,-1-1 0 0 0,-1-2 0 0 0,-59 14 0 0 0,68-19-327 0 0,6-2-15 0 0,0 0 1 0 0,-29 12-1 0 0,-2 4 0 0 0,30-13 0 0 0,0 0 0 0 0,-21 13 0 0 0,-12 15 72 0 0,50-34 299 0 0,13-8 626 0 0,64-22-380 0 0,-49 20-183 0 0,7-1 411 0 0,68-13 1 0 0,39 6-941 0 0,-140 17 104 0 0,57-3-2 0 0,0 3 0 0 0,92 12 0 0 0,-101-8 44 0 0,18 5 1178 0 0,-45-5-1105 0 0,0-1 1 0 0,1-1-1 0 0,-1-1 1 0 0,0-1 0 0 0,39-4-1 0 0,72-26-124 0 0,-88 18 0 0 0,61-18 0 0 0,-95 26-133 0 0,-10 3-563 0 0,-5-6-1268 0 0,-6 2 941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4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1 486 13823 0 0,'0'0'315'0'0,"0"0"45"0"0,0 0 21 0 0,0 0-49 0 0,1-1-220 0 0,9-13-141 0 0,-6 8 167 0 0,0 1 0 0 0,1-1-1 0 0,0 1 1 0 0,0 0 0 0 0,0 0-1 0 0,8-6 1 0 0,-5 6 35 0 0,4-2 136 0 0,-1-1 1 0 0,20-17-1 0 0,46-39-289 0 0,-10 8-24 0 0,-26 19-203 0 0,99-94-1412 0 0,-125 118 1652 0 0,0 1 1 0 0,0 0 0 0 0,2 1-1 0 0,-1 1 1 0 0,1 0 0 0 0,19-7 0 0 0,-30 15 16 0 0,0 0 0 0 0,-1 1 0 0 0,1-1 1 0 0,0 1-1 0 0,0 0 0 0 0,0 1 0 0 0,0 0 1 0 0,0-1-1 0 0,0 2 0 0 0,0-1 0 0 0,0 1 0 0 0,0 0 1 0 0,0 0-1 0 0,-1 1 0 0 0,1-1 0 0 0,0 1 1 0 0,7 4-1 0 0,2 1 64 0 0,-1 1 1 0 0,0 0-1 0 0,0 1 0 0 0,0 1 1 0 0,12 12-1 0 0,-18-14-114 0 0,0 1 0 0 0,-1 0 0 0 0,-1 0 0 0 0,1 1 0 0 0,-2-1 0 0 0,1 1 0 0 0,-1 1 0 0 0,5 15 0 0 0,5 7 0 0 0,-14-30 14 0 0,0 1-1 0 0,1-1 0 0 0,-1 1 1 0 0,0-1-1 0 0,-1 1 1 0 0,1 0-1 0 0,-1-1 1 0 0,1 1-1 0 0,-1 0 0 0 0,0-1 1 0 0,0 1-1 0 0,-1 0 1 0 0,1-1-1 0 0,-1 1 0 0 0,0-1 1 0 0,0 1-1 0 0,0-1 1 0 0,0 1-1 0 0,-1-1 1 0 0,1 0-1 0 0,-1 1 0 0 0,0-1 1 0 0,0 0-1 0 0,0 0 1 0 0,0 0-1 0 0,-1 0 0 0 0,1-1 1 0 0,-1 1-1 0 0,0-1 1 0 0,0 1-1 0 0,1-1 0 0 0,-7 3 1 0 0,-69 39 763 0 0,-142 59 1 0 0,200-94-728 0 0,-64 25-250 0 0,-110 29-1 0 0,190-62 81 0 0,-1 1 1 0 0,1-1-1 0 0,-1-1 1 0 0,0 1-1 0 0,1-1 0 0 0,-1 1 1 0 0,0-1-1 0 0,1-1 1 0 0,-8 0-1 0 0,11 1 49 0 0,0-1 0 0 0,-1 1 0 0 0,1-1 0 0 0,0 1 0 0 0,0-1 0 0 0,0 0 0 0 0,0 1 0 0 0,0-1 0 0 0,-1 0 0 0 0,1 0-1 0 0,1 0 1 0 0,-1 0 0 0 0,0 0 0 0 0,0 0 0 0 0,0 0 0 0 0,-1-1 0 0 0,1 0-89 0 0,1-1 0 0 0,-1 1 0 0 0,0 0 0 0 0,0-1 0 0 0,1 1 0 0 0,0 0 0 0 0,-1-1 0 0 0,1 1 0 0 0,0-1 0 0 0,0 1 0 0 0,1-5 0 0 0,0-3-221 0 0,0 1 0 0 0,1-1 0 0 0,4-12 0 0 0,-1 10-122 0 0,0 0 1 0 0,9-14-1 0 0,-13 25 476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5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96 13823 0 0,'0'0'315'0'0,"0"0"45"0"0,0 0 21 0 0,0 1-49 0 0,0 0-328 0 0,0 0 1 0 0,-1-1-1 0 0,1 1 0 0 0,0-1 0 0 0,0 1 0 0 0,0 0 1 0 0,0-1-1 0 0,0 1 0 0 0,-1 0 0 0 0,1-1 0 0 0,1 1 1 0 0,-1-1-1 0 0,0 1 0 0 0,0 0 0 0 0,0-1 0 0 0,0 1 0 0 0,0 0 1 0 0,0-1-1 0 0,1 1 0 0 0,-1-1 0 0 0,0 1 0 0 0,1-1 1 0 0,-1 1-1 0 0,0-1 0 0 0,1 1 0 0 0,-1-1 0 0 0,0 1 1 0 0,1-1-1 0 0,0 1 0 0 0,1 1-6 0 0,0 1 119 0 0,1-1 0 0 0,-1 1 1 0 0,1 0-1 0 0,0-1 0 0 0,0 0 0 0 0,0 1 0 0 0,0-1 0 0 0,0 0 0 0 0,1-1 0 0 0,-1 1 0 0 0,1 0 0 0 0,-1-1 0 0 0,1 0 1 0 0,0 0-1 0 0,-1 0 0 0 0,1 0 0 0 0,0-1 0 0 0,4 1 0 0 0,8-1 712 0 0,0 0 0 0 0,0-1 0 0 0,16-3 0 0 0,-6 1-338 0 0,289-48 1846 0 0,-6-23-6543 0 0,-244 57-2957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3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17503 0 0,'0'0'803'0'0,"0"0"-18"0"0,0 0-563 0 0,0 0-521 0 0,0 0-169 0 0,2 2-39 0 0,1 0 534 0 0,0-1 0 0 0,-1 1-1 0 0,1-1 1 0 0,1 0 0 0 0,-1 1 0 0 0,0-2 0 0 0,0 1-1 0 0,0 0 1 0 0,0 0 0 0 0,1-1 0 0 0,-1 0-1 0 0,0 0 1 0 0,1 0 0 0 0,-1 0 0 0 0,5-1-1 0 0,11-2 461 0 0,27-7 1 0 0,-25 5-523 0 0,48-8 44 0 0,43-11 441 0 0,-77 13-111 0 0,96-24 493 0 0,-86 25-1680 0 0,-16 2-4842 0 0,-14 3-554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39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10135 0 0,'0'0'231'0'0,"0"0"29"0"0,1 4 19 0 0,6 24 85 0 0,-6-26 29 0 0,-1-2 106 0 0,1 2 11 0 0,7 18 613 0 0,2-1-1 0 0,0-1 1 0 0,1 0-1 0 0,1 0 0 0 0,22 24 1 0 0,-26-32-1088 0 0,-2 0 1 0 0,1 0-1 0 0,-2 0 0 0 0,1 1 1 0 0,-1 0-1 0 0,-1 0 1 0 0,0 0-1 0 0,0 0 0 0 0,-1 1 1 0 0,-1-1-1 0 0,0 1 0 0 0,1 21 1 0 0,-5-16 157 0 0,-1 0-1 0 0,0-1 1 0 0,-1 1 0 0 0,0-1-1 0 0,-2 0 1 0 0,0 0 0 0 0,-13 24-1 0 0,14-32-304 0 0,0 0-1 0 0,0 0 1 0 0,-1-1-1 0 0,-1 1 1 0 0,1-2 0 0 0,-1 1-1 0 0,0 0 1 0 0,-15 9-1 0 0,3-4-192 0 0,-1-1 0 0 0,-33 14-1 0 0,51-24 145 0 0,-1 0 0 0 0,1 0 0 0 0,-1 0 0 0 0,0 0 1 0 0,1-1-1 0 0,-1 1 0 0 0,0-1 0 0 0,0 1 0 0 0,0-1 0 0 0,1 0 0 0 0,-1 0 0 0 0,0 0 0 0 0,0 0 0 0 0,1-1 0 0 0,-1 1 0 0 0,-4-2 0 0 0,4-2-1360 0 0,-4-11-14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4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6 10135 0 0,'15'-2'198'0'0,"-11"1"191"0"0,1 0 1 0 0,-1 0 0 0 0,1 1 0 0 0,-1 0 0 0 0,6 0-1 0 0,-6 0 184 0 0,-3-1-377 0 0,1 1 0 0 0,-1 0-1 0 0,0 0 1 0 0,0 0 0 0 0,1 0 0 0 0,-1 1-1 0 0,0-1 1 0 0,0 0 0 0 0,0 0-1 0 0,1 1 1 0 0,-1-1 0 0 0,0 1 0 0 0,0-1-1 0 0,0 1 1 0 0,0-1 0 0 0,0 1 0 0 0,1 0-1 0 0,0 1 248 0 0,-2-1-294 0 0,-6 39-130 0 0,4-18-20 0 0,-8 30-1 0 0,-4 2 2 0 0,-29 92 0 0 0,10-63 0 0 0,-50 90 0 0 0,50-95-1020 0 0,18-39 258 0 0,14-37 582 0 0,0 0 0 0 0,1 0 0 0 0,-1-1 0 0 0,1 1 0 0 0,-1 0 1 0 0,1 0-1 0 0,0-1 0 0 0,-1 1 0 0 0,1 0 0 0 0,0 0 0 0 0,0 0 1 0 0,0 0-1 0 0,1-1 0 0 0,-1 1 0 0 0,0 0 0 0 0,1 2 0 0 0,-1-4 159 0 0,0 0 1 0 0,0 0-1 0 0,0 0 0 0 0,1 0 0 0 0,-1 0 0 0 0,0 1 0 0 0,0-1 0 0 0,0 0 0 0 0,0 0 0 0 0,0 0 0 0 0,0 0 1 0 0,0 0-1 0 0,0 0 0 0 0,0 0 0 0 0,0 0 0 0 0,0 0 0 0 0,0 0 0 0 0,0 0 0 0 0,1 0 0 0 0,-1 0 0 0 0,0 0 1 0 0,0 0-1 0 0,0 0 0 0 0,0 0 0 0 0,0 0 0 0 0,0 0 0 0 0,0 0 0 0 0,0 0 0 0 0,1 0 0 0 0,-1 0 0 0 0,0 0 1 0 0,0 0-1 0 0,0 0 0 0 0,0 0 0 0 0,0 0 0 0 0,0 0 0 0 0,0 0 0 0 0,0 0 0 0 0,0 0 0 0 0,0 0 1 0 0,1 0-1 0 0,-1 0 0 0 0,0 0 0 0 0,0 0 0 0 0,0 0 0 0 0,0 0 0 0 0,0 0 0 0 0,0 0 0 0 0,16-5-1003 0 0,2-4 0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4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78 11975 0 0,'3'-8'405'0'0,"0"1"0"0"0,9-14 0 0 0,-9 15-99 0 0,0 0 0 0 0,1 0-1 0 0,-2 0 1 0 0,4-11 0 0 0,-5 16 274 0 0,-1 1 286 0 0,0 0 124 0 0,0 0 30 0 0,0 0-133 0 0,-1 2-583 0 0,-59 143-314 0 0,12-35 511 0 0,-71 141 1153 0 0,73-161-1251 0 0,25-46 103 0 0,10-19-284 0 0,-2 0-1 0 0,-22 32 0 0 0,-2 4-1153 0 0,28-45 776 0 0,-1 0-1 0 0,0-1 1 0 0,-16 19 0 0 0,8-10-1284 0 0,18-23 792 0 0,0-1-572 0 0,-2-11-1777 0 0,0-3 1462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4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92 11975 0 0,'-4'0'66'0'0,"2"-1"7"0"0,1 1-1 0 0,-1 0 1 0 0,1 0 0 0 0,0-1 0 0 0,-1 1 0 0 0,1-1 0 0 0,0 1 0 0 0,-1-1 0 0 0,1 1 0 0 0,0-1 0 0 0,0 0 0 0 0,-1 0-1 0 0,1 0 1 0 0,0 1 0 0 0,0-1 0 0 0,0 0 0 0 0,0-1 0 0 0,-1 0 0 0 0,1 1 647 0 0,1 1 249 0 0,0 0 45 0 0,0 0-129 0 0,1 0-794 0 0,-1 0 0 0 0,1 0 0 0 0,-1 1 0 0 0,1-1 0 0 0,-1 0 0 0 0,1 0 0 0 0,-1 1 0 0 0,0-1 0 0 0,1 1 0 0 0,-1-1 0 0 0,0 0 0 0 0,1 1 0 0 0,-1-1 0 0 0,0 1 1 0 0,1-1-1 0 0,-1 1 0 0 0,1 0 0 0 0,-1 1-21 0 0,2 0 0 0 0,-1 0 0 0 0,0 0 0 0 0,0-1 0 0 0,1 1 0 0 0,-1 0 0 0 0,1-1 0 0 0,-1 1 0 0 0,1-1 0 0 0,2 2 0 0 0,-2-1 38 0 0,0-1 1 0 0,0 0-1 0 0,0 0 0 0 0,1 0 0 0 0,-1 0 1 0 0,0 0-1 0 0,1 0 0 0 0,-1 0 1 0 0,0-1-1 0 0,1 1 0 0 0,-1-1 0 0 0,1 0 1 0 0,3 0-1 0 0,34-4 492 0 0,-13 0-668 0 0,3 0 68 0 0,-1-1 0 0 0,36-10 0 0 0,-3-1 0 0 0,17-2-4 0 0,42-12-5374 0 0,-89 22 3740 0 0,10-3-918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41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8287 0 0,'0'0'382'0'0,"0"0"-8"0"0,0 0-102 0 0,1 2 463 0 0,1 2-396 0 0,-1-1 0 0 0,0 1 0 0 0,0 0 0 0 0,0 0 0 0 0,0-1 0 0 0,0 1 0 0 0,-1 0 0 0 0,0 0 0 0 0,0 0 0 0 0,0 0 0 0 0,0 0 0 0 0,-1 4 0 0 0,-2 7 1036 0 0,-9 27 1 0 0,5-20-837 0 0,-55 139 2057 0 0,42-122-2031 0 0,-27 43 0 0 0,3-6-567 0 0,4-14 75 0 0,11-20-1022 0 0,28-40 441 0 0,1-2-140 0 0,0 0-572 0 0,0 0-253 0 0,2-2-51 0 0,4-7-11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4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90 143 13823 0 0,'-3'-1'79'0'0,"1"0"0"0"0,0 0-1 0 0,-1 0 1 0 0,1 1 0 0 0,-1-1 0 0 0,1 1-1 0 0,-1-1 1 0 0,1 1 0 0 0,-1 0 0 0 0,1 0-1 0 0,-1 0 1 0 0,0 0 0 0 0,1 1 0 0 0,-1-1-1 0 0,1 1 1 0 0,-1 0 0 0 0,1-1 0 0 0,-4 3-1 0 0,3-2-78 0 0,0 0 0 0 0,0 0 0 0 0,0 1 0 0 0,0-1 0 0 0,0 1 0 0 0,0 0 0 0 0,0 0 0 0 0,-2 2 0 0 0,-4 7 5 0 0,9-5 25 0 0,0-4 9 0 0,0-1 42 0 0,0 1 0 0 0,0-1 1 0 0,0 1-1 0 0,1-1 1 0 0,-1 1-1 0 0,0-1 1 0 0,1 0-1 0 0,-1 1 1 0 0,1-1-1 0 0,-1 0 1 0 0,1 1-1 0 0,-1-1 0 0 0,1 0 1 0 0,0 0-1 0 0,0 0 1 0 0,0 0-1 0 0,0 1 1 0 0,-1-1-1 0 0,2 0 1 0 0,-1-1-1 0 0,0 1 0 0 0,0 0 1 0 0,0 0-1 0 0,0 0 1 0 0,0-1-1 0 0,1 1 1 0 0,-1 0-1 0 0,0-1 1 0 0,1 1-1 0 0,-1-1 0 0 0,2 1 1 0 0,5 1 184 0 0,-1 0-1 0 0,0 0 1 0 0,1-1 0 0 0,12 1-1 0 0,10-2 367 0 0,1-1 0 0 0,53-10-1 0 0,61-20-352 0 0,-71 14-237 0 0,182-51 1831 0 0,-74 18-2491 0 0,1 12-4525 0 0,-175 36 4745 0 0,0 1-1 0 0,1 0 1 0 0,-1 1-1 0 0,0 0 1 0 0,0 0-1 0 0,0 1 1 0 0,9 1-1 0 0,-17-2 261 0 0,0 1-1 0 0,1-1 1 0 0,-1 0-1 0 0,0 0 1 0 0,0 0 0 0 0,1 1-1 0 0,-1-1 1 0 0,0 0-1 0 0,1 0 1 0 0,-1 1-1 0 0,0-1 1 0 0,0 0-1 0 0,0 1 1 0 0,1-1-1 0 0,-1 0 1 0 0,0 1 0 0 0,0-1-1 0 0,0 1 1 0 0,0-1-1 0 0,0 0 1 0 0,0 1-1 0 0,0-1 1 0 0,0 0-1 0 0,1 1 1 0 0,-1-1 0 0 0,-1 1-1 0 0,2 0-540 0 0,-1 9-3660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42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13823 0 0,'0'0'630'0'0,"0"0"-13"0"0,-1 2-393 0 0,-13 33 813 0 0,-24 45 1 0 0,6-14-589 0 0,21-43 32 0 0,-90 179 643 0 0,70-152-1124 0 0,-46 55 0 0 0,18-27 0 0 0,52-68-133 0 0,21-9-1516 0 0,5-4-317 0 0,2-4-3830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4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0 15663 0 0,'0'0'356'0'0,"0"0"50"0"0,0 0 20 0 0,0 0-42 0 0,0 0-180 0 0,0 0 176 0 0,0 2 107 0 0,0 9-317 0 0,-1-1 1 0 0,0 0-1 0 0,-1 0 1 0 0,0 0-1 0 0,-1 0 1 0 0,-6 15-1 0 0,-30 57-288 0 0,6-18 603 0 0,-70 168 1563 0 0,58-132-650 0 0,-9 20-1191 0 0,22-46-204 0 0,-12 34-70 0 0,36-83-745 0 0,7-23 304 0 0,1-2-4 0 0,0 0 0 0 0,0 0 0 0 0,0 0 0 0 0,0 0-204 0 0,8-11-2809 0 0,3-3 1493 0 0,-9 11-15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4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92 17503 0 0,'-1'0'78'0'0,"-1"0"0"0"0,1-1 1 0 0,-1 1-1 0 0,0 0 0 0 0,1 0 0 0 0,-1 0 0 0 0,1 0 0 0 0,-1 1 0 0 0,0-1 0 0 0,1 0 0 0 0,-1 1 1 0 0,1-1-1 0 0,-1 1 0 0 0,1-1 0 0 0,-1 1 0 0 0,1 0 0 0 0,-2 1 0 0 0,-1 1 25 0 0,1 0 0 0 0,0 0 0 0 0,-1 0-1 0 0,-4 7 1 0 0,8-9-103 0 0,-1-1 0 0 0,1 1 0 0 0,-1 0 0 0 0,1-1 0 0 0,0 1 0 0 0,-1 0 0 0 0,1-1 0 0 0,0 1 0 0 0,0 0 0 0 0,-1-1 0 0 0,1 1 0 0 0,0 0 0 0 0,0 0 0 0 0,0-1 0 0 0,0 1 0 0 0,0 0 0 0 0,0-1 0 0 0,0 1 0 0 0,0 0 0 0 0,0 0 0 0 0,0-1 0 0 0,1 1 0 0 0,-1 0 0 0 0,0-1 0 0 0,0 1 0 0 0,1 0 0 0 0,-1-1 0 0 0,0 1 0 0 0,1 0 0 0 0,-1-1 0 0 0,0 1 0 0 0,1 0 0 0 0,-1-1 0 0 0,1 1 0 0 0,-1-1 0 0 0,1 1 0 0 0,0-1 0 0 0,-1 0 0 0 0,1 1 0 0 0,-1-1 0 0 0,1 1 0 0 0,0-1 0 0 0,-1 0 0 0 0,1 0 0 0 0,0 1 0 0 0,0-1 0 0 0,-1 0 0 0 0,1 0 0 0 0,0 0 0 0 0,0 0 0 0 0,0 1 0 0 0,5 0 133 0 0,0 1-1 0 0,0-1 0 0 0,0 0 1 0 0,0 0-1 0 0,1-1 0 0 0,-1 0 1 0 0,0 0-1 0 0,0 0 0 0 0,12-3 1 0 0,5-2 278 0 0,28-11 1 0 0,-28 9-511 0 0,95-31 467 0 0,135-38 1312 0 0,-220 68-2043 0 0,-11 6-4534 0 0,-22 2-1923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56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697 958 8287 0 0,'0'0'382'0'0,"9"1"126"0"0,-6-1-481 0 0,0-1-113 0 0,12 6 1445 0 0,-4 0 691 0 0,-4-3-1204 0 0,-1 1 0 0 0,1 0 0 0 0,0 0 1 0 0,8 6-1 0 0,-13-8-333 0 0,-2-1-1 0 0,13-5 512 0 0,10-5-376 0 0,-1-1 1 0 0,0-1-1 0 0,-1-1 0 0 0,0-1 0 0 0,23-21 1 0 0,-2-2-238 0 0,45-53 0 0 0,-39 35-841 0 0,-2-3-1 0 0,-2-2 1 0 0,-4-1-1 0 0,-2-2 1 0 0,-2-2-1 0 0,-4-1 1 0 0,-3-2-1 0 0,23-78 1 0 0,-52 146 427 0 0,5-14-75 0 0,3-27 0 0 0,-7 38 77 0 0,-1 0 1 0 0,1 0-1 0 0,-1-1 1 0 0,0 1 0 0 0,0 0-1 0 0,-1 0 1 0 0,1 0-1 0 0,0 0 1 0 0,-1 0 0 0 0,0 0-1 0 0,0 0 1 0 0,0 0-1 0 0,0 0 1 0 0,0 0 0 0 0,-3-4-1 0 0,2 6-25 0 0,1 0-1 0 0,0 0 0 0 0,0 0 1 0 0,0 0-1 0 0,-1 0 1 0 0,1 0-1 0 0,-1 1 1 0 0,1-1-1 0 0,-1 0 0 0 0,1 1 1 0 0,-1-1-1 0 0,1 1 1 0 0,-1 0-1 0 0,1-1 1 0 0,-1 1-1 0 0,1 0 0 0 0,-1 0 1 0 0,0 0-1 0 0,1 0 1 0 0,-1 0-1 0 0,1 0 1 0 0,-1 1-1 0 0,1-1 0 0 0,-1 0 1 0 0,0 1-1 0 0,1-1 1 0 0,0 1-1 0 0,-3 1 1 0 0,-5 2-236 0 0,0 0 0 0 0,0 1 0 0 0,-10 8 0 0 0,14-10 198 0 0,-17 13 34 0 0,0 2 1 0 0,0 0 0 0 0,2 1 0 0 0,-18 22 0 0 0,-67 93 7 0 0,54-66 24 0 0,50-67-2 0 0,-157 220 0 0 0,99-127 0 0 0,-52 88 0 0 0,-23 112 0 0 0,9-20 0 0 0,16-81 0 0 0,76-142 0 0 0,-74 85 0 0 0,-70 48 0 0 0,175-181-190 0 0,-1 0 0 0 0,1 0 0 0 0,-1-1 0 0 0,0 1 0 0 0,0-1 1 0 0,0 0-1 0 0,0 0 0 0 0,0 0 0 0 0,-1 0 0 0 0,1 0 0 0 0,-1-1 0 0 0,1 1 0 0 0,-1-1 0 0 0,-7 2 0 0 0,10-3-833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43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15663 0 0,'0'0'356'0'0,"0"0"50"0"0,1 2 20 0 0,0 72 177 0 0,0-66-401 0 0,0 0-1 0 0,0 0 1 0 0,1 0 0 0 0,0-1 0 0 0,0 1-1 0 0,1-1 1 0 0,0 1 0 0 0,6 10-1 0 0,3 1-209 0 0,23 30-1 0 0,0-2-1204 0 0,-32-43 1323 0 0,0 0 0 0 0,-1 1 1 0 0,1-1-1 0 0,-1 1 0 0 0,0 0 0 0 0,0 0 0 0 0,-1 0 0 0 0,1 0 0 0 0,-1 0 0 0 0,0 0 0 0 0,0 0 0 0 0,-1 0 0 0 0,0 1 1 0 0,0-1-1 0 0,0 0 0 0 0,0 0 0 0 0,-1 0 0 0 0,0 1 0 0 0,0-1 0 0 0,-3 8 0 0 0,-1 2 135 0 0,-2 1 0 0 0,0-1 1 0 0,-1-1-1 0 0,0 1 0 0 0,-1-1 0 0 0,-21 25 0 0 0,14-21 46 0 0,-2-1-1 0 0,1-1 0 0 0,-2 0 1 0 0,-24 15-1 0 0,19-17-620 0 0,0-1 0 0 0,-26 10 1 0 0,-1 1-2502 0 0,49-24 1811 0 0,2 0-72 0 0,0 0-285 0 0,0 0-126 0 0,0 0-29 0 0,0 0-4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4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10135 0 0,'0'0'231'0'0,"0"0"29"0"0,-2 0 19 0 0,-3 0-253 0 0,0 0 1 0 0,0 1 0 0 0,0-1 0 0 0,0 1 0 0 0,0 0-1 0 0,0 0 1 0 0,-9 4 0 0 0,11-4-22 0 0,0 1 0 0 0,0 0 0 0 0,1 0 1 0 0,-1 0-1 0 0,0 0 0 0 0,1 0 0 0 0,-1 1 0 0 0,1-1 0 0 0,0 1 1 0 0,0-1-1 0 0,0 1 0 0 0,0 0 0 0 0,-2 5 0 0 0,-6 15 467 0 0,0 1 0 0 0,2 0-1 0 0,-9 47 1 0 0,9-37-271 0 0,0 0-193 0 0,-12 46 427 0 0,-3-11 684 0 0,-41 106-561 0 0,15-80 163 0 0,28-57-93 0 0,-30 78-1 0 0,51-111-596 0 0,-1-4-47 0 0,1 0 1 0 0,0 1-1 0 0,-1-1 1 0 0,1 0-1 0 0,-1 0 1 0 0,0 1 0 0 0,1-1-1 0 0,-1 0 1 0 0,0 0-1 0 0,0 0 1 0 0,1 0-1 0 0,-1 0 1 0 0,0 0-1 0 0,-2 2 1 0 0,1-2-1036 0 0,2-1-385 0 0,4-3-78 0 0,14-11-20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44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15663 0 0,'0'0'356'0'0,"0"0"50"0"0,0 0 20 0 0,-2 1-42 0 0,-12 10-286 0 0,8-7-91 0 0,1 0 0 0 0,0 1 1 0 0,0-1-1 0 0,0 1 0 0 0,0 0 0 0 0,-5 9 0 0 0,-3 5-7 0 0,4-5 0 0 0,-1 1 0 0 0,2 1 0 0 0,-12 27 0 0 0,-9 32 461 0 0,-8 26 510 0 0,24-57-511 0 0,1-10-386 0 0,-9 50 0 0 0,-25 237 1974 0 0,45-315-2203 0 0,0 0-1 0 0,-1 0 0 0 0,0 0 1 0 0,0 0-1 0 0,-1-1 0 0 0,1 1 1 0 0,-1-1-1 0 0,0 0 0 0 0,-1 0 1 0 0,1 0-1 0 0,-9 8 0 0 0,-2 5-896 0 0,13-17 540 0 0,1-1-68 0 0,0 0-285 0 0,0 0-126 0 0,0 0-847 0 0,0 0-3280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4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15663 0 0,'0'0'356'0'0,"0"0"50"0"0,2 0 20 0 0,19-2-33 0 0,-1 1-254 0 0,182-44 2317 0 0,-8 8-829 0 0,87-20-1755 0 0,-222 42-3624 0 0,-44 11-2731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4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43 6447 0 0,'7'-5'306'0'0,"22"-18"-190"0"0,-12 9 3000 0 0,-15 13-2163 0 0,-2 1-288 0 0,0 0-121 0 0,0 0-28 0 0,0 0-4 0 0,0 0 0 0 0,0 0 0 0 0,0 0 0 0 0,0 0 0 0 0,0 0 0 0 0,0 0 0 0 0,0 0 0 0 0,0 0-68 0 0,-1 5-414 0 0,1 0-1 0 0,-1 0 1 0 0,0-1-1 0 0,0 1 1 0 0,-2 5-1 0 0,-4 17 38 0 0,3 7 427 0 0,-2 0 0 0 0,-1 0 0 0 0,-14 41 0 0 0,-2-10-261 0 0,-3-1 0 0 0,-3-2-1 0 0,-40 67 1 0 0,53-106 276 0 0,-21 25 0 0 0,23-31-585 0 0,0 0 1 0 0,2 1-1 0 0,-11 20 1 0 0,23-38 38 0 0,-1 0 1 0 0,1 1 0 0 0,0-1-1 0 0,0 0 1 0 0,0 0-1 0 0,-1 1 1 0 0,1-1-1 0 0,0 0 1 0 0,0 0 0 0 0,0 1-1 0 0,0-1 1 0 0,0 0-1 0 0,0 0 1 0 0,0 1-1 0 0,0-1 1 0 0,-1 0 0 0 0,1 1-1 0 0,0-1 1 0 0,0 0-1 0 0,0 0 1 0 0,0 1-1 0 0,1-1 1 0 0,-1 0 0 0 0,0 1-1 0 0,0-1 1 0 0,0 0-1 0 0,0 0 1 0 0,0 1-1 0 0,0-1 1 0 0,0 0 0 0 0,0 0-1 0 0,0 1 1 0 0,1-1-1 0 0,-1 0 1 0 0,0 0-1 0 0,0 1 1 0 0,0-1-1 0 0,1 0 1 0 0,-1 0 0 0 0,0 0-1 0 0,0 0 1 0 0,1 1-1 0 0,-1-1 1 0 0,0 0-1 0 0,0 0 1 0 0,1 0 0 0 0,-1 0-1 0 0,0 0 1 0 0,0 0-1 0 0,1 1 1 0 0,-1-1-1 0 0,0 0 1 0 0,0 0 0 0 0,1 0-1 0 0,-1 0 1 0 0,0 0-1 0 0,1 0 1 0 0,-1 0-1 0 0,0 0 1 0 0,0-1 0 0 0,1 1-1 0 0,-1 0 1 0 0,1 0-1 0 0,20-6-1050 0 0,-2-6 67 0 0,2-3-4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46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36 11975 0 0,'0'0'267'0'0,"0"0"42"0"0,0 0 17 0 0,0 0-28 0 0,1-2-196 0 0,2-2-21 0 0,0 1 180 0 0,0 0 1 0 0,0 0-1 0 0,0 1 1 0 0,0 0-1 0 0,0-1 0 0 0,1 1 1 0 0,-1 0-1 0 0,1 1 1 0 0,-1-1-1 0 0,1 0 1 0 0,0 1-1 0 0,-1 0 0 0 0,1 0 1 0 0,7-1-1 0 0,-10 2-185 0 0,0 0 1 0 0,-1 1-1 0 0,1-1 0 0 0,0 0 0 0 0,0 0 1 0 0,-1 1-1 0 0,1-1 0 0 0,0 0 0 0 0,-1 1 1 0 0,1-1-1 0 0,0 1 0 0 0,-1-1 0 0 0,1 0 1 0 0,-1 1-1 0 0,1 0 0 0 0,-1-1 0 0 0,1 1 1 0 0,-1-1-1 0 0,1 1 0 0 0,-1 0 0 0 0,1-1 1 0 0,-1 1-1 0 0,0 0 0 0 0,1-1 0 0 0,-1 2 1 0 0,5 18 68 0 0,-5-13-128 0 0,0 0-1 0 0,-1 0 1 0 0,1 0-1 0 0,-2 0 0 0 0,1 0 1 0 0,-1 0-1 0 0,-4 12 1 0 0,-3 2 390 0 0,-12 22 1 0 0,-10 14 289 0 0,-32 59-487 0 0,-52 136 0 0 0,108-232-267 0 0,1 0 0 0 0,2 1-1 0 0,0-1 1 0 0,1 1 0 0 0,1 0-1 0 0,0 32 1 0 0,2-52-418 0 0,0-1-33 0 0,0 0-72 0 0,0 0-285 0 0,0 0-126 0 0,2-1-29 0 0,7-7-4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4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15663 0 0,'0'0'356'0'0,"0"0"50"0"0,0 0 20 0 0,0 0-42 0 0,1 2-250 0 0,2 0-88 0 0,1 1 1 0 0,-1-1 0 0 0,0 0-1 0 0,1 0 1 0 0,-1 0-1 0 0,1 0 1 0 0,0-1 0 0 0,0 0-1 0 0,0 1 1 0 0,0-1 0 0 0,0-1-1 0 0,0 1 1 0 0,0 0 0 0 0,0-1-1 0 0,0 0 1 0 0,0 0 0 0 0,6-1-1 0 0,10-1 433 0 0,0-1-1 0 0,27-8 0 0 0,-9 2-698 0 0,30-2-15 0 0,63-15 556 0 0,-107 20-2158 0 0,39-18 0 0 0,-33 11-185 0 0,-4 3-24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4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10135 0 0,'0'0'231'0'0,"0"0"29"0"0,0 0 19 0 0,0 2-41 0 0,-3 16 1281 0 0,-1 0 0 0 0,-8 24-1 0 0,-18 68 1459 0 0,24-83-2790 0 0,-1 0-1 0 0,-1 0 1 0 0,-21 46 0 0 0,14-45-545 0 0,-1-1-1 0 0,-1-1 1 0 0,-1-1-1 0 0,-2-1 1 0 0,0 0-1 0 0,-37 32 1 0 0,36-37-5781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4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55 225 11975 0 0,'-1'0'267'0'0,"-9"1"12"0"0,1-1 0 0 0,0 1 0 0 0,-15 4 0 0 0,22-5 86 0 0,2 0 122 0 0,0 0 22 0 0,15 4 515 0 0,-6-3-768 0 0,0-1-1 0 0,-1 1 1 0 0,1-1-1 0 0,0-1 1 0 0,13-2-1 0 0,46-13 743 0 0,-25 5-457 0 0,328-58 2589 0 0,-110 22-1572 0 0,96-21-2371 0 0,-318 58-1371 0 0,-23 3-3413 0 0,-6 1-841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5:4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10135 0 0,'0'0'231'0'0,"0"0"29"0"0,-2 3 19 0 0,-5 7-41 0 0,-2-4-112 0 0,7-5 192 0 0,-2 0-745 0 0,-2 10 4666 0 0,6-9-4165 0 0,0-1 1 0 0,1 0-1 0 0,-1 1 0 0 0,0-1 0 0 0,1 1 0 0 0,-1-1 0 0 0,1 0 1 0 0,-1 1-1 0 0,1-1 0 0 0,-1 0 0 0 0,1 0 0 0 0,0 1 1 0 0,0-1-1 0 0,0 0 0 0 0,1 2 0 0 0,0-1 107 0 0,3 4-52 0 0,1 0-1 0 0,0 0 0 0 0,0 0 1 0 0,7 4-1 0 0,12 12 281 0 0,-8-4 149 0 0,-2 1 0 0 0,21 30-1 0 0,-30-39-566 0 0,1 2-1 0 0,-2-1 0 0 0,0 1 0 0 0,0-1 1 0 0,-1 1-1 0 0,4 19 0 0 0,-7-25 10 0 0,0-1 0 0 0,-1 1 0 0 0,1 0 0 0 0,-2-1 0 0 0,1 1 0 0 0,0 0 0 0 0,-1-1 0 0 0,0 1 0 0 0,-1-1 0 0 0,1 1 0 0 0,-1-1 0 0 0,0 0 0 0 0,0 1 0 0 0,0-1 0 0 0,-1 0 0 0 0,0 0 0 0 0,0-1 0 0 0,-5 7 0 0 0,0-3 0 0 0,0 1 0 0 0,0-1 0 0 0,-1-1 0 0 0,0 1 0 0 0,0-1 0 0 0,-1-1 0 0 0,-19 10 0 0 0,15-8 234 0 0,7-4-973 0 0,0-1-1 0 0,-1 1 1 0 0,1-1-1 0 0,-1 0 1 0 0,-9 2 0 0 0,14-5-795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5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17503 0 0,'0'0'803'0'0,"0"0"-18"0"0,1 1-501 0 0,10 12-252 0 0,-9-11 11 0 0,0 0 0 0 0,0 0 0 0 0,0 0 0 0 0,0 0-1 0 0,1 0 1 0 0,-1-1 0 0 0,1 1 0 0 0,-1-1 0 0 0,1 0 0 0 0,-1 1-1 0 0,1-1 1 0 0,0 0 0 0 0,-1-1 0 0 0,1 1 0 0 0,0 0 0 0 0,0-1 0 0 0,0 0-1 0 0,0 0 1 0 0,3 0 0 0 0,8 0 335 0 0,-1-1 0 0 0,25-6-1 0 0,-24 4-303 0 0,206-47 597 0 0,-117 25-14 0 0,125-16-1 0 0,-181 36-1055 0 0,101-10-930 0 0,-50 5-2504 0 0,-64 6 1801 0 0,-2-3-15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3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25 10135 0 0,'0'0'231'0'0,"0"0"29"0"0,0 0 19 0 0,2 0-41 0 0,14-8 643 0 0,-12 5-276 0 0,1 1-1 0 0,0 0 0 0 0,0 0 1 0 0,-1 0-1 0 0,1 0 1 0 0,6 0-1 0 0,-11 2-567 0 0,1-1 1 0 0,0 1-1 0 0,-1 0 0 0 0,1 0 0 0 0,-1 0 0 0 0,1 0 0 0 0,0 0 1 0 0,-1 0-1 0 0,1 0 0 0 0,0 0 0 0 0,-1 0 0 0 0,1 0 0 0 0,-1 0 0 0 0,1 0 1 0 0,0 0-1 0 0,-1 0 0 0 0,1 0 0 0 0,0 1 0 0 0,-1-1 0 0 0,1 0 1 0 0,-1 1-1 0 0,1-1 0 0 0,-1 0 0 0 0,1 1 0 0 0,-1-1 0 0 0,1 0 1 0 0,-1 1-1 0 0,1-1 0 0 0,-1 1 0 0 0,1-1 0 0 0,-1 1 0 0 0,0-1 0 0 0,1 1 1 0 0,-1 1-1 0 0,1 1 57 0 0,-1 0-1 0 0,0 0 1 0 0,1 0 0 0 0,-2 1 0 0 0,1-1-1 0 0,0 0 1 0 0,-1 4 0 0 0,-3 11 108 0 0,0 1 1 0 0,-1-1-1 0 0,-1 0 0 0 0,-1 0 0 0 0,-15 29 1 0 0,-56 80-381 0 0,34-59 259 0 0,-10 14-81 0 0,46-61 17 0 0,7-18-77 0 0,0-1 1 0 0,1 1-1 0 0,-1-1 0 0 0,0 1 0 0 0,-1-1 1 0 0,-1 5-1 0 0,2-6-415 0 0,1-1-33 0 0,0 0-4 0 0,0 0 0 0 0,0 0 0 0 0,0 0-636 0 0,0 0-2672 0 0,0 0-1148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8287 0 0,'0'0'382'0'0,"0"0"-8"0"0,0 0-102 0 0,0 0 463 0 0,0 0 234 0 0,0 0 45 0 0,0 0-61 0 0,0 0-288 0 0,0 0-121 0 0,0 0-28 0 0,0 0-72 0 0,0 0-217 0 0,0 0 161 0 0,0 0 100 0 0,0 0 21 0 0,0 0 3 0 0,0 0 0 0 0,1-1 0 0 0,10-4-312 0 0,1 1 1 0 0,-1 0-1 0 0,1 0 0 0 0,0 1 0 0 0,0 1 0 0 0,24-2 1 0 0,-4-1 448 0 0,188-41 588 0 0,0 0 83 0 0,-120 30-741 0 0,127-19-550 0 0,-33 1-1434 0 0,-46 6-1202 0 0,-102 24-1223 0 0,-43 4-1968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39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11975 0 0,'-1'2'267'0'0,"-61"71"745"0"0,5-6-543 0 0,43-49 216 0 0,-62 89 150 0 0,67-92-581 0 0,2-1 0 0 0,0 1 0 0 0,0 0 0 0 0,1 1 0 0 0,-7 30 0 0 0,12-42-147 0 0,0 0-1 0 0,0 0 0 0 0,0 0 1 0 0,-1 0-1 0 0,-2 5 0 0 0,-15 38-337 0 0,18-45-820 0 0,1-2-385 0 0,0 0-78 0 0,0 0-20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39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45 196 10135 0 0,'-2'1'231'0'0,"-30"18"546"0"0,22-9-720 0 0,10-6-31 0 0,0-2 17 0 0,-1-1 350 0 0,1 0-281 0 0,0-1-1 0 0,0 1 1 0 0,0-1-1 0 0,0 1 1 0 0,0-1-1 0 0,0 0 1 0 0,0 1 0 0 0,0-1-1 0 0,1 1 1 0 0,-1-1-1 0 0,0 0 1 0 0,0 1-1 0 0,0-1 1 0 0,0 1 0 0 0,1-1-1 0 0,-1 0 1 0 0,0 1-1 0 0,0-1 1 0 0,1 0-1 0 0,-1 1 1 0 0,1-1 0 0 0,9-1 358 0 0,-1 0 1 0 0,1-1 0 0 0,-1 0-1 0 0,1 0 1 0 0,-1-1 0 0 0,14-6-1 0 0,-9 3-271 0 0,29-7 0 0 0,194-44 3298 0 0,-129 33-3318 0 0,30-7-193 0 0,28-5 14 0 0,-67 13 0 0 0,66-5-876 0 0,-156 26 775 0 0,1 1-1 0 0,0 0 1 0 0,0 1-1 0 0,-1 0 1 0 0,1 1-1 0 0,0 0 1 0 0,0 0 0 0 0,-1 1-1 0 0,1 0 1 0 0,9 4-1 0 0,-17-5-14 0 0,0 0-1 0 0,-1 1 0 0 0,1-1 1 0 0,-1 0-1 0 0,1 1 1 0 0,-1-1-1 0 0,1 1 0 0 0,-1 0 1 0 0,0 0-1 0 0,0-1 1 0 0,0 1-1 0 0,0 0 0 0 0,0 0 1 0 0,-1 0-1 0 0,1 0 1 0 0,0 0-1 0 0,-1 0 0 0 0,1 0 1 0 0,-1 0-1 0 0,0 0 1 0 0,0 4-1 0 0,1 8-6022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39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0 10135 0 0,'0'0'464'0'0,"-2"1"-9"0"0,-1 1-410 0 0,-1-1 1 0 0,1 1-1 0 0,-1 0 0 0 0,1 1 0 0 0,0-1 1 0 0,0 1-1 0 0,0-1 0 0 0,0 1 0 0 0,-3 4 1 0 0,-21 32 1250 0 0,10-12-404 0 0,-16 26 312 0 0,14-20-776 0 0,0 2 384 0 0,2 1 0 0 0,2 1-1 0 0,-19 64 1 0 0,11-31-373 0 0,7-23-900 0 0,-23 63-660 0 0,36-101 1196 0 0,-1-2 156 0 0,1 0 0 0 0,0 1-1 0 0,1-1 1 0 0,0 1 0 0 0,0 0 0 0 0,0 8 0 0 0,2-14-786 0 0,0-2-374 0 0,12-3-4771 0 0,0-1 537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40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 11975 0 0,'0'0'267'0'0,"0"0"42"0"0,0 0 17 0 0,0 0-28 0 0,-1 1-58 0 0,-7 6 642 0 0,0 0 0 0 0,1 0-1 0 0,-7 9 1 0 0,5-3-801 0 0,0 0-1 0 0,1 0 1 0 0,0 1 0 0 0,1 0-1 0 0,-9 28 1 0 0,-28 103 2498 0 0,-12 30-185 0 0,49-156-2075 0 0,-22 60 82 0 0,-64 119-1 0 0,77-165-144 0 0,10-20-686 0 0,6-10-562 0 0,1-5-762 0 0,28-42-1749 0 0,-12 11-2726 0 0,-10 17 1505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40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97 10135 0 0,'-11'1'-805'0'0,"-7"0"4098"0"0,13-2 398 0 0,21-2-2222 0 0,152-34 1517 0 0,-162 36-2900 0 0,26-5 801 0 0,58-5 0 0 0,16-1 3 0 0,-97 10-1242 0 0,116-20 409 0 0,-72 19-8372 0 0,-52 3 1877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4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8287 0 0,'0'0'382'0'0,"3"0"-8"0"0,2 1-288 0 0,-2 0-73 0 0,1-1 0 0 0,-1 1 1 0 0,0 0-1 0 0,0 0 0 0 0,1 0 1 0 0,-1 1-1 0 0,0-1 0 0 0,0 1 1 0 0,3 2-1 0 0,-5-3 352 0 0,1-1-204 0 0,1 1 0 0 0,-1 0 0 0 0,0 0 0 0 0,0 0 0 0 0,0 0 0 0 0,0 0 0 0 0,0 1 0 0 0,0-1 0 0 0,0 1 0 0 0,2 2 0 0 0,1 0 88 0 0,45 30 1457 0 0,-35-24-1222 0 0,0-1 0 0 0,-1 2-1 0 0,0 0 1 0 0,0 1 0 0 0,22 25-1 0 0,-34-34-403 0 0,9 12 244 0 0,0 0-1 0 0,-1 0 1 0 0,15 30-1 0 0,-23-40-224 0 0,0 0 0 0 0,0 0 0 0 0,-1 0-1 0 0,0 0 1 0 0,0 0 0 0 0,0 0 0 0 0,0 1 0 0 0,-1-1-1 0 0,0 0 1 0 0,0 1 0 0 0,0-1 0 0 0,-1 0-1 0 0,0 1 1 0 0,0-1 0 0 0,0 0 0 0 0,0 0-1 0 0,-5 9 1 0 0,1-4-92 0 0,0-1-1 0 0,-1 1 0 0 0,0-1 1 0 0,-1-1-1 0 0,0 1 0 0 0,0-1 1 0 0,-1 0-1 0 0,0-1 0 0 0,0 0 1 0 0,-12 8-1 0 0,-12 5-862 0 0,-56 27 0 0 0,43-25-1159 0 0,35-17 1071 0 0,-1-1 0 0 0,0 0 0 0 0,-18 4 0 0 0,26-7 736 0 0,-25 6-1839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43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6447 0 0,'0'0'142'0'0,"0"0"22"0"0,0 0 13 0 0,2 1-20 0 0,14 3 18 0 0,-14-3 561 0 0,-2-1 237 0 0,0 0 41 0 0,-1 8-565 0 0,-1 0 1 0 0,0 0-1 0 0,0 0 0 0 0,-1 0 1 0 0,0-1-1 0 0,0 1 1 0 0,-1-1-1 0 0,-5 10 0 0 0,-5 8 233 0 0,-15 41-439 0 0,-64 126 130 0 0,87-182-256 0 0,1 0 1 0 0,1 1-1 0 0,0 0 0 0 0,0 0 0 0 0,-1 12 1 0 0,3-17-77 0 0,1 0 1 0 0,1 1 0 0 0,-1-1 0 0 0,1 0-1 0 0,0 0 1 0 0,1 0 0 0 0,-1 1 0 0 0,1-1-1 0 0,0 0 1 0 0,4 11 0 0 0,-4-15-542 0 0,0-1 59 0 0,5 7 275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4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8287 0 0,'0'0'382'0'0,"0"0"-8"0"0,2 0-102 0 0,46 2 4062 0 0,-1 0-2760 0 0,-9 1-874 0 0,-1-1 0 0 0,1-1 0 0 0,-1-3 0 0 0,1-1 0 0 0,55-11 0 0 0,104-37-700 0 0,-39 8 0 0 0,50 1 0 0 0,-181 37 0 0 0,18-1-21 0 0,0 1 0 0 0,68 3-1 0 0,-112 2-315 0 0,-1 0-138 0 0,0 0-33 0 0,0 0-140 0 0,0 0-572 0 0,0 0-253 0 0,0 0-51 0 0,0 0-11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5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925 0 13823 0 0,'0'0'315'0'0,"0"0"45"0"0,0 0 21 0 0,0 0-49 0 0,-1 2-220 0 0,-21 57 307 0 0,-58 112 0 0 0,-49 47 702 0 0,89-154-1028 0 0,-102 143-93 0 0,-15-10 0 0 0,133-167 0 0 0,-139 180 34 0 0,117-143-118 0 0,-48 91 1 0 0,89-148-804 0 0,-1 0 1 0 0,-9 12-1 0 0,14-21-136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4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8287 0 0,'0'0'382'0'0,"0"0"-8"0"0,0 0-170 0 0,0 0 176 0 0,0 2 107 0 0,1 1-352 0 0,-1-1 0 0 0,1 1-1 0 0,-1-1 1 0 0,0 1 0 0 0,0-1 0 0 0,0 1-1 0 0,0 0 1 0 0,0-1 0 0 0,0 1 0 0 0,-1-1 0 0 0,1 1-1 0 0,-1-1 1 0 0,0 1 0 0 0,0-1 0 0 0,0 0 0 0 0,-2 5-1 0 0,-3 1 164 0 0,1 0-1 0 0,-1 0 1 0 0,-9 8-1 0 0,9-10-72 0 0,0 1 0 0 0,1 0 0 0 0,-1 0-1 0 0,-6 13 1 0 0,-78 153 455 0 0,73-146-601 0 0,-65 116 1013 0 0,67-113-823 0 0,1 0-1 0 0,-19 61 0 0 0,32-84-268 0 0,-1-1 0 0 0,1 1 0 0 0,0 0 0 0 0,1 10 0 0 0,0-15 0 0 0,0 1 0 0 0,0-1 0 0 0,0 0 0 0 0,0 0 0 0 0,1 0 0 0 0,-1 0 0 0 0,1 1 0 0 0,0-1 0 0 0,-1 0 0 0 0,1 0 0 0 0,0 0 0 0 0,0 0 0 0 0,0 0 0 0 0,1-1 0 0 0,-1 1 0 0 0,0 0 0 0 0,1 0 0 0 0,1 1 0 0 0,-2-3-48 0 0,0 1-1 0 0,0-1 1 0 0,0 1-1 0 0,-1-1 1 0 0,1 1-1 0 0,0-1 1 0 0,0 0-1 0 0,0 1 1 0 0,0-1-1 0 0,0 0 1 0 0,0 0-1 0 0,1 0 1 0 0,-1 0-1 0 0,0 0 1 0 0,0 0-1 0 0,0 0 1 0 0,0 0-1 0 0,0 0 1 0 0,1-1-1 0 0,2 0-294 0 0,0 0-1 0 0,0-1 0 0 0,-1 0 1 0 0,7-3-1 0 0,22-16-1170 0 0,-1-1-20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4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 13823 0 0,'-2'0'315'0'0,"-5"4"-209"0"0,0-1-1 0 0,0 1 1 0 0,1 0 0 0 0,-1 1-1 0 0,1-1 1 0 0,0 1 0 0 0,0 0-1 0 0,1 1 1 0 0,-1 0 0 0 0,1 0-1 0 0,-7 11 1 0 0,-7 7 386 0 0,2 0 1 0 0,1 2-1 0 0,-19 38 0 0 0,-44 151-492 0 0,63-163 471 0 0,-3-2 0 0 0,-1 0-1 0 0,-37 65 1 0 0,32-71-301 0 0,-32 52-239 0 0,56-94-268 0 0,1-2-138 0 0,0 0-33 0 0,0 0-140 0 0,3-22-3569 0 0,1 8 2682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4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66 13823 0 0,'-2'1'315'0'0,"-41"19"17"0"0,24-12-159 0 0,1 1 0 0 0,0 0 0 0 0,1 1 0 0 0,-18 14 0 0 0,-10 7 263 0 0,44-30 51 0 0,1-1 22 0 0,0 0-66 0 0,29 7-278 0 0,-13-8-165 0 0,0-1-1 0 0,-1 0 0 0 0,1-1 0 0 0,-1-1 1 0 0,26-9-1 0 0,4-1 77 0 0,168-53 1851 0 0,13-3-2739 0 0,-200 64-3671 0 0,-2 2-1565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4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4607 0 0,'0'0'208'0'0,"0"0"135"0"0,0 0 440 0 0,0 0 193 0 0,0 0 42 0 0,0 0-63 0 0,6 7 254 0 0,-5-5-1091 0 0,0 0 0 0 0,0 0 0 0 0,0 0 0 0 0,-1 0-1 0 0,1 0 1 0 0,0 0 0 0 0,-1 0 0 0 0,0 0 0 0 0,1 0-1 0 0,-1 1 1 0 0,0-1 0 0 0,0 0 0 0 0,0 0 0 0 0,-1 3-1 0 0,-7 32 1335 0 0,1-14 337 0 0,-22 113 455 0 0,9-40-2244 0 0,17-83 0 0 0,-2 0 0 0 0,-10 22 0 0 0,-2 3 0 0 0,13-27 0 0 0,-1 1 0 0 0,0-1 0 0 0,-9 13 0 0 0,4-12-1110 0 0,4-11-2540 0 0,-1-3-1750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46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3 165 8287 0 0,'0'0'191'0'0,"0"0"26"0"0,0 0 9 0 0,-1 0-34 0 0,0-4-10 0 0,1 3 560 0 0,0 1 234 0 0,0 0 42 0 0,0 0-131 0 0,0 0-508 0 0,0 0 37 0 0,0 0 80 0 0,0 0 14 0 0,0 0 2 0 0,0 0 0 0 0,0 0 0 0 0,20 6 680 0 0,-6-2-848 0 0,3-1-75 0 0,-1-1-1 0 0,1-1 0 0 0,0 0 0 0 0,-1-2 1 0 0,18-1-1 0 0,83-18-255 0 0,-112 19-4 0 0,-2 0-6 0 0,295-54 925 0 0,-171 37 83 0 0,87-16-905 0 0,-132 21-106 0 0,-52 9 0 0 0,1-1 0 0 0,36-12 0 0 0,-44 12 101 0 0,-12 5-5996 0 0,-11 0 97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4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 13823 0 0,'0'0'315'0'0,"0"0"45"0"0,2 1 21 0 0,8 0-314 0 0,-1-1-1 0 0,1 1 1 0 0,-1-1 0 0 0,1-1-1 0 0,9-1 1 0 0,32-2 1864 0 0,-49 5-1914 0 0,0-1-1 0 0,-1 1 1 0 0,1 0 0 0 0,0-1-1 0 0,0 1 1 0 0,-1 0 0 0 0,1 0 0 0 0,-1 0-1 0 0,2 1 1 0 0,0 0-19 0 0,6 6 2 0 0,-1 4 0 0 0,0 0 0 0 0,-1 1 0 0 0,-1-1 0 0 0,0 1 0 0 0,-1 1 0 0 0,0-1 0 0 0,-1 1 0 0 0,0 0 0 0 0,-2 0 0 0 0,3 22 0 0 0,-6-22 129 0 0,0 0 1 0 0,-1-1-1 0 0,-1 1 0 0 0,0-1 0 0 0,-1 0 0 0 0,0 0 1 0 0,-1 0-1 0 0,-11 20 0 0 0,11-21-267 0 0,-1-1-1 0 0,0-1 1 0 0,-1 1 0 0 0,0-1-1 0 0,0 0 1 0 0,-1-1 0 0 0,-16 16-1 0 0,-55 32 323 0 0,12-9-1145 0 0,66-47-710 0 0,2-2-695 0 0,5-5-3052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49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 6447 0 0,'-10'16'6432'0'0,"2"12"-5903"0"0,0 1-586 0 0,-10 6 432 0 0,-1 0 0 0 0,-2-1 0 0 0,-41 50 0 0 0,-3 6 101 0 0,5 13-187 0 0,47-79-135 0 0,5-13 665 0 0,4-6-8330 0 0,4-5 5976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4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117 107 8287 0 0,'-2'0'191'0'0,"-16"10"35"0"0,-27 10 0 0 0,-4 1 2491 0 0,49-21-2667 0 0,0 1-1 0 0,-1-1 0 0 0,1 1 1 0 0,0-1-1 0 0,0 0 0 0 0,-1 1 1 0 0,1-1-1 0 0,0 1 0 0 0,0-1 1 0 0,0 1-1 0 0,0-1 1 0 0,0 1-1 0 0,0-1 0 0 0,0 1 1 0 0,0-1-1 0 0,0 1 0 0 0,0-1 1 0 0,0 0-1 0 0,0 1 0 0 0,0-1 1 0 0,0 1-1 0 0,0-1 0 0 0,0 1 1 0 0,0-1-1 0 0,1 1 0 0 0,-1-1 1 0 0,1 1-1 0 0,5 12 1039 0 0,-3-11-874 0 0,-1 0 1 0 0,1 0 0 0 0,0 0 0 0 0,0-1-1 0 0,0 1 1 0 0,0-1 0 0 0,0 0 0 0 0,0 0-1 0 0,0 0 1 0 0,1 0 0 0 0,-1 0 0 0 0,0-1-1 0 0,0 1 1 0 0,4-1 0 0 0,7 0 262 0 0,26-2-1 0 0,276-49 880 0 0,-7-24 303 0 0,-23 8-3390 0 0,-264 61 707 0 0,-20 5 512 0 0,-5 3-136 0 0,-46 26-3569 0 0,33-17 2682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5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10135 0 0,'0'0'231'0'0,"0"0"29"0"0,0 0 19 0 0,0 0 37 0 0,0 0 125 0 0,0 0 58 0 0,0 0 11 0 0,0 0 2 0 0,1 1 0 0 0,5 3-80 0 0,-3-3-323 0 0,-1 1 0 0 0,0-1 0 0 0,0 1 0 0 0,0 0 0 0 0,0 0 0 0 0,0 0 1 0 0,0 0-1 0 0,0 0 0 0 0,0 0 0 0 0,1 4 0 0 0,-1-4-65 0 0,-1 1-1 0 0,0 0 1 0 0,0 0-1 0 0,0-1 1 0 0,0 1-1 0 0,0 0 1 0 0,-1 0 0 0 0,1 0-1 0 0,-1 0 1 0 0,0 0-1 0 0,0 0 1 0 0,0-1-1 0 0,0 1 1 0 0,0 0-1 0 0,-1 0 1 0 0,1 0-1 0 0,-1 0 1 0 0,0 0-1 0 0,0-1 1 0 0,-1 4-1 0 0,-4 8 325 0 0,0-1 0 0 0,-14 21 0 0 0,16-26-338 0 0,-7 10-26 0 0,-24 39-107 0 0,-42 96 1 0 0,76-151-949 0 0,-2 5-1899 0 0,2-5 1416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5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49 234 8287 0 0,'-12'4'85'0'0,"-14"1"656"0"0,18-5-559 0 0,6 0 560 0 0,2 0 234 0 0,0 0 42 0 0,0 0-63 0 0,0 0-290 0 0,0 0-121 0 0,0 0-28 0 0,87 3 2044 0 0,-8-5-1335 0 0,19-1 110 0 0,-36 2-788 0 0,0-2 0 0 0,103-18-1 0 0,332-89-546 0 0,-393 79 0 0 0,-39 9 0 0 0,113-20 0 0 0,-167 41-292 0 0,1-2 0 0 0,12-3 0 0 0,-22 5-216 0 0,-2 1-4 0 0,-20 13-1752 0 0,5-6-2034 0 0,-2 0-1316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58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229 367 15663 0 0,'0'0'356'0'0,"0"0"50"0"0,0 0 20 0 0,-1 2-42 0 0,-14 45-82 0 0,-23 64 1310 0 0,29-89-1521 0 0,-2 0 1 0 0,-23 39-1 0 0,-58 63-1873 0 0,90-122 1527 0 0,1 0 0 0 0,-1 0 0 0 0,0 0 0 0 0,0 0 1 0 0,0 0-1 0 0,0-1 0 0 0,0 1 0 0 0,0-1 1 0 0,-1 1-1 0 0,1-1 0 0 0,-3 1 0 0 0,3-1-769 0 0,3-6 0 0 0,0-17 0 0 0</inkml:trace>
  <inkml:trace contextRef="#ctx0" brushRef="#br0" timeOffset="1">645 0 10135 0 0,'0'0'224'0'0,"14"2"40"0"0,1-2 16 0 0,-5 0 8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51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8287 0 0,'0'0'382'0'0,"0"0"-8"0"0,-8 4-226 0 0,-10 1 302 0 0,15-5-310 0 0,0 1 1 0 0,0 0-1 0 0,0 0 0 0 0,0 0 1 0 0,0 0-1 0 0,-4 3 0 0 0,4-3 33 0 0,-9 7 246 0 0,10-5-418 0 0,0 0-1 0 0,-1 0 0 0 0,2 0 1 0 0,-1 0-1 0 0,0 0 0 0 0,0 0 1 0 0,1 0-1 0 0,0 1 0 0 0,-1-1 1 0 0,1 1-1 0 0,1-1 0 0 0,-2 7 1 0 0,-5 17 453 0 0,-21 45 427 0 0,-74 169 3939 0 0,29-123-4820 0 0,42-72 0 0 0,23-34-505 0 0,1 1 0 0 0,-1 0 0 0 0,-9 27 0 0 0,16-38-3315 0 0,1-2-1148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5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0 11975 0 0,'0'0'547'0'0,"0"0"-11"0"0,-1 2-344 0 0,-252 372 3614 0 0,203-295-3487 0 0,38-59-28 0 0,0 1-1 0 0,1 0 0 0 0,1 0 0 0 0,1 1 1 0 0,1 0-1 0 0,-10 46 0 0 0,15-56-274 0 0,2-8-16 0 0,0 0 0 0 0,0 1 0 0 0,0-1 0 0 0,1 0 0 0 0,0 0 0 0 0,0 6 0 0 0,0-9-91 0 0,0 0-1 0 0,0 0 0 0 0,0 0 1 0 0,0 0-1 0 0,1 0 0 0 0,-1 0 1 0 0,0 0-1 0 0,1 0 0 0 0,-1 0 1 0 0,1 0-1 0 0,-1 0 0 0 0,1 0 1 0 0,-1 0-1 0 0,1 0 0 0 0,0 0 1 0 0,-1 0-1 0 0,1 0 1 0 0,0-1-1 0 0,0 1 0 0 0,-1 0 1 0 0,1-1-1 0 0,0 1 0 0 0,0 0 1 0 0,0-1-1 0 0,0 1 0 0 0,0-1 1 0 0,0 1-1 0 0,0-1 0 0 0,0 0 1 0 0,0 1-1 0 0,0-1 0 0 0,2 0 1 0 0,-1 1 195 0 0,-1-1-616 0 0,-1 0-136 0 0,0 0-572 0 0,0 0-253 0 0,0 0-563 0 0,0 0-2059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5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98 15663 0 0,'0'0'356'0'0,"0"0"50"0"0,0 0 20 0 0,0 0-42 0 0,-1 2-250 0 0,-5 7-49 0 0,4-6 280 0 0,2-3 122 0 0,6 8 534 0 0,-3-5-903 0 0,0-1 0 0 0,0 0 0 0 0,0 0 0 0 0,0 0 0 0 0,0 0 0 0 0,0 0-1 0 0,1 0 1 0 0,-1-1 0 0 0,1 0 0 0 0,-1 0 0 0 0,1 0 0 0 0,-1 0 0 0 0,1 0 0 0 0,0-1-1 0 0,6 0 1 0 0,5 1-32 0 0,1-2 0 0 0,19-2 0 0 0,34-10-86 0 0,128-40 0 0 0,-145 38 0 0 0,50-22-1179 0 0,-65 22-1527 0 0,-16 8-3777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5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11975 0 0,'0'0'547'0'0,"0"0"-11"0"0,2 0-271 0 0,3 1 17 0 0,0 0-1 0 0,0 0 0 0 0,-1 0 1 0 0,1 1-1 0 0,7 3 0 0 0,1 0 451 0 0,-11-4-633 0 0,0 1-1 0 0,0-1 1 0 0,0 1 0 0 0,-1 0-1 0 0,1-1 1 0 0,0 1-1 0 0,-1 0 1 0 0,1 0-1 0 0,-1 0 1 0 0,0 0 0 0 0,0 0-1 0 0,0 1 1 0 0,0-1-1 0 0,0 0 1 0 0,1 4-1 0 0,-1-4-59 0 0,20 60-20 0 0,-12-33-20 0 0,19 41-1 0 0,-23-60 2 0 0,0-1 0 0 0,0 1 0 0 0,0 0 0 0 0,-2 0 0 0 0,6 20 0 0 0,-8-27 0 0 0,-1 0 0 0 0,0 0 0 0 0,0 0 0 0 0,0 0 0 0 0,0 0 0 0 0,0 0 0 0 0,0 0 0 0 0,-1 0 0 0 0,0 0 0 0 0,1 0 0 0 0,-1 0 0 0 0,0 0 0 0 0,-1 0 0 0 0,1-1 0 0 0,0 1 0 0 0,-1 0 0 0 0,1-1 0 0 0,-1 1 0 0 0,0-1 0 0 0,0 0 0 0 0,0 1 0 0 0,-3 1 0 0 0,-10 8 0 0 0,0 0 0 0 0,-1-2 0 0 0,0 0 0 0 0,0-1 0 0 0,-1 0 0 0 0,0-1 0 0 0,-1-1 0 0 0,0-1 0 0 0,0-1 0 0 0,0 0 0 0 0,-1-1 0 0 0,-25 2 0 0 0,26-8-5610 0 0,18 2 3564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5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0 10135 0 0,'0'0'464'0'0,"0"0"-9"0"0,0 0-155 0 0,0 0 443 0 0,0 0 227 0 0,0 0 44 0 0,0 0-129 0 0,0 0-506 0 0,0 0 37 0 0,0 2 80 0 0,-7 17-357 0 0,1-1 1 0 0,-2 0 0 0 0,-1 0 0 0 0,0 0 0 0 0,-1-1 0 0 0,-1-1-1 0 0,-21 26 1 0 0,-66 68 1300 0 0,44-38-828 0 0,30-38-616 0 0,18-25-29 0 0,1-1 0 0 0,0 1-1 0 0,-6 16 1 0 0,10-24-663 0 0,1-1-257 0 0,0 0-58 0 0,0 0-12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5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119 162 8287 0 0,'-32'5'1015'0'0,"-20"4"-944"0"0,18-2 6291 0 0,137-23-3290 0 0,22-15-1740 0 0,206-25 0 0 0,-276 50-525 0 0,102-25-1 0 0,-122 19-1828 0 0,-33 11 870 0 0,0 0 0 0 0,0 0 0 0 0,0-1 0 0 0,0 1 0 0 0,0 0 0 0 0,0-1 1 0 0,0 1-1 0 0,0-1 0 0 0,-1 0 0 0 0,1 0 0 0 0,-1 1 0 0 0,3-4 0 0 0,-4 4-360 0 0,0 1 0 0 0,0 0 0 0 0,-7-4-5026 0 0,0 1-76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53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11975 0 0,'0'0'547'0'0,"-1"1"-11"0"0,-13 14-72 0 0,1 0-1 0 0,0 1 1 0 0,1 0 0 0 0,1 1-1 0 0,1 0 1 0 0,0 1 0 0 0,-7 19-1 0 0,6-13-316 0 0,-2-1 0 0 0,-1-1 0 0 0,-20 25 0 0 0,19-26-127 0 0,-3 1 677 0 0,-35 35 0 0 0,9-13-59 0 0,32-30-657 0 0,3-4-72 0 0,0 0-1 0 0,0 1 0 0 0,-13 23 1 0 0,21-33-384 0 0,1-1-33 0 0,0 0-140 0 0,0 0-572 0 0,2-1-253 0 0,6-7-51 0 0,2-2-11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5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0 333 10135 0 0,'0'0'231'0'0,"0"0"29"0"0,0 0 19 0 0,5-5 153 0 0,4 0 226 0 0,0 1 1 0 0,0 0 0 0 0,0 0 0 0 0,12-2 0 0 0,11-5 409 0 0,-18 5-771 0 0,10-4 278 0 0,0 1 0 0 0,1 0-1 0 0,31-5 1 0 0,-1 8 496 0 0,0 2 0 0 0,84 5-1 0 0,-72 1-64 0 0,79-8 0 0 0,-122 2-997 0 0,1 0-1 0 0,-1-2 1 0 0,36-13 0 0 0,67-37-445 0 0,-104 45-189 0 0,40-28 0 0 0,-52 31-77 0 0,0-1 0 0 0,0 0-1 0 0,-1-1 1 0 0,0 0 0 0 0,10-13 0 0 0,-20 23 631 0 0,0-1 0 0 0,1 1-1 0 0,-1-1 1 0 0,1 1 0 0 0,-1-1 0 0 0,0 1-1 0 0,1-1 1 0 0,-1 1 0 0 0,0-1-1 0 0,0 1 1 0 0,1-1 0 0 0,-1 1 0 0 0,0-1-1 0 0,0 1 1 0 0,0-1 0 0 0,0 0-1 0 0,0 1 1 0 0,0-1 0 0 0,0 1 0 0 0,0-1-1 0 0,0 0 1 0 0,0 1 0 0 0,0-1 0 0 0,0 1-1 0 0,0-1 1 0 0,0 1 0 0 0,0-1-1 0 0,-1 0 1 0 0,1 1 0 0 0,0-1 0 0 0,0 1-1 0 0,-1-1 1 0 0,1 1 0 0 0,0-1-1 0 0,-1 1 1 0 0,1-1 0 0 0,0 1 0 0 0,-1 0-1 0 0,0-1 1 0 0,0 0-48 0 0,0 1-1 0 0,0-1 1 0 0,0 1-1 0 0,-1-1 1 0 0,1 1 0 0 0,0 0-1 0 0,0 0 1 0 0,0-1-1 0 0,-1 1 1 0 0,1 0 0 0 0,0 0-1 0 0,0 0 1 0 0,0 0-1 0 0,-1 0 1 0 0,1 1 0 0 0,0-1-1 0 0,0 0 1 0 0,-2 1-1 0 0,-2 1-163 0 0,1 0-1 0 0,-1 0 1 0 0,0 0-1 0 0,1 1 1 0 0,-7 4-1 0 0,2-1-63 0 0,-19 14-677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5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0 11975 0 0,'0'0'267'0'0,"0"0"42"0"0,-3 6 315 0 0,0-4-537 0 0,0 1-1 0 0,0-1 0 0 0,0 0 0 0 0,0 0 0 0 0,-1 0 1 0 0,1-1-1 0 0,0 1 0 0 0,-1-1 0 0 0,1 0 1 0 0,-1 0-1 0 0,-5 1 0 0 0,7 0 131 0 0,1-1 0 0 0,-1 1 0 0 0,1 0 1 0 0,-1 0-1 0 0,1 0 0 0 0,0 0 0 0 0,0 1 0 0 0,-2 3 1 0 0,-8 29 1987 0 0,10-27-1999 0 0,-1-1 0 0 0,-1 1 0 0 0,1-1-1 0 0,-7 11 1 0 0,1-2-206 0 0,1 0 0 0 0,-7 21 0 0 0,-5 14 0 0 0,-59 105 0 0 0,59-101 0 0 0,15-47 0 0 0,2-4 0 0 0,1-1 0 0 0,-1 0 0 0 0,0 1 0 0 0,0-1 0 0 0,0 0 0 0 0,0 0 0 0 0,0 0 0 0 0,-1 0 0 0 0,0 0 0 0 0,1-1 0 0 0,-1 1 0 0 0,0-1 0 0 0,-5 4 0 0 0,7-6-5 0 0,-13 9-126 0 0,-20 8 1 0 0,33-17-1262 0 0,1 0-515 0 0,1-1-114 0 0,2-6-25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6:5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1 282 11975 0 0,'0'0'547'0'0,"0"0"-11"0"0,0 0-271 0 0,0 0 133 0 0,0 0 91 0 0,0 0 20 0 0,2-1 71 0 0,17-5 1341 0 0,27-14 0 0 0,-29 13-1742 0 0,-1 0 0 0 0,1 0 0 0 0,19-3 0 0 0,114-24 2444 0 0,91-18-1584 0 0,-50 6-1039 0 0,62-12 0 0 0,-177 44 0 0 0,-65 11-508 0 0,-9-1-2201 0 0,-16-5-1731 0 0,3 5 2393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5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0 11975 0 0,'-28'47'649'0'0,"-35"85"-1"0"0,20-40-649 0 0,16-36-67 0 0,-86 168 214 0 0,-18-10-1093 0 0,89-157 26 0 0,-2-2 1 0 0,-3-3-1 0 0,-1-1 1 0 0,-58 45-1 0 0,82-77 409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0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34 4607 0 0,'0'0'102'0'0,"0"0"20"0"0,0 0 6 0 0,9-1 0 0 0,35-10-128 0 0,-42 11 273 0 0,8-2-387 0 0,-10 2 176 0 0,0 0 1 0 0,0 0 0 0 0,-1 0-1 0 0,1-1 1 0 0,0 1 0 0 0,0 0-1 0 0,0 0 1 0 0,0 0 0 0 0,0 0-1 0 0,0 0 1 0 0,0 0 0 0 0,0 0-1 0 0,0 0 1 0 0,0 0 0 0 0,0 0-1 0 0,0 0 1 0 0,-1 0 0 0 0,1 0-1 0 0,0 0 1 0 0,0-1-1 0 0,0 1 1 0 0,0 0 0 0 0,0 0-1 0 0,0 0 1 0 0,0 0 0 0 0,0 0-1 0 0,0 0 1 0 0,0 0 0 0 0,0 0-1 0 0,0 0 1 0 0,0 0 0 0 0,0-1-1 0 0,0 1 1 0 0,0 0 0 0 0,0 0-1 0 0,0 0 1 0 0,0 0-1 0 0,0 0 1 0 0,0 0 0 0 0,0 0-1 0 0,0 0 1 0 0,0 0 0 0 0,0-1-1 0 0,0 1 1 0 0,1 0 0 0 0,-1 0-1 0 0,0 0 1 0 0,0 0 0 0 0,0 0-1 0 0,0 0 1 0 0,0 0 0 0 0,0 0-1 0 0,0 0 1 0 0,0 0 0 0 0,0 0-1 0 0,0 0 1 0 0,0 0-1 0 0,0 0 1 0 0,1 0 0 0 0,-1 0-1 0 0,0 0 1 0 0,0-1 0 0 0,0 1-1 0 0,-1 0 309 0 0,1 0 117 0 0,0 0 21 0 0,0 0 3 0 0,0 0 0 0 0,0 0 0 0 0,0 0 0 0 0,0 0-69 0 0,0 0-222 0 0,0 0 166 0 0,0 0 101 0 0,0 0 21 0 0,0 0-66 0 0,-1-1-294 0 0,1 0-108 0 0,0 0 0 0 0,0 1 0 0 0,0-1 0 0 0,-1 1 0 0 0,1-1 0 0 0,0 1 0 0 0,-1-1-1 0 0,1 0 1 0 0,0 1 0 0 0,-1-1 0 0 0,1 1 0 0 0,-1-1 0 0 0,1 1 0 0 0,-1 0 0 0 0,1-1 0 0 0,-1 1-1 0 0,1 0 1 0 0,-1-1 0 0 0,1 1 0 0 0,-1 0 0 0 0,1-1 0 0 0,-1 1 0 0 0,0 0 0 0 0,1 0 0 0 0,-1 0-1 0 0,0-1 1 0 0,1 1 0 0 0,-1 0 0 0 0,1 0 0 0 0,-2 0 0 0 0,-9-1 811 0 0,10 1-465 0 0,1 0 101 0 0,0 0 21 0 0,0 0-66 0 0,-2 0-294 0 0,-5 0-133 0 0,-1 1 56 0 0,7-1 299 0 0,1 0 117 0 0,0 0 21 0 0,0 0-66 0 0,1 2-294 0 0,3 5-133 0 0,3 0-16 0 0,0 0 0 0 0,5 3 0 0 0,-9-4 0 0 0,2 4 0 0 0,-2 0 0 0 0,-3-9 0 0 0,0 1 0 0 0,0-1 0 0 0,0 1 0 0 0,1-1 0 0 0,-1 1 0 0 0,1-1 0 0 0,-1 1 0 0 0,1-1 0 0 0,-1 1 0 0 0,1-1 0 0 0,0 0 0 0 0,0 1 0 0 0,-1-1 0 0 0,1 0 0 0 0,0 0 0 0 0,0 0 0 0 0,0 1 0 0 0,0-1 0 0 0,1 0 0 0 0,0 0 0 0 0,4 5 0 0 0,-5-5-2 0 0,0 0 1 0 0,0 0-1 0 0,-1 0 0 0 0,1 0 0 0 0,0-1 0 0 0,0 1 1 0 0,0 0-1 0 0,0 0 0 0 0,0-1 0 0 0,1 1 0 0 0,-1 0 1 0 0,0-1-1 0 0,0 1 0 0 0,0-1 0 0 0,0 1 1 0 0,1-1-1 0 0,-1 0 0 0 0,0 0 0 0 0,0 1 0 0 0,2-1 1 0 0,11 3 481 0 0,-11-1-319 0 0,-2-2-30 0 0,1 1 0 0 0,0 0 1 0 0,0 0-1 0 0,0 0 0 0 0,-1 1 1 0 0,1-1-1 0 0,-1 0 0 0 0,1 1 1 0 0,-1-1-1 0 0,3 3 0 0 0,-1-2-131 0 0,15 18 0 0 0,-5-1 0 0 0,-6-12 0 0 0,1 2 0 0 0,0-2 0 0 0,-1 2 0 0 0,-1-1 0 0 0,0 0 0 0 0,1 1 0 0 0,-1 1 0 0 0,0-1 0 0 0,0 0 0 0 0,3 7 0 0 0,-7-13 0 0 0,20 21 0 0 0,-20-23 0 0 0,-1 1 0 0 0,1-1 0 0 0,-1 1 0 0 0,0-1 0 0 0,1 1 0 0 0,-1 0 0 0 0,0 0 0 0 0,0 0 0 0 0,0-1 0 0 0,0 1 0 0 0,0 0 0 0 0,-1 0 0 0 0,2 4 0 0 0,-1-2 0 0 0,0 0 0 0 0,0 0 0 0 0,1-1 0 0 0,-1 1 0 0 0,1 0 0 0 0,0-1 0 0 0,0 1 0 0 0,1-1 0 0 0,-1 0 0 0 0,3 4 0 0 0,-2-5 0 0 0,-2-1 0 0 0,0 0 0 0 0,0 0 0 0 0,-1-1 0 0 0,1 1 0 0 0,0 0 0 0 0,-1 0 0 0 0,1 0 0 0 0,0 0 0 0 0,-1 0 0 0 0,1 0 0 0 0,-1 0 0 0 0,0 0 0 0 0,1 0 0 0 0,-1 1 0 0 0,0 0 0 0 0,2 1 0 0 0,-2-1 0 0 0,-2 14 0 0 0,2-14 0 0 0,0-1 0 0 0,0 1 0 0 0,0 0 0 0 0,-1-1 0 0 0,1 1 0 0 0,0 0 0 0 0,-1-1 0 0 0,1 1 0 0 0,-1-1 0 0 0,0 1 0 0 0,1-1 0 0 0,-1 1 0 0 0,0-1 0 0 0,0 0 0 0 0,0 1 0 0 0,0-1 0 0 0,0 0 0 0 0,0 0 0 0 0,-1 0 0 0 0,-1 2 0 0 0,-3 2 0 0 0,-12 12 0 0 0,-6 4 0 0 0,-7 6 0 0 0,30-23 0 0 0,-4-1 0 0 0,-10 9 0 0 0,8-7 0 0 0,2 2 0 0 0,0 1 0 0 0,-1-3 0 0 0,-63 47 0 0 0,60-45 0 0 0,0-1 0 0 0,0-1 0 0 0,-1 0 0 0 0,0 0 0 0 0,0-1 0 0 0,0 0 0 0 0,-11 3 0 0 0,-1 0 0 0 0,13-4 0 0 0,3 0 0 0 0,12 2 0 0 0,51 25 0 0 0,-24-9 0 0 0,-9-3 0 0 0,-18-12 0 0 0,-3-4 0 0 0,-1 1 0 0 0,1-1 0 0 0,0 0 0 0 0,0 0 0 0 0,0-1 0 0 0,0 1 0 0 0,6 2 0 0 0,1-1 0 0 0,-3 1 0 0 0,-8 4 0 0 0,0-8 0 0 0,1 1 0 0 0,0 0 0 0 0,0-1 0 0 0,0 1 0 0 0,-1-1 0 0 0,1 1 0 0 0,0 0 0 0 0,-1-1 0 0 0,1 1 0 0 0,0-1 0 0 0,-1 1 0 0 0,1-1 0 0 0,-1 1 0 0 0,1-1 0 0 0,-1 1 0 0 0,1-1 0 0 0,-1 1 0 0 0,1-1 0 0 0,-1 0 0 0 0,0 1 0 0 0,-11 6 0 0 0,10-6 0 0 0,-6 3 0 0 0,-7 2 0 0 0,12-4 0 0 0,-11 4 0 0 0,-24 1 0 0 0,2-3 0 0 0,28-2 0 0 0,3 0 0 0 0,0 0 0 0 0,0 0 0 0 0,0-1 0 0 0,-10 2 0 0 0,-16 4 0 0 0,26-2 0 0 0,9 3 0 0 0,3-1 0 0 0,0 0 0 0 0,0 0 0 0 0,10 7 0 0 0,-9-8 0 0 0,-1 0 0 0 0,0 0 0 0 0,0 1 0 0 0,7 8 0 0 0,-3 2 0 0 0,17 35 0 0 0,-18-31 0 0 0,13 20 0 0 0,-9-19 0 0 0,-10-17 0 0 0,-3-2 0 0 0,1 0 0 0 0,-1 0 0 0 0,1 0 0 0 0,-1-1 0 0 0,0 1 0 0 0,1 6 0 0 0,-1-4 0 0 0,0-1 0 0 0,0 0 0 0 0,-1 1 0 0 0,0-1 0 0 0,0 1 0 0 0,0-1 0 0 0,0 1 0 0 0,-1-1 0 0 0,0 1 0 0 0,0-1 0 0 0,0 1 0 0 0,0-1 0 0 0,-1 0 0 0 0,0 0 0 0 0,1 0 0 0 0,-2 0 0 0 0,1 0 0 0 0,0 0 0 0 0,-1 0 0 0 0,0-1 0 0 0,1 1 0 0 0,-1-1 0 0 0,-1 0 0 0 0,1 0 0 0 0,0 0 0 0 0,-1 0 0 0 0,0 0 0 0 0,-5 2 0 0 0,-51 38 0 0 0,43-31 0 0 0,14-11 0 0 0,-11 9 0 0 0,10-6 0 0 0,1 0 0 0 0,0-1 0 0 0,0 1 0 0 0,0 0 0 0 0,-5 9 0 0 0,3-4 0 0 0,0-1 0 0 0,-11 14 0 0 0,8-9 0 0 0,-9 23 0 0 0,10-27 0 0 0,3-9 0 0 0,3 0 0 0 0,-6 2 0 0 0,-1-1-437 0 0,0 0 0 0 0,0 1-1 0 0,1 0 1 0 0,-1 1 0 0 0,0 0-1 0 0,1 0 1 0 0,0 1 0 0 0,-9 5-1 0 0,-19 9-3923 0 0,25-13 2826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3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160 209 6447 0 0,'-2'0'142'0'0,"-16"3"210"0"0,13-2-288 0 0,0 1 0 0 0,0-2 0 0 0,0 1 1 0 0,-9 0-1 0 0,13-1 672 0 0,1 0 237 0 0,0 0 41 0 0,0 0-129 0 0,0 1-581 0 0,-2 6-196 0 0,2-5 275 0 0,15 6 768 0 0,-7-2-784 0 0,1-4-154 0 0,-1-1-1 0 0,1 1 1 0 0,-1-1 0 0 0,0-1-1 0 0,1 0 1 0 0,-1 0-1 0 0,1 0 1 0 0,11-3 0 0 0,4 0 17 0 0,-1 1-230 0 0,0-2 0 0 0,37-10 0 0 0,43-20 0 0 0,-96 31 0 0 0,142-64 0 0 0,-102 44 0 0 0,-38 19-9 0 0,1-1 0 0 0,-1 0 0 0 0,0-1 0 0 0,0 0 0 0 0,0-1-1 0 0,13-13 1 0 0,-21 19-31 0 0,-1 1 0 0 0,0-1 1 0 0,0 1-1 0 0,1-1 0 0 0,-1 1 0 0 0,0-1 0 0 0,0 1 0 0 0,0-1 0 0 0,0 1 0 0 0,1-1 0 0 0,-1 1 1 0 0,0-1-1 0 0,0 1 0 0 0,0-1 0 0 0,0 1 0 0 0,0-1 0 0 0,-1 1 0 0 0,1-1 0 0 0,0 0 0 0 0,0 1 1 0 0,0-1-1 0 0,0 1 0 0 0,-1-1 0 0 0,1 1 0 0 0,0-1 0 0 0,0 1 0 0 0,-1 0 0 0 0,0-2 0 0 0,-9-8-635 0 0,6 8 526 0 0,1 0 0 0 0,-1 0 0 0 0,1 1 0 0 0,-1-1 0 0 0,0 1 1 0 0,0 0-1 0 0,1 0 0 0 0,-8 0 0 0 0,-34 0-587 0 0,32 1 684 0 0,-36 2 49 0 0,0 3 0 0 0,1 2 0 0 0,-1 2 0 0 0,-68 22-1 0 0,44-14 4 0 0,50-13 16 0 0,1 1 0 0 0,0 2 0 0 0,-38 15 0 0 0,53-18 122 0 0,0 1 0 0 0,1-1 0 0 0,-1 1 0 0 0,1 0-1 0 0,1 1 1 0 0,-1 0 0 0 0,1-1 0 0 0,0 2-1 0 0,0-1 1 0 0,0 1 0 0 0,1-1 0 0 0,0 1 0 0 0,1 0-1 0 0,0 1 1 0 0,0-1 0 0 0,-3 11 0 0 0,1 1 131 0 0,0 0 1 0 0,2 0 0 0 0,0 1-1 0 0,1-1 1 0 0,2 31-1 0 0,1-28-262 0 0,1 0 0 0 0,8 38-1 0 0,-8-50-6 0 0,1-1-1 0 0,0 0 1 0 0,0 0-1 0 0,1 0 1 0 0,0 0 0 0 0,1-1-1 0 0,0 1 1 0 0,11 13-1 0 0,-13-19 45 0 0,1 0 0 0 0,-1 0-1 0 0,0 0 1 0 0,1-1 0 0 0,0 1-1 0 0,0-1 1 0 0,0 0-1 0 0,0 0 1 0 0,0-1 0 0 0,0 1-1 0 0,0-1 1 0 0,0 0 0 0 0,1 0-1 0 0,-1 0 1 0 0,0 0 0 0 0,1-1-1 0 0,-1 0 1 0 0,1 0 0 0 0,-1 0-1 0 0,0 0 1 0 0,1-1 0 0 0,4-1-1 0 0,8-2 163 0 0,1-1-1 0 0,-1 0 1 0 0,-1-1 0 0 0,18-9-1 0 0,33-18-1593 0 0,73-47-1 0 0,-111 60 366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3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10135 0 0,'0'0'464'0'0,"0"0"-9"0"0,-2 0-295 0 0,-9 3-147 0 0,9-3 8 0 0,1 1 0 0 0,0-1 0 0 0,0 0 1 0 0,-1 0-1 0 0,1 1 0 0 0,0-1 1 0 0,0 1-1 0 0,0-1 0 0 0,-1 1 1 0 0,1-1-1 0 0,0 1 0 0 0,0 0 1 0 0,0 0-1 0 0,0-1 0 0 0,0 1 0 0 0,0 0 1 0 0,0 0-1 0 0,1 0 0 0 0,-1 0 1 0 0,-1 2-1 0 0,-2 5 127 0 0,-1 0 1 0 0,1 0-1 0 0,1 1 0 0 0,0-1 1 0 0,0 1-1 0 0,1 0 0 0 0,0 0 1 0 0,0 0-1 0 0,1 0 0 0 0,0 0 1 0 0,1 0-1 0 0,0 0 0 0 0,0 1 1 0 0,1-1-1 0 0,0 0 0 0 0,1 0 1 0 0,0 0-1 0 0,0 0 0 0 0,5 12 1 0 0,-1-7 99 0 0,1 0 1 0 0,0 0-1 0 0,1-1 1 0 0,0 0 0 0 0,1-1-1 0 0,1 1 1 0 0,0-2-1 0 0,0 1 1 0 0,1-1 0 0 0,22 16-1 0 0,-18-16 8 0 0,1 0 0 0 0,0-1 0 0 0,29 12 0 0 0,-34-17-128 0 0,1-1 0 0 0,-1-1 0 0 0,0 0 0 0 0,1 0 0 0 0,0-1 0 0 0,-1-1 0 0 0,14 0 0 0 0,-7-1-1101 0 0,1 0 0 0 0,23-5-1 0 0,-39 4 548 0 0,1 1-1 0 0,-1-1 0 0 0,0 0 1 0 0,0 0-1 0 0,5-3 0 0 0,-7 3-85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32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0 13823 0 0,'0'0'315'0'0,"0"0"45"0"0,0 0 21 0 0,-2 1-49 0 0,-3 0-320 0 0,0 2-1 0 0,0-1 1 0 0,0 0-1 0 0,0 1 1 0 0,0 0-1 0 0,1 0 0 0 0,-1 0 1 0 0,1 1-1 0 0,0-1 1 0 0,-7 8-1 0 0,-6 4-13 0 0,-5 5 2 0 0,-67 50 0 0 0,22-22 0 0 0,-62 37 0 0 0,102-71 0 0 0,-16 10 0 0 0,-53 37 0 0 0,73-40 0 0 0,18-12-65 0 0,5-7 12 0 0,-1-1 0 0 0,1 0 0 0 0,0 0 0 0 0,0 0 0 0 0,0 0 0 0 0,0 1-1 0 0,0-1 1 0 0,1 0 0 0 0,-1 0 0 0 0,0 0 0 0 0,1 0 0 0 0,-1 1 0 0 0,0-1 0 0 0,1 0 0 0 0,-1 0 0 0 0,1 0 0 0 0,0 0 0 0 0,-1 0 0 0 0,1 0 0 0 0,0 0 0 0 0,0 0-1 0 0,-1-1 1 0 0,1 1 0 0 0,1 1 0 0 0,10 4-459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3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363 224 10135 0 0,'0'0'231'0'0,"0"0"29"0"0,0 0 19 0 0,0 0 37 0 0,0 0 125 0 0,0-2 58 0 0,-2-12-148 0 0,1-1 1 0 0,0 0 0 0 0,2 0 0 0 0,-1 0 0 0 0,2 0 0 0 0,0 0 0 0 0,0 0-1 0 0,8-20 1 0 0,-3-5-352 0 0,-7 39 0 0 0,0 0 0 0 0,1 0 0 0 0,-1 1 0 0 0,0-1 0 0 0,0 0 0 0 0,0 0 0 0 0,0 1 0 0 0,0-1 0 0 0,0 0 0 0 0,0 0 0 0 0,0 1 0 0 0,0-1 0 0 0,0 0 0 0 0,0 0 0 0 0,0 1 0 0 0,-1-1 0 0 0,1 0 0 0 0,0 1 0 0 0,0-1 0 0 0,-1 0 0 0 0,1 1 0 0 0,-1-1 0 0 0,1 0 0 0 0,0 1 0 0 0,-1-1 0 0 0,1 1 0 0 0,-1-1 0 0 0,0 1 0 0 0,1-1 0 0 0,-1 1 0 0 0,1-1 0 0 0,-1 1 0 0 0,0-1 0 0 0,1 1 0 0 0,-1 0 0 0 0,0-1 0 0 0,1 1 0 0 0,-1 0 0 0 0,-1-1 0 0 0,0 1 0 0 0,0-1 0 0 0,-1 1 0 0 0,1-1 0 0 0,-1 1 0 0 0,0 0 0 0 0,1-1 0 0 0,-1 1 0 0 0,0 0 0 0 0,1 1 0 0 0,-1-1 0 0 0,0 0 0 0 0,1 1 0 0 0,-1 0 0 0 0,1-1 0 0 0,-1 1 0 0 0,1 0 0 0 0,-4 2 0 0 0,-4 2 0 0 0,0 1 0 0 0,-13 11 0 0 0,5-5 0 0 0,-16 10 0 0 0,13-9 0 0 0,0 1 0 0 0,0 1 0 0 0,-21 20 0 0 0,27-21 0 0 0,1 1 0 0 0,0 1 0 0 0,-19 30 0 0 0,20-27 0 0 0,-10 17 0 0 0,22-33 0 0 0,-1-1 0 0 0,1 0 0 0 0,0 1 0 0 0,0-1 0 0 0,1 1 0 0 0,-1-1 0 0 0,0 1 0 0 0,1-1 0 0 0,0 1 0 0 0,0 0 0 0 0,-1-1 0 0 0,2 5 0 0 0,-1-6 5 0 0,0 0-1 0 0,0 0 1 0 0,1 0-1 0 0,-1 0 1 0 0,1 0-1 0 0,-1 0 0 0 0,1 0 1 0 0,-1 0-1 0 0,1 0 1 0 0,-1 0-1 0 0,1 0 1 0 0,0 0-1 0 0,0 0 1 0 0,-1-1-1 0 0,1 1 0 0 0,0 0 1 0 0,0-1-1 0 0,0 1 1 0 0,0 0-1 0 0,1 0 1 0 0,1 0 20 0 0,-1 0 1 0 0,1 0 0 0 0,0-1-1 0 0,-1 1 1 0 0,1-1 0 0 0,0 1 0 0 0,-1-1-1 0 0,5 0 1 0 0,4-1 119 0 0,0 0 0 0 0,1-1-1 0 0,11-3 1 0 0,-21 4-118 0 0,16-4 133 0 0,0 0-1 0 0,0-1 1 0 0,0-1-1 0 0,-1-1 1 0 0,0 0 0 0 0,21-14-1 0 0,-26 14-159 0 0,-8 6 0 0 0,1 0 0 0 0,-1-1 0 0 0,0 0 0 0 0,6-6 0 0 0,-10 9 0 0 0,1 0 0 0 0,-1 0 0 0 0,0-1 0 0 0,0 1 0 0 0,0 0 0 0 0,0 0 0 0 0,0 0 0 0 0,0 0 0 0 0,0 0 0 0 0,1-1 0 0 0,-1 1 0 0 0,0 0 0 0 0,0 0 0 0 0,0 0 0 0 0,0 0 0 0 0,1 0 0 0 0,-1 0 0 0 0,0 0 0 0 0,0 0 0 0 0,0 0 0 0 0,1 0 0 0 0,-1 0 0 0 0,0 0 0 0 0,0 0 0 0 0,0 0 0 0 0,0 0 0 0 0,1 0 0 0 0,-1 0 0 0 0,0 0 0 0 0,0 0 0 0 0,0 0 0 0 0,1 0 0 0 0,-1 0 0 0 0,0 0 0 0 0,0 0 0 0 0,0 0 0 0 0,1 0 0 0 0,-1 4 0 0 0,1 0 0 0 0,0 0 0 0 0,-1-1 0 0 0,1 1 0 0 0,-1 0 0 0 0,0 0 0 0 0,-1 0 0 0 0,1 0 0 0 0,-2 5 0 0 0,1 4 0 0 0,-9 50 0 0 0,0 4 0 0 0,11-58 96 0 0,3-9 1 0 0,0-5-1059 0 0,7-8-3043 0 0,-1-2-1405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3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13823 0 0,'0'0'315'0'0,"0"0"45"0"0,0 0 21 0 0,0 0-49 0 0,0 0-149 0 0,0 0 194 0 0,0 0 110 0 0,0 0 22 0 0,-1 1-66 0 0,-4 3-422 0 0,0-1-1 0 0,0 0 1 0 0,0 0-1 0 0,0 0 1 0 0,-1 0 0 0 0,1-1-1 0 0,-9 3 1 0 0,5-2-21 0 0,0 1 0 0 0,-11 6 0 0 0,-16 8-17 0 0,25-14 47 0 0,1 1-1 0 0,-14 9 1 0 0,13-6 309 0 0,0 1 1 0 0,0-1-1 0 0,1 2 0 0 0,-14 15 1 0 0,19-19-309 0 0,0 1 0 0 0,1 0 0 0 0,0 0 0 0 0,0 0 0 0 0,0 0 0 0 0,1 1 0 0 0,1-1 0 0 0,-5 16 0 0 0,5-15-31 0 0,1 0 0 0 0,-1 0 0 0 0,1 0 0 0 0,1 0 0 0 0,-1 1 0 0 0,2 10 0 0 0,0-16 0 0 0,-1-1 0 0 0,1 1 0 0 0,0 0 0 0 0,0-1 0 0 0,0 1 0 0 0,0-1 0 0 0,0 0 0 0 0,1 1 0 0 0,-1-1 0 0 0,1 0 0 0 0,-1 0 0 0 0,1 1 0 0 0,0-2 0 0 0,0 1 0 0 0,0 0 0 0 0,0 0 0 0 0,0 0 0 0 0,0-1 0 0 0,0 1 0 0 0,1-1 0 0 0,-1 0 0 0 0,1 0 0 0 0,2 1 0 0 0,1 0 0 0 0,0 0 0 0 0,0-1 0 0 0,0 0 0 0 0,0 0 0 0 0,0 0 0 0 0,0-1 0 0 0,-1 0 0 0 0,1 0 0 0 0,0-1 0 0 0,7-1 0 0 0,10-3 0 0 0,28-9 0 0 0,-39 10 0 0 0,11-3-1050 0 0,0-2-1 0 0,0-1 0 0 0,41-24 1 0 0,-29 12-484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3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4 11975 0 0,'0'0'547'0'0,"0"0"-11"0"0,1-1-344 0 0,5-1-97 0 0,-4 2 281 0 0,4 11 622 0 0,-4-8-878 0 0,-1 1 1 0 0,0-1-1 0 0,0 1 0 0 0,0 0 0 0 0,0-1 1 0 0,-1 1-1 0 0,1 0 0 0 0,-1 0 0 0 0,0 0 0 0 0,0-1 1 0 0,-1 5-1 0 0,-2 7 331 0 0,-5 21 1 0 0,5-25-307 0 0,-2 4-121 0 0,0-1-1 0 0,-2 1 1 0 0,1-1-1 0 0,-2 0 1 0 0,0-1 0 0 0,-11 16-1 0 0,7-10 254 0 0,2 1 0 0 0,0 0 0 0 0,-13 41 0 0 0,-11 25 498 0 0,-65 80-495 0 0,77-132 48 0 0,-48 59 886 0 0,22-34-839 0 0,-134 182-359 0 0,134-165-892 0 0,46-74 694 0 0,0 0-170 0 0,1 0-4032 0 0,1-2-1414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33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13823 0 0,'0'0'315'0'0,"0"0"45"0"0,0 0 21 0 0,0 0-49 0 0,1 1-220 0 0,6 1 242 0 0,-1 0-1 0 0,1 0 1 0 0,-1 0 0 0 0,1-1-1 0 0,-1 0 1 0 0,1 0-1 0 0,0-1 1 0 0,-1 0-1 0 0,12-1 1 0 0,11 0 153 0 0,19 0-8 0 0,-1-2 0 0 0,70-14 0 0 0,-48 2-573 0 0,-1-3 1 0 0,87-34-1 0 0,-112 34-1793 0 0,-1-3 1 0 0,-1-1-1 0 0,39-28 0 0 0,-56 32 331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33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0 11975 0 0,'0'0'547'0'0,"0"0"-11"0"0,0 2-344 0 0,-7 14 282 0 0,0-1 0 0 0,-1 0 0 0 0,-17 25 0 0 0,3-7 509 0 0,-13 26-113 0 0,-162 250 436 0 0,114-194-418 0 0,-159 248-658 0 0,215-317-236 0 0,10-18-59 0 0,1 1 0 0 0,-13 32 0 0 0,29-60-986 0 0,0-1-385 0 0,4-1-78 0 0,18-7-20 0 0</inkml:trace>
  <inkml:trace contextRef="#ctx0" brushRef="#br0" timeOffset="1">412 755 13823 0 0,'0'0'315'0'0,"0"0"45"0"0,0 0 21 0 0,0 0-49 0 0,0 1-220 0 0,0 4 24 0 0,0-1 0 0 0,0 0 0 0 0,-1 0 0 0 0,1 1 0 0 0,-1-1 0 0 0,0 0 0 0 0,0 0 0 0 0,-2 4 0 0 0,-4 20 527 0 0,5-2-607 0 0,2 0-1 0 0,3 31 1 0 0,-2-39-58 0 0,1-4 2 0 0,0 0 0 0 0,2-1 0 0 0,-1 1 0 0 0,2-1 0 0 0,0 0 0 0 0,0 0 0 0 0,1-1 0 0 0,1 0 0 0 0,0 0 0 0 0,0 0 0 0 0,1-1 0 0 0,1 0 0 0 0,16 16 0 0 0,-24-25-79 0 0,1-1 0 0 0,0 1 0 0 0,0-1-1 0 0,0 1 1 0 0,0-1 0 0 0,0 0 0 0 0,1 1-1 0 0,-1-1 1 0 0,0 0 0 0 0,0-1 0 0 0,1 1-1 0 0,-1 0 1 0 0,1-1 0 0 0,-1 1 0 0 0,0-1 0 0 0,1 0-1 0 0,-1 0 1 0 0,1 0 0 0 0,-1 0 0 0 0,1 0-1 0 0,-1 0 1 0 0,1-1 0 0 0,-1 1 0 0 0,0-1-1 0 0,1 0 1 0 0,-1 0 0 0 0,0 0 0 0 0,1 0 0 0 0,3-2-1 0 0,-1-1-332 0 0,0 0-1 0 0,0 0 0 0 0,0 0 1 0 0,-1 0-1 0 0,1-1 0 0 0,-1 0 1 0 0,0 0-1 0 0,0 0 1 0 0,-1 0-1 0 0,5-9 0 0 0,3-9-4111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34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1 13823 0 0,'0'0'315'0'0,"0"0"45"0"0,0 0 21 0 0,0 0-49 0 0,0 0-149 0 0,0 0 194 0 0,-2 8 619 0 0,-1 6-329 0 0,-1 8 62 0 0,-1 1 1 0 0,-1-1-1 0 0,-9 22 0 0 0,-26 48-89 0 0,-4-2 0 0 0,-3-2 0 0 0,-102 139 0 0 0,34-71-5 0 0,-23 30-662 0 0,99-134 27 0 0,-45 78 0 0 0,72-106 0 0 0,0 0 0 0 0,2 0 0 0 0,1 1 0 0 0,1 1 0 0 0,1-1 0 0 0,-5 33 0 0 0,12-53-4 0 0,0 18-125 0 0,1-21-567 0 0,6 3-2496 0 0,-5-4-3971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58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8 351 15663 0 0,'0'0'356'0'0,"0"0"50"0"0,0 0 20 0 0,0 0-42 0 0,1-1-250 0 0,35-51 316 0 0,-16 27 156 0 0,-8 10-134 0 0,0 1-1 0 0,19-17 0 0 0,-19 21-177 0 0,128-103 1071 0 0,-119 98-1371 0 0,1 1 1 0 0,1 1 0 0 0,0 1-1 0 0,47-17 1 0 0,-65 27 5 0 0,-1 1 0 0 0,1 0 0 0 0,0 0 0 0 0,0 0 0 0 0,0 1 0 0 0,0 0 0 0 0,0 0 0 0 0,0 0 0 0 0,0 0 0 0 0,0 1 0 0 0,-1 0 0 0 0,1 0 0 0 0,0 0 0 0 0,0 0 0 0 0,0 1 0 0 0,-1 0 0 0 0,1 0 0 0 0,-1 0 0 0 0,0 1 0 0 0,1-1 0 0 0,-1 1 0 0 0,7 6 0 0 0,-7-5 0 0 0,0 1 0 0 0,0-1 0 0 0,0 1 0 0 0,-1 0 0 0 0,1 0 0 0 0,-1 1 0 0 0,0-1 0 0 0,-1 1 0 0 0,1-1 0 0 0,-1 1 0 0 0,0 0 0 0 0,-1 0 0 0 0,1 0 0 0 0,-1 0 0 0 0,0 0 0 0 0,-1 0 0 0 0,1 0 0 0 0,-2 8 0 0 0,0-3 3 0 0,-1 1 0 0 0,-1 0 0 0 0,0-1 0 0 0,0 1 0 0 0,-1-1 0 0 0,-1 0 0 0 0,0 0 0 0 0,0 0-1 0 0,-1-1 1 0 0,-1 0 0 0 0,-11 15 0 0 0,-6 4-148 0 0,-2-1-1 0 0,-38 33 1 0 0,40-41-87 0 0,0 0 0 0 0,-2-2 0 0 0,0-1 0 0 0,-55 27 0 0 0,62-36-121 0 0,-1 0 0 0 0,-1-1 0 0 0,1-2 0 0 0,-24 5 0 0 0,28-8-930 0 0,0-1 0 0 0,-1 0 0 0 0,-19-1 0 0 0,14-3-4331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1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1067 8287 0 0,'-7'6'408'0'0,"-4"7"124"0"0,10-12-144 0 0,1-1 110 0 0,0 0 12 0 0,0 0 2 0 0,0 0 0 0 0,0-1 169 0 0,0 0-623 0 0,0 0 1 0 0,0 0-1 0 0,-1 0 1 0 0,1 0-1 0 0,0 0 1 0 0,0 0-1 0 0,0 0 1 0 0,1 0-1 0 0,-1 0 1 0 0,0 0-1 0 0,0 0 0 0 0,1 0 1 0 0,-1 0-1 0 0,0 0 1 0 0,1-1-1 0 0,31-66 1398 0 0,-22 46-815 0 0,1 1 0 0 0,2 0 0 0 0,17-23 0 0 0,50-56 1092 0 0,-33 44-1342 0 0,238-269-375 0 0,-176 209-16 0 0,42-43 0 0 0,-9 28 0 0 0,-133 125 0 0 0,-9 7 0 0 0,0-1 0 0 0,1 0 0 0 0,-1 0 0 0 0,0 1 0 0 0,1-1 0 0 0,-1 0 0 0 0,0 1 0 0 0,1-1 0 0 0,-1 0 0 0 0,0 1 0 0 0,0-1 0 0 0,1 0 0 0 0,-1 1 0 0 0,0-1 0 0 0,0 0 0 0 0,0 1 0 0 0,0-1 0 0 0,1 1 0 0 0,-1-1 0 0 0,0 1 0 0 0,1 2 0 0 0,-1 0 0 0 0,1 1 0 0 0,-1-1 0 0 0,1 0 0 0 0,-1 0 0 0 0,0 1 0 0 0,0-1 0 0 0,0 0 0 0 0,-1 4 0 0 0,0 1 0 0 0,0 0 0 0 0,1 0 0 0 0,1 13 0 0 0,1 2 0 0 0,-1-17 0 0 0,0 0 0 0 0,-1 0 0 0 0,0 0 0 0 0,0 1 0 0 0,-1 6 0 0 0,-36 165 0 0 0,18-93 0 0 0,-17 110 0 0 0,30-144 0 0 0,1 96 0 0 0,6-129 0 0 0,0 5 0 0 0,-1 0 0 0 0,-4 37 0 0 0,1-46 469 0 0,3-13-2027 0 0,0 1-3328 0 0,0-1 2973 0 0,0-1-3055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15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10135 0 0,'0'0'464'0'0,"0"0"-9"0"0,0 0-223 0 0,0 0 156 0 0,0 0 100 0 0,0 0 21 0 0,2 0 3 0 0,3 2-388 0 0,1-1 0 0 0,0 0 0 0 0,-1 0 0 0 0,1-1 0 0 0,0 0 0 0 0,0 0 0 0 0,10-2 0 0 0,45-10 931 0 0,-43 8-958 0 0,35-10 746 0 0,59-25-1 0 0,-57 18-495 0 0,0 1-292 0 0,71-23-2887 0 0,-106 37 1809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1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59 10135 0 0,'0'0'464'0'0,"0"0"-9"0"0,-7 3-278 0 0,1 0-105 0 0,5-2 299 0 0,1-1 117 0 0,0 0 21 0 0,0 0 3 0 0,2 1-308 0 0,0-1-1 0 0,1 1 1 0 0,-1-1 0 0 0,0 1-1 0 0,0-1 1 0 0,0 0-1 0 0,1 1 1 0 0,-1-1 0 0 0,3-1-1 0 0,-5 1-191 0 0,21-1 235 0 0,-1-2 0 0 0,0 0 0 0 0,1-1 0 0 0,-2-1 0 0 0,24-9 0 0 0,-14 4 84 0 0,37-6 0 0 0,-49 13-467 0 0,2-1-2183 0 0,41-2 0 0 0,-48 6-3091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17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11975 0 0,'0'0'267'0'0,"0"0"42"0"0,0 0 17 0 0,0 0-28 0 0,0 0-126 0 0,2-1 204 0 0,18-12 639 0 0,0 1 0 0 0,39-16-1 0 0,-5 5 81 0 0,48-18 450 0 0,-95 38-1585 0 0,17-4 109 0 0,28-5 1 0 0,-44 10-188 0 0,0 1 0 0 0,0 1 0 0 0,0 0 0 0 0,0 0 0 0 0,0 0 0 0 0,0 1 0 0 0,12 3 0 0 0,-11-3-4365 0 0,-7 0-1565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2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544 119 6447 0 0,'18'-10'345'0'0,"23"-10"-1"0"0,-25 13-370 0 0,-1-1-1 0 0,15-10 1 0 0,-25 15 229 0 0,0-1 0 0 0,-1 0 0 0 0,1 0 0 0 0,-1 0 0 0 0,0-1 0 0 0,0 1 0 0 0,0-1 0 0 0,-1 0 0 0 0,5-9 0 0 0,-7 13 309 0 0,-1 0-457 0 0,0 1 0 0 0,0 0 0 0 0,0 0-1 0 0,0 0 1 0 0,0 0 0 0 0,0 0 0 0 0,0 0 0 0 0,0 0-1 0 0,0 0 1 0 0,0 0 0 0 0,0 0 0 0 0,0-1-1 0 0,0 1 1 0 0,0 0 0 0 0,0 0 0 0 0,0 0-1 0 0,0 0 1 0 0,-1 0 0 0 0,1 0 0 0 0,0 0 0 0 0,0 0-1 0 0,0 0 1 0 0,0 0 0 0 0,0 0 0 0 0,0 0-1 0 0,0 0 1 0 0,0 0 0 0 0,0-1 0 0 0,0 1 0 0 0,0 0-1 0 0,0 0 1 0 0,-1 0 0 0 0,1 0 0 0 0,0 0-1 0 0,0 0 1 0 0,0 0 0 0 0,0 0 0 0 0,0 0-1 0 0,0 0 1 0 0,0 0 0 0 0,0 0 0 0 0,0 0 0 0 0,0 0-1 0 0,-1 0 1 0 0,1 0 0 0 0,0 0 0 0 0,0 0-1 0 0,0 0 1 0 0,0 0 0 0 0,0 1 0 0 0,0-1-1 0 0,0 0 1 0 0,0 0 0 0 0,0 0 0 0 0,0 0 0 0 0,0 0-1 0 0,0 0 1 0 0,-1 0 0 0 0,1 0 0 0 0,0 0-1 0 0,0 0 1 0 0,0 0 0 0 0,-8 8 525 0 0,5-5-483 0 0,1-1-1 0 0,0 1 1 0 0,0 0 0 0 0,0 0-1 0 0,-2 5 1 0 0,2-2 116 0 0,-1-1 0 0 0,0 1 0 0 0,-7 10 0 0 0,-2 4 52 0 0,-15 22-265 0 0,18-29 0 0 0,-11 21 0 0 0,-52 122 1440 0 0,5-14-1168 0 0,-112 206 64 0 0,15-91-336 0 0,150-237-107 0 0,-73 103-1778 0 0,83-119 1400 0 0,-4 6-1887 0 0,6-4 460 0 0,2-6-2183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23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1 364 10135 0 0,'0'0'464'0'0,"0"0"-9"0"0,0 0-223 0 0,2 0 156 0 0,14-1 156 0 0,0 0 1 0 0,0-1-1 0 0,22-6 0 0 0,50-18 438 0 0,-56 16-584 0 0,167-63 1341 0 0,-97 34-1350 0 0,74-31-369 0 0,88-31-24 0 0,-204 80-1153 0 0,-38 10-4630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24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0 11975 0 0,'0'0'267'0'0,"0"0"42"0"0,-2 2 17 0 0,-10 11-217 0 0,0 1 1 0 0,1 0 0 0 0,-17 30 0 0 0,-22 54-154 0 0,10-18 130 0 0,-83 194 1052 0 0,18-33-307 0 0,66-166-742 0 0,-3-3-1 0 0,-2-1 1 0 0,-4-2-1 0 0,-80 88 1 0 0,93-123 585 0 0,23-24-364 0 0,1 1 1 0 0,-19 23-1 0 0,33-44-623 0 0,6-10-250 0 0,17-13 285 0 0,1 1-1 0 0,1 1 0 0 0,38-32 1 0 0,-62 59 276 0 0,15-14 2 0 0,1 0 0 0 0,1 2 0 0 0,1 0 0 0 0,0 2 0 0 0,1 0 0 0 0,32-14 0 0 0,-51 26 0 0 0,1 1 0 0 0,-1-1 0 0 0,1 1 0 0 0,0 0 0 0 0,-1 0 0 0 0,1 0 0 0 0,0 1 0 0 0,0-1 0 0 0,8 2 0 0 0,-10-1 0 0 0,-1 1 0 0 0,0-1 0 0 0,0 1 0 0 0,1 0 0 0 0,-1 0 0 0 0,0 0 0 0 0,0 0 0 0 0,0 0 0 0 0,0 0 0 0 0,0 1 0 0 0,0-1 0 0 0,0 1 0 0 0,-1-1 0 0 0,1 1 0 0 0,0 0 0 0 0,-1 0 0 0 0,1 0 0 0 0,-1-1 0 0 0,0 1 0 0 0,0 1 0 0 0,0-1 0 0 0,1 2 0 0 0,3 5 9 0 0,-1 2-3 0 0,3 24-93 0 0,-9-21-1037 0 0,1-9-1741 0 0,10-5-291 0 0,1-3-355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24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92 6447 0 0,'0'0'142'0'0,"0"0"22"0"0,0 0 13 0 0,-1 1-20 0 0,-9 14 694 0 0,0 0 0 0 0,1 0 0 0 0,-11 25-1 0 0,7-11 1331 0 0,13-27-2063 0 0,1-1 1 0 0,-1 0-1 0 0,1 1 0 0 0,0-1 0 0 0,0 0 0 0 0,-1 1 0 0 0,1-1 1 0 0,0 0-1 0 0,0 0 0 0 0,0 0 0 0 0,1 0 0 0 0,0 2 0 0 0,1-2-2 0 0,-1 0 0 0 0,1 1 0 0 0,-1-1 0 0 0,1 0 0 0 0,-1-1 0 0 0,1 1 1 0 0,0 0-1 0 0,-1-1 0 0 0,1 1 0 0 0,0-1 0 0 0,0 0 0 0 0,0 0 0 0 0,-1 0 0 0 0,1 0 0 0 0,0 0 0 0 0,0-1 0 0 0,-1 1 0 0 0,5-3 0 0 0,6 0 200 0 0,-1-2-1 0 0,18-8 1 0 0,12-8-312 0 0,-2-1 0 0 0,0-2 0 0 0,59-47 0 0 0,-71 45-4 0 0,-15 9 0 0 0,-14 10 0 0 0,0 4 0 0 0,1 2-10 0 0,0 0-1 0 0,-1 1 0 0 0,1-1 0 0 0,0 0 1 0 0,-1 0-1 0 0,1 0 0 0 0,-1 1 0 0 0,1-1 1 0 0,-1 0-1 0 0,0 0 0 0 0,1 1 0 0 0,-1-1 1 0 0,0 1-1 0 0,1-1 0 0 0,-1 0 1 0 0,0 1-1 0 0,0-1 0 0 0,1 1 0 0 0,-1 0 1 0 0,0-1-1 0 0,0 1 0 0 0,0 0 0 0 0,0-1 1 0 0,1 1-1 0 0,-1 0 0 0 0,-2 0 1 0 0,1-1-102 0 0,-2 0-63 0 0,0 1 0 0 0,0-1 0 0 0,0 1 0 0 0,0 0 0 0 0,-1 0 0 0 0,1 1 0 0 0,-7 0 0 0 0,-28 9-884 0 0,36-9 999 0 0,-14 4-86 0 0,0 1 0 0 0,1 1 0 0 0,-27 15 0 0 0,-43 34-346 0 0,58-38 448 0 0,13-7 269 0 0,1 0-1 0 0,0 1 1 0 0,0 1-1 0 0,1 0 1 0 0,1 1-1 0 0,0 0 0 0 0,1 1 1 0 0,-14 24-1 0 0,19-29-89 0 0,1 0 0 0 0,0 0-1 0 0,1 1 1 0 0,0-1 0 0 0,0 1-1 0 0,1 0 1 0 0,1 1 0 0 0,0-1-1 0 0,0 0 1 0 0,1 1 0 0 0,1-1-1 0 0,0 0 1 0 0,0 1 0 0 0,4 21-1 0 0,-3-29-134 0 0,0 0 0 0 0,0 0 0 0 0,1 0 0 0 0,-1 0 0 0 0,1 0 0 0 0,0 0 0 0 0,0 0 0 0 0,1 0 0 0 0,-1-1 0 0 0,1 1 0 0 0,0-1 0 0 0,-1 1 0 0 0,2-1 0 0 0,-1 0 0 0 0,5 3 0 0 0,-4-3 0 0 0,0-1 0 0 0,0 0 0 0 0,1 0 0 0 0,-1 0 0 0 0,1 0 0 0 0,0-1 0 0 0,-1 0 0 0 0,1 0 0 0 0,0 0 0 0 0,0-1 0 0 0,0 1 0 0 0,0-1 0 0 0,7-1 0 0 0,-2 0 47 0 0,1 0 0 0 0,-1-1 0 0 0,1-1-1 0 0,-1 0 1 0 0,16-6 0 0 0,47-28-874 0 0,-56 28 216 0 0,21-12-5176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2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323 139 8287 0 0,'0'0'382'0'0,"3"1"-8"0"0,24 2-155 0 0,-25-3 146 0 0,-2 0 122 0 0,-6 16 614 0 0,5-13-858 0 0,1 0-1 0 0,0 0 0 0 0,0 0 0 0 0,0 0 0 0 0,0 0 0 0 0,0 0 1 0 0,1 0-1 0 0,-1 0 0 0 0,1 0 0 0 0,0 0 0 0 0,-1-1 1 0 0,1 1-1 0 0,1 0 0 0 0,-1 0 0 0 0,0-1 0 0 0,1 1 1 0 0,-1-1-1 0 0,3 4 0 0 0,0-1-316 0 0,-3-3 586 0 0,18 10 592 0 0,-15-11-1036 0 0,0 0-1 0 0,0 0 1 0 0,1 0-1 0 0,-1 0 0 0 0,0-1 1 0 0,0 0-1 0 0,1 0 1 0 0,-1 0-1 0 0,0 0 1 0 0,1-1-1 0 0,-1 1 1 0 0,7-3-1 0 0,1-1 226 0 0,0 0 0 0 0,-1-1-1 0 0,13-6 1 0 0,-13 5-291 0 0,0 0 0 0 0,-1 0 0 0 0,1-1 0 0 0,-1-1 0 0 0,0 1 0 0 0,-1-2 0 0 0,11-11 0 0 0,-7 5 40 0 0,-8 10-246 0 0,0-1 0 0 0,0 1 1 0 0,0-1-1 0 0,-1 0 0 0 0,0 0 1 0 0,5-12-1 0 0,-9 17 213 0 0,0-1 0 0 0,1 1 0 0 0,-1 0 0 0 0,0-1-1 0 0,-1 1 1 0 0,1 0 0 0 0,0-1 0 0 0,0 1 0 0 0,-1-1 0 0 0,1 1-1 0 0,0 0 1 0 0,-1 0 0 0 0,1-1 0 0 0,-1 1 0 0 0,0 0 0 0 0,1 0-1 0 0,-1-1 1 0 0,0 1 0 0 0,0 0 0 0 0,0 0 0 0 0,0 0 0 0 0,0 0-1 0 0,0 0 1 0 0,0 1 0 0 0,0-1 0 0 0,0 0 0 0 0,-2-1 0 0 0,-3-1-518 0 0,1-1 1 0 0,0 1-1 0 0,-1 0 1 0 0,-11-3 0 0 0,6 3 440 0 0,0 0 1 0 0,0 1-1 0 0,-1 0 1 0 0,-21 0-1 0 0,30 2 30 0 0,-1 0-1 0 0,1-1 0 0 0,-1 0 1 0 0,1 0-1 0 0,-6-2 1 0 0,7 2-5 0 0,0 1 1 0 0,0-1-1 0 0,-1 0 1 0 0,1 1-1 0 0,0-1 1 0 0,0 1-1 0 0,0-1 1 0 0,-1 1 0 0 0,1 0-1 0 0,0 0 1 0 0,0 0-1 0 0,-1 1 1 0 0,1-1-1 0 0,0 0 1 0 0,0 1-1 0 0,-4 0 1 0 0,-125 62 352 0 0,112-53-198 0 0,1 2 1 0 0,0 0 0 0 0,1 1 0 0 0,-26 26-1 0 0,14-9-112 0 0,-53 56 0 0 0,69-70 0 0 0,0 1 0 0 0,1 1 0 0 0,-16 27 0 0 0,24-36 56 0 0,0 1-1 0 0,0-1 0 0 0,1 1 1 0 0,0 0-1 0 0,0 0 0 0 0,1 0 1 0 0,-1 17-1 0 0,3-24-13 0 0,1 0-1 0 0,-1 0 1 0 0,1 1 0 0 0,0-1 0 0 0,0 0-1 0 0,0 0 1 0 0,0 0 0 0 0,0 0 0 0 0,1 0 0 0 0,-1 0-1 0 0,1-1 1 0 0,0 1 0 0 0,-1 0 0 0 0,1-1-1 0 0,1 1 1 0 0,-1-1 0 0 0,0 0 0 0 0,1 0-1 0 0,-1 0 1 0 0,1 0 0 0 0,2 2 0 0 0,3 1 56 0 0,0-1 0 0 0,1 0 0 0 0,-1 0 0 0 0,1-1 0 0 0,-1 0 0 0 0,11 2 0 0 0,-6-2-79 0 0,1-1 0 0 0,-1-1-1 0 0,1-1 1 0 0,-1 0 0 0 0,1 0-1 0 0,-1-1 1 0 0,1-1 0 0 0,-1 0-1 0 0,14-5 1 0 0,18-6-295 0 0,54-26 0 0 0,-68 26-128 0 0,-8 2-3601 0 0,-1-2-1405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2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67 11975 0 0,'0'0'547'0'0,"0"0"-11"0"0,0 2-271 0 0,1 14-29 0 0,-1 1 0 0 0,-1 0 0 0 0,0 0 0 0 0,-1 0 1 0 0,-5 19-1 0 0,-4 38 351 0 0,1 38 853 0 0,10-108-1348 0 0,0-1 0 0 0,-1 0 1 0 0,1 0-1 0 0,-1 1 0 0 0,-2 4 0 0 0,-5 29 35 0 0,7-35 244 0 0,1-2 117 0 0,0 0 21 0 0,9-6 515 0 0,2-4-692 0 0,-1 1 0 0 0,-1-1 0 0 0,0-1 1 0 0,9-12-1 0 0,-8 10-361 0 0,85-98 29 0 0,-61 72 0 0 0,1 3 0 0 0,72-59 0 0 0,-104 94-11 0 0,5-6-37 0 0,0 0-1 0 0,1 1 0 0 0,0 0 0 0 0,0 1 0 0 0,0 0 0 0 0,1 0 1 0 0,12-4-1 0 0,2 1-602 0 0,-21 6 323 0 0,1 0 0 0 0,0 1 1 0 0,-1 0-1 0 0,1-1 1 0 0,0 1-1 0 0,0 1 0 0 0,7-2 1 0 0,26-1-7680 0 0,-27 1 3727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59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0 19351 0 0,'-1'3'439'0'0,"-5"12"-104"0"0,-1-1 0 0 0,0 0 0 0 0,-1 0 0 0 0,-14 17 0 0 0,-2 6-329 0 0,-28 49-6 0 0,-105 164 0 0 0,46-93 0 0 0,-57 88 0 0 0,91-121 111 0 0,13-21-2169 0 0,23-35-4453 0 0,40-67 897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2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117 145 8287 0 0,'0'0'382'0'0,"0"0"-8"0"0,0 2-240 0 0,1 2-38 0 0,0 0 1 0 0,0 0-1 0 0,-1 0 0 0 0,1 0 1 0 0,-1 0-1 0 0,0 0 1 0 0,-1 0-1 0 0,1 0 1 0 0,-1 0-1 0 0,1 0 1 0 0,-1 0-1 0 0,0 0 0 0 0,-1 0 1 0 0,-1 4-1 0 0,3-7 416 0 0,0-1 0 0 0,0 0 0 0 0,0 0 0 0 0,0 0 0 0 0,18 10 1024 0 0,-15-10-1402 0 0,0 0-1 0 0,0-1 1 0 0,1 1 0 0 0,-1-1-1 0 0,0 0 1 0 0,0 0-1 0 0,1 0 1 0 0,-1-1-1 0 0,0 1 1 0 0,4-3-1 0 0,29-20 829 0 0,-32 22-833 0 0,39-28 1045 0 0,-17 12-1312 0 0,0 0-1 0 0,33-33 1 0 0,-27 25-272 0 0,3-4 213 0 0,-30 22 197 0 0,-7 5 0 0 0,-3 4 0 0 0,-1-1 0 0 0,0 1 0 0 0,0 1 0 0 0,1-1 0 0 0,-1 1 0 0 0,1 0 0 0 0,-1 0 0 0 0,1 1 0 0 0,0-1 0 0 0,-1 1 0 0 0,-6 6 0 0 0,-5 5 0 0 0,-25 24 0 0 0,12-8 0 0 0,-13 8 0 0 0,-60 69 0 0 0,95-96 0 0 0,-16 16 0 0 0,1 2 0 0 0,2 1 0 0 0,-20 37 0 0 0,35-55 0 0 0,6-11 0 0 0,0-1 0 0 0,0 0 0 0 0,0 1 0 0 0,-1-1 0 0 0,1 0 0 0 0,0 1 0 0 0,0-1 0 0 0,0 0 0 0 0,0 1 0 0 0,0-1 0 0 0,0 0 0 0 0,0 1 0 0 0,0-1 0 0 0,0 1 0 0 0,0-1 0 0 0,0 0 0 0 0,0 1 0 0 0,0-1 0 0 0,0 0 0 0 0,0 1 0 0 0,0-1 0 0 0,0 0 0 0 0,0 1 0 0 0,1-1 0 0 0,-1 1 0 0 0,0-1 0 0 0,0 0 0 0 0,0 0 0 0 0,1 1 0 0 0,-1-1 0 0 0,0 0 0 0 0,0 1 0 0 0,1-1 0 0 0,5 1 0 0 0,1-1-102 0 0,0-1 0 0 0,0 1 0 0 0,0-1 0 0 0,0-1-1 0 0,0 1 1 0 0,0-1 0 0 0,0-1 0 0 0,10-3 0 0 0,7-3-693 0 0,39-16-3918 0 0,-50 19 3988 0 0,-1 0-1 0 0,2 1 1 0 0,-1 1 0 0 0,1 0 0 0 0,-1 0 0 0 0,1 1-1 0 0,20-1 1 0 0,-32 4 769 0 0,0 0 0 0 0,-1 0 0 0 0,1 0 0 0 0,0 1 0 0 0,0-1 0 0 0,-1 1-1 0 0,1-1 1 0 0,0 1 0 0 0,-1-1 0 0 0,1 1 0 0 0,-1 0 0 0 0,1 0 0 0 0,-1 0 0 0 0,1 0 0 0 0,-1 0 0 0 0,1 0 0 0 0,-1 0 0 0 0,0 0-1 0 0,0 0 1 0 0,0 1 0 0 0,1-1 0 0 0,-1 0 0 0 0,0 1 0 0 0,-1-1 0 0 0,1 1 0 0 0,0-1 0 0 0,0 1 0 0 0,-1 0 0 0 0,1-1 0 0 0,-1 1-1 0 0,1 3 1 0 0,1 5 672 0 0,-1 0 0 0 0,0 1 0 0 0,-1-1 0 0 0,-1 15-1 0 0,0-5-286 0 0,1 29 259 0 0,0-48-317 0 0,0-1 117 0 0,0 0 21 0 0,0 0 71 0 0,7-11 309 0 0,-1 1 0 0 0,2 0 0 0 0,0 0 0 0 0,10-10 0 0 0,3-4-294 0 0,45-50-29 0 0,81-70 0 0 0,-124 123-566 0 0,1 1 0 0 0,46-29 0 0 0,-54 40 0 0 0,0 0 0 0 0,1 1 0 0 0,-1 1 0 0 0,2 1 0 0 0,-1 0 0 0 0,20-4 0 0 0,-32 9 0 0 0,0 0 0 0 0,1 1 0 0 0,-1-1 0 0 0,0 1 0 0 0,1 0 0 0 0,-1 0 0 0 0,0 1 0 0 0,1-1 0 0 0,8 3 0 0 0,-12-2 0 0 0,0 0 0 0 0,0 0 0 0 0,0 1 0 0 0,0-1 0 0 0,0 0 0 0 0,0 1 0 0 0,0-1 0 0 0,0 1 0 0 0,0-1 0 0 0,-1 1 0 0 0,1 0 0 0 0,-1 0 0 0 0,1 0 0 0 0,-1 0 0 0 0,0 0 0 0 0,0 0 0 0 0,0 0 0 0 0,0 1 0 0 0,0-1 0 0 0,0 0 0 0 0,-1 0 0 0 0,1 1 0 0 0,-1-1 0 0 0,1 4 0 0 0,0 3 0 0 0,-1 0 0 0 0,1 1 0 0 0,-2-1 0 0 0,1 1 0 0 0,-1-1 0 0 0,-1 0 0 0 0,0 0 0 0 0,0 1 0 0 0,-6 13 0 0 0,-5 7 0 0 0,-23 40 0 0 0,18-35 0 0 0,10-21 3 0 0,-17 22 0 0 0,4-6-73 0 0,17-22-267 0 0,4-7-138 0 0,0-1-33 0 0,0 0-4 0 0,0 0 0 0 0,0 0 0 0 0,0 0 0 0 0,0 0-136 0 0,0 0-572 0 0,4-1-253 0 0,15-7-51 0 0,2-1-11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26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0 17503 0 0,'0'0'399'0'0,"0"0"60"0"0,-1 2 21 0 0,-21 60-335 0 0,-2-2 1 0 0,-3 0 0 0 0,-47 74-1 0 0,-105 182-145 0 0,17 9 0 0 0,134-264-22 0 0,-15 30 76 0 0,34-75-162 0 0,0 0 0 0 0,-2-1-1 0 0,-15 19 1 0 0,16-25-1145 0 0,10-9 1193 0 0,0 0 0 0 0,0 0 1 0 0,0 0-1 0 0,0 0 0 0 0,-1 0 1 0 0,1 0-1 0 0,0 0 0 0 0,0 0 0 0 0,0 0 1 0 0,0 0-1 0 0,0 0 0 0 0,0 0 0 0 0,0 0 1 0 0,0 0-1 0 0,0 0 0 0 0,0 0 1 0 0,0 0-1 0 0,0 0 0 0 0,0 0 0 0 0,-1 0 1 0 0,1-1-1 0 0,0 1 0 0 0,0 0 0 0 0,0 0 1 0 0,0 0-1 0 0,0 0 0 0 0,0 0 1 0 0,0 0-1 0 0,0 0 0 0 0,0 0 0 0 0,0 0 1 0 0,0 0-1 0 0,0-1 0 0 0,0 1 0 0 0,0 0 1 0 0,0 0-1 0 0,0 0 0 0 0,0 0 0 0 0,0 0 1 0 0,0 0-1 0 0,0 0 0 0 0,0 0 1 0 0,0 0-1 0 0,0 0 0 0 0,0-1 0 0 0,0 1 1 0 0,1 0-1 0 0,-1 0 0 0 0,0 0 0 0 0,0 0 1 0 0,0 0-1 0 0,0 0 0 0 0,0 0 1 0 0,0 0-1 0 0,0 0 0 0 0,10-23-5146 0 0,-7 19 5706 0 0,7-17-2547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2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15663 0 0,'0'0'356'0'0,"0"0"50"0"0,0 0 20 0 0,0 0-42 0 0,0 0-180 0 0,0 0 176 0 0,0 0 107 0 0,1 0 22 0 0,41-12 398 0 0,-1 3 0 0 0,52-5 1 0 0,1-1-43 0 0,325-59 119 0 0,-364 62-4872 0 0,-44 10-3275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0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4 6447 0 0,'0'0'142'0'0,"0"0"22"0"0,0 0 13 0 0,0 0 55 0 0,0 0 181 0 0,0 0 78 0 0,0 0 18 0 0,0 0 3 0 0,3 0 0 0 0,20-3 512 0 0,-20 3-444 0 0,0 0-86 0 0,1 1 0 0 0,0 0-1 0 0,-1 0 1 0 0,1 0 0 0 0,0 1-1 0 0,-1-1 1 0 0,0 1 0 0 0,1 0-1 0 0,-1 0 1 0 0,4 2 0 0 0,-6-3-463 0 0,0 0 1 0 0,1 1-1 0 0,-1-1 1 0 0,0 0-1 0 0,0 0 1 0 0,1 1-1 0 0,-1-1 0 0 0,0 1 1 0 0,0-1-1 0 0,-1 1 1 0 0,1-1-1 0 0,0 1 1 0 0,0-1-1 0 0,-1 1 1 0 0,1 0-1 0 0,-1 0 1 0 0,1-1-1 0 0,-1 1 1 0 0,0 0-1 0 0,0 0 1 0 0,0-1-1 0 0,0 3 1 0 0,-1 2-30 0 0,0-1 0 0 0,-1 0 0 0 0,0 0 0 0 0,0 0 0 0 0,0 0 0 0 0,-3 4 0 0 0,-7 15 73 0 0,-87 182 1832 0 0,-18-8-1838 0 0,59-116-1453 0 0,55-78 1229 0 0,-6 17-462 0 0,8-20 589 0 0,1 1-1066 0 0,1-6-356 0 0,9-18-71 0 0,2-2-14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09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193 335 10135 0 0,'0'0'231'0'0,"0"0"29"0"0,-2 2 19 0 0,-4 3-234 0 0,-8 8 15 0 0,-1-1 1 0 0,0-1-1 0 0,-18 10 0 0 0,20-13-60 0 0,-9 4 1553 0 0,26-18 922 0 0,0 1-1924 0 0,11-13-189 0 0,2 0 0 0 0,0 1 0 0 0,28-21 0 0 0,-17 15-205 0 0,43-34-157 0 0,3 4 0 0 0,134-74 0 0 0,-202 124 0 0 0,14-9 0 0 0,1 2 0 0 0,31-12 0 0 0,-45 20 0 0 0,1 0 0 0 0,-1 0 0 0 0,1 1 0 0 0,0 0 0 0 0,-1 0 0 0 0,1 0 0 0 0,0 1 0 0 0,0 1 0 0 0,-1-1 0 0 0,1 1 0 0 0,9 3 0 0 0,-12-3 66 0 0,0 0 0 0 0,-1 1 0 0 0,0-1-1 0 0,1 1 1 0 0,-1 0 0 0 0,0 0 0 0 0,0 1-1 0 0,5 3 1 0 0,-7-4-13 0 0,0 0 0 0 0,0 0 0 0 0,0 0 0 0 0,0 1 0 0 0,0-1 0 0 0,-1 0 0 0 0,0 1 0 0 0,1-1 0 0 0,-1 1 0 0 0,0 0 0 0 0,0-1 0 0 0,0 1 0 0 0,0 0 0 0 0,-1 0 0 0 0,1 2 0 0 0,0 6-6 0 0,0-1 1 0 0,-1 1-1 0 0,-1-1 0 0 0,0 0 0 0 0,0 1 1 0 0,-1-1-1 0 0,0 0 0 0 0,0 0 0 0 0,-1 0 1 0 0,-1 0-1 0 0,0-1 0 0 0,0 1 0 0 0,-6 9 1 0 0,0-4-56 0 0,0 1 0 0 0,-1-1 1 0 0,0-1-1 0 0,-1 0 0 0 0,-1-1 1 0 0,-23 20-1 0 0,8-13 8 0 0,-51 29 0 0 0,39-26 0 0 0,-92 47-37 0 0,80-44-932 0 0,-83 54-1 0 0,122-71 954 0 0,3-5 16 0 0,8-6 0 0 0,4-4 0 0 0,0 1 0 0 0,1 1 0 0 0,-1-1 0 0 0,1 1 0 0 0,0 0 0 0 0,1 0 0 0 0,-1 0 0 0 0,1 1 0 0 0,5-5 0 0 0,36-26 0 0 0,-30 24 0 0 0,2-1 0 0 0,0 0 0 0 0,1 1 0 0 0,1 1 0 0 0,20-7 0 0 0,-25 11 0 0 0,0 1 0 0 0,-1 1 0 0 0,1 0 0 0 0,1 0 0 0 0,-1 2 0 0 0,24-1 0 0 0,-31 3 0 0 0,1 0 0 0 0,0 0 0 0 0,0 1 0 0 0,0 0 0 0 0,-1 0 0 0 0,1 1 0 0 0,-1 0 0 0 0,0 0 0 0 0,0 1 0 0 0,0 0 0 0 0,10 7 0 0 0,-6-2 0 0 0,0 1 0 0 0,0-1 0 0 0,-1 2 0 0 0,-1-1 0 0 0,13 19 0 0 0,-21-28 0 0 0,1 1 0 0 0,-1-1 0 0 0,0 1 0 0 0,0-1 0 0 0,0 1 0 0 0,0 0 0 0 0,-1-1 0 0 0,1 1 0 0 0,0 0 0 0 0,-1 0 0 0 0,1 0 0 0 0,0 2 0 0 0,0 2 0 0 0,0-2 0 0 0,1 1 0 0 0,-1-1 0 0 0,0 0 0 0 0,-1 1 0 0 0,1-1 0 0 0,-1 0 0 0 0,0 1 0 0 0,0-1 0 0 0,0 1 0 0 0,0-1 0 0 0,-1 1 0 0 0,0-1 0 0 0,0 0 0 0 0,0 1 0 0 0,-4 7 0 0 0,2-3 0 0 0,0 0 0 0 0,0-1 0 0 0,-1 1 0 0 0,-1-1 0 0 0,1 0 0 0 0,-1-1 0 0 0,0 1 0 0 0,-12 12 0 0 0,7-10 0 0 0,-1 0 0 0 0,-1 0 0 0 0,1-1 0 0 0,-17 9 0 0 0,-10 3 0 0 0,0-2 0 0 0,-55 18 0 0 0,88-35 0 0 0,-48 18 462 0 0,0-2-1 0 0,-104 20 0 0 0,128-32-25 0 0,18-3-398 0 0,1 0 0 0 0,0-2 1 0 0,0 1-1 0 0,-14 0 0 0 0,22-2-41 0 0,0 0 0 0 0,0 0 0 0 0,-1-1-1 0 0,1 1 1 0 0,0 0 0 0 0,0-1 0 0 0,0 0 0 0 0,0 1-1 0 0,0-1 1 0 0,0 0 0 0 0,0 0 0 0 0,0 0 0 0 0,0 0-1 0 0,0 0 1 0 0,0-1 0 0 0,1 1 0 0 0,-1 0 0 0 0,0-1 0 0 0,1 1-1 0 0,-1-1 1 0 0,1 0 0 0 0,0 0 0 0 0,-1 1 0 0 0,1-1-1 0 0,-1-3 1 0 0,1 2-113 0 0,0-1 0 0 0,0 1 1 0 0,0-1-1 0 0,1 1 0 0 0,-1-1 0 0 0,1 1 0 0 0,0-1 0 0 0,0 1 0 0 0,0-1 0 0 0,1 1 0 0 0,-1-1 0 0 0,1 1 1 0 0,0 0-1 0 0,0-1 0 0 0,2-4 0 0 0,0 1-242 0 0,0-1-1 0 0,1 1 1 0 0,0 0 0 0 0,0 0 0 0 0,8-10-1 0 0,5-3-3461 0 0,3 1-1148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0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13823 0 0,'0'0'315'0'0,"0"0"45"0"0,0 0 21 0 0,0 0-49 0 0,2 0-220 0 0,39-14 581 0 0,50-25 0 0 0,-9 4-27 0 0,-38 16-666 0 0,30-10 0 0 0,-62 25 0 0 0,0 1 0 0 0,0 0 0 0 0,0 0 0 0 0,15 0 0 0 0,-25 3-148 0 0,1 0-1 0 0,0 0 1 0 0,-1 0-1 0 0,1 0 0 0 0,0 1 1 0 0,-1-1-1 0 0,1 1 1 0 0,0 0-1 0 0,-1-1 1 0 0,1 1-1 0 0,4 3 1 0 0,-6-3-863 0 0,-1-1-12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10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17503 0 0,'0'0'803'0'0,"0"0"-18"0"0,0 0-426 0 0,2 0 54 0 0,7-1-4 0 0,1-1 1 0 0,0 0-1 0 0,16-5 0 0 0,-3 1-438 0 0,74-26 29 0 0,-27 6-2040 0 0,-32 11-1044 0 0,-8 5-3056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1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11975 0 0,'0'0'547'0'0,"0"0"-11"0"0,0 0-271 0 0,0 0 133 0 0,0 0 91 0 0,0 0 20 0 0,0 0 3 0 0,1 2 0 0 0,0 2-452 0 0,0 1-1 0 0,-1 0 1 0 0,1-1 0 0 0,-1 1-1 0 0,0 0 1 0 0,0-1-1 0 0,0 1 1 0 0,-1 0-1 0 0,0 0 1 0 0,1-1-1 0 0,-4 8 1 0 0,-3 10 326 0 0,-13 24 0 0 0,6-14-241 0 0,-29 77-145 0 0,-62 144 0 0 0,58-139 0 0 0,-26 50 0 0 0,38-97-108 0 0,-60 102-660 0 0,86-157-306 0 0,0-1-1 0 0,0 0 0 0 0,-1 0 1 0 0,-16 13-1 0 0,23-22-460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1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11975 0 0,'0'0'547'0'0,"0"0"-11"0"0,3 0-271 0 0,40-7 1457 0 0,82-23 0 0 0,-27 7-487 0 0,17-6 21 0 0,200-54-2873 0 0,-305 81 606 0 0,-9 1-12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1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0 10135 0 0,'-3'8'919'0'0,"-28"62"-166"0"0,3 2-1 0 0,-22 92 1 0 0,-13 36 654 0 0,21-88-1103 0 0,-84 155 0 0 0,88-189-304 0 0,28-53 0 0 0,-3 0 0 0 0,-25 40 0 0 0,14-30-185 0 0,15-21-14 0 0,0-1-1 0 0,-1 0 0 0 0,-1 0 0 0 0,0-1 0 0 0,-13 12 0 0 0,23-24 121 0 0,1 1-1 0 0,-1 0 1 0 0,0-1 0 0 0,0 1-1 0 0,1 0 1 0 0,-1-1-1 0 0,0 1 1 0 0,0-1-1 0 0,0 0 1 0 0,0 1 0 0 0,1-1-1 0 0,-1 0 1 0 0,0 1-1 0 0,0-1 1 0 0,0 0-1 0 0,0 0 1 0 0,0 0-1 0 0,0 0 1 0 0,0 0 0 0 0,-2 0-1 0 0,3 0 42 0 0,-1-1 0 0 0,1 1 0 0 0,-1-1 0 0 0,1 1 0 0 0,-1 0 0 0 0,0-1 0 0 0,1 1 0 0 0,0-1-1 0 0,-1 1 1 0 0,1-1 0 0 0,-1 0 0 0 0,1 1 0 0 0,0-1 0 0 0,-1 1 0 0 0,1-1 0 0 0,0 0 0 0 0,0 1 0 0 0,-1-1 0 0 0,1 0 0 0 0,0 1-1 0 0,0-2 1 0 0,-1-2 22 0 0,1 0-1 0 0,0 0 0 0 0,0 0 1 0 0,0 0-1 0 0,0 0 0 0 0,1 0 1 0 0,-1 0-1 0 0,2-4 0 0 0,2-1 18 0 0,-1 0 0 0 0,2 0-1 0 0,-1 0 1 0 0,1 0 0 0 0,1 1 0 0 0,6-9-1 0 0,44-45-43 0 0,-45 51 9 0 0,10-10-469 0 0,0 2 0 0 0,30-22-1 0 0,-38 32 743 0 0,0 0-1 0 0,1 1 0 0 0,0 1 1 0 0,1 0-1 0 0,24-8 0 0 0,-37 14-169 0 0,0 1 0 0 0,1-1-1 0 0,-1 1 1 0 0,0-1 0 0 0,0 1-1 0 0,0 0 1 0 0,0 0 0 0 0,0 0 0 0 0,0 0-1 0 0,0 0 1 0 0,1 0 0 0 0,-1 1-1 0 0,0-1 1 0 0,0 1 0 0 0,0-1-1 0 0,0 1 1 0 0,0 0 0 0 0,0 0-1 0 0,-1 0 1 0 0,1 0 0 0 0,0 0 0 0 0,0 0-1 0 0,0 1 1 0 0,-1-1 0 0 0,1 0-1 0 0,-1 1 1 0 0,2 1 0 0 0,-1 1 58 0 0,1-1 1 0 0,-1 1 0 0 0,-1 0 0 0 0,1 0-1 0 0,0 0 1 0 0,-1 0 0 0 0,0 0 0 0 0,0 0-1 0 0,0 0 1 0 0,0 0 0 0 0,-1 0 0 0 0,0 8-1 0 0,1 8 76 0 0,-2 0 0 0 0,-6 37-1 0 0,-4 31-1580 0 0,3-22-37 0 0,8-64 392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5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1 463 15663 0 0,'16'-28'520'0'0,"1"1"-1"0"0,1 1 0 0 0,37-40 1 0 0,75-61 1066 0 0,-100 101-1117 0 0,2 1 1 0 0,0 2-1 0 0,56-31 0 0 0,-69 44-439 0 0,1 1-1 0 0,0 1 1 0 0,0 0 0 0 0,0 2-1 0 0,1 0 1 0 0,0 2 0 0 0,0 0-1 0 0,31-1 1 0 0,-46 5-30 0 0,0 0 0 0 0,0 0 0 0 0,0 0 0 0 0,0 1 0 0 0,0 0 0 0 0,0 1 0 0 0,0-1 0 0 0,0 1 0 0 0,0 0 0 0 0,-1 0 0 0 0,1 1 0 0 0,-1 0 0 0 0,1 0 0 0 0,-1 0 0 0 0,0 0 0 0 0,0 1 0 0 0,-1 0 0 0 0,1 0 0 0 0,-1 0 0 0 0,0 1 0 0 0,0 0 0 0 0,0-1 0 0 0,0 1 0 0 0,-1 0 0 0 0,0 1 0 0 0,0-1 0 0 0,-1 1 0 0 0,1-1 0 0 0,-1 1 0 0 0,0 0 0 0 0,-1 0 0 0 0,2 8 0 0 0,-1 0 0 0 0,0-1 0 0 0,-2 1 0 0 0,0 0 0 0 0,0 0 0 0 0,-1 0 0 0 0,-1 0 0 0 0,0-1 0 0 0,-6 19 0 0 0,0-3 0 0 0,-3-2 0 0 0,-24 51 0 0 0,22-56 0 0 0,0-1 0 0 0,-2 0 0 0 0,0-1 0 0 0,-1-1 0 0 0,-1-1 0 0 0,-1 0 0 0 0,-29 23 0 0 0,18-20 0 0 0,0 0 0 0 0,-1-2 0 0 0,-1-2 0 0 0,-57 24 0 0 0,71-35 9 0 0,0 0 0 0 0,-1-1 0 0 0,-27 4-1 0 0,34-8-62 0 0,0 0-1 0 0,0 0 1 0 0,0-1-1 0 0,0-1 1 0 0,0 0-1 0 0,0 0 0 0 0,-11-4 1 0 0,18 4-112 0 0,1 0 0 0 0,-1-1 0 0 0,1 1-1 0 0,-1-1 1 0 0,1 0 0 0 0,-6-3 0 0 0,-5-11-5242 0 0,8 4-836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1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249 104 13823 0 0,'0'0'315'0'0,"0"3"45"0"0,-1 10-151 0 0,1 0 1 0 0,-2 0-1 0 0,-2 13 0 0 0,2-16-209 0 0,2-9 0 0 0,0-1 0 0 0,0 1 0 0 0,0 0 0 0 0,0-1 0 0 0,0 1 0 0 0,0 0 0 0 0,1-1 0 0 0,-1 1 0 0 0,0 0 0 0 0,0-1 0 0 0,0 1 0 0 0,1 0 0 0 0,-1-1 0 0 0,0 1 0 0 0,1 0 0 0 0,-1-1 0 0 0,1 1 0 0 0,4 1 0 0 0,-5-2 0 0 0,2 0 0 0 0,0 1 0 0 0,0-1 0 0 0,0 0 0 0 0,-1 1 0 0 0,1-1 0 0 0,0 0 0 0 0,0 0 0 0 0,0-1 0 0 0,0 1 0 0 0,0 0 0 0 0,0-1 0 0 0,-1 1 0 0 0,1-1 0 0 0,3 0 0 0 0,26-15 0 0 0,-23 11 0 0 0,2-1 0 0 0,-1-1 0 0 0,0 0 0 0 0,0 0 0 0 0,-1-1 0 0 0,0 0 0 0 0,10-13 0 0 0,-6 7 0 0 0,19-17 0 0 0,-29 29-20 0 0,1 0-1 0 0,-1 0 1 0 0,1 0 0 0 0,-1-1-1 0 0,0 1 1 0 0,0 0-1 0 0,0-1 1 0 0,0 0 0 0 0,-1 1-1 0 0,1-1 1 0 0,-1 0-1 0 0,1 0 1 0 0,-1 0 0 0 0,0 0-1 0 0,0 0 1 0 0,0 0-1 0 0,-1 0 1 0 0,1-1 0 0 0,0-4-1 0 0,-1 8-9 0 0,0-1 0 0 0,-1 1 0 0 0,1 0-1 0 0,0 0 1 0 0,0-1 0 0 0,0 1 0 0 0,0 0 0 0 0,0 0-1 0 0,-1-1 1 0 0,1 1 0 0 0,0 0 0 0 0,0 0 0 0 0,0 0-1 0 0,-1 0 1 0 0,1-1 0 0 0,0 1 0 0 0,0 0 0 0 0,-1 0 0 0 0,1 0-1 0 0,0 0 1 0 0,0 0 0 0 0,-1 0 0 0 0,1-1 0 0 0,0 1-1 0 0,0 0 1 0 0,-1 0 0 0 0,1 0 0 0 0,0 0 0 0 0,0 0-1 0 0,-1 0 1 0 0,1 0 0 0 0,0 0 0 0 0,-1 0 0 0 0,1 0-1 0 0,0 1 1 0 0,-11 0-309 0 0,-4 5 283 0 0,1 0 0 0 0,-1 1 0 0 0,-20 13 0 0 0,3-2-328 0 0,3-4-14 0 0,1 2 1 0 0,0 2 0 0 0,-25 20-1 0 0,52-37 398 0 0,-88 77 47 0 0,72-61 393 0 0,0 1 1 0 0,-26 36-1 0 0,39-48-284 0 0,0 0 0 0 0,1 0-1 0 0,0 0 1 0 0,0 1 0 0 0,1-1-1 0 0,-1 1 1 0 0,1-1 0 0 0,1 1-1 0 0,-1 0 1 0 0,1-1 0 0 0,0 1-1 0 0,1 0 1 0 0,0 0 0 0 0,0 0-1 0 0,2 13 1 0 0,-1-17-141 0 0,0 0 1 0 0,0 0-1 0 0,0 0 1 0 0,1 0-1 0 0,-1 0 0 0 0,1 0 1 0 0,0-1-1 0 0,-1 1 1 0 0,1-1-1 0 0,0 1 1 0 0,1-1-1 0 0,-1 0 0 0 0,0 1 1 0 0,1-1-1 0 0,-1-1 1 0 0,1 1-1 0 0,0 0 0 0 0,0 0 1 0 0,-1-1-1 0 0,1 0 1 0 0,0 0-1 0 0,0 0 0 0 0,0 0 1 0 0,5 1-1 0 0,1 0 138 0 0,0-1-1 0 0,0 0 1 0 0,1 0-1 0 0,-1-1 1 0 0,0 0-1 0 0,0-1 1 0 0,11-2-1 0 0,8-2-307 0 0,-2-2-1 0 0,1-1 1 0 0,-1 0-1 0 0,35-18 1 0 0,-13 1-356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12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119 185 6447 0 0,'0'0'298'0'0,"0"0"-10"0"0,-1 2-50 0 0,-19 44 5154 0 0,20-44-4880 0 0,2 7 512 0 0,-2-8-939 0 0,1 0 0 0 0,0 0 0 0 0,0 0 0 0 0,-1 0 0 0 0,1 0 0 0 0,0 0 0 0 0,0-1 0 0 0,0 1 0 0 0,0 0 0 0 0,0 0 0 0 0,0-1 0 0 0,0 1 0 0 0,0 0 0 0 0,0-1 0 0 0,0 1 0 0 0,0-1 0 0 0,0 0 0 0 0,1 1 0 0 0,-1-1 0 0 0,0 0 0 0 0,0 0 0 0 0,0 0 0 0 0,1 1 0 0 0,-1-1 0 0 0,2-1 0 0 0,5 1 218 0 0,-1-1-1 0 0,15-2 1 0 0,-17 2-262 0 0,32-6 471 0 0,-1 0 1 0 0,0-3-1 0 0,66-26 0 0 0,-52 13-569 0 0,-8 4-210 0 0,-1-1-1 0 0,72-48 0 0 0,-109 65 144 0 0,-1 1 0 0 0,1-1 0 0 0,0 0 0 0 0,-1-1 0 0 0,0 1 0 0 0,1-1 0 0 0,-2 1 0 0 0,4-6 0 0 0,-5 9 120 0 0,-1-1 0 0 0,0 1 0 0 0,0 0 0 0 0,0-1 0 0 0,1 1 0 0 0,-1-1 0 0 0,0 1 0 0 0,0-1 0 0 0,0 1 0 0 0,0 0 0 0 0,0-1 0 0 0,0 1 0 0 0,0-1 0 0 0,0 1-1 0 0,0-1 1 0 0,0 1 0 0 0,0-1 0 0 0,0 1 0 0 0,0-1 0 0 0,0 1 0 0 0,0 0 0 0 0,0-1 0 0 0,-1 1 0 0 0,1-1 0 0 0,0 0 0 0 0,-5-1-333 0 0,1 0 140 0 0,-1 0 0 0 0,1 0 0 0 0,-1 0 0 0 0,0 0 1 0 0,0 1-1 0 0,0 0 0 0 0,0 0 0 0 0,0 0 0 0 0,0 1 0 0 0,-9 0 1 0 0,-1 0-245 0 0,0 1 0 0 0,-22 4 0 0 0,5 2 401 0 0,1 2 0 0 0,0 1 1 0 0,-31 14-1 0 0,-87 50 33 0 0,120-59 286 0 0,1 2 1 0 0,-38 30-1 0 0,55-39-169 0 0,0 2-1 0 0,1-1 1 0 0,0 2 0 0 0,1-1 0 0 0,0 1 0 0 0,1 1 0 0 0,0-1 0 0 0,-8 18 0 0 0,15-27-94 0 0,0 1 1 0 0,0 0-1 0 0,0-1 1 0 0,0 1-1 0 0,1 0 1 0 0,-1 0-1 0 0,1 0 1 0 0,-1 0-1 0 0,1-1 1 0 0,0 1-1 0 0,0 0 1 0 0,1 0-1 0 0,-1 0 1 0 0,0 0-1 0 0,1-1 1 0 0,1 5-1 0 0,-1-3 127 0 0,1 0 0 0 0,0 0 0 0 0,0-1-1 0 0,1 1 1 0 0,-1-1 0 0 0,1 1-1 0 0,-1-1 1 0 0,1 0 0 0 0,0 0-1 0 0,4 3 1 0 0,4 1 199 0 0,-1 1 0 0 0,2-2 0 0 0,-1 1 1 0 0,1-1-1 0 0,0-1 0 0 0,14 4 0 0 0,-9-4-346 0 0,1-2-1 0 0,0 0 1 0 0,0-1-1 0 0,30 0 1 0 0,-11-1-359 0 0,-3-1-1427 0 0,-12-4-2429 0 0,-2-4-1395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1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66 11975 0 0,'0'0'267'0'0,"0"0"42"0"0,0 0 17 0 0,0 1-28 0 0,-8 41-191 0 0,4-28-107 0 0,1 1 1 0 0,0 0 0 0 0,2 0 0 0 0,-1 0 0 0 0,2 0-1 0 0,1 23 1 0 0,37 129 1144 0 0,-37-161-858 0 0,2 19 305 0 0,-2-21-573 0 0,3 12-22 0 0,-4-9 75 0 0,0-6 299 0 0,0-1 117 0 0,1-1-348 0 0,0 0 0 0 0,0 0 0 0 0,0-1 0 0 0,-1 1 0 0 0,1-1 0 0 0,0 1 0 0 0,-1-1 0 0 0,2-2 0 0 0,-1 0 133 0 0,13-21 271 0 0,2 1 0 0 0,23-30 0 0 0,-16 26-544 0 0,1 1 0 0 0,49-41 0 0 0,63-36 0 0 0,-112 87-89 0 0,-6 3-300 0 0,1 1 1 0 0,1 0-1 0 0,0 2 1 0 0,32-14-1 0 0,-47 22-454 0 0,0 1-1 0 0,0 0 1 0 0,0-1-1 0 0,6-5 1 0 0,-8 6-692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13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79 10135 0 0,'0'0'231'0'0,"0"0"29"0"0,0 0 19 0 0,1 1-41 0 0,33 44 1170 0 0,-21-28 120 0 0,-8-12-1382 0 0,-1 0 0 0 0,1-1 0 0 0,0 1-1 0 0,0-1 1 0 0,1 0 0 0 0,-1-1 0 0 0,1 1-1 0 0,0-1 1 0 0,-1 0 0 0 0,2-1 0 0 0,-1 1-1 0 0,0-1 1 0 0,0 0 0 0 0,1-1 0 0 0,-1 0-1 0 0,1 0 1 0 0,-1 0 0 0 0,10-1 0 0 0,0 0 219 0 0,0-1 1 0 0,-1 0-1 0 0,1-1 1 0 0,0-1-1 0 0,-1-1 1 0 0,23-8-1 0 0,-31 9-368 0 0,0-1-1 0 0,-1 0 0 0 0,1-1 0 0 0,-1 1 1 0 0,0-1-1 0 0,0 0 0 0 0,0-1 1 0 0,-1 1-1 0 0,0-1 0 0 0,0 0 1 0 0,0-1-1 0 0,5-10 0 0 0,-9 15-58 0 0,0 0 0 0 0,0 0 0 0 0,-1 0 1 0 0,1 1-1 0 0,-1-1 0 0 0,1 0 0 0 0,-1 0 0 0 0,0 0 0 0 0,0 0 0 0 0,0 0 0 0 0,0 0 0 0 0,0 0 0 0 0,0 0 1 0 0,0 0-1 0 0,-1 0 0 0 0,1 0 0 0 0,-1 0 0 0 0,1 0 0 0 0,-1 0 0 0 0,0 1 0 0 0,0-1 0 0 0,0 0 0 0 0,0 1 1 0 0,0-1-1 0 0,0 0 0 0 0,0 1 0 0 0,-3-3 0 0 0,-1-1-29 0 0,-1 0 0 0 0,1 1 0 0 0,-1-1 0 0 0,0 1 0 0 0,0 0 0 0 0,-8-3 0 0 0,10 6 29 0 0,0-1 1 0 0,1 1 0 0 0,-1 0 0 0 0,0 1-1 0 0,0-1 1 0 0,0 1 0 0 0,1-1 0 0 0,-1 1-1 0 0,0 0 1 0 0,0 0 0 0 0,0 1 0 0 0,0-1-1 0 0,0 1 1 0 0,-5 2 0 0 0,1-1-54 0 0,-1 1 1 0 0,1 1 0 0 0,0 0-1 0 0,0 0 1 0 0,-9 6-1 0 0,-7 6 115 0 0,1 2 0 0 0,1 1 0 0 0,0 0 0 0 0,-23 29 0 0 0,32-33 0 0 0,1 1 0 0 0,1 0 0 0 0,0 1 0 0 0,1 0 0 0 0,1 0 0 0 0,1 1 0 0 0,-8 23 0 0 0,14-36-83 0 0,1 1 0 0 0,-1 0 0 0 0,1 0 0 0 0,1 0 0 0 0,-1-1 0 0 0,1 1 0 0 0,0 0 0 0 0,0 0 0 0 0,1 0 0 0 0,0 0 0 0 0,1 7 0 0 0,-1-10-53 0 0,0 0 0 0 0,0 0 1 0 0,1 0-1 0 0,-1-1 0 0 0,1 1 0 0 0,-1 0 1 0 0,1-1-1 0 0,0 1 0 0 0,0-1 1 0 0,0 0-1 0 0,0 1 0 0 0,0-1 1 0 0,0 0-1 0 0,1 0 0 0 0,-1-1 1 0 0,1 1-1 0 0,0 0 0 0 0,-1-1 0 0 0,1 0 1 0 0,0 1-1 0 0,0-1 0 0 0,0 0 1 0 0,3 0-1 0 0,13 3-4651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13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1 301 13823 0 0,'0'0'315'0'0,"0"0"45"0"0,0 0 21 0 0,0 0-49 0 0,0-8-137 0 0,0 5-109 0 0,0 1 0 0 0,1-1-1 0 0,-1 0 1 0 0,0 1 0 0 0,1-1 0 0 0,-1 0 0 0 0,1 1 0 0 0,0-1 0 0 0,0 1-1 0 0,0-1 1 0 0,0 1 0 0 0,1 0 0 0 0,-1-1 0 0 0,3-2 0 0 0,3-4 136 0 0,1 1 1 0 0,10-10 0 0 0,-10 10-226 0 0,76-61 21 0 0,-53 46-20 0 0,4-3 2 0 0,57-32 0 0 0,-82 52 0 0 0,0 2 0 0 0,1-1 0 0 0,-1 1 0 0 0,1 1 0 0 0,-1 0 0 0 0,1 1 0 0 0,0 0 0 0 0,0 0 0 0 0,18 1 0 0 0,-27 1 17 0 0,0 0 0 0 0,0 0 0 0 0,0 0 0 0 0,0 1-1 0 0,0-1 1 0 0,0 1 0 0 0,0-1 0 0 0,0 1 0 0 0,0 0 0 0 0,-1 0-1 0 0,1 0 1 0 0,0 0 0 0 0,0 0 0 0 0,-1 0 0 0 0,1 0 0 0 0,-1 0 0 0 0,1 1-1 0 0,2 2 1 0 0,-3-2 42 0 0,1 1 0 0 0,-1 0-1 0 0,1-1 1 0 0,-1 1 0 0 0,0 0-1 0 0,0 0 1 0 0,-1-1 0 0 0,1 1-1 0 0,0 0 1 0 0,-1 0 0 0 0,1 5-1 0 0,-1 2 89 0 0,-1-1-1 0 0,0 1 0 0 0,0-1 0 0 0,-1 1 1 0 0,0-1-1 0 0,-7 18 0 0 0,2-11-372 0 0,-2-1-1 0 0,0 1 0 0 0,0-1 0 0 0,-2-1 1 0 0,0 0-1 0 0,-18 18 0 0 0,-10 14-178 0 0,34-39 146 0 0,0 1-1 0 0,-6 11 1 0 0,2-1-1039 0 0,8-17-2522 0 0,1-1-1148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1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17503 0 0,'0'0'399'0'0,"0"0"60"0"0,0 0 21 0 0,0 0-59 0 0,-2 2-276 0 0,-13 22-139 0 0,0 0 0 0 0,-16 39 0 0 0,-18 58-9 0 0,40-99 4 0 0,-49 136-1 0 0,-72 168 0 0 0,118-302 0 0 0,1 1 0 0 0,2 1 0 0 0,-10 33 0 0 0,-34 138-1384 0 0,47-179 999 0 0,1 0-876 0 0,3-5-4673 0 0,2-13 1410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1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22 133 13823 0 0,'0'0'630'0'0,"-14"-2"236"0"0,8 2-792 0 0,4 0 302 0 0,2 0 113 0 0,0 0 20 0 0,10-4 83 0 0,15-10-581 0 0,-17 9 101 0 0,0 1 0 0 0,0-1 0 0 0,13-4 0 0 0,24-4 903 0 0,0 2 0 0 0,60-7 0 0 0,57-12 1033 0 0,-61 23-2526 0 0,-53 5-1688 0 0,-44 1 1619 0 0,0 1 0 0 0,0-1-1 0 0,0 0 1 0 0,8-3 0 0 0,-10 3 286 0 0,1 0-1274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1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85 206 8287 0 0,'0'0'191'0'0,"0"0"26"0"0,0 0 9 0 0,0 0 42 0 0,0 0 158 0 0,0 0 72 0 0,0 0 12 0 0,0 0-67 0 0,0 0-222 0 0,0 0 166 0 0,0 0 101 0 0,2 6 464 0 0,16 9-787 0 0,-13-11-105 0 0,0-1-1 0 0,0 0 1 0 0,1 0-1 0 0,-1 0 0 0 0,1-1 1 0 0,0 0-1 0 0,0 0 1 0 0,0 0-1 0 0,0-1 0 0 0,0 0 1 0 0,0 0-1 0 0,0 0 1 0 0,1-1-1 0 0,11-1 0 0 0,6-1 312 0 0,0-2 1 0 0,35-10-1 0 0,-40 9-328 0 0,-16 4-43 0 0,62-18 0 0 0,-58 17 0 0 0,-1-1 0 0 0,1 0 0 0 0,-1-1 0 0 0,0 1 0 0 0,0-1 0 0 0,0 0 0 0 0,7-8 0 0 0,-10 9-71 0 0,-1 0 0 0 0,0 0 0 0 0,-1 0 0 0 0,1 0 0 0 0,0-1-1 0 0,-1 1 1 0 0,0 0 0 0 0,0-1 0 0 0,0 0 0 0 0,0 1 0 0 0,-1-1 0 0 0,1 1-1 0 0,-1-6 1 0 0,0 3-39 0 0,0 1-1 0 0,0 0 0 0 0,0-1 1 0 0,-1 1-1 0 0,1 0 0 0 0,-2 0 1 0 0,1-1-1 0 0,-4-9 0 0 0,2 11 38 0 0,1-1 0 0 0,-1 1 0 0 0,0-1 0 0 0,-1 1 0 0 0,1 0-1 0 0,-1 0 1 0 0,0 1 0 0 0,0-1 0 0 0,0 1 0 0 0,0 0 0 0 0,-1 0 0 0 0,1 0-1 0 0,-10-4 1 0 0,11 6 22 0 0,-1 0 0 0 0,1-1 0 0 0,-1 1 0 0 0,0 0-1 0 0,1 1 1 0 0,-1-1 0 0 0,0 1 0 0 0,0-1 0 0 0,1 1-1 0 0,-1 0 1 0 0,0 0 0 0 0,0 1 0 0 0,0-1 0 0 0,1 1-1 0 0,-1 0 1 0 0,0 0 0 0 0,1 0 0 0 0,-1 1 0 0 0,-6 3-1 0 0,-25 17 52 0 0,-51 44 0 0 0,-26 34 0 0 0,92-81 0 0 0,12-11 125 0 0,1 0-1 0 0,1 1 1 0 0,-1 0-1 0 0,1 0 1 0 0,1 1-1 0 0,0 0 1 0 0,0 0-1 0 0,1 0 1 0 0,1 0-1 0 0,-1 1 1 0 0,2-1-1 0 0,-1 1 1 0 0,1 0-1 0 0,1 0 1 0 0,0 11-1 0 0,0-15-124 0 0,1-5 0 0 0,0 0 0 0 0,0 1 0 0 0,0-1 0 0 0,1 0 0 0 0,-1 0 0 0 0,0 1 0 0 0,1-1 0 0 0,0 0 0 0 0,-1 0 0 0 0,1 0 0 0 0,0 0 0 0 0,2 3 0 0 0,-2-2 122 0 0,1 1 0 0 0,-1-1-1 0 0,1 1 1 0 0,0-1 0 0 0,0 0 0 0 0,1 0-1 0 0,-1 0 1 0 0,1 0 0 0 0,-1-1-1 0 0,1 1 1 0 0,5 3 0 0 0,-2-2 216 0 0,1-1 0 0 0,-1 0 0 0 0,0 0-1 0 0,1-1 1 0 0,10 3 0 0 0,17 3-193 0 0,2-3 0 0 0,-1 0 0 0 0,56-2 0 0 0,-44-1-117 0 0,-29-1-466 0 0,31-3 0 0 0,-45 0-70 0 0,5-2-4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1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0,'0'0'315'0'0,"2"1"45"0"0,1 3-279 0 0,1 1 0 0 0,-1-1-1 0 0,0 1 1 0 0,0 0 0 0 0,-1 0 0 0 0,1 0 0 0 0,-1 1-1 0 0,2 8 1 0 0,4 7 29 0 0,1-4 36 0 0,0 0 0 0 0,1 0-1 0 0,1-1 1 0 0,0 0 0 0 0,2-1 0 0 0,-1 0-1 0 0,2-1 1 0 0,0 0 0 0 0,0-1-1 0 0,2-1 1 0 0,-1 0 0 0 0,1-1 0 0 0,28 13-1 0 0,115 69-182 0 0,-143-84 10 0 0,-14-8-310 0 0,-2-1-138 0 0,0 0-669 0 0,0 0-2676 0 0,0 0-1148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1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 10135 0 0,'-2'0'464'0'0,"-8"2"-167"0"0,1 0-109 0 0,0 0-1 0 0,-14 5 1 0 0,19-6-78 0 0,1 1 0 0 0,0-1 0 0 0,0 1 1 0 0,0 0-1 0 0,0 0 0 0 0,0 1 0 0 0,0-1 1 0 0,0 0-1 0 0,1 1 0 0 0,-4 4 0 0 0,-7 13 10 0 0,0 2-1 0 0,1-1 0 0 0,2 2 0 0 0,-9 24 0 0 0,-8 16-107 0 0,4-18 398 0 0,-2 0-1 0 0,-2-1 1 0 0,-2-2 0 0 0,-46 52-1 0 0,64-81-435 0 0,-1-1-1 0 0,0-1 0 0 0,-1 0 1 0 0,-17 11-1 0 0,26-19-350 0 0,-1-1 0 0 0,1-1 0 0 0,-1 1-1 0 0,0-1 1 0 0,1 1 0 0 0,-7-1 0 0 0,11 0 357 0 0,-4-1-1003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6:5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38 15663 0 0,'8'-6'146'0'0,"1"1"0"0"0,-1 1 0 0 0,1 0 0 0 0,0 0 0 0 0,0 0 0 0 0,16-3 0 0 0,-19 6-90 0 0,0 0 1 0 0,0 0-1 0 0,1 1 0 0 0,-1 0 0 0 0,0 0 0 0 0,1 0 0 0 0,-1 1 1 0 0,0 0-1 0 0,0 0 0 0 0,0 0 0 0 0,8 4 0 0 0,-5 0-56 0 0,-15 18 0 0 0,4-15 0 0 0,0 1 0 0 0,0-1 0 0 0,-1 0 0 0 0,0-1 0 0 0,-1 1 0 0 0,0-1 0 0 0,0 1 0 0 0,0-1 0 0 0,-7 7 0 0 0,-11 21 0 0 0,-52 74 1893 0 0,49-75-791 0 0,-29 52-1 0 0,51-81-1556 0 0,-4 8 1144 0 0,5-4-6813 0 0,2-9-562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1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221 224 11975 0 0,'0'0'267'0'0,"0"0"42"0"0,0 0 17 0 0,0 0-28 0 0,0-1-196 0 0,30-26 425 0 0,-24 21-273 0 0,1 0 0 0 0,-1 0 0 0 0,0 0 0 0 0,-1-1-1 0 0,9-12 1 0 0,-14 19-254 0 0,6-10 0 0 0,0 0 0 0 0,0-1 0 0 0,5-15 0 0 0,-10 22 0 0 0,0 0 0 0 0,0 0 0 0 0,-1 1 0 0 0,1-1 0 0 0,-1 0 0 0 0,0 0 0 0 0,0 0 0 0 0,0 1 0 0 0,0-1 0 0 0,-1 0 0 0 0,0 0 0 0 0,1 1 0 0 0,-1-1 0 0 0,-3-6 0 0 0,3 8 0 0 0,0 1 0 0 0,0-1 0 0 0,-1 0 0 0 0,1 0 0 0 0,0 1 0 0 0,-1-1 0 0 0,0 1 0 0 0,1-1 0 0 0,-1 1 0 0 0,0 0 0 0 0,0 0 0 0 0,1 0 0 0 0,-1 0 0 0 0,0 0 0 0 0,0 0 0 0 0,0 0 0 0 0,0 0 0 0 0,0 1 0 0 0,-1-1 0 0 0,1 1 0 0 0,0 0 0 0 0,0 0 0 0 0,-3-1 0 0 0,1 1 0 0 0,-1 0 0 0 0,1 0 0 0 0,-1 0 0 0 0,1 1 0 0 0,-1 0 0 0 0,1 0 0 0 0,-1 0 0 0 0,1 0 0 0 0,0 0 0 0 0,-6 3 0 0 0,-10 10 0 0 0,1 0 0 0 0,0 0 0 0 0,-29 32 0 0 0,36-35 0 0 0,-1 1 0 0 0,1 1 0 0 0,0 0 0 0 0,1 0 0 0 0,0 1 0 0 0,2 1 0 0 0,-1 0 0 0 0,-12 28 0 0 0,22-42 0 0 0,-1 0 0 0 0,1 1 0 0 0,-1-1 0 0 0,1 0 0 0 0,-1 1 0 0 0,1-1 0 0 0,0 0 0 0 0,0 1 0 0 0,-1-1 0 0 0,1 1 0 0 0,0-1 0 0 0,0 0 0 0 0,1 1 0 0 0,-1-1 0 0 0,0 1 0 0 0,0-1 0 0 0,1 0 0 0 0,-1 1 0 0 0,0-1 0 0 0,1 0 0 0 0,0 1 0 0 0,0 0 0 0 0,6 6 0 0 0,-4-6 26 0 0,0 0-1 0 0,1 0 0 0 0,-1 0 0 0 0,1 0 0 0 0,-1-1 1 0 0,1 0-1 0 0,-1 0 0 0 0,1 0 0 0 0,0 0 1 0 0,-1 0-1 0 0,1-1 0 0 0,0 0 0 0 0,0 1 1 0 0,-1-1-1 0 0,1-1 0 0 0,0 1 0 0 0,0-1 1 0 0,4 0-1 0 0,8-3 244 0 0,0-1 0 0 0,29-13 0 0 0,-27 10-116 0 0,4-3-31 0 0,-1 0-1 0 0,-1-2 1 0 0,1-1 0 0 0,24-21-1 0 0,-45 35-121 0 0,0 0 0 0 0,0 0 0 0 0,0 0 0 0 0,0 0 0 0 0,0 1 0 0 0,0-1 0 0 0,0 0 0 0 0,0 0 0 0 0,0 0 0 0 0,0 0 0 0 0,0 1 0 0 0,0-1 0 0 0,0 0 0 0 0,0 0 0 0 0,0 0 0 0 0,0 0 0 0 0,0 1 0 0 0,0-1 0 0 0,1 0 0 0 0,-1 0 0 0 0,0 0 0 0 0,0 0 0 0 0,0 0 0 0 0,0 1 0 0 0,0-1 0 0 0,0 0 0 0 0,0 0 0 0 0,1 0 0 0 0,-1 0 0 0 0,0 0 0 0 0,0 0 0 0 0,0 0 0 0 0,0 0 0 0 0,1 1 0 0 0,-1-1 0 0 0,0 0 0 0 0,0 0 0 0 0,0 0 0 0 0,0 0 0 0 0,1 0 0 0 0,-1 0 0 0 0,0 0 0 0 0,0 0 0 0 0,0 0 0 0 0,0 0 0 0 0,1 0 0 0 0,-1 0 0 0 0,0 0 0 0 0,0 0 0 0 0,0 0 0 0 0,0-1 0 0 0,1 1 0 0 0,-1 0 0 0 0,0 0 0 0 0,0 0 0 0 0,0 0 0 0 0,0 0 0 0 0,0 0 0 0 0,1 0 0 0 0,-1 0 0 0 0,0-1 0 0 0,0 1 0 0 0,0 0 0 0 0,0 0 0 0 0,0 0 0 0 0,-2 12 0 0 0,2-11 0 0 0,-27 69 0 0 0,25-67 29 0 0,1 14-259 0 0,1-15-821 0 0,18-1-1899 0 0,0-6 1416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18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27 11975 0 0,'0'0'267'0'0,"0"0"42"0"0,0 0 17 0 0,2-1-28 0 0,0-1-229 0 0,0 1-56 0 0,-1 0 0 0 0,0 0 0 0 0,0 0 0 0 0,0 0 0 0 0,0 0 0 0 0,0 0 0 0 0,0 0 0 0 0,0 0 0 0 0,-1 0 0 0 0,1-1 0 0 0,0 1 0 0 0,-1 0 0 0 0,2-2 0 0 0,-2 1 707 0 0,6-1 2106 0 0,-6 2-964 0 0,-6 3-1273 0 0,-15 8-177 0 0,0 2-1 0 0,1 0 1 0 0,-31 25-1 0 0,23-17-25 0 0,12-8-514 0 0,2 1-1 0 0,-25 26 1 0 0,34-32-131 0 0,1-1 1 0 0,0 1 0 0 0,0 0-1 0 0,-6 14 1 0 0,-4 8-25 0 0,4-13 280 0 0,2 1 0 0 0,0-1 0 0 0,0 1-1 0 0,-5 23 1 0 0,12-35 3 0 0,0 0 0 0 0,0-1 0 0 0,1 1 0 0 0,0 0 0 0 0,0 0 0 0 0,0-1 0 0 0,1 1 0 0 0,0 0 0 0 0,-1-1 0 0 0,2 1 0 0 0,-1-1 0 0 0,0 1 0 0 0,1-1 0 0 0,0 1 0 0 0,0-1 0 0 0,5 8 0 0 0,6 3 0 0 0,-9-13 0 0 0,-1-1 0 0 0,2 0-21 0 0,0 1 0 0 0,-1-1 0 0 0,1 0 0 0 0,0 0 0 0 0,0 0 0 0 0,0-1 0 0 0,0 1 0 0 0,0-1-1 0 0,0-1 1 0 0,-1 1 0 0 0,9-2 0 0 0,6-2-388 0 0,29-10 0 0 0,-37 10 194 0 0,47-19-2756 0 0,-28 8 1436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1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 15663 0 0,'0'0'356'0'0,"0"0"50"0"0,0 0 20 0 0,0 0-42 0 0,0 2-250 0 0,-53 135-120 0 0,24-63-14 0 0,19-48 0 0 0,-19 40 0 0 0,-120 166 873 0 0,98-159-289 0 0,-74 138-1 0 0,83-132-527 0 0,24-49-710 0 0,-22 53 0 0 0,25-53-3080 0 0,9-19-1720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19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13823 0 0,'0'0'630'0'0,"0"0"-13"0"0,1 1-393 0 0,2 0-141 0 0,-1 1 0 0 0,1-1 0 0 0,-1 0 0 0 0,1 0 1 0 0,-1 0-1 0 0,1 0 0 0 0,0 0 0 0 0,-1-1 0 0 0,1 1 0 0 0,0-1 0 0 0,0 0 0 0 0,-1 0 1 0 0,6 0-1 0 0,42-7 834 0 0,-33 4-933 0 0,30-7 245 0 0,-2-2 1 0 0,54-21-1 0 0,-24 7 539 0 0,91-40-181 0 0,-130 50-630 0 0,-9 5-391 0 0,20-9-600 0 0,-17 5-3844 0 0,-9 1-736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1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13823 0 0,'0'0'315'0'0,"0"0"45"0"0,0 0 21 0 0,0 0-49 0 0,0 1-220 0 0,1 2-112 0 0,0-1 1 0 0,0 1-1 0 0,0 0 0 0 0,-1-1 0 0 0,1 1 0 0 0,-1 0 0 0 0,0-1 0 0 0,0 1 1 0 0,0 0-1 0 0,0-1 0 0 0,0 1 0 0 0,-1 0 0 0 0,1-1 0 0 0,-1 1 0 0 0,0 0 0 0 0,0-1 1 0 0,0 1-1 0 0,-1 2 0 0 0,-4 8 223 0 0,-15 25-1 0 0,-130 187 1382 0 0,-9 21-1604 0 0,141-215 0 0 0,-158 273 0 0 0,169-291-1152 0 0,2-1-1 0 0,0 1 0 0 0,0 0 1 0 0,1 0-1 0 0,-4 20 0 0 0,9-31-3371 0 0</inkml:trace>
  <inkml:trace contextRef="#ctx0" brushRef="#br0" timeOffset="1">504 539 11975 0 0,'0'0'267'0'0,"0"0"42"0"0,-2 2 17 0 0,-3 5-257 0 0,1 1 1 0 0,-1 0-1 0 0,1-1 1 0 0,1 1-1 0 0,-4 9 1 0 0,-2 6 359 0 0,8-19-354 0 0,0-1 0 0 0,-1 1-1 0 0,2 0 1 0 0,-1-1-1 0 0,0 1 1 0 0,1 0 0 0 0,-1 0-1 0 0,1-1 1 0 0,0 1-1 0 0,1 0 1 0 0,-1 0 0 0 0,1 0-1 0 0,-1-1 1 0 0,1 1-1 0 0,0 0 1 0 0,0 0 0 0 0,1-1-1 0 0,-1 1 1 0 0,1-1-1 0 0,0 0 1 0 0,2 4 0 0 0,5 6 397 0 0,0-1 0 0 0,2 0 1 0 0,20 20-1 0 0,-15-17-351 0 0,-10-9-431 0 0,0-1-1 0 0,1 0 1 0 0,0 0 0 0 0,0 0-1 0 0,1-1 1 0 0,-1 0 0 0 0,1 0-1 0 0,14 4 1 0 0,-4-2-713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20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511 139 11975 0 0,'3'-13'261'0'0,"-1"0"-1"0"0,0 0 0 0 0,-1-1 0 0 0,-2-23 1 0 0,-1-4-251 0 0,3 41-2 0 0,-1 0-1 0 0,0 0 1 0 0,0-1 0 0 0,0 1-1 0 0,0 0 1 0 0,0 0-1 0 0,0 0 1 0 0,0-1-1 0 0,0 1 1 0 0,0 0-1 0 0,0 0 1 0 0,0 0 0 0 0,0-1-1 0 0,0 1 1 0 0,0 0-1 0 0,0 0 1 0 0,0 0-1 0 0,0-1 1 0 0,0 1-1 0 0,0 0 1 0 0,0 0 0 0 0,0 0-1 0 0,0-1 1 0 0,0 1-1 0 0,0 0 1 0 0,0 0-1 0 0,-1 0 1 0 0,1-1 0 0 0,0 1-1 0 0,0 0 1 0 0,0 0-1 0 0,0 0 1 0 0,0 0-1 0 0,-1 0 1 0 0,1-1-1 0 0,0 1 1 0 0,0 0 0 0 0,0 0-1 0 0,-1 0 1 0 0,1 0-1 0 0,0 0 1 0 0,0 0-1 0 0,0 0 1 0 0,-1 0-1 0 0,1 0 1 0 0,0 0 0 0 0,0 0-1 0 0,0 0 1 0 0,-1 0-1 0 0,1 0 1 0 0,0 0-1 0 0,0 0 1 0 0,0 0 0 0 0,-1 0-1 0 0,1 0 1 0 0,0 0-1 0 0,0 0 1 0 0,0 0-1 0 0,-1 0 1 0 0,1 0-1 0 0,0 0 1 0 0,0 0 0 0 0,0 1-1 0 0,-1-1 1 0 0,1 0-1 0 0,0 0 1 0 0,0 0-1 0 0,0 0 1 0 0,0 1-1 0 0,-8 7 387 0 0,-7 16 179 0 0,1 0 0 0 0,2 1-1 0 0,-12 32 1 0 0,16-36-307 0 0,-133 293 623 0 0,-35-6-3858 0 0,116-217 1455 0 0,10-14-20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47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262 138 6447 0 0,'2'-1'298'0'0,"14"-18"588"0"0,1 1-1 0 0,0 0 1 0 0,2 2 0 0 0,22-17 0 0 0,-20 12-849 0 0,-11 10 417 0 0,-9 10 42 0 0,-1 1 14 0 0,0 0-67 0 0,0 0-222 0 0,0 0 166 0 0,0 0 101 0 0,0 0 21 0 0,0 0-66 0 0,-2 1-294 0 0,-13 10 670 0 0,-27 22 1 0 0,9-5-411 0 0,-6 2-405 0 0,1 1 0 0 0,2 1 0 0 0,-33 39 0 0 0,44-42-4 0 0,5-8 0 0 0,-24 37 0 0 0,37-48 0 0 0,1 0 0 0 0,0 0 0 0 0,0 0 0 0 0,-6 15 0 0 0,11-22 0 0 0,0 1 0 0 0,0 0 0 0 0,0-1 0 0 0,0 1 0 0 0,1 0 0 0 0,0 0 0 0 0,-1-1 0 0 0,1 1 0 0 0,1 0 0 0 0,-1 0 0 0 0,0-1 0 0 0,1 1 0 0 0,0 0 0 0 0,2 5 0 0 0,-2-6 47 0 0,0 0 1 0 0,1 1-1 0 0,0-1 0 0 0,-1 0 0 0 0,1-1 1 0 0,0 1-1 0 0,1 0 0 0 0,-1-1 0 0 0,0 1 1 0 0,1-1-1 0 0,-1 1 0 0 0,1-1 0 0 0,0 0 0 0 0,0 0 1 0 0,5 3-1 0 0,3-1 215 0 0,-1 0 0 0 0,1 0 0 0 0,17 2 0 0 0,-17-3-183 0 0,-3-2-61 0 0,0 0 0 0 0,0 0 0 0 0,0-1 0 0 0,0 1 1 0 0,0-2-1 0 0,0 1 0 0 0,0-2 0 0 0,0 1 0 0 0,15-5 0 0 0,3-3-33 0 0,38-18 0 0 0,-42 16 29 0 0,-7 4-14 0 0,0-2 0 0 0,0 0 0 0 0,-1 0 0 0 0,-1-1 0 0 0,1-1 0 0 0,-2 0 0 0 0,1-1 0 0 0,18-23 0 0 0,-19 18 0 0 0,0 0 0 0 0,-1 0 0 0 0,-1-1 0 0 0,0-1 0 0 0,-2 1 0 0 0,12-37 0 0 0,-17 44-152 0 0,-1 1 0 0 0,-1 0 0 0 0,1-1 0 0 0,-2 1 0 0 0,1-1 0 0 0,-2 0 0 0 0,1 1 0 0 0,-1-1 0 0 0,-1 1 0 0 0,0-1 0 0 0,0 1 0 0 0,-6-13 0 0 0,7 20 153 0 0,0 0-1 0 0,0 0 1 0 0,0 0-1 0 0,0 0 1 0 0,-1 1-1 0 0,1-1 0 0 0,-1 0 1 0 0,0 1-1 0 0,0-1 1 0 0,0 1-1 0 0,0 0 1 0 0,0-1-1 0 0,-1 1 1 0 0,1 0-1 0 0,-1 1 1 0 0,1-1-1 0 0,-1 0 0 0 0,-3-1 1 0 0,3 2-6 0 0,-1 0 0 0 0,0 0 0 0 0,0 0 1 0 0,0 0-1 0 0,0 1 0 0 0,0-1 0 0 0,-1 1 0 0 0,1 0 0 0 0,0 1 0 0 0,0-1 1 0 0,0 1-1 0 0,-5 1 0 0 0,-4 2-234 0 0,0 0 0 0 0,0 2-1 0 0,0-1 1 0 0,1 2 0 0 0,0-1 0 0 0,0 2-1 0 0,-11 8 1 0 0,13-9-119 0 0,3-2-51 0 0,0 1 0 0 0,0-1 0 0 0,0 1 0 0 0,0 1 0 0 0,1-1 0 0 0,0 1 0 0 0,0 0 1 0 0,-7 13-1 0 0,14-19-2469 0 0,5 8-822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4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210 249 11975 0 0,'0'0'267'0'0,"-2"2"42"0"0,-4 5-74 0 0,-1 1-1 0 0,0-2 0 0 0,-1 1 0 0 0,0-1 0 0 0,0 0 1 0 0,0-1-1 0 0,-1 0 0 0 0,0 0 0 0 0,0-1 0 0 0,0 0 1 0 0,0 0-1 0 0,-1-1 0 0 0,1-1 0 0 0,-1 1 1 0 0,0-2-1 0 0,0 1 0 0 0,-19-1 0 0 0,28-1-223 0 0,-1 0-1 0 0,1 0 0 0 0,0 0 1 0 0,-1 0-1 0 0,1-1 1 0 0,-1 1-1 0 0,1 0 0 0 0,0-1 1 0 0,0 1-1 0 0,-1-1 1 0 0,1 0-1 0 0,0 1 0 0 0,0-1 1 0 0,0 0-1 0 0,-1 0 0 0 0,1 0 1 0 0,0 0-1 0 0,0 0 1 0 0,1 0-1 0 0,-1 0 0 0 0,0 0 1 0 0,-1-1-1 0 0,1-1 6 0 0,0 1 0 0 0,1 0 0 0 0,-1-1 1 0 0,0 1-1 0 0,1 0 0 0 0,0-1 0 0 0,-1 1 0 0 0,1-1 0 0 0,0 1 0 0 0,0-1 0 0 0,1-3 0 0 0,0-3 14 0 0,1 1-1 0 0,0-1 0 0 0,1 0 1 0 0,0 1-1 0 0,8-15 0 0 0,-4 11-29 0 0,0 2 0 0 0,1-1 0 0 0,0 1 0 0 0,1 0 0 0 0,0 1 0 0 0,0 0 0 0 0,20-14 0 0 0,0 3 0 0 0,52-27 0 0 0,-60 36 0 0 0,0 1 0 0 0,45-14 0 0 0,-57 21 0 0 0,1 1 0 0 0,0 0 0 0 0,0 1 0 0 0,0 0 0 0 0,0 0 0 0 0,0 1 0 0 0,0 0 0 0 0,0 1 0 0 0,15 3 0 0 0,-21-3 0 0 0,-1 0 0 0 0,1 0 0 0 0,-1 1 0 0 0,1-1 0 0 0,-1 1 0 0 0,0-1 0 0 0,0 1 0 0 0,1 0 0 0 0,-1 1 0 0 0,-1-1 0 0 0,1 0 0 0 0,0 1 0 0 0,-1 0 0 0 0,1-1 0 0 0,-1 1 0 0 0,0 0 0 0 0,1 0 0 0 0,-2 0 0 0 0,1 1 0 0 0,0-1 0 0 0,-1 0 0 0 0,1 1 0 0 0,-1-1 0 0 0,0 1 0 0 0,0-1 0 0 0,0 1 0 0 0,-1 0 0 0 0,1-1 0 0 0,-1 8 0 0 0,0-1 0 0 0,0-1 0 0 0,-1 0 0 0 0,0 0 0 0 0,-1 0 0 0 0,0 0 0 0 0,0 0 0 0 0,-1 0 0 0 0,0-1 0 0 0,-1 1 0 0 0,-9 15 0 0 0,8-15 0 0 0,-1 0 0 0 0,-1 0 0 0 0,0 0 0 0 0,0-1 0 0 0,0 0 0 0 0,-15 11 0 0 0,8-6-533 0 0,0-1-1 0 0,1 2 1 0 0,1 0-1 0 0,-12 19 1 0 0,20-28 407 0 0,3-4-897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4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73 11975 0 0,'0'0'267'0'0,"0"0"42"0"0,-1 2 17 0 0,0-1-239 0 0,0 0-70 0 0,1-1 1 0 0,-1 0-1 0 0,1 1 0 0 0,0-1 1 0 0,-1 1-1 0 0,1-1 0 0 0,0 1 1 0 0,-1-1-1 0 0,1 1 1 0 0,0-1-1 0 0,-1 1 0 0 0,1-1 1 0 0,0 1-1 0 0,0-1 0 0 0,0 1 1 0 0,0-1-1 0 0,0 2 1 0 0,-2 19-8 0 0,2-21 1 0 0,0 1-1 0 0,0-1 0 0 0,0 1 0 0 0,-1-1 1 0 0,1 1-1 0 0,0 0 0 0 0,0-1 1 0 0,0 1-1 0 0,0-1 0 0 0,0 1 0 0 0,1 0 1 0 0,-1-1-1 0 0,0 1 0 0 0,0-1 1 0 0,0 1-1 0 0,0-1 0 0 0,1 1 0 0 0,-1-1 1 0 0,0 1-1 0 0,0-1 0 0 0,1 1 1 0 0,-1-1-1 0 0,0 1 0 0 0,1-1 0 0 0,-1 1 1 0 0,1-1-1 0 0,-1 0 0 0 0,1 1 1 0 0,-1-1-1 0 0,1 0 0 0 0,-1 1 0 0 0,1-1 1 0 0,0 0-1 0 0,0 1 76 0 0,2 0 26 0 0,-1 1-1 0 0,0-1 1 0 0,1 0-1 0 0,-1 0 1 0 0,1 0-1 0 0,-1 0 0 0 0,1-1 1 0 0,0 1-1 0 0,-1-1 1 0 0,1 0-1 0 0,0 1 1 0 0,-1-1-1 0 0,1-1 1 0 0,5 1-1 0 0,3-2 356 0 0,1-1-1 0 0,12-3 1 0 0,-10 2 17 0 0,10-3 52 0 0,-1 0 0 0 0,1-2 0 0 0,30-16 0 0 0,-33 16-536 0 0,-20 8-10 0 0,0 1 1 0 0,-1 0-1 0 0,1 0 0 0 0,0-1 1 0 0,-1 1-1 0 0,1-1 0 0 0,-1 1 0 0 0,1 0 1 0 0,-1-1-1 0 0,1 1 0 0 0,-1-1 1 0 0,1 1-1 0 0,-1-1 0 0 0,1 0 0 0 0,0 0 1 0 0,-2-4-102 0 0,1 4-499 0 0,-4-8-340 0 0,2 6 911 0 0,-1 1 1 0 0,0-1 0 0 0,0 0 0 0 0,0 1 0 0 0,-1 0 0 0 0,1 0 0 0 0,-1 0 0 0 0,1 0-1 0 0,-1 0 1 0 0,1 1 0 0 0,-7-2 0 0 0,-9-5-1110 0 0,18 7 706 0 0,-17 1 321 0 0,14-1 117 0 0,0 1-1 0 0,1 0 1 0 0,-1 0-1 0 0,0 0 1 0 0,0 0-1 0 0,0 1 1 0 0,1-1-1 0 0,-1 1 1 0 0,-6 2-1 0 0,-5 4 5 0 0,0 1 0 0 0,1 0 0 0 0,-1 1 0 0 0,2 1 0 0 0,-22 18 0 0 0,13-7 0 0 0,1 1 0 0 0,-23 31 0 0 0,13-9 609 0 0,1 2 0 0 0,-26 57 0 0 0,45-78-576 0 0,0 1 0 0 0,2-1 0 0 0,1 2 0 0 0,-6 31 0 0 0,14-56-33 0 0,-1 0 0 0 0,1 0 0 0 0,-1 0 0 0 0,1 1 0 0 0,0-1 0 0 0,0 0 0 0 0,0 0 0 0 0,0 0 0 0 0,0 0 0 0 0,0 0 0 0 0,1 0 0 0 0,-1 0 0 0 0,1 0 0 0 0,-1 1 0 0 0,1-2 0 0 0,0 1 0 0 0,0 0 0 0 0,0 0 0 0 0,0 0 0 0 0,0 0 0 0 0,0 0 0 0 0,1-1 0 0 0,-1 1 0 0 0,0-1 0 0 0,1 1 0 0 0,0-1 0 0 0,1 2 0 0 0,1-1 0 0 0,0 0 0 0 0,-1-1 0 0 0,1 0 0 0 0,0 1 0 0 0,-1-1 0 0 0,1-1 0 0 0,0 1 0 0 0,0-1 0 0 0,0 1 0 0 0,0-1 0 0 0,0 0 0 0 0,0-1 0 0 0,6 0 0 0 0,34-7 610 0 0,51-17 1 0 0,-12 2-85 0 0,-24 11-1983 0 0,-19 6-4270 0 0,-25 4 564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4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45 11975 0 0,'1'-2'71'0'0,"1"-1"0"0"0,0 1 0 0 0,0-1 0 0 0,0 1-1 0 0,0-1 1 0 0,1 1 0 0 0,-1 0 0 0 0,0 0 0 0 0,1 0-1 0 0,0 0 1 0 0,-1 1 0 0 0,1-1 0 0 0,0 1 0 0 0,0 0 0 0 0,0-1-1 0 0,0 1 1 0 0,4-1 0 0 0,0 1-55 0 0,-5 1-8 0 0,-1-1 0 0 0,1 1 0 0 0,0-1-1 0 0,0 1 1 0 0,-1-1 0 0 0,1 0 0 0 0,-1 0 0 0 0,1 0 0 0 0,2-2 0 0 0,-5 17 857 0 0,-4-1-681 0 0,0 1-1 0 0,-2-1 1 0 0,1-1 0 0 0,-11 14-1 0 0,-4 10 16 0 0,-29 55-199 0 0,-87 161 0 0 0,42-77 0 0 0,-5 9 0 0 0,-173 373 0 0 0,183-407 0 0 0,59-103 0 0 0,27-40 0 0 0,-1-1 0 0 0,0 0 0 0 0,-1-1 0 0 0,-9 9 0 0 0,11-10 0 0 0,4-4 0 0 0,0-1 0 0 0,0 1 0 0 0,0 0 0 0 0,0 0 0 0 0,0 0 0 0 0,0 0 0 0 0,0-1 0 0 0,0 1 0 0 0,0 0 0 0 0,0 0 0 0 0,0 0 0 0 0,0 0 0 0 0,0-1 0 0 0,0 1 0 0 0,0 0 0 0 0,0 0 0 0 0,0 0 0 0 0,-1 0 0 0 0,1-1 0 0 0,0 1 0 0 0,0 0 0 0 0,0 0 0 0 0,0 0 0 0 0,0 0 0 0 0,0 0 0 0 0,0 0 0 0 0,-1 0 0 0 0,1-1 0 0 0,0 1 0 0 0,0 0 0 0 0,0 0 0 0 0,0 0 0 0 0,0 0 0 0 0,-1 0 0 0 0,1 0 0 0 0,0 0 0 0 0,0 0 0 0 0,0 0 0 0 0,0 0 0 0 0,-1 0 0 0 0,1 0 0 0 0,0 0 0 0 0,0 0 0 0 0,0 0 0 0 0,0 0 0 0 0,-1 0 0 0 0,1 0 0 0 0,0 0 0 0 0,0 0 0 0 0,0 0 0 0 0,0 0 0 0 0,-1 0 0 0 0,1 0 0 0 0,0 0 0 0 0,0 1 0 0 0,0-1 0 0 0,0 0 0 0 0,0 0 0 0 0,0 0 0 0 0,-1 0 0 0 0,1 0 0 0 0,0 1 0 0 0,2-14 0 0 0,-2 12 0 0 0,8-19-430 0 0,0-1 0 0 0,1 1 0 0 0,18-29-1 0 0,-11 19 176 0 0,69-116 236 0 0,-43 75 22 0 0,-22 38-3 0 0,1 2 0 0 0,1 0 0 0 0,52-53 0 0 0,-55 65 0 0 0,1 1 0 0 0,1 2 0 0 0,0 0 0 0 0,1 1 0 0 0,0 1 0 0 0,38-16 0 0 0,-56 28 71 0 0,0 0 1 0 0,1 0-1 0 0,-1 1 0 0 0,0 0 0 0 0,1 0 0 0 0,0 0 0 0 0,-1 1 0 0 0,1-1 1 0 0,-1 1-1 0 0,1 0 0 0 0,0 1 0 0 0,-1-1 0 0 0,7 2 0 0 0,-8-1-25 0 0,0 0-1 0 0,-1 0 0 0 0,1 0 0 0 0,0 1 1 0 0,-1-1-1 0 0,1 1 0 0 0,-1-1 0 0 0,1 1 1 0 0,-1 0-1 0 0,0 0 0 0 0,0 0 1 0 0,0 0-1 0 0,0 1 0 0 0,0-1 0 0 0,0 0 1 0 0,0 1-1 0 0,-1-1 0 0 0,0 1 0 0 0,1 0 1 0 0,-1-1-1 0 0,2 6 0 0 0,-1 1 24 0 0,0-1 1 0 0,-1 0-1 0 0,0 1 0 0 0,0-1 0 0 0,-1 1 0 0 0,0-1 1 0 0,0 1-1 0 0,-1-1 0 0 0,-2 14 0 0 0,-4 6 483 0 0,-15 41-1 0 0,4-17-298 0 0,7-21-253 0 0,-2-1 0 0 0,0 0 0 0 0,-2-1 0 0 0,-21 30 0 0 0,28-47 0 0 0,-26 36-507 0 0,17-25 138 0 0,16-21 170 0 0,0-1 38 0 0,0 0 0 0 0,1 0 0 0 0,-1 0 1 0 0,0 0-1 0 0,0 0 0 0 0,0 0 1 0 0,0 0-1 0 0,0 0 0 0 0,0 0 1 0 0,0 0-1 0 0,-2 1 0 0 0,3-2-4995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42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 17503 0 0,'0'0'399'0'0,"0"0"60"0"0,0 0 21 0 0,0 1-59 0 0,1 6-399 0 0,-1-1 0 0 0,1 1 0 0 0,-2-1 0 0 0,1 1 0 0 0,-1-1-1 0 0,0 1 1 0 0,-3 9 0 0 0,-1 3-29 0 0,-10 23 0 0 0,-5 2 7 0 0,-1-1 0 0 0,-29 42 0 0 0,-61 76 0 0 0,-1-24 0 0 0,61-76 0 0 0,-48 53 0 0 0,-26 33 0 0 0,103-120-323 0 0,-16 22-76 0 0,16-13-5289 0 0,16-24 74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0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15 298 13823 0 0,'0'0'315'0'0,"0"0"45"0"0,0 0 21 0 0,-1 1-49 0 0,1 3-260 0 0,-1-2-58 0 0,0 0-1 0 0,0 0 1 0 0,0 0 0 0 0,0 0-1 0 0,0 0 1 0 0,0 0 0 0 0,0-1-1 0 0,-3 4 1 0 0,3-4 351 0 0,1-1 122 0 0,0 0 22 0 0,8-7 515 0 0,91-66 608 0 0,45-34-1632 0 0,-112 82-22 0 0,55-34 0 0 0,-72 51 234 0 0,1 0 0 0 0,0 0 0 0 0,0 2 0 0 0,0 0 0 0 0,1 0 0 0 0,22-3 0 0 0,-36 9-139 0 0,1-1-1 0 0,0 1 1 0 0,0 0-1 0 0,-1 0 1 0 0,1 0 0 0 0,0 0-1 0 0,7 2 1 0 0,-10-2-72 0 0,0 0 0 0 0,0 1-1 0 0,0-1 1 0 0,0 1 0 0 0,0-1 0 0 0,0 1 0 0 0,0 0 0 0 0,0-1 0 0 0,0 1 0 0 0,0 0-1 0 0,0 0 1 0 0,-1-1 0 0 0,1 1 0 0 0,0 0 0 0 0,-1 0 0 0 0,1 0 0 0 0,0 0 0 0 0,-1 0 0 0 0,1 0-1 0 0,-1 0 1 0 0,1 0 0 0 0,-1 0 0 0 0,0 0 0 0 0,0 0 0 0 0,1 0 0 0 0,-1 1 0 0 0,0-1 0 0 0,0 0-1 0 0,0 0 1 0 0,0 2 0 0 0,-1 9-1 0 0,-1 1 0 0 0,-1-1 0 0 0,0 1 0 0 0,0-1 0 0 0,-1 0 0 0 0,-7 13 0 0 0,6-13 0 0 0,-23 48 406 0 0,7-18-1553 0 0,9-13-4018 0 0,12-27-1521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50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337 144 11975 0 0,'0'0'267'0'0,"-2"1"42"0"0,1-1-286 0 0,1 0-1 0 0,-1 0 0 0 0,0 0 0 0 0,1 0 1 0 0,-1 1-1 0 0,0-1 0 0 0,1 0 0 0 0,-1 1 1 0 0,1-1-1 0 0,-1 0 0 0 0,1 1 0 0 0,-1-1 0 0 0,1 1 1 0 0,-1-1-1 0 0,1 1 0 0 0,-1-1 0 0 0,1 1 1 0 0,0-1-1 0 0,-1 2 0 0 0,-4 15 259 0 0,5-17-281 0 0,0 11 10 0 0,7-3-10 0 0,-6-7 24 0 0,1 0 1 0 0,0 0-1 0 0,0 0 0 0 0,0 0 0 0 0,0-1 0 0 0,0 1 0 0 0,0 0 1 0 0,-1-1-1 0 0,1 0 0 0 0,1 0 0 0 0,-1 1 0 0 0,0-1 0 0 0,0 0 0 0 0,0-1 1 0 0,0 1-1 0 0,0 0 0 0 0,0-1 0 0 0,0 1 0 0 0,3-2 0 0 0,4-1 365 0 0,0-1-1 0 0,16-9 1 0 0,-14 7-163 0 0,15-8-147 0 0,31-22 1 0 0,-46 28-79 0 0,-1 0 0 0 0,-1 0 0 0 0,1-1 0 0 0,-1 0 0 0 0,11-16 0 0 0,-16 21-1 0 0,-3 3 0 0 0,0 0 0 0 0,0 0 0 0 0,0-1 0 0 0,-1 1 0 0 0,1 0 0 0 0,0-1 0 0 0,0 1 0 0 0,-1 0 0 0 0,1-1 0 0 0,-1 1 0 0 0,1-1 0 0 0,-1 1 0 0 0,0-1 0 0 0,0 1 0 0 0,1-1 0 0 0,-1 1 0 0 0,0-1 0 0 0,0 1 0 0 0,0-1 0 0 0,-1 1 0 0 0,1-3 0 0 0,-4-4 0 0 0,3 7-12 0 0,-1 0 0 0 0,1 1-1 0 0,-1-1 1 0 0,1 1 0 0 0,-1-1-1 0 0,1 1 1 0 0,-1 0 0 0 0,1-1-1 0 0,-1 1 1 0 0,0 0 0 0 0,1 0 0 0 0,-1 0-1 0 0,1 0 1 0 0,-1 0 0 0 0,0 1-1 0 0,1-1 1 0 0,-1 0 0 0 0,1 1-1 0 0,-1-1 1 0 0,-1 2 0 0 0,-35 16-494 0 0,32-14 394 0 0,-20 11 145 0 0,2 1 0 0 0,0 1 0 0 0,1 1 0 0 0,-20 21 0 0 0,-79 91 556 0 0,64-65-467 0 0,22-27-122 0 0,2 1 0 0 0,1 2 0 0 0,-37 62 0 0 0,69-100 11 0 0,-1 0-1 0 0,0 1 1 0 0,1-1-1 0 0,0 0 1 0 0,-1 1-1 0 0,1-1 1 0 0,1 1 0 0 0,-1-1-1 0 0,0 4 1 0 0,1-6-2 0 0,0 0 0 0 0,0 0 0 0 0,0 0 0 0 0,1 0 0 0 0,-1 0 0 0 0,0 0 0 0 0,0 0 1 0 0,1 0-1 0 0,-1 0 0 0 0,0 0 0 0 0,1 0 0 0 0,-1 0 0 0 0,1 0 0 0 0,0-1 0 0 0,-1 1 0 0 0,1 0 1 0 0,-1 0-1 0 0,1-1 0 0 0,0 1 0 0 0,0 0 0 0 0,-1-1 0 0 0,1 1 0 0 0,0-1 0 0 0,0 1 1 0 0,0-1-1 0 0,0 1 0 0 0,0-1 0 0 0,0 0 0 0 0,0 1 0 0 0,0-1 0 0 0,0 0 0 0 0,0 0 0 0 0,0 0 1 0 0,0 1-1 0 0,-1-1 0 0 0,3-1 0 0 0,8 2 144 0 0,1-1 0 0 0,-1 0 0 0 0,0-1 0 0 0,1-1 0 0 0,16-4 1 0 0,55-19 532 0 0,233-116-4562 0 0,-289 128 3550 0 0,74-35-1208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5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3 13823 0 0,'0'0'630'0'0,"0"0"-13"0"0,-2-1-393 0 0,-6 0-220 0 0,-1 1 0 0 0,1 0 0 0 0,-1 0 0 0 0,1 0 0 0 0,0 1 0 0 0,-10 2 0 0 0,-52 16-9 0 0,58-15 7 0 0,7-3-2 0 0,-51 16 0 0 0,-59 26 0 0 0,98-36 0 0 0,0 2 0 0 0,0 0 0 0 0,1 1 0 0 0,0 1 0 0 0,1 0 0 0 0,0 1 0 0 0,-21 23 0 0 0,16-12-27 0 0,0 1-1 0 0,-29 49 1 0 0,42-61 140 0 0,1 0 1 0 0,0 0-1 0 0,0 1 1 0 0,2 0-1 0 0,0 0 1 0 0,0 1-1 0 0,1-1 0 0 0,-2 26 1 0 0,5-36-48 0 0,-1 1-1 0 0,1-1 1 0 0,0 0 0 0 0,1 1 0 0 0,-1-1-1 0 0,0 0 1 0 0,1 0 0 0 0,0 1-1 0 0,0-1 1 0 0,0 0 0 0 0,0 0 0 0 0,0 0-1 0 0,1 0 1 0 0,-1 0 0 0 0,1 0 0 0 0,3 3-1 0 0,-5-5-30 0 0,1 0 0 0 0,0 0-1 0 0,0 0 1 0 0,0 0 0 0 0,0 0-1 0 0,0-1 1 0 0,0 1-1 0 0,0 0 1 0 0,0 0 0 0 0,0-1-1 0 0,0 1 1 0 0,0-1 0 0 0,1 1-1 0 0,-1-1 1 0 0,0 1 0 0 0,0-1-1 0 0,0 0 1 0 0,1 0 0 0 0,-1 1-1 0 0,0-1 1 0 0,1 0 0 0 0,-1 0-1 0 0,0 0 1 0 0,1 0 0 0 0,-1-1-1 0 0,0 1 1 0 0,0 0 0 0 0,1 0-1 0 0,-1-1 1 0 0,0 1 0 0 0,0-1-1 0 0,0 1 1 0 0,0-1 0 0 0,1 0-1 0 0,-1 1 1 0 0,2-3-1 0 0,1 1 124 0 0,11-7-232 0 0,0-1 0 0 0,0 0 0 0 0,-1-1 1 0 0,-1-1-1 0 0,0 0 0 0 0,21-25 0 0 0,59-93 247 0 0,-79 110-606 0 0,12-24-174 0 0,-33 58 838 0 0,1 0 0 0 0,0 0-1 0 0,1 1 1 0 0,0 0 0 0 0,-3 19-1 0 0,8-26-50 0 0,-2 9-713 0 0,0 26-1 0 0,2-39 345 0 0,0 0 1 0 0,0 0 0 0 0,1-1-1 0 0,0 1 1 0 0,-1 0 0 0 0,1 0-1 0 0,1 0 1 0 0,-1-1 0 0 0,0 1-1 0 0,1 0 1 0 0,0-1 0 0 0,3 5-1 0 0,-4-7 56 0 0,1 1 0 0 0,0-1-1 0 0,-1 0 1 0 0,1 0-1 0 0,0 0 1 0 0,0 0 0 0 0,0 0-1 0 0,-1-1 1 0 0,1 1-1 0 0,4 1 1 0 0,0-1-789 0 0,10 5-3857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5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184 410 10135 0 0,'0'0'231'0'0,"0"0"29"0"0,0 0 19 0 0,0 1-41 0 0,1 5-112 0 0,0-4 267 0 0,-3 0 342 0 0,2-2-711 0 0,0 1-1 0 0,0-1 0 0 0,0 0 0 0 0,0 0 0 0 0,0 0 0 0 0,0 1 0 0 0,0-1 0 0 0,0 0 0 0 0,0 0 1 0 0,0 0-1 0 0,0 1 0 0 0,0-1 0 0 0,-1 0 0 0 0,1 0 0 0 0,0 0 0 0 0,0 0 0 0 0,0 0 0 0 0,0 1 1 0 0,0-1-1 0 0,0 0 0 0 0,0 0 0 0 0,-1 0 0 0 0,1 0 0 0 0,0 0 0 0 0,0 1 0 0 0,0-1 1 0 0,0 0-1 0 0,-1 0 0 0 0,1 0 0 0 0,0 0 0 0 0,0 0 0 0 0,0 0 0 0 0,-1 0 0 0 0,-5 1 233 0 0,-1-1 0 0 0,1 0-1 0 0,-1 0 1 0 0,1-1 0 0 0,-1 1-1 0 0,1-2 1 0 0,0 1 0 0 0,-1-1-1 0 0,-7-2 1 0 0,4 0 68 0 0,0-1 0 0 0,0 0 0 0 0,0 0-1 0 0,-15-11 1 0 0,19 11-317 0 0,0 0 0 0 0,1 0 0 0 0,-7-7 0 0 0,11 10 47 0 0,0 1 0 0 0,0-1 0 0 0,-1 1 1 0 0,1-1-1 0 0,0 0 0 0 0,0 0 0 0 0,0 1 0 0 0,0-1 0 0 0,1 0 0 0 0,-1 0 0 0 0,1 0 0 0 0,-1 0 0 0 0,1 0 0 0 0,-1 0 0 0 0,1 0 0 0 0,0-3 0 0 0,3-6-15 0 0,0 0-1 0 0,0 1 1 0 0,1-1 0 0 0,1 1-1 0 0,7-13 1 0 0,-3 10-136 0 0,1 1 1 0 0,0 0-1 0 0,0 1 1 0 0,1 0 0 0 0,1 0-1 0 0,25-17 1 0 0,-3 6-120 0 0,53-26 0 0 0,-56 33 216 0 0,0 2 0 0 0,1 1 0 0 0,44-10 0 0 0,-55 17 0 0 0,1 1 0 0 0,1 1 0 0 0,-1 1 0 0 0,0 1 0 0 0,0 1 0 0 0,24 3 0 0 0,-43-3 0 0 0,1 1 0 0 0,-1 0 0 0 0,0-1 0 0 0,1 1 0 0 0,-1 0 0 0 0,0 1 0 0 0,0-1 0 0 0,0 1 0 0 0,0-1 0 0 0,0 1 0 0 0,0 0 0 0 0,0 0 0 0 0,0 0 0 0 0,-1 0 0 0 0,1 1 0 0 0,-1-1 0 0 0,0 1 0 0 0,1-1 0 0 0,-1 1 0 0 0,-1 0 0 0 0,4 5 0 0 0,-3-4 0 0 0,-1 0 0 0 0,1 1 0 0 0,-1-1 0 0 0,0 1 0 0 0,0-1 0 0 0,0 1 0 0 0,-1 0 0 0 0,0-1 0 0 0,0 1 0 0 0,0 0 0 0 0,0-1 0 0 0,-1 1 0 0 0,1 0 0 0 0,-1-1 0 0 0,-2 5 0 0 0,-1 2 0 0 0,0-1 0 0 0,-1 0 0 0 0,0-1 0 0 0,-1 1 0 0 0,0-1 0 0 0,-1 0 0 0 0,1 0 0 0 0,-2-1 0 0 0,1 0 0 0 0,-1 0 0 0 0,-18 12 0 0 0,2-2 0 0 0,-1-2 0 0 0,0-1 0 0 0,-33 14 0 0 0,19-13-670 0 0,-1-2 1 0 0,0-1-1 0 0,0-2 0 0 0,-46 6 0 0 0,84-17-2953 0 0,2 0-901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7:51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 13823 0 0,'0'0'315'0'0,"0"0"45"0"0,-1 1 21 0 0,-37 53 75 0 0,-94 159 564 0 0,85-144-510 0 0,-57 64 0 0 0,-53 70-510 0 0,43-17 704 0 0,89-139-551 0 0,2 2 0 0 0,-18 54 0 0 0,37-90-271 0 0,-3 6-129 0 0,1 0 0 0 0,1 1-1 0 0,-5 35 1 0 0,10-44 247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2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10 13823 0 0,'-28'-7'718'0'0,"21"4"-126"0"0,19 5-402 0 0,-9-1-161 0 0,-1-1 0 0 0,1 1 0 0 0,0 0-1 0 0,-1 0 1 0 0,1 0 0 0 0,-1 0 0 0 0,0 1 0 0 0,1-1-1 0 0,-1 1 1 0 0,0-1 0 0 0,0 1 0 0 0,0 0 0 0 0,0 0-1 0 0,0 0 1 0 0,0 0 0 0 0,0 0 0 0 0,-1 0 0 0 0,1 1-1 0 0,-1-1 1 0 0,0 0 0 0 0,1 1 0 0 0,-1-1 0 0 0,0 1-1 0 0,0-1 1 0 0,-1 1 0 0 0,1 0 0 0 0,-1-1 0 0 0,1 1-1 0 0,-1 0 1 0 0,0 4 0 0 0,0 8 193 0 0,-1 0 0 0 0,0 0 0 0 0,-1 0 0 0 0,-6 21 0 0 0,4-19-173 0 0,-51 179 559 0 0,-17-3 444 0 0,16-45-664 0 0,-39 87-388 0 0,71-184 0 0 0,-3-2 0 0 0,-50 70 0 0 0,62-99-234 0 0,0-2-1 0 0,-2 0 1 0 0,-30 27-1 0 0,37-37-113 0 0,0 0 1 0 0,0-1-1 0 0,-1-1 0 0 0,0 1 0 0 0,0-2 1 0 0,-1 1-1 0 0,1-2 0 0 0,-24 7 0 0 0,15-9-3472 0 0,4-3-1148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2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92 11975 0 0,'-2'1'267'0'0,"-9"0"-178"0"0,2 0 2651 0 0,17 3-729 0 0,12 1-1359 0 0,0 0 0 0 0,1-2 1 0 0,-1 0-1 0 0,37-1 0 0 0,-5-2 192 0 0,0-3 0 0 0,56-10-1 0 0,100-27-131 0 0,-185 35-779 0 0,10-3-64 0 0,51-19 0 0 0,-38 7-4445 0 0,-45 19-266 0 0,-1 1-1150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2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85 160 13823 0 0,'0'0'315'0'0,"-14"-8"758"0"0,9 5-750 0 0,0 1-1 0 0,-1 0 1 0 0,1 1-1 0 0,0-1 1 0 0,-1 1-1 0 0,1 0 1 0 0,-10 0-1 0 0,14 1 190 0 0,1 0 0 0 0,-1 1-69 0 0,-1 3-425 0 0,-1 0 0 0 0,1 0 0 0 0,1 0 0 0 0,-1 1 0 0 0,1-1 0 0 0,-1 0 0 0 0,1 1 0 0 0,1-1 0 0 0,-2 8 0 0 0,2-1-23 0 0,-1 1 0 0 0,3 20 0 0 0,0-14 353 0 0,1-1-1 0 0,1 0 1 0 0,6 18-1 0 0,-8-29-300 0 0,0-1 0 0 0,0 0 0 0 0,0 0 0 0 0,1 0 0 0 0,0 0 0 0 0,0 0 0 0 0,0-1 0 0 0,1 1 0 0 0,0-1 0 0 0,-1 0 0 0 0,1 0 0 0 0,1 0 0 0 0,6 5 0 0 0,-7-7-26 0 0,-1-1-1 0 0,1 0 1 0 0,-1 0-1 0 0,1 0 1 0 0,-1 0-1 0 0,1 0 1 0 0,0-1-1 0 0,-1 1 1 0 0,1-1-1 0 0,0 0 1 0 0,-1 0 0 0 0,1-1-1 0 0,0 1 1 0 0,0-1-1 0 0,-1 1 1 0 0,1-1-1 0 0,-1-1 1 0 0,7-1-1 0 0,5-4 474 0 0,0 0-1 0 0,24-17 1 0 0,-39 24-482 0 0,18-12 15 0 0,-1-1 1 0 0,-1 0-1 0 0,0-1 1 0 0,-1-1 0 0 0,16-20-1 0 0,33-37-27 0 0,-57 67 0 0 0,-4 7 0 0 0,-2 6 0 0 0,-2 10 0 0 0,1 0 0 0 0,-2-1 0 0 0,-6 27 0 0 0,5-27 0 0 0,0 0 0 0 0,1 1 0 0 0,0 29 0 0 0,4-30 0 0 0,0-13 0 0 0,1-2 0 0 0,3 6 0 0 0,-4-8 0 0 0,0 1 0 0 0,1-1 0 0 0,-1 1 0 0 0,0-1 0 0 0,0 0 0 0 0,0 0 0 0 0,0 0 0 0 0,1 0 0 0 0,-1 0 0 0 0,0-1 0 0 0,0 1 0 0 0,3-1 0 0 0,28-10 0 0 0,-30 10 0 0 0,61-21 0 0 0,-1-4 0 0 0,64-35 0 0 0,-113 53 0 0 0,0-1 0 0 0,22-19 0 0 0,-31 24 0 0 0,-1 0 0 0 0,1-1 0 0 0,-1 0 0 0 0,0 0 0 0 0,-1 0 0 0 0,0 0 0 0 0,1 0 0 0 0,-2-1 0 0 0,1 1 0 0 0,2-9 0 0 0,9-31-118 0 0,12-38-2193 0 0,-20 69-303 0 0,14-25 0 0 0,-13 27 567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2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217 100 15663 0 0,'2'-1'356'0'0,"24"-15"617"0"0,-11 6-596 0 0,-13 6-363 0 0,-8 4-10 0 0,-8 3-8 0 0,2 1 4 0 0,0 0 0 0 0,1 1 0 0 0,0 0 0 0 0,0 1 0 0 0,0 0 0 0 0,0 1 0 0 0,1 0 0 0 0,-15 14 0 0 0,6-4 0 0 0,2 2 0 0 0,0 0 0 0 0,-18 26 0 0 0,30-38 113 0 0,1 0-1 0 0,-1 0 1 0 0,1 1-1 0 0,0 0 0 0 0,1-1 1 0 0,0 1-1 0 0,0 0 1 0 0,1 1-1 0 0,0-1 1 0 0,0 0-1 0 0,1 1 1 0 0,0-1-1 0 0,1 1 0 0 0,-1-1 1 0 0,2 1-1 0 0,-1 0 1 0 0,4 12-1 0 0,-2-12-109 0 0,0-1-1 0 0,1 1 1 0 0,1-1-1 0 0,-1 0 1 0 0,1-1-1 0 0,7 12 1 0 0,-8-15-3 0 0,0-1-1 0 0,0 1 1 0 0,1-1 0 0 0,-1 1 0 0 0,1-1 0 0 0,0 0 0 0 0,0 0 0 0 0,0 0 0 0 0,0-1 0 0 0,0 0 0 0 0,0 0-1 0 0,1 0 1 0 0,5 2 0 0 0,-5-2 64 0 0,-1-1 0 0 0,0 0 0 0 0,0-1 0 0 0,1 1 0 0 0,-1-1 0 0 0,1 1 0 0 0,-1-1-1 0 0,0-1 1 0 0,1 1 0 0 0,-1-1 0 0 0,0 1 0 0 0,1-1 0 0 0,-1 0 0 0 0,0-1 0 0 0,5-1 0 0 0,-4 0 7 0 0,0 0 1 0 0,-1 0 0 0 0,1 0-1 0 0,-1-1 1 0 0,0 1-1 0 0,0-1 1 0 0,0 0 0 0 0,0 0-1 0 0,-1-1 1 0 0,5-6-1 0 0,1-6-31 0 0,0 0 0 0 0,-1 0-1 0 0,-2-1 1 0 0,1 0 0 0 0,6-34-1 0 0,27-192-2832 0 0,-39 239 2334 0 0,-1 0 1 0 0,1 0-1 0 0,-1 0 1 0 0,0-1-1 0 0,-1 1 1 0 0,1 0-1 0 0,-1 0 0 0 0,0 0 1 0 0,-1 0-1 0 0,1 0 1 0 0,-4-7-1 0 0,4 9-1077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2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3 13823 0 0,'0'0'630'0'0,"-9"-1"211"0"0,9 1-840 0 0,-1 0-1 0 0,1-1 1 0 0,0 1 0 0 0,-1 0-1 0 0,1 0 1 0 0,0 0-1 0 0,-1 0 1 0 0,1 0 0 0 0,-1 0-1 0 0,1 0 1 0 0,0 0 0 0 0,-1 0-1 0 0,1 0 1 0 0,-1 0 0 0 0,1 0-1 0 0,0 0 1 0 0,-1 0 0 0 0,1 0-1 0 0,0 1 1 0 0,-1-1-1 0 0,1 0 1 0 0,-1 0 0 0 0,1 0-1 0 0,0 1 1 0 0,-1-1 0 0 0,1 0-1 0 0,0 0 1 0 0,0 1 0 0 0,-1-1-1 0 0,1 0 1 0 0,0 0 0 0 0,0 1-1 0 0,-1-1 1 0 0,1 0-1 0 0,0 1 1 0 0,-1 1 1 0 0,-18 23 14 0 0,1 1 0 0 0,1 0-1 0 0,-15 35 1 0 0,30-58-5 0 0,-78 159 683 0 0,-59 105 594 0 0,59-117-1170 0 0,8-12 207 0 0,38-80 390 0 0,-107 166 175 0 0,134-216-890 0 0,3-4 0 0 0,2-7 0 0 0,3-5 0 0 0,-1 8 0 0 0,2-6 0 0 0,0 0 0 0 0,1 1 0 0 0,-1-1 0 0 0,1 0 0 0 0,0 1 0 0 0,5-7 0 0 0,26-31 0 0 0,-22 27 0 0 0,9-11 0 0 0,23-42 0 0 0,-35 55 0 0 0,0 1 0 0 0,1 0 0 0 0,1 0 0 0 0,0 1 0 0 0,18-15 0 0 0,69-47 0 0 0,-92 70 0 0 0,7-5 0 0 0,0 1 0 0 0,1 0 0 0 0,0 1 0 0 0,0 0 0 0 0,17-5 0 0 0,-25 10 0 0 0,-1 1 0 0 0,1 0 0 0 0,0 0 0 0 0,0 0 0 0 0,1 0 0 0 0,-1 1 0 0 0,6 1 0 0 0,-8-1 0 0 0,-1 1 0 0 0,1 0 0 0 0,-1-1 0 0 0,1 1 0 0 0,-1 1 0 0 0,0-1 0 0 0,1 0 0 0 0,-1 1 0 0 0,0 0 0 0 0,0 0 0 0 0,0 0 0 0 0,5 4 0 0 0,-5-2 0 0 0,0-1 0 0 0,0 1 0 0 0,0 0 0 0 0,-1 0 0 0 0,1 0 0 0 0,-1 0 0 0 0,0 0 0 0 0,-1 1 0 0 0,1-1 0 0 0,-1 0 0 0 0,0 1 0 0 0,0-1 0 0 0,1 8 0 0 0,0 7 0 0 0,-2 35 0 0 0,0-47 0 0 0,-2 21 0 0 0,0-1 0 0 0,-2 1 0 0 0,0-1 0 0 0,-2 0 0 0 0,-2-1 0 0 0,0 1 0 0 0,-1-1 0 0 0,-2-1 0 0 0,-24 42 0 0 0,31-60-201 0 0,3-6-850 0 0,1-1-385 0 0,0 0-78 0 0,0 0-20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2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34 11975 0 0,'0'0'267'0'0,"0"0"42"0"0,0 2 17 0 0,0 6-60 0 0,-1-3-255 0 0,1-1 0 0 0,1 1 0 0 0,-1-1 0 0 0,0 0 0 0 0,1 1 0 0 0,0-1 1 0 0,0 1-1 0 0,1-1 0 0 0,-1 0 0 0 0,1 0 0 0 0,0 0 0 0 0,3 5 0 0 0,-4-7 134 0 0,0 1 0 0 0,1-1 0 0 0,-1 0 0 0 0,1-1 0 0 0,0 1 0 0 0,-1 0 0 0 0,1 0 0 0 0,0-1 0 0 0,0 1 0 0 0,0-1 0 0 0,0 1 0 0 0,1-1-1 0 0,-1 0 1 0 0,0 0 0 0 0,0 0 0 0 0,1 0 0 0 0,-1 0 0 0 0,1-1 0 0 0,-1 1 0 0 0,0-1 0 0 0,1 0 0 0 0,3 1 0 0 0,5-1 510 0 0,-1-1 0 0 0,1 0-1 0 0,21-4 1 0 0,-14 1-489 0 0,-11 3-153 0 0,-4 1-12 0 0,0-1-1 0 0,0 1 0 0 0,-1-1 1 0 0,1 0-1 0 0,0 0 0 0 0,-1 0 1 0 0,1 0-1 0 0,0 0 0 0 0,-1-1 1 0 0,0 1-1 0 0,4-4 0 0 0,8-2 71 0 0,22-10 0 0 0,-26 13 174 0 0,0-1 1 0 0,0 0-1 0 0,-1 0 0 0 0,1-1 0 0 0,10-8 1 0 0,-19 13-299 0 0,0 0 0 0 0,0 1 1 0 0,-1-1-1 0 0,1 0 1 0 0,0 0-1 0 0,0 0 0 0 0,-1 1 1 0 0,1-1-1 0 0,0 0 1 0 0,-1 0-1 0 0,1 0 1 0 0,-1 0-1 0 0,1 0 0 0 0,-1-1 1 0 0,1 1-1 0 0,-1 0 1 0 0,0 0-1 0 0,0 0 1 0 0,1 0-1 0 0,-1-2 0 0 0,0 3 25 0 0,-1-1-1 0 0,1 0 1 0 0,0 0-1 0 0,-1 0 1 0 0,1 1-1 0 0,-1-1 1 0 0,1 0-1 0 0,-1 0 1 0 0,1 1 0 0 0,-1-1-1 0 0,1 0 1 0 0,-1 1-1 0 0,0-1 1 0 0,1 1-1 0 0,-1-1 1 0 0,0 1-1 0 0,1-1 1 0 0,-1 1-1 0 0,0-1 1 0 0,-1 0-1 0 0,-2 0-100 0 0,0-1-1 0 0,0 1 1 0 0,0 0-1 0 0,0 0 1 0 0,-1 0-1 0 0,1 0 1 0 0,0 1-1 0 0,-1 0 1 0 0,-4 0-1 0 0,-4 2 37 0 0,1 0 0 0 0,0 1 0 0 0,0 0 0 0 0,0 0-1 0 0,0 2 1 0 0,-12 5 0 0 0,-65 41 161 0 0,19-10-28 0 0,51-31 75 0 0,-12 5 513 0 0,-40 29 1 0 0,63-38-756 0 0,0 0 0 0 0,0 0 0 0 0,0 1 0 0 0,1 0 0 0 0,0 1 0 0 0,1 0 0 0 0,0 0 0 0 0,0 0 0 0 0,-7 15 0 0 0,12-21 141 0 0,0 0 0 0 0,0 0 1 0 0,0 0-1 0 0,0 1 1 0 0,1-1-1 0 0,-1 1 1 0 0,1-1-1 0 0,0 0 0 0 0,-1 1 1 0 0,1-1-1 0 0,0 1 1 0 0,0-1-1 0 0,1 0 1 0 0,-1 1-1 0 0,0-1 0 0 0,1 1 1 0 0,0-1-1 0 0,-1 0 1 0 0,1 1-1 0 0,0-1 1 0 0,0 0-1 0 0,0 0 0 0 0,1 0 1 0 0,-1 0-1 0 0,0 0 1 0 0,3 3-1 0 0,-1-2 81 0 0,0 0 0 0 0,1-1-1 0 0,-1 1 1 0 0,0-1 0 0 0,1 1 0 0 0,-1-1-1 0 0,1 0 1 0 0,0 0 0 0 0,0-1 0 0 0,0 1-1 0 0,0-1 1 0 0,0 0 0 0 0,0 0-1 0 0,5 0 1 0 0,10 1-492 0 0,0-2 1 0 0,0 0-1 0 0,-1-1 0 0 0,1-1 0 0 0,0 0 1 0 0,22-7-1 0 0,-12 0-626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0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918 842 17503 0 0,'64'-25'1904'0'0,"-61"24"-1902"0"0,0 1 1 0 0,0-1-1 0 0,0 0 0 0 0,-1 0 1 0 0,1-1-1 0 0,4-1 0 0 0,-6 3-4 0 0,-1-1 0 0 0,0 1 0 0 0,0 0 0 0 0,0 0 0 0 0,1 0 0 0 0,-1 0 0 0 0,0 0 0 0 0,0-1 0 0 0,0 1 0 0 0,1 0 0 0 0,-1 0 0 0 0,0 0 0 0 0,0-1 0 0 0,0 1 0 0 0,0 0 0 0 0,1 0 0 0 0,-1-1 0 0 0,0 1 0 0 0,0 0 0 0 0,0 0 0 0 0,0-1 0 0 0,0 1 0 0 0,0 0 0 0 0,0-1 0 0 0,0 1 0 0 0,0 0 0 0 0,0 0 0 0 0,0-1 0 0 0,0 1 0 0 0,0 0 1 0 0,0 0-1 0 0,0-1 0 0 0,0 1 0 0 0,0 0 0 0 0,0 0 0 0 0,0-1 0 0 0,-1 1 0 0 0,1 0 0 0 0,0 0 0 0 0,0-1 0 0 0,0 1 0 0 0,0 0 0 0 0,-1 0 0 0 0,1 0 0 0 0,0-1 0 0 0,0 1 0 0 0,0 0 0 0 0,-1 0 0 0 0,1 0 0 0 0,0 0 0 0 0,0-1 0 0 0,0 1 0 0 0,-1 0 0 0 0,1 0 0 0 0,0 0 0 0 0,0 0 0 0 0,-1 0 0 0 0,1 0 0 0 0,0 0 0 0 0,-1 0 0 0 0,1 0 0 0 0,0 0 0 0 0,0 0 0 0 0,-1 0 0 0 0,1 0 0 0 0,-1 0 0 0 0,-10-2-438 0 0,-1 0 1 0 0,0 0-1 0 0,0 2 0 0 0,0-1 0 0 0,1 1 1 0 0,-1 1-1 0 0,-18 3 0 0 0,29-4 413 0 0,-42 7-81 0 0,1 1 1 0 0,-45 15 0 0 0,-79 38 91 0 0,143-52 470 0 0,1 2-1 0 0,-43 26 0 0 0,64-37-394 0 0,0 1-1 0 0,0 0 1 0 0,0 0 0 0 0,0 0-1 0 0,0 0 1 0 0,0 0 0 0 0,0 0-1 0 0,0 0 1 0 0,0 0-1 0 0,0 0 1 0 0,1 1 0 0 0,-1-1-1 0 0,0 0 1 0 0,0 2 0 0 0,1-2-2 0 0,0 0 1 0 0,0-1 0 0 0,0 1 0 0 0,0 0 0 0 0,0 0 0 0 0,0 0 0 0 0,0-1 0 0 0,0 1 0 0 0,0 0 0 0 0,0 0 0 0 0,1 0 0 0 0,-1-1-1 0 0,0 1 1 0 0,0 0 0 0 0,1-1 0 0 0,-1 1 0 0 0,1 0 0 0 0,0 1 0 0 0,1 0 3 0 0,1 0 1 0 0,-1 1-1 0 0,1-1 1 0 0,-1 0-1 0 0,1-1 1 0 0,0 1-1 0 0,0 0 1 0 0,0-1-1 0 0,0 1 1 0 0,4 0-1 0 0,6 2-61 0 0,0-1 0 0 0,0 0 0 0 0,0-1 0 0 0,25 1 0 0 0,54-7 0 0 0,-37-3 2 0 0,-36 4 12 0 0,-1 1 0 0 0,0 0 0 0 0,1 2 0 0 0,36 2 0 0 0,-53-1 76 0 0,1-1 1 0 0,-1 1-1 0 0,1-1 0 0 0,-1 1 0 0 0,0 0 0 0 0,1 0 1 0 0,-1 0-1 0 0,0 0 0 0 0,0 0 0 0 0,0 1 0 0 0,3 1 1 0 0,-4-2-56 0 0,-1 0 0 0 0,1 0 0 0 0,0 0 0 0 0,0 0 0 0 0,-1 0 0 0 0,1 0 0 0 0,0 0 0 0 0,-1 0 0 0 0,1 0 1 0 0,-1 0-1 0 0,0 1 0 0 0,1-1 0 0 0,-1 0 0 0 0,0 0 0 0 0,0 0 0 0 0,0 1 0 0 0,0-1 0 0 0,0 0 1 0 0,0 0-1 0 0,0 1 0 0 0,0-1 0 0 0,0 0 0 0 0,0 0 0 0 0,-2 3 0 0 0,-4 11-32 0 0,-1 1-1 0 0,-1-1 1 0 0,-1 0-1 0 0,0-1 1 0 0,-17 21-1 0 0,0 1-1 0 0,-135 217-1 0 0,80-122 0 0 0,-6 20 0 0 0,-69 167 0 0 0,81-171 6 0 0,62-127-18 0 0,0-1 1 0 0,-1 0-1 0 0,0-1 0 0 0,-2-1 1 0 0,-18 17-1 0 0,25-27-176 0 0,-1 0-1 0 0,0 0 0 0 0,0-1 1 0 0,-1 0-1 0 0,1-1 1 0 0,-14 5-1 0 0,-3 0-323 0 0</inkml:trace>
  <inkml:trace contextRef="#ctx0" brushRef="#br0" timeOffset="1">13 16 15663 0 0,'0'0'344'0'0,"-4"-9"72"0"0,3 2 8 0 0,1 7 24 0 0,10 4-360 0 0,6 1-88 0 0,16 9 0 0 0,5-3 0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2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12 15663 0 0,'0'-1'86'0'0,"1"1"-1"0"0,-1 0 0 0 0,0 0 0 0 0,0-1 1 0 0,1 1-1 0 0,-1 0 0 0 0,0-1 0 0 0,0 1 1 0 0,0-1-1 0 0,0 1 0 0 0,0 0 0 0 0,1-1 1 0 0,-1 1-1 0 0,0 0 0 0 0,0-1 1 0 0,0 1-1 0 0,0 0 0 0 0,0-1 0 0 0,0 0 1 0 0,-2 0-85 0 0,0 1 0 0 0,0-1 1 0 0,-1 1-1 0 0,1-1 0 0 0,0 1 1 0 0,0 0-1 0 0,0 0 0 0 0,0 0 1 0 0,0 0-1 0 0,0 0 1 0 0,0 1-1 0 0,-3 0 0 0 0,-29 8-2 0 0,18-4-1 0 0,9-3 2 0 0,-18 4 0 0 0,0 1 0 0 0,1 2 0 0 0,-1 0 0 0 0,-32 19 0 0 0,36-16 0 0 0,6-3 0 0 0,1 0 0 0 0,-1 0 0 0 0,2 1 0 0 0,-20 18 0 0 0,30-24 2 0 0,-87 95 885 0 0,77-83-690 0 0,0 1 0 0 0,2 0 1 0 0,0 1-1 0 0,-12 27 0 0 0,18-30-48 0 0,5-4-197 0 0,1-10 2 0 0,0 0-1 0 0,0 0 1 0 0,0 0 0 0 0,0-1-1 0 0,0 1 1 0 0,0 0 0 0 0,0-1-1 0 0,1 1 1 0 0,-1-1 0 0 0,0 1-1 0 0,0-1 1 0 0,1 1-1 0 0,-1-1 1 0 0,0 0 0 0 0,1 0-1 0 0,-1 0 1 0 0,0 0 0 0 0,1 0-1 0 0,-1 0 1 0 0,1 0-1 0 0,1 0 1 0 0,32-7-696 0 0,-2-6 686 0 0,-1-1 0 0 0,50-31 0 0 0,-53 29 58 0 0,-22 12-2 0 0,13-6 0 0 0,-1-1 0 0 0,-1-1 0 0 0,1-1 0 0 0,-2 0 0 0 0,18-17 0 0 0,-53 56 0 0 0,-63 83 0 0 0,38-57-208 0 0,41-50-870 0 0,2-2-372 0 0,2-1-71 0 0,9-2-14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23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19 339 11975 0 0,'0'0'547'0'0,"0"0"-11"0"0,1 0-344 0 0,5 2-97 0 0,-4-2 281 0 0,1 1 32 0 0,-3-1-370 0 0,1 0-1 0 0,-1 0 1 0 0,0 0-1 0 0,0 0 1 0 0,0 0-1 0 0,0 0 1 0 0,0 0-1 0 0,0 0 1 0 0,0 0-1 0 0,0 0 1 0 0,0 0-1 0 0,0 0 1 0 0,0 0-1 0 0,1 0 1 0 0,-1 0-1 0 0,0 0 1 0 0,0 0-1 0 0,0 0 1 0 0,0 0-1 0 0,0 0 1 0 0,0 0-1 0 0,0 0 1 0 0,0 0-1 0 0,0 0 1 0 0,0 0-1 0 0,1 0 1 0 0,-1 0-1 0 0,0 0 1 0 0,0 0-1 0 0,0 0 1 0 0,0 0-1 0 0,0 0 1 0 0,0 0-1 0 0,0 0 1 0 0,0 0-1 0 0,0 0 1 0 0,0 0-1 0 0,1 0 1 0 0,-1 0-1 0 0,0 0 1 0 0,0 0-1 0 0,0 0 1 0 0,0 0-1 0 0,0-1 1 0 0,0 1-1 0 0,0 0 1 0 0,0 0-1 0 0,0 0 1 0 0,0 0-1 0 0,0 0 1 0 0,0 0-1 0 0,0 0 1 0 0,-8-14 1220 0 0,5 9-1242 0 0,-1-2 216 0 0,0 0-1 0 0,0 0 1 0 0,-3-9 0 0 0,5 12-138 0 0,1 0 0 0 0,1 1 0 0 0,-1-1 0 0 0,0 0 0 0 0,1 1 0 0 0,0-1 0 0 0,0 0 0 0 0,0 1 0 0 0,1-8 0 0 0,2-2-86 0 0,1 0 0 0 0,0 1 0 0 0,0-1-1 0 0,1 1 1 0 0,1 0 0 0 0,0 0 0 0 0,0 0 0 0 0,1 1 0 0 0,1 0 0 0 0,0 0-1 0 0,0 1 1 0 0,1 0 0 0 0,1 1 0 0 0,0-1 0 0 0,0 2 0 0 0,0 0 0 0 0,1 0 0 0 0,0 1-1 0 0,1 0 1 0 0,22-10 0 0 0,-24 14-8 0 0,-1 0 0 0 0,1 1 0 0 0,0 0 0 0 0,-1 0 0 0 0,1 1 0 0 0,0 0 0 0 0,0 1 0 0 0,0 0 0 0 0,0 0 0 0 0,0 1 0 0 0,0 1 0 0 0,12 2 0 0 0,-16-1 0 0 0,0 0 0 0 0,0 1 0 0 0,0-1 0 0 0,5 5 0 0 0,5 3 0 0 0,-10-8 0 0 0,19 17 0 0 0,-17-11 0 0 0,-2 1 0 0 0,-5-7 0 0 0,-1 0 0 0 0,0 1 0 0 0,0-1 0 0 0,0 0 0 0 0,0 0 0 0 0,0 0 0 0 0,-1 0 0 0 0,1 0 0 0 0,-1-1 0 0 0,0 1 0 0 0,0 0 0 0 0,0 0 0 0 0,-2 3 0 0 0,-1 3 0 0 0,-1 0 0 0 0,-8 13 0 0 0,5-14 0 0 0,1 0 0 0 0,-1 0 0 0 0,0-1 0 0 0,-1 0 0 0 0,1-1 0 0 0,-17 10 0 0 0,2-1 0 0 0,-25 17-664 0 0,-2-2 0 0 0,-67 29 0 0 0,108-55-187 0 0,0 0-1 0 0,0-1 1 0 0,-1 0-1 0 0,-17 2 1 0 0,18-5-684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24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9 15663 0 0,'-5'-8'367'0'0,"2"8"90"0"0,2 12 310 0 0,1-3-662 0 0,-1-2-105 0 0,0 0 0 0 0,-1 1 0 0 0,1-1 0 0 0,-1 0 0 0 0,-1 0 0 0 0,-4 10 0 0 0,-25 41 0 0 0,15-30 0 0 0,-72 114 87 0 0,-20 37 282 0 0,68-104 435 0 0,-67 89 0 0 0,82-131-1064 0 0,-2-2 0 0 0,-1 0 0 0 0,-35 28 0 0 0,19-18-4310 0 0,24-24 1748 0 0,20-16 2216 0 0,12-3-2693 0 0,3-5 236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2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17 13823 0 0,'15'-9'630'0'0,"-12"7"-13"0"0,9 0-368 0 0,-6 1 5 0 0,-5 0-59 0 0,0 1 0 0 0,0 0 0 0 0,0-1 0 0 0,0 1 0 0 0,0 0 0 0 0,0 0 0 0 0,0 0 0 0 0,0 0 0 0 0,0 0 1 0 0,0 0-1 0 0,0 0 0 0 0,0 0 0 0 0,0 0 0 0 0,0 0 0 0 0,0 1 0 0 0,0-1 0 0 0,0 0 0 0 0,0 1 0 0 0,1 0 0 0 0,-1-1-165 0 0,-1 0 0 0 0,0 1 0 0 0,0-1 1 0 0,1 0-1 0 0,-1 1 0 0 0,0-1 0 0 0,0 0 0 0 0,0 1 1 0 0,0-1-1 0 0,0 0 0 0 0,0 1 0 0 0,1-1 0 0 0,-1 0 1 0 0,0 1-1 0 0,0-1 0 0 0,0 0 0 0 0,0 1 0 0 0,0-1 1 0 0,0 0-1 0 0,0 1 0 0 0,-1-1 0 0 0,1 0 0 0 0,0 1 1 0 0,0-1-1 0 0,0 0 0 0 0,0 1 0 0 0,0-1 0 0 0,0 0 1 0 0,-1 1-1 0 0,-4 9 453 0 0,-2 0-350 0 0,-1-1 0 0 0,0 0 0 0 0,-1-1 0 0 0,-13 11 0 0 0,-43 28-240 0 0,36-27 157 0 0,-13 11-50 0 0,-66 66 0 0 0,104-94 0 0 0,0 1 0 0 0,1 0 0 0 0,0 0 0 0 0,0 1 0 0 0,0-1 0 0 0,1 1 0 0 0,-1-1 0 0 0,1 1 0 0 0,-3 10 0 0 0,5-4 0 0 0,4 0 0 0 0,1 1 0 0 0,0-1 0 0 0,0 0 0 0 0,13 18 0 0 0,-11-20 0 0 0,1 0 0 0 0,1-1 0 0 0,-1 0 0 0 0,13 9 0 0 0,-18-15 0 0 0,1 0 0 0 0,0 0 0 0 0,0 0 0 0 0,0-1 0 0 0,0 1 0 0 0,0-1 0 0 0,0 0 0 0 0,6 1 0 0 0,38 2 0 0 0,-14-1 0 0 0,0 4 0 0 0,-33-7 0 0 0,0 0 0 0 0,1 1 0 0 0,-1-1 0 0 0,0 0 0 0 0,0 1 0 0 0,0 0 0 0 0,1-1 0 0 0,-1 1 0 0 0,0 0 0 0 0,0-1 0 0 0,0 1 0 0 0,0 0 0 0 0,0 0 0 0 0,0 0 0 0 0,-1 0 0 0 0,1 0 0 0 0,0 0 0 0 0,0 0 0 0 0,-1 0 0 0 0,1 1 0 0 0,0-1 0 0 0,0 2 0 0 0,1 1 0 0 0,-1-1 38 0 0,0 0-1 0 0,0 0 0 0 0,1 0 1 0 0,-2 0-1 0 0,1 0 1 0 0,0 0-1 0 0,-1 0 0 0 0,1 0 1 0 0,-1 0-1 0 0,0 0 1 0 0,0 0-1 0 0,0 0 0 0 0,0 0 1 0 0,-1 0-1 0 0,1 0 1 0 0,-1 0-1 0 0,0 0 0 0 0,0 0 1 0 0,0 0-1 0 0,-3 6 1 0 0,2-6 41 0 0,0 1-1 0 0,0-1 1 0 0,-1 1 0 0 0,1-1 0 0 0,-1 0 0 0 0,0 0 0 0 0,0 0 0 0 0,0-1 0 0 0,0 1 0 0 0,-1-1 0 0 0,1 0 0 0 0,-1 0-1 0 0,1 0 1 0 0,-1 0 0 0 0,-5 2 0 0 0,-23 5-75 0 0,-1-1 0 0 0,-54 7 0 0 0,-69-5-149 0 0,56-10-3743 0 0,73-1-3275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2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0,'0'0'0'0'0,"0"0"112"0"0,0 0-32 0 0,0 0 16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25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0,'0'0'120'0'0,"0"0"32"0"0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2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97 10135 0 0,'48'-25'526'0'0,"71"-26"1"0"0,-44 30 2364 0 0,-73 21-971 0 0,-4 4-653 0 0,-15 8-109 0 0,-25 13-324 0 0,-51 24-662 0 0,-102 63-179 0 0,131-70-198 0 0,-122 87-1497 0 0,152-103 2027 0 0,1 2 0 0 0,1 1-1 0 0,-33 41 1 0 0,58-62-252 0 0,1 1-1 0 0,0 0 1 0 0,0 0 0 0 0,1 0-1 0 0,0 1 1 0 0,0 0 0 0 0,1 0-1 0 0,-5 20 1 0 0,7-22-77 0 0,1 1 1 0 0,0-1-1 0 0,1 0 1 0 0,-1 1-1 0 0,2-1 1 0 0,-1 0-1 0 0,1 1 1 0 0,0-1-1 0 0,1 0 1 0 0,0 0-1 0 0,1 0 1 0 0,3 9-1 0 0,-1-5 93 0 0,1 1 0 0 0,1-1 0 0 0,0 0 0 0 0,0-1 0 0 0,1 0 0 0 0,1 0 1 0 0,0-1-1 0 0,0 0 0 0 0,1 0 0 0 0,0-1 0 0 0,1 0 0 0 0,0-1 0 0 0,1 0 0 0 0,-1-1 0 0 0,1 0 0 0 0,1-1 0 0 0,-1-1 0 0 0,1 0 0 0 0,0 0 0 0 0,0-1 0 0 0,1-1 0 0 0,18 3 0 0 0,-9-4-89 0 0,0-1 0 0 0,0-1 0 0 0,0-1 0 0 0,0-2 0 0 0,27-5 0 0 0,109-34 0 0 0,-30 5 0 0 0,-66 28-2646 0 0,-62 9-4180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26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15663 0 0,'0'0'356'0'0,"0"0"50"0"0,0 0 20 0 0,0 0-42 0 0,-1 1-250 0 0,1-1-134 0 0,0 0 0 0 0,0 0 1 0 0,0 1-1 0 0,-1-1 1 0 0,1 0-1 0 0,0 0 0 0 0,0 0 1 0 0,0 0-1 0 0,0 1 1 0 0,-1-1-1 0 0,1 0 0 0 0,0 0 1 0 0,0 0-1 0 0,0 1 1 0 0,0-1-1 0 0,0 0 0 0 0,0 0 1 0 0,0 1-1 0 0,0-1 1 0 0,0 0-1 0 0,0 0 0 0 0,0 0 1 0 0,-1 1-1 0 0,1-1 1 0 0,1 0-1 0 0,-1 0 0 0 0,0 1 1 0 0,0-1-1 0 0,0 0 1 0 0,0 0-1 0 0,0 1 0 0 0,0-1 1 0 0,0 0-1 0 0,0 0 1 0 0,0 0-1 0 0,0 1 0 0 0,0-1 1 0 0,1 0-1 0 0,-1 0 1 0 0,0 0-1 0 0,0 0 0 0 0,0 1 1 0 0,0-1-1 0 0,1 0 0 0 0,-1 0 1 0 0,7 3-5 0 0,-7-3 4 0 0,12 4-173 0 0,-1-2-1 0 0,1 0 1 0 0,0 0 0 0 0,-1-1-1 0 0,22 0 1 0 0,12 0-576 0 0,-27 1-263 0 0,-2 0-11 0 0</inkml:trace>
  <inkml:trace contextRef="#ctx0" brushRef="#br0" timeOffset="1">7 392 17503 0 0,'0'0'399'0'0,"0"0"60"0"0,-1 0-402 0 0,1 1 1 0 0,0-1 0 0 0,-1 0 0 0 0,1 0 0 0 0,0 0 0 0 0,-1 0 0 0 0,1 0 0 0 0,0 1 0 0 0,0-1 0 0 0,-1 0-1 0 0,1 0 1 0 0,0 1 0 0 0,0-1 0 0 0,0 0 0 0 0,-1 0 0 0 0,1 1 0 0 0,0-1 0 0 0,0 0 0 0 0,0 0-1 0 0,-1 1 1 0 0,1-1 0 0 0,0 0 0 0 0,0 1 0 0 0,0-1 0 0 0,0 1 0 0 0,4 0 42 0 0,-1 1 0 0 0,1-1 0 0 0,0 0 0 0 0,0 0 0 0 0,0 0 0 0 0,0 0 0 0 0,0-1 0 0 0,0 1 0 0 0,0-1 0 0 0,0 0 0 0 0,0-1 0 0 0,0 1 0 0 0,0 0 0 0 0,0-1 0 0 0,0 0 0 0 0,5-2 0 0 0,9-3-145 0 0,-1-1 1 0 0,20-9-1 0 0,-33 14 84 0 0,77-34-570 0 0,-25 14-4548 0 0,-41 18 3033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2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14 11975 0 0,'-5'-7'1200'0'0,"-14"2"-1091"0"0,7 3-35 0 0,11 2 291 0 0,1 0 122 0 0,0 0 22 0 0,0 0 71 0 0,0 0 286 0 0,0 0 124 0 0,-1 29-580 0 0,-2 1 0 0 0,0-1-1 0 0,-2 0 1 0 0,-1 0-1 0 0,-12 33 1 0 0,-62 136-816 0 0,45-116 598 0 0,-142 285-192 0 0,152-322-93 0 0,-120 232-1174 0 0,136-251 621 0 0,7-20 236 0 0,-1 1 0 0 0,1-1 0 0 0,-1 1 0 0 0,-7 10 0 0 0,9-16-810 0 0,-2 0-253 0 0,-7 0-51 0 0,7-1-11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2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39 235 13823 0 0,'-1'1'315'0'0,"-3"2"-240"0"0,1 0-1 0 0,0 0 1 0 0,0 0-1 0 0,0 0 1 0 0,1 1-1 0 0,-1-1 1 0 0,1 1 0 0 0,-1 0-1 0 0,1 0 1 0 0,1 0-1 0 0,-1 0 1 0 0,0 0 0 0 0,1 0-1 0 0,0 0 1 0 0,0 1-1 0 0,-1 7 1 0 0,2-10-9 0 0,1-1 0 0 0,-1 0 0 0 0,0 0 0 0 0,1 0-1 0 0,-1 1 1 0 0,1-1 0 0 0,-1 0 0 0 0,1 0 0 0 0,-1 0 0 0 0,1 0 0 0 0,0 0 0 0 0,-1 0 0 0 0,1 0-1 0 0,0 0 1 0 0,0 0 0 0 0,0 0 0 0 0,0 0 0 0 0,0-1 0 0 0,0 1 0 0 0,0 0 0 0 0,0-1 0 0 0,2 2 0 0 0,0-1 79 0 0,0 1-1 0 0,1-1 1 0 0,-1 1 0 0 0,1-1 0 0 0,6 1 0 0 0,-2-1 45 0 0,0-1-1 0 0,-1 0 1 0 0,1-1-1 0 0,0 1 1 0 0,-1-1-1 0 0,11-3 1 0 0,47-16 151 0 0,-47 14-377 0 0,351-140 365 0 0,-302 117 273 0 0,4-3 114 0 0,-25 11-2141 0 0,86-27-1 0 0,-120 45 427 0 0,0-1 0 0 0,17-8 0 0 0,-6-1-536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0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904 205 11975 0 0,'7'-11'186'0'0,"-1"1"0"0"0,0-1 0 0 0,-1 0 0 0 0,0-1 0 0 0,-1 1 0 0 0,4-17 0 0 0,-6 20-94 0 0,0 1 0 0 0,0 0 1 0 0,1 0-1 0 0,0 1 0 0 0,0-1 1 0 0,1 0-1 0 0,4-6 0 0 0,-2 5 621 0 0,0 1 0 0 0,1 0-1 0 0,-1 0 1 0 0,1 1 0 0 0,9-6-1 0 0,-15 11-196 0 0,7 11 83 0 0,-8-7-598 0 0,1 0 1 0 0,0 1 0 0 0,-1-1-1 0 0,1 0 1 0 0,-1 0-1 0 0,0 1 1 0 0,0-1 0 0 0,0 0-1 0 0,0 0 1 0 0,-1 1-1 0 0,0 2 1 0 0,-12 38-5 0 0,10-37 4 0 0,-15 39-7 0 0,-34 62-1 0 0,-33 42 224 0 0,58-105 22 0 0,-141 224 1109 0 0,33-57-1091 0 0,-27 50-257 0 0,-105 176 0 0 0,237-385-9 0 0,9-15-1002 0 0,-27 37-1 0 0,47-74-208 0 0,1-1-253 0 0,0 0-51 0 0,0 0-11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27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0 19351 0 0,'0'0'439'0'0,"0"0"62"0"0,0 0 33 0 0,0 0-65 0 0,-1 2-309 0 0,-6 37-155 0 0,-2-1 1 0 0,-24 65-1 0 0,13-47-4 0 0,-228 613-1956 0 0,226-611 1918 0 0,6-18-66 0 0,-15 40-869 0 0,-46 87-1 0 0,68-152 973 0 0,-1 1 0 0 0,0-2 0 0 0,-19 21 0 0 0,20-27 0 0 0,5-10 0 0 0,4-4 0 0 0,1-2-111 0 0,0 1-1 0 0,0-1 1 0 0,0 1-1 0 0,1-1 0 0 0,1 1 1 0 0,-1 0-1 0 0,1 0 1 0 0,6-11-1 0 0,-1 3-145 0 0,1 1 0 0 0,0 1 0 0 0,11-13 0 0 0,-18 23 256 0 0,22-25-3 0 0,1 0 0 0 0,1 2 1 0 0,35-29-1 0 0,-51 48 162 0 0,0 0-1 0 0,0 0 0 0 0,1 1 1 0 0,0 0-1 0 0,0 1 0 0 0,22-7 1 0 0,-29 11-117 0 0,-1 0 1 0 0,0 0 0 0 0,0 1-1 0 0,0-1 1 0 0,1 1 0 0 0,-1 0-1 0 0,0 0 1 0 0,0 0 0 0 0,1 0-1 0 0,-1 1 1 0 0,0 0 0 0 0,0-1-1 0 0,0 1 1 0 0,1 0 0 0 0,-1 0-1 0 0,0 1 1 0 0,0-1 0 0 0,-1 0-1 0 0,1 1 1 0 0,0 0 0 0 0,0 0-1 0 0,-1 0 1 0 0,1 0 0 0 0,-1 0-1 0 0,0 0 1 0 0,1 1 0 0 0,-1-1-1 0 0,0 1 1 0 0,0 0 0 0 0,-1-1-1 0 0,2 4 1 0 0,2 3 47 0 0,-1 0 0 0 0,-1 0 0 0 0,0 1 1 0 0,0-1-1 0 0,-1 1 0 0 0,0-1 0 0 0,0 1 0 0 0,-1 0 1 0 0,-1-1-1 0 0,1 1 0 0 0,-2 0 0 0 0,1 0 0 0 0,-1 0 0 0 0,-1-1 1 0 0,0 1-1 0 0,0 0 0 0 0,-6 14 0 0 0,3-11-167 0 0,0-1 42 0 0,-1 0-1 0 0,-9 17 1 0 0,13-26-209 0 0,0 0 1 0 0,0 0 0 0 0,0-1 0 0 0,0 1-1 0 0,0-1 1 0 0,0 0 0 0 0,-1 1-1 0 0,1-1 1 0 0,-1 0 0 0 0,0-1 0 0 0,0 1-1 0 0,0 0 1 0 0,1-1 0 0 0,-1 1 0 0 0,-5 0-1 0 0,6-1-158 0 0,0-1 0 0 0,0 0 0 0 0,0 0-1 0 0,0 0 1 0 0,-1 0 0 0 0,1 0 0 0 0,0 0 0 0 0,0-1 0 0 0,0 1-1 0 0,-3-2 1 0 0,3 2-132 0 0,-2-1-2023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2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23 15663 0 0,'1'1'356'0'0,"8"9"-102"0"0,-1 1 0 0 0,9 12 0 0 0,-9-11-53 0 0,0-1 0 0 0,12 13-1 0 0,-11-17-200 0 0,4 0 0 0 0,-8-8 0 0 0,-2 1 0 0 0,3 0 120 0 0,-1 0 0 0 0,1 0 0 0 0,-1-1 0 0 0,1 1 0 0 0,0-1 0 0 0,-1 0 0 0 0,0-1 0 0 0,1 1 0 0 0,-1-1 0 0 0,0 0 0 0 0,0-1 0 0 0,0 1 0 0 0,0-1 0 0 0,0 0 0 0 0,0 0 0 0 0,3-4 0 0 0,8-8-123 0 0,-7 7 631 0 0,0-1 1 0 0,12-17 0 0 0,-20 25-646 0 0,0 0 0 0 0,0 0 0 0 0,0 0-1 0 0,-1 1 1 0 0,1-1 0 0 0,-1 0 0 0 0,1-1 0 0 0,0 1 0 0 0,-1 0 0 0 0,0 0 0 0 0,1 0 0 0 0,-1 0 0 0 0,0 0 0 0 0,1 0-1 0 0,-1-1 1 0 0,0 1 0 0 0,0 0 0 0 0,0 0 0 0 0,0 0 0 0 0,0 0 0 0 0,0-1 0 0 0,0 1 0 0 0,-1 0 0 0 0,1 0-1 0 0,-1-2 1 0 0,0 1-249 0 0,1 1 211 0 0,-1 1-1 0 0,1-1 0 0 0,-1 1 1 0 0,1-1-1 0 0,-1 1 0 0 0,1 0 1 0 0,-1-1-1 0 0,1 1 1 0 0,-1 0-1 0 0,1-1 0 0 0,-1 1 1 0 0,0 0-1 0 0,1 0 0 0 0,-1 0 1 0 0,1 0-1 0 0,-1-1 0 0 0,0 1 1 0 0,1 0-1 0 0,-2 0 1 0 0,-11 0-365 0 0,4 0 197 0 0,0 1-1 0 0,1 0 0 0 0,-1 1 1 0 0,0 0-1 0 0,1 0 1 0 0,-15 7-1 0 0,-49 26 154 0 0,53-24 1 0 0,1-1-168 0 0,0 1-1 0 0,1 1 0 0 0,1 0 1 0 0,0 1-1 0 0,0 1 0 0 0,2 0 1 0 0,0 1-1 0 0,-23 33 0 0 0,30-39 329 0 0,0 1 0 0 0,2 0 0 0 0,-1 1 0 0 0,1-1 0 0 0,0 1 0 0 0,1 0 0 0 0,1 1 0 0 0,0-1 0 0 0,0 0 0 0 0,1 1 0 0 0,1 0 0 0 0,-1-1 0 0 0,2 1 0 0 0,0 0 0 0 0,0 0 0 0 0,5 23 0 0 0,-4-30-13 0 0,0-1 0 0 0,0 1 1 0 0,1 0-1 0 0,0 0 0 0 0,0-1 0 0 0,0 1 0 0 0,0-1 0 0 0,1 0 0 0 0,-1 0 0 0 0,1 0 1 0 0,0 0-1 0 0,1 0 0 0 0,-1 0 0 0 0,1-1 0 0 0,-1 0 0 0 0,1 1 0 0 0,0-1 0 0 0,0-1 0 0 0,0 1 1 0 0,1-1-1 0 0,-1 1 0 0 0,1-1 0 0 0,-1 0 0 0 0,1-1 0 0 0,0 1 0 0 0,0-1 0 0 0,-1 0 1 0 0,1 0-1 0 0,0-1 0 0 0,0 1 0 0 0,0-1 0 0 0,0 0 0 0 0,10-2 0 0 0,-2 0-207 0 0,0 0 0 0 0,0-1 0 0 0,0-1 0 0 0,0 0 0 0 0,19-9 0 0 0,28-18-5507 0 0,-30 13 22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29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515 104 6447 0 0,'0'0'298'0'0,"3"0"-10"0"0,6 4 14 0 0,-11 1-77 0 0,-11 3 196 0 0,13-8-336 0 0,-22 12 953 0 0,13-8-425 0 0,0 1-1 0 0,1 0 1 0 0,-10 8 0 0 0,15-11-437 0 0,1 0 1 0 0,0 1 0 0 0,-1-1 0 0 0,1 1 0 0 0,0-1 0 0 0,1 1-1 0 0,-1 0 1 0 0,0-1 0 0 0,1 1 0 0 0,0 0 0 0 0,-1 0 0 0 0,1 0 0 0 0,0 0-1 0 0,0 4 1 0 0,0-6-60 0 0,1 1 0 0 0,0-1 0 0 0,0 0 1 0 0,0 0-1 0 0,0 1 0 0 0,0-1 0 0 0,0 0 0 0 0,0 0 0 0 0,0 1 0 0 0,1-1 0 0 0,-1 0 0 0 0,0 0 0 0 0,1 0 0 0 0,-1 1 0 0 0,1-1 0 0 0,0 0 0 0 0,-1 0 0 0 0,1 0 0 0 0,0 0 1 0 0,-1 0-1 0 0,2 1 0 0 0,0 0-60 0 0,0-1 1 0 0,0 1 0 0 0,0-1 0 0 0,0 0-1 0 0,1 1 1 0 0,-1-1 0 0 0,0 0-1 0 0,0-1 1 0 0,1 1 0 0 0,3 1-1 0 0,-1-1 32 0 0,1-1 0 0 0,0 1 0 0 0,-1-1 0 0 0,1 0 0 0 0,0 0 0 0 0,-1 0-1 0 0,1-1 1 0 0,-1 0 0 0 0,7-1 0 0 0,94-37 1028 0 0,-70 25-101 0 0,43-23 0 0 0,-73 34-1112 0 0,-1 0 1 0 0,0-1-1 0 0,0 0 0 0 0,0 0 0 0 0,0 0 0 0 0,0 0 1 0 0,7-10-1 0 0,-11 13-19 0 0,0-1 1 0 0,0 0-1 0 0,0 0 1 0 0,0 1-1 0 0,0-1 1 0 0,0 0-1 0 0,0 0 1 0 0,0 0-1 0 0,-1 0 1 0 0,1 0-1 0 0,-1 0 1 0 0,0-1-1 0 0,0 1 0 0 0,1 0 1 0 0,-1 0-1 0 0,0 0 1 0 0,-1 0-1 0 0,1 0 1 0 0,0 0-1 0 0,-1 0 1 0 0,1-1-1 0 0,-1 1 1 0 0,1 0-1 0 0,-1 0 1 0 0,0 1-1 0 0,-1-4 1 0 0,-1 1 105 0 0,0 0 1 0 0,0 0 0 0 0,0 1 0 0 0,-1-1-1 0 0,1 1 1 0 0,-1-1 0 0 0,0 1 0 0 0,0 0-1 0 0,0 1 1 0 0,0-1 0 0 0,-1 1 0 0 0,1 0 0 0 0,-1 0-1 0 0,1 0 1 0 0,-1 0 0 0 0,0 1 0 0 0,0 0-1 0 0,-4-1 1 0 0,-11-1 6 0 0,0 1 0 0 0,0 1-1 0 0,-22 2 1 0 0,33 0 2 0 0,-7 0 0 0 0,-1 1 0 0 0,1 0 0 0 0,-1 2 0 0 0,-30 10 0 0 0,-61 33 0 0 0,73-29 0 0 0,0 2 0 0 0,2 1 0 0 0,1 2 0 0 0,-30 27 0 0 0,41-31 0 0 0,0 1 0 0 0,2 1 0 0 0,1 1 0 0 0,0 0 0 0 0,2 2 0 0 0,-18 33 0 0 0,28-48 0 0 0,2 1 0 0 0,-1 1 0 0 0,2-1 0 0 0,-1 0 0 0 0,1 1 0 0 0,1 0 0 0 0,0-1 0 0 0,-1 17 0 0 0,3-22 0 0 0,0 0 0 0 0,0 0 0 0 0,1 0 0 0 0,0 0 0 0 0,0 0 0 0 0,0 0 0 0 0,0 0 0 0 0,1 0 0 0 0,0 0 0 0 0,0 0 0 0 0,0-1 0 0 0,1 1 0 0 0,-1-1 0 0 0,1 1 0 0 0,0-1 0 0 0,0 0 0 0 0,1 0 0 0 0,-1 0 0 0 0,1-1 0 0 0,4 4 0 0 0,-1-2 93 0 0,0-1 0 0 0,0 0 0 0 0,1 0 0 0 0,-1-1 0 0 0,1 0 0 0 0,0 0 0 0 0,-1-1 1 0 0,17 3-1 0 0,1-1 401 0 0,42 0 1 0 0,-36-4-450 0 0,-1-2 0 0 0,1-1 0 0 0,46-11 0 0 0,88-33-60 0 0,-124 32-1098 0 0,77-42 0 0 0,-113 54 830 0 0,24-13-5856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2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13823 0 0,'0'0'630'0'0,"0"0"-13"0"0,0 2-320 0 0,0 10-58 0 0,0 0 0 0 0,-1-1 0 0 0,-1 1-1 0 0,0 0 1 0 0,-1-1 0 0 0,-4 15 0 0 0,-3 9 97 0 0,-25 170-336 0 0,33-194 0 0 0,1 0 0 0 0,1 0 0 0 0,-1-1 0 0 0,2 1 0 0 0,0 0 0 0 0,0 0 0 0 0,1 0 0 0 0,4 15 0 0 0,-5-24 82 0 0,-1 0 0 0 0,1 0 0 0 0,0 0 0 0 0,0 0 0 0 0,0 0 1 0 0,0 0-1 0 0,1-1 0 0 0,1 4 0 0 0,7-1 966 0 0,-9-4-952 0 0,1 0-61 0 0,-1 0-1 0 0,0 1 1 0 0,0-1-1 0 0,1 0 1 0 0,-1 0 0 0 0,0 0-1 0 0,0-1 1 0 0,1 1 0 0 0,-1 0-1 0 0,0 0 1 0 0,0-1 0 0 0,0 1-1 0 0,0 0 1 0 0,1-1-1 0 0,-1 1 1 0 0,0-1 0 0 0,0 0-1 0 0,0 1 1 0 0,0-1 0 0 0,0 0-1 0 0,0 0 1 0 0,0 0 0 0 0,0 1-1 0 0,-1-1 1 0 0,1 0-1 0 0,0 0 1 0 0,0-1 0 0 0,0 0 91 0 0,5-6 43 0 0,-1-1 1 0 0,-1 1-1 0 0,1-1 0 0 0,-2 0 1 0 0,1-1-1 0 0,2-12 1 0 0,-2 10-187 0 0,0 0-1 0 0,0 1 1 0 0,8-15 0 0 0,-1 7 17 0 0,54-85 0 0 0,-53 87 0 0 0,1 2 0 0 0,0 0 0 0 0,1 0 0 0 0,18-14 0 0 0,-11 11-152 0 0,-7 6 311 0 0,28-20 1 0 0,-37 29-338 0 0,0 1 1 0 0,0-1 0 0 0,0 1 0 0 0,0 0 0 0 0,0 0-1 0 0,0 1 1 0 0,1-1 0 0 0,-1 1 0 0 0,1 0 0 0 0,8 0 0 0 0,2 2-1926 0 0,-3 0-4380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2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13823 0 0,'0'0'630'0'0,"0"0"-13"0"0,1 1-393 0 0,1 3 93 0 0,0-1 1 0 0,0 0-1 0 0,0 0 1 0 0,0 1-1 0 0,1-1 1 0 0,-1-1-1 0 0,1 1 1 0 0,0 0-1 0 0,0-1 1 0 0,6 5-1 0 0,-7-6-158 0 0,1-1 0 0 0,0 1 0 0 0,0 0 1 0 0,0-1-1 0 0,-1 1 0 0 0,1-1 0 0 0,0 0 0 0 0,0 0 1 0 0,0 0-1 0 0,0 0 0 0 0,0-1 0 0 0,3 0 0 0 0,13-2-47 0 0,-1-1 0 0 0,1 0-1 0 0,-1-2 1 0 0,0 0 0 0 0,20-11-1 0 0,-28 12-116 0 0,1 0-1 0 0,-1-2 1 0 0,0 1 0 0 0,-1-1-1 0 0,1 0 1 0 0,-2-1-1 0 0,1 0 1 0 0,-1-1 0 0 0,11-14-1 0 0,-16 18 6 0 0,0 0 0 0 0,0-1 0 0 0,-1 1 0 0 0,0-1 0 0 0,0 1 0 0 0,0-1 0 0 0,1-10 0 0 0,-2 12 0 0 0,-1 1 0 0 0,1-1 0 0 0,-1 1 0 0 0,0-1 0 0 0,0 0 0 0 0,0 1 0 0 0,-1-1 0 0 0,1 0 0 0 0,-1 1 0 0 0,0-1 0 0 0,0 1 0 0 0,0-1 0 0 0,-3-4 0 0 0,3 7-46 0 0,0 0 0 0 0,0 0 0 0 0,0 0 0 0 0,0 0 0 0 0,0 0 0 0 0,0 0 0 0 0,0 1-1 0 0,0-1 1 0 0,-1 0 0 0 0,1 1 0 0 0,0-1 0 0 0,0 1 0 0 0,-1 0 0 0 0,1-1 0 0 0,0 1 0 0 0,0 0 0 0 0,-1 0-1 0 0,1 0 1 0 0,0-1 0 0 0,-1 1 0 0 0,1 1 0 0 0,0-1 0 0 0,-1 0 0 0 0,1 0 0 0 0,0 0 0 0 0,-1 1 0 0 0,1-1 0 0 0,-1 1-1 0 0,-4 1-59 0 0,1 0-1 0 0,0 0 1 0 0,0 0-1 0 0,0 1 1 0 0,-6 3-1 0 0,-91 70 87 0 0,85-61 21 0 0,0 0 0 0 0,1 1 0 0 0,-22 30 0 0 0,30-33-1 0 0,0 1 0 0 0,2 0 0 0 0,-1 0 0 0 0,2 0 0 0 0,0 0 0 0 0,-6 29 0 0 0,10-40-51 0 0,0 0 0 0 0,1 1 0 0 0,-1-1 0 0 0,1 1 0 0 0,0-1 0 0 0,0 1 0 0 0,0-1 0 0 0,0 1 0 0 0,1-1 0 0 0,0 1 0 0 0,-1-1 0 0 0,1 0 0 0 0,0 1 0 0 0,1-1 0 0 0,-1 0 0 0 0,0 0 0 0 0,1 1 0 0 0,0-1 0 0 0,0 0 0 0 0,0-1 0 0 0,0 1 0 0 0,0 0 0 0 0,1-1 0 0 0,-1 1 0 0 0,1-1 0 0 0,-1 0 0 0 0,1 0 0 0 0,0 0 0 0 0,0 0 0 0 0,0 0 0 0 0,0 0 0 0 0,0-1 0 0 0,1 0 0 0 0,-1 0 0 0 0,7 2 0 0 0,6-2-962 0 0,1-3-10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30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1 365 13823 0 0,'0'2'315'0'0,"0"26"618"0"0,0-1 3323 0 0,6-37-3232 0 0,59-111 1979 0 0,-56 105-2976 0 0,2 0 1 0 0,0 1-1 0 0,1 0 1 0 0,0 0 0 0 0,25-22-1 0 0,-1 7-27 0 0,78-51 0 0 0,-96 71 0 0 0,0 0 0 0 0,0 2 0 0 0,0 0 0 0 0,1 1 0 0 0,0 1 0 0 0,1 1 0 0 0,25-4 0 0 0,-39 8 0 0 0,0 0 0 0 0,0 1 0 0 0,-1 0 0 0 0,1 0 0 0 0,0 0 0 0 0,0 1 0 0 0,-1 0 0 0 0,1 0 0 0 0,5 2 0 0 0,-8-2 0 0 0,-1 0 0 0 0,0 0 0 0 0,0 0 0 0 0,0 1 0 0 0,0-1 0 0 0,0 0 0 0 0,-1 1 0 0 0,1-1 0 0 0,0 1 0 0 0,0-1 0 0 0,-1 1 0 0 0,1 0 0 0 0,-1 0 0 0 0,0 0 0 0 0,0 0 0 0 0,1 0 0 0 0,-1 0 0 0 0,0 0 0 0 0,-1 0 0 0 0,1 0 0 0 0,0 1 0 0 0,-1-1 0 0 0,1 0 0 0 0,-1 0 0 0 0,1 4 0 0 0,-2 3 0 0 0,0 1 0 0 0,0 0 0 0 0,-1-1 0 0 0,0 1 0 0 0,-1-1 0 0 0,0 0 0 0 0,-7 15 0 0 0,5-10 0 0 0,-3 4 4 0 0,0 0-1 0 0,-1-1 0 0 0,-14 20 1 0 0,-38 45-51 0 0,17-25-796 0 0,21-22-689 0 0,22-34 1020 0 0,1-1 0 0 0,10 1-1274 0 0,-9 0 1666 0 0,0-1 1 0 0,0 0-1 0 0,0 0 0 0 0,-1 0 1 0 0,1 0-1 0 0,0 0 1 0 0,0 0-1 0 0,0 0 0 0 0,0 0 1 0 0,0 0-1 0 0,0 0 1 0 0,1-1-1 0 0,11-5-1404 0 0,3-3-11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30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9 17503 0 0,'4'-6'1588'0'0,"1"3"-1229"0"0,-4 3 54 0 0,15 9 1030 0 0,-12-5-1434 0 0,-1-1 1 0 0,0 1-1 0 0,0 0 1 0 0,0 0 0 0 0,0 0-1 0 0,-1 1 1 0 0,0-1-1 0 0,0 0 1 0 0,0 1-1 0 0,0 0 1 0 0,-1-1-1 0 0,0 1 1 0 0,0 0 0 0 0,0 0-1 0 0,0 0 1 0 0,-1-1-1 0 0,0 1 1 0 0,-1 10-1 0 0,-1 7-18 0 0,-1-1-1 0 0,-12 42 1 0 0,11-45 21 0 0,-17 49 309 0 0,-3-1 0 0 0,-37 73 0 0 0,39-92 156 0 0,-54 107 148 0 0,8-18-642 0 0,-44 134-859 0 0,75-160-1680 0 0,36-106 2400 0 0,1-2 118 0 0,-1-1 1 0 0,1 0-1 0 0,0 0 0 0 0,-1 0 0 0 0,1 0 0 0 0,-1 0 0 0 0,0 0 0 0 0,1 0 0 0 0,-1-1 0 0 0,1 1 1 0 0,-1 0-1 0 0,0 0 0 0 0,0 0 0 0 0,0-1 0 0 0,1 1 0 0 0,-3 1 0 0 0,1-1-1056 0 0,0-10-1877 0 0,3-3 1436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30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82 17503 0 0,'-15'13'399'0'0,"12"-11"60"0"0,1 1 239 0 0,0-1-618 0 0,0 8 188 0 0,3-9-267 0 0,-1 0-1 0 0,0 1 0 0 0,0-1 1 0 0,1 0-1 0 0,-1 0 0 0 0,1 0 1 0 0,-1 0-1 0 0,1 0 0 0 0,-1 0 1 0 0,1 0-1 0 0,-1-1 1 0 0,1 1-1 0 0,0 0 0 0 0,0 0 1 0 0,-1 0-1 0 0,1-1 0 0 0,0 1 1 0 0,0 0-1 0 0,0-1 0 0 0,0 1 1 0 0,0 0-1 0 0,0-1 0 0 0,0 1 1 0 0,0-1-1 0 0,0 0 1 0 0,0 1-1 0 0,0-1 0 0 0,2 0 1 0 0,3 2 88 0 0,0-1 1 0 0,-1-1 0 0 0,1 1-1 0 0,8-1 1 0 0,17-2 430 0 0,0-2 0 0 0,34-8 0 0 0,60-22-370 0 0,-83 22 188 0 0,25-7 642 0 0,82-21-488 0 0,-123 34-98 0 0,0 2-1 0 0,1 1 0 0 0,47 1 0 0 0,-71 2-432 0 0,-1 1-1 0 0,1-1 1 0 0,-1 0-1 0 0,0 1 1 0 0,1-1-1 0 0,-1 1 0 0 0,1 0 1 0 0,-1 0-1 0 0,0 0 1 0 0,0 0-1 0 0,1 0 1 0 0,2 3-1 0 0,4 7-8012 0 0,-9-9 970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3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101 248 6447 0 0,'0'0'142'0'0,"0"0"22"0"0,0 0 13 0 0,0 0 55 0 0,0 0 181 0 0,0 0 78 0 0,-2 9 461 0 0,-1-1-746 0 0,-1 0 0 0 0,0 0 0 0 0,0-1 0 0 0,-8 13 0 0 0,-9 15 961 0 0,5-10-1152 0 0,11-18-3 0 0,0 1 1 0 0,0-1-1 0 0,1 0 0 0 0,0 1 0 0 0,-4 12 0 0 0,7-18 359 0 0,1-2 117 0 0,0 0 21 0 0,0 0-66 0 0,0 2-294 0 0,-3 6-133 0 0,5-12-16 0 0,0-1 0 0 0,0 0 0 0 0,1 1 0 0 0,0-1 0 0 0,0 1 0 0 0,3-4 0 0 0,31-36 0 0 0,-17 20 0 0 0,12-10 0 0 0,2 0 0 0 0,1 2 0 0 0,44-30 0 0 0,-72 57 0 0 0,10-8 0 0 0,0 0 0 0 0,21-10 0 0 0,-33 21 0 0 0,0-1 0 0 0,1 1 0 0 0,-1 0 0 0 0,1 0 0 0 0,0 0 0 0 0,-1 1 0 0 0,1 0 0 0 0,0 0 0 0 0,0 0 0 0 0,0 1 0 0 0,0 0 0 0 0,8 0 0 0 0,-3 5 0 0 0,-9-3-3 0 0,0 1 0 0 0,0 0 0 0 0,0-1 0 0 0,0 1 0 0 0,0 0-1 0 0,0 0 1 0 0,-1 0 0 0 0,0 1 0 0 0,1-1 0 0 0,-1 0 0 0 0,0 1-1 0 0,-1-1 1 0 0,1 0 0 0 0,0 1 0 0 0,-1 5 0 0 0,1 2 248 0 0,-1 0 0 0 0,0 0 1 0 0,-4 18-1 0 0,0-7-59 0 0,-1 1 0 0 0,-1-1 1 0 0,-1-1-1 0 0,-1 1 0 0 0,-14 27 0 0 0,16-40-186 0 0,-2 1 0 0 0,4-9 0 0 0,2-1 0 0 0,-6 2 0 0 0,3-5 0 0 0,4 2-3 0 0,0 0 1 0 0,1 0-1 0 0,0 0 0 0 0,-1-1 0 0 0,1 1 0 0 0,0 0 0 0 0,0 0 1 0 0,0-1-1 0 0,-1 1 0 0 0,1 0 0 0 0,0-1 0 0 0,1 1 1 0 0,-1 0-1 0 0,0 0 0 0 0,0-1 0 0 0,1 1 0 0 0,-1 0 0 0 0,0 0 1 0 0,1 0-1 0 0,-1-1 0 0 0,1 1 0 0 0,0 0 0 0 0,-1 0 0 0 0,3-2 1 0 0,1-4-77 0 0,2 1 1 0 0,9-11-1 0 0,-9 11-16 0 0,52-53-700 0 0,94-73-1 0 0,-116 103 1294 0 0,52-30 0 0 0,-73 50-355 0 0,0 1-1 0 0,2 0 0 0 0,-1 1 0 0 0,0 1 1 0 0,1 1-1 0 0,27-6 0 0 0,-27 11-142 0 0,-15 1 0 0 0,0 0 0 0 0,0 0 0 0 0,0 0 0 0 0,0 1 0 0 0,0-1 0 0 0,-1 0 0 0 0,1 1 0 0 0,0-1 0 0 0,-1 1 0 0 0,1 0 0 0 0,-1 0 0 0 0,0-1 0 0 0,1 1 0 0 0,-1 0 0 0 0,0 0 0 0 0,0 0 0 0 0,0 0 0 0 0,0 0 0 0 0,-1 0 0 0 0,1 1 0 0 0,-1-1 0 0 0,1 0 0 0 0,-1 0 0 0 0,1 3 0 0 0,0 6 0 0 0,0 0 0 0 0,-1 0 0 0 0,-2 16 0 0 0,1-18 89 0 0,-2 0 0 0 0,1 0-1 0 0,-1 0 1 0 0,0 0 0 0 0,-1 0-1 0 0,0-1 1 0 0,-1 0 0 0 0,-8 13 0 0 0,5-9 124 0 0,1 0 1 0 0,-8 20 0 0 0,6-8-348 0 0,-12 51 0 0 0,21-73-374 0 0,0-2-140 0 0,0 0-572 0 0,0 0-253 0 0,3 1-51 0 0,13 4-11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35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49 11975 0 0,'0'0'267'0'0,"0"0"42"0"0,0 0 17 0 0,0 0-28 0 0,-9 3-186 0 0,-55 40 811 0 0,35-25-581 0 0,-38 32 1 0 0,58-42-289 0 0,0 0 0 0 0,1 1 0 0 0,0 0 0 0 0,1 0 0 0 0,-1 1 0 0 0,2-1 0 0 0,-11 20 0 0 0,13-18-54 0 0,0 0 0 0 0,0 1 0 0 0,2-1 0 0 0,-1 0 0 0 0,1 1 0 0 0,1 0 0 0 0,0-1 0 0 0,1 21 0 0 0,0-28 73 0 0,1 0 1 0 0,0 0-1 0 0,0 1 0 0 0,1-1 0 0 0,-1 0 0 0 0,1 0 0 0 0,-1-1 0 0 0,1 1 1 0 0,1 0-1 0 0,-1 0 0 0 0,0-1 0 0 0,1 1 0 0 0,5 5 0 0 0,-3-5 30 0 0,-1 0-1 0 0,1 0 0 0 0,0-1 1 0 0,0 1-1 0 0,0-1 1 0 0,1 0-1 0 0,-1-1 0 0 0,1 1 1 0 0,7 2-1 0 0,-9-5-79 0 0,0 1-1 0 0,0-1 1 0 0,0 0 0 0 0,-1 0-1 0 0,1 0 1 0 0,0 0 0 0 0,0-1-1 0 0,0 1 1 0 0,-1-1-1 0 0,1 0 1 0 0,0 0 0 0 0,0-1-1 0 0,-1 1 1 0 0,6-4 0 0 0,0 1 95 0 0,-1-1 0 0 0,0-1 0 0 0,0 1 1 0 0,12-12-1 0 0,-13 10-94 0 0,0 0 0 0 0,0 0-1 0 0,-1-1 1 0 0,0 0 0 0 0,0-1 0 0 0,-1 1 0 0 0,0-1 0 0 0,0 0 0 0 0,-1 0 0 0 0,0-1-1 0 0,-1 1 1 0 0,0-1 0 0 0,-1 1 0 0 0,0-1 0 0 0,0 0 0 0 0,-1 0 0 0 0,0 0-1 0 0,-1 0 1 0 0,0 0 0 0 0,-1-1 0 0 0,0 1 0 0 0,0 1 0 0 0,-1-1 0 0 0,-1 0 0 0 0,1 0-1 0 0,-1 1 1 0 0,-1-1 0 0 0,0 1 0 0 0,-7-12 0 0 0,0 4-757 0 0,0 1 0 0 0,-2 0 0 0 0,-21-23 0 0 0,-4-3 26 0 0,33 37 567 0 0,21 8-1556 0 0,10 4 683 0 0,4-1-10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06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59 142 15663 0 0,'-9'-1'1418'0'0,"7"0"-1343"0"0,0 1 0 0 0,-1 0 1 0 0,1 0-1 0 0,0 0 1 0 0,0 1-1 0 0,-1-1 1 0 0,1 1-1 0 0,0-1 0 0 0,0 1 1 0 0,-1 0-1 0 0,1 0 1 0 0,0 0-1 0 0,0 0 0 0 0,0 0 1 0 0,0 0-1 0 0,0 0 1 0 0,1 1-1 0 0,-1-1 1 0 0,0 1-1 0 0,0-1 0 0 0,1 1 1 0 0,-2 2-1 0 0,2-3 368 0 0,1 1-437 0 0,0 0 1 0 0,0 0-1 0 0,1 0 1 0 0,-1 0-1 0 0,1 0 0 0 0,0 0 1 0 0,0 0-1 0 0,-1 0 1 0 0,1-1-1 0 0,0 1 1 0 0,0 0-1 0 0,1-1 0 0 0,-1 1 1 0 0,0-1-1 0 0,1 1 1 0 0,-1-1-1 0 0,0 1 0 0 0,1-1 1 0 0,0 0-1 0 0,-1 0 1 0 0,1 0-1 0 0,0 0 1 0 0,-1 0-1 0 0,1 0 0 0 0,0 0 1 0 0,0 0-1 0 0,2 0 1 0 0,6 2-10 0 0,-1-1 0 0 0,0 0 0 0 0,1 0 0 0 0,12 0 0 0 0,19 0 382 0 0,0-2 0 0 0,1-2-1 0 0,63-12 1 0 0,122-36 277 0 0,-96 19-707 0 0,274-54 2011 0 0,-264 61-4285 0 0,-108 19-1802 0 0,11-2-3189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3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60 359 10135 0 0,'-59'64'2979'0'0,"58"-63"-2758"0"0,1-1 166 0 0,0 0 101 0 0,0 0 21 0 0,0 0 3 0 0,2-10 512 0 0,-1 4-739 0 0,1-1-1 0 0,0 1 1 0 0,0 0-1 0 0,1 1 0 0 0,-1-1 1 0 0,1 0-1 0 0,1 1 1 0 0,5-9-1 0 0,8-7 268 0 0,-9 9-524 0 0,19-18 0 0 0,117-98-28 0 0,-22 24 0 0 0,-101 83 0 0 0,-17 17 0 0 0,0-1 0 0 0,1 1 0 0 0,-1 0 0 0 0,1 0 0 0 0,6-3 0 0 0,-10 6-15 0 0,-1 0 1 0 0,1 1-1 0 0,0-1 0 0 0,0 1 0 0 0,0-1 1 0 0,0 1-1 0 0,-1 0 0 0 0,1-1 0 0 0,0 1 1 0 0,0 0-1 0 0,0-1 0 0 0,0 1 0 0 0,0 0 1 0 0,0 0-1 0 0,1 0 0 0 0,1-2-3497 0 0,-3 2-2284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3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96 185 13823 0 0,'0'0'315'0'0,"0"0"45"0"0,0 0 21 0 0,1 2-49 0 0,0 1-235 0 0,11 12-70 0 0,-9-12 87 0 0,0 0-1 0 0,0-1 1 0 0,0 1-1 0 0,1-1 1 0 0,-1 0 0 0 0,1 1-1 0 0,-1-1 1 0 0,1-1-1 0 0,0 1 1 0 0,-1-1-1 0 0,1 1 1 0 0,0-1-1 0 0,0 0 1 0 0,0 0 0 0 0,0-1-1 0 0,0 1 1 0 0,8-1-1 0 0,-4 0 92 0 0,-1-1-1 0 0,0 0 0 0 0,1-1 1 0 0,-1 1-1 0 0,0-1 1 0 0,0 0-1 0 0,0-1 0 0 0,0 0 1 0 0,8-5-1 0 0,-1 1-204 0 0,22-8 0 0 0,-23 10 0 0 0,0-1 0 0 0,20-11 0 0 0,-19 8 0 0 0,-1-1 0 0 0,13-11 0 0 0,-20 16 0 0 0,-1 0 0 0 0,0-1 0 0 0,0 0 0 0 0,0 0 0 0 0,-1 0 0 0 0,6-12 0 0 0,-9 16-1 0 0,0 0-1 0 0,-1 0 1 0 0,1 0 0 0 0,-1 0-1 0 0,1-1 1 0 0,-1 1-1 0 0,0 0 1 0 0,0 0-1 0 0,0-1 1 0 0,0 1 0 0 0,-1 0-1 0 0,1 0 1 0 0,0 0-1 0 0,-1-1 1 0 0,0 1-1 0 0,1 0 1 0 0,-1 0 0 0 0,0 0-1 0 0,0 0 1 0 0,0 0-1 0 0,0 0 1 0 0,-1 0 0 0 0,1 1-1 0 0,-1-1 1 0 0,1 0-1 0 0,-1 1 1 0 0,1-1-1 0 0,-1 1 1 0 0,0-1 0 0 0,0 1-1 0 0,1 0 1 0 0,-1 0-1 0 0,0-1 1 0 0,0 2-1 0 0,0-1 1 0 0,-1 0 0 0 0,1 0-1 0 0,0 1 1 0 0,0-1-1 0 0,0 1 1 0 0,0-1-1 0 0,-1 1 1 0 0,1 0 0 0 0,-3 0-1 0 0,-9 1-200 0 0,1 1-1 0 0,0 1 1 0 0,0 0 0 0 0,-25 9-1 0 0,-49 27-713 0 0,69-30 1007 0 0,0 1-1 0 0,1 1 1 0 0,0 1-1 0 0,0 0 1 0 0,2 1-1 0 0,-1 1 1 0 0,2 1 0 0 0,0 0-1 0 0,1 0 1 0 0,-15 23-1 0 0,21-27-4 0 0,1 1-1 0 0,0 0 1 0 0,0 0 0 0 0,1 0-1 0 0,1 1 1 0 0,0 0-1 0 0,-3 16 1 0 0,6-19-58 0 0,-1 0 1 0 0,2 0-1 0 0,0 1 0 0 0,0-1 0 0 0,1 0 1 0 0,0 1-1 0 0,1-1 0 0 0,0 0 1 0 0,0 0-1 0 0,5 11 0 0 0,-6-19-28 0 0,0 1 0 0 0,0-1 0 0 0,0 1 0 0 0,0-1 0 0 0,0 0 0 0 0,1 0 0 0 0,-1 0 0 0 0,1 0 0 0 0,0 0 0 0 0,0 0 0 0 0,-1 0 0 0 0,1 0 0 0 0,0-1 0 0 0,1 1 0 0 0,-1-1 0 0 0,0 0 0 0 0,0 1 0 0 0,0-1 0 0 0,1 0 0 0 0,-1 0 0 0 0,1 0 0 0 0,2 0 0 0 0,3 0 0 0 0,0 0 0 0 0,0-1 0 0 0,0 0 0 0 0,0 0 0 0 0,0 0 0 0 0,9-3 0 0 0,52-5 0 0 0,87 0 0 0 0,-125 6-2769 0 0,-21 1 194 0 0,10-1-3473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3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 13823 0 0,'-1'2'315'0'0,"-4"6"-28"0"0,4-7-235 0 0,0 1 1 0 0,0-1-1 0 0,1 1 0 0 0,-1-1 1 0 0,0 1-1 0 0,1 0 1 0 0,-1-1-1 0 0,0 1 1 0 0,1 0-1 0 0,0-1 1 0 0,-1 1-1 0 0,1 0 0 0 0,0 0 1 0 0,0 3-1 0 0,1-2-43 0 0,0 1 0 0 0,-1 0 0 0 0,1 0 0 0 0,-1-1 0 0 0,0 1-1 0 0,0 0 1 0 0,0 0 0 0 0,-1 0 0 0 0,1-1 0 0 0,-1 1 0 0 0,0 0 0 0 0,0-1-1 0 0,-3 7 1 0 0,-25 60-9 0 0,-90 191 0 0 0,18-49 0 0 0,48-109 683 0 0,9-21 66 0 0,-82 193-205 0 0,117-257-1191 0 0,-14 22 1 0 0,7-18-3837 0 0,5-9-485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3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47 318 13823 0 0,'-1'1'315'0'0,"-5"8"-249"0"0,0 1 1 0 0,1-1 0 0 0,0 1-1 0 0,1 0 1 0 0,0 1-1 0 0,0-1 1 0 0,1 1-1 0 0,0-1 1 0 0,1 1-1 0 0,1 0 1 0 0,-1 0-1 0 0,2 0 1 0 0,-1 0-1 0 0,2 0 1 0 0,-1 0-1 0 0,2 0 1 0 0,1 11-1 0 0,-2-20-42 0 0,-1-1 0 0 0,0 1 1 0 0,1-1-1 0 0,-1 1 0 0 0,1 0 0 0 0,-1-1 0 0 0,1 1 0 0 0,0-1 0 0 0,0 1 0 0 0,0-1 0 0 0,-1 0 0 0 0,1 1 1 0 0,1-1-1 0 0,-1 0 0 0 0,0 0 0 0 0,0 0 0 0 0,0 1 0 0 0,1-1 0 0 0,-1-1 0 0 0,0 1 0 0 0,1 0 0 0 0,-1 0 1 0 0,1 0-1 0 0,-1-1 0 0 0,1 1 0 0 0,-1-1 0 0 0,1 1 0 0 0,0-1 0 0 0,-1 0 0 0 0,1 1 0 0 0,0-1 0 0 0,-1 0 0 0 0,1 0 1 0 0,-1 0-1 0 0,1 0 0 0 0,3-1 0 0 0,4-1 159 0 0,0-1-1 0 0,-1 0 1 0 0,1 0 0 0 0,-1-1-1 0 0,12-6 1 0 0,-12 6-147 0 0,164-92-16 0 0,-50 26-24 0 0,-10 6 427 0 0,161-79 1186 0 0,-213 117-1631 0 0,89-35-1613 0 0,-76 27-1528 0 0,-53 24 2389 0 0,22-8-1272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3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0 15663 0 0,'0'0'356'0'0,"0"0"50"0"0,0 0 20 0 0,-1 3-42 0 0,-16 31-310 0 0,-17 52-1 0 0,1-2-72 0 0,-158 315-1 0 0,124-266 0 0 0,-69 128 0 0 0,113-217 0 0 0,-31 79 0 0 0,37-66 1524 0 0,15-51-1173 0 0,3-10-250 0 0,4-9-430 0 0,0 1 0 0 0,0-1-1 0 0,1 1 1 0 0,14-19 0 0 0,-15 23 482 0 0,5-6 276 0 0,0 1 1 0 0,20-20-1 0 0,-3 3-176 0 0,5-3-706 0 0,1 1 0 0 0,55-40 0 0 0,-87 72 444 0 0,10-9 36 0 0,1 0 0 0 0,0 2 0 0 0,0 0-1 0 0,1 0 1 0 0,0 1 0 0 0,0 0 0 0 0,1 1 0 0 0,0 1-1 0 0,27-6 1 0 0,-37 10 30 0 0,0 0 0 0 0,-1 1 0 0 0,1-1 0 0 0,-1 1 0 0 0,1-1 0 0 0,-1 1 0 0 0,1 0 0 0 0,-1 0 0 0 0,0 0 0 0 0,1 1 0 0 0,-1-1 0 0 0,0 1 0 0 0,0 0-1 0 0,0 0 1 0 0,0 0 0 0 0,0 0 0 0 0,0 1 0 0 0,-1-1 0 0 0,1 1 0 0 0,4 5 0 0 0,-3-3-64 0 0,0 1 0 0 0,-1 0-1 0 0,1 0 1 0 0,-1 0 0 0 0,0 0 0 0 0,0 0-1 0 0,-1 0 1 0 0,0 1 0 0 0,0 0-1 0 0,1 7 1 0 0,-2-2 9 0 0,-1 1 0 0 0,0-1 0 0 0,0 1 0 0 0,-1-1 0 0 0,-1 0 0 0 0,0 0 0 0 0,-4 13 0 0 0,-33 83-61 0 0,13-39-727 0 0,25-67-167 0 0,1-2-1013 0 0,0 0-3830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3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84 10135 0 0,'0'0'464'0'0,"0"0"-9"0"0,0 0-223 0 0,0 0 156 0 0,9-14 1633 0 0,-8 12-1778 0 0,0 0 0 0 0,-1-1 0 0 0,1 1 1 0 0,-1-1-1 0 0,1 1 0 0 0,-1-1 0 0 0,0 1 0 0 0,0-1 0 0 0,0 0 0 0 0,0 1 0 0 0,-1-1 0 0 0,1 1 0 0 0,-1-1 0 0 0,0-2 0 0 0,0 3-166 0 0,1 1-1 0 0,-1-1 1 0 0,1 1 0 0 0,-1-1-1 0 0,0 1 1 0 0,1-1 0 0 0,-1 1-1 0 0,0 0 1 0 0,0-1 0 0 0,0 1-1 0 0,0 0 1 0 0,0 0 0 0 0,-1-1 0 0 0,1 1-1 0 0,0 0 1 0 0,0 0 0 0 0,-1 0-1 0 0,1 1 1 0 0,-1-1 0 0 0,1 0-1 0 0,-1 0 1 0 0,1 1 0 0 0,-1-1-1 0 0,-1 0 1 0 0,-3 1-61 0 0,0 0 1 0 0,0 0-1 0 0,0 1 0 0 0,0-1 1 0 0,0 1-1 0 0,0 0 0 0 0,1 1 1 0 0,-1-1-1 0 0,0 1 0 0 0,-7 4 1 0 0,1 0-21 0 0,1 0 0 0 0,-1 1 1 0 0,-16 13-1 0 0,13-8 48 0 0,1 1-1 0 0,1 1 0 0 0,0 0 1 0 0,1 0-1 0 0,-15 23 0 0 0,10-9 548 0 0,1 1 0 0 0,-15 38-1 0 0,30-62-589 0 0,-1 0 1 0 0,1 0-1 0 0,-1 0 0 0 0,2 0 0 0 0,-1 0 1 0 0,0 1-1 0 0,1-1 0 0 0,0 0 0 0 0,0 0 1 0 0,1 1-1 0 0,-1-1 0 0 0,1 0 0 0 0,2 8 1 0 0,-2-11-2 0 0,0 0 0 0 0,-1 0-1 0 0,1 0 1 0 0,0 0 0 0 0,0 0 0 0 0,0 0 0 0 0,1 0 0 0 0,-1-1 0 0 0,0 1 0 0 0,1 0 0 0 0,-1-1 0 0 0,1 1 0 0 0,-1-1 0 0 0,1 1 0 0 0,0-1 0 0 0,0 0 0 0 0,-1 0 0 0 0,1 0 0 0 0,0 0 0 0 0,0 0 0 0 0,0 0 0 0 0,0 0 0 0 0,0-1 0 0 0,1 1 0 0 0,-1-1 0 0 0,0 1-1 0 0,0-1 1 0 0,0 0 0 0 0,0 0 0 0 0,0 0 0 0 0,1 0 0 0 0,-1 0 0 0 0,0-1 0 0 0,4 0 0 0 0,4-4 0 0 0,1-9-133 0 0,13-3-1071 0 0,-17 12 500 0 0,0 0 1 0 0,0 0-1 0 0,0-1 1 0 0,0 0-1 0 0,-1 0 1 0 0,0 0-1 0 0,0-1 1 0 0,7-11-1 0 0,11-22-1332 0 0,-3 5-11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38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10135 0 0,'0'0'231'0'0,"0"9"308"0"0,12 54 639 0 0,-14-22 2500 0 0,2-36-2676 0 0,0-5 1632 0 0,5-8-1680 0 0,49-62 166 0 0,-39 53-1120 0 0,1 0 0 0 0,1 1 0 0 0,0 1 0 0 0,1 1 0 0 0,34-22 0 0 0,-19 17 0 0 0,1 1 0 0 0,59-22 0 0 0,-81 36 10 0 0,1 0 1 0 0,-1 0-1 0 0,1 1 0 0 0,0 1 1 0 0,0 0-1 0 0,23 0 0 0 0,-34 2 74 0 0,1 1 1 0 0,0-1-1 0 0,-1 1 0 0 0,1-1 1 0 0,0 1-1 0 0,-1 0 0 0 0,1 0 1 0 0,-1 0-1 0 0,0 0 0 0 0,1 0 1 0 0,-1 1-1 0 0,0-1 0 0 0,1 1 0 0 0,3 3 1 0 0,-3-2-9 0 0,0 1 0 0 0,0 0 0 0 0,0 0 0 0 0,-1 0 0 0 0,1 0 0 0 0,-1 0 0 0 0,4 8 0 0 0,-2 1-58 0 0,-1 0-1 0 0,0-1 0 0 0,0 1 0 0 0,-1 0 0 0 0,0 16 0 0 0,-1 29-407 0 0,-1-35-11 0 0,1 1 1 0 0,0-1 0 0 0,9 38-1 0 0,-8-52 155 0 0,0 0 1 0 0,1-1-1 0 0,1 0 0 0 0,-1 1 1 0 0,1-1-1 0 0,1-1 0 0 0,0 1 1 0 0,0-1-1 0 0,0 0 0 0 0,10 10 1 0 0,-6-7-6581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3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18 6447 0 0,'0'0'298'0'0,"0"0"-10"0"0,0-1-188 0 0,-3-4 49 0 0,3 4 571 0 0,-1 0-584 0 0,0 0 0 0 0,1 1 0 0 0,-1-1 0 0 0,0 0 0 0 0,0 0 0 0 0,0 1 1 0 0,1-1-1 0 0,-1 0 0 0 0,0 1 0 0 0,0-1 0 0 0,0 1 0 0 0,0-1 0 0 0,0 1 0 0 0,0 0 0 0 0,-1-1 0 0 0,1 1 0 0 0,0 0 0 0 0,0 0 0 0 0,0 0 0 0 0,0 0 0 0 0,0 0 1 0 0,-2 0-1 0 0,-25 3 879 0 0,9 3-894 0 0,0 1-1 0 0,1 1 1 0 0,0 0-1 0 0,1 1 0 0 0,-1 1 1 0 0,2 1-1 0 0,0 0 0 0 0,0 1 1 0 0,-27 27-1 0 0,21-17 563 0 0,1 0 1 0 0,0 2-1 0 0,2 0 0 0 0,-19 32 0 0 0,35-51-619 0 0,1 0 1 0 0,-1 1-1 0 0,1-1 0 0 0,0 0 0 0 0,1 1 0 0 0,0-1 0 0 0,0 1 1 0 0,-1 7-1 0 0,2-10-21 0 0,0-1 1 0 0,0 1 0 0 0,0-1 0 0 0,0 1-1 0 0,1-1 1 0 0,-1 0 0 0 0,1 1-1 0 0,0-1 1 0 0,-1 0 0 0 0,1 1-1 0 0,0-1 1 0 0,0 0 0 0 0,1 0-1 0 0,-1 0 1 0 0,0 0 0 0 0,1 0-1 0 0,-1 0 1 0 0,1 0 0 0 0,-1-1-1 0 0,1 1 1 0 0,4 2 0 0 0,1 1 66 0 0,1-1 0 0 0,-1 0 0 0 0,1-1-1 0 0,0 0 1 0 0,1 0 0 0 0,-1-1 0 0 0,0 0 0 0 0,1 0 0 0 0,-1-1 0 0 0,13 0 0 0 0,11 0-167 0 0,45-6 1 0 0,-74 4 77 0 0,11 0-21 0 0,0-1 0 0 0,0-1 0 0 0,-1 0 0 0 0,1-1 0 0 0,-1 0 0 0 0,0-1 0 0 0,0-1 0 0 0,0 0 0 0 0,-1 0 0 0 0,20-15 0 0 0,-29 18 0 0 0,-1 0 0 0 0,1 0 0 0 0,-1 0 0 0 0,1 0 0 0 0,-1 0 0 0 0,0 0 0 0 0,-1-1 0 0 0,1 1 0 0 0,0-1 0 0 0,-1 0 0 0 0,0 1 0 0 0,0-1 0 0 0,0 0 0 0 0,0 0 0 0 0,-1 1 0 0 0,1-7 0 0 0,-1-7 0 0 0,0 0 0 0 0,-3-24 0 0 0,1 27 0 0 0,1-4-198 0 0,-2 0 1 0 0,0 1-1 0 0,-1-1 0 0 0,-1 1 1 0 0,-1 0-1 0 0,-8-18 0 0 0,13 33-244 0 0,-6 12 204 0 0,5-6-99 0 0,0 0 1 0 0,1 0-1 0 0,-1 0 0 0 0,1 0 0 0 0,0 1 1 0 0,-2 7-1 0 0,3 3-5122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4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81 312 11975 0 0,'0'0'267'0'0,"0"0"42"0"0,0 2 17 0 0,-1 4-228 0 0,0 0 1 0 0,-1 0 0 0 0,0 0 0 0 0,0 0 0 0 0,0 0-1 0 0,-5 8 1 0 0,5-11 35 0 0,0 0 0 0 0,-1 1 0 0 0,1-1 1 0 0,0 0-1 0 0,-1 0 0 0 0,0-1 0 0 0,1 1 0 0 0,-1 0 0 0 0,0-1 0 0 0,-1 0 0 0 0,1 1 0 0 0,-4 1 0 0 0,-8 1-94 0 0,13-5 8 0 0,1 0 323 0 0,1 0-299 0 0,-1 0 1 0 0,1 0-1 0 0,0 0 0 0 0,0 0 1 0 0,0 0-1 0 0,-1 0 1 0 0,1 0-1 0 0,0 0 0 0 0,0 0 1 0 0,-1 0-1 0 0,1 0 0 0 0,0 0 1 0 0,0 0-1 0 0,-1 0 1 0 0,1 0-1 0 0,0 0 0 0 0,0 0 1 0 0,0 0-1 0 0,-1-1 1 0 0,1 1-1 0 0,0 0 0 0 0,0 0 1 0 0,0 0-1 0 0,0 0 0 0 0,-1-1 1 0 0,1 1-1 0 0,0 0 1 0 0,0 0-1 0 0,0 0 0 0 0,0 0 1 0 0,0-1-1 0 0,0 1 0 0 0,0 0 1 0 0,-1-1-1 0 0,3-5 62 0 0,1 1 0 0 0,-1-1 0 0 0,1 0 0 0 0,0 1 0 0 0,1-1 0 0 0,-1 1 0 0 0,1 0 1 0 0,6-7-1 0 0,42-36-283 0 0,-17 17 211 0 0,78-64-62 0 0,-37 34 0 0 0,-60 47-110 0 0,1 1-1 0 0,0 1 0 0 0,1 0 1 0 0,0 1-1 0 0,1 1 0 0 0,1 1 1 0 0,-1 0-1 0 0,1 2 0 0 0,23-6 1 0 0,-41 13 139 0 0,0-1 1 0 0,-1 1 0 0 0,1-1 0 0 0,0 1 0 0 0,0 0 0 0 0,0 0 0 0 0,0 0 0 0 0,0 0 0 0 0,0 0 0 0 0,0 1 0 0 0,0-1-1 0 0,-1 1 1 0 0,1-1 0 0 0,0 1 0 0 0,0-1 0 0 0,0 1 0 0 0,-1 0 0 0 0,1 0 0 0 0,0 0 0 0 0,-1 0 0 0 0,1 0 0 0 0,-1 0-1 0 0,1 0 1 0 0,-1 1 0 0 0,0-1 0 0 0,1 1 0 0 0,-1-1 0 0 0,0 1 0 0 0,0-1 0 0 0,0 1 0 0 0,0 0 0 0 0,0-1 0 0 0,0 1-1 0 0,-1 0 1 0 0,1 0 0 0 0,0 3 0 0 0,1 3-30 0 0,0 0 0 0 0,-1 0 0 0 0,1 0 0 0 0,-2 1 0 0 0,1-1 0 0 0,-2 0 0 0 0,1 1 0 0 0,-2 10 0 0 0,-4 8 0 0 0,-9 31 0 0 0,9-35 0 0 0,3-13-3 0 0,-1 0 1 0 0,0 0-1 0 0,-1-1 0 0 0,1 1 0 0 0,-2-1 0 0 0,1-1 0 0 0,-1 1 0 0 0,-10 9 1 0 0,-3 8-106 0 0,18-25-588 0 0,1-1-257 0 0,0 0-58 0 0,0 0-12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4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55 13823 0 0,'0'0'315'0'0,"-1"1"45"0"0,-3 12-255 0 0,-1-1-1 0 0,1 1 1 0 0,1 0 0 0 0,0 0-1 0 0,1 0 1 0 0,1 0 0 0 0,-1 14-1 0 0,2-26-78 0 0,1 1 0 0 0,-1-1 0 0 0,0 0-1 0 0,0 1 1 0 0,0-1 0 0 0,1 0 0 0 0,-1 1 0 0 0,1-1-1 0 0,-1 0 1 0 0,1 1 0 0 0,-1-1 0 0 0,1 0-1 0 0,0 0 1 0 0,0 0 0 0 0,-1 0 0 0 0,1 0 0 0 0,0 0-1 0 0,0 0 1 0 0,0 0 0 0 0,2 1 0 0 0,-1-1 68 0 0,0 0 1 0 0,-1 0 0 0 0,1-1 0 0 0,0 1-1 0 0,0 0 1 0 0,0-1 0 0 0,0 0-1 0 0,0 1 1 0 0,0-1 0 0 0,0 0 0 0 0,0 0-1 0 0,3-1 1 0 0,5 0 340 0 0,0-1 0 0 0,0-1 0 0 0,-1 0 0 0 0,14-5-1 0 0,-21 7-389 0 0,115-54 1928 0 0,-62 27-1802 0 0,-42 21-171 0 0,0-1 0 0 0,0-1 0 0 0,14-12 0 0 0,-3 2 0 0 0,-23 19 1 0 0,0-1 0 0 0,0 0 0 0 0,-1 1-1 0 0,1-1 1 0 0,0 0 0 0 0,0 0 0 0 0,-1 1 0 0 0,1-1 0 0 0,0 0-1 0 0,-1 0 1 0 0,1 0 0 0 0,-1 0 0 0 0,1 0 0 0 0,-1 0 0 0 0,0 0-1 0 0,1 0 1 0 0,-1 0 0 0 0,0 0 0 0 0,0 0 0 0 0,0 0 0 0 0,1 0-1 0 0,-1 0 1 0 0,0 0 0 0 0,0 0 0 0 0,-1-1 0 0 0,1 0-1 0 0,0 1-13 0 0,-1 1 0 0 0,1-1 0 0 0,-1 0 0 0 0,1 0-1 0 0,0 1 1 0 0,-1-1 0 0 0,0 0 0 0 0,1 1-1 0 0,-1-1 1 0 0,1 0 0 0 0,-1 1 0 0 0,0-1-1 0 0,0 1 1 0 0,1-1 0 0 0,-1 1 0 0 0,0-1-1 0 0,0 1 1 0 0,0 0 0 0 0,1-1 0 0 0,-1 1-1 0 0,0 0 1 0 0,0-1 0 0 0,0 1 0 0 0,0 0-1 0 0,0 0 1 0 0,0 0 0 0 0,1 0 0 0 0,-1 0 0 0 0,0 0-1 0 0,0 0 1 0 0,-1 1 0 0 0,-15 1-374 0 0,0 1 0 0 0,0 1-1 0 0,0 1 1 0 0,-22 9 0 0 0,-63 34-987 0 0,89-42 1211 0 0,-17 9 123 0 0,1 2 0 0 0,1 1 1 0 0,-37 31-1 0 0,48-35 39 0 0,1 1 0 0 0,1 1 0 0 0,1 0 0 0 0,0 1 0 0 0,1 0 0 0 0,-14 26 0 0 0,23-36 25 0 0,1 0 0 0 0,0 0 0 0 0,0 0 1 0 0,0 0-1 0 0,1 0 0 0 0,0 1 0 0 0,1-1 0 0 0,0 1 0 0 0,0-1 0 0 0,0 1 0 0 0,1 0 0 0 0,1 10 0 0 0,0-13 8 0 0,0 0-1 0 0,0 1 0 0 0,1-1 0 0 0,-1 0 1 0 0,1 0-1 0 0,1 0 0 0 0,-1 0 0 0 0,1 0 1 0 0,-1 0-1 0 0,1-1 0 0 0,1 1 1 0 0,-1-1-1 0 0,1 0 0 0 0,-1 0 0 0 0,1 0 1 0 0,0-1-1 0 0,9 7 0 0 0,-2-4 35 0 0,0 1 0 0 0,0-1-1 0 0,0-1 1 0 0,1 0-1 0 0,0-1 1 0 0,0 0 0 0 0,0-1-1 0 0,0 0 1 0 0,1-1 0 0 0,-1 0-1 0 0,1-1 1 0 0,0 0 0 0 0,-1-1-1 0 0,1-1 1 0 0,0 0 0 0 0,21-5-1 0 0,7-5-996 0 0,-1-3 0 0 0,62-29 0 0 0,-32 9-92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06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17503 0 0,'-5'6'858'0'0,"-1"3"-743"0"0,0 0 1 0 0,0 0-1 0 0,1 1 1 0 0,0 0-1 0 0,1 0 1 0 0,0 1-1 0 0,1-1 1 0 0,-3 13-1 0 0,-9 26-20 0 0,10-36 187 0 0,0-1 1 0 0,0 0-1 0 0,-2 0 0 0 0,1-1 1 0 0,-1 0-1 0 0,-13 16 0 0 0,-7 6-271 0 0,18-20-148 0 0,0-1-1 0 0,-17 16 1 0 0,14-20-452 0 0,6-7-5393 0 0,6-1-262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42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579 109 8287 0 0,'11'-14'327'0'0,"-10"12"-285"0"0,1 0-1 0 0,-1 0 1 0 0,1 0-1 0 0,0 0 1 0 0,0 0-1 0 0,0 0 1 0 0,0 0 0 0 0,0 1-1 0 0,0-1 1 0 0,0 1-1 0 0,5-2 1 0 0,2 0-8 0 0,16-6-21 0 0,-25 9-13 0 0,1 0-1 0 0,0-1 1 0 0,0 1 0 0 0,-1 0-1 0 0,1-1 1 0 0,0 1 0 0 0,-1-1-1 0 0,1 1 1 0 0,0-1 0 0 0,-1 1-1 0 0,1-1 1 0 0,-1 0 0 0 0,1 1-1 0 0,-1-1 1 0 0,1 0 0 0 0,-1 1-1 0 0,0-1 1 0 0,1 0 0 0 0,-1 0-1 0 0,0 1 1 0 0,1-1 0 0 0,-1 0-1 0 0,0 0 1 0 0,0 1 0 0 0,0-3-1 0 0,1 3 1 0 0,-1-1 0 0 0,0 0 0 0 0,0 0 1 0 0,0 1-1 0 0,0-1 0 0 0,0 0 0 0 0,0 1 0 0 0,-1-1 0 0 0,1 0 0 0 0,0 1 0 0 0,0-1 0 0 0,0 0 0 0 0,0 1 0 0 0,-1-1 0 0 0,1 0 0 0 0,0 1 0 0 0,-1-1 0 0 0,1 1 0 0 0,-1-1 0 0 0,1 0 0 0 0,-1 1 0 0 0,1-1 0 0 0,0 1 0 0 0,-1-1 0 0 0,0 1 0 0 0,-1-2 75 0 0,-1 0 77 0 0,0-1 0 0 0,1 1 0 0 0,-1 0 0 0 0,0 0 0 0 0,0 0 0 0 0,0 1 0 0 0,0-1 0 0 0,0 1 0 0 0,0-1-1 0 0,0 1 1 0 0,-1 0 0 0 0,1 0 0 0 0,0 1 0 0 0,-5-1 0 0 0,1 0 78 0 0,1 0-1 0 0,-1 1 1 0 0,1 0 0 0 0,-1 0 0 0 0,1 1-1 0 0,-9 1 1 0 0,15-1-222 0 0,-1-1 0 0 0,1 1 0 0 0,0-1 0 0 0,0 1 0 0 0,0 0 0 0 0,0-1 0 0 0,0 1 0 0 0,0-1 0 0 0,0 1 0 0 0,0-1 0 0 0,0 1 0 0 0,0-1 0 0 0,0 1 0 0 0,0-1 0 0 0,0 1 0 0 0,0-1 0 0 0,0 1 0 0 0,1 0 0 0 0,-1 0 5 0 0,-1 9 127 0 0,0-1 1 0 0,-1 1-1 0 0,-1-1 0 0 0,1 0 0 0 0,-5 10 0 0 0,-3 13 459 0 0,-66 215 452 0 0,30-139 99 0 0,9-20-711 0 0,24-54-346 0 0,-95 226-306 0 0,85-215 607 0 0,-1 0 0 0 0,-2-2 0 0 0,-49 62 0 0 0,66-94-307 0 0,0-1 0 0 0,-1 0 0 0 0,-1-1 0 0 0,1 0-1 0 0,-1 0 1 0 0,-14 7 0 0 0,16-12-87 0 0,9-4 0 0 0,0 0 0 0 0,0 0 0 0 0,0 0 0 0 0,0 0 0 0 0,0 0 0 0 0,-1 0 0 0 0,1 0 0 0 0,0 0 0 0 0,0 0 0 0 0,0 0 0 0 0,0 0 0 0 0,0 0 0 0 0,0 0 0 0 0,0 0 0 0 0,0 0 0 0 0,0 0 0 0 0,0 0 0 0 0,0 0 0 0 0,0 0 0 0 0,0 0 0 0 0,0 0 0 0 0,-1 0 0 0 0,1 0 0 0 0,0 0 0 0 0,0 0 0 0 0,0 0 0 0 0,0 0 0 0 0,0 0 0 0 0,0 0 0 0 0,0 0 0 0 0,0 0 0 0 0,0-1 0 0 0,0 1 0 0 0,0 0 0 0 0,0 0 0 0 0,0 0 0 0 0,0 0 0 0 0,0 0 0 0 0,0 0 0 0 0,0 0 0 0 0,0 0 0 0 0,0 0 0 0 0,0 0 0 0 0,0 0 0 0 0,-1 0 0 0 0,1 0 0 0 0,0 0 0 0 0,0 0 0 0 0,0 0 0 0 0,0-1 0 0 0,0 1 0 0 0,0 0 0 0 0,0 0 0 0 0,0 0 0 0 0,0 0 0 0 0,0 0 0 0 0,0 0 0 0 0,1 0 0 0 0,-1 0 0 0 0,0 0 0 0 0,0 0 0 0 0,0 0 0 0 0,0 0 0 0 0,0 0 0 0 0,4-7 0 0 0,8-5 0 0 0,8-7 0 0 0,0 0 0 0 0,-2-1 0 0 0,-1 0 0 0 0,19-28 0 0 0,9-12 0 0 0,-19 29 0 0 0,1 2 0 0 0,1 0 0 0 0,59-44 0 0 0,-83 70 0 0 0,0 1 0 0 0,1 0 0 0 0,-1 0 0 0 0,0 1 0 0 0,1-1 0 0 0,-1 1 0 0 0,1 0 0 0 0,-1 0 0 0 0,1 0 0 0 0,-1 1 0 0 0,10 0 0 0 0,-2 2 0 0 0,-10-1 0 0 0,0 0 0 0 0,-1 0 0 0 0,1 0 0 0 0,-1 0 0 0 0,0 0 0 0 0,1 0 0 0 0,-1 1 0 0 0,0-1 0 0 0,0 0 0 0 0,0 1 0 0 0,1-1 0 0 0,-2 1 0 0 0,1 0 0 0 0,0-1 0 0 0,0 1 0 0 0,0 0 0 0 0,0 2 0 0 0,1 4 0 0 0,0-1 0 0 0,0 16 0 0 0,0-4 0 0 0,0-10 0 0 0,-2 1 0 0 0,1-1 0 0 0,-1 1 0 0 0,-1-1 0 0 0,0 1 0 0 0,0-1 0 0 0,-1 0 0 0 0,0 1 0 0 0,-4 9 0 0 0,2-7 0 0 0,-1 0 0 0 0,0 0 0 0 0,-1-1 0 0 0,0 0 0 0 0,-1-1 0 0 0,-11 14 0 0 0,-29 37-201 0 0,46-60-850 0 0,1-1-385 0 0,0 0-78 0 0,0 0-20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4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93 13823 0 0,'0'0'315'0'0,"0"0"45"0"0,0 2 21 0 0,2 13-247 0 0,1 1-26 0 0,-2 1-1 0 0,1 23 0 0 0,-3-38-66 0 0,1-1 0 0 0,0 1 0 0 0,0-1 0 0 0,0 1 0 0 0,0-1-1 0 0,0 1 1 0 0,0-1 0 0 0,0 1 0 0 0,0-1 0 0 0,0 1 0 0 0,1-1 0 0 0,-1 0-1 0 0,1 1 1 0 0,-1-1 0 0 0,1 1 0 0 0,0-1 0 0 0,0 0 0 0 0,-1 1 0 0 0,1-1-1 0 0,0 0 1 0 0,0 0 0 0 0,0 0 0 0 0,0 0 0 0 0,0 0 0 0 0,0 0 0 0 0,1 0-1 0 0,-1 0 1 0 0,0 0 0 0 0,0 0 0 0 0,1-1 0 0 0,-1 1 0 0 0,1 0 0 0 0,-1-1-1 0 0,0 1 1 0 0,1-1 0 0 0,-1 0 0 0 0,1 1 0 0 0,-1-1 0 0 0,1 0 0 0 0,-1 0-1 0 0,1 0 1 0 0,-1 0 0 0 0,1 0 0 0 0,2-1 0 0 0,7-1 373 0 0,0 0 0 0 0,0 0 1 0 0,0-1-1 0 0,17-8 0 0 0,-26 10-401 0 0,24-9 88 0 0,68-29-27 0 0,-79 32-76 0 0,-1-1 0 0 0,1-1 0 0 0,-1 0 0 0 0,13-11 0 0 0,-25 17 3 0 0,1 1-1 0 0,-1 0 1 0 0,1-1-1 0 0,-1 1 1 0 0,0-1-1 0 0,0 0 0 0 0,0 1 1 0 0,0-1-1 0 0,-1 0 1 0 0,1 0-1 0 0,1-4 1 0 0,-3 5-4 0 0,0 0 0 0 0,0 1 0 0 0,1-1 0 0 0,-1 0 0 0 0,0 0 0 0 0,0 1 1 0 0,-1-1-1 0 0,1 0 0 0 0,0 0 0 0 0,-1 1 0 0 0,1-1 0 0 0,-1 0 0 0 0,1 1 0 0 0,-1-1 0 0 0,0 0 0 0 0,1 1 1 0 0,-1-1-1 0 0,0 1 0 0 0,0-1 0 0 0,0 1 0 0 0,0 0 0 0 0,-1-1 0 0 0,-1-1 0 0 0,1 1-95 0 0,1 0-1 0 0,-1 0 1 0 0,0 1-1 0 0,1-1 1 0 0,-1 0-1 0 0,0 1 1 0 0,0-1-1 0 0,-1 1 1 0 0,1 0-1 0 0,0-1 1 0 0,0 1-1 0 0,-1 0 1 0 0,1 0-1 0 0,0 1 1 0 0,-1-1 0 0 0,1 0-1 0 0,-1 1 1 0 0,1-1-1 0 0,-1 1 1 0 0,1 0-1 0 0,-1 0 1 0 0,1 0-1 0 0,-1 0 1 0 0,0 1-1 0 0,1-1 1 0 0,-1 0-1 0 0,1 1 1 0 0,-3 1-1 0 0,-5 1 17 0 0,1 0 1 0 0,0 0-1 0 0,-1 1 0 0 0,1 1 0 0 0,1 0 0 0 0,-11 6 0 0 0,-47 41-411 0 0,42-32 439 0 0,-9 7 339 0 0,2 1-1 0 0,0 1 1 0 0,2 2 0 0 0,2 1-1 0 0,0 2 1 0 0,-35 59-1 0 0,58-85-284 0 0,0 0 0 0 0,1 1 0 0 0,-1 0 0 0 0,2-1 0 0 0,-3 11 0 0 0,4-14 0 0 0,0-1 0 0 0,1 0 0 0 0,0 0 0 0 0,-1 0 0 0 0,1 0 0 0 0,1 1 0 0 0,-1-1 0 0 0,0 0 0 0 0,1 0 0 0 0,0 0 0 0 0,0 0 0 0 0,0 0 0 0 0,3 4 0 0 0,-3-6-55 0 0,0 0-1 0 0,0 0 0 0 0,1 0 0 0 0,-1 0 1 0 0,1-1-1 0 0,0 1 0 0 0,-1-1 1 0 0,1 1-1 0 0,0-1 0 0 0,0 1 0 0 0,0-1 1 0 0,0 0-1 0 0,0 0 0 0 0,0 0 1 0 0,0 0-1 0 0,1-1 0 0 0,-1 1 0 0 0,0 0 1 0 0,3-1-1 0 0,1 1-467 0 0,-1 0 0 0 0,1-1 0 0 0,-1 0 0 0 0,1 0 0 0 0,-1-1 1 0 0,11-2-1 0 0,3-2-4887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42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0 11975 0 0,'0'0'547'0'0,"0"0"-11"0"0,0 0-271 0 0,0 0 133 0 0,0 0 91 0 0,-15 4 612 0 0,-66 24-1085 0 0,32-4-16 0 0,2 2 0 0 0,-51 38 0 0 0,61-40 0 0 0,14-8 433 0 0,-34 30 0 0 0,48-38-264 0 0,-1 2 1 0 0,2-1-1 0 0,-1 1 1 0 0,1 0-1 0 0,-10 19 1 0 0,12-18-21 0 0,4-1-61 0 0,2-9-47 0 0,1-1-1 0 0,-1 1 1 0 0,0-1-1 0 0,0 0 1 0 0,0 1-1 0 0,0-1 1 0 0,1 1-1 0 0,-1-1 1 0 0,0 0-1 0 0,0 1 1 0 0,1-1-1 0 0,-1 0 1 0 0,0 1-1 0 0,1-1 1 0 0,-1 0-1 0 0,0 0 1 0 0,1 1-1 0 0,-1-1 1 0 0,1 0-1 0 0,-1 0 1 0 0,0 0 0 0 0,1 0-1 0 0,-1 1 1 0 0,1-1-1 0 0,0 0 1 0 0,15 0 530 0 0,15-8-236 0 0,33-18-318 0 0,-24 8-18 0 0,-11 4 1 0 0,0-1 0 0 0,-2-2 0 0 0,31-23 0 0 0,-30 16-357 0 0,-20 16-70 0 0,1 1 0 0 0,0 0 1 0 0,16-10-1 0 0,-24 16 57 0 0,-1 1-118 0 0,0 0-22 0 0,0 2 68 0 0,-2 8 250 0 0,-1-2 49 0 0,2 1 0 0 0,-1-1 0 0 0,1 1 0 0 0,1 0 0 0 0,-1-1-1 0 0,2 16 1 0 0,3-12-4997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4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161 349 13823 0 0,'0'0'315'0'0,"0"0"45"0"0,0 0 21 0 0,-1 1-49 0 0,-1 5-312 0 0,0 0 0 0 0,-1-1 0 0 0,0 0 0 0 0,0 1-1 0 0,-7 7 1 0 0,9-11-19 0 0,-1 0-1 0 0,1-1 0 0 0,-1 1 0 0 0,0-1 0 0 0,1 0 1 0 0,-1 0-1 0 0,0 1 0 0 0,0-1 0 0 0,0 0 1 0 0,0 0-1 0 0,0-1 0 0 0,0 1 0 0 0,-1 0 1 0 0,1-1-1 0 0,0 1 0 0 0,0-1 0 0 0,0 0 1 0 0,0 0-1 0 0,-1 0 0 0 0,-2 0 0 0 0,0 0 85 0 0,1-1 0 0 0,0 0 0 0 0,0 0 0 0 0,0 0-1 0 0,0 0 1 0 0,0 0 0 0 0,0-1 0 0 0,0 0 0 0 0,0 0 0 0 0,1 0 0 0 0,-1 0-1 0 0,0 0 1 0 0,1-1 0 0 0,0 0 0 0 0,0 0 0 0 0,0 0 0 0 0,0 0-1 0 0,-5-6 1 0 0,6 5 25 0 0,-1 0 0 0 0,1-1 0 0 0,0 1 0 0 0,0-1 0 0 0,1 1 0 0 0,-1-1-1 0 0,1 0 1 0 0,0 0 0 0 0,0 1 0 0 0,1-1 0 0 0,-1 0 0 0 0,1 0 0 0 0,0 0 0 0 0,1 0-1 0 0,-1 0 1 0 0,2-5 0 0 0,0-3-59 0 0,1 1 0 0 0,0 0-1 0 0,1 0 1 0 0,1 0 0 0 0,0 1-1 0 0,0-1 1 0 0,1 1 0 0 0,0 0-1 0 0,1 1 1 0 0,0-1 0 0 0,9-8-1 0 0,2 0-327 0 0,0 2 1 0 0,2 0-1 0 0,0 1 0 0 0,24-15 0 0 0,-35 26 244 0 0,0 0 0 0 0,0 1 0 0 0,0 0-1 0 0,0 0 1 0 0,1 1 0 0 0,0 0 0 0 0,-1 1-1 0 0,1 0 1 0 0,0 0 0 0 0,0 1 0 0 0,0 1-1 0 0,15 0 1 0 0,-20 0 26 0 0,0 0 1 0 0,0 1-1 0 0,0 0 0 0 0,1 0 0 0 0,-1 0 1 0 0,0 1-1 0 0,-1 0 0 0 0,1 0 0 0 0,0 0 1 0 0,0 0-1 0 0,-1 1 0 0 0,1 0 0 0 0,-1 0 0 0 0,0 0 1 0 0,0 0-1 0 0,0 0 0 0 0,0 1 0 0 0,-1 0 1 0 0,0 0-1 0 0,1 0 0 0 0,-1 0 0 0 0,-1 1 1 0 0,1-1-1 0 0,-1 1 0 0 0,3 6 0 0 0,1 4 256 0 0,-1 1 0 0 0,0 1 0 0 0,4 26 0 0 0,-9-37-172 0 0,1 1-1 0 0,-1-1 1 0 0,0 0 0 0 0,-1 1-1 0 0,1-1 1 0 0,-1 0 0 0 0,-1 1-1 0 0,1-1 1 0 0,-1 0-1 0 0,0 0 1 0 0,0 0 0 0 0,-5 9-1 0 0,1-5-76 0 0,0-1 0 0 0,0 1 0 0 0,-14 15 0 0 0,16-21 0 0 0,-1 0 0 0 0,0 1 0 0 0,0-2 0 0 0,0 1 0 0 0,0 0 0 0 0,-1-1 0 0 0,0 0 0 0 0,-8 3 0 0 0,-22 7-88 0 0,-72 16 0 0 0,85-25-1729 0 0,-1-1 1 0 0,-31 0 0 0 0,31-4-216 0 0,6-4-15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4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 11975 0 0,'0'0'267'0'0,"0"0"42"0"0,0 0 17 0 0,0 0-28 0 0,-1 1-196 0 0,-4 7 280 0 0,0 1 0 0 0,0 0 0 0 0,0 0 0 0 0,-5 17 0 0 0,-10 43 995 0 0,16-56-1174 0 0,-26 121 1592 0 0,-16 49-901 0 0,38-159-899 0 0,-1 0-1 0 0,-1-1 1 0 0,-1 0-1 0 0,-1-1 1 0 0,-22 31-1 0 0,7-20 6 0 0,-2-1 0 0 0,-1-1 0 0 0,-1-2 0 0 0,-2-1 0 0 0,-54 37 0 0 0,38-32 0 0 0,-59 55 0 0 0,89-67-133 0 0,20-20 54 0 0,-1-1 1 0 0,1 0-1 0 0,-1 1 1 0 0,1-1-1 0 0,-1 1 1 0 0,1-1-1 0 0,-1 0 1 0 0,1 0-1 0 0,-1 1 0 0 0,1-1 1 0 0,-1 0-1 0 0,1 0 1 0 0,-1 1-1 0 0,1-1 1 0 0,0 0-1 0 0,-1 0 1 0 0,1 0-1 0 0,-1 0 1 0 0,1 0-1 0 0,1 0 1 0 0,22 0-933 0 0,6-3-12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5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1064 6447 0 0,'0'0'142'0'0,"-2"1"22"0"0,-8 8 170 0 0,10-9-329 0 0,0 0 0 0 0,0 0-1 0 0,0 0 1 0 0,0 0 0 0 0,0 0-1 0 0,0 0 1 0 0,-1 0-1 0 0,1 0 1 0 0,0 0 0 0 0,0 0-1 0 0,0 0 1 0 0,0 1 0 0 0,0-1-1 0 0,0 0 1 0 0,0 0 0 0 0,0 0-1 0 0,0 0 1 0 0,0 0-1 0 0,0 0 1 0 0,0 0 0 0 0,0 0-1 0 0,0 0 1 0 0,0 0 0 0 0,-1 0-1 0 0,1 0 1 0 0,0 0 0 0 0,0 0-1 0 0,0 0 1 0 0,0 0-1 0 0,0 0 1 0 0,0 0 0 0 0,0 0-1 0 0,0 0 1 0 0,0 0 0 0 0,0 0-1 0 0,0 0 1 0 0,0 0 0 0 0,-1 0-1 0 0,1 0 1 0 0,0 0-1 0 0,0 0 1 0 0,0 0 0 0 0,0 0-1 0 0,0 0 1 0 0,0 0 0 0 0,0 0-1 0 0,0 0 1 0 0,0 0 0 0 0,0 0-1 0 0,0 0 1 0 0,0-1-1 0 0,0 1 1 0 0,0 0 0 0 0,0 0-1 0 0,-1 0 1 0 0,1 0 0 0 0,0 0-1 0 0,0 0 1 0 0,0 0 0 0 0,0 0-1 0 0,3-7 237 0 0,5-7 214 0 0,5-4 434 0 0,26-28 0 0 0,-6 9-110 0 0,145-177 2293 0 0,-62 83-1785 0 0,-56 66-942 0 0,104-102 657 0 0,6-8 44 0 0,-149 153-1046 0 0,46-56 0 0 0,11-20 0 0 0,-78 98 0 0 0,0 0 0 0 0,0 0 0 0 0,0 0 0 0 0,0 0 0 0 0,0 0 0 0 0,0 0 0 0 0,0 0 0 0 0,0 0 0 0 0,0 0 0 0 0,0 0 0 0 0,0 0 0 0 0,0-1 0 0 0,0 1 0 0 0,0 0 0 0 0,0 0 0 0 0,0 0 0 0 0,0 0 0 0 0,0 0 0 0 0,1 0 0 0 0,-1 0 0 0 0,0 0 0 0 0,0 0 0 0 0,0 0 0 0 0,0 0 0 0 0,0 0 0 0 0,0 0 0 0 0,0 0 0 0 0,0 0 0 0 0,0 0 0 0 0,0 0 0 0 0,0 0 0 0 0,1 0 0 0 0,-1 0 0 0 0,0 0 0 0 0,0 0 0 0 0,0 0 0 0 0,0 0 0 0 0,0 0 0 0 0,0 0 0 0 0,0 0 0 0 0,0 0 0 0 0,0 0 0 0 0,0 0 0 0 0,0 0 0 0 0,1 0 0 0 0,-1 0 0 0 0,0 0 0 0 0,0 0 0 0 0,0 0 0 0 0,0 0 0 0 0,0 0 0 0 0,0 0 0 0 0,0 0 0 0 0,0 1 0 0 0,0-1 0 0 0,0 0 0 0 0,2 7 0 0 0,-3 8 0 0 0,-18 96 0 0 0,14-64 0 0 0,2-1 0 0 0,4 72 0 0 0,15 219 0 0 0,-22-242 0 0 0,2-65 0 0 0,2 1 0 0 0,2 34 0 0 0,1-62 0 0 0,0 1 0 0 0,-1-1 0 0 0,1 0 0 0 0,0 0 0 0 0,1 0 0 0 0,1 4 0 0 0,-2-6-164 0 0,0 0-1 0 0,-1-1 0 0 0,1 1 1 0 0,0-1-1 0 0,0 1 0 0 0,0-1 1 0 0,-1 0-1 0 0,1 1 0 0 0,0-1 1 0 0,0 0-1 0 0,0 0 1 0 0,0 1-1 0 0,0-1 0 0 0,0 0 1 0 0,0 0-1 0 0,0 0 0 0 0,0 0 1 0 0,-1 0-1 0 0,1 0 0 0 0,0 0 1 0 0,0-1-1 0 0,0 1 0 0 0,0 0 1 0 0,0 0-1 0 0,0-1 1 0 0,0 1-1 0 0,-1-1 0 0 0,2 0 1 0 0,7-4-5246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5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11975 0 0,'0'0'547'0'0,"0"0"-11"0"0,3 0-344 0 0,19-4 101 0 0,1-1-1 0 0,-1 0 1 0 0,24-10-1 0 0,65-31 743 0 0,-26 9-1091 0 0,23-13 843 0 0,-64 25-4776 0 0,-13 5-1233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13823 0 0,'0'0'315'0'0,"0"0"45"0"0,0 0 21 0 0,0 0-49 0 0,0 0-149 0 0,2 0 194 0 0,31-2 323 0 0,63-12 1 0 0,-53 7-498 0 0,-25 4-417 0 0,84-10-3774 0 0,-86 12 2454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5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15663 0 0,'0'0'696'0'0,"0"0"136"0"0,0 0-664 0 0,14-2-168 0 0,2-3 0 0 0,2 1 0 0 0,1 1 448 0 0,5-1 48 0 0,-1-3 16 0 0,1 2 0 0 0,1 3-416 0 0,0-2-96 0 0,-2-1 0 0 0,0 0 0 0 0,0 1-1208 0 0,-2-1-264 0 0,20-6-48 0 0,-7-1-16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8:58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6 10135 0 0,'0'0'231'0'0,"2"2"29"0"0,-1-1-243 0 0,0 0 0 0 0,-1-1 0 0 0,1 1 1 0 0,0 0-1 0 0,0-1 0 0 0,0 1 0 0 0,0-1 0 0 0,-1 1 0 0 0,1-1 0 0 0,0 0 0 0 0,0 1 1 0 0,0-1-1 0 0,0 0 0 0 0,0 0 0 0 0,0 1 0 0 0,0-1 0 0 0,0 0 0 0 0,0 0 0 0 0,0 0 1 0 0,0 0-1 0 0,0 0 0 0 0,0 0 0 0 0,0-1 0 0 0,0 1 0 0 0,0 0 0 0 0,0 0 0 0 0,0-1 1 0 0,0 1-1 0 0,0-1 0 0 0,12-2 34 0 0,10-2 27 0 0,-22 4 315 0 0,0 1-357 0 0,-1 0 0 0 0,0-1 0 0 0,0 1 1 0 0,1 0-1 0 0,-1 0 0 0 0,0-1 0 0 0,1 1 0 0 0,-1 0 1 0 0,0 0-1 0 0,1 0 0 0 0,-1-1 0 0 0,1 1 0 0 0,-1 0 0 0 0,0 0 1 0 0,1 0-1 0 0,-1 0 0 0 0,0 0 0 0 0,1 0 0 0 0,0 0 0 0 0,0 7 7002 0 0,-3-1-7038 0 0,-1 0 0 0 0,1-1 0 0 0,-1 1 0 0 0,0 0 0 0 0,-1-1 0 0 0,1 0 0 0 0,-6 6 0 0 0,-1 5 0 0 0,-6 4 0 0 0,-1 1 0 0 0,-1-2 0 0 0,-20 18 0 0 0,8-7 0 0 0,-28 22 0 0 0,12-12 0 0 0,-38 28 0 0 0,46-39 0 0 0,-50 33 0 0 0,57-41 0 0 0,0 1 0 0 0,-40 38 0 0 0,67-56-8 0 0,0 1 0 0 0,1-1 0 0 0,0 1-1 0 0,0-1 1 0 0,1 1 0 0 0,-1 0 0 0 0,1 0 0 0 0,-3 7 0 0 0,-8 43 781 0 0,12-51-542 0 0,0 0 318 0 0,2 5 3 0 0,0-7-551 0 0,0 0 0 0 0,0 1-1 0 0,0-1 1 0 0,0 0 0 0 0,0 0 0 0 0,1 0-1 0 0,-1 0 1 0 0,1 0 0 0 0,-1 0 0 0 0,1 0-1 0 0,0 0 1 0 0,-1-1 0 0 0,1 1 0 0 0,0-1-1 0 0,0 1 1 0 0,0-1 0 0 0,0 0 0 0 0,1 1-1 0 0,1 0 1 0 0,0-1 0 0 0,13 7 612 0 0,0-2 0 0 0,32 8 0 0 0,17 6-404 0 0,-56-17-209 0 0,16 7 0 0 0,-23-8 0 0 0,12 4 0 0 0,-1-3 0 0 0,-9-6 0 0 0,-3 2 0 0 0,6-1 0 0 0,-5 1 0 0 0,0 0 0 0 0,-1 0 0 0 0,1 0 0 0 0,0 0 0 0 0,0-1 0 0 0,-1 1 0 0 0,1-1 0 0 0,-1 1 0 0 0,1-1 0 0 0,2-3 0 0 0,1 1 0 0 0,-8 12 0 0 0,-10 12 0 0 0,-6 8 0 0 0,17-25 0 0 0,0-1 0 0 0,-1 1 0 0 0,0-1 0 0 0,1 0 0 0 0,-1 1 0 0 0,0-1 0 0 0,0 0 0 0 0,-1 0 0 0 0,1 0 0 0 0,0-1 0 0 0,-1 1 0 0 0,1 0 0 0 0,-5 1 0 0 0,0 1 0 0 0,-18 8 0 0 0,18-8 0 0 0,-1 0 0 0 0,-12 8 0 0 0,-23 19 0 0 0,19-15 0 0 0,1 1 0 0 0,-21 22 0 0 0,40-37 0 0 0,-16 16 0 0 0,14-10 0 0 0,3-4 0 0 0,1 1 0 0 0,-1-1 0 0 0,1 0 0 0 0,1 1 0 0 0,-1 0 0 0 0,-2 7 0 0 0,-1 6 0 0 0,2-8 0 0 0,2-9 0 0 0,1-1 0 0 0,0 0 0 0 0,0 1 0 0 0,0-1 0 0 0,-1 0 0 0 0,1 1 0 0 0,0-1 0 0 0,0 1 0 0 0,0-1 0 0 0,0 0 0 0 0,0 1 0 0 0,0-1 0 0 0,0 1 0 0 0,0-1 0 0 0,0 0 0 0 0,0 1 0 0 0,0-1 0 0 0,0 1 0 0 0,0-1 0 0 0,0 0 0 0 0,0 1 0 0 0,0-1 0 0 0,0 1 0 0 0,1-1 0 0 0,-1 0 0 0 0,0 1 0 0 0,0-1 0 0 0,0 0 0 0 0,1 1 0 0 0,-1-1 0 0 0,0 0 0 0 0,0 1 0 0 0,1-1 0 0 0,-1 0 0 0 0,0 1 0 0 0,1-1 0 0 0,-1 0 0 0 0,0 0 0 0 0,1 0 0 0 0,-1 1 0 0 0,1-1 0 0 0,-1 0 0 0 0,0 0 0 0 0,1 0 0 0 0,-1 0 0 0 0,1 0 0 0 0,0 1 0 0 0,-1-1 0 0 0,6 1 74 0 0,0 1 0 0 0,1-1-1 0 0,-1 0 1 0 0,1 0 0 0 0,-1 0-1 0 0,1-1 1 0 0,-1 0 0 0 0,8-1 0 0 0,25 1 1077 0 0,-22 1-1510 0 0,-14-2 308 0 0,0 1-1 0 0,0 0 0 0 0,0 0 0 0 0,0 0 0 0 0,0 1 0 0 0,0-1 0 0 0,-1 0 1 0 0,1 1-1 0 0,0 0 0 0 0,0 0 0 0 0,-1 0 0 0 0,1 0 0 0 0,0 0 0 0 0,-1 1 0 0 0,1-1 1 0 0,-1 1-1 0 0,1-1 0 0 0,-1 1 0 0 0,0 0 0 0 0,0 0 0 0 0,0 0 0 0 0,0 0 1 0 0,0 1-1 0 0,0-1 0 0 0,-1 0 0 0 0,3 5 0 0 0,0 4 52 0 0,-4-11 33 0 0,1 1-1 0 0,-1 0 0 0 0,0-1 1 0 0,1 1-1 0 0,-1 0 1 0 0,0 0-1 0 0,0-1 1 0 0,0 1-1 0 0,0 0 1 0 0,0 0-1 0 0,0-1 0 0 0,0 1 1 0 0,0 0-1 0 0,0 0 1 0 0,0 0-1 0 0,0-1 1 0 0,0 1-1 0 0,-1 0 1 0 0,1-1-1 0 0,0 1 0 0 0,-1 0 1 0 0,1 0-1 0 0,0-1 1 0 0,-1 2-1 0 0,1-2 984 0 0,-14 12-2479 0 0,8-6 1534 0 0,1-2 29 0 0,-10 8 628 0 0,-20 11 1 0 0,22-14-1268 0 0,-1 1-1 0 0,-19 19 1 0 0,12-10 165 0 0,5-6 374 0 0,3-2 0 0 0,0 0 0 0 0,1 0 0 0 0,0 2 0 0 0,-18 24 0 0 0,14-13 0 0 0,1 0 0 0 0,2 1 0 0 0,0 1 0 0 0,1 0 0 0 0,2 1 0 0 0,-14 54 0 0 0,17-49 0 0 0,7-31 0 0 0,0 0 0 0 0,-1 0 0 0 0,1 0 0 0 0,0 0 0 0 0,-1 0 0 0 0,1 1 0 0 0,0-1 0 0 0,0 0 0 0 0,0 0 0 0 0,0 0 0 0 0,0 1 0 0 0,0-1 0 0 0,0 0 0 0 0,1 0 0 0 0,-1 0 0 0 0,0 0 0 0 0,1 0 0 0 0,-1 1 0 0 0,1-1 0 0 0,-1 0 0 0 0,1 0 0 0 0,-1 0 0 0 0,1 0 0 0 0,1 1 0 0 0,1 1 0 0 0,-2 0 0 0 0,1-1-1 0 0,0 0 0 0 0,1 1 1 0 0,-1-1-1 0 0,0 0 1 0 0,1 0-1 0 0,-1 0 0 0 0,1-1 1 0 0,0 1-1 0 0,0-1 1 0 0,-1 1-1 0 0,1-1 1 0 0,0 0-1 0 0,0 0 0 0 0,6 1 1 0 0,3 1 267 0 0,1-2 1 0 0,19 1-1 0 0,-17-1 324 0 0,9 2 1 0 0,-23-3-1514 0 0,5 0 2513 0 0,-4 1-4841 0 0,-1 0-4811 0 0,-1 8 1623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07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162 365 10135 0 0,'-22'16'602'0'0,"17"-13"-478"0"0,1 1-1 0 0,0-1 1 0 0,-10 5-1 0 0,10-7-94 0 0,-2 2 434 0 0,0-1 1 0 0,0 0 0 0 0,0 0-1 0 0,0 0 1 0 0,-7 0-1 0 0,12-2-349 0 0,-1 0-1 0 0,0 0 0 0 0,1 0 0 0 0,-1 0 1 0 0,0 0-1 0 0,0 0 0 0 0,1-1 0 0 0,-1 1 1 0 0,0-1-1 0 0,1 1 0 0 0,-1-1 0 0 0,0 0 1 0 0,1 0-1 0 0,-1 0 0 0 0,1 0 0 0 0,0 0 1 0 0,-1 0-1 0 0,1 0 0 0 0,0 0 0 0 0,-1 0 1 0 0,1 0-1 0 0,0-1 0 0 0,-1-1 0 0 0,-1-1-80 0 0,-1-1 0 0 0,1 0 0 0 0,0 0-1 0 0,1 0 1 0 0,-1 0 0 0 0,1 0 0 0 0,0-1-1 0 0,1 1 1 0 0,-1-1 0 0 0,1 1 0 0 0,0-1-1 0 0,0 1 1 0 0,1-1 0 0 0,0 0 0 0 0,0 0-1 0 0,0 1 1 0 0,1-1 0 0 0,-1 0 0 0 0,1 1-1 0 0,3-8 1 0 0,-2 7 112 0 0,1 0 0 0 0,1 1 1 0 0,-1-1-1 0 0,1 1 0 0 0,0-1 0 0 0,1 1 0 0 0,-1 0 0 0 0,1 0 0 0 0,0 1 0 0 0,0 0 0 0 0,0 0 0 0 0,1 0 0 0 0,10-6 0 0 0,-4 4-384 0 0,1 1-1 0 0,-1 0 0 0 0,1 0 0 0 0,0 1 0 0 0,24-4 0 0 0,-23 7 84 0 0,0-1 0 0 0,0 2-1 0 0,0 0 1 0 0,22 3-1 0 0,-27-2 331 0 0,0 1-1 0 0,-1 0 0 0 0,1 0 0 0 0,-1 1 0 0 0,0 0 0 0 0,1 0 0 0 0,-1 1 0 0 0,11 6 0 0 0,-11-2 270 0 0,-1 1-294 0 0,-6-5-148 0 0,0-1 1 0 0,-1 1-1 0 0,1-1 0 0 0,-1 1 0 0 0,1 0 0 0 0,-1-1 0 0 0,0 1 1 0 0,0 0-1 0 0,-1-1 0 0 0,1 1 0 0 0,-1-1 0 0 0,0 1 0 0 0,0 0 1 0 0,-3 6-1 0 0,-2 4-2 0 0,-1-1 0 0 0,-11 17 0 0 0,11-18 2 0 0,0-1-1 0 0,0 0 0 0 0,-1-1 0 0 0,0 0 0 0 0,-1-1 0 0 0,0 1 0 0 0,-13 9 0 0 0,96-92-1384 0 0,-17 25 1182 0 0,2 3-1 0 0,64-37 0 0 0,-102 69 205 0 0,135-77 101 0 0,-124 74-4 0 0,1 1 0 0 0,68-20 0 0 0,-94 33 68 0 0,1 0 1 0 0,0 1 0 0 0,-1 0 0 0 0,1 1-1 0 0,0-1 1 0 0,-1 1 0 0 0,15 3-1 0 0,-20-3-157 0 0,1 0 0 0 0,-1 1-1 0 0,1-1 1 0 0,-1 1-1 0 0,1 0 1 0 0,-1 0-1 0 0,0 0 1 0 0,1 0 0 0 0,-1 1-1 0 0,0-1 1 0 0,0 0-1 0 0,0 1 1 0 0,0 0-1 0 0,0-1 1 0 0,0 1 0 0 0,0 0-1 0 0,0 0 1 0 0,-1 0-1 0 0,1 0 1 0 0,-1 0-1 0 0,1 1 1 0 0,-1-1 0 0 0,0 0-1 0 0,0 1 1 0 0,1 4-1 0 0,0 0 90 0 0,-1 1-1 0 0,0 0 1 0 0,-1-1-1 0 0,0 1 1 0 0,0-1-1 0 0,-1 1 1 0 0,0 0-1 0 0,0-1 1 0 0,0 1-1 0 0,-1-1 1 0 0,0 0-1 0 0,-7 14 1 0 0,-3 3 235 0 0,0-1 0 0 0,-24 30 0 0 0,19-27-569 0 0,-29 41 235 0 0,38-54 0 0 0,-20 21 0 0 0,13-15 0 0 0,11-15-126 0 0,-5 8-3336 0 0,28-14 1440 0 0,6-2-24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04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16 6447 0 0,'0'0'142'0'0,"0"0"22"0"0,0 0 13 0 0,12 0 1468 0 0,8-8-480 0 0,-6 1 3302 0 0,-12 7-3955 0 0,-2 0 0 0 0,0 0 0 0 0,0 0 0 0 0,-1 2 0 0 0,-3 23-368 0 0,-3-1-1 0 0,0 1 1 0 0,-20 44-1 0 0,13-32-109 0 0,-41 97 1580 0 0,30-86-2939 0 0,16-32 1092 0 0,-1-1 161 0 0,9-14-298 0 0,1-1-118 0 0,0 0-1011 0 0,0 0-3960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05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7 231 11975 0 0,'0'0'267'0'0,"0"0"42"0"0,0 0 17 0 0,-2 1-28 0 0,2 0-283 0 0,-1-1-1 0 0,1 1 0 0 0,0-1 1 0 0,-1 0-1 0 0,1 1 1 0 0,0-1-1 0 0,-1 1 0 0 0,1-1 1 0 0,0 1-1 0 0,0-1 1 0 0,-1 1-1 0 0,1-1 0 0 0,0 1 1 0 0,0-1-1 0 0,0 1 1 0 0,0 0-1 0 0,-1-1 0 0 0,1 1 1 0 0,0-1-1 0 0,0 1 0 0 0,0-1 1 0 0,1 2-1 0 0,3 1 145 0 0,-4-3-101 0 0,3 2 69 0 0,0 0-1 0 0,0 0 0 0 0,0-1 0 0 0,0 1 1 0 0,0-1-1 0 0,1 0 0 0 0,-1 0 0 0 0,0 0 1 0 0,1 0-1 0 0,-1-1 0 0 0,0 1 0 0 0,1-1 1 0 0,-1 0-1 0 0,6 0 0 0 0,8-2 370 0 0,26-4-1 0 0,-34 4-336 0 0,274-70 2522 0 0,-197 48-2706 0 0,84-13 25 0 0,-112 27 0 0 0,111-36 0 0 0,-44 11-307 0 0,-25 7-6283 0 0,-98 27 1815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0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10135 0 0,'0'0'231'0'0,"0"0"29"0"0,0 0 19 0 0,2 0-41 0 0,-1 0-212 0 0,0 0-1 0 0,-1 0 1 0 0,1 0-1 0 0,0 1 1 0 0,0-1-1 0 0,0 0 1 0 0,-1 0-1 0 0,1 1 1 0 0,0-1-1 0 0,0 0 1 0 0,-1 1-1 0 0,1-1 1 0 0,0 1-1 0 0,-1-1 0 0 0,1 1 1 0 0,0-1-1 0 0,-1 1 1 0 0,1-1-1 0 0,-1 1 1 0 0,1 0-1 0 0,-1-1 1 0 0,1 1-1 0 0,-1 0 1 0 0,1-1-1 0 0,-1 1 1 0 0,0 0-1 0 0,0 0 1 0 0,1-1-1 0 0,-1 1 1 0 0,0 0-1 0 0,0 0 1 0 0,0 0-1 0 0,1-1 1 0 0,-1 3-1 0 0,0-1 101 0 0,0 5 111 0 0,1 0 1 0 0,-1 0 0 0 0,0 0 0 0 0,-1 0 0 0 0,0 0 0 0 0,0 0-1 0 0,-1-1 1 0 0,1 1 0 0 0,-5 9 0 0 0,-4 7 635 0 0,-16 29 1 0 0,4-11 50 0 0,-35 67-69 0 0,22-43 487 0 0,20-40-1348 0 0,-1-1 0 0 0,-25 29 0 0 0,18-24-361 0 0,1-3-1128 0 0,20-25 983 0 0,2-1 0 0 0,0 0-636 0 0,0 0-2672 0 0,0 0-1148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0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6 213 11975 0 0,'0'0'267'0'0,"-5"2"-55"0"0,5-2-144 0 0,0 0 0 0 0,1 0 0 0 0,-1 0 0 0 0,0 0 0 0 0,0 0 0 0 0,0 0 0 0 0,0 0 0 0 0,0 0 0 0 0,0 0 0 0 0,0 0 0 0 0,0 0 0 0 0,0 0 1 0 0,0 0-1 0 0,0 0 0 0 0,0 0 0 0 0,0 0 0 0 0,0 0 0 0 0,0 1 0 0 0,0-1 0 0 0,0 0 0 0 0,0 0 0 0 0,0 0 0 0 0,0 0 0 0 0,0 0 0 0 0,0 0 0 0 0,0 0 0 0 0,0 0 0 0 0,0 0 0 0 0,0 0 0 0 0,0 0 0 0 0,0 0 0 0 0,0 0 1 0 0,0 0-1 0 0,0 0 0 0 0,0 0 0 0 0,0 0 0 0 0,0 0 0 0 0,0 0 0 0 0,0 0 0 0 0,-1 1 0 0 0,1-1 0 0 0,0 0 0 0 0,0 0 0 0 0,0 0 0 0 0,0 0 0 0 0,0 0 0 0 0,0 0 0 0 0,0 0 0 0 0,0 0 0 0 0,0 0 0 0 0,0 0 0 0 0,0 0 1 0 0,0 0-1 0 0,44 3 1031 0 0,78-6 1 0 0,-102 2-613 0 0,202-25 2057 0 0,-197 22-2448 0 0,72-12-88 0 0,149-44 0 0 0,-177 35-1918 0 0,76-38 0 0 0,-105 42-1579 0 0,-38 20 1986 0 0,-2 1-29 0 0,0 0-4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0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11975 0 0,'0'0'267'0'0,"0"0"42"0"0,0 0 17 0 0,2 1-28 0 0,-2-1-295 0 0,1 0 0 0 0,0 0 0 0 0,-1 0 0 0 0,1 0 0 0 0,-1 0 0 0 0,1 0 0 0 0,0 0 0 0 0,-1 0 0 0 0,1 0 0 0 0,-1 1 0 0 0,1-1 0 0 0,-1 0 0 0 0,1 0 0 0 0,-1 1-1 0 0,1-1 1 0 0,-1 0 0 0 0,1 1 0 0 0,-1-1 0 0 0,1 0 0 0 0,-1 1 0 0 0,0-1 0 0 0,1 1 0 0 0,-1-1 0 0 0,1 1 0 0 0,-1-1 0 0 0,0 1 0 0 0,0-1 0 0 0,1 1 0 0 0,-1-1 0 0 0,0 1 0 0 0,0 0 0 0 0,0-1-1 0 0,0 1 1 0 0,1 0 0 0 0,-1 1 6 0 0,1 1-3 0 0,-1 0-1 0 0,0 0 0 0 0,1 1 1 0 0,-1-1-1 0 0,0 0 0 0 0,0 0 0 0 0,-1 1 1 0 0,1-1-1 0 0,-1 0 0 0 0,-1 6 1 0 0,-13 34 538 0 0,9-29-224 0 0,-19 45 730 0 0,-3 0-1 0 0,-65 101 1 0 0,24-35-1030 0 0,3-7-24 0 0,49-91-46 0 0,1-1 0 0 0,2 2-1 0 0,-15 35 1 0 0,30-62-106 0 0,0-1 1 0 0,-1 0 0 0 0,1 0-1 0 0,0 0 1 0 0,-1 0-1 0 0,1 0 1 0 0,0 0 0 0 0,-1 0-1 0 0,1 0 1 0 0,0 0-1 0 0,-1 0 1 0 0,1 0 0 0 0,0 0-1 0 0,-1 0 1 0 0,2-1-1 0 0,17-8-1358 0 0,-1-5-20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0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59 11975 0 0,'5'-5'151'0'0,"0"0"-1"0"0,1 0 0 0 0,0 1 0 0 0,0 0 0 0 0,6-4 1 0 0,5-3 202 0 0,-13 8-342 0 0,0 1 1 0 0,0-1-1 0 0,0 1 1 0 0,7-3-1 0 0,-10 5 72 0 0,-1 0 0 0 0,1-1 0 0 0,-1 1 0 0 0,1 0 0 0 0,-1 0 0 0 0,1 0 0 0 0,-1 0 0 0 0,1 0 0 0 0,-1 0 0 0 0,1 0 0 0 0,-1 0 0 0 0,0 0 0 0 0,1 0-1 0 0,-1 0 1 0 0,1 0 0 0 0,-1 0 0 0 0,1 0 0 0 0,-1 0 0 0 0,1 1 0 0 0,-1-1 0 0 0,1 0 0 0 0,-1 0 0 0 0,1 0 0 0 0,-1 1 0 0 0,0-1 0 0 0,1 0 0 0 0,-1 1 0 0 0,0-1 0 0 0,1 0 0 0 0,-1 1-1 0 0,0-1 1 0 0,1 1 0 0 0,-1-1 0 0 0,0 1 0 0 0,1 1 28 0 0,0 0 1 0 0,-1 0-1 0 0,1 0 0 0 0,-1 0 0 0 0,1 0 1 0 0,-1 0-1 0 0,0 0 0 0 0,0 0 0 0 0,0 2 1 0 0,-1 6 221 0 0,0-1 1 0 0,-5 18-1 0 0,-9 19 23 0 0,-3-1 0 0 0,-23 43 0 0 0,13-28-304 0 0,-84 177 1996 0 0,89-195-2048 0 0,-37 50 0 0 0,40-64 0 0 0,1 1 0 0 0,2 1 0 0 0,0 0 0 0 0,-12 37 0 0 0,23-52-21 0 0,2 0 0 0 0,-4 20-1 0 0,7-33-315 0 0,1-2-138 0 0,0 0-33 0 0,1 0 466 0 0,-1 0 0 0 0,0 0 0 0 0,0 1 0 0 0,1-1 0 0 0,-1 0 0 0 0,0 0 0 0 0,0 0 0 0 0,1 1 0 0 0,-1-1 0 0 0,0 0-1 0 0,0 0 1 0 0,1 0 0 0 0,-1 0 0 0 0,0 0 0 0 0,1 1 0 0 0,-1-1 0 0 0,0 0 0 0 0,1 0 0 0 0,-1 0 0 0 0,0 0 0 0 0,1 0 0 0 0,-1 0 0 0 0,0 0 0 0 0,1 0-1 0 0,-1 0 1 0 0,0 0 0 0 0,1 0 0 0 0,-1-1 0 0 0,0 1 0 0 0,1 0 0 0 0,-1 0 0 0 0,0 0 0 0 0,0 0 0 0 0,1-1 0 0 0,13-7-816 0 0,-8 4 424 0 0,-1 2-121 0 0,-1-1-1 0 0,0 0 0 0 0,0 0 0 0 0,0 0 1 0 0,0 0-1 0 0,0-1 0 0 0,0 1 0 0 0,-1-1 1 0 0,6-8-1 0 0,8-12-1491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0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13823 0 0,'0'0'315'0'0,"0"0"45"0"0,0 0 21 0 0,0 0-49 0 0,0 0-149 0 0,0 0 194 0 0,0 0 110 0 0,2 0 22 0 0,16 3 224 0 0,0-1-1 0 0,1-1 1 0 0,26-1-1 0 0,60-9 581 0 0,-50 3-868 0 0,-8 1-541 0 0,-1-1 0 0 0,-1-3-1 0 0,65-20 1 0 0,-97 24-456 0 0,12-3-6 0 0,-11 0-3556 0 0,-13 7 2082 0 0,-1 1-15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0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10135 0 0,'0'0'464'0'0,"0"0"-9"0"0,-9 4-278 0 0,7-3-55 0 0,1 0 1 0 0,-1 0-1 0 0,0 0 0 0 0,0 0 0 0 0,1 1 0 0 0,-1-1 1 0 0,0 0-1 0 0,1 1 0 0 0,-1 0 0 0 0,1-1 0 0 0,0 1 0 0 0,0 0 1 0 0,-1 0-1 0 0,1 0 0 0 0,0 0 0 0 0,1 0 0 0 0,-1 0 0 0 0,0 0 1 0 0,0 3-1 0 0,1-5-102 0 0,-1 3 68 0 0,1 0-1 0 0,0 0 0 0 0,0 0 1 0 0,0-1-1 0 0,1 1 0 0 0,-1 0 0 0 0,1 0 1 0 0,0 0-1 0 0,-1-1 0 0 0,1 1 1 0 0,0 0-1 0 0,1-1 0 0 0,-1 1 1 0 0,0-1-1 0 0,1 1 0 0 0,-1-1 1 0 0,1 0-1 0 0,2 3 0 0 0,5 5 214 0 0,0 0 1 0 0,15 12-1 0 0,-4-2 80 0 0,-1 1 1 0 0,0 1-1 0 0,16 25 1 0 0,-7-9 649 0 0,-20-27-929 0 0,-1 1-1 0 0,0 0 0 0 0,-1 0 1 0 0,-1 0-1 0 0,5 16 0 0 0,-8-21-101 0 0,-1 0 0 0 0,0 0 0 0 0,0 1 0 0 0,0-1 0 0 0,-1 0 0 0 0,0 1 0 0 0,-1-1 0 0 0,1 0 0 0 0,-2 1 0 0 0,1-1 0 0 0,-4 12 0 0 0,3-15 0 0 0,0 0 0 0 0,-1 0 0 0 0,1 0 0 0 0,0 0 0 0 0,-1 0 0 0 0,0-1 0 0 0,0 1 0 0 0,0-1 0 0 0,-1 1 0 0 0,1-1 0 0 0,-1 0 0 0 0,0-1 0 0 0,1 1 0 0 0,-1-1 0 0 0,0 1 0 0 0,-1-1 0 0 0,-6 2 0 0 0,-7 3 0 0 0,0-1 0 0 0,-34 5 0 0 0,51-10 0 0 0,-22 3 57 0 0,1-1-1514 0 0,7 1-2487 0 0,-1 1-2104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0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10135 0 0,'0'0'231'0'0,"0"0"29"0"0,0 0 19 0 0,0 0 37 0 0,0 0 125 0 0,0 0 58 0 0,0 0 11 0 0,1 2 70 0 0,-1-1-402 0 0,1 0-1 0 0,0 0 0 0 0,0 1 0 0 0,0-1 0 0 0,-1 0 1 0 0,1 0-1 0 0,0 0 0 0 0,0 0 0 0 0,1 0 0 0 0,0 1 1 0 0,0-1 17 0 0,-1 0 1 0 0,1 1-1 0 0,-1-1 1 0 0,1 0-1 0 0,-1 1 1 0 0,0 0-1 0 0,0-1 1 0 0,1 1-1 0 0,-1 0 1 0 0,1 2-1 0 0,0 3-127 0 0,0 0-1 0 0,-1 0 0 0 0,0 0 0 0 0,0-1 1 0 0,-1 1-1 0 0,0 0 0 0 0,0 0 1 0 0,0 0-1 0 0,-3 12 0 0 0,-2 5 484 0 0,-12 33 1 0 0,2-9-256 0 0,6-14-258 0 0,-21 51 0 0 0,22-68-330 0 0,-1 1 0 0 0,0-1 0 0 0,-1-1 0 0 0,-17 22 0 0 0,-6 7-388 0 0,31-44 310 0 0,2-1-118 0 0,0 0-658 0 0,0 0-2674 0 0,0 0-1148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10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10135 0 0,'0'0'464'0'0,"0"0"-9"0"0,0 0-155 0 0,0 0 443 0 0,0 0 227 0 0,0 0 44 0 0,1 1-61 0 0,5 4-667 0 0,0-1 0 0 0,0 0 0 0 0,1 0 0 0 0,-1 0 0 0 0,1-1 0 0 0,-1 0 0 0 0,1 0 0 0 0,0-1 0 0 0,0 0 0 0 0,0 0 0 0 0,1 0 0 0 0,-1-1 0 0 0,13 0 0 0 0,9 1 320 0 0,1-2-1 0 0,30-4 1 0 0,8-5-379 0 0,-1-2-1 0 0,99-30 1 0 0,127-58-372 0 0,-252 83 162 0 0,22-7-629 0 0,-17 5-766 0 0,70-18 0 0 0,-100 33-244 0 0,0 0 1 0 0,28 0-1 0 0,-33 4 87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0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43 15663 0 0,'-2'0'124'0'0,"0"0"-58"0"0,0 0 0 0 0,0 0 0 0 0,1 0 0 0 0,-1 0 0 0 0,0 0 0 0 0,0 1-1 0 0,1-1 1 0 0,-1 0 0 0 0,0 1 0 0 0,1 0 0 0 0,-1-1 0 0 0,1 1 0 0 0,-1 0 0 0 0,1 0 0 0 0,-1 0-1 0 0,1 0 1 0 0,-1 0 0 0 0,1 0 0 0 0,0 1 0 0 0,0-1 0 0 0,-1 0 0 0 0,1 1 0 0 0,-1 1 0 0 0,-3 6-52 0 0,5 1-14 0 0,1-8 52 0 0,0 0 1 0 0,0-1-1 0 0,1 1 0 0 0,-1-1 0 0 0,0 1 0 0 0,0-1 0 0 0,1 1 0 0 0,-1-1 1 0 0,1 0-1 0 0,-1 0 0 0 0,1 0 0 0 0,0 0 0 0 0,-1 0 0 0 0,1 0 1 0 0,0 0-1 0 0,0 0 0 0 0,0-1 0 0 0,-1 1 0 0 0,1-1 0 0 0,0 1 0 0 0,0-1 1 0 0,0 0-1 0 0,0 1 0 0 0,0-1 0 0 0,3-1 0 0 0,5 1 351 0 0,-1 0 0 0 0,1-1 0 0 0,16-4 0 0 0,-8 1-263 0 0,1 0 0 0 0,-2-2 0 0 0,1 0 0 0 0,-1 0 0 0 0,0-2 0 0 0,0 0 0 0 0,26-18 0 0 0,-40 23-140 0 0,-1 1 0 0 0,1 0 0 0 0,-1-1 0 0 0,0 1 0 0 0,0-1 0 0 0,0 0 0 0 0,2-3 0 0 0,-4 6 0 0 0,0 0 0 0 0,-1 1 0 0 0,1-1 0 0 0,0 0 0 0 0,0 0 0 0 0,0 0 0 0 0,0 0 0 0 0,-1 0 0 0 0,1 0 0 0 0,0 0 0 0 0,0 0 0 0 0,0 0 0 0 0,-1 0 0 0 0,1 0 0 0 0,0 0 0 0 0,0 0 0 0 0,0 0 0 0 0,-1 0 0 0 0,1 0 0 0 0,0 0 0 0 0,0 0 0 0 0,0 0 0 0 0,-1 0 0 0 0,1 0 0 0 0,0 0 0 0 0,0 0 0 0 0,0-1 0 0 0,0 1 0 0 0,-1 0 0 0 0,1 0 0 0 0,0 0 0 0 0,0 0 0 0 0,0 0 0 0 0,0 0 0 0 0,0-1 0 0 0,-1 1 0 0 0,1 0 0 0 0,0 0 0 0 0,0 0 0 0 0,0 0 0 0 0,0-1 0 0 0,0 1 0 0 0,0 0 0 0 0,0 0 0 0 0,0 0 0 0 0,0-1 0 0 0,0 1 0 0 0,0 0 0 0 0,0 0 0 0 0,0 0 0 0 0,0-1 0 0 0,0 1 0 0 0,0 0 0 0 0,0 0 0 0 0,0 0 0 0 0,0-1 0 0 0,0 1 0 0 0,0 0 0 0 0,0 0 0 0 0,0 0 0 0 0,0 0 0 0 0,0-1 0 0 0,0 1 0 0 0,0 0 0 0 0,0 0 0 0 0,1 0 0 0 0,-1 0 0 0 0,0-1 0 0 0,0 1 0 0 0,0 0 0 0 0,-6 0-43 0 0,0 1 0 0 0,0 0 0 0 0,0 0-1 0 0,1 0 1 0 0,-1 1 0 0 0,-9 3 0 0 0,-33 19-765 0 0,28-14 534 0 0,-47 23 111 0 0,-101 53-157 0 0,133-65 279 0 0,1 0-1 0 0,-51 44 0 0 0,78-58 42 0 0,-1 0 0 0 0,1 0 0 0 0,0 1 0 0 0,0 0 0 0 0,1 0 0 0 0,1 1 0 0 0,-10 16 0 0 0,14-21 0 0 0,-1 0 0 0 0,0 0 0 0 0,1 1 0 0 0,0-1 0 0 0,0 0 0 0 0,0 1 0 0 0,1-1 0 0 0,-1 1 0 0 0,1-1 0 0 0,0 1 0 0 0,1-1 0 0 0,-1 1 0 0 0,1-1 0 0 0,0 1 0 0 0,0-1 0 0 0,0 1 0 0 0,0-1 0 0 0,1 0 0 0 0,4 8 0 0 0,-3-6-129 0 0,1 0-1 0 0,0 0 1 0 0,1 0-1 0 0,0-1 1 0 0,0 0-1 0 0,0 0 1 0 0,0 0-1 0 0,1 0 1 0 0,-1-1-1 0 0,1 0 1 0 0,1 0-1 0 0,-1 0 1 0 0,0-1-1 0 0,1 0 0 0 0,0 0 1 0 0,-1-1-1 0 0,1 0 1 0 0,0 0-1 0 0,0-1 1 0 0,1 0-1 0 0,8 1 1 0 0,20-1-894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1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0 11975 0 0,'0'0'267'0'0,"0"0"42"0"0,0 0 17 0 0,2 1-28 0 0,6 2-196 0 0,1 5-92 0 0,-4-2 61 0 0,-5-4 7 0 0,1-1 1 0 0,-1 0-1 0 0,0 0 0 0 0,0 1 1 0 0,0-1-1 0 0,1 0 0 0 0,-1 1 1 0 0,0-1-1 0 0,-1 0 0 0 0,1 1 1 0 0,0-1-1 0 0,0 0 0 0 0,-1 1 1 0 0,0 1-1 0 0,1 0 108 0 0,-5 18 480 0 0,-1-1-1 0 0,-1 0 0 0 0,-13 28 1 0 0,-34 55 881 0 0,22-44-1068 0 0,24-44-474 0 0,-128 261 6 0 0,121-244-81 0 0,8-18 120 0 0,0 1 1 0 0,-8 26-1 0 0,13-37-106 0 0,2 0-1 0 0,-1 0 1 0 0,0-1 0 0 0,1 1 0 0 0,0 0-1 0 0,-1 0 1 0 0,1 0 0 0 0,1-1-1 0 0,-1 1 1 0 0,1 0 0 0 0,-1 0 0 0 0,1-1-1 0 0,0 1 1 0 0,1 0 0 0 0,-1-1-1 0 0,3 6 1 0 0,-3-8-169 0 0,-1-1 0 0 0,0 0 0 0 0,0 1 0 0 0,1-1 0 0 0,-1 1 0 0 0,0-1-1 0 0,0 0 1 0 0,1 0 0 0 0,-1 1 0 0 0,0-1 0 0 0,1 0 0 0 0,-1 1 0 0 0,1-1 0 0 0,-1 0 0 0 0,0 0 0 0 0,1 0-1 0 0,-1 0 1 0 0,1 1 0 0 0,1-1-1032 0 0,-1 1-4357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1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 13823 0 0,'0'0'315'0'0,"0"0"45"0"0,0 0 21 0 0,1-1-49 0 0,0 1-330 0 0,-1 0 0 0 0,0 0 1 0 0,0 0-1 0 0,1 0 0 0 0,-1 0 0 0 0,0 0 0 0 0,1 0 0 0 0,-1 0 0 0 0,0 0 0 0 0,0 0 0 0 0,1 0 1 0 0,-1 0-1 0 0,0 0 0 0 0,0 0 0 0 0,1 0 0 0 0,-1 0 0 0 0,0 1 0 0 0,0-1 0 0 0,1 0 0 0 0,-1 0 0 0 0,0 0 1 0 0,0 0-1 0 0,0 0 0 0 0,1 1 0 0 0,-1-1 0 0 0,0 0 0 0 0,0 0 0 0 0,0 0 0 0 0,1 1 0 0 0,-1-1 1 0 0,0 0-1 0 0,0 0 0 0 0,0 0 0 0 0,0 1 0 0 0,0-1 0 0 0,0 0 0 0 0,0 0 0 0 0,1 1 0 0 0,-1-1 0 0 0,0 0 1 0 0,0 0-1 0 0,0 1 0 0 0,0-1 0 0 0,0 0 0 0 0,0 1 0 0 0,0-1 0 0 0,0 0 0 0 0,0 0 0 0 0,0 1 1 0 0,-1-1-1 0 0,1 0 0 0 0,0 0 0 0 0,0 1 0 0 0,0-1 0 0 0,0 0 0 0 0,0 0 0 0 0,0 0 0 0 0,-1 1 0 0 0,1-1-2 0 0,-2 12 195 0 0,-1-1-1 0 0,-1 0 1 0 0,0 0 0 0 0,-1 0-1 0 0,0 0 1 0 0,-7 10 0 0 0,-13 31 466 0 0,-11 30-489 0 0,-4 8 1112 0 0,12-13-686 0 0,-38 104-588 0 0,-9 49-10 0 0,66-210-401 0 0,9-18-74 0 0,0-2-33 0 0,0 0-140 0 0,0 0-572 0 0,-3-1-253 0 0,-8-1-51 0 0,9 1-11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1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66 151 13823 0 0,'-1'1'315'0'0,"-62"7"953"0"0,62-8-903 0 0,1 0 122 0 0,0 0 22 0 0,33 9 99 0 0,-18-9-457 0 0,0 0 0 0 0,1-1 0 0 0,-1 0-1 0 0,23-5 1 0 0,59-21 965 0 0,-58 16-954 0 0,111-37 58 0 0,-47 13 1016 0 0,-8 1-4830 0 0,-79 29 2060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11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10135 0 0,'0'0'464'0'0,"0"0"-9"0"0,-1 1-295 0 0,-3 6 352 0 0,0 0 0 0 0,0 0 0 0 0,1 0 0 0 0,0 1 0 0 0,0-1 0 0 0,1 1 0 0 0,-1-1 0 0 0,2 1 0 0 0,-1 0 0 0 0,1 0 0 0 0,0 14 0 0 0,0-14-500 0 0,1 1-11 0 0,-1 0 1 0 0,1 0-1 0 0,2 14 0 0 0,0-11 146 0 0,-1 1-1 0 0,0-1 0 0 0,-1 0 0 0 0,0 1 1 0 0,-1-1-1 0 0,-3 16 0 0 0,-1-9 110 0 0,0-1 0 0 0,-1 1 0 0 0,-11 22 0 0 0,-36 55-201 0 0,37-70-365 0 0,1 1-1 0 0,-17 41 1 0 0,32-62-2089 0 0,5-9-1749 0 0,-3 2 3683 0 0,8-6-4503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12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140 211 11975 0 0,'-2'1'267'0'0,"-36"12"600"0"0,25-10-599 0 0,-1 2 1 0 0,1 0-1 0 0,-1 1 0 0 0,2 0 1 0 0,-20 13-1 0 0,30-19 244 0 0,2 0 0 0 0,0 0 0 0 0,0 0 0 0 0,22 11 1024 0 0,-8-8-1145 0 0,1-1 1 0 0,-1 0-1 0 0,1 0 0 0 0,-1-2 0 0 0,1 0 1 0 0,15-2-1 0 0,88-17 97 0 0,-53 6-475 0 0,348-74 1963 0 0,-167 6-1949 0 0,-50 13-323 0 0,-154 54-2766 0 0,-29 10-104 0 0,-12 3-3313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1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10135 0 0,'0'0'231'0'0,"0"0"29"0"0,0 0 19 0 0,0 0 37 0 0,0 0 125 0 0,0 0 58 0 0,0 0 11 0 0,0 0 2 0 0,0 0 0 0 0,0 0 0 0 0,0 0 0 0 0,0 0 0 0 0,0 0 0 0 0,0 0 0 0 0,0 0 0 0 0,0 0-69 0 0,1 2-294 0 0,5 10-257 0 0,2 3 418 0 0,1 0 1 0 0,0 0-1 0 0,1-1 0 0 0,1-1 1 0 0,0 0-1 0 0,14 14 0 0 0,-5-11-310 0 0,0-1 0 0 0,1 0 0 0 0,33 16 0 0 0,-29-18 0 0 0,0 1 0 0 0,43 34 0 0 0,-59-38 0 0 0,-7 0 0 0 0,-3-7 0 0 0,0 0 0 0 0,0-1 0 0 0,1 1 0 0 0,-1-1 0 0 0,-1 1 0 0 0,1-1 0 0 0,0 1 0 0 0,-1-1 0 0 0,1 0 0 0 0,-1 0 0 0 0,0 1 0 0 0,0-1 0 0 0,1 0 0 0 0,-1-1 0 0 0,-1 1 0 0 0,1 0 0 0 0,0-1 0 0 0,0 1 0 0 0,-1-1 0 0 0,-2 2 0 0 0,-8 4 0 0 0,-1-1 0 0 0,-20 6 0 0 0,29-10 0 0 0,-161 51 0 0 0,86-25-2112 0 0,79-28-2186 0 0,1 0-1316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15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23 6447 0 0,'1'0'298'0'0,"36"-15"100"0"0,-36 14-144 0 0,-1 1-1 0 0,1 0 1 0 0,0 0-1 0 0,-1 0 1 0 0,1 0-1 0 0,-1 0 1 0 0,1-1-1 0 0,-1 1 1 0 0,1 0 0 0 0,0-1-1 0 0,-1 1 1 0 0,1 0-1 0 0,-1-1 1 0 0,1 1-1 0 0,-1 0 1 0 0,0-1-1 0 0,1 1 1 0 0,-1-1-1 0 0,1 1 1 0 0,0-2-1 0 0,-2 2-73 0 0,1 0 0 0 0,-1 0 0 0 0,1 1 0 0 0,-1-1 0 0 0,1 0 0 0 0,0 0 0 0 0,-1 0 0 0 0,1 0 0 0 0,-1 1 0 0 0,1-1 0 0 0,0 0 0 0 0,-1 0 0 0 0,1 1 0 0 0,0-1 0 0 0,-1 0 0 0 0,1 0 0 0 0,0 1 0 0 0,-1-1 0 0 0,1 1 0 0 0,0-1 0 0 0,-6 10 62 0 0,1 0 1 0 0,0-1-1 0 0,1 1 0 0 0,-4 16 0 0 0,-11 46-223 0 0,15-54 322 0 0,2-6-96 0 0,-2 4 91 0 0,0-1 0 0 0,0 1 0 0 0,-12 24 0 0 0,6-19-332 0 0,-1 0 0 0 0,0-1 0 0 0,-30 37 0 0 0,28-42-4 0 0,0 2 0 0 0,1 0 0 0 0,-13 24 0 0 0,6-14-64 0 0,18-26-273 0 0,1-1-138 0 0,0 0-761 0 0,0 0-3062 0 0,0 0-1316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15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43 181 8287 0 0,'-1'1'191'0'0,"-24"7"444"0"0,12-8-622 0 0,10-2 1626 0 0,3 1 2827 0 0,12 7-3952 0 0,0-1 0 0 0,1-1 0 0 0,-1 0-1 0 0,1-1 1 0 0,0 0 0 0 0,15 1 0 0 0,82-1 1388 0 0,-102-3-1769 0 0,40-3 18 0 0,-1-2 0 0 0,-1-2-1 0 0,63-18 1 0 0,-107 25-146 0 0,272-76 886 0 0,106-23-2654 0 0,-370 98 1251 0 0,-1-1 0 0 0,16 1 0 0 0,-24 1 0 0 0,-1 2 0 0 0,-1 2 70 0 0,0 0 0 0 0,-1 0-1 0 0,0 0 1 0 0,1 0 0 0 0,-2 0-1 0 0,1-1 1 0 0,0 1 0 0 0,-1-1 0 0 0,1 0-1 0 0,-7 6 1 0 0,-3 4-1093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1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 11975 0 0,'-8'4'902'0'0,"4"-3"-831"0"0,0 0 1 0 0,0 1-1 0 0,0 0 1 0 0,0 0 0 0 0,0 0-1 0 0,1 0 1 0 0,-1 1-1 0 0,1-1 1 0 0,-1 1-1 0 0,1 0 1 0 0,0 0 0 0 0,0 0-1 0 0,0 0 1 0 0,1 1-1 0 0,-4 4 1 0 0,-4 9 553 0 0,-18 36 0 0 0,22-40-570 0 0,-12 31 634 0 0,-24 87-1 0 0,9-21-17 0 0,23-84-671 0 0,0-1 0 0 0,-2-1 0 0 0,-20 32 0 0 0,15-24-64 0 0,16-30-273 0 0,1-2-138 0 0,0 0-1022 0 0,0 0-3962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1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80 211 10135 0 0,'-68'16'1056'0'0,"58"-13"-910"0"0,9-2 600 0 0,1-1 232 0 0,0 0 40 0 0,4 9 173 0 0,-2-8-1185 0 0,-1 0 1 0 0,0 1-1 0 0,1-1 0 0 0,0 0 1 0 0,-1 0-1 0 0,1 0 0 0 0,0 0 1 0 0,0 0-1 0 0,-1 0 0 0 0,1 0 1 0 0,0-1-1 0 0,0 1 0 0 0,0 0 1 0 0,0-1-1 0 0,3 1 0 0 0,37 1 518 0 0,-25-2-162 0 0,14 0 299 0 0,0-1 0 0 0,54-10 0 0 0,-32 3-86 0 0,264-45 2055 0 0,-234 37-2604 0 0,441-102-26 0 0,-320 70-401 0 0,-182 46-582 0 0,-21 2 471 0 0,-1 0 0 0 0,0 0 0 0 0,0 2 425 0 0,-1 0 1 0 0,0-1-1 0 0,0 1 0 0 0,0-1 0 0 0,0 0 0 0 0,0 1 1 0 0,0-1-1 0 0,0 0 0 0 0,0 1 0 0 0,0-1 0 0 0,-2 1 1 0 0,-1 2 23 0 0,-18 24-1117 0 0,8-14-4640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0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438 111 15663 0 0,'1'-5'-8'0'0,"-1"-2"199"0"0,1 1-1 0 0,-1-1 0 0 0,0 0 1 0 0,0 1-1 0 0,-1-1 0 0 0,0 0 1 0 0,0 1-1 0 0,-3-8 1 0 0,-6-19 259 0 0,9 32 37 0 0,0-1 230 0 0,1 2-665 0 0,0 0 0 0 0,0 0-1 0 0,0-1 1 0 0,0 1 0 0 0,0 0 0 0 0,0 0-1 0 0,0 0 1 0 0,0 0 0 0 0,0 0 0 0 0,0 0-1 0 0,0-1 1 0 0,0 1 0 0 0,0 0 0 0 0,0 0-1 0 0,0 0 1 0 0,-1 0 0 0 0,1 0 0 0 0,0 0-1 0 0,0 0 1 0 0,0 0 0 0 0,0 0 0 0 0,0 0-1 0 0,0-1 1 0 0,0 1 0 0 0,0 0-1 0 0,0 0 1 0 0,-1 0 0 0 0,1 0 0 0 0,0 0-1 0 0,0 0 1 0 0,0 0 0 0 0,0 0 0 0 0,0 0-1 0 0,0 0 1 0 0,0 0 0 0 0,-1 0 0 0 0,1 0-1 0 0,0 0 1 0 0,0 0 0 0 0,0 0 0 0 0,0 0-1 0 0,0 0 1 0 0,0 0 0 0 0,-1 0 0 0 0,1 0-1 0 0,0 0 1 0 0,-24 18-43 0 0,-30 29-1 0 0,-10 8-9 0 0,-92 53 1 0 0,151-105 0 0 0,1 0 0 0 0,0 0 0 0 0,0 1 0 0 0,0 0 0 0 0,0 0 0 0 0,1 0 0 0 0,-4 5 0 0 0,6-7 0 0 0,0-1 0 0 0,0 0 0 0 0,1 1 0 0 0,-1-1 0 0 0,1 1 0 0 0,-1-1 0 0 0,1 0 0 0 0,-1 1 0 0 0,1-1 0 0 0,0 1 0 0 0,0-1 0 0 0,0 1 0 0 0,0 0 0 0 0,0-1 0 0 0,0 1 0 0 0,0-1 0 0 0,0 1 0 0 0,0-1 0 0 0,1 1 0 0 0,-1-1 0 0 0,1 1 0 0 0,-1-1 0 0 0,1 0 0 0 0,0 1 0 0 0,-1-1 0 0 0,1 0 0 0 0,0 1 0 0 0,1 0 0 0 0,8 9-225 0 0,0-1-1 0 0,1 0 0 0 0,0-1 1 0 0,14 9-1 0 0,-11-9-56 0 0,-1 2-1 0 0,17 15 0 0 0,-19-14 286 0 0,1 0 0 0 0,-2 1 0 0 0,0 0-1 0 0,0 1 1 0 0,-2 0 0 0 0,1 0 0 0 0,-2 1 0 0 0,0 0 0 0 0,-1 0-1 0 0,0 1 1 0 0,-1 0 0 0 0,-1 0 0 0 0,-1 0 0 0 0,0 0 0 0 0,-1 1-1 0 0,0 32 1 0 0,-2-48 98 0 0,0 0 0 0 0,-1 0 0 0 0,1 0 0 0 0,0 0-1 0 0,-1 0 1 0 0,1 0 0 0 0,-1 0 0 0 0,1 0 0 0 0,-1 0 0 0 0,1 0 0 0 0,-1-1 0 0 0,0 1-1 0 0,1 0 1 0 0,-1 0 0 0 0,0 0 0 0 0,0-1 0 0 0,0 2 0 0 0,0-2-85 0 0,-5 5 225 0 0,-1 0 0 0 0,1-1 0 0 0,-1 1 1 0 0,0-2-1 0 0,0 1 0 0 0,0-1 0 0 0,-11 3 0 0 0,-57 13-9 0 0,43-12-249 0 0,-47 9-483 0 0,45-11-5468 0 0,6-1-1348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1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11975 0 0,'-1'1'267'0'0,"-54"46"746"0"0,0-1-981 0 0,41-33 207 0 0,2 1 0 0 0,-1 0-1 0 0,2 1 1 0 0,0 0 0 0 0,-17 32-1 0 0,-1 2 65 0 0,18-30-227 0 0,0 0 1 0 0,1 1-1 0 0,-10 27 0 0 0,12-22-76 0 0,-4 9 0 0 0,2 0 0 0 0,-10 64 0 0 0,7-32 1017 0 0,1-11-420 0 0,9-38-2066 0 0,-1 0 1 0 0,-11 29-1 0 0,14-44 445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17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11975 0 0,'0'0'547'0'0,"0"0"-11"0"0,0 0-271 0 0,0 0 133 0 0,0 0 91 0 0,0 2 20 0 0,1 9-376 0 0,-1 0 1 0 0,-1 0-1 0 0,0 0 0 0 0,-1 0 0 0 0,0-1 0 0 0,-6 21 1 0 0,1-5 472 0 0,-11 38 717 0 0,-28 62 0 0 0,-8 27-804 0 0,41-107-291 0 0,-9 27 682 0 0,-21 127 0 0 0,41-187-961 0 0,-2 27 23 0 0,4-38-117 0 0,0 0-1 0 0,1 0 0 0 0,-1 0 1 0 0,0 0-1 0 0,1 0 1 0 0,-1 0-1 0 0,1 0 1 0 0,-1 0-1 0 0,1 0 1 0 0,0 0-1 0 0,0 0 0 0 0,0 0 1 0 0,0 0-1 0 0,0-1 1 0 0,2 3-1 0 0,-2-3-133 0 0,-1-1-1 0 0,1 0 0 0 0,0 1 1 0 0,-1-1-1 0 0,1 0 0 0 0,0 1 1 0 0,0-1-1 0 0,-1 0 1 0 0,1 0-1 0 0,0 0 0 0 0,0 0 1 0 0,-1 0-1 0 0,1 0 1 0 0,0 0-1 0 0,1 0 0 0 0,-1 0-1296 0 0,0 0-4038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1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48 11975 0 0,'-7'5'1083'0'0,"-29"11"-420"0"0,35-16-174 0 0,1 0 20 0 0,0 0 3 0 0,0 0 0 0 0,13 16 1024 0 0,-11-15-1422 0 0,0 0 0 0 0,0 0 0 0 0,0 0 0 0 0,0 0 0 0 0,0 0 0 0 0,0-1 0 0 0,0 1 0 0 0,0-1 0 0 0,0 1 0 0 0,0-1 0 0 0,1 0 0 0 0,-1 0 0 0 0,2 0 0 0 0,33-4 1007 0 0,-24 2-766 0 0,87-17 780 0 0,-23 4-707 0 0,270-34 301 0 0,-319 47-3229 0 0,-15 2-1658 0 0,1-2-2724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1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11975 0 0,'-17'-1'1302'0'0,"12"2"-1136"0"0,0 1 0 0 0,0 0 0 0 0,0 0 0 0 0,1 0 1 0 0,-1 1-1 0 0,1-1 0 0 0,-1 1 0 0 0,1 0 0 0 0,-6 6 1 0 0,3-4 205 0 0,6-4-293 0 0,0-1 1 0 0,-1 1-1 0 0,1 0 0 0 0,0 0 0 0 0,0 0 0 0 0,0-1 0 0 0,0 1 0 0 0,0 0 0 0 0,0 0 0 0 0,1 1 1 0 0,-1-1-1 0 0,0 0 0 0 0,0 0 0 0 0,1 0 0 0 0,-1 1 0 0 0,0 1 0 0 0,0-1 32 0 0,1-1-21 0 0,-1 0 1 0 0,1 0-1 0 0,0 1 0 0 0,-1-1 0 0 0,1 0 0 0 0,0 0 0 0 0,0 1 1 0 0,0-1-1 0 0,0 0 0 0 0,0 0 0 0 0,0 0 0 0 0,0 1 0 0 0,0-1 0 0 0,1 0 1 0 0,-1 0-1 0 0,1 3 0 0 0,9 16 818 0 0,-10-19-858 0 0,4 5-28 0 0,0 0 1 0 0,0 0-1 0 0,0-1 1 0 0,1 1-1 0 0,-1-1 1 0 0,1-1-1 0 0,7 6 1 0 0,42 27-64 0 0,-37-26 520 0 0,22 16-1 0 0,-11-3-199 0 0,-1 0 1 0 0,-1 2-1 0 0,23 30 0 0 0,-45-51-279 0 0,-1-1 0 0 0,0 0 0 0 0,1 0 0 0 0,-2 0 0 0 0,1 0 0 0 0,0 0 0 0 0,-1 1 0 0 0,0-1 0 0 0,0 1 0 0 0,0 0 0 0 0,-1 0 0 0 0,0-1 0 0 0,2 10 0 0 0,-3-12 0 0 0,0 0 0 0 0,-1 0 0 0 0,1-1 0 0 0,0 1 0 0 0,-1 0 0 0 0,1 0 0 0 0,-1-1 0 0 0,1 1 0 0 0,-1 0 0 0 0,0-1 0 0 0,0 1 0 0 0,0-1 0 0 0,0 1 0 0 0,0-1 0 0 0,0 1 0 0 0,0-1 0 0 0,0 0 0 0 0,-1 1 0 0 0,1-1 0 0 0,-1 0 0 0 0,1 0 0 0 0,-1 0 0 0 0,1 0 0 0 0,-3 1 0 0 0,-4 2 0 0 0,0 0 0 0 0,0-1 0 0 0,-14 5 0 0 0,-1-3 0 0 0,-1-1 0 0 0,1-1 0 0 0,-34 1 0 0 0,34-3 0 0 0,-1 0 0 0 0,1 2 0 0 0,-33 8 0 0 0,45-7 0 0 0,1 0 0 0 0,-18 9 0 0 0,19-7 0 0 0,5 1 0 0 0,8 3 0 0 0,-2-4 0 0 0,-1-4 0 0 0,-1 0 0 0 0,1 0 0 0 0,0 0 0 0 0,0 0 0 0 0,0-1 0 0 0,0 1 0 0 0,1-1 0 0 0,-1 1 0 0 0,0-1 0 0 0,1 1 0 0 0,-1-1 0 0 0,1 1 0 0 0,-1-1 0 0 0,4 2 0 0 0,2 3 0 0 0,0 0 0 0 0,0 0 0 0 0,0 1 0 0 0,-1 0 0 0 0,0 1 0 0 0,0-1 0 0 0,-1 1 0 0 0,0 0 0 0 0,-1 1 0 0 0,1-1 0 0 0,-2 1 0 0 0,5 12 0 0 0,-5-11 34 0 0,-1-2-49 0 0,0-1-1 0 0,0 0 1 0 0,1 0-1 0 0,4 8 1 0 0,-1-6 112 0 0,0 0 0 0 0,1 0 1 0 0,0-1-1 0 0,10 10 0 0 0,-16-17 391 0 0,-1-1 21 0 0,2 1-66 0 0,-2-1-440 0 0,0 0 1 0 0,1 0-1 0 0,-1 0 1 0 0,0 1 0 0 0,0-1-1 0 0,0 0 1 0 0,1 0-1 0 0,-1 0 1 0 0,0 0-1 0 0,0 0 1 0 0,0 1-1 0 0,1-1 1 0 0,-1 0-1 0 0,0 0 1 0 0,0 0 0 0 0,0 1-1 0 0,0-1 1 0 0,0 0-1 0 0,0 0 1 0 0,1 1-1 0 0,-1-1 1 0 0,0 0-1 0 0,0 0 1 0 0,0 1-1 0 0,0-1 1 0 0,0 0 0 0 0,0 0-1 0 0,0 1 1 0 0,0-1-1 0 0,0 0 1 0 0,0 0-1 0 0,0 1 1 0 0,0-1-1 0 0,0 0 1 0 0,0 0-1 0 0,-1 1 1 0 0,1-1 0 0 0,0 0-1 0 0,0 0 1 0 0,0 1-1 0 0,0-1 1 0 0,0 0-1 0 0,0 0 1 0 0,-1 0-1 0 0,1 1 1 0 0,0-1 0 0 0,0 0-1 0 0,0 0 1 0 0,-1 0-1 0 0,1 1 1 0 0,-11 3-33 0 0,10-4 42 0 0,-15 7-13 0 0,-27 6 0 0 0,25-8 0 0 0,-21 9 0 0 0,-16 7 0 0 0,50-17 0 0 0,11 2 0 0 0,12 3 0 0 0,-2 0 0 0 0,-2 1 0 0 0,0 0 0 0 0,0 1 0 0 0,19 19 0 0 0,42 55 0 0 0,0 0 0 0 0,-69-79 0 0 0,0 1 0 0 0,-1 1 0 0 0,0-1 0 0 0,4 9 0 0 0,10 14 0 0 0,-16-27 0 0 0,-2-2 0 0 0,-1 0 0 0 0,1 0 0 0 0,0 0 0 0 0,0 1 0 0 0,0-1 0 0 0,-1 0 0 0 0,1 0 0 0 0,0 1 0 0 0,-1-1 0 0 0,1 0 0 0 0,-1 1 0 0 0,1 2 0 0 0,-1-2 0 0 0,1 1 0 0 0,-1-1 0 0 0,1 1 0 0 0,-1 0 0 0 0,0-1 0 0 0,0 1 0 0 0,0 0 0 0 0,-1-1 0 0 0,1 1 0 0 0,-1 0 0 0 0,1-1 0 0 0,-1 1 0 0 0,0-1 0 0 0,0 1 0 0 0,0-1 0 0 0,0 1 0 0 0,0-1 0 0 0,-1 0 0 0 0,1 0 0 0 0,-1 0 0 0 0,1 1 0 0 0,-1-1 0 0 0,-3 3 0 0 0,-2 1 0 0 0,1 0 0 0 0,-1 0 0 0 0,0 0 0 0 0,-1-1 0 0 0,-14 8 0 0 0,-40 19 0 0 0,-64 30 0 0 0,122-60 0 0 0,-1 0 0 0 0,1 0 0 0 0,-1 0 0 0 0,1 1 0 0 0,-5 3 0 0 0,8-5 0 0 0,1-1 0 0 0,0 0 0 0 0,-1 0 0 0 0,1 0 0 0 0,0 0 0 0 0,-1 1 0 0 0,1-1 0 0 0,0 0 0 0 0,-1 0 0 0 0,1 0 0 0 0,0 1 0 0 0,0-1 0 0 0,0 0 0 0 0,-1 1 0 0 0,1-1 0 0 0,0 0 0 0 0,0 1 0 0 0,0-1 0 0 0,0 0 0 0 0,-1 0 0 0 0,1 1 0 0 0,0-1 0 0 0,0 1 0 0 0,0-1 0 0 0,0 0 0 0 0,0 1 0 0 0,0-1 0 0 0,0 0 0 0 0,0 1 0 0 0,0-1 0 0 0,0 0 0 0 0,0 1 0 0 0,0-1 0 0 0,0 0 0 0 0,0 1 0 0 0,0-1 0 0 0,1 0 0 0 0,-1 1 0 0 0,0-1 0 0 0,0 0 0 0 0,0 1 0 0 0,0-1 0 0 0,1 0 0 0 0,-1 1 0 0 0,0-1 0 0 0,0 0 0 0 0,1 0 0 0 0,-1 1 0 0 0,0-1 0 0 0,1 0 0 0 0,-1 0 0 0 0,0 0 0 0 0,0 1 0 0 0,1-1 0 0 0,-1 0 0 0 0,1 0 0 0 0,1 1-265 0 0,0 1-1 0 0,1-1 0 0 0,-1 0 1 0 0,0 0-1 0 0,1 0 0 0 0,-1 0 1 0 0,1 0-1 0 0,0-1 0 0 0,-1 1 1 0 0,1-1-1 0 0,-1 0 0 0 0,1 0 1 0 0,0 0-1 0 0,-1 0 1 0 0,1 0-1 0 0,0 0 0 0 0,-1-1 1 0 0,1 1-1 0 0,-1-1 0 0 0,4-1 1 0 0,-5 2 233 0 0,17-4-2014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2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19 10135 0 0,'6'-7'919'0'0,"6"-5"2222"0"0,-12 19-212 0 0,0-4-3286 0 0,-4 20 739 0 0,-1 0-1 0 0,-15 40 1 0 0,-26 45 1102 0 0,14-34-1457 0 0,-50 84-1411 0 0,45-85 1008 0 0,21-41 260 0 0,-21 33 0 0 0,21-39 44 0 0,15-24-298 0 0,1-2-118 0 0,0 0-22 0 0,4-2-70 0 0,0 0 375 0 0,1 0-1 0 0,-1-1 1 0 0,0 0 0 0 0,1 1-1 0 0,-1-2 1 0 0,-1 1-1 0 0,1 0 1 0 0,0-1-1 0 0,-1 0 1 0 0,0 0 0 0 0,0 0-1 0 0,0 0 1 0 0,5-9-1 0 0,14-22-818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2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183 285 10135 0 0,'0'0'231'0'0,"0"0"29"0"0,0 0 19 0 0,-1 1-41 0 0,-30 4-190 0 0,-5 10 193 0 0,22-11 7 0 0,1 2 0 0 0,-1-1 0 0 0,2 2-1 0 0,-22 13 1 0 0,30-16-88 0 0,-17 8 344 0 0,19-11-117 0 0,8-12 610 0 0,-1 5-924 0 0,0 1 1 0 0,0 0-1 0 0,1 0 0 0 0,0 0 0 0 0,0 1 0 0 0,0 0 0 0 0,12-6 0 0 0,1-1 22 0 0,61-42 1346 0 0,77-47-678 0 0,-108 72-157 0 0,60-26 0 0 0,10 10 1044 0 0,-100 38-1449 0 0,-1 2 0 0 0,1 0 1 0 0,-1 2-1 0 0,29-2 0 0 0,-42 4-201 0 0,0 1 0 0 0,0-1 0 0 0,0 1 0 0 0,0 0 0 0 0,0 0 0 0 0,0 0 0 0 0,-1 0 0 0 0,1 1 0 0 0,0 0 0 0 0,-1 0 0 0 0,1 1 0 0 0,5 3 0 0 0,-7-4 0 0 0,0 1 0 0 0,0-1 0 0 0,0 1 0 0 0,-1 0 0 0 0,1 0 0 0 0,-1 0 0 0 0,0 0 0 0 0,0 0 0 0 0,0 0 0 0 0,0 0 0 0 0,-1 1 0 0 0,1-1 0 0 0,-1 1 0 0 0,0 0 0 0 0,0-1 0 0 0,1 8 0 0 0,1 3 0 0 0,-2-11 0 0 0,0 1 0 0 0,-1-1 0 0 0,1 0 0 0 0,-1 1 0 0 0,0-1 0 0 0,0 1 0 0 0,0-1 0 0 0,0 0 0 0 0,0 1 0 0 0,-1-1 0 0 0,0 0 0 0 0,0 1 0 0 0,0-1 0 0 0,0 0 0 0 0,-2 4 0 0 0,0-2 0 0 0,0 0 0 0 0,-1 0 0 0 0,0-1 0 0 0,0 1 0 0 0,0-1 0 0 0,0 0 0 0 0,-1 0 0 0 0,0-1 0 0 0,-8 6 0 0 0,2 0 0 0 0,-5 1 2 0 0,1-1 0 0 0,-22 10 0 0 0,-23 14-72 0 0,-184 135-1858 0 0,79-71 1928 0 0,189-113 0 0 0,-7 4 0 0 0,31-16 0 0 0,-16 14 0 0 0,1 0 0 0 0,-1 3 0 0 0,45-10 0 0 0,-66 18 0 0 0,0 1 0 0 0,-1 1 0 0 0,1 0 0 0 0,0 1 0 0 0,0 0 0 0 0,-1 0 0 0 0,1 1 0 0 0,0 1 0 0 0,0-1 0 0 0,-1 2 0 0 0,1 0 0 0 0,-1 0 0 0 0,0 1 0 0 0,19 9 0 0 0,-21-8 0 0 0,0 1 0 0 0,0 0 0 0 0,0 0 0 0 0,7 8 0 0 0,-1 2 0 0 0,18 24 0 0 0,-32-39 0 0 0,1 0 0 0 0,0 0 0 0 0,0 0 0 0 0,-1-1 0 0 0,1 1 0 0 0,-1 0 0 0 0,1 0 0 0 0,-1 0 0 0 0,1 0 0 0 0,-1 1 0 0 0,0-1 0 0 0,1 0 0 0 0,-1 0 0 0 0,0 0 0 0 0,0 0 0 0 0,0 0 0 0 0,0 0 0 0 0,0 0 0 0 0,0 1 0 0 0,0-1 0 0 0,0 0 0 0 0,0 0 0 0 0,0 0 0 0 0,-1 0 0 0 0,1 0 0 0 0,0 0 0 0 0,-1 0 0 0 0,1 0 0 0 0,-1 0 0 0 0,1 0 0 0 0,-1 0 0 0 0,0 0 0 0 0,1 0 0 0 0,-1 0 0 0 0,-1 1 0 0 0,-1 1 0 0 0,-9 13 271 0 0,-1-1 0 0 0,-1-1 0 0 0,0 0 0 0 0,-1-1-1 0 0,-30 21 1 0 0,-2 2 96 0 0,-94 65-367 0 0,109-82 0 0 0,0-1 0 0 0,-1-1 0 0 0,-1-2 0 0 0,0-1 0 0 0,-63 16 0 0 0,85-27-81 0 0,1 1-285 0 0,0-2 1 0 0,-16 2 0 0 0,24-3 311 0 0,0-1-1 0 0,1 0 1 0 0,-1 0 0 0 0,0-1-1 0 0,0 1 1 0 0,0 0 0 0 0,1-1-1 0 0,-1 0 1 0 0,0 0 0 0 0,0 1 0 0 0,1-2-1 0 0,-1 1 1 0 0,1 0 0 0 0,-5-3-1 0 0,6 3 36 0 0,0 0 1 0 0,0 0-1 0 0,0 0 0 0 0,0 0 1 0 0,1 0-1 0 0,-1 0 0 0 0,0 0 0 0 0,0 0 1 0 0,1 0-1 0 0,-1 0 0 0 0,1 0 1 0 0,-1 0-1 0 0,1-1 0 0 0,0 1 0 0 0,-1 0 1 0 0,1 0-1 0 0,0-3 0 0 0,0 1-77 0 0,0 0 0 0 0,0 0 1 0 0,0 0-1 0 0,1 0 0 0 0,-1 0 0 0 0,1 0 0 0 0,1-3 0 0 0,2-4-244 0 0,0 1 0 0 0,1-1 0 0 0,6-9 0 0 0,3 1-702 0 0,0 0 1 0 0,1 1-1 0 0,29-25 0 0 0,-39 37 729 0 0,-1 2-711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2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11975 0 0,'0'1'267'0'0,"-20"21"666"0"0,14-14-831 0 0,1 7 209 0 0,5-13-176 0 0,0-1 352 0 0,0 1 22 0 0,2 0-394 0 0,0 0 0 0 0,0 0 0 0 0,0 0-1 0 0,0 0 1 0 0,0-1 0 0 0,0 1 0 0 0,0 0 0 0 0,0-1-1 0 0,1 0 1 0 0,-1 1 0 0 0,1-1 0 0 0,-1 0-1 0 0,1 0 1 0 0,-1 0 0 0 0,1-1 0 0 0,0 1 0 0 0,-1-1-1 0 0,1 1 1 0 0,0-1 0 0 0,-1 0 0 0 0,5 0-1 0 0,8-1 311 0 0,1 0-1 0 0,24-5 0 0 0,-22 3-126 0 0,112-26 353 0 0,-7 2-694 0 0,-104 25-1831 0 0,28 0 0 0 0,-45 2-3922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22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78 13823 0 0,'0'0'315'0'0,"0"0"45"0"0,-4 3 104 0 0,3-3-435 0 0,1 0 1 0 0,0 0 0 0 0,0 0-1 0 0,0 0 1 0 0,0 0-1 0 0,0 0 1 0 0,0 0 0 0 0,0 0-1 0 0,0 0 1 0 0,0 0-1 0 0,0 0 1 0 0,0 0 0 0 0,-1 0-1 0 0,1 0 1 0 0,0 0-1 0 0,0 0 1 0 0,0 0 0 0 0,0 0-1 0 0,0 0 1 0 0,0 0-1 0 0,0 0 1 0 0,0 0 0 0 0,0 0-1 0 0,0 1 1 0 0,0-1-1 0 0,0 0 1 0 0,0 0-1 0 0,0 0 1 0 0,0 0 0 0 0,0 0-1 0 0,0 0 1 0 0,0 0-1 0 0,0 0 1 0 0,0 0 0 0 0,0 0-1 0 0,0 0 1 0 0,0 0-1 0 0,0 1 1 0 0,0-1 0 0 0,0 0-1 0 0,0 0 1 0 0,0 0-1 0 0,0 0 1 0 0,0 0 0 0 0,0 0-1 0 0,0 0 1 0 0,0 0-1 0 0,0 0 1 0 0,0 0 0 0 0,0 0-1 0 0,0 1 1 0 0,0-1-1 0 0,0 0 1 0 0,0 0 0 0 0,0 0-1 0 0,0 0 1 0 0,0 0-1 0 0,0 0 1 0 0,0 0 0 0 0,1 0-1 0 0,3 1 161 0 0,1 0-1 0 0,0-1 1 0 0,0 1-1 0 0,0-1 1 0 0,0 0-1 0 0,-1 0 0 0 0,1-1 1 0 0,8-1-1 0 0,43-14 900 0 0,-12 3-299 0 0,146-22 616 0 0,-59 24-4380 0 0,-100 8 1460 0 0,-3-3-20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2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3 10135 0 0,'0'0'231'0'0,"0"0"29"0"0,0 0 19 0 0,2-1-41 0 0,19 0 1801 0 0,-14 1 10 0 0,-7 0-1537 0 0,0 0 0 0 0,0 0 0 0 0,0 0 0 0 0,0 0 0 0 0,0 0 0 0 0,0 0 0 0 0,0 0-69 0 0,-2 1-429 0 0,0 0 0 0 0,0 0 0 0 0,0 0 0 0 0,0 0 0 0 0,0 1 0 0 0,0-1 0 0 0,0 1 0 0 0,0-1 0 0 0,0 1 0 0 0,-1 2 0 0 0,-2 1-3 0 0,-10 5-11 0 0,1 1 0 0 0,-20 9 0 0 0,17-11 0 0 0,-21 16 0 0 0,-141 105 0 0 0,158-117 0 0 0,0 0 0 0 0,-31 25 0 0 0,48-35 0 0 0,0 1 0 0 0,0 0 0 0 0,0 1 0 0 0,1-1 0 0 0,0 1 0 0 0,0 0 0 0 0,0 0 0 0 0,-3 6 0 0 0,1 4 0 0 0,7-10 0 0 0,-1-2 0 0 0,0-1-1 0 0,0 0 1 0 0,-1 0-1 0 0,1 0 0 0 0,0 0 0 0 0,0 0 0 0 0,0-1 0 0 0,0 1 1 0 0,0 0-1 0 0,1-1 0 0 0,-1 1 0 0 0,0 0 0 0 0,1-1 1 0 0,-1 1-1 0 0,1-1 0 0 0,0 0 0 0 0,-1 0 0 0 0,1 0 0 0 0,0 0 1 0 0,0 0-1 0 0,0 0 0 0 0,4 1 0 0 0,4 2 43 0 0,0-2-1 0 0,1 1 1 0 0,12 0-1 0 0,-5 0 254 0 0,-4-2-85 0 0,1 0-1 0 0,-1 0 1 0 0,0-2 0 0 0,0 1-1 0 0,0-2 1 0 0,1 0 0 0 0,14-5 0 0 0,3 1-283 0 0,-21 4 73 0 0,-3 0 0 0 0,-1 1 0 0 0,1 0 0 0 0,0 1 0 0 0,7 0 0 0 0,-15 0 0 0 0,0 0 0 0 0,0 0 0 0 0,0 0 0 0 0,0 1 0 0 0,0-1 0 0 0,0 0 0 0 0,-1 0 0 0 0,1 0 0 0 0,0 0 0 0 0,0 0 0 0 0,0 0 0 0 0,0 1 0 0 0,0-1 0 0 0,0 0 0 0 0,0 0 0 0 0,0 0 0 0 0,0 0 0 0 0,0 1 0 0 0,0-1 0 0 0,0 0 0 0 0,0 0 0 0 0,0 0 0 0 0,0 0 0 0 0,0 0 0 0 0,0 1 0 0 0,0-1 0 0 0,0 0 0 0 0,0 0 0 0 0,0 0 0 0 0,0 0 0 0 0,0 0 0 0 0,0 1 0 0 0,1-1 0 0 0,-1 0 0 0 0,0 0 0 0 0,0 0 0 0 0,0 0 0 0 0,0 0 0 0 0,0 0 0 0 0,0 1 0 0 0,0-1 0 0 0,1 0 0 0 0,-1 0 0 0 0,0 0 0 0 0,0 0 0 0 0,0 0 0 0 0,0 0 0 0 0,0 0 0 0 0,1 0 0 0 0,-1 0 0 0 0,0 0 0 0 0,0 0 0 0 0,0 0 0 0 0,0 0 0 0 0,0 0 0 0 0,1 0 0 0 0,-1 0 0 0 0,0 0 0 0 0,0 0 0 0 0,0 0 0 0 0,0 0 0 0 0,1 0 0 0 0,-1 0 0 0 0,0 0 0 0 0,0 0 0 0 0,-10 8 0 0 0,9-7 0 0 0,-13 10 0 0 0,-19 10 0 0 0,-5 4 0 0 0,18-12 0 0 0,0 0 0 0 0,-25 10 0 0 0,-3 2 0 0 0,-29 13 0 0 0,37-16 0 0 0,29-16 0 0 0,-1 0 0 0 0,1 1 0 0 0,1 0 0 0 0,-1 0 0 0 0,1 1 0 0 0,1 0 0 0 0,-14 15 0 0 0,18-16 0 0 0,6 2 0 0 0,0-8 13 0 0,0 1 1 0 0,1-1-1 0 0,-1 0 0 0 0,0 1 0 0 0,1-1 0 0 0,-1 0 1 0 0,1 0-1 0 0,-1 0 0 0 0,1 0 0 0 0,0 0 0 0 0,-1 0 1 0 0,1-1-1 0 0,0 1 0 0 0,0 0 0 0 0,-1-1 1 0 0,1 0-1 0 0,0 1 0 0 0,0-1 0 0 0,0 0 0 0 0,0 0 1 0 0,3 0-1 0 0,4 0 370 0 0,1-1 0 0 0,16-3 0 0 0,-13 2-328 0 0,0-1 1 0 0,0 2-1 0 0,0-1 0 0 0,0 2 1 0 0,1 0-1 0 0,-1 0 0 0 0,0 1 0 0 0,0 1 1 0 0,1 0-1 0 0,13 5 0 0 0,-27-7-55 0 0,1 0 0 0 0,-1 0 0 0 0,0 0 0 0 0,1 0 0 0 0,-1 1 0 0 0,0-1 0 0 0,0 0 0 0 0,1 0 0 0 0,-1 0 0 0 0,0 0 0 0 0,0 0 0 0 0,1 0 0 0 0,-1 0 0 0 0,0 1 0 0 0,0-1 0 0 0,1 0 0 0 0,-1 0 0 0 0,0 0 0 0 0,0 1 0 0 0,1-1 0 0 0,-1 0 0 0 0,0 0 0 0 0,0 1 0 0 0,0-1 0 0 0,0 0 0 0 0,0 0 0 0 0,1 1 0 0 0,-1-1 0 0 0,0 0 0 0 0,0 1 0 0 0,0-1 0 0 0,0 0 0 0 0,0 0 0 0 0,0 1 0 0 0,0-1 0 0 0,0 0 0 0 0,0 1 0 0 0,0-1 0 0 0,0 0 0 0 0,0 1 0 0 0,0-1 0 0 0,0 0 0 0 0,0 0 0 0 0,-1 1 0 0 0,1-1 0 0 0,0 0 0 0 0,0 1 0 0 0,-6 6 0 0 0,2-4 0 0 0,0 1 0 0 0,0-1 0 0 0,0 0 0 0 0,0 0 0 0 0,0-1 0 0 0,-1 1 0 0 0,0-1 0 0 0,1 0 0 0 0,-1 0 0 0 0,0-1 0 0 0,-8 3 0 0 0,-9 3 0 0 0,-102 47-1826 0 0,76-27 1743 0 0,-85 62 0 0 0,122-80 83 0 0,1 0 0 0 0,0 1 0 0 0,0 0 0 0 0,1 0 0 0 0,0 1 0 0 0,1 0 0 0 0,0 1 0 0 0,1 0 0 0 0,0 0 0 0 0,1 0 0 0 0,0 1 0 0 0,1 0 0 0 0,1 0 0 0 0,0 1 0 0 0,-3 18 0 0 0,6-28 27 0 0,1 0-1 0 0,0 1 1 0 0,0-1-1 0 0,0 0 1 0 0,0 0-1 0 0,1 0 1 0 0,0 0 0 0 0,0 0-1 0 0,0 0 1 0 0,0 0-1 0 0,0 0 1 0 0,1 0-1 0 0,0-1 1 0 0,0 1-1 0 0,0 0 1 0 0,0-1-1 0 0,0 0 1 0 0,1 1 0 0 0,-1-1-1 0 0,1 0 1 0 0,0 0-1 0 0,0 0 1 0 0,0-1-1 0 0,1 1 1 0 0,-1-1-1 0 0,1 0 1 0 0,-1 0-1 0 0,1 0 1 0 0,0 0-1 0 0,-1-1 1 0 0,1 1 0 0 0,5 0-1 0 0,5 1 134 0 0,1 0-1 0 0,0-2 0 0 0,0 0 1 0 0,0 0-1 0 0,-1-1 1 0 0,16-3-1 0 0,16-3-260 0 0,74 0 1 0 0,-107 7-3901 0 0,-13-1 2467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3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6447 0 0,'0'0'298'0'0,"0"0"-10"0"0,0 0-50 0 0,0 0 493 0 0,0 0 238 0 0,0 0 45 0 0,0 0 8 0 0,0 0 2 0 0,0 0 0 0 0,0 0 0 0 0,0 0-69 0 0,0 0-290 0 0,0 0-121 0 0,0 0-28 0 0,0 0-72 0 0,0 3-217 0 0,0 6-31 0 0,1 0 0 0 0,-2 0 1 0 0,1 1-1 0 0,-2-1 0 0 0,1 0 1 0 0,-1 0-1 0 0,0 0 0 0 0,-1-1 0 0 0,0 1 1 0 0,-5 9-1 0 0,-7 15-359 0 0,-27 37 0 0 0,22-36 323 0 0,-31 40-905 0 0,37-56 482 0 0,1 0-1 0 0,1 1 0 0 0,1 0 0 0 0,-12 26 0 0 0,20-37-267 0 0,-1 4 88 0 0,1-5-6224 0 0,3-7 4620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0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38 11975 0 0,'-1'-2'267'0'0,"0"-1"-243"0"0,0 0 54 0 0,0 1-1 0 0,0 0 0 0 0,0 0 0 0 0,0-1 1 0 0,0 1-1 0 0,-1 0 0 0 0,1 0 1 0 0,-1 0-1 0 0,0 1 0 0 0,1-1 1 0 0,-1 0-1 0 0,0 1 0 0 0,0-1 1 0 0,-3-1-1 0 0,4 2 643 0 0,1 1 249 0 0,0 0 45 0 0,0 0-129 0 0,-4 6-520 0 0,4-6-362 0 0,-1 1 0 0 0,1 0 0 0 0,-1-1 0 0 0,1 1 1 0 0,0-1-1 0 0,-1 1 0 0 0,1 0 0 0 0,0-1 0 0 0,-1 1 0 0 0,1 0 0 0 0,0-1 0 0 0,0 1 1 0 0,0 0-1 0 0,-1 0 0 0 0,2 2 96 0 0,-1 1 1 0 0,1-1-1 0 0,0 0 0 0 0,0 0 0 0 0,0 0 1 0 0,0 0-1 0 0,0-1 0 0 0,1 1 1 0 0,-1 0-1 0 0,1 0 0 0 0,0-1 1 0 0,0 1-1 0 0,0-1 0 0 0,0 0 1 0 0,0 1-1 0 0,3 1 0 0 0,6 6 4 0 0,0-2 0 0 0,15 10 0 0 0,8 3-103 0 0,-12-9 0 0 0,0 2 0 0 0,-1 1 0 0 0,-1 1 0 0 0,23 21 0 0 0,-38-31 0 0 0,-1-1 0 0 0,1 1 0 0 0,-1-1 0 0 0,0 1 0 0 0,-1 1 0 0 0,1-1 0 0 0,-1 0 0 0 0,3 11 0 0 0,-5-12 0 0 0,0 0 0 0 0,0 0 0 0 0,0 1 0 0 0,-1-1 0 0 0,1 0 0 0 0,-1 1 0 0 0,-1-1 0 0 0,1 0 0 0 0,-1 1 0 0 0,0-1 0 0 0,0 0 0 0 0,-3 8 0 0 0,0-2-5 0 0,-1-1 0 0 0,0 0 0 0 0,-1 0 0 0 0,0-1 0 0 0,-1 1 0 0 0,0-1 0 0 0,0-1 0 0 0,-14 13 0 0 0,-74 57-1013 0 0,80-67 697 0 0,-98 67-4544 0 0,93-65 3330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30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2 305 10135 0 0,'0'0'231'0'0,"0"0"29"0"0,0 0 19 0 0,-1-4 264 0 0,2 2 3240 0 0,4-3-3564 0 0,0 1 1 0 0,0 0-1 0 0,1 0 0 0 0,-1 1 0 0 0,1-1 0 0 0,0 1 1 0 0,0 0-1 0 0,0 1 0 0 0,0 0 0 0 0,9-3 0 0 0,8 1 230 0 0,39-4-1 0 0,3-1 420 0 0,220-59 528 0 0,-3-16-495 0 0,-225 67-1134 0 0,-21 5 228 0 0,20-5-25 0 0,112-21 1 0 0,-116 35-2109 0 0,-52 3 2068 0 0,0 0 1 0 0,0 1 0 0 0,0-1 0 0 0,0 0 0 0 0,0 0 0 0 0,0 0 0 0 0,0 0 0 0 0,0 0-1 0 0,0 0 1 0 0,0 0 0 0 0,0 0 0 0 0,0 0 0 0 0,0 0 0 0 0,0 0 0 0 0,0 0 0 0 0,0 0 0 0 0,0 0-1 0 0,0 0 1 0 0,0 0 0 0 0,0 0 0 0 0,0 0 0 0 0,0 0 0 0 0,0 0 0 0 0,0 0 0 0 0,0 1-1 0 0,0-1 1 0 0,0 0 0 0 0,0 0 0 0 0,0 0 0 0 0,0 0 0 0 0,0 0 0 0 0,0 0 0 0 0,0 0-1 0 0,0 0 1 0 0,0 0 0 0 0,0 0 0 0 0,0 0 0 0 0,0 0 0 0 0,0 0 0 0 0,0 0 0 0 0,0 0 0 0 0,0 0-1 0 0,0 0 1 0 0,0 0 0 0 0,0 0 0 0 0,0 0 0 0 0,0 0 0 0 0,0 0 0 0 0,0 0 0 0 0,1 0-1 0 0,-1 0 1 0 0,0 0 0 0 0,0 0 0 0 0,0 0 0 0 0,0 0 0 0 0,0 0 0 0 0,0 0 0 0 0,0 0 0 0 0,0 0-1 0 0,0 0 1 0 0,0 0 0 0 0,0 0 0 0 0,0 0 0 0 0,0 0 0 0 0,0 0 0 0 0,0 0 0 0 0,0 0-1 0 0,0 0 1 0 0,-3 9-6175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3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 10135 0 0,'0'0'464'0'0,"0"0"-9"0"0,0 0-155 0 0,0 0 443 0 0,0 0 227 0 0,0 0 44 0 0,0 0-61 0 0,0 3-288 0 0,-5 27-246 0 0,-1-1 0 0 0,-2 0 0 0 0,-12 33 0 0 0,-74 176-419 0 0,64-177 0 0 0,-65 101 0 0 0,78-136 111 0 0,-16 32 0 0 0,35-59-261 0 0,6-2-269 0 0,0-1-1 0 0,-1 0 0 0 0,0 0 0 0 0,0-1 1 0 0,13-10-1 0 0,27-32-2744 0 0,-11 8 1118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3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8 13823 0 0,'41'-7'1946'0'0,"-39"7"-1457"0"0,-2 0 20 0 0,0 0-453 0 0,1 0-1 0 0,-1 0 1 0 0,1 0-1 0 0,0 0 1 0 0,-1 0-1 0 0,1 0 1 0 0,-1 0-1 0 0,1 0 1 0 0,0 0-1 0 0,-1 1 1 0 0,1-1-1 0 0,-1 0 0 0 0,1 1 1 0 0,-1-1-1 0 0,1 0 1 0 0,-1 1-1 0 0,1-1 1 0 0,-1 0-1 0 0,0 1 1 0 0,1-1-1 0 0,-1 1 1 0 0,1-1-1 0 0,-1 1 1 0 0,0-1-1 0 0,0 1 1 0 0,1-1-1 0 0,-1 1 1 0 0,0-1-1 0 0,0 1 1 0 0,1-1-1 0 0,-1 1 1 0 0,0-1-1 0 0,0 1 1 0 0,0 0-1 0 0,0-1 1 0 0,0 1-1 0 0,0-1 1 0 0,0 1-1 0 0,0 0 0 0 0,-2 26 317 0 0,2-24-323 0 0,-5 17-45 0 0,0 0 0 0 0,-1 0 0 0 0,-12 26 0 0 0,-4 14-4 0 0,6-12-2 0 0,-3 8 482 0 0,3 0 1 0 0,-15 97 0 0 0,25-106-329 0 0,-2 0 0 0 0,-2 0 0 0 0,-23 64 0 0 0,29-100-390 0 0,-1 0 1 0 0,0-1-1 0 0,-7 11 0 0 0,10-17-508 0 0,-1 0-1 0 0,0 0 0 0 0,-1 0 0 0 0,1-1 0 0 0,-8 7 0 0 0,9-9-3354 0 0,-4-3-1062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3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13823 0 0,'0'0'315'0'0,"0"0"45"0"0,0 0 21 0 0,0 0-49 0 0,0 0-149 0 0,0 0 194 0 0,0 0 110 0 0,1 1 22 0 0,1 1-209 0 0,6 13 8 0 0,-5-7-245 0 0,0-1 217 0 0,1 0 1 0 0,-1 0-1 0 0,8 11 0 0 0,-10-17-240 0 0,0 1-1 0 0,1-1 0 0 0,-1 0 0 0 0,0 1 1 0 0,0-1-1 0 0,1 0 0 0 0,-1 0 0 0 0,1 0 1 0 0,-1 0-1 0 0,1 0 0 0 0,-1 0 1 0 0,1-1-1 0 0,0 1 0 0 0,-1 0 0 0 0,1-1 1 0 0,0 1-1 0 0,-1-1 0 0 0,1 0 0 0 0,0 0 1 0 0,0 1-1 0 0,2-1 0 0 0,7-2-39 0 0,0 0 0 0 0,-1-1 0 0 0,1 0 0 0 0,-1 0 0 0 0,1-1 0 0 0,10-6 0 0 0,13-4 0 0 0,28-16-268 0 0,-31 14-1141 0 0,1 2-3324 0 0,-5 5-881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3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11975 0 0,'0'0'267'0'0,"0"0"42"0"0,2 1 17 0 0,-1-1-307 0 0,0 0 1 0 0,0 1 0 0 0,-1-1-1 0 0,1 1 1 0 0,0-1 0 0 0,0 0-1 0 0,0 1 1 0 0,-1-1 0 0 0,1 1 0 0 0,0 0-1 0 0,-1-1 1 0 0,1 1 0 0 0,0 0-1 0 0,-1-1 1 0 0,1 1 0 0 0,-1 0-1 0 0,1 0 1 0 0,-1-1 0 0 0,1 1-1 0 0,-1 0 1 0 0,1 0 0 0 0,-1 0 0 0 0,0 0-1 0 0,0 0 1 0 0,1 0 0 0 0,-1-1-1 0 0,0 1 1 0 0,0 0 0 0 0,0 0-1 0 0,0 0 1 0 0,0 0 0 0 0,0 0-1 0 0,0 0 1 0 0,-1 0 0 0 0,1 0-1 0 0,0 0 1 0 0,0-1 0 0 0,-1 1 0 0 0,1 0-1 0 0,0 0 1 0 0,-1 0 0 0 0,0 1-1 0 0,-26 54 1050 0 0,-30 88-1 0 0,38-92-161 0 0,-104 261-299 0 0,94-226-582 0 0,10-27-185 0 0,18-58-537 0 0,1-2-257 0 0,0 0-877 0 0,0 0-3286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3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13823 0 0,'0'0'315'0'0,"0"0"45"0"0,0 0 21 0 0,-1 2-49 0 0,-8 8-80 0 0,1 0-1 0 0,1 1 1 0 0,-10 18-1 0 0,-3 3 742 0 0,8-11-677 0 0,1-1 0 0 0,0 2 0 0 0,2-1 1 0 0,0 1-1 0 0,2 1 0 0 0,-8 38 0 0 0,4 10-317 0 0,6-37 223 0 0,-17 61 0 0 0,-16 26 143 0 0,-56 117-1 0 0,78-201-5282 0 0,16-36-880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3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53 135 10135 0 0,'-1'0'231'0'0,"-43"19"594"0"0,37-14-747 0 0,6-5 315 0 0,13-5 616 0 0,97-34 1551 0 0,-80 26-2048 0 0,0 1 0 0 0,0 2 0 0 0,1 1 0 0 0,32-5 0 0 0,52-7 774 0 0,86-13-1341 0 0,-191 33-631 0 0,-1 1 1 0 0,16 0-1 0 0,-24 0 635 0 0,17 1-6088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3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11975 0 0,'0'0'267'0'0,"0"0"42"0"0,0 0 17 0 0,0 0-28 0 0,1 1-196 0 0,6 5 169 0 0,0 0-1 0 0,1-1 1 0 0,12 8 0 0 0,-12-8 108 0 0,0-1 0 0 0,0 2 0 0 0,-1-1 0 0 0,11 10 0 0 0,-9-5-299 0 0,-1 1 0 0 0,0-1 0 0 0,-1 1 0 0 0,0 0 0 0 0,-1 1 0 0 0,0 0 0 0 0,-1 0 0 0 0,0 0 0 0 0,-1 1 0 0 0,0-1 0 0 0,-1 1 0 0 0,-1 0 0 0 0,2 15 0 0 0,-4-22-80 0 0,0 0 0 0 0,-1-1 0 0 0,1 1 0 0 0,-1 0 0 0 0,0 0 0 0 0,-1-1 0 0 0,1 1 0 0 0,-1 0 0 0 0,0-1 0 0 0,-1 0 0 0 0,1 1 0 0 0,-1-1 0 0 0,-6 8 0 0 0,-2 1 0 0 0,0-1 0 0 0,-1-1 0 0 0,-19 16 0 0 0,27-25 0 0 0,-1 0 0 0 0,0-1 0 0 0,0 1 0 0 0,0-1 0 0 0,0 0 0 0 0,-1 0 0 0 0,1-1 0 0 0,0 1 0 0 0,-1-1 0 0 0,1 0 0 0 0,-1-1 0 0 0,-10 1 0 0 0,9-1 0 0 0,-1 0 0 0 0,0 1 0 0 0,1 1 0 0 0,-1-1 0 0 0,-12 6 0 0 0,5 1-2373 0 0,15-8-3086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3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11975 0 0,'0'0'267'0'0,"0"0"42"0"0,0 0 17 0 0,0 0-28 0 0,0 0-126 0 0,0 0 204 0 0,0 0 111 0 0,0 0 22 0 0,0 0 3 0 0,0 2 0 0 0,2 8-330 0 0,-1 0-1 0 0,0 0 0 0 0,0 0 1 0 0,-1 0-1 0 0,0 0 0 0 0,-1 0 1 0 0,0 0-1 0 0,-5 15 0 0 0,-23 59-181 0 0,-46 92 0 0 0,8-24 0 0 0,53-117 5 0 0,1-6-28 0 0,2 0 0 0 0,-15 62 0 0 0,25-82-2286 0 0,1-9-3150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3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10135 0 0,'0'0'231'0'0,"0"0"29"0"0,0 0 19 0 0,0 2 37 0 0,-9 27 558 0 0,-2-2 1 0 0,-1 1 0 0 0,-20 34-1 0 0,7-18-155 0 0,-22 40 610 0 0,-18 69-897 0 0,54-122-388 0 0,2 1 0 0 0,1 0 0 0 0,-3 34 0 0 0,5-10-44 0 0,4-25 0 0 0,-10 52 0 0 0,10-74 0 0 0,-1-1 0 0 0,1 0 0 0 0,-1 1 0 0 0,-1-1 0 0 0,0 0 0 0 0,0-1 0 0 0,0 1 0 0 0,-1-1 0 0 0,0 0 0 0 0,-10 11 0 0 0,6-7-152 0 0,-12 8-1034 0 0,20-18 1044 0 0,0 0 0 0 0,0 0 0 0 0,-1 0 0 0 0,1-1 0 0 0,-1 1-1 0 0,1 0 1 0 0,-1-1 0 0 0,1 0 0 0 0,-1 1 0 0 0,1-1 0 0 0,-1 0 0 0 0,1 1 0 0 0,-1-1 0 0 0,1 0-1 0 0,-3 0 1 0 0,-3-2-4974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0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898 100 11975 0 0,'0'-8'159'0'0,"-1"6"-112"0"0,1 0-1 0 0,0 1 0 0 0,-1-1 0 0 0,1 0 0 0 0,0 1 0 0 0,0-1 1 0 0,0 0-1 0 0,1 1 0 0 0,-1-1 0 0 0,0 0 0 0 0,1 1 1 0 0,-1-1-1 0 0,1 0 0 0 0,-1 1 0 0 0,1-1 0 0 0,0 1 0 0 0,-1-1 1 0 0,1 1-1 0 0,2-3 0 0 0,0 1 343 0 0,-1 1-403 0 0,1-1 0 0 0,-1 1 1 0 0,0-1-1 0 0,0 0 0 0 0,0 1 1 0 0,0-1-1 0 0,0 0 0 0 0,-1 0 0 0 0,3-6 1 0 0,-2-11 5954 0 0,-9 22-5769 0 0,7-2-172 0 0,-1 0 0 0 0,1 0 0 0 0,-1 0 0 0 0,1 0 0 0 0,0 0 0 0 0,-1 1 0 0 0,1-1 0 0 0,-1 0 0 0 0,1 0 0 0 0,0 1 0 0 0,-1-1 0 0 0,1 0 0 0 0,0 1 0 0 0,-1-1 0 0 0,1 0 0 0 0,0 1 0 0 0,0-1 0 0 0,-1 0 0 0 0,1 1 0 0 0,0-1 0 0 0,0 0 0 0 0,-1 1 0 0 0,1-1 0 0 0,0 1 0 0 0,0-1 0 0 0,0 1 0 0 0,0-1 0 0 0,0 0 0 0 0,0 1 0 0 0,0-1 0 0 0,0 1 0 0 0,0-1 0 0 0,0 1 0 0 0,0-1 0 0 0,0 1 0 0 0,0-1 0 0 0,0 1 0 0 0,0 0 0 0 0,-2 6 18 0 0,0 1 0 0 0,-1-1 0 0 0,0 0 0 0 0,0 1 0 0 0,-1-1 0 0 0,0-1-1 0 0,-5 8 1 0 0,-5 8 282 0 0,-167 324 1446 0 0,-18 33-1887 0 0,-127 119 141 0 0,272-421-237 0 0,-58 87-3686 0 0,111-163-375 0 0,1-1-1316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39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11975 0 0,'0'0'267'0'0,"0"0"42"0"0,0 0 17 0 0,0 0-28 0 0,0 0-126 0 0,1-1 204 0 0,29-6 672 0 0,2 0-50 0 0,39-15 0 0 0,122-36 1509 0 0,-134 43-2358 0 0,100-28-1822 0 0,-133 32-2264 0 0,-23 10 1891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39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10135 0 0,'0'0'464'0'0,"-7"1"151"0"0,5-2-582 0 0,-2 2-84 0 0,-9 8 529 0 0,8-5-188 0 0,1 1 1 0 0,0-1-1 0 0,-1 1 0 0 0,2 0 0 0 0,-1 0 1 0 0,0 0-1 0 0,1 1 0 0 0,0-1 0 0 0,0 1 1 0 0,-3 10-1 0 0,-1 6 693 0 0,-6 38 1 0 0,4-17-459 0 0,-1 5-475 0 0,-17 58-124 0 0,23-93 143 0 0,-1-1 0 0 0,0-1 0 0 0,0 1 0 0 0,-2-1 0 0 0,1 0 0 0 0,-11 14 0 0 0,-2-3 1102 0 0,18-21-1622 0 0,1-1-49 0 0,-21-1-2840 0 0,9-2 1816 0 0,9 2-11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4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25 145 10135 0 0,'-7'4'919'0'0,"-2"-2"-759"0"0,2 1-3 0 0,5-3 569 0 0,2 0 244 0 0,0 0 44 0 0,2 2-834 0 0,-1-1 0 0 0,1 0 0 0 0,-1 0 0 0 0,1 0 1 0 0,-1 0-1 0 0,1 0 0 0 0,0 0 0 0 0,0 0 1 0 0,-1 0-1 0 0,1-1 0 0 0,4 1 0 0 0,1 1-35 0 0,1-1-1 0 0,-1 0 1 0 0,1-1-1 0 0,-1 0 1 0 0,1 0-1 0 0,-1 0 0 0 0,15-4 1 0 0,3-1-121 0 0,24-9 0 0 0,206-55 3392 0 0,-222 63-3086 0 0,67-5 0 0 0,34 9-410 0 0,-121 2 108 0 0,6 0-320 0 0,0 0 0 0 0,0-1 0 0 0,0-1 0 0 0,0-1 0 0 0,-1-1 0 0 0,1 0 0 0 0,-1-1 0 0 0,0-1 0 0 0,21-10 0 0 0,-27 9-169 0 0,1 0-678 0 0,-4 3-4046 0 0,-9 4 3138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40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27 8287 0 0,'2'-1'191'0'0,"4"-4"23"0"0,-1 2-124 0 0,-1 0-1 0 0,1 0 0 0 0,0 0 0 0 0,0 0 0 0 0,6-1 0 0 0,-10 3 299 0 0,-1 1 110 0 0,0 0 12 0 0,0 0 2 0 0,-1 1-348 0 0,0 1-1 0 0,0-1 0 0 0,-1 1 0 0 0,1-1 1 0 0,0 1-1 0 0,0 0 0 0 0,-1 3 1 0 0,0-1 65 0 0,-21 56 3227 0 0,0-13-1870 0 0,-85 203 124 0 0,81-175-1710 0 0,11-33 0 0 0,-19 81 0 0 0,27-91 8 0 0,5-24-90 0 0,1 0 0 0 0,1 1 0 0 0,-1-1 1 0 0,0 10-1 0 0,2-17-393 0 0,0-1-761 0 0,0 0-3062 0 0,0 0-1316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4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6 11975 0 0,'0'0'267'0'0,"8"-4"768"0"0,-7 4-989 0 0,0 0 0 0 0,-1-1 0 0 0,1 1 0 0 0,0 0 0 0 0,0 0 0 0 0,0 0 0 0 0,-1 0 0 0 0,1 0 0 0 0,0 0 0 0 0,0 0 0 0 0,0 0 0 0 0,-1 0 0 0 0,1 1 0 0 0,0-1 1 0 0,0 0-1 0 0,-1 0 0 0 0,1 1 0 0 0,0-1 0 0 0,0 0 0 0 0,-1 1 0 0 0,1-1 0 0 0,0 1 0 0 0,-1-1 0 0 0,1 1 0 0 0,-1-1 0 0 0,1 1 0 0 0,-1 0 0 0 0,1-1 0 0 0,-1 1 0 0 0,1 0 0 0 0,0 1 88 0 0,0 0-1 0 0,0 0 1 0 0,-1 0-1 0 0,1 0 1 0 0,-1 0-1 0 0,0 0 0 0 0,1 4 1 0 0,-1-5-163 0 0,0 7 305 0 0,-1 1 0 0 0,1-1 0 0 0,-1 0-1 0 0,0 0 1 0 0,-1 0 0 0 0,-4 11 0 0 0,-20 48 1000 0 0,6-20-387 0 0,-4 23-481 0 0,3 1 0 0 0,3 1 0 0 0,-9 73 0 0 0,4 39-408 0 0,22-178 0 0 0,-1 1 0 0 0,1-1 0 0 0,-2 1 0 0 0,1-1 0 0 0,-4 7 0 0 0,0 2 0 0 0,-1-2 287 0 0,4-11-1191 0 0,1-2-2991 0 0,1 0 1435 0 0,-6 0-3784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41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82 142 11975 0 0,'-3'-2'93'0'0,"-1"0"-1"0"0,1 0 0 0 0,0 0 1 0 0,-1 0-1 0 0,0 1 0 0 0,1-1 0 0 0,-1 1 1 0 0,0 0-1 0 0,0 0 0 0 0,1 1 1 0 0,-1-1-1 0 0,-4 1 0 0 0,-7 0-69 0 0,-1 0 5070 0 0,67 8-3041 0 0,-33-8-1763 0 0,0-1-1 0 0,1 0 1 0 0,26-7-1 0 0,54-17-297 0 0,-47 11 435 0 0,41-12 381 0 0,55-13 60 0 0,-50 21-7404 0 0,-96 18-779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42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10135 0 0,'0'0'231'0'0,"0"0"29"0"0,0 0 19 0 0,-1 2-41 0 0,-2 0-203 0 0,0 0 0 0 0,0 0-1 0 0,0 0 1 0 0,0-1-1 0 0,0 1 1 0 0,-5 1 0 0 0,4-2 413 0 0,0 1 1 0 0,0-1 0 0 0,1 1 0 0 0,-1 0 0 0 0,-5 4 0 0 0,-4 6 850 0 0,12-11-916 0 0,1 1 113 0 0,-1-1-373 0 0,1 1 1 0 0,-1 0 0 0 0,1 0-1 0 0,0-1 1 0 0,0 1 0 0 0,0 0-1 0 0,0 0 1 0 0,0-1 0 0 0,0 1-1 0 0,0 0 1 0 0,0-1 0 0 0,1 1-1 0 0,-1 0 1 0 0,1 0 0 0 0,0-1-1 0 0,-1 1 1 0 0,1-1 0 0 0,0 1-1 0 0,0-1 1 0 0,0 1 0 0 0,0-1-1 0 0,0 1 1 0 0,0-1 0 0 0,0 0-1 0 0,0 0 1 0 0,1 1 0 0 0,1 0-1 0 0,5 4-263 0 0,0-1 0 0 0,0 1 0 0 0,18 7-1 0 0,-6-3 406 0 0,16 7-265 0 0,-23-11 0 0 0,22 13 0 0 0,-31-16 0 0 0,-1 0 0 0 0,1 0 0 0 0,0 0 0 0 0,-1 0 0 0 0,0 0 0 0 0,0 1 0 0 0,0 0 0 0 0,0-1 0 0 0,3 8 0 0 0,0-1 0 0 0,-1 0 0 0 0,-1 1 0 0 0,0 0 0 0 0,-1 0 0 0 0,0 0 0 0 0,3 18 0 0 0,-5-23 57 0 0,0 1 0 0 0,-1-1 0 0 0,0 1 0 0 0,0-1 0 0 0,-1 12 0 0 0,0-15 40 0 0,0 0-1 0 0,0 0 0 0 0,0-1 1 0 0,0 1-1 0 0,0-1 0 0 0,-1 1 0 0 0,1-1 1 0 0,-1 1-1 0 0,0-1 0 0 0,1 0 0 0 0,-1 0 1 0 0,0 0-1 0 0,0 0 0 0 0,0 0 1 0 0,-4 2-1 0 0,-6 5-80 0 0,0-2 1 0 0,-1 1-1 0 0,0-2 1 0 0,0 1 0 0 0,0-2-1 0 0,-1 0 1 0 0,0 0-1 0 0,0-2 1 0 0,-20 4-1 0 0,31-6-19 0 0,-12-3-58 0 0,13 2-276 0 0,2 0-138 0 0,0 0-851 0 0,0 0-3444 0 0,0 0-1474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48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 8287 0 0,'2'0'382'0'0,"13"-1"12"0"0,-8 1-354 0 0,1 0-1 0 0,-1 0 1 0 0,0 0 0 0 0,9 3 0 0 0,-18-3 23 0 0,0 0 0 0 0,0 0 0 0 0,-1 1 0 0 0,1-1 0 0 0,0 0 0 0 0,0 1 0 0 0,-4 1 0 0 0,-34 17 1147 0 0,23-10-955 0 0,12-7-100 0 0,0 0-1 0 0,0 1 0 0 0,0 0 1 0 0,0 0-1 0 0,1 0 1 0 0,-1 1-1 0 0,1-1 0 0 0,0 1 1 0 0,0 0-1 0 0,0 0 0 0 0,0 1 1 0 0,1-1-1 0 0,0 1 0 0 0,0 0 1 0 0,0 0-1 0 0,0 0 1 0 0,1 0-1 0 0,0 0 0 0 0,0 0 1 0 0,0 1-1 0 0,1-1 0 0 0,0 1 1 0 0,0-1-1 0 0,0 1 1 0 0,1 0-1 0 0,-1 5 0 0 0,1 13 6 0 0,-2-1 1 0 0,-1 1-1 0 0,-1-1 0 0 0,-8 26 0 0 0,-35 90 875 0 0,27-84-895 0 0,-129 282-140 0 0,132-302 0 0 0,13-27-67 0 0,0 0 0 0 0,1 0 1 0 0,0 0-1 0 0,0 0 0 0 0,-2 13 0 0 0,5-19-408 0 0,1-2 174 0 0,0 0 1 0 0,0-1-1 0 0,0 1 0 0 0,0-1 0 0 0,0 1 0 0 0,0-1 0 0 0,-1 0 1 0 0,1 1-1 0 0,0-1 0 0 0,0 0 0 0 0,1-1 0 0 0,1-1-1053 0 0,18-14-3614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4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55 6447 0 0,'4'-8'686'0'0,"11"-35"3784"0"0,-15 41-3926 0 0,0 2-28 0 0,6-1 1249 0 0,-3 0-69 0 0,0 7-1573 0 0,-2-3-73 0 0,-1 0 0 0 0,1 0-1 0 0,-1 0 1 0 0,0 0-1 0 0,0 0 1 0 0,0 0 0 0 0,0-1-1 0 0,0 1 1 0 0,-2 5 0 0 0,-8 28 440 0 0,3-14-349 0 0,-42 150 745 0 0,21-80-332 0 0,2-6-351 0 0,-4 0 0 0 0,-60 117-1 0 0,56-129-202 0 0,-45 146 0 0 0,73-198-64 0 0,7-22 6 0 0,0 0 0 0 0,-1 0 0 0 0,1 0 0 0 0,0 0 0 0 0,0 0 0 0 0,-1-1 0 0 0,1 1 0 0 0,0 0 0 0 0,-1 0 0 0 0,1-1 0 0 0,0 1 0 0 0,-1 0 0 0 0,2-1 0 0 0,4-3-1208 0 0,0-1 1 0 0,-1 0-1 0 0,7-6 0 0 0,-11 9 795 0 0,20-20-5143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49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15663 0 0,'0'0'356'0'0,"0"0"50"0"0,0 0 20 0 0,2-1-42 0 0,8-5-354 0 0,1 0-1 0 0,0 0 1 0 0,0 1 0 0 0,19-5-1 0 0,92-24 407 0 0,1 3 1263 0 0,-6 0 89 0 0,-79 21-1634 0 0,-27 7-161 0 0,0 0 1 0 0,1 0-1 0 0,-1 1 0 0 0,0 0 1 0 0,1 1-1 0 0,-1 0 1 0 0,18 2-1 0 0,-9 0-1437 0 0,-10-2-4020 0 0,-8 1-780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43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48 13823 0 0,'0'0'315'0'0,"0"0"45"0"0,0 0 21 0 0,0 2-49 0 0,-2 3-133 0 0,1 1 0 0 0,0-1-1 0 0,0 1 1 0 0,1-1 0 0 0,-1 1 0 0 0,1-1-1 0 0,1 1 1 0 0,-1 0 0 0 0,1-1-1 0 0,1 9 1 0 0,-1-11-186 0 0,1 0 0 0 0,-1-1-1 0 0,1 1 1 0 0,-1 0 0 0 0,1 0 0 0 0,0 0-1 0 0,0-1 1 0 0,0 1 0 0 0,0-1-1 0 0,0 0 1 0 0,1 0 0 0 0,-1 1 0 0 0,1-1-1 0 0,-1-1 1 0 0,1 1 0 0 0,0 0 0 0 0,0-1-1 0 0,0 1 1 0 0,0-1 0 0 0,4 1 0 0 0,3 1 280 0 0,1 0-1 0 0,0-1 1 0 0,14 1 0 0 0,19 4 710 0 0,2 1-187 0 0,71 5 0 0 0,-104-12-816 0 0,0-1 0 0 0,0 0 0 0 0,0-1 0 0 0,0 0 0 0 0,0-1 0 0 0,0 0 0 0 0,0-1 0 0 0,22-9 0 0 0,-32 11-16 0 0,0-1 0 0 0,0 0 0 0 0,-1 1 0 0 0,1-1 0 0 0,0-1 0 0 0,-1 1 0 0 0,1 0 0 0 0,-1 0 0 0 0,0-1 0 0 0,0 0 0 0 0,0 1 0 0 0,0-1 0 0 0,0 0 0 0 0,-1 0 0 0 0,1 0 0 0 0,-1 0 0 0 0,0 0-1 0 0,0 0 1 0 0,0 0 0 0 0,0 0 0 0 0,0-1 0 0 0,-1 1 0 0 0,1 0 0 0 0,-1-1 0 0 0,0 1 0 0 0,0 0 0 0 0,-1-4 0 0 0,1 2-114 0 0,-1 0 0 0 0,0 1 0 0 0,0-1 0 0 0,0 0 0 0 0,-1 1 0 0 0,1-1 0 0 0,-1 1 0 0 0,-1 0 0 0 0,1-1 0 0 0,0 1 0 0 0,-1 0 0 0 0,0 0-1 0 0,0 1 1 0 0,0-1 0 0 0,0 0 0 0 0,-1 1 0 0 0,1 0 0 0 0,-6-4 0 0 0,2 4 57 0 0,0-1 1 0 0,0 1-1 0 0,0 0 0 0 0,0 1 0 0 0,-1 0 0 0 0,1 0 1 0 0,-1 0-1 0 0,0 1 0 0 0,1 1 0 0 0,-1-1 0 0 0,0 1 1 0 0,0 0-1 0 0,1 1 0 0 0,-1 0 0 0 0,-12 3 0 0 0,-5 2 431 0 0,-1 1-1 0 0,1 1 0 0 0,-30 16 0 0 0,21-6-315 0 0,0 1-1 0 0,2 2 0 0 0,0 1 1 0 0,-42 39-1 0 0,38-29-439 0 0,2 1 1 0 0,1 2-1 0 0,-44 59 0 0 0,74-89 398 0 0,0 0 0 0 0,0 0 0 0 0,0 0 0 0 0,1 0 0 0 0,0 0 0 0 0,0 0 0 0 0,0 1 0 0 0,-1 8 0 0 0,3-12 0 0 0,0 0 0 0 0,-1 0 0 0 0,1 0 0 0 0,0 0 0 0 0,0 0 0 0 0,1 0 0 0 0,-1 0 0 0 0,0 0 0 0 0,1 0 0 0 0,-1 0 0 0 0,1 0 0 0 0,0 0 0 0 0,-1-1 0 0 0,1 1 0 0 0,0 0 0 0 0,0 0 0 0 0,0 0 0 0 0,1-1 0 0 0,-1 1 0 0 0,0-1 0 0 0,1 1 0 0 0,-1-1 0 0 0,0 1 0 0 0,1-1 0 0 0,0 0 0 0 0,2 2 0 0 0,47 26 664 0 0,2-1 0 0 0,60 20 0 0 0,-92-41-1571 0 0,2-1-3530 0 0,1-1-1611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0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17503 0 0,'0'0'399'0'0,"0"0"60"0"0,0 0 21 0 0,0 0-59 0 0,1 2-276 0 0,0 1-101 0 0,0-1-1 0 0,0 0 1 0 0,0 1 0 0 0,0-1-1 0 0,0 0 1 0 0,0 0-1 0 0,1 0 1 0 0,-1 0 0 0 0,1 0-1 0 0,-1 0 1 0 0,1-1-1 0 0,0 1 1 0 0,0 0 0 0 0,0-1-1 0 0,2 2 1 0 0,0 0 64 0 0,1-1 0 0 0,-1 0 0 0 0,1 0 0 0 0,0-1 0 0 0,-1 1 0 0 0,1-1 0 0 0,6 1 1 0 0,8-1 230 0 0,0 0 0 0 0,0 0 0 0 0,20-4 1 0 0,-28 2-268 0 0,73-7 330 0 0,1-3 0 0 0,88-25 0 0 0,157-70-488 0 0,-261 80-322 0 0,57-23-961 0 0,-45 12-5464 0 0,-51 20 395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5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10135 0 0,'0'0'231'0'0,"0"0"29"0"0,0 0 19 0 0,-1 2 37 0 0,-5 17 54 0 0,0-1 0 0 0,-2-1 0 0 0,-18 32 0 0 0,-38 48 2294 0 0,-16 26-678 0 0,27 5-2004 0 0,37-86 64 0 0,-25 51 1 0 0,28-69 75 0 0,1 0 1 0 0,1 0-1 0 0,1 1 0 0 0,-11 48 1 0 0,19-67-376 0 0,2-3 197 0 0,-1 0-1 0 0,1-1 1 0 0,0 1 0 0 0,0 0 0 0 0,0 0 0 0 0,0 0 0 0 0,0 0 0 0 0,0 0-1 0 0,2 5 1 0 0,-2-7-1022 0 0,0-1-372 0 0,2 0-71 0 0,7-3-14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50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 11975 0 0,'0'0'267'0'0,"0"0"42"0"0,0 0 17 0 0,0 0-28 0 0,0 0-126 0 0,0 0 204 0 0,0 0 111 0 0,1 1 22 0 0,0 3-318 0 0,0 0 0 0 0,1 0-1 0 0,-1 0 1 0 0,0 0 0 0 0,-1 0-1 0 0,1 0 1 0 0,-1 0 0 0 0,0 1 0 0 0,0-1-1 0 0,0 0 1 0 0,-2 5 0 0 0,-1 9 55 0 0,-7 22 1 0 0,8-31-301 0 0,-13 38 1198 0 0,-3-1 0 0 0,-36 69 0 0 0,36-78-717 0 0,-79 175-248 0 0,3-5-193 0 0,79-177-332 0 0,2 1 0 0 0,0 1 0 0 0,-13 56 0 0 0,26-86-234 0 0,0-2-285 0 0,0 0-126 0 0,0 0-983 0 0,0 0-3824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5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11975 0 0,'0'0'267'0'0,"0"0"42"0"0,0 0 17 0 0,0 0-28 0 0,0 0-126 0 0,0 0 204 0 0,0 0 111 0 0,0 0 22 0 0,0 0-66 0 0,0 0-222 0 0,2 0 166 0 0,112-14 2085 0 0,-112 14-2408 0 0,54-8 280 0 0,0-2 1 0 0,89-29-1 0 0,-114 30-260 0 0,1-2-553 0 0,31-15 0 0 0,-35 13-2890 0 0,43-12-1 0 0,-51 20 1313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51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13823 0 0,'0'0'315'0'0,"0"0"45"0"0,-1 2 21 0 0,-19 41 859 0 0,-18 57 0 0 0,10-21-552 0 0,-3-1 0 0 0,-60 105 0 0 0,76-155-704 0 0,9-16-7 0 0,-1 1 0 0 0,0-1 0 0 0,0-1-1 0 0,-1 0 1 0 0,-1 0 0 0 0,0 0 0 0 0,-12 11 0 0 0,19-21-1028 0 0,2-1-385 0 0,0 0-862 0 0,0 0-3156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5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31 223 11975 0 0,'-9'-3'576'0'0,"4"2"-352"0"0,-10-5 416 0 0,14 6 91 0 0,1 0 238 0 0,0 0 45 0 0,0 0-129 0 0,13 5-549 0 0,-4 0-335 0 0,19 5 440 0 0,1-2-1 0 0,-1-1 1 0 0,1-2 0 0 0,0 0-1 0 0,1-2 1 0 0,32-1-1 0 0,0-4 1102 0 0,115-18 0 0 0,90-46-1542 0 0,-24-19 0 0 0,-69 21 0 0 0,-164 61-95 0 0,46-14 312 0 0,-50 15-413 0 0,0 1-1 0 0,0 0 1 0 0,1 0 0 0 0,-1 1 0 0 0,0 0-1 0 0,11 1 1 0 0,-17-1 64 0 0,0 1 0 0 0,1-1 0 0 0,-1 1 0 0 0,0-1 0 0 0,0 1 0 0 0,0-1 0 0 0,0 1-1 0 0,0-1 1 0 0,0 1 0 0 0,0-1 0 0 0,0 1 0 0 0,0-1 0 0 0,0 1 0 0 0,0-1 0 0 0,0 1 0 0 0,0-1 0 0 0,-1 1 0 0 0,1-1 0 0 0,0 1-1 0 0,-1 0 1 0 0,1-1-44 0 0,-6 14-1358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5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21 6447 0 0,'0'0'142'0'0,"-10"-5"356"0"0,7 3-454 0 0,-1 0-1 0 0,1 0 0 0 0,-1 0 0 0 0,0 1 1 0 0,1-1-1 0 0,-1 1 0 0 0,0 0 0 0 0,0 0 0 0 0,0 0 1 0 0,0 1-1 0 0,-7-1 0 0 0,-7 1 911 0 0,-25 3-1 0 0,0 0 669 0 0,15-4 60 0 0,1-1 6364 0 0,41 20-7438 0 0,2 4-608 0 0,-13-17 0 0 0,1 0 0 0 0,0 0 0 0 0,0 0 0 0 0,0 0 0 0 0,0 0 0 0 0,7 4 0 0 0,9 4 0 0 0,1-1 0 0 0,0-2 0 0 0,0 0 0 0 0,39 12 0 0 0,24 11 0 0 0,-71-27 0 0 0,-2 0 0 0 0,1 1 0 0 0,-1 0 0 0 0,17 14 0 0 0,-20-14 0 0 0,0 0 0 0 0,-1 0 0 0 0,0 1 0 0 0,6 8 0 0 0,-11-14 0 0 0,-1 1 0 0 0,1-1 0 0 0,-1 0 0 0 0,0 1 0 0 0,0-1 0 0 0,0 1 0 0 0,0-1 0 0 0,-1 1 0 0 0,1 0 0 0 0,0-1 0 0 0,-1 1 0 0 0,0 0 0 0 0,0-1 0 0 0,0 1 0 0 0,0 0 0 0 0,0-1 0 0 0,0 1 0 0 0,-1 0 0 0 0,1-1 0 0 0,-2 5 0 0 0,-2 1 0 0 0,0-1 0 0 0,0 1 0 0 0,0-1 0 0 0,-1 0 0 0 0,1-1 0 0 0,-2 1 0 0 0,1-1 0 0 0,-1 0 0 0 0,0 0 0 0 0,0-1 0 0 0,-1 1 0 0 0,1-1 0 0 0,-14 7 0 0 0,-1-2 0 0 0,0 0 0 0 0,0-1 0 0 0,-40 11 0 0 0,-50 3 0 0 0,71-16 0 0 0,28-6 0 0 0,10-1 0 0 0,0 0 0 0 0,1 0 0 0 0,-1 0 0 0 0,0 0 0 0 0,1 0 0 0 0,-1 0 0 0 0,0 1 0 0 0,1-1 0 0 0,-1 1 0 0 0,0-1 0 0 0,1 1 0 0 0,-1 0 0 0 0,1 0 0 0 0,-1-1 0 0 0,1 1 0 0 0,-1 0 0 0 0,1 0 0 0 0,0 1 0 0 0,-1-1 0 0 0,-1 2 0 0 0,2-2 0 0 0,0 0 0 0 0,0 0 0 0 0,0-1 0 0 0,1 1 0 0 0,-1 0 0 0 0,0 0 0 0 0,0 0 0 0 0,1 0 0 0 0,-1 1 0 0 0,0-1 0 0 0,1 0 0 0 0,-1 0 0 0 0,1 0 0 0 0,-1 0 0 0 0,1 1 0 0 0,-1 1 0 0 0,0 3 0 0 0,-5 5 0 0 0,4-7 0 0 0,-1 1 0 0 0,1-1 0 0 0,0 1 0 0 0,1 0 0 0 0,-1-1 0 0 0,1 1 0 0 0,0 0 0 0 0,0 0 0 0 0,0 6 0 0 0,1-2 0 0 0,3 0 0 0 0,1-7 0 0 0,1-1 0 0 0,-1 1 0 0 0,1-1 0 0 0,0 0 0 0 0,-1-1 0 0 0,1 1 0 0 0,0-1 0 0 0,5 0 0 0 0,-5 0 0 0 0,34 2 0 0 0,-3-1 0 0 0,-1 2 0 0 0,42 8 0 0 0,-77-11 0 0 0,6 1 0 0 0,0 1 0 0 0,-1 0 0 0 0,1 0 0 0 0,0 1 0 0 0,-1-1 0 0 0,1 1 0 0 0,9 7 0 0 0,-6-3 0 0 0,-9-6 0 0 0,1 0 0 0 0,-1 0 0 0 0,0 0 0 0 0,0 0 0 0 0,0 1 0 0 0,0-1 0 0 0,0 0 0 0 0,0 0 0 0 0,0 0 0 0 0,0 0 0 0 0,0 0 0 0 0,0 0 0 0 0,-1 0 0 0 0,1 0 0 0 0,0 0 0 0 0,-1 0 0 0 0,1 0 0 0 0,-1 0 0 0 0,1 0 0 0 0,-1 0 0 0 0,1 0 0 0 0,-1 0 0 0 0,0 0 0 0 0,1-1 0 0 0,-1 1 0 0 0,0 0 0 0 0,0 0 0 0 0,-1 0 0 0 0,-2 3 0 0 0,1-1 0 0 0,-2 0 0 0 0,1 0 0 0 0,-8 5 0 0 0,-27 10 0 0 0,-1 0 0 0 0,-80 21 0 0 0,113-38 0 0 0,-13 3 0 0 0,11 0 0 0 0,7-3 0 0 0,-1 1 0 0 0,1-1 0 0 0,-1 1 0 0 0,1 0 0 0 0,0 0 0 0 0,0 0 0 0 0,0 0 0 0 0,0 0 0 0 0,0 0 0 0 0,-2 3 0 0 0,-1 2 0 0 0,2-4 0 0 0,-6 12 0 0 0,-3 10-139 0 0,8-18-283 0 0,0 0 0 0 0,0 0 0 0 0,-4 14 1 0 0,2-3 255 0 0,5-9 166 0 0,2-8 0 0 0,0 1 0 0 0,-1-1 0 0 0,1 1 0 0 0,0-1 0 0 0,0 0 0 0 0,0 1 0 0 0,0-1 0 0 0,0 0 0 0 0,0 0 0 0 0,0 0 0 0 0,0 0 0 0 0,1 0 0 0 0,-1 0 0 0 0,0 0 0 0 0,1 0 0 0 0,-1 0 0 0 0,1-1 0 0 0,-1 1 0 0 0,1 0 0 0 0,2 0 0 0 0,4 1 0 0 0,1 0 0 0 0,15 1 0 0 0,-8-1 0 0 0,38 5 0 0 0,-32-5 0 0 0,0 1 0 0 0,0 1 0 0 0,35 12 0 0 0,-51-14 4 0 0,12 5 145 0 0,-1 0 1 0 0,26 15-1 0 0,-38-19-138 0 0,-1 0 0 0 0,1 0 0 0 0,-1 1 0 0 0,1-1 0 0 0,-1 1 0 0 0,0 0 0 0 0,-1 0 1 0 0,1 1-1 0 0,-1-1 0 0 0,0 1 0 0 0,0 0 0 0 0,0 0 0 0 0,2 6 0 0 0,-4-8 22 0 0,0 0 0 0 0,0 1-1 0 0,-1-1 1 0 0,1 0 0 0 0,-1 0 0 0 0,0 0 0 0 0,0 0 0 0 0,0 1-1 0 0,-1-1 1 0 0,1 0 0 0 0,-1 0 0 0 0,0 0 0 0 0,1 0 0 0 0,-1 0-1 0 0,-1 0 1 0 0,1 0 0 0 0,0 0 0 0 0,-1 0 0 0 0,1-1 0 0 0,-1 1-1 0 0,0 0 1 0 0,0-1 0 0 0,0 0 0 0 0,-5 5 0 0 0,-3 3 108 0 0,-2 0 0 0 0,1-1 0 0 0,-27 15 0 0 0,-15 4-141 0 0,-1-2 0 0 0,-89 28 0 0 0,117-44 0 0 0,-190 54-876 0 0,209-62 582 0 0,0-1 0 0 0,-1 0-1 0 0,-11 0 1 0 0,2 0-2794 0 0,14-1 2435 0 0,3 0-5145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5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0 11975 0 0,'0'0'267'0'0,"0"0"42"0"0,0 0 17 0 0,0 0-28 0 0,-1 2-196 0 0,-60 43 1852 0 0,-8-2 121 0 0,60-38-2051 0 0,-1-1-1 0 0,0 0 1 0 0,0 0-1 0 0,0-1 1 0 0,-19 3-1 0 0,14-4 157 0 0,0 0-1 0 0,0 2 1 0 0,1 0 0 0 0,-1 0-1 0 0,1 2 1 0 0,0 0 0 0 0,0 0-1 0 0,0 1 1 0 0,1 1 0 0 0,-21 16-1 0 0,-3 7-179 0 0,1 1 0 0 0,2 2 0 0 0,-58 74 0 0 0,25-14 0 0 0,59-81 0 0 0,1 0 0 0 0,0 1 0 0 0,1 0 0 0 0,0 0 0 0 0,-5 23 0 0 0,10-35 4 0 0,1 0 0 0 0,-1 0-1 0 0,1-1 1 0 0,0 1 0 0 0,0 0 0 0 0,0 0-1 0 0,0 0 1 0 0,0-1 0 0 0,0 1 0 0 0,0 0-1 0 0,1 0 1 0 0,-1-1 0 0 0,1 1-1 0 0,-1 0 1 0 0,1 0 0 0 0,-1-1 0 0 0,1 1-1 0 0,0-1 1 0 0,0 1 0 0 0,0-1 0 0 0,0 1-1 0 0,0-1 1 0 0,0 1 0 0 0,1-1 0 0 0,-1 0-1 0 0,0 0 1 0 0,1 1 0 0 0,-1-1-1 0 0,1 0 1 0 0,-1 0 0 0 0,1-1 0 0 0,-1 1-1 0 0,1 0 1 0 0,0 0 0 0 0,2 0 0 0 0,5 2 202 0 0,1-1 0 0 0,0 0 1 0 0,0-1-1 0 0,0 0 0 0 0,11 0 1 0 0,-19-1-140 0 0,156-4 1968 0 0,-10-1-1414 0 0,101 4-621 0 0,-186 2 2 0 0,-39 0-222 0 0,0 0 1 0 0,0-2 0 0 0,31-5-1 0 0,-53 6-288 0 0,-2 0-72 0 0,0 0-285 0 0,0 0-126 0 0,0 0-711 0 0,0 0-2872 0 0,0 0-1226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5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39 10135 0 0,'0'0'464'0'0,"0"0"-9"0"0,0 0-155 0 0,-4 7 1036 0 0,2-4 2217 0 0,2-3-3435 0 0,-1 1 0 0 0,1-1 0 0 0,0 0-1 0 0,-1 1 1 0 0,1-1 0 0 0,0 0 0 0 0,0 1-1 0 0,0-1 1 0 0,-1 0 0 0 0,1 1 0 0 0,0-1 0 0 0,0 0-1 0 0,0 1 1 0 0,0-1 0 0 0,0 0 0 0 0,0 1-1 0 0,-1-1 1 0 0,1 1 0 0 0,0-1 0 0 0,0 0 0 0 0,0 1-1 0 0,0-1 1 0 0,1 1 0 0 0,-1-1 0 0 0,0 0-1 0 0,0 1 1 0 0,0-1 0 0 0,0 1 0 0 0,0-1 0 0 0,0 0-1 0 0,1 1 1 0 0,-1-1 0 0 0,0 1 0 0 0,1-1-21 0 0,0 1 0 0 0,0 0 0 0 0,0-1 0 0 0,0 1 0 0 0,0-1 0 0 0,0 0 0 0 0,0 1 0 0 0,0-1 0 0 0,0 0 0 0 0,0 1 0 0 0,0-1 0 0 0,2 0 0 0 0,4 0-107 0 0,0 0 1 0 0,0 0 0 0 0,8-2-1 0 0,97-23 908 0 0,-17 3-183 0 0,-67 16-1123 0 0,-12 2-673 0 0,1 1 0 0 0,-1 1-1 0 0,0 0 1 0 0,33 1 0 0 0,-33 3-454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5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25 13823 0 0,'0'0'315'0'0,"-2"1"45"0"0,-27 16 433 0 0,-2 3-678 0 0,30-19 250 0 0,1-1 122 0 0,2 1 22 0 0,12 2-138 0 0,0-1-1 0 0,1-1 0 0 0,-1 0 1 0 0,1 0-1 0 0,-1-1 1 0 0,26-4-1 0 0,89-25 773 0 0,-88 19-760 0 0,60-9 1 0 0,-52 12-4385 0 0,-35 3 2467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19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63 10135 0 0,'18'-5'355'0'0,"10"-2"-62"0"0,-1-2 0 0 0,0-1 0 0 0,31-15 0 0 0,-42 18 1629 0 0,-12 8 948 0 0,-8 6-1965 0 0,-7 5-401 0 0,-1 0 1 0 0,0-2-1 0 0,0 1 0 0 0,-24 14 0 0 0,-19 17 1071 0 0,-84 63-1557 0 0,93-73-19 0 0,-62 54 0 0 0,-81 89 1 0 0,183-169 0 0 0,-1 1 0 0 0,1-1 0 0 0,-10 16 0 0 0,15-22 0 0 0,1 1 0 0 0,0-1 0 0 0,-1 0 0 0 0,1 1 0 0 0,0-1 0 0 0,0 0 0 0 0,0 1 0 0 0,-1-1 0 0 0,1 1 0 0 0,0-1 0 0 0,0 1 0 0 0,0-1 0 0 0,0 0 0 0 0,0 1 0 0 0,0-1 0 0 0,0 1 0 0 0,0-1 0 0 0,0 1 0 0 0,0 0 0 0 0,1 0 0 0 0,0 0 0 0 0,0 0 0 0 0,-1-1 0 0 0,1 1 0 0 0,0 0 0 0 0,0 0 0 0 0,1-1 0 0 0,-1 1 0 0 0,0-1 0 0 0,0 1 0 0 0,0-1 0 0 0,0 1 0 0 0,0-1 0 0 0,1 1 0 0 0,-1-1 0 0 0,0 0 0 0 0,0 0 0 0 0,2 0 0 0 0,25 2 0 0 0,-14-3 0 0 0,0 0 0 0 0,0-1 0 0 0,26-6 0 0 0,41-18 0 0 0,-28 8 0 0 0,-33 12 0 0 0,25-8 0 0 0,65-12 0 0 0,-100 25 0 0 0,-10 1 0 0 0,1-1 0 0 0,-1 1 0 0 0,1 0 0 0 0,-1 0 0 0 0,1 0 0 0 0,-1 1 0 0 0,0-1 0 0 0,1 0 0 0 0,-1 0 0 0 0,0 0 0 0 0,1 0 0 0 0,-1 0 0 0 0,1 0 0 0 0,-1 0 0 0 0,0 1 0 0 0,1-1 0 0 0,-1 0 0 0 0,0 0 0 0 0,1 1 0 0 0,-1-1 0 0 0,1 1 0 0 0,-1 0 0 0 0,0 0 0 0 0,-1 0 0 0 0,1 0 0 0 0,0 0 0 0 0,0 0 0 0 0,-1 0 0 0 0,1 0 0 0 0,0 0 0 0 0,-1-1 0 0 0,1 1 0 0 0,-1 0 0 0 0,1 0 0 0 0,-1 0 0 0 0,0 0 0 0 0,1 0 0 0 0,-2 1 0 0 0,-14 15 0 0 0,15-16 0 0 0,-7 6 0 0 0,-1 0 0 0 0,1 0 0 0 0,-1-1 0 0 0,0 0 0 0 0,-1-1 0 0 0,-10 5 0 0 0,-63 21 0 0 0,56-21 0 0 0,17-8 0 0 0,-19 8 0 0 0,-2 4 0 0 0,30-13 0 0 0,1-1 0 0 0,-1 0 0 0 0,0 0 0 0 0,1 1 0 0 0,-1-1 0 0 0,0 1 0 0 0,1-1 0 0 0,-1 0 0 0 0,0 1 0 0 0,1-1 0 0 0,-1 1 0 0 0,1 0 0 0 0,-1-1 0 0 0,1 1 0 0 0,-1-1 0 0 0,1 1 0 0 0,-1 0 0 0 0,1-1 0 0 0,0 1 0 0 0,-1 1 0 0 0,0 1 0 0 0,-24 27 590 0 0,16-21-104 0 0,1 0 0 0 0,-9 15 0 0 0,13-15-486 0 0,1 1 0 0 0,3-10 0 0 0,0 1 0 0 0,0-1 0 0 0,0 0 0 0 0,-1 1 0 0 0,1-1 0 0 0,0 0 0 0 0,0 1 0 0 0,0-1 0 0 0,0 0 0 0 0,0 1 0 0 0,0-1 0 0 0,0 1 0 0 0,0-1 0 0 0,0 0 0 0 0,0 1 0 0 0,0-1 0 0 0,0 0 0 0 0,0 1 0 0 0,0-1 0 0 0,0 0 0 0 0,1 1 0 0 0,-1-1 0 0 0,0 0 0 0 0,0 1 0 0 0,0-1 0 0 0,0 0 0 0 0,1 1 0 0 0,-1-1 0 0 0,0 0 0 0 0,0 0 0 0 0,1 1 0 0 0,-1-1 0 0 0,0 0 0 0 0,0 0 0 0 0,1 0 0 0 0,-1 1 0 0 0,0-1 0 0 0,1 0 0 0 0,-1 0 0 0 0,0 0 0 0 0,1 0 0 0 0,-1 0 0 0 0,0 1 0 0 0,1-1 0 0 0,-1 0 0 0 0,0 0 0 0 0,1 0 0 0 0,-1 0 0 0 0,1 0 0 0 0,-1 0 0 0 0,1 0 0 0 0,-1 0 0 0 0,4 0 0 0 0,-1 1 0 0 0,0-1 0 0 0,1 0 0 0 0,-1 0 0 0 0,1 0 0 0 0,-1-1 0 0 0,1 1 0 0 0,-1-1 0 0 0,5-1 0 0 0,31-12 0 0 0,-21 7 0 0 0,119-38 0 0 0,-137 45 0 0 0,0 0 0 0 0,0 0 0 0 0,0 0 0 0 0,0 0 0 0 0,-1 1 0 0 0,1-1 0 0 0,0 0 0 0 0,0 0 0 0 0,0 0 0 0 0,0 1 0 0 0,0-1 0 0 0,0 0 0 0 0,0 0 0 0 0,0 0 0 0 0,0 0 0 0 0,0 1 0 0 0,0-1 0 0 0,0 0 0 0 0,0 0 0 0 0,0 0 0 0 0,0 1 0 0 0,0-1 0 0 0,0 0 0 0 0,0 0 0 0 0,0 0 0 0 0,0 0 0 0 0,0 1 0 0 0,0-1 0 0 0,1 0 0 0 0,-1 0 0 0 0,0 0 0 0 0,0 0 0 0 0,0 1 0 0 0,0-1 0 0 0,0 0 0 0 0,0 0 0 0 0,0 0 0 0 0,1 0 0 0 0,-1 0 0 0 0,0 0 0 0 0,0 1 0 0 0,0-1 0 0 0,0 0 0 0 0,1 0 0 0 0,-1 0 0 0 0,0 0 0 0 0,0 0 0 0 0,0 0 0 0 0,1 0 0 0 0,-1 0 0 0 0,0 0 0 0 0,0 0 0 0 0,0 0 0 0 0,1 0 0 0 0,-1 0 0 0 0,0 0 0 0 0,0 0 0 0 0,0 0 0 0 0,0 0 0 0 0,1 0 0 0 0,-1 0 0 0 0,0 0 0 0 0,0 0 0 0 0,0 0 0 0 0,1-1 0 0 0,-8 12 0 0 0,-4 0-133 0 0,0-1 1 0 0,-1 0-1 0 0,0-1 0 0 0,-1 0 1 0 0,-14 8-1 0 0,6-5-455 0 0,-7 4 279 0 0,-47 20 0 0 0,13-8 319 0 0,-6-4-10 0 0,61-22 0 0 0,6-2 0 0 0,-1 1 0 0 0,1-1 0 0 0,0 0 0 0 0,0 1 0 0 0,-1-1 0 0 0,1 1 0 0 0,0 0 0 0 0,0-1 0 0 0,-1 1 0 0 0,1 0 0 0 0,0 0 0 0 0,0 0 0 0 0,0 0 0 0 0,0 0 0 0 0,0 0 0 0 0,0 0 0 0 0,1 0 0 0 0,-1 0 0 0 0,-1 2 0 0 0,0-1 0 0 0,-5 14 0 0 0,-3 14 0 0 0,4-9 0 0 0,-1 0 0 0 0,-1-1 0 0 0,-20 36 0 0 0,1-15 0 0 0,-56 60 0 0 0,55-69 0 0 0,1 1 0 0 0,-41 65 0 0 0,66-93 11 0 0,0 0 0 0 0,0-1-1 0 0,0 2 1 0 0,0-1 0 0 0,0 7-1 0 0,2-11 24 0 0,0-1-1 0 0,0 1 1 0 0,0-1 0 0 0,0 1-1 0 0,0-1 1 0 0,0 1 0 0 0,1-1-1 0 0,-1 1 1 0 0,0-1 0 0 0,0 0-1 0 0,0 1 1 0 0,1-1 0 0 0,-1 1-1 0 0,0-1 1 0 0,1 1 0 0 0,-1-1-1 0 0,0 0 1 0 0,1 1 0 0 0,-1-1-1 0 0,1 0 1 0 0,-1 1 0 0 0,0-1-1 0 0,1 0 1 0 0,-1 0 0 0 0,1 1-1 0 0,11 4 412 0 0,-5-4-378 0 0,0 1-1 0 0,1-1 1 0 0,-1 0-1 0 0,0-1 0 0 0,0 1 1 0 0,0-2-1 0 0,0 1 1 0 0,1-1-1 0 0,10-2 1 0 0,8-4-121 0 0,32-12 1 0 0,-22 7 103 0 0,33-11-257 0 0,109-32 616 0 0,-143 46-1155 0 0,0 2 0 0 0,1 2 0 0 0,39-2 0 0 0,-47 7-6760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09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33 19351 0 0,'5'-8'314'0'0,"-4"5"-75"0"0,1 1 1 0 0,0-1-1 0 0,0 0 1 0 0,0 1-1 0 0,6-6 1 0 0,-8 8-227 0 0,0 0 1 0 0,0 0-1 0 0,0-1 1 0 0,1 1-1 0 0,-1 0 1 0 0,0 0-1 0 0,1-1 1 0 0,-1 1-1 0 0,0 0 1 0 0,1 0-1 0 0,-1 0 1 0 0,0 0-1 0 0,1-1 1 0 0,-1 1-1 0 0,0 0 1 0 0,1 0-1 0 0,-1 0 1 0 0,0 0-1 0 0,1 0 1 0 0,-1 0 0 0 0,1 0-1 0 0,-1 0 1 0 0,1 1-13 0 0,0-1 1 0 0,-1 1 0 0 0,1 0 0 0 0,-1-1 0 0 0,1 1 0 0 0,-1 0 0 0 0,1 0 0 0 0,-1 0 0 0 0,1-1-1 0 0,-1 1 1 0 0,0 0 0 0 0,0 0 0 0 0,1 0 0 0 0,-1 0 0 0 0,0 0 0 0 0,0 0 0 0 0,0 0 0 0 0,0 0 0 0 0,0 1-1 0 0,-2 25-7 0 0,2-18 9 0 0,-3 14-3 0 0,0 0 0 0 0,-2 0 0 0 0,0-1 0 0 0,-2 0 0 0 0,0 0 0 0 0,-17 33 0 0 0,-77 121 0 0 0,61-111 0 0 0,4-5 0 0 0,-172 301 0 0 0,166-287 3 0 0,-56 75 0 0 0,-60 59-70 0 0,144-192-725 0 0,13-16 285 0 0,1 0 65 0 0,2-2 292 0 0,22-30 145 0 0,2 1 0 0 0,57-54-1 0 0,-65 69 61 0 0,2-1 264 0 0,23-17-1 0 0,-37 30-241 0 0,0 0 0 0 0,0 0 0 0 0,0 1-1 0 0,0 0 1 0 0,1 0 0 0 0,0 1 0 0 0,-1 0 0 0 0,15-3 0 0 0,-17 5-42 0 0,-1 0 0 0 0,0 0 0 0 0,1 0 0 0 0,-1 1 1 0 0,1-1-1 0 0,-1 1 0 0 0,0 0 0 0 0,0 0 0 0 0,1 0 0 0 0,-1 0 0 0 0,0 1 0 0 0,0-1 0 0 0,0 1 0 0 0,0 0 0 0 0,0 0 0 0 0,-1 0 0 0 0,1 0 0 0 0,3 4 1 0 0,5 5-64 0 0,-2 0 0 0 0,1 1 0 0 0,7 13 0 0 0,-3-4 81 0 0,-11-17-53 0 0,3 4 0 0 0,0 1 0 0 0,0 0 0 0 0,0 0 0 0 0,3 11 0 0 0,-2-6 17 0 0,-6-13-43 0 0,0 0-1 0 0,0 0 1 0 0,-1 0 0 0 0,1 0 0 0 0,0 0-1 0 0,-1 0 1 0 0,1 0 0 0 0,-1 1 0 0 0,1-1-1 0 0,-1 0 1 0 0,0 0 0 0 0,1 1 0 0 0,-1-1-1 0 0,0 0 1 0 0,0 0 0 0 0,0 1-1 0 0,0-1 1 0 0,0 0 0 0 0,0 1 0 0 0,0-1-1 0 0,-1 0 1 0 0,1 0 0 0 0,0 1 0 0 0,-1-1-1 0 0,1 0 1 0 0,-1 0 0 0 0,1 0 0 0 0,-1 1-1 0 0,0-1 1 0 0,1 0 0 0 0,-1 0 0 0 0,0 0-1 0 0,-1 1 1 0 0,-2 2-239 0 0,-1 1-1 0 0,0-1 1 0 0,-1 0-1 0 0,1-1 0 0 0,-1 1 1 0 0,0-1-1 0 0,-10 4 1 0 0,5-3-1059 0 0,-1 0-1 0 0,0 0 1 0 0,-12 1 0 0 0,22-5-211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1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2759 0 0,'0'0'107'0'0,"0"0"-19"0"0,0 0 60 0 0,0 0 233 0 0,0 0 106 0 0,0 0 22 0 0,0 0-66 0 0,0 0-222 0 0,0 0 166 0 0,0 0 101 0 0,0 0 21 0 0,0 0 3 0 0,0 0 0 0 0,0 0 0 0 0,0 0 0 0 0,0 0 0 0 0,0 0 0 0 0,0 0 0 0 0,0 0 0 0 0,0 0-69 0 0,0 0-222 0 0,0 0 166 0 0,0 0 101 0 0,0 0 21 0 0,0 0-66 0 0,0 0-222 0 0,0 0 166 0 0,0 0 101 0 0,0 0 21 0 0,0 0 3 0 0,0 0 0 0 0,0 0 0 0 0,0 0 0 0 0,0 0-69 0 0,0 2-294 0 0,5 8-133 0 0,-2 2-16 0 0,-2-9 0 0 0,0 1 0 0 0,0-1 0 0 0,0 1 0 0 0,0-1 0 0 0,0 1 0 0 0,1-1 0 0 0,-1 0 0 0 0,1 0 0 0 0,4 6 0 0 0,0 0 0 0 0,7 13 0 0 0,0 1 0 0 0,-2 0 0 0 0,-1 0 0 0 0,-1 1 0 0 0,-1 0 0 0 0,8 44 0 0 0,-13-58 0 0 0,-2-7 0 0 0,-1 0 0 0 0,1 0 0 0 0,-1 0 0 0 0,1-1 0 0 0,-1 1 0 0 0,0 0 0 0 0,0 0 0 0 0,0 0 0 0 0,-1 4 0 0 0,1-2 0 0 0,-1 0 0 0 0,0 0 0 0 0,0 0 0 0 0,-1 0 0 0 0,1-1 0 0 0,-1 1 0 0 0,0 0 0 0 0,0-1 0 0 0,-1 1 0 0 0,0-1 0 0 0,1 0 0 0 0,-1 0 0 0 0,0 0 0 0 0,-8 7 0 0 0,-1 0 0 0 0,-1-1 0 0 0,-1 0 0 0 0,-17 9 0 0 0,14-8 0 0 0,-18 13 0 0 0,28-18 10 0 0,-20 13-84 0 0,26-18-263 0 0,1-1-138 0 0,0 0-33 0 0,1 1-72 0 0,1 1 221 0 0,0 0-1 0 0,1 0 1 0 0,-1 0-1 0 0,1 0 1 0 0,0-1-1 0 0,-1 1 1 0 0,6 1-1 0 0,5 0-664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0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5 6447 0 0,'0'0'298'0'0,"0"0"-10"0"0,2 0-188 0 0,-1-1 122 0 0,0 0 1 0 0,0 1 0 0 0,1-1-1 0 0,-1 1 1 0 0,0-1 0 0 0,1 1-1 0 0,-1 0 1 0 0,1 0-1 0 0,-1-1 1 0 0,0 1 0 0 0,1 0-1 0 0,-1 0 1 0 0,1 0 0 0 0,-1 0-1 0 0,0 1 1 0 0,1-1-1 0 0,-1 0 1 0 0,1 1 0 0 0,1 0-1 0 0,3 1-160 0 0,-4-2 450 0 0,-2 0 0 0 0,0 0 0 0 0,0 0 0 0 0,10 7 1024 0 0,-9-5-1396 0 0,1 0 0 0 0,-1 1 0 0 0,0-1 1 0 0,-1 0-1 0 0,1 1 0 0 0,0-1 0 0 0,-1 0 0 0 0,1 1 0 0 0,-1-1 0 0 0,0 1 0 0 0,0-1 0 0 0,0 1 0 0 0,0-1 0 0 0,0 1 0 0 0,0-1 0 0 0,-2 4 0 0 0,-1 9 309 0 0,-8 21 0 0 0,7-25-144 0 0,-23 81 322 0 0,13-42-636 0 0,-38 94-1 0 0,27-93-223 0 0,-6 13-646 0 0,-23 67-1 0 0,51-121 808 0 0,2-7-298 0 0,4-3-312 0 0,-1-1 0 0 0,1 1 1 0 0,0 0-1 0 0,-1 0 0 0 0,1-1 1 0 0,-1 0-1 0 0,4-1 0 0 0,9-4-4286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0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91 4607 0 0,'1'-1'208'0'0,"4"-5"-151"0"0,0 1 0 0 0,0-1 0 0 0,4-8 0 0 0,3-2-45 0 0,-8 9-7 0 0,-2 4 205 0 0,0 1-1 0 0,-1-1 1 0 0,1 1 0 0 0,0 0-1 0 0,0 0 1 0 0,5-4-1 0 0,-7 6-77 0 0,0 0-1 0 0,1 0 1 0 0,-1 0-1 0 0,0-1 0 0 0,1 1 1 0 0,-1 0-1 0 0,0 0 0 0 0,0 0 1 0 0,1-1-1 0 0,-1 1 0 0 0,0 0 1 0 0,0 0-1 0 0,0 0 1 0 0,1-1-1 0 0,-1 1 0 0 0,0 0 1 0 0,0-1-1 0 0,0 1 0 0 0,0 0 1 0 0,0 0-1 0 0,1-1 1 0 0,-1 1-1 0 0,0 0 0 0 0,0-1 1 0 0,0 1-1 0 0,0 0 0 0 0,0-1 1 0 0,0 1-1 0 0,-6-4 5645 0 0,-3 0-2638 0 0,9 5-2983 0 0,-11 30-146 0 0,-12 48-1 0 0,8-19-8 0 0,-58 151 0 0 0,38-113 0 0 0,-32 105 1440 0 0,63-188-1119 0 0,-3 27-1 0 0,5-29-429 0 0,0-1 1 0 0,0 0-1 0 0,-6 15 1 0 0,3-13-732 0 0,6-11-11 0 0,3-8 86 0 0,9-26-3240 0 0,-10 21 1334 0 0,4-9-2492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0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11975 0 0,'0'0'547'0'0,"0"0"-11"0"0,0 0-271 0 0,0 0 133 0 0,0 0 91 0 0,0 13 1044 0 0,1 17 83 0 0,-2-29-1615 0 0,1 0 0 0 0,0 1 0 0 0,0-1-1 0 0,0 0 1 0 0,1 1 0 0 0,-1-1 0 0 0,0 0 0 0 0,0 0-1 0 0,1 1 1 0 0,-1-1 0 0 0,1 0 0 0 0,-1 0-1 0 0,1 1 1 0 0,-1-1 0 0 0,1 0 0 0 0,0 0 0 0 0,0 0-1 0 0,-1 0 1 0 0,1 0 0 0 0,0 0 0 0 0,2 1 0 0 0,0 1-3 0 0,-1-2 52 0 0,0 1-1 0 0,0-1 1 0 0,0 0 0 0 0,0 1-1 0 0,1-1 1 0 0,-1 0 0 0 0,0 0-1 0 0,1 0 1 0 0,-1-1 0 0 0,1 1-1 0 0,-1-1 1 0 0,1 1-1 0 0,-1-1 1 0 0,1 0 0 0 0,-1 0-1 0 0,1 0 1 0 0,3 0 0 0 0,6-2 317 0 0,0 1 0 0 0,16-6 0 0 0,-21 5-330 0 0,20-6-26 0 0,0-2 0 0 0,-1-1 0 0 0,27-15 0 0 0,-22 10-160 0 0,43-15 1 0 0,-72 31-1256 0 0,-2 0-511 0 0,0 0-107 0 0,0 0-24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0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10135 0 0,'0'0'231'0'0,"0"0"29"0"0,0 0 19 0 0,0 0 105 0 0,0 0 410 0 0,-1 2 184 0 0,-9 10-501 0 0,1 0 1 0 0,0 1 0 0 0,1 1-1 0 0,0-1 1 0 0,1 1-1 0 0,1 0 1 0 0,0 1 0 0 0,-4 18-1 0 0,-16 63-469 0 0,-66 158 0 0 0,51-155-72 0 0,32-77-748 0 0,8-20-332 0 0,1-2-2676 0 0,0 0-1148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0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13823 0 0,'0'0'315'0'0,"0"0"45"0"0,0 0 21 0 0,0 0-49 0 0,0 0-149 0 0,0 0 194 0 0,0 0 110 0 0,0 0 22 0 0,0 0-66 0 0,0 1-294 0 0,-4 26 563 0 0,2-1 1 0 0,1 48-1 0 0,2-41-748 0 0,-5 43-1 0 0,0-45 37 0 0,0 1 0 0 0,0 0 0 0 0,-3 0 0 0 0,-19 59 0 0 0,4-42 0 0 0,-33 54 0 0 0,17-35 0 0 0,36-64-26 0 0,-1 1-1 0 0,0-1 0 0 0,-1 1 1 0 0,-4 4-1 0 0,7-8-669 0 0,1-1-257 0 0,0 0-58 0 0,0 0-80 0 0,0 0-286 0 0,2-3-126 0 0,10-13-29 0 0,-1-4-4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07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10135 0 0,'0'0'464'0'0,"0"0"-9"0"0,0 0-223 0 0,0 0 156 0 0,1-1 100 0 0,3-3-90 0 0,0 0 0 0 0,0 1 0 0 0,1-1 0 0 0,-1 1 0 0 0,1 0-1 0 0,0 0 1 0 0,0 1 0 0 0,8-4 0 0 0,-11 6 114 0 0,-2 0 0 0 0,0 0-69 0 0,1 0-294 0 0,7 3-61 0 0,-7-3 283 0 0,-1 0 117 0 0,6 2 309 0 0,8 7-493 0 0,-12-8-303 0 0,1 0-1 0 0,-1 1 1 0 0,1-1 0 0 0,-1 0-1 0 0,1 0 1 0 0,-1-1 0 0 0,1 1-1 0 0,-1 0 1 0 0,1-1 0 0 0,0 0-1 0 0,-1 0 1 0 0,1 0-1 0 0,0 0 1 0 0,-1 0 0 0 0,1 0-1 0 0,0 0 1 0 0,-1-1 0 0 0,1 0-1 0 0,0 1 1 0 0,-1-1 0 0 0,1 0-1 0 0,3-2 1 0 0,4-1 0 0 0,17-8-313 0 0,-1 0-1 0 0,0-2 1 0 0,34-24 0 0 0,-21 13-265 0 0,-30 19 485 0 0,32-19-410 0 0,71-34 0 0 0,-97 52-997 0 0,-4 1-3960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0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9 8287 0 0,'0'0'191'0'0,"0"0"26"0"0,0 0 9 0 0,0 0 42 0 0,2-1 158 0 0,14-6 2630 0 0,-15 6-2544 0 0,-1 1 0 0 0,0 0 0 0 0,0 0 0 0 0,0 0 0 0 0,0 0 0 0 0,0 0 0 0 0,0 0 0 0 0,0 0-69 0 0,0 2-294 0 0,-2 11-142 0 0,-1-1-1 0 0,-9 25 1 0 0,1-3-11 0 0,-35 174 4 0 0,23-103 0 0 0,20-88 0 0 0,-38 150 0 0 0,39-161-583 0 0,1-3-46 0 0,0 0-1 0 0,0-1 0 0 0,0 1 1 0 0,1 0-1 0 0,-1 0 1 0 0,1-1-1 0 0,0 1 1 0 0,0 3-1 0 0,0-6-905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0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4 10135 0 0,'0'0'231'0'0,"0"0"29"0"0,0 0 19 0 0,2 0-41 0 0,3-3-112 0 0,-3 3 267 0 0,-2 0 106 0 0,0 0 11 0 0,0 0 2 0 0,0 0 0 0 0,0 0 0 0 0,0 0 0 0 0,0 0 0 0 0,0 0 0 0 0,0 0 0 0 0,3 22 49 0 0,-2-19-499 0 0,-1 0 0 0 0,1 0 0 0 0,-1 0 0 0 0,1 0 1 0 0,-1 0-1 0 0,0 0 0 0 0,0 0 0 0 0,-1 5 0 0 0,-40 136 1986 0 0,-29 44-2048 0 0,50-131 0 0 0,-7 19 0 0 0,-17 81 0 0 0,39-135 0 0 0,2-6 0 0 0,0 0 0 0 0,-1 17 0 0 0,1-16 9 0 0,1-12-44 0 0,1 0 0 0 0,0-1 0 0 0,1 1 0 0 0,-1 0 0 0 0,1 6 0 0 0,0-9-1016 0 0,11-8-2683 0 0,-1-1-1720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09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73 8287 0 0,'0'0'191'0'0,"-2"1"26"0"0,1-1-185 0 0,-1 0-1 0 0,1 0 1 0 0,0 1-1 0 0,0-1 1 0 0,-1 0-1 0 0,1 1 1 0 0,0-1-1 0 0,0 1 1 0 0,0 0-1 0 0,-1-1 1 0 0,0 2-1 0 0,-16 9 47 0 0,18-11-44 0 0,0 0 0 0 0,-1 0 0 0 0,1 1 0 0 0,0-1 0 0 0,0 0 0 0 0,-1 0 0 0 0,1 0 0 0 0,0 1 0 0 0,0-1-1 0 0,-1 0 1 0 0,1 0 0 0 0,0 1 0 0 0,0-1 0 0 0,-1 0 0 0 0,1 1 0 0 0,0-1 0 0 0,0 0 0 0 0,0 0 0 0 0,0 1 0 0 0,0-1-1 0 0,-1 0 1 0 0,1 1 0 0 0,0-1 0 0 0,0 0 0 0 0,0 1 0 0 0,0-1 0 0 0,0 0 0 0 0,0 1 0 0 0,0-1 0 0 0,0 1 0 0 0,0-1-1 0 0,0 0 1 0 0,0 1 0 0 0,1-1 0 0 0,-1 1 0 0 0,1 0 237 0 0,-1 0 0 0 0,1 0 0 0 0,0 0 1 0 0,0 0-1 0 0,0 0 0 0 0,0 0 0 0 0,0 0 0 0 0,0 0 0 0 0,2 1 0 0 0,2 1 427 0 0,-1-1 0 0 0,0 0 0 0 0,0 0 0 0 0,1 0 0 0 0,8 2 0 0 0,-3-3-419 0 0,0 0 0 0 0,0-1-1 0 0,-1 0 1 0 0,1-1 0 0 0,0 0-1 0 0,0 0 1 0 0,0-1 0 0 0,11-4-1 0 0,76-31 1185 0 0,-74 27-1251 0 0,24-11-194 0 0,49-19-19 0 0,-84 35 120 0 0,0 0-4440 0 0,-12 5 2787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1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306 169 15663 0 0,'0'0'356'0'0,"0"0"50"0"0,0 0 20 0 0,5 7 92 0 0,15 28-504 0 0,-14-27-14 0 0,-2-6 46 0 0,-1 1-1 0 0,1-1 1 0 0,0 1 0 0 0,0-1-1 0 0,0-1 1 0 0,0 1 0 0 0,1 0-1 0 0,-1-1 1 0 0,0 0-1 0 0,1 0 1 0 0,-1 0 0 0 0,1 0-1 0 0,8-1 1 0 0,-6 0 110 0 0,0-1 0 0 0,-1 0 0 0 0,1 0 1 0 0,0-1-1 0 0,-1 0 0 0 0,1 0 0 0 0,-1-1 0 0 0,10-4 0 0 0,-4 0 71 0 0,-1 0 0 0 0,1-1 1 0 0,-1-1-1 0 0,-1 0 0 0 0,0 0 0 0 0,0-1 0 0 0,0 0 0 0 0,11-18 0 0 0,-18 23-221 0 0,0 0 0 0 0,-1 1 0 0 0,0-1 0 0 0,0 0-1 0 0,0-1 1 0 0,-1 1 0 0 0,0 0 0 0 0,0 0 0 0 0,0-1 0 0 0,-1 1-1 0 0,1 0 1 0 0,-2-8 0 0 0,1 11-33 0 0,0-1 0 0 0,0 1 0 0 0,0 0-1 0 0,-1 0 1 0 0,1 0 0 0 0,0 0 0 0 0,-1 0 0 0 0,0 0-1 0 0,0 0 1 0 0,1 0 0 0 0,-1 0 0 0 0,0 0 0 0 0,0 0-1 0 0,-1 1 1 0 0,1-1 0 0 0,0 0 0 0 0,-1 1 0 0 0,1-1-1 0 0,-1 1 1 0 0,1-1 0 0 0,-1 1 0 0 0,0 0 0 0 0,1 0-1 0 0,-1-1 1 0 0,0 1 0 0 0,0 0 0 0 0,0 1 0 0 0,0-1-1 0 0,0 0 1 0 0,0 1 0 0 0,0-1 0 0 0,0 1 0 0 0,0-1-1 0 0,-3 1 1 0 0,-9 1-265 0 0,0 0 0 0 0,0 1 0 0 0,-1 0 0 0 0,1 1 0 0 0,0 1 0 0 0,-26 10 0 0 0,17-4 118 0 0,0 2-1 0 0,1 0 1 0 0,1 2-1 0 0,0 0 0 0 0,0 1 1 0 0,-25 26-1 0 0,18-13 420 0 0,0 1-1 0 0,3 1 1 0 0,-31 47-1 0 0,34-44 292 0 0,2 1 0 0 0,-20 48-1 0 0,34-69-381 0 0,1 1 0 0 0,0 1 1 0 0,1-1-1 0 0,1 1 0 0 0,0 0 0 0 0,1-1 0 0 0,1 1 0 0 0,0 0 0 0 0,2 19 0 0 0,-1-31-153 0 0,0 1-1 0 0,1 0 1 0 0,-1-1-1 0 0,1 1 1 0 0,0-1-1 0 0,0 1 0 0 0,1-1 1 0 0,-1 0-1 0 0,0 0 1 0 0,1 1-1 0 0,0-1 1 0 0,0 0-1 0 0,0 0 1 0 0,0 0-1 0 0,0-1 1 0 0,1 1-1 0 0,-1 0 1 0 0,1-1-1 0 0,0 0 1 0 0,0 0-1 0 0,0 0 1 0 0,0 0-1 0 0,0 0 0 0 0,0 0 1 0 0,0-1-1 0 0,1 1 1 0 0,-1-1-1 0 0,1 0 1 0 0,-1 0-1 0 0,1 0 1 0 0,-1-1-1 0 0,1 1 1 0 0,4-1-1 0 0,4 0-204 0 0,0-1 0 0 0,-1 0 0 0 0,1 0-1 0 0,0-1 1 0 0,-1-1 0 0 0,19-6 0 0 0,35-14-6943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19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10135 0 0,'0'0'231'0'0,"0"0"29"0"0,0 0 19 0 0,0 0 37 0 0,0 0 125 0 0,0 0 58 0 0,0 0 11 0 0,0 0 2 0 0,0 0 0 0 0,0 0 0 0 0,0 0 0 0 0,0 0 0 0 0,0 0 0 0 0,0 0 0 0 0,0 0 0 0 0,-1 1 0 0 0,-2 5-251 0 0,1 0-1 0 0,0 0 0 0 0,0-1 1 0 0,0 1-1 0 0,1 1 0 0 0,0-1 1 0 0,-1 6-1 0 0,-1 8-199 0 0,-7 15-61 0 0,-1 1 0 0 0,-2-2 0 0 0,-1 0 0 0 0,-25 44 0 0 0,-3 11-64 0 0,41-87-273 0 0,1-2-138 0 0,0 0-33 0 0,0 0-140 0 0,0 0-572 0 0,0 0-253 0 0,0 0-51 0 0,0 0-11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1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137 297 8287 0 0,'-10'-4'341'0'0,"1"2"-1"0"0,-1-1 1 0 0,0 2-1 0 0,1-1 1 0 0,-1 1-1 0 0,0 0 1 0 0,0 1-1 0 0,0 1 1 0 0,0-1-1 0 0,-11 3 1 0 0,20-3-261 0 0,0 0 1 0 0,0 0 0 0 0,1 0-1 0 0,-1 0 1 0 0,0 0 0 0 0,0 0-1 0 0,1-1 1 0 0,-1 1 0 0 0,0 0-1 0 0,0 0 1 0 0,1-1 0 0 0,-1 1-1 0 0,0-1 1 0 0,1 1 0 0 0,-1-1-1 0 0,0 0 1 0 0,-4-1 5921 0 0,26-4-5986 0 0,1 2 0 0 0,22-3 0 0 0,-7 2 884 0 0,-12 2-306 0 0,43 1-1 0 0,-41 2-628 0 0,33-5 0 0 0,-23 0 35 0 0,316-48 0 0 0,-308 44 0 0 0,1-2 0 0 0,63-25 0 0 0,84-46 0 0 0,-124 50 0 0 0,-56 25-6 0 0,-10 5-91 0 0,-1 1 1 0 0,1-1-1 0 0,-1 1 0 0 0,1 0 1 0 0,0 0-1 0 0,-1-1 1 0 0,1 2-1 0 0,5-2 0 0 0,-22 20-2700 0 0,12-15 2000 0 0,-1 1 0 0 0,1-1 1 0 0,-1 0-1 0 0,-5 5 0 0 0,-4 2-1250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2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10135 0 0,'0'0'464'0'0,"0"0"-9"0"0,0 0-155 0 0,0 0 443 0 0,-2 0 227 0 0,-3 4-811 0 0,0 0-1 0 0,0 0 0 0 0,0 1 1 0 0,1 0-1 0 0,-1-1 0 0 0,1 1 1 0 0,0 1-1 0 0,1-1 0 0 0,-1 1 1 0 0,1-1-1 0 0,0 1 1 0 0,0 0-1 0 0,-3 11 0 0 0,-2 9 525 0 0,2-1 1 0 0,-4 29-1 0 0,8-41-642 0 0,-8 44-41 0 0,-26 77 0 0 0,30-112-32 0 0,-7 45 0 0 0,12-66-305 0 0,1-1-138 0 0,0 0-33 0 0,0 0-140 0 0,0 0-572 0 0,0 0-253 0 0,0 0-51 0 0,0 0-11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2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10135 0 0,'0'0'464'0'0,"0"0"-9"0"0,0 2-223 0 0,-5 10 216 0 0,-1 0-1 0 0,0 0 1 0 0,0 0-1 0 0,-1-1 1 0 0,-1 0-1 0 0,0 0 1 0 0,-15 16-1 0 0,14-17-209 0 0,0 0 0 0 0,0 1-1 0 0,1 0 1 0 0,1 0-1 0 0,0 1 1 0 0,0 0 0 0 0,-8 23-1 0 0,7-7 605 0 0,-28 107 948 0 0,28-99-1778 0 0,-5 67 0 0 0,11-67-12 0 0,-1 1 0 0 0,-2 0 0 0 0,-1-1 0 0 0,-13 41 0 0 0,15-66-80 0 0,1-1 0 0 0,-1 0-1 0 0,-1 0 1 0 0,-11 19 0 0 0,15-28-395 0 0,1-1-761 0 0,-1 1-3062 0 0,-7 0-1316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20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11975 0 0,'0'0'267'0'0,"0"0"42"0"0,0 0 17 0 0,0 0-28 0 0,1 1-126 0 0,3 3 59 0 0,0-1 0 0 0,0 1-1 0 0,1-1 1 0 0,-1 0 0 0 0,1-1-1 0 0,0 1 1 0 0,0-1 0 0 0,0 0 0 0 0,0 0-1 0 0,0 0 1 0 0,0-1 0 0 0,1 0-1 0 0,-1 0 1 0 0,0 0 0 0 0,1-1-1 0 0,-1 1 1 0 0,11-2 0 0 0,5-1 62 0 0,0-2 0 0 0,0 0 0 0 0,26-9 1 0 0,-17 4 440 0 0,-26 8-756 0 0,161-37-816 0 0,-88 26-5943 0 0,-55 8 4734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21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13 8287 0 0,'0'0'382'0'0,"0"0"-8"0"0,6-7-226 0 0,0 2-9 0 0,-4 5 581 0 0,-2 0 249 0 0,0 0 45 0 0,0 0-129 0 0,8 10-90 0 0,-7 0-552 0 0,1-1 1 0 0,-1 0 0 0 0,-1 0 0 0 0,1 1 0 0 0,-2-1-1 0 0,1 0 1 0 0,-4 17 0 0 0,-19 66 1468 0 0,-3-13-1712 0 0,-44 88 0 0 0,39-98 0 0 0,29-64 0 0 0,-10 22 0 0 0,-16 56 0 0 0,26-73 0 0 0,2-2-769 0 0,0-6-3236 0 0,0-2-1405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21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13823 0 0,'0'0'630'0'0,"0"0"-13"0"0,0 0-320 0 0,0 0 105 0 0,0 0 87 0 0,0 0 20 0 0,0 0 3 0 0,0 3 0 0 0,0 0-410 0 0,0 0 0 0 0,-1 1-1 0 0,0-1 1 0 0,0 0 0 0 0,0 1 0 0 0,0-1-1 0 0,0 0 1 0 0,-1 0 0 0 0,1 0 0 0 0,-1 0-1 0 0,0 0 1 0 0,0 0 0 0 0,0 0 0 0 0,0-1-1 0 0,-5 5 1 0 0,5-4-114 0 0,0 0 13 0 0,0 0 1 0 0,0 0-1 0 0,1 0 0 0 0,0 1 0 0 0,-1-1 0 0 0,1 0 0 0 0,0 1 0 0 0,0-1 1 0 0,1 1-1 0 0,-1-1 0 0 0,1 1 0 0 0,0-1 0 0 0,0 5 0 0 0,-4 20-1 0 0,-50 206 1343 0 0,15-58-638 0 0,28-136-1051 0 0,-1 0 0 0 0,-2-1 0 0 0,-21 42 0 0 0,28-74-961 0 0,5-7-6606 0 0,-1-7 3189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2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82 13823 0 0,'0'0'315'0'0,"0"0"45"0"0,-2 1 21 0 0,-1 0-203 0 0,-16 10 171 0 0,18-10 16 0 0,1-1 122 0 0,0 0 22 0 0,0 0-66 0 0,8 5-344 0 0,-6-4-94 0 0,0 0 0 0 0,0 0 0 0 0,0 0 0 0 0,0 0 0 0 0,0 0 1 0 0,0-1-1 0 0,1 1 0 0 0,-1-1 0 0 0,0 1 0 0 0,0-1 0 0 0,0 0 0 0 0,4 0 0 0 0,21-3 238 0 0,0-2-1 0 0,0-1 0 0 0,0-1 1 0 0,-1-1-1 0 0,26-12 0 0 0,48-14 352 0 0,-8 9-2376 0 0,-91 24 771 0 0,-1 1-12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2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13823 0 0,'0'0'315'0'0,"0"0"45"0"0,0 0 21 0 0,0 2-49 0 0,19 36-166 0 0,-3-7 715 0 0,-11-20-710 0 0,1-1-1 0 0,0 0 1 0 0,13 16-1 0 0,-12-17-61 0 0,0 1 0 0 0,0-1 0 0 0,8 20-1 0 0,-9-17-108 0 0,7 27 0 0 0,-12-36 0 0 0,-1 1 0 0 0,1 0 0 0 0,0-1 0 0 0,-1 1 0 0 0,0-1 0 0 0,0 1 0 0 0,0 0 0 0 0,0-1 0 0 0,-1 1 0 0 0,1 0 0 0 0,-1-1 0 0 0,-2 7 0 0 0,-5 7 0 0 0,5-11 0 0 0,0 1 0 0 0,0 0 0 0 0,0-1 0 0 0,1 1 0 0 0,-2 10 0 0 0,2-7 112 0 0,0 0-1 0 0,-1 0 1 0 0,-1-1-1 0 0,0 1 1 0 0,0-1 0 0 0,0 0-1 0 0,-1 0 1 0 0,-7 8-1 0 0,-5 5 403 0 0,-32 35 0 0 0,35-43-989 0 0,-1-1-1 0 0,-1-1 1 0 0,0 0-1 0 0,-1-1 1 0 0,0-1-1 0 0,-1-1 1 0 0,-22 9-1 0 0,31-13-1044 0 0,7-4-2104 0 0,2-1-900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2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10 8287 0 0,'0'0'191'0'0,"1"-1"26"0"0,1 0-168 0 0,11-5 268 0 0,16 5-151 0 0,-26 1 222 0 0,-3 0 110 0 0,0 0 12 0 0,0 0 2 0 0,0 0 0 0 0,0 0 0 0 0,0 0 0 0 0,0 0 0 0 0,0 0 0 0 0,0 0 0 0 0,0 0 0 0 0,0 0 0 0 0,0 0 0 0 0,0 0 0 0 0,0 0 0 0 0,0 0 0 0 0,0 0 0 0 0,0 0 0 0 0,0 0 0 0 0,0 0-69 0 0,0 1-429 0 0,0 1 0 0 0,1-1 0 0 0,-1 1 0 0 0,0-1 0 0 0,0 1-1 0 0,0-1 1 0 0,0 1 0 0 0,0-1 0 0 0,0 1 0 0 0,-1 2 0 0 0,1-3-2 0 0,-7 30-12 0 0,-1 1 0 0 0,-1-2 0 0 0,-2 1 0 0 0,-18 36 0 0 0,2-2 0 0 0,-3 8 0 0 0,-39 111 0 0 0,64-160 6 0 0,1 5-76 0 0,4-27-267 0 0,0-2-138 0 0,0 0-33 0 0,0 0-140 0 0,16-8-2045 0 0,13-8 1169 0 0,-1-1-11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1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 4607 0 0,'0'0'200'0'0,"0"0"48"0"0,-8 1-248 0 0,-1-1 0 0 0,9 0 0 0 0,0 0 0 0 0,0 0 456 0 0,0 0 48 0 0,0 0 8 0 0,0 0-2184 0 0,3-8-440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2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11 11975 0 0,'0'0'267'0'0,"-1"-1"-185"0"0,1 1 0 0 0,0 0 0 0 0,0-1 0 0 0,0 1 0 0 0,0 0 0 0 0,0-1 0 0 0,0 1 0 0 0,-1 0 0 0 0,1-1 0 0 0,0 1 0 0 0,0-1 0 0 0,0 1 0 0 0,0 0 0 0 0,0-1 0 0 0,0 1 0 0 0,0 0 0 0 0,1-1 0 0 0,-1 1 0 0 0,0 0 0 0 0,0-1 0 0 0,0 1 0 0 0,0-1 0 0 0,1 1 0 0 0,-1-1 6 0 0,0 1 0 0 0,0 0 0 0 0,1 0 1 0 0,-1 0-1 0 0,0 0 0 0 0,0 0 0 0 0,1 0 0 0 0,-1 0 1 0 0,0 0-1 0 0,0 0 0 0 0,1 0 0 0 0,-1 0 0 0 0,0 0 0 0 0,0 0 1 0 0,1 0-1 0 0,-1 0 0 0 0,0 0 0 0 0,0 0 0 0 0,1 0 0 0 0,-1 1 1 0 0,0-1-1 0 0,0 0 0 0 0,1 0 0 0 0,-1 0 0 0 0,0 0 0 0 0,0 1 1 0 0,0-1-1 0 0,1 0 0 0 0,-1 0 0 0 0,0 0 0 0 0,0 0 0 0 0,0 1 1 0 0,0-1-1 0 0,1 0 0 0 0,-1 12 2991 0 0,-1-7-4031 0 0,1-5 952 0 0,-2 31 0 0 0,-2 0 0 0 0,-11 48 0 0 0,-40 99 931 0 0,-55 128 186 0 0,106-295-1421 0 0,1 0-1 0 0,0-1 1 0 0,1 1-1 0 0,0 0 1 0 0,0 12 0 0 0,2-23 227 0 0,1 1 1 0 0,-1-1-1 0 0,1 0 1 0 0,-1 0-1 0 0,1 0 1 0 0,-1 0 0 0 0,1 1-1 0 0,-1-1 1 0 0,1 0-1 0 0,0 0 1 0 0,-1 0-1 0 0,1 0 1 0 0,-1 0 0 0 0,1-1-1 0 0,-1 1 1 0 0,1 0-1 0 0,-1 0 1 0 0,1 0 0 0 0,1-1-153 0 0,0 0 1 0 0,0 1-1 0 0,-1-1 1 0 0,1 0-1 0 0,0 0 1 0 0,-1 0-1 0 0,1-1 0 0 0,-1 1 1 0 0,1 0-1 0 0,-1 0 1 0 0,0-1-1 0 0,2-1 1 0 0,7-11-1307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2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2 193 10135 0 0,'0'0'464'0'0,"0"0"-9"0"0,-2 0-295 0 0,10-5-108 0 0,1 2 1 0 0,16-6-1 0 0,70-19 3088 0 0,35-12-892 0 0,-68 15-1524 0 0,61-22 778 0 0,-98 39-1393 0 0,1 1 1 0 0,-1 2 0 0 0,28-3-1 0 0,-32 4-107 0 0,-11 3-420 0 0,0-1-1 0 0,0 1 0 0 0,12 1 0 0 0,-17 11-3518 0 0,-5 1 1891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25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11975 0 0,'-16'0'1083'0'0,"15"2"-891"0"0,-22 41 898 0 0,16-31-346 0 0,1 0 1 0 0,0 1-1 0 0,-8 26 1 0 0,-8 56-704 0 0,-6 20-49 0 0,-11-4 8 0 0,30-91-692 0 0,0-1 0 0 0,-2 0-1 0 0,-19 26 1 0 0,29-44-331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26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83 11975 0 0,'0'0'267'0'0,"0"0"42"0"0,0 0 17 0 0,0 0-28 0 0,0 0-126 0 0,0 0 204 0 0,0 0 111 0 0,0 0 22 0 0,0 0 3 0 0,0 0 0 0 0,0 0 0 0 0,-1 2 0 0 0,-9 35 96 0 0,12-28-536 0 0,-1-7 1 0 0,1 0-1 0 0,-1 0 0 0 0,1 0 1 0 0,-1 0-1 0 0,1-1 1 0 0,0 1-1 0 0,0-1 0 0 0,0 1 1 0 0,0-1-1 0 0,0 0 1 0 0,0 0-1 0 0,0 0 0 0 0,0 0 1 0 0,0 0-1 0 0,1 0 1 0 0,-1 0-1 0 0,0-1 0 0 0,1 1 1 0 0,-1-1-1 0 0,3 0 1 0 0,7 1 114 0 0,-1-1 0 0 0,23-2 1 0 0,-23 1-295 0 0,19-6 473 0 0,-4 0 199 0 0,0 2-174 0 0,162-38 335 0 0,46-15-726 0 0,-204 55-4 0 0,-23 2-121 0 0,0 1 1 0 0,-1-1-1 0 0,1 0 1 0 0,-1-1-1 0 0,0 1 1 0 0,13-6-1 0 0,-18 7-383 0 0,-1 0-4 0 0,0 0 0 0 0,14-4-1228 0 0,20-8-3817 0 0,-31 10 3510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2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15663 0 0,'0'0'356'0'0,"0"0"50"0"0,0 0 20 0 0,0 0-42 0 0,0 2-250 0 0,-1 9-122 0 0,-1 0 1 0 0,0 0-1 0 0,-3 12 1 0 0,-1 3 387 0 0,-6 18 421 0 0,-18 50-1 0 0,15-50-857 0 0,-9 17 37 0 0,-39 74 0 0 0,21-50 0 0 0,31-62-30 0 0,5-13-23 0 0,1 1 0 0 0,1-1 0 0 0,-1 1 0 0 0,2 0 0 0 0,-1 0 0 0 0,-1 14 0 0 0,2-12-516 0 0,1-10-4710 0 0,2-3 3744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26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 13823 0 0,'0'0'315'0'0,"0"0"45"0"0,0 0 21 0 0,0 0-49 0 0,0 0-149 0 0,0 0 194 0 0,-1 1 110 0 0,-2 2-369 0 0,0 1 1 0 0,0-1-1 0 0,1 1 0 0 0,-1 0 1 0 0,1 0-1 0 0,0 0 0 0 0,0 0 1 0 0,1 0-1 0 0,-1 0 0 0 0,1 1 1 0 0,0-1-1 0 0,-1 5 1 0 0,-4 12 899 0 0,-47 112 33 0 0,-4-31 275 0 0,24-47-1063 0 0,-159 334-247 0 0,189-382-21 0 0,0 0-4 0 0,0 0 1 0 0,1 0 0 0 0,0 0-1 0 0,0 1 1 0 0,1-1 0 0 0,-1 9-1 0 0,1-14-328 0 0,1-2-138 0 0,0 0-33 0 0,0 0-140 0 0,0 0-572 0 0,0 0-253 0 0,1-1-835 0 0,5-8-3147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27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13823 0 0,'0'0'315'0'0,"0"0"45"0"0,0 0 21 0 0,0 0-49 0 0,7 10 228 0 0,-2-8-327 0 0,-1 0 0 0 0,0 0-1 0 0,1-1 1 0 0,-1 0 0 0 0,1 0-1 0 0,-1 0 1 0 0,1 0 0 0 0,0-1-1 0 0,-1 0 1 0 0,7 0 0 0 0,50-6 1153 0 0,-57 5-1264 0 0,29-6 1163 0 0,50-16-1 0 0,-6 0-189 0 0,-22 7-812 0 0,-14 4-2553 0 0,-14 5-4337 0 0,-26 7 169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2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6447 0 0,'0'0'298'0'0,"0"0"-10"0"0,0 0-118 0 0,0 0 206 0 0,0 0 111 0 0,0 0 22 0 0,0 0 71 0 0,0 0 286 0 0,0 2 124 0 0,1 0-655 0 0,0 1-1 0 0,0-1 1 0 0,0 1-1 0 0,0-1 0 0 0,0 1 1 0 0,0-1-1 0 0,1 0 1 0 0,-1 1-1 0 0,1-1 1 0 0,-1 0-1 0 0,4 3 0 0 0,27 22 1080 0 0,-2-2-494 0 0,-20-14-655 0 0,-1 0 1 0 0,1 1-1 0 0,10 18 0 0 0,-17-25-182 0 0,-1 0 0 0 0,0 0-1 0 0,1 0 1 0 0,-2 0 0 0 0,1 1 0 0 0,-1-1 0 0 0,0 1-1 0 0,0-1 1 0 0,0 1 0 0 0,-1-1 0 0 0,0 1-1 0 0,-1 8 1 0 0,0 3 69 0 0,-2-1 0 0 0,0 0 0 0 0,-1 0 0 0 0,0 0 0 0 0,-2 0 0 0 0,0-1 0 0 0,0 0 0 0 0,-1 0 0 0 0,-1 0 0 0 0,-1-1 0 0 0,0 0 0 0 0,-16 18 0 0 0,18-24-152 0 0,-1 2 0 0 0,-1-1 0 0 0,1 0 0 0 0,-1-1 0 0 0,-17 12 0 0 0,17-14 0 0 0,2-3-64 0 0,6-3-273 0 0,1 0-138 0 0,-10 20-1901 0 0,9-19 2061 0 0,0 1 0 0 0,1-1 0 0 0,-1 0 0 0 0,1 1 0 0 0,0-1 0 0 0,-1 1-1 0 0,1-1 1 0 0,0 1 0 0 0,0-1 0 0 0,0 1 0 0 0,0 1 0 0 0,2 6-5140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3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78 117 8287 0 0,'0'0'191'0'0,"3"-2"26"0"0,3-5-33 0 0,0 0 0 0 0,-1 0 0 0 0,1-1 0 0 0,6-13 0 0 0,-7 14 275 0 0,-1 0-1 0 0,1 0 1 0 0,1 0 0 0 0,9-9-1 0 0,-4 4 305 0 0,0 3 116 0 0,-11 9-835 0 0,0 0-1 0 0,0 0 0 0 0,1 0 0 0 0,-1 0 1 0 0,0 0-1 0 0,0 0 0 0 0,0 0 0 0 0,1 0 1 0 0,-1 0-1 0 0,0 0 0 0 0,0 0 1 0 0,0 0-1 0 0,0 0 0 0 0,1 1 0 0 0,-1-1 1 0 0,0 0-1 0 0,0 0 0 0 0,0 0 0 0 0,0 0 1 0 0,1 0-1 0 0,-1 0 0 0 0,0 0 0 0 0,0 1 1 0 0,0-1-1 0 0,0 0 0 0 0,0 0 1 0 0,0 0-1 0 0,0 0 0 0 0,1 1 0 0 0,-1-1 1 0 0,0 0-1 0 0,0 0 0 0 0,0 0 0 0 0,0 0 1 0 0,0 1-1 0 0,0-1 0 0 0,0 4 328 0 0,1 0 0 0 0,-1-1-1 0 0,0 1 1 0 0,-1 0 0 0 0,0 5-1 0 0,-1 3-65 0 0,-2 1 0 0 0,1-1 0 0 0,-7 13 0 0 0,-2 11 358 0 0,-56 156-484 0 0,1-4-193 0 0,65-179-161 0 0,-1 0 0 0 0,1 1 0 0 0,1-1-1 0 0,-1 14 1 0 0,1-21-297 0 0,1-2 439 0 0,0 1 0 0 0,0 0 0 0 0,1-1 0 0 0,-1 1 0 0 0,0-1 0 0 0,0 1 1 0 0,0 0-1 0 0,0-1 0 0 0,1 1 0 0 0,-1-1 0 0 0,0 1 0 0 0,0-1 0 0 0,1 1 0 0 0,-1-1 0 0 0,0 1 1 0 0,1-1-1 0 0,-1 1 0 0 0,1-1 0 0 0,-1 1 0 0 0,1-1 0 0 0,-1 0 0 0 0,1 1 0 0 0,-1-1 0 0 0,1 0 1 0 0,-1 1-1 0 0,1-1 0 0 0,0 0 0 0 0,0 1-1404 0 0,3-1-491 0 0,10-3-96 0 0,-11 3-22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32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49 6447 0 0,'0'0'298'0'0,"1"-1"-10"0"0,4-3-199 0 0,0-1-1 0 0,0 1 1 0 0,0-1 0 0 0,6-7 0 0 0,4-5 6513 0 0,-17 30-4982 0 0,-11 29-722 0 0,-29 66 0 0 0,23-64-922 0 0,-15 54 0 0 0,8 13 1502 0 0,23-91-1354 0 0,0 1 1 0 0,2 0 0 0 0,1 30-1 0 0,2-17-124 0 0,0-1 0 0 0,-3 1 0 0 0,0-1 0 0 0,-11 52 0 0 0,12-80 0 0 0,-11 19 0 0 0,11-23-102 0 0,-1 0 1 0 0,1 0-1 0 0,0 0 0 0 0,-1 0 0 0 0,0 0 0 0 0,1 0 0 0 0,-1 0 1 0 0,0 0-1 0 0,1 0 0 0 0,-1 0 0 0 0,0 0 0 0 0,0 0 1 0 0,0-1-1 0 0,0 1 0 0 0,1 0 0 0 0,-1 0 0 0 0,0-1 0 0 0,0 1 1 0 0,-1-1-1 0 0,1 1 0 0 0,0-1 0 0 0,0 0 0 0 0,0 1 1 0 0,0-1-1 0 0,0 0 0 0 0,0 0 0 0 0,-1 1 0 0 0,-1-1 0 0 0,-1 0-693 0 0,-6 0-5001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1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700 145 6447 0 0,'55'-45'557'0'0,"-42"32"-276"0"0,2 1 0 0 0,0 0 0 0 0,0 1 0 0 0,1 1 0 0 0,0 0 0 0 0,30-12 0 0 0,-38 19 335 0 0,1 1-1 0 0,0 0 0 0 0,0 1 1 0 0,-1 0-1 0 0,13 0 0 0 0,-19 1-103 0 0,-2 0 0 0 0,0 0 0 0 0,0 0 0 0 0,0 0-68 0 0,1 1-289 0 0,5 3-66 0 0,-28 4 1279 0 0,-252 73-760 0 0,231-68-608 0 0,-179 58 0 0 0,203-64 0 0 0,1 2 0 0 0,0 0 0 0 0,0 2 0 0 0,1-1 0 0 0,0 2 0 0 0,-19 18 0 0 0,34-29 0 0 0,0 1 0 0 0,0 0 0 0 0,1-1 0 0 0,-1 1 0 0 0,1 0 0 0 0,-1 0 0 0 0,1 0 0 0 0,0 0 0 0 0,0 0 0 0 0,0 0 0 0 0,0 0 0 0 0,0 0 0 0 0,0 0 0 0 0,0 1 0 0 0,1-1 0 0 0,-1 0 0 0 0,1 0 0 0 0,0 1 0 0 0,-1 3 0 0 0,2-4 0 0 0,0-1 0 0 0,-1 1 0 0 0,1 0 0 0 0,0 0 0 0 0,0 0 0 0 0,0 0 0 0 0,0-1 0 0 0,0 1 0 0 0,0 0 0 0 0,0-1 0 0 0,1 1 0 0 0,-1-1 0 0 0,1 0 0 0 0,-1 1 0 0 0,1-1 0 0 0,-1 0 0 0 0,1 0 0 0 0,0 0 0 0 0,0 0 0 0 0,-1 0 0 0 0,1 0 0 0 0,0-1 0 0 0,2 2 0 0 0,21 6 0 0 0,1-2 0 0 0,0 0 0 0 0,50 4 0 0 0,1 1 0 0 0,-22-2 0 0 0,55 11 0 0 0,-88-15 0 0 0,0 1 0 0 0,37 16 0 0 0,-54-20 0 0 0,0 0 0 0 0,0 1 0 0 0,0 0 0 0 0,-1 0 0 0 0,1 0 0 0 0,-1 0 0 0 0,0 1 0 0 0,0-1 0 0 0,0 1 0 0 0,4 5 0 0 0,-7-7 0 0 0,0 0 0 0 0,0 0 0 0 0,0 0 0 0 0,0 0 0 0 0,0 1 0 0 0,-1-1 0 0 0,1 0 0 0 0,-1 0 0 0 0,1 0 0 0 0,-1 1 0 0 0,0-1 0 0 0,0 0 0 0 0,0 1 0 0 0,0-1 0 0 0,0 0 0 0 0,-1 0 0 0 0,1 1 0 0 0,0-1 0 0 0,-1 0 0 0 0,0 0 0 0 0,0 0 0 0 0,0 1 0 0 0,0-1 0 0 0,0 0 0 0 0,0 0 0 0 0,-3 3 0 0 0,-2 3 86 0 0,0 0 0 0 0,-1 0 1 0 0,0-1-1 0 0,0 0 0 0 0,-1 0 0 0 0,0-1 0 0 0,0 0 0 0 0,0 0 0 0 0,-12 5 0 0 0,-14 6 475 0 0,-41 13 0 0 0,50-20-496 0 0,-9 4-65 0 0,-1-1 0 0 0,-1-2 0 0 0,-53 9 0 0 0,44-13 0 0 0,-90 7 0 0 0,120-14 0 0 0,-1 0 0 0 0,0-1 0 0 0,1-1 0 0 0,-1-1 0 0 0,1 0 0 0 0,-26-9 0 0 0,33 9 0 0 0,-1-1 0 0 0,0 0 0 0 0,1 0 0 0 0,0-1 0 0 0,-8-6 0 0 0,13 9 0 0 0,0-1 0 0 0,1 1 0 0 0,-1 0 0 0 0,1-1 0 0 0,0 1 0 0 0,0-1 0 0 0,0 0 0 0 0,0 1 0 0 0,0-1 0 0 0,0 0 0 0 0,1 0 0 0 0,-1 0 0 0 0,1-1 0 0 0,0 1 0 0 0,0 0 0 0 0,0 0 0 0 0,0-5 0 0 0,1 5-71 0 0,0 1-1 0 0,0 0 1 0 0,0-1-1 0 0,1 1 1 0 0,-1 0 0 0 0,1 0-1 0 0,-1-1 1 0 0,1 1-1 0 0,0 0 1 0 0,0 0-1 0 0,0 0 1 0 0,0 0-1 0 0,0 0 1 0 0,1 0 0 0 0,2-3-1 0 0,-2 2-268 0 0,1 0 0 0 0,0 0 0 0 0,0 1 0 0 0,0-1 0 0 0,1 1 0 0 0,-1 0 0 0 0,0 0 1 0 0,5-2-1 0 0,12-4-1194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32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96 11975 0 0,'0'0'547'0'0,"0"0"-11"0"0,0 0-271 0 0,0 0 133 0 0,-1 2 91 0 0,0 1-435 0 0,1-1 0 0 0,-1 0-1 0 0,1 1 1 0 0,0-1 0 0 0,0 1 0 0 0,0-1-1 0 0,0 1 1 0 0,0-1 0 0 0,0 0 0 0 0,1 1 0 0 0,-1-1-1 0 0,1 1 1 0 0,-1-1 0 0 0,1 0 0 0 0,0 1 0 0 0,0-1-1 0 0,0 0 1 0 0,1 0 0 0 0,-1 0 0 0 0,0 0 0 0 0,1 0-1 0 0,-1 0 1 0 0,1 0 0 0 0,0 0 0 0 0,-1-1 0 0 0,1 1-1 0 0,0 0 1 0 0,4 1 0 0 0,2 2 191 0 0,0 0 1 0 0,0-1-1 0 0,0 0 1 0 0,1 0-1 0 0,-1-1 1 0 0,1 0-1 0 0,0-1 1 0 0,0 0-1 0 0,0 0 1 0 0,1-1-1 0 0,9 0 0 0 0,-7-1-156 0 0,1-1-1 0 0,0 0 1 0 0,-1-1-1 0 0,0 0 1 0 0,1-1-1 0 0,-1 0 1 0 0,19-9-1 0 0,105-50 1352 0 0,-43 17-1604 0 0,-46 22-2384 0 0,59-21 0 0 0,-104 43 1528 0 0,-2 1-4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3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11975 0 0,'0'0'267'0'0,"0"0"42"0"0,0 0 17 0 0,-1 2-28 0 0,-2 14-68 0 0,-2 0-1 0 0,0 0 1 0 0,-1 0-1 0 0,-1-1 1 0 0,0 0-1 0 0,-10 15 1 0 0,-15 32 315 0 0,-94 267 1487 0 0,124-323-2029 0 0,0 3-11 0 0,-1 0 1 0 0,1 0 0 0 0,1 0 0 0 0,-1 0 0 0 0,2 0-1 0 0,-1 11 1 0 0,1-18-330 0 0,3 2-177 0 0,-2 0-783 0 0,1-3-2331 0 0,-2-1-1340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3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0 10135 0 0,'0'0'464'0'0,"0"0"-9"0"0,-1 1-223 0 0,-38 44 1665 0 0,33-39-1692 0 0,1-1 0 0 0,0 1 0 0 0,0-1-1 0 0,0 1 1 0 0,0 1 0 0 0,1-1 0 0 0,0 1 0 0 0,0 0-1 0 0,-4 11 1 0 0,-12 28 226 0 0,10-24-88 0 0,1 1-1 0 0,0-1 1 0 0,2 1 0 0 0,-9 44-1 0 0,7-12 297 0 0,-27 86 0 0 0,1-2 131 0 0,-36 139-770 0 0,65-253 0 0 0,4-17 0 0 0,-4-4-201 0 0,5-3-850 0 0,0-1 564 0 0,0-1 0 0 0,0 1 0 0 0,0 0 1 0 0,0 0-1 0 0,0-1 0 0 0,0 1 0 0 0,0-1 0 0 0,0 1 0 0 0,0-1 0 0 0,0 1 0 0 0,0-1 0 0 0,0 1 0 0 0,0-1 0 0 0,-1-1 0 0 0,-5-5-4237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3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156 141 10135 0 0,'-9'7'183'0'0,"-1"-1"0"0"0,0 0-1 0 0,0 0 1 0 0,0-1 0 0 0,-17 6-1 0 0,18-8-132 0 0,1 1-1 0 0,-1 0 0 0 0,1 0 0 0 0,0 1 0 0 0,1 0 0 0 0,-1 0 1 0 0,1 1-1 0 0,-8 8 0 0 0,14-13 439 0 0,1-1 21 0 0,3-1 3 0 0,121-51 2003 0 0,-27 10-660 0 0,124-35-1 0 0,-170 63-2198 0 0,71-18 1501 0 0,-96 27-1637 0 0,0 1 0 0 0,46-1 1 0 0,-70 5-1033 0 0,-2 0-22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33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13823 0 0,'0'0'315'0'0,"0"0"45"0"0,0 0 21 0 0,0 1-49 0 0,-2 6-282 0 0,-1 0 0 0 0,0-1-1 0 0,0 1 1 0 0,-1-1-1 0 0,1 0 1 0 0,-10 11 0 0 0,-7 13 649 0 0,-21 44-140 0 0,-42 105-1 0 0,33-62 195 0 0,13-34-66 0 0,-5 4-143 0 0,42-85-881 0 0,0-2-138 0 0,0 0-1158 0 0,0 0-4506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3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55 232 10135 0 0,'-4'0'130'0'0,"-1"0"53"0"0,1 1 0 0 0,-1 0 0 0 0,0 0 1 0 0,1 0-1 0 0,-1 0 0 0 0,1 1 0 0 0,0 0 0 0 0,-1 0 0 0 0,-3 2 1 0 0,7-3 786 0 0,1-1 44 0 0,9 8 604 0 0,-4-5-1432 0 0,0 0 0 0 0,0-1 1 0 0,-1 0-1 0 0,1 0 0 0 0,1 0 0 0 0,-1-1 0 0 0,10 2 0 0 0,40 2 745 0 0,-45-4-755 0 0,31-1 396 0 0,64-6 1 0 0,40-14-518 0 0,175-53 2296 0 0,-189 40-1286 0 0,160-41-521 0 0,-174 37-1777 0 0,-10 2-2310 0 0,-90 34 2117 0 0,-9 1-2652 0 0,-8 0 2542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4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10135 0 0,'0'0'231'0'0,"0"0"29"0"0,0 0 19 0 0,-5 2-41 0 0,-11 5-112 0 0,12-6 267 0 0,4-1 106 0 0,0 0 11 0 0,-9-3 2130 0 0,5 4-2912 0 0,3-1 406 0 0,-1 0-1 0 0,1 0 1 0 0,0 1 0 0 0,-1-1 0 0 0,1 1 0 0 0,0-1-1 0 0,-1 1 1 0 0,1 0 0 0 0,0-1 0 0 0,-1 1 0 0 0,1 0-1 0 0,0 0 1 0 0,0 0 0 0 0,0 0 0 0 0,0 0 0 0 0,0 0-1 0 0,-1 2 1 0 0,1-2 237 0 0,1-1 117 0 0,0 0 21 0 0,0 0-66 0 0,-4 0-294 0 0,14 3-147 0 0,-1 0-1 0 0,0 1 1 0 0,0 0-1 0 0,-1 0 0 0 0,1 1 1 0 0,-1 0-1 0 0,0 1 1 0 0,0-1-1 0 0,-1 2 1 0 0,11 9-1 0 0,12 25-1 0 0,44 77 0 0 0,-66-103 0 0 0,23 36 0 0 0,-30-51 0 0 0,-1 1 0 0 0,1-1 0 0 0,-1 1 0 0 0,0 0 0 0 0,1-1 0 0 0,-1 1 0 0 0,0 0 0 0 0,1-1 0 0 0,-1 1 0 0 0,0 0 0 0 0,0 0 0 0 0,0-1 0 0 0,0 1 0 0 0,0 0 0 0 0,0 0 0 0 0,0-1 0 0 0,0 1 0 0 0,0 0 0 0 0,0 0 0 0 0,0 0 0 0 0,0-1 0 0 0,0 1 0 0 0,0 0 0 0 0,-1-1 0 0 0,1 1 0 0 0,0 0 0 0 0,-1-1 0 0 0,1 1 0 0 0,-1 0 0 0 0,1-1 0 0 0,0 1 0 0 0,-1 0 0 0 0,1-1 0 0 0,-1 1 0 0 0,0 0 0 0 0,-1 0 0 0 0,-1 3 0 0 0,-1-1 0 0 0,1 1 0 0 0,-1-1 0 0 0,0 0 0 0 0,1-1 0 0 0,-2 1 0 0 0,-5 2 0 0 0,-34 14 0 0 0,29-13 0 0 0,-63 27 0 0 0,58-25 0 0 0,14-7 0 0 0,5-1 0 0 0,1 0 0 0 0,0 0 0 0 0,-1 0 0 0 0,1 1 0 0 0,-1-1 0 0 0,1 0 0 0 0,-1 0 0 0 0,1 0 0 0 0,0 0 0 0 0,-1 0 0 0 0,1 1 0 0 0,0-1 0 0 0,-1 0 0 0 0,1 0 0 0 0,0 1 0 0 0,-1-1 0 0 0,1 0 0 0 0,0 0 0 0 0,-1 1 0 0 0,1-1 0 0 0,0 0 0 0 0,0 1 0 0 0,-1-1 0 0 0,1 0 0 0 0,0 1 0 0 0,0-1 0 0 0,0 1 0 0 0,-1-1 0 0 0,1 0 0 0 0,0 1 0 0 0,0-1 0 0 0,0 1 0 0 0,0-1 0 0 0,0 1 0 0 0,0-1 0 0 0,-1 10 0 0 0,-1-1 0 0 0,2-9 0 0 0,0 1 0 0 0,0 0 0 0 0,0 0 0 0 0,-1-1 0 0 0,1 1 0 0 0,0 0 0 0 0,0 0 0 0 0,0 0 0 0 0,0-1 0 0 0,0 1 0 0 0,0 0 0 0 0,0 0 0 0 0,1 0 0 0 0,-1-1 0 0 0,0 1 0 0 0,0 0 0 0 0,1 0 0 0 0,-1-1 0 0 0,0 1 0 0 0,1 0 0 0 0,-1-1 0 0 0,1 1 0 0 0,0 0 0 0 0,0 1 0 0 0,5 8 0 0 0,-5-8 0 0 0,1 0 0 0 0,-1 0 0 0 0,0 0 0 0 0,1 0 0 0 0,-1-1 0 0 0,1 1 0 0 0,0 0 0 0 0,0-1 0 0 0,0 1 0 0 0,0-1 0 0 0,0 0 0 0 0,3 2 0 0 0,3 2 0 0 0,-2 0 0 0 0,14 10 0 0 0,-15-12 0 0 0,-2-2 0 0 0,0 1 0 0 0,-1 0 0 0 0,1 0 0 0 0,-1 0 0 0 0,1 0 0 0 0,-1 0 0 0 0,2 3 0 0 0,-1-3 0 0 0,7 12 0 0 0,-5-5 0 0 0,-4-1 0 0 0,-6 0 0 0 0,-1-2 0 0 0,0 1 0 0 0,-1-1 0 0 0,-1-1 0 0 0,1 1 0 0 0,0-1 0 0 0,-1 0 0 0 0,-12 5 0 0 0,-62 20 0 0 0,62-24 0 0 0,-3 5 0 0 0,-5 0 0 0 0,8-3 0 0 0,13-6 72 0 0,5-2 299 0 0,2 0 117 0 0,0 0 21 0 0,0 0-66 0 0,13 1-278 0 0,2 2-165 0 0,-9-2 0 0 0,0 0 0 0 0,0 0 0 0 0,12-1 0 0 0,-10-1 0 0 0,-5 1 0 0 0,0 0 0 0 0,0 0 0 0 0,-1 0 0 0 0,1 0 0 0 0,0 0 0 0 0,0 0 0 0 0,0 1 0 0 0,0-1 0 0 0,0 1 0 0 0,0 0 0 0 0,-1 0 0 0 0,1 0 0 0 0,0 0 0 0 0,-1 1 0 0 0,1-1 0 0 0,4 4 0 0 0,-4-3 0 0 0,12 11 0 0 0,-13-11-61 0 0,1 1 0 0 0,-1 0 0 0 0,0 0-1 0 0,0 0 1 0 0,-1 1 0 0 0,1-1 0 0 0,-1 0 0 0 0,1 1-1 0 0,-1-1 1 0 0,1 5 0 0 0,5 40-1012 0 0,-4-22 827 0 0,-2 10 246 0 0,-2-29 0 0 0,1-1 0 0 0,0 0 0 0 0,0 0 0 0 0,1 0 0 0 0,2 10 0 0 0,-1-6 6 0 0,1 0 0 0 0,-2 1 0 0 0,1-1-1 0 0,-1 1 1 0 0,-1 0 0 0 0,0-1 0 0 0,-1 1 0 0 0,0-1 0 0 0,0 1-1 0 0,-4 11 1 0 0,4-13 132 0 0,-2-1 0 0 0,1 0-1 0 0,-1 0 1 0 0,0-1 0 0 0,0 1-1 0 0,-1-1 1 0 0,0 1 0 0 0,-1-1 0 0 0,0 0-1 0 0,0-1 1 0 0,0 1 0 0 0,-1-1-1 0 0,-8 8 1 0 0,4-5-138 0 0,0-1 0 0 0,-1-1 0 0 0,0 0 0 0 0,0 0 0 0 0,-14 6 0 0 0,-63 21 0 0 0,69-28 0 0 0,-28 4 0 0 0,19-4 0 0 0,18-4-64 0 0,39-8-2518 0 0,-8 2-4244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1:03:21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1 468 919 0 0,'0'-3'367'0'0,"6"-45"8276"0"0,-5 46-8335 0 0,0-1-236 0 0,0 1 0 0 0,0 0 0 0 0,0 0 0 0 0,1 0 0 0 0,-1 0 0 0 0,4-3 0 0 0,-4 3 2 0 0,0 0 102 0 0,-1 2 0 0 0,0 0 16 0 0,0 0 67 0 0,2-3 92 0 0,-2 2-287 0 0,0 1 0 0 0,0 0 1 0 0,0-1-1 0 0,0 1 0 0 0,0 0 0 0 0,0 0 0 0 0,0-1 1 0 0,1 1-1 0 0,-1 0 0 0 0,0-1 0 0 0,0 1 0 0 0,0 0 1 0 0,0-1-1 0 0,0 1 0 0 0,1 0 0 0 0,-1 0 1 0 0,0-1-1 0 0,0 1 0 0 0,0 0 0 0 0,1 0 0 0 0,-1 0 1 0 0,0-1-1 0 0,0 1 0 0 0,1 0 0 0 0,-1 0 0 0 0,0 0 1 0 0,0 0-1 0 0,1 0 0 0 0,0-1 0 0 0,3-1-251 0 0,-3 2 316 0 0,-1 0-1 0 0,0 0 0 0 0,1 0 1 0 0,-1 0-1 0 0,0 0 0 0 0,1 0 1 0 0,-1 0-1 0 0,0 0 0 0 0,0 0 1 0 0,1 0-1 0 0,-1 0 0 0 0,0 0 0 0 0,1 0 1 0 0,-1 0-1 0 0,0 0 0 0 0,1 0 1 0 0,-1 0-1 0 0,0 0 0 0 0,1 0 1 0 0,-1 0-1 0 0,0 1 0 0 0,0-1 1 0 0,1 0-1 0 0,-1 0 0 0 0,1 1 1 0 0,4 10-119 0 0,0 4-10 0 0,-2-6 7 0 0,-2-5 15 0 0,0 0 1 0 0,0 0-1 0 0,0 0 0 0 0,0 0 1 0 0,1-1-1 0 0,-1 1 1 0 0,1-1-1 0 0,0 1 0 0 0,0-1 1 0 0,0 1-1 0 0,6 5 1 0 0,-4-5 8 0 0,14 15 72 0 0,-5-7-24 0 0,1 0 0 0 0,0-1 0 0 0,22 13 0 0 0,-17-13-62 0 0,-13-10-32 0 0,4-1 27 0 0,23 12 102 0 0,-23-7-92 0 0,2 2 26 0 0,-4-1-25 0 0,-6-5 30 0 0,0-1 33 0 0,9-2 87 0 0,-8 2 34 0 0,-1-1 7 0 0,31-17 674 0 0,-31 18-536 0 0,-2 0-25 0 0,4 0-71 0 0,-3 0-211 0 0,0-2 4 0 0,1 1 0 0 0,0 0 0 0 0,0-1 0 0 0,0 1 0 0 0,0 0 0 0 0,0 0 0 0 0,1 0 0 0 0,-1 1 0 0 0,4-2 0 0 0,20-6-49 0 0,-7 1-105 0 0,-1 0 0 0 0,0-1 1 0 0,0-1-1 0 0,-1 0 1 0 0,0-2-1 0 0,18-13 1 0 0,9-13-16 0 0,129-103-38 0 0,-94 81-63 0 0,177-134-1919 0 0,-195 146 345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1:03:2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22 546 455 0 0,'0'0'1696'0'0,"0"0"202"0"0,0 0 87 0 0,0 0-197 0 0,0 0-909 0 0,0 0-397 0 0,0 0-76 0 0,0 0-46 0 0,0 0-116 0 0,0 0-55 0 0,0 0-12 0 0,0 0 22 0 0,0 0 94 0 0,0 0 41 0 0,0 0 8 0 0,-2 0-2 0 0,2 0-220 0 0,-1 0 0 0 0,0 1-1 0 0,1-1 1 0 0,-1 0 0 0 0,0 0 0 0 0,1 0-1 0 0,-1 0 1 0 0,0 0 0 0 0,1 0 0 0 0,-1-1-1 0 0,1 1 1 0 0,-1 0 0 0 0,0 0-1 0 0,1 0 1 0 0,-1 0 0 0 0,0-1 0 0 0,1 1-1 0 0,-1 0 1 0 0,1-1 0 0 0,-1 1 0 0 0,1 0-1 0 0,-1-1 1 0 0,1 1 0 0 0,-1-1-1 0 0,1 1 1 0 0,-1-1 0 0 0,1 1 0 0 0,0-1-1 0 0,-1 1 1 0 0,1-1 0 0 0,0 1 0 0 0,-1-1-1 0 0,1 0 1 0 0,0 1 0 0 0,0-1-1 0 0,-1 1 1 0 0,1-1 0 0 0,0 0 0 0 0,0 1-1 0 0,0-1 1 0 0,0 0 0 0 0,0 1 0 0 0,0-2-1 0 0,14 11 59 0 0,4 11-97 0 0,-9-7-57 0 0,-1 1 19 0 0,0-1-33 0 0,1-3-10 0 0,3-1 0 0 0,0-6 11 0 0,1-2 32 0 0,-1 1-33 0 0,0 1-10 0 0,-1 6 0 0 0,-1 2 0 0 0,-4 1 0 0 0,-1 0-10 0 0,-4-10-9 0 0,-1-2 124 0 0,0 0 18 0 0,0 0 13 0 0,0 0 93 0 0,0 0 41 0 0,0 0 8 0 0,0 0-6 0 0,0 0-33 0 0,0 0-14 0 0,0 0-1 0 0,0 0-17 0 0,0 0-74 0 0,0 0-34 0 0,0 0-10 0 0,0 0-34 0 0,0 0-136 0 0,0 3-45 0 0,3 12-364 0 0,10 26 0 0 0,-11-34 330 0 0,1-1-1 0 0,0 0 1 0 0,0 0-1 0 0,1 0 1 0 0,0 0-1 0 0,0-1 1 0 0,6 8-1 0 0,-8-12 95 0 0,-1-1 85 0 0,0 1 1 0 0,0-1 0 0 0,0 1 0 0 0,0-1 0 0 0,0 1 0 0 0,0-1 0 0 0,0 0 0 0 0,-1 1 0 0 0,1-1-1 0 0,0 0 1 0 0,1 0 0 0 0,-1 0 0 0 0,0 0 0 0 0,0 0 0 0 0,0 0 0 0 0,0 0 0 0 0,0 0 0 0 0,0 0-1 0 0,0 0 1 0 0,0-1 0 0 0,0 1 0 0 0,0 0 0 0 0,0-1 0 0 0,-1 1 0 0 0,1-1 0 0 0,0 1-1 0 0,0-1 1 0 0,0 1 0 0 0,0-1 0 0 0,0 0 0 0 0,-1 1 0 0 0,1-1 0 0 0,0 0 0 0 0,-1 0 0 0 0,1 1-1 0 0,0-1 1 0 0,-1 0 0 0 0,1-1 0 0 0,3-3-1 0 0,52-69 603 0 0,-38 52-611 0 0,-10 13-11 0 0,-1 0 0 0 0,1 0-1 0 0,14-11 1 0 0,116-80 0 0 0,-39 28 0 0 0,0-1-533 0 0,197-108 0 0 0,-100 75-323 0 0,-94 49-227 0 0,-26 15-16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1:03:40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97 1375 0 0,'0'2'107'0'0,"-12"17"2516"0"0,10-17-1798 0 0,2-2-458 0 0,0 0-205 0 0,0 0-39 0 0,0 0-7 0 0,0 0 11 0 0,0 0 7 0 0,0 0 2 0 0,0 0-114 0 0,0 1 0 0 0,0-1 0 0 0,0 0 0 0 0,0 0 0 0 0,0 1-1 0 0,0-1 1 0 0,0 0 0 0 0,0 0 0 0 0,0 1 0 0 0,-1-1 0 0 0,1 0 0 0 0,0 0-1 0 0,0 0 1 0 0,0 1 0 0 0,0-1 0 0 0,-1 0 0 0 0,1 0 0 0 0,0 0 0 0 0,0 1-1 0 0,0-1 1 0 0,-1 0 0 0 0,1 0 0 0 0,0 0 0 0 0,0 0 0 0 0,-1 0-1 0 0,1 0 1 0 0,0 0 0 0 0,0 1 0 0 0,-1-1 0 0 0,1 0 0 0 0,0 0 0 0 0,0 0-1 0 0,-1 0 1 0 0,1 0 0 0 0,0 0 0 0 0,0 0 0 0 0,-1 0 0 0 0,1 0-1 0 0,0 0 1 0 0,0 0 0 0 0,-1-1 0 0 0,1 1 0 0 0,0 0 0 0 0,-1 0 0 0 0,1 0 173 0 0,0 0 0 0 0,-1 0 1 0 0,1 0-1 0 0,-1 0 0 0 0,1 0 1 0 0,0 0-1 0 0,-1-1 0 0 0,1 1 1 0 0,0 0-1 0 0,-1 0 0 0 0,1 0 1 0 0,0 0-1 0 0,-1-1 0 0 0,1 1 1 0 0,0 0-1 0 0,-1 0 0 0 0,1-1 1 0 0,0 1-1 0 0,0 0 0 0 0,-1 0 1 0 0,1-1-1 0 0,0 0 0 0 0,4-5-119 0 0,-1 4 8 0 0,0 0-1 0 0,-1 1 0 0 0,1-1 0 0 0,0 0 0 0 0,0 1 1 0 0,0 0-1 0 0,0-1 0 0 0,5 0 0 0 0,-4 1-88 0 0,-2 0 147 0 0,-2 1-12 0 0,0 0-2 0 0,0 0 0 0 0,0 0 10 0 0,2-1 38 0 0,-1 1-109 0 0,1-1 0 0 0,-1 1 0 0 0,1 0 0 0 0,-1-1 0 0 0,0 1-1 0 0,1 0 1 0 0,-1 0 0 0 0,1 0 0 0 0,-1 0 0 0 0,3 0 0 0 0,26 1 447 0 0,-7 1-501 0 0,-18-2-13 0 0,-1 0 0 0 0,1 0 0 0 0,-1 0 0 0 0,1-1-1 0 0,5 0 1 0 0,10-3 0 0 0,-15 2 0 0 0,-2-1 0 0 0,-2 3-8 0 0,12-7 201 0 0,0 0-1 0 0,1 1 0 0 0,-1 1 0 0 0,1 0 0 0 0,1 1 0 0 0,19-4 1 0 0,-22 6 88 0 0,-6 2-227 0 0,0-1 1 0 0,1 1-1 0 0,-1 0 1 0 0,1 0-1 0 0,-1 0 1 0 0,0 1-1 0 0,8 2 1 0 0,4 1 0 0 0,30 18-32 0 0,-16-8-218 0 0,-26-12 129 0 0,0-1 33 0 0,0 0-1 0 0,0 0 0 0 0,1 0 0 0 0,7-1 1 0 0,-11 0 21 0 0,-1-1 1 0 0,1 1 0 0 0,-1-1-1 0 0,1 0 1 0 0,-1 0 0 0 0,4-1-1 0 0,-1 0 4 0 0,17-8 36 0 0,-18 6-3 0 0,-2 0 2 0 0,17-17 418 0 0,8-6 254 0 0,-26 26-483 0 0,-1 1-12 0 0,1-2-155 0 0,1 1-1 0 0,-1 0 0 0 0,1 0 1 0 0,-1 0-1 0 0,1 0 1 0 0,-1 0-1 0 0,1 0 0 0 0,0 0 1 0 0,-1 1-1 0 0,1-1 1 0 0,0 1-1 0 0,3-1 0 0 0,-4 0-66 0 0,13-2 89 0 0,1 4 3 0 0,-4 3-156 0 0,0 1 1 0 0,0 0-1 0 0,-1 0 0 0 0,0 2 0 0 0,0-1 0 0 0,0 1 0 0 0,17 16 1 0 0,-18-14-97 0 0,-5-5 115 0 0,-1 0 1 0 0,1-1-1 0 0,0 1 0 0 0,0-1 1 0 0,0 0-1 0 0,7 4 1 0 0,-9-6-36 0 0,8 0-69 0 0,-6-1 163 0 0,0 1 0 0 0,0-1-1 0 0,0 0 1 0 0,1 0 0 0 0,5-1 0 0 0,-1 0 189 0 0,0-1 0 0 0,0 0 0 0 0,15-6 1 0 0,-14 4 52 0 0,-8 4-98 0 0,-2 0-11 0 0,0 0-1 0 0,2-1-4 0 0,-1 1-115 0 0,-1 0 0 0 0,1 0 0 0 0,0-1 0 0 0,0 1 1 0 0,0 0-1 0 0,-1 0 0 0 0,1 0 0 0 0,0 0 0 0 0,0 0 1 0 0,-1 0-1 0 0,1 0 0 0 0,0 1 0 0 0,0-1 0 0 0,1 0 1 0 0,18 12-26 0 0,-3-2-123 0 0,-1 0 1 0 0,20 18-1 0 0,-4-4-37 0 0,-17-17 107 0 0,-7-4 28 0 0,-6-2-23 0 0,1-1 11 0 0,10 4 42 0 0,3-5 11 0 0,-10 0 63 0 0,0-1-1 0 0,0 0 1 0 0,0 0-1 0 0,-1 0 1 0 0,1-1-1 0 0,-1 1 1 0 0,0-1 0 0 0,1-1-1 0 0,-1 1 1 0 0,5-5-1 0 0,-8 6 58 0 0,-2 2 0 0 0,0 0 0 0 0,10-4 66 0 0,-9 3-157 0 0,2-1 60 0 0,-3 2-1 0 0,2 1-14 0 0,8-1-130 0 0,-1 2 0 0 0,0-1 0 0 0,0 1 0 0 0,0 1 0 0 0,13 5 0 0 0,-11-4-24 0 0,-2-2-55 0 0,-3 2 95 0 0,9 5-143 0 0,-13-7 115 0 0,0-2 15 0 0,6 4 53 0 0,-5-3 53 0 0,-3-1 13 0 0,0 0 4 0 0,0 0 2 0 0,28 0 192 0 0,0 3-285 0 0,-15 0-232 0 0,-1 1 1 0 0,0 0-1 0 0,1 0 1 0 0,-1 1-1 0 0,-1 1 1 0 0,1 0-1 0 0,13 10 1 0 0,5 2-4112 0 0,-7-6-1007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1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87 10135 0 0,'0'0'231'0'0,"-16"-9"594"0"0,16 8-758 0 0,-1 0-1 0 0,0 0 0 0 0,1 0 0 0 0,-1-1 0 0 0,0 1 1 0 0,1 0-1 0 0,-1 0 0 0 0,1 0 0 0 0,0-1 1 0 0,-1 1-1 0 0,1 0 0 0 0,0 0 0 0 0,0-1 1 0 0,0 1-1 0 0,0 0 0 0 0,0-1 0 0 0,0 1 1 0 0,1-2-1 0 0,-1 2 32 0 0,0-1 0 0 0,0 1 0 0 0,0-1 0 0 0,0 1 0 0 0,0 0 0 0 0,0-1 0 0 0,0 1 0 0 0,0-1 0 0 0,-1 1 0 0 0,1 0 0 0 0,-1-1 0 0 0,1 1 0 0 0,-1 0 0 0 0,1-1 1 0 0,-1 1-1 0 0,-1-2 0 0 0,-1 0 81 0 0,0 1 1 0 0,0-1 0 0 0,0 1-1 0 0,-1-1 1 0 0,1 1 0 0 0,-1 0-1 0 0,0 0 1 0 0,0 1 0 0 0,1-1-1 0 0,-1 1 1 0 0,0 0 0 0 0,0 0-1 0 0,-1 0 1 0 0,1 0 0 0 0,0 1-1 0 0,0-1 1 0 0,0 1 0 0 0,0 0-1 0 0,0 1 1 0 0,-5 0 0 0 0,-5 1 93 0 0,1 0 1 0 0,-1 1 0 0 0,1 1-1 0 0,-25 10 1 0 0,15-3-248 0 0,1 1-1 0 0,0 1 1 0 0,0 1 0 0 0,1 1-1 0 0,1 1 1 0 0,-23 23 0 0 0,10-5-31 0 0,2 2 0 0 0,-40 57 0 0 0,64-83 5 0 0,1-1 0 0 0,1 1 0 0 0,0 1 0 0 0,0-1 0 0 0,1 1 0 0 0,-5 20 0 0 0,9-21 0 0 0,0-9 1 0 0,1 0-1 0 0,0 0 1 0 0,0 0 0 0 0,0 0-1 0 0,0 0 1 0 0,0 0 0 0 0,0 0-1 0 0,1-1 1 0 0,-1 1-1 0 0,0 0 1 0 0,0-1 0 0 0,0 1-1 0 0,1-1 1 0 0,-1 0 0 0 0,0 1-1 0 0,1-1 1 0 0,-1 0-1 0 0,0 0 1 0 0,1 0 0 0 0,-1 0-1 0 0,0 0 1 0 0,1 0 0 0 0,1 0-1 0 0,32-5 398 0 0,-34 4-368 0 0,59-15 748 0 0,110-47 0 0 0,-93 32-729 0 0,58-27-1390 0 0,-53 21 690 0 0,-56 25 715 0 0,-24 11 274 0 0,-2 1 136 0 0,0 0 34 0 0,-1 2-65 0 0,-8 11-398 0 0,-1 0 1 0 0,0-1-1 0 0,-15 14 0 0 0,15-16-48 0 0,0 0 0 0 0,1 1 0 0 0,0 0-1 0 0,-15 25 1 0 0,19-28 3 0 0,-6 16-64 0 0,10-24 21 0 0,1 1 0 0 0,0-1 0 0 0,0 1 0 0 0,0-1 0 0 0,0 1 0 0 0,0-1 0 0 0,0 1 0 0 0,-1-1 0 0 0,1 1 0 0 0,0-1 0 0 0,0 1 0 0 0,0-1 0 0 0,1 1 0 0 0,-1-1 0 0 0,0 1 0 0 0,0-1 0 0 0,0 1 0 0 0,0-1 0 0 0,0 0 0 0 0,1 1 0 0 0,-1-1 0 0 0,0 1 0 0 0,0-1 0 0 0,1 1 0 0 0,-1-1 0 0 0,0 0 0 0 0,0 1 0 0 0,1-1 0 0 0,0 1 0 0 0,0 0-150 0 0,0 0-1 0 0,1 0 0 0 0,-1-1 1 0 0,1 1-1 0 0,-1 0 0 0 0,1-1 1 0 0,-1 1-1 0 0,1-1 1 0 0,1 1-1 0 0,4 0-546 0 0,0 0 0 0 0,0-1 1 0 0,10 0-1 0 0,157-2-9103 0 0,-154 3 8764 0 0,19 4 0 0 0,-34-5 1150 0 0,0 1-1 0 0,0 0 1 0 0,0 1 0 0 0,0-1 0 0 0,-1 1 0 0 0,1 0-1 0 0,0 0 1 0 0,-1 1 0 0 0,5 2 0 0 0,-8-3 878 0 0,-1-2 62 0 0,1 1 79 0 0,-1 0-839 0 0,0-1 0 0 0,0 0 0 0 0,1 0 0 0 0,-1 0 0 0 0,0 0-1 0 0,0 0 1 0 0,0 0 0 0 0,0 1 0 0 0,0-1 0 0 0,0 0 0 0 0,0 0-1 0 0,0 0 1 0 0,1 0 0 0 0,-1 0 0 0 0,0 0 0 0 0,0 0-1 0 0,0 0 1 0 0,0 0 0 0 0,0 0 0 0 0,1 0 0 0 0,-1 0 0 0 0,0 1-1 0 0,0-1 1 0 0,0 0 0 0 0,0 0 0 0 0,0 0 0 0 0,1 0 0 0 0,-1 0-1 0 0,0 0 1 0 0,0 0 0 0 0,0-1 0 0 0,0 1 0 0 0,1 0 0 0 0,-1 0-1 0 0,0 0 1 0 0,0 0 0 0 0,0 0 0 0 0,0 0 0 0 0,9-7 3858 0 0,10-18-4515 0 0,-4 6 1240 0 0,4-1-819 0 0,2 0-1 0 0,0 2 0 0 0,1 0 1 0 0,1 2-1 0 0,0 0 0 0 0,1 2 1 0 0,1 0-1 0 0,0 2 0 0 0,1 1 1 0 0,1 1-1 0 0,31-8 0 0 0,-50 16-14 0 0,0 0 0 0 0,0 1 0 0 0,-1 0 0 0 0,1 0 0 0 0,0 1 0 0 0,0 0 0 0 0,0 0 0 0 0,10 2 0 0 0,-15-1 0 0 0,0-1 0 0 0,-1 1 0 0 0,1 0 0 0 0,0 0 0 0 0,-1 0 0 0 0,1 0 0 0 0,-1 1 0 0 0,1-1 0 0 0,-1 1 0 0 0,0-1 0 0 0,1 1 0 0 0,-1 0 0 0 0,0 0 0 0 0,0 0 0 0 0,0 0 0 0 0,0 0 0 0 0,-1 0 0 0 0,1 0 0 0 0,-1 1 0 0 0,1-1 0 0 0,-1 1 0 0 0,0-1 0 0 0,0 1 0 0 0,0-1 0 0 0,0 1 0 0 0,1 3 0 0 0,-1 0 0 0 0,-1-1 0 0 0,1 1 0 0 0,-1-1 0 0 0,0 1 0 0 0,0-1 0 0 0,0 1 0 0 0,-1-1 0 0 0,0 0 0 0 0,0 1 0 0 0,0-1 0 0 0,-1 0 0 0 0,0 1 0 0 0,0-1 0 0 0,0 0 0 0 0,-1 0 0 0 0,1-1 0 0 0,-1 1 0 0 0,0 0 0 0 0,-1-1 0 0 0,1 0 0 0 0,-1 0 0 0 0,0 0 0 0 0,0 0 0 0 0,0 0 0 0 0,-8 4 0 0 0,-13 10 0 0 0,23-17 0 0 0,6-7 0 0 0,7-8 0 0 0,20-12-266 0 0,1 1-1 0 0,43-25 0 0 0,-36 25-317 0 0,114-64-1478 0 0,-119 71 1634 0 0,-15 7 516 0 0,1 1 1 0 0,0 2 0 0 0,0 0 0 0 0,1 1 0 0 0,0 0 0 0 0,0 2-1 0 0,24-3 1 0 0,-41 8-13 0 0,0 0 0 0 0,1-1 0 0 0,-1 2 0 0 0,0-1 0 0 0,0 0 1 0 0,1 1-1 0 0,-1 0 0 0 0,0 0 0 0 0,0 0 0 0 0,0 1 0 0 0,0-1 0 0 0,0 1 0 0 0,6 4 0 0 0,-7-5-73 0 0,-1 1-1 0 0,0 0 1 0 0,1 0-1 0 0,-1 0 1 0 0,0 1-1 0 0,0-1 1 0 0,0 0-1 0 0,-1 1 1 0 0,1-1 0 0 0,-1 1-1 0 0,1 0 1 0 0,-1-1-1 0 0,0 1 1 0 0,0 0-1 0 0,0 0 1 0 0,0 0 0 0 0,-1 0-1 0 0,1 0 1 0 0,-1 5-1 0 0,1 4-2 0 0,-1-1 0 0 0,0 1 0 0 0,-1-1 0 0 0,-4 20 0 0 0,4-26 0 0 0,-1 0 0 0 0,1 0 0 0 0,-1 0 0 0 0,0 0 0 0 0,-1-1 0 0 0,1 1 0 0 0,-1-1 0 0 0,0 1 0 0 0,0-1 0 0 0,0 0 0 0 0,0 0 0 0 0,-8 6 0 0 0,-25 16 0 0 0,23-18-480 0 0,11-9-333 0 0,0 2-5654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35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23 8287 0 0,'0'0'382'0'0,"2"-1"-8"0"0,4-2 4 0 0,0 1 0 0 0,0-1 0 0 0,0 1 0 0 0,1 0 0 0 0,-1 1 0 0 0,12-2 0 0 0,10-3 3668 0 0,-26 7-3948 0 0,-1 0-1 0 0,0 0 1 0 0,0 1-1 0 0,0-1 1 0 0,0 0-1 0 0,0 0 1 0 0,0 1-1 0 0,0-1 1 0 0,-1 0-1 0 0,1 1 1 0 0,0-1 0 0 0,-1 1-1 0 0,1-1 1 0 0,-1 1-1 0 0,0-1 1 0 0,1 1-1 0 0,-1 0 1 0 0,0-1-1 0 0,0 1 1 0 0,0 1-1 0 0,-1 6 206 0 0,-1 0 0 0 0,0 0 0 0 0,0 0 0 0 0,-1-1 0 0 0,-4 11 0 0 0,-21 40 801 0 0,24-51-954 0 0,-99 177 466 0 0,-1-7-616 0 0,82-142 0 0 0,-50 94 0 0 0,61-109-383 0 0,6-13 326 0 0,1-1 0 0 0,1 1-1 0 0,-5 11 1 0 0,8-16-650 0 0,-1 0 1 0 0,0 0-1 0 0,1 0 1 0 0,0 0-1 0 0,0 0 0 0 0,0 0 1 0 0,0 0-1 0 0,1 3 0 0 0,-1-4-5537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3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17503 0 0,'0'0'399'0'0,"0"0"60"0"0,0 0 21 0 0,0 0-59 0 0,2-1-276 0 0,11-5-136 0 0,24-6-1 0 0,8-3-9 0 0,-7-1 1 0 0,1 3 0 0 0,65-14 0 0 0,-78 21-72 0 0,111-17-685 0 0,-100 18-2162 0 0,-20 1-2877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3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7 11975 0 0,'0'0'267'0'0,"-2"0"42"0"0,-6 4-48 0 0,-1 0 0 0 0,1 0 0 0 0,0 1 1 0 0,1-1-1 0 0,-1 2 0 0 0,1-1 0 0 0,0 1 0 0 0,0 0 0 0 0,-7 9 0 0 0,13-14-40 0 0,1-1 166 0 0,0 0 101 0 0,0 0 21 0 0,0 0 3 0 0,0 0 0 0 0,0 0 0 0 0,0 0 0 0 0,0 0-69 0 0,2 0-427 0 0,0 1 0 0 0,0-1 0 0 0,0 0 0 0 0,0 0 0 0 0,0 0 0 0 0,0 0 0 0 0,0 0 0 0 0,0 0 0 0 0,3-1-1 0 0,3 0-9 0 0,21-2 636 0 0,0-2-1 0 0,43-11 1 0 0,26-5-519 0 0,-45 13-123 0 0,-31 3 0 0 0,1 2 0 0 0,-1 0 0 0 0,0 2 0 0 0,41 2 0 0 0,-58 0 0 0 0,1 0 0 0 0,-1 0 0 0 0,0 0 0 0 0,6 3 0 0 0,-1 3 0 0 0,-9-6-24 0 0,-1 0 0 0 0,1 0 0 0 0,-1 0 0 0 0,0 1 0 0 0,1-1 0 0 0,-1 0 0 0 0,0 0 0 0 0,1 1 0 0 0,-1-1-1 0 0,0 0 1 0 0,0 1 0 0 0,0-1 0 0 0,0 0 0 0 0,-1 0 0 0 0,1 1 0 0 0,0-1 0 0 0,0 0 0 0 0,-1 0 0 0 0,1 1 0 0 0,-1-1 0 0 0,1 0 0 0 0,-1 0 0 0 0,0 0-1 0 0,0 2 1 0 0,-19 27-758 0 0,4-13 689 0 0,1-2-1 0 0,-2 0 0 0 0,0-1 1 0 0,-1 0-1 0 0,-23 13 0 0 0,-3 3 48 0 0,23-15 46 0 0,4-2 0 0 0,0-1 0 0 0,-1-1 0 0 0,-28 13 0 0 0,24-13 0 0 0,-40 26 0 0 0,-4 2 0 0 0,60-34 0 0 0,7 4 0 0 0,0-5 0 0 0,3 3 0 0 0,14 5 0 0 0,-14-9 0 0 0,1-1 0 0 0,-1 0 0 0 0,1-1 0 0 0,-1 1 0 0 0,1-1 0 0 0,0 0 0 0 0,0 0 0 0 0,5 0 0 0 0,41-1 0 0 0,-24-1 0 0 0,-11 1 0 0 0,9 0 0 0 0,1 0 0 0 0,50 9 0 0 0,-70-8 0 0 0,0 0 0 0 0,0 1 0 0 0,-1 0 0 0 0,1 0 0 0 0,8 5 0 0 0,-12-6 0 0 0,0 0 0 0 0,-1 0 0 0 0,1 0 0 0 0,-1 0 0 0 0,1 1 0 0 0,-1-1 0 0 0,0 0 0 0 0,0 1 0 0 0,1 0 0 0 0,-1-1 0 0 0,0 1 0 0 0,0-1 0 0 0,-1 1 0 0 0,1 0 0 0 0,0 0 0 0 0,0 0 0 0 0,-1-1 0 0 0,1 1 0 0 0,-1 0 0 0 0,0 0 0 0 0,1 3 0 0 0,-1 2 65 0 0,0 0-1 0 0,-1 0 1 0 0,0 0-1 0 0,0 1 1 0 0,-1-1-1 0 0,0 0 1 0 0,0-1-1 0 0,0 1 1 0 0,-1 0-1 0 0,0-1 0 0 0,0 1 1 0 0,-1-1-1 0 0,0 0 1 0 0,-5 7-1 0 0,-8 8 277 0 0,-1-1 0 0 0,-30 26 0 0 0,45-43-339 0 0,-5 3-2 0 0,0-1 0 0 0,-1 1 0 0 0,0-1 0 0 0,0 0 0 0 0,-1-1 0 0 0,-10 3 0 0 0,-11 6 0 0 0,-48 17 0 0 0,-1 0 0 0 0,-43 23-64 0 0,122-52-273 0 0,1-1-138 0 0,0 0-33 0 0,0 0-208 0 0,1-11-3073 0 0,7-5 2401 0 0,-7 14 1008 0 0,14-17-1667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3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13 10135 0 0,'1'-1'74'0'0,"-1"1"-1"0"0,0 0 1 0 0,1-1-1 0 0,-1 1 1 0 0,0 0-1 0 0,1-1 1 0 0,-1 1-1 0 0,0 0 1 0 0,0-1-1 0 0,1 1 1 0 0,-1-1-1 0 0,0 1 1 0 0,0 0-1 0 0,0-1 1 0 0,0 1-1 0 0,0-1 1 0 0,0 1-1 0 0,1-1 1 0 0,-1 1-1 0 0,0 0 1 0 0,0-1-1 0 0,0 1 1 0 0,0-1-1 0 0,0 1 1 0 0,-1-1-1 0 0,1 1 1 0 0,0 0-1 0 0,0-1 1 0 0,0 0-1 0 0,-14 1 2662 0 0,7 1-2507 0 0,5-1-223 0 0,0 1 0 0 0,1 0-1 0 0,-1-1 1 0 0,0 1 0 0 0,0 0-1 0 0,1 0 1 0 0,-1-1 0 0 0,1 1-1 0 0,-1 1 1 0 0,1-1 0 0 0,-1 0 0 0 0,-1 2-1 0 0,-18 21 187 0 0,9-10 15 0 0,0 1 123 0 0,0 0 0 0 0,1 0 0 0 0,1 1 0 0 0,-11 22 0 0 0,-28 74-307 0 0,32-71 368 0 0,-101 212 1203 0 0,41-93-1581 0 0,31-66-704 0 0,-81 126 0 0 0,80-140 124 0 0,11-16 86 0 0,34-62 338 0 0,1 1 1 0 0,0-1-1 0 0,0 1 1 0 0,1-1 0 0 0,-1 1-1 0 0,0-1 1 0 0,1 1-1 0 0,-1-1 1 0 0,1 1 0 0 0,0 4-1 0 0,0-6-721 0 0,0-1-126 0 0,2-1-29 0 0,5-5-4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38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35 11975 0 0,'0'0'547'0'0,"1"-1"-11"0"0,5-4-344 0 0,-6-3-97 0 0,0 7-18 0 0,-1 0 1 0 0,0 0 0 0 0,0 0 0 0 0,0 0-1 0 0,0 0 1 0 0,0 1 0 0 0,0-1 0 0 0,-1 0-1 0 0,1 1 1 0 0,0-1 0 0 0,0 0 0 0 0,0 1-1 0 0,-1-1 1 0 0,1 1 0 0 0,-2-1 0 0 0,2 1 52 0 0,-9-2 193 0 0,1 0 0 0 0,-1 0 0 0 0,1 1 0 0 0,-1 0 0 0 0,0 1 0 0 0,-18 1 0 0 0,-3 0 56 0 0,4 1-372 0 0,-1 0-1 0 0,-31 8 1 0 0,-28 3-11 0 0,70-12 209 0 0,0 1 0 0 0,0 1 0 0 0,0 1-1 0 0,-28 9 1 0 0,36-9-102 0 0,0 0-1 0 0,1 0 0 0 0,-1 1 1 0 0,1 0-1 0 0,0 0 1 0 0,1 1-1 0 0,-1 0 0 0 0,1 0 1 0 0,-13 14-1 0 0,19-19-102 0 0,0 0 0 0 0,0 0 0 0 0,0 0 0 0 0,0 0 0 0 0,0 1 0 0 0,0-1 0 0 0,1 0 0 0 0,-1 0 0 0 0,0 1 0 0 0,1-1 0 0 0,-1 0 0 0 0,0 1 0 0 0,1-1 0 0 0,0 1 0 0 0,-1-1 0 0 0,1 0 0 0 0,0 1 0 0 0,0-1 0 0 0,0 3 0 0 0,0 2 0 0 0,-1 3 0 0 0,1-1 0 0 0,0 0 0 0 0,1 0 0 0 0,0 0 0 0 0,0 0 0 0 0,1 0 0 0 0,0 0 0 0 0,0-1 0 0 0,1 1 0 0 0,0 0 0 0 0,4 7 0 0 0,4 4 0 0 0,0-1 0 0 0,0 0 0 0 0,17 17 0 0 0,-28-34 0 0 0,34 40 0 0 0,36 59 0 0 0,-57-81 0 0 0,-10-15 0 0 0,0 1 0 0 0,0-1 0 0 0,0 1 0 0 0,0 0 0 0 0,3 8 0 0 0,4 13 0 0 0,-7-19 0 0 0,0-1 0 0 0,-1 1 0 0 0,0 0 0 0 0,0 0 0 0 0,0 0 0 0 0,-1 0 0 0 0,0 0 0 0 0,0 13 0 0 0,-1-17 0 0 0,0 1 0 0 0,0 0 0 0 0,-1-1 0 0 0,0 1 0 0 0,0-1 0 0 0,0 1 0 0 0,0-1 0 0 0,0 0 0 0 0,-1 1 0 0 0,0-1 0 0 0,1 0 0 0 0,-1 0 0 0 0,0 0 0 0 0,-1 0 0 0 0,1 0 0 0 0,0-1 0 0 0,-1 1 0 0 0,-3 3 0 0 0,-3 0 0 0 0,1 0 0 0 0,-1 0 0 0 0,0-1 0 0 0,0 0 0 0 0,-1 0 0 0 0,1-1 0 0 0,-20 5 0 0 0,1-1 0 0 0,-45 5 0 0 0,57-13 0 0 0,0 0 0 0 0,0 0 0 0 0,0-2 0 0 0,0 0 0 0 0,0 0 0 0 0,0-2 0 0 0,-19-6 0 0 0,32 9 0 0 0,0 0 0 0 0,0-1 0 0 0,0 1 0 0 0,0-1 0 0 0,1 0 0 0 0,-1 0 0 0 0,0 0 0 0 0,1 0 0 0 0,-1 0 0 0 0,1 0 0 0 0,0-1 0 0 0,-1 1 0 0 0,1-1 0 0 0,0 1 0 0 0,1-1 0 0 0,-1 0 0 0 0,0 0 0 0 0,1 0 0 0 0,-2-6 0 0 0,2 6 0 0 0,0 0 0 0 0,0 0 0 0 0,1 0 0 0 0,-1 0 0 0 0,1 1 0 0 0,0-1 0 0 0,0 0 0 0 0,0 0 0 0 0,0 0 0 0 0,0 0 0 0 0,1 0 0 0 0,-1 0 0 0 0,1 0 0 0 0,0 0 0 0 0,0 0 0 0 0,0 1 0 0 0,0-1 0 0 0,1 0 0 0 0,-1 1 0 0 0,1-1 0 0 0,-1 1 0 0 0,4-4 0 0 0,17-15 0 0 0,1 0 0 0 0,1 2 0 0 0,41-25 0 0 0,-41 29 36 0 0,180-110 371 0 0,-191 119-393 0 0,0-1 0 0 0,-1-1-1 0 0,0 0 1 0 0,-1 0 0 0 0,0-1 0 0 0,0-1 0 0 0,-1 0 0 0 0,0-1-1 0 0,-1 1 1 0 0,0-2 0 0 0,0 1 0 0 0,-1-1 0 0 0,-1-1 0 0 0,0 1-1 0 0,8-22 1 0 0,-13 27-229 0 0,0 3 59 0 0,-1 1 1 0 0,0 0-1 0 0,0-1 0 0 0,0 1 0 0 0,-1-1 1 0 0,1 1-1 0 0,-1-1 0 0 0,0-4 1 0 0,0 6 44 0 0,-1 1 1 0 0,1-1 0 0 0,-1 1-1 0 0,1 0 1 0 0,-1-1 0 0 0,0 1 0 0 0,1 0-1 0 0,-1 0 1 0 0,0 0 0 0 0,0-1 0 0 0,0 1-1 0 0,0 0 1 0 0,0 0 0 0 0,0 0-1 0 0,0 1 1 0 0,-1-1 0 0 0,1 0 0 0 0,0 0-1 0 0,0 0 1 0 0,-1 1 0 0 0,1-1-1 0 0,0 1 1 0 0,-1-1 0 0 0,1 1 0 0 0,-3-1-1 0 0,-22-4-909 0 0,0 7-4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4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88 6447 0 0,'6'4'134'0'0,"-8"-2"164"0"0,-12-2 499 0 0,6-1-407 0 0,7 1 119 0 0,1 0 71 0 0,0 0 286 0 0,0 0 124 0 0,0 0 30 0 0,0 0-65 0 0,0 0-290 0 0,0 0-121 0 0,0 0-28 0 0,0 0-4 0 0,0 0 0 0 0,0 0 0 0 0,0 0 0 0 0,0 0-68 0 0,11-5-272 0 0,-3 4-172 0 0,1-1 0 0 0,15 0 0 0 0,11-2 0 0 0,46-12 161 0 0,-23 5-820 0 0,103-33 0 0 0,-141 37-5128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4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15663 0 0,'0'0'356'0'0,"0"0"50"0"0,0 0 20 0 0,0 0-42 0 0,1 1-250 0 0,2 0-121 0 0,0 1 0 0 0,0-1 0 0 0,-1 0 0 0 0,1 1 0 0 0,0-1 0 0 0,0-1 0 0 0,0 1 0 0 0,0 0 0 0 0,0-1 0 0 0,1 1 0 0 0,-1-1 1 0 0,0 0-1 0 0,5-1 0 0 0,8 0 519 0 0,23-6-1 0 0,-14 2 112 0 0,154-12-478 0 0,-171 17-315 0 0,1 0-1 0 0,-1 1 1 0 0,1 0-1 0 0,-1 0 1 0 0,1 1 0 0 0,9 4-1 0 0,47 21-4454 0 0,-52-21-513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4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0 10135 0 0,'0'0'464'0'0,"0"0"-9"0"0,0 0-223 0 0,-9 7 1356 0 0,3-3 4945 0 0,0-3-6530 0 0,0-1-1 0 0,0 2 0 0 0,0-1 1 0 0,1 1-1 0 0,-1-1 0 0 0,-10 6 1 0 0,-19 6-4 0 0,-402 86-1975 0 0,314-83 1383 0 0,92-13-270 0 0,17-2 421 0 0,4-4 220 0 0,10 2 210 0 0,0 1 0 0 0,0 0 0 0 0,-1 0 0 0 0,1-1 0 0 0,0 1 0 0 0,0 0 0 0 0,-1 0 0 0 0,1-1 0 0 0,0 1 0 0 0,0 0 0 0 0,0-1 0 0 0,0 1 0 0 0,0 0 0 0 0,0-1 0 0 0,-1 1 0 0 0,1 0-1 0 0,0-1 1 0 0,0 1 0 0 0,0 0 0 0 0,0-1 0 0 0,0 1 0 0 0,0 0 0 0 0,0-1 0 0 0,0 1 0 0 0,1 0 0 0 0,-1-1 0 0 0,0 1 0 0 0,0 0 0 0 0,0-1 0 0 0,0 1 0 0 0,1-1 0 0 0,10-8-665 0 0,15-2-253 0 0,-5 7 930 0 0,1 2 876 0 0,-22 2-853 0 0,0 1 0 0 0,0-1 0 0 0,1 0-1 0 0,-1 0 1 0 0,0 0 0 0 0,1 1 0 0 0,-1-1-1 0 0,0 0 1 0 0,0 0 0 0 0,1 1 0 0 0,-1-1-1 0 0,0 0 1 0 0,0 1 0 0 0,0-1 0 0 0,0 0 0 0 0,1 0-1 0 0,-1 1 1 0 0,0-1 0 0 0,0 0 0 0 0,0 1-1 0 0,0-1 1 0 0,0 0 0 0 0,0 1 0 0 0,0-1-1 0 0,0 1 1 0 0,0-1 0 0 0,0 0 0 0 0,0 1-1 0 0,0 0 1 0 0,0 9 410 0 0,-1-7-433 0 0,-1 0 0 0 0,1 1 0 0 0,-1-1 0 0 0,0 0 0 0 0,0 0 0 0 0,0 0 0 0 0,0-1 0 0 0,-1 1 0 0 0,1 0 0 0 0,-1-1 0 0 0,-5 4 0 0 0,-3 3 0 0 0,-20 11 0 0 0,2-5 0 0 0,19-11 0 0 0,0 1 0 0 0,1 0 0 0 0,-1 1 0 0 0,-8 8 0 0 0,10-7 0 0 0,-5 4 0 0 0,12-11 0 0 0,0 1 0 0 0,0 0 0 0 0,1-1 0 0 0,-1 1 0 0 0,0 0 0 0 0,0 0 0 0 0,1 0 0 0 0,-1-1 0 0 0,1 1 0 0 0,-1 0 0 0 0,1 0 0 0 0,-1 0 0 0 0,1 0 0 0 0,-1 0 0 0 0,1 0 0 0 0,0 0 0 0 0,-1 2 0 0 0,0 7 0 0 0,1-8 0 0 0,2 2 0 0 0,9 7 0 0 0,-9-10 4 0 0,0 1 1 0 0,0-1-1 0 0,0 0 0 0 0,0 0 0 0 0,1 0 1 0 0,-1-1-1 0 0,0 1 0 0 0,0 0 0 0 0,0-1 1 0 0,1 0-1 0 0,-1 1 0 0 0,0-1 0 0 0,5 0 0 0 0,32-5 183 0 0,-15 1 10 0 0,75-12 211 0 0,-67 9-147 0 0,2 2 1 0 0,38-2-1 0 0,-61 7-223 0 0,0 0-1 0 0,1 1 1 0 0,-1 1-1 0 0,0-1 1 0 0,0 2-1 0 0,0-1 1 0 0,-1 2 0 0 0,1-1-1 0 0,-1 2 1 0 0,16 7-1 0 0,-18-7-37 0 0,-1 0 0 0 0,0 0 0 0 0,0 0 0 0 0,0 1 0 0 0,9 9 0 0 0,-13-11 0 0 0,0 0 0 0 0,0 0 0 0 0,0 0 0 0 0,-1 1 0 0 0,1-1 0 0 0,-1 1 0 0 0,0-1 0 0 0,0 1 0 0 0,0 0 0 0 0,-1 0 0 0 0,1 6 0 0 0,-2-9 0 0 0,0-1 0 0 0,0 1 0 0 0,0 0 0 0 0,0 0 0 0 0,-1 0 0 0 0,1 0 0 0 0,-1 0 0 0 0,1 0 0 0 0,-1-1 0 0 0,0 1 0 0 0,0 0 0 0 0,0 0 0 0 0,0-1 0 0 0,0 1 0 0 0,0-1 0 0 0,0 1 0 0 0,0-1 0 0 0,-1 1 0 0 0,1-1 0 0 0,0 0 0 0 0,-1 1 0 0 0,0-1 0 0 0,1 0 0 0 0,-4 1 0 0 0,-5 4 0 0 0,0-1 0 0 0,-21 8 0 0 0,26-11 0 0 0,-72 23 39 0 0,-123 24 0 0 0,141-36-45 0 0,-24 1-14 0 0,-19 6 24 0 0,93-18 14 0 0,5-1-36 0 0,1 0-1 0 0,0 0 0 0 0,0-1 0 0 0,0 1 0 0 0,0-1 0 0 0,-1 0 0 0 0,1 0 1 0 0,0 0-1 0 0,0 0 0 0 0,0-1 0 0 0,-6 0 0 0 0,19-5-2509 0 0,15-5 1007 0 0,8-5-14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4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931 0 15663 0 0,'0'0'719'0'0,"0"0"-20"0"0,1 1-449 0 0,5 2-222 0 0,-5-1-28 0 0,-1 0 0 0 0,0-1 0 0 0,1 1 0 0 0,-1 0 0 0 0,0 0 0 0 0,0-1 0 0 0,0 1 0 0 0,0 0 0 0 0,0 0 0 0 0,0-1 0 0 0,-1 1 0 0 0,1 0 0 0 0,-1 0 0 0 0,1-1 0 0 0,-2 4 0 0 0,-13 28 0 0 0,12-27 0 0 0,-25 42 0 0 0,-1 0 0 0 0,-46 54 0 0 0,-2 3 0 0 0,67-90 0 0 0,-166 231 0 0 0,120-175 168 0 0,-116 157 1120 0 0,-80 105-1932 0 0,222-299-3090 0 0,18-21-1720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4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677 105 10135 0 0,'0'0'231'0'0,"9"-6"546"0"0,-5 2-651 0 0,-4 3 1 0 0,1 0 1 0 0,-1-1 0 0 0,1 1 0 0 0,-1 0-1 0 0,0-1 1 0 0,0 1 0 0 0,0 0-1 0 0,0-1 1 0 0,0 1 0 0 0,0 0 0 0 0,0-1-1 0 0,0 1 1 0 0,0 0 0 0 0,-1-1-1 0 0,1 1 1 0 0,-1 0 0 0 0,1-1 0 0 0,-2-1-1 0 0,0 0-54 0 0,1 1-1 0 0,-1 0 0 0 0,0-1 0 0 0,-1 1 1 0 0,1 0-1 0 0,0 0 0 0 0,0 0 0 0 0,-1 1 0 0 0,1-1 1 0 0,-1 0-1 0 0,0 1 0 0 0,-5-2 0 0 0,-36-12 621 0 0,44 15-693 0 0,-26-7 342 0 0,-1 1-1 0 0,0 1 0 0 0,1 1 1 0 0,-2 1-1 0 0,-51 3 0 0 0,39 2-201 0 0,13-1 236 0 0,1 1 0 0 0,-29 6-1 0 0,48-6-315 0 0,-1-1 1 0 0,1 2-1 0 0,0-1 0 0 0,0 1 0 0 0,0 0 0 0 0,1 0 0 0 0,-1 1 0 0 0,1 0 0 0 0,-1 0 0 0 0,1 1 0 0 0,1-1 0 0 0,-7 7 0 0 0,6-3-60 0 0,1 0 0 0 0,0 0 0 0 0,1 1 0 0 0,-1 0 0 0 0,2 0 0 0 0,-6 17 0 0 0,2-6 0 0 0,2-7-124 0 0,1 0-1 0 0,0 0 1 0 0,1 0-1 0 0,1 0 1 0 0,0 1-1 0 0,1-1 1 0 0,0 16-1 0 0,2-22 59 0 0,-1 1-1 0 0,1-1 1 0 0,1 1 0 0 0,0-1-1 0 0,0 1 1 0 0,0-1-1 0 0,1 0 1 0 0,0 0 0 0 0,0 0-1 0 0,1 0 1 0 0,-1-1-1 0 0,2 1 1 0 0,-1-1 0 0 0,6 6-1 0 0,-2-4 67 0 0,0 0 0 0 0,1-1 0 0 0,0 1 0 0 0,0-2 0 0 0,0 0 0 0 0,11 6 0 0 0,63 24 0 0 0,-54-25 0 0 0,32 19 0 0 0,-49-24 0 0 0,0 2 0 0 0,-1 0 0 0 0,15 14 0 0 0,-22-18 0 0 0,1 0 0 0 0,-2 0 0 0 0,1 1 0 0 0,0-1 0 0 0,-1 1 0 0 0,0 0 0 0 0,0 0 0 0 0,0 0 0 0 0,-1 0 0 0 0,4 11 0 0 0,-5-12 0 0 0,-1 1 0 0 0,0 0 0 0 0,0-1 0 0 0,0 1 0 0 0,0-1 0 0 0,-1 1 0 0 0,0-1 0 0 0,0 1 0 0 0,0-1 0 0 0,-2 6 0 0 0,-1 1 0 0 0,-1 0 0 0 0,-10 17 0 0 0,10-19 0 0 0,-2-1 0 0 0,1 1 0 0 0,-1-1 0 0 0,0-1 0 0 0,-1 0 0 0 0,0 0 0 0 0,0 0 0 0 0,-1-1 0 0 0,1 0 0 0 0,-1-1 0 0 0,-1 1 0 0 0,-13 4 0 0 0,-2 0 0 0 0,-1-1 0 0 0,0-2 0 0 0,-44 7 0 0 0,62-12 24 0 0,-1-1 0 0 0,0-1 0 0 0,1 1 1 0 0,-1-2-1 0 0,0 1 0 0 0,0-1 0 0 0,1 0 0 0 0,-1-1 0 0 0,1 0 0 0 0,-1 0 0 0 0,1-1 0 0 0,-14-6 0 0 0,18 7 1 0 0,-1-1-1 0 0,1 0 1 0 0,0 0-1 0 0,0 0 1 0 0,0 0-1 0 0,0-1 1 0 0,1 0-1 0 0,-1 1 1 0 0,1-1-1 0 0,0 0 0 0 0,0-1 1 0 0,0 1-1 0 0,1-1 1 0 0,0 1-1 0 0,-1-1 1 0 0,2 0-1 0 0,-1 1 1 0 0,0-1-1 0 0,1 0 1 0 0,0 0-1 0 0,0 0 1 0 0,0-11-1 0 0,1 5 57 0 0,1 0 0 0 0,0 1 0 0 0,0-1 0 0 0,1 0 0 0 0,1 0 0 0 0,0 1 0 0 0,0-1 0 0 0,1 1 0 0 0,0 0-1 0 0,1 0 1 0 0,0 0 0 0 0,1 1 0 0 0,-1 0 0 0 0,14-15 0 0 0,4-2-105 0 0,0 2-1 0 0,2 1 1 0 0,41-31-1 0 0,-39 37 25 0 0,0 0 0 0 0,1 1 0 0 0,52-20 0 0 0,18-9 0 0 0,-93 42-13 0 0,6-2-16 0 0,-1 0 1 0 0,0-1-1 0 0,-1 0 1 0 0,1 0 0 0 0,-1-1-1 0 0,-1-1 1 0 0,1 1-1 0 0,9-13 1 0 0,10-15-5313 0 0,-22 28 3295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1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19351 0 0,'-2'0'439'0'0,"-2"4"-206"0"0,-1 1-1 0 0,1-1 1 0 0,-1 1-1 0 0,1 0 1 0 0,1 0 0 0 0,-5 7-1 0 0,-18 37-218 0 0,17-31 25 0 0,-65 115-39 0 0,54-98 0 0 0,-51 77 0 0 0,13-23 0 0 0,-78 130-64 0 0,0-6-3304 0 0,129-204 2930 0 0,0 0 0 0 0,0 0 0 0 0,-1-1 0 0 0,0 0 0 0 0,-11 9 0 0 0,18-16-427 0 0,1-1-126 0 0,0-4-29 0 0,0-15-4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18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175 223 6447 0 0,'0'2'298'0'0,"2"0"-193"0"0,4 14 178 0 0,-6-14-215 0 0,0 1 1 0 0,0-1 0 0 0,0 1-1 0 0,0-1 1 0 0,0 1-1 0 0,-1-1 1 0 0,1 1 0 0 0,-1-1-1 0 0,0 1 1 0 0,0-1-1 0 0,-1 4 1 0 0,-16 27 1123 0 0,16-29-1173 0 0,-14 24-127 0 0,-2 5 827 0 0,-1-1 0 0 0,-39 49-1 0 0,27-37-699 0 0,20-26-22 0 0,7-16 3 0 0,5-8 0 0 0,5-11 0 0 0,4 1 318 0 0,0 2 0 0 0,1-1 0 0 0,1 1 0 0 0,19-18 0 0 0,5-5 140 0 0,-15 12-458 0 0,108-116 0 0 0,-85 96 0 0 0,52-40 0 0 0,-65 62 36 0 0,64-36 0 0 0,-89 55 115 0 0,0 1 0 0 0,1 1 0 0 0,0-1-1 0 0,-1 1 1 0 0,1 0 0 0 0,0 0 0 0 0,0 1-1 0 0,0 0 1 0 0,0 0 0 0 0,0 1 0 0 0,0 0-1 0 0,9 1 1 0 0,-15-1-150 0 0,1 0 0 0 0,-1 1 0 0 0,1-1 0 0 0,-1 0-1 0 0,1 1 1 0 0,-1 0 0 0 0,0-1 0 0 0,1 1 0 0 0,-1 0 0 0 0,0-1 0 0 0,1 1-1 0 0,-1 0 1 0 0,0 0 0 0 0,0 0 0 0 0,0 0 0 0 0,1 1 0 0 0,-1-1-1 0 0,1 2 1 0 0,-1-1 0 0 0,0 0-1 0 0,0 1 0 0 0,0-1 1 0 0,0 1-1 0 0,0-1 0 0 0,0 1 1 0 0,-1-1-1 0 0,0 1 1 0 0,1 0-1 0 0,-1 2 0 0 0,0 4 0 0 0,-1 0-1 0 0,0-1 0 0 0,0 1 1 0 0,-1-1-1 0 0,-4 14 0 0 0,-5 6 1 0 0,0 0 0 0 0,-2-1 0 0 0,-30 47 0 0 0,-61 68 0 0 0,97-133 0 0 0,1-1 6 0 0,3-4-14 0 0,0-1 0 0 0,0 1 1 0 0,0 0-1 0 0,1 0 0 0 0,0 0 0 0 0,0 1 1 0 0,0-1-1 0 0,-2 8 0 0 0,3-11-329 0 0,7 9-1191 0 0,3-6-1821 0 0,1-4-989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1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11975 0 0,'0'0'267'0'0,"0"0"42"0"0,0 0 17 0 0,-1 1-28 0 0,-131 111-186 0 0,125-105-112 0 0,1 0-1 0 0,-1 0 0 0 0,1 1 1 0 0,0 0-1 0 0,0 0 1 0 0,1 0-1 0 0,1 0 0 0 0,-1 1 1 0 0,-5 15-1 0 0,8-17 7 0 0,-1 1 0 0 0,1-1 0 0 0,1 1 0 0 0,0 0 0 0 0,0-1 0 0 0,0 1-1 0 0,1 0 1 0 0,0-1 0 0 0,0 1 0 0 0,1 0 0 0 0,0 0 0 0 0,3 11 0 0 0,-2-14 88 0 0,0-1-1 0 0,1 1 1 0 0,-1 0 0 0 0,1-1 0 0 0,0 0-1 0 0,0 1 1 0 0,0-1 0 0 0,0 0-1 0 0,1-1 1 0 0,0 1 0 0 0,0-1-1 0 0,0 1 1 0 0,0-1 0 0 0,0 0 0 0 0,1-1-1 0 0,-1 1 1 0 0,1-1 0 0 0,-1 0-1 0 0,1 0 1 0 0,0 0 0 0 0,10 2 0 0 0,-3-2 123 0 0,1 0 0 0 0,-1 0 0 0 0,0-1 1 0 0,1-1-1 0 0,-1 0 0 0 0,1-1 1 0 0,-1 0-1 0 0,14-3 0 0 0,-18 2-213 0 0,1 0-1 0 0,0-1 1 0 0,-1 0 0 0 0,1-1-1 0 0,-1 1 1 0 0,0-2-1 0 0,0 1 1 0 0,-1-1 0 0 0,1 0-1 0 0,-1-1 1 0 0,0 0-1 0 0,-1 0 1 0 0,1 0 0 0 0,-1-1-1 0 0,0 0 1 0 0,-1 0-1 0 0,0 0 1 0 0,0-1 0 0 0,6-13-1 0 0,-6 11 310 0 0,7-14 68 0 0,-1-1-1 0 0,8-28 1 0 0,-17 46-553 0 0,0 0 1 0 0,-1 0 0 0 0,1 0 0 0 0,-2 0-1 0 0,1 0 1 0 0,-1 0 0 0 0,0 0-1 0 0,0 0 1 0 0,-1-1 0 0 0,0 1-1 0 0,0 0 1 0 0,-1 0 0 0 0,-2-8-1 0 0,2 12 116 0 0,1 1-1 0 0,-1-1 0 0 0,1 0 0 0 0,-1 1 1 0 0,0-1-1 0 0,0 1 0 0 0,0-1 1 0 0,-1 1-1 0 0,1 0 0 0 0,0 0 0 0 0,-1 0 1 0 0,0 0-1 0 0,1 0 0 0 0,-1 1 1 0 0,0-1-1 0 0,0 1 0 0 0,0 0 0 0 0,0 0 1 0 0,0 0-1 0 0,-4-1 0 0 0,-7 0-73 0 0,1 0-1 0 0,-1 1 0 0 0,-20 0 0 0 0,7 1-715 0 0,5-1-178 0 0,-35 4 0 0 0,40-1 512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2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9 10135 0 0,'0'0'231'0'0,"2"-1"29"0"0,4-1-166 0 0,0 1 0 0 0,0-1 1 0 0,0 1-1 0 0,1 0 0 0 0,7 0 0 0 0,-1 2-94 0 0,-11 3 0 0 0,-7 0 0 0 0,-19 25 171 0 0,1 0 0 0 0,1 1 0 0 0,-23 45-1 0 0,-42 105 944 0 0,35-69-823 0 0,-7 11-291 0 0,-36 72 0 0 0,67-137 0 0 0,-18 33 0 0 0,5-12 0 0 0,37-75 0 0 0,5-8 0 0 0,2-9 0 0 0,13-21 0 0 0,1 0 0 0 0,39-55 0 0 0,-36 59 0 0 0,16-23 0 0 0,2 2 0 0 0,2 1 0 0 0,73-70 0 0 0,-95 104 0 0 0,-4 3 0 0 0,0 0 0 0 0,1 1 0 0 0,1 1 0 0 0,31-18 0 0 0,-32 22 73 0 0,0 0 302 0 0,0 0 0 0 0,18-5 0 0 0,-28 11-310 0 0,-1 1 0 0 0,1 0 1 0 0,0 0-1 0 0,0 0 1 0 0,-1 1-1 0 0,1-1 1 0 0,0 1-1 0 0,0 0 1 0 0,-1 1-1 0 0,1-1 0 0 0,0 1 1 0 0,5 1-1 0 0,-9-1-65 0 0,1-1 0 0 0,-1 1 0 0 0,0-1 0 0 0,1 1 0 0 0,-1 0 0 0 0,0-1 0 0 0,0 1 0 0 0,0 0 0 0 0,0 0 0 0 0,0 0 0 0 0,0 0 0 0 0,0 0 0 0 0,0 0 0 0 0,0 0 0 0 0,0 1 0 0 0,0-1 0 0 0,0 0 0 0 0,0 2 0 0 0,0 0 0 0 0,0 0 0 0 0,0 0 0 0 0,0 0 0 0 0,-1 0 0 0 0,1 0 0 0 0,-1 1 0 0 0,0 5 0 0 0,0 1 0 0 0,-1 1 0 0 0,-1-1 0 0 0,0 0 0 0 0,-3 11 0 0 0,-5 9 248 0 0,-1-2 1 0 0,-16 31-1 0 0,-35 53 866 0 0,36-66-941 0 0,-6 4-134 0 0,21-34-849 0 0,1 1-1 0 0,-15 31 1 0 0,25-47 298 0 0,0-1-853 0 0,0 0-3414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2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96 11975 0 0,'0'2'547'0'0,"0"1"-460"0"0,0 1 0 0 0,0-1-1 0 0,-1 0 1 0 0,1 1 0 0 0,-1-1 0 0 0,0 1-1 0 0,0-1 1 0 0,-2 4 0 0 0,-4 19-119 0 0,3-2 32 0 0,4-23 32 0 0,0 0-1 0 0,0 0 0 0 0,0 0 0 0 0,0 0 1 0 0,0 0-1 0 0,0 0 0 0 0,0 0 1 0 0,0 0-1 0 0,0 0 0 0 0,1 0 0 0 0,-1 0 1 0 0,0 0-1 0 0,1 0 0 0 0,-1 0 1 0 0,1 0-1 0 0,-1 0 0 0 0,1-1 0 0 0,-1 1 1 0 0,1 0-1 0 0,-1 0 0 0 0,1 0 1 0 0,0-1-1 0 0,-1 1 0 0 0,1 0 0 0 0,0-1 1 0 0,0 1-1 0 0,0-1 0 0 0,-1 1 1 0 0,1-1-1 0 0,0 1 0 0 0,1 0 0 0 0,1-1 76 0 0,-1 1 0 0 0,0-1-1 0 0,1 1 1 0 0,-1-1-1 0 0,0 0 1 0 0,1 0-1 0 0,-1 0 1 0 0,3-1-1 0 0,4 0 107 0 0,-1-2 0 0 0,1 0 0 0 0,-1 0 0 0 0,1 0 0 0 0,-1-1-1 0 0,0 0 1 0 0,11-8 0 0 0,15-7 228 0 0,79-47-441 0 0,-80 44 0 0 0,-20 15 6 0 0,0 0-1 0 0,18-6 0 0 0,-13 6-45 0 0,32-19 0 0 0,-48 25-297 0 0,-2 1-138 0 0,-19-8-625 0 0,7 7 1098 0 0,1 1-1 0 0,-1 1 0 0 0,0 0 1 0 0,0 0-1 0 0,1 1 0 0 0,-17 5 1 0 0,-17 3 4 0 0,33-7-2 0 0,0 1 0 0 0,0 0 0 0 0,1 1 0 0 0,-1 1 0 0 0,1-1 0 0 0,-14 11 0 0 0,-10 4 0 0 0,2-2 0 0 0,-132 75 0 0 0,143-78 0 0 0,1 0 0 0 0,1 1 0 0 0,0 2 0 0 0,1 0 0 0 0,-19 23 0 0 0,32-35 0 0 0,1 1 0 0 0,0 0 0 0 0,1 0 0 0 0,0 1 0 0 0,0 0 0 0 0,0-1 0 0 0,1 1 0 0 0,0 0 0 0 0,1 0 0 0 0,0 1 0 0 0,-2 9 0 0 0,4-13 0 0 0,0 1 0 0 0,0-1 0 0 0,0 1 0 0 0,1-1 0 0 0,-1 0 0 0 0,1 1 0 0 0,1-1 0 0 0,-1 0 0 0 0,1 0 0 0 0,0 0 0 0 0,0 0 0 0 0,0 0 0 0 0,1 0 0 0 0,-1 0 0 0 0,1-1 0 0 0,0 1 0 0 0,1-1 0 0 0,5 6 0 0 0,-3-5-13 0 0,0 1-1 0 0,0-1 1 0 0,1 0-1 0 0,0-1 0 0 0,0 1 1 0 0,0-1-1 0 0,0-1 1 0 0,1 0-1 0 0,0 0 0 0 0,-1 0 1 0 0,1-1-1 0 0,0 0 1 0 0,0 0-1 0 0,12 0 1 0 0,-2-1-98 0 0,0-1 1 0 0,0 0 0 0 0,-1-1-1 0 0,1-1 1 0 0,29-8 0 0 0,-28 5-747 0 0,33-15-1 0 0,-39 15 589 0 0,30-12-754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21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62 13823 0 0,'20'-41'1056'0'0,"-19"39"-724"0"0,-8-8-208 0 0,0 4-124 0 0,5 5 0 0 0,-1 0 0 0 0,0 1 0 0 0,0 0 0 0 0,0-1 0 0 0,0 1 0 0 0,1 0 0 0 0,-1 1 0 0 0,0-1 0 0 0,0 0 0 0 0,0 1 0 0 0,1 0 0 0 0,-6 1 0 0 0,-34 15 0 0 0,37-14 0 0 0,-44 22-1 0 0,1 2 0 0 0,1 2 0 0 0,1 2 0 0 0,2 2 0 0 0,2 3-1 0 0,-54 55 1 0 0,79-73 54 0 0,-20 27 0 0 0,32-39-11 0 0,0 1 0 0 0,1 0 0 0 0,0 0 0 0 0,1 1 0 0 0,-1-1 1 0 0,1 1-1 0 0,-3 15 0 0 0,5-22-19 0 0,1 1 0 0 0,-1-1 0 0 0,1 1 0 0 0,0 0 0 0 0,0-1 0 0 0,0 1 0 0 0,0-1 0 0 0,0 1 0 0 0,0 0 0 0 0,0-1 0 0 0,1 1 0 0 0,-1-1-1 0 0,0 1 1 0 0,1-1 0 0 0,0 1 0 0 0,-1-1 0 0 0,1 1 0 0 0,0-1 0 0 0,-1 1 0 0 0,1-1 0 0 0,0 0 0 0 0,0 0 0 0 0,0 1 0 0 0,0-1 0 0 0,1 0 0 0 0,-1 0 0 0 0,0 0 0 0 0,0 0 0 0 0,1 0 0 0 0,-1 0 0 0 0,0 0 0 0 0,1-1 0 0 0,-1 1 0 0 0,1-1 0 0 0,-1 1 0 0 0,1-1 0 0 0,-1 1 0 0 0,1-1 0 0 0,2 1 0 0 0,3-1 62 0 0,0 1 1 0 0,-1-1 0 0 0,1 0 0 0 0,0 0 0 0 0,0-1 0 0 0,0 0-1 0 0,11-3 1 0 0,-8 1-86 0 0,0 1 0 0 0,0-2 0 0 0,0 1 0 0 0,-1-1 0 0 0,0-1 0 0 0,1 0 0 0 0,-2 0 0 0 0,1-1 0 0 0,0 0 0 0 0,11-11 0 0 0,28-23 16 0 0,0-1-96 0 0,-33 24-306 0 0,-11 12 42 0 0,1 0 0 0 0,-1 0 0 0 0,11-7 0 0 0,-15 12 341 0 0,0-1 1 0 0,0 1-1 0 0,0 0 1 0 0,0 0-1 0 0,0 0 1 0 0,0 0 0 0 0,0 0-1 0 0,0 0 1 0 0,1-1-1 0 0,-1 1 1 0 0,0 0-1 0 0,0 0 1 0 0,0 0-1 0 0,0 0 1 0 0,0 0 0 0 0,0 0-1 0 0,0 0 1 0 0,1 0-1 0 0,-1 0 1 0 0,0 0-1 0 0,0-1 1 0 0,0 1-1 0 0,0 0 1 0 0,0 0 0 0 0,1 0-1 0 0,-1 0 1 0 0,0 0-1 0 0,0 0 1 0 0,0 0-1 0 0,0 0 1 0 0,0 0-1 0 0,1 0 1 0 0,-1 0 0 0 0,0 0-1 0 0,0 0 1 0 0,0 0-1 0 0,0 1 1 0 0,0-1-1 0 0,0 0 1 0 0,1 0 0 0 0,-1 0-1 0 0,0 0 1 0 0,0 0-1 0 0,0 0 1 0 0,0 0-1 0 0,0 0 1 0 0,0 0-1 0 0,1 0 1 0 0,-1 0 0 0 0,0 1-1 0 0,0-1 1 0 0,0 0-1 0 0,0 0 1 0 0,0 0-1 0 0,0 0 1 0 0,0 0-1 0 0,0 0 1 0 0,0 1 0 0 0,0-1-1 0 0,0 0 1 0 0,0 0-1 0 0,0 0 1 0 0,0 0-1 0 0,0 1 1 0 0,-1 5-5 0 0,-3 11-429 0 0,0 1 0 0 0,-2 0 0 0 0,0-1 0 0 0,-1 0 0 0 0,-1 0 0 0 0,0-1 0 0 0,-15 21 0 0 0,22-35-76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21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255 357 11975 0 0,'0'0'547'0'0,"0"0"-11"0"0,-1 0-344 0 0,-118-6 1869 0 0,116 6-2048 0 0,-13-2-25 0 0,0 0 0 0 0,-25-8 0 0 0,38 9 41 0 0,-1 0-1 0 0,0 0 0 0 0,1 0 1 0 0,-1-1-1 0 0,1 0 0 0 0,0 0 1 0 0,0 0-1 0 0,-1 0 0 0 0,1 0 1 0 0,0-1-1 0 0,1 1 0 0 0,-1-1 1 0 0,0 0-1 0 0,1 0 0 0 0,-1 0 1 0 0,-3-6-1 0 0,6 6 20 0 0,-1 1 1 0 0,0 0-1 0 0,1 0 0 0 0,0-1 1 0 0,-1 1-1 0 0,1 0 0 0 0,0-1 1 0 0,0 1-1 0 0,0 0 0 0 0,1-1 1 0 0,-1 1-1 0 0,0 0 0 0 0,1-1 1 0 0,0 1-1 0 0,-1 0 1 0 0,1 0-1 0 0,0-1 0 0 0,2-1 1 0 0,0-3 122 0 0,2 0 1 0 0,-1 0 0 0 0,11-11-1 0 0,0 1-171 0 0,2 1 0 0 0,0 1 0 0 0,1 0 0 0 0,1 2 0 0 0,0 0 0 0 0,33-17 0 0 0,-13 12 0 0 0,0 1 0 0 0,68-18 0 0 0,-105 34 0 0 0,15-4 0 0 0,0 1 0 0 0,1 0 0 0 0,-1 1 0 0 0,31-1 0 0 0,-43 4 0 0 0,-1 1 0 0 0,1-1 0 0 0,-1 1 0 0 0,0 0 0 0 0,1 0 0 0 0,-1 0 0 0 0,0 1 0 0 0,1-1 0 0 0,-1 1 0 0 0,5 3 0 0 0,-6-3 0 0 0,0 0 0 0 0,-1 0 0 0 0,1 1 0 0 0,-1-1 0 0 0,1 1 0 0 0,-1 0 0 0 0,0-1 0 0 0,0 1 0 0 0,0 0 0 0 0,0 0 0 0 0,-1 0 0 0 0,1 1 0 0 0,-1-1 0 0 0,0 0 0 0 0,1 4 0 0 0,0 0 0 0 0,-1 0 0 0 0,0-1 0 0 0,-1 1 0 0 0,1 0 0 0 0,-1 0 0 0 0,-1 0 0 0 0,1 0 0 0 0,-1-1 0 0 0,0 1 0 0 0,-1 0 0 0 0,0-1 0 0 0,0 1 0 0 0,0-1 0 0 0,-1 1 0 0 0,0-1 0 0 0,0 0 0 0 0,0 0 0 0 0,-1 0 0 0 0,-5 5 0 0 0,-8 11 0 0 0,-1-2 0 0 0,-1-1 0 0 0,-29 25 0 0 0,46-42 0 0 0,-18 13-2 0 0,-1-1 0 0 0,0-1 0 0 0,0-1 0 0 0,-33 13-1 0 0,20-9-50 0 0,22-10-565 0 0,-1-1-1 0 0,0 0 1 0 0,-1-1-1 0 0,1-1 1 0 0,-1 0-1 0 0,0-1 1 0 0,0 0-1 0 0,1-1 1 0 0,-21-1-1 0 0,15-4-916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21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18 17503 0 0,'28'-16'1338'0'0,"-27"15"-917"0"0,-4 14-260 0 0,1-4-291 0 0,-1 0 0 0 0,-1 0 0 0 0,1 0 0 0 0,-1 0 0 0 0,-1-1 0 0 0,0 0 0 0 0,-7 9 0 0 0,-46 53-799 0 0,40-50 922 0 0,7-9 4 0 0,-138 164-14 0 0,111-126 19 0 0,-54 92 0 0 0,56-69-2 0 0,-39 109 0 0 0,70-168 0 0 0,-21 56-1440 0 0,22-60 928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2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3 15663 0 0,'0'0'356'0'0,"0"0"50"0"0,0 0 20 0 0,0 0-42 0 0,-7-2-236 0 0,0 2-148 0 0,1 0 0 0 0,-1 0 0 0 0,1 1 0 0 0,-1 0 0 0 0,1 0 0 0 0,-9 3 0 0 0,-39 15 0 0 0,30-10 0 0 0,5-2 0 0 0,-92 38 0 0 0,74-29 0 0 0,24-11 0 0 0,1 0 0 0 0,-1 1 0 0 0,-11 8 0 0 0,19-7 0 0 0,5-6 0 0 0,0 0 0 0 0,0 1 0 0 0,1-1 0 0 0,-1 0 0 0 0,0 0 0 0 0,1 0 0 0 0,-1 0 0 0 0,1 0 0 0 0,0 0 0 0 0,-1 0 0 0 0,1 0 0 0 0,0 0 0 0 0,-1 0 0 0 0,1 0 0 0 0,0 0 0 0 0,0 0 0 0 0,1 0 0 0 0,20 16 0 0 0,-16-12 0 0 0,-4-3 0 0 0,2 0 0 0 0,-1 0 0 0 0,1 1 0 0 0,-1 0 0 0 0,0-1 0 0 0,0 1 0 0 0,0 0 0 0 0,-1 1 0 0 0,1-1 0 0 0,-1 0 0 0 0,1 1 0 0 0,-1-1 0 0 0,0 1 0 0 0,2 6 0 0 0,-3-8 0 0 0,0 0 0 0 0,1 0 0 0 0,-1 0 0 0 0,1 0 0 0 0,-1 0 0 0 0,1 0 0 0 0,0 0 0 0 0,-1-1 0 0 0,1 1 0 0 0,0-1 0 0 0,4 3 0 0 0,8 8 0 0 0,8 13 0 0 0,-2 2 0 0 0,32 54 0 0 0,-25-36 0 0 0,-17-31-9 0 0,-4-5 25 0 0,-1 0 0 0 0,0 0 0 0 0,-1 1 0 0 0,7 16 0 0 0,-11-25 349 0 0,0-1 122 0 0,0 0 22 0 0,-20 9 99 0 0,-4-5-608 0 0,-48 3 0 0 0,21-4 0 0 0,11 1 28 0 0,-130 17-1440 0 0,164-20 1185 0 0,-1 0-1 0 0,0-1 1 0 0,0 1-1 0 0,0-1 0 0 0,0-1 1 0 0,1 1-1 0 0,-1-1 1 0 0,-10-3-1 0 0,15 4-284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2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8287 0 0,'-1'1'191'0'0,"1"-1"-185"0"0,-1 1 0 0 0,1-1 0 0 0,-1 1 0 0 0,1-1 0 0 0,0 1 0 0 0,-1 0 0 0 0,1-1 0 0 0,0 1 1 0 0,-1-1-1 0 0,1 1 0 0 0,0 0 0 0 0,0-1 0 0 0,0 1 0 0 0,0 0 0 0 0,0-1 0 0 0,-1 1 0 0 0,1 0 0 0 0,0-1 0 0 0,0 1 0 0 0,1 0 0 0 0,-1-1 0 0 0,0 1 0 0 0,0 0 0 0 0,0-1 0 0 0,0 1 0 0 0,1 0 0 0 0,-1-1 0 0 0,0 1 1 0 0,0 0-1 0 0,1-1 0 0 0,0 1 0 0 0,1 2 37 0 0,0-1 0 0 0,1 0 0 0 0,-1 0 0 0 0,1 0 0 0 0,5 3 1 0 0,-6-4-30 0 0,0 0 1 0 0,0 0 0 0 0,0 0-1 0 0,0 1 1 0 0,0-1 0 0 0,0 0 0 0 0,0 1-1 0 0,-1 0 1 0 0,1-1 0 0 0,0 1-1 0 0,-1 0 1 0 0,1 0 0 0 0,-1 0 0 0 0,2 4-1 0 0,11 48 2312 0 0,-3 1-1 0 0,6 96 0 0 0,-19-103-1300 0 0,-1-21-826 0 0,3-22-199 0 0,-1-1 0 0 0,0 0 0 0 0,0 0 0 0 0,0 0 0 0 0,-1 0 0 0 0,1 0 0 0 0,-1 0 0 0 0,0 0 0 0 0,0-1 0 0 0,0 1 0 0 0,-1-1 0 0 0,1 1 0 0 0,-1-1 0 0 0,0 0 0 0 0,0 0 0 0 0,0 0 0 0 0,0 0 0 0 0,0-1 0 0 0,-1 1 0 0 0,-5 3 0 0 0,-7 3 0 0 0,-1-1 0 0 0,0-1 0 0 0,-24 8 0 0 0,29-11 0 0 0,-19 6-1044 0 0,0-1-1 0 0,0-2 0 0 0,-60 7 1 0 0,66-12-490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33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317 239 919 0 0,'-3'4'6'0'0,"0"1"0"0"0,0-1 0 0 0,0 0-1 0 0,0 0 1 0 0,-1 0 0 0 0,1-1-1 0 0,-1 1 1 0 0,0-1 0 0 0,-1 0 0 0 0,1 0-1 0 0,0 0 1 0 0,-1-1 0 0 0,-6 3-1 0 0,8-3 12 0 0,0-1-1 0 0,-1 1 0 0 0,1 0 0 0 0,0 0 0 0 0,-5 4 0 0 0,7-6 26 0 0,0 1 678 0 0,0-1-310 0 0,0 0 0 0 0,0 0-1 0 0,1 0 1 0 0,-1 0 0 0 0,0-1 0 0 0,0 1-1 0 0,0 0 1 0 0,1-1 0 0 0,-1 1-1 0 0,0 0 1 0 0,1-1 0 0 0,-1 1 0 0 0,0-1-1 0 0,-1 0 1 0 0,-9-16 2713 0 0,10 16-2611 0 0,1 1 0 0 0,0 0 0 0 0,0 0 0 0 0,0 0 0 0 0,0 0 0 0 0,0 0 0 0 0,0 0-68 0 0,0 0-217 0 0,0 0 161 0 0,0 0 100 0 0,0 0 21 0 0,0 0-66 0 0,-4 1-272 0 0,1-1-183 0 0,-7 6 90 0 0,9-5-56 0 0,1-1 37 0 0,0 0 1 0 0,0 0-1 0 0,-1 0 1 0 0,1 0-1 0 0,0 1 1 0 0,0-1-1 0 0,0 0 1 0 0,-1 0 0 0 0,1 0-1 0 0,0 0 1 0 0,0 1-1 0 0,0-1 1 0 0,0 0-1 0 0,-1 0 1 0 0,1 0-1 0 0,0 1 1 0 0,0-1-1 0 0,0 0 1 0 0,0 0-1 0 0,0 0 1 0 0,0 1-1 0 0,0-1 1 0 0,0 0-1 0 0,0 0 1 0 0,-1 1-1 0 0,1-1 1 0 0,1 1-35 0 0,1-1-1 0 0,-1 1 1 0 0,0 0 0 0 0,0-1 0 0 0,0 0 0 0 0,0 1 0 0 0,0-1-1 0 0,0 0 1 0 0,1 1 0 0 0,-1-1 0 0 0,0 0 0 0 0,0 0-1 0 0,3 0 1 0 0,56 5 1858 0 0,-33-6-1705 0 0,-24 0-179 0 0,0 1-1 0 0,1 0 1 0 0,-1-1-1 0 0,0 1 1 0 0,0 1-1 0 0,0-1 1 0 0,1 0 0 0 0,3 2-1 0 0,-5-2 2 0 0,0 0 0 0 0,0 0 0 0 0,0 1 0 0 0,0-1 0 0 0,0-1 0 0 0,0 1 0 0 0,0 0 0 0 0,0 0 0 0 0,0-1 0 0 0,0 1 0 0 0,3-2 0 0 0,13-2 0 0 0,-10 3 4 0 0,0 0 0 0 0,0-1 0 0 0,1 0 0 0 0,-1-1 0 0 0,-1 1 0 0 0,1-1 0 0 0,0-1-1 0 0,12-7 1 0 0,-3 0-149 0 0,0-1-1 0 0,22-21 1 0 0,-35 30 57 0 0,-1 0-6 0 0,1 0 0 0 0,-1 0 0 0 0,0-1 0 0 0,0 1 0 0 0,-1 0 0 0 0,1-1 0 0 0,-1 0 0 0 0,1 1 0 0 0,-1-1 1 0 0,0 0-1 0 0,-1 0 0 0 0,1 0 0 0 0,-1-1 0 0 0,1 1 0 0 0,0-7 0 0 0,-1 7 48 0 0,-1 1 1 0 0,0 0-1 0 0,1 0 0 0 0,-1-1 0 0 0,-1 1 0 0 0,1 0 0 0 0,0 0 0 0 0,-1-1 1 0 0,1 1-1 0 0,-1 0 0 0 0,0 0 0 0 0,0 0 0 0 0,-3-6 0 0 0,-1 0-223 0 0,-1 0 0 0 0,-1 0 0 0 0,-7-9 0 0 0,-14-17-61 0 0,27 34 330 0 0,0 0 0 0 0,1 0 0 0 0,-1 0 0 0 0,0 0 0 0 0,0 0 0 0 0,0 1 0 0 0,0-1 0 0 0,0 0 0 0 0,0 0 0 0 0,0 1 0 0 0,0-1 0 0 0,0 0 0 0 0,-1 1 0 0 0,1-1 0 0 0,0 1 0 0 0,0 0 0 0 0,0-1 0 0 0,-1 1 0 0 0,1 0 0 0 0,0 0 0 0 0,-1 0 0 0 0,1 0 0 0 0,-2 0 0 0 0,-1 0 0 0 0,1 1 0 0 0,-1 0 0 0 0,1 0 0 0 0,-1 0 0 0 0,-6 4 0 0 0,1-1 0 0 0,-9 2 0 0 0,2 1 0 0 0,-1 0 0 0 0,1 2 0 0 0,0 0 0 0 0,1 0 0 0 0,0 2 0 0 0,0 0 0 0 0,1 0 0 0 0,1 1 0 0 0,0 1 0 0 0,-13 16 0 0 0,-45 60 0 0 0,-22 25 0 0 0,80-100 0 0 0,1 1 0 0 0,-16 25 0 0 0,24-33 0 0 0,1 0 0 0 0,0 0 0 0 0,0 1 0 0 0,0-1 0 0 0,1 1 0 0 0,0-1 0 0 0,0 1 0 0 0,-1 15 0 0 0,4-5 0 0 0,2-14 0 0 0,-1-2 0 0 0,1 2 55 0 0,0 0-1 0 0,1 0 0 0 0,0 0 1 0 0,0-1-1 0 0,0 1 0 0 0,0-1 1 0 0,0 0-1 0 0,1 0 0 0 0,0-1 1 0 0,-1 1-1 0 0,1-1 0 0 0,0 0 1 0 0,0 0-1 0 0,0-1 0 0 0,0 1 1 0 0,0-1-1 0 0,8 0 0 0 0,3 1 163 0 0,0-1 1 0 0,0-1-1 0 0,0 0 0 0 0,23-5 0 0 0,134-10 2253 0 0,-140 13-1524 0 0,-29 1-796 0 0,13 3 159 0 0,-15-2-989 0 0,-2 0-273 0 0,0 0-58 0 0,0 0-148 0 0,0 0-573 0 0,0 0-253 0 0,0 0-51 0 0,0 0-11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13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49 15663 0 0,'0'0'356'0'0,"0"0"50"0"0,0 0 20 0 0,1-1-42 0 0,2-1-375 0 0,-1 1-1 0 0,0-1 0 0 0,1 1 0 0 0,-1 0 1 0 0,1 0-1 0 0,0 0 0 0 0,-1 0 1 0 0,1 0-1 0 0,0 1 0 0 0,0-1 1 0 0,-1 1-1 0 0,1-1 0 0 0,0 1 1 0 0,0 0-1 0 0,0 0 0 0 0,-1 1 1 0 0,6 0-1 0 0,2 0-10 0 0,27 2 616 0 0,1-2 0 0 0,-1-1 0 0 0,66-9 0 0 0,-89 6-359 0 0,154-23 1101 0 0,-139 24-1351 0 0,0 0 0 0 0,-1 2 1 0 0,55 7-1 0 0,-78-7-9 0 0,0 1 0 0 0,0 0 1 0 0,0 1-1 0 0,0-1 0 0 0,0 1 0 0 0,0 0 0 0 0,-1 1 0 0 0,1-1 0 0 0,-1 1 1 0 0,1-1-1 0 0,-1 1 0 0 0,0 1 0 0 0,6 5 0 0 0,-8-6 43 0 0,0-1 1 0 0,0 1-1 0 0,-1-1 1 0 0,1 1-1 0 0,-1 0 0 0 0,1 0 1 0 0,-1 0-1 0 0,0 0 1 0 0,0 0-1 0 0,-1 0 0 0 0,1 0 1 0 0,-1 0-1 0 0,1 0 1 0 0,-1 0-1 0 0,0 0 0 0 0,0 0 1 0 0,0 0-1 0 0,-1 0 0 0 0,1 1 1 0 0,-1-1-1 0 0,1 0 1 0 0,-1 0-1 0 0,0 0 0 0 0,-2 3 1 0 0,-2 5 92 0 0,-1 1 0 0 0,-1-1-1 0 0,0 1 1 0 0,0-2 0 0 0,-1 1 0 0 0,0-1 0 0 0,-1 0 0 0 0,-19 15-1 0 0,-4 2-165 0 0,-53 31-1 0 0,-141 65 35 0 0,217-119 0 0 0,-42 20-137 0 0,-57 18-1 0 0,78-32-713 0 0,0-2 0 0 0,-1-1 0 0 0,-43 5 1 0 0,69-12 821 0 0,0 1 1 0 0,1-1 0 0 0,-1 0 0 0 0,0-1 0 0 0,1 1-1 0 0,-1-1 1 0 0,0 0 0 0 0,-7-2 0 0 0,10 2-16 0 0,1 1 1 0 0,0-1-1 0 0,0 0 1 0 0,-1 0 0 0 0,1 0-1 0 0,0 1 1 0 0,0-1-1 0 0,0 0 1 0 0,0-1-1 0 0,0 1 1 0 0,0 0-1 0 0,0 0 1 0 0,0 0 0 0 0,1 0-1 0 0,-1-1 1 0 0,0 1-1 0 0,1 0 1 0 0,-1-1-1 0 0,1 1 1 0 0,-1-1-1 0 0,1 1 1 0 0,0 0 0 0 0,0-1-1 0 0,-1 1 1 0 0,1-1-1 0 0,0 1 1 0 0,0-1-1 0 0,0 1 1 0 0,1-1-1 0 0,-1 1 1 0 0,1-3 0 0 0,0-3-302 0 0,1 1 0 0 0,0 0 0 0 0,0-1 1 0 0,1 1-1 0 0,-1 0 0 0 0,1 0 1 0 0,1 0-1 0 0,7-10 0 0 0,-5 7-311 0 0,31-39-4799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34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0,'0'0'267'0'0,"0"0"42"0"0,0 0 17 0 0,0 0-28 0 0,1 3-126 0 0,4 10 291 0 0,0 0 0 0 0,1 0 0 0 0,0 0 0 0 0,1-1-1 0 0,0 0 1 0 0,1 0 0 0 0,0-1 0 0 0,1 1 0 0 0,1-2-1 0 0,0 0 1 0 0,11 10 0 0 0,18 11 1253 0 0,77 48 1 0 0,-69-49-697 0 0,10 9-839 0 0,28 18-197 0 0,-82-55 14 0 0,13 4-60 0 0,-14-5-275 0 0,0-1 89 0 0,1 0 0 0 0,-1 0-1 0 0,0-1 1 0 0,0 1 0 0 0,1 0 0 0 0,-1-1 0 0 0,0 0 0 0 0,0 1 0 0 0,0-1 0 0 0,0 0-1 0 0,0 0 1 0 0,0 0 0 0 0,0-1 0 0 0,0 1 0 0 0,0 0 0 0 0,0-1 0 0 0,-1 1 0 0 0,1-1-1 0 0,-1 0 1 0 0,1 1 0 0 0,2-5 0 0 0,-2 3-288 0 0,0-1 1 0 0,0 0-1 0 0,-1 0 0 0 0,1 0 0 0 0,-1 0 1 0 0,0 0-1 0 0,0 0 0 0 0,0-1 0 0 0,-1 1 1 0 0,1-4-1 0 0,-1-13-1511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34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11975 0 0,'0'0'267'0'0,"0"0"42"0"0,0 0 17 0 0,0 0-28 0 0,0 0-126 0 0,0 0 204 0 0,-1 1 111 0 0,-7 4-350 0 0,1 1 0 0 0,-1-1 0 0 0,0-1 0 0 0,0 1 0 0 0,0-1 0 0 0,-14 4 0 0 0,-6 4 21 0 0,-18 12 252 0 0,1 1-1 0 0,2 3 1 0 0,0 2 0 0 0,-73 67-1 0 0,104-84-409 0 0,0 0 0 0 0,1 1 0 0 0,1 1 0 0 0,0-1 0 0 0,-8 18 0 0 0,0-1 0 0 0,9-15-1344 0 0,-12 27 0 0 0,21-42-170 0 0,0-1-20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3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242 244 4607 0 0,'0'0'102'0'0,"0"0"20"0"0,0 0 6 0 0,0 0 51 0 0,2 2 213 0 0,-2-1-248 0 0,1-1 0 0 0,0 1 0 0 0,-1 0 1 0 0,1 0-1 0 0,0-1 0 0 0,0 1 0 0 0,0-1 0 0 0,-1 1 0 0 0,1-1 0 0 0,0 1 1 0 0,0-1-1 0 0,0 1 0 0 0,0-1 0 0 0,0 0 0 0 0,0 0 0 0 0,0 1 0 0 0,0-1 1 0 0,0 0-1 0 0,0 0 0 0 0,0 0 0 0 0,0 0 0 0 0,0 0 0 0 0,0 0 0 0 0,0 0 1 0 0,0-1-1 0 0,0 1 0 0 0,0 0 0 0 0,0-1 0 0 0,0 1 0 0 0,0 0 0 0 0,0-1 1 0 0,0 1-1 0 0,-1-1 0 0 0,1 1 0 0 0,0-1 0 0 0,0 0 0 0 0,1-1 0 0 0,8-5 1200 0 0,0-1 0 0 0,11-13 0 0 0,-18 18-1209 0 0,0-1 0 0 0,0 0 1 0 0,-1 0-1 0 0,1-1 0 0 0,-1 1 1 0 0,0-1-1 0 0,0 1 0 0 0,3-10 1 0 0,-2 2 35 0 0,0 0 1 0 0,-1-1-1 0 0,1-24 1 0 0,-3 31-133 0 0,-1 0 1 0 0,1 0-1 0 0,-1 0 0 0 0,0 0 0 0 0,0 0 1 0 0,-1 0-1 0 0,0 0 0 0 0,0 0 1 0 0,0 1-1 0 0,-4-8 0 0 0,5 12-39 0 0,0-1 0 0 0,0 1 0 0 0,1 0 0 0 0,-1 0 0 0 0,0 0 0 0 0,0 0 0 0 0,-1 0 0 0 0,1 0 0 0 0,0 0 0 0 0,0 0 0 0 0,0 0 0 0 0,-1 0 0 0 0,1 1 0 0 0,0-1 0 0 0,-1 0 0 0 0,1 1 0 0 0,0-1 0 0 0,-1 1 0 0 0,-2-1 0 0 0,2 1 0 0 0,-1 0 0 0 0,0 0 0 0 0,0 0 0 0 0,1 1 0 0 0,-1-1 0 0 0,0 1 0 0 0,1-1 0 0 0,-1 1 0 0 0,-5 2 0 0 0,-2 2 0 0 0,1 1 0 0 0,-1 0 0 0 0,-17 14 0 0 0,-1 5 0 0 0,0 2 0 0 0,-38 49 0 0 0,40-44 0 0 0,16-21 0 0 0,1 1 0 0 0,1-1 0 0 0,0 2 0 0 0,1-1 0 0 0,0 1 0 0 0,1 0 0 0 0,0 1 0 0 0,-5 22 0 0 0,10-32 0 0 0,0-1 0 0 0,0 1 0 0 0,1 0 0 0 0,-1 0 0 0 0,1 0 0 0 0,0 0 0 0 0,1 0 0 0 0,-1 0 0 0 0,2 7 0 0 0,-2-9 0 0 0,1-1 0 0 0,-1 1 0 0 0,1-1 0 0 0,0 1 0 0 0,0 0 0 0 0,-1-1 0 0 0,1 0 0 0 0,0 1 0 0 0,0-1 0 0 0,0 1 0 0 0,0-1 0 0 0,1 0 0 0 0,-1 0 0 0 0,0 0 0 0 0,1 0 0 0 0,-1 0 0 0 0,0 0 0 0 0,1 0 0 0 0,-1 0 0 0 0,1 0 0 0 0,-1 0 0 0 0,1-1 0 0 0,0 1 0 0 0,1 0 0 0 0,5 0 79 0 0,0-1 0 0 0,0 1 0 0 0,0-1-1 0 0,1-1 1 0 0,-1 1 0 0 0,0-1 0 0 0,-1-1-1 0 0,1 0 1 0 0,0 0 0 0 0,0 0 0 0 0,-1-1-1 0 0,15-7 1 0 0,2-3 263 0 0,0-1-1 0 0,30-24 0 0 0,-48 33-341 0 0,0 2 0 0 0,0-1 0 0 0,-1-1 0 0 0,0 1 0 0 0,0-1 0 0 0,0 0 0 0 0,0 0 0 0 0,0 0 0 0 0,-1-1 0 0 0,7-11 0 0 0,-31 75 0 0 0,17-51 0 0 0,-9 27 0 0 0,10-27-64 0 0,2-5-273 0 0,0-2-138 0 0,0 0-1158 0 0,0 0-4506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3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64 15663 0 0,'59'-53'1706'0'0,"-44"43"-1365"0"0,-15 10-324 0 0,0 0 0 0 0,0 0-1 0 0,0 0 1 0 0,0 0 0 0 0,1 0 0 0 0,-1-1 0 0 0,0 1 0 0 0,0 0 0 0 0,0 0 0 0 0,0 0 0 0 0,0 0 0 0 0,0 0 0 0 0,0 1 0 0 0,0-1 0 0 0,1 0 0 0 0,-1 0-1 0 0,0 0 1 0 0,0 0 0 0 0,0 0 0 0 0,0 0 0 0 0,0 0 0 0 0,0 0 0 0 0,0 0 0 0 0,0 0 0 0 0,0 0 0 0 0,0 0 0 0 0,1 0 0 0 0,-1 0 0 0 0,0 0-1 0 0,0 0 1 0 0,0 0 0 0 0,0 1 0 0 0,0-1 0 0 0,0 0 0 0 0,0 0 0 0 0,0 0 0 0 0,0 0 0 0 0,0 0 0 0 0,0 0 0 0 0,0 0 0 0 0,0 0 0 0 0,0 0 0 0 0,0 1-1 0 0,0-1 1 0 0,0 0 0 0 0,0 0 0 0 0,0 0 0 0 0,0 0 0 0 0,0 0 0 0 0,0 0 0 0 0,0 0 0 0 0,0 0 0 0 0,0 1 0 0 0,0-1 0 0 0,0 0 0 0 0,0 0-1 0 0,0 0 1 0 0,-8 19 1078 0 0,7-17-1386 0 0,-7 12 586 0 0,-1-1 0 0 0,0-1 1 0 0,-1 1-1 0 0,0-1 0 0 0,-1-1 0 0 0,-19 16 0 0 0,8-7-385 0 0,-2 1 90 0 0,0-2 0 0 0,-1-1 0 0 0,0-1 0 0 0,-39 18 0 0 0,61-33 0 0 0,0 0 0 0 0,0-1 0 0 0,1 1 0 0 0,-1 0 0 0 0,1 1 0 0 0,-1-1 0 0 0,1 0 0 0 0,0 1 0 0 0,0 0 0 0 0,0-1 0 0 0,0 1 0 0 0,0 0 0 0 0,-1 3 0 0 0,-1 3 0 0 0,1 1 0 0 0,-5 19 0 0 0,7-22 0 0 0,0-4 0 0 0,1 0 0 0 0,0 1 0 0 0,0-1 0 0 0,0 1 0 0 0,0-1 0 0 0,0 1 0 0 0,1-1 0 0 0,0 1 0 0 0,0-1 0 0 0,0 0 0 0 0,0 1 0 0 0,0-1 0 0 0,0 0 0 0 0,1 0 0 0 0,0 0 0 0 0,0 0 0 0 0,0 0 0 0 0,3 4 0 0 0,0-2 0 0 0,-1 1 0 0 0,1-2 0 0 0,0 1 0 0 0,0 0 0 0 0,1-1 0 0 0,-1 0 0 0 0,1 0 0 0 0,9 4 0 0 0,-6-4-28 0 0,-1-1-1 0 0,1 0 0 0 0,-1 0 1 0 0,1-1-1 0 0,0 0 0 0 0,0 0 1 0 0,0-1-1 0 0,0-1 0 0 0,0 1 1 0 0,0-1-1 0 0,0-1 0 0 0,0 0 1 0 0,15-3-1 0 0,-6-1-621 0 0,-1 0 0 0 0,0-1 1 0 0,0-1-1 0 0,0-1 0 0 0,-1-1 0 0 0,0 0 0 0 0,0-1 1 0 0,25-21-1 0 0,-9 3-885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35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14 13823 0 0,'1'0'315'0'0,"4"-3"-195"0"0,1 1-1 0 0,-1 0 1 0 0,0 1 0 0 0,1-1 0 0 0,-1 1-1 0 0,1 0 1 0 0,0 1 0 0 0,-1-1 0 0 0,8 1-1 0 0,-4 4 20 0 0,-8-4-11 0 0,0 1 1 0 0,0 0-1 0 0,0-1 0 0 0,0 1 0 0 0,0 0 1 0 0,0 0-1 0 0,-1 0 0 0 0,1 0 1 0 0,0 0-1 0 0,-1 0 0 0 0,1 0 1 0 0,-1 0-1 0 0,1 0 0 0 0,-1 0 0 0 0,1 0 1 0 0,-1 0-1 0 0,0 0 0 0 0,1 2 1 0 0,0 20 1021 0 0,-3-14-1099 0 0,0 0 0 0 0,0 0 1 0 0,-1-1-1 0 0,0 1 0 0 0,-1-1 0 0 0,-7 15 1 0 0,-36 46 257 0 0,13-20 314 0 0,-162 243 495 0 0,97-155-1118 0 0,-114 145 0 0 0,174-239 0 0 0,21-25 0 0 0,1 2 0 0 0,-22 32 0 0 0,-8 16-115 0 0,11-28-3246 0 0,28-33-1211 0 0,1-1-1228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3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15663 0 0,'0'0'356'0'0,"0"0"50"0"0,0 0 20 0 0,0 0-42 0 0,0 2-250 0 0,0-1-121 0 0,1 1 0 0 0,0 0 0 0 0,-1 0 1 0 0,1 0-1 0 0,0-1 0 0 0,0 1 1 0 0,0 0-1 0 0,1-1 0 0 0,-1 1 0 0 0,0-1 1 0 0,0 1-1 0 0,1-1 0 0 0,-1 0 1 0 0,1 1-1 0 0,-1-1 0 0 0,1 0 0 0 0,0 0 1 0 0,-1 0-1 0 0,1 0 0 0 0,0-1 1 0 0,0 1-1 0 0,3 1 0 0 0,1-1 130 0 0,-1 1-1 0 0,1-1 1 0 0,-1-1 0 0 0,1 1-1 0 0,-1-1 1 0 0,1 0 0 0 0,6 0-1 0 0,26-5 684 0 0,0-2-1 0 0,64-19 1 0 0,70-36 999 0 0,-155 55-1656 0 0,16-6-861 0 0,53-29 1 0 0,-70 31-748 0 0,1 0 1 0 0,21-18-1 0 0,-24 15-5045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36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1 13823 0 0,'-2'1'315'0'0,"-21"24"13"0"0,1 1 1 0 0,1 0 0 0 0,-25 44-1 0 0,-44 96 1056 0 0,1-2-402 0 0,32-68 236 0 0,14-20-8 0 0,-71 91-1 0 0,-48 41-1193 0 0,131-165-691 0 0,12-15-2535 0 0,13-17-3273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3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86 11975 0 0,'0'0'267'0'0,"2"-5"34"0"0,-2 5-248 0 0,0 0 1 0 0,0-1 0 0 0,0 1-1 0 0,0 0 1 0 0,0 0-1 0 0,0 0 1 0 0,0 0 0 0 0,0 0-1 0 0,0 0 1 0 0,0 0-1 0 0,0-1 1 0 0,0 1-1 0 0,0 0 1 0 0,0 0 0 0 0,1 0-1 0 0,-1 0 1 0 0,0 0-1 0 0,0 0 1 0 0,0 0 0 0 0,0 0-1 0 0,0 0 1 0 0,0 0-1 0 0,0-1 1 0 0,0 1 0 0 0,0 0-1 0 0,1 0 1 0 0,-1 0-1 0 0,0 0 1 0 0,0 0 0 0 0,0 0-1 0 0,0 0 1 0 0,0 0-1 0 0,0 0 1 0 0,0 0 0 0 0,1 0-1 0 0,-1 0 1 0 0,0 0-1 0 0,0 0 1 0 0,0 0 0 0 0,0 0-1 0 0,0 0 1 0 0,0 0-1 0 0,0 0 1 0 0,1 0 0 0 0,-1 0-1 0 0,0 0 1 0 0,0 1-1 0 0,3 3 316 0 0,-1 1 0 0 0,0 0-1 0 0,1 1 1 0 0,-2-1 0 0 0,1 0-1 0 0,-1 0 1 0 0,2 8 0 0 0,2 43 833 0 0,-3-38-638 0 0,12 89 1083 0 0,-10-89-1649 0 0,0 0 1 0 0,2-1-1 0 0,14 33 0 0 0,-16-43 2 0 0,0 1 0 0 0,1-1 0 0 0,-1-1 0 0 0,2 1 0 0 0,7 8 0 0 0,-12-14-40 0 0,0 0 0 0 0,0 1 0 0 0,0-1 0 0 0,0 0 0 0 0,1 0 0 0 0,-1 0 0 0 0,0 0 0 0 0,0 0 0 0 0,1 0 0 0 0,-1-1 0 0 0,1 1 0 0 0,-1 0 0 0 0,0-1 0 0 0,4 2 0 0 0,-1-1-236 0 0,-4-1 18 0 0,1 0 0 0 0,0 0 0 0 0,-1 0-1 0 0,1 0 1 0 0,0 0 0 0 0,-1-1 0 0 0,1 1 0 0 0,-1 0-1 0 0,1 0 1 0 0,0 0 0 0 0,-1 0 0 0 0,1-1 0 0 0,-1 1-1 0 0,1 0 1 0 0,-1-1 0 0 0,1 1 0 0 0,0 0-1 0 0,0-2 1 0 0,0 2-932 0 0,10-7-5054 0 0</inkml:trace>
  <inkml:trace contextRef="#ctx0" brushRef="#br0" timeOffset="1">715 1 15663 0 0,'0'0'356'0'0,"0"0"50"0"0,0 0 20 0 0,0 0-42 0 0,-1 1-250 0 0,-144 217 3924 0 0,32-42-3083 0 0,-25 5 189 0 0,55-77-1388 0 0,-83 142 0 0 0,156-229-257 0 0,0 1-1 0 0,2 0 1 0 0,0 0 0 0 0,1 1 0 0 0,1 0 0 0 0,1 0 0 0 0,-4 26 0 0 0,7-30-4289 0 0,-1-1-1474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3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19 11975 0 0,'0'-2'168'0'0,"1"1"0"0"0,0 0 0 0 0,-1 0 0 0 0,1 0 0 0 0,0 0 0 0 0,0 0 0 0 0,0 0 0 0 0,0 0-1 0 0,0 0 1 0 0,0 0 0 0 0,0 0 0 0 0,0 0 0 0 0,0 0 0 0 0,1 1 0 0 0,-1-1 0 0 0,0 1 0 0 0,0-1 0 0 0,1 1 0 0 0,-1-1-1 0 0,2 0 1 0 0,4 2 496 0 0,-7-1-582 0 0,1 0 1 0 0,-1 1 0 0 0,1-1 0 0 0,-1 0-1 0 0,1 1 1 0 0,-1-1 0 0 0,0 0 0 0 0,1 1-1 0 0,-1-1 1 0 0,0 1 0 0 0,1-1 0 0 0,-1 1-1 0 0,0-1 1 0 0,0 1 0 0 0,1-1-1 0 0,-1 1 1 0 0,0-1 0 0 0,0 1 0 0 0,0-1-1 0 0,0 1 1 0 0,1 1 190 0 0,1 3-194 0 0,0 1 0 0 0,0 0 0 0 0,-1-1 0 0 0,0 1 0 0 0,0 0 0 0 0,0 0 0 0 0,-1 0 1 0 0,0 0-1 0 0,0 0 0 0 0,0 0 0 0 0,-1 0 0 0 0,0-1 0 0 0,0 1 0 0 0,0 0 0 0 0,-1 0 0 0 0,-3 6 0 0 0,-4 10-155 0 0,-1-1 1 0 0,-23 36-1 0 0,16-30 183 0 0,-125 228-107 0 0,1-5 0 0 0,68-132-426 0 0,-98 119-1 0 0,134-194 55 0 0,-1-2 1 0 0,-53 43-1 0 0,85-78 391 0 0,5-4-31 0 0,-1-1-1 0 0,1 1 1 0 0,-1-1 0 0 0,1 0 0 0 0,-1 1 0 0 0,0-1-1 0 0,0 0 1 0 0,0 0 0 0 0,0 0 0 0 0,0-1 0 0 0,0 1-1 0 0,-4 1 1 0 0,7-13-1684 0 0,3-3 683 0 0,2-3-10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3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17503 0 0,'0'0'399'0'0,"0"0"60"0"0,0 0 21 0 0,0 0-59 0 0,1 1-276 0 0,2 3-145 0 0,0-1-1 0 0,1 1 1 0 0,-1-1-1 0 0,1 0 1 0 0,0 0-1 0 0,0 0 1 0 0,0 0 0 0 0,0-1-1 0 0,1 0 1 0 0,7 3-1 0 0,-4-2 123 0 0,0-1 1 0 0,0 0-1 0 0,0-1 0 0 0,0 0 1 0 0,15 1-1 0 0,4-4 324 0 0,-1 0 1 0 0,52-13-1 0 0,-64 13-466 0 0,58-17 28 0 0,119-48-1 0 0,-103 33-6 0 0,213-74-402 0 0,-229 89-2450 0 0,-70 18 1378 0 0,-4 3-51 0 0,-3 5-11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1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1 19351 0 0,'0'0'439'0'0,"0"0"62"0"0,0 0 33 0 0,1 2-65 0 0,1 2-456 0 0,0 1 0 0 0,0 0-1 0 0,-1-1 1 0 0,1 1 0 0 0,-1 0 0 0 0,0 0 0 0 0,-1 0 0 0 0,1-1 0 0 0,-1 1-1 0 0,0 0 1 0 0,0 0 0 0 0,0 0 0 0 0,-1 0 0 0 0,-2 8 0 0 0,-1 5-18 0 0,-1 1-1 0 0,-12 27 1 0 0,-12 15 5 0 0,-2-2 0 0 0,-3-1 0 0 0,-51 66 0 0 0,-189 214-1176 0 0,57-76 360 0 0,196-234-485 0 0,6-4-5206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38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0 245 10135 0 0,'1'-2'231'0'0,"0"0"-202"0"0,0 0 1 0 0,0 0-1 0 0,0 1 0 0 0,1-1 0 0 0,-1 0 1 0 0,0 1-1 0 0,1-1 0 0 0,0 1 0 0 0,-1 0 1 0 0,4-2-1 0 0,24-16 353 0 0,-11 7-261 0 0,23-22-121 0 0,-31 25 0 0 0,-9 8 0 0 0,-1 1 0 0 0,0 0 0 0 0,1-1 0 0 0,-1 1 0 0 0,0 0 0 0 0,1 0 0 0 0,-1-1 0 0 0,1 1 0 0 0,-1 0 0 0 0,0 0 0 0 0,1 0 0 0 0,-1-1 0 0 0,1 1 0 0 0,-1 0 0 0 0,1 0 0 0 0,-1 0 0 0 0,1 0 0 0 0,-1 0 0 0 0,1 0 0 0 0,0 0 20 0 0,0 1 0 0 0,0-1 0 0 0,0 1-1 0 0,0-1 1 0 0,0 1 0 0 0,0 0 0 0 0,0-1-1 0 0,-1 1 1 0 0,1 0 0 0 0,0-1-1 0 0,0 1 1 0 0,-1 0 0 0 0,1 0 0 0 0,0 0-1 0 0,-1 0 1 0 0,1 0 0 0 0,-1 0 0 0 0,1 0-1 0 0,-1 0 1 0 0,0 0 0 0 0,1 0 0 0 0,-1 0-1 0 0,0 0 1 0 0,0 0 0 0 0,1 0 0 0 0,-1 0-1 0 0,0 0 1 0 0,0 0 0 0 0,0 0 0 0 0,-1 2-1 0 0,1 4 198 0 0,-1 0 0 0 0,0 0 0 0 0,-2 9 0 0 0,-15 83 391 0 0,-7 41 1424 0 0,22-78-2016 0 0,2-62 3 0 0,1 1-1 0 0,0-1 1 0 0,0 1-1 0 0,0-1 1 0 0,0 1-1 0 0,-1-1 1 0 0,1 1 0 0 0,0-1-1 0 0,0 1 1 0 0,0-1-1 0 0,0 1 1 0 0,0-1-1 0 0,0 1 1 0 0,0-1-1 0 0,1 1 1 0 0,-1-1-1 0 0,0 1 1 0 0,0-1-1 0 0,0 1 1 0 0,0-1-1 0 0,1 1 1 0 0,-1-1 0 0 0,0 1-1 0 0,0-1 1 0 0,1 1-1 0 0,-1-1 1 0 0,0 0-1 0 0,1 1 1 0 0,-1-1-1 0 0,1 1 1 0 0,-1-1-1 0 0,0 0 1 0 0,1 0-1 0 0,-1 1 1 0 0,2-1 0 0 0,12-1 1059 0 0,-11 0-872 0 0,7-1 52 0 0,-1 0 0 0 0,1 0-1 0 0,-1-2 1 0 0,0 1 0 0 0,0-1-1 0 0,0 0 1 0 0,-1-1 0 0 0,15-10-1 0 0,-5 2 290 0 0,-1-1-1 0 0,27-29 1 0 0,-22 12-1182 0 0,-19 26 475 0 0,0 0-1 0 0,0 0 1 0 0,1 0-1 0 0,0 1 0 0 0,0-1 1 0 0,8-7-1 0 0,-2 5 161 0 0,-10 6 0 0 0,0 1 0 0 0,1 0 0 0 0,-1-1 0 0 0,0 1 0 0 0,1 0 0 0 0,-1 0 0 0 0,0 0 0 0 0,0-1 0 0 0,1 1 0 0 0,-1 0 0 0 0,0 0 0 0 0,1 0 0 0 0,-1 0 0 0 0,0 0 0 0 0,1 0 0 0 0,-1 0 0 0 0,0-1 0 0 0,1 1 0 0 0,-1 0 0 0 0,0 0 0 0 0,1 0 0 0 0,-1 0 0 0 0,1 1 0 0 0,-1-1 0 0 0,0 0 0 0 0,1 0 0 0 0,-1 0 0 0 0,0 0 0 0 0,1 0 0 0 0,-1 0 0 0 0,0 0 0 0 0,1 1 0 0 0,-1-1 0 0 0,0 0 0 0 0,0 0 0 0 0,1 0 0 0 0,-1 1 0 0 0,0-1 0 0 0,0 0 0 0 0,1 0 0 0 0,-1 1 0 0 0,0-1 0 0 0,0 0 0 0 0,0 1 0 0 0,1-1 0 0 0,-1 0 0 0 0,0 1 0 0 0,0-1 0 0 0,0 0 0 0 0,0 1 0 0 0,0-1 0 0 0,0 0 0 0 0,0 1 0 0 0,0 0 0 0 0,4 7 0 0 0,0 1 0 0 0,-1 1 0 0 0,0-1 0 0 0,2 12 0 0 0,-3-9 0 0 0,1-1 0 0 0,6 15 0 0 0,-4-12 0 0 0,-4-10 0 0 0,1-1 0 0 0,-1 1 0 0 0,1 0 0 0 0,0-1 0 0 0,0 1 0 0 0,0-1 0 0 0,1 1 0 0 0,-1-1 0 0 0,1 0 0 0 0,0 0 0 0 0,0 0 0 0 0,5 3 0 0 0,-6-3 0 0 0,13 7 0 0 0,-13-10 0 0 0,-1 1 0 0 0,0 0 0 0 0,0 0 0 0 0,1-1 0 0 0,-1 1 0 0 0,0-1 0 0 0,1 1 0 0 0,-1-1 0 0 0,0 1 0 0 0,1-1 0 0 0,-1 0 0 0 0,1 0 0 0 0,-1 0 0 0 0,1 0 0 0 0,-1 0 0 0 0,2 0 0 0 0,2-1 0 0 0,-2 1 44 0 0,0 0-1 0 0,1 0 0 0 0,-1-1 1 0 0,0 1-1 0 0,0-1 0 0 0,0 0 1 0 0,0 0-1 0 0,0 0 1 0 0,0 0-1 0 0,0 0 0 0 0,-1-1 1 0 0,1 1-1 0 0,0-1 0 0 0,3-3 1 0 0,0 0 157 0 0,-1 0 0 0 0,-1-1 0 0 0,1 1 0 0 0,4-9 0 0 0,0 2-30 0 0,25-39 10 0 0,13-17-197 0 0,-21 37 16 0 0,-6 5 0 0 0,45-44 0 0 0,83-52-2 0 0,-95 80-60 0 0,-29 21-266 0 0,-8 6-1523 0 0,-5 6-2878 0 0,-2 2-1515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39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 10135 0 0,'0'0'464'0'0,"0"0"-9"0"0,-1 2-295 0 0,0 5-158 0 0,0 0 0 0 0,-1 0-1 0 0,-1 0 1 0 0,1-1 0 0 0,-1 1 0 0 0,0-1-1 0 0,0 0 1 0 0,-1 1 0 0 0,0-1 0 0 0,0-1-1 0 0,-6 7 1 0 0,-8 8-3 0 0,-35 29-1 0 0,24-24 1 0 0,-121 98 1043 0 0,4-3-36 0 0,133-108-820 0 0,1 1 1 0 0,0 0-1 0 0,0 1 0 0 0,-10 18 0 0 0,21-31-138 0 0,0 0 1 0 0,1 0-1 0 0,-1 0 0 0 0,1 0 1 0 0,-1 0-1 0 0,1 0 0 0 0,-1 0 1 0 0,1 0-1 0 0,0 0 1 0 0,-1 1-1 0 0,1-1 0 0 0,0 0 1 0 0,0 0-1 0 0,0 0 0 0 0,0 0 1 0 0,0 1-1 0 0,0 1 0 0 0,1-3-35 0 0,-1 1-1 0 0,0 0 0 0 0,1-1 0 0 0,-1 1 0 0 0,1 0 0 0 0,-1-1 0 0 0,1 1 0 0 0,-1-1 0 0 0,1 1 0 0 0,-1-1 0 0 0,1 1 0 0 0,-1-1 0 0 0,1 1 0 0 0,0-1 0 0 0,-1 1 1 0 0,1-1-1 0 0,0 0 0 0 0,0 0 0 0 0,-1 1 0 0 0,2-1 0 0 0,4 1-1 0 0,-1 0 0 0 0,1 0 0 0 0,0-1-1 0 0,0 0 1 0 0,8-1 0 0 0,15-2 163 0 0,-1-1 0 0 0,0-1-1 0 0,-1-1 1 0 0,1-2 0 0 0,37-16-1 0 0,-25 7 139 0 0,-2-3-1 0 0,71-45 0 0 0,-98 57-311 0 0,-1 1 0 0 0,0-1 0 0 0,0-1 0 0 0,0 0 0 0 0,13-17 0 0 0,-20 23 0 0 0,-1-1 0 0 0,0 0 0 0 0,1 0 0 0 0,-1 0 0 0 0,-1 0 0 0 0,1 0 0 0 0,-1-1 0 0 0,1 1 0 0 0,-1 0 0 0 0,0-1 0 0 0,-1 1 0 0 0,1-1 0 0 0,-1 1 0 0 0,0-1 0 0 0,0 1 0 0 0,0-1 0 0 0,-1 1 0 0 0,0 0 0 0 0,1-1 0 0 0,-3-4 0 0 0,1 2-203 0 0,-1 1 0 0 0,0-1-1 0 0,0 1 1 0 0,0 0 0 0 0,0 0 0 0 0,-1 0 0 0 0,0 1-1 0 0,-1-1 1 0 0,1 1 0 0 0,-1 0 0 0 0,0 0-1 0 0,0 0 1 0 0,-1 1 0 0 0,1 0 0 0 0,-11-6-1 0 0,12 8-252 0 0,0-1 0 0 0,-1 1-1 0 0,1-1 1 0 0,-5-5-1 0 0,-2-1-258 0 0,-8-2-820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40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1052 1 11975 0 0,'0'0'547'0'0,"0"0"-11"0"0,-1 1-344 0 0,-7 3-43 0 0,1 0 1 0 0,0 1-1 0 0,0 0 1 0 0,1 0-1 0 0,-1 1 0 0 0,1 0 1 0 0,0 0-1 0 0,-9 14 1 0 0,-13 12 417 0 0,-248 271-330 0 0,203-204 618 0 0,-76 135-1 0 0,84-126-587 0 0,-62 83-267 0 0,86-135 0 0 0,-63 64 0 0 0,81-98 0 0 0,0-1 0 0 0,-43 29 0 0 0,60-47 72 0 0,6-13 787 0 0,3-4-707 0 0,1 1 0 0 0,1-1 0 0 0,0 1 0 0 0,0 0 0 0 0,2 1 1 0 0,0 0-1 0 0,11-16 0 0 0,67-75-283 0 0,-81 98 162 0 0,68-81-26 0 0,61-61-411 0 0,-92 106 152 0 0,55-48-593 0 0,-84 79 777 0 0,0 2 0 0 0,0-1 0 0 0,1 2 0 0 0,0 0 0 0 0,1 0 0 0 0,22-7 0 0 0,-32 12 110 0 0,-1 1 0 0 0,1 1 0 0 0,-1-1 0 0 0,1 0-1 0 0,-1 1 1 0 0,1 0 0 0 0,0 0 0 0 0,-1 0 0 0 0,1 0 0 0 0,-1 0-1 0 0,1 1 1 0 0,0 0 0 0 0,-1-1 0 0 0,1 1 0 0 0,-1 1 0 0 0,0-1 0 0 0,1 0-1 0 0,-1 1 1 0 0,0 0 0 0 0,0 0 0 0 0,0 0 0 0 0,0 0 0 0 0,0 0-1 0 0,4 5 1 0 0,-4-3 19 0 0,1 0-1 0 0,-1 0 1 0 0,0 1 0 0 0,-1-1-1 0 0,1 1 1 0 0,-1 0-1 0 0,0 0 1 0 0,0 0 0 0 0,-1 0-1 0 0,1 0 1 0 0,-1 0-1 0 0,0 0 1 0 0,-1 1-1 0 0,1-1 1 0 0,-1 0 0 0 0,0 9-1 0 0,-1 1 151 0 0,-1 0 1 0 0,0 0-1 0 0,-1 0 0 0 0,-1 0 0 0 0,0-1 0 0 0,-1 1 0 0 0,-1-1 1 0 0,-13 25-1 0 0,-18 19-126 0 0,-87 103-1 0 0,114-150-162 0 0,1 1 0 0 0,0 1-1 0 0,1 0 1 0 0,-10 21 0 0 0,17-32-395 0 0,1-2-33 0 0,0 0-140 0 0,0 0-572 0 0,0 0-253 0 0,0 0-51 0 0,0 0-11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40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251 222 11975 0 0,'0'0'547'0'0,"0"0"-11"0"0,0 2-344 0 0,-8 42 768 0 0,7-42-451 0 0,1-2 3 0 0,0 0 0 0 0,0 0 0 0 0,14 1 544 0 0,-11-1-957 0 0,0 0 1 0 0,0 1-1 0 0,0-2 0 0 0,0 1 0 0 0,0 0 0 0 0,-1 0 1 0 0,1-1-1 0 0,0 0 0 0 0,3 0 0 0 0,34-15 1181 0 0,60-33 0 0 0,-83 39-1250 0 0,0-1-1 0 0,-1 0 1 0 0,0 0-1 0 0,-1-2 1 0 0,0 0-1 0 0,19-23 1 0 0,-31 33-166 0 0,-1-1 0 0 0,0 0 0 0 0,0 1 0 0 0,-1-1 0 0 0,1 0 0 0 0,-1 0 0 0 0,1 0 0 0 0,-1 0 0 0 0,-1 0 0 0 0,1 0 0 0 0,0 0-1 0 0,-1-5 1 0 0,0 7 82 0 0,0 1-1 0 0,0-1 1 0 0,0 1-1 0 0,0-1 1 0 0,0 1-1 0 0,0-1 1 0 0,0 0-1 0 0,-1 1 1 0 0,1-1-1 0 0,0 1 1 0 0,-1-1-1 0 0,1 1 0 0 0,-1-1 1 0 0,0 1-1 0 0,0 0 1 0 0,1-1-1 0 0,-1 1 1 0 0,0 0-1 0 0,0-1 1 0 0,0 1-1 0 0,0 0 1 0 0,-1 0-1 0 0,1 0 1 0 0,0 0-1 0 0,0 0 1 0 0,-1 0-1 0 0,1 0 0 0 0,0 1 1 0 0,-1-1-1 0 0,1 0 1 0 0,-1 1-1 0 0,1-1 1 0 0,-3 0-1 0 0,-2 1 54 0 0,0 0-1 0 0,-1 0 1 0 0,1 0 0 0 0,0 1-1 0 0,0 0 1 0 0,0 0-1 0 0,0 0 1 0 0,0 1 0 0 0,0 0-1 0 0,0 0 1 0 0,1 1-1 0 0,-1-1 1 0 0,-9 7-1 0 0,-4 4 3 0 0,0 1 1 0 0,-22 22-1 0 0,21-18-1 0 0,-181 151 0 0 0,119-94 0 0 0,72-64 0 0 0,1 0 0 0 0,0 0 0 0 0,0 1 0 0 0,1 1 0 0 0,-10 19 0 0 0,17-29 0 0 0,-1 0 0 0 0,1 0 0 0 0,0-1 0 0 0,0 1 0 0 0,0 0 0 0 0,1 0 0 0 0,-1 0 0 0 0,1 0 0 0 0,0 0 0 0 0,0 1 0 0 0,0-1 0 0 0,0 0 0 0 0,0 0 0 0 0,1 4 0 0 0,0-5 0 0 0,0 0 0 0 0,0 0 0 0 0,0 0 0 0 0,0 0 0 0 0,1 0 0 0 0,-1 0 0 0 0,0 0 0 0 0,1 0 0 0 0,-1 0 0 0 0,1-1 0 0 0,0 1 0 0 0,0-1 0 0 0,0 1 0 0 0,-1-1 0 0 0,1 0 0 0 0,0 0 0 0 0,1 0 0 0 0,-1 0 0 0 0,4 2 0 0 0,0-1-84 0 0,0-1-1 0 0,0 1 1 0 0,0-1-1 0 0,1 0 0 0 0,-1-1 1 0 0,13 0-1 0 0,-3-1-339 0 0,26-5 0 0 0,-15-1-88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4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11975 0 0,'0'0'547'0'0,"0"0"-11"0"0,0 0-271 0 0,-2 0 133 0 0,-31 8 3 0 0,-1 2 1 0 0,2 0 0 0 0,-52 25-1 0 0,61-23-64 0 0,1 2-1 0 0,0 0 1 0 0,1 1-1 0 0,-27 26 1 0 0,0-1 28 0 0,1-3 577 0 0,-50 53-1 0 0,92-85-926 0 0,0 0 0 0 0,1 0 0 0 0,-1 0 0 0 0,1 1 0 0 0,0 0 0 0 0,1 0 0 0 0,0 0 0 0 0,0 0 0 0 0,0 0 0 0 0,-3 10 0 0 0,6-15-15 0 0,0-1 0 0 0,0 0 0 0 0,0 1 0 0 0,0-1 0 0 0,0 0 0 0 0,0 1 0 0 0,0-1 0 0 0,0 0 0 0 0,0 1 0 0 0,0-1 0 0 0,0 0 0 0 0,0 1 0 0 0,0-1 0 0 0,0 1 0 0 0,0-1 0 0 0,0 0 0 0 0,0 1 0 0 0,0-1 0 0 0,0 0 0 0 0,0 1 0 0 0,1-1 0 0 0,-1 0 0 0 0,0 1 0 0 0,0-1 0 0 0,0 0 0 0 0,1 0 0 0 0,-1 1 0 0 0,0-1 0 0 0,1 0 0 0 0,-1 0 0 0 0,0 1 0 0 0,1-1 0 0 0,4 0 0 0 0,0 0 0 0 0,-1 0 0 0 0,1 0 0 0 0,-1-1 0 0 0,1 1 0 0 0,0-1 0 0 0,-1 0 0 0 0,0-1 0 0 0,1 1 0 0 0,-1-1 0 0 0,5-2 0 0 0,6-4 0 0 0,20-13 0 0 0,-25 14 0 0 0,268-183-1976 0 0,-263 180 1972 0 0,-1 1 0 0 0,2 1 0 0 0,23-9 0 0 0,-40 17 4 0 0,1 0 0 0 0,0 0 0 0 0,0 1 0 0 0,0-1 0 0 0,0 0 0 0 0,0 0 0 0 0,0 0 0 0 0,0 1 0 0 0,-1-1 0 0 0,1 0 0 0 0,0 0 0 0 0,0 1 0 0 0,0-1 0 0 0,0 0 0 0 0,0 0 0 0 0,0 1 0 0 0,0-1 0 0 0,0 0 0 0 0,0 0 0 0 0,0 1 0 0 0,0-1 0 0 0,0 0 0 0 0,1 0 0 0 0,-1 1 0 0 0,0-1 0 0 0,0 0 0 0 0,0 0 0 0 0,0 0 0 0 0,0 1 0 0 0,0-1 0 0 0,0 0 0 0 0,1 0 0 0 0,-1 0 0 0 0,0 1 0 0 0,0-1 0 0 0,0 0 0 0 0,0 0 0 0 0,1 0 0 0 0,-1 0 0 0 0,0 0 0 0 0,0 1 0 0 0,1-1 0 0 0,-1 0 0 0 0,0 0 0 0 0,0 0 0 0 0,0 0 0 0 0,1 0 0 0 0,-1 0 0 0 0,0 0 0 0 0,0 0 0 0 0,1 0 0 0 0,-1 0 0 0 0,0 0 0 0 0,0 0 0 0 0,1 0 0 0 0,-1 0 0 0 0,0 0 0 0 0,0 0 0 0 0,1 0 0 0 0,-1 0 0 0 0,0 0 0 0 0,0 0 0 0 0,1-1 0 0 0,-8 15 0 0 0,0 0 0 0 0,-1-1 0 0 0,-1 0 0 0 0,0 0 0 0 0,-1-1 0 0 0,0-1 0 0 0,-17 17 0 0 0,-4-2 0 0 0,-56 37 0 0 0,78-57-109 0 0,4-3-28 0 0,0 0 0 0 0,0 1 0 0 0,1-1 1 0 0,-1 1-1 0 0,-5 7 0 0 0,12-11-1362 0 0,7 2-3960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4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300 360 13823 0 0,'0'0'630'0'0,"0"2"-13"0"0,3 5-438 0 0,-2-3-173 0 0,1-1 0 0 0,-1 0 0 0 0,0 0 0 0 0,0 0 0 0 0,-1 1-1 0 0,1-1 1 0 0,-1 0 0 0 0,1 1 0 0 0,-1-1 0 0 0,0 0-1 0 0,-1 5 1 0 0,-5 5-1 0 0,1-10 27 0 0,4-3 5 0 0,-2 1 81 0 0,0 1 0 0 0,0-1 1 0 0,-1 0-1 0 0,1 0 1 0 0,0 0-1 0 0,0-1 0 0 0,0 1 1 0 0,-1-1-1 0 0,1 0 1 0 0,0 0-1 0 0,-7 0 0 0 0,-36-8 428 0 0,33 5-548 0 0,0-1 0 0 0,0 0 0 0 0,0-1 0 0 0,1 0 1 0 0,-1-1-1 0 0,1-1 0 0 0,0 0 0 0 0,1 0 0 0 0,0-1 0 0 0,-12-11 0 0 0,17 13 27 0 0,1 1 0 0 0,-1-1 1 0 0,1-1-1 0 0,0 1 0 0 0,1-1 0 0 0,0 0 1 0 0,0 0-1 0 0,0 0 0 0 0,1 0 0 0 0,0-1 1 0 0,0 0-1 0 0,1 1 0 0 0,0-1 1 0 0,0 0-1 0 0,1 0 0 0 0,0 0 0 0 0,1 0 1 0 0,0-12-1 0 0,1 10 137 0 0,0 1 0 0 0,1-1 0 0 0,0 1 0 0 0,1 0 0 0 0,0 0 0 0 0,0 0 0 0 0,1 0 1 0 0,9-16-1 0 0,-9 18-156 0 0,0 1 0 0 0,1 0 1 0 0,0 0-1 0 0,0 1 0 0 0,0-1 1 0 0,0 1-1 0 0,1 0 0 0 0,0 1 1 0 0,0-1-1 0 0,0 1 0 0 0,0 0 1 0 0,9-3-1 0 0,3-1-107 0 0,0 2-1 0 0,0 0 1 0 0,1 1-1 0 0,-1 1 1 0 0,1 1-1 0 0,0 1 1 0 0,0 0-1 0 0,0 1 1 0 0,0 2-1 0 0,0-1 1 0 0,0 2 0 0 0,0 1-1 0 0,0 0 1 0 0,-1 1-1 0 0,1 1 1 0 0,-1 1-1 0 0,0 1 1 0 0,21 11-1 0 0,-35-17 130 0 0,-1 1-1 0 0,0 0 0 0 0,1 0 1 0 0,-1 0-1 0 0,0 0 0 0 0,0 1 1 0 0,-1-1-1 0 0,1 1 1 0 0,0 0-1 0 0,-1 0 0 0 0,0 0 1 0 0,0 0-1 0 0,0 0 0 0 0,0 0 1 0 0,0 1-1 0 0,0-1 1 0 0,-1 1-1 0 0,0-1 0 0 0,1 1 1 0 0,-1-1-1 0 0,-1 1 0 0 0,1 0 1 0 0,0-1-1 0 0,-1 1 1 0 0,0 0-1 0 0,0 0 0 0 0,0-1 1 0 0,0 1-1 0 0,-1 0 0 0 0,0 0 1 0 0,-1 4-1 0 0,0 1 73 0 0,-1-1 0 0 0,-1 0 1 0 0,1 0-1 0 0,-1-1 0 0 0,0 1 0 0 0,-1-1 0 0 0,0 1 0 0 0,0-2 0 0 0,-1 1 1 0 0,0 0-1 0 0,-10 8 0 0 0,1-2-117 0 0,-1-1 0 0 0,0-1-1 0 0,0-1 1 0 0,-20 10 0 0 0,-4-1-202 0 0,0-3 0 0 0,-1-2 0 0 0,-81 18 0 0 0,112-30-67 0 0,0 0-1 0 0,0-1 0 0 0,-19 0 1 0 0,26-1 108 0 0,1 0 1 0 0,0-1-1 0 0,-1 1 1 0 0,1-1-1 0 0,0 1 0 0 0,-1-1 1 0 0,1 0-1 0 0,0 0 1 0 0,0 0-1 0 0,-3-1 1 0 0,4 1-23 0 0,1 1 1 0 0,-1-1-1 0 0,0 0 1 0 0,0 0-1 0 0,1 1 0 0 0,-1-1 1 0 0,0 0-1 0 0,1 0 1 0 0,-1 0-1 0 0,1 0 1 0 0,-1 0-1 0 0,1 0 1 0 0,0 0-1 0 0,-1 0 1 0 0,1 0-1 0 0,0 0 1 0 0,-1 0-1 0 0,1 0 1 0 0,0 0-1 0 0,0 0 0 0 0,0 0 1 0 0,0 0-1 0 0,0 0 1 0 0,1-1-1 0 0,3-15-4324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41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0 13823 0 0,'0'0'315'0'0,"0"0"45"0"0,0 0 21 0 0,-2 2-49 0 0,-4 4-279 0 0,0 1 0 0 0,0 0 0 0 0,0 0-1 0 0,1 1 1 0 0,0 0 0 0 0,1 0 0 0 0,-7 14-1 0 0,-10 19 573 0 0,-168 214 935 0 0,20-70 129 0 0,95-108-707 0 0,-100 133 0 0 0,167-200-1074 0 0,0 1 0 0 0,1 1 0 0 0,0-1 0 0 0,1 1-1 0 0,1 0 1 0 0,0 0 0 0 0,0 0 0 0 0,-3 24 0 0 0,7-34-861 0 0,0-2-1150 0 0,0 0-4380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41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25 13823 0 0,'10'-6'120'0'0,"-6"3"27"0"0,1 0-1 0 0,-1 1 0 0 0,1 0 0 0 0,0 0 1 0 0,0 1-1 0 0,0-1 0 0 0,0 1 0 0 0,0 0 1 0 0,6-1-1 0 0,-10 2 219 0 0,-1 0 122 0 0,0 0 22 0 0,0 0 3 0 0,0 0 0 0 0,-1 2 0 0 0,-22 18-158 0 0,0-1 0 0 0,-29 17 0 0 0,20-14-296 0 0,-61 38-58 0 0,66-44 0 0 0,-24 11 0 0 0,34-19 0 0 0,-30 19 0 0 0,25-13 0 0 0,17-11 0 0 0,0 0 0 0 0,0 0 0 0 0,0 0 0 0 0,0 0 0 0 0,1 1 0 0 0,-8 8 0 0 0,3 1 0 0 0,9-10 0 0 0,-2 0 0 0 0,2-2 0 0 0,0-1 0 0 0,-1 1 0 0 0,1-1 0 0 0,0 1 0 0 0,-1 0 0 0 0,1-1 0 0 0,0 1 0 0 0,0 0 0 0 0,-1-1 0 0 0,1 1 0 0 0,0 0 0 0 0,0-1 0 0 0,0 1 0 0 0,0 0 0 0 0,0-1 0 0 0,0 1 0 0 0,0 0 0 0 0,0 0 0 0 0,0-1 0 0 0,0 1 0 0 0,0 0 0 0 0,1-1 0 0 0,-1 1 0 0 0,0 0 0 0 0,0-1 0 0 0,1 1 0 0 0,-1-1 0 0 0,0 1 0 0 0,1 1 0 0 0,13 8 0 0 0,-12-9 0 0 0,16 9 0 0 0,-1 0 0 0 0,0 2 0 0 0,0 0 0 0 0,-1 1 0 0 0,18 19 0 0 0,-30-27 52 0 0,0 0-1 0 0,-1 0 1 0 0,0 0-1 0 0,0 0 1 0 0,0 1-1 0 0,0 0 1 0 0,-1-1-1 0 0,0 1 1 0 0,0 0-1 0 0,-1 0 1 0 0,0 0-1 0 0,0 0 1 0 0,0 0-1 0 0,-1 1 1 0 0,0 6-1 0 0,0-10-10 0 0,0 0 0 0 0,-1 0 0 0 0,1 1 0 0 0,-1-1-1 0 0,0 0 1 0 0,0 0 0 0 0,0 0 0 0 0,0 0 0 0 0,-1 0-1 0 0,1 0 1 0 0,-1 0 0 0 0,1 0 0 0 0,-1-1 0 0 0,0 1-1 0 0,-1-1 1 0 0,1 1 0 0 0,0-1 0 0 0,-1 0-1 0 0,1 0 1 0 0,-1 0 0 0 0,1 0 0 0 0,-1 0 0 0 0,0 0-1 0 0,0-1 1 0 0,0 1 0 0 0,0-1 0 0 0,0 0 0 0 0,0 0-1 0 0,-6 1 1 0 0,-9 1-39 0 0,1-1 0 0 0,-1-1 0 0 0,1 0 0 0 0,-1-1 0 0 0,-22-3 0 0 0,-88-21-147 0 0,118 22-606 0 0,0 0 1 0 0,1-1 0 0 0,-1-1-1 0 0,-16-7 1 0 0,13 3-5733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4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15663 0 0,'0'0'356'0'0,"0"0"50"0"0,0 0 20 0 0,0 0-42 0 0,0 3-250 0 0,4 12 305 0 0,1 0 0 0 0,1 0 0 0 0,0 0 1 0 0,10 16-1 0 0,38 58-566 0 0,-29-49 1043 0 0,-24-39-894 0 0,8 14 795 0 0,12 24 0 0 0,-19-34-630 0 0,0 1-1 0 0,0 1 1 0 0,0-1 0 0 0,-1 0-1 0 0,0 0 1 0 0,0 1 0 0 0,0 9-1 0 0,-1-8-178 0 0,1-2-8 0 0,-1 0 1 0 0,0 0 0 0 0,-1 0-1 0 0,1-1 1 0 0,-1 1 0 0 0,0 0 0 0 0,0 0-1 0 0,-1 0 1 0 0,0-1 0 0 0,0 1-1 0 0,-3 5 1 0 0,-6 7-1 0 0,0-1 0 0 0,-1 0 0 0 0,0-1 0 0 0,-2 0 0 0 0,0-1 0 0 0,-22 18 0 0 0,19-21-84 0 0,0 0 0 0 0,-1-1 0 0 0,-29 12 0 0 0,24-11-964 0 0,14-9 388 0 0,-5 1-2401 0 0,10-2-3000 0 0,4-2 699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5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0 10135 0 0,'0'0'464'0'0,"0"0"-9"0"0,0 0-223 0 0,0 0 156 0 0,0 0 100 0 0,0 0 21 0 0,0 3-66 0 0,3 15-270 0 0,-4-12-188 0 0,-1-2 22 0 0,-6 29 268 0 0,-22 55-1 0 0,8-23 617 0 0,-17 57 429 0 0,-89 193 0 0 0,117-292-1328 0 0,-1 1 0 0 0,-1-1 0 0 0,0-1 0 0 0,-2-1 0 0 0,-24 28 0 0 0,38-48-329 0 0,1-1-138 0 0,0-3-1022 0 0,0-10-3962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1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131 248 19351 0 0,'0'0'439'0'0,"0"0"62"0"0,-1 2 33 0 0,-1 7-184 0 0,0-2-300 0 0,1-1-1 0 0,0 1 0 0 0,0 0 1 0 0,0 0-1 0 0,1 12 0 0 0,0-18-49 0 0,0-1 0 0 0,0 1 0 0 0,0 0 0 0 0,0-1 0 0 0,0 1 0 0 0,0 0 0 0 0,0-1 0 0 0,0 1 0 0 0,0 0 0 0 0,0-1 0 0 0,0 1 0 0 0,0 0 0 0 0,1-1 0 0 0,-1 1 0 0 0,0 0 0 0 0,1-1 0 0 0,-1 1 0 0 0,0-1 0 0 0,1 1 0 0 0,-1 0 0 0 0,1-1 0 0 0,-1 1 0 0 0,1-1 0 0 0,-1 1 0 0 0,1-1 0 0 0,-1 0 0 0 0,1 1 0 0 0,-1-1 0 0 0,1 1 0 0 0,0-1 0 0 0,-1 0 0 0 0,1 0 0 0 0,0 1 0 0 0,-1-1 0 0 0,1 0 0 0 0,0 0 0 0 0,-1 0 0 0 0,1 0 0 0 0,0 0 0 0 0,-1 0 0 0 0,1 0 0 0 0,0 0 0 0 0,-1 0 0 0 0,1 0 0 0 0,0 0 0 0 0,0 0 0 0 0,1-1 0 0 0,12-1 0 0 0,1-1 0 0 0,0-1 0 0 0,-1-1 0 0 0,0 0 0 0 0,23-12 0 0 0,12-7 512 0 0,-2-3 0 0 0,0-1 0 0 0,43-36 0 0 0,-81 57-309 0 0,0 0 1 0 0,-1-1-1 0 0,0 0 0 0 0,-1 0 0 0 0,0-1 0 0 0,0 0 1 0 0,0 0-1 0 0,-1 0 0 0 0,8-18 0 0 0,-14 25-205 0 0,1 1 1 0 0,0 0-1 0 0,-1-1 0 0 0,0 1 1 0 0,1 0-1 0 0,-1-1 0 0 0,0 1 1 0 0,0-1-1 0 0,0 1 0 0 0,1-1 1 0 0,-2 1-1 0 0,1 0 0 0 0,0-1 1 0 0,0 1-1 0 0,0-1 0 0 0,-1 1 1 0 0,1 0-1 0 0,-1-1 0 0 0,1 1 1 0 0,-1 0-1 0 0,0-2 0 0 0,0 1-37 0 0,-1 1 0 0 0,1 0 0 0 0,0-1 0 0 0,-1 1 0 0 0,1 0 1 0 0,-1 0-1 0 0,0 0 0 0 0,1 0 0 0 0,-1 1 0 0 0,1-1 0 0 0,-1 0 0 0 0,0 1 0 0 0,0-1 0 0 0,-2 0 0 0 0,-5 0-159 0 0,0 0 0 0 0,0 1-1 0 0,1 0 1 0 0,-1 0 0 0 0,-16 3-1 0 0,5 2 179 0 0,0 0 1 0 0,0 1-1 0 0,1 1 0 0 0,0 1 0 0 0,0 0 0 0 0,1 2 0 0 0,0 0 0 0 0,-33 25 0 0 0,22-11 23 0 0,0 1 1 0 0,2 2 0 0 0,-47 57-1 0 0,56-61-3 0 0,1 1 0 0 0,1 0 0 0 0,-21 43 0 0 0,33-58 0 0 0,0 1 0 0 0,1 0 0 0 0,0 0 0 0 0,1 0 0 0 0,-2 18 0 0 0,3-21 0 0 0,1 0 0 0 0,0-1 0 0 0,1 1 0 0 0,-1-1 0 0 0,1 1 0 0 0,1-1 0 0 0,-1 1 0 0 0,1-1 0 0 0,0 0 0 0 0,4 7 0 0 0,-5-9 0 0 0,1 0 0 0 0,0-1 0 0 0,1 1 0 0 0,-1 0 0 0 0,1-1 0 0 0,-1 0 0 0 0,1 1 0 0 0,0-1 0 0 0,1 0 0 0 0,-1 0 0 0 0,0-1 0 0 0,1 1 0 0 0,-1-1 0 0 0,1 0 0 0 0,0 0 0 0 0,0 0 0 0 0,0 0 0 0 0,0 0 0 0 0,0-1 0 0 0,0 0 0 0 0,0 0 0 0 0,1 0 0 0 0,-1 0 0 0 0,0-1 0 0 0,1 0 0 0 0,5 0 0 0 0,6-1-304 0 0,0-2 0 0 0,-1 1 0 0 0,1-2 0 0 0,-1 0 0 0 0,0-1 0 0 0,-1 0 0 0 0,1-1 0 0 0,23-14 0 0 0,19-17-1217 0 0,-1 4-14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52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61 420 10135 0 0,'-2'3'231'0'0,"-26"28"546"0"0,11-15-651 0 0,5 5 1711 0 0,10-18-186 0 0,6-12-1097 0 0,-2 4-550 0 0,7-19 0 0 0,2 0 0 0 0,21-36 0 0 0,-22 44-4 0 0,1 0 0 0 0,1 0 0 0 0,0 1 0 0 0,1 1 0 0 0,30-26 0 0 0,-7 15 2 0 0,1 1 0 0 0,69-33 0 0 0,-53 31 64 0 0,-26 11 32 0 0,91-43 996 0 0,-95 48-898 0 0,1 1 0 0 0,1 1 0 0 0,28-5 0 0 0,-47 12-185 0 0,8-2 253 0 0,0 0 0 0 0,0 2 1 0 0,19-1-1 0 0,-29 2-210 0 0,-1 1-1 0 0,1-1 1 0 0,0 0-1 0 0,-1 1 1 0 0,1 0-1 0 0,0 0 1 0 0,-1 0 0 0 0,1 1-1 0 0,-1-1 1 0 0,1 1-1 0 0,-1-1 1 0 0,0 1-1 0 0,0 0 1 0 0,0 1-1 0 0,0-1 1 0 0,0 0 0 0 0,4 6-1 0 0,-5-5-52 0 0,0 0 1 0 0,0 0-1 0 0,-1 1 0 0 0,1-1 0 0 0,-1 1 1 0 0,0-1-1 0 0,0 1 0 0 0,0-1 0 0 0,0 1 1 0 0,-1 0-1 0 0,0-1 0 0 0,1 1 0 0 0,-2 5 1 0 0,1 0-3 0 0,-1 1 1 0 0,0 0 0 0 0,-5 18-1 0 0,0-11 1 0 0,-1 0 0 0 0,0 0 0 0 0,-2 0 0 0 0,0-1 0 0 0,-18 24 0 0 0,4-9 0 0 0,-45 44 0 0 0,52-61 0 0 0,0-1 0 0 0,-29 19 0 0 0,13-10 0 0 0,-143 92 106 0 0,-18 13-1596 0 0,191-125 978 0 0,2-2 0 0 0,0 0 0 0 0,0 0-989 0 0,0 0-3958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52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 11975 0 0,'0'0'267'0'0,"0"0"42"0"0,0 0 17 0 0,-1 2-28 0 0,-6 10-273 0 0,0 0-1 0 0,-1 0 0 0 0,-1-1 1 0 0,-16 18-1 0 0,-48 39-41 0 0,28-28 24 0 0,-134 123-7 0 0,137-126 3 0 0,30-28 6 0 0,0 1 1 0 0,1 0 0 0 0,0 1 0 0 0,1 0-1 0 0,0 1 1 0 0,-12 19 0 0 0,13-15 165 0 0,1 1-1 0 0,0 0 1 0 0,1 1 0 0 0,1 0-1 0 0,1 0 1 0 0,0 0 0 0 0,1 0-1 0 0,1 1 1 0 0,1 0 0 0 0,1-1-1 0 0,0 1 1 0 0,1 0 0 0 0,2 0-1 0 0,-1-1 1 0 0,2 1 0 0 0,1-1-1 0 0,0 1 1 0 0,1-1 0 0 0,1 0-1 0 0,1-1 1 0 0,0 0 0 0 0,13 21-1 0 0,-13-25-174 0 0,-5-9 0 0 0,0 0 0 0 0,1 0 0 0 0,-1 0 0 0 0,1 0 0 0 0,-1 0 0 0 0,1-1 0 0 0,7 6 0 0 0,4-1-201 0 0,-12-7 34 0 0,0-1 1 0 0,0 1-1 0 0,0-1 1 0 0,1 0-1 0 0,-1 1 1 0 0,0-1-1 0 0,1 0 0 0 0,-1 0 1 0 0,0-1-1 0 0,1 1 1 0 0,-1 0-1 0 0,0-1 1 0 0,0 0-1 0 0,0 1 0 0 0,1-1 1 0 0,-1 0-1 0 0,0 0 1 0 0,0 0-1 0 0,0 0 1 0 0,0-1-1 0 0,0 1 1 0 0,1-2-1 0 0,2 0-3 0 0,24-16-1364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53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11 736 10135 0 0,'-1'4'104'0'0,"1"-3"-49"0"0,0 0 0 0 0,0 0 0 0 0,0-1 0 0 0,-1 1-1 0 0,1 0 1 0 0,0 0 0 0 0,0 0 0 0 0,-1 0 0 0 0,1 0 0 0 0,-1-1 0 0 0,1 1 0 0 0,-1 0-1 0 0,1 0 1 0 0,-1-1 0 0 0,1 1 0 0 0,-1 0 0 0 0,0-1 0 0 0,1 1 0 0 0,-2 0 0 0 0,1 0 691 0 0,1-1 232 0 0,0 0 40 0 0,0 0-63 0 0,0 0-290 0 0,1-2-545 0 0,0 1 0 0 0,1-1-1 0 0,-1 1 1 0 0,0 0 0 0 0,1-1 0 0 0,-1 1-1 0 0,0 0 1 0 0,1 0 0 0 0,0 0 0 0 0,1-1-1 0 0,2-2 136 0 0,16-13 457 0 0,-1 0-1 0 0,24-28 1 0 0,109-110-693 0 0,-97 102-20 0 0,60-73 0 0 0,3-37 1 0 0,-32 41 0 0 0,-84 117 0 0 0,1 0 0 0 0,0 0 0 0 0,1 0 0 0 0,-1 1 0 0 0,8-6 0 0 0,-2 4 0 0 0,1 9 0 0 0,-6 1 0 0 0,0 1 0 0 0,0 0 0 0 0,-1 0 0 0 0,1 0 0 0 0,-1 0 0 0 0,0 1 0 0 0,-1 0 0 0 0,5 8 0 0 0,-7-11 0 0 0,5 8 0 0 0,-1 0 0 0 0,-1 1 0 0 0,1-1 0 0 0,-2 1 0 0 0,0 0 0 0 0,3 21 0 0 0,-4-14 0 0 0,-1 0 0 0 0,-1 0 0 0 0,-3 33 0 0 0,-19 68 0 0 0,-3 25 0 0 0,23-126-73 0 0,-3 43 226 0 0,5-54-313 0 0,0 0 1 0 0,1 0 0 0 0,0 0 0 0 0,0-1-1 0 0,4 13 1 0 0,-5-18-349 0 0,16 15-1028 0 0,-15-17 1475 0 0,0 1 0 0 0,0-1 1 0 0,0 1-1 0 0,0-1 0 0 0,-1 1 0 0 0,1-1 0 0 0,0 0 0 0 0,0 0 0 0 0,0 1 0 0 0,0-1 0 0 0,0 0 1 0 0,0 0-1 0 0,0 0 0 0 0,0 0 0 0 0,0 0 0 0 0,0 0 0 0 0,0 0 0 0 0,0 0 0 0 0,0-1 0 0 0,0 1 0 0 0,1-1 1 0 0,0 0-153 0 0,1 0 1 0 0,-1 0 0 0 0,0 0 0 0 0,0 0 0 0 0,0-1 0 0 0,0 1 0 0 0,0-1 0 0 0,2-2 0 0 0,0-1-249 0 0,0 0-1 0 0,0 0 1 0 0,-1-1 0 0 0,1 1 0 0 0,2-8-1 0 0,1-5-562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5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15663 0 0,'0'0'356'0'0,"0"0"50"0"0,0 0 20 0 0,0 0-42 0 0,7-5-236 0 0,-2 3-149 0 0,0 0-1 0 0,0 1 1 0 0,0-1 0 0 0,0 1-1 0 0,0 1 1 0 0,0-1 0 0 0,10 1-1 0 0,12-3 84 0 0,131-35 1768 0 0,-57 11-1731 0 0,26-5-2628 0 0,-103 27-3630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53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13823 0 0,'-7'3'675'0'0,"5"-3"-663"0"0,0 1 0 0 0,0-1-1 0 0,1 1 1 0 0,-1-1 0 0 0,0 1 0 0 0,1 0 0 0 0,-1 0 0 0 0,1 0-1 0 0,-1 0 1 0 0,1 0 0 0 0,-1 0 0 0 0,1 0 0 0 0,-1 0 0 0 0,1 1-1 0 0,0-1 1 0 0,0 0 0 0 0,0 1 0 0 0,0-1 0 0 0,-1 3 0 0 0,0-1 18 0 0,1 1 1 0 0,-1-1 0 0 0,1 1-1 0 0,0 0 1 0 0,1-1 0 0 0,-1 1-1 0 0,1 0 1 0 0,-1 7 0 0 0,2 4 50 0 0,1 0 0 0 0,0 0 0 0 0,8 24 0 0 0,5 20 271 0 0,4-1 0 0 0,2 0 0 0 0,2-2 0 0 0,3-1 0 0 0,57 91 0 0 0,-55-109 265 0 0,11 19 623 0 0,-35-50-1017 0 0,0 1-1 0 0,0 0 1 0 0,-1 0 0 0 0,0 1 0 0 0,-1-1-1 0 0,3 10 1 0 0,-4-10-173 0 0,-1 0 0 0 0,0 0-1 0 0,0 0 1 0 0,0 0 0 0 0,-1 0 0 0 0,0 0-1 0 0,0 0 1 0 0,-1 0 0 0 0,0-1 0 0 0,0 1-1 0 0,-1 0 1 0 0,1-1 0 0 0,-7 11 0 0 0,-2 1-173 0 0,0-1 1 0 0,-1-1-1 0 0,-20 22 1 0 0,-45 36-2428 0 0,60-60 944 0 0,8-6-4533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5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0 10135 0 0,'0'0'231'0'0,"0"0"29"0"0,0 0 19 0 0,0 0 37 0 0,0 0 125 0 0,0 0 58 0 0,0 0 11 0 0,0 0 2 0 0,2 2 0 0 0,0 0-362 0 0,-1 1-1 0 0,1-1 0 0 0,0 1 1 0 0,-1 0-1 0 0,1 0 0 0 0,-1-1 1 0 0,0 1-1 0 0,0 0 0 0 0,0 0 0 0 0,-1 0 1 0 0,1 0-1 0 0,0 0 0 0 0,-1 1 1 0 0,0-1-1 0 0,0 0 0 0 0,0 0 1 0 0,0 0-1 0 0,-1 0 0 0 0,1 0 1 0 0,-1 0-1 0 0,-1 5 0 0 0,-3 8 22 0 0,0 0 0 0 0,-14 27 0 0 0,14-33-217 0 0,-8 20 666 0 0,-164 326 736 0 0,144-296-1366 0 0,-34 58-1364 0 0,65-117 862 0 0,2-1 0 0 0,0 0 0 0 0,1-1 0 0 0,7-17-1543 0 0,21-32 0 0 0,-14 24 1300 0 0,14-24-780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5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43 384 11975 0 0,'-8'4'576'0'0,"1"-3"-283"0"0,1-1 0 0 0,-1 1 0 0 0,-7-1 0 0 0,13 0 194 0 0,3-11 465 0 0,2 0-934 0 0,0 1 0 0 0,1 0 0 0 0,0 0 1 0 0,0 0-1 0 0,1 1 0 0 0,0 0 0 0 0,11-12 0 0 0,6-4-7 0 0,28-24 1 0 0,-12 13-15 0 0,-15 15 212 0 0,-1 0 1 0 0,2 2-1 0 0,1 1 0 0 0,0 1 0 0 0,1 1 0 0 0,1 1 1 0 0,1 2-1 0 0,42-15 0 0 0,-62 26-186 0 0,0-1-1 0 0,1 1 1 0 0,-1 1-1 0 0,0 0 1 0 0,1 0-1 0 0,-1 1 1 0 0,1 0 0 0 0,-1 0-1 0 0,17 4 1 0 0,-21-3 54 0 0,0 1-1 0 0,1-1 1 0 0,-1 1-1 0 0,0 0 1 0 0,0 1 0 0 0,0-1-1 0 0,0 1 1 0 0,-1 0 0 0 0,1 1-1 0 0,-1-1 1 0 0,1 1-1 0 0,-1-1 1 0 0,0 1 0 0 0,-1 1-1 0 0,1-1 1 0 0,-1 0 0 0 0,5 9-1 0 0,-2-2-34 0 0,-1 0-1 0 0,0 1 0 0 0,0-1 1 0 0,-1 1-1 0 0,-1 1 0 0 0,0-1 1 0 0,-1 0-1 0 0,0 0 0 0 0,-1 1 1 0 0,0-1-1 0 0,-1 1 0 0 0,-1 0 1 0 0,0-1-1 0 0,0 0 0 0 0,-6 23 1 0 0,3-22-46 0 0,0 0 0 0 0,-1-1 1 0 0,0 1-1 0 0,-1-1 1 0 0,-1-1-1 0 0,0 1 1 0 0,0-1-1 0 0,-1 0 1 0 0,0-1-1 0 0,-1 0 0 0 0,0 0 1 0 0,-1-1-1 0 0,0 0 1 0 0,-19 13-1 0 0,-3-3 4 0 0,-1-1 0 0 0,-69 27 0 0 0,56-29-948 0 0,-64 14 0 0 0,97-28-588 0 0,13-9 1024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5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489 144 10135 0 0,'25'-34'901'0'0,"-11"17"-364"0"0,-1-1 0 0 0,-2 0 0 0 0,20-37-1 0 0,-31 53-24 0 0,0 2 0 0 0,-9 7 512 0 0,-23 22-27 0 0,-22 17-15 0 0,11-14-918 0 0,-263 212 37 0 0,288-227-101 0 0,1 1 0 0 0,0 1 0 0 0,-24 37 0 0 0,35-46 0 0 0,0 1 0 0 0,0-1 0 0 0,1 1 0 0 0,0 1 0 0 0,1-1 0 0 0,1 1 0 0 0,0-1 0 0 0,0 1 0 0 0,-1 22 0 0 0,4-28 60 0 0,0 0 1 0 0,0-1-1 0 0,1 1 0 0 0,0 0 0 0 0,0 0 1 0 0,0-1-1 0 0,1 1 0 0 0,0-1 0 0 0,0 1 1 0 0,0-1-1 0 0,1 0 0 0 0,-1 0 0 0 0,1 0 1 0 0,1 0-1 0 0,-1 0 0 0 0,9 8 0 0 0,-5-5 54 0 0,2-1 0 0 0,-1 0 0 0 0,1-1-1 0 0,0 0 1 0 0,0 0 0 0 0,1-1 0 0 0,-1 0-1 0 0,13 3 1 0 0,25 13-133 0 0,-33-14-116 0 0,1-1 0 0 0,-1 0 0 0 0,1-1 0 0 0,1-1 0 0 0,18 4 0 0 0,12-5-1829 0 0,-22-1 941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57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4607 0 0,'0'0'200'0'0,"0"0"48"0"0,9-5-248 0 0,-9 5 0 0 0,0 0 0 0 0,0 0 0 0 0,0 0 0 0 0,0 0 0 0 0,0 0 0 0 0,0 0 0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58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8287 0 0,'0'0'382'0'0,"0"0"-8"0"0,0 0-102 0 0,0 0 463 0 0,0 0 234 0 0,0 0 45 0 0,0 0-129 0 0,2 1-581 0 0,-1-1-293 0 0,-1 0 0 0 0,1 0 0 0 0,-1 0-1 0 0,1 1 1 0 0,-1-1 0 0 0,1 0 0 0 0,-1 0 0 0 0,1 1 0 0 0,-1-1 0 0 0,1 0 0 0 0,-1 1 0 0 0,1-1-1 0 0,-1 0 1 0 0,0 1 0 0 0,1-1 0 0 0,-1 0 0 0 0,1 1 0 0 0,-1-1 0 0 0,0 1 0 0 0,0-1-1 0 0,1 1 1 0 0,-1-1 0 0 0,0 1 0 0 0,0-1 0 0 0,1 1 0 0 0,-1-1 0 0 0,0 1 0 0 0,0-1 0 0 0,0 1-1 0 0,0 0 1 0 0,0-1 0 0 0,0 1 0 0 0,0-1 0 0 0,0 1 0 0 0,0-1 0 0 0,0 2 0 0 0,-1-1 77 0 0,2 6 129 0 0,-2-1 0 0 0,1 1 0 0 0,-1-1 0 0 0,0 1 0 0 0,-1-1 0 0 0,1 0-1 0 0,-5 11 1 0 0,-22 43 975 0 0,13-30-622 0 0,-10 20-519 0 0,-54 82-1 0 0,70-119-174 0 0,1 0-237 0 0,-2 0 1 0 0,1 0-1 0 0,-2-1 0 0 0,-15 15 0 0 0,22-23-1166 0 0,-1 0 0 0 0,1 0-1 0 0,-6 9 1 0 0,10-13-1892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43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507 182 15663 0 0,'0'0'356'0'0,"0"0"50"0"0,2-14 538 0 0,26-40 502 0 0,-21 36-1243 0 0,1 0 0 0 0,14-25-1 0 0,-20 39-47 0 0,0 1 0 0 0,-1-1 1 0 0,1 1-1 0 0,-1-1 0 0 0,2-5 0 0 0,-3 7 354 0 0,0 2-134 0 0,-1-1-576 0 0,-1 1 158 0 0,1-1 0 0 0,-1 0 0 0 0,0 1 0 0 0,1-1 0 0 0,-1 1 0 0 0,0-1 0 0 0,1 1 0 0 0,-1 0 0 0 0,0 0 0 0 0,1 0 0 0 0,-1 0 0 0 0,0 0 0 0 0,0 0 0 0 0,1 0 0 0 0,-1 0 1 0 0,0 1-1 0 0,-2 0 0 0 0,-33 13-708 0 0,30-11 717 0 0,-16 8 224 0 0,0 0 0 0 0,1 2 1 0 0,1 1-1 0 0,-28 22 0 0 0,-73 74 832 0 0,118-106-1019 0 0,-60 59 5 0 0,-64 79 0 0 0,124-137-8 0 0,-6 7 0 0 0,-13 23 0 0 0,21-32 0 0 0,0 0 0 0 0,1 0 0 0 0,-1 0 0 0 0,1 1 0 0 0,0-1 0 0 0,0 0 0 0 0,0 1 0 0 0,0-1 0 0 0,0 1 0 0 0,1-1 0 0 0,0 1 0 0 0,0-1 0 0 0,0 6 0 0 0,1-7 0 0 0,-1 0 0 0 0,1 0 0 0 0,0 0 0 0 0,-1 0 0 0 0,1 0 0 0 0,0-1 0 0 0,0 1 0 0 0,1 0 0 0 0,-1-1 0 0 0,0 1 0 0 0,0 0 0 0 0,1-1 0 0 0,-1 0 0 0 0,1 1 0 0 0,-1-1 0 0 0,1 0 0 0 0,0 0 0 0 0,-1 0 0 0 0,1 0 0 0 0,0 0 0 0 0,0 0 0 0 0,0 0 0 0 0,3 0 0 0 0,4 1 0 0 0,0 0 0 0 0,0 0 0 0 0,17 0 0 0 0,-21-1 0 0 0,14-1 0 0 0,-1 0 0 0 0,0-1 0 0 0,0-1 0 0 0,0-1 0 0 0,21-6 0 0 0,87-31 0 0 0,-111 34 0 0 0,16-5 0 0 0,-1-2 0 0 0,50-29 0 0 0,-74 39 0 0 0,-1-1 0 0 0,0 0 0 0 0,0 0 0 0 0,0-1 0 0 0,-1 1 0 0 0,0-1 0 0 0,8-10 0 0 0,-10 12 0 0 0,-1 0 0 0 0,1 0 0 0 0,-1 0 0 0 0,1 0 0 0 0,-1 0 0 0 0,0 0 0 0 0,0 0 0 0 0,0 0 0 0 0,-1 0 0 0 0,1 0 0 0 0,-1 0 0 0 0,0-1 0 0 0,0 1 0 0 0,0 0 0 0 0,0 0 0 0 0,0 0 0 0 0,-2-6 0 0 0,2 9 0 0 0,0-1 0 0 0,0 1 0 0 0,0-1 0 0 0,0 1 0 0 0,0 0 0 0 0,0-1 0 0 0,0 1 0 0 0,0-1 0 0 0,0 1 0 0 0,0 0 0 0 0,-1-1 0 0 0,1 1 0 0 0,0 0 0 0 0,0-1 0 0 0,-1 1 0 0 0,1 0 0 0 0,0-1 0 0 0,0 1 0 0 0,-1 0 0 0 0,1 0 0 0 0,0-1 0 0 0,-1 1 0 0 0,1 0 0 0 0,0 0 0 0 0,-1-1 0 0 0,1 1 0 0 0,0 0 0 0 0,-1 0 0 0 0,1 0 0 0 0,0 0 0 0 0,-1 0 0 0 0,1-1 0 0 0,-1 1 0 0 0,1 0 0 0 0,0 0 0 0 0,-1 0 0 0 0,1 0 0 0 0,-1 0 0 0 0,1 0 0 0 0,0 0 0 0 0,-1 1 0 0 0,0-1 0 0 0,1 0 0 0 0,-2 0 0 0 0,0 0 0 0 0,1-1 0 0 0,-1 1 0 0 0,0 1 0 0 0,1-1 0 0 0,-1 0 0 0 0,0 0 0 0 0,0 1 0 0 0,1-1 0 0 0,-1 1 0 0 0,1-1 0 0 0,-1 1 0 0 0,0 0 0 0 0,1 0 0 0 0,-1-1 0 0 0,1 1 0 0 0,-2 2 0 0 0,0 0 0 0 0,0 0 0 0 0,0 0 0 0 0,1 0 0 0 0,-1 1 0 0 0,-2 4 0 0 0,-11 15 0 0 0,3-10 0 0 0,8-8 0 0 0,0 0 0 0 0,0 0 0 0 0,1 1 0 0 0,-1 0 0 0 0,1-1 0 0 0,-5 12 0 0 0,-6 17 0 0 0,-20 40 0 0 0,33-70-33 0 0,0 0-1 0 0,1 0 1 0 0,-1 0-1 0 0,1 0 0 0 0,-2 6 1 0 0,3-8-1018 0 0,0-2-385 0 0,0 0-78 0 0,0 0-20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15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62 11975 0 0,'2'-1'547'0'0,"6"-4"-440"0"0,1 0 0 0 0,-1 0 0 0 0,0-1 0 0 0,-1 0 0 0 0,0 0 0 0 0,12-13 0 0 0,-15 13-33 0 0,-4 5 302 0 0,0 1 113 0 0,0 0 20 0 0,-18-1 99 0 0,4 6-410 0 0,0 1 0 0 0,1 0 0 0 0,0 1 0 0 0,-18 13 0 0 0,-3 1 252 0 0,-150 68-14 0 0,3-1-264 0 0,5 19-172 0 0,168-101 0 0 0,8-6 0 0 0,-1 0 0 0 0,1 0 0 0 0,0 0 0 0 0,0 1 0 0 0,0-1 0 0 0,0 0 0 0 0,0 0 0 0 0,-1 0 0 0 0,1 0 0 0 0,0 0 0 0 0,0 0 0 0 0,0 1 0 0 0,0-1 0 0 0,0 0 0 0 0,0 0 0 0 0,0 0 0 0 0,0 0 0 0 0,0 1 0 0 0,0-1 0 0 0,-1 0 0 0 0,1 0 0 0 0,0 0 0 0 0,0 1 0 0 0,0-1 0 0 0,0 0 0 0 0,0 0 0 0 0,0 0 0 0 0,0 1 0 0 0,0-1 0 0 0,1 0 0 0 0,-1 0 0 0 0,0 1 0 0 0,1 0 0 0 0,0 0 0 0 0,0 0 0 0 0,0 0 0 0 0,0 0 0 0 0,0 0 0 0 0,1-1 0 0 0,-1 1 0 0 0,0 0 0 0 0,1-1 0 0 0,-1 1 0 0 0,0 0 0 0 0,1-1 0 0 0,-1 0 0 0 0,1 1 0 0 0,-1-1 0 0 0,1 0 0 0 0,-1 0 0 0 0,2 1 0 0 0,34-1 0 0 0,-21 0 0 0 0,11 1 209 0 0,0 1 1 0 0,0 1-1 0 0,-1 2 0 0 0,1 0 0 0 0,-1 2 0 0 0,0 1 1 0 0,-1 1-1 0 0,25 13 0 0 0,-38-16-194 0 0,-1 1 0 0 0,0 0 0 0 0,-1 1 0 0 0,1 0 0 0 0,-2 1 0 0 0,1 0 0 0 0,-1 1 0 0 0,-1 0 0 0 0,1 0 0 0 0,10 19 0 0 0,-17-26-15 0 0,-1 0 0 0 0,1 1 0 0 0,-1-1 0 0 0,0 0 0 0 0,1 1 0 0 0,-2-1 0 0 0,1 1 0 0 0,0-1 0 0 0,-1 1 0 0 0,1-1 0 0 0,-1 1 0 0 0,0-1 0 0 0,0 1 0 0 0,-1-1 0 0 0,1 1 0 0 0,-1-1 0 0 0,1 1 0 0 0,-1-1 0 0 0,0 1 0 0 0,-2 3 0 0 0,0-2 0 0 0,1-1 0 0 0,-1 0 0 0 0,0 0 0 0 0,0-1 0 0 0,0 1 0 0 0,0 0 0 0 0,-1-1 0 0 0,1 0 0 0 0,-1 0 0 0 0,0 0 0 0 0,0 0 0 0 0,0-1 0 0 0,0 0 0 0 0,-8 4 0 0 0,-19 6 0 0 0,-1-2 0 0 0,0-1 0 0 0,0-2 0 0 0,-43 5 0 0 0,-134 1 0 0 0,127-10 0 0 0,-53 0 0 0 0,131-3-185 0 0,1 0 1 0 0,-1 0-1 0 0,0-1 0 0 0,0 1 0 0 0,1-1 1 0 0,-7-2-1 0 0,2-2-6282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5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1 239 8287 0 0,'0'0'191'0'0,"0"0"26"0"0,0 0 9 0 0,0 0 42 0 0,0 0 158 0 0,0 0 72 0 0,0 0 12 0 0,0 0-67 0 0,0 0-222 0 0,0 0 166 0 0,0 0 101 0 0,0 0 21 0 0,2-1-66 0 0,220-123 1162 0 0,-184 102-1342 0 0,0 1 0 0 0,2 3-1 0 0,64-22 1 0 0,-92 37-85 0 0,-1 0 1 0 0,1 1-1 0 0,0 0 0 0 0,0 1 1 0 0,0 0-1 0 0,0 1 1 0 0,0 0-1 0 0,17 3 0 0 0,-27-3-178 0 0,0 1 0 0 0,0-1 0 0 0,0 1 0 0 0,1 0 0 0 0,-1 0 0 0 0,0 0 0 0 0,0 0 0 0 0,-1 0 0 0 0,4 2 0 0 0,-4-2 0 0 0,-1-1 0 0 0,1 0 0 0 0,0 1 0 0 0,-1 0 0 0 0,1-1 0 0 0,-1 1 0 0 0,1-1 0 0 0,-1 1 0 0 0,1 0 0 0 0,-1-1 0 0 0,0 1 0 0 0,1 0 0 0 0,-1-1 0 0 0,0 1 0 0 0,1 1 0 0 0,-3 3 0 0 0,2-4 0 0 0,-4 12 0 0 0,0-1 0 0 0,-1 1 0 0 0,-1-1 0 0 0,1 0 0 0 0,-2-1 0 0 0,0 1 0 0 0,0-1 0 0 0,-1-1 0 0 0,0 1 0 0 0,-1-1 0 0 0,0-1 0 0 0,-15 13 0 0 0,15-15 0 0 0,0-1 0 0 0,0 1 0 0 0,-15 6 0 0 0,-12 8 0 0 0,-42 34 0 0 0,-56 38 0 0 0,104-70 16 0 0,-1 3-96 0 0,30-25-257 0 0,1-1-138 0 0,1-1-33 0 0,33-12 268 0 0,32-17-1 0 0,6-4 114 0 0,-64 31 146 0 0,0 0-1 0 0,0 1 0 0 0,0 0 1 0 0,16-2-1 0 0,-21 3-3 0 0,0 1 1 0 0,-1 0-1 0 0,1 0 1 0 0,0 0-1 0 0,-1 0 1 0 0,1 1-1 0 0,0-1 1 0 0,-1 1-1 0 0,1-1 1 0 0,-1 1-1 0 0,1 0 1 0 0,-1 0-1 0 0,1 0 1 0 0,-1 0-1 0 0,0 1 1 0 0,1-1-1 0 0,-1 1 1 0 0,0-1-1 0 0,2 3 1 0 0,7 10 302 0 0,-2 0 0 0 0,0 0 0 0 0,0 1 0 0 0,10 25 0 0 0,-19-39-318 0 0,7 22 0 0 0,-7-22 0 0 0,1 0 0 0 0,-1 0 0 0 0,0 0 0 0 0,0 0 0 0 0,0 0 0 0 0,0 0 0 0 0,0 0 0 0 0,0 0 0 0 0,0 0 0 0 0,0 0 0 0 0,0-1 0 0 0,0 1 0 0 0,0 0 0 0 0,-1 0 0 0 0,1 0 0 0 0,0 0 0 0 0,-1 0 0 0 0,1 0 0 0 0,-1-1 0 0 0,1 1 0 0 0,-1 0 0 0 0,1 0 0 0 0,-1-1 0 0 0,1 1 0 0 0,-1 0 0 0 0,0-1 0 0 0,1 1 0 0 0,-1-1 0 0 0,-1 2 0 0 0,0-1 0 0 0,-6 5 0 0 0,1-1 0 0 0,-2 0 0 0 0,1-1 0 0 0,-14 6 0 0 0,5-2 0 0 0,-171 72 0 0 0,180-77 0 0 0,-41 19 0 0 0,30-13 0 0 0,0-1 0 0 0,0-1 0 0 0,0 0 0 0 0,-29 5 0 0 0,37-12 0 0 0,11 0-15 0 0,-1 0-1 0 0,1 0 0 0 0,-1 0 1 0 0,1 0-1 0 0,-1 0 1 0 0,1 0-1 0 0,-1 0 0 0 0,1-1 1 0 0,-1 1-1 0 0,1 0 1 0 0,0 0-1 0 0,-1 0 1 0 0,1-1-1 0 0,-1 1 0 0 0,1 0 1 0 0,-1-1-1 0 0,1 1 1 0 0,0 0-1 0 0,-1-1 0 0 0,1 1 1 0 0,0-1-1 0 0,0 1 1 0 0,-1-1-1 0 0,1 1 0 0 0,0 0 1 0 0,0-1-1 0 0,-1 1 1 0 0,1-1-1 0 0,0 1 0 0 0,0-1 1 0 0,0 1-1 0 0,0-1 1 0 0,0 1-1 0 0,0-1 0 0 0,0 1 1 0 0,0-1-1 0 0,0 1 1 0 0,0-1-1 0 0,0 1 1 0 0,0-1-1 0 0,0 1 0 0 0,0-1 1 0 0,0 1-1 0 0,1-1 1 0 0,-1 1-1 0 0,0-1 0 0 0,0 1 1 0 0,1-1-1 0 0,-1 0 1 0 0,1 0-82 0 0,1-3-83 0 0,0-1 1 0 0,0 1-1 0 0,1-1 0 0 0,0 1 0 0 0,0 0 0 0 0,0 0 0 0 0,0 0 0 0 0,1 1 1 0 0,4-5-1 0 0,42-30-1469 0 0,-24 18 1132 0 0,18-16-507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0:5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0,'0'0'267'0'0,"0"0"42"0"0,0 0 17 0 0,0 0-28 0 0,0 2-196 0 0,3 10 72 0 0,0 0 1 0 0,0 0-1 0 0,1 0 1 0 0,1 0-1 0 0,0-1 1 0 0,1 0-1 0 0,0 0 1 0 0,0 0 0 0 0,1 0-1 0 0,1-1 1 0 0,0-1-1 0 0,14 15 1 0 0,-4-8 72 0 0,0-1 1 0 0,0-1 0 0 0,1-1-1 0 0,1-1 1 0 0,0 0 0 0 0,22 8-1 0 0,43 21 999 0 0,-72-33-1153 0 0,0 0 0 0 0,0 1-1 0 0,-1 0 1 0 0,13 14 0 0 0,-16-15-318 0 0,2 3-19 0 0,1 1 0 0 0,-2 0 0 0 0,1 0 0 0 0,10 18 0 0 0,-19-25 241 0 0,0-1 0 0 0,1 1 1 0 0,-1 0-1 0 0,-1 0 0 0 0,1 0 1 0 0,-1 0-1 0 0,0 0 0 0 0,0 0 1 0 0,0 0-1 0 0,-1 0 0 0 0,0 1 0 0 0,0-1 1 0 0,0 0-1 0 0,-1 0 0 0 0,1 0 1 0 0,-1 0-1 0 0,-3 9 0 0 0,0-2 234 0 0,-1-1-1 0 0,-1 1 1 0 0,1-1-1 0 0,-15 20 1 0 0,-35 39 528 0 0,26-40-751 0 0,-65 54-1 0 0,54-51-6 0 0,17-13-35 0 0,-42 27-1 0 0,58-42-519 0 0,-1-1 0 0 0,0 0 0 0 0,-1 0-1 0 0,1 0 1 0 0,-1-1 0 0 0,1 0 0 0 0,-1-1 0 0 0,0 0 0 0 0,-17 1 0 0 0,1-5-1492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0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11975 0 0,'0'0'267'0'0,"0"0"42"0"0,0 0 17 0 0,0 0-28 0 0,0 0-126 0 0,0 0 204 0 0,-2 3 111 0 0,-24 81 702 0 0,-53 121-396 0 0,-36 82 390 0 0,97-253-1216 0 0,-1-1 0 0 0,-1-2-1 0 0,-28 33 1 0 0,47-63-663 0 0,1-1-257 0 0,0 0-58 0 0,0 0 58 0 0,15-22-1490 0 0,-5 7-1656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0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27 429 6447 0 0,'0'0'142'0'0,"0"0"22"0"0,0 0 13 0 0,-1 1-20 0 0,0-1-144 0 0,0 1-1 0 0,1-1 0 0 0,-1 1 1 0 0,1-1-1 0 0,-1 1 0 0 0,0-1 1 0 0,1 0-1 0 0,-1 1 0 0 0,0-1 1 0 0,0 0-1 0 0,1 0 0 0 0,-1 1 1 0 0,0-1-1 0 0,0 0 0 0 0,1 0 1 0 0,-1 0-1 0 0,0 0 0 0 0,0 0 1 0 0,1 0-1 0 0,-1 0 0 0 0,0 0 1 0 0,0 0-1 0 0,0-1 0 0 0,1 1 1 0 0,-1 0-1 0 0,0 0 0 0 0,1-1 1 0 0,-1 1-1 0 0,-1-1 0 0 0,1 0 106 0 0,-1 1 373 0 0,2 0 18 0 0,0 0 3 0 0,2-20 1024 0 0,0 16-1309 0 0,0-1 0 0 0,0 0-1 0 0,0 1 1 0 0,1 0-1 0 0,0-1 1 0 0,-1 1 0 0 0,1 0-1 0 0,1 0 1 0 0,4-4-1 0 0,9-13 148 0 0,-9 9-282 0 0,1 1 0 0 0,1-1-1 0 0,-1 1 1 0 0,19-15 0 0 0,5-1 231 0 0,-1 1 318 0 0,56-36 0 0 0,-22 25 181 0 0,2 2-1 0 0,98-34 0 0 0,-158 66-674 0 0,1 0 1 0 0,-1 1-1 0 0,1 0 0 0 0,0 0 0 0 0,0 1 1 0 0,0 0-1 0 0,0 0 0 0 0,10 1 0 0 0,-15 1-134 0 0,-1-1 0 0 0,1 1 0 0 0,-1 0-1 0 0,0 0 1 0 0,1 0 0 0 0,-1 0 0 0 0,0 1 0 0 0,0-1-1 0 0,0 1 1 0 0,0 0 0 0 0,0 0 0 0 0,0 0 0 0 0,0 0-1 0 0,0 0 1 0 0,-1 1 0 0 0,0-1 0 0 0,1 1-1 0 0,-1 0 1 0 0,0-1 0 0 0,0 1 0 0 0,0 0 0 0 0,-1 0-1 0 0,3 6 1 0 0,0 0-13 0 0,-1 1 0 0 0,-1 0 0 0 0,0-1 0 0 0,0 1 0 0 0,-1 0 0 0 0,0 0 0 0 0,-1 19 0 0 0,-1-4 0 0 0,-2 0 0 0 0,-6 24 0 0 0,6-36 0 0 0,0 0 0 0 0,-1 0 0 0 0,-1-1 0 0 0,0 1 0 0 0,-1-1 0 0 0,0 0 0 0 0,-1-1 0 0 0,-1 1 0 0 0,-11 14 0 0 0,8-15 0 0 0,0 1 0 0 0,0-2 0 0 0,-2 1 0 0 0,1-1 0 0 0,-1-1 0 0 0,0-1 0 0 0,-24 12 0 0 0,-153 53-1826 0 0,150-62 1978 0 0,9-4-5284 0 0,19-3-286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0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8287 0 0,'0'0'382'0'0,"0"0"-8"0"0,0 0-102 0 0,0 0 463 0 0,0 0 234 0 0,0 0 45 0 0,0 0-61 0 0,0 0-288 0 0,0 0-121 0 0,0 0-28 0 0,-1 1-72 0 0,-54 59 329 0 0,28-30-49 0 0,-48 42-1 0 0,46-48-723 0 0,1 2 0 0 0,2 1 0 0 0,0 0 0 0 0,2 2 0 0 0,0 2 0 0 0,-19 33 0 0 0,34-48 0 0 0,1 0 0 0 0,1 1 0 0 0,0 0 0 0 0,1 0 0 0 0,1 0 0 0 0,1 1 0 0 0,0-1 0 0 0,2 1 0 0 0,-2 25 0 0 0,4-33 0 0 0,0 0 0 0 0,1 0 0 0 0,0 0 0 0 0,1 0 0 0 0,0 0 0 0 0,1-1 0 0 0,0 1 0 0 0,4 10 0 0 0,-4-14 0 0 0,1 0 0 0 0,-1 0 0 0 0,1 0 0 0 0,0 0 0 0 0,1-1 0 0 0,-1 1 0 0 0,1-1 0 0 0,0 0 0 0 0,0 0 0 0 0,1-1 0 0 0,-1 0 0 0 0,10 5 0 0 0,-10-6 0 0 0,1 0 0 0 0,0-1 0 0 0,0 0 0 0 0,-1 0 0 0 0,1-1 0 0 0,0 1 0 0 0,1-1 0 0 0,10 0 0 0 0,-5-1 0 0 0,-1 0 0 0 0,1-1 0 0 0,20-4 0 0 0,-28 4-323 0 0,1-1 0 0 0,-1 0-1 0 0,1 0 1 0 0,-1 0 0 0 0,1 0 0 0 0,-1-1-1 0 0,0 0 1 0 0,0 0 0 0 0,0 0-1 0 0,-1 0 1 0 0,1 0 0 0 0,4-7 0 0 0,5-4-1211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0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 10135 0 0,'0'0'231'0'0,"0"0"29"0"0,0 0 19 0 0,-2 1-41 0 0,-12 8 274 0 0,-123 68 1112 0 0,120-68-1396 0 0,0 2-1 0 0,0 0 1 0 0,1 1 0 0 0,0 0-1 0 0,1 1 1 0 0,0 1-1 0 0,1 0 1 0 0,-13 19-1 0 0,20-25-67 0 0,0 1 0 0 0,1 0 0 0 0,0 0 0 0 0,1 0 0 0 0,0 1 0 0 0,0 0 0 0 0,1 0 0 0 0,-4 13 0 0 0,8-22-156 0 0,-3 7 82 0 0,1 1 0 0 0,0-1 0 0 0,1 1-1 0 0,-1 16 1 0 0,2-22-76 0 0,0 0 0 0 0,1 0 0 0 0,-1 0-1 0 0,1 0 1 0 0,0 0 0 0 0,0 0-1 0 0,0-1 1 0 0,0 1 0 0 0,1 0 0 0 0,-1 0-1 0 0,1-1 1 0 0,-1 1 0 0 0,1-1-1 0 0,0 1 1 0 0,0-1 0 0 0,0 0 0 0 0,4 4-1 0 0,-1-2 64 0 0,1-1 1 0 0,-1 0-1 0 0,0 0 0 0 0,1 0 1 0 0,0 0-1 0 0,-1-1 0 0 0,1 0 0 0 0,0 0 1 0 0,0 0-1 0 0,0-1 0 0 0,1 0 0 0 0,8 0 1 0 0,10 0 467 0 0,44-5 0 0 0,-61 3-528 0 0,39-3 143 0 0,80-19 0 0 0,-106 18-801 0 0,0-2 1 0 0,-1 0-1 0 0,0-1 0 0 0,0-1 0 0 0,-1-1 0 0 0,19-13 0 0 0,-11 3-889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0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13823 0 0,'0'0'315'0'0,"0"0"-269"0"0,0 0-1 0 0,-1 0 1 0 0,1 0-1 0 0,-1 0 1 0 0,1 0-1 0 0,0 0 1 0 0,-1 1 0 0 0,1-1-1 0 0,0 0 1 0 0,-1 0-1 0 0,1 0 1 0 0,0 0 0 0 0,-1 1-1 0 0,1-1 1 0 0,0 0-1 0 0,-1 0 1 0 0,1 1 0 0 0,0-1-1 0 0,0 0 1 0 0,-1 1-1 0 0,1-1 1 0 0,0 0 0 0 0,0 0-1 0 0,-1 1 1 0 0,1 0-1 0 0,2 6 34 0 0,1 0-1 0 0,0 0 1 0 0,0 0-1 0 0,1 0 1 0 0,-1-1-1 0 0,1 1 1 0 0,1-1-1 0 0,-1 0 0 0 0,1 0 1 0 0,8 7-1 0 0,1-1 216 0 0,0-1-1 0 0,1 0 0 0 0,23 12 0 0 0,16 5-284 0 0,104 37 0 0 0,-94-41-11 0 0,-45-17 130 0 0,-1 1 0 0 0,0 1 0 0 0,0 0 0 0 0,-1 2 0 0 0,-1 0 0 0 0,1 1 0 0 0,22 21 0 0 0,-33-27-50 0 0,-1 0 1 0 0,0 1-1 0 0,0 0 0 0 0,0 0 0 0 0,-1 0 1 0 0,0 0-1 0 0,0 0 0 0 0,5 16 0 0 0,-8-16-53 0 0,1 0-1 0 0,-1-1 1 0 0,0 1 0 0 0,-1 0-1 0 0,1 0 1 0 0,-1 0 0 0 0,-1 0-1 0 0,1-1 1 0 0,-1 1-1 0 0,-1 0 1 0 0,1 0 0 0 0,-3 7-1 0 0,-1-1 68 0 0,-1-1 1 0 0,0 1-1 0 0,0-1 0 0 0,-1-1 0 0 0,-1 1 0 0 0,-12 14 1 0 0,-61 59 1604 0 0,21-24-552 0 0,36-35-790 0 0,-56 66-3022 0 0,79-91 2155 0 0,1-1-204 0 0,0 0-857 0 0,13-15-2411 0 0,2-1 1937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0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11975 0 0,'0'0'267'0'0,"0"0"42"0"0,0 0 17 0 0,0 0-28 0 0,-2 3-196 0 0,-8 6-21 0 0,10-8-52 0 0,0-1-1 0 0,-1 1 1 0 0,1-1 0 0 0,0 1 0 0 0,0-1-1 0 0,0 1 1 0 0,-1-1 0 0 0,1 1-1 0 0,0-1 1 0 0,0 1 0 0 0,0-1 0 0 0,0 1-1 0 0,0-1 1 0 0,0 1 0 0 0,0-1 0 0 0,0 1-1 0 0,0-1 1 0 0,0 1 0 0 0,1 0-1 0 0,-1-1 1 0 0,0 1 0 0 0,0-1 0 0 0,0 1-1 0 0,1 0 1 0 0,0 0 105 0 0,-1 9 39 0 0,1 0 1 0 0,-1 0-1 0 0,-1 0 1 0 0,0 0-1 0 0,0 0 0 0 0,-5 15 1 0 0,-22 58 308 0 0,13-42 379 0 0,-51 130-253 0 0,49-136-586 0 0,9-21-61 0 0,1 1 1 0 0,1 0-1 0 0,-7 21 0 0 0,1-1-4784 0 0,12-34 4307 0 0,0-1 4 0 0,0 0 0 0 0,0 0 0 0 0,0 0-581 0 0,0 0-2326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04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47 566 10135 0 0,'0'0'231'0'0,"0"0"29"0"0,0 0 19 0 0,-2 0-41 0 0,-14-3-112 0 0,15 2-65 0 0,-1 1 0 0 0,1 0 0 0 0,0 0 0 0 0,-1-1 0 0 0,1 1 1 0 0,0-1-1 0 0,0 1 0 0 0,-1-1 0 0 0,1 0 0 0 0,0 1 0 0 0,0-1 1 0 0,0 0-1 0 0,0 0 0 0 0,0 0 0 0 0,0 0 0 0 0,0 0 0 0 0,0 0 1 0 0,0 0-1 0 0,0 0 0 0 0,0 0 0 0 0,1 0 0 0 0,-1-1 0 0 0,1 1 1 0 0,-1 0-1 0 0,1 0 0 0 0,-1-1 0 0 0,1 1 0 0 0,-1 0 0 0 0,1-1 0 0 0,0 1 1 0 0,0 0-1 0 0,0-1 0 0 0,0 1 0 0 0,0-1 0 0 0,0 1 0 0 0,0 0 1 0 0,0-1-1 0 0,1 1 0 0 0,-1-2 0 0 0,2-4 180 0 0,0 0 0 0 0,1 1 0 0 0,-1-1 1 0 0,1 1-1 0 0,7-12 0 0 0,13-15-208 0 0,1 1 0 0 0,1 1 0 0 0,1 2 0 0 0,41-35 0 0 0,-24 27 281 0 0,2 2 0 0 0,1 2 0 0 0,2 2-1 0 0,1 3 1 0 0,54-24 0 0 0,-70 39-131 0 0,1 1-1 0 0,0 1 1 0 0,1 2 0 0 0,0 1-1 0 0,40-3 1 0 0,-70 11-111 0 0,-1-1 1 0 0,1 1 0 0 0,-1 0-1 0 0,1 0 1 0 0,-1 1-1 0 0,0-1 1 0 0,1 1 0 0 0,-1 0-1 0 0,1 0 1 0 0,-1 1-1 0 0,0-1 1 0 0,0 1-1 0 0,6 3 1 0 0,-7-3-67 0 0,0 0-1 0 0,0 1 1 0 0,-1-1-1 0 0,1 1 1 0 0,-1-1 0 0 0,1 1-1 0 0,-1 0 1 0 0,0 0 0 0 0,0 0-1 0 0,0 0 1 0 0,-1 0-1 0 0,1 0 1 0 0,-1 1 0 0 0,0-1-1 0 0,0 0 1 0 0,0 1 0 0 0,1 5-1 0 0,-1-3-5 0 0,-1 0 0 0 0,0 0 0 0 0,-1 1 0 0 0,1-1 0 0 0,-1 0 0 0 0,0 0 0 0 0,-1 0 0 0 0,1 0 0 0 0,-1 0 0 0 0,0-1 0 0 0,-1 1 0 0 0,1 0 0 0 0,-1-1 0 0 0,-6 10 0 0 0,-5 3 0 0 0,1 0 0 0 0,-28 27 0 0 0,-5-1 30 0 0,-1-2 0 0 0,-3-2-1 0 0,-59 37 1 0 0,-172 82-1533 0 0,185-113-1181 0 0,83-41-1136 0 0,2-6-1148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0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30 8287 0 0,'5'-7'408'0'0,"-2"3"-306"0"0,13-14 328 0 0,-15 17-42 0 0,-1 1 110 0 0,-11 7 592 0 0,-175 143 2175 0 0,149-117-2296 0 0,2 2 0 0 0,-56 71 0 0 0,83-94-890 0 0,1 0 0 0 0,0 1 0 0 0,0 0-1 0 0,1 0 1 0 0,1 0 0 0 0,0 1 0 0 0,1-1-1 0 0,0 1 1 0 0,1 0 0 0 0,1 1 0 0 0,0-1-1 0 0,0 24 1 0 0,2-27-22 0 0,1 0 0 0 0,0 0 0 0 0,1 0 0 0 0,0 0 0 0 0,0-1 0 0 0,1 1-1 0 0,1-1 1 0 0,0 0 0 0 0,0 0 0 0 0,1 0 0 0 0,0 0 0 0 0,1-1 0 0 0,0 0 0 0 0,0 0 0 0 0,1 0-1 0 0,0-1 1 0 0,10 9 0 0 0,2 1-57 0 0,-12-11 0 0 0,0 0 0 0 0,1-1 0 0 0,-1 1 0 0 0,1-2 0 0 0,13 8 0 0 0,-4-3-2 0 0,-13-8-4 0 0,0 1 1 0 0,0-1 0 0 0,0 0 0 0 0,0 0 0 0 0,0-1 0 0 0,1 1 0 0 0,-1-1 0 0 0,1 0 0 0 0,-1 0-1 0 0,0 0 1 0 0,9 0 0 0 0,-4-1-332 0 0,-7 0-138 0 0,-2 0-33 0 0,2-1-4 0 0,2 0 335 0 0,-1-1-50 0 0,1 1 1 0 0,-1-1 0 0 0,0 0-1 0 0,1 0 1 0 0,4-4-1 0 0,0-2-285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1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991 0 15663 0 0,'-131'142'1637'0'0,"88"-93"-1503"0"0,3-4 307 0 0,-267 307 1094 0 0,21 18-1522 0 0,252-322-13 0 0,-79 86 0 0 0,108-129-74 0 0,2-2-57 0 0,-1 0 0 0 0,1 0-1 0 0,-1 0 1 0 0,0 0 0 0 0,-8 4 0 0 0,11-6-4352 0 0,1-1-1565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0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8 799 6447 0 0,'0'0'298'0'0,"0"0"-10"0"0,0 0-50 0 0,-4 10 2476 0 0,1 1-1276 0 0,5-6 1062 0 0,0-6-2236 0 0,-1 1-1 0 0,1 0 1 0 0,-1-1 0 0 0,1 1 0 0 0,-1-1-1 0 0,0 1 1 0 0,1-1 0 0 0,-1 1-1 0 0,0-1 1 0 0,1 0 0 0 0,-1 0 0 0 0,1-1-1 0 0,11-8-98 0 0,-1 0-1 0 0,-1-1 1 0 0,0 0-1 0 0,0-1 1 0 0,15-24-1 0 0,8-7 313 0 0,79-87 119 0 0,38-44-576 0 0,-14-11-28 0 0,-24 18 8 0 0,-95 142 0 0 0,-18 25 0 0 0,0 0 0 0 0,0 0 0 0 0,0 0 0 0 0,0 0 0 0 0,0 0 0 0 0,0 0 0 0 0,0 0 0 0 0,0 0 0 0 0,0 0 0 0 0,0-1 0 0 0,0 1 0 0 0,1 0 0 0 0,-1 0 0 0 0,0 0 0 0 0,0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 0 0 0 0,1 0 0 0 0,-1 0 0 0 0,0 0 0 0 0,0 0 0 0 0,0 0 0 0 0,0 0 0 0 0,0 0 0 0 0,0 1 0 0 0,1 6 0 0 0,-3 11 0 0 0,2-18 0 0 0,-14 83 0 0 0,-5 35 0 0 0,15-78 0 0 0,-1 1 0 0 0,2-1 0 0 0,2 0 0 0 0,6 56 0 0 0,-1-56 0 0 0,14 70 0 0 0,-15-98 0 0 0,0 1 0 0 0,1 0 0 0 0,1-1 0 0 0,0 0 0 0 0,1 0 0 0 0,8 14 0 0 0,-7-17 0 0 0,-2-3-64 0 0,-4-5-273 0 0,-1-1-138 0 0,0 0-33 0 0,0 0-140 0 0,0 0-572 0 0,0 0-253 0 0,1-1-51 0 0,4-7-11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0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82 11975 0 0,'-11'8'218'0'0,"6"-5"-38"0"0,0 0 0 0 0,1 1-1 0 0,-1 0 1 0 0,0 0 0 0 0,-5 8-1 0 0,9-11-148 0 0,0 0-1 0 0,0 1 0 0 0,1-1 1 0 0,-1 0-1 0 0,0 1 1 0 0,1-1-1 0 0,0 1 0 0 0,-1-1 1 0 0,1 1-1 0 0,0-1 1 0 0,-1 2-1 0 0,-1 7 544 0 0,2-9-65 0 0,0-1-66 0 0,1 1-294 0 0,3 0-147 0 0,1 0 0 0 0,-1 0-1 0 0,0-1 1 0 0,1 1 0 0 0,-1-1-1 0 0,1 0 1 0 0,-1 0 0 0 0,0-1-1 0 0,1 1 1 0 0,-1-1 0 0 0,6-2-1 0 0,7-2-3 0 0,24-10 0 0 0,50-26 84 0 0,24-11 279 0 0,-97 46-130 0 0,21-9-255 0 0,-13 7-3756 0 0,-6 2-1442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0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10135 0 0,'0'0'464'0'0,"0"0"-9"0"0,0 0-155 0 0,0 0 443 0 0,0 0 227 0 0,0 0 44 0 0,0 0-61 0 0,0 0-288 0 0,0 0-121 0 0,0 0-28 0 0,0 0-72 0 0,0 0-217 0 0,-1 1 161 0 0,-83 91 1273 0 0,26-30-1717 0 0,-17 12 56 0 0,28-29 0 0 0,44-42 0 0 0,0-1 0 0 0,1 1 0 0 0,-1 0 0 0 0,1 1 0 0 0,0-1 0 0 0,0 0 0 0 0,0 1 0 0 0,0-1 0 0 0,-2 6 0 0 0,4 2 0 0 0,1-10 0 0 0,-1 0 0 0 0,1 1 0 0 0,0-1 0 0 0,0 0 0 0 0,1 0 0 0 0,-1 0 0 0 0,0 0 0 0 0,0 0 0 0 0,1 0 0 0 0,-1 0 0 0 0,0 0 0 0 0,1 0 0 0 0,-1-1 0 0 0,1 1 0 0 0,-1-1 0 0 0,1 1 0 0 0,-1-1 0 0 0,1 1 0 0 0,-1-1 0 0 0,3 0 0 0 0,35 3 0 0 0,-36-3 0 0 0,26 0-308 0 0,72-2 950 0 0,-85 0-1458 0 0,1 0-1 0 0,-1-1 1 0 0,1 0 0 0 0,15-7-1 0 0,-18 5-4979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0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0,'0'0'547'0'0,"0"0"-11"0"0,0 0-203 0 0,0 0 419 0 0,0 0 220 0 0,0 0 42 0 0,2 0-129 0 0,4 2-798 0 0,0 0-1 0 0,0 0 1 0 0,0 0 0 0 0,0 1-1 0 0,0 0 1 0 0,7 5-1 0 0,34 26 1172 0 0,-3-1-729 0 0,1-3-521 0 0,23 14 443 0 0,-46-33-183 0 0,10 6 588 0 0,0 1-1 0 0,44 33 0 0 0,-68-45-895 0 0,0 1-1 0 0,0 0 1 0 0,-1 1-1 0 0,0-1 1 0 0,0 1 0 0 0,-1 1-1 0 0,0-1 1 0 0,0 1-1 0 0,-1 0 1 0 0,0 1-1 0 0,-1-1 1 0 0,0 1-1 0 0,4 14 1 0 0,-7-16 89 0 0,0 0 1 0 0,0 1 0 0 0,-1-1-1 0 0,0 0 1 0 0,0 0-1 0 0,-1 0 1 0 0,0 0-1 0 0,-1 0 1 0 0,1 0-1 0 0,-2-1 1 0 0,1 1 0 0 0,-1 0-1 0 0,0-1 1 0 0,-1 0-1 0 0,1 1 1 0 0,-7 7-1 0 0,-7 10 152 0 0,-2 0 1 0 0,-39 40-1 0 0,53-60-262 0 0,-130 117 61 0 0,24-25 0 0 0,33-19-293 0 0,26-27-2666 0 0,51-50 1486 0 0,4-2-51 0 0,10-2-11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0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15663 0 0,'0'0'356'0'0,"0"0"50"0"0,0 0 20 0 0,0 0-42 0 0,2 0-250 0 0,14-2 139 0 0,-4 1 168 0 0,0-1 1 0 0,1-1-1 0 0,15-5 0 0 0,132-50-489 0 0,-127 47-113 0 0,-9 3-1470 0 0,-10 3-2923 0 0,-13 4-1060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0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19351 0 0,'0'0'439'0'0,"0"0"62"0"0,0 0 33 0 0,0 0-65 0 0,1-1-309 0 0,7-2-158 0 0,0 0 1 0 0,1 1-1 0 0,-1 0 0 0 0,1 0 1 0 0,-1 0-1 0 0,16 0 1 0 0,9-2-3 0 0,-2-1-34 0 0,109-25-333 0 0,-105 24-1878 0 0,-18 1-4581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08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15663 0 0,'0'0'356'0'0,"0"0"50"0"0,2 1 20 0 0,20 1-201 0 0,-17-2-181 0 0,0 0 0 0 0,-1 1 1 0 0,1-1-1 0 0,9 4 0 0 0,-13-4-40 0 0,0 0-1 0 0,0 1 0 0 0,0-1 1 0 0,0 1-1 0 0,0-1 1 0 0,0 1-1 0 0,0 0 1 0 0,0 0-1 0 0,0-1 1 0 0,0 1-1 0 0,0 0 0 0 0,-1 0 1 0 0,1 0-1 0 0,0 0 1 0 0,-1 0-1 0 0,1 0 1 0 0,0 0-1 0 0,-1 0 1 0 0,1 0-1 0 0,-1 0 0 0 0,0 0 1 0 0,1 0-1 0 0,-1 0 1 0 0,1 3-1 0 0,-1 1 51 0 0,0 0 0 0 0,0 1 0 0 0,0-1-1 0 0,0 1 1 0 0,-1-1 0 0 0,0 0 0 0 0,0 0 0 0 0,-3 10-1 0 0,-3 2 400 0 0,-11 21-1 0 0,-3 8 34 0 0,-4 22-354 0 0,-32 80-92 0 0,41-113-42 0 0,-1-2-1 0 0,-26 40 1 0 0,-91 132-399 0 0,105-153-2102 0 0,21-39-1003 0 0,0 2-2108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0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17503 0 0,'0'0'399'0'0,"0"0"60"0"0,2 0 21 0 0,26-5 102 0 0,56 10 1466 0 0,-67-5-2125 0 0,-1 0 0 0 0,1 0 0 0 0,0-2-1 0 0,22-4 1 0 0,-27 3-1229 0 0,-1 0 0 0 0,0-1 0 0 0,22-10 0 0 0,-15 3-740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08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13823 0 0,'0'0'315'0'0,"0"0"45"0"0,-1 1 21 0 0,-3 4-305 0 0,0 1-1 0 0,1-1 0 0 0,0 1 0 0 0,1 0 0 0 0,-1 0 1 0 0,1 0-1 0 0,-2 8 0 0 0,-8 48 1107 0 0,4-18-54 0 0,1-14-446 0 0,2-4-365 0 0,-1 0-1 0 0,-17 44 1 0 0,11-44-326 0 0,0 0 0 0 0,-2 0 0 0 0,-1-2 0 0 0,0 0-1 0 0,-2-1 1 0 0,-34 37 0 0 0,42-51-358 0 0,-12 12-16 0 0,20-20 148 0 0,-1 0 1 0 0,1 0-1 0 0,-1 0 1 0 0,1 0 0 0 0,-1 0-1 0 0,1 0 1 0 0,-1 0 0 0 0,0-1-1 0 0,1 1 1 0 0,-1 0-1 0 0,0-1 1 0 0,1 0 0 0 0,-3 1-1 0 0,3-1-2199 0 0,1 0-102 0 0,0 0-22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09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2 355 10135 0 0,'0'0'464'0'0,"0"0"-9"0"0,0-1-295 0 0,-2-57 3660 0 0,2 58-3765 0 0,1-1 0 0 0,-1 1 0 0 0,0-1 0 0 0,0 1 0 0 0,1-1 0 0 0,-1 1 0 0 0,0 0 0 0 0,1-1-1 0 0,-1 1 1 0 0,0-1 0 0 0,1 1 0 0 0,-1 0 0 0 0,1-1 0 0 0,-1 1 0 0 0,1 0 0 0 0,-1-1 0 0 0,1 1 0 0 0,0 0 0 0 0,1-2 110 0 0,3-2-110 0 0,19-14 304 0 0,0 0 0 0 0,32-16 0 0 0,60-29-327 0 0,36-19 111 0 0,-119 67-54 0 0,1 1 0 0 0,59-16 1 0 0,-84 27 86 0 0,1 1 1 0 0,-1 1-1 0 0,1 0 1 0 0,-1 0-1 0 0,1 1 1 0 0,-1 0-1 0 0,1 0 1 0 0,0 1-1 0 0,-1 1 1 0 0,10 2-1 0 0,-15-3-102 0 0,1 1 0 0 0,-1-1 0 0 0,0 1-1 0 0,0 0 1 0 0,1 1 0 0 0,-1-1 0 0 0,-1 1-1 0 0,1-1 1 0 0,0 1 0 0 0,-1 0-1 0 0,1 1 1 0 0,-1-1 0 0 0,0 0 0 0 0,0 1-1 0 0,0 0 1 0 0,-1 0 0 0 0,1 0 0 0 0,-1 0-1 0 0,0 0 1 0 0,0 0 0 0 0,-1 0-1 0 0,3 6 1 0 0,-3-2-73 0 0,1 0 0 0 0,-2 0 0 0 0,1 0 1 0 0,-1 0-1 0 0,0 1 0 0 0,0-1 0 0 0,-1 0 0 0 0,0 0 0 0 0,-1 0 0 0 0,0-1 0 0 0,0 1 0 0 0,0 0 0 0 0,-1-1 0 0 0,0 1 1 0 0,-6 9-1 0 0,-7 10-2 0 0,-1-2 0 0 0,-33 40 1 0 0,46-60 0 0 0,-15 17 5 0 0,-1-1-1 0 0,-1 0 0 0 0,-1-2 1 0 0,0-1-1 0 0,-1-1 1 0 0,-1-1-1 0 0,-27 14 0 0 0,19-14-76 0 0,-1-1-1 0 0,0-2 0 0 0,-1-1 0 0 0,-1-1 1 0 0,-43 7-1 0 0,72-17-340 0 0,-17 2 101 0 0,7-6-5534 0 0,7 0-398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1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113 410 17503 0 0,'0'0'399'0'0,"7"-5"540"0"0,6-5-823 0 0,0 1 1 0 0,1 0 0 0 0,0 1-1 0 0,21-9 1 0 0,15-9-118 0 0,95-61 1 0 0,-62 35 0 0 0,152-70 0 0 0,-203 109 0 0 0,48-19 0 0 0,-66 27 0 0 0,0 1 0 0 0,0 1 0 0 0,26-3 0 0 0,-37 5 29 0 0,0 1-1 0 0,-1 0 1 0 0,1 0-1 0 0,0 0 1 0 0,0 0 0 0 0,-1 1-1 0 0,1-1 1 0 0,0 1-1 0 0,-1-1 1 0 0,1 1-1 0 0,-1 0 1 0 0,1 0-1 0 0,-1 0 1 0 0,1 1-1 0 0,-1-1 1 0 0,0 0 0 0 0,1 1-1 0 0,3 3 1 0 0,-5-3 45 0 0,1 0 1 0 0,0 1-1 0 0,-1-1 0 0 0,0 1 1 0 0,1-1-1 0 0,-1 1 1 0 0,0 0-1 0 0,0-1 1 0 0,-1 1-1 0 0,1 0 1 0 0,-1 0-1 0 0,1-1 1 0 0,-1 1-1 0 0,0 0 0 0 0,0 0 1 0 0,0 0-1 0 0,-1 5 1 0 0,-1 4-53 0 0,-1 1 1 0 0,0 0 0 0 0,-1-1-1 0 0,0 0 1 0 0,-1 0 0 0 0,0 0-1 0 0,-8 11 1 0 0,-52 77-49 0 0,56-88 36 0 0,-5 6-10 0 0,0 0 0 0 0,-2 0 0 0 0,0-1 0 0 0,-1-1 0 0 0,-1-1 0 0 0,0-1 0 0 0,-1 0 0 0 0,-40 21 0 0 0,29-21 0 0 0,-1-1 0 0 0,0-1 0 0 0,-1-1 0 0 0,-1-2 0 0 0,-53 8 0 0 0,13-9 0 0 0,0-2 0 0 0,-125-7 0 0 0,197 1-3 0 0,-44-5-24 0 0,41 5-133 0 0,1-1 1 0 0,0 1 0 0 0,-1-1 0 0 0,1 0-1 0 0,0 0 1 0 0,0-1 0 0 0,0 1-1 0 0,0-1 1 0 0,0 1 0 0 0,-5-5 0 0 0,7 5 105 0 0,1 1 1 0 0,-1 0 0 0 0,1-1 0 0 0,0 1 0 0 0,-1-1-1 0 0,1 1 1 0 0,0-1 0 0 0,-1 1 0 0 0,1-1 0 0 0,0 1-1 0 0,0-1 1 0 0,0 1 0 0 0,-1-1 0 0 0,1 0 0 0 0,0 1-1 0 0,0-1 1 0 0,0 1 0 0 0,0-2 0 0 0,5-10-970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0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15 11975 0 0,'0'0'267'0'0,"0"0"42"0"0,1-2 17 0 0,3 0-260 0 0,0 1 1 0 0,0-1 0 0 0,-1 1-1 0 0,1 0 1 0 0,4-1 0 0 0,-1 0-42 0 0,-11 1 65 0 0,-8 1 241 0 0,-15 5 1413 0 0,-45 4-1 0 0,67-9-1723 0 0,0 1 0 0 0,0 0-1 0 0,0 1 1 0 0,0-1 0 0 0,0 1 0 0 0,1 0 0 0 0,-7 3 0 0 0,-31 22-14 0 0,13-4 182 0 0,1 2 0 0 0,1 1 0 0 0,-32 39 0 0 0,33-36-9 0 0,-67 90 928 0 0,38-46-1097 0 0,43-57-10 0 0,2 1 0 0 0,0 0 0 0 0,1 1 0 0 0,1 0 0 0 0,0 0 0 0 0,1 1 0 0 0,-6 31 0 0 0,12-45 0 0 0,0-1 0 0 0,0 0 0 0 0,0 0 0 0 0,1 0 0 0 0,0 1 0 0 0,0-1 0 0 0,0 0 0 0 0,0 1 0 0 0,1-1 0 0 0,-1 0 0 0 0,1 0 0 0 0,0 0 0 0 0,1 1 0 0 0,-1-1 0 0 0,1 0 0 0 0,0-1 0 0 0,0 1 0 0 0,0 0 0 0 0,0 0 0 0 0,0-1 0 0 0,1 1 0 0 0,0-1 0 0 0,0 0 0 0 0,0 0 0 0 0,0 0 0 0 0,0 0 0 0 0,1-1 0 0 0,-1 1 0 0 0,1-1 0 0 0,-1 0 0 0 0,1 0 0 0 0,0 0 0 0 0,0 0 0 0 0,0-1 0 0 0,8 3 0 0 0,-2-3-76 0 0,-1 1-1 0 0,1-2 0 0 0,-1 1 1 0 0,1-1-1 0 0,-1 0 1 0 0,12-3-1 0 0,-5 1-1881 0 0,0-2 0 0 0,29-9 0 0 0,-9-2-3656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1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24 659 13823 0 0,'0'0'315'0'0,"-1"2"45"0"0,-2 6 37 0 0,-3 7 284 0 0,-7 29 1 0 0,13-42-173 0 0,0-2 3 0 0,0 0 0 0 0,0 0 0 0 0,0 0 0 0 0,0 0 0 0 0,10-7 347 0 0,-7 5-694 0 0,4-5-3 0 0,1 0-1 0 0,-1-1 0 0 0,-1 1 1 0 0,1-2-1 0 0,-1 1 0 0 0,5-10 1 0 0,14-18-172 0 0,39-52 10 0 0,-21 27 0 0 0,-30 44 0 0 0,233-309 0 0 0,-179 249 0 0 0,-23 29 0 0 0,-44 48 0 0 0,0-1 0 0 0,0 1 0 0 0,0 0 0 0 0,0 0 0 0 0,1-1 0 0 0,-1 1 0 0 0,0 0 0 0 0,0 0 0 0 0,0 0 0 0 0,0 0 0 0 0,1-1 0 0 0,-1 1 0 0 0,0 0 0 0 0,0 0 0 0 0,0 0 0 0 0,1 0 0 0 0,-1 0 0 0 0,0-1 0 0 0,0 1 0 0 0,1 0 0 0 0,-1 0 0 0 0,0 0 0 0 0,0 0 0 0 0,1 0 0 0 0,-1 0 0 0 0,0 0 0 0 0,0 0 0 0 0,1 0 0 0 0,-1 0 0 0 0,1 1 0 0 0,0 0 0 0 0,-1 1 0 0 0,1-1 0 0 0,-1 0 0 0 0,1 0 0 0 0,-1 1 0 0 0,0-1 0 0 0,1 0 0 0 0,-1 1 0 0 0,0-1 0 0 0,0 0 0 0 0,0 0 0 0 0,0 2 0 0 0,-1 24 0 0 0,1-22 0 0 0,-4 55 0 0 0,0 26 0 0 0,1 2 0 0 0,1-47 0 0 0,2 0 0 0 0,1 0 0 0 0,10 58 0 0 0,6-13 0 0 0,-14-72-356 0 0,-1 0-1 0 0,0-1 1 0 0,0 1-1 0 0,-2 25 1 0 0,0-37-655 0 0,0-2 58 0 0,0 0 287 0 0,0 0 122 0 0,0 0 28 0 0,0 0-133 0 0,0 0-576 0 0,2-3-250 0 0,6-12-49 0 0,0-2-11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1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4 192 13823 0 0,'0'0'630'0'0,"0"0"-13"0"0,0 0-252 0 0,0 0 391 0 0,-3-2 728 0 0,3 2-1460 0 0,0 0-1 0 0,0 0 1 0 0,0 0-1 0 0,0 0 1 0 0,0 0-1 0 0,0 0 1 0 0,0 0-1 0 0,0 0 1 0 0,0 0-1 0 0,0 0 1 0 0,0 0-1 0 0,0 0 1 0 0,0 0-1 0 0,0-1 1 0 0,0 1-1 0 0,0 0 1 0 0,0 0-1 0 0,0 0 1 0 0,0 0-1 0 0,0 0 1 0 0,0 0-1 0 0,0 0 1 0 0,0 0-1 0 0,0 0 1 0 0,0 0-1 0 0,0 0 1 0 0,1 0-1 0 0,-1 0 1 0 0,0 0-1 0 0,0 0 1 0 0,0 0-1 0 0,0 0 1 0 0,0 0-1 0 0,0 0 1 0 0,0 0-1 0 0,0 0 1 0 0,0-1-1 0 0,-1 1 1 0 0,1 0-1 0 0,0 0 1 0 0,0 0-1 0 0,0 0 1 0 0,0 0-1 0 0,0 0 1 0 0,0 0-1 0 0,0 0 1 0 0,0 0-1 0 0,0 0 1 0 0,0 0-1 0 0,0 0 1 0 0,0 0-1 0 0,0 0 1 0 0,0 0-1 0 0,0 0 1 0 0,0 0-1 0 0,0 0 1 0 0,0 0-1 0 0,0 0 1 0 0,180-32 1777 0 0,-128 21-1372 0 0,75-20 1356 0 0,-102 23-2960 0 0,33-16-1 0 0,-38 16 0 0 0,-14 6 436 0 0,0-1 0 0 0,0 1 0 0 0,0-1 0 0 0,10-8 0 0 0,17-16-1296 0 0,-7 1-11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10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11975 0 0,'-7'2'1083'0'0,"5"-2"-1061"0"0,1 1 0 0 0,0-1 0 0 0,0 1 0 0 0,-1-1 0 0 0,1 1 0 0 0,0 0 0 0 0,0 0 0 0 0,0-1 0 0 0,0 1 0 0 0,0 0 0 0 0,0 0 0 0 0,0 0 0 0 0,0 0 0 0 0,0 0 0 0 0,0 0 0 0 0,1 0 0 0 0,-1 1 0 0 0,0-1 0 0 0,1 0 1 0 0,-1 2-1 0 0,0-1 47 0 0,0 1 1 0 0,1-1 0 0 0,0 0 0 0 0,0 1 0 0 0,0-1-1 0 0,0 1 1 0 0,0-1 0 0 0,0 0 0 0 0,0 1 0 0 0,2 4 0 0 0,-1-2 24 0 0,1 0 0 0 0,0 0 1 0 0,0 0-1 0 0,1 0 1 0 0,0 0-1 0 0,-1-1 1 0 0,1 1-1 0 0,1-1 0 0 0,-1 0 1 0 0,4 4-1 0 0,30 22-10 0 0,2-2 0 0 0,43 25 0 0 0,-30-21 107 0 0,-25-15 105 0 0,8 4 279 0 0,-2 2 0 0 0,36 31 0 0 0,-53-39-193 0 0,0 0 0 0 0,-2 1-1 0 0,0 0 1 0 0,21 33 0 0 0,-30-40-247 0 0,0 0 0 0 0,-1 0 0 0 0,0 0 0 0 0,-1 1 0 0 0,0 0 0 0 0,0-1 0 0 0,-1 1 0 0 0,0 0 0 0 0,-1 0 0 0 0,0 0 0 0 0,-1 1 0 0 0,0 12 0 0 0,-3-5-133 0 0,0-1 1 0 0,-1 1-1 0 0,-1-1 0 0 0,0-1 1 0 0,-1 1-1 0 0,-1-1 0 0 0,-1 0 1 0 0,0 0-1 0 0,-13 18 0 0 0,-5 3-25 0 0,-2-1-1 0 0,-44 44 0 0 0,44-53-1418 0 0,-33 23 0 0 0,52-42 570 0 0,8-7-1102 0 0,1-1-3824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1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13823 0 0,'0'0'315'0'0,"0"0"45"0"0,0 0 21 0 0,0 0-49 0 0,-1 2-149 0 0,0-1-43 0 0,1 0 0 0 0,0 1 0 0 0,-1-1 1 0 0,1 0-1 0 0,0 1 0 0 0,0-1 0 0 0,0 0 0 0 0,0 1 1 0 0,0-1-1 0 0,0 1 0 0 0,0-1 0 0 0,0 0 0 0 0,0 1 0 0 0,1-1 1 0 0,-1 0-1 0 0,1 1 0 0 0,-1-1 0 0 0,1 0 0 0 0,-1 0 1 0 0,1 1-1 0 0,0-1 0 0 0,-1 0 0 0 0,3 2 0 0 0,-2-2-60 0 0,1 0 0 0 0,-1 0-1 0 0,1 0 1 0 0,-1 0-1 0 0,1 0 1 0 0,-1 0 0 0 0,1 0-1 0 0,0 0 1 0 0,-1-1 0 0 0,1 1-1 0 0,0-1 1 0 0,0 0 0 0 0,0 1-1 0 0,-1-1 1 0 0,1 0 0 0 0,0 0-1 0 0,0 0 1 0 0,0 0 0 0 0,2-1-1 0 0,20-3 548 0 0,32-9-1 0 0,-39 8-414 0 0,1 0 0 0 0,0 2 0 0 0,0 0-1 0 0,20 0 1 0 0,-29 1-543 0 0,-5 1-1148 0 0,1 0-4465 0 0,-5 1-494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1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19351 0 0,'0'0'439'0'0,"0"0"62"0"0,0 0 33 0 0,0 0-65 0 0,2 1-309 0 0,14 4-157 0 0,0 0-1 0 0,0 0 1 0 0,0-2 0 0 0,1 0-1 0 0,-1-1 1 0 0,26 1 0 0 0,104-11-5 0 0,-73 2-111 0 0,-25 2-277 0 0,0-1 0 0 0,0-2 0 0 0,49-15 0 0 0,-93 21-73 0 0,-1-1-1 0 0,1 1 1 0 0,-1-1 0 0 0,0 0 0 0 0,1 0 0 0 0,-1 0-1 0 0,3-3 1 0 0,-4 3 232 0 0,1 0-1815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20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10135 0 0,'0'0'231'0'0,"0"0"29"0"0,0 0 19 0 0,5-9 478 0 0,1 6-359 0 0,0-1-1 0 0,1 1 1 0 0,-1 0 0 0 0,1 1-1 0 0,9-3 1 0 0,7-4 716 0 0,7-3-1006 0 0,-11 4 588 0 0,-1 1 1 0 0,30-8-1 0 0,-19 7-678 0 0,-24 6-18 0 0,1 0 0 0 0,-1 1 0 0 0,1 0-1 0 0,0 0 1 0 0,0 0 0 0 0,-1 0 0 0 0,1 1-1 0 0,7 0 1 0 0,3 1-94 0 0,-12-1-191 0 0,-1 0 0 0 0,1 1 0 0 0,-1-1 0 0 0,1 1 0 0 0,-1-1 1 0 0,0 1-1 0 0,5 2 0 0 0,1 2-5174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20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11975 0 0,'0'0'267'0'0,"0"0"42"0"0,0 0 17 0 0,0 0-28 0 0,2 1-126 0 0,1 1-55 0 0,0 0 0 0 0,0-1 0 0 0,1 1 0 0 0,-1-1 0 0 0,1 1 0 0 0,0-1 0 0 0,-1 0 0 0 0,1-1 0 0 0,0 1 0 0 0,-1-1 0 0 0,1 1 0 0 0,0-1 0 0 0,0 0 0 0 0,-1-1 0 0 0,8 0 0 0 0,5-2 302 0 0,0-1 0 0 0,22-9 0 0 0,-19 7-128 0 0,13-5-226 0 0,185-58 696 0 0,-68 34-3667 0 0,-128 31 1392 0 0,-16 3-20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25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10 4607 0 0,'-15'4'98'0'0,"1"0"-1"0"0,0 2 0 0 0,0-1 0 0 0,-14 10 0 0 0,3-3-103 0 0,-8 8-21 0 0,26-15 144 0 0,0 0 1 0 0,-1-1-1 0 0,-10 5 1 0 0,4-1 628 0 0,-8 7 169 0 0,21-14-528 0 0,1-1 101 0 0,0 0 21 0 0,0 0 3 0 0,0 0 0 0 0,0 0 0 0 0,0 0 0 0 0,0 0 0 0 0,0 0 0 0 0,0 0 0 0 0,0 0 0 0 0,0 0 0 0 0,0 0 0 0 0,-16 11 1104 0 0,-11 21-1600 0 0,15-13-16 0 0,12-19 0 0 0,0 0 0 0 0,0 0 0 0 0,-1 0 0 0 0,1 1 0 0 0,0-1 0 0 0,0 0 0 0 0,0 0 0 0 0,0 0 0 0 0,0 1 0 0 0,0-1 0 0 0,0 0 0 0 0,0 0 0 0 0,0 0 0 0 0,0 1 0 0 0,0-1 0 0 0,0 0 0 0 0,0 0 0 0 0,0 1 0 0 0,0-1 0 0 0,0 0 0 0 0,0 0 0 0 0,0 0 0 0 0,0 1 0 0 0,0-1 0 0 0,0 0 0 0 0,0 0 0 0 0,0 0 0 0 0,1 1 0 0 0,-1-1 0 0 0,0 0 0 0 0,0 0 0 0 0,0 0 0 0 0,0 0 0 0 0,0 1 0 0 0,1-1 0 0 0,-1 0 0 0 0,0 0 0 0 0,0 0 0 0 0,0 0 0 0 0,1 0 0 0 0,-1 0 0 0 0,0 1 0 0 0,0-1 0 0 0,0 0 0 0 0,1 0 0 0 0,-1 0 0 0 0,0 0 0 0 0,0 0 0 0 0,0 0 0 0 0,1 0 0 0 0,-1 0 0 0 0,0 0 0 0 0,0 0 0 0 0,1 0 0 0 0,-1 0 0 0 0,0 0 0 0 0,0 0 0 0 0,1 0 0 0 0,13-2 0 0 0,-14 2 0 0 0,10-2 0 0 0,0-1 0 0 0,-1-1 0 0 0,1 0 0 0 0,-1 0 0 0 0,10-7 0 0 0,7-2 0 0 0,171-74 0 0 0,-165 74 89 0 0,1 0-1 0 0,0 3 1 0 0,0 0-1 0 0,41-5 1 0 0,-68 14 66 0 0,0 1 1 0 0,0 0-1 0 0,0 0 0 0 0,0 0 1 0 0,0 1-1 0 0,0 0 1 0 0,11 3-1 0 0,-9-2 42 0 0,10 5-51 0 0,-15-1-124 0 0,-3-4-25 0 0,1 2 3 0 0,0-1 0 0 0,0 1 0 0 0,0-1 0 0 0,0 1 0 0 0,-1-1 0 0 0,0 1 0 0 0,0-1 0 0 0,0 1 0 0 0,0 0 0 0 0,0-1 0 0 0,-1 1 0 0 0,-1 5 0 0 0,-1 4 0 0 0,-1-1 0 0 0,-6 13 0 0 0,8-19 0 0 0,0-1 0 0 0,-1 0 0 0 0,0 0 0 0 0,0 0 0 0 0,0 0 0 0 0,0-1 0 0 0,-1 1 0 0 0,1-1 0 0 0,-1 0 0 0 0,0 0 0 0 0,-1 0 0 0 0,1 0 0 0 0,-1-1 0 0 0,1 0 0 0 0,-1 0 0 0 0,-11 5 0 0 0,-14 3 0 0 0,4-2 0 0 0,-31 7 0 0 0,25-8 0 0 0,-1 2 0 0 0,2 2 0 0 0,-1 1 0 0 0,-52 30 0 0 0,68-32 0 0 0,-21 16 0 0 0,12-8 0 0 0,16-12 0 0 0,7-3 0 0 0,7-4 0 0 0,8-3 0 0 0,7-5 0 0 0,-16 5 0 0 0,1 1 0 0 0,0 0 0 0 0,-1 1 0 0 0,1-1 0 0 0,8-1 0 0 0,-6 2 0 0 0,-1 0 0 0 0,0-1 0 0 0,0 0 0 0 0,0-1 0 0 0,9-3 0 0 0,-9 2 0 0 0,1 1 0 0 0,-1 1 0 0 0,1-1 0 0 0,10-1 0 0 0,-4 3 0 0 0,0 0 0 0 0,1 1 0 0 0,-1 0 0 0 0,0 1 0 0 0,0 1 0 0 0,25 6 0 0 0,-14 0 0 0 0,0 1 0 0 0,0 1 0 0 0,24 16 0 0 0,-42-24 0 0 0,13 11 0 0 0,-19-12 0 0 0,1-1 0 0 0,-1 0 0 0 0,0 0 0 0 0,1 0 0 0 0,-1 1 0 0 0,0-1 0 0 0,1 0 0 0 0,-1 0 0 0 0,0 1 0 0 0,1-1 0 0 0,-1 0 0 0 0,0 0 0 0 0,0 1 0 0 0,0-1 0 0 0,1 0 0 0 0,-1 1 0 0 0,0-1 0 0 0,0 0 0 0 0,0 1 0 0 0,0-1 0 0 0,0 1 0 0 0,1-1 0 0 0,-1 0 0 0 0,0 1 0 0 0,0-1 0 0 0,0 0 0 0 0,0 1 0 0 0,0-1 0 0 0,0 1 0 0 0,0-1 0 0 0,0 0 0 0 0,0 1 0 0 0,-1-1 0 0 0,1 0 0 0 0,0 1 0 0 0,0-1 0 0 0,0 1 0 0 0,0-1 0 0 0,-1 0 0 0 0,1 1 0 0 0,0-1 0 0 0,0 0 0 0 0,0 0 0 0 0,-1 1 0 0 0,1-1 0 0 0,0 0 0 0 0,0 0 0 0 0,-1 1 0 0 0,0-1 0 0 0,-3 6 0 0 0,0-1 0 0 0,-1 1 0 0 0,1-2 0 0 0,-1 1 0 0 0,-1 0 0 0 0,1-1 0 0 0,-1 0 0 0 0,-8 5 0 0 0,-7 2 0 0 0,-26 10 0 0 0,1-1 0 0 0,-115 55 0 0 0,-211 68 0 0 0,358-138 0 0 0,13-4 0 0 0,-1 0 0 0 0,0 0 0 0 0,0 0 0 0 0,0 0 0 0 0,0 0 0 0 0,1-1 0 0 0,-1 1 0 0 0,0-1 0 0 0,0 1 0 0 0,0-1 0 0 0,0 0 0 0 0,0 0 0 0 0,-1 0 0 0 0,1 0 0 0 0,0 0 0 0 0,0 0 0 0 0,0 0 0 0 0,0-1 0 0 0,0 1 0 0 0,-2-2 0 0 0,3 2 0 0 0,1 0 0 0 0,-1-1 0 0 0,1 1 0 0 0,-1 0 0 0 0,1-1 0 0 0,0 1 0 0 0,-1-1 0 0 0,1 1 0 0 0,-1 0 0 0 0,1-1 0 0 0,0 1 0 0 0,-1-1 0 0 0,1 1 0 0 0,0-1 0 0 0,-1 1 0 0 0,1-1 0 0 0,0 1 0 0 0,-1-2 0 0 0,3-3 0 0 0,-1 5 0 0 0,-1-2-154 0 0,1 0-1 0 0,0 0 1 0 0,1 0-1 0 0,-1 1 1 0 0,0-1 0 0 0,0 0-1 0 0,1 1 1 0 0,-1-1-1 0 0,1 1 1 0 0,-1-1-1 0 0,1 1 1 0 0,0 0 0 0 0,-1 0-1 0 0,1-1 1 0 0,0 1-1 0 0,0 0 1 0 0,0 1-1 0 0,0-1 1 0 0,0 0 0 0 0,0 1-1 0 0,0-1 1 0 0,3 0-1 0 0,16-6-1133 0 0,-11 1 264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2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957 0 11975 0 0,'0'0'547'0'0,"0"0"-11"0"0,-7 4-249 0 0,-3 0-6 0 0,1 1 0 0 0,1 0-1 0 0,-1 0 1 0 0,1 1 0 0 0,0 0 0 0 0,-14 14 0 0 0,-120 154 1175 0 0,69-67-1137 0 0,-70 92-30 0 0,29-52-289 0 0,-64 78 0 0 0,110-135-486 0 0,-15 15-412 0 0,58-75 182 0 0,17-20-189 0 0,0 0 0 0 0,0-1-1 0 0,-16 14 1 0 0,23-22-1047 0 0,1-1-80 0 0,0 0-15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16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81 13823 0 0,'0'0'315'0'0,"0"0"45"0"0,0 0 21 0 0,0 0-49 0 0,1-1-220 0 0,9-9 791 0 0,-1-1 1 0 0,0 0-1 0 0,-1 0 0 0 0,13-23 0 0 0,-21 33-391 0 0,-9-1 443 0 0,2 3-940 0 0,1 0-1 0 0,0 0 1 0 0,0 0 0 0 0,0 1 0 0 0,0 0-1 0 0,0 0 1 0 0,0 0 0 0 0,0 1 0 0 0,1 0-1 0 0,-6 4 1 0 0,-11 4 60 0 0,-60 27 854 0 0,-159 82 118 0 0,238-118-1047 0 0,-70 43 0 0 0,64-38 0 0 0,0-1 0 0 0,1 2 0 0 0,0-1 0 0 0,0 1 0 0 0,-11 13 0 0 0,18-19 0 0 0,0 0 0 0 0,0 0 0 0 0,-1 0 0 0 0,1 0 0 0 0,1 0 0 0 0,-1 0 0 0 0,0 0 0 0 0,-1 4 0 0 0,2-5 0 0 0,0 0 0 0 0,0 0 0 0 0,0-1 0 0 0,0 1 0 0 0,0 0 0 0 0,0 0 0 0 0,0 0 0 0 0,1-1 0 0 0,-1 1 0 0 0,0 0 0 0 0,0 0 0 0 0,1 0 0 0 0,-1-1 0 0 0,0 1 0 0 0,1 0 0 0 0,-1-1 0 0 0,2 2 0 0 0,-1 0 0 0 0,1-1 0 0 0,0 0 0 0 0,0 1 0 0 0,0-1 0 0 0,1 0 0 0 0,-1 0 0 0 0,0 0 0 0 0,0 0 0 0 0,0-1 0 0 0,1 1 0 0 0,-1-1 0 0 0,0 1 0 0 0,1-1 0 0 0,3 0 0 0 0,51 1-197 0 0,0-2 0 0 0,88-14-1 0 0,-98 10-594 0 0,26-9 179 0 0,-36 7 618 0 0,-25 5-5 0 0,-11 2 0 0 0,-1 0 0 0 0,1 0 0 0 0,-1-1 0 0 0,1 1 0 0 0,-1 0 0 0 0,0 0 0 0 0,1 0 0 0 0,-1 0 0 0 0,1 0 0 0 0,-1 0 0 0 0,1 0 0 0 0,-1 0 0 0 0,0 0 0 0 0,1 1 0 0 0,-1-1 0 0 0,1 0 0 0 0,-1 0 0 0 0,0 0 0 0 0,1 0 0 0 0,-1 1 0 0 0,1-1 0 0 0,-1 0 0 0 0,0 0 0 0 0,1 1 0 0 0,-1-1 0 0 0,0 0 0 0 0,1 1 0 0 0,-1-1 0 0 0,0 0 0 0 0,0 1 0 0 0,1-1 0 0 0,-1 1 0 0 0,-1 5 0 0 0,1-3 0 0 0,-1 0 0 0 0,0 0 0 0 0,0 1 0 0 0,0-1 0 0 0,-1 0 0 0 0,1 0 0 0 0,-1 0 0 0 0,1 0 0 0 0,-1-1 0 0 0,0 1 0 0 0,-2 2 0 0 0,-29 30 0 0 0,25-27 0 0 0,-52 46 0 0 0,38-35 0 0 0,0 1 0 0 0,-24 28 0 0 0,43-41-22 0 0,5-6-136 0 0,5-2-1099 0 0,8-2-5930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2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58 11975 0 0,'6'-9'902'0'0,"-1"-5"-502"0"0,-5 13-399 0 0,0 1 1 0 0,0 0-1 0 0,0-1 1 0 0,0 1-1 0 0,0-1 1 0 0,0 1 0 0 0,0 0-1 0 0,0-1 1 0 0,0 1-1 0 0,0 0 1 0 0,0-1-1 0 0,0 1 1 0 0,-1-1 0 0 0,1 1-1 0 0,0 0 1 0 0,0-1-1 0 0,0 1 1 0 0,0 0-1 0 0,-1-1 1 0 0,1 1 0 0 0,0 0-1 0 0,0-1 1 0 0,-1 1-1 0 0,1 0 1 0 0,0 0-1 0 0,0-1 1 0 0,-1 1 0 0 0,1 0-1 0 0,0 0 1 0 0,-1 0-1 0 0,1-1 1 0 0,0 1-1 0 0,-1 0 1 0 0,0 0 26 0 0,-2-3 31 0 0,-1 0-1 0 0,1 1 1 0 0,-1 0 0 0 0,1 0-1 0 0,-1 0 1 0 0,0 0 0 0 0,0 1-1 0 0,0 0 1 0 0,0-1-1 0 0,0 1 1 0 0,0 1 0 0 0,-6-2-1 0 0,-5 2 284 0 0,1 0 0 0 0,-19 2 0 0 0,2 0-161 0 0,11-2-181 0 0,7 0 0 0 0,-1 0 0 0 0,0 1 0 0 0,0 1 0 0 0,1 0 0 0 0,-1 1 0 0 0,1 0 0 0 0,-17 7 0 0 0,8-2 370 0 0,0 0-1 0 0,-32 5 1 0 0,28-7 91 0 0,-34 11 1 0 0,13 0-446 0 0,26-10-16 0 0,0 0 0 0 0,1 2 0 0 0,0 0 0 0 0,-29 19 0 0 0,40-22 0 0 0,0 0 0 0 0,1 1 0 0 0,0 0 0 0 0,1 0 0 0 0,-14 17 0 0 0,20-22 0 0 0,-1 0 0 0 0,1 0 0 0 0,-1 1 0 0 0,1-1 0 0 0,0 0 0 0 0,0 1 0 0 0,0-1 0 0 0,0 1 0 0 0,0 0 0 0 0,0-1 0 0 0,1 1 0 0 0,0-1 0 0 0,-1 1 0 0 0,1 0 0 0 0,0 0 0 0 0,0-1 0 0 0,0 1 0 0 0,1 0 0 0 0,-1-1 0 0 0,1 1 0 0 0,-1 0 0 0 0,1-1 0 0 0,0 1 0 0 0,0-1 0 0 0,0 1 0 0 0,0-1 0 0 0,1 0 0 0 0,1 4 0 0 0,2 0 0 0 0,1 1 0 0 0,0-1 0 0 0,0 0 0 0 0,0-1 0 0 0,1 1 0 0 0,0-1 0 0 0,0-1 0 0 0,11 7 0 0 0,9 2 0 0 0,31 10 0 0 0,-13-6 0 0 0,3 3 0 0 0,-19-9 0 0 0,0 1 0 0 0,29 18 0 0 0,-50-26 0 0 0,-1 1 0 0 0,0 0 0 0 0,0 1 0 0 0,0-1 0 0 0,-1 1 0 0 0,0 1 0 0 0,0-1 0 0 0,0 1 0 0 0,-1 0 0 0 0,0 0 0 0 0,0 1 0 0 0,3 8 0 0 0,-6-12 0 0 0,-1 0 0 0 0,0-1 0 0 0,0 1 0 0 0,-1 0 0 0 0,1 0 0 0 0,-1 0 0 0 0,0 1 0 0 0,0-1 0 0 0,0 0 0 0 0,0 0 0 0 0,-1 0 0 0 0,0 0 0 0 0,0 0 0 0 0,0-1 0 0 0,0 1 0 0 0,0 0 0 0 0,-1 0 0 0 0,-2 4 0 0 0,-2 2 0 0 0,0 0 0 0 0,0 0 0 0 0,-1 0 0 0 0,-17 16 0 0 0,0-1 256 0 0,-1-2 0 0 0,-1-1 0 0 0,-50 32 0 0 0,58-43-109 0 0,-1 0-1 0 0,-1-2 0 0 0,0 0 0 0 0,0-1 1 0 0,-1-1-1 0 0,-41 8 0 0 0,58-14-146 0 0,-1 0 0 0 0,1-1 0 0 0,-1 0 0 0 0,1 0 0 0 0,-1 0 0 0 0,1 0 0 0 0,0-1 0 0 0,-1 0 0 0 0,-6-2 0 0 0,10 3 0 0 0,0-1 0 0 0,-1 1 0 0 0,1-1 0 0 0,0 0 0 0 0,0 1 0 0 0,-1-1 0 0 0,1 0 0 0 0,0 0 0 0 0,0 0 0 0 0,0 0 0 0 0,0 0 0 0 0,0 0 0 0 0,0 0 0 0 0,1 0 0 0 0,-1-1 0 0 0,0 1 0 0 0,1 0 0 0 0,-1 0 0 0 0,0-1 0 0 0,1 1 0 0 0,0 0 0 0 0,-1-1 0 0 0,1 1 0 0 0,0 0 0 0 0,-1-1 0 0 0,1 1 0 0 0,0-1 0 0 0,0 1 0 0 0,0 0 0 0 0,0-1 0 0 0,1 1 0 0 0,-1-3 0 0 0,2-3 0 0 0,0 1 0 0 0,0-1 0 0 0,0 1 0 0 0,1 0 0 0 0,-1 0 0 0 0,6-7 0 0 0,24-35 0 0 0,-20 32 0 0 0,20-25 0 0 0,3 1 0 0 0,65-57 0 0 0,-64 62 0 0 0,34-27 0 0 0,108-75 0 0 0,-126 102 0 0 0,70-54 0 0 0,-102 75-18 0 0,-16 11-77 0 0,0 0-1 0 0,0 0 1 0 0,0 0 0 0 0,0 0 0 0 0,0-1-1 0 0,-1 0 1 0 0,0 1 0 0 0,6-9-1 0 0,-8 10-412 0 0,-4 3-208 0 0,-45 7-3861 0 0,29-5 3597 0 0,-20 5-1067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2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13823 0 0,'0'0'315'0'0,"0"0"45"0"0,0-9 465 0 0,0 8-824 0 0,0 0-1 0 0,0 0 1 0 0,1-1-1 0 0,-1 1 0 0 0,0 0 1 0 0,0 0-1 0 0,1 0 1 0 0,-1 0-1 0 0,1-1 0 0 0,-1 1 1 0 0,1 0-1 0 0,-1 0 1 0 0,1 0-1 0 0,0 0 0 0 0,-1 0 1 0 0,1 0-1 0 0,0 1 1 0 0,0-1-1 0 0,0 0 1 0 0,0 0-1 0 0,0 0 0 0 0,0 1 1 0 0,0-1-1 0 0,0 1 1 0 0,0-1-1 0 0,0 1 0 0 0,0-1 1 0 0,0 1-1 0 0,2-1 1 0 0,0 0-2 0 0,2-1 4 0 0,42-18 712 0 0,80-22-1 0 0,-103 35-334 0 0,-17 5-302 0 0,1-1 0 0 0,0 2-1 0 0,14-3 1 0 0,-19 4-146 0 0,0 0-1 0 0,0 1 1 0 0,1-1-1 0 0,-1 1 1 0 0,0-1-1 0 0,0 1 1 0 0,0 0-1 0 0,-1 0 1 0 0,1 0-1 0 0,0 0 1 0 0,0 1-1 0 0,0-1 1 0 0,4 4-1 0 0,2 2-1428 0 0,0 0-3962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27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13823 0 0,'2'-1'315'0'0,"11"-2"-29"0"0,-1 0 0 0 0,24-10 0 0 0,4-1 53 0 0,17-7 515 0 0,-42 15-325 0 0,1 0-1 0 0,0 0 1 0 0,32-5-1 0 0,-25 8 427 0 0,-12 2-806 0 0,-1 4-133 0 0,5 11-417 0 0,-14-13-74 0 0,1 1-1158 0 0,3 5-4506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2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61 10135 0 0,'0'0'231'0'0,"0"0"29"0"0,0 0 19 0 0,0 0 37 0 0,0 0 125 0 0,0 0 58 0 0,0 0 11 0 0,3 1 2 0 0,0 0-359 0 0,1 0 0 0 0,0 0 0 0 0,-1 0 0 0 0,1 0 0 0 0,0-1 0 0 0,0 0 0 0 0,0 0 0 0 0,-1 0 0 0 0,1 0 0 0 0,6-1 0 0 0,43-11 1189 0 0,-25 4-783 0 0,30-6-374 0 0,71-14 120 0 0,-115 26-290 0 0,-1 1-1 0 0,0 1 1 0 0,1 0 0 0 0,-1 0 0 0 0,0 1 0 0 0,1 1-1 0 0,20 5 1 0 0,-33-7-15 0 0,1 1 0 0 0,0-1 0 0 0,-1 0 0 0 0,1 1 0 0 0,-1 0 0 0 0,1-1 0 0 0,-1 1 0 0 0,0 0 0 0 0,1 0 0 0 0,-1 0 0 0 0,1 0 0 0 0,-1 0 0 0 0,0 0 0 0 0,0 0 0 0 0,0 0 0 0 0,0 0 0 0 0,0 0 0 0 0,0 1 0 0 0,0-1 0 0 0,0 1 0 0 0,0-1 0 0 0,-1 0 0 0 0,1 1 0 0 0,0-1 0 0 0,-1 1 0 0 0,1 0 0 0 0,-1-1 0 0 0,0 1 0 0 0,1-1 0 0 0,-1 1 0 0 0,0 0 0 0 0,0-1 0 0 0,0 1 0 0 0,0-1 0 0 0,-1 1 0 0 0,0 3 0 0 0,0 0 0 0 0,-1-1 0 0 0,1 1 0 0 0,-2-1 0 0 0,1 1 0 0 0,0-1 0 0 0,-1 0 0 0 0,0 0 0 0 0,0 0 0 0 0,0 0 0 0 0,0-1 0 0 0,-5 5 0 0 0,-14 10 0 0 0,-1 0 0 0 0,0-2 0 0 0,-37 20 0 0 0,-81 31 0 0 0,101-49 0 0 0,38-17-2 0 0,0 0 0 0 0,0 0 0 0 0,0-1-1 0 0,0 1 1 0 0,0-1 0 0 0,-1 1 0 0 0,-2-1-1 0 0,0 1 21 0 0,0 0 0 0 0,-1 0 0 0 0,1 0 0 0 0,-6 2 0 0 0,10-2 353 0 0,1-1 117 0 0,0 0 21 0 0,14 0 83 0 0,0-1-699 0 0,-1 0-1 0 0,20-5 1 0 0,-21 4-265 0 0,0-1 0 0 0,0 2 0 0 0,19-1 0 0 0,-8 4 344 0 0,0 0 0 0 0,0 1 1 0 0,0 2-1 0 0,-1 0 1 0 0,41 16-1 0 0,-62-21 28 0 0,5 3 0 0 0,1 0 0 0 0,-1 0 0 0 0,0 1 0 0 0,1 0 0 0 0,-2 0 0 0 0,10 9 0 0 0,-8-5 0 0 0,-5 2 0 0 0,-2-8 16 0 0,0 0-1 0 0,-1 0 1 0 0,1 0 0 0 0,0 0-1 0 0,-1 0 1 0 0,1-1-1 0 0,-1 1 1 0 0,0 0 0 0 0,1 0-1 0 0,-1-1 1 0 0,0 1-1 0 0,0 0 1 0 0,0-1 0 0 0,-1 1-1 0 0,1-1 1 0 0,0 0 0 0 0,0 1-1 0 0,-1-1 1 0 0,1 0-1 0 0,-1 0 1 0 0,1 0 0 0 0,-1 1-1 0 0,-1-1 1 0 0,-6 4 160 0 0,1-2 1 0 0,0 1-1 0 0,-16 3 0 0 0,0 1 128 0 0,-40 19 307 0 0,25-10-612 0 0,-51 16-1 0 0,-35 11 87 0 0,36-10-1046 0 0,89-34 623 0 0,-6 2 598 0 0,4-1-4146 0 0,10 3 2862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28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36 15663 0 0,'4'-5'256'0'0,"0"0"-1"0"0,1 1 1 0 0,10-8-1 0 0,-13 11-207 0 0,0 0 1 0 0,0-1-1 0 0,0 1 0 0 0,0 0 0 0 0,1 1 0 0 0,-1-1 0 0 0,0 0 0 0 0,1 1 1 0 0,-1-1-1 0 0,1 1 0 0 0,-1 0 0 0 0,1-1 0 0 0,2 1 0 0 0,5 3-48 0 0,-9-2 0 0 0,0 0 0 0 0,-1 0 0 0 0,1 0 0 0 0,0 0 0 0 0,-1 0 0 0 0,1 0 0 0 0,-1 0 0 0 0,1 0 0 0 0,-1 0 0 0 0,0 0 0 0 0,1 0 0 0 0,-1 0 0 0 0,0 0 0 0 0,0 0 0 0 0,0 0 0 0 0,0 0 0 0 0,0 1 0 0 0,0-1 0 0 0,0 0 0 0 0,0 0 0 0 0,0 0 0 0 0,0 0 0 0 0,-1 2 0 0 0,-8 27 0 0 0,9-29 0 0 0,-9 20 25 0 0,0 0 0 0 0,-23 36 0 0 0,-32 37 209 0 0,37-56-87 0 0,-232 364 1461 0 0,201-305-1808 0 0,-103 128-1 0 0,156-218-89 0 0,-5 5-70 0 0,-14 23-1 0 0,22-31-341 0 0,0 0 0 0 0,0 0-1 0 0,0 0 1 0 0,1 1 0 0 0,-3 8 0 0 0,4-13 658 0 0,0 0 0 0 0,0 0-1 0 0,0 0 1 0 0,0 0 0 0 0,0 0 0 0 0,0 0 0 0 0,0 1 0 0 0,0-1-1 0 0,0 0 1 0 0,0 0 0 0 0,0 0 0 0 0,0 0 0 0 0,0 0 0 0 0,0 0-1 0 0,0 0 1 0 0,1 0 0 0 0,-1 1 0 0 0,0-1 0 0 0,0 0-1 0 0,0 0 1 0 0,0 0 0 0 0,0 0 0 0 0,0 0 0 0 0,0 0 0 0 0,0 0-1 0 0,0 0 1 0 0,0 0 0 0 0,0 0 0 0 0,0 0 0 0 0,0 0 0 0 0,0 1-1 0 0,1-1 1 0 0,-1 0 0 0 0,0 0 0 0 0,0 0 0 0 0,0 0 0 0 0,0 0-1 0 0,0 0 1 0 0,0 0 0 0 0,0 0 0 0 0,0 0 0 0 0,0 0-1 0 0,1 0 1 0 0,-1 0 0 0 0,0 0 0 0 0,13 6-2003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2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76 13823 0 0,'0'-2'315'0'0,"0"0"-244"0"0,-1-1 1 0 0,1 0-1 0 0,-1 1 0 0 0,1-1 0 0 0,-1 0 1 0 0,0 1-1 0 0,0-1 0 0 0,0 1 0 0 0,0-1 1 0 0,0 1-1 0 0,-1 0 0 0 0,1-1 1 0 0,-1 1-1 0 0,0 0 0 0 0,1 0 0 0 0,-4-3 1 0 0,2 2 3 0 0,0 1 1 0 0,-1-1 0 0 0,1 1-1 0 0,0 0 1 0 0,-1 0 0 0 0,1 0 0 0 0,-1 1-1 0 0,1-1 1 0 0,-1 1 0 0 0,0 0-1 0 0,-5-1 1 0 0,-12-1 147 0 0,-1 1 1 0 0,1 0-1 0 0,-1 2 1 0 0,-28 4-1 0 0,18-1-154 0 0,-148 23 1302 0 0,140-21-789 0 0,28-4-547 0 0,1 1 0 0 0,-18 4 1 0 0,26-5 102 0 0,0 0 1 0 0,0 0 0 0 0,0 0-1 0 0,-1 1 1 0 0,1 0 0 0 0,1-1 0 0 0,-1 1-1 0 0,0 0 1 0 0,0 0 0 0 0,1 1-1 0 0,-1-1 1 0 0,-3 5 0 0 0,2 2 10 0 0,5-4-148 0 0,-1 1 1 0 0,1-1-1 0 0,0 0 0 0 0,1 1 0 0 0,-1-1 1 0 0,1 0-1 0 0,0 0 0 0 0,0 0 0 0 0,1 0 1 0 0,0 0-1 0 0,0 0 0 0 0,0-1 0 0 0,7 8 1 0 0,5 5-3 0 0,1-1 0 0 0,19 15 0 0 0,-18-17 2 0 0,174 174-1 0 0,-175-169 0 0 0,-2 1 0 0 0,14 22 0 0 0,-8-11 0 0 0,-19-29 0 0 0,1 1 1 0 0,-1 0-1 0 0,0-1 0 0 0,1 1 0 0 0,-1 0 1 0 0,0 0-1 0 0,-1-1 0 0 0,1 1 0 0 0,-1 0 1 0 0,1 0-1 0 0,-1 0 0 0 0,0 0 0 0 0,0 0 1 0 0,0 0-1 0 0,0 0 0 0 0,-1 0 0 0 0,1 0 1 0 0,-1 0-1 0 0,1 0 0 0 0,-1 0 0 0 0,0-1 1 0 0,-3 6-1 0 0,0-1-10 0 0,0 0 0 0 0,0 0 0 0 0,-1 0 0 0 0,0-1 0 0 0,-1 0 0 0 0,-11 11 0 0 0,-3-1-231 0 0,-1 0 0 0 0,0-2 0 0 0,-1-1 0 0 0,0 0 0 0 0,-1-2 0 0 0,-1 0 0 0 0,-35 10 0 0 0,51-19 241 0 0,0 1 0 0 0,1-2 0 0 0,-1 1 0 0 0,0-1 0 0 0,0 0 0 0 0,-11 0 0 0 0,5-5 0 0 0,12-1 0 0 0,2 5 0 0 0,-1-3 0 0 0,1 0 0 0 0,-1 1 0 0 0,1-1 0 0 0,-1 0 0 0 0,1 1 0 0 0,0-1 0 0 0,0 0 0 0 0,0 1 0 0 0,0-1 0 0 0,1 0 0 0 0,-1 0 0 0 0,2-4 0 0 0,12-34 0 0 0,-8 28 0 0 0,3-13 0 0 0,2-4 0 0 0,1-1 0 0 0,1 2 0 0 0,28-46 0 0 0,-30 58 229 0 0,2 1-1 0 0,0 0 0 0 0,1 1 1 0 0,0 1-1 0 0,1 0 0 0 0,1 1 1 0 0,30-20-1 0 0,14-2-53 0 0,-38 22-177 0 0,1 0-1 0 0,-2-1 1 0 0,23-19-1 0 0,-28 19-153 0 0,-8 7-71 0 0,0 0 1 0 0,10-11-1 0 0,-16 15 9 0 0,0 0-1 0 0,0 1 1 0 0,0-1 0 0 0,-1 0 0 0 0,1 0-1 0 0,-1 1 1 0 0,0-1 0 0 0,1 0 0 0 0,-2-1 0 0 0,1 1-1 0 0,0 0 1 0 0,0-5 0 0 0,-1 6 30 0 0,0 0-1 0 0,0 1 1 0 0,-1-1-1 0 0,1 0 1 0 0,-1 0 0 0 0,1 0-1 0 0,-1 0 1 0 0,0 0-1 0 0,1 1 1 0 0,-1-1 0 0 0,0 0-1 0 0,0 1 1 0 0,0-1-1 0 0,0 1 1 0 0,-1-1 0 0 0,1 1-1 0 0,-2-2 1 0 0,-1-2-405 0 0,-12-13-1454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29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10135 0 0,'0'0'464'0'0,"0"0"-9"0"0,0 0-223 0 0,0 0 156 0 0,0 0 100 0 0,0 0 21 0 0,0 0 3 0 0,0 0 0 0 0,0 0 0 0 0,0 0 0 0 0,0 0 0 0 0,0 0 0 0 0,0 0 0 0 0,0 0 0 0 0,0 0 0 0 0,2-1 0 0 0,7-4-240 0 0,0-1 0 0 0,1 2 0 0 0,0-1 0 0 0,0 1 0 0 0,19-5 0 0 0,25 0-251 0 0,-18 3-723 0 0,45-14-1 0 0,-69 18-302 0 0,0-1 0 0 0,1 2 1 0 0,18-1-1 0 0,-19 1 159 0 0,-7 1-689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3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11975 0 0,'0'0'267'0'0,"2"0"42"0"0,5-1-112 0 0,19-2 778 0 0,-25 3-968 0 0,5 0 600 0 0,0 1 1 0 0,1-1-1 0 0,-1 1 1 0 0,0 1 0 0 0,10 3-1 0 0,-9-4-605 0 0,0 0 0 0 0,0 0 0 0 0,-1-1 0 0 0,1 0 0 0 0,0 0 0 0 0,0 0 0 0 0,11-3 0 0 0,47-14-82 0 0,-44 10-580 0 0,25-13 0 0 0,-26 11 148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3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9 8287 0 0,'0'0'382'0'0,"3"0"-8"0"0,22-3 633 0 0,-25 3-38 0 0,0 0 45 0 0,0 0-129 0 0,0 0-506 0 0,0 0 37 0 0,3-4-39 0 0,-1 2 923 0 0,-2 2 2717 0 0,-8 19-4014 0 0,-1-2 0 0 0,-1 1 0 0 0,0-2 0 0 0,-25 31 0 0 0,30-40-2 0 0,-70 76-1 0 0,56-65 0 0 0,0 2 0 0 0,2 0 0 0 0,-25 37 0 0 0,25-27 0 0 0,16-29 0 0 0,1-1 0 0 0,0 0 0 0 0,0 0 0 0 0,0 1 0 0 0,-1-1 0 0 0,1 0 0 0 0,0 0 0 0 0,0 1 0 0 0,0-1 0 0 0,-1 0 0 0 0,1 1 0 0 0,0-1 0 0 0,0 0 0 0 0,0 1 0 0 0,0-1 0 0 0,0 0 0 0 0,0 1 0 0 0,0-1 0 0 0,0 0 0 0 0,0 1 0 0 0,0-1 0 0 0,0 0 0 0 0,0 1 0 0 0,0-1 0 0 0,0 1 0 0 0,0-1 0 0 0,0 0 0 0 0,0 0 0 0 0,1 1 0 0 0,-1-1 0 0 0,0 0 0 0 0,0 1 0 0 0,0-1 0 0 0,1 0 0 0 0,-1 1 0 0 0,0-1 0 0 0,0 0 0 0 0,0 0 0 0 0,1 1 0 0 0,-1-1 0 0 0,0 0 0 0 0,1 0 0 0 0,-1 0 0 0 0,0 0 0 0 0,0 1 0 0 0,1-1 0 0 0,-1 0 0 0 0,0 0 0 0 0,1 0 0 0 0,-1 0 0 0 0,0 0 0 0 0,1 0 0 0 0,-1 0 0 0 0,0 0 0 0 0,1 0 0 0 0,-1 0 0 0 0,1 0 0 0 0,2 0 0 0 0,0 0 0 0 0,0 0 0 0 0,-1 0 0 0 0,1-1 0 0 0,0 0 0 0 0,0 1 0 0 0,-1-1 0 0 0,1 0 0 0 0,-1 0 0 0 0,1 0 0 0 0,3-3 0 0 0,6-1 0 0 0,101-44 0 0 0,-106 46 0 0 0,75-26 0 0 0,-68 26 0 0 0,-1 0 0 0 0,1 0 0 0 0,0 1 0 0 0,17 0 0 0 0,-5 1 0 0 0,-18 2-64 0 0,-6-1-273 0 0,-2 0-138 0 0,0 0-33 0 0,0 0-72 0 0,0 0-285 0 0,11 6-3194 0 0,10-8 2011 0 0,-10-2 1024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31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24 13823 0 0,'5'-22'1056'0'0,"-4"21"-724"0"0,-1 1-149 0 0,-2 2 194 0 0,-32 39 1179 0 0,26-32-1532 0 0,0 1 0 0 0,0-1 0 0 0,1 1 0 0 0,-11 19 0 0 0,-71 163 1952 0 0,30-67-1976 0 0,-64 129 0 0 0,-15-7 0 0 0,115-214-3 0 0,13-19-9 0 0,0 1 0 0 0,1 0 0 0 0,1 1-1 0 0,-8 19 1 0 0,15-33-307 0 0,0 1 1 0 0,1-1-1 0 0,-1 1 0 0 0,1 0 0 0 0,0-1 0 0 0,-1 1 1 0 0,1-1-1 0 0,0 1 0 0 0,1 4 0 0 0,3-7-1154 0 0,14-1-51 0 0,5-5-11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1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0 19351 0 0,'0'0'439'0'0,"0"0"62"0"0,0 0 33 0 0,0 0-65 0 0,-1 2-309 0 0,-19 38-141 0 0,15-27-20 0 0,-1-1 1 0 0,-12 19-1 0 0,-2-4-6 0 0,-2-2-1 0 0,0-1 1 0 0,-35 30-1 0 0,-84 56-1346 0 0,78-68 1006 0 0,38-26 262 0 0,0 0-1 0 0,-24 23 0 0 0,31-23 87 0 0,12-12 0 0 0,0 1 0 0 0,0 0 0 0 0,0 1 0 0 0,1 0 0 0 0,0-1 0 0 0,0 2 0 0 0,-5 7 0 0 0,9-5 0 0 0,1-9 0 0 0,0 1 0 0 0,1 0 0 0 0,-1-1 0 0 0,1 1 0 0 0,-1 0 0 0 0,1-1 0 0 0,-1 1 0 0 0,1-1 0 0 0,-1 1 0 0 0,1-1 0 0 0,0 1 0 0 0,-1-1 0 0 0,1 1 0 0 0,0-1 0 0 0,-1 0 0 0 0,1 1 0 0 0,0-1 0 0 0,-1 0 0 0 0,1 0 0 0 0,0 0 0 0 0,0 1 0 0 0,19 1 0 0 0,-15-2 0 0 0,10 1-2692 0 0,24-2-1 0 0,-12-2-3370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3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 10135 0 0,'0'0'464'0'0,"2"0"-9"0"0,-2 0-437 0 0,1 0 0 0 0,-1 0-1 0 0,1 0 1 0 0,-1 0 0 0 0,1 0 0 0 0,-1 0 0 0 0,0 0 0 0 0,1 1-1 0 0,-1-1 1 0 0,0 0 0 0 0,1 0 0 0 0,-1 0 0 0 0,1 0-1 0 0,-1 1 1 0 0,0-1 0 0 0,1 0 0 0 0,-1 0 0 0 0,0 1 0 0 0,1-1-1 0 0,-1 0 1 0 0,0 0 0 0 0,0 1 0 0 0,1-1 0 0 0,-1 0-1 0 0,0 1 1 0 0,0-1 0 0 0,0 0 0 0 0,1 1 0 0 0,-1-1-1 0 0,0 1 1 0 0,0-1 0 0 0,0 0 0 0 0,0 1 0 0 0,0-1 0 0 0,0 1-1 0 0,0-1 1 0 0,0 0 0 0 0,0 1 0 0 0,0-1 0 0 0,0 1-1 0 0,0-1 1 0 0,0 0 0 0 0,0 1 0 0 0,0-1 0 0 0,0 1 0 0 0,0-1-1 0 0,-1 0 1 0 0,1 1 0 0 0,0-1 0 0 0,0 0 0 0 0,-1 1-1 0 0,1 0 100 0 0,-4 10 748 0 0,0 0 0 0 0,-6 12 1 0 0,-6 12 140 0 0,-74 161 1673 0 0,44-106-1806 0 0,-136 238-701 0 0,36-116-172 0 0,48-72 0 0 0,86-121-829 0 0,11-18-124 0 0,1-1-1013 0 0,0 0-3830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3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91 13823 0 0,'26'-20'641'0'0,"-12"9"-211"0"0,25-14-1 0 0,4-6 442 0 0,-41 29 98 0 0,-2 2 45 0 0,0 0-61 0 0,0 0-288 0 0,-11-1 395 0 0,-7 0-891 0 0,0 2 0 0 0,0-1 0 0 0,-28 7 0 0 0,-52 15-283 0 0,68-14 168 0 0,-74 15-54 0 0,39-9 0 0 0,-91 32 0 0 0,147-43 0 0 0,2 1 0 0 0,-1 0 0 0 0,0 0 0 0 0,1 0 0 0 0,0 1 0 0 0,0 1 0 0 0,0-1 0 0 0,0 1 0 0 0,1 0 0 0 0,0 0 0 0 0,0 1 0 0 0,-5 8 0 0 0,9-11 0 0 0,0-1 0 0 0,0 1 0 0 0,1-1 0 0 0,0 1 0 0 0,-1 0 0 0 0,1 0 0 0 0,1 0 0 0 0,-1 0 0 0 0,1 0 0 0 0,-1 0 0 0 0,1-1 0 0 0,0 1 0 0 0,0 0 0 0 0,1 0 0 0 0,-1 0 0 0 0,3 7 0 0 0,1 3 0 0 0,1 0 0 0 0,0-1 0 0 0,9 17 0 0 0,-10-23 0 0 0,1-1 0 0 0,-1 0 0 0 0,1 0 0 0 0,1-1 0 0 0,-1 1 0 0 0,1-1 0 0 0,0 0 0 0 0,12 7 0 0 0,8 8 0 0 0,18 13 0 0 0,-30-23 0 0 0,0 0 0 0 0,-1 1 0 0 0,0 1 0 0 0,16 18 0 0 0,-8-4 0 0 0,-12-17 0 0 0,-1 1 0 0 0,0 1 0 0 0,12 20 0 0 0,-13-17 0 0 0,-1 0 0 0 0,8 27 0 0 0,-12-35 0 0 0,-1 0 0 0 0,0-1 0 0 0,0 1 0 0 0,-1 0 0 0 0,1 0 0 0 0,-1 0 0 0 0,-1 0 0 0 0,1 0 0 0 0,-1 0 0 0 0,-2 8 0 0 0,-2 6 0 0 0,1-6 0 0 0,0 0 0 0 0,-1-1 0 0 0,-8 18 0 0 0,11-28-16 0 0,0-1-1 0 0,0 1 0 0 0,0-1 1 0 0,0 0-1 0 0,0 1 0 0 0,-1-1 1 0 0,1 0-1 0 0,-1-1 0 0 0,0 1 1 0 0,1 0-1 0 0,-1-1 1 0 0,-6 3-1 0 0,-40 11-954 0 0,42-13 774 0 0,-8 1 136 0 0,0-1 1 0 0,0 0-1 0 0,-1-1 0 0 0,1 0 0 0 0,0-1 0 0 0,0-1 1 0 0,0-1-1 0 0,0 0 0 0 0,-21-6 0 0 0,24 4 61 0 0,1-1 0 0 0,0 0 0 0 0,0-1 0 0 0,1 0 0 0 0,-12-9 0 0 0,-4-2 0 0 0,23 15 10 0 0,-1-1 1 0 0,1 0-1 0 0,0 0 0 0 0,0 0 0 0 0,0 0 0 0 0,0-1 0 0 0,0 1 1 0 0,-4-8-1 0 0,6 9 6 0 0,0 0 0 0 0,0 0 1 0 0,0 0-1 0 0,0 0 0 0 0,0 0 1 0 0,1 0-1 0 0,-1-1 0 0 0,0 1 1 0 0,1 0-1 0 0,0-1 0 0 0,0 1 0 0 0,0 0 1 0 0,0-1-1 0 0,0 1 0 0 0,0 0 1 0 0,0 0-1 0 0,1-1 0 0 0,0-2 1 0 0,2-2 205 0 0,0 0 0 0 0,1 1 1 0 0,0-1-1 0 0,0 1 0 0 0,1 0 1 0 0,8-9-1 0 0,37-30-215 0 0,-12 11 20 0 0,-18 18-27 0 0,34-24 0 0 0,-12 10 0 0 0,-13 8 0 0 0,114-91 0 0 0,-130 102 0 0 0,41-35 0 0 0,84-56 0 0 0,-108 84 0 0 0,-7 4 0 0 0,-1 0 0 0 0,35-31 0 0 0,-48 40 0 0 0,-2 0-64 0 0,-6 5-273 0 0,-1 0-138 0 0,0 0-33 0 0,-1-5 269 0 0,-1 0 0 0 0,1 1 0 0 0,-1-1-1 0 0,1 0 1 0 0,1 1 0 0 0,-1-7 0 0 0,1 11 19 0 0,-3-23-2751 0 0,4 12 1436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4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121 781 8287 0 0,'0'0'191'0'0,"-1"2"26"0"0,-12 18 185 0 0,-13 20-272 0 0,-15 15 2802 0 0,40-52-2759 0 0,-1-1-47 0 0,-8 5 679 0 0,-7-2-346 0 0,15-4 29 0 0,2-1 21 0 0,0 0 3 0 0,0 0 0 0 0,-1 0-413 0 0,1 0-1 0 0,0-1 1 0 0,-1 1-1 0 0,1 0 1 0 0,0 0-1 0 0,-1 0 0 0 0,1 0 1 0 0,0 0-1 0 0,0 0 1 0 0,-1-1-1 0 0,1 1 1 0 0,0 0-1 0 0,-1 0 1 0 0,1 0-1 0 0,0-1 1 0 0,0 1-1 0 0,0 0 1 0 0,-1 0-1 0 0,1-1 0 0 0,0 1 1 0 0,0 0-1 0 0,0 0 1 0 0,-1-1-1 0 0,1 1 1 0 0,0-1-1 0 0,1-2-1 0 0,0-1 0 0 0,0 1 0 0 0,0 0 0 0 0,1 0 0 0 0,-1 0 0 0 0,1 0 0 0 0,-1 0 0 0 0,1 0 0 0 0,0 1 1 0 0,0-1-1 0 0,5-4 0 0 0,33-28-204 0 0,-23 21 169 0 0,33-32-62 0 0,45-53 0 0 0,37-60 0 0 0,5-4 0 0 0,79-75 0 0 0,-179 199 0 0 0,-18 19 0 0 0,29-37 0 0 0,-61 62-996 0 0,-7 7 0 0 0,-3 8 996 0 0,16-12 0 0 0,-2 8 71 0 0,2-1-1 0 0,0 1 1 0 0,1 1-1 0 0,0-1 1 0 0,1 1-1 0 0,1 0 1 0 0,-2 19-1 0 0,-5 123 750 0 0,21 18-236 0 0,-7-145-560 0 0,2 29-24 0 0,6 55 0 0 0,-9-102 0 0 0,-1-1 0 0 0,0 28 0 0 0,-2-32-64 0 0,1-8-273 0 0,0-1-138 0 0,0 0-1158 0 0,0 0-4506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4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42 130 10135 0 0,'-2'1'231'0'0,"-3"2"-66"0"0,-1 0 0 0 0,1 0 0 0 0,0 1 0 0 0,-7 5 0 0 0,7-3-87 0 0,4-5 315 0 0,1-1 106 0 0,9 5 454 0 0,-6-4-942 0 0,0 0-1 0 0,0-1 1 0 0,1 0 0 0 0,-1 0 0 0 0,0 0-1 0 0,0 0 1 0 0,0 0 0 0 0,0 0 0 0 0,0-1-1 0 0,0 1 1 0 0,0-1 0 0 0,0 0-1 0 0,0 0 1 0 0,5-2 0 0 0,10-4 65 0 0,32-8 877 0 0,79-35 1 0 0,0-2-442 0 0,-123 51-481 0 0,46-16 313 0 0,-16 7-4292 0 0,-8 3-1274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4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11975 0 0,'0'0'267'0'0,"0"0"42"0"0,0 0 17 0 0,0 2-28 0 0,-4 15-149 0 0,0-1 0 0 0,-1 0-1 0 0,-1 0 1 0 0,-13 28 0 0 0,-41 60 945 0 0,20-38-780 0 0,6-2-314 0 0,4 1 0 0 0,-44 135 0 0 0,65-172 100 0 0,3-12-380 0 0,1 1 0 0 0,1 0 0 0 0,-4 32 0 0 0,8-36-4820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48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11975 0 0,'0'0'267'0'0,"-1"1"42"0"0,-7 1-198 0 0,-279 103 514 0 0,270-97-618 0 0,-22 14 0 0 0,28-15 50 0 0,10-6 308 0 0,0-1-336 0 0,1 0-1 0 0,0 0 1 0 0,0 0 0 0 0,0 0-1 0 0,-1 0 1 0 0,1 0-1 0 0,0 0 1 0 0,0 0 0 0 0,0 0-1 0 0,0 0 1 0 0,-1 0-1 0 0,1 0 1 0 0,0 0 0 0 0,0 0-1 0 0,0 0 1 0 0,-1 0-1 0 0,1 0 1 0 0,0 0 0 0 0,0 0-1 0 0,0 0 1 0 0,0 0-1 0 0,0 1 1 0 0,-1-1 0 0 0,1 0-1 0 0,0 0 1 0 0,0 0-1 0 0,0 0 1 0 0,0 0 0 0 0,0 0-1 0 0,0 1 1 0 0,-1-1-1 0 0,1 0 1 0 0,0 0 0 0 0,0 0-1 0 0,0 0 1 0 0,0 1-1 0 0,0-1 1 0 0,0 0 0 0 0,0 0-1 0 0,0 0 1 0 0,0 1-1 0 0,0-1 1 0 0,0 0 0 0 0,0 0-1 0 0,0 0 1 0 0,0 1-1 0 0,0-1 1 0 0,0 0 0 0 0,0 0-1 0 0,1 9 218 0 0,0-5-150 0 0,1 0 1 0 0,0 0-1 0 0,0 0 0 0 0,1-1 0 0 0,-1 1 0 0 0,1-1 0 0 0,0 1 0 0 0,0-1 1 0 0,0 0-1 0 0,0 0 0 0 0,0 0 0 0 0,1-1 0 0 0,4 3 0 0 0,-2 0 62 0 0,-1-1-1 0 0,1 1 1 0 0,9 10-1 0 0,5 11-157 0 0,-2-4 0 0 0,-1 1 0 0 0,20 35 0 0 0,-29-42 0 0 0,1 2 0 0 0,-9-13 0 0 0,-2-1 0 0 0,2 1 0 0 0,-1 0 0 0 0,0 0 0 0 0,0 0 0 0 0,-1 0 0 0 0,1 0 0 0 0,-1-1 0 0 0,0 1 0 0 0,0 0 0 0 0,-1-1 0 0 0,1 0 0 0 0,-1 1 0 0 0,0-1 0 0 0,0 0 0 0 0,-1-1 0 0 0,1 1 0 0 0,-6 4 0 0 0,-7 4 0 0 0,0 0 0 0 0,-32 18 0 0 0,18-13 0 0 0,21-12-348 0 0,0 0-1 0 0,0-1 1 0 0,0 0 0 0 0,-13 3-1 0 0,16-5-106 0 0,0 0 0 0 0,0-1-1 0 0,0 0 1 0 0,-1 0 0 0 0,1-1-1 0 0,0 0 1 0 0,0 0 0 0 0,-7-1-1 0 0,4-1-4512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48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0 10135 0 0,'0'0'464'0'0,"0"0"-9"0"0,-2 1-295 0 0,-258 144 1977 0 0,183-91-224 0 0,73-50-1866 0 0,1-2 5 0 0,0 1 0 0 0,1-1 0 0 0,-1 1 0 0 0,1 0-1 0 0,-1 0 1 0 0,1 0 0 0 0,0 1 0 0 0,1-1 0 0 0,-1 0 0 0 0,0 1-1 0 0,1-1 1 0 0,0 1 0 0 0,-2 7 0 0 0,1-1 401 0 0,1-1 0 0 0,0 1 1 0 0,0 0-1 0 0,2 11 0 0 0,-1-13-309 0 0,1-1 0 0 0,0 0 0 0 0,1 0-1 0 0,-1 0 1 0 0,1 0 0 0 0,1 0 0 0 0,4 10 0 0 0,-6-14-146 0 0,1-1 0 0 0,-1 1 1 0 0,1 0-1 0 0,0 0 1 0 0,0-1-1 0 0,0 1 0 0 0,0-1 1 0 0,0 0-1 0 0,1 1 1 0 0,-1-1-1 0 0,1 0 0 0 0,0-1 1 0 0,-1 1-1 0 0,1 0 1 0 0,0-1-1 0 0,0 1 0 0 0,0-1 1 0 0,6 2-1 0 0,-1-2 57 0 0,-1 0 0 0 0,1 0-1 0 0,0 0 1 0 0,0-1 0 0 0,0 0 0 0 0,-1-1-1 0 0,1 1 1 0 0,0-2 0 0 0,-1 1 0 0 0,1-1-1 0 0,0 0 1 0 0,-1-1 0 0 0,0 1 0 0 0,0-2-1 0 0,0 1 1 0 0,8-5 0 0 0,7-7 339 0 0,0-1 0 0 0,31-28-1 0 0,-44 35-401 0 0,-1 0 0 0 0,0-1 0 0 0,0 0 0 0 0,0-1 0 0 0,-2 1 0 0 0,1-2 0 0 0,7-17 0 0 0,-11 21-120 0 0,0 0 0 0 0,0-1 0 0 0,-1 1 0 0 0,0-1 0 0 0,0 0-1 0 0,-1 1 1 0 0,0-14 0 0 0,-1 20-27 0 0,0-1-1 0 0,-1 0 1 0 0,1 1 0 0 0,-1-1-1 0 0,1 0 1 0 0,-1 1 0 0 0,0-1-1 0 0,0 1 1 0 0,0-1-1 0 0,0 1 1 0 0,-1 0 0 0 0,-1-3-1 0 0,1 3-182 0 0,1 0 0 0 0,-1 0-1 0 0,0 1 1 0 0,0-1 0 0 0,0 1-1 0 0,0 0 1 0 0,0-1-1 0 0,0 1 1 0 0,0 0 0 0 0,0 0-1 0 0,-1 0 1 0 0,1 1 0 0 0,0-1-1 0 0,0 1 1 0 0,-5-1 0 0 0,-12 0-5276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49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3 834 10135 0 0,'0'0'464'0'0,"0"0"-9"0"0,0 1-295 0 0,-1 0-108 0 0,1-1 1 0 0,0 1-1 0 0,0-1 1 0 0,0 1-1 0 0,-1-1 0 0 0,1 1 1 0 0,0-1-1 0 0,0 1 0 0 0,0-1 1 0 0,0 1-1 0 0,0-1 1 0 0,0 1-1 0 0,0-1 0 0 0,0 1 1 0 0,0-1-1 0 0,0 1 0 0 0,0-1 1 0 0,0 1-1 0 0,1-1 1 0 0,-1 1-1 0 0,0-1 0 0 0,0 1 1 0 0,0-1-1 0 0,1 1 0 0 0,-1-1 1 0 0,0 1-1 0 0,1-1 1 0 0,-1 1-1 0 0,0-1 0 0 0,1 0 1 0 0,-1 1-1 0 0,0-1 0 0 0,1 0 1 0 0,-1 1-1 0 0,1-1 1 0 0,-1 0-1 0 0,1 1 0 0 0,1-1 180 0 0,-1 0 0 0 0,1 0 0 0 0,-1 0 0 0 0,1-1 0 0 0,-1 1 0 0 0,1 0 0 0 0,-1-1 1 0 0,1 1-1 0 0,1-1 0 0 0,2-1-526 0 0,1 1 490 0 0,0-1 0 0 0,0-1 0 0 0,0 1 0 0 0,0-1-1 0 0,0 0 1 0 0,0 0 0 0 0,-1-1 0 0 0,0 0 0 0 0,1 0 0 0 0,7-8-1 0 0,5-6 438 0 0,20-29-1 0 0,-30 37-467 0 0,6-8 82 0 0,142-165 114 0 0,256-207-361 0 0,-365 347 0 0 0,-15 15 0 0 0,-14 13 0 0 0,21-22 0 0 0,-27 24 0 0 0,-6 9 0 0 0,-5 5 0 0 0,-4 6 0 0 0,3-6 0 0 0,-79 136 0 0 0,12-22 0 0 0,47-78 0 0 0,-17 48 0 0 0,32-72 0 0 0,0 0 0 0 0,2 0 0 0 0,0 0 0 0 0,0 1 0 0 0,1-1 0 0 0,1 1 0 0 0,0 24 0 0 0,2-30 0 0 0,1 0 0 0 0,-1 0 0 0 0,1-1 0 0 0,1 1 0 0 0,-1 0 0 0 0,1-1 0 0 0,1 1 0 0 0,-1-1 0 0 0,1 0 0 0 0,8 10 0 0 0,4 4 0 0 0,37 34 0 0 0,-20-20 0 0 0,-30-33 0 0 0,-1 1 0 0 0,0 0 0 0 0,0 0 0 0 0,0 0 0 0 0,0 0 0 0 0,0 0 0 0 0,2 7 0 0 0,9 18 0 0 0,-6-10-829 0 0,-6-16-124 0 0,-1-2-58 0 0,0 1-148 0 0,1 6 64 0 0,-1-5-3563 0 0,0-2 2611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4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20 235 10135 0 0,'-16'-9'464'0'0,"12"7"-9"0"0,4 2-223 0 0,0 0 156 0 0,0 0 100 0 0,0 0 21 0 0,0 0 3 0 0,14-3 512 0 0,96-45 127 0 0,-19 7-739 0 0,113-37 1477 0 0,-117 45-5508 0 0,-70 27 2180 0 0,20-8-3971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1:50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15 11975 0 0,'0'-1'35'0'0,"1"1"-1"0"0,-1-1 0 0 0,1 1 1 0 0,0-1-1 0 0,0 1 0 0 0,-1-1 1 0 0,1 1-1 0 0,0 0 0 0 0,0-1 1 0 0,-1 1-1 0 0,1 0 1 0 0,0 0-1 0 0,0-1 0 0 0,0 1 1 0 0,-1 0-1 0 0,1 0 0 0 0,0 0 1 0 0,0 0-1 0 0,0 0 0 0 0,1 0 1 0 0,-1 0 14 0 0,1 1 0 0 0,0-1 0 0 0,-1-1 1 0 0,1 1-1 0 0,-1 0 0 0 0,1 0 0 0 0,-1-1 0 0 0,1 1 1 0 0,-1 0-1 0 0,1-1 0 0 0,1 0 0 0 0,-2 0 5 0 0,0 0-1 0 0,0 1 0 0 0,0-1 0 0 0,1 1 0 0 0,-1-1 1 0 0,0 1-1 0 0,0 0 0 0 0,0-1 0 0 0,1 1 1 0 0,-1 0-1 0 0,2 0 0 0 0,-3 0-18 0 0,0 0 0 0 0,0 0 0 0 0,0 0 1 0 0,1 0-1 0 0,-1 0 0 0 0,0 0 0 0 0,0 1 0 0 0,0-1 0 0 0,0 0 0 0 0,0 0 0 0 0,0 0 1 0 0,1 0-1 0 0,-1 0 0 0 0,0 1 0 0 0,0-1 0 0 0,0 0 0 0 0,0 0 0 0 0,0 0 1 0 0,0 0-1 0 0,0 0 0 0 0,0 1 0 0 0,0-1 0 0 0,0 0 0 0 0,0 0 0 0 0,0 0 0 0 0,0 1 1 0 0,0-1-1 0 0,0 0 0 0 0,0 0 0 0 0,0 0 0 0 0,0 0 0 0 0,0 1 0 0 0,0-1 0 0 0,0 0 1 0 0,0 0-1 0 0,0 0 0 0 0,0 0 0 0 0,0 1 0 0 0,0-1 0 0 0,-10 17 2009 0 0,-2-4-2044 0 0,0-1 0 0 0,-1 0 0 0 0,-14 10 0 0 0,-4 4 0 0 0,-45 34 0 0 0,-7 7 0 0 0,72-57 0 0 0,0 0 0 0 0,2 1 0 0 0,-1 1 0 0 0,1-1 0 0 0,-8 17 0 0 0,15-24 0 0 0,0-1 0 0 0,1 1 0 0 0,-1 0 0 0 0,1 0 0 0 0,0 0 0 0 0,-1 8 0 0 0,0 4 0 0 0,1-15 7 0 0,1 0 0 0 0,0-1 0 0 0,0 1 0 0 0,0 0 0 0 0,0 0 0 0 0,0 0-1 0 0,0-1 1 0 0,0 1 0 0 0,0 0 0 0 0,0 0 0 0 0,1 0 0 0 0,-1-1 0 0 0,0 1 0 0 0,0 0 0 0 0,1 0 0 0 0,-1-1-1 0 0,1 1 1 0 0,-1 0 0 0 0,0-1 0 0 0,1 1 0 0 0,0 0 0 0 0,0 1 33 0 0,1-1 1 0 0,0 0 0 0 0,-1 1-1 0 0,1-1 1 0 0,0 0-1 0 0,-1 0 1 0 0,1 0-1 0 0,3 1 1 0 0,4 1 235 0 0,1-1-1 0 0,18 4 1 0 0,-22-5-180 0 0,30 3-146 0 0,1-1-1 0 0,0-2 0 0 0,-1-1 1 0 0,53-8-1 0 0,-67 6-4432 0 0,-2 0-1565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1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70 17503 0 0,'0'0'399'0'0,"2"1"60"0"0,-1 0-418 0 0,1 0 1 0 0,-1 1 0 0 0,0-1 0 0 0,0 0-1 0 0,0 0 1 0 0,0 1 0 0 0,-1-1-1 0 0,1 0 1 0 0,0 1 0 0 0,0-1 0 0 0,-1 1-1 0 0,1-1 1 0 0,-1 1 0 0 0,0-1 0 0 0,1 1-1 0 0,-1 0 1 0 0,0-1 0 0 0,0 1 0 0 0,0-1-1 0 0,0 1 1 0 0,0 2 0 0 0,-1 10 34 0 0,-4 22 1 0 0,2-13-86 0 0,2-13 49 0 0,1 0 1 0 0,0 0-1 0 0,1 0 0 0 0,0 0 0 0 0,1 0 1 0 0,0 0-1 0 0,0-1 0 0 0,1 1 0 0 0,0 0 1 0 0,8 14-1 0 0,-9-21 50 0 0,-1-1-1 0 0,1 0 1 0 0,0 1 0 0 0,-1-1-1 0 0,1 0 1 0 0,0 0 0 0 0,0-1-1 0 0,1 1 1 0 0,-1 0 0 0 0,0-1-1 0 0,0 1 1 0 0,1-1 0 0 0,-1 0-1 0 0,4 2 1 0 0,-1-2-55 0 0,0 0 1 0 0,0 0-1 0 0,0 0 0 0 0,0 0 1 0 0,0-1-1 0 0,0 0 0 0 0,7 0 1 0 0,5-3 69 0 0,0 0 0 0 0,-1-1 0 0 0,27-9 0 0 0,24-10 430 0 0,-1-2 0 0 0,106-58 0 0 0,-149 69-535 0 0,-1-2 0 0 0,23-20 0 0 0,-32 25 0 0 0,-2 0 0 0 0,0-1 0 0 0,0-1 0 0 0,16-24 0 0 0,-26 36-23 0 0,-1 0-1 0 0,1 0 0 0 0,-1 0 1 0 0,1-1-1 0 0,-1 1 1 0 0,1 0-1 0 0,-1 0 0 0 0,0-1 1 0 0,1 1-1 0 0,-1 0 1 0 0,0 0-1 0 0,0-1 0 0 0,0 1 1 0 0,0 0-1 0 0,0-2 1 0 0,0 2-7 0 0,-1 1 0 0 0,1-1 1 0 0,0 0-1 0 0,0 1 1 0 0,-1-1-1 0 0,1 1 0 0 0,-1-1 1 0 0,1 1-1 0 0,0 0 1 0 0,-1-1-1 0 0,1 1 0 0 0,-1-1 1 0 0,1 1-1 0 0,-1 0 1 0 0,1-1-1 0 0,-1 1 0 0 0,1 0 1 0 0,-1 0-1 0 0,0-1 1 0 0,1 1-1 0 0,-1 0 0 0 0,1 0 1 0 0,-1 0-1 0 0,0 0 1 0 0,1 0-1 0 0,-1-1 0 0 0,1 1 1 0 0,-1 0-1 0 0,0 1 1 0 0,1-1-1 0 0,-1 0 0 0 0,1 0 1 0 0,-2 0-1 0 0,-16 3-134 0 0,0 1 0 0 0,-1 0 0 0 0,-25 11 0 0 0,-51 25 212 0 0,-18 18-48 0 0,3 4 0 0 0,2 5 0 0 0,-115 95 0 0 0,211-153 0 0 0,-74 63 0 0 0,76-63 0 0 0,0 2 0 0 0,0-1 0 0 0,1 2 0 0 0,0-1 0 0 0,-10 20 0 0 0,16-26 29 0 0,1 0-1 0 0,0 0 0 0 0,0 0 1 0 0,0-1-1 0 0,1 2 0 0 0,0-1 1 0 0,0 0-1 0 0,0 0 0 0 0,1 0 1 0 0,-1 0-1 0 0,1 1 0 0 0,1-1 1 0 0,-1 0-1 0 0,3 10 0 0 0,-2-9 57 0 0,1 0 0 0 0,1 0-1 0 0,-1 0 1 0 0,1-1 0 0 0,0 0 0 0 0,0 1-1 0 0,1-1 1 0 0,0 0 0 0 0,-1 0-1 0 0,2-1 1 0 0,5 6 0 0 0,-2-3-55 0 0,0-1 1 0 0,0 0-1 0 0,0 0 0 0 0,1-1 1 0 0,0 0-1 0 0,0-1 1 0 0,1 0-1 0 0,-1 0 0 0 0,1-1 1 0 0,0 0-1 0 0,-1-1 1 0 0,1 0-1 0 0,1-1 0 0 0,-1 0 1 0 0,11 0-1 0 0,-14-2-229 0 0,1 0 0 0 0,-1 0 1 0 0,1 0-1 0 0,7-4 0 0 0,14-5-6277 0 0,-13 2-406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1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10135 0 0,'0'0'231'0'0,"0"0"29"0"0,0 0 19 0 0,0 0 37 0 0,0 0 125 0 0,0 0 58 0 0,0 0 11 0 0,1 4 2 0 0,5 12 0 0 0,-4-12 0 0 0,-3-1 0 0 0,0 2-307 0 0,0 0 0 0 0,-1 0 0 0 0,1 0-1 0 0,-1-1 1 0 0,0 1 0 0 0,-1 0 0 0 0,1-1 0 0 0,-1 1-1 0 0,-4 5 1 0 0,-4 5-20 0 0,1 0 0 0 0,-10 19 0 0 0,6-9-132 0 0,5-9-48 0 0,1 0-1 0 0,1 1 0 0 0,-6 19 0 0 0,-4 12-222 0 0,16-46-833 0 0,1-2-385 0 0,3-2-78 0 0,12-6-20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11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0,'0'0'288'0'0,"0"0"56"0"0,0 0-280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1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8287 0 0,'-8'2'756'0'0,"-12"2"-950"0"0,-66 10 4600 0 0,69-12-3656 0 0,1 1 0 0 0,-1 0 0 0 0,-19 8 0 0 0,27-8-673 0 0,1 1-1 0 0,-1 0 1 0 0,1 1-1 0 0,0 0 0 0 0,0 0 1 0 0,0 1-1 0 0,1 0 1 0 0,-12 12-1 0 0,7-4 32 0 0,1-1 0 0 0,0 2 0 0 0,-15 25 0 0 0,24-36-108 0 0,0-1 0 0 0,1 1 0 0 0,-1 0 0 0 0,1 0 0 0 0,0 0 0 0 0,0 0 0 0 0,1 0 0 0 0,-1 0 0 0 0,1 0 0 0 0,0 0 0 0 0,1 8 0 0 0,-1-10 0 0 0,0 0 0 0 0,0 0 0 0 0,1 1 0 0 0,-1-1 0 0 0,1 0 0 0 0,0 0 0 0 0,-1 1 0 0 0,1-1 0 0 0,0 0 0 0 0,0 0 0 0 0,1 0 0 0 0,-1 0 0 0 0,0 0 0 0 0,1 0 0 0 0,-1-1 0 0 0,1 1 0 0 0,-1 0 0 0 0,1-1 0 0 0,0 1 0 0 0,0-1 0 0 0,3 2 0 0 0,8 2 0 0 0,1 0 0 0 0,0-1 0 0 0,-1-1 0 0 0,1 0 0 0 0,28 2 0 0 0,-23-3 0 0 0,-3 0 0 0 0,-1 0 0 0 0,1 2 0 0 0,-1 0 0 0 0,21 8 0 0 0,-31-11 0 0 0,0 1 0 0 0,0 1 0 0 0,-1-1 0 0 0,1 1 0 0 0,-1 0 0 0 0,1 0 0 0 0,-1 0 0 0 0,0 0 0 0 0,0 1 0 0 0,-1 0 0 0 0,1 0 0 0 0,-1 0 0 0 0,0 0 0 0 0,0 0 0 0 0,0 1 0 0 0,0-1 0 0 0,2 7 0 0 0,-4-7 0 0 0,0 0 0 0 0,0 0 0 0 0,0 1 0 0 0,-1-1 0 0 0,1 1 0 0 0,-1-1 0 0 0,0 0 0 0 0,0 1 0 0 0,-1-1 0 0 0,1 1 0 0 0,-1-1 0 0 0,0 0 0 0 0,0 0 0 0 0,-1 1 0 0 0,1-1 0 0 0,-1 0 0 0 0,0 0 0 0 0,0 0 0 0 0,0 0 0 0 0,0-1 0 0 0,-1 1 0 0 0,0-1 0 0 0,-4 5 0 0 0,1-1 0 0 0,-1 0 0 0 0,0-1 0 0 0,-1 0 0 0 0,1 0 0 0 0,-1-1 0 0 0,0 0 0 0 0,-1-1 0 0 0,1 1 0 0 0,-18 5 0 0 0,-6-1-973 0 0,0-1 0 0 0,-1-1-1 0 0,1-2 1 0 0,-1-2 0 0 0,-43 0-1 0 0,61-3-3994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12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257 250 10135 0 0,'0'0'231'0'0,"0"0"29"0"0,0 0 19 0 0,0 3-41 0 0,0 9-112 0 0,0-9 267 0 0,0-3 106 0 0,0 0 11 0 0,0 0-67 0 0,2 1-294 0 0,8 0-58 0 0,0 0 0 0 0,-1 0-1 0 0,1 0 1 0 0,-1-1-1 0 0,1-1 1 0 0,0 0 0 0 0,-1 0-1 0 0,1-1 1 0 0,-1 0-1 0 0,10-3 1 0 0,17-8 440 0 0,41-19 0 0 0,-71 29-526 0 0,3-1-5 0 0,149-73 0 0 0,-146 70-9 0 0,0 0 0 0 0,0-1 0 0 0,-1 0 0 0 0,0-1 0 0 0,0 0-1 0 0,13-14 1 0 0,-24 22-35 0 0,1 0 0 0 0,0 0-1 0 0,-1 0 1 0 0,1 1 0 0 0,0-1-1 0 0,-1 0 1 0 0,1 0-1 0 0,-1 0 1 0 0,1 0 0 0 0,-1 0-1 0 0,0 0 1 0 0,1 0 0 0 0,-1 0-1 0 0,0 0 1 0 0,0 0 0 0 0,0-1-1 0 0,0 1 1 0 0,0 0 0 0 0,0 0-1 0 0,0 0 1 0 0,0 0 0 0 0,0 0-1 0 0,0 0 1 0 0,0 0 0 0 0,-1 0-1 0 0,1 0 1 0 0,-1 0-1 0 0,1 0 1 0 0,0 0 0 0 0,-1 0-1 0 0,0 0 1 0 0,1 0 0 0 0,-1 0-1 0 0,1 0 1 0 0,-1 1 0 0 0,0-1-1 0 0,0 0 1 0 0,-1 0 0 0 0,0-2-15 0 0,-1 1 1 0 0,0 0 0 0 0,-1 1 0 0 0,1-1-1 0 0,0 1 1 0 0,0-1 0 0 0,-1 1-1 0 0,1 0 1 0 0,-1 0 0 0 0,-4 0 0 0 0,-6-1-407 0 0,6 0 183 0 0,-1 1 1 0 0,0 0 0 0 0,-16 1 0 0 0,-4 3 394 0 0,-54 13-1 0 0,68-12 178 0 0,0 1-1 0 0,1 0 0 0 0,0 1 0 0 0,0 1 0 0 0,-18 11 0 0 0,-23 21-285 0 0,2 2 0 0 0,2 3 0 0 0,-55 59 0 0 0,70-62-4 0 0,-43 65 0 0 0,72-96-5 0 0,0 1-1 0 0,1 1 1 0 0,0-1-1 0 0,1 1 1 0 0,0 0-1 0 0,-3 12 0 0 0,7-19 15 0 0,0 0-1 0 0,0 0 0 0 0,0 0 0 0 0,1 0 0 0 0,0 1 0 0 0,0-1 1 0 0,1 10-1 0 0,0-13 19 0 0,0 1 1 0 0,0 0 0 0 0,0 0 0 0 0,0-1-1 0 0,0 1 1 0 0,0 0 0 0 0,0-1 0 0 0,1 1-1 0 0,0-1 1 0 0,-1 0 0 0 0,1 1 0 0 0,0-1-1 0 0,0 0 1 0 0,5 3 0 0 0,-4-2 44 0 0,1-1-1 0 0,0 0 1 0 0,0 0 0 0 0,0-1-1 0 0,0 1 1 0 0,1-1 0 0 0,-1 0 0 0 0,0 0-1 0 0,0 0 1 0 0,7 0 0 0 0,47-1 694 0 0,-45 0-716 0 0,86-7 968 0 0,157-33-1 0 0,-239 37-1004 0 0,6-2-1534 0 0,-1-2 0 0 0,22-9 0 0 0,-14 6-832 0 0,-17 4-2171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1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61 121 8287 0 0,'0'0'191'0'0,"0"0"26"0"0,-1 1 9 0 0,-4 9-149 0 0,-1 0-1 0 0,-12 15 1 0 0,14-19 95 0 0,1 0 0 0 0,-1 0-1 0 0,1 0 1 0 0,0 0 0 0 0,1 1-1 0 0,0-1 1 0 0,0 1-1 0 0,0 0 1 0 0,1 0 0 0 0,-1 8-1 0 0,0 3 544 0 0,1-1 0 0 0,3 33-1 0 0,13 46 1430 0 0,-14-86-2072 0 0,-1-8 299 0 0,2 8 1218 0 0,12-21-1175 0 0,0 0-1 0 0,0-1 1 0 0,-1-1-1 0 0,16-20 1 0 0,0 1-418 0 0,148-131 4 0 0,-150 140 0 0 0,1-1 0 0 0,1 2 0 0 0,46-28 0 0 0,-44 28 37 0 0,-27 18-309 0 0,1 1-1 0 0,0-1 1 0 0,0 1-1 0 0,0 0 1 0 0,0 0-1 0 0,0 0 1 0 0,0 1-1 0 0,1 0 1 0 0,5-2-1 0 0,-1 2-1241 0 0,-8 2-20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1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193 171 13823 0 0,'0'0'630'0'0,"0"0"-13"0"0,0 0-320 0 0,1 1 105 0 0,6 3-153 0 0,0-1 22 0 0,0 0 1 0 0,0 0-1 0 0,1 0 1 0 0,8 1-1 0 0,-14-3-271 0 0,0-1 0 0 0,0 1 0 0 0,0-1 0 0 0,0 0 0 0 0,0 0 0 0 0,0 0 0 0 0,0 0 0 0 0,0 0 0 0 0,0 0 0 0 0,1 0 0 0 0,-1-1 0 0 0,0 1 0 0 0,0-1 0 0 0,0 1 0 0 0,0-1 0 0 0,0 0 0 0 0,0 0 0 0 0,-1 0 0 0 0,1 0 0 0 0,3-3 0 0 0,1 0 0 0 0,1 0 0 0 0,0-1 0 0 0,-1-1 0 0 0,12-11 0 0 0,-4 4 0 0 0,2-5 0 0 0,30-38 0 0 0,-29 33 0 0 0,-16 21 0 0 0,1-1 0 0 0,0 1 0 0 0,0-1 0 0 0,0 0 0 0 0,0 0 0 0 0,0 0 0 0 0,-1 0 0 0 0,2-5 0 0 0,-3 8 0 0 0,1-1 0 0 0,-1 1 0 0 0,0 0 0 0 0,0 0 0 0 0,0 0 0 0 0,0 0 0 0 0,0 0 0 0 0,0-1 0 0 0,0 1 0 0 0,0 0 0 0 0,0 0 0 0 0,0 0 0 0 0,0 0 0 0 0,0-1 0 0 0,0 1 0 0 0,0 0 0 0 0,0 0 0 0 0,0 0 0 0 0,0 0 0 0 0,0-1 0 0 0,0 1 0 0 0,0 0 0 0 0,0 0 0 0 0,0 0 0 0 0,0 0 0 0 0,-1 0 0 0 0,1-1 0 0 0,0 1 0 0 0,0 0 0 0 0,0 0 0 0 0,0 0 0 0 0,0 0 0 0 0,0 0 0 0 0,0 0 0 0 0,-1-1 0 0 0,1 1 0 0 0,0 0 0 0 0,0 0 0 0 0,0 0 0 0 0,0 0 0 0 0,0 0 0 0 0,-1 0 0 0 0,1 0 0 0 0,0 0 0 0 0,0 0 0 0 0,0 0 0 0 0,0 0 0 0 0,-1 0 0 0 0,1 0 0 0 0,0 0 0 0 0,0 0 0 0 0,0 0 0 0 0,0 0 0 0 0,-1 0 0 0 0,1 0 0 0 0,-7 2 0 0 0,7-2 0 0 0,-18 9-150 0 0,0 0 0 0 0,0 0 1 0 0,-18 15-1 0 0,-48 40-881 0 0,22-16 669 0 0,54-42 362 0 0,-82 64 0 0 0,74-56 0 0 0,0 0 0 0 0,1 1 0 0 0,-17 24 0 0 0,30-36 0 0 0,-1 1 0 0 0,1 0 0 0 0,0 0 0 0 0,0 0 0 0 0,0 0 0 0 0,0 0 0 0 0,1 0 0 0 0,0 1 0 0 0,0-1 0 0 0,-1 9 0 0 0,2-12 0 0 0,-1 1 0 0 0,2-1 0 0 0,-1 1 0 0 0,0 0 0 0 0,0-1 0 0 0,0 1 0 0 0,1-1 0 0 0,-1 1 0 0 0,1-1 0 0 0,-1 0 0 0 0,1 1 0 0 0,0-1 0 0 0,0 1 0 0 0,-1-1 0 0 0,1 0 0 0 0,0 1 0 0 0,0-1 0 0 0,0 0 0 0 0,0 0 0 0 0,0 0 0 0 0,1 0 0 0 0,-1 0 0 0 0,0 0 0 0 0,0 0 0 0 0,1 0 0 0 0,-1-1 0 0 0,1 1 0 0 0,-1 0 0 0 0,0-1 0 0 0,1 1 0 0 0,-1-1 0 0 0,1 0 0 0 0,-1 1 0 0 0,3-1 0 0 0,7 1-219 0 0,1 0-1 0 0,-1 0 1 0 0,0-1-1 0 0,1-1 1 0 0,20-3-1 0 0,58-17-2097 0 0,-61 13 1694 0 0,26-6-912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1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22 287 11975 0 0,'0'0'267'0'0,"0"0"42"0"0,-5 10 417 0 0,2-4-645 0 0,2-4 284 0 0,1-2 122 0 0,0 0 22 0 0,0 0 3 0 0,0 0 0 0 0,-7-6 512 0 0,7 5-940 0 0,-1 0-1 0 0,0-1 1 0 0,1 1 0 0 0,-1-1-1 0 0,0 1 1 0 0,1 0-1 0 0,0-1 1 0 0,-1 1-1 0 0,1-1 1 0 0,0 1 0 0 0,0-1-1 0 0,0 1 1 0 0,0-1-1 0 0,0 1 1 0 0,0-1-1 0 0,0 1 1 0 0,0-1 0 0 0,1 1-1 0 0,-1-1 1 0 0,1 1-1 0 0,-1-1 1 0 0,1 1-1 0 0,-1 0 1 0 0,1-1 0 0 0,1-1-1 0 0,2-4 39 0 0,0 0-1 0 0,1 0 1 0 0,6-7 0 0 0,-11 14-126 0 0,21-24 4 0 0,1 1 0 0 0,1 2 0 0 0,0 0 0 0 0,2 1 0 0 0,1 1 0 0 0,0 2 0 0 0,1 1 0 0 0,1 0 0 0 0,52-19 0 0 0,-74 32 0 0 0,0 1 0 0 0,1 0 0 0 0,-1 1 0 0 0,1-1 0 0 0,0 1 0 0 0,-1 0 0 0 0,1 1 0 0 0,0 0 0 0 0,6 0 0 0 0,-10 0 0 0 0,-1 1 0 0 0,1-1 0 0 0,-1 1 0 0 0,0-1 0 0 0,0 1 0 0 0,1 0 0 0 0,-1 0 0 0 0,0 0 0 0 0,0 0 0 0 0,0 0 0 0 0,0 1 0 0 0,0-1 0 0 0,0 1 0 0 0,0-1 0 0 0,-1 1 0 0 0,1 0 0 0 0,-1 0 0 0 0,1-1 0 0 0,-1 1 0 0 0,1 0 0 0 0,-1 0 0 0 0,0 0 0 0 0,0 1 0 0 0,0-1 0 0 0,0 0 0 0 0,0 0 0 0 0,-1 1 0 0 0,2 3 0 0 0,-1 4 0 0 0,0 1 0 0 0,0-1 0 0 0,-1 0 0 0 0,0 1 0 0 0,-3 17 0 0 0,-1-6 0 0 0,-10 33 0 0 0,11-45-109 0 0,-1 0-1 0 0,0 0 1 0 0,-1 0-1 0 0,0-1 1 0 0,0 1-1 0 0,-1-1 1 0 0,-13 14-1 0 0,18-21-223 0 0,-2 2 327 0 0,2-3-4437 0 0,1-1-675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1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0 11975 0 0,'0'0'547'0'0,"0"0"-11"0"0,0 2-344 0 0,-10 18 304 0 0,-1-1-1 0 0,0 1 1 0 0,-2-2-1 0 0,-15 20 1 0 0,-12 16 790 0 0,-94 168-705 0 0,93-151 129 0 0,-2 3-183 0 0,-52 124 0 0 0,91-189-551 0 0,-12 30-452 0 0,2 1 0 0 0,1 0 0 0 0,-8 49 0 0 0,18-67 337 0 0,0 1-538 0 0,-1 0-1 0 0,-1 1 1 0 0,-9 24-1 0 0,13-46-345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1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17503 0 0,'0'0'399'0'0,"0"0"60"0"0,0 0 21 0 0,0 0-59 0 0,1 2-276 0 0,0-1-136 0 0,0 3-3 0 0,11 3-5 0 0,-6-5 61 0 0,0 0-1 0 0,0 0 0 0 0,-1-1 1 0 0,1 0-1 0 0,0 0 0 0 0,0-1 1 0 0,0 1-1 0 0,0-1 1 0 0,0 0-1 0 0,12-3 0 0 0,6-1 712 0 0,32-12 0 0 0,-34 10-530 0 0,118-37 1226 0 0,68-19-1306 0 0,-4 20-426 0 0,-117 28-2267 0 0,-66 10 1507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44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69 6447 0 0,'0'0'298'0'0,"0"0"-10"0"0,2-1-188 0 0,6-6 133 0 0,0-1 0 0 0,-1 1 1 0 0,8-10-1 0 0,-9 9 1379 0 0,2-2 2002 0 0,-9 9-2181 0 0,-5 5-855 0 0,-14 10-578 0 0,-35 31 0 0 0,33-27 0 0 0,-25 17 0 0 0,26-20 0 0 0,-32 30 0 0 0,-1 14 0 0 0,47-50 0 0 0,1-1 0 0 0,0 1 0 0 0,1 0 0 0 0,0 0 0 0 0,-6 14 0 0 0,10-16 146 0 0,-1-1 0 0 0,1 0-1 0 0,0 1 1 0 0,0-1 0 0 0,1 1 0 0 0,0 0-1 0 0,0-1 1 0 0,0 1 0 0 0,1-1-1 0 0,0 1 1 0 0,0-1 0 0 0,1 0 0 0 0,3 12-1 0 0,-2-11 27 0 0,0 0 0 0 0,1-1 0 0 0,-1 1 0 0 0,1 0 0 0 0,0-1 0 0 0,1 0 0 0 0,0 0 0 0 0,0 0 0 0 0,0-1 0 0 0,0 1 0 0 0,8 5 0 0 0,-9-9-171 0 0,0 0 0 0 0,0 0 0 0 0,0 0 0 0 0,0-1-1 0 0,0 1 1 0 0,0-1 0 0 0,0 0 0 0 0,0 0 0 0 0,0 0-1 0 0,1-1 1 0 0,-1 0 0 0 0,0 1 0 0 0,1-1 0 0 0,-1-1 0 0 0,0 1-1 0 0,0-1 1 0 0,1 0 0 0 0,-1 0 0 0 0,0 0 0 0 0,7-3 0 0 0,2-1-2 0 0,0-1 1 0 0,0-1 0 0 0,0 0-1 0 0,21-16 1 0 0,1-5 508 0 0,0-2 0 0 0,-2-1 0 0 0,51-61 0 0 0,-73 78-515 0 0,-1-2 0 0 0,0 1 1 0 0,-1-2-1 0 0,-1 1 0 0 0,0-1 0 0 0,5-18 0 0 0,-13 34-60 0 0,1-1 0 0 0,-1 1 0 0 0,0-1 0 0 0,1 1 0 0 0,-1-1 0 0 0,0 1 0 0 0,0-1-1 0 0,0 1 1 0 0,0-1 0 0 0,0 1 0 0 0,-1-1 0 0 0,1 1 0 0 0,0-1 0 0 0,-1 1 0 0 0,1 0 0 0 0,-1-1 0 0 0,1 1-1 0 0,-2-3 1 0 0,0 1 10 0 0,0 1 0 0 0,0 0 0 0 0,0-1 0 0 0,0 1 0 0 0,-1 0 0 0 0,1 0 0 0 0,-1 0 0 0 0,-4-2 0 0 0,-4-2-85 0 0,0 1 0 0 0,-1 0 0 0 0,-17-5 0 0 0,28 10 128 0 0,-13-4-114 0 0,-6-2-324 0 0,-23-10 0 0 0,38 14 395 0 0,-1-1-1 0 0,1 0 1 0 0,0 0 0 0 0,0 0-1 0 0,1 0 1 0 0,-1-1-1 0 0,1 0 1 0 0,-1 0 0 0 0,-3-5-1 0 0,28 50-2791 0 0,-8-20 1826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3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54 8287 0 0,'1'-1'382'0'0,"6"-9"-63"0"0,1 0 1 0 0,16-15-1 0 0,-23 23 168 0 0,-1 2 22 0 0,3-5 1361 0 0,-4 6 672 0 0,-2 0-2415 0 0,-3 3-114 0 0,0 0 0 0 0,0 1 0 0 0,1-1 0 0 0,-1 1 0 0 0,1 1-1 0 0,0-1 1 0 0,0 1 0 0 0,1-1 0 0 0,0 1 0 0 0,-6 12 0 0 0,-3 8 0 0 0,-14 39 0 0 0,5-10-16 0 0,-130 285 1818 0 0,74-179-3574 0 0,75-153 1765 0 0,1-3-21 0 0,-1 0-1 0 0,0 0 0 0 0,-1 0 1 0 0,-5 8-1 0 0,5-8-177 0 0,4-4-2464 0 0,9-9-1813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45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76 539 13823 0 0,'0'0'315'0'0,"0"0"45"0"0,0 0 21 0 0,0 0-49 0 0,1 2-220 0 0,0-1-52 0 0,0 0 0 0 0,1 0-1 0 0,-1 1 1 0 0,0-1 0 0 0,0 0-1 0 0,-1 1 1 0 0,1-1-1 0 0,0 1 1 0 0,0-1 0 0 0,-1 1-1 0 0,1-1 1 0 0,-1 1 0 0 0,1-1-1 0 0,-1 1 1 0 0,0 0 0 0 0,0-1-1 0 0,0 1 1 0 0,1-1 0 0 0,-2 1-1 0 0,1 0 1 0 0,0-1 0 0 0,-1 4-1 0 0,1-2 13 0 0,-1-1-10 0 0,1 0 0 0 0,-1 1 0 0 0,0-1 0 0 0,0 0 1 0 0,0-1-1 0 0,0 1 0 0 0,0 0 0 0 0,-1 0 0 0 0,1 0 0 0 0,-1-1 0 0 0,1 1 0 0 0,-1 0 0 0 0,1-1 0 0 0,-1 1 0 0 0,0-1 0 0 0,0 0 0 0 0,1 0 0 0 0,-1 0 0 0 0,0 0 0 0 0,0 0 0 0 0,0 0 1 0 0,-1 0-1 0 0,1 0 0 0 0,0-1 0 0 0,0 1 0 0 0,0-1 0 0 0,0 0 0 0 0,-1 0 0 0 0,1 0 0 0 0,0 0 0 0 0,0 0 0 0 0,-3 0 0 0 0,3-1 31 0 0,1 0 0 0 0,-1 0 0 0 0,0 0-1 0 0,1 0 1 0 0,-1-1 0 0 0,0 1 0 0 0,1 0 0 0 0,0-1 0 0 0,-1 1-1 0 0,1-1 1 0 0,0 1 0 0 0,0-1 0 0 0,-1 0 0 0 0,1 1-1 0 0,1-1 1 0 0,-1 0 0 0 0,0 0 0 0 0,0 0 0 0 0,1 0 0 0 0,-1 1-1 0 0,1-1 1 0 0,-1-3 0 0 0,0-2 149 0 0,0 1-1 0 0,1-1 1 0 0,-1 0-1 0 0,2 0 1 0 0,0-8-1 0 0,3-5-54 0 0,0 1-1 0 0,2 0 1 0 0,0 0 0 0 0,2 1-1 0 0,9-19 1 0 0,-9 22-187 0 0,1 0 0 0 0,0 1 0 0 0,2 0 0 0 0,-1 1 0 0 0,1 0 0 0 0,1 1 0 0 0,0 0 0 0 0,1 1 0 0 0,28-18 0 0 0,7-1 0 0 0,82-37 0 0 0,-40 28-21 0 0,1 4-1 0 0,128-31 1 0 0,-199 61-615 0 0,33-3-1 0 0,-45 7-591 0 0,0 0 0 0 0,0 1 0 0 0,14 2 0 0 0,-20-2-307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54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 10135 0 0,'0'0'464'0'0,"2"0"-9"0"0,5 1-223 0 0,-5 0 156 0 0,-2-1 100 0 0,-1 2-366 0 0,-1 0-1 0 0,1 1 1 0 0,-1-1-1 0 0,0 0 1 0 0,1 0-1 0 0,-1 0 1 0 0,0 0-1 0 0,-4 3 1 0 0,6-5-99 0 0,-5 5 197 0 0,0 0 1 0 0,1 1-1 0 0,0-1 0 0 0,0 1 0 0 0,0-1 0 0 0,1 1 0 0 0,-6 12 0 0 0,2 1 145 0 0,-8 28 0 0 0,-5 15 160 0 0,-4 0 0 0 0,-40 75 0 0 0,52-112-495 0 0,-333 580-2438 0 0,288-523-152 0 0,57-80 2229 0 0,-4 3 269 0 0,1-3-3389 0 0,3-2-249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54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11 163 8287 0 0,'0'0'382'0'0,"0"0"-8"0"0,-1 2-240 0 0,-4 4-521 0 0,0 1 3310 0 0,5-6-2846 0 0,1-1 1 0 0,-1 0 0 0 0,0 1-1 0 0,0-1 1 0 0,1 0-1 0 0,-1 1 1 0 0,0-1-1 0 0,1 0 1 0 0,-1 1-1 0 0,0-1 1 0 0,1 0-1 0 0,-1 0 1 0 0,1 1-1 0 0,-1-1 1 0 0,0 0-1 0 0,1 0 1 0 0,-1 0 0 0 0,1 0-1 0 0,-1 1 1 0 0,0-1-1 0 0,1 0 1 0 0,-1 0-1 0 0,1 0 1 0 0,0 0-1 0 0,7 1 137 0 0,0 0-1 0 0,0 0 1 0 0,0-1-1 0 0,0 0 1 0 0,0 0-1 0 0,10-2 0 0 0,50-12 703 0 0,-55 11-730 0 0,223-62 2210 0 0,-123 31-2006 0 0,140-22 0 0 0,-228 52-813 0 0,9-1-4498 0 0,-12 1-1127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5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0 11975 0 0,'0'0'267'0'0,"0"0"42"0"0,0 2 17 0 0,-1 13-214 0 0,0-1 0 0 0,-1-1 0 0 0,-6 27-1 0 0,-19 43-179 0 0,12-41 99 0 0,-78 192 831 0 0,91-230-801 0 0,-137 272 826 0 0,62-131-657 0 0,3-15-230 0 0,52-94 0 0 0,0-3 621 0 0,-2-1 0 0 0,-45 46 0 0 0,66-74-601 0 0,-11 11 35 0 0,-1-2 0 0 0,-18 14 0 0 0,26-24-55 0 0,5-7 0 0 0,2-4 0 0 0,2 0 0 0 0,-1 0 0 0 0,2-1 0 0 0,-1 1 0 0 0,1 0 0 0 0,0 0 0 0 0,1 1 0 0 0,7-13 0 0 0,38-51 0 0 0,-29 45 0 0 0,24-34-452 0 0,69-70 0 0 0,-86 103 315 0 0,2 0-1 0 0,1 2 1 0 0,1 2 0 0 0,44-28 0 0 0,-68 47 227 0 0,0 1 0 0 0,1-1 1 0 0,-1 1-1 0 0,0 0 1 0 0,1 1-1 0 0,0-1 1 0 0,0 2-1 0 0,0-1 0 0 0,8 0 1 0 0,-12 2-62 0 0,-1 0-1 0 0,0 0 1 0 0,1 1-1 0 0,-1-1 1 0 0,1 1-1 0 0,-1 0 1 0 0,0 0 0 0 0,0 0-1 0 0,0 0 1 0 0,0 0-1 0 0,0 1 1 0 0,0-1 0 0 0,0 1-1 0 0,0 0 1 0 0,0 0-1 0 0,0 0 1 0 0,-1 0 0 0 0,1 1-1 0 0,-1-1 1 0 0,0 1-1 0 0,0-1 1 0 0,0 1 0 0 0,3 5-1 0 0,-2-3 35 0 0,-1 0-1 0 0,0 0 0 0 0,-1 1 0 0 0,1-1 1 0 0,-1 0-1 0 0,0 1 0 0 0,0-1 0 0 0,-1 0 1 0 0,1 1-1 0 0,-1-1 0 0 0,-1 1 0 0 0,1-1 1 0 0,-1 1-1 0 0,-1 7 0 0 0,-4 8 299 0 0,0 0-1 0 0,-11 24 0 0 0,15-38-343 0 0,-11 26-11 0 0,-2-1-1 0 0,-34 59 0 0 0,26-52-5 0 0,18-30 0 0 0,4-1-201 0 0,1-7-850 0 0,0-1-385 0 0,2 0-78 0 0,7 2-20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5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0 597 10135 0 0,'4'16'1079'0'0,"-2"9"-990"0"0,-2-24 282 0 0,0-1 117 0 0,0 0 21 0 0,0 0 71 0 0,0 0 286 0 0,0 0 124 0 0,0-2 30 0 0,19-107 4178 0 0,24-56-5076 0 0,-37 151 110 0 0,0-1 1 0 0,1 1-1 0 0,0 0 0 0 0,1 1 0 0 0,19-25 0 0 0,57-55-703 0 0,-78 87 236 0 0,12-14-58 0 0,2 1 1 0 0,0 2 0 0 0,1 0-1 0 0,1 1 1 0 0,0 1 0 0 0,49-24-1 0 0,-64 36 205 0 0,-1 1 0 0 0,1 0 1 0 0,0 0-1 0 0,0 1 0 0 0,-1 0 0 0 0,1 0 0 0 0,0 1 0 0 0,0 0 0 0 0,0 0 0 0 0,0 0 0 0 0,0 1 0 0 0,0 0 1 0 0,0 0-1 0 0,0 1 0 0 0,-1 0 0 0 0,1 0 0 0 0,-1 1 0 0 0,12 6 0 0 0,-12-6-661 0 0,0 1 0 0 0,0 0 0 0 0,0 1 0 0 0,-1-1 0 0 0,0 1 0 0 0,8 10 0 0 0,-7-6-786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5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55 10135 0 0,'-1'2'464'0'0,"-5"6"-203"0"0,-1 0-1 0 0,2 1 1 0 0,-1 0-1 0 0,1 0 1 0 0,-7 17-1 0 0,12-24 249 0 0,0-2 3 0 0,0 0 0 0 0,1 3 215 0 0,-1-2-683 0 0,0-1 0 0 0,0 0 0 0 0,0 1 0 0 0,0-1 0 0 0,0 0 0 0 0,0 0 0 0 0,0 1 0 0 0,0-1 0 0 0,0 0 0 0 0,0 1 0 0 0,1-1 0 0 0,-1 0 0 0 0,0 0 1 0 0,0 1-1 0 0,0-1 0 0 0,0 0 0 0 0,0 1 0 0 0,0-1 0 0 0,1 0 0 0 0,-1 0 0 0 0,0 0 0 0 0,0 1 0 0 0,1-1 0 0 0,-1 0 0 0 0,0 0 0 0 0,0 0 0 0 0,0 1 0 0 0,1-1 0 0 0,-1 0 0 0 0,5 1 130 0 0,-1 0 0 0 0,0-1 0 0 0,0 1 0 0 0,0-1 0 0 0,1 0 0 0 0,-1 0 1 0 0,0 0-1 0 0,0-1 0 0 0,9-1 0 0 0,0-2 554 0 0,23-10-1 0 0,3 0-259 0 0,77-29-452 0 0,-72 26-16 0 0,-35 13-64 0 0,-7 4-273 0 0,-2 0 311 0 0,0 0 0 0 0,1 0 0 0 0,-1 0 0 0 0,0 0 1 0 0,0 0-1 0 0,0 0 0 0 0,0 0 0 0 0,0 0 0 0 0,1 0 0 0 0,-1 0 1 0 0,0 0-1 0 0,0 0 0 0 0,0 0 0 0 0,0 0 0 0 0,0 0 0 0 0,1 0 0 0 0,-1 0 1 0 0,0-1-1 0 0,0 1 0 0 0,0 0 0 0 0,0 0 0 0 0,0 0 0 0 0,0 0 1 0 0,1 0-1 0 0,-1 0 0 0 0,0 0 0 0 0,0 0 0 0 0,0-1 0 0 0,0 1 0 0 0,0 0 1 0 0,0 0-1 0 0,0 0 0 0 0,0 0 0 0 0,0 0 0 0 0,0 0 0 0 0,0-1 0 0 0,1 1 1 0 0,-1 0-1 0 0,0 0 0 0 0,0-1 0 0 0,-4-5-1010 0 0,-8-5 101 0 0,7 8 823 0 0,0 0 0 0 0,-1 0 0 0 0,0 1 0 0 0,0-1 0 0 0,0 2 0 0 0,0-1 0 0 0,0 1 0 0 0,0-1 0 0 0,0 2 0 0 0,0-1 0 0 0,0 1 0 0 0,-10 0 0 0 0,2 1-128 0 0,1 1 0 0 0,-1 0 0 0 0,1 0 0 0 0,-22 8 0 0 0,17-3 303 0 0,0 1 0 0 0,0 0-1 0 0,1 2 1 0 0,0 0 0 0 0,1 1-1 0 0,0 0 1 0 0,1 1 0 0 0,-26 27-1 0 0,22-18 75 0 0,1 0 0 0 0,2 2-1 0 0,0 0 1 0 0,1 0 0 0 0,-18 42-1 0 0,7 1 296 0 0,23-59-407 0 0,1 1 1 0 0,0 0-1 0 0,1-1 0 0 0,0 1 0 0 0,0 0 0 0 0,1 14 0 0 0,0-20-17 0 0,0 0 1 0 0,1 0-1 0 0,-1 0 0 0 0,1 1 0 0 0,-1-1 1 0 0,1 0-1 0 0,-1 0 0 0 0,1 0 0 0 0,0 0 1 0 0,0-1-1 0 0,0 1 0 0 0,0 0 0 0 0,1 0 0 0 0,-1-1 1 0 0,0 1-1 0 0,1 0 0 0 0,-1-1 0 0 0,1 1 1 0 0,-1-1-1 0 0,1 0 0 0 0,0 0 0 0 0,0 1 0 0 0,-1-1 1 0 0,1 0-1 0 0,0 0 0 0 0,0-1 0 0 0,0 1 1 0 0,0 0-1 0 0,0-1 0 0 0,3 1 0 0 0,1 0-135 0 0,0-1-1 0 0,0 1 1 0 0,0-2-1 0 0,0 1 1 0 0,0-1-1 0 0,0 1 1 0 0,0-2-1 0 0,0 1 1 0 0,10-4-1 0 0,13-8-4972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5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107 124 13823 0 0,'0'0'315'0'0,"0"0"45"0"0,0 0 21 0 0,0 0-49 0 0,1 2-220 0 0,6 2 114 0 0,-1 0 1 0 0,1 0-1 0 0,-1 0 0 0 0,1-1 0 0 0,1 0 1 0 0,-1 0-1 0 0,0-1 0 0 0,0 0 0 0 0,1 0 0 0 0,0 0 1 0 0,-1-1-1 0 0,1-1 0 0 0,-1 1 0 0 0,14-2 0 0 0,0-1-84 0 0,-1 0-1 0 0,0-2 0 0 0,1-1 1 0 0,25-9-1 0 0,-24 8-141 0 0,-15 4 0 0 0,0 1 0 0 0,-1-2 0 0 0,1 1 0 0 0,12-7 0 0 0,-19 9 0 0 0,0 0 0 0 0,0 0 0 0 0,1 0 0 0 0,-1-1 0 0 0,0 1 0 0 0,1 0 0 0 0,-1 0 0 0 0,0 0 0 0 0,0-1 0 0 0,0 1 0 0 0,1 0 0 0 0,-1 0 0 0 0,0-1 0 0 0,0 1 0 0 0,0 0 0 0 0,1 0 0 0 0,-1-1 0 0 0,0 1 0 0 0,0 0 0 0 0,0 0 0 0 0,0-1 0 0 0,0 1 0 0 0,0 0 0 0 0,0-1 0 0 0,0 1 0 0 0,0 0 0 0 0,0-1 0 0 0,0 1 0 0 0,0 0 0 0 0,0-1 0 0 0,0 1 0 0 0,0 0 0 0 0,0 0 0 0 0,0-1 0 0 0,0 1 0 0 0,0 0 0 0 0,0-1 0 0 0,0 1 0 0 0,0 0 0 0 0,-1-1 0 0 0,-9-6 0 0 0,7 4 0 0 0,3 3 0 0 0,0 0 0 0 0,0 0 0 0 0,-1 0 0 0 0,1 0 0 0 0,0-1 0 0 0,0 1 0 0 0,0 0 0 0 0,0 0 0 0 0,0 0 0 0 0,-1 0 0 0 0,1-1 0 0 0,0 1 0 0 0,0 0 0 0 0,0 0 0 0 0,0 0 0 0 0,0-1 0 0 0,0 1 0 0 0,0 0 0 0 0,0 0 0 0 0,0-1 0 0 0,0 1 0 0 0,0 0 0 0 0,0 0 0 0 0,0 0 0 0 0,0-1 0 0 0,0 1 0 0 0,0 0 0 0 0,0 0 0 0 0,0-1 0 0 0,0 1 0 0 0,0 0 0 0 0,0 0 0 0 0,0 0 0 0 0,0-1 0 0 0,0 1 0 0 0,1 0 0 0 0,-1 0 0 0 0,0 0 0 0 0,0-1 0 0 0,0 1 0 0 0,0 0 0 0 0,0 0 0 0 0,1 0 0 0 0,-1 0 0 0 0,0 0 0 0 0,0-1 0 0 0,0 1 0 0 0,1 0 0 0 0,-1 0 0 0 0,0 0 0 0 0,26-13 0 0 0,-22 12 0 0 0,0-1 0 0 0,0 0 0 0 0,1 0 0 0 0,-1 0 0 0 0,0 0 0 0 0,0-1 0 0 0,-1 1 0 0 0,1-1 0 0 0,-1 0 0 0 0,1-1 0 0 0,4-5 0 0 0,-3 1 0 0 0,-4 7-34 0 0,-1 1-1 0 0,0-1 0 0 0,1 1 1 0 0,-1-1-1 0 0,0 1 0 0 0,0-1 1 0 0,1 0-1 0 0,-1 1 0 0 0,0-1 1 0 0,0 1-1 0 0,0-1 0 0 0,0 0 1 0 0,0 1-1 0 0,0-1 0 0 0,0 1 1 0 0,0-1-1 0 0,0 0 0 0 0,0 1 1 0 0,0-1-1 0 0,0 0 0 0 0,0 1 1 0 0,0-1-1 0 0,-1 1 0 0 0,1-1 1 0 0,0 1-1 0 0,0-1 0 0 0,-1 0 1 0 0,1 1-1 0 0,0-1 0 0 0,-1 1 1 0 0,1-1-1 0 0,-1 1 0 0 0,1 0 1 0 0,0-1-1 0 0,-1 1 0 0 0,1-1 1 0 0,-1 1-1 0 0,1 0 0 0 0,-1-1 1 0 0,0 1-1 0 0,1 0 0 0 0,-1-1 1 0 0,1 1-1 0 0,-1 0 0 0 0,1 0 1 0 0,-1 0-1 0 0,0 0 0 0 0,1 0 1 0 0,-1 0-1 0 0,0-1 0 0 0,1 1 1 0 0,-1 0-1 0 0,1 1 0 0 0,-1-1 1 0 0,0 0-1 0 0,0 0 0 0 0,-16 3-113 0 0,1 1-1 0 0,0 1 0 0 0,0 0 1 0 0,-24 11-1 0 0,-58 36-1159 0 0,88-47 1311 0 0,-19 13-5 0 0,1 1 0 0 0,0 1 0 0 0,2 2 0 0 0,0 0 0 0 0,2 2 0 0 0,0 1 0 0 0,-20 29 0 0 0,39-47 85 0 0,0 0 0 0 0,0 0 0 0 0,1 1 0 0 0,0 0 0 0 0,1 0 0 0 0,0 0 0 0 0,0 1 0 0 0,1-1 0 0 0,0 0 0 0 0,0 1 0 0 0,0 10 0 0 0,2-14-39 0 0,-1-1-1 0 0,2 1 0 0 0,-1 0 0 0 0,0-1 1 0 0,1 1-1 0 0,0-1 0 0 0,0 1 1 0 0,0-1-1 0 0,1 1 0 0 0,-1-1 1 0 0,1 0-1 0 0,0 0 0 0 0,0 0 0 0 0,1 0 1 0 0,-1 0-1 0 0,1 0 0 0 0,0 0 1 0 0,0-1-1 0 0,0 0 0 0 0,0 1 1 0 0,1-1-1 0 0,5 4 0 0 0,-1-2-27 0 0,0-1 0 0 0,0 0-1 0 0,0 0 1 0 0,0-1 0 0 0,1 0-1 0 0,0-1 1 0 0,-1 1 0 0 0,1-2 0 0 0,0 1-1 0 0,0-1 1 0 0,18-1 0 0 0,2-1-222 0 0,0-2 0 0 0,38-9 0 0 0,-45 7-134 0 0,19-4-3665 0 0,-2-3-1405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5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0 10135 0 0,'0'0'231'0'0,"0"0"29"0"0,3 1 19 0 0,2 0-233 0 0,1 0-10 0 0,-1 1 0 0 0,1 0 0 0 0,0 0 0 0 0,5 3 0 0 0,-10-5-34 0 0,0 1 0 0 0,1-1 0 0 0,-1 1 0 0 0,0 0 0 0 0,0-1 1 0 0,-1 1-1 0 0,1 0 0 0 0,0 0 0 0 0,0 0 0 0 0,0-1 0 0 0,0 1 1 0 0,-1 0-1 0 0,1 0 0 0 0,0 0 0 0 0,-1 0 0 0 0,1 1 0 0 0,-1-1 1 0 0,1 0-1 0 0,-1 0 0 0 0,0 0 0 0 0,1 0 0 0 0,-1 0 0 0 0,0 1 1 0 0,0-1-1 0 0,0 0 0 0 0,0 0 0 0 0,0 2 0 0 0,-1 2-2 0 0,0 1 0 0 0,-1-1 0 0 0,1 0 0 0 0,-1 0 0 0 0,-1 0 0 0 0,-4 8 0 0 0,-21 29 0 0 0,9-15 0 0 0,-122 204 863 0 0,-38 60 362 0 0,-135 145-1225 0 0,255-366 72 0 0,58-69 299 0 0,1-1 117 0 0,0 0 21 0 0,0-2-66 0 0,0-4-424 0 0,1 1 0 0 0,0-1 0 0 0,0 1 0 0 0,0 0 0 0 0,1 0 0 0 0,0-1 0 0 0,5-8-1 0 0,22-37-3 0 0,-21 39-16 0 0,13-21 1 0 0,1 2 0 0 0,2 1 0 0 0,30-30 0 0 0,90-75 0 0 0,26 3 0 0 0,-155 122 104 0 0,1 0-1 0 0,0 2 0 0 0,1 0 1 0 0,0 0-1 0 0,0 2 1 0 0,0 0-1 0 0,1 1 1 0 0,23-4-1 0 0,-39 9-60 0 0,0 0 1 0 0,-1-1-1 0 0,1 1 1 0 0,0 0-1 0 0,-1 0 1 0 0,1 0-1 0 0,0 0 1 0 0,-1 1-1 0 0,1-1 1 0 0,0 0-1 0 0,-1 1 1 0 0,1-1-1 0 0,0 1 1 0 0,-1 0-1 0 0,1-1 1 0 0,-1 1-1 0 0,1 0 1 0 0,-1 0-1 0 0,0 0 1 0 0,1 0-1 0 0,-1 0 1 0 0,0 0-1 0 0,0 0 1 0 0,3 3-1 0 0,-3-2-37 0 0,0 0 0 0 0,0 1 0 0 0,0-1 0 0 0,0 0 0 0 0,-1 1 0 0 0,1-1 0 0 0,-1 1 0 0 0,1-1 0 0 0,-1 1 0 0 0,0-1 0 0 0,0 1 0 0 0,0-1 0 0 0,0 1 0 0 0,0-1 0 0 0,0 1 0 0 0,-2 2 0 0 0,-2 11 320 0 0,-1 0-1 0 0,-1-1 1 0 0,-10 21-1 0 0,-28 41 333 0 0,-20 28-640 0 0,-29 47-20 0 0,27-57-24 0 0,21-33-1912 0 0,44-61 1073 0 0,1-1-126 0 0,0 0-29 0 0,0 0-4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57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188 105 10135 0 0,'0'0'231'0'0,"0"0"29"0"0,0 1 19 0 0,-1 23-17 0 0,0-16-47 0 0,1 0 0 0 0,0 0 0 0 0,0-1 0 0 0,1 1-1 0 0,0 0 1 0 0,2 8 0 0 0,-3-14 297 0 0,8 6 512 0 0,-7-7-940 0 0,1 0 0 0 0,0 0 0 0 0,-1 0 1 0 0,1 0-1 0 0,0 0 0 0 0,0-1 0 0 0,-1 1 0 0 0,1-1 0 0 0,0 1 0 0 0,0-1 0 0 0,0 0 0 0 0,0 1 0 0 0,0-1 0 0 0,0 0 0 0 0,0-1 0 0 0,-1 1 0 0 0,5-1 0 0 0,32-9 854 0 0,-34 8-829 0 0,26-9 697 0 0,0-1 0 0 0,48-28 0 0 0,-61 30-766 0 0,-1-1-1 0 0,0-1 1 0 0,0-1 0 0 0,-1 0 0 0 0,21-25-1 0 0,-35 37-82 0 0,0 0 1 0 0,-1 0-1 0 0,1 0 0 0 0,0 0 1 0 0,0 0-1 0 0,-1 0 0 0 0,1 0 0 0 0,-1 0 1 0 0,1 0-1 0 0,-1 0 0 0 0,0 0 0 0 0,1-1 1 0 0,-1 1-1 0 0,0 0 0 0 0,0 0 0 0 0,0 0 1 0 0,0-1-1 0 0,0 1 0 0 0,0 0 1 0 0,0-2-1 0 0,-1 2-11 0 0,1 0 0 0 0,0 0 0 0 0,-1 0 0 0 0,0 1 0 0 0,1-1 0 0 0,-1 0 0 0 0,1 1 0 0 0,-1-1 0 0 0,0 0 0 0 0,1 1 0 0 0,-1-1 0 0 0,0 1 0 0 0,0-1 0 0 0,1 1 1 0 0,-1-1-1 0 0,0 1 0 0 0,0 0 0 0 0,0-1 0 0 0,0 1 0 0 0,0 0 0 0 0,1 0 0 0 0,-1 0 0 0 0,0 0 0 0 0,0 0 0 0 0,0 0 0 0 0,0 0 0 0 0,-1 0 0 0 0,-7 0-52 0 0,1 1-1 0 0,0 0 0 0 0,0 1 0 0 0,0 0 1 0 0,1 0-1 0 0,-1 1 0 0 0,-9 4 0 0 0,-51 28-646 0 0,57-28 728 0 0,-66 38 25 0 0,-116 92 0 0 0,182-128 94 0 0,0 0 0 0 0,1 1 0 0 0,0 0 0 0 0,1 0 0 0 0,-12 19 0 0 0,18-25-46 0 0,0 1 1 0 0,0 0-1 0 0,1 0 0 0 0,0 0 0 0 0,0 0 1 0 0,0 1-1 0 0,0-1 0 0 0,1 0 0 0 0,0 1 1 0 0,0-1-1 0 0,1 1 0 0 0,-1-1 0 0 0,1 1 1 0 0,0-1-1 0 0,1 1 0 0 0,1 8 0 0 0,-1-8-5 0 0,1 0 1 0 0,0 0-1 0 0,1 0 0 0 0,-1-1 0 0 0,1 1 0 0 0,0-1 1 0 0,1 0-1 0 0,-1 0 0 0 0,8 8 0 0 0,1-1 16 0 0,1 0 0 0 0,18 12-1 0 0,-24-19-183 0 0,0-1 0 0 0,1 1 0 0 0,0-2 1 0 0,0 1-1 0 0,0-1 0 0 0,0 0 0 0 0,0-1 0 0 0,1 0 0 0 0,-1 0 0 0 0,1-1 0 0 0,-1 0 0 0 0,1-1 0 0 0,-1 0 0 0 0,1 0 1 0 0,0-1-1 0 0,-1 0 0 0 0,1 0 0 0 0,12-4 0 0 0,11-5-5334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5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70 11975 0 0,'1'-1'267'0'0,"6"-4"-6"0"0,-4 3-174 0 0,1-1 0 0 0,-1 0 0 0 0,0 1 0 0 0,0-1 1 0 0,0-1-1 0 0,0 1 0 0 0,0 0 0 0 0,2-5 0 0 0,-5 8-87 0 0,0 0 0 0 0,1-1 0 0 0,-1 1 0 0 0,0-1 0 0 0,0 1 0 0 0,0 0 0 0 0,1-1 0 0 0,-1 1 0 0 0,0-1 0 0 0,0 1 0 0 0,0 0 0 0 0,0-1 0 0 0,0 1 0 0 0,0-1 0 0 0,0 1 0 0 0,0 0 0 0 0,0-1 0 0 0,0 1 0 0 0,0-1 0 0 0,0 1 0 0 0,0-1 0 0 0,0 1 0 0 0,-1 0 0 0 0,1-1 0 0 0,0 1 0 0 0,0 0 0 0 0,0-1 0 0 0,-1 1 0 0 0,1-1 0 0 0,0 1 0 0 0,0 0 0 0 0,-1 0 0 0 0,1-1 0 0 0,0 1 0 0 0,-1 0 0 0 0,1-1 0 0 0,-1 1 0 0 0,1-1 0 0 0,-2 0-1 0 0,1-1 0 0 0,-1 1 0 0 0,1-1 0 0 0,-1 1 0 0 0,0 0 0 0 0,0-1 0 0 0,0 1 0 0 0,0 0 0 0 0,1 0-1 0 0,-1 0 1 0 0,-1 0 0 0 0,1 1 0 0 0,0-1 0 0 0,0 1 0 0 0,0-1 0 0 0,0 1 0 0 0,0-1 0 0 0,0 1 0 0 0,-1 0 0 0 0,-1 0-1 0 0,-7 1 93 0 0,-1 0 0 0 0,-18 4 0 0 0,21-3 95 0 0,-41 8 616 0 0,-53 19 0 0 0,91-25-745 0 0,0 0-1 0 0,1 1 1 0 0,0 1-1 0 0,0 0 1 0 0,-18 13 0 0 0,25-16-18 0 0,-1 1 0 0 0,1 0 1 0 0,0 0-1 0 0,0 0 1 0 0,1 0-1 0 0,-1 0 1 0 0,1 1-1 0 0,0 0 0 0 0,0 0 1 0 0,0 0-1 0 0,1 0 1 0 0,0 0-1 0 0,0 0 0 0 0,-2 11 1 0 0,0 0 146 0 0,0 0 0 0 0,0 1 1 0 0,-2-2-1 0 0,0 1 0 0 0,-11 21 0 0 0,8-18-186 0 0,0 1 0 0 0,2 0 0 0 0,0 0 0 0 0,-6 35 0 0 0,13-55 0 0 0,0 1 0 0 0,-1-1 0 0 0,1 1 0 0 0,0 0 0 0 0,0-1 0 0 0,0 1 0 0 0,0-1 0 0 0,0 1 0 0 0,0-1 0 0 0,0 1 0 0 0,1-1 0 0 0,-1 1 0 0 0,0-1 0 0 0,0 1 0 0 0,0-1 0 0 0,0 1 0 0 0,1-1 0 0 0,-1 1 0 0 0,0-1 0 0 0,1 1 0 0 0,-1-1 0 0 0,0 1 0 0 0,1-1 0 0 0,-1 0 0 0 0,0 1 0 0 0,1-1 0 0 0,-1 1 0 0 0,1-1 0 0 0,-1 0 0 0 0,1 0 0 0 0,-1 1 0 0 0,1-1 0 0 0,-1 0 0 0 0,1 0 0 0 0,-1 1 0 0 0,1-1 0 0 0,-1 0 0 0 0,1 0 0 0 0,-1 0 0 0 0,1 0 0 0 0,-1 0 0 0 0,1 0 0 0 0,-1 0 0 0 0,1 0 0 0 0,-1 0 0 0 0,1 0 0 0 0,0 0 0 0 0,0 0 0 0 0,5-1 87 0 0,-1 1-1 0 0,0-1 0 0 0,0 0 0 0 0,0-1 1 0 0,0 1-1 0 0,0-1 0 0 0,0 0 1 0 0,7-4-1 0 0,37-24 960 0 0,-43 26-986 0 0,195-135 105 0 0,-173 120-829 0 0,0 2 0 0 0,32-15 0 0 0,-54 29 728 0 0,-5 3 274 0 0,0 0-251 0 0,0 1 1 0 0,0 0-1 0 0,0 0 0 0 0,-1 0 1 0 0,1 0-1 0 0,0 0 1 0 0,-1 0-1 0 0,1 0 1 0 0,-1 0-1 0 0,1 0 1 0 0,-1 0-1 0 0,1 0 1 0 0,-1 0-1 0 0,0 0 1 0 0,1 1-1 0 0,-1-1 1 0 0,0 2-1 0 0,-3 5-79 0 0,0 0-1 0 0,0 1 1 0 0,-1-1-1 0 0,0-1 1 0 0,-1 1-1 0 0,-9 12 1 0 0,3-6-154 0 0,0-1 0 0 0,-21 18 0 0 0,16-19-355 0 0,12-10 392 0 0,1 0 0 0 0,0 0 0 0 0,0 1 0 0 0,0-1 0 0 0,-3 5 0 0 0,5-7 38 0 0,1 1 1 0 0,-1 0-1 0 0,1-1 0 0 0,-1 1 0 0 0,1 0 1 0 0,0-1-1 0 0,0 1 0 0 0,-1 0 0 0 0,1-1 1 0 0,0 1-1 0 0,0 0 0 0 0,0 0 0 0 0,0-1 1 0 0,0 1-1 0 0,0 0 0 0 0,0 0 0 0 0,0-1 1 0 0,0 1-1 0 0,0 0 0 0 0,0 0 0 0 0,0-1 1 0 0,0 1-1 0 0,1 0 0 0 0,-1-1 0 0 0,0 1 1 0 0,1 0-1 0 0,-1-1 0 0 0,0 1 1 0 0,1 0-1 0 0,-1-1 0 0 0,1 2 0 0 0,1-1-198 0 0,-1 0 0 0 0,1 0 0 0 0,-1 0 0 0 0,1 0 0 0 0,-1-1 0 0 0,1 1 0 0 0,0 0 0 0 0,0-1 0 0 0,-1 1 0 0 0,1-1 0 0 0,0 0 0 0 0,0 1-1 0 0,-1-1 1 0 0,1 0 0 0 0,0 0 0 0 0,0 0 0 0 0,2-1 0 0 0,3 1-785 0 0,11 1-739 0 0,-1-2-1 0 0,32-4 1 0 0,35-13 515 0 0,13-1 2577 0 0,-90 18-657 0 0,39-3 3103 0 0,-43 4-3418 0 0,0 0-1 0 0,0 0 1 0 0,0 0-1 0 0,0 1 1 0 0,0-1-1 0 0,0 1 1 0 0,0 0-1 0 0,0 0 1 0 0,0 0 0 0 0,-1 0-1 0 0,1 0 1 0 0,3 3-1 0 0,-6-4-239 0 0,1 1 0 0 0,0 0 0 0 0,-1 0 0 0 0,1 0 0 0 0,-1 0 0 0 0,1-1-1 0 0,-1 1 1 0 0,0 0 0 0 0,1 0 0 0 0,-1 0 0 0 0,0 0 0 0 0,1 0 0 0 0,-1 0-1 0 0,0 0 1 0 0,0 0 0 0 0,0 0 0 0 0,0 2 0 0 0,-2 15 593 0 0,0-13-582 0 0,1 0 0 0 0,-1 0 0 0 0,0-1 0 0 0,0 1-1 0 0,0 0 1 0 0,0-1 0 0 0,-1 0 0 0 0,0 1 0 0 0,0-1-1 0 0,0 0 1 0 0,-1 0 0 0 0,1-1 0 0 0,-1 1 0 0 0,0-1 0 0 0,0 0-1 0 0,0 0 1 0 0,0 0 0 0 0,-1 0 0 0 0,1-1 0 0 0,-1 0-1 0 0,-6 3 1 0 0,3-2-77 0 0,0-1 0 0 0,-1 0 0 0 0,1 0 1 0 0,-9 0-1 0 0,14-2 7 0 0,-1 0 0 0 0,0 0 0 0 0,0 0 0 0 0,0-1 0 0 0,1 1 0 0 0,-1-1 0 0 0,0 0 0 0 0,0-1 1 0 0,1 1-1 0 0,-1 0 0 0 0,-3-3 0 0 0,4 3 89 0 0,0-1 0 0 0,0 1 0 0 0,1-1 0 0 0,-1 0 1 0 0,0 0-1 0 0,1 0 0 0 0,-1 0 0 0 0,1-1 0 0 0,-1 1 0 0 0,1-1 0 0 0,0 1 0 0 0,0-1 1 0 0,1 0-1 0 0,-1 0 0 0 0,0 0 0 0 0,1 0 0 0 0,0 0 0 0 0,-1 0 0 0 0,1 0 0 0 0,0 0 1 0 0,1 0-1 0 0,-1-1 0 0 0,1 1 0 0 0,-1 0 0 0 0,1-6 0 0 0,0 0-72 0 0,1-1 0 0 0,0 1-1 0 0,0 0 1 0 0,1 0 0 0 0,0 0 0 0 0,0 0-1 0 0,1 0 1 0 0,0 0 0 0 0,1 1 0 0 0,0-1-1 0 0,0 1 1 0 0,1 0 0 0 0,0 1 0 0 0,0-1 0 0 0,13-12-1 0 0,6-5-316 0 0,1 1 0 0 0,53-37 0 0 0,-67 52 104 0 0,10-6 88 0 0,1 1 1 0 0,0 1-1 0 0,1 1 0 0 0,1 2 1 0 0,0 0-1 0 0,0 1 0 0 0,0 1 0 0 0,1 1 1 0 0,0 2-1 0 0,1 0 0 0 0,-1 2 1 0 0,1 0-1 0 0,29 2 0 0 0,-49 1 80 0 0,-1 1 0 0 0,1-1 0 0 0,0 1 0 0 0,-1 0 0 0 0,1 0 0 0 0,-1 1 0 0 0,0 0 0 0 0,1 0 0 0 0,-1 0 0 0 0,0 0 0 0 0,6 5 0 0 0,-8-5 0 0 0,-1 0 0 0 0,1 0 0 0 0,-1 1 0 0 0,0-1 0 0 0,1 1 0 0 0,-1-1 0 0 0,0 1 0 0 0,0 0 0 0 0,-1 0 0 0 0,1 0 0 0 0,-1 0 0 0 0,1 0 0 0 0,-1 0 0 0 0,0 0 0 0 0,0 1 0 0 0,0-1 0 0 0,-1 0 0 0 0,1 1 0 0 0,-1 4 0 0 0,1 1 0 0 0,-2-1 0 0 0,1 0 0 0 0,-1 0 0 0 0,0 1 0 0 0,-1-1 0 0 0,0 0 0 0 0,-1 0 0 0 0,1 0 0 0 0,-1 0 0 0 0,-1-1 0 0 0,1 1 0 0 0,-1-1 0 0 0,-1 0 0 0 0,0 0 0 0 0,0 0 0 0 0,0-1 0 0 0,0 0 0 0 0,-1 0 0 0 0,-10 8 0 0 0,-7 4 0 0 0,-1-1 0 0 0,0-1 0 0 0,-1-1 0 0 0,-33 14 0 0 0,30-18-827 0 0,1 0 0 0 0,-2-2 0 0 0,-44 9 0 0 0,68-17 399 0 0,0 0 0 0 0,0-1 0 0 0,0 1 0 0 0,0-1-1 0 0,-1 0 1 0 0,-4-1 0 0 0,-6-2-1107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3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13 10135 0 0,'0'0'231'0'0,"0"0"29"0"0,0 0 19 0 0,0-5 266 0 0,-1 2 3112 0 0,0 2-3576 0 0,-1 1 0 0 0,1-1-1 0 0,0 0 1 0 0,0 1-1 0 0,-1-1 1 0 0,1 1 0 0 0,-1 0-1 0 0,1-1 1 0 0,0 1 0 0 0,-1 0-1 0 0,1 0 1 0 0,-1 0-1 0 0,1 0 1 0 0,0 0 0 0 0,-1 0-1 0 0,1 1 1 0 0,0-1 0 0 0,-1 0-1 0 0,1 1 1 0 0,0-1 0 0 0,-1 1-1 0 0,1-1 1 0 0,0 1-1 0 0,-1-1 1 0 0,1 1 0 0 0,0 0-1 0 0,0 0 1 0 0,0 0 0 0 0,0 0-1 0 0,0 0 1 0 0,-1 1-1 0 0,-4 3 146 0 0,1 0 0 0 0,0 1-1 0 0,1 0 1 0 0,-8 11-1 0 0,-7 18-103 0 0,2 1-1 0 0,1 1 1 0 0,2 1 0 0 0,-12 45-1 0 0,21-64-121 0 0,-89 286 0 0 0,49-186 0 0 0,42-110 0 0 0,0 0 0 0 0,0 1 0 0 0,-1 12 0 0 0,4-10-534 0 0,2-10 599 0 0,-1 2-4582 0 0,-1-4-937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58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3 13823 0 0,'4'-2'445'0'0,"-4"2"-428"0"0,0 0-1 0 0,0 0 1 0 0,0 0-1 0 0,0 0 1 0 0,0 0-1 0 0,0 0 1 0 0,0 0-1 0 0,0 0 1 0 0,0 0-1 0 0,0 0 1 0 0,0 0-1 0 0,0 1 0 0 0,0-1 1 0 0,0 0-1 0 0,0 0 1 0 0,0 0-1 0 0,0 0 1 0 0,0 0-1 0 0,0 0 1 0 0,0 0-1 0 0,0 0 1 0 0,0 0-1 0 0,0 0 1 0 0,0 0-1 0 0,0 0 1 0 0,0 0-1 0 0,0 0 1 0 0,0 0-1 0 0,0 0 1 0 0,0 1-1 0 0,1-1 1 0 0,-1 0-1 0 0,0 0 1 0 0,0 0-1 0 0,0 0 1 0 0,0 0-1 0 0,0 0 1 0 0,0 0-1 0 0,0 0 1 0 0,0 0-1 0 0,0 0 1 0 0,0 0-1 0 0,0 0 1 0 0,0 0-1 0 0,0 0 1 0 0,0 0-1 0 0,0 0 0 0 0,1 0 1 0 0,-1 0-1 0 0,0 0 1 0 0,0 0-1 0 0,0 0 1 0 0,0 0-1 0 0,0 0 1 0 0,0 0-1 0 0,0 0 1 0 0,0 0-1 0 0,0 0 1 0 0,0 0-1 0 0,0-1 1 0 0,0 1-1 0 0,0 0 1 0 0,0 0-1 0 0,-3 9-13 0 0,-1-1-1 0 0,0 0 1 0 0,0 0-1 0 0,-1 0 0 0 0,-11 13 1 0 0,-35 36-5 0 0,27-33 1 0 0,-158 195 1 0 0,-5 4 0 0 0,163-198 0 0 0,-63 75 0 0 0,79-89 0 0 0,0 1 0 0 0,1-1 0 0 0,0 1 0 0 0,1 1 0 0 0,0-1 0 0 0,1 1 0 0 0,-5 19 0 0 0,10-30-58 0 0,-1 0 0 0 0,1 1 0 0 0,0-1 0 0 0,0 0 0 0 0,0 0 0 0 0,0 0 0 0 0,0 1 0 0 0,1-1 0 0 0,-1 0 0 0 0,1 0 0 0 0,-1 0 0 0 0,1 0 0 0 0,0 0 0 0 0,0 0 0 0 0,0 0 0 0 0,0 0 0 0 0,0 0 0 0 0,0 0 0 0 0,0 0 0 0 0,1-1 0 0 0,-1 1 0 0 0,1 0 0 0 0,1 1 0 0 0,6 3-454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2:5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64 11975 0 0,'12'-7'310'0'0,"-1"-2"0"0"0,0 1 0 0 0,11-11 0 0 0,-3-1 3242 0 0,-28 28-3101 0 0,-1 1-1 0 0,1-1 0 0 0,-1-1 0 0 0,-17 10 1 0 0,-10 8-63 0 0,-87 58-372 0 0,6-11-16 0 0,10-6 0 0 0,106-65 0 0 0,-1 1 0 0 0,-1 1 0 0 0,1-1 0 0 0,0 1 0 0 0,0-1 0 0 0,0 1 0 0 0,0 0 0 0 0,0 0 0 0 0,0 0 0 0 0,1 0 0 0 0,-3 5 0 0 0,2 2 0 0 0,3-8 8 0 0,1-1 0 0 0,-1 0 0 0 0,1 1 0 0 0,-1-1 0 0 0,1 0-1 0 0,-1 1 1 0 0,1-1 0 0 0,0 0 0 0 0,-1 0 0 0 0,1 0 0 0 0,0 0 0 0 0,0 1-1 0 0,0-1 1 0 0,0 0 0 0 0,0 0 0 0 0,0-1 0 0 0,0 1 0 0 0,0 0 0 0 0,1 0-1 0 0,1 1 1 0 0,30 11 846 0 0,-20-9-433 0 0,8 4-534 0 0,1 1 1 0 0,-1 1-1 0 0,-1 1 0 0 0,26 18 0 0 0,-38-23 50 0 0,0 0 0 0 0,-1 1 0 0 0,0 0 0 0 0,0 0 0 0 0,-1 0 0 0 0,1 1 0 0 0,-2 0 0 0 0,1 0 0 0 0,-1 1-1 0 0,0-1 1 0 0,-1 1 0 0 0,6 17 0 0 0,-5-12 70 0 0,-2 0 0 0 0,0 1 1 0 0,0-1-1 0 0,-1 1 0 0 0,-1-1 0 0 0,0 1 0 0 0,-1-1 0 0 0,-4 27 0 0 0,4-39 99 0 0,-1 0 0 0 0,1 0 0 0 0,-1 0 1 0 0,1 0-1 0 0,-1 0 0 0 0,0 0 0 0 0,0 0 0 0 0,0 0 0 0 0,0 0 0 0 0,-1 0 0 0 0,1-1 0 0 0,0 1 0 0 0,-1 0 1 0 0,1-1-1 0 0,-1 1 0 0 0,1-1 0 0 0,-1 0 0 0 0,0 0 0 0 0,0 1 0 0 0,1-1 0 0 0,-1 0 0 0 0,0 0 0 0 0,0-1 1 0 0,0 1-1 0 0,0 0 0 0 0,0-1 0 0 0,0 1 0 0 0,-1-1 0 0 0,1 0 0 0 0,0 1 0 0 0,0-1 0 0 0,-4 0 0 0 0,-6-1 12 0 0,0-1 0 0 0,-1 0 0 0 0,1 0 0 0 0,-19-7 0 0 0,16 5-233 0 0,-57-14 115 0 0,69 17 4 0 0,1 1 1 0 0,0-1-1 0 0,-1 0 0 0 0,1 0 0 0 0,0 0 0 0 0,-1 0 0 0 0,1 0 1 0 0,0 0-1 0 0,-2-3 0 0 0,2 3-357 0 0,0-1 0 0 0,0 0 0 0 0,0 0 0 0 0,0 0 0 0 0,1-1-1 0 0,-1 1 1 0 0,1 0 0 0 0,0-1 0 0 0,0 1 0 0 0,0-1 0 0 0,0 1 0 0 0,0-1 0 0 0,0 1 0 0 0,0-1 0 0 0,1 0 0 0 0,0 1 0 0 0,-1-1-1 0 0,1 0 1 0 0,0-3 0 0 0,2-16-2203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0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0,'0'0'608'0'0,"0"0"128"0"0,0 0-584 0 0,0 0-152 0 0,0 0 0 0 0,0 0 0 0 0,0 0 0 0 0,0 0 0 0 0,9 9 0 0 0,-9-9 0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02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1001 10135 0 0,'0'0'231'0'0,"0"0"29"0"0,-1 2 19 0 0,-3 5-41 0 0,-1-1-44 0 0,4-5 552 0 0,1-1 232 0 0,0 0 40 0 0,0 0-63 0 0,0 0-290 0 0,0 0-121 0 0,0 0-28 0 0,0 0-4 0 0,0 0 0 0 0,0 0 0 0 0,0 0 0 0 0,0 0-68 0 0,19-13-272 0 0,46-46 770 0 0,109-127-1 0 0,-98 94-776 0 0,108-119-165 0 0,-49 66 0 0 0,151-156 0 0 0,-277 292 0 0 0,-9 9 0 0 0,0 0 0 0 0,0 0 0 0 0,0 1 0 0 0,-1-1 0 0 0,1 0 0 0 0,0 0 0 0 0,0 0 0 0 0,0 0 0 0 0,0 1 0 0 0,0-1 0 0 0,0 0 0 0 0,0 0 0 0 0,0 0 0 0 0,0 1 0 0 0,0-1 0 0 0,0 0 0 0 0,0 0 0 0 0,0 0 0 0 0,1 0 0 0 0,-1 1 0 0 0,0-1 0 0 0,0 0 0 0 0,0 0 0 0 0,0 0 0 0 0,0 0 0 0 0,0 1 0 0 0,0-1 0 0 0,0 0 0 0 0,0 0 0 0 0,1 0 0 0 0,-1 0 0 0 0,0 0 0 0 0,0 0 0 0 0,0 0 0 0 0,0 1 0 0 0,0-1 0 0 0,1 0 0 0 0,-1 0 0 0 0,0 0 0 0 0,0 0 0 0 0,0 0 0 0 0,0 0 0 0 0,1 0 0 0 0,-1 0 0 0 0,0 0 0 0 0,0 0 0 0 0,0 0 0 0 0,1 0 0 0 0,-1 0 0 0 0,0 0 0 0 0,0 0 0 0 0,0 0 0 0 0,0 0 0 0 0,1 0 0 0 0,-1 0 0 0 0,0 0 0 0 0,0 0 0 0 0,0 0 0 0 0,0 0 0 0 0,1 0 0 0 0,-1-1 0 0 0,0 1 0 0 0,0 0 0 0 0,0 0 0 0 0,0 0 0 0 0,0 0 0 0 0,1-1 0 0 0,-3 14 0 0 0,2-13 0 0 0,-5 21 0 0 0,-1 0 0 0 0,0-1 0 0 0,-11 21 0 0 0,-32 57 0 0 0,-7 16 0 0 0,-36 167 0 0 0,86-261 0 0 0,-5 22 0 0 0,-11 69 0 0 0,20-90 0 0 0,0 0 0 0 0,2 0 0 0 0,0 0 0 0 0,1 0 0 0 0,6 29 0 0 0,-5-40-62 0 0,0 0-1 0 0,2-1 0 0 0,-1 1 1 0 0,1-1-1 0 0,0 0 1 0 0,1 0-1 0 0,0 0 1 0 0,1 0-1 0 0,-1-1 0 0 0,2 0 1 0 0,-1 0-1 0 0,1-1 1 0 0,12 11-1 0 0,-17-17-357 0 0,0 0 0 0 0,0 0 1 0 0,0 0-1 0 0,0 0 0 0 0,0 0 0 0 0,1-1 0 0 0,-1 1 0 0 0,3 0 0 0 0,1 0-3383 0 0,3 1-1811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02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0 227 13823 0 0,'0'0'315'0'0,"0"0"45"0"0,0 0 21 0 0,0 0-49 0 0,2-3-220 0 0,17-20 161 0 0,2 1 0 0 0,39-33 0 0 0,-57 52-157 0 0,20-17 888 0 0,48-31 0 0 0,-55 42-773 0 0,-1 0 1 0 0,1 1-1 0 0,1 1 1 0 0,26-8-1 0 0,-30 13-231 0 0,-1 3-93 0 0,-9 2-560 0 0,-3-3 106 0 0,1 1-5920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0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40 15663 0 0,'1'-1'356'0'0,"41"-36"1444"0"0,-41 36-1313 0 0,-1 1 22 0 0,0 0-66 0 0,-4 13-278 0 0,-3-1 116 0 0,0 1-1 0 0,-1-1 0 0 0,0-1 0 0 0,0 0 1 0 0,-2 0-1 0 0,-19 19 0 0 0,-9 9-194 0 0,-110 138-86 0 0,121-140 0 0 0,26-36 0 0 0,1 0 0 0 0,-1 0 0 0 0,1 0 0 0 0,-1 0 0 0 0,1 0 0 0 0,-1 0 0 0 0,1 0 0 0 0,0 0 0 0 0,-1 0 0 0 0,1 0 0 0 0,0 0 0 0 0,0 1 0 0 0,0-1 0 0 0,0 0 0 0 0,0 0 0 0 0,0 0 0 0 0,0 0 0 0 0,0 0 0 0 0,0 0 0 0 0,1 0 0 0 0,-1 0 0 0 0,0 0 0 0 0,1 0 0 0 0,-1 0 0 0 0,1 0 0 0 0,-1 0 0 0 0,1 0 0 0 0,-1 0 0 0 0,1 0 0 0 0,0 0 0 0 0,-1 0 0 0 0,1 0 0 0 0,0-1 0 0 0,0 1 0 0 0,0 0 0 0 0,0-1 0 0 0,-1 1 0 0 0,1 0 0 0 0,0-1 0 0 0,0 1 0 0 0,0-1 0 0 0,0 0 0 0 0,0 1 0 0 0,0-1 0 0 0,2 1 0 0 0,-3-1 0 0 0,8 3 0 0 0,0-1 1 0 0,0 1-1 0 0,0-2 0 0 0,1 1 0 0 0,15 0 1 0 0,45-3-7 0 0,-26 0-54 0 0,-21 1-1231 0 0,32-5 0 0 0,-31 1-5535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0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15663 0 0,'0'0'719'0'0,"0"0"-20"0"0,2 0-374 0 0,11 2 169 0 0,-1-1 0 0 0,1-1 0 0 0,-1 1-1 0 0,1-2 1 0 0,-1 0 0 0 0,25-5 0 0 0,93-22 293 0 0,-86 20-3086 0 0,0 1-3629 0 0,-27 4 128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0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17503 0 0,'0'0'399'0'0,"0"0"60"0"0,0 0 21 0 0,0 0-59 0 0,2 0-276 0 0,11 2 101 0 0,0-2 1 0 0,0 0-1 0 0,0 0 0 0 0,16-3 0 0 0,53-12 713 0 0,-68 12-1085 0 0,159-20 58 0 0,-118 17-740 0 0,-39 4 300 0 0,-1-3-4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06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60 10135 0 0,'37'-15'863'0'0,"46"-17"-592"0"0,-72 28 14 0 0,0-3 4284 0 0,-10 5-398 0 0,-12 8-2994 0 0,2 0-1177 0 0,0 2 0 0 0,-12 10 0 0 0,-7 6 0 0 0,-71 59 0 0 0,-6-13 0 0 0,80-55 0 0 0,1 1 0 0 0,0 1 0 0 0,-37 37 0 0 0,48-42 0 0 0,1 1 0 0 0,1 1 0 0 0,0 0 0 0 0,1 0 0 0 0,0 1 0 0 0,1 1 0 0 0,-11 24 0 0 0,17-29 0 0 0,2 2 0 0 0,4-9 0 0 0,-2-3 0 0 0,2 1 0 0 0,-1 0 0 0 0,0 1 0 0 0,1-1 0 0 0,-1 0 0 0 0,1 0 0 0 0,0-1 0 0 0,-1 1 0 0 0,1 0 0 0 0,0-1 0 0 0,0 0 0 0 0,0 0 0 0 0,0 0 0 0 0,1 0 0 0 0,-1 0 0 0 0,3 0 0 0 0,7 1 0 0 0,1-1 0 0 0,18-1 0 0 0,-16 0 0 0 0,45-2 0 0 0,-27 0 0 0 0,35 3 0 0 0,-58 1 0 0 0,-1 1 0 0 0,-1 0 72 0 0,-9-3-39 0 0,0 1 0 0 0,0-1-1 0 0,0 0 1 0 0,0 1 0 0 0,0-1 0 0 0,0 0 0 0 0,0 1-1 0 0,0-1 1 0 0,0 0 0 0 0,0 1 0 0 0,0-1-1 0 0,0 0 1 0 0,0 1 0 0 0,0-1 0 0 0,-1 0-1 0 0,1 1 1 0 0,0-1 0 0 0,0 0 0 0 0,0 0 0 0 0,-1 1-1 0 0,1-1 1 0 0,0 0 0 0 0,0 0 0 0 0,0 1-1 0 0,-1-1 1 0 0,1 0 0 0 0,-8 8 450 0 0,-5 3-791 0 0,-1-1-1 0 0,0-1 1 0 0,-22 11 0 0 0,21-12 270 0 0,0 0 0 0 0,2 0 1 0 0,-26 21-1 0 0,-12 13 1422 0 0,29-24-1661 0 0,21-18-223 0 0,1 0 59 0 0,0 0 355 0 0,0 0 407 0 0,0 0 154 0 0,0 0 33 0 0,0 0-65 0 0,2 0-294 0 0,29-3-133 0 0,-20 3-266 0 0,0 0 0 0 0,0 0 0 0 0,0 1 0 0 0,0 0 0 0 0,17 5 0 0 0,-18-4-162 0 0,-9-1 733 0 0,2-1 154 0 0,6 2 33 0 0,-7-1-65 0 0,0-1-294 0 0,7 2-133 0 0,-64 28-16 0 0,21-7-17 0 0,1 1 0 0 0,-35 32 0 0 0,-51 64-1316 0 0,83-77 1029 0 0,-56 87 0 0 0,86-120 304 0 0,-29 48 0 0 0,32-52 0 0 0,0 1 0 0 0,0-1 0 0 0,0 1 0 0 0,1 0 0 0 0,0 0 0 0 0,1 0 0 0 0,-1 8 0 0 0,1-14 23 0 0,1 0 0 0 0,0 0 0 0 0,0 0-1 0 0,0 0 1 0 0,0 1 0 0 0,1-1 0 0 0,-1 0-1 0 0,0 0 1 0 0,0 0 0 0 0,1 0 0 0 0,-1 0 0 0 0,0 0-1 0 0,1 0 1 0 0,-1 0 0 0 0,1 0 0 0 0,0 0 0 0 0,-1 0-1 0 0,1 0 1 0 0,0 0 0 0 0,-1 0 0 0 0,1-1-1 0 0,1 2 1 0 0,0-1 73 0 0,1 1-1 0 0,-1-1 1 0 0,0 0-1 0 0,1 0 1 0 0,-1 0-1 0 0,1-1 1 0 0,-1 1 0 0 0,5 0-1 0 0,4 0-11 0 0,1-1 1 0 0,-1 0-1 0 0,0-1 0 0 0,0 0 1 0 0,0-1-1 0 0,11-3 0 0 0,-1 1-66 0 0,45-11-18 0 0,25-5 0 0 0,-80 19 0 0 0,0 0 0 0 0,0 0 0 0 0,1 1 0 0 0,-1 1 0 0 0,0 0 0 0 0,12 2 0 0 0,-13 1-201 0 0,-10-2-80 0 0,1 0 0 0 0,0 0 0 0 0,-1-1 0 0 0,1 1 0 0 0,-1 0 0 0 0,0 0 0 0 0,0 0 0 0 0,0-1 0 0 0,1 1-1 0 0,-2 0 1 0 0,1 0 0 0 0,0 0 0 0 0,0 0 0 0 0,-1-1 0 0 0,1 1 0 0 0,-1 0 0 0 0,0 2 0 0 0,-7 8-6539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10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41 10135 0 0,'0'0'231'0'0,"0"0"29"0"0,0 0 19 0 0,1-1-41 0 0,14-13 21 0 0,-12 11 1 0 0,-2 2 239 0 0,0 0 11 0 0,27-19 2562 0 0,-27 20-2560 0 0,-1 0 0 0 0,0 0-69 0 0,0 0-222 0 0,0 0 166 0 0,1 1 101 0 0,1 2-421 0 0,-1 0-1 0 0,0-1 1 0 0,0 1 0 0 0,0 0-1 0 0,0 0 1 0 0,0 0 0 0 0,0 0 0 0 0,-1 0-1 0 0,0 0 1 0 0,1 0 0 0 0,-1 0-1 0 0,0 0 1 0 0,-1 0 0 0 0,1 1 0 0 0,0-1-1 0 0,-1 0 1 0 0,-1 4 0 0 0,-2 7-95 0 0,0 0 0 0 0,-10 19 0 0 0,-102 190 28 0 0,108-211 2 0 0,-14 17 0 0 0,15-21-16 0 0,1-1 1 0 0,0 1-1 0 0,1 1 1 0 0,-8 14-1 0 0,12-21-323 0 0,1-2 248 0 0,0 0 0 0 0,0 1 0 0 0,0-1 0 0 0,0 1 0 0 0,0-1-1 0 0,0 0 1 0 0,0 1 0 0 0,0-1 0 0 0,0 1 0 0 0,0-1 0 0 0,0 0 0 0 0,0 1 0 0 0,0-1 0 0 0,0 1 0 0 0,0-1 0 0 0,0 0 0 0 0,0 1 0 0 0,0-1 0 0 0,1 0 0 0 0,-1 1-1 0 0,0-1 1 0 0,0 0 0 0 0,0 1 0 0 0,1-1 0 0 0,-1 0 0 0 0,0 1 0 0 0,0-1 0 0 0,1 0 0 0 0,-1 0 0 0 0,0 1 0 0 0,1-1 0 0 0,-1 0 0 0 0,0 0 0 0 0,1 1 0 0 0,-1-1 0 0 0,0 0-1 0 0,1 0 1 0 0,-1 0 0 0 0,0 0 0 0 0,1 0 0 0 0,-1 0 0 0 0,1 0 0 0 0,-1 0 0 0 0,0 1 0 0 0,1-1 0 0 0,-1-1 0 0 0,1 1 0 0 0,-1 0 0 0 0,0 0 0 0 0,1 0 0 0 0,-1 0-1 0 0,1 0 1 0 0,-1 0 0 0 0,1 0 0 0 0,2-1-162 0 0,0 1 0 0 0,1-1 0 0 0,-1 1-1 0 0,0-1 1 0 0,0 0 0 0 0,1 0-1 0 0,-1 0 1 0 0,0-1 0 0 0,0 1 0 0 0,3-3-1 0 0,-2 2 19 0 0,21-13-1302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30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10135 0 0,'0'0'231'0'0,"0"0"29"0"0,0 0 19 0 0,1 1 37 0 0,0-1-256 0 0,0 1 0 0 0,0 0 0 0 0,1-1 0 0 0,-1 1 0 0 0,0-1 0 0 0,0 0 0 0 0,1 1 0 0 0,-1-1 0 0 0,0 0 0 0 0,1 0 0 0 0,-1 0 0 0 0,0 0 0 0 0,1 0 1 0 0,1 0-1 0 0,23-5 552 0 0,-6 0-95 0 0,74-14 2492 0 0,-26 4-1951 0 0,7-3-1016 0 0,4-1-51 0 0,76-8-1223 0 0,-154 27 1084 0 0,0 0 0 0 0,-1-1-1 0 0,1 1 1 0 0,0 0-1 0 0,0-1 1 0 0,0 1 0 0 0,0-1-1 0 0,-1 1 1 0 0,1-1 0 0 0,0 0-1 0 0,0 1 1 0 0,-1-1 0 0 0,1 0-1 0 0,0 0 1 0 0,-1 1-1 0 0,1-2 1 0 0,0 0-276 0 0,2 0-1110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10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11975 0 0,'0'0'547'0'0,"0"0"-11"0"0,1-1-344 0 0,3-3-34 0 0,0 1-1 0 0,0 1 1 0 0,0-1-1 0 0,0 0 1 0 0,0 1 0 0 0,1 0-1 0 0,-1 0 1 0 0,1 1 0 0 0,0-1-1 0 0,-1 1 1 0 0,1 0-1 0 0,0 0 1 0 0,0 0 0 0 0,8 0-1 0 0,-7 1 124 0 0,0 0-1 0 0,0 1 0 0 0,-1-1 0 0 0,1 1 1 0 0,0 0-1 0 0,0 0 0 0 0,-1 1 1 0 0,1 0-1 0 0,-1 0 0 0 0,1 0 0 0 0,-1 1 1 0 0,7 3-1 0 0,6 7-115 0 0,-12-10-16 0 0,1 0 0 0 0,0 0-1 0 0,0 0 1 0 0,0-1 0 0 0,0 0-1 0 0,0-1 1 0 0,0 1 0 0 0,1-1-1 0 0,-1-1 1 0 0,0 1 0 0 0,1-1 0 0 0,12-2-1 0 0,9-2-87 0 0,51-13-1 0 0,-76 16-66 0 0,230-75 6 0 0,39-8 0 0 0,-258 81-366 0 0,0 1 1 0 0,0 1-1 0 0,23 1 0 0 0,-19 0-1423 0 0,-19 3 316 0 0,1 10-51 0 0,0-9-11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11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11975 0 0,'0'0'267'0'0,"0"0"42"0"0,0 0 17 0 0,0 0-28 0 0,0 0-126 0 0,1 1 204 0 0,1 1-254 0 0,0-1 0 0 0,0 1-1 0 0,0 0 1 0 0,0 0 0 0 0,-1 0 0 0 0,1 0-1 0 0,0 0 1 0 0,-1 0 0 0 0,0 1 0 0 0,1-1-1 0 0,-1 0 1 0 0,0 1 0 0 0,0-1 0 0 0,-1 1-1 0 0,1-1 1 0 0,0 1 0 0 0,-1 0-1 0 0,0-1 1 0 0,1 1 0 0 0,-1-1 0 0 0,0 1-1 0 0,0 0 1 0 0,-1-1 0 0 0,1 1 0 0 0,0 0-1 0 0,-1-1 1 0 0,0 1 0 0 0,1-1-1 0 0,-2 4 1 0 0,-10 20 824 0 0,-25 47 0 0 0,27-56-806 0 0,-50 96-153 0 0,-92 151-834 0 0,115-210-1197 0 0,37-53 896 0 0,0-1-2672 0 0,0 0-1148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11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11975 0 0,'0'0'267'0'0,"0"0"42"0"0,0 0 17 0 0,0 0-28 0 0,0 0-126 0 0,0 0 204 0 0,0 0 111 0 0,2 2 22 0 0,4 2-153 0 0,1 1 0 0 0,1-1 1 0 0,-1-1-1 0 0,0 1 0 0 0,1-1 0 0 0,0 0 0 0 0,-1-1 0 0 0,1 0 0 0 0,0 0 0 0 0,1-1 0 0 0,14 1 0 0 0,10 0-152 0 0,51-6-1 0 0,101-23 875 0 0,-3-15 431 0 0,-126 28-1096 0 0,279-51 306 0 0,-181 35-4398 0 0,-152 30 2459 0 0,-2 0-253 0 0,0 0-51 0 0,0 0-11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12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11975 0 0,'0'0'547'0'0,"0"0"-11"0"0,2 1-344 0 0,0 0-189 0 0,1 0 0 0 0,-1 1-1 0 0,0-1 1 0 0,0 1 0 0 0,0-1 0 0 0,0 1-1 0 0,0 0 1 0 0,0 0 0 0 0,-1 0 0 0 0,1 0 0 0 0,-1 0-1 0 0,1 0 1 0 0,-1 1 0 0 0,0-1 0 0 0,0 0 0 0 0,0 1-1 0 0,0-1 1 0 0,0 1 0 0 0,0-1 0 0 0,-1 1-1 0 0,1-1 1 0 0,-1 1 0 0 0,0-1 0 0 0,0 1 0 0 0,0 0-1 0 0,0-1 1 0 0,0 1 0 0 0,0-1 0 0 0,-1 1-1 0 0,1-1 1 0 0,-1 1 0 0 0,0-1 0 0 0,-2 5 0 0 0,-1 1 193 0 0,1 0 0 0 0,0 0 1 0 0,0 0-1 0 0,1 0 1 0 0,0 1-1 0 0,-2 9 0 0 0,2-5-115 0 0,-2 0 0 0 0,1 0 0 0 0,-2-1-1 0 0,0 0 1 0 0,0 1 0 0 0,-13 19 0 0 0,1 0-39 0 0,-4 4 422 0 0,-1-1 1 0 0,-50 60-1 0 0,67-88-417 0 0,-98 110 561 0 0,80-91-1692 0 0,15-18-501 0 0,1 0 0 0 0,-11 16-1 0 0,17-22-3382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1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38 298 13823 0 0,'-1'1'315'0'0,"-14"6"377"0"0,-5 1-128 0 0,19-8-187 0 0,1 0 110 0 0,0 0 22 0 0,9 10 515 0 0,-5-8-902 0 0,0 1-1 0 0,-1-2 1 0 0,1 1-1 0 0,0 0 0 0 0,0-1 1 0 0,0 0-1 0 0,0 1 1 0 0,0-2-1 0 0,0 1 1 0 0,1 0-1 0 0,-1-1 1 0 0,5 0-1 0 0,5 0 206 0 0,0-1 0 0 0,18-3 0 0 0,309-85 2701 0 0,-150 33-2888 0 0,40-7-98 0 0,130-33-1468 0 0,-320 84 593 0 0,13-3-1334 0 0,-19 12-3793 0 0,-35 3 4424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14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 8287 0 0,'0'0'382'0'0,"2"0"-8"0"0,6-1-170 0 0,-6 0 176 0 0,-2 1 107 0 0,0 0 22 0 0,0 0-66 0 0,0 0-154 0 0,0 0 453 0 0,2 0-452 0 0,0 0 0 0 0,0 1 1 0 0,0-1-1 0 0,0 0 0 0 0,0 1 1 0 0,0-1-1 0 0,-1 1 0 0 0,1-1 1 0 0,0 1-1 0 0,0 0 0 0 0,-1 0 1 0 0,1 0-1 0 0,0 0 0 0 0,-1 0 1 0 0,1 0-1 0 0,-1 0 0 0 0,1 0 0 0 0,-1 1 1 0 0,2 1-1 0 0,4 5-244 0 0,0 1 0 0 0,7 12 1 0 0,-3-4 1169 0 0,8 6-1160 0 0,2 0 1 0 0,28 25-1 0 0,8 8-60 0 0,-53-52 4 0 0,0 0 0 0 0,-1 0 0 0 0,1 1 0 0 0,-1-1 0 0 0,3 7 0 0 0,-5-9 0 0 0,-1-1 0 0 0,1 0 0 0 0,-1 0 0 0 0,0 0 0 0 0,1 0 0 0 0,-1 0 0 0 0,0 0 0 0 0,0 1 0 0 0,0-1 0 0 0,0 0 0 0 0,0 0 0 0 0,0 0 0 0 0,0 0 0 0 0,0 1 0 0 0,0-1 0 0 0,0 0 0 0 0,-1 0 0 0 0,1 0 0 0 0,-1 0 0 0 0,1 0 0 0 0,-1 0 0 0 0,1 0 0 0 0,-1 0 0 0 0,1 0 0 0 0,-1 0 0 0 0,0 0 0 0 0,0 0 0 0 0,1 0 0 0 0,-1 0 0 0 0,0 0 0 0 0,-1 0 0 0 0,-12 9 0 0 0,0-1 0 0 0,-1-1 0 0 0,0 0 0 0 0,-28 11 0 0 0,3-2 0 0 0,19-8-84 0 0,3-1-340 0 0,1 0-1 0 0,0 1 0 0 0,-30 22 1 0 0,35-22-587 0 0,2-2-12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2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10135 0 0,'0'0'231'0'0,"0"0"29"0"0,0 0 19 0 0,0 0 37 0 0,0 0 125 0 0,0 0 58 0 0,0 0 11 0 0,1 2 2 0 0,-1 1-372 0 0,1 0 0 0 0,0 0 0 0 0,-1 0 0 0 0,0 1 0 0 0,0-1 0 0 0,0 0 0 0 0,0 0-1 0 0,0 0 1 0 0,-1 1 0 0 0,0-1 0 0 0,1 0 0 0 0,-1 0 0 0 0,0 0 0 0 0,0 0 0 0 0,-3 4 0 0 0,-3 7 356 0 0,-1-1 0 0 0,-10 14 1 0 0,-3 4-49 0 0,-3 12-429 0 0,-18 30-22 0 0,40-70 3 0 0,-31 49 0 0 0,31-47 0 0 0,-1-1 0 0 0,1 1 0 0 0,0-1 0 0 0,1 1 0 0 0,-1 0 0 0 0,1-1 0 0 0,0 1 0 0 0,0 0 0 0 0,1 0 0 0 0,-1 6 0 0 0,2-2-201 0 0,0-7-850 0 0,-1-2-385 0 0,0 0-78 0 0,0 0-20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3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126 243 10135 0 0,'0'0'231'0'0,"0"0"29"0"0,0 0 19 0 0,-1-1-41 0 0,0 1-188 0 0,0-1 0 0 0,1 0 0 0 0,-1 1 0 0 0,1-1-1 0 0,-1 0 1 0 0,1 0 0 0 0,-1 0 0 0 0,1 1 0 0 0,-1-1 0 0 0,1 0-1 0 0,0 0 1 0 0,-1 0 0 0 0,1 0 0 0 0,0 0 0 0 0,0 0 0 0 0,0 0-1 0 0,-1 0 1 0 0,1 0 0 0 0,0 0 0 0 0,1 0 0 0 0,-1 0 0 0 0,0 1-1 0 0,0-1 1 0 0,0 0 0 0 0,1-2 0 0 0,0 1 70 0 0,0-1 0 0 0,0 1 0 0 0,1 0 0 0 0,-1 0 0 0 0,1-1 0 0 0,1-1 0 0 0,-1 2-136 0 0,7-12 104 0 0,-8 13 283 0 0,-2-5 1443 0 0,1 6-1758 0 0,0 0 0 0 0,0 0 0 0 0,0-1 1 0 0,0 1-1 0 0,0 0 0 0 0,0 0 0 0 0,0-1 1 0 0,0 1-1 0 0,0 0 0 0 0,0 0 0 0 0,0-1 1 0 0,0 1-1 0 0,0 0 0 0 0,0 0 0 0 0,0-1 1 0 0,0 1-1 0 0,-1 0 0 0 0,1 0 0 0 0,0-1 1 0 0,0 1-1 0 0,0 0 0 0 0,0 0 0 0 0,-1 0 1 0 0,1 0-1 0 0,0-1 0 0 0,0 1 0 0 0,0 0 1 0 0,-1 0-1 0 0,1 0 0 0 0,-1 0 0 0 0,-1-2 57 0 0,0 1 0 0 0,-1 0 0 0 0,1 1-1 0 0,-1-1 1 0 0,1 0 0 0 0,-1 1 0 0 0,1-1 0 0 0,-1 1-1 0 0,0 0 1 0 0,1 0 0 0 0,-1 0 0 0 0,1 0 0 0 0,-1 0-1 0 0,0 0 1 0 0,1 1 0 0 0,-1-1 0 0 0,-3 2 0 0 0,-7 2 126 0 0,-24 11 0 0 0,34-14-161 0 0,-5 1 267 0 0,6-2-241 0 0,0 1 0 0 0,1-1-1 0 0,-1 1 1 0 0,0 0 0 0 0,0-1-1 0 0,1 1 1 0 0,-1 0 0 0 0,0 0-1 0 0,1 0 1 0 0,-1 0 0 0 0,-2 2-1 0 0,1 2-15 0 0,18-4 771 0 0,26-6-510 0 0,0-1 0 0 0,53-16 0 0 0,-56 12-279 0 0,513-103-70 0 0,-308 87 60 0 0,-95 12-2016 0 0,-140 13 1684 0 0,59-6-1435 0 0,-23 6-3499 0 0,-35 1-249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3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13823 0 0,'0'0'315'0'0,"0"0"45"0"0,0 0 21 0 0,0 0-49 0 0,-1 1-220 0 0,-5 5 30 0 0,1 0 0 0 0,-1 0-1 0 0,-6 11 1 0 0,3-5 735 0 0,-50 76 2957 0 0,-19 52-2943 0 0,47-83-912 0 0,-29 46 21 0 0,-37 72 0 0 0,95-165-460 0 0,2-9 388 0 0,1-1 0 0 0,-1 0 1 0 0,0 0-1 0 0,0 0 0 0 0,0 0 1 0 0,1 0-1 0 0,-1 0 0 0 0,0 0 1 0 0,0 0-1 0 0,0 0 0 0 0,1 0 0 0 0,-1 0 1 0 0,0 0-1 0 0,0 0 0 0 0,0 0 1 0 0,1 0-1 0 0,-1 0 0 0 0,0 0 1 0 0,0 0-1 0 0,0 0 0 0 0,1 0 1 0 0,-1 0-1 0 0,0 0 0 0 0,0 0 1 0 0,0 0-1 0 0,1 0 0 0 0,-1 0 0 0 0,0 0 1 0 0,0-1-1 0 0,3 0-358 0 0,0-1-1 0 0,0 0 0 0 0,-1 0 1 0 0,1 0-1 0 0,-1 0 1 0 0,3-3-1 0 0,23-30-1601 0 0,7-4-15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3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9 15663 0 0,'0'0'356'0'0,"2"0"50"0"0,16-7 538 0 0,-18 7-936 0 0,0 0 0 0 0,1-1 0 0 0,-1 1 0 0 0,0 0-1 0 0,1 0 1 0 0,-1 0 0 0 0,0 0 0 0 0,1 0 0 0 0,-1 0 0 0 0,1 0 0 0 0,-1 0 0 0 0,0 0 0 0 0,1 0 0 0 0,-1 0 0 0 0,0 0 0 0 0,1 0 0 0 0,-1 0 0 0 0,0 0 0 0 0,1 1 0 0 0,-1-1 0 0 0,0 0 0 0 0,1 0 0 0 0,-1 0 0 0 0,0 0 0 0 0,1 1 0 0 0,-1-1 0 0 0,0 0 0 0 0,0 0 0 0 0,1 1 0 0 0,-1-1 0 0 0,0 0 0 0 0,0 1 0 0 0,1-1 0 0 0,-1 0 0 0 0,0 0 0 0 0,0 1 0 0 0,0-1 0 0 0,0 0 0 0 0,1 1 0 0 0,-1-1 0 0 0,0 1 0 0 0,0-1 0 0 0,0 0 0 0 0,0 1 0 0 0,0-1 0 0 0,0 0 0 0 0,0 1 0 0 0,0-1 0 0 0,0 1 0 0 0,0-1 43 0 0,1 6 162 0 0,-1 0 0 0 0,1 0 0 0 0,-1-1 0 0 0,0 1 0 0 0,0 0-1 0 0,-1 0 1 0 0,0-1 0 0 0,0 1 0 0 0,-2 7 0 0 0,-4 8 410 0 0,-10 22-1 0 0,4-12-360 0 0,-63 151-246 0 0,3-15 1799 0 0,26-62-3008 0 0,-26 53 627 0 0,52-113-364 0 0,21-43 420 0 0,0-2-206 0 0,0 0-857 0 0,0 0-379 0 0,0 0-80 0 0,0 0-15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31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11975 0 0,'0'0'267'0'0,"0"0"42"0"0,0 0 17 0 0,0 0-28 0 0,0 0-126 0 0,0 0 204 0 0,0 0 111 0 0,0 0 22 0 0,-2 1 3 0 0,-13 13-345 0 0,1 0-1 0 0,1 0 0 0 0,1 1 1 0 0,0 1-1 0 0,-13 20 0 0 0,-45 94 889 0 0,50-90-964 0 0,-115 253-91 0 0,132-284-8 0 0,1-4-36 0 0,1 0 1 0 0,-1 0-1 0 0,1 0 0 0 0,0 1 1 0 0,0-1-1 0 0,0 0 0 0 0,1 1 1 0 0,0 8-1 0 0,3-7-1928 0 0,-2-5-3487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31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15663 0 0,'0'0'356'0'0,"0"0"50"0"0,1 2 20 0 0,-1-1-407 0 0,1 1 0 0 0,0-1-1 0 0,0 1 1 0 0,0-1 0 0 0,0 0 0 0 0,0 1-1 0 0,0-1 1 0 0,0 0 0 0 0,1 0 0 0 0,-1 0-1 0 0,0 0 1 0 0,1 0 0 0 0,-1 0 0 0 0,1 0-1 0 0,-1-1 1 0 0,1 1 0 0 0,-1 0 0 0 0,1-1-1 0 0,2 1 1 0 0,36 8 138 0 0,-23-8-29 0 0,-1 0-1 0 0,1-1 1 0 0,-1-1-1 0 0,1-1 1 0 0,-1 0-1 0 0,1-1 1 0 0,27-10-1 0 0,-1-2 383 0 0,65-34 0 0 0,-6-5-711 0 0,-101 53-850 0 0,-1 1-385 0 0,0 0-78 0 0,0 0-20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31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13823 0 0,'0'0'315'0'0,"0"0"45"0"0,0 0 21 0 0,2 0-49 0 0,15-5-137 0 0,-15 5 170 0 0,10 6 631 0 0,-11-5-914 0 0,0 0 1 0 0,0 0-1 0 0,0 0 0 0 0,0 0 0 0 0,-1 1 1 0 0,1-1-1 0 0,0 0 0 0 0,-1 1 0 0 0,1-1 0 0 0,0 0 1 0 0,-1 1-1 0 0,0-1 0 0 0,1 1 0 0 0,-1-1 0 0 0,0 1 1 0 0,0-1-1 0 0,1 1 0 0 0,-1-1 0 0 0,-1 1 1 0 0,1-1-1 0 0,0 1 0 0 0,0-1 0 0 0,0 1 0 0 0,-1-1 1 0 0,0 2-1 0 0,-1 6 229 0 0,-1 0 1 0 0,-5 13-1 0 0,-5 5 497 0 0,-29 44-1 0 0,19-34-790 0 0,-128 264-17 0 0,148-296 0 0 0,-11 26-338 0 0,-10 21-273 0 0,11-17-5412 0 0,7-20-221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32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4 15663 0 0,'0'0'356'0'0,"0"0"50"0"0,5-2 259 0 0,-5 2-660 0 0,0 0-1 0 0,0 0 1 0 0,0 0-1 0 0,0 0 1 0 0,0 0-1 0 0,0-1 1 0 0,0 1 0 0 0,0 0-1 0 0,0 0 1 0 0,0 0-1 0 0,0 0 1 0 0,0 0-1 0 0,0 0 1 0 0,0 0-1 0 0,1 0 1 0 0,-1 0 0 0 0,0 0-1 0 0,0 0 1 0 0,0 0-1 0 0,0 0 1 0 0,0 0-1 0 0,0 0 1 0 0,0 0 0 0 0,0 0-1 0 0,0 0 1 0 0,0 0-1 0 0,1 0 1 0 0,-1 0-1 0 0,0 0 1 0 0,0 0 0 0 0,0 0-1 0 0,0 0 1 0 0,0 0-1 0 0,0 0 1 0 0,0 0-1 0 0,0 0 1 0 0,0 0 0 0 0,0 0-1 0 0,0 0 1 0 0,1 0-1 0 0,-1 1 1 0 0,0-1-1 0 0,0 0 1 0 0,0 0 0 0 0,0 0-1 0 0,0 0 1 0 0,0 0-1 0 0,0 0 1 0 0,0 0-1 0 0,0 0 1 0 0,0 0 0 0 0,0 0-1 0 0,0 0 1 0 0,0 0-1 0 0,0 1 1 0 0,0-1-1 0 0,0 0 1 0 0,0 0-1 0 0,0 0 1 0 0,0 0 0 0 0,-5 16 682 0 0,-2-1 0 0 0,1 0 0 0 0,-2 0 0 0 0,0-1 0 0 0,-17 23 0 0 0,-2 5-731 0 0,5-8 729 0 0,2 2 1 0 0,-21 53-1 0 0,25-47-674 0 0,-89 214-6 0 0,100-246 29 0 0,-58 123-1452 0 0,53-99 844 0 0,4-10-1154 0 0,0-9-2634 0 0,3-29 645 0 0,-2-12 1681 0 0,2 0-11 0 0</inkml:trace>
  <inkml:trace contextRef="#ctx0" brushRef="#br0" timeOffset="1">9 417 11975 0 0,'-6'7'1200'0'0,"6"-6"-1126"0"0,0 0 0 0 0,-1 0 0 0 0,1 0 0 0 0,0-1-1 0 0,-1 1 1 0 0,1 0 0 0 0,0 0 0 0 0,0 0 0 0 0,0 0 0 0 0,0 0-1 0 0,0 0 1 0 0,0 0 0 0 0,0 0 0 0 0,0 0 0 0 0,1 0 0 0 0,-1 0-1 0 0,0 0 1 0 0,0 0 0 0 0,1 0 0 0 0,-1 0 0 0 0,1-1 0 0 0,-1 1-1 0 0,1 0 1 0 0,-1 0 0 0 0,1 0 0 0 0,-1-1 0 0 0,1 1 0 0 0,0 0-1 0 0,-1 0 1 0 0,1-1 0 0 0,0 1 0 0 0,0-1 0 0 0,0 1 0 0 0,-1-1-1 0 0,1 1 1 0 0,0-1 0 0 0,0 1 0 0 0,0-1 0 0 0,2 1 0 0 0,1 0 183 0 0,1 1 1 0 0,0-1 0 0 0,-1-1-1 0 0,1 1 1 0 0,0 0 0 0 0,0-1-1 0 0,-1 0 1 0 0,1 0 0 0 0,6-2-1 0 0,46-9 979 0 0,-42 7-834 0 0,130-24 2757 0 0,-113 23-3158 0 0,51-11-2017 0 0,-16-2-3122 0 0,-45 11-1004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3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0,'0'0'464'0'0,"0"0"-9"0"0,0 0-223 0 0,0 0 156 0 0,0 0 100 0 0,0 0 21 0 0,1 1 3 0 0,1 3-303 0 0,1 0 0 0 0,-1 0 0 0 0,1 0-1 0 0,0 0 1 0 0,0-1 0 0 0,1 1 0 0 0,-1-1-1 0 0,1 0 1 0 0,-1 0 0 0 0,6 2 0 0 0,6 4 466 0 0,24 10 1 0 0,-28-14-279 0 0,0 0 0 0 0,0 1 0 0 0,-1 0-1 0 0,16 12 1 0 0,-21-13-361 0 0,0 0 0 0 0,0 1 0 0 0,0-1-1 0 0,0 1 1 0 0,-1 0 0 0 0,0 1 0 0 0,-1-1-1 0 0,1 1 1 0 0,-1 0 0 0 0,0-1 0 0 0,-1 1-1 0 0,0 1 1 0 0,0-1 0 0 0,0 0 0 0 0,-1 0-1 0 0,1 9 1 0 0,-2-12-36 0 0,1 0 0 0 0,-1-1 0 0 0,0 1 0 0 0,0-1 0 0 0,0 1 0 0 0,0 0 0 0 0,-1-1 0 0 0,1 1 0 0 0,-1-1 0 0 0,0 1 0 0 0,0-1 0 0 0,0 1 0 0 0,-1-1 0 0 0,-1 4 0 0 0,0-1 0 0 0,-1 0 0 0 0,1-1 0 0 0,-1 0 0 0 0,0 0 0 0 0,-1 0 0 0 0,1 0 0 0 0,-1-1 0 0 0,-9 7 0 0 0,-5 2 0 0 0,-24 12 0 0 0,11-7 0 0 0,28-16-35 0 0,0 0-10 0 0,0 0-1 0 0,0 0 0 0 0,0 0 0 0 0,1-1 0 0 0,-1 1 0 0 0,-1-1 1 0 0,-4 1-1 0 0,7-2-429 0 0,2 0-1158 0 0,0 0-4506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34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4 13823 0 0,'2'0'75'0'0,"0"-1"0"0"0,1 0 0 0 0,-1 1 0 0 0,0-1 0 0 0,1 1 0 0 0,-1 0 0 0 0,1-1 0 0 0,2 2 0 0 0,-3-1 306 0 0,-2 0-49 0 0,0 39-208 0 0,0-34-15 0 0,-1-1 0 0 0,0 1 0 0 0,0 0-1 0 0,0-1 1 0 0,-1 1 0 0 0,0 0 0 0 0,0-1-1 0 0,0 0 1 0 0,0 1 0 0 0,-1-1 0 0 0,-4 6 0 0 0,2-3 70 0 0,1-1 1 0 0,0 1 0 0 0,-5 12-1 0 0,-12 33-191 0 0,-46 80 0 0 0,7-13 495 0 0,-22 87 1254 0 0,34-80-3969 0 0,48-125 1767 0 0,-3 6 276 0 0,4-5-4714 0 0,15-13 2856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3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15663 0 0,'0'0'719'0'0,"0"0"-20"0"0,-1 0-449 0 0,-6 3-82 0 0,1 0 0 0 0,0 0-1 0 0,1 1 1 0 0,-1-1 0 0 0,1 1 0 0 0,-1 0 0 0 0,1 1-1 0 0,0-1 1 0 0,1 1 0 0 0,-9 10 0 0 0,5-4-119 0 0,1 0 0 0 0,0 0 1 0 0,0 1-1 0 0,-8 21 0 0 0,-9 51-8 0 0,15-49 361 0 0,-25 149 1227 0 0,18-83-1653 0 0,-10 77-377 0 0,23-153-582 0 0,3-23 403 0 0,0-2-285 0 0,0 0-126 0 0,0 0-621 0 0,0 0-2489 0 0,0 0-1062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3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79 13823 0 0,'0'0'630'0'0,"0"0"-13"0"0,-1 1-393 0 0,0 1-167 0 0,0 0-1 0 0,0 0 1 0 0,0 0 0 0 0,0 0 0 0 0,0 0-1 0 0,0 0 1 0 0,0 0 0 0 0,1 0-1 0 0,-1 0 1 0 0,1 0 0 0 0,-1 0 0 0 0,1 0-1 0 0,0 1 1 0 0,0-1 0 0 0,0 0 0 0 0,0 0-1 0 0,0 0 1 0 0,1 1 0 0 0,-1-1-1 0 0,1 0 1 0 0,-1 0 0 0 0,1 0 0 0 0,0 0-1 0 0,0 0 1 0 0,0 0 0 0 0,0 0-1 0 0,0 0 1 0 0,0 0 0 0 0,1 0 0 0 0,-1-1-1 0 0,0 1 1 0 0,1-1 0 0 0,-1 1 0 0 0,4 1-1 0 0,1 2 149 0 0,1 0 0 0 0,0 0 0 0 0,1-1 0 0 0,-1 0 0 0 0,1-1 0 0 0,0 0 0 0 0,0 0 0 0 0,0 0 0 0 0,0-1 0 0 0,0 0 0 0 0,1-1 0 0 0,-1 0 0 0 0,0 0 0 0 0,1-1 0 0 0,-1 0 0 0 0,12-2-1 0 0,9-1-27 0 0,-1-2 0 0 0,0-2 0 0 0,39-13 0 0 0,-8-2-303 0 0,-2-4 0 0 0,76-43 0 0 0,-74 36-1592 0 0,-57 32 969 0 0,6-3-3426 0 0,-8 4 1619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3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13823 0 0,'0'0'315'0'0,"0"0"45"0"0,0 0 21 0 0,0 2-49 0 0,-3 14-141 0 0,0 0 0 0 0,-10 27 0 0 0,10-35-12 0 0,0 1-1 0 0,-1-1 0 0 0,0 0 0 0 0,-1 0 0 0 0,0-1 1 0 0,0 1-1 0 0,-6 6 0 0 0,-4 1-75 0 0,10-11-97 0 0,1 0 0 0 0,-1 1-1 0 0,1 0 1 0 0,0-1-1 0 0,1 1 1 0 0,-1 0 0 0 0,1 1-1 0 0,0-1 1 0 0,0 1 0 0 0,-2 7-1 0 0,-8 19 306 0 0,0 1 0 0 0,-3-2 0 0 0,-22 35 0 0 0,-26 54 493 0 0,51-89-1680 0 0,12-30 368 0 0,1-1-208 0 0,0 0-857 0 0,2-2-379 0 0,8-12-80 0 0,5-5-15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35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65 137 13823 0 0,'-14'5'442'0'0,"7"-3"-266"0"0,1 1 1 0 0,-1-1-1 0 0,1 1 0 0 0,0 1 1 0 0,-6 3-1 0 0,11-6-175 0 0,1-1-1 0 0,0 0 1 0 0,-1 0-1 0 0,1 0 0 0 0,0 0 1 0 0,-1 1-1 0 0,1-1 1 0 0,0 0-1 0 0,-1 0 1 0 0,1 1-1 0 0,0-1 1 0 0,0 0-1 0 0,-1 1 0 0 0,1-1 1 0 0,0 0-1 0 0,0 1 1 0 0,0-1-1 0 0,0 0 1 0 0,-1 1-1 0 0,1-1 1 0 0,0 0-1 0 0,0 1 0 0 0,0-1 1 0 0,0 0-1 0 0,0 1 1 0 0,0-1-1 0 0,0 1 1 0 0,0-1-1 0 0,0 0 1 0 0,0 1-1 0 0,0-1 0 0 0,0 0 1 0 0,0 1-1 0 0,4 2-3 0 0,-1-1 44 0 0,-1 0 0 0 0,1-1-1 0 0,0 1 1 0 0,0-1 0 0 0,0 0 0 0 0,0 0-1 0 0,0 0 1 0 0,0 0 0 0 0,0 0 0 0 0,0 0-1 0 0,0-1 1 0 0,0 0 0 0 0,0 0-1 0 0,4 0 1 0 0,8 0 462 0 0,25-5 0 0 0,-17 2-245 0 0,301-51 1347 0 0,-217 29-225 0 0,70-13 1583 0 0,-10 7-2529 0 0,-113 18-2874 0 0,0-2-3803 0 0,-32 8-195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3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11975 0 0,'0'0'267'0'0,"0"0"42"0"0,0 0 17 0 0,0 0-28 0 0,-2 0-196 0 0,-5 1-21 0 0,6-1 284 0 0,1 0 122 0 0,0 0 22 0 0,0 0-66 0 0,0 0-222 0 0,5 20 1675 0 0,-5-19-1784 0 0,0 0-1 0 0,0 1 0 0 0,-1-1 0 0 0,1 0 1 0 0,0 1-1 0 0,0-1 0 0 0,-1 0 1 0 0,1 1-1 0 0,-1-1 0 0 0,0 1 0 0 0,-1 4 201 0 0,-3 14 726 0 0,-10 21 0 0 0,0 2-474 0 0,-81 212-548 0 0,75-211-35 0 0,-37 56 0 0 0,19-35-819 0 0,3 1-1206 0 0,35-64 1532 0 0,1-2-68 0 0,0 0-285 0 0,0 0-126 0 0,1-1-29 0 0,5-5-4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44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11 17503 0 0,'0'0'803'0'0,"1"-1"-18"0"0,4-4-501 0 0,0 1-314 0 0,-3 3-301 0 0,-2 1-137 0 0,0 0-39 0 0,-55 4-101 0 0,41-3 717 0 0,1 1 0 0 0,0 0 0 0 0,-1 1 0 0 0,1 1-1 0 0,-19 8 1 0 0,8-4 114 0 0,-27 10 182 0 0,1 2-1 0 0,-75 41 1 0 0,100-47-419 0 0,0 2 0 0 0,1 1 0 0 0,1 1 0 0 0,1 1 0 0 0,0 1 0 0 0,-26 31 0 0 0,46-48 14 0 0,0 0 0 0 0,0-1 0 0 0,0 1 0 0 0,0 0 0 0 0,0 0 0 0 0,1 0 0 0 0,-1 0 0 0 0,1 0 0 0 0,0 0 0 0 0,0 0 0 0 0,0 1 0 0 0,0-1 0 0 0,1 0 0 0 0,-1 1 0 0 0,1-1 0 0 0,0 0 0 0 0,0 1 0 0 0,1 6 0 0 0,4 2 0 0 0,-3-10-4 0 0,0 0 0 0 0,0 0 1 0 0,1 0-1 0 0,-1-1 0 0 0,1 1 0 0 0,0-1 0 0 0,-1 1 0 0 0,1-1 0 0 0,0 0 0 0 0,0 0 0 0 0,0 0 1 0 0,3 0-1 0 0,40 6-578 0 0,-36-6 338 0 0,-7 0 191 0 0,106 15-1050 0 0,-90-12 1214 0 0,0 0-1 0 0,0 2 0 0 0,30 13 1 0 0,-39-14 67 0 0,0 0 0 0 0,-1 1 0 0 0,0 0 1 0 0,-1 1-1 0 0,1 0 0 0 0,-1 0 0 0 0,0 1 1 0 0,-1 0-1 0 0,0 0 0 0 0,0 1 1 0 0,-1 0-1 0 0,0 0 0 0 0,0 0 0 0 0,-1 1 1 0 0,0 0-1 0 0,5 17 0 0 0,0 5 172 0 0,2 0 1 0 0,19 37-1 0 0,-30-68-183 0 0,0 1-1 0 0,0 0 0 0 0,-1 0 0 0 0,2-1 0 0 0,-1 1 0 0 0,0 0 0 0 0,0-1 0 0 0,0 1 0 0 0,3 1 0 0 0,-17 14 1218 0 0,10-14-1354 0 0,1-1 0 0 0,-1 0 0 0 0,0-1 0 0 0,0 1 0 0 0,0 0 0 0 0,0-1 0 0 0,0 0 0 0 0,-1 0 0 0 0,1 0 0 0 0,0 0 0 0 0,-4 0 0 0 0,-43 5 186 0 0,29-5-184 0 0,-236 5-389 0 0,243-6 313 0 0,-61-5-1327 0 0,26-1-4961 0 0,13-1-1188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31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68 10135 0 0,'0'0'231'0'0,"0"0"29"0"0,7-15 305 0 0,-7 13-589 0 0,1 1 34 0 0,-1 0 0 0 0,0 0 0 0 0,0 0 0 0 0,1 0 0 0 0,-1 1 0 0 0,0-1 0 0 0,1 0 0 0 0,-1 0 0 0 0,1 1 0 0 0,-1-1 0 0 0,1 0 0 0 0,0 1 0 0 0,-1-1 0 0 0,1 1 0 0 0,-1-1 0 0 0,2 0 0 0 0,6-7 1625 0 0,-1 0 1 0 0,14-9-1 0 0,-20 16-1119 0 0,-1 1-424 0 0,0 0-1 0 0,0-1 0 0 0,0 1 0 0 0,1 0 1 0 0,-1 0-1 0 0,0 0 0 0 0,0 0 0 0 0,0-1 1 0 0,0 1-1 0 0,0 0 0 0 0,1 0 0 0 0,-1 0 1 0 0,0 0-1 0 0,0 0 0 0 0,0-1 0 0 0,0 1 1 0 0,1 0-1 0 0,-1 0 0 0 0,0 0 1 0 0,0 0-1 0 0,1 0 0 0 0,-1 0 0 0 0,0 0 1 0 0,0 0-1 0 0,0 0 0 0 0,1 0 0 0 0,-1 0 1 0 0,0 0-1 0 0,0 8 33 0 0,-1 0 0 0 0,0 0 0 0 0,-1 0 0 0 0,1 0 1 0 0,-2-1-1 0 0,1 1 0 0 0,-1 0 0 0 0,-5 9 0 0 0,-38 59 908 0 0,25-43-1116 0 0,-49 83 84 0 0,-96 217 0 0 0,157-306 0 0 0,0-1 0 0 0,-8 42 0 0 0,15-56 0 0 0,2-2 0 0 0,0-1-133 0 0,0-8-563 0 0,0-1-257 0 0,0 0-1150 0 0,0 0-4380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36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13823 0 0,'0'0'315'0'0,"0"0"45"0"0,0 0 21 0 0,0 0-49 0 0,0 0-149 0 0,0 0 194 0 0,-2 2 110 0 0,-10 17-108 0 0,-2 0 0 0 0,-21 23 0 0 0,-14 18 44 0 0,31-32-22 0 0,1 1 1 0 0,2 0-1 0 0,-24 62 0 0 0,17-34-401 0 0,-28 82 0 0 0,32-80 0 0 0,-13 55 0 0 0,27-96 0 0 0,1 0 0 0 0,1 0 0 0 0,1 0 0 0 0,2 27 0 0 0,0-35-133 0 0,-1-9-563 0 0,0-1-257 0 0,0 0-650 0 0,0 0-2497 0 0,0 0-1063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3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73 15663 0 0,'-2'1'356'0'0,"-5"1"-110"0"0,-14 8 368 0 0,21-10-601 0 0,-1 0 0 0 0,1 0-1 0 0,0 0 1 0 0,-1 1 0 0 0,1-1 0 0 0,-1 0 0 0 0,1 1 0 0 0,0-1 0 0 0,-1 0 0 0 0,1 1 0 0 0,0-1-1 0 0,-1 0 1 0 0,1 1 0 0 0,0-1 0 0 0,0 1 0 0 0,-1-1 0 0 0,1 0 0 0 0,0 1 0 0 0,0-1 0 0 0,0 1-1 0 0,0-1 1 0 0,0 1 0 0 0,-1-1 0 0 0,1 1 0 0 0,0-1 0 0 0,0 1 0 0 0,0-1 0 0 0,0 1 0 0 0,0-1-1 0 0,1 1 1 0 0,-1-1 0 0 0,0 1 0 0 0,0-1 0 0 0,0 0 0 0 0,0 1 0 0 0,0-1 0 0 0,1 1 0 0 0,1 3 39 0 0,0-1 1 0 0,1 1-1 0 0,-1-1 1 0 0,1 0-1 0 0,0 0 1 0 0,0 0 0 0 0,0 0-1 0 0,0-1 1 0 0,0 1-1 0 0,1-1 1 0 0,4 3 0 0 0,0-2 156 0 0,-1 0 1 0 0,0-1 0 0 0,1 0-1 0 0,-1 0 1 0 0,10 1 0 0 0,-4-2-177 0 0,1 0 0 0 0,-1-1 0 0 0,1 0 0 0 0,-1-1 0 0 0,0 0 0 0 0,15-4 0 0 0,76-25 832 0 0,-55 13-665 0 0,58-21 676 0 0,-85 29-3186 0 0,0-1-1 0 0,32-20 1 0 0,-34 15-3934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3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11975 0 0,'0'0'267'0'0,"0"0"42"0"0,0 0 17 0 0,0 2-28 0 0,3 12-91 0 0,1 24-1 0 0,-3-22 581 0 0,5 23 0 0 0,-1-23-549 0 0,0 0 0 0 0,2-1 0 0 0,0 0 0 0 0,1 0 0 0 0,0 0 0 0 0,14 17 0 0 0,16 29 309 0 0,-35-55-483 0 0,-1 0 0 0 0,1 0 0 0 0,-1 1 0 0 0,-1-1 0 0 0,1 0 0 0 0,-1 1 0 0 0,-1-1 0 0 0,1 1 0 0 0,-1-1 0 0 0,0 1 0 0 0,0-1 0 0 0,-1 1 0 0 0,0-1 0 0 0,0 1 0 0 0,-1-1 0 0 0,1 0 0 0 0,-1 0 0 0 0,-1 1 0 0 0,1-1 0 0 0,-1-1 0 0 0,0 1 0 0 0,-1 0 0 0 0,1-1 0 0 0,-1 1 0 0 0,0-1 0 0 0,0 0 0 0 0,-1-1 0 0 0,1 1 0 0 0,-1-1 0 0 0,-7 6 0 0 0,-2-2-344 0 0,-1 0-1 0 0,0-1 0 0 0,0 0 1 0 0,-1-1-1 0 0,-31 7 0 0 0,10-2 37 0 0,-38 6-1097 0 0,42-10 526 0 0,10-3-2710 0 0,21-4 1493 0 0,2 0-15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4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37 6447 0 0,'3'-1'56'0'0,"-1"0"-1"0"0,0 0 1 0 0,0 0-1 0 0,0 0 1 0 0,0-1 0 0 0,0 1-1 0 0,0-1 1 0 0,0 0-1 0 0,0 1 1 0 0,0-1-1 0 0,-1 0 1 0 0,1 0-1 0 0,-1 0 1 0 0,1 0-1 0 0,0-3 1 0 0,4-3 606 0 0,-6 7 311 0 0,0 1 41 0 0,0 0 8 0 0,0 0 2 0 0,0 0 0 0 0,0 0 0 0 0,0 0-69 0 0,13 18 1214 0 0,-9-5-2033 0 0,0-1 1 0 0,0 1-1 0 0,-1 0 0 0 0,0 1 0 0 0,-1-1 0 0 0,-1 0 0 0 0,0 1 0 0 0,-2 16 1 0 0,-1-8 62 0 0,-1 0-1 0 0,0 0 1 0 0,-2 0 0 0 0,-9 24 0 0 0,-22 58-199 0 0,-51 102 0 0 0,45-104 0 0 0,40-98 0 0 0,0 1-109 0 0,1-3-6 0 0,0 1 1 0 0,1 0 0 0 0,-1 0 0 0 0,0 0-1 0 0,1 0 1 0 0,0-1 0 0 0,-1 1 0 0 0,1 0-1 0 0,1 5 1 0 0,6-18-2836 0 0,2-5 1416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4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15 13823 0 0,'0'0'315'0'0,"0"0"45"0"0,0 0 21 0 0,1-1-49 0 0,4-4-220 0 0,-3-2-29 0 0,-2 6 282 0 0,0 1 122 0 0,0 0 22 0 0,0 0-66 0 0,-21 24 131 0 0,0 2 0 0 0,2 0 0 0 0,-23 40 0 0 0,22-34-657 0 0,-2 5 83 0 0,1 1 0 0 0,-22 56 0 0 0,27-52 0 0 0,-35 102 0 0 0,47-130 0 0 0,-5 11 0 0 0,2 1 0 0 0,2 0 0 0 0,0 0 0 0 0,-2 43 0 0 0,5-57 0 0 0,1-8 0 0 0,0 0 0 0 0,1 0 0 0 0,-1 0 0 0 0,1-1 0 0 0,0 7 0 0 0,1-1-861 0 0,-1-7-3622 0 0,0-2-1565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4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13823 0 0,'0'0'315'0'0,"0"0"45"0"0,0 0 21 0 0,0 0-49 0 0,3 0-220 0 0,45-11-96 0 0,61-13 416 0 0,29-21 1407 0 0,1 1-259 0 0,-111 36-1622 0 0,0 2 0 0 0,0 2 0 0 0,30-2 0 0 0,-24 8-2066 0 0,-19 1-4031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4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 11975 0 0,'0'0'547'0'0,"0"0"-11"0"0,-1 2-344 0 0,-11 32 529 0 0,-2 0 1 0 0,-34 61-1 0 0,11-25 120 0 0,-110 188 32 0 0,61-114-626 0 0,70-114-825 0 0,-19 51-1 0 0,34-80-5208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42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 17503 0 0,'0'0'399'0'0,"0"0"60"0"0,-1 2 21 0 0,-64 106 148 0 0,3-9-674 0 0,-6 57 46 0 0,59-129 771 0 0,-10 51-1 0 0,14-50-516 0 0,-18 51-1 0 0,-46 73-253 0 0,55-123 0 0 0,-24 54-2032 0 0,37-81 812 0 0,1-2-253 0 0,0 0-835 0 0,0 0-3147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4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13823 0 0,'0'0'630'0'0,"0"0"-13"0"0,0 0-320 0 0,0 0 105 0 0,0 0 87 0 0,0 0 20 0 0,1 2 3 0 0,1 0-348 0 0,0 1-1 0 0,1-1 1 0 0,-1 0-1 0 0,0 0 1 0 0,1 0-1 0 0,0 0 0 0 0,-1-1 1 0 0,1 1-1 0 0,0-1 1 0 0,0 1-1 0 0,0-1 1 0 0,0 0-1 0 0,0 0 1 0 0,0 0-1 0 0,0-1 1 0 0,0 1-1 0 0,1-1 1 0 0,-1 0-1 0 0,0 0 1 0 0,3 0-1 0 0,12-1 454 0 0,0 0-1 0 0,24-5 1 0 0,-31 4-268 0 0,17-5-345 0 0,-1 0-1 0 0,0-2 1 0 0,39-19-1 0 0,-19 9-8019 0 0,-45 18 1578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4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13823 0 0,'0'0'315'0'0,"0"0"45"0"0,0 0 21 0 0,-2 1-49 0 0,-4 2-129 0 0,-1 0-1 0 0,1 1 1 0 0,0-1-1 0 0,0 1 1 0 0,0 1-1 0 0,1-1 1 0 0,0 1-1 0 0,0 0 1 0 0,0 0-1 0 0,0 1 1 0 0,1-1-1 0 0,0 1 1 0 0,-5 8-1 0 0,-3 10 393 0 0,1 0-1 0 0,-11 33 0 0 0,2-6-1024 0 0,-121 237 430 0 0,132-273-26 0 0,0-1 0 0 0,-1 0 1 0 0,-1 0-1 0 0,-15 15 0 0 0,25-28-654 0 0,1-1-269 0 0,0 0-62 0 0,0 0-12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32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11975 0 0,'0'0'267'0'0,"0"0"42"0"0,0 0 17 0 0,0 0-28 0 0,2 1-196 0 0,5 3 334 0 0,1-1 0 0 0,0 0 0 0 0,0-1 0 0 0,0 0 0 0 0,0 0 0 0 0,1-1 0 0 0,-1 0 0 0 0,0 0 0 0 0,1-1 0 0 0,-1 0 0 0 0,1 0 0 0 0,-1-1 0 0 0,11-2 0 0 0,6-2 87 0 0,1-1-1 0 0,-1-2 1 0 0,25-10-1 0 0,-24 7-522 0 0,-16 6 0 0 0,0 1 0 0 0,0 0 0 0 0,1 0 0 0 0,0 1 0 0 0,0 0 0 0 0,0 1 0 0 0,16-1 0 0 0,16-1-2646 0 0,-41 4-4180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4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11975 0 0,'0'0'547'0'0,"0"0"-11"0"0,0 0-203 0 0,0 0 419 0 0,0 0 220 0 0,0 0 42 0 0,0 0-61 0 0,0 0-288 0 0,0 0-121 0 0,0 0-28 0 0,0 0-4 0 0,2 1 0 0 0,2 2-320 0 0,1-1 0 0 0,-1 0 0 0 0,1 0 0 0 0,0 0 0 0 0,0 0 0 0 0,0-1 0 0 0,0 0 0 0 0,0 0 0 0 0,0 0 0 0 0,1-1 0 0 0,-1 0 0 0 0,0 0 0 0 0,0 0 0 0 0,0-1 0 0 0,6 0 0 0 0,30-6 123 0 0,66-20-1 0 0,-29 6 116 0 0,359-68 1175 0 0,-413 86-1836 0 0,0-2 1 0 0,-1 0-1 0 0,0-1 0 0 0,-1-2 1 0 0,29-13-1 0 0,-44 16-622 0 0,1 0-1 0 0,-1 0 0 0 0,-1-1 1 0 0,1 0-1 0 0,-1-1 0 0 0,0 0 1 0 0,0 0-1 0 0,5-9 1 0 0,4-4-1705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4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10135 0 0,'0'0'231'0'0,"0"0"29"0"0,0 0 19 0 0,2 1-41 0 0,0 1-230 0 0,9 7 37 0 0,-8-8-38 0 0,12 2-19 0 0,-11-2 734 0 0,1 1 0 0 0,0-1 0 0 0,10 2 0 0 0,-13-3-591 0 0,-1 1 0 0 0,0 0 0 0 0,0-1 0 0 0,0 1 0 0 0,0 0 0 0 0,-1 0 0 0 0,1 0 0 0 0,0 0-1 0 0,0 0 1 0 0,0 0 0 0 0,-1 0 0 0 0,1 0 0 0 0,0 0 0 0 0,-1 0 0 0 0,1 0 0 0 0,0 2 0 0 0,-1-1 323 0 0,4 9-74 0 0,0 0 0 0 0,-2 1 0 0 0,1-1 0 0 0,-1 1 0 0 0,-1-1 0 0 0,0 17 0 0 0,1 4-376 0 0,1 3-4 0 0,-3-21 0 0 0,1 1 0 0 0,1-1 0 0 0,0 1 0 0 0,8 25 0 0 0,18 43 931 0 0,-28-81-422 0 0,0-1-195 0 0,1 1-282 0 0,-1 1 1 0 0,0-1 0 0 0,0 1-1 0 0,0-1 1 0 0,0 1 0 0 0,0 0 0 0 0,0-1-1 0 0,-1 3 1 0 0,-3 0-33 0 0,0 0 0 0 0,0 0 0 0 0,0-1 0 0 0,0 1 0 0 0,-1-1 0 0 0,0 0 0 0 0,0-1 0 0 0,0 1 0 0 0,0-1 0 0 0,0 0 0 0 0,-7 3 0 0 0,-13 7 0 0 0,22-11-18 0 0,-7 4-37 0 0,0-1 0 0 0,1 2 1 0 0,0-1-1 0 0,0 1 0 0 0,1 1 1 0 0,-9 8-1 0 0,16-15-420 0 0,0 1 145 0 0,0-1 0 0 0,1 0-1 0 0,-1 0 1 0 0,0 1 0 0 0,1-1-1 0 0,-1 0 1 0 0,1 1 0 0 0,-1-1-1 0 0,1 1 1 0 0,0-1 0 0 0,-1 2-1 0 0,1-3-693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48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1 311 4607 0 0,'0'0'102'0'0,"0"0"20"0"0,0 0 6 0 0,1-1-21 0 0,90-124 1717 0 0,-90 122-1675 0 0,28-37 1603 0 0,33-53 1490 0 0,-56 83-2008 0 0,0 0 0 0 0,15-17 0 0 0,-20 26-722 0 0,-1 1 0 0 0,0 0 0 0 0,0 0 0 0 0,5-1 555 0 0,-2 2-453 0 0,-1 7-583 0 0,-1-1 166 0 0,0 1 0 0 0,-1-1 0 0 0,0 1 0 0 0,0 0 0 0 0,-1-1 0 0 0,0 1-1 0 0,0-1 1 0 0,-4 11 0 0 0,-22 58 33 0 0,21-62-256 0 0,-106 283 26 0 0,109-291-32 0 0,-8 22-137 0 0,1 1 1 0 0,1 0-1 0 0,2 0 0 0 0,-7 52 0 0 0,14-77-433 0 0,2-3 606 0 0,-1 14-7342 0 0,1-16 5294 0 0,7-5-2052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4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117 236 6447 0 0,'57'-100'672'0'0,"-2"-6"2230"0"0,-46 92-892 0 0,-8 13-1055 0 0,0-1-290 0 0,11-9 395 0 0,-11 9-548 0 0,-1 2 0 0 0,0 0 0 0 0,0 0 0 0 0,0 0-68 0 0,2 2-289 0 0,0 0-126 0 0,-1 0 0 0 0,1 1 0 0 0,-1-1 0 0 0,1 0 1 0 0,-1 1-1 0 0,0-1 0 0 0,0 1 0 0 0,0 0 0 0 0,0-1 0 0 0,-1 1 0 0 0,1 0 0 0 0,-1-1 1 0 0,1 1-1 0 0,-1 0 0 0 0,0 0 0 0 0,0 0 0 0 0,0-1 0 0 0,-1 4 0 0 0,-1 8 389 0 0,-1 0 0 0 0,-5 19 0 0 0,5-23-325 0 0,-70 194 21 0 0,-16-5 1370 0 0,89-199-1477 0 0,-18 38 95 0 0,2 0-1 0 0,2 1 0 0 0,1 1 1 0 0,3 0-1 0 0,-8 50 0 0 0,17-82-207 0 0,1-1-1 0 0,0 1 1 0 0,0 0-1 0 0,0 0 1 0 0,1-1-1 0 0,0 1 1 0 0,1 0-1 0 0,0-1 1 0 0,0 1 0 0 0,1-1-1 0 0,0 0 1 0 0,4 9-1 0 0,-6-14-405 0 0,-1-2 0 0 0,2-1-207 0 0,-2 2 681 0 0,1-1 0 0 0,-1 0 0 0 0,0 0 0 0 0,1 0-1 0 0,-1 0 1 0 0,0 0 0 0 0,1 0 0 0 0,-1 0 0 0 0,0 0 0 0 0,1 0 0 0 0,-1 0 0 0 0,0 0 0 0 0,1 0-1 0 0,-1 0 1 0 0,0 0 0 0 0,0-1 0 0 0,1 1 0 0 0,-1 0 0 0 0,0 0 0 0 0,1 0 0 0 0,-1 0 0 0 0,0-1-1 0 0,0 1 1 0 0,1 0 0 0 0,0-2-230 0 0,0-1 0 0 0,0 1-1 0 0,0 0 1 0 0,0-1 0 0 0,-1 1-1 0 0,1-1 1 0 0,-1 1 0 0 0,1 0-1 0 0,-1-1 1 0 0,0 1 0 0 0,0-1-1 0 0,0 1 1 0 0,-1-5 0 0 0,1-3-193 0 0,2-17-1074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48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52 10135 0 0,'-8'1'491'0'0,"-4"0"-320"0"0,0 2-1 0 0,0 0 1 0 0,0 0-1 0 0,0 1 1 0 0,0 1-1 0 0,1 0 1 0 0,0 0-1 0 0,-13 9 1 0 0,23-13 339 0 0,1-1 2 0 0,0 0 0 0 0,4 1-298 0 0,1 1 0 0 0,0 0 0 0 0,-1-1 0 0 0,1 0 0 0 0,0 0 0 0 0,0 0 0 0 0,0-1 0 0 0,0 0 0 0 0,5 0 0 0 0,46-7 535 0 0,-47 6-566 0 0,426-82 1644 0 0,-388 71-6087 0 0,-42 10 1864 0 0,-2 2-2767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4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11975 0 0,'0'0'267'0'0,"0"0"42"0"0,0 0 17 0 0,-2 8 74 0 0,-5 15 73 0 0,-19 41 1 0 0,15-40 21 0 0,-91 187 561 0 0,50-108-256 0 0,-45 123 0 0 0,78-162-933 0 0,18-62-563 0 0,1-2-257 0 0,0 0-558 0 0,2-2-2112 0 0,3-5-901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49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13823 0 0,'0'0'315'0'0,"0"0"45"0"0,0 0 21 0 0,0 0-49 0 0,-15 10 1224 0 0,13-10-1419 0 0,-1 1 18 0 0,-6 8 145 0 0,5-2-263 0 0,1 0 1 0 0,0 0-1 0 0,1 0 0 0 0,-1 0 0 0 0,1 0 0 0 0,1 1 0 0 0,-2 12 1 0 0,2-15 123 0 0,-11 101 1444 0 0,-2-49-996 0 0,-1-1 0 0 0,-37 86 0 0 0,-63 100-383 0 0,114-241-231 0 0,-20 44-687 0 0,-19 54 0 0 0,34-91-336 0 0,4-8-6093 0 0,-3-4 1958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4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 11975 0 0,'0'0'547'0'0,"0"0"-11"0"0,-10 4 616 0 0,-3 2-762 0 0,1 1 0 0 0,1 1 0 0 0,-19 15 0 0 0,28-22 98 0 0,2-1 21 0 0,0 0 3 0 0,0 0 0 0 0,0 0 0 0 0,0 0 0 0 0,5 2-439 0 0,-1 0 1 0 0,1 0-1 0 0,-1-1 0 0 0,1 0 0 0 0,0 0 0 0 0,0 0 1 0 0,-1 0-1 0 0,9-1 0 0 0,39-5-162 0 0,-18 1 127 0 0,13-1-49 0 0,73-18 0 0 0,-49 5-5311 0 0,-32 6-726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50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0 11975 0 0,'0'0'547'0'0,"0"0"-11"0"0,0 0-271 0 0,0 0 133 0 0,0 0 91 0 0,0 0 20 0 0,0 0-66 0 0,-1 2-294 0 0,-150 315 1915 0 0,48-128-1621 0 0,68-125 347 0 0,-13 21 9 0 0,22-40-763 0 0,16-26-504 0 0,-1-1 0 0 0,-15 21 0 0 0,24-37 26 0 0,2-2-485 0 0,2-1-3126 0 0,8-4-1365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5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3 11975 0 0,'0'0'267'0'0,"0"0"-214"0"0,1 0-1 0 0,-1-1 1 0 0,0 1 0 0 0,1 0-1 0 0,-1 0 1 0 0,0 0-1 0 0,1-1 1 0 0,-1 1 0 0 0,0 0-1 0 0,1 0 1 0 0,-1 0 0 0 0,1 0-1 0 0,-1 0 1 0 0,0 0-1 0 0,1 0 1 0 0,-1 0 0 0 0,0 0-1 0 0,1 0 1 0 0,-1 0 0 0 0,1 0-1 0 0,0 1-1 0 0,-1 0-1 0 0,0 0 0 0 0,1 0 1 0 0,-1 0-1 0 0,0 0 0 0 0,0 0 1 0 0,0 0-1 0 0,1 0 0 0 0,-1 0 1 0 0,0 0-1 0 0,0 0 0 0 0,-1 0 1 0 0,1 0-1 0 0,0 0 1 0 0,0 1-1 0 0,0-1 0 0 0,-1 0 1 0 0,1 0-1 0 0,-1 0 0 0 0,1 0 1 0 0,-1-1-1 0 0,1 1 0 0 0,-1 0 1 0 0,1 0-1 0 0,-2 2 0 0 0,-24 27 703 0 0,16-19-419 0 0,-23 29 280 0 0,1 2-1 0 0,3 1 0 0 0,1 1 1 0 0,3 1-1 0 0,-39 93 0 0 0,45-84-465 0 0,1 0-1 0 0,-15 89 1 0 0,22-97 899 0 0,8-33-908 0 0,0-1 1 0 0,0 1 0 0 0,0 23-1 0 0,3-34-88 0 0,0 0-183 0 0,0 1 0 0 0,0-1 0 0 0,0 1 0 0 0,-1 0-1 0 0,1-1 1 0 0,-1 1 0 0 0,0 2 0 0 0,1-4 68 0 0,-1-1 0 0 0,1 1 0 0 0,-1-1 0 0 0,1 1 0 0 0,-1-1 1 0 0,1 1-1 0 0,-1-1 0 0 0,1 1 0 0 0,-1-1 0 0 0,1 1 1 0 0,-1-1-1 0 0,0 0 0 0 0,1 1 0 0 0,-1-1 0 0 0,1 0 1 0 0,-1 0-1 0 0,0 1 0 0 0,1-1 0 0 0,-1 0 0 0 0,0 0 0 0 0,0 0 1 0 0,1 0-1 0 0,-1 0 0 0 0,0 0 0 0 0,1 0 0 0 0,-1 0 1 0 0,0 0-1 0 0,-1-1 0 0 0,-2 1-1271 0 0,-1-1 0 0 0,1 1-1 0 0,0-1 1 0 0,-7-2 0 0 0,-1-3-3828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3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11975 0 0,'0'0'267'0'0,"0"0"42"0"0,0 0 17 0 0,0 0-28 0 0,0 0-126 0 0,0 2 204 0 0,-13 15 88 0 0,11-15-393 0 0,-1 1 0 0 0,2-1 0 0 0,-1 0 1 0 0,0 1-1 0 0,0 0 0 0 0,1-1 1 0 0,-1 1-1 0 0,1 0 0 0 0,0 0 1 0 0,0 0-1 0 0,0-1 0 0 0,0 1 0 0 0,1 0 1 0 0,-1 1-1 0 0,0 4 0 0 0,1 6 44 0 0,0 0 0 0 0,-1 0 0 0 0,-1 0 1 0 0,0 0-1 0 0,-1 0 0 0 0,-9 26 0 0 0,-40 78 1013 0 0,33-81-1014 0 0,-67 141-114 0 0,66-141 0 0 0,11-21 0 0 0,1 0 0 0 0,-11 33 0 0 0,17-40-201 0 0,1-7-850 0 0,1-2-385 0 0,0 0-78 0 0,0 0-20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51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13823 0 0,'0'0'315'0'0,"0"0"45"0"0,0 0 21 0 0,0 0-49 0 0,0 0-149 0 0,0 0 194 0 0,0 0 110 0 0,1 2 22 0 0,2 1-346 0 0,-1 0 0 0 0,1 0-1 0 0,1 0 1 0 0,-1 0 0 0 0,0 0-1 0 0,1-1 1 0 0,-1 0 0 0 0,1 0-1 0 0,0 0 1 0 0,0 0-1 0 0,0 0 1 0 0,0-1 0 0 0,0 0-1 0 0,0 0 1 0 0,6 1 0 0 0,10 1 570 0 0,38 1 0 0 0,-57-4-706 0 0,41 0 637 0 0,-1-2 0 0 0,0-2 0 0 0,65-14 0 0 0,-87 13-906 0 0,0 0-1 0 0,0-2 0 0 0,21-9 1 0 0,-28 10-697 0 0,-2 0 0 0 0,1 0 1 0 0,14-12-1 0 0,-11 7-585 0 0,3 1-11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52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32 4607 0 0,'0'0'208'0'0,"0"-1"-9"0"0,-15-12 3439 0 0,12 10-2735 0 0,2 2-359 0 0,1 1-28 0 0,-6-6 2044 0 0,5 5-1952 0 0,1 0-587 0 0,-1 1 0 0 0,1-1 0 0 0,0 1 0 0 0,-1 0 0 0 0,1-1 0 0 0,0 1 0 0 0,-1-1 0 0 0,1 1 0 0 0,-1 0 0 0 0,1-1 0 0 0,0 1 0 0 0,-1 0 0 0 0,1 0 0 0 0,-1 0 0 0 0,1-1-1 0 0,-2 1 1 0 0,-10 2 5335 0 0,11-2-4985 0 0,1 0 117 0 0,0 2-389 0 0,0 0 1 0 0,0 0-1 0 0,0 0 1 0 0,0 0 0 0 0,1 0-1 0 0,-1 0 1 0 0,1-1-1 0 0,-1 1 1 0 0,1 0-1 0 0,1 2 1 0 0,-2-4-94 0 0,3 6-4 0 0,0 0 0 0 0,0-1 0 0 0,1 1 0 0 0,0-1 0 0 0,0 0 0 0 0,1 0 0 0 0,-1 0 0 0 0,6 4 0 0 0,45 32-5 0 0,-28-22 4 0 0,0 1-1 0 0,32 31 0 0 0,-50-41 0 0 0,0 0 0 0 0,0 0 0 0 0,-1 0 0 0 0,0 1 0 0 0,-1 1 0 0 0,7 15 0 0 0,-13-26 0 0 0,0 1 0 0 0,0 1 0 0 0,0-1 0 0 0,0 0 0 0 0,-1 0 0 0 0,1 1 0 0 0,-1-1 0 0 0,0 0 0 0 0,1 1 0 0 0,-1-1 0 0 0,0 1 0 0 0,0-1 0 0 0,-1 3 0 0 0,1 0 0 0 0,0-2 0 0 0,0-1 0 0 0,0 0 0 0 0,0 1 0 0 0,0-1 0 0 0,0 0 0 0 0,-1 0 0 0 0,1 1 0 0 0,-1-1 0 0 0,0 0 0 0 0,0 0 0 0 0,0 0 0 0 0,0 0 0 0 0,0 0 0 0 0,0 0 0 0 0,0 0 0 0 0,0 0 0 0 0,-1 0 0 0 0,1-1 0 0 0,-4 4 0 0 0,-2 2 0 0 0,-8 9 0 0 0,0 0 0 0 0,-1-2 0 0 0,-1 0 0 0 0,-1 0 0 0 0,0-2 0 0 0,0 0 0 0 0,-35 16 0 0 0,30-17 0 0 0,2 1 0 0 0,-37 12 0 0 0,-6-8 0 0 0,59-14 0 0 0,11-2 0 0 0,-2 1 0 0 0,-1 0 0 0 0,0 1 0 0 0,0-1 0 0 0,0 0 0 0 0,0 1 0 0 0,0 0 0 0 0,-1 0 0 0 0,1 0 0 0 0,0 0 0 0 0,2 2 0 0 0,25 29 0 0 0,-12-12 0 0 0,43 46 0 0 0,-54-61 0 0 0,-5-5 0 0 0,0 1 0 0 0,0-1 0 0 0,0 1 0 0 0,-1 0 0 0 0,1-1 0 0 0,0 1 0 0 0,-1 0 0 0 0,2 3 0 0 0,-1-4 0 0 0,-2-1 0 0 0,1 1 0 0 0,-1-1 0 0 0,0 1 0 0 0,1-1 0 0 0,-1 1 0 0 0,0 0 0 0 0,1-1 0 0 0,-1 1 0 0 0,0-1 0 0 0,0 1 0 0 0,0-1 0 0 0,1 1 0 0 0,-1 0 0 0 0,0-1 0 0 0,0 1 0 0 0,0 0 0 0 0,0-1 0 0 0,0 1 0 0 0,0-1 0 0 0,0 2 0 0 0,0-1 0 0 0,0 0 0 0 0,0-1 0 0 0,0 1 0 0 0,0 0 0 0 0,-1 0 0 0 0,1 0 0 0 0,0 0 0 0 0,0-1 0 0 0,-1 1 0 0 0,1 0 0 0 0,0 0 0 0 0,-1 0 0 0 0,1-1 0 0 0,-1 1 0 0 0,1 0 0 0 0,-1-1 0 0 0,1 1 0 0 0,-1 0 0 0 0,1-1 0 0 0,-1 1 0 0 0,0-1 0 0 0,1 1 0 0 0,-1-1 0 0 0,0 1 0 0 0,1-1 0 0 0,-1 1 0 0 0,0-1 0 0 0,0 0 0 0 0,0 1 0 0 0,1-1 0 0 0,-1 0 0 0 0,0 0 0 0 0,0 0 0 0 0,0 1 0 0 0,0-1 0 0 0,1 0 0 0 0,-1 0 0 0 0,-1 0 0 0 0,-1 0 0 0 0,-105 22 0 0 0,84-14 0 0 0,-4 3 0 0 0,6-2 0 0 0,2 6 72 0 0,18-14 299 0 0,2-1 117 0 0,0 0 21 0 0,0 0-134 0 0,2 4-485 0 0,-1 0 0 0 0,0 0 0 0 0,1 0 0 0 0,-1 0 0 0 0,1 0 0 0 0,0-1 0 0 0,1 1 0 0 0,-1 0 1 0 0,0-1-1 0 0,1 1 0 0 0,0-1 0 0 0,0 0 0 0 0,0 0 0 0 0,0 0 0 0 0,6 3 0 0 0,0 1 110 0 0,15 12 0 0 0,41 43 0 0 0,-58-54 0 0 0,-1 0 0 0 0,0 0 0 0 0,-1 0 0 0 0,1 1 0 0 0,-2 0 0 0 0,1 0 0 0 0,-1 0 0 0 0,0 1 0 0 0,4 19 0 0 0,-6-18 0 0 0,0 1 0 0 0,-1 0 0 0 0,0-1 0 0 0,-1 1 0 0 0,0 0 0 0 0,-1-1 0 0 0,0 1 0 0 0,-1 0 0 0 0,-1-1 0 0 0,1 0 0 0 0,-2 1 0 0 0,-4 11 0 0 0,2-11 0 0 0,0 0 0 0 0,-1-1 0 0 0,0 0 0 0 0,-1 0 0 0 0,0 0 0 0 0,0-1 0 0 0,-1 0 0 0 0,-1-1 0 0 0,0 0 0 0 0,-16 12 0 0 0,-15 6 498 0 0,-1-2 0 0 0,-1-2 0 0 0,-80 31 0 0 0,83-35-699 0 0,38-19-850 0 0,2 0-385 0 0,2 1-1136 0 0,7 0-4248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5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0 919 0 0,'0'0'138'0'0,"0"0"240"0"0,0 0 109 0 0,0 0 22 0 0,0 0 71 0 0,0 0 286 0 0,0 0 124 0 0,0 0 30 0 0,0 0-65 0 0,0 0-290 0 0,2 1-121 0 0,5 1-28 0 0,-5-1 66 0 0,0-1 288 0 0,-2 0-842 0 0,1 0 0 0 0,-1 0 0 0 0,0 0 0 0 0,0 0 0 0 0,0 0-1 0 0,1 0 1 0 0,-1 0 0 0 0,0 0 0 0 0,0 0 0 0 0,1 0 0 0 0,-1 0 0 0 0,0 1-1 0 0,0-1 1 0 0,0 0 0 0 0,1 0 0 0 0,-1 0 0 0 0,0 0 0 0 0,0 0 0 0 0,0 0-1 0 0,0 1 1 0 0,1-1 0 0 0,-1 0 0 0 0,0 0 0 0 0,0 0 0 0 0,0 1 0 0 0,0-1-1 0 0,0 0 1 0 0,1 0 0 0 0,-1 0 0 0 0,0 1 0 0 0,0-1 0 0 0,0 0-1 0 0,0 0 1 0 0,0 1 0 0 0,0-1 0 0 0,0 0 0 0 0,0 0 0 0 0,0 0 0 0 0,0 1-1 0 0,0-1 1 0 0,0 0 0 0 0,0 0 0 0 0,0 1 0 0 0,0-1 0 0 0,0 0 0 0 0,0 0-1 0 0,-1 0 1 0 0,1 1 0 0 0,0-1 0 0 0,0 0 0 0 0,-13 16 2470 0 0,6-9-1352 0 0,-1 0 0 0 0,-14 8-1 0 0,-38 20-1145 0 0,-80 43 0 0 0,30-17 0 0 0,94-50 0 0 0,1-1 0 0 0,0 2 0 0 0,1 0 0 0 0,-22 24 0 0 0,33-33 0 0 0,1 0 0 0 0,-1 1 0 0 0,1-1 0 0 0,0 1 0 0 0,0-1 0 0 0,0 1 0 0 0,1-1 0 0 0,-1 1 0 0 0,1 0 0 0 0,0 0 0 0 0,0 0 0 0 0,0 0 0 0 0,1 0 0 0 0,-1-1 0 0 0,1 1 0 0 0,0 0 0 0 0,0 0 0 0 0,1 0 0 0 0,-1 0 0 0 0,2 6 0 0 0,-1-5 0 0 0,1 0 0 0 0,0 0 0 0 0,0-1 0 0 0,1 1 0 0 0,-1 0 0 0 0,1-1 0 0 0,0 0 0 0 0,0 0 0 0 0,0 0 0 0 0,1 0 0 0 0,0 0 0 0 0,-1-1 0 0 0,1 1 0 0 0,0-1 0 0 0,7 4 0 0 0,-2-2 0 0 0,1 0 0 0 0,0-1 0 0 0,0 0 0 0 0,0 0 0 0 0,0-1 0 0 0,1 0 0 0 0,-1-1 0 0 0,19 1 0 0 0,6-1 0 0 0,46-4 0 0 0,-55 1 0 0 0,-18 0-211 0 0,0 0 1 0 0,0-1-1 0 0,0 0 0 0 0,0 0 0 0 0,10-5 1 0 0,-1 1-308 0 0,-16 6-493 0 0,-1 0-12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56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 11975 0 0,'0'0'547'0'0,"0"0"-11"0"0,-2 1-344 0 0,-66 24 327 0 0,1 3 1 0 0,1 4-1 0 0,-85 54 0 0 0,137-77-519 0 0,0 1 0 0 0,1 0 0 0 0,-14 14 0 0 0,21-19 0 0 0,1 1 0 0 0,-1 0 0 0 0,1 1 0 0 0,1-1 0 0 0,-1 1 0 0 0,1 0 0 0 0,0 0 0 0 0,-4 12 0 0 0,8-17 34 0 0,-1 0-1 0 0,1 0 1 0 0,0-1-1 0 0,0 1 1 0 0,-1 0-1 0 0,1 0 1 0 0,1-1-1 0 0,-1 1 0 0 0,0 0 1 0 0,0 0-1 0 0,1-1 1 0 0,-1 1-1 0 0,1 0 1 0 0,-1 0-1 0 0,1-1 1 0 0,0 1-1 0 0,-1-1 1 0 0,1 1-1 0 0,0-1 1 0 0,0 1-1 0 0,0-1 1 0 0,0 1-1 0 0,1-1 0 0 0,-1 0 1 0 0,0 0-1 0 0,0 1 1 0 0,1-1-1 0 0,-1 0 1 0 0,4 1-1 0 0,-1 1 81 0 0,1 0 1 0 0,0-1-1 0 0,0 1 0 0 0,1-1 0 0 0,-1 0 1 0 0,0-1-1 0 0,1 1 0 0 0,6 0 0 0 0,14 0-112 0 0,-1-1-1 0 0,0-1 0 0 0,1-1 1 0 0,-1-2-1 0 0,0 0 0 0 0,0-2 1 0 0,0 0-1 0 0,-1-2 0 0 0,0-1 1 0 0,0-1-1 0 0,31-15 0 0 0,-49 20-1 0 0,0 1 0 0 0,1-2 0 0 0,-1 1 0 0 0,-1 0 0 0 0,11-11 0 0 0,-14 13 0 0 0,0-1 0 0 0,0 1 0 0 0,0-1 0 0 0,-1 1 0 0 0,1-1 0 0 0,-1 0 0 0 0,1 1 0 0 0,-1-1 0 0 0,0 0 0 0 0,0 0 0 0 0,-1 0 0 0 0,1 0 0 0 0,0 0 0 0 0,-1 0 0 0 0,0 0 0 0 0,0-5 0 0 0,0-5 17 0 0,-2-1 0 0 0,-4-22 0 0 0,4 31-40 0 0,1 0 0 0 0,-1 0 0 0 0,0 0 0 0 0,0 0 0 0 0,0 0 0 0 0,-1 1 0 0 0,0-1 1 0 0,0 1-1 0 0,0 0 0 0 0,-4-4 0 0 0,-27-26-3978 0 0,31 30 2467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5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52 328 15663 0 0,'0'0'356'0'0,"-14"-5"860"0"0,11 3-1198 0 0,0-1 0 0 0,0 1 0 0 0,1 0-1 0 0,-1-1 1 0 0,1 1 0 0 0,-1-1 0 0 0,1 0-1 0 0,0 0 1 0 0,0 0 0 0 0,0 0 0 0 0,0 0-1 0 0,1-1 1 0 0,-1 1 0 0 0,1 0 0 0 0,0-1-1 0 0,0 1 1 0 0,0-1 0 0 0,1 1 0 0 0,-1-1 0 0 0,1 1-1 0 0,0-1 1 0 0,0 0 0 0 0,0 1 0 0 0,0-1-1 0 0,2-6 1 0 0,-1 2 138 0 0,1 0-1 0 0,0 1 0 0 0,1-1 1 0 0,-1 0-1 0 0,2 1 1 0 0,-1 0-1 0 0,1 0 1 0 0,0 0-1 0 0,0 0 1 0 0,10-10-1 0 0,0 2-153 0 0,2 1-1 0 0,0 1 0 0 0,1 0 1 0 0,0 1-1 0 0,1 1 0 0 0,0 1 1 0 0,0 0-1 0 0,1 1 0 0 0,1 1 1 0 0,-1 1-1 0 0,41-9 0 0 0,-52 15-1 0 0,1-1 0 0 0,-1 1 0 0 0,1 0 0 0 0,-1 1 0 0 0,1 0 0 0 0,9 1 0 0 0,-16-1 0 0 0,1 0 0 0 0,-1 1 0 0 0,0-1 0 0 0,1 1 0 0 0,-1 0 0 0 0,0-1 0 0 0,1 1 0 0 0,-1 0 0 0 0,0 0 0 0 0,0 1 0 0 0,0-1 0 0 0,0 0 0 0 0,0 1 0 0 0,0-1 0 0 0,0 1 0 0 0,0 0 0 0 0,-1 0 0 0 0,1-1 0 0 0,0 1 0 0 0,-1 0 0 0 0,0 0 0 0 0,1 1 0 0 0,-1-1 0 0 0,0 0 0 0 0,1 3 0 0 0,0 3 0 0 0,-1-1 0 0 0,0 1 0 0 0,0 0 0 0 0,-1 0 0 0 0,0 0 0 0 0,0 0 0 0 0,0 0 0 0 0,-4 13 0 0 0,0-3 0 0 0,0 1 0 0 0,-12 26 0 0 0,14-41 0 0 0,0 0 0 0 0,0 1 0 0 0,-1-1 0 0 0,0 0 0 0 0,-3 4 0 0 0,-4 3-3 0 0,5-9-20 0 0,1-1-15 0 0,-23 8-774 0 0,25-8-424 0 0,2-1-3062 0 0,0 0-1316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57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13823 0 0,'-2'1'315'0'0,"-15"10"84"0"0,1 0 0 0 0,-29 28 0 0 0,27-20-229 0 0,0 0 0 0 0,1 1 0 0 0,2 1 0 0 0,0 0 0 0 0,-18 36 0 0 0,8-6 340 0 0,-25 79 0 0 0,-34 174 721 0 0,70-247-1022 0 0,5-21-262 0 0,-2-1-1 0 0,-2 1 0 0 0,-1-2 1 0 0,-18 34-1 0 0,25-58-624 0 0,1 0 0 0 0,-1 0 0 0 0,0-1 0 0 0,-1 0 0 0 0,0 0-1 0 0,0-1 1 0 0,-1 0 0 0 0,-1 0 0 0 0,-18 12 0 0 0,7-9-1369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5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91 15663 0 0,'-1'1'356'0'0,"-22"6"860"0"0,23-6-1177 0 0,1 0 0 0 0,-1 0 0 0 0,0-1 0 0 0,0 1 0 0 0,0 0 0 0 0,1-1 0 0 0,-1 1 0 0 0,0 0 0 0 0,0-1 0 0 0,1 1-1 0 0,-1 0 1 0 0,1-1 0 0 0,-1 1 0 0 0,1 0 0 0 0,2 2 67 0 0,-1-1 0 0 0,1 0-1 0 0,-1 0 1 0 0,1 0 0 0 0,0 0-1 0 0,0-1 1 0 0,0 1 0 0 0,0-1-1 0 0,0 0 1 0 0,0 0 0 0 0,0 0-1 0 0,0 0 1 0 0,7 1 0 0 0,5 0 335 0 0,25 0 1 0 0,-30-2-273 0 0,33-1 138 0 0,0-1-1 0 0,0-2 0 0 0,44-11 1 0 0,124-37 569 0 0,-177 43-418 0 0,27-8-97 0 0,69-17-2010 0 0,-97 32-705 0 0,-34 3-2416 0 0,-2 7-1474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5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393 145 11975 0 0,'0'0'267'0'0,"0"0"42"0"0,-7 2 315 0 0,7-2-615 0 0,-1 0-1 0 0,0 0 0 0 0,0-1 0 0 0,0 1 1 0 0,0-1-1 0 0,1 1 0 0 0,-1-1 0 0 0,0 1 1 0 0,0-1-1 0 0,1 1 0 0 0,-1-1 0 0 0,1 0 1 0 0,-1 1-1 0 0,0-1 0 0 0,1 0 0 0 0,-1 0 1 0 0,1 1-1 0 0,0-1 0 0 0,-1 0 1 0 0,1 0-1 0 0,-1 0 0 0 0,1 0 0 0 0,0 1 1 0 0,0-1-1 0 0,0 0 0 0 0,-1 0 0 0 0,1 0 1 0 0,0 0-1 0 0,0 0 0 0 0,0 0 0 0 0,0 0 1 0 0,1 1-1 0 0,-1-1 0 0 0,0-2 0 0 0,1-3 306 0 0,0-1 0 0 0,0 0 0 0 0,4-8-1 0 0,24-60 4334 0 0,-29 75-4639 0 0,0-1 0 0 0,1 1 0 0 0,-1 0 0 0 0,0-1-1 0 0,0 1 1 0 0,0 0 0 0 0,0 0 0 0 0,0-1 0 0 0,0 1 0 0 0,1 0 0 0 0,-1-1 0 0 0,0 1 0 0 0,0 0 0 0 0,0-1 0 0 0,0 1 0 0 0,0 0 0 0 0,0-1 0 0 0,0 1-1 0 0,-1 0 1 0 0,1-1 0 0 0,0 1 0 0 0,0 0 0 0 0,0 0 0 0 0,0-1 0 0 0,0 1 0 0 0,0 0 0 0 0,-1-1 0 0 0,1 1 0 0 0,0 0 0 0 0,0 0 0 0 0,0-1-1 0 0,-1 1 1 0 0,1 0 0 0 0,0-1 0 0 0,-5 2 206 0 0,-2 0-65 0 0,0 0 0 0 0,0 1 0 0 0,0 0 0 0 0,0 0 0 0 0,1 1 1 0 0,-1-1-1 0 0,1 2 0 0 0,-10 5 0 0 0,5-3-311 0 0,-33 18-131 0 0,1 2 1 0 0,-41 33 0 0 0,63-43 178 0 0,0 2 1 0 0,2 1 0 0 0,0 0-1 0 0,1 1 1 0 0,-23 34-1 0 0,32-38 114 0 0,8-15 0 0 0,1 0 0 0 0,0-1 0 0 0,-1 1 0 0 0,1 0 0 0 0,0 0 0 0 0,0-1 0 0 0,0 1 0 0 0,0 0 0 0 0,-1 0 0 0 0,1-1 0 0 0,0 1 0 0 0,0 0 0 0 0,0 0 0 0 0,1 1 0 0 0,-1-1 0 0 0,1 0 0 0 0,-1 0 0 0 0,1 0 0 0 0,0-1 0 0 0,0 1 0 0 0,-1 0 0 0 0,1 0 0 0 0,0 0 0 0 0,0-1 0 0 0,0 1 0 0 0,0 0 0 0 0,0-1 0 0 0,0 1 0 0 0,0-1 0 0 0,0 1 0 0 0,0-1 0 0 0,0 1 0 0 0,0-1 0 0 0,0 0 0 0 0,0 1 0 0 0,0-1 0 0 0,1 0 0 0 0,-1 0 0 0 0,2 0 0 0 0,31-2 0 0 0,30-11 0 0 0,-1-3 0 0 0,97-37 0 0 0,-119 35 0 0 0,-29 15 0 0 0,-9 5 0 0 0,-5 4 0 0 0,0-1 0 0 0,0 0 0 0 0,0-1 0 0 0,-1 1 0 0 0,1-1 0 0 0,-1 0 0 0 0,0 0 0 0 0,-6 5 0 0 0,-26 25 0 0 0,19-20 22 0 0,-28 16-1 0 0,6-4-272 0 0,37-25-827 0 0,1-1-372 0 0,2-2-71 0 0,10-10-14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5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19351 0 0,'-2'0'439'0'0,"-5"-1"-58"0"0,-17 3 742 0 0,24 0-1105 0 0,-1-1 0 0 0,1 1 1 0 0,0-1-1 0 0,0 1 0 0 0,-1 0 1 0 0,1-1-1 0 0,0 1 0 0 0,1 2 0 0 0,-1-1-5 0 0,-3 11 345 0 0,1-1 1 0 0,-2 0-1 0 0,0 0 0 0 0,-1 0 0 0 0,-9 19 0 0 0,1-4-860 0 0,11-23 123 0 0,-1 0 0 0 0,0 1 0 0 0,0-1 1 0 0,-1-1-1 0 0,1 1 0 0 0,-1 0 0 0 0,-6 5 0 0 0,9-9-337 0 0,1-1-857 0 0,0 0-379 0 0,0 0-80 0 0,0 0-15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5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31 150 13823 0 0,'-6'10'1056'0'0,"-13"15"-600"0"0,14-21 485 0 0,7-9 1133 0 0,7-11 990 0 0,2 3-3069 0 0,0 1 1 0 0,0 1-1 0 0,1 0 1 0 0,22-15-1 0 0,-5 7 510 0 0,35-17-1 0 0,-64 36-501 0 0,54-26 977 0 0,-47 24-960 0 0,0-1-1 0 0,0 1 0 0 0,0 0 1 0 0,0 1-1 0 0,0 0 1 0 0,10-1-1 0 0,-16 2-19 0 0,0 0 0 0 0,0 0 0 0 0,-1 0 0 0 0,1 0 0 0 0,0 0 0 0 0,0 0 0 0 0,0 0 0 0 0,0 1 0 0 0,0-1 0 0 0,0 0 0 0 0,0 1 0 0 0,0-1 0 0 0,1 1 0 0 0,0 4 0 0 0,-2-4 0 0 0,1 3 0 0 0,0 0 0 0 0,0 0 0 0 0,0-1 0 0 0,-1 1 0 0 0,1 0 0 0 0,-1 0 0 0 0,0 0 0 0 0,0 0 0 0 0,0 0 0 0 0,-1 0 0 0 0,1 0 0 0 0,-3 7 0 0 0,-2 6 0 0 0,-11 26 0 0 0,9-26 0 0 0,-5 12-278 0 0,-1-1-1 0 0,-19 28 1 0 0,-15 14-7295 0 0,41-62 1773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3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7 11975 0 0,'9'-3'1083'0'0,"-3"0"-818"0"0,-5 2 133 0 0,-1 1 91 0 0,0 0 20 0 0,10 20 1027 0 0,-9-11-1318 0 0,-1 0 0 0 0,-1-1-1 0 0,1 1 1 0 0,-1 0 0 0 0,-1-1 0 0 0,1 1-1 0 0,-2-1 1 0 0,-4 14 0 0 0,-5 6 303 0 0,-15 29 1 0 0,-188 360-357 0 0,200-387-180 0 0,1-5 306 0 0,1 0 0 0 0,1 2 0 0 0,2-1 0 0 0,-10 36 0 0 0,12-31 219 0 0,6-23-496 0 0,-1 0 0 0 0,1 1 0 0 0,1-1 0 0 0,-1 1 0 0 0,2-1 0 0 0,-1 12 0 0 0,1-17-103 0 0,0-1 1 0 0,1 1-1 0 0,-1 0 0 0 0,1 0 0 0 0,-1 0 0 0 0,1 0 0 0 0,0-1 1 0 0,0 1-1 0 0,2 3 0 0 0,1 4-407 0 0,-4-7 251 0 0,1 0 1 0 0,-1 0-1 0 0,0 0 0 0 0,0 0 0 0 0,0 0 1 0 0,-1 1-1 0 0,1-1 0 0 0,-1 0 0 0 0,0 0 1 0 0,0 0-1 0 0,0 0 0 0 0,0-1 0 0 0,0 1 1 0 0,-1 0-1 0 0,-1 3 0 0 0,2-4-1228 0 0,0-1-51 0 0,-5 3-11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3:5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13 13823 0 0,'0'0'630'0'0,"1"-1"-13"0"0,15-11 82 0 0,-17 16 3616 0 0,-8 9-3086 0 0,5-8-1189 0 0,-1 1-1 0 0,1-1 1 0 0,-8 7-1 0 0,-116 73 1091 0 0,88-60-1097 0 0,17-7-1124 0 0,22-18 1091 0 0,0 1-1 0 0,0-1 0 0 0,0 1 1 0 0,0-1-1 0 0,0 1 0 0 0,0 0 1 0 0,1-1-1 0 0,-1 1 0 0 0,0 0 1 0 0,0 0-1 0 0,1-1 0 0 0,-1 1 1 0 0,1 0-1 0 0,-1 0 0 0 0,0 0 1 0 0,1 0-1 0 0,0 0 0 0 0,-1 0 1 0 0,1 0-1 0 0,0 0 0 0 0,-1 0 1 0 0,1 2-1 0 0,-1 1 0 0 0,0-2-45 0 0,1-1-1 0 0,-1 1 1 0 0,1-1-1 0 0,-1 0 0 0 0,1 1 1 0 0,0-1-1 0 0,-1 1 1 0 0,1-1-1 0 0,0 1 1 0 0,0-1-1 0 0,0 1 1 0 0,0 0-1 0 0,0-1 1 0 0,1 1-1 0 0,-1-1 0 0 0,0 1 1 0 0,1-1-1 0 0,-1 0 1 0 0,1 1-1 0 0,-1-1 1 0 0,2 2-1 0 0,0 0-26 0 0,0-1 0 0 0,0 0 0 0 0,0 0 0 0 0,1 0-1 0 0,-1 0 1 0 0,0 0 0 0 0,1 0 0 0 0,0 0 0 0 0,-1-1 0 0 0,1 1 0 0 0,0-1-1 0 0,0 0 1 0 0,5 2 0 0 0,94 27 73 0 0,-93-27 0 0 0,0 0 0 0 0,0 1 0 0 0,-1-1 0 0 0,1 2 0 0 0,10 6 0 0 0,-17-10 0 0 0,1 1 0 0 0,-1-1 0 0 0,0 1 0 0 0,0 0 0 0 0,0 0 0 0 0,0 0 0 0 0,0 0 0 0 0,-1 0 0 0 0,1 0 0 0 0,-1 1 0 0 0,1-1 0 0 0,-1 0 0 0 0,0 1 0 0 0,0-1 0 0 0,0 1 0 0 0,0 0 0 0 0,0-1 0 0 0,0 1 0 0 0,-1 0 0 0 0,1-1 0 0 0,-1 1 0 0 0,0 4 0 0 0,0-5 0 0 0,-1 0 0 0 0,1 0 0 0 0,-1 0 0 0 0,0 0 0 0 0,1 0 0 0 0,-1 0 0 0 0,0 0 0 0 0,0 0 0 0 0,0-1 0 0 0,0 1 0 0 0,-1 0 0 0 0,1 0 0 0 0,0-1 0 0 0,-1 1 0 0 0,1-1 0 0 0,-1 1 0 0 0,0-1 0 0 0,1 0 0 0 0,-1 0 0 0 0,-4 2 0 0 0,-3 2 0 0 0,0-1 0 0 0,-1 0 0 0 0,-11 3 0 0 0,4-2 0 0 0,-9 5 0 0 0,0-2 0 0 0,-1 0 0 0 0,0-2 0 0 0,0-1 0 0 0,0-2 0 0 0,-31 1 0 0 0,-11-4-1301 0 0,39-1-5206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0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769 799 10135 0 0,'-4'14'115'0'0,"1"-2"-1"0"0,-2 1 1 0 0,-9 18-1 0 0,1-1 956 0 0,2 2 3394 0 0,20-41-2754 0 0,-5 6-1372 0 0,29-27 1234 0 0,45-56-1 0 0,21-42-1418 0 0,-81 103-151 0 0,-2-1-1 0 0,23-49 0 0 0,16-60-35 0 0,-43 102 0 0 0,2-3-444 0 0,-1-1 0 0 0,-2 0 0 0 0,6-40 0 0 0,-13 54 466 0 0,0 4 11 0 0,-2-1 0 0 0,0 0 0 0 0,-1-38 0 0 0,-3 43-464 0 0,-5-22 0 0 0,7 36-45 0 0,-2 1 545 0 0,-1 0 0 0 0,1 1 0 0 0,0-1 0 0 0,0 1 0 0 0,0 0 0 0 0,0-1 0 0 0,0 1 0 0 0,0 0-1 0 0,0 1 1 0 0,0-1 0 0 0,-3 3 0 0 0,-21 18 691 0 0,21-17-652 0 0,-36 37 16 0 0,-45 59 0 0 0,-27 53-105 0 0,50-60 15 0 0,5 2 0 0 0,-46 105 0 0 0,73-137 0 0 0,8-18 0 0 0,1 0 0 0 0,-16 57 0 0 0,31-78 0 0 0,1 0 0 0 0,0 0 0 0 0,2 0 0 0 0,1 1 0 0 0,1-1 0 0 0,2 33 0 0 0,0-49-40 0 0,1 0 1 0 0,-1 0-1 0 0,-1 0 0 0 0,0 0 0 0 0,-2 9 1 0 0,2-13-65 0 0,-1 0-1 0 0,0 0 1 0 0,0-1 0 0 0,0 1 0 0 0,0 0 0 0 0,-1-1 0 0 0,1 0 0 0 0,-1 1 0 0 0,-1-1-1 0 0,-3 4 1 0 0,-23 20-987 0 0,-64 47 0 0 0,57-48 1767 0 0,-36 35 1 0 0,14 0-528 0 0,-11 10-83 0 0,55-59-339 0 0,0 0 0 0 0,-32 21 0 0 0,46-34-3732 0 0,1 0-1405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00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17503 0 0,'0'0'399'0'0,"0"0"60"0"0,0 0 21 0 0,0 0-59 0 0,2 2-276 0 0,1 1 11 0 0,1 0 1 0 0,1 0-1 0 0,-1-1 0 0 0,0 1 0 0 0,1-1 1 0 0,-1 0-1 0 0,1 0 0 0 0,0 0 0 0 0,-1-1 0 0 0,1 1 1 0 0,0-1-1 0 0,0-1 0 0 0,7 2 0 0 0,11-1 634 0 0,38-3 0 0 0,-44 1-610 0 0,69-3-125 0 0,0-4 0 0 0,157-36 0 0 0,-226 39-895 0 0,0-1-1 0 0,-1-1 1 0 0,0-1-1 0 0,25-14 1 0 0,-24 11-694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0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123 208 17503 0 0,'0'0'399'0'0,"0"0"60"0"0,0 0 21 0 0,0 0-59 0 0,1 2-276 0 0,0 4-137 0 0,1 1 0 0 0,-1 0 1 0 0,0-1-1 0 0,-1 1 0 0 0,1 0 0 0 0,-1 0 0 0 0,-1-1 0 0 0,1 1 0 0 0,-1 0 0 0 0,0-1 0 0 0,-1 1 0 0 0,0 0 1 0 0,0-1-1 0 0,0 0 0 0 0,-1 1 0 0 0,0-1 0 0 0,-3 6 0 0 0,-9 12 301 0 0,0-1-1 0 0,-35 38 1 0 0,33-41-202 0 0,14-17-269 0 0,-2 1-242 0 0,4-1-4394 0 0,1-3 3263 0 0</inkml:trace>
  <inkml:trace contextRef="#ctx0" brushRef="#br0" timeOffset="1">430 1 6447 0 0,'0'0'136'0'0,"0"0"32"0"0,0 0 8 0 0,0 0 16 0 0,0 0-192 0 0,0 0 0 0 0,0 0 0 0 0,17 14 0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13823 0 0,'-1'8'675'0'0,"0"-7"-627"0"0,-2 17 261 0 0,-1 0 1 0 0,-11 30-1 0 0,-28 66 4556 0 0,40-105-4534 0 0,0-2-273 0 0,1 0-1 0 0,0 0 0 0 0,0 0 0 0 0,0 0 0 0 0,1 1 1 0 0,0-1-1 0 0,0 0 0 0 0,1 1 0 0 0,0-1 0 0 0,0 1 1 0 0,1-1-1 0 0,0 0 0 0 0,4 14 0 0 0,-2-11-57 0 0,-3-9 14 0 0,1 0 0 0 0,-1-1-1 0 0,0 1 1 0 0,1 0 0 0 0,-1 0-1 0 0,1-1 1 0 0,-1 1 0 0 0,0 0-1 0 0,1-1 1 0 0,0 1 0 0 0,-1 0-1 0 0,1-1 1 0 0,-1 1 0 0 0,1-1-1 0 0,0 1 1 0 0,0 0 0 0 0,3-2 196 0 0,-2 1-100 0 0,0-1-1 0 0,0 1 1 0 0,0-1 0 0 0,0 0 0 0 0,0 1 0 0 0,0-1-1 0 0,0 0 1 0 0,0 0 0 0 0,0 0 0 0 0,-1 0 0 0 0,1 0-1 0 0,0-1 1 0 0,2-1 0 0 0,-2 1-58 0 0,8-7-49 0 0,0-1 1 0 0,0 0-1 0 0,-1 0 0 0 0,15-23 0 0 0,5-6-3 0 0,43-53 403 0 0,-43 53-2425 0 0,1 1-4969 0 0,-19 24 553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01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15663 0 0,'0'0'356'0'0,"0"0"50"0"0,0 0 20 0 0,0 0-42 0 0,1 2-250 0 0,5 5-275 0 0,25 28 1027 0 0,-28-32-757 0 0,0-1 0 0 0,0 1 1 0 0,0-1-1 0 0,1 0 0 0 0,-1 1 1 0 0,1-2-1 0 0,-1 1 1 0 0,1 0-1 0 0,6 1 0 0 0,8 1 9 0 0,1-2-1 0 0,-1 0 1 0 0,1-1 0 0 0,-1-1-1 0 0,1-1 1 0 0,-1 0-1 0 0,1-2 1 0 0,-1 0 0 0 0,0-1-1 0 0,0 0 1 0 0,0-2-1 0 0,0 0 1 0 0,-1-1 0 0 0,19-11-1 0 0,-29 14-121 0 0,-1 0-1 0 0,0 0 1 0 0,0-1-1 0 0,0 1 1 0 0,-1-1-1 0 0,8-10 1 0 0,-10 13-104 0 0,-1-1 0 0 0,0 0 0 0 0,0 0 1 0 0,0 0-1 0 0,-1 0 0 0 0,1 0 0 0 0,-1 0 0 0 0,0 0 1 0 0,0-1-1 0 0,0 1 0 0 0,0 0 0 0 0,0-1 0 0 0,-1 1 1 0 0,1-1-1 0 0,-1 1 0 0 0,0-5 0 0 0,-2 1-354 0 0,-4 2 292 0 0,1 4 148 0 0,0 1 0 0 0,0-1 0 0 0,0 1 0 0 0,0 0 0 0 0,0 0 0 0 0,1 0 0 0 0,-1 0 0 0 0,0 1 0 0 0,-8 2 0 0 0,-4 2 4 0 0,-22 9 0 0 0,15-3-2 0 0,-1 0 0 0 0,2 2 0 0 0,0 1 0 0 0,0 0 0 0 0,-24 22 0 0 0,32-22 0 0 0,0 0 0 0 0,1 0 0 0 0,1 1 0 0 0,0 1 0 0 0,1 0 0 0 0,1 1 0 0 0,-15 28 0 0 0,23-39 61 0 0,1 0 0 0 0,-1 0 0 0 0,1 1 0 0 0,1-1 0 0 0,-1 1 0 0 0,1 0 0 0 0,0-1 0 0 0,1 1 0 0 0,-1 0 0 0 0,1-1 0 0 0,1 1 0 0 0,-1 0 0 0 0,1-1 0 0 0,0 1 0 0 0,3 7 0 0 0,-3-10-15 0 0,1 1-1 0 0,0-1 1 0 0,0 1-1 0 0,0-1 0 0 0,1 0 1 0 0,-1 0-1 0 0,1 0 1 0 0,0 0-1 0 0,0 0 1 0 0,1-1-1 0 0,-1 0 1 0 0,1 1-1 0 0,-1-1 1 0 0,1 0-1 0 0,0-1 0 0 0,0 1 1 0 0,1-1-1 0 0,-1 0 1 0 0,0 0-1 0 0,1 0 1 0 0,7 2-1 0 0,-6-3-88 0 0,0 0 0 0 0,0 0 0 0 0,0 0 0 0 0,0-1 0 0 0,-1 0-1 0 0,1 0 1 0 0,0-1 0 0 0,9-1 0 0 0,-1-1-1117 0 0,0-2-1 0 0,17-6 1 0 0,-7 1-5323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03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58 10135 0 0,'0'0'231'0'0,"0"0"29"0"0,0 0 19 0 0,1-1-41 0 0,24-3 927 0 0,-30 6 1207 0 0,-23 7 323 0 0,-6 8-2695 0 0,2 2 0 0 0,1 2 0 0 0,0 1 0 0 0,1 1 0 0 0,2 1 0 0 0,0 2 0 0 0,2 1 0 0 0,-39 50 0 0 0,57-65 0 0 0,0 0 0 0 0,0 0 0 0 0,-7 18 0 0 0,13-26 0 0 0,0 1 0 0 0,0-1 0 0 0,1 1 0 0 0,0 0 0 0 0,-1-1 0 0 0,2 1 0 0 0,-1 0 0 0 0,0 0 0 0 0,1 0 0 0 0,0 0 0 0 0,0 0 0 0 0,0-1 0 0 0,2 8 0 0 0,-1-10 5 0 0,0 1-1 0 0,1-1 1 0 0,-1 0 0 0 0,0 1-1 0 0,1-1 1 0 0,0 0-1 0 0,-1 0 1 0 0,1 0-1 0 0,0 0 1 0 0,0 0 0 0 0,0-1-1 0 0,0 1 1 0 0,0-1-1 0 0,0 1 1 0 0,1-1 0 0 0,-1 0-1 0 0,1 0 1 0 0,-1 0-1 0 0,1 0 1 0 0,-1 0-1 0 0,1 0 1 0 0,2 0 0 0 0,5 1 62 0 0,0-1 1 0 0,0 0-1 0 0,0 0 0 0 0,16-1 1 0 0,6-4 199 0 0,1-1 1 0 0,-1-2 0 0 0,0-1-1 0 0,0-1 1 0 0,36-17-1 0 0,-38 14-267 0 0,1-2 0 0 0,51-32 0 0 0,-71 38 0 0 0,0 1 0 0 0,-1-2 0 0 0,1 0 0 0 0,-1 0 0 0 0,-1-1 0 0 0,0 0 0 0 0,0 0 0 0 0,-1-1 0 0 0,12-21 0 0 0,-19 29 0 0 0,1 0 0 0 0,-1 0 0 0 0,0 0 0 0 0,0 0 0 0 0,0 0 0 0 0,0-1 0 0 0,-1 1 0 0 0,1 0 0 0 0,-1 0 0 0 0,0-1 0 0 0,0 1 0 0 0,0 0 0 0 0,0-1 0 0 0,-1 1 0 0 0,1 0 0 0 0,-1 0 0 0 0,0 0 0 0 0,0-1 0 0 0,0 1 0 0 0,0 0 0 0 0,-1 0 0 0 0,1 0 0 0 0,-1 0 0 0 0,-2-2 0 0 0,1-2 1 0 0,-1 1 0 0 0,1-1 0 0 0,-3-11 0 0 0,5 13-11 0 0,-1-1 1 0 0,-1 0-1 0 0,1 1 0 0 0,-1 0 1 0 0,1-1-1 0 0,-7-7 0 0 0,1 4-328 0 0,0 0 0 0 0,0 1 0 0 0,-1-1 0 0 0,0 2 0 0 0,0-1 0 0 0,-20-10-1 0 0,22 14 39 0 0,0 1 0 0 0,0 0 0 0 0,0 0 0 0 0,0 1 0 0 0,0 0-1 0 0,0 0 1 0 0,-1 1 0 0 0,1-1 0 0 0,-1 2 0 0 0,1-1-1 0 0,-1 1 1 0 0,-7 1 0 0 0,-1 1-4479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0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18 11975 0 0,'0'0'547'0'0,"-1"-1"-11"0"0,-5-9-329 0 0,4 9-201 0 0,2 0 4 0 0,-1 1 0 0 0,1-1 0 0 0,-1 1 0 0 0,1-1 0 0 0,-1 1 0 0 0,1 0 0 0 0,-1-1 0 0 0,1 1 1 0 0,-1 0-1 0 0,0 0 0 0 0,1-1 0 0 0,-1 1 0 0 0,1 0 0 0 0,-1 0 0 0 0,0 0 0 0 0,1 0 0 0 0,-1 0 0 0 0,0 0 0 0 0,1 0 0 0 0,-1 0 0 0 0,0 0 0 0 0,1 0 0 0 0,-1 0 0 0 0,1 0 0 0 0,-1 0 0 0 0,0 0 0 0 0,1 1 0 0 0,-1-1 0 0 0,1 0 0 0 0,-1 0 0 0 0,0 1 0 0 0,0-1 0 0 0,0 1 109 0 0,-1 0 21 0 0,0 0 1 0 0,-1 1 0 0 0,1-1-1 0 0,0 1 1 0 0,0-1-1 0 0,0 1 1 0 0,0 0 0 0 0,0 0-1 0 0,0 0 1 0 0,1 0 0 0 0,-1 0-1 0 0,1 0 1 0 0,-1 0-1 0 0,-1 5 1 0 0,-1 1 204 0 0,1 0 0 0 0,0 0 0 0 0,-3 10 0 0 0,3-7-336 0 0,1 0 1 0 0,1 1 0 0 0,-1-1-1 0 0,2 1 1 0 0,-1-1-1 0 0,3 19 1 0 0,-1-23 130 0 0,0 1-1 0 0,1 0 1 0 0,0 0 0 0 0,0-1 0 0 0,1 1 0 0 0,0-1 0 0 0,0 0 0 0 0,1 0-1 0 0,0 0 1 0 0,6 9 0 0 0,-6-12-62 0 0,-1-1 0 0 0,0 0-1 0 0,1 0 1 0 0,0 0 0 0 0,-1-1-1 0 0,1 1 1 0 0,0-1 0 0 0,0 0-1 0 0,0 0 1 0 0,1 0 0 0 0,-1-1-1 0 0,0 1 1 0 0,1-1 0 0 0,-1 0 0 0 0,1 0-1 0 0,0-1 1 0 0,-1 1 0 0 0,1-1-1 0 0,-1 0 1 0 0,9-1 0 0 0,4-1 127 0 0,-1-1-1 0 0,0 0 1 0 0,0-1 0 0 0,22-9 0 0 0,10-7-205 0 0,48-28 0 0 0,-90 45 4 0 0,-1 0 0 0 0,0-1-1 0 0,0 1 1 0 0,-1-1 0 0 0,1 0 0 0 0,-1-1-1 0 0,0 1 1 0 0,5-8 0 0 0,-2 2-113 0 0,-1 0 0 0 0,0-1 1 0 0,6-15-1 0 0,6-16-1353 0 0,-5 15-2851 0 0,-12 23 3517 0 0,11-24-5448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0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74 15663 0 0,'22'-19'856'0'0,"-15"12"-643"0"0,1 0-1 0 0,0 1 0 0 0,9-6 1 0 0,-7 6-198 0 0,-6 3-15 0 0,-1 1 0 0 0,1 0-1 0 0,0 0 1 0 0,0 0 0 0 0,7-2 0 0 0,-10 4 0 0 0,-1 0 0 0 0,0 0 0 0 0,0-1 0 0 0,1 1 0 0 0,-1 0 0 0 0,0 0 0 0 0,1 0 0 0 0,-1 0 0 0 0,0 0 0 0 0,1 0 0 0 0,-1 0 0 0 0,0 0 0 0 0,1 0 0 0 0,-1 0 0 0 0,0 0 0 0 0,0 0 0 0 0,1 0 0 0 0,-1 0 0 0 0,0 0 0 0 0,1 0 0 0 0,-1 0 0 0 0,0 0 0 0 0,1 0 0 0 0,-1 0 0 0 0,0 0 0 0 0,1 1 0 0 0,-1-1 0 0 0,0 0 0 0 0,0 0 0 0 0,1 0 0 0 0,-1 0 0 0 0,0 1 0 0 0,0-1 0 0 0,1 0 0 0 0,-1 0 0 0 0,0 1 0 0 0,0-1 0 0 0,0 0 0 0 0,0 0 0 0 0,1 1 0 0 0,-3 5 0 0 0,0 4 81 0 0,-1 0 0 0 0,-1 0 0 0 0,0-1 0 0 0,-10 18 0 0 0,-27 36 665 0 0,21-34-465 0 0,-216 373 276 0 0,185-311-506 0 0,-48 110-582 0 0,45-64-4596 0 0,48-122 9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0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17503 0 0,'0'0'399'0'0,"0"0"60"0"0,1 3 21 0 0,2 2-412 0 0,0 0 1 0 0,0 0 0 0 0,0-1 0 0 0,1 1-1 0 0,0 0 1 0 0,0-1 0 0 0,0 0 0 0 0,1 0 0 0 0,-1 0-1 0 0,1-1 1 0 0,0 0 0 0 0,0 1 0 0 0,0-2 0 0 0,0 1-1 0 0,1 0 1 0 0,-1-1 0 0 0,1 0 0 0 0,-1-1-1 0 0,1 1 1 0 0,0-1 0 0 0,7 1 0 0 0,12 0 162 0 0,1-1 0 0 0,-1-1 1 0 0,1-2-1 0 0,30-4 0 0 0,99-26 399 0 0,-139 28-368 0 0,54-15-1163 0 0,130-55-1 0 0,-182 67-742 0 0,-9 4-2812 0 0,-7 2-1788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3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11975 0 0,'0'0'547'0'0,"0"0"-11"0"0,5-6-323 0 0,2-1 402 0 0,0 1 1 0 0,0 0-1 0 0,0 1 0 0 0,1 0 0 0 0,-1 0 0 0 0,1 0 0 0 0,1 1 0 0 0,14-5 0 0 0,-21 8-103 0 0,21 1 1623 0 0,-21 0-2123 0 0,16 4-7 0 0,-7 0-5 0 0,1-1 0 0 0,-1 0 0 0 0,1-1 0 0 0,0 0 0 0 0,-1-1 0 0 0,1 0 0 0 0,0-1 0 0 0,0-1 0 0 0,17-2 0 0 0,42-10-760 0 0,-25 5-2682 0 0,-32 6 1908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0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15663 0 0,'0'0'356'0'0,"0"0"50"0"0,0 0 20 0 0,0 0-42 0 0,-1 1-250 0 0,-21 13 505 0 0,1 1 0 0 0,-34 31 0 0 0,-34 45-511 0 0,31-31-119 0 0,51-53-9 0 0,-68 71 0 0 0,59-60 0 0 0,2 1 0 0 0,-20 32 0 0 0,32-49 32 0 0,1 1 0 0 0,-1 0 0 0 0,1 0 0 0 0,0 0-1 0 0,0 0 1 0 0,0 0 0 0 0,0 0 0 0 0,1 0 0 0 0,-1 0 0 0 0,1 0 0 0 0,0 5-1 0 0,0-6 27 0 0,0 0 0 0 0,1-1 0 0 0,-1 1-1 0 0,1-1 1 0 0,-1 1 0 0 0,1-1-1 0 0,-1 1 1 0 0,1-1 0 0 0,0 1-1 0 0,0-1 1 0 0,-1 0 0 0 0,1 1 0 0 0,0-1-1 0 0,0 0 1 0 0,0 0 0 0 0,1 0-1 0 0,-1 0 1 0 0,0 0 0 0 0,0 0 0 0 0,1 0-1 0 0,-1 0 1 0 0,0 0 0 0 0,1 0-1 0 0,-1-1 1 0 0,2 1 0 0 0,16 6-26 0 0,0-2-1 0 0,0 0 1 0 0,0-1 0 0 0,1-1-1 0 0,38 0 1 0 0,-36-3-1782 0 0,23-3-1 0 0,-31 1-2821 0 0,2-2-1228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0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 13823 0 0,'0'0'315'0'0,"0"0"45"0"0,0 0 21 0 0,0 0-49 0 0,-1 2-220 0 0,0 4-45 0 0,0-1 0 0 0,-1 1-1 0 0,1 0 1 0 0,-1-1 0 0 0,-1 1-1 0 0,1-1 1 0 0,-1 0 0 0 0,0 0-1 0 0,0 0 1 0 0,-5 5 0 0 0,-6 7 487 0 0,-23 21 0 0 0,11-13-344 0 0,11-10-157 0 0,-32 23-1 0 0,30-25 117 0 0,-28 27 0 0 0,29-23 238 0 0,6-8-170 0 0,0 2-1 0 0,1 0 0 0 0,0 0 1 0 0,-7 12-1 0 0,6-6-205 0 0,5-11 23 0 0,1 1-1 0 0,0 0 1 0 0,1 0-1 0 0,-1 0 1 0 0,2 0-1 0 0,-1 1 0 0 0,-1 8 1 0 0,1-3 236 0 0,2-10-218 0 0,0 0 0 0 0,1-1 0 0 0,-1 1 0 0 0,1 0 1 0 0,-1 0-1 0 0,1-1 0 0 0,0 1 0 0 0,0 0 0 0 0,0 0 1 0 0,0 0-1 0 0,1-1 0 0 0,-1 1 0 0 0,1 0 0 0 0,0 0 1 0 0,0-1-1 0 0,0 1 0 0 0,2 4 0 0 0,0-2-64 0 0,-1-2-8 0 0,-1 0 1 0 0,1-1-1 0 0,-1 1 1 0 0,1-1-1 0 0,0 1 1 0 0,0-1 0 0 0,0 0-1 0 0,1 1 1 0 0,-1-1-1 0 0,0 0 1 0 0,1 0-1 0 0,0-1 1 0 0,-1 1 0 0 0,6 2-1 0 0,-1-2 47 0 0,0 0 1 0 0,1 0-1 0 0,0 0 0 0 0,-1-1 0 0 0,1 0 0 0 0,0-1 0 0 0,-1 1 1 0 0,1-2-1 0 0,0 1 0 0 0,-1-1 0 0 0,1 0 0 0 0,0-1 0 0 0,-1 1 1 0 0,1-2-1 0 0,-1 1 0 0 0,0-1 0 0 0,8-4 0 0 0,-5 2 53 0 0,-1 0 0 0 0,0-1 0 0 0,-1-1 0 0 0,0 1 0 0 0,0-1 0 0 0,0-1 0 0 0,0 0-1 0 0,-1 0 1 0 0,-1 0 0 0 0,1 0 0 0 0,9-20 0 0 0,9-25-1921 0 0,20-61 0 0 0,-31 78 163 0 0,-2 8-1339 0 0,-5 15 1462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0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11 239 15663 0 0,'0'0'356'0'0,"-2"1"50"0"0,2-1-364 0 0,-1 0 1 0 0,1 0 0 0 0,-1 1 0 0 0,1-1 0 0 0,-1 0 0 0 0,1 0 0 0 0,0 1 0 0 0,-1-1 0 0 0,1 0 0 0 0,-1 1 0 0 0,1-1-1 0 0,-1 0 1 0 0,1 1 0 0 0,0-1 0 0 0,-1 0 0 0 0,1 1 0 0 0,0-1 0 0 0,0 1 0 0 0,-1-1 0 0 0,1 1 0 0 0,0 0 0 0 0,0 17-26 0 0,2-15-20 0 0,-2-3 5 0 0,0 0-1 0 0,0 0 0 0 0,0 0 1 0 0,0 1-1 0 0,0-1 1 0 0,0 0-1 0 0,0 0 0 0 0,0 0 1 0 0,0 0-1 0 0,0 1 1 0 0,0-1-1 0 0,0 0 0 0 0,0 0 1 0 0,0 0-1 0 0,1 0 1 0 0,-1 0-1 0 0,0 1 0 0 0,0-1 1 0 0,0 0-1 0 0,0 0 1 0 0,0 0-1 0 0,0 0 0 0 0,1 0 1 0 0,-1 0-1 0 0,0 0 1 0 0,0 1-1 0 0,0-1 0 0 0,0 0 1 0 0,1 0-1 0 0,-1 0 1 0 0,0 0-1 0 0,0 0 1 0 0,0 0-1 0 0,1 0 0 0 0,-1 0 1 0 0,0 0-1 0 0,0 0 1 0 0,0 0-1 0 0,0 0 0 0 0,1 0 1 0 0,-1 0-1 0 0,0 0 1 0 0,0 0-1 0 0,0 0 0 0 0,1 0 1 0 0,-1-1-1 0 0,0 1 1 0 0,0 0-1 0 0,0 0 0 0 0,0 0 1 0 0,0 0-1 0 0,1 0 1 0 0,-1 0-1 0 0,0 0 0 0 0,0-1 1 0 0,0 1-1 0 0,0 0 1 0 0,0 0-1 0 0,0 0 0 0 0,1 0 1 0 0,-1 0-1 0 0,0-1 1 0 0,7-9 282 0 0,-7 10-221 0 0,30-58 1541 0 0,-22 46-1604 0 0,1 0 0 0 0,0 1 0 0 0,0 1 0 0 0,1-1 0 0 0,0 1 0 0 0,1 1 0 0 0,0 0 0 0 0,0 1 0 0 0,15-8 0 0 0,-15 9 18 0 0,1 1 0 0 0,0 1 0 0 0,1 0 0 0 0,-1 1 0 0 0,19-5 0 0 0,-26 8 89 0 0,0 1 0 0 0,0-1 0 0 0,0 1 0 0 0,0 0 0 0 0,0 0 0 0 0,0 1 0 0 0,0-1-1 0 0,0 1 1 0 0,0 0 0 0 0,0 1 0 0 0,0-1 0 0 0,0 1 0 0 0,-1 0 0 0 0,1 0 0 0 0,0 0-1 0 0,-1 1 1 0 0,6 4 0 0 0,-7-6-106 0 0,-1 1-1 0 0,1 0 1 0 0,-1 1 0 0 0,1-1-1 0 0,-1 0 1 0 0,0 1-1 0 0,0-1 1 0 0,0 1 0 0 0,0-1-1 0 0,-1 1 1 0 0,1 0-1 0 0,-1 0 1 0 0,1 0-1 0 0,-1 0 1 0 0,0 0 0 0 0,0 0-1 0 0,-1 0 1 0 0,1 1-1 0 0,0-1 1 0 0,-1 0 0 0 0,0 0-1 0 0,0 0 1 0 0,0 1-1 0 0,0-1 1 0 0,-1 0 0 0 0,0 6-1 0 0,-1-1 0 0 0,0 0 0 0 0,-1-1 0 0 0,0 1 0 0 0,0-1 0 0 0,0 1 0 0 0,-1-1 0 0 0,0 0 0 0 0,-1-1 0 0 0,1 1 0 0 0,-1-1 0 0 0,0 0 0 0 0,-1 0 0 0 0,-10 9 0 0 0,12-11 0 0 0,0-1 0 0 0,0 1 0 0 0,0 0 0 0 0,1 0 0 0 0,-1 0 0 0 0,1 0 0 0 0,0 1 0 0 0,-4 9 0 0 0,7-14 0 0 0,-1 0 0 0 0,1 0 0 0 0,0 1 0 0 0,0-1 0 0 0,0 0 0 0 0,0 0 0 0 0,0 0 0 0 0,0 0 0 0 0,0 1 0 0 0,0-1 0 0 0,0 0 0 0 0,0 0 0 0 0,0 0 0 0 0,0 0 0 0 0,0 1 0 0 0,0-1 0 0 0,0 0 0 0 0,0 0 0 0 0,0 0 0 0 0,0 1 0 0 0,0-1 0 0 0,0 0 0 0 0,0 0 0 0 0,0 0 0 0 0,0 0 0 0 0,0 1 0 0 0,0-1 0 0 0,1 0 0 0 0,-1 0 0 0 0,0 0 0 0 0,0 0 0 0 0,0 0 0 0 0,0 1 0 0 0,0-1 0 0 0,0 0 0 0 0,1 0 0 0 0,-1 0 0 0 0,0 0 0 0 0,0 0 0 0 0,0 0 0 0 0,0 0 0 0 0,1 0 0 0 0,-1 0 0 0 0,0 0 0 0 0,0 1 0 0 0,0-1 0 0 0,0 0 0 0 0,1 0 0 0 0,-1 0 0 0 0,0 0 0 0 0,0 0 0 0 0,0 0 0 0 0,1 0 0 0 0,-1 0 0 0 0,0-1 0 0 0,0 1 0 0 0,0 0 0 0 0,0 0 0 0 0,1 0 0 0 0,-1 0 0 0 0,0 0 0 0 0,0 0 0 0 0,0 0 0 0 0,0 0 0 0 0,1 0 0 0 0,-1 0 0 0 0,0-1 0 0 0,14-4 0 0 0,-13 5 0 0 0,13-7 0 0 0,-1-1 0 0 0,-1 1 0 0 0,22-19 0 0 0,-1 1 0 0 0,144-121 0 0 0,-129 104 0 0 0,-41 35 0 0 0,0 1 0 0 0,1 0 0 0 0,-1 0 0 0 0,1 1 0 0 0,1 0 0 0 0,-1 0 0 0 0,18-6 0 0 0,-15 11 0 0 0,-3 5 0 0 0,-6-3 0 0 0,-1 1 0 0 0,0-1 0 0 0,0 0 0 0 0,0 1 0 0 0,0 0 0 0 0,0-1 0 0 0,0 1 0 0 0,0 0 0 0 0,-1-1 0 0 0,0 1 0 0 0,1 3 0 0 0,-1 32 0 0 0,-18 107 2048 0 0,17-130-2061 0 0,-1-1 1 0 0,0 0-1 0 0,-1 0 0 0 0,-6 17 0 0 0,6-24-449 0 0,-1-1 0 0 0,1 0 0 0 0,-1 0 1 0 0,-7 8-1 0 0,7-8-838 0 0,3-5-652 0 0,1-1-80 0 0,0 0-15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05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127 109 15663 0 0,'0'0'356'0'0,"0"0"50"0"0,0 0 20 0 0,0 0-42 0 0,0 0-180 0 0,12 5 1172 0 0,1-4-1186 0 0,0 0 0 0 0,-1-2-1 0 0,1 0 1 0 0,0 0 0 0 0,0-1-1 0 0,0-1 1 0 0,-1 0 0 0 0,1 0 0 0 0,-1-2-1 0 0,0 1 1 0 0,0-1 0 0 0,0-1-1 0 0,19-13 1 0 0,24-23 1693 0 0,-49 35-1734 0 0,-3-1-133 0 0,-4 7-17 0 0,1 1 0 0 0,0-1-1 0 0,0 1 1 0 0,-1 0 0 0 0,1-1-1 0 0,0 1 1 0 0,-1 0 0 0 0,1 0 0 0 0,0-1-1 0 0,-1 1 1 0 0,1 0 0 0 0,0 0-1 0 0,-1 0 1 0 0,1-1 0 0 0,-1 1-1 0 0,1 0 1 0 0,0 0 0 0 0,-1 0 0 0 0,1 0-1 0 0,-1 0 1 0 0,1 0 0 0 0,-1 0-1 0 0,1 0 1 0 0,0 0 0 0 0,-1 0 0 0 0,1 0-1 0 0,-1 0 1 0 0,1 0 0 0 0,-1 0-1 0 0,1 0 1 0 0,0 0 0 0 0,-1 1-1 0 0,0-1 1 0 0,-16 6-340 0 0,17-6 325 0 0,-29 15-388 0 0,0 1-1 0 0,1 1 1 0 0,1 1 0 0 0,1 1-1 0 0,0 2 1 0 0,2 0 0 0 0,0 2-1 0 0,-23 29 1 0 0,21-23 404 0 0,15-18 0 0 0,0 1 0 0 0,1 0 0 0 0,1 1 0 0 0,0 0 0 0 0,0 1 0 0 0,-6 14 0 0 0,14-26-23 0 0,0 1 0 0 0,0-1 0 0 0,1 1 0 0 0,-1-1 0 0 0,0 1 0 0 0,1-1 0 0 0,0 1 0 0 0,-1 0 0 0 0,1-1 0 0 0,0 1 0 0 0,0-1 0 0 0,1 1 0 0 0,-1 0 0 0 0,1-1 0 0 0,-1 1 0 0 0,1-1 0 0 0,0 1 0 0 0,0-1 0 0 0,0 1 0 0 0,0-1 0 0 0,0 0 0 0 0,0 1 0 0 0,1-1 0 0 0,-1 0 0 0 0,1 0 0 0 0,0 0 0 0 0,-1 0 0 0 0,3 2 0 0 0,-1-2-38 0 0,0 0-1 0 0,1 0 1 0 0,-1 0-1 0 0,0 0 1 0 0,1 0-1 0 0,-1-1 1 0 0,1 0-1 0 0,-1 0 0 0 0,1 0 1 0 0,0 0-1 0 0,-1 0 1 0 0,1-1-1 0 0,0 1 1 0 0,0-1-1 0 0,-1 0 1 0 0,1 0-1 0 0,0-1 1 0 0,7 0-1 0 0,5-4-1906 0 0,1 1-3828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05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24 15663 0 0,'3'-2'240'0'0,"-2"2"-138"0"0,0-1 1 0 0,0 1-1 0 0,0-1 1 0 0,0 1-1 0 0,0-1 1 0 0,-1 0-1 0 0,1 1 1 0 0,0-1-1 0 0,-1 0 1 0 0,1 0-1 0 0,0 1 1 0 0,0-3-1 0 0,-1 3-81 0 0,0-1 0 0 0,0 1-1 0 0,0-1 1 0 0,0 1 0 0 0,0-1-1 0 0,0 1 1 0 0,0-1 0 0 0,0 1 0 0 0,0-1-1 0 0,-1 1 1 0 0,1-1 0 0 0,0 1-1 0 0,0-1 1 0 0,-1 1 0 0 0,1 0-1 0 0,0-1 1 0 0,-1 1 0 0 0,1-1 0 0 0,0 1-1 0 0,-1 0 1 0 0,1-1 0 0 0,-1 1-1 0 0,1 0 1 0 0,0 0 0 0 0,-1-1-1 0 0,1 1 1 0 0,-1 0 0 0 0,1 0-1 0 0,-1 0 1 0 0,1-1 0 0 0,-1 1 0 0 0,1 0-1 0 0,-1 0 1 0 0,1 0 0 0 0,-1 0-1 0 0,1 0 1 0 0,-1 0 0 0 0,1 0-1 0 0,-1 0 1 0 0,1 0 0 0 0,-1 0 0 0 0,1 0-1 0 0,-1 1 1 0 0,1-1 0 0 0,-1 0-1 0 0,0 1 1 0 0,0-1 77 0 0,-5 1 21 0 0,0 0 0 0 0,1 1 0 0 0,-1 0 0 0 0,1 0 0 0 0,-1 0 0 0 0,1 1 0 0 0,-1 0 0 0 0,1 0 0 0 0,-6 5 0 0 0,-5 5-188 0 0,-20 20 1 0 0,6-4 132 0 0,7-9-64 0 0,1 2 0 0 0,1 0 0 0 0,1 1 0 0 0,1 1 0 0 0,2 0 0 0 0,-16 28 0 0 0,32-49 85 0 0,0-1 0 0 0,0 1 0 0 0,0-1 0 0 0,0 1 0 0 0,1 0 0 0 0,-1-1 0 0 0,1 1 0 0 0,0-1 0 0 0,0 1 0 0 0,0 0-1 0 0,0-1 1 0 0,0 1 0 0 0,1 0 0 0 0,-1-1 0 0 0,1 1 0 0 0,-1 0 0 0 0,1-1 0 0 0,0 1 0 0 0,0-1 0 0 0,0 0 0 0 0,1 1 0 0 0,-1-1 0 0 0,0 0 0 0 0,1 1 0 0 0,3 2-1 0 0,4 6-126 0 0,1-1 0 0 0,0 0-1 0 0,20 14 1 0 0,-14-11 494 0 0,-3-1-223 0 0,-1 0 0 0 0,0 0 1 0 0,0 1-1 0 0,-1 1 0 0 0,-1 0 1 0 0,15 28-1 0 0,-21-32-229 0 0,0 0 0 0 0,-1 1 0 0 0,0-1 0 0 0,-1 1 0 0 0,0 0 0 0 0,0 16 0 0 0,-2-25 0 0 0,0-1 0 0 0,0 1 0 0 0,0 0 0 0 0,0-1 0 0 0,0 1 0 0 0,-1 0 0 0 0,1-1 0 0 0,-1 1 0 0 0,1 0 0 0 0,-1-1 0 0 0,1 1 0 0 0,-1-1 0 0 0,0 1 0 0 0,0-1 0 0 0,0 1 0 0 0,0-1 0 0 0,0 1 0 0 0,0-1 0 0 0,0 0 0 0 0,0 0 0 0 0,-1 0 0 0 0,1 0 0 0 0,0 0 0 0 0,-1 0 0 0 0,1 0 0 0 0,-1 0 0 0 0,1 0 0 0 0,-1 0 0 0 0,1-1 0 0 0,-1 1 0 0 0,0-1 0 0 0,-1 1 0 0 0,1 0 0 0 0,-9 2-100 0 0,0 0 0 0 0,0 0 0 0 0,0-1 0 0 0,-1-1-1 0 0,1 0 1 0 0,0 0 0 0 0,-21-2 0 0 0,23 0-19 0 0,-1 0 0 0 0,1-1 0 0 0,-1 0 0 0 0,1 0 0 0 0,0-1-1 0 0,0-1 1 0 0,0 1 0 0 0,0-1 0 0 0,-13-9 0 0 0,20 12 13 0 0,1 0-1 0 0,-1-1 0 0 0,1 1 1 0 0,-1 0-1 0 0,1-1 1 0 0,-1 1-1 0 0,1-1 1 0 0,0 1-1 0 0,0-1 0 0 0,0 0 1 0 0,0 0-1 0 0,0 0 1 0 0,0 1-1 0 0,0-1 0 0 0,1 0 1 0 0,-1 0-1 0 0,0 0 1 0 0,1 0-1 0 0,-1-3 1 0 0,1 2-72 0 0,1 0 1 0 0,-1-1 0 0 0,0 1 0 0 0,1 0 0 0 0,-1 0 0 0 0,1 0 0 0 0,0 0-1 0 0,0 0 1 0 0,0 0 0 0 0,0 0 0 0 0,3-3 0 0 0,-1 1-129 0 0,0 0 0 0 0,1 0-1 0 0,0 0 1 0 0,7-5 0 0 0,-11 10 302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0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21191 0 0,'0'0'480'0'0,"-1"3"67"0"0,-1 1-293 0 0,-3 7-44 0 0,0 0-1 0 0,-1-1 0 0 0,0 1 1 0 0,-12 14-1 0 0,7-7-342 0 0,10-17-563 0 0,1-1-257 0 0,0 0-58 0 0,1 0 674 0 0,1-1-1 0 0,-1 0 1 0 0,0 0 0 0 0,0 0-1 0 0,0 0 1 0 0,1 0 0 0 0,-1 0-1 0 0,0 0 1 0 0,0 0 0 0 0,1-3 0 0 0,-1 3 76 0 0,12-16-1271 0 0,1 1-4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1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23 952 8287 0 0,'0'0'191'0'0,"-2"2"26"0"0,-7 7 201 0 0,7-7-406 0 0,1 1-1 0 0,-1-1 1 0 0,1 1 0 0 0,-1 0 0 0 0,1-1 0 0 0,-1 5 0 0 0,2 3 212 0 0,0-6-29 0 0,0-1 303 0 0,0-3 12 0 0,0 24 3586 0 0,0-22-3584 0 0,0-2 0 0 0,0 0 0 0 0,0 0 0 0 0,0 0 0 0 0,0 0 0 0 0,0 0 0 0 0,0 0 0 0 0,3-1-69 0 0,8-4-294 0 0,-3-2-146 0 0,-1 0 1 0 0,-1 0-1 0 0,1 0 0 0 0,5-9 0 0 0,11-12-3 0 0,122-161 0 0 0,-129 168 0 0 0,71-118 0 0 0,-13 21 0 0 0,20-25 0 0 0,89-129 0 0 0,-168 251 0 0 0,-7 9 0 0 0,15-18 0 0 0,-18 25 0 0 0,-3 6 0 0 0,-9 23 0 0 0,0-5 0 0 0,4-16 0 0 0,-1 0 0 0 0,-5 11 0 0 0,8-10 0 0 0,0-1 0 0 0,0 1 0 0 0,0 0 0 0 0,0-1 0 0 0,1 1 0 0 0,-1 4 0 0 0,-1 10 0 0 0,-1 4 0 0 0,1-1 0 0 0,0 28 0 0 0,1-1 0 0 0,1-22 0 0 0,6 53 0 0 0,-1-38 0 0 0,4 28 1038 0 0,27 95 1 0 0,-19-91-1068 0 0,-12-50 29 0 0,-2 0 0 0 0,0 0 0 0 0,-2 1 0 0 0,0-1 0 0 0,-2 1 0 0 0,-1-1 0 0 0,-7 41 0 0 0,-1-19-64 0 0,20-51-748 0 0,-5-1 446 0 0,1 0 0 0 0,-2 0 0 0 0,1-1-1 0 0,-1 0 1 0 0,6-13 0 0 0,13-44-2720 0 0,-22 64 2996 0 0,8-33-1445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1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66 236 13823 0 0,'-13'-2'302'0'0,"10"1"-232"0"0,1 0 1 0 0,-1 0-1 0 0,0 1 1 0 0,1 0-1 0 0,-1-1 1 0 0,0 1-1 0 0,0 0 1 0 0,1 1-1 0 0,-1-1 1 0 0,0 0-1 0 0,1 1 1 0 0,-1-1-1 0 0,0 1 1 0 0,1 0-1 0 0,-1 0 1 0 0,0 0-1 0 0,-2 2 1 0 0,3-2 306 0 0,2-1 110 0 0,0 0 22 0 0,0 0 3 0 0,0 1-444 0 0,0-1-1 0 0,1 1 1 0 0,-1 0-1 0 0,0 0 1 0 0,0 0 0 0 0,1-1-1 0 0,-1 1 1 0 0,0 0-1 0 0,1 0 1 0 0,-1-1-1 0 0,0 1 1 0 0,1 0 0 0 0,-1 0-1 0 0,1-1 1 0 0,0 1-1 0 0,-1-1 1 0 0,1 1-1 0 0,-1-1 1 0 0,1 1-1 0 0,0-1 1 0 0,0 1 0 0 0,-1-1-1 0 0,1 1 1 0 0,0-1-1 0 0,0 0 1 0 0,-1 1-1 0 0,3-1 1 0 0,0 1 101 0 0,0 0-1 0 0,0 0 1 0 0,0-1-1 0 0,0 0 1 0 0,0 1 0 0 0,4-1-1 0 0,3-1 64 0 0,0 0 1 0 0,-1-1-1 0 0,1 0 0 0 0,-1 0 0 0 0,0-1 1 0 0,0 0-1 0 0,13-7 0 0 0,4-4 332 0 0,27-20-1 0 0,16-8-380 0 0,-38 25-334 0 0,156-77-1480 0 0,-162 82-140 0 0,0-1-3286 0 0,-5 3-1381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1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147 202 10135 0 0,'0'0'231'0'0,"0"0"29"0"0,0 0 19 0 0,0 0 105 0 0,0 0 410 0 0,0 0 184 0 0,0 0 40 0 0,0 0-63 0 0,0 0-290 0 0,-1 3-121 0 0,-7 10 10 0 0,-16 22-1 0 0,15-23-529 0 0,0 0 1 0 0,2 0-1 0 0,-9 16 0 0 0,1 11 259 0 0,2 1-1 0 0,1 0 0 0 0,2 1 0 0 0,2 0 1 0 0,2 0-1 0 0,-2 75 0 0 0,7-104-109 0 0,2 0 0 0 0,2 19 0 0 0,-2-26-22 0 0,0 0 1 0 0,0 0-1 0 0,0 0 1 0 0,1 0 0 0 0,0-1-1 0 0,0 1 1 0 0,0 0-1 0 0,5 7 1 0 0,3-3-3 0 0,-8-8-119 0 0,0 0 0 0 0,0 0 0 0 0,0 0 0 0 0,0 0 0 0 0,1-1 0 0 0,-1 1 0 0 0,0-1-1 0 0,0 0 1 0 0,1 1 0 0 0,-1-1 0 0 0,0 0 0 0 0,0 0 0 0 0,1 0 0 0 0,-1-1 0 0 0,0 1 0 0 0,0 0 0 0 0,1-1 0 0 0,-1 0 0 0 0,0 1-1 0 0,0-1 1 0 0,0 0 0 0 0,0 0 0 0 0,0 0 0 0 0,0 0 0 0 0,2-2 0 0 0,8-5 283 0 0,-1 0 1 0 0,0-1 0 0 0,10-10-1 0 0,-8 7-297 0 0,-7 6-10 0 0,15-12-3 0 0,-1-1 1 0 0,26-32-1 0 0,-30 32-3 0 0,-2-1 0 0 0,-1-1 0 0 0,17-32 0 0 0,15-33 0 0 0,-18 35 0 0 0,94-175-1384 0 0,-99 186 732 0 0,-9 18-46 0 0,12-29 0 0 0,-23 46 221 0 0,1-1 0 0 0,0 1-1 0 0,-1 0 1 0 0,2-1 0 0 0,-1 2-1 0 0,8-10 1 0 0,-9 12-1047 0 0,-2 2-11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1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17503 0 0,'0'0'803'0'0,"0"-1"-18"0"0,-20 26-469 0 0,-30 54-316 0 0,3 2 0 0 0,3 2 0 0 0,-55 155 0 0 0,87-205 4 0 0,-3 11-26 0 0,1-1 0 0 0,-9 60 0 0 0,22-101-309 0 0,1-2-137 0 0,18-13-1063 0 0,5-17-482 0 0,-10 9-3446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34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6447 0 0,'0'0'142'0'0,"0"0"22"0"0,0 0 13 0 0,0 0 123 0 0,0 0 468 0 0,0 0 205 0 0,0 0 41 0 0,0 0-61 0 0,0 0-288 0 0,0 0-121 0 0,0 0-28 0 0,0 0-4 0 0,0 0 0 0 0,0 0 0 0 0,0 0 0 0 0,0 0 0 0 0,0 0 0 0 0,0 0 0 0 0,1 1 0 0 0,7 12-382 0 0,5 11 821 0 0,22 25 1 0 0,-29-41-862 0 0,1-1 0 0 0,0 0 0 0 0,0 0 1 0 0,0 0-1 0 0,1-1 0 0 0,17 10 0 0 0,26 15-90 0 0,-46-29 0 0 0,-2-1 0 0 0,-1 0 0 0 0,0 0 0 0 0,0 0 0 0 0,0 1 0 0 0,-1-1 0 0 0,1 1 0 0 0,0-1 0 0 0,0 1 0 0 0,-1 0 0 0 0,1 0 0 0 0,-1-1 0 0 0,2 4 0 0 0,-1-2 0 0 0,1 0 0 0 0,-1 0 0 0 0,0 0 0 0 0,0 0 0 0 0,-1 0 0 0 0,1 1 0 0 0,2 6 0 0 0,-2 4 0 0 0,-4-10 0 0 0,0-2 0 0 0,-3 8 197 0 0,0 1 0 0 0,-1-1-1 0 0,0-1 1 0 0,0 1 0 0 0,-1-1-1 0 0,-1 0 1 0 0,1-1 0 0 0,-1 1-1 0 0,-10 6 1 0 0,-10 7-156 0 0,-49 28-1 0 0,67-44-40 0 0,2-2-126 0 0,0 0 1 0 0,0 0-1 0 0,-1 0 0 0 0,1-1 0 0 0,-1 0 0 0 0,0-1 0 0 0,0 0 1 0 0,0 0-1 0 0,0-1 0 0 0,-10 0 0 0 0,18-1-386 0 0,1 0 0 0 0,0 0 0 0 0,0 0 0 0 0,0 0-136 0 0,0 0-572 0 0,0 0-253 0 0,4 1-51 0 0,18 0-11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1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89 194 8287 0 0,'-48'66'1043'0'0,"45"-62"-846"0"0,-2 2 451 0 0,0 0 0 0 0,1 0 0 0 0,0 1 0 0 0,0-1 0 0 0,0 1 0 0 0,1 0 0 0 0,-5 13 0 0 0,7-18-136 0 0,1-2 0 0 0,0 0 0 0 0,0 0 0 0 0,0 0 0 0 0,2-2-374 0 0,-1 1 0 0 0,1-1 0 0 0,-1 1 0 0 0,1 0 0 0 0,-1 0 0 0 0,1-1 0 0 0,0 1 0 0 0,2-1 0 0 0,3-2 156 0 0,73-52 1630 0 0,125-81-1072 0 0,-167 115-880 0 0,1 1 0 0 0,0 2 0 0 0,66-21 0 0 0,-89 35 28 0 0,1 1 0 0 0,-1 1 0 0 0,1 0 0 0 0,18 0 0 0 0,-29 2 0 0 0,0 1 0 0 0,0 0 0 0 0,0 1 0 0 0,0 0 0 0 0,0 0 0 0 0,0 0 0 0 0,0 0 0 0 0,0 1 0 0 0,0 0 0 0 0,0 0 0 0 0,-1 1 0 0 0,1 0 0 0 0,-1 0 0 0 0,8 5 0 0 0,-10-5 0 0 0,-1 0 0 0 0,1 0 0 0 0,-1 0 0 0 0,1 0 0 0 0,-1 0 0 0 0,0 0 0 0 0,-1 1 0 0 0,1-1 0 0 0,0 0 0 0 0,-1 1 0 0 0,0 0 0 0 0,0-1 0 0 0,0 1 0 0 0,0 0 0 0 0,-1 0 0 0 0,1 0 0 0 0,-1-1 0 0 0,0 1 0 0 0,0 0 0 0 0,0 0 0 0 0,-1 0 0 0 0,-1 6 0 0 0,0 2 0 0 0,-1 0 0 0 0,-1 0 0 0 0,0-1 0 0 0,-1 1 0 0 0,-11 19 0 0 0,7-16 0 0 0,-1 0 0 0 0,-1-1 0 0 0,-1 0 0 0 0,0 0 0 0 0,-19 16 0 0 0,-75 52 0 0 0,70-58 0 0 0,0-2 0 0 0,-57 26 0 0 0,-84 21 0 0 0,159-64 0 0 0,1-1 0 0 0,-1 0 0 0 0,-29 2 0 0 0,47-6 0 0 0,0 0 0 0 0,0 0 0 0 0,1 0 0 0 0,-1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0,0 0 0 0 0,0-1 0 0 0,0 1 0 0 0,0 0 0 0 0,0 0 0 0 0,0 0 0 0 0,0 0 0 0 0,0 0 0 0 0,0 0 0 0 0,-1 0 0 0 0,1 0 0 0 0,0 0 0 0 0,0 0 0 0 0,0 0 0 0 0,0 0 0 0 0,0 0 0 0 0,0 0 0 0 0,0 0 0 0 0,0 0 0 0 0,0 0 0 0 0,0 0 0 0 0,0 0 0 0 0,0 0 0 0 0,0 0 0 0 0,0 0 0 0 0,0 0 0 0 0,0 0 0 0 0,0 0 0 0 0,0 0 0 0 0,-1 0 0 0 0,1 0 0 0 0,0 0 0 0 0,7-6 0 0 0,9-5 0 0 0,0 4-335 0 0,0 1-1 0 0,1 0 0 0 0,0 2 1 0 0,30-6-1 0 0,-35 8 188 0 0,255-30-18 0 0,-254 31 166 0 0,-1 0 0 0 0,1 2 0 0 0,-1-1 0 0 0,1 2 0 0 0,-1-1 0 0 0,16 5 0 0 0,-24-5 0 0 0,0 1 0 0 0,-1-1 0 0 0,1 1 0 0 0,0-1 0 0 0,-1 1 0 0 0,1 0 0 0 0,-1 1 0 0 0,0-1 0 0 0,1 0 0 0 0,-1 1 0 0 0,0 0 0 0 0,-1 0 0 0 0,1 0 0 0 0,0 0 0 0 0,-1 0 0 0 0,0 0 0 0 0,1 1 0 0 0,-1-1 0 0 0,-1 1 0 0 0,1 0 0 0 0,0-1 0 0 0,-1 1 0 0 0,1 5 0 0 0,0 1 59 0 0,-1 0-1 0 0,0 0 1 0 0,0 0 0 0 0,-1 0-1 0 0,-1 0 1 0 0,0 0-1 0 0,0 0 1 0 0,-1 0-1 0 0,0-1 1 0 0,0 1 0 0 0,-1 0-1 0 0,-1-1 1 0 0,0 0-1 0 0,0 0 1 0 0,-1 0 0 0 0,-9 14-1 0 0,2-7 67 0 0,0 0-1 0 0,-2 0 1 0 0,1-2-1 0 0,-2 0 1 0 0,0 0-1 0 0,-1-1 1 0 0,-23 14-1 0 0,5-7 65 0 0,-2-2-1 0 0,-70 25 1 0 0,53-22 685 0 0,-41 11-229 0 0,80-28-651 0 0,1-2 0 0 0,-1 1-1 0 0,0-2 1 0 0,1 0 0 0 0,-17-1 0 0 0,26 0-219 0 0,-2 0 306 0 0,0 0 1 0 0,-1-1-1 0 0,1 0 1 0 0,-11-3-1 0 0,16 3-268 0 0,-1 1-1 0 0,1-1 1 0 0,-1 0-1 0 0,1 0 0 0 0,-1 0 1 0 0,1 0-1 0 0,0 0 0 0 0,0 0 1 0 0,-1 0-1 0 0,0-1 0 0 0,1 1-260 0 0,1 0-1 0 0,-1 0 1 0 0,0-1-1 0 0,1 1 0 0 0,-1 0 1 0 0,1 0-1 0 0,-1 0 1 0 0,1-1-1 0 0,-1 1 0 0 0,1 0 1 0 0,0-1-1 0 0,0 1 1 0 0,0 0-1 0 0,0-2 1 0 0,1-6-5990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3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8287 0 0,'0'0'191'0'0,"0"0"26"0"0,0 0 9 0 0,2 0-34 0 0,6 0-35 0 0,5-3 161 0 0,0-1 69 0 0,6-5 254 0 0,18-5 390 0 0,48-14 841 0 0,1-1-229 0 0,-70 25-1565 0 0,-5 1-82 0 0,0 0-1 0 0,0 0 1 0 0,0 1-1 0 0,0 1 0 0 0,0-1 1 0 0,1 2-1 0 0,-1 0 0 0 0,0 0 1 0 0,21 4-1 0 0,-11 5-2655 0 0,-19-9 1637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32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8287 0 0,'0'0'191'0'0,"0"0"26"0"0,0 0 9 0 0,0 0 110 0 0,0 0 444 0 0,0 0 196 0 0,0 0 42 0 0,0 0-63 0 0,0 0-290 0 0,0 0-121 0 0,0 0-28 0 0,0 0-4 0 0,0 0 0 0 0,1 0 0 0 0,10-1-352 0 0,0-1-1 0 0,-1 0 1 0 0,1 0-1 0 0,-1-1 1 0 0,15-6 0 0 0,7-2 10 0 0,-3 0-170 0 0,-20 8 0 0 0,0-1 0 0 0,19-3 0 0 0,-11 4 0 0 0,6-1 0 0 0,23-7 0 0 0,-19 5 0 0 0,-14 3 0 0 0,24-9 0 0 0,-34 11-328 0 0,0 0 0 0 0,0 0-1 0 0,1 1 1 0 0,-1-1-1 0 0,0 1 1 0 0,1-1 0 0 0,-1 1-1 0 0,0 0 1 0 0,1 0 0 0 0,3 1-1 0 0,-5 0-4787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34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897 1 6447 0 0,'0'0'298'0'0,"0"0"-10"0"0,0 0-118 0 0,0 0 206 0 0,0 0 111 0 0,0 0 22 0 0,0 0 3 0 0,0 0 0 0 0,0 0 0 0 0,0 0 0 0 0,0 0-69 0 0,-1 1-222 0 0,-9 12 462 0 0,5-5-421 0 0,-1-1 0 0 0,0 0 0 0 0,0-1-1 0 0,-10 8 1 0 0,-208 178 1786 0 0,170-141-2048 0 0,25-25 0 0 0,2 1 0 0 0,-24 31 0 0 0,27-31 0 0 0,16-19 0 0 0,1 0 0 0 0,-9 13 0 0 0,10-9 55 0 0,7-8 115 0 0,0 0 48 0 0,0-3-181 0 0,0 1-1 0 0,0 0 1 0 0,0-1 0 0 0,0 1 0 0 0,0-1-1 0 0,0 1 1 0 0,0-1 0 0 0,1 0 0 0 0,-1 1-1 0 0,0-1 1 0 0,1 0 0 0 0,-1 0 0 0 0,1 0-1 0 0,-1 0 1 0 0,1 0 0 0 0,0 0 0 0 0,-1 0-1 0 0,1-1 1 0 0,0 1 0 0 0,0-1 0 0 0,-1 1-1 0 0,1-1 1 0 0,0 1 0 0 0,3-1 0 0 0,4 1 100 0 0,-1 0 0 0 0,1 0 1 0 0,0-1-1 0 0,9-1 0 0 0,10-1-137 0 0,55 5 0 0 0,-79-4 0 0 0,12 7 0 0 0,-15-6 0 0 0,-1 0 0 0 0,0 0 0 0 0,1 0 0 0 0,-1 0 0 0 0,0 0 0 0 0,1 0 0 0 0,-1 1 0 0 0,0-1 0 0 0,1 0 0 0 0,-1 0 0 0 0,0 0 0 0 0,0 0 0 0 0,1 1 0 0 0,-1-1 0 0 0,0 0 0 0 0,0 0 0 0 0,1 1 0 0 0,-1-1 0 0 0,0 0 0 0 0,0 1 0 0 0,0-1 0 0 0,0 0 0 0 0,1 1 0 0 0,-1-1 0 0 0,0 0 0 0 0,0 1 0 0 0,0-1 0 0 0,0 0 0 0 0,0 1 0 0 0,0-1 0 0 0,0 0 0 0 0,0 1 0 0 0,0-1 0 0 0,0 0 0 0 0,0 1 0 0 0,0-1 0 0 0,0 0 0 0 0,0 1 0 0 0,0-1 0 0 0,0 0 0 0 0,0 1 0 0 0,-1 0 0 0 0,-6 8 0 0 0,6-9 0 0 0,-7 8 0 0 0,-1 1 0 0 0,0-2 0 0 0,0 1 0 0 0,-1-1 0 0 0,-16 8 0 0 0,-58 25 0 0 0,18-10 0 0 0,-118 74 0 0 0,152-78 72 0 0,30-25 299 0 0,2-1 117 0 0,0 0 21 0 0,0 0-66 0 0,23 12-278 0 0,-14-10-165 0 0,-1 0 0 0 0,1 0 0 0 0,-1-1 0 0 0,1 0 0 0 0,-1-1 0 0 0,1 0 0 0 0,9-1 0 0 0,61-12 0 0 0,-64 11 0 0 0,32-7 0 0 0,-47 9 0 0 0,0 0 0 0 0,0 0 0 0 0,-1 0 0 0 0,1 1 0 0 0,0-1 0 0 0,0 0 0 0 0,0 0 0 0 0,0 1 0 0 0,-1-1 0 0 0,1 0 0 0 0,0 0 0 0 0,0 1 0 0 0,0-1 0 0 0,0 0 0 0 0,0 0 0 0 0,0 1 0 0 0,0-1 0 0 0,0 0 0 0 0,0 0 0 0 0,-1 1 0 0 0,1-1 0 0 0,0 0 0 0 0,1 1 0 0 0,-1-1 0 0 0,0 0 0 0 0,0 0 0 0 0,0 1 0 0 0,0-1 0 0 0,0 0 0 0 0,0 0 0 0 0,0 1 0 0 0,0-1 0 0 0,0 0 0 0 0,0 0 0 0 0,1 1 0 0 0,-1-1 0 0 0,0 0 0 0 0,0 0 0 0 0,0 1 0 0 0,1-1 0 0 0,-1 0 0 0 0,0 0 0 0 0,0 0 0 0 0,0 0 0 0 0,1 1 0 0 0,-1-1 0 0 0,0 0 0 0 0,0 0 0 0 0,1 0 0 0 0,-1 0 0 0 0,0 0 0 0 0,1 0 0 0 0,-1 0 0 0 0,0 0 0 0 0,0 0 0 0 0,1 0 0 0 0,-1 0 0 0 0,0 0 0 0 0,0 0 0 0 0,1 0 0 0 0,-1 0 0 0 0,0 0 0 0 0,1 0 0 0 0,-1 0 0 0 0,0 0 0 0 0,0 0 0 0 0,1 0 0 0 0,-1 0 0 0 0,0-1 0 0 0,0 2 0 0 0,-2 4 0 0 0,-1 0 0 0 0,0-1 0 0 0,0 1 0 0 0,0-1 0 0 0,0 1 0 0 0,-1-1 0 0 0,0 0 0 0 0,-4 4 0 0 0,-39 29 0 0 0,25-21 0 0 0,-101 94 0 0 0,71-60 0 0 0,23-21 0 0 0,-45 56 0 0 0,68-76 112 0 0,0 0 0 0 0,0 0 0 0 0,0 1 1 0 0,1 0-1 0 0,1 0 0 0 0,0 0 0 0 0,0 0 0 0 0,1 1 0 0 0,0-1 0 0 0,1 1 0 0 0,0 0 0 0 0,0 21 0 0 0,2-23-77 0 0,0 0 0 0 0,1 0-1 0 0,1 0 1 0 0,-1 0 0 0 0,1-1 0 0 0,1 1 0 0 0,-1-1-1 0 0,2 1 1 0 0,-1-1 0 0 0,1 0 0 0 0,0 0-1 0 0,1-1 1 0 0,0 1 0 0 0,0-1 0 0 0,0 0-1 0 0,9 8 1 0 0,-10-11-33 0 0,0-1 0 0 0,1 1 0 0 0,-1-1 0 0 0,1 0 0 0 0,0-1 0 0 0,0 1 0 0 0,0-1 0 0 0,0 0 0 0 0,0 0 0 0 0,0 0 0 0 0,1-1 0 0 0,-1 0 0 0 0,1 0 0 0 0,-1 0 0 0 0,1-1-1 0 0,-1 0 1 0 0,8 0 0 0 0,1-2-74 0 0,0 1-1 0 0,0-2 0 0 0,0 0 0 0 0,0-1 1 0 0,18-7-1 0 0,-8 4-819 0 0,0-1-4787 0 0,-8 1-565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3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0 8287 0 0,'0'0'191'0'0,"0"0"26"0"0,0 0 9 0 0,0 0 42 0 0,0 0 158 0 0,0 0 72 0 0,-2 2 12 0 0,-71 99 1029 0 0,69-94-1321 0 0,-91 142 681 0 0,70-109-899 0 0,16-28 0 0 0,-11 22 0 0 0,16-25 0 0 0,-20 39 0 0 0,-19 60 0 0 0,39-94-35 0 0,3-7-235 0 0,-2 0 1 0 0,1-1-1 0 0,0 1 0 0 0,-8 11 0 0 0,10-18-242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40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0 281 10135 0 0,'0'0'231'0'0,"0"0"29"0"0,0 0 19 0 0,0 0 37 0 0,0-1-235 0 0,0 1 0 0 0,0 0 1 0 0,0 0-1 0 0,0-1 0 0 0,0 1 1 0 0,0 0-1 0 0,1-1 0 0 0,-1 1 1 0 0,0 0-1 0 0,0-1 0 0 0,0 1 1 0 0,0 0-1 0 0,0 0 0 0 0,0-1 1 0 0,0 1-1 0 0,1 0 0 0 0,-1 0 1 0 0,0-1-1 0 0,0 1 0 0 0,0 0 1 0 0,1 0-1 0 0,-1-1 0 0 0,0 1 1 0 0,0 0-1 0 0,1 0 0 0 0,19 1 678 0 0,0 1 1 0 0,25 5-1 0 0,-28-3-440 0 0,0-1 1 0 0,1-1-1 0 0,0-1 0 0 0,21 0 1 0 0,-13-4-271 0 0,-1-2 1 0 0,50-14 0 0 0,49-25-32 0 0,-77 26-20 0 0,117-55 2 0 0,-101 43 0 0 0,88-29 0 0 0,-105 43-413 0 0,-35 11 116 0 0,1 0-1 0 0,0 1 1 0 0,1 0-1 0 0,-1 1 1 0 0,1 1-1 0 0,-1 0 1 0 0,24 0-1 0 0,-27 2-655 0 0,-7 0 287 0 0,-2 0 122 0 0,0 0 28 0 0,0 0 4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4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10135 0 0,'0'0'231'0'0,"0"0"29"0"0,0 0 19 0 0,0 2-41 0 0,-2 3-19 0 0,0 0-1 0 0,0 0 1 0 0,0 0-1 0 0,0-1 1 0 0,-6 9-1 0 0,-4 9 511 0 0,-12 24 346 0 0,-39 59-1 0 0,14-26-636 0 0,-29 66 1167 0 0,70-129-1601 0 0,0-1 0 0 0,2 1 0 0 0,-6 20 0 0 0,5-16-44 0 0,-13 29 0 0 0,12-29-772 0 0,7-18 304 0 0,1-2-140 0 0,0 0-572 0 0,0 0-253 0 0,0 0-51 0 0,0 0-11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4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0 13823 0 0,'0'0'315'0'0,"0"0"45"0"0,0 0 21 0 0,0 0-49 0 0,-1 1-220 0 0,-12 9-84 0 0,0 1 0 0 0,0 0 0 0 0,2 1 0 0 0,-1 1 0 0 0,-15 22 0 0 0,13-17 252 0 0,-10 14 121 0 0,2 0 0 0 0,1 2 0 0 0,-26 59 0 0 0,21-27 236 0 0,-25 100 0 0 0,42-131-471 0 0,-9 32 375 0 0,-14 48-457 0 0,25-92-90 0 0,-2-1 1 0 0,-21 41-1 0 0,25-55-213 0 0,-1 0 0 0 0,1 1 0 0 0,-10 8 0 0 0,14-16-289 0 0,-2 1-510 0 0,3-1 908 0 0,0-1 0 0 0,0 0 0 0 0,0 0 0 0 0,0 0 0 0 0,0 0 0 0 0,-1 1 1 0 0,1-1-1 0 0,0 0 0 0 0,0 0 0 0 0,0 0 0 0 0,0 0 0 0 0,0 0 0 0 0,0 0 0 0 0,-1 0 0 0 0,1 1 0 0 0,0-1 0 0 0,0 0 0 0 0,0 0 1 0 0,0 0-1 0 0,-1 0 0 0 0,1 0 0 0 0,0 0 0 0 0,0 0 0 0 0,0 0 0 0 0,0 0 0 0 0,-1 0 0 0 0,1 0 0 0 0,0 0 0 0 0,0 0 1 0 0,0 0-1 0 0,-1 0 0 0 0,1 0 0 0 0,0 0 0 0 0,0 0 0 0 0,-6-3-1425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4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63 151 11975 0 0,'-8'5'193'0'0,"0"1"0"0"0,0 0 0 0 0,1 0 0 0 0,-9 10 0 0 0,14-15-165 0 0,1 1 0 0 0,-1-1 0 0 0,1 1 0 0 0,0 0 0 0 0,0 0 0 0 0,0-1 0 0 0,0 1 0 0 0,0 0 0 0 0,0 0 0 0 0,0 0 0 0 0,1 0 0 0 0,-1 0 0 0 0,1 0 0 0 0,-1 0 0 0 0,1 0 0 0 0,0 0 0 0 0,0 0 0 0 0,0 0-1 0 0,0 0 1 0 0,0 0 0 0 0,0 1 0 0 0,0-1 0 0 0,1 0 0 0 0,-1 0 0 0 0,1 0 0 0 0,0 0 0 0 0,0 2 0 0 0,0-3 59 0 0,0 1 0 0 0,1-1 0 0 0,-1 1-1 0 0,0-1 1 0 0,0 0 0 0 0,1 0 0 0 0,-1 1 0 0 0,0-1-1 0 0,1 0 1 0 0,-1 0 0 0 0,1-1 0 0 0,0 1 0 0 0,-1 0-1 0 0,1 0 1 0 0,0-1 0 0 0,-1 1 0 0 0,1-1 0 0 0,0 0-1 0 0,0 1 1 0 0,-1-1 0 0 0,1 0 0 0 0,0 0 0 0 0,0 0-1 0 0,-1 0 1 0 0,4-1 0 0 0,3 0 352 0 0,1 0 0 0 0,-1-1 0 0 0,0-1 0 0 0,9-3 0 0 0,40-16 402 0 0,85-46 0 0 0,25-20 841 0 0,-119 66-2408 0 0,80-25 0 0 0,-124 46 268 0 0,1 0 0 0 0,0 0 1 0 0,0 1-1 0 0,6-1 0 0 0,-8 1-1494 0 0,-3 0-80 0 0,0 0-15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41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0 11975 0 0,'0'0'547'0'0,"0"0"-11"0"0,-1 1-344 0 0,-11 11-241 0 0,1-1 429 0 0,-1 1-1 0 0,2 0 1 0 0,-16 22-1 0 0,-50 101 1973 0 0,-80 197 0 0 0,109-234-3181 0 0,46-96-124 0 0,1-2-650 0 0,0 0-2497 0 0,0 0-1063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3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 11975 0 0,'15'2'141'0'0,"6"0"52"0"0,-16-1 113 0 0,-8 1 254 0 0,-26 7-448 0 0,17-4-112 0 0,-1 2 4 0 0,11-3 19 0 0,1-1 21 0 0,-8 10 746 0 0,1 0 0 0 0,-11 21 0 0 0,-1 2 249 0 0,-44 91-359 0 0,31-56 179 0 0,-2 1 115 0 0,-24 47-831 0 0,17-53-344 0 0,41-64-850 0 0,1-2-385 0 0,0 0-862 0 0,0 0-3156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41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13823 0 0,'0'0'315'0'0,"0"0"45"0"0,0 0 21 0 0,0 0-49 0 0,-1 2-220 0 0,-21 24 675 0 0,1 0 0 0 0,2 2 0 0 0,1 0 0 0 0,-20 41 0 0 0,28-47-520 0 0,0 1 1 0 0,2 0 0 0 0,0 0-1 0 0,1 1 1 0 0,-5 40-1 0 0,6-20 211 0 0,-1-1 0 0 0,-2 0 0 0 0,-23 63 1 0 0,9-47-108 0 0,-55 103 1 0 0,70-149-765 0 0,0 0 1 0 0,0-1-1 0 0,-1 0 0 0 0,-19 20 0 0 0,27-31 110 0 0,1 0 0 0 0,-1 0 0 0 0,0 0 0 0 0,0 0 0 0 0,0 0 0 0 0,0-1 0 0 0,0 1 0 0 0,0 0 0 0 0,0-1 0 0 0,0 1 0 0 0,-1-1 0 0 0,1 1 0 0 0,0-1 0 0 0,0 0 0 0 0,0 1 0 0 0,-2-1 0 0 0,2 0 121 0 0,0-1-1 0 0,0 1 1 0 0,1-1 0 0 0,-1 1 0 0 0,0 0 0 0 0,1-1-1 0 0,-1 0 1 0 0,1 1 0 0 0,-1-1 0 0 0,0 1 0 0 0,1-1-1 0 0,-1 0 1 0 0,1 1 0 0 0,0-1 0 0 0,-1 0 0 0 0,1 0-1 0 0,-1 1 1 0 0,1-1 0 0 0,0 0 0 0 0,0 0 0 0 0,-1-1-1 0 0,-3-16-1373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42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15663 0 0,'0'0'356'0'0,"0"0"50"0"0,0 0 20 0 0,0 0-42 0 0,2-2-180 0 0,1-2 15 0 0,1 0 0 0 0,0 0-1 0 0,0 1 1 0 0,1-1 0 0 0,-1 1-1 0 0,1 0 1 0 0,5-2 0 0 0,38-17 70 0 0,-28 14-272 0 0,18-7 1013 0 0,41-9-1 0 0,-48 15-1112 0 0,-5 3 552 0 0,-1 2 0 0 0,1 0 0 0 0,31 0 0 0 0,-37 4-1052 0 0,1-1 1 0 0,-1-2-1 0 0,0 0 0 0 0,1-1 1 0 0,-2-1-1 0 0,26-9 1 0 0,-31 9-4188 0 0,-2-1-1474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42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 10135 0 0,'0'0'231'0'0,"0"0"29"0"0,-8-1 257 0 0,-11 1 2 0 0,21 0-226 0 0,-1 0 1 0 0,0 0-1 0 0,0 1 1 0 0,0-1-1 0 0,0 1 1 0 0,0-1-1 0 0,0 1 0 0 0,1-1 1 0 0,-1 1-1 0 0,0 0 1 0 0,-1-1-1 0 0,1 1 1 0 0,0 0-1 0 0,0 0 0 0 0,1 1 1 0 0,14 23 1429 0 0,10 39-1361 0 0,-19-45 603 0 0,24 75-949 0 0,-30-92-16 0 0,0 1 0 0 0,-1-1 0 0 0,1 0 0 0 0,-1 1 0 0 0,1-1 0 0 0,-1 0 0 0 0,0 1 0 0 0,1-1 0 0 0,-1 1 0 0 0,-1-1 0 0 0,1 0 0 0 0,0 1 0 0 0,0-1 0 0 0,-1 0 0 0 0,0 1 0 0 0,1-1 0 0 0,-1 0 0 0 0,0 1 0 0 0,0-1 0 0 0,0 0 0 0 0,0 0 0 0 0,-1 0 0 0 0,1 0 0 0 0,0 0 0 0 0,-1 0 0 0 0,0 0 0 0 0,1-1 0 0 0,-1 1 0 0 0,0-1 0 0 0,-4 4 0 0 0,6-5-4 0 0,-26 20 45 0 0,-37 22 0 0 0,56-37-137 0 0,-1-1 1 0 0,-1 0 0 0 0,1-1-1 0 0,0 1 1 0 0,-1-2 0 0 0,0 1-1 0 0,0-1 1 0 0,1 0 0 0 0,-17 0-1 0 0,23-2-1140 0 0,2 0-3062 0 0,0 0-1316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47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8 8287 0 0,'0'0'191'0'0,"0"0"26"0"0,0 0 9 0 0,0-7 231 0 0,1 7 4884 0 0,-1 3-5288 0 0,1 0 1 0 0,0 0-1 0 0,-1 0 0 0 0,1 0 0 0 0,-1 0 0 0 0,0 0 0 0 0,0 0 0 0 0,0 1 0 0 0,-1-1 0 0 0,1 0 1 0 0,-1 0-1 0 0,-1 6 0 0 0,-2 1 146 0 0,-1 0 0 0 0,-7 14 1 0 0,-2 3 559 0 0,-49 85-256 0 0,23-43-398 0 0,11-19-105 0 0,-35 70 0 0 0,57-104 0 0 0,-9 28 0 0 0,15-39 0 0 0,0 1 0 0 0,0-1 0 0 0,0 1 0 0 0,0 0 0 0 0,1-1 0 0 0,0 1 0 0 0,0-1 0 0 0,1 1 0 0 0,0 5 0 0 0,3 0 0 0 0,-4-10-105 0 0,1 0 0 0 0,-1 0 0 0 0,0 0 0 0 0,1 1-1 0 0,0-1 1 0 0,-1 0 0 0 0,1 0 0 0 0,0 0 0 0 0,-1 0 0 0 0,1 0 0 0 0,0-1-1 0 0,0 1 1 0 0,0 0 0 0 0,0 0 0 0 0,0 0 0 0 0,0-1 0 0 0,0 1 0 0 0,0 0-1 0 0,0-1 1 0 0,0 1 0 0 0,0-1 0 0 0,0 1 0 0 0,0-1 0 0 0,0 0-1 0 0,1 1 1 0 0,-1-1 0 0 0,0 0 0 0 0,0 0 0 0 0,2 0 0 0 0,3 0-1515 0 0,6 2-3790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48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11975 0 0,'0'0'267'0'0,"0"0"42"0"0,0 0 17 0 0,0 0-28 0 0,-2 1-196 0 0,-3 2 42 0 0,1 0 0 0 0,-1 0 0 0 0,1 0 1 0 0,0 0-1 0 0,0 1 0 0 0,0-1 0 0 0,0 1 1 0 0,0 0-1 0 0,-4 8 0 0 0,-11 12 945 0 0,16-20-862 0 0,0-1 0 0 0,0 1 0 0 0,0 0-1 0 0,0-1 1 0 0,1 1 0 0 0,-1 1 0 0 0,1-1 0 0 0,0 0 0 0 0,1 0-1 0 0,-3 9 1 0 0,-3 53 1064 0 0,7-49-974 0 0,-2 0 1 0 0,0 0-1 0 0,-5 19 0 0 0,-16 38-13 0 0,-62 134 0 0 0,-5 5-304 0 0,84-187 121 0 0,0-3-501 0 0,0-8-2613 0 0,17-22-4 0 0,-1-3 1462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4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13823 0 0,'0'0'315'0'0,"0"0"45"0"0,0 0 21 0 0,0 0-49 0 0,2 0-149 0 0,31-3 597 0 0,59-8 837 0 0,177-28 15 0 0,-238 37-1632 0 0,-17 1 0 0 0,-1 0 0 0 0,1 0 0 0 0,14-5 0 0 0,-27 6 29 0 0,5-2-432 0 0,1 0 0 0 0,0 0 0 0 0,-1 0 0 0 0,1-1-1 0 0,-1 0 1 0 0,8-5 0 0 0,-6 2-620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4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14 13823 0 0,'11'-6'1056'0'0,"-9"5"-937"0"0,12-6 277 0 0,-14 8-345 0 0,1-1 0 0 0,-1 1-1 0 0,1-1 1 0 0,-1 1 0 0 0,0-1 0 0 0,1 1 0 0 0,-1-1 0 0 0,0 1-1 0 0,0 0 1 0 0,1-1 0 0 0,-1 1 0 0 0,0-1 0 0 0,0 1-1 0 0,0 0 1 0 0,0-1 0 0 0,0 2 0 0 0,0 6 53 0 0,0 0 0 0 0,-1 0 0 0 0,0 0 0 0 0,0 0 0 0 0,-1 0 0 0 0,0 0 0 0 0,-1-1 0 0 0,1 1 0 0 0,-6 9-1 0 0,0 2-25 0 0,-65 136 957 0 0,1-2-22 0 0,21-29-1146 0 0,49-121 24 0 0,-1 3-3397 0 0,3-6-2290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49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10135 0 0,'0'0'464'0'0,"0"0"-9"0"0,0 0-155 0 0,2 0 443 0 0,134-9 5426 0 0,-70 4-4640 0 0,48-12-25 0 0,-44 6-1332 0 0,1-1 769 0 0,84-25 1 0 0,-14 2-1178 0 0,-119 28-963 0 0,-1-1 0 0 0,1-2 1 0 0,30-17-1 0 0,-45 23 463 0 0,-4 1 314 0 0,4 0-3568 0 0,2 0 2454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49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10135 0 0,'0'0'231'0'0,"0"0"29"0"0,0 0 19 0 0,0 0 105 0 0,0 2 410 0 0,1 9-217 0 0,0 1-1 0 0,-1-1 1 0 0,-1 0-1 0 0,0 1 0 0 0,0-1 1 0 0,-1 0-1 0 0,-1 0 1 0 0,-7 20-1 0 0,-6 19 591 0 0,7-21-675 0 0,-25 54 1 0 0,-72 88-493 0 0,78-129 0 0 0,16-24 0 0 0,-121 190 0 0 0,125-196 1 0 0,-10 17-66 0 0,29-32-747 0 0,4-5 304 0 0,2-6-4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49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13823 0 0,'0'0'630'0'0,"0"0"-13"0"0,0 0-320 0 0,-1 0 105 0 0,-72 62 1276 0 0,47-39-1024 0 0,1 1-1 0 0,-23 28 0 0 0,39-41-592 0 0,1 1 0 0 0,0-1 0 0 0,1 2 0 0 0,0-1 0 0 0,-6 15 0 0 0,-22 70 1439 0 0,15-40-1302 0 0,-42 98-198 0 0,45-115 0 0 0,-7 36 0 0 0,16-47 0 0 0,3-5 6 0 0,1 4-76 0 0,4-27-267 0 0,-6 3-676 0 0,5-2-4545 0 0,1-2-686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3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73 142 11975 0 0,'-1'1'267'0'0,"-14"4"382"0"0,-19 8-286 0 0,32-13-336 0 0,1 1 1 0 0,-1-1 0 0 0,1 1-1 0 0,-1 0 1 0 0,1 0-1 0 0,0 0 1 0 0,0 0 0 0 0,-1 0-1 0 0,1 0 1 0 0,0 0 0 0 0,0 0-1 0 0,0 0 1 0 0,0 1-1 0 0,0-1 1 0 0,0 0 0 0 0,-1 3-1 0 0,2-3 460 0 0,0-1 22 0 0,0 0-66 0 0,9 9-278 0 0,-5-7-120 0 0,-1 0-1 0 0,1 0 0 0 0,0-1 1 0 0,-1 0-1 0 0,1 1 1 0 0,0-1-1 0 0,0 0 0 0 0,0-1 1 0 0,0 1-1 0 0,6-1 1 0 0,42-2 767 0 0,-40 1-673 0 0,35-5 66 0 0,-1-3-1 0 0,50-15 1 0 0,-25 5 232 0 0,202-36 2195 0 0,-193 44-2121 0 0,119 0-1 0 0,-165 10-787 0 0,-1-1 1 0 0,0-2-1 0 0,1-1 0 0 0,41-12 0 0 0,-65 13-245 0 0,0 0-1 0 0,0 0 0 0 0,0-1 1 0 0,10-8-1 0 0,-12 9 64 0 0,-6 3-53 0 0,-2 1 0 0 0,0 0 0 0 0,0 0 0 0 0,-4 12-512 0 0,-1 1 512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5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71 192 13823 0 0,'-1'0'315'0'0,"-12"1"-16"0"0,1 0 1 0 0,0 1-1 0 0,-20 6 0 0 0,87-13 1133 0 0,101-40 587 0 0,-105 29-1547 0 0,-5 2-360 0 0,261-77 1381 0 0,-291 86-1103 0 0,73-21-4374 0 0,-85 24 2450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50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11975 0 0,'0'0'547'0'0,"2"1"-11"0"0,7 6-245 0 0,0 0-1 0 0,0 1 1 0 0,0 0 0 0 0,-1 0-1 0 0,0 0 1 0 0,-1 1 0 0 0,0 1-1 0 0,0-1 1 0 0,-1 1 0 0 0,6 12-1 0 0,-6-8-116 0 0,0-1 0 0 0,-1 1-1 0 0,0 0 1 0 0,-1 0-1 0 0,-1 1 1 0 0,0-1 0 0 0,-1 1-1 0 0,1 27 1 0 0,-4-6 720 0 0,0 3-317 0 0,-8 49 0 0 0,8-80-300 0 0,0 3 135 0 0,-2 0-1 0 0,-3 13 1 0 0,4-20-402 0 0,0 1 1 0 0,0-1-1 0 0,0 0 0 0 0,0 0 1 0 0,-1 0-1 0 0,1-1 0 0 0,-1 1 1 0 0,-5 4-1 0 0,-5 4-10 0 0,0-2 0 0 0,-1 0 0 0 0,-28 15 0 0 0,37-22 0 0 0,-10 5-299 0 0,0-2-1 0 0,0 0 1 0 0,-1 0-1 0 0,-18 3 1 0 0,18-6-936 0 0,1 1 0 0 0,1 1-1 0 0,-1 1 1 0 0,-20 10 0 0 0,34-15-797 0 0,1-1-15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5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36 8287 0 0,'0'0'191'0'0,"3"-7"252"0"0,-2 7-434 0 0,-1-1 1 0 0,1 0 0 0 0,-1 1-1 0 0,1-1 1 0 0,0 1-1 0 0,-1-1 1 0 0,1 1 0 0 0,0-1-1 0 0,0 1 1 0 0,-1-1 0 0 0,1 1-1 0 0,0 0 1 0 0,0 0-1 0 0,0-1 1 0 0,-1 1 0 0 0,1 0-1 0 0,0 0 1 0 0,1 0 0 0 0,30-7 37 0 0,-15-1 3135 0 0,-16 7-2695 0 0,1 0 0 0 0,-1 0 0 0 0,1 1 0 0 0,-1-1 0 0 0,1 1 0 0 0,-1-1 0 0 0,1 1 0 0 0,-1-1 0 0 0,4 1 0 0 0,-5 2-332 0 0,1 7-39 0 0,-1-1 1 0 0,-1 1-1 0 0,1 0 1 0 0,-1-1-1 0 0,-1 1 0 0 0,0-1 1 0 0,-4 13-1 0 0,-26 59 1193 0 0,25-65-1484 0 0,-108 230 175 0 0,109-234 0 0 0,-48 105 0 0 0,47-100 0 0 0,2 0 0 0 0,0 1 0 0 0,1 0 0 0 0,0 0 0 0 0,-1 22 0 0 0,5-25 0 0 0,4-4 0 0 0,-3-9 4 0 0,0 0-1 0 0,0-1 1 0 0,0 1-1 0 0,0-1 1 0 0,0 0-1 0 0,0 1 1 0 0,0-1-1 0 0,0 0 1 0 0,0 1-1 0 0,0-1 1 0 0,0 0-1 0 0,0 0 1 0 0,0 0-1 0 0,0 0 1 0 0,0 0-1 0 0,0 0 1 0 0,1 0-1 0 0,-1 0 1 0 0,0-1-1 0 0,0 1 1 0 0,0 0-1 0 0,0-1 1 0 0,0 1-1 0 0,0 0 1 0 0,0-1-1 0 0,0 1 1 0 0,1-2-1 0 0,26-17-1394 0 0,-7 2-5076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5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11 15663 0 0,'0'0'356'0'0,"0"0"50"0"0,0 0 20 0 0,0 0-42 0 0,2-1-250 0 0,0 0-63 0 0,8-8 1747 0 0,-11 11-1805 0 0,0 0 1 0 0,0 0-1 0 0,0 0 1 0 0,0 0 0 0 0,1 0-1 0 0,-1 0 1 0 0,0 0-1 0 0,1 0 1 0 0,0 1-1 0 0,-1-1 1 0 0,1 2-1 0 0,-2 8-10 0 0,0-4 67 0 0,-1-1 0 0 0,-1 0 0 0 0,1 0 0 0 0,-8 10 0 0 0,-8 18 511 0 0,-12 41-70 0 0,4 1 1 0 0,4 1-1 0 0,3 1 1 0 0,-16 125-1 0 0,34-190-350 0 0,-2 30-146 0 0,-2 0 0 0 0,-21 72 1 0 0,27-114-491 0 0,0-2-33 0 0,0 0-208 0 0,0 0-857 0 0,0 0-379 0 0,0 0-80 0 0,0 0-15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5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42 13823 0 0,'0'0'630'0'0,"0"0"-13"0"0,-2 0-393 0 0,-4 2-125 0 0,5-1 277 0 0,1-1 113 0 0,0 0 20 0 0,0 0-66 0 0,11 7-278 0 0,-1-2-37 0 0,0-2-1 0 0,0 1 1 0 0,0-1-1 0 0,0 0 1 0 0,0-1 0 0 0,1 0-1 0 0,12 0 1 0 0,75-1 899 0 0,-98-1-1027 0 0,30-2 585 0 0,0-1-1 0 0,-1-2 1 0 0,32-9-1 0 0,12-7-1283 0 0,-2-3-5864 0 0,-51 17 319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5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11975 0 0,'0'0'267'0'0,"0"0"42"0"0,0 0 17 0 0,0 0-28 0 0,0 0-126 0 0,-1 2 204 0 0,-10 50 851 0 0,-3-2 0 0 0,-26 65 0 0 0,5-15-813 0 0,-35 72 1249 0 0,50-126-1721 0 0,8-19 58 0 0,-26 68 0 0 0,3-10-133 0 0,34-83-563 0 0,14-9-1268 0 0,-1-2 941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5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15663 0 0,'0'0'356'0'0,"0"0"50"0"0,0 0 20 0 0,-1 2-42 0 0,-1 5-360 0 0,-2 0-1 0 0,1 0 1 0 0,-1-1-1 0 0,0 1 1 0 0,-6 7-1 0 0,-8 14 420 0 0,-1 3 349 0 0,2-2 334 0 0,-18 40 0 0 0,11-11-822 0 0,-16 67 0 0 0,5-32-304 0 0,15-42 0 0 0,-11 15 0 0 0,20-44 0 0 0,-10 28 0 0 0,10-20-30 0 0,-31 86-341 0 0,41-114-104 0 0,1-2-851 0 0,1-1-3444 0 0,2-4-1474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53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15663 0 0,'0'0'356'0'0,"0"0"50"0"0,0 0 20 0 0,0 0-42 0 0,2 1-250 0 0,6 1 83 0 0,0 1 0 0 0,0-1 0 0 0,0-1 0 0 0,0 1 0 0 0,0-1 0 0 0,0-1 0 0 0,1 0 0 0 0,-1 0 0 0 0,0 0 0 0 0,0-1 0 0 0,14-3 0 0 0,11-5 623 0 0,49-18 0 0 0,-46 14-1022 0 0,33-13 183 0 0,60-17-271 0 0,-103 40-4432 0 0,-23 3 4063 0 0,-1 0-1407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5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15663 0 0,'0'0'356'0'0,"0"0"50"0"0,0 0 20 0 0,0 2-42 0 0,0 4-370 0 0,-1 0 1 0 0,1 0-1 0 0,-2 0 0 0 0,1 0 0 0 0,-1 0 0 0 0,1-1 0 0 0,-2 1 0 0 0,-3 8 0 0 0,-30 44 9 0 0,15-26-25 0 0,-173 328 2042 0 0,193-357-2051 0 0,-1 0 13 0 0,1 0-1 0 0,0 1 1 0 0,0-1 0 0 0,0 1 0 0 0,0-1 0 0 0,-1 6-1 0 0,-4 22-271 0 0,6-29-1134 0 0,0-2-511 0 0,0 0-107 0 0,0 0-24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5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27 201 13823 0 0,'-7'0'1471'0'0,"-7"5"-82"0"0,14-5-1258 0 0,-1 1 1 0 0,1-1-1 0 0,-1 0 1 0 0,1 1-1 0 0,0-1 1 0 0,-1 0-1 0 0,1 1 1 0 0,0-1-1 0 0,-1 0 1 0 0,1 1-1 0 0,0-1 1 0 0,-1 1-1 0 0,1-1 1 0 0,0 1-1 0 0,0-1 1 0 0,0 1 0 0 0,-1-1-1 0 0,1 1 1 0 0,0-1-1 0 0,0 1 1 0 0,0-1-1 0 0,0 1 1 0 0,0 0-1 0 0,0 1 381 0 0,17 11 1024 0 0,-14-11-1420 0 0,1-1 0 0 0,-1 1 0 0 0,1-1 1 0 0,-1 0-1 0 0,1 0 0 0 0,0-1 0 0 0,0 1 0 0 0,-1-1 0 0 0,1 0 0 0 0,0 0 0 0 0,0 0 0 0 0,4-1 0 0 0,9-1-56 0 0,22-7-1 0 0,-23 5-55 0 0,91-31 918 0 0,-18 5 39 0 0,339-82-796 0 0,-362 96-750 0 0,-36 7-319 0 0,1 2-1 0 0,0 1 1 0 0,58-3-1 0 0,-88 9-628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36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3 8287 0 0,'0'0'382'0'0,"2"-1"-8"0"0,4 0-102 0 0,-5 1 463 0 0,-1 0 234 0 0,0 0 45 0 0,0 0-129 0 0,0 0-506 0 0,0 0 37 0 0,0 0 80 0 0,0 0 14 0 0,0 0 2 0 0,0 0 0 0 0,0 0 0 0 0,0 0 0 0 0,0 0-69 0 0,0 0-222 0 0,0 0 166 0 0,0 0 101 0 0,0 0 21 0 0,0 7-413 0 0,-1 1-1 0 0,0-1 0 0 0,0 1 1 0 0,-1-1-1 0 0,0 0 0 0 0,-4 11 1 0 0,-23 42-209 0 0,19-42 166 0 0,-47 73-53 0 0,21-36 0 0 0,-105 187 0 0 0,79-129-64 0 0,61-111-273 0 0,1-2-138 0 0,11-5-3865 0 0,-9 3 3146 0 0,12-9-4420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4:5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20 4607 0 0,'0'0'102'0'0,"0"0"20"0"0,0 0 6 0 0,7-3 0 0 0,-1 0-56 0 0,11-7 1888 0 0,-8 7-1944 0 0,-2 3 56 0 0,-5 0 299 0 0,-2 0 117 0 0,0 0 21 0 0,0 0 3 0 0,0 0 0 0 0,0 0 0 0 0,0 0 0 0 0,0 0 0 0 0,0 0 0 0 0,0 0 0 0 0,0 0 0 0 0,0 0 0 0 0,0 0 0 0 0,0 0 0 0 0,0 0 0 0 0,0 0-69 0 0,1 0-431 0 0,1 1 0 0 0,0 0 0 0 0,-1 0 0 0 0,1 0 0 0 0,-1 0 0 0 0,1 0 0 0 0,-1 1 0 0 0,0-1 0 0 0,1 0 0 0 0,-1 1 0 0 0,0-1 0 0 0,0 1 0 0 0,1 2 0 0 0,3 1-15 0 0,5 8 0 0 0,3 2 22 0 0,1 0 0 0 0,1 0 0 0 0,21 16-1 0 0,-34-29 5 0 0,0-1 0 0 0,0 1 1 0 0,0 0-1 0 0,0 0 0 0 0,0 0 0 0 0,0 0 0 0 0,-1 0 0 0 0,1 1 0 0 0,-1-1 0 0 0,0 0 0 0 0,1 1 0 0 0,-1-1 0 0 0,0 1 1 0 0,0-1-1 0 0,0 5 0 0 0,0-3 44 0 0,-1 0 0 0 0,1 0 1 0 0,-1 1-1 0 0,0-1 0 0 0,-1 0 0 0 0,1 1 1 0 0,-1-1-1 0 0,0 0 0 0 0,-1 5 0 0 0,-1 0 50 0 0,-1 1 0 0 0,0-1-1 0 0,-1 1 1 0 0,0-1 0 0 0,0-1 0 0 0,-1 1-1 0 0,-9 10 1 0 0,9-13-117 0 0,0-1 0 0 0,0 0 0 0 0,0-1 0 0 0,-1 1 0 0 0,-13 6 0 0 0,0 0 0 0 0,-5 4-219 0 0,-2-2 0 0 0,1 0 0 0 0,-44 13 0 0 0,43-21-731 0 0,25-4 114 0 0,4-2-2747 0 0,9-5-1204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0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10135 0 0,'-1'1'231'0'0,"-7"7"-94"0"0,0-1-1 0 0,1 1 1 0 0,0 0-1 0 0,1 1 1 0 0,-12 18-1 0 0,5-3 103 0 0,-13 31-1 0 0,0 8 946 0 0,-27 67-308 0 0,23-57 729 0 0,22-55-949 0 0,-2 10 603 0 0,10-26-1955 0 0,0-2-257 0 0,0 0-877 0 0,0 0-3286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00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10135 0 0,'0'0'231'0'0,"0"0"29"0"0,7-5 257 0 0,-5 2-482 0 0,11-6 56 0 0,-5 5 159 0 0,0 0 0 0 0,1 1 1 0 0,-1 0-1 0 0,1 0 0 0 0,-1 1 0 0 0,10-1 1 0 0,58-3 2746 0 0,-11 0-1640 0 0,136-37-906 0 0,-4-17 444 0 0,59-16-193 0 0,-213 64-688 0 0,-24 6-459 0 0,35-6 0 0 0,-52 12-63 0 0,-2 0-72 0 0,0 0-285 0 0,0 0-126 0 0,-1 1-847 0 0,-5 5-3280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1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125 114 919 0 0,'0'0'138'0'0,"0"0"240"0"0,0 0 109 0 0,0 0 22 0 0,0 0 3 0 0,0 0 0 0 0,0 0 0 0 0,0 0 0 0 0,0 0-69 0 0,2-1-294 0 0,-1 0-173 0 0,23-18 1036 0 0,44-27 0 0 0,-67 46-1349 0 0,1-1-343 0 0,-2 0 635 0 0,0 0 0 0 0,1 1 1 0 0,-1-1-1 0 0,0 0 1 0 0,1 1-1 0 0,-1-1 0 0 0,1 0 1 0 0,-1 1-1 0 0,1-1 0 0 0,-1 1 1 0 0,1-1-1 0 0,-1 1 0 0 0,1-1 1 0 0,0 1-1 0 0,-1-1 0 0 0,1 1 1 0 0,0 0-1 0 0,-1-1 0 0 0,1 1 1 0 0,0 0-1 0 0,0-1 0 0 0,7-3-325 0 0,-7 3-118 0 0,-1 1-22 0 0,7-8-760 0 0,-4 5 884 0 0,5-8 8277 0 0,-7 6-7214 0 0,0 4-165 0 0,-1 1 0 0 0,0 0 0 0 0,0 0 0 0 0,0 0 0 0 0,0 0 0 0 0,0 0 0 0 0,0 0 0 0 0,0 0 0 0 0,0 0 0 0 0,0 0 0 0 0,0 0 0 0 0,0 0-68 0 0,-1 1-217 0 0,-6 17 177 0 0,-2 0-1 0 0,0-1 1 0 0,0 0-1 0 0,-15 17 1 0 0,-8 17-429 0 0,-138 260 25 0 0,167-303-64 0 0,15-11-748 0 0,15-14-4722 0 0,-12 8-80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15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4 134 6447 0 0,'0'0'142'0'0,"0"0"22"0"0,0 0 13 0 0,0 1-20 0 0,-3 5 18 0 0,3-5 561 0 0,0-1 237 0 0,0 0 41 0 0,0 0-61 0 0,0 0-288 0 0,0 0-121 0 0,0 0-28 0 0,0 0-72 0 0,0 0-217 0 0,0 0 161 0 0,0 0 100 0 0,0 0 21 0 0,0 0-66 0 0,0 0-222 0 0,0 0 166 0 0,0 0 101 0 0,0 0 21 0 0,0 2-66 0 0,0-1-430 0 0,0-1 0 0 0,0 1 0 0 0,0-1 0 0 0,0 1 0 0 0,0 0 0 0 0,0-1 0 0 0,0 1 0 0 0,0 0 0 0 0,1-1 0 0 0,-1 1 0 0 0,0-1 0 0 0,0 1 0 0 0,1 0 0 0 0,-1-1 0 0 0,0 1 0 0 0,1-1 0 0 0,-1 1 0 0 0,1-1 0 0 0,-1 1 0 0 0,1-1 0 0 0,-1 0 0 0 0,1 1 0 0 0,-1-1 0 0 0,1 0 0 0 0,-1 1 0 0 0,1-1 0 0 0,-1 0 0 0 0,1 1 0 0 0,0-1 0 0 0,-1 0 0 0 0,1 0 0 0 0,-1 0 0 0 0,1 0 0 0 0,1 1 0 0 0,0-1 140 0 0,3 2 94 0 0,1-1 1 0 0,-1 0-1 0 0,1 0 1 0 0,-1 0-1 0 0,1-1 1 0 0,-1 1-1 0 0,11-2 0 0 0,41-9 996 0 0,-19 4-828 0 0,150-28-399 0 0,58 6-16 0 0,-15 4 0 0 0,-74-9-1976 0 0,-156 33 1916 0 0,1 0 1 0 0,-1-1-1 0 0,1 1 0 0 0,-1 0 0 0 0,0-1 0 0 0,1 0 0 0 0,-1 1 1 0 0,0-1-1 0 0,1 0 0 0 0,-1 1 0 0 0,0-1 0 0 0,0 0 0 0 0,1 0 1 0 0,-1 0-1 0 0,0 0 0 0 0,0 0 0 0 0,0 0 0 0 0,0 0 0 0 0,-1-1 1 0 0,1 1-1 0 0,0 0 0 0 0,0-1 0 0 0,-1 1 0 0 0,1 0 0 0 0,0-2 1 0 0,1-2-354 0 0,-2 4-99 0 0,0 1 0 0 0,0 0 0 0 0,0 0-68 0 0,0 0-285 0 0,0 0-126 0 0,0 0-29 0 0,0 0 134 0 0,0 1 582 0 0,-4 7-487 0 0,-2 2-2996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1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10135 0 0,'-1'1'464'0'0,"-24"34"180"0"0,-4 5 210 0 0,-95 220 5226 0 0,41-95-6412 0 0,32-68-82 0 0,43-82 414 0 0,1-2 0 0 0,0 1 0 0 0,1-1 0 0 0,0 1 0 0 0,1 0 0 0 0,1 1 0 0 0,-5 22 0 0 0,9-28-777 0 0,0-9 706 0 0,0 0 0 0 0,0 0 0 0 0,0 0 1 0 0,0 0-1 0 0,0 0 0 0 0,0 1 0 0 0,0-1 0 0 0,0 0 0 0 0,0 0 1 0 0,0 0-1 0 0,0 0 0 0 0,0 0 0 0 0,0 0 0 0 0,0 0 0 0 0,0 0 1 0 0,0 0-1 0 0,0 0 0 0 0,0 0 0 0 0,0 0 0 0 0,0 0 1 0 0,0 0-1 0 0,0 0 0 0 0,0 1 0 0 0,0-1 0 0 0,0 0 0 0 0,0 0 1 0 0,0 0-1 0 0,0 0 0 0 0,0 0 0 0 0,0 0 0 0 0,1 0 0 0 0,-1 0 1 0 0,0 0-1 0 0,0 0 0 0 0,0 0 0 0 0,0 0 0 0 0,0 0 0 0 0,0 0 1 0 0,0 0-1 0 0,0 0 0 0 0,0 0 0 0 0,0 0 0 0 0,0 0 0 0 0,0 0 1 0 0,0 0-1 0 0,0 0 0 0 0,0 0 0 0 0,1 0 0 0 0,-1 0 0 0 0,0 0 1 0 0,0 0-1 0 0,0 0 0 0 0,0 0 0 0 0,0 0 0 0 0,0 0 0 0 0,0 0 1 0 0,10 0-5348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1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0 11975 0 0,'0'0'267'0'0,"0"0"42"0"0,0 0 17 0 0,0 0-28 0 0,-2 0-196 0 0,-3 1 6 0 0,1-1 1 0 0,-1 1-1 0 0,1 0 1 0 0,0 0 0 0 0,0 0-1 0 0,0 0 1 0 0,0 1-1 0 0,0 0 1 0 0,0 0 0 0 0,0 0-1 0 0,0 0 1 0 0,0 0-1 0 0,1 1 1 0 0,0 0-1 0 0,-1 0 1 0 0,1 0 0 0 0,-3 3-1 0 0,-13 14 192 0 0,0 0 0 0 0,2 1 0 0 0,-19 29 0 0 0,-35 76 644 0 0,51-81-86 0 0,-25 91-1 0 0,26-74-524 0 0,1 2 691 0 0,-17 126 0 0 0,33-184-778 0 0,-1 3-3098 0 0,2-3-4075 0 0,1-6 1764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1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115 153 11975 0 0,'-1'0'43'0'0,"-1"0"-1"0"0,0-1 1 0 0,0 1-1 0 0,0 0 1 0 0,0 0-1 0 0,0 1 1 0 0,1-1-1 0 0,-1 0 1 0 0,0 1-1 0 0,0-1 1 0 0,0 1-1 0 0,1-1 1 0 0,-4 3-1 0 0,-23 14 491 0 0,7-3-359 0 0,18-13-150 0 0,0 0 1 0 0,1 1 0 0 0,-1 0 0 0 0,1-1 0 0 0,-1 1 0 0 0,1 0-1 0 0,0 0 1 0 0,0 0 0 0 0,0 1 0 0 0,0-1 0 0 0,0 0-1 0 0,1 1 1 0 0,-1 0 0 0 0,1-1 0 0 0,-1 1 0 0 0,1 0-1 0 0,-1 3 1 0 0,2-6 8 0 0,0 1 0 0 0,0-1 0 0 0,0 0 1 0 0,0 1-1 0 0,1-1 0 0 0,-1 1 0 0 0,0-1 0 0 0,0 0 0 0 0,1 1 0 0 0,-1-1 0 0 0,0 0 0 0 0,0 1 0 0 0,1-1 0 0 0,-1 0 0 0 0,0 1 0 0 0,1-1 0 0 0,-1 0 0 0 0,1 0 0 0 0,-1 1 0 0 0,0-1 1 0 0,1 0-1 0 0,-1 0 0 0 0,1 0 0 0 0,-1 1 0 0 0,0-1 0 0 0,1 0 0 0 0,0 0 0 0 0,0 0 37 0 0,2 1 40 0 0,1 0 0 0 0,0-1 0 0 0,0 1 0 0 0,0-1 0 0 0,0 0 0 0 0,0 0 1 0 0,0 0-1 0 0,0-1 0 0 0,5 0 0 0 0,38-12 577 0 0,-29 8-427 0 0,416-140 1788 0 0,-333 104-1338 0 0,-39 15-2105 0 0,-38 17-5072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1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11975 0 0,'0'0'267'0'0,"0"0"42"0"0,0 2 17 0 0,3 18-14 0 0,-3-13-159 0 0,1-1 0 0 0,0 0 0 0 0,0 0 0 0 0,0 0 0 0 0,1 0 0 0 0,0 0 0 0 0,0 0 0 0 0,1 0 0 0 0,4 8 0 0 0,12 10 144 0 0,34 36 0 0 0,0-1 160 0 0,-49-55-411 0 0,-1 0 0 0 0,0 0 0 0 0,0 1-1 0 0,-1-1 1 0 0,1 1 0 0 0,-1 0 0 0 0,0 0 0 0 0,0 0 0 0 0,-1 0 0 0 0,1 0-1 0 0,-1 0 1 0 0,0 0 0 0 0,-1 0 0 0 0,1 0 0 0 0,-1 1 0 0 0,0-1 0 0 0,0 0 0 0 0,-1 0-1 0 0,0 1 1 0 0,0-1 0 0 0,0 0 0 0 0,0 0 0 0 0,-1 0 0 0 0,0 0 0 0 0,0 0-1 0 0,0 0 1 0 0,0-1 0 0 0,-1 1 0 0 0,0-1 0 0 0,0 0 0 0 0,0 1 0 0 0,0-1-1 0 0,-1-1 1 0 0,-8 8 0 0 0,-11 6-46 0 0,0 0 0 0 0,-2-2 0 0 0,-36 17 0 0 0,-84 25 0 0 0,136-54-30 0 0,5-1-361 0 0,0-1 1 0 0,0 1-1 0 0,0-1 1 0 0,0 0-1 0 0,-8 0 1 0 0,12-1-5069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17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11975 0 0,'0'0'547'0'0,"3"0"-11"0"0,14 0-344 0 0,-10 2-174 0 0,-7 2-13 0 0,-9 5-8 0 0,5-6 4 0 0,-4 8 312 0 0,-1 0 0 0 0,-11 11 0 0 0,11-11-137 0 0,0-1 1 0 0,1 1-1 0 0,0 1 0 0 0,1-1 1 0 0,-10 24-1 0 0,7-17-117 0 0,-13 36 155 0 0,19-41-71 0 0,-2 1 1 0 0,0-1-1 0 0,0-1 1 0 0,-13 20-1 0 0,13-25 23 0 0,4-5-111 0 0,0 0 0 0 0,0 0 0 0 0,1 0 0 0 0,-1 0 0 0 0,1 1 0 0 0,-1-1 0 0 0,1 1 0 0 0,0-1 0 0 0,0 1 0 0 0,0-1 0 0 0,0 1 0 0 0,0-1 0 0 0,1 1 0 0 0,-1 0 0 0 0,1-1 0 0 0,-1 6 0 0 0,3 31-103 0 0,-2-37-289 0 0,0-2-138 0 0,0 0-669 0 0,0 0-2676 0 0,0 0-1148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3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0 13823 0 0,'0'0'315'0'0,"0"0"45"0"0,0 0 21 0 0,0 0-49 0 0,0 2-220 0 0,-3 8-110 0 0,0-1 0 0 0,-1 1 0 0 0,0-1 0 0 0,0 0 1 0 0,-1 0-1 0 0,-11 17 0 0 0,-10 17-5 0 0,-99 161 986 0 0,81-139-454 0 0,-42 85-1 0 0,75-126-323 0 0,2-1 0 0 0,1 2 0 0 0,0-1-1 0 0,-4 31 1 0 0,-6 102 819 0 0,16-136-977 0 0,-4 23 0 0 0,5-38-212 0 0,0 0 1 0 0,-1-1 0 0 0,0 1 0 0 0,0 0 0 0 0,-1-1 0 0 0,1 1 0 0 0,-1-1-1 0 0,-5 8 1 0 0,7-13 63 0 0,1 0 0 0 0,-1 1 0 0 0,1-1 0 0 0,-1 1 0 0 0,1-1 0 0 0,0 0 0 0 0,-1 0 0 0 0,1 1 0 0 0,-1-1 0 0 0,0 0 0 0 0,1 0 0 0 0,-1 1 0 0 0,1-1 0 0 0,-1 0 0 0 0,1 0 0 0 0,-1 0 0 0 0,1 0 0 0 0,-1 0 0 0 0,0 0-1 0 0,1 0 1 0 0,-1 0 0 0 0,1 0 0 0 0,-1 0 0 0 0,1 0 0 0 0,-1 0 0 0 0,1-1 0 0 0,-1 1 0 0 0,0 0 0 0 0,1 0 0 0 0,-1-1 0 0 0,1 1 0 0 0,0 0 0 0 0,-2-1 0 0 0,2 1 80 0 0,-7-5-1003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1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11975 0 0,'0'0'267'0'0,"0"0"42"0"0,0 0 17 0 0,0 0-28 0 0,2 1-196 0 0,4 2 100 0 0,1 1 1 0 0,-1-1 0 0 0,1-1 0 0 0,0 1 0 0 0,0-1 0 0 0,0 0-1 0 0,0-1 1 0 0,0 0 0 0 0,0 0 0 0 0,13 0 0 0 0,8-2 916 0 0,39-5 1 0 0,192-47 564 0 0,-109 18-1620 0 0,-103 25 199 0 0,358-65 1450 0 0,-388 72-1667 0 0,-1 2 0 0 0,17 0 1 0 0,-28 1-222 0 0,0 0 0 0 0,0 1 1 0 0,0-1-1 0 0,0 1 0 0 0,0 0 1 0 0,0 1-1 0 0,0-1 0 0 0,0 1 1 0 0,-1 0-1 0 0,8 4 1 0 0,-10-5-837 0 0,1 17-1376 0 0,-1-6-2367 0 0,-2-10-216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18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 11975 0 0,'0'0'547'0'0,"0"0"-11"0"0,-1 1-271 0 0,0 8-16 0 0,-1 1-1 0 0,-1-1 1 0 0,0 0-1 0 0,0 0 1 0 0,-1-1-1 0 0,0 1 1 0 0,-9 14-1 0 0,-59 88 784 0 0,-114 237 0 0 0,183-341-1032 0 0,-28 68 0 0 0,28-66 0 0 0,1-1 0 0 0,0 1 0 0 0,0 0 0 0 0,0 0 0 0 0,1 0 0 0 0,1 16 0 0 0,3-17-64 0 0,-2-7 32 0 0,0 0-1 0 0,0-1 1 0 0,0 1-1 0 0,0-1 1 0 0,0 0 0 0 0,0 1-1 0 0,0-1 1 0 0,0 0-1 0 0,0 0 1 0 0,0 0-1 0 0,0 1 1 0 0,0-1 0 0 0,1 0-1 0 0,-1 0 1 0 0,0-1-1 0 0,0 1 1 0 0,1 0-1 0 0,20-7-1692 0 0,-4-3-3734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18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 17503 0 0,'0'0'399'0'0,"0"0"60"0"0,-1 1 21 0 0,-18 16-367 0 0,2 1 1 0 0,0 1 0 0 0,1 0 0 0 0,-23 37 0 0 0,-7 8-101 0 0,31-45-13 0 0,1 1 0 0 0,1 0 0 0 0,-15 29 0 0 0,-53 116 0 0 0,3 14 0 0 0,75-172-3 0 0,-4 13-9 0 0,0 0 0 0 0,2 0 0 0 0,0 1-1 0 0,-4 37 1 0 0,9-56-340 0 0,0 2 537 0 0,-1-1-6203 0 0,1-3 4483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1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11975 0 0,'0'0'547'0'0,"0"0"-11"0"0,2 0-344 0 0,10-1 378 0 0,1 1 0 0 0,0 1-1 0 0,-1 0 1 0 0,1 1 0 0 0,-1 0 0 0 0,0 1 0 0 0,20 7 0 0 0,-18-5-154 0 0,1 0 1 0 0,0-1 0 0 0,0 0 0 0 0,1-1-1 0 0,-1-1 1 0 0,1 0 0 0 0,23-1-1 0 0,-14-3-350 0 0,-1 0 0 0 0,1-2 0 0 0,-1 0-1 0 0,25-9 1 0 0,35-10-132 0 0,-18 5-738 0 0,76-31 1 0 0,-83 29-3134 0 0,-35 10 1891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1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15663 0 0,'0'0'356'0'0,"0"0"50"0"0,0 0 20 0 0,0 0-42 0 0,0 0-180 0 0,-1 2 176 0 0,-66 177 1604 0 0,35-101-924 0 0,-85 165-496 0 0,98-208-520 0 0,4-1-108 0 0,14-32-273 0 0,1-2-138 0 0,0 0-33 0 0,0 0-208 0 0,0 0-857 0 0,0 0-379 0 0,-3-1-80 0 0,-12 0-15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1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15663 0 0,'0'0'356'0'0,"2"0"50"0"0,26-3 162 0 0,54 3 0 0 0,-33 1 177 0 0,-2-1-149 0 0,222-9 2389 0 0,-190 1-2085 0 0,56-6-534 0 0,135-31 0 0 0,-249 40-587 0 0,-1-1 0 0 0,23-10 0 0 0,-35 12-466 0 0,0 0 1 0 0,0-1-1 0 0,0 0 1 0 0,9-7-1 0 0,-14 10-30 0 0,0-1 1 0 0,-1 0-1 0 0,1 0 0 0 0,-1 0 0 0 0,4-6 0 0 0,-4 6 48 0 0,1-1-1889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20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8287 0 0,'0'0'382'0'0,"0"0"-8"0"0,1 1-170 0 0,4 5 473 0 0,0-1-1 0 0,0 0 0 0 0,0-1 0 0 0,1 1 0 0 0,0-1 1 0 0,11 7-1 0 0,43 16 2170 0 0,-44-21-2375 0 0,-1 1 0 0 0,0 1 0 0 0,24 15-1 0 0,-35-20-425 0 0,0 0-1 0 0,0 1 1 0 0,0 0-1 0 0,0-1 1 0 0,-1 2 0 0 0,0-1-1 0 0,1 0 1 0 0,-1 1-1 0 0,-1-1 1 0 0,1 1-1 0 0,-1 0 1 0 0,0 0 0 0 0,0 0-1 0 0,0 0 1 0 0,1 9-1 0 0,-2-8-44 0 0,0 1 0 0 0,-1-1 0 0 0,0 1 0 0 0,-1-1 0 0 0,1 1 0 0 0,-1-1 0 0 0,0 1 0 0 0,-1-1 0 0 0,1 1 0 0 0,-1-1 0 0 0,-1 0 0 0 0,1 0 0 0 0,-4 6 0 0 0,2-5 0 0 0,0-1 0 0 0,0 1 0 0 0,0-1 0 0 0,-1 0 0 0 0,0 0 0 0 0,0-1 0 0 0,0 1 0 0 0,-1-1 0 0 0,0 0 0 0 0,-12 7 0 0 0,-14 5 0 0 0,0-2 0 0 0,-1-1 0 0 0,-39 11 0 0 0,-35 10 0 0 0,107-34-381 0 0,-14 3 1114 0 0,9 0-7334 0 0,5-4 5066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2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13 8287 0 0,'1'-1'382'0'0,"5"-1"25"0"0,3-1-125 0 0,7-4 7570 0 0,-17 9-7833 0 0,0 0-1 0 0,1-1 1 0 0,0 1 0 0 0,-1 0-1 0 0,1 0 1 0 0,0-1-1 0 0,0 1 1 0 0,0 3 0 0 0,0 0-22 0 0,-4 30 3 0 0,-2 0 0 0 0,-2 0 0 0 0,-18 50 0 0 0,17-58 0 0 0,-59 163 0 0 0,32-95 0 0 0,25-71-57 0 0,9-19 14 0 0,0-1 0 0 0,-1 1 0 0 0,1 0 0 0 0,1-1 0 0 0,-1 1 0 0 0,1 0 0 0 0,-1 6 0 0 0,2-9-432 0 0,0-2-33 0 0,2 4-363 0 0,-2-4 754 0 0,0 1 0 0 0,0 0 0 0 0,1 0 0 0 0,-1 0-1 0 0,1 0 1 0 0,-1 0 0 0 0,1 0 0 0 0,-1 0 0 0 0,1-1 0 0 0,0 1 0 0 0,-1 0 0 0 0,1-1 0 0 0,0 1-1 0 0,0 0 1 0 0,2 1-170 0 0,0-1-1 0 0,1 0 1 0 0,-1 1-1 0 0,0-1 0 0 0,1-1 1 0 0,-1 1-1 0 0,1-1 1 0 0,-1 1-1 0 0,6-1 0 0 0,11-4-736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2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10135 0 0,'0'0'231'0'0,"0"0"29"0"0,0 0 19 0 0,-2 0-41 0 0,-5 1-166 0 0,0 0-1 0 0,1 0 0 0 0,-1 0 1 0 0,0 1-1 0 0,1 0 1 0 0,0 0-1 0 0,-1 0 0 0 0,1 1 1 0 0,0 0-1 0 0,-10 7 0 0 0,3-1 499 0 0,1 0 0 0 0,0 1 0 0 0,-19 19-1 0 0,28-25-411 0 0,-1 0 0 0 0,1 1-1 0 0,0-1 1 0 0,0 1 0 0 0,0 0 0 0 0,-2 5-1 0 0,3 1-141 0 0,2-10 34 0 0,0 0 1 0 0,0 1-1 0 0,1-1 0 0 0,-1 0 0 0 0,0 1 0 0 0,1-1 1 0 0,-1 0-1 0 0,1 0 0 0 0,-1 0 0 0 0,1 1 0 0 0,0-1 0 0 0,-1 0 1 0 0,1 0-1 0 0,0 0 0 0 0,0 0 0 0 0,0 0 0 0 0,0 0 0 0 0,0 0 1 0 0,0-1-1 0 0,0 1 0 0 0,0 0 0 0 0,0 0 0 0 0,0-1 1 0 0,0 1-1 0 0,1-1 0 0 0,-1 1 0 0 0,0-1 0 0 0,0 1 0 0 0,1-1 1 0 0,-1 0-1 0 0,3 1 0 0 0,3 0 419 0 0,0 0 1 0 0,1-1-1 0 0,14 0 1 0 0,-21 0-466 0 0,6-1 248 0 0,-4 1 80 0 0,6 2-308 0 0,6 2-24 0 0,-14-2 0 0 0,1-1 0 0 0,-1 0 0 0 0,0 0 0 0 0,1 1 0 0 0,-1-1 0 0 0,0 0 0 0 0,0 1 0 0 0,0-1 0 0 0,0 1 0 0 0,0 0 0 0 0,0-1 0 0 0,-1 1 0 0 0,1 0 0 0 0,0-1 0 0 0,-1 1 0 0 0,0 0 0 0 0,1 0 0 0 0,-1 3 0 0 0,1 0 0 0 0,-1 0 0 0 0,0 0 0 0 0,0 0 0 0 0,0 0 0 0 0,-2 8 0 0 0,-25 82 103 0 0,0-1 1234 0 0,19-60-890 0 0,2-7-406 0 0,1 0-1 0 0,1 0 0 0 0,-1 51 0 0 0,3-49-104 0 0,2-28-273 0 0,0-1-138 0 0,0 0-33 0 0,2 2-4 0 0,-2-2 495 0 0,0 0 0 0 0,0 0-1 0 0,1 0 1 0 0,-1 0 0 0 0,0 1-1 0 0,0-1 1 0 0,1 0 0 0 0,-1 0 0 0 0,0 1-1 0 0,0-1 1 0 0,0 0 0 0 0,1 0-1 0 0,-1 0 1 0 0,0 1 0 0 0,0-1 0 0 0,0 0-1 0 0,0 1 1 0 0,0-1 0 0 0,0 0-1 0 0,0 0 1 0 0,1 1 0 0 0,-1-1 0 0 0,0 0-1 0 0,0 1 1 0 0,0-1 0 0 0,0 0-1 0 0,0 0 1 0 0,0 1 0 0 0,0-1-1 0 0,-1 0 1 0 0,1 1 0 0 0,0-1 0 0 0,0 0-1 0 0,0 1 1 0 0,0-1 0 0 0,0 0-1 0 0,0 0 1 0 0,0 1 0 0 0,-1-1 0 0 0,1 0-1 0 0,0 0 1 0 0,0 0 0 0 0,0 1-1 0 0,-1-1 1 0 0,1 0 0 0 0,0 0 0 0 0,0 0-1 0 0,-1 1 1 0 0,1-1 0 0 0,-1 0-1 0 0,-15 5-1011 0 0,13-4 676 0 0,-5 2-3945 0 0,20-1-1316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2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 11975 0 0,'0'0'267'0'0,"0"0"42"0"0,0 0 17 0 0,0 3-28 0 0,0-1-203 0 0,-1 1-1 0 0,1 0 0 0 0,0 0 0 0 0,0 0 0 0 0,0-1 1 0 0,0 1-1 0 0,1 0 0 0 0,-1 0 0 0 0,1-1 0 0 0,0 1 1 0 0,0 0-1 0 0,1 3 0 0 0,-1-4-9 0 0,0-1 0 0 0,0 1 0 0 0,1-1 0 0 0,-1 1 0 0 0,0-1 0 0 0,1 1 0 0 0,-1-1-1 0 0,1 0 1 0 0,-1 0 0 0 0,1 1 0 0 0,0-1 0 0 0,-1 0 0 0 0,4 1 0 0 0,2 0 161 0 0,-1 0 0 0 0,1-1-1 0 0,0 0 1 0 0,0 0 0 0 0,0 0 0 0 0,0-1-1 0 0,8-1 1 0 0,-6 1-10 0 0,17-1 532 0 0,1-2 0 0 0,-1 0 0 0 0,47-14 0 0 0,-19 7-569 0 0,-41 9-460 0 0,0-1 0 0 0,0-1 0 0 0,0 0 0 0 0,-1-1-1 0 0,19-7 1 0 0,13-9 37 0 0,-37 13-3825 0 0,-7 7 2514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0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 10135 0 0,'0'0'231'0'0,"0"0"29"0"0,0 0 19 0 0,0 0 37 0 0,0 0 125 0 0,0 0 58 0 0,0 0 11 0 0,-1 3-67 0 0,-94 173 1162 0 0,-6 23-1082 0 0,47-97-438 0 0,-88 139-85 0 0,105-182 0 0 0,-17 15-92 0 0,52-70 51 0 0,-1-1-655 0 0,3-3-257 0 0,3-4-58 0 0,10-12-12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3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8 119 11975 0 0,'0'0'547'0'0,"-1"0"-11"0"0,-5-3-271 0 0,14-5 622 0 0,-2 4-621 0 0,1 0 0 0 0,-1 1 1 0 0,1 0-1 0 0,0 0 0 0 0,0 0 0 0 0,0 1 0 0 0,13-3 1 0 0,56-6 1243 0 0,-54 9-1057 0 0,182-5 2752 0 0,-200 7-3242 0 0,32-1-939 0 0,0-2 1 0 0,49-10-1 0 0,67-25-7518 0 0,-132 33 4155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3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10135 0 0,'0'0'231'0'0,"0"0"29"0"0,0 0 19 0 0,0 2 37 0 0,-1 9 267 0 0,1 0 0 0 0,-2-1 0 0 0,0 1 0 0 0,0-1 0 0 0,-7 18 0 0 0,3-7-52 0 0,1 1 1 0 0,0-1-1 0 0,2 1 0 0 0,-1 42 0 0 0,2-45-531 0 0,0-1 0 0 0,-1 0 0 0 0,-1 0 0 0 0,-1-1 0 0 0,-8 22 0 0 0,-4 1 0 0 0,-21 39 0 0 0,20-36-401 0 0,17-41-74 0 0,1-2-669 0 0,0 0-2676 0 0,0 0-1148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3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76 8287 0 0,'-78'-10'1793'0'0,"74"10"2334"0"0,19 1-3232 0 0,1 0 0 0 0,27-2 0 0 0,-6 0-428 0 0,-36 1-473 0 0,33 0 737 0 0,60 7 0 0 0,-66-4-511 0 0,-1-1 1 0 0,40-1-1 0 0,56-11-273 0 0,207-39 53 0 0,-285 44-521 0 0,9-2-1751 0 0,2 0-1823 0 0,-54 6 3071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3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10135 0 0,'0'0'231'0'0,"0"0"29"0"0,0 0 19 0 0,-1 2 37 0 0,-45 102 3625 0 0,40-90-3885 0 0,-1 0 0 0 0,-1-1 0 0 0,-17 24 0 0 0,13-20 380 0 0,-14 25 0 0 0,-77 155 617 0 0,102-195-1463 0 0,-5 9 611 0 0,3-7-4768 0 0,3-4 3543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3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76 11975 0 0,'-2'1'547'0'0,"-7"-1"-108"0"0,-2 0 899 0 0,18 1-475 0 0,328 3 4198 0 0,29-40-3754 0 0,-62 4-1390 0 0,-243 27-283 0 0,9-1-1532 0 0,-23 3-3862 0 0,-25 3-40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32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22 10135 0 0,'-17'-8'1008'0'0,"-4"-5"-882"0"0,20 12 267 0 0,1 1 106 0 0,0 0 11 0 0,0 0-67 0 0,0 0-222 0 0,0 0 166 0 0,0 0 101 0 0,0 0 21 0 0,11 6 515 0 0,9 3-199 0 0,29 8 1 0 0,17 8 86 0 0,9 4 197 0 0,-19-8-1101 0 0,1-1-8 0 0,-26-9 0 0 0,37 18 0 0 0,-61-26 0 0 0,1 2 0 0 0,-1-1 0 0 0,1 1 0 0 0,-1 0 0 0 0,-1 1 0 0 0,1-1 0 0 0,-1 1 0 0 0,0 0 0 0 0,9 12 0 0 0,-14-16 0 0 0,0 0 0 0 0,0 0 0 0 0,0 0 0 0 0,0 0 0 0 0,0-1 0 0 0,0 1 0 0 0,-1 0 0 0 0,1 0 0 0 0,-1 1 0 0 0,1-1 0 0 0,-1 0 0 0 0,0 0 0 0 0,1 0 0 0 0,-1 0 0 0 0,0 0 0 0 0,-1 0 0 0 0,1 0 0 0 0,0 1 0 0 0,-1-1 0 0 0,1 0 0 0 0,-1 0 0 0 0,1 0 0 0 0,-1 0 0 0 0,0 0 0 0 0,0 0 0 0 0,0-1 0 0 0,0 1 0 0 0,0 0 0 0 0,-1 0 0 0 0,1-1 0 0 0,0 1 0 0 0,-1-1 0 0 0,-2 3 0 0 0,-5 4 0 0 0,-1-1 0 0 0,0 0 0 0 0,0 0 0 0 0,-20 8 0 0 0,18-9 0 0 0,-5 1 0 0 0,0 0 0 0 0,-1-2 0 0 0,1 0 0 0 0,-1-1 0 0 0,-35 3 0 0 0,-5 2 0 0 0,19-3-122 0 0,23-4 411 0 0,1 0 0 0 0,0 1 1 0 0,1 1-1 0 0,-1 0 0 0 0,-25 12 1 0 0,5-4-1413 0 0,34-11 1574 0 0,1-1 49 0 0,0 0-59 0 0,-2 1-292 0 0,-4 5-133 0 0,1 0-80 0 0,4-5-273 0 0,1-1-138 0 0,0 0-33 0 0,0 12-84 0 0,0-11 600 0 0,0 0 0 0 0,0 0-1 0 0,0 1 1 0 0,0-1 0 0 0,0 0 0 0 0,0 0-1 0 0,0 0 1 0 0,0 0 0 0 0,1 1 0 0 0,-1-1-1 0 0,0 0 1 0 0,1 0 0 0 0,-1 0-1 0 0,1 0 1 0 0,-1 0 0 0 0,1 0 0 0 0,0 0-1 0 0,-1 0 1 0 0,1 0 0 0 0,0 0 0 0 0,0 0-1 0 0,1 0 1 0 0,2 3 200 0 0,2 2-49 0 0,0-1 0 0 0,0 0 0 0 0,1 0 0 0 0,-1 0 0 0 0,1-1 0 0 0,0 0 0 0 0,0 0 0 0 0,1-1 0 0 0,8 4 0 0 0,-6-2-159 0 0,0 0 0 0 0,13 9 0 0 0,14 7 0 0 0,-34-20 0 0 0,-1 0 0 0 0,-1-1 0 0 0,0 1 0 0 0,0-1 0 0 0,0 1 0 0 0,0 0 0 0 0,1-1 0 0 0,-1 1 0 0 0,0 0 0 0 0,0 0 0 0 0,0 0 0 0 0,-1 0 0 0 0,1 0 0 0 0,1 1 0 0 0,7 6 0 0 0,-9-7 0 0 0,1-1 0 0 0,0 1 0 0 0,-1-1 0 0 0,1 1 0 0 0,-1-1 0 0 0,1 1 0 0 0,0 0 0 0 0,-1-1 0 0 0,0 1 0 0 0,1 0 0 0 0,-1-1 0 0 0,1 1 0 0 0,-1 0 0 0 0,0 0 0 0 0,1-1 0 0 0,-1 1 0 0 0,0 0 0 0 0,0 0 0 0 0,0-1 0 0 0,1 2 0 0 0,-1 1 0 0 0,1 12 0 0 0,-5-11 0 0 0,3-4 0 0 0,1 1 0 0 0,0-1 0 0 0,-1 1 0 0 0,1 0 0 0 0,-1-1 0 0 0,1 1 0 0 0,0-1 0 0 0,-1 1 0 0 0,1-1 0 0 0,-1 1 0 0 0,0-1 0 0 0,1 1 0 0 0,-1-1 0 0 0,1 0 0 0 0,-1 1 0 0 0,1-1 0 0 0,-1 0 0 0 0,0 1 0 0 0,1-1 0 0 0,-1 0 0 0 0,0 0 0 0 0,1 0 0 0 0,-1 0 0 0 0,0 0 0 0 0,1 0 0 0 0,-2 0 0 0 0,-1 0 0 0 0,-78 24 0 0 0,63-20 0 0 0,1-1 0 0 0,-24 2 0 0 0,23-2 0 0 0,14-2 0 0 0,1-1 0 0 0,0 1 0 0 0,0-1 0 0 0,0 0 0 0 0,0 1 0 0 0,0-2 0 0 0,-1 1 0 0 0,-4-1 0 0 0,0-1 0 0 0,7 2 0 0 0,1 0 0 0 0,0 0 0 0 0,-1 0 0 0 0,1 0 0 0 0,0 0 0 0 0,-1 0 0 0 0,1 0 0 0 0,0 0 0 0 0,0 0 0 0 0,-1 0 0 0 0,1 0 0 0 0,0 0 0 0 0,-1 0 0 0 0,1 0 0 0 0,0 0 0 0 0,0 1 0 0 0,-1-1 0 0 0,1 0 0 0 0,0 0 0 0 0,-1 0 0 0 0,1 0 0 0 0,0 0 0 0 0,0 1 0 0 0,0-1 0 0 0,-1 0 0 0 0,1 0 0 0 0,0 0 0 0 0,0 1 0 0 0,0-1 0 0 0,-1 0 0 0 0,1 0 0 0 0,0 1 0 0 0,0-1 0 0 0,0 0 0 0 0,0 1 0 0 0,0-1 0 0 0,0 0 0 0 0,-1 0 0 0 0,1 1 0 0 0,0-1 0 0 0,0 0 0 0 0,0 1 0 0 0,0-1 0 0 0,0 0 0 0 0,0 0 0 0 0,0 1 0 0 0,0-1 0 0 0,0 0 0 0 0,0 1 0 0 0,1-1 0 0 0,-1 0 0 0 0,0 0 0 0 0,0 1 0 0 0,0-1 0 0 0,4 13 0 0 0,0-10 0 0 0,-3-3 0 0 0,15 12 0 0 0,-2-1 0 0 0,0 0 0 0 0,24 25 0 0 0,-34-31 0 0 0,0 0 0 0 0,-1 1 0 0 0,1-1 0 0 0,-1 1 0 0 0,0 0 0 0 0,0-1 0 0 0,-1 1 0 0 0,0 1 0 0 0,0-1 0 0 0,0 0 0 0 0,1 12 0 0 0,6 166 0 0 0,-9-160 0 0 0,-1-1 0 0 0,0 1 0 0 0,-2-1 0 0 0,-8 37 0 0 0,7-49 0 0 0,0-2 0 0 0,3-6 49 0 0,-1 0 0 0 0,0 0 0 0 0,1 0 0 0 0,-1 0 0 0 0,-1-1 0 0 0,1 1 0 0 0,0 0 0 0 0,-1-1 0 0 0,1 0 0 0 0,-1 1 0 0 0,0-1 0 0 0,1 0 0 0 0,-1 0 0 0 0,0-1 0 0 0,0 1 0 0 0,-1-1 0 0 0,1 1 0 0 0,-4 0 0 0 0,-8 2 216 0 0,-1 0-1 0 0,1-2 1 0 0,-31 3 0 0 0,32-4-207 0 0,5-1-122 0 0,8 0-33 0 0,1 1 1 0 0,-1-1-1 0 0,0 0 0 0 0,1 0 0 0 0,-1 1 0 0 0,1-1 1 0 0,-1 1-1 0 0,0-1 0 0 0,1 0 0 0 0,-1 1 0 0 0,1-1 1 0 0,-1 1-1 0 0,1-1 0 0 0,-1 1 0 0 0,1 0 1 0 0,0-1-1 0 0,-1 1 0 0 0,1-1 0 0 0,-1 2 0 0 0,-6 13-2248 0 0,6-12 1965 0 0,-2 5-1144 0 0,2-7-11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37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60 8287 0 0,'1'-1'191'0'0,"5"-4"-39"0"0,0 0 1 0 0,1 1-1 0 0,9-6 0 0 0,-6 5-88 0 0,-3 1 688 0 0,1 1-1 0 0,0 0 1 0 0,15-4-1 0 0,4-1 743 0 0,-12 4 1245 0 0,-18 12-964 0 0,-5 6-1634 0 0,2-4 20 0 0,0-1 0 0 0,-1 0 1 0 0,0 0-1 0 0,-1-1 0 0 0,0 0 0 0 0,-15 12 1 0 0,-4 4-174 0 0,-82 69 18 0 0,24-21-1396 0 0,32-23 782 0 0,46-41 608 0 0,3 1 0 0 0,5-8 0 0 0,-1 1 0 0 0,1-1 0 0 0,-1 1 0 0 0,1-1 0 0 0,0 1 0 0 0,0-1 0 0 0,0 0 0 0 0,0 1 0 0 0,0-1 0 0 0,0 0 0 0 0,0 0 0 0 0,0 0 0 0 0,0 0 0 0 0,0 1 0 0 0,1-2 0 0 0,-1 1 0 0 0,0 0 0 0 0,1 0 0 0 0,-1 0 0 0 0,1-1 0 0 0,-1 1 0 0 0,3 0 0 0 0,3 2 0 0 0,0-1 0 0 0,0 0 0 0 0,10 1 0 0 0,100 9-425 0 0,-115-12 408 0 0,9 1-594 0 0,-1-2 1 0 0,17-1 0 0 0,-6 0-3013 0 0,2 0-1345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37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38 13823 0 0,'0'0'315'0'0,"0"0"45"0"0,0 0 21 0 0,0 0-49 0 0,0 0-285 0 0,0 0-378 0 0,0 0-145 0 0,-6 5-406 0 0,-6 3 1065 0 0,0-1 0 0 0,-13 6 0 0 0,17-10-49 0 0,0 1 1 0 0,0 0-1 0 0,1 1 0 0 0,0-1 1 0 0,-1 1-1 0 0,2 1 1 0 0,-1-1-1 0 0,-8 11 0 0 0,-6 4-134 0 0,18-17 0 0 0,-1 0 0 0 0,1 0 0 0 0,0 0 0 0 0,0 0 0 0 0,-3 5 0 0 0,3-5 25 0 0,1 1-1 0 0,0 0 0 0 0,0 0 0 0 0,0 0 1 0 0,0 0-1 0 0,0 1 0 0 0,1-1 1 0 0,0 0-1 0 0,0 1 0 0 0,-1 5 1 0 0,1 2 150 0 0,0-8-114 0 0,1 0 0 0 0,0 0 1 0 0,-1 0-1 0 0,2 0 0 0 0,-1 0 0 0 0,0 0 1 0 0,1 0-1 0 0,0 0 0 0 0,0 0 0 0 0,0 0 1 0 0,0-1-1 0 0,1 1 0 0 0,-1 0 0 0 0,5 5 1 0 0,-5-6-28 0 0,1-1 0 0 0,0 1 1 0 0,0-1-1 0 0,0 1 0 0 0,0-1 1 0 0,0 0-1 0 0,0 0 0 0 0,1 0 1 0 0,-1 0-1 0 0,1-1 0 0 0,-1 1 1 0 0,1-1-1 0 0,0 1 0 0 0,0-1 1 0 0,-1 0-1 0 0,1 0 0 0 0,0 0 1 0 0,0 0-1 0 0,6 0 0 0 0,-9-1-34 0 0,1 0 0 0 0,0 0 0 0 0,0 0 0 0 0,-1 0 0 0 0,1 0 0 0 0,0 0 0 0 0,0 0 0 0 0,-1 0 0 0 0,1 0 0 0 0,0 0 0 0 0,-1 0 0 0 0,1-1 0 0 0,0 1 0 0 0,-1 0 0 0 0,2-1 0 0 0,-1-3 0 0 0,-2 3 0 0 0,3-1 0 0 0,-1 1 0 0 0,1 0 0 0 0,0-1 0 0 0,-1 1 0 0 0,1 0 0 0 0,0 0 0 0 0,0 0 0 0 0,0 0 0 0 0,0 0 0 0 0,0 0 0 0 0,0 0 0 0 0,0 1 0 0 0,0-1 0 0 0,3 0 0 0 0,2 0 0 0 0,11-5 0 0 0,-1 0 0 0 0,0 0 0 0 0,1-2 0 0 0,-2 0 0 0 0,1-1 0 0 0,-2-1 0 0 0,18-13 0 0 0,-5 2 0 0 0,13-12 0 0 0,-37 30 0 0 0,0-1 0 0 0,0 0 0 0 0,0 0 0 0 0,-1 0 0 0 0,0-1 0 0 0,0 1 0 0 0,3-6 0 0 0,-6 8-14 0 0,1 1 0 0 0,-1 0 0 0 0,1 0 0 0 0,-1 0 0 0 0,0-1 1 0 0,0 1-1 0 0,1 0 0 0 0,-1 0 0 0 0,0-1 0 0 0,0 1 0 0 0,0 0 0 0 0,0 0 0 0 0,0-1 0 0 0,-1 1 0 0 0,1 0 0 0 0,0 0 0 0 0,-1-1 0 0 0,1 1 0 0 0,-1 0 0 0 0,1 0 0 0 0,-1 0 0 0 0,1 0 0 0 0,-1 0 0 0 0,0 0 0 0 0,1 0 1 0 0,-1 0-1 0 0,0 0 0 0 0,0 0 0 0 0,0 0 0 0 0,-2-1 0 0 0,-2-2-138 0 0,-1 0 0 0 0,0 0 0 0 0,0 1 1 0 0,-11-4-1 0 0,5 1-41 0 0,-4 0-46 0 0,-31-9-1 0 0,1 1 111 0 0,38 10 57 0 0,15-5-786 0 0,-6 6 743 0 0,0 2 79 0 0,-1 0 0 0 0,1 0 0 0 0,-1 1 0 0 0,1-1 0 0 0,-1 0 1 0 0,1 0-1 0 0,0 0 0 0 0,0 0 0 0 0,0 1 0 0 0,1-3 0 0 0,2 2-49 0 0,0-1 0 0 0,0 1-1 0 0,0-1 1 0 0,0 1 0 0 0,5 0-1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3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5 320 15663 0 0,'0'0'356'0'0,"0"0"50"0"0,0 0 20 0 0,0 0-42 0 0,0 0-420 0 0,-1 0-1 0 0,1 0 0 0 0,0 0 1 0 0,0 0-1 0 0,0 0 1 0 0,0 0-1 0 0,-1 0 1 0 0,1 0-1 0 0,0 0 0 0 0,0 0 1 0 0,0 0-1 0 0,0 0 1 0 0,-1 0-1 0 0,1 0 0 0 0,0 0 1 0 0,0 0-1 0 0,0-1 1 0 0,0 1-1 0 0,-1 0 1 0 0,1 0-1 0 0,0 0 0 0 0,0 0 1 0 0,0 0-1 0 0,0 0 1 0 0,0-1-1 0 0,0 1 0 0 0,0 0 1 0 0,-1 0-1 0 0,1 0 1 0 0,0 0-1 0 0,0-1 0 0 0,0 1 1 0 0,0 0-1 0 0,4-9-15 0 0,1 0-1 0 0,0 1 1 0 0,0-1-1 0 0,1 1 1 0 0,0 0 0 0 0,0 1-1 0 0,12-11 1 0 0,56-44-136 0 0,-68 58 187 0 0,137-98 1 0 0,-129 92 0 0 0,2 0 0 0 0,-1 1 0 0 0,2 1 0 0 0,-1 1 0 0 0,1 0 0 0 0,0 1 0 0 0,0 1 0 0 0,32-6 0 0 0,-39 12 0 0 0,-8 3 0 0 0,-5 2 0 0 0,-3 9 0 0 0,0-1 0 0 0,-2 0 0 0 0,0 0 0 0 0,-10 14 0 0 0,-3 5 0 0 0,9-15 0 0 0,-16 18 0 0 0,18-24 0 0 0,1-1 0 0 0,0 2 0 0 0,1-1 0 0 0,-9 20 0 0 0,10-18 12 0 0,4-9-27 0 0,1 1 0 0 0,0-1 0 0 0,0 1-1 0 0,0 0 1 0 0,0-1 0 0 0,1 1 0 0 0,0 0 0 0 0,0 0-1 0 0,0 9 1 0 0,1-13-710 0 0,1-2 596 0 0,0 0 0 0 0,0 0 0 0 0,0 0 0 0 0,0 1-1 0 0,0-1 1 0 0,0 0 0 0 0,0 1 0 0 0,-1-1 0 0 0,1 0 0 0 0,0 1 0 0 0,0-1 0 0 0,1 2 0 0 0,0-1-177 0 0,1 0-717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3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11975 0 0,'-2'1'547'0'0,"-20"12"230"0"0,17-10-780 0 0,1-1-1 0 0,0 0 1 0 0,0 1-1 0 0,0 0 1 0 0,0 0-1 0 0,0 0 1 0 0,-3 4-1 0 0,-5 6-60 0 0,10-11 139 0 0,0 0 1 0 0,1 0-1 0 0,-1 0 1 0 0,0 0 0 0 0,0 0-1 0 0,1 0 1 0 0,0 1 0 0 0,-1-1-1 0 0,1 1 1 0 0,0-1 0 0 0,0 0-1 0 0,0 1 1 0 0,0 0-1 0 0,1-1 1 0 0,-1 1 0 0 0,1 0-1 0 0,-1-1 1 0 0,1 1 0 0 0,0 3-1 0 0,2 14 499 0 0,-1 0-57 0 0,0 1-1 0 0,-1-1 1 0 0,-4 27-1 0 0,2-31-506 0 0,-2 9-8 0 0,0-1 0 0 0,-15 42 0 0 0,9-39 8 0 0,-50 118 423 0 0,49-124-388 0 0,-171 308-477 0 0,176-322 460 0 0,4-5-46 0 0,1 0 0 0 0,-1 1 0 0 0,1-1 0 0 0,-1 0-1 0 0,1 0 1 0 0,0 1 0 0 0,0-1 0 0 0,0 0 0 0 0,0 1 0 0 0,1-1 0 0 0,-1 1-1 0 0,0 5 1 0 0,0-1-615 0 0,1-5-2783 0 0,0-2 1881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3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15663 0 0,'0'0'356'0'0,"0"0"50"0"0,0 0 20 0 0,0 0-42 0 0,1 2-250 0 0,-1-2-133 0 0,2 3-1 0 0,0 0 1 0 0,-1 0 0 0 0,1 0-1 0 0,0 0 1 0 0,1 0 0 0 0,-1-1-1 0 0,0 1 1 0 0,1-1 0 0 0,0 0-1 0 0,-1 1 1 0 0,1-1 0 0 0,0-1-1 0 0,0 1 1 0 0,0 0 0 0 0,0-1-1 0 0,0 1 1 0 0,1-1 0 0 0,-1 0 0 0 0,4 1-1 0 0,20 5 293 0 0,-17-4-8 0 0,0-1-1 0 0,1 0 1 0 0,14 1 0 0 0,18-3 379 0 0,0-2 0 0 0,0-2 0 0 0,73-16 0 0 0,105-34 542 0 0,-104 25-799 0 0,-87 21-1318 0 0,2 1 0 0 0,-1 2 0 0 0,38-2-1 0 0,-67 7-308 0 0,-2 0-253 0 0,1 2-835 0 0,2 5-3147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37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 11975 0 0,'0'0'267'0'0,"0"0"42"0"0,0 0 17 0 0,0 0-28 0 0,0 0-126 0 0,0 0 204 0 0,0 0 111 0 0,0 0 22 0 0,0 0 3 0 0,0 0 0 0 0,1 2 0 0 0,1 2-364 0 0,-1 0 0 0 0,0 0-1 0 0,0 1 1 0 0,0-1 0 0 0,0 1-1 0 0,-1-1 1 0 0,0 0 0 0 0,1 1 0 0 0,-2-1-1 0 0,1 1 1 0 0,0-1 0 0 0,-2 6-1 0 0,-3 9 345 0 0,-8 26-1 0 0,11-38-391 0 0,-99 250 996 0 0,-41 75 21 0 0,108-257-1106 0 0,-21 54-898 0 0,54-127 379 0 0,1-2-72 0 0,0 0-285 0 0,0 0-126 0 0,0 0-621 0 0,2 0-2489 0 0,7 0-1062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38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13 11975 0 0,'0'0'267'0'0,"0"0"42"0"0,0 0 17 0 0,1-1-28 0 0,3-4-58 0 0,-3 4 491 0 0,-1 1-718 0 0,0 0 0 0 0,0 0 0 0 0,0 0 0 0 0,0 0 0 0 0,0 0 0 0 0,1 0 0 0 0,-1 0 0 0 0,0 0 0 0 0,0 0 1 0 0,0-1-1 0 0,0 1 0 0 0,0 0 0 0 0,0 0 0 0 0,0 0 0 0 0,1 0 0 0 0,-1 0 0 0 0,0 0 0 0 0,0 0 0 0 0,0 0 0 0 0,0 0 0 0 0,0-1 0 0 0,0 1 0 0 0,0 0 0 0 0,0 0 0 0 0,0 0 0 0 0,0 0 0 0 0,0 0 1 0 0,0 0-1 0 0,0-1 0 0 0,0 1 0 0 0,0 0 0 0 0,0 0 0 0 0,0 0 0 0 0,0 0 0 0 0,0 0 0 0 0,0 0 0 0 0,0-1 0 0 0,0 1 0 0 0,0 0 0 0 0,0 0 0 0 0,0 0 0 0 0,0 0 0 0 0,0 0 0 0 0,0-1 1 0 0,0 1-1 0 0,0 0 0 0 0,0 0 0 0 0,0 0 0 0 0,0 0 0 0 0,0 0 0 0 0,0 0 0 0 0,0 0 0 0 0,-1 0 0 0 0,1-1 0 0 0,0 1 0 0 0,0 0 0 0 0,0 0 0 0 0,-12 1 1061 0 0,-15 8 300 0 0,8 0-1374 0 0,1 2 0 0 0,0 0 0 0 0,-27 22 0 0 0,-45 47 0 0 0,51-44 0 0 0,29-27 76 0 0,1 0 1 0 0,1 1-1 0 0,0 0 0 0 0,0 1 0 0 0,-6 11 1 0 0,14-22-70 0 0,0 0 1 0 0,0 0-1 0 0,0 0 1 0 0,1 0 0 0 0,-1 0-1 0 0,0 0 1 0 0,0 0 0 0 0,0 0-1 0 0,0 0 1 0 0,0 0-1 0 0,0 0 1 0 0,0 0 0 0 0,0 0-1 0 0,0 0 1 0 0,0 0 0 0 0,0 0-1 0 0,0 0 1 0 0,0 0 0 0 0,0 0-1 0 0,0 0 1 0 0,0 0-1 0 0,0 0 1 0 0,1 0 0 0 0,-1 0-1 0 0,0 0 1 0 0,0 0 0 0 0,0 0-1 0 0,0 0 1 0 0,0 0-1 0 0,0 0 1 0 0,0 0 0 0 0,0 0-1 0 0,0 0 1 0 0,0 0 0 0 0,0 0-1 0 0,0 1 1 0 0,0-1 0 0 0,0 0-1 0 0,0 0 1 0 0,0 0-1 0 0,0 0 1 0 0,0 0 0 0 0,0 0-1 0 0,0 0 1 0 0,0 0 0 0 0,0 0-1 0 0,0 0 1 0 0,0 0-1 0 0,0 0 1 0 0,0 0 0 0 0,0 0-1 0 0,0 0 1 0 0,0 0 0 0 0,0 0-1 0 0,0 1 1 0 0,0-1 0 0 0,0 0-1 0 0,0 0 1 0 0,0 0-1 0 0,0 0 1 0 0,0 0 0 0 0,0 0-1 0 0,0 0 1 0 0,0 0 0 0 0,21 1 144 0 0,0 0 0 0 0,1-2 0 0 0,-1 0 0 0 0,0-1 0 0 0,0-2 0 0 0,0 0 0 0 0,25-8 0 0 0,12-8-201 0 0,68-34 0 0 0,-44 10-15 0 0,-80 44-273 0 0,-2 0-138 0 0,0 0-33 0 0,0 0 66 0 0,-2 0 292 0 0,-3 1 134 0 0,-1 3 16 0 0,-28 51-2429 0 0,27-46-3030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3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17503 0 0,'0'0'803'0'0,"0"0"-18"0"0,-1 1-501 0 0,-11 7-257 0 0,7-5 88 0 0,0 1 1 0 0,0 0-1 0 0,-7 6 0 0 0,2 2-63 0 0,-59 66-207 0 0,58-64 85 0 0,0 1 0 0 0,2 0 0 0 0,-15 28-1 0 0,21-37-69 0 0,3-4-585 0 0,0-2-246 0 0,0 0-997 0 0,0 0-3828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3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13823 0 0,'0'0'315'0'0,"0"0"45"0"0,0 0 21 0 0,0 0-49 0 0,4-8 228 0 0,10-13-239 0 0,0 1 0 0 0,2 0 0 0 0,0 1-1 0 0,32-28 1 0 0,-42 41-321 0 0,1 1 0 0 0,0 0 0 0 0,0 0 0 0 0,0 1 0 0 0,10-4 0 0 0,-14 6 0 0 0,1 1 0 0 0,0-1 0 0 0,-1 1 0 0 0,1 0 0 0 0,0 0 0 0 0,-1 1 0 0 0,1-1 0 0 0,0 1 0 0 0,0 0 0 0 0,-1 0 0 0 0,1 0 0 0 0,0 0 0 0 0,6 2 0 0 0,-8-2 0 0 0,-1 1 0 0 0,1-1 0 0 0,0 1 0 0 0,-1 0 0 0 0,1 0 0 0 0,-1-1 0 0 0,1 1 0 0 0,-1 0 0 0 0,1 0 0 0 0,-1 0 0 0 0,2 2 0 0 0,1 8 0 0 0,-3-8 0 0 0,0 2-104 0 0,-1 0 1 0 0,1 1-1 0 0,-1-1 0 0 0,0 0 0 0 0,0 0 1 0 0,0 0-1 0 0,-1 1 0 0 0,0-1 0 0 0,0 0 0 0 0,-3 9 1 0 0,0-2-310 0 0,-1 0 0 0 0,0-1 0 0 0,-9 14 0 0 0,14-24-610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3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13823 0 0,'0'0'315'0'0,"0"0"45"0"0,0 0 21 0 0,0 0-49 0 0,-2 1-220 0 0,-7 8-107 0 0,0 0 0 0 0,-11 13 0 0 0,-13 15-8 0 0,11-17 3 0 0,0-1 0 0 0,-1-1 0 0 0,-1-1 0 0 0,-26 14 0 0 0,38-26 0 0 0,7-3 0 0 0,1 0 0 0 0,0 1 0 0 0,0-1 0 0 0,0 1 0 0 0,0-1 0 0 0,0 1 0 0 0,1 0 0 0 0,-1 1 0 0 0,1-1 0 0 0,0 1 0 0 0,-5 6 0 0 0,7-8 0 0 0,0 0 0 0 0,0 0 0 0 0,0 0 0 0 0,0 0 0 0 0,0 0 0 0 0,1 0 0 0 0,-1 0 0 0 0,1 0 0 0 0,-1 0 0 0 0,1 1 0 0 0,0-1 0 0 0,0 0 0 0 0,0 0 0 0 0,0 0 0 0 0,0 1 0 0 0,1-1 0 0 0,-1 0 0 0 0,1 0 0 0 0,-1 0 0 0 0,1 0 0 0 0,0 0 0 0 0,1 3 0 0 0,3 1 0 0 0,0-1 0 0 0,1 0 0 0 0,-1 0 0 0 0,1-1 0 0 0,0 0 0 0 0,0 0 0 0 0,1 0 0 0 0,-1 0 0 0 0,1-1 0 0 0,13 4 0 0 0,-10-3 0 0 0,-1 0 0 0 0,1 1 0 0 0,-1 0 0 0 0,13 10 0 0 0,-18-12 103 0 0,0 0-1 0 0,-1 1 1 0 0,1-1-1 0 0,-1 1 1 0 0,0 0-1 0 0,0 0 1 0 0,-1 0-1 0 0,4 7 1 0 0,-5-9 406 0 0,-1 0 3 0 0,-1 1-399 0 0,1 0 0 0 0,-1 0 0 0 0,0 0 0 0 0,0-1-1 0 0,0 1 1 0 0,0 0 0 0 0,0 0 0 0 0,0 0 0 0 0,-1-1 0 0 0,0 1-1 0 0,1-1 1 0 0,-1 1 0 0 0,0-1 0 0 0,0 0 0 0 0,0 0 0 0 0,-1 0-1 0 0,1 0 1 0 0,0 0 0 0 0,-5 2 0 0 0,-7 6-533 0 0,0-2 0 0 0,-22 10 0 0 0,24-13-215 0 0,-12 6-1331 0 0,-1-2-3830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41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10135 0 0,'-19'0'407'0'0,"-7"4"1078"0"0,15-2-660 0 0,0 1 0 0 0,0 0 0 0 0,-19 9 0 0 0,-1 2-825 0 0,11-5 0 0 0,0 0 0 0 0,0 2 0 0 0,-20 14 0 0 0,33-19 0 0 0,0 0 0 0 0,1 2 0 0 0,6-8 0 0 0,0 1 0 0 0,-1-1 0 0 0,1 1 0 0 0,-1-1 0 0 0,1 0 0 0 0,0 1 0 0 0,-1 0 0 0 0,1-1 0 0 0,0 1 0 0 0,0-1 0 0 0,-1 1 0 0 0,1-1 0 0 0,0 1 0 0 0,0 0 0 0 0,0-1 0 0 0,0 1 0 0 0,0-1 0 0 0,0 1 0 0 0,0 0 0 0 0,0-1 0 0 0,0 1 0 0 0,0-1 0 0 0,0 1 0 0 0,0 0 0 0 0,0-1 0 0 0,1 1 0 0 0,-1-1 0 0 0,0 1 0 0 0,1 0 0 0 0,0 1 0 0 0,2 9 117 0 0,1 0 0 0 0,1-1 1 0 0,0 1-1 0 0,0-1 0 0 0,1 0 0 0 0,10 12 0 0 0,-5-6 193 0 0,10 19 0 0 0,-15-23-173 0 0,2 0 0 0 0,0-1 0 0 0,16 19 0 0 0,-3-6-77 0 0,-19-21-60 0 0,0-1 0 0 0,0 1 0 0 0,0 0 0 0 0,0 0 0 0 0,-1 0 0 0 0,1 0 0 0 0,-1 0 0 0 0,0 1 0 0 0,1-1 0 0 0,-2 0 0 0 0,2 6 0 0 0,-2-9 0 0 0,0 1 0 0 0,1-1 0 0 0,-1 1 0 0 0,0 0 0 0 0,0-1 0 0 0,0 1 0 0 0,0 0 0 0 0,0 0 0 0 0,0-1 0 0 0,0 1 0 0 0,0 0 0 0 0,0 0 0 0 0,0-1 0 0 0,0 1 0 0 0,0 0 0 0 0,0-1 0 0 0,-1 1 0 0 0,1 0 0 0 0,0-1 0 0 0,-1 1 0 0 0,1 0 0 0 0,0-1 0 0 0,-1 1 0 0 0,1 0 0 0 0,-2 0 0 0 0,0 1 0 0 0,-9 13 0 0 0,0 0 0 0 0,-1-2 0 0 0,-1 1 0 0 0,-26 20 0 0 0,16-14 0 0 0,13-10 0 0 0,-1-1 0 0 0,0 0 0 0 0,-1-1 0 0 0,0 0 0 0 0,0-1 0 0 0,-1 0 0 0 0,1-1 0 0 0,-24 8 0 0 0,32-13 0 0 0,1-1 0 0 0,0 1 0 0 0,-1-1 0 0 0,1 0 0 0 0,0 0 0 0 0,-1 0 0 0 0,1 0 0 0 0,0-1 0 0 0,-1 0 0 0 0,1 1 0 0 0,0-1 0 0 0,0 0 0 0 0,0 0 0 0 0,0-1 0 0 0,0 1 0 0 0,0-1 0 0 0,0 1 0 0 0,0-1 0 0 0,0 0 0 0 0,1 0 0 0 0,-1 0 0 0 0,1 0 0 0 0,-1-1 0 0 0,1 1 0 0 0,-4-6 0 0 0,4 5 0 0 0,0-1 0 0 0,0 1 0 0 0,0-1 0 0 0,0 1 0 0 0,1-1 0 0 0,-1 0 0 0 0,1 0 0 0 0,0 0 0 0 0,0 0 0 0 0,0 0 0 0 0,1 0 0 0 0,-1 0 0 0 0,1 0 0 0 0,0 0 0 0 0,0 0 0 0 0,1 0 0 0 0,-1 0 0 0 0,1 0 0 0 0,0 0 0 0 0,2-7 0 0 0,2-2-198 0 0,-5 11 99 0 0,1-1 1 0 0,0 1-1 0 0,0-1 0 0 0,0 1 0 0 0,0 0 0 0 0,0-1 0 0 0,0 1 1 0 0,1 0-1 0 0,-1 0 0 0 0,1 0 0 0 0,2-3 0 0 0,23-24-2802 0 0,-20 23-1878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4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15663 0 0,'12'0'1188'0'0,"-10"1"-1161"0"0,-1-1 0 0 0,0 1-1 0 0,1-1 1 0 0,-1 0 0 0 0,0 1-1 0 0,0 0 1 0 0,1-1 0 0 0,-1 1-1 0 0,0 0 1 0 0,0 0 0 0 0,0 0-1 0 0,0-1 1 0 0,0 1 0 0 0,0 0-1 0 0,0 1 1 0 0,0-1 0 0 0,0 0-1 0 0,0 0 1 0 0,-1 0 0 0 0,1 0-1 0 0,0 1 1 0 0,-1-1-1 0 0,1 0 1 0 0,-1 0 0 0 0,0 1-1 0 0,1-1 1 0 0,-1 1 0 0 0,0-1-1 0 0,0 0 1 0 0,0 1 0 0 0,0-1-1 0 0,0 3 1 0 0,0 6 257 0 0,-1 0 0 0 0,-1 0 0 0 0,-4 17 1 0 0,3-14 105 0 0,1-3-370 0 0,-1-2-1 0 0,0 1 1 0 0,0 0 0 0 0,-1-1-1 0 0,0 1 1 0 0,-1-1 0 0 0,0 0-1 0 0,-7 9 1 0 0,-8 6-29 0 0,-26 26 0 0 0,-6 5 15 0 0,9-12-882 0 0,42-40-360 0 0,1-2-3062 0 0,0 0-1316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4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8287 0 0,'0'0'184'0'0,"-9"7"40"0"0,2 5 0 0 0,0 1 8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42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0,'0'0'464'0'0,"0"0"-9"0"0,9 0-278 0 0,-6 1-66 0 0,1 1-1 0 0,0-1 1 0 0,-1 1 0 0 0,1-1-1 0 0,-1 1 1 0 0,1 0-1 0 0,-1 1 1 0 0,0-1 0 0 0,0 0-1 0 0,0 1 1 0 0,0 0-1 0 0,0-1 1 0 0,-1 1-1 0 0,3 4 1 0 0,5 7 1226 0 0,16 30 0 0 0,-15-25-774 0 0,-1-1 29 0 0,111 176 2066 0 0,-101-166-2272 0 0,2 0 0 0 0,1-2-1 0 0,1 0 1 0 0,41 33 0 0 0,-35-33-229 0 0,-11-10-176 0 0,1-1 1 0 0,24 15-1 0 0,-24-17-1301 0 0,-18-12 672 0 0,-2-1-572 0 0,-3-2-253 0 0,-13-8-51 0 0,-2-3-11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43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 15663 0 0,'0'0'356'0'0,"0"0"50"0"0,0 0 20 0 0,0 0-42 0 0,-2 1-250 0 0,0 0-134 0 0,-52 35 7 0 0,-85 73 0 0 0,118-90-7 0 0,1 1 0 0 0,1 1 0 0 0,1 0 0 0 0,0 2 0 0 0,-17 30 0 0 0,-19 52-433 0 0,-21 36-526 0 0,64-125 447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4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35 8287 0 0,'0'0'382'0'0,"1"-1"-8"0"0,0 1-372 0 0,-1 0-1 0 0,0 0 1 0 0,0 0-1 0 0,1 0 1 0 0,-1 0-1 0 0,0 0 0 0 0,0 0 1 0 0,1 0-1 0 0,-1 0 1 0 0,0-1-1 0 0,0 1 0 0 0,1 0 1 0 0,-1 0-1 0 0,0 0 1 0 0,0 0-1 0 0,0 0 1 0 0,1 0-1 0 0,-1-1 0 0 0,0 1 1 0 0,0 0-1 0 0,0 0 1 0 0,0 0-1 0 0,1-1 1 0 0,-1 1-1 0 0,0 0 0 0 0,0 0 1 0 0,0 0-1 0 0,0-1 1 0 0,0 1-1 0 0,0 0 1 0 0,0 0-1 0 0,0-1 0 0 0,0 1 1 0 0,0 0-1 0 0,1 0 1 0 0,-1-1-1 0 0,0 1 1 0 0,0 0-1 0 0,-1 0 0 0 0,1-1 1 0 0,0 1-1 0 0,0 0 1 0 0,0 0-1 0 0,0-1 1 0 0,0 1-1 0 0,0 0 0 0 0,0 0 1 0 0,0-1-1 0 0,0 1 1 0 0,0 0-1 0 0,-1 0 1 0 0,1 0-1 0 0,0-1 0 0 0,0 1 1 0 0,0 0-1 0 0,0 0 1 0 0,-1 0-1 0 0,-9-7 1496 0 0,2 5-1286 0 0,1 2 0 0 0,-1-1-1 0 0,1 1 1 0 0,-1 0 0 0 0,1 0-1 0 0,-1 1 1 0 0,1 0 0 0 0,0 1 0 0 0,-1 0-1 0 0,1 0 1 0 0,-8 3 0 0 0,-4 3 823 0 0,0 0 1 0 0,-33 21-1 0 0,43-22-933 0 0,0 0-1 0 0,0 0 0 0 0,1 1 0 0 0,0 0 1 0 0,0 1-1 0 0,1 0 0 0 0,0 0 1 0 0,0 1-1 0 0,1 0 0 0 0,0 0 1 0 0,1 0-1 0 0,-8 22 0 0 0,0 9 413 0 0,2 0 0 0 0,-7 48 0 0 0,16-76-204 0 0,0-6-306 0 0,1-1-1 0 0,0 1 1 0 0,1-1-1 0 0,-1 1 1 0 0,2-1-1 0 0,0 11 1 0 0,-1-15-3 0 0,1-1 0 0 0,-1 0-1 0 0,0 1 1 0 0,1-1 0 0 0,-1 0 0 0 0,1 0 0 0 0,0 1 0 0 0,-1-1 0 0 0,1 0 0 0 0,0 0 0 0 0,0 0 0 0 0,0 0 0 0 0,-1 0 0 0 0,1 0 0 0 0,0 0 0 0 0,0 0 0 0 0,1 0 0 0 0,-1 0 0 0 0,0-1 0 0 0,0 1 0 0 0,0 0 0 0 0,1-1 0 0 0,-1 1 0 0 0,0-1 0 0 0,0 1 0 0 0,1-1 0 0 0,-1 0 0 0 0,0 1 0 0 0,1-1 0 0 0,-1 0 0 0 0,1 0-1 0 0,-1 0 1 0 0,0 0 0 0 0,1 0 0 0 0,-1 0 0 0 0,0-1 0 0 0,1 1 0 0 0,1-1 0 0 0,4-1 0 0 0,1 0 0 0 0,-1 0 0 0 0,0-1 0 0 0,0 0 0 0 0,12-7 0 0 0,34-25 0 0 0,-36 24 0 0 0,28-20 0 0 0,-2-2 0 0 0,75-73 0 0 0,-114 101-17 0 0,0 1-1 0 0,-1 0 1 0 0,0-1-1 0 0,0 0 1 0 0,0 0 0 0 0,-1 0-1 0 0,0 0 1 0 0,0 0-1 0 0,0-1 1 0 0,0 1-1 0 0,-1-1 1 0 0,0 1-1 0 0,0-1 1 0 0,-1 1-1 0 0,1-1 1 0 0,-1 0 0 0 0,0 1-1 0 0,-1-1 1 0 0,1 0-1 0 0,-1 1 1 0 0,0-1-1 0 0,-3-6 1 0 0,3 9-40 0 0,-1 0 1 0 0,0 1-1 0 0,0-1 1 0 0,0 0-1 0 0,0 1 1 0 0,0 0-1 0 0,0-1 1 0 0,-1 1-1 0 0,1 0 1 0 0,-1 0-1 0 0,0 0 1 0 0,1 0-1 0 0,-1 1 1 0 0,0-1-1 0 0,-3 0 1 0 0,-9-5-288 0 0,-25-6 1 0 0,-79-21 343 0 0,119 34-2 0 0,0 0 0 0 0,0 0 0 0 0,-1 0 0 0 0,1 0-1 0 0,0 0 1 0 0,0 0 0 0 0,0 0 0 0 0,0 0 0 0 0,0 0-1 0 0,0 0 1 0 0,-1 0 0 0 0,1 0 0 0 0,0 0 0 0 0,0 0 0 0 0,0 0-1 0 0,0 0 1 0 0,0 0 0 0 0,0 0 0 0 0,0 0 0 0 0,0-1-1 0 0,-1 1 1 0 0,1 0 0 0 0,0 0 0 0 0,0 0 0 0 0,0 0 0 0 0,0 0-1 0 0,0 0 1 0 0,0 0 0 0 0,0 0 0 0 0,0 0 0 0 0,0 0-1 0 0,0-1 1 0 0,0 1 0 0 0,-1 0 0 0 0,1 0 0 0 0,0 0 0 0 0,0 0-1 0 0,0 0 1 0 0,0 0 0 0 0,0-1 0 0 0,0 1 0 0 0,0 0-1 0 0,0 0 1 0 0,0 0 0 0 0,6-3-239 0 0,8 0-350 0 0,25-1-4375 0 0,-10 1-2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3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39 13823 0 0,'1'-1'315'0'0,"6"-7"70"0"0,-4 6-250 0 0,-1-1 1 0 0,1 0-1 0 0,-1 0 0 0 0,1 0 1 0 0,2-4-1 0 0,-3 0-64 0 0,-2 5 294 0 0,0 2 122 0 0,0 0 22 0 0,0 0-66 0 0,-26 47 694 0 0,-42 56 0 0 0,43-66-1198 0 0,-7 12 54 0 0,15-22 320 0 0,-1-1-1 0 0,-23 28 1 0 0,29-43-162 0 0,6-4-56 0 0,-1 0 0 0 0,1 0 0 0 0,0 0 0 0 0,0 1 0 0 0,1 0 0 0 0,0 0 0 0 0,0 0 0 0 0,1 0 0 0 0,-5 13 0 0 0,-9 34-79 0 0,-22 82-16 0 0,28-71 0 0 0,-8 34 0 0 0,15-81-11 0 0,-8 22 35 0 0,12-38-39 0 0,-1 0 1 0 0,0 1-1 0 0,1-1 0 0 0,-1-1 1 0 0,0 1-1 0 0,-1 0 1 0 0,1 0-1 0 0,0-1 0 0 0,-6 5 1 0 0,7-7-137 0 0,1 1 0 0 0,-1-1 0 0 0,1 0 0 0 0,-1 1 0 0 0,1-1 0 0 0,-1 0 0 0 0,1 0 0 0 0,-1 1 0 0 0,0-1 0 0 0,1 0 0 0 0,-1 0 0 0 0,1 0 1 0 0,-1 0-1 0 0,1 0 0 0 0,-1 0 0 0 0,0 0 0 0 0,1 0 0 0 0,-1 0 0 0 0,1 0 0 0 0,-1 0 0 0 0,0-1 0 0 0,1 1 0 0 0,-1 0 0 0 0,1 0 0 0 0,-1 0 0 0 0,1-1 0 0 0,-1 1 0 0 0,1 0 0 0 0,-1-1 0 0 0,1 1 0 0 0,-1 0 1 0 0,1-1-1 0 0,-1 0 0 0 0,-11-16-2290 0 0,6 3-2677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43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13823 0 0,'0'0'315'0'0,"0"0"45"0"0,0 0 21 0 0,0 0-49 0 0,-1 1-220 0 0,0 3-110 0 0,0-1 0 0 0,-1 1 0 0 0,1-1 0 0 0,0 1-1 0 0,1-1 1 0 0,-1 1 0 0 0,1 4 0 0 0,-4 15-5 0 0,-23 97 926 0 0,25-110-738 0 0,0 0 0 0 0,1 1 1 0 0,0-1-1 0 0,1 1 0 0 0,0-1 0 0 0,0 1 1 0 0,1-1-1 0 0,1 1 0 0 0,0-1 0 0 0,0 0 1 0 0,1 1-1 0 0,0-1 0 0 0,1-1 0 0 0,0 1 1 0 0,0 0-1 0 0,8 10 0 0 0,-11-18-185 0 0,1 1 0 0 0,0-1 0 0 0,0 1-1 0 0,0-1 1 0 0,0 0 0 0 0,1 0 0 0 0,-1 0 0 0 0,1 0-1 0 0,-1 0 1 0 0,1 0 0 0 0,-1-1 0 0 0,1 0-1 0 0,0 1 1 0 0,0-1 0 0 0,0 0 0 0 0,0 0 0 0 0,0 0-1 0 0,0-1 1 0 0,0 1 0 0 0,0-1 0 0 0,3 1 0 0 0,0-1 79 0 0,-1-1 0 0 0,1 1 0 0 0,-1-1 1 0 0,0 0-1 0 0,1-1 0 0 0,-1 1 0 0 0,0-1 1 0 0,0 0-1 0 0,0 0 0 0 0,0 0 1 0 0,5-4-1 0 0,19-11 144 0 0,0-2 1 0 0,-1-1-1 0 0,-2-1 1 0 0,27-27-1 0 0,-19 17-592 0 0,-23 21 574 0 0,0 0 1 0 0,-1 0 0 0 0,15-19-1 0 0,-23 25-553 0 0,1 0-1 0 0,-1 0 1 0 0,0 0-1 0 0,0 0 0 0 0,0-1 1 0 0,-1 1-1 0 0,1-1 1 0 0,-1 1-1 0 0,0-1 1 0 0,0 1-1 0 0,-1-1 1 0 0,1 0-1 0 0,-1 1 0 0 0,0-1 1 0 0,-1-8-1 0 0,-1 1-5791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44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10135 0 0,'0'0'231'0'0,"0"0"29"0"0,0 0 19 0 0,1 2-41 0 0,0-1-187 0 0,-1 2-44 0 0,-3 14-17 0 0,-26 118 5062 0 0,17-68-4364 0 0,-3-1-1 0 0,-29 78 1 0 0,-48 58 621 0 0,-1 4-2753 0 0,82-166-2290 0 0,9-25-1720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4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13823 0 0,'0'0'630'0'0,"3"-1"-13"0"0,208-1 1549 0 0,-76 4-587 0 0,22-10-689 0 0,166-31 0 0 0,-293 33-2660 0 0,-5 1-5056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44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13823 0 0,'0'0'630'0'0,"0"0"-13"0"0,0 0-320 0 0,0 0 105 0 0,0 0 87 0 0,-1 2 20 0 0,-32 40 99 0 0,25-31-608 0 0,0-2 0 0 0,-1 1 0 0 0,-1-1 0 0 0,-11 9 0 0 0,-22 20 0 0 0,21-13-6 0 0,1 0 0 0 0,-24 39 0 0 0,38-53 15 0 0,0 1 0 0 0,1-1 0 0 0,1 1 0 0 0,0 0 0 0 0,1 0 0 0 0,0 1 0 0 0,1-1 0 0 0,0 1 0 0 0,-1 14 0 0 0,4-23 142 0 0,0 0 0 0 0,0-1 0 0 0,0 1 0 0 0,1 0 0 0 0,-1-1 0 0 0,1 1-1 0 0,0 0 1 0 0,0-1 0 0 0,0 1 0 0 0,0-1 0 0 0,3 4 0 0 0,-3-6-141 0 0,0 0 0 0 0,0 0 0 0 0,1 0 0 0 0,-1-1 0 0 0,0 1 0 0 0,1 0 1 0 0,-1 0-1 0 0,1-1 0 0 0,-1 1 0 0 0,1-1 0 0 0,-1 1 0 0 0,1-1 0 0 0,-1 0 0 0 0,3 0 0 0 0,-1 1 4 0 0,11 1-293 0 0,0-1 1 0 0,0 0-1 0 0,0-1 0 0 0,0 0 0 0 0,0-2 0 0 0,0 1 1 0 0,0-2-1 0 0,22-6 0 0 0,-16 2-5860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4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15663 0 0,'0'0'356'0'0,"0"0"50"0"0,0 0 20 0 0,-1 2-42 0 0,-104 129-236 0 0,37-52-148 0 0,24-18 0 0 0,38-52 0 0 0,1 0 0 0 0,0 0 0 0 0,1 1 0 0 0,0-1 0 0 0,-3 12 0 0 0,6-18 0 0 0,0-1 0 0 0,1 1 0 0 0,0 0 0 0 0,-1 0 0 0 0,1 0 0 0 0,1 3 0 0 0,1 4 0 0 0,0-7 54 0 0,0 0 0 0 0,0-1-1 0 0,0 1 1 0 0,0-1 0 0 0,0 0-1 0 0,0 0 1 0 0,1 0 0 0 0,-1 0-1 0 0,1 0 1 0 0,0 0 0 0 0,-1-1-1 0 0,1 1 1 0 0,0-1 0 0 0,0 0-1 0 0,0 0 1 0 0,0 0 0 0 0,0 0 0 0 0,5 0-1 0 0,-1 1 75 0 0,0-2-1 0 0,0 1 1 0 0,0-1-1 0 0,0 0 1 0 0,0-1-1 0 0,0 0 1 0 0,8-1-1 0 0,-9 0-57 0 0,-1 1 1 0 0,0-1-1 0 0,0 1 0 0 0,0-1 0 0 0,0-1 1 0 0,-1 1-1 0 0,1-1 0 0 0,0 0 0 0 0,-1 0 1 0 0,0 0-1 0 0,0 0 0 0 0,0-1 0 0 0,0 0 1 0 0,5-6-1 0 0,-6 5 1 0 0,0 0 1 0 0,0-1-1 0 0,0 1 1 0 0,-1-1 0 0 0,0 1-1 0 0,0-1 1 0 0,0 0-1 0 0,-1 0 1 0 0,0 0-1 0 0,0 0 1 0 0,0 0 0 0 0,-1-10-1 0 0,-3-33-1364 0 0,2 34 706 0 0,0 0-1 0 0,0 1 1 0 0,4-26 0 0 0,1 22-3365 0 0,-3 17 1906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4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36 285 15663 0 0,'0'0'356'0'0,"-2"-1"50"0"0,0 1-240 0 0,2 0-143 0 0,-1-1 1 0 0,1 1-1 0 0,0 0 0 0 0,-1 0 1 0 0,1 0-1 0 0,0 0 1 0 0,0 0-1 0 0,-1 0 1 0 0,1 0-1 0 0,0 0 1 0 0,-1 0-1 0 0,1 0 1 0 0,0 0-1 0 0,-1 0 0 0 0,1 0 1 0 0,0 0-1 0 0,-1 0 1 0 0,1 0-1 0 0,0 0 1 0 0,-1 0-1 0 0,0 1 1 0 0,0 0 1 0 0,0 0 0 0 0,0 0 0 0 0,0 0 0 0 0,0 0 0 0 0,0 1 1 0 0,0-1-1 0 0,0 0 0 0 0,0 1 0 0 0,1-1 0 0 0,-2 3 0 0 0,0-1-25 0 0,-6 12 0 0 0,6-7 71 0 0,2-7 294 0 0,0-1 122 0 0,0 0 22 0 0,0 0 3 0 0,9-9 512 0 0,36-35-844 0 0,1 2 0 0 0,2 2-1 0 0,64-40 1 0 0,-61 51-1605 0 0,-51 29 1421 0 0,1 0 0 0 0,-1-1 0 0 0,0 1 0 0 0,0 0 0 0 0,1 0 0 0 0,-1-1 0 0 0,0 1 0 0 0,0 0 1 0 0,1 0-1 0 0,-1 0 0 0 0,0 0 0 0 0,1 0 0 0 0,-1-1 0 0 0,0 1 0 0 0,1 0 0 0 0,-1 0 0 0 0,0 0 1 0 0,1 0-1 0 0,-1 0 0 0 0,0 0 0 0 0,1 0 0 0 0,-1 0 0 0 0,0 0 0 0 0,1 0 0 0 0,-1 0 0 0 0,0 0 1 0 0,1 0-1 0 0,-1 1 0 0 0,0-1 0 0 0,1 0 0 0 0,-1 0 0 0 0,0 0 0 0 0,0 0 0 0 0,1 1 0 0 0,-1-1 1 0 0,0 0-1 0 0,1 0 0 0 0,-1 0 0 0 0,0 1 0 0 0,0-1 0 0 0,0 0 0 0 0,1 0 0 0 0,-1 1 0 0 0,0-1 1 0 0,0 0-1 0 0,1 1 0 0 0,-2 11 74 0 0,1-11-59 0 0,-3 19 391 0 0,-1 0 1 0 0,-1 1-1 0 0,-1-1 0 0 0,-9 21 0 0 0,2-5-485 0 0,11-28 83 0 0,2-8 0 0 0,0 0 0 0 0,0 0 0 0 0,0-1 0 0 0,0 1 0 0 0,0 0 0 0 0,0 0 0 0 0,1 0 0 0 0,-1 0 0 0 0,0 0 0 0 0,0 0 0 0 0,0 0 0 0 0,0 0 1 0 0,0 0-1 0 0,0 0 0 0 0,1 0 0 0 0,-1 0 0 0 0,0 0 0 0 0,0 0 0 0 0,0 0 0 0 0,0 0 0 0 0,0 0 0 0 0,0 0 0 0 0,1 0 0 0 0,-1 0 0 0 0,0 0 0 0 0,0 0 0 0 0,0 0 0 0 0,0 1 0 0 0,0-1 0 0 0,0 0 0 0 0,0 0 0 0 0,0 0 0 0 0,1 0 0 0 0,-1 0 0 0 0,0 0 0 0 0,0 0 0 0 0,0 0 0 0 0,0 0 0 0 0,0 0 0 0 0,0 1 0 0 0,0-1 0 0 0,0 0 0 0 0,0 0 0 0 0,0 0 0 0 0,0 0 0 0 0,0 0 0 0 0,0 0 0 0 0,0 1 1 0 0,0-1-1 0 0,0 0 0 0 0,0 0 0 0 0,0 0 0 0 0,0 0 0 0 0,0 0 0 0 0,0 0 0 0 0,0 0 0 0 0,0 1 0 0 0,0-1 0 0 0,12-7-45 0 0,-11 6 24 0 0,21-16-182 0 0,0-1 0 0 0,-1-1-1 0 0,26-31 1 0 0,26-22-552 0 0,-63 62 695 0 0,2 1 0 0 0,-1 1 0 0 0,1 0 0 0 0,1 1 0 0 0,14-7 0 0 0,-14 8 60 0 0,0 1 0 0 0,1 0 0 0 0,24-5 0 0 0,-37 10 15 0 0,1 0 0 0 0,-1-1 0 0 0,1 1 0 0 0,-1 0 0 0 0,1 0 0 0 0,-1 0 0 0 0,1 0 1 0 0,-1 1-1 0 0,0-1 0 0 0,1 0 0 0 0,-1 0 0 0 0,1 1 0 0 0,-1-1 0 0 0,0 1 0 0 0,1 0 0 0 0,1 0 0 0 0,-2 0 27 0 0,-1 0 0 0 0,1-1 0 0 0,0 1 0 0 0,0 0-1 0 0,-1 0 1 0 0,1 0 0 0 0,-1 0 0 0 0,1 0 0 0 0,0 0 0 0 0,-1 0 0 0 0,1 1 0 0 0,0 0 75 0 0,0 1-34 0 0,-1 0-1 0 0,1 0 0 0 0,0 0 1 0 0,-1 0-1 0 0,0 0 1 0 0,0 0-1 0 0,0 0 0 0 0,0 0 1 0 0,0-1-1 0 0,-1 1 1 0 0,1 0-1 0 0,-2 3 0 0 0,1 3-37 0 0,-5 17-44 0 0,-15 45-1 0 0,-2 12 1 0 0,21-74-10 0 0,0 1-1 0 0,1 0 1 0 0,0-1 0 0 0,1 1-1 0 0,0 0 1 0 0,3 14-1 0 0,-3-22-327 0 0,16 11-6234 0 0,-6-10 327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4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15663 0 0,'0'0'356'0'0,"0"0"50"0"0,0 0 20 0 0,2 2-42 0 0,4 5-354 0 0,0 1 0 0 0,-1-1 0 0 0,0 1 0 0 0,6 14 0 0 0,2 2-32 0 0,-2 4 2 0 0,-5-21 0 0 0,2-3 71 0 0,-5-4 33 0 0,-1 0-1 0 0,1 0 1 0 0,0 0 0 0 0,-1 0 0 0 0,1-1-1 0 0,-1 1 1 0 0,1-1 0 0 0,-1 1 0 0 0,1-1 0 0 0,-1 0-1 0 0,0 0 1 0 0,4-2 0 0 0,27-18 587 0 0,-21 13-762 0 0,-9 5 71 0 0,-8 5 0 0 0,-9 5 0 0 0,-20 17 0 0 0,-49 45 0 0 0,-24 37 0 0 0,28-26 0 0 0,40-40 0 0 0,39-40 0 0 0,-1 1 0 0 0,1-1 0 0 0,-1 1 0 0 0,1-1 0 0 0,-1 1 0 0 0,1 0 0 0 0,-1-1 0 0 0,1 1 0 0 0,0 0 0 0 0,-1-1 0 0 0,1 1 0 0 0,0 0 0 0 0,-1 0 0 0 0,1-1 0 0 0,0 1 0 0 0,0 1 0 0 0,0-2 0 0 0,1 1 0 0 0,-1-1 0 0 0,1 1 0 0 0,0-1 0 0 0,-1 0 0 0 0,1 1 0 0 0,-1-1 0 0 0,1 0 0 0 0,0 1 0 0 0,-1-1 0 0 0,1 0 0 0 0,-1 0 0 0 0,1 0 0 0 0,0 1 0 0 0,0-1 0 0 0,-1 0 0 0 0,1 0 0 0 0,0 0 0 0 0,-1 0 0 0 0,1 0 0 0 0,0 0 0 0 0,-1-1 0 0 0,2 1 0 0 0,21-4 0 0 0,35-13-923 0 0,66-29-1 0 0,-75 26-614 0 0,1-1-2562 0 0,0-1-1063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46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17503 0 0,'0'0'399'0'0,"0"0"60"0"0,0 0 21 0 0,0 0-59 0 0,-3 1-276 0 0,-54 33-127 0 0,-16 7-20 0 0,14-14-2 0 0,-152 79-56 0 0,203-101-270 0 0,1-1 0 0 0,1 2 0 0 0,-10 8 0 0 0,14-13-112 0 0,10 8 276 0 0,0-4 193 0 0,0 0 0 0 0,1 0 0 0 0,-1-1 0 0 0,18 6 0 0 0,14 7 240 0 0,-28-10-22 0 0,-1 0 1 0 0,0 1 0 0 0,0 0 0 0 0,0 1 0 0 0,-1 0 0 0 0,17 21 0 0 0,-22-23-88 0 0,0 0 1 0 0,0 0-1 0 0,0 0 1 0 0,-1 1-1 0 0,0 0 0 0 0,-1 0 1 0 0,0 0-1 0 0,0 0 1 0 0,-1 0-1 0 0,0 1 1 0 0,2 16-1 0 0,-2-8-151 0 0,-1-13 150 0 0,0 0-1 0 0,-1 0 1 0 0,0 0 0 0 0,0 0-1 0 0,0 5 1 0 0,-1-8-99 0 0,0 1 0 0 0,0-1 0 0 0,0 0 1 0 0,0 0-1 0 0,-1 0 0 0 0,1 0 0 0 0,0 0 0 0 0,0 0 0 0 0,-1 0 1 0 0,1 0-1 0 0,-1 0 0 0 0,1 0 0 0 0,-1-1 0 0 0,1 1 1 0 0,-1-1-1 0 0,1 1 0 0 0,-3-1 0 0 0,1 1-4 0 0,-6 2-41 0 0,0-1 0 0 0,-1 0 0 0 0,1 0-1 0 0,-1-1 1 0 0,1 0 0 0 0,-17-1 0 0 0,5-2-465 0 0,-40-7 1 0 0,57 9 96 0 0,0-1 0 0 0,1-1 1 0 0,-1 1-1 0 0,0 0 1 0 0,1-1-1 0 0,-1 0 0 0 0,1 0 1 0 0,-5-3-1 0 0,-5-7-6808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46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21191 0 0,'0'0'464'0'0,"0"0"96"0"0,0 0 16 0 0,0 0 32 0 0,0 0-488 0 0,0 0-120 0 0,0 0 0 0 0,0 0 0 0 0,0 0 0 0 0,0 0 0 0 0,0 0 0 0 0,0 0-6256 0 0,0 0-1272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4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5063 0 0,'0'0'232'0'0,"-1"3"344"0"0,-3 17 3355 0 0,-11 33-1 0 0,-16 18-647 0 0,-44 69-2407 0 0,59-113-512 0 0,-56 97-221 0 0,-66 117-399 0 0,126-221 129 0 0,4-5-142 0 0,-11 23 1 0 0,18-36 77 0 0,1-2-1 0 0,0 0-198 0 0,0 0-837 0 0,0 0-364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3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44 11975 0 0,'0'0'547'0'0,"-8"-1"181"0"0,3 2-676 0 0,0 0-1 0 0,0 0 1 0 0,1 0-1 0 0,-1 1 1 0 0,-8 3-1 0 0,-1 1 600 0 0,13-6-595 0 0,0 1-1 0 0,0-1 1 0 0,0 0 0 0 0,1 1 0 0 0,-1-1-1 0 0,0 0 1 0 0,0 1 0 0 0,0-1-1 0 0,1 1 1 0 0,-1-1 0 0 0,0 1 0 0 0,1-1-1 0 0,-1 1 1 0 0,-1 1 0 0 0,2-2-6 0 0,0 0 0 0 0,0 1 1 0 0,0-1-1 0 0,0 0 0 0 0,0 0 1 0 0,0 1-1 0 0,0-1 0 0 0,0 0 1 0 0,0 0-1 0 0,0 1 0 0 0,0-1 0 0 0,0 0 1 0 0,0 1-1 0 0,0-1 0 0 0,1 0 1 0 0,-1 0-1 0 0,0 1 0 0 0,0-1 1 0 0,0 0-1 0 0,0 0 0 0 0,0 0 1 0 0,0 1-1 0 0,1-1 0 0 0,-1 0 1 0 0,0 0-1 0 0,0 0 0 0 0,0 1 0 0 0,1-1 1 0 0,-1 0-1 0 0,2 2 144 0 0,0-1 1 0 0,0 0-1 0 0,1 0 0 0 0,-1 0 0 0 0,0 0 1 0 0,1 0-1 0 0,-1 0 0 0 0,4 0 0 0 0,6 0 88 0 0,1 0 0 0 0,-1-1-1 0 0,24-2 1 0 0,-7 0-289 0 0,6-1 678 0 0,-1-2-1 0 0,50-14 1 0 0,-26 6-635 0 0,41-14-3668 0 0,-78 21 3062 0 0,18-4-964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4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377 207 919 0 0,'-3'2'67'0'0,"-35"27"1575"0"0,1 2 0 0 0,1 2 0 0 0,-33 39 0 0 0,24-17-1164 0 0,-51 55 616 0 0,93-107-791 0 0,0 0-1 0 0,0-1 1 0 0,-1 1-1 0 0,1-1 1 0 0,0 0-1 0 0,-1 0 0 0 0,-5 3 1 0 0,7-5 560 0 0,1 0-637 0 0,0 0 1 0 0,0-1-1 0 0,0 1 1 0 0,1-1-1 0 0,-1 1 1 0 0,0-1 0 0 0,0 1-1 0 0,1-1 1 0 0,-1 0-1 0 0,0 1 1 0 0,0-2-1 0 0,-1-2-13 0 0,1 0 0 0 0,0 1 1 0 0,-1-1-1 0 0,2 0 0 0 0,-1 0 0 0 0,0 0 0 0 0,1 0 0 0 0,0 0 0 0 0,0 0 0 0 0,0 0 1 0 0,0 0-1 0 0,1 0 0 0 0,-1 0 0 0 0,3-6 0 0 0,2-6 108 0 0,1 1 1 0 0,9-20-1 0 0,-6 15-155 0 0,8-16 31 0 0,1 0 1 0 0,2 2-1 0 0,46-61 0 0 0,-48 73-194 0 0,1 1 0 0 0,1 1 0 0 0,0 0 0 0 0,2 2 0 0 0,0 0-1 0 0,32-18 1 0 0,-40 29 23 0 0,1 0 0 0 0,-1 0 0 0 0,2 2-1 0 0,-1 0 1 0 0,0 1 0 0 0,1 0 0 0 0,0 1-1 0 0,0 1 1 0 0,0 0 0 0 0,0 2 0 0 0,0-1 0 0 0,0 2-1 0 0,0 0 1 0 0,0 1 0 0 0,0 1 0 0 0,0 0-1 0 0,22 9 1 0 0,-23-7-1 0 0,0 0-1 0 0,-1 2 0 0 0,0-1 1 0 0,0 2-1 0 0,-1 0 1 0 0,0 1-1 0 0,0 0 1 0 0,-1 0-1 0 0,0 2 0 0 0,-1-1 1 0 0,0 2-1 0 0,-1-1 1 0 0,0 2-1 0 0,-1-1 1 0 0,0 1-1 0 0,-1 0 0 0 0,0 1 1 0 0,5 15-1 0 0,-11-25-17 0 0,-1 0 0 0 0,1 0 0 0 0,-1 0 0 0 0,0 0 0 0 0,-1 0 0 0 0,1 0 0 0 0,-1 1 0 0 0,1-1 0 0 0,-1 0 0 0 0,0 0 0 0 0,-1 0 0 0 0,1 1 0 0 0,-3 7 0 0 0,1-8 2 0 0,0 1 0 0 0,0-1 1 0 0,0 0-1 0 0,-1 0 1 0 0,0 1-1 0 0,0-2 1 0 0,0 1-1 0 0,0 0 1 0 0,0-1-1 0 0,-1 1 0 0 0,-7 4 1 0 0,-18 13 29 0 0,-1-2 1 0 0,0-2-1 0 0,-2 0 1 0 0,-39 14-1 0 0,-127 68 40 0 0,85-39-1523 0 0,90-48-3485 0 0,3 0-1649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49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6 5527 0 0,'28'-5'568'0'0,"-27"5"-432"0"0,-1 0-1 0 0,1 0 0 0 0,-1-1 1 0 0,1 1-1 0 0,-1 0 0 0 0,1 0 1 0 0,-1 0-1 0 0,1 0 0 0 0,-1 0 1 0 0,1 0-1 0 0,-1 0 1 0 0,1 0-1 0 0,-1 0 0 0 0,1 0 1 0 0,-1 0-1 0 0,1 1 0 0 0,-1-1 1 0 0,1 0-1 0 0,-1 0 0 0 0,1 0 1 0 0,-1 1-1 0 0,1-1 0 0 0,-1 0 1 0 0,1 1-1 0 0,-1 0-24 0 0,1 0 0 0 0,-1 0 0 0 0,0-1-1 0 0,0 1 1 0 0,0 0 0 0 0,0 0 0 0 0,0 0 0 0 0,0 0 0 0 0,0-1 0 0 0,0 1 0 0 0,0 0-1 0 0,0 0 1 0 0,0 0 0 0 0,-1 0 0 0 0,0 3 1 0 0,0-1 0 0 0,0 0 0 0 0,0 0 1 0 0,-1 0-1 0 0,1 0 0 0 0,-1 0 0 0 0,0-1 0 0 0,0 1 0 0 0,-3 3 0 0 0,-23 22 718 0 0,16-17-516 0 0,-154 133 1720 0 0,12-12-1076 0 0,120-98-552 0 0,1 2 1 0 0,1 1-1 0 0,2 1 0 0 0,2 1 0 0 0,-35 66 1 0 0,57-94-338 0 0,0 1 1 0 0,1-1-1 0 0,1 1 0 0 0,0 0 1 0 0,1 1-1 0 0,0-1 1 0 0,-2 19-1 0 0,5-24-44 0 0,0 0-1 0 0,0 1 1 0 0,0-1-1 0 0,1 0 1 0 0,0 0-1 0 0,1 0 1 0 0,-1 0-1 0 0,1 0 0 0 0,1 0 1 0 0,-1 0-1 0 0,1-1 1 0 0,1 1-1 0 0,-1-1 1 0 0,7 9-1 0 0,-4-7-16 0 0,1 0 0 0 0,0-1 1 0 0,1 1-1 0 0,-1-1 0 0 0,1-1 0 0 0,1 0 0 0 0,-1 0 0 0 0,1 0 0 0 0,13 5 0 0 0,-7-5-193 0 0,-1 0 1 0 0,1-1-1 0 0,1-1 0 0 0,-1 0 0 0 0,24 2 0 0 0,8-1-483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49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173 816 10247 0 0,'-42'45'1061'0'0,"24"-25"-608"0"0,-1-1 0 0 0,-1 0 0 0 0,-40 29 1 0 0,50-44 2208 0 0,9-4-2601 0 0,1-1-1 0 0,0 1 1 0 0,-1-1 0 0 0,1 1 0 0 0,0 0 0 0 0,-1-1 0 0 0,1 1-1 0 0,0-1 1 0 0,0 1 0 0 0,0-1 0 0 0,0 1 0 0 0,-1-1-1 0 0,1 1 1 0 0,0-1 0 0 0,0 1 0 0 0,0-1 0 0 0,0 1 0 0 0,0-1-1 0 0,0 0 1 0 0,0-4 44 0 0,1 0-1 0 0,-1 0 1 0 0,1 1-1 0 0,0-1 0 0 0,0 1 1 0 0,0-1-1 0 0,0 1 1 0 0,4-8-1 0 0,21-36 398 0 0,-17 33-328 0 0,67-105 694 0 0,110-133 0 0 0,-74 101-401 0 0,64-78 201 0 0,-162 215-668 0 0,-1 1 0 0 0,2 0 1 0 0,0 1-1 0 0,0 1 0 0 0,22-13 0 0 0,-37 25-1 0 0,0 0 0 0 0,0 0 0 0 0,0 0-1 0 0,0 0 1 0 0,0 0 0 0 0,0 0 0 0 0,0 0 0 0 0,0 0 0 0 0,0 0-1 0 0,0 0 1 0 0,0 0 0 0 0,0 0 0 0 0,0 1 0 0 0,0-1 0 0 0,0 0-1 0 0,0 0 1 0 0,0 0 0 0 0,0 0 0 0 0,0 0 0 0 0,0 0 0 0 0,0 0-1 0 0,0 0 1 0 0,0 0 0 0 0,0 0 0 0 0,0 0 0 0 0,0 0-1 0 0,0 0 1 0 0,0 0 0 0 0,0 0 0 0 0,0 0 0 0 0,0 0 0 0 0,0 1-1 0 0,0-1 1 0 0,0 0 0 0 0,0 0 0 0 0,0 0 0 0 0,0 0 0 0 0,0 0-1 0 0,1 0 1 0 0,-1 0 0 0 0,0 0 0 0 0,0 0 0 0 0,0 0 0 0 0,0 0-1 0 0,0 0 1 0 0,0 0 0 0 0,0 0 0 0 0,0 0 0 0 0,0 0-1 0 0,0 0 1 0 0,0 0 0 0 0,0 0 0 0 0,0 0 0 0 0,0 0 0 0 0,0 0-1 0 0,1 0 1 0 0,-1 0 0 0 0,0 0 0 0 0,0 0 0 0 0,0 0 0 0 0,0-1-1 0 0,0 1 1 0 0,0 0 0 0 0,0 0 0 0 0,0 0 0 0 0,0 0 0 0 0,1 8-22 0 0,0 0 0 0 0,0 0 1 0 0,-1 0-1 0 0,0 0 0 0 0,0 0 1 0 0,-2 12-1 0 0,-15 50 13 0 0,4-19 9 0 0,-59 420 398 0 0,68-439-362 0 0,-2 34-21 0 0,3 81-1 0 0,3-146-24 0 0,0-1 1 0 0,0 0-1 0 0,0 0 1 0 0,1 0-1 0 0,-1 1 0 0 0,0-1 1 0 0,0 0-1 0 0,0 0 1 0 0,0 0-1 0 0,0 0 1 0 0,1 1-1 0 0,-1-1 0 0 0,0 0 1 0 0,0 0-1 0 0,0 0 1 0 0,1 0-1 0 0,-1 0 1 0 0,0 0-1 0 0,0 0 0 0 0,0 0 1 0 0,1 1-1 0 0,-1-1 1 0 0,0 0-1 0 0,0 0 1 0 0,0 0-1 0 0,1 0 0 0 0,-1 0 1 0 0,0 0-1 0 0,0 0 1 0 0,0 0-1 0 0,1 0 1 0 0,-1 0-1 0 0,0-1 0 0 0,0 1 1 0 0,1 0-1 0 0,-1 0 1 0 0,7-1-114 0 0,-5 0 76 0 0,0 0 0 0 0,0 0 0 0 0,-1 0 0 0 0,1 0 0 0 0,0 0 0 0 0,-1-1 0 0 0,1 1 0 0 0,-1-1 0 0 0,1 1 0 0 0,-1-1 0 0 0,0 1 0 0 0,3-4 0 0 0,10-22-1325 0 0,-5 1-198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4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22 162 3223 0 0,'-7'1'-35'0'0,"-1"1"716"0"0,2 0 10637 0 0,21 2-6502 0 0,-11-2-4634 0 0,1-1 1 0 0,-1 0-1 0 0,0 0 0 0 0,0 0 0 0 0,1-1 0 0 0,-1 1 1 0 0,1-1-1 0 0,6-1 0 0 0,44-8 157 0 0,-1-2 0 0 0,0-3 0 0 0,0-2 0 0 0,80-36 0 0 0,-22-4-4680 0 0,-78 37-2689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5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168 115 3223 0 0,'3'-1'240'0'0,"17"-6"2016"0"0,-18 6 219 0 0,-2 1 110 0 0,2 0 34 0 0,-2 0-2485 0 0,0-1-1 0 0,1 1 1 0 0,-1 0-1 0 0,1 0 1 0 0,-1 0-1 0 0,1-1 0 0 0,-1 1 1 0 0,0 0-1 0 0,1 0 1 0 0,-1 0-1 0 0,1 0 1 0 0,-1 0-1 0 0,1 0 1 0 0,-1 0-1 0 0,1 0 1 0 0,-1 0-1 0 0,1 0 1 0 0,-1 0-1 0 0,1 0 1 0 0,-1 0-1 0 0,1 0 1 0 0,-1 1-1 0 0,0-1 1 0 0,1 0-1 0 0,0 1 1 0 0,1 4-16 0 0,0 1 0 0 0,0-1 0 0 0,0 1 1 0 0,-1 0-1 0 0,0 0 0 0 0,-1-1 0 0 0,1 1 1 0 0,-1 0-1 0 0,0 0 0 0 0,0 0 0 0 0,-1 0 1 0 0,0 0-1 0 0,0 0 0 0 0,-3 8 0 0 0,-2 9 60 0 0,-2-1 0 0 0,-14 30-1 0 0,5-15-18 0 0,-120 251 400 0 0,131-278-544 0 0,4-5-5 0 0,0-1-1 0 0,0 1 1 0 0,0 0 0 0 0,0 0-1 0 0,1 0 1 0 0,0 0 0 0 0,0 0-1 0 0,0 0 1 0 0,0 10 0 0 0,2-15 7 0 0,-1 1 0 0 0,0-1 0 0 0,0 1 1 0 0,0-1-1 0 0,0 1 0 0 0,1-1 1 0 0,-1 1-1 0 0,0-1 0 0 0,0 1 1 0 0,1-1-1 0 0,-1 0 0 0 0,0 1 1 0 0,1-1-1 0 0,-1 1 0 0 0,0-1 1 0 0,1 0-1 0 0,-1 1 0 0 0,1-1 0 0 0,-1 0 1 0 0,0 1-1 0 0,1-1 0 0 0,-1 0 1 0 0,1 0-1 0 0,-1 0 0 0 0,1 1 1 0 0,-1-1-1 0 0,1 0 0 0 0,0 0 1 0 0,0 0 34 0 0,2 1 8 0 0,1 0-1 0 0,-1-1 1 0 0,0 1-1 0 0,0-1 1 0 0,1 0 0 0 0,-1 0-1 0 0,1 0 1 0 0,-1-1-1 0 0,0 1 1 0 0,0-1-1 0 0,1 1 1 0 0,-1-1-1 0 0,4-2 1 0 0,4-1 223 0 0,-1-1-1 0 0,18-10 0 0 0,16-13 47 0 0,-2-3-1 0 0,0-1 0 0 0,52-53 0 0 0,-43 32 187 0 0,82-113 0 0 0,-111 131-1359 0 0,-1-2 0 0 0,25-61-1 0 0,-8 14-1884 0 0,-25 58-4401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5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10135 0 0,'0'0'778'0'0,"0"0"-249"0"0,0 0 835 0 0,0 0 421 0 0,0 0 82 0 0,1 3-204 0 0,1 4-1460 0 0,-1 1 0 0 0,0-1 0 0 0,-1 1 0 0 0,0-1 0 0 0,0 1 1 0 0,-1 11-1 0 0,-12 51 422 0 0,6-38-226 0 0,-1 1-301 0 0,-1-1-1 0 0,-1 1 1 0 0,-2-2 0 0 0,-23 43-1 0 0,11-33-242 0 0,-33 45-1 0 0,-18 29-635 0 0,65-98 649 0 0,6-10 23 0 0,0-1 0 0 0,1 1 0 0 0,-5 13 0 0 0,7-18-196 0 0,13-11-2447 0 0,7-10 1104 0 0,5-6-15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5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200 167 7367 0 0,'0'0'568'0'0,"-2"1"-373"0"0,-1 2 137 0 0,-1 0-1 0 0,1 0 1 0 0,0 0 0 0 0,0 0-1 0 0,0 0 1 0 0,1 1 0 0 0,-5 6-1 0 0,4-6 1039 0 0,2-2-60 0 0,1-2-536 0 0,0 0-240 0 0,0 0-43 0 0,0 0 10 0 0,3-1 82 0 0,17-5-60 0 0,0-2 0 0 0,-1 0 0 0 0,0-1 0 0 0,26-16 0 0 0,-16 9-221 0 0,17-10 246 0 0,79-30 0 0 0,-100 46-428 0 0,8-2 372 0 0,44-10-1 0 0,-68 20-370 0 0,1 0-1 0 0,0 0 0 0 0,0 2 1 0 0,0-1-1 0 0,0 1 0 0 0,0 0 1 0 0,0 1-1 0 0,0 1 0 0 0,12 2 1 0 0,-18-3-94 0 0,1 1 1 0 0,-1-1-1 0 0,0 1 1 0 0,0 0-1 0 0,0 1 1 0 0,0-1 0 0 0,0 1-1 0 0,0-1 1 0 0,0 1-1 0 0,-1 0 1 0 0,1 1-1 0 0,-1-1 1 0 0,0 1-1 0 0,0-1 1 0 0,0 1-1 0 0,-1 0 1 0 0,1 0-1 0 0,-1 0 1 0 0,0 0-1 0 0,0 1 1 0 0,-1-1-1 0 0,1 0 1 0 0,-1 1 0 0 0,0-1-1 0 0,0 1 1 0 0,0 0-1 0 0,-1-1 1 0 0,1 1-1 0 0,-1 0 1 0 0,0-1-1 0 0,-1 1 1 0 0,1 0-1 0 0,-2 4 1 0 0,-1 6-17 0 0,-1-1 0 0 0,-1 1 1 0 0,0-1-1 0 0,0 0 0 0 0,-2 0 0 0 0,0 0 1 0 0,0-1-1 0 0,-1 0 0 0 0,-1-1 0 0 0,-10 12 1 0 0,-15 14-27 0 0,-63 54 1 0 0,88-84 1 0 0,-29 26-237 0 0,-71 49 0 0 0,97-75 199 0 0,-1-1 0 0 0,1 0 1 0 0,-1 0-1 0 0,0-2 1 0 0,-1 0-1 0 0,1 0 1 0 0,-1-1-1 0 0,0-1 0 0 0,0 0 1 0 0,-27 2-1 0 0,39-5 45 0 0,1-1-1 0 0,0 1 1 0 0,0 0 0 0 0,0-1-1 0 0,0 1 1 0 0,0 0-1 0 0,0-1 1 0 0,0 1 0 0 0,0-1-1 0 0,0 0 1 0 0,0 1-1 0 0,0-1 1 0 0,0 0 0 0 0,0 0-1 0 0,1 1 1 0 0,-1-1-1 0 0,0 0 1 0 0,0 0 0 0 0,1 0-1 0 0,-1 0 1 0 0,1 0-1 0 0,-1-1 1 0 0,-8-23-147 0 0,8 22 112 0 0,1-1 1 0 0,0 1-1 0 0,0 0 0 0 0,0 0 0 0 0,0-1 1 0 0,0 1-1 0 0,1 0 0 0 0,0-1 0 0 0,-1 1 1 0 0,1 0-1 0 0,1 0 0 0 0,-1 0 0 0 0,2-3 1 0 0,2-5-180 0 0,1 1 0 0 0,9-10 0 0 0,-12 15 146 0 0,-3 5 13 0 0,1-1 1 0 0,-1 0-1 0 0,1 0 0 0 0,0 0 0 0 0,-1 0 0 0 0,1 1 1 0 0,0-1-1 0 0,0 0 0 0 0,-1 1 0 0 0,1-1 0 0 0,0 0 1 0 0,0 1-1 0 0,0-1 0 0 0,1 0 0 0 0,0 2-35 0 0,0 0 86 0 0,-1-1-1 0 0,1 1 1 0 0,-1-1-1 0 0,1 1 1 0 0,-1-1 0 0 0,1 1-1 0 0,-1 0 1 0 0,1 0-1 0 0,-1 0 1 0 0,0 0-1 0 0,1 0 1 0 0,-1 0 0 0 0,0 0-1 0 0,0 0 1 0 0,0 0-1 0 0,0 0 1 0 0,0 1-1 0 0,0-1 1 0 0,0 0 0 0 0,0 1-1 0 0,1 2 1 0 0,0 2-14 0 0,1 0 20 0 0,1-1-1 0 0,-1 1 1 0 0,1-1-1 0 0,0 1 1 0 0,0-1 0 0 0,1 0-1 0 0,-1-1 1 0 0,1 1 0 0 0,0-1-1 0 0,1 0 1 0 0,-1 0 0 0 0,1 0-1 0 0,-1-1 1 0 0,1 0 0 0 0,0 0-1 0 0,0 0 1 0 0,1-1 0 0 0,7 2-1 0 0,-3 0 117 0 0,0-1 0 0 0,0 2 1 0 0,0 0-1 0 0,-1 0 0 0 0,0 1 0 0 0,0 0 0 0 0,0 1 0 0 0,-1 0 0 0 0,0 0 0 0 0,10 11 1 0 0,-17-16-83 0 0,-1 0 1 0 0,1 0 0 0 0,0 0 0 0 0,-1 0 0 0 0,0 0 0 0 0,0 0 0 0 0,0 0 0 0 0,0 1 0 0 0,0-1 0 0 0,0 0 0 0 0,0 1 0 0 0,-1-1 0 0 0,1 0 0 0 0,-1 1 0 0 0,1-1 0 0 0,-1 1 0 0 0,0-1 0 0 0,0 1 0 0 0,0-1 0 0 0,-1 1 0 0 0,1-1 0 0 0,0 1 0 0 0,-1-1 0 0 0,0 0 0 0 0,0 1 0 0 0,1-1 0 0 0,-1 0 0 0 0,-1 1 0 0 0,1-1 0 0 0,0 0 0 0 0,0 0 0 0 0,-1 0 0 0 0,-1 2 0 0 0,-4 4 34 0 0,-1 1 1 0 0,0-1-1 0 0,0-1 0 0 0,-1 0 0 0 0,0 0 1 0 0,-10 6-1 0 0,-36 19 212 0 0,-2-3-1 0 0,-118 43 0 0 0,117-45-281 0 0,43-20-121 0 0,0 1 0 0 0,-1-2 0 0 0,-25 7 0 0 0,27-9-144 0 0,-17 2-668 0 0,31-7 850 0 0,-1 1 0 0 0,1 0 0 0 0,-1 0 0 0 0,1-1 0 0 0,0 1 0 0 0,-1 0 0 0 0,1-1 0 0 0,0 1 0 0 0,-1 0 0 0 0,1-1 0 0 0,0 1 0 0 0,0 0 0 0 0,-1-1 0 0 0,1 1 0 0 0,0-1 0 0 0,0 1 0 0 0,0-1 0 0 0,-1 1 0 0 0,1-1 1 0 0,0 1-1 0 0,0 0 0 0 0,0-1 0 0 0,0 1 0 0 0,0-1 0 0 0,0 1 0 0 0,0-1 0 0 0,0 0-111 0 0,0-14-1283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51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8 13359 0 0,'-5'-1'101'0'0,"0"-1"-1"0"0,-1 1 0 0 0,1 0 1 0 0,-1 0-1 0 0,1 0 0 0 0,-1 1 1 0 0,1 0-1 0 0,-1 0 0 0 0,1 0 1 0 0,-1 1-1 0 0,0 0 0 0 0,1 0 1 0 0,0 0-1 0 0,-1 1 0 0 0,1 0 1 0 0,0 0-1 0 0,0 0 0 0 0,0 1 1 0 0,-8 4-1 0 0,13-6-80 0 0,-1-1 1 0 0,0 1-1 0 0,1 0 0 0 0,-1-1 1 0 0,1 1-1 0 0,-1 0 1 0 0,1 0-1 0 0,0-1 0 0 0,-1 1 1 0 0,1 0-1 0 0,0 0 1 0 0,-1 0-1 0 0,1-1 0 0 0,0 1 1 0 0,0 0-1 0 0,0 0 0 0 0,0 0 1 0 0,0 1-1 0 0,-1 1 50 0 0,1 0-12 0 0,-1 1-1 0 0,1 0 1 0 0,-1-1-1 0 0,1 1 1 0 0,0 0-1 0 0,0 0 0 0 0,1 0 1 0 0,-1-1-1 0 0,1 1 1 0 0,0 0-1 0 0,1 4 1 0 0,4 5 154 0 0,9 21 0 0 0,-8-19-86 0 0,11 19 241 0 0,41 61 0 0 0,33 27 597 0 0,23 34 548 0 0,-99-130-1158 0 0,0 1 0 0 0,-2 0-1 0 0,-1 1 1 0 0,12 37 0 0 0,-20-47-261 0 0,0 0 0 0 0,-2 0 1 0 0,0 0-1 0 0,-1 0 0 0 0,-1 0 0 0 0,-1 1 1 0 0,0-1-1 0 0,-2 0 0 0 0,0 1 0 0 0,-1-1 1 0 0,-7 25-1 0 0,3-21-60 0 0,-1 0 1 0 0,-1-1-1 0 0,-1 0 0 0 0,0-1 0 0 0,-2 0 1 0 0,0-1-1 0 0,-1 0 0 0 0,-27 29 0 0 0,5-13-267 0 0,-1-2 0 0 0,-1-1 0 0 0,-1-2 0 0 0,-2-2 0 0 0,-1-1 0 0 0,-2-3 0 0 0,0-1 0 0 0,-51 19 0 0 0,65-30-818 0 0,6-2-11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51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6447 0 0,'0'0'499'0'0,"0"0"-140"0"0,0 0 634 0 0,0 0 315 0 0,0 0 61 0 0,0 0-97 0 0,0 0-437 0 0,0 0-194 0 0,0 0-38 0 0,0 0-26 0 0,4-1-67 0 0,91-22 831 0 0,1 5 0 0 0,151-9 1 0 0,-211 24-1151 0 0,-19 1-36 0 0,0 2 0 0 0,34 1 0 0 0,-34 3-1033 0 0,-4 1-3747 0 0,-11-3-1630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5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15199 0 0,'0'0'1172'0'0,"0"0"-594"0"0,0 0 344 0 0,0 0 228 0 0,2 2 46 0 0,2 1-1042 0 0,0 0 1 0 0,0 0 0 0 0,1-1 0 0 0,-1 1 0 0 0,0-1 0 0 0,1 0-1 0 0,0 0 1 0 0,-1-1 0 0 0,1 1 0 0 0,0-1 0 0 0,0 0 0 0 0,0 0 0 0 0,0-1-1 0 0,6 1 1 0 0,7-1 47 0 0,0 0-1 0 0,31-5 0 0 0,309-72 797 0 0,-250 50-3905 0 0,1 3-4457 0 0,-94 21 1365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38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8287 0 0,'0'0'382'0'0,"3"1"-8"0"0,27 7-87 0 0,-28-8 433 0 0,-2 0 249 0 0,0 0 45 0 0,0 0 8 0 0,0 0 2 0 0,0 0 0 0 0,0 0 0 0 0,0 0-69 0 0,0 0-290 0 0,0 0-121 0 0,3 10 1508 0 0,11 17 216 0 0,-9-17-1965 0 0,0 0-1 0 0,9 13 1 0 0,6 0-303 0 0,0-1 0 0 0,26 22 0 0 0,-20-20 0 0 0,-7-6 0 0 0,-5-6 0 0 0,-1 1 0 0 0,18 22 0 0 0,-28-31 0 0 0,0 0 0 0 0,-1 0 0 0 0,1 1 0 0 0,-1-1 0 0 0,0 1 0 0 0,0-1 0 0 0,0 1 0 0 0,0 0 0 0 0,-1 0 0 0 0,0 0 0 0 0,0 0 0 0 0,0 0 0 0 0,-1 10 0 0 0,-1-6 2 0 0,0 0 1 0 0,-1 0-1 0 0,0 0 0 0 0,0 0 1 0 0,-1-1-1 0 0,-1 1 0 0 0,1-1 0 0 0,-1 1 1 0 0,-1-1-1 0 0,1-1 0 0 0,-1 1 1 0 0,-10 11-1 0 0,-7 5-98 0 0,-1 0 0 0 0,-29 23-1 0 0,38-35-45 0 0,7-6-333 0 0,0 0 0 0 0,0-1 0 0 0,-1 1-1 0 0,0-1 1 0 0,-15 7 0 0 0,22-11 330 0 0,0-1 0 0 0,0 0 1 0 0,0 0-1 0 0,0 0 0 0 0,0 0 0 0 0,0 0 0 0 0,0 0 0 0 0,0 0 0 0 0,0 0 1 0 0,0 0-1 0 0,0 0 0 0 0,0-1 0 0 0,0 1 0 0 0,0 0 0 0 0,0-1 0 0 0,0 1 0 0 0,0 0 1 0 0,-1-2-1 0 0,1 2-100 0 0,-2-1-1290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52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49 15519 0 0,'4'-5'206'0'0,"-1"1"35"0"0,-1 0-1 0 0,1 1 0 0 0,0 0 1 0 0,6-6-1 0 0,-8 8-218 0 0,1-1 0 0 0,0 0 0 0 0,0 1 0 0 0,0-1 1 0 0,1 1-1 0 0,-1-1 0 0 0,0 1 0 0 0,0 0 0 0 0,1 0 0 0 0,-1 0 0 0 0,5-1 0 0 0,-1 1 41 0 0,-4 0 223 0 0,-2 1 78 0 0,0 0 10 0 0,3 0-19 0 0,-3 0-329 0 0,0-1 1 0 0,1 1-1 0 0,-1 0 1 0 0,0 0-1 0 0,1 0 1 0 0,-1 0-1 0 0,0 0 1 0 0,1 0-1 0 0,-1 0 1 0 0,0 0-1 0 0,0 0 1 0 0,1 0-1 0 0,-1 0 1 0 0,0 0-1 0 0,1 0 1 0 0,-1 0-1 0 0,0 0 1 0 0,1 0-1 0 0,-1 1 1 0 0,0-1-1 0 0,0 0 1 0 0,1 0-1 0 0,-1 0 1 0 0,0 0-1 0 0,0 1 1 0 0,1-1-1 0 0,-1 0 1 0 0,0 0-1 0 0,0 0 1 0 0,0 1-1 0 0,1-1 1 0 0,-1 0-1 0 0,-8 12 344 0 0,-3-2-277 0 0,1 0 0 0 0,-1-1 0 0 0,-20 13 1 0 0,-4 4-36 0 0,-118 74 63 0 0,48-34-72 0 0,-51 31-114 0 0,-27 20 24 0 0,178-113 35 0 0,0 0 0 0 0,0 0 0 0 0,0 0 0 0 0,1 1 0 0 0,-1-1 0 0 0,1 1 0 0 0,1 1 0 0 0,-1-1 0 0 0,1 0 1 0 0,0 1-1 0 0,0-1 0 0 0,0 1 0 0 0,1 0 0 0 0,0 0 0 0 0,0 0 0 0 0,0 1 0 0 0,0 5 0 0 0,1-6 10 0 0,1-1-1 0 0,0 1 1 0 0,0-1-1 0 0,1 1 1 0 0,-1-1-1 0 0,1 1 1 0 0,0-1-1 0 0,1 1 1 0 0,-1-1-1 0 0,1 0 1 0 0,0 0-1 0 0,1 0 1 0 0,-1 0-1 0 0,1 0 1 0 0,0 0-1 0 0,0-1 1 0 0,0 1 0 0 0,1-1-1 0 0,6 7 1 0 0,3 0 70 0 0,1 0 0 0 0,0-1 1 0 0,0 0-1 0 0,1-1 0 0 0,0-1 1 0 0,0 0-1 0 0,27 8 0 0 0,-13-7 45 0 0,0-1 0 0 0,1-1 0 0 0,44 4 0 0 0,-50-10-53 0 0,0 0-1 0 0,0-2 1 0 0,0 0 0 0 0,-1-2-1 0 0,47-11 1 0 0,-28 1 1 0 0,0-1 0 0 0,54-26 0 0 0,-59 22 41 0 0,56-36 1 0 0,-81 46-72 0 0,0-1 1 0 0,-1 0-1 0 0,0-1 1 0 0,0 0-1 0 0,-1 0 1 0 0,0-2-1 0 0,-1 1 1 0 0,8-13-1 0 0,-15 21-41 0 0,-1 0 0 0 0,1-1 0 0 0,0 1 0 0 0,-1 0 0 0 0,0 0 0 0 0,0 0-1 0 0,0-1 1 0 0,0 1 0 0 0,-1-1 0 0 0,1 1 0 0 0,-1-1 0 0 0,0 1 0 0 0,0-1-1 0 0,0 1 1 0 0,0-1 0 0 0,-1 1 0 0 0,1 0 0 0 0,-1-1 0 0 0,0 1-1 0 0,0-1 1 0 0,0 1 0 0 0,0 0 0 0 0,-1 0 0 0 0,1 0 0 0 0,-1 0 0 0 0,0 0-1 0 0,0 0 1 0 0,0 0 0 0 0,-4-3 0 0 0,0 0-49 0 0,-1-1 0 0 0,0 2 0 0 0,0-1 0 0 0,-1 1 0 0 0,1 0 0 0 0,-1 1 1 0 0,0 0-1 0 0,0 0 0 0 0,-1 1 0 0 0,-11-4 0 0 0,5 3-31 0 0,0 0-1 0 0,0 1 1 0 0,-1 1 0 0 0,-27-2-1 0 0,36 4 71 0 0,0 1 0 0 0,0 0 0 0 0,1 0 0 0 0,-1 0 0 0 0,0 1 0 0 0,1 0 0 0 0,0 0 0 0 0,-1 0 0 0 0,1 1-1 0 0,0 0 1 0 0,0 0 0 0 0,0 1 0 0 0,-9 7 0 0 0,-12 11-21 0 0,1 1-1 0 0,1 2 0 0 0,-22 28 1 0 0,35-37 23 0 0,1 0 0 0 0,1 0 0 0 0,0 1 0 0 0,1 0 0 0 0,1 1 0 0 0,0 0 0 0 0,-5 20 0 0 0,11-31-124 0 0,0 0 1 0 0,0 0 0 0 0,1 0 0 0 0,-1 0 0 0 0,2 0 0 0 0,-1 1 0 0 0,1-1 0 0 0,0 0 0 0 0,0 0 0 0 0,1 1 0 0 0,0-1 0 0 0,1 0 0 0 0,-1 0 0 0 0,5 11 0 0 0,4 2-1417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5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13823 0 0,'0'0'630'0'0,"0"0"-13"0"0,2-1-393 0 0,3-3 120 0 0,0 0 0 0 0,0 1 0 0 0,0 0 0 0 0,1 1 0 0 0,0-1 0 0 0,8-2 0 0 0,41-9 2063 0 0,-19 5-1790 0 0,157-27 566 0 0,-53 13-677 0 0,347-80 211 0 0,-339 70-711 0 0,-49 10-60 0 0,103-10 0 0 0,-165 32-401 0 0,-35 2-862 0 0,-2-1-414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5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22 9671 0 0,'7'-2'284'0'0,"-4"1"-194"0"0,0 0 0 0 0,1 0 0 0 0,-1 0 0 0 0,0 0 0 0 0,0-1 0 0 0,-1 1 0 0 0,5-4 0 0 0,-1 1 2292 0 0,-6 2-515 0 0,-12 2 590 0 0,-23 5-759 0 0,-419 106-2962 0 0,269-52 904 0 0,117-32 355 0 0,59-25 82 0 0,7-1 106 0 0,-1 11 218 0 0,3-12-396 0 0,0 0 0 0 0,0 0 0 0 0,0 0 0 0 0,0 0 0 0 0,0 0 0 0 0,0 1 0 0 0,0-1 0 0 0,0 0 0 0 0,0 0-1 0 0,0 0 1 0 0,0 0 0 0 0,0 0 0 0 0,0 1 0 0 0,0-1 0 0 0,0 0 0 0 0,0 0 0 0 0,0 0 0 0 0,0 0 0 0 0,0 0 0 0 0,0 1 0 0 0,0-1 0 0 0,0 0-1 0 0,0 0 1 0 0,0 0 0 0 0,0 0 0 0 0,1 0 0 0 0,-1 0 0 0 0,0 1 0 0 0,0-1 0 0 0,0 0 0 0 0,0 0 0 0 0,0 0 0 0 0,0 0 0 0 0,0 0 0 0 0,1 0-1 0 0,-1 0 1 0 0,0 0 0 0 0,0 0 0 0 0,25 17 141 0 0,1-1 0 0 0,0-2-1 0 0,53 22 1 0 0,-29-14-161 0 0,-11-4 15 0 0,0 2 0 0 0,46 33-1 0 0,-62-36 4 0 0,0 1-1 0 0,-2 1 0 0 0,0 0 1 0 0,27 36-1 0 0,-27-29 16 0 0,-1 2-1 0 0,20 36 1 0 0,-38-60-7 0 0,0 0-1 0 0,-1-1 1 0 0,0 1-1 0 0,0 0 1 0 0,0 0-1 0 0,0 0 1 0 0,0 0-1 0 0,-1 0 1 0 0,0 0-1 0 0,0 0 1 0 0,0 0-1 0 0,0 0 1 0 0,-1 0-1 0 0,1 0 1 0 0,-1 0-1 0 0,0 0 1 0 0,-1 0-1 0 0,1 0 1 0 0,0-1-1 0 0,-1 1 1 0 0,0 0-1 0 0,0-1 1 0 0,0 0-1 0 0,0 1 1 0 0,-1-1-1 0 0,1 0 1 0 0,-1 0-1 0 0,0 0 1 0 0,0 0-1 0 0,0-1 1 0 0,0 1 0 0 0,0-1-1 0 0,-5 3 1 0 0,-9 4 143 0 0,0 0 1 0 0,-1-1 0 0 0,0-1-1 0 0,-1-1 1 0 0,1 0 0 0 0,-1-2-1 0 0,0 0 1 0 0,-35 2 0 0 0,1-3 87 0 0,-103-9 1 0 0,155 6-242 0 0,-8 0 13 0 0,-1-1 0 0 0,1 0 0 0 0,0-1 0 0 0,-1 0 0 0 0,1 0 0 0 0,0-1 0 0 0,-13-5 0 0 0,21 7-11 0 0,0 1-1 0 0,0-1 1 0 0,0 0 0 0 0,0 1-1 0 0,1-1 1 0 0,-1 0 0 0 0,0 0-1 0 0,0 0 1 0 0,1 1-1 0 0,-1-1 1 0 0,0 0 0 0 0,1 0-1 0 0,-1 0 1 0 0,1 0-1 0 0,-1 0 1 0 0,1 0 0 0 0,0 0-1 0 0,-1 0 1 0 0,1 0 0 0 0,0 0-1 0 0,0-1 1 0 0,0 1-1 0 0,0 0 1 0 0,0 0 0 0 0,0 0-1 0 0,0 0 1 0 0,0 0 0 0 0,0 0-1 0 0,0 0 1 0 0,1 0-1 0 0,-1 0 1 0 0,0 0 0 0 0,1 0-1 0 0,-1 0 1 0 0,2-2 0 0 0,1-3 6 0 0,0 0 0 0 0,1 0 0 0 0,0 1 1 0 0,7-8-1 0 0,-8 9-10 0 0,42-42 14 0 0,2 1 0 0 0,75-55-1 0 0,-56 48 36 0 0,-65 50-47 0 0,226-167 139 0 0,-147 115-32 0 0,19-13 125 0 0,-83 58-195 0 0,-2 2-41 0 0,-1-2 0 0 0,0 1 1 0 0,17-16-1 0 0,-28 22-361 0 0,-2 2-143 0 0,-2 1-1325 0 0,-7 0-5172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5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20 2759 0 0,'-1'-2'207'0'0,"0"1"220"0"0,1-1 0 0 0,-1 1-1 0 0,0 0 1 0 0,0 0 0 0 0,0 0-1 0 0,0 0 1 0 0,0 0 0 0 0,0 0-1 0 0,0 0 1 0 0,0 0 0 0 0,0 0 0 0 0,-1 0-1 0 0,1 1 1 0 0,0-1 0 0 0,-1 1-1 0 0,1-1 1 0 0,0 1 0 0 0,-1-1-1 0 0,1 1 1 0 0,-1 0 0 0 0,1-1 0 0 0,0 1-1 0 0,-1 0 1 0 0,1 0 0 0 0,-1 0-1 0 0,1 0 1 0 0,-1 0 0 0 0,1 1-1 0 0,0-1 1 0 0,-1 0 0 0 0,1 1 0 0 0,-3 0-1 0 0,0 1-119 0 0,0 0 0 0 0,0 0 0 0 0,1 0 0 0 0,-1 1 0 0 0,0 0 0 0 0,1-1-1 0 0,0 1 1 0 0,-1 1 0 0 0,1-1 0 0 0,0 0 0 0 0,-4 7 0 0 0,-1 4 149 0 0,-14 27 0 0 0,7-10 9 0 0,15-31-459 0 0,-1 1 0 0 0,1-1 0 0 0,0 1 0 0 0,0-1 0 0 0,-1 1 0 0 0,1-1 0 0 0,0 1 0 0 0,0 0 0 0 0,0-1 0 0 0,0 1 1 0 0,0-1-1 0 0,0 1 0 0 0,0 0 0 0 0,0-1 0 0 0,0 1 0 0 0,0-1 0 0 0,0 1 0 0 0,0 0 0 0 0,0 0 0 0 0,1 0 13 0 0,-1 0-18 0 0,0-1 1 0 0,0 0-1 0 0,0 0 0 0 0,0 0 0 0 0,0 0 0 0 0,0 0 1 0 0,0 0-1 0 0,0 0 0 0 0,0 1 0 0 0,0-1 1 0 0,0 0-1 0 0,0 0 0 0 0,0 0 0 0 0,0 0 0 0 0,0 0 1 0 0,0 0-1 0 0,0 0 0 0 0,0 0 0 0 0,0 1 0 0 0,0-1 1 0 0,0 0-1 0 0,0 0 0 0 0,0 0 0 0 0,0 0 0 0 0,1 0 1 0 0,-1 0-1 0 0,0 0 0 0 0,0 0 0 0 0,0 0 1 0 0,0 0-1 0 0,0 0 0 0 0,0 1 0 0 0,0-1 0 0 0,0 0 1 0 0,0 0-1 0 0,1 0 0 0 0,-1 0 0 0 0,0 0 0 0 0,0 0 1 0 0,0 0-1 0 0,0 0 0 0 0,0 0 0 0 0,0 0 0 0 0,5 1-124 0 0,0 0-1 0 0,0-1 0 0 0,0 1 0 0 0,0-1 1 0 0,-1 0-1 0 0,1-1 0 0 0,0 1 0 0 0,0-1 0 0 0,0 0 1 0 0,-1 0-1 0 0,1 0 0 0 0,7-3 0 0 0,24-11-7280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5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1038 5983 0 0,'0'0'464'0'0,"-2"2"-253"0"0,-3 5 184 0 0,0-1 1 0 0,0 1-1 0 0,-12 9 0 0 0,15-15-300 0 0,2-1 60 0 0,0 0 271 0 0,0 0-313 0 0,-1 0-1 0 0,1 0 1 0 0,-1 0-1 0 0,1 0 0 0 0,-1 0 1 0 0,1 0-1 0 0,0 0 1 0 0,-1 0-1 0 0,1 0 0 0 0,-1 0 1 0 0,1 0-1 0 0,-1 0 1 0 0,1 0-1 0 0,-1-1 1 0 0,1 1-1 0 0,-1 0 0 0 0,1 0 1 0 0,0-1-1 0 0,-1 1 1 0 0,0-11 973 0 0,3 2-679 0 0,0 1-1 0 0,0-1 1 0 0,1 1 0 0 0,0 0-1 0 0,0 0 1 0 0,8-14 0 0 0,33-45 1148 0 0,-34 52-1216 0 0,158-201 1930 0 0,-89 119-1932 0 0,232-267 37 0 0,-211 251-330 0 0,-63 72-44 0 0,29-36 0 0 0,-64 75 1 0 0,-2 3 0 0 0,-3 8 0 0 0,-7 12-14 0 0,-28 64 50 0 0,3 0 0 0 0,-28 110 1 0 0,35-101 46 0 0,6-23-21 0 0,-23 128 0 0 0,43-187-55 0 0,1 0 0 0 0,1 0 0 0 0,0 1 0 0 0,0-1 0 0 0,5 23 1 0 0,-4-29-9 0 0,0 0-1 0 0,1-1 1 0 0,0 1 0 0 0,0 0 0 0 0,1-1 0 0 0,-1 0 0 0 0,1 1 0 0 0,1-1 0 0 0,-1 0 0 0 0,0-1 0 0 0,1 1 0 0 0,0 0 0 0 0,0-1 0 0 0,5 4 0 0 0,33 21-252 0 0,-40-28 75 0 0,-2-1-42 0 0,0 0-5 0 0,0 0-162 0 0,0 0-685 0 0,1 3-302 0 0,0 6-61 0 0,-1-6-6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5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14367 0 0,'4'-1'662'0'0,"30"-7"-287"0"0,307-91 1526 0 0,-250 66-1450 0 0,167-38 0 0 0,-231 65-1675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5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13359 0 0,'0'0'1027'0'0,"-2"1"-670"0"0,-11 9 76 0 0,0-1-1 0 0,0 2 0 0 0,1 0 0 0 0,0 0 1 0 0,-17 23-1 0 0,-45 74 1401 0 0,42-59-2156 0 0,24-38 327 0 0,-112 173-31 0 0,85-124 7 0 0,-32 73-1 0 0,23-36 21 0 0,-43 107 15 0 0,74-169 34 0 0,-24 73 59 0 0,33-78-248 0 0,5-29 82 0 0,-1-1 1 0 0,0 1-1 0 0,0-1 0 0 0,0 0 0 0 0,1 1 1 0 0,-1-1-1 0 0,0 1 0 0 0,0-1 0 0 0,1 1 1 0 0,-1-1-1 0 0,0 0 0 0 0,1 1 0 0 0,-1-1 0 0 0,1 0 1 0 0,-1 1-1 0 0,0-1 0 0 0,1 0 0 0 0,-1 0 1 0 0,1 1-1 0 0,-1-1 0 0 0,1 0 0 0 0,-1 0 1 0 0,0 0-1 0 0,1 0 0 0 0,-1 0 0 0 0,1 0 0 0 0,-1 1 1 0 0,2-1-1 0 0,-2 0-172 0 0,3 0-2 0 0,-1 0 0 0 0,1 0 0 0 0,-1 0 0 0 0,1 0 0 0 0,-1-1-1 0 0,1 1 1 0 0,-1-1 0 0 0,1 1 0 0 0,-1-1 0 0 0,0 0 0 0 0,1 0 0 0 0,-1 0 0 0 0,0 0 0 0 0,0-1 0 0 0,3-1 0 0 0,2 0-287 0 0,26-15-1664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5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45 10943 0 0,'11'-11'277'0'0,"-5"5"-13"0"0,1 0 0 0 0,0 0 0 0 0,13-8 1 0 0,-18 13 508 0 0,-2 1 262 0 0,0 0 49 0 0,0 0-76 0 0,0 0-362 0 0,0 1-573 0 0,-1 0 0 0 0,0 0 0 0 0,1-1 0 0 0,-1 1 0 0 0,0 0 0 0 0,0 0-1 0 0,1 0 1 0 0,-1 0 0 0 0,0-1 0 0 0,-2 2 0 0 0,0 0 69 0 0,-85 83 1067 0 0,-87 94-722 0 0,174-178-489 0 0,-2 3 15 0 0,-1 0-1 0 0,1 0 1 0 0,0 1-1 0 0,0-1 1 0 0,0 1-1 0 0,-4 9 1 0 0,6 0 51 0 0,1-12-60 0 0,1 0 1 0 0,0 0-1 0 0,0 0 1 0 0,0 0-1 0 0,0 0 1 0 0,0-1-1 0 0,0 1 1 0 0,0 0-1 0 0,1 0 1 0 0,-1-1 0 0 0,1 1-1 0 0,-1-1 1 0 0,1 0-1 0 0,-1 1 1 0 0,1-1-1 0 0,0 0 1 0 0,0 0-1 0 0,3 2 1 0 0,6 2 14 0 0,0-1 0 0 0,15 5 0 0 0,-3-2 42 0 0,-9-1-55 0 0,13 4 10 0 0,0 1-1 0 0,29 18 1 0 0,-50-25-14 0 0,0-1-1 0 0,0 2 1 0 0,0-1 0 0 0,-1 1-1 0 0,1-1 1 0 0,-1 2 0 0 0,0-1-1 0 0,0 0 1 0 0,-1 1 0 0 0,0 0 0 0 0,0 0-1 0 0,0 0 1 0 0,-1 1 0 0 0,3 6-1 0 0,-5-9 21 0 0,0 0 0 0 0,0 0 0 0 0,0-1 0 0 0,-1 1 0 0 0,0 0 0 0 0,0 0 0 0 0,0 0 1 0 0,0 0-1 0 0,0 0 0 0 0,-1 0 0 0 0,1-1 0 0 0,-1 1 0 0 0,0 0 0 0 0,-1 0 0 0 0,1-1 0 0 0,-1 1 0 0 0,1-1 0 0 0,-1 1 0 0 0,0-1 0 0 0,0 0 0 0 0,0 0 0 0 0,-1 0 0 0 0,1 0 0 0 0,-1 0 0 0 0,0 0 0 0 0,0 0 0 0 0,0-1 0 0 0,0 0 0 0 0,0 0 0 0 0,0 1 1 0 0,-5 1-1 0 0,-13 5 262 0 0,-1 0 1 0 0,0-1 0 0 0,0-1 0 0 0,0-2 0 0 0,-1 0 0 0 0,-28 3 0 0 0,-44 3-2794 0 0,66-12-4762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5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229 138 3679 0 0,'0'0'284'0'0,"0"0"27"0"0,0 0 805 0 0,0 0 367 0 0,0 0 75 0 0,0 0-144 0 0,0 0-652 0 0,-2 1-288 0 0,-90 55 482 0 0,29-15-546 0 0,57-38-361 0 0,0 0-1 0 0,0 1 1 0 0,1 0-1 0 0,-1 1 0 0 0,1-1 1 0 0,0 1-1 0 0,0 0 1 0 0,1 0-1 0 0,0 0 0 0 0,0 1 1 0 0,0-1-1 0 0,-3 8 1 0 0,6-9 33 0 0,0-1 0 0 0,0 1 0 0 0,1 0 1 0 0,-1 0-1 0 0,1 0 0 0 0,0 0 0 0 0,0 0 0 0 0,0 0 1 0 0,1 0-1 0 0,1 6 0 0 0,-2-6-26 0 0,1 1-4 0 0,0 0 0 0 0,1 1 0 0 0,0-1 1 0 0,0 0-1 0 0,0 0 0 0 0,0 0 1 0 0,1 0-1 0 0,-1-1 0 0 0,1 1 1 0 0,0-1-1 0 0,1 1 0 0 0,-1-1 0 0 0,1 0 1 0 0,0-1-1 0 0,0 1 0 0 0,0 0 1 0 0,0-1-1 0 0,1 0 0 0 0,-1 0 1 0 0,1-1-1 0 0,0 1 0 0 0,0-1 0 0 0,0 0 1 0 0,0 0-1 0 0,0 0 0 0 0,1-1 1 0 0,-1 0-1 0 0,0 0 0 0 0,1 0 0 0 0,-1-1 1 0 0,0 0-1 0 0,1 0 0 0 0,-1 0 1 0 0,1-1-1 0 0,9-1 0 0 0,12-6 214 0 0,-1-1-1 0 0,1-1 1 0 0,-2-1-1 0 0,1-1 1 0 0,-1-1-1 0 0,-1-2 1 0 0,36-27-1 0 0,-54 37-256 0 0,0 0-1 0 0,0 0 0 0 0,-1 0 1 0 0,1 0-1 0 0,-1-1 0 0 0,-1 0 1 0 0,8-11-1 0 0,-11 14-9 0 0,0 1 0 0 0,1-1 0 0 0,-2 1 0 0 0,1-1 0 0 0,0 1 0 0 0,0-1 0 0 0,-1 0-1 0 0,1 0 1 0 0,-1 1 0 0 0,0-1 0 0 0,0 0 0 0 0,0 0 0 0 0,0 1 0 0 0,-1-1 0 0 0,1 0 0 0 0,-1 0 0 0 0,1 1 0 0 0,-1-1 0 0 0,0 0 0 0 0,0 1 0 0 0,0-1-1 0 0,0 1 1 0 0,-1-1 0 0 0,-1-2 0 0 0,-4-3-75 0 0,0 0-1 0 0,0 1 1 0 0,-1 0 0 0 0,0 0-1 0 0,0 1 1 0 0,-10-6-1 0 0,2 1-72 0 0,-25-17-124 0 0,29 21 241 0 0,-1-1 0 0 0,1-1 0 0 0,1 0-1 0 0,-1-1 1 0 0,2 0 0 0 0,-1-1 0 0 0,-9-12 0 0 0,-5-9-238 0 0,23 31 158 0 0,2 1-8 0 0,-1 2-34 0 0,-1 0 40 0 0,1 0 0 0 0,-1 0 0 0 0,1 0 0 0 0,0 1 0 0 0,0-1 0 0 0,0 1 0 0 0,0-1 0 0 0,-1 4 0 0 0,0 14-3600 0 0,3 1-1216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5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8495 0 0,'0'0'388'0'0,"0"0"-10"0"0,0 0-173 0 0,0 0 155 0 0,0 0 96 0 0,0 0 21 0 0,0 0-14 0 0,0 0-74 0 0,0 3-33 0 0,-1 5-53 0 0,3 40 890 0 0,-2-45-945 0 0,1-1-196 0 0,0 0 1 0 0,-1 0-1 0 0,1 0 0 0 0,0 0 0 0 0,0 0 0 0 0,1 0 0 0 0,-1 0 1 0 0,3 4-1 0 0,2 2 78 0 0,-1 1 93 0 0,0 1 0 0 0,0-1-1 0 0,-1 1 1 0 0,0 0 0 0 0,-1 0-1 0 0,4 18 1 0 0,-7-25-187 0 0,0 1 0 0 0,0-1 0 0 0,-1 0 0 0 0,1 0 0 0 0,-1 0 0 0 0,0 0 0 0 0,0 0 0 0 0,0 0 0 0 0,0 0 0 0 0,-3 4 0 0 0,1-2-9 0 0,-3 7-13 0 0,-2-1 1 0 0,0 0-1 0 0,0-1 1 0 0,-1 1 0 0 0,0-2-1 0 0,-11 10 1 0 0,18-17-16 0 0,-20 16-23 0 0,0-1 1 0 0,-1 0-1 0 0,-27 13 1 0 0,39-24-31 0 0,-106 56-912 0 0,104-55 720 0 0,11-6-147 0 0,2-1-58 0 0,0 0-12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3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11975 0 0,'0'0'267'0'0,"0"0"42"0"0,2 0 17 0 0,32 1 74 0 0,-33-1-400 0 0,0-1 1 0 0,0 2 0 0 0,0-1-1 0 0,0 0 1 0 0,0 0 0 0 0,0 0 0 0 0,0 0-1 0 0,0 1 1 0 0,0-1 0 0 0,0 0-1 0 0,0 1 1 0 0,0-1 0 0 0,0 1 0 0 0,0 0-1 0 0,-1-1 6 0 0,0 1-1 0 0,0-1 1 0 0,0 1-1 0 0,0-1 1 0 0,0 1-1 0 0,0-1 1 0 0,0 1-1 0 0,0-1 1 0 0,0 0-1 0 0,-1 1 1 0 0,1-1-1 0 0,0 1 1 0 0,0-1-1 0 0,-1 0 1 0 0,1 1-1 0 0,0-1 1 0 0,-1 1-1 0 0,1-1 1 0 0,0 0-1 0 0,-1 0 1 0 0,1 1-1 0 0,0-1 1 0 0,-1 0-1 0 0,1 0 1 0 0,-1 1-1 0 0,0-1 1 0 0,-16 10 405 0 0,10-6-112 0 0,5-3-234 0 0,1 0 1 0 0,0 0-1 0 0,0 0 1 0 0,0 0-1 0 0,0 0 1 0 0,0 0-1 0 0,0 0 1 0 0,0 0-1 0 0,1 0 0 0 0,-1 0 1 0 0,0 0-1 0 0,0 1 1 0 0,1-1-1 0 0,-1 0 1 0 0,1 1-1 0 0,-1-1 1 0 0,1 3-1 0 0,-1 0 168 0 0,1 0-1 0 0,0 0 1 0 0,0 0 0 0 0,2 7-1 0 0,0 8 363 0 0,-2-7-341 0 0,-1 0 0 0 0,0 0 0 0 0,-1 0 0 0 0,0 0 0 0 0,-5 13 0 0 0,-23 58 535 0 0,12-35-761 0 0,-45 113-28 0 0,32-84 0 0 0,-118 266 1440 0 0,139-324-1089 0 0,-29 66-1920 0 0,37-82 1489 0 0,2-2 58 0 0,-1 0-1 0 0,1 0 0 0 0,-1 0 1 0 0,1 1-1 0 0,0-1 1 0 0,0 0-1 0 0,0 0 0 0 0,-1 0 1 0 0,1 0-1 0 0,0 0 0 0 0,0 1 1 0 0,1 1-1 0 0,12-15-2505 0 0,10-5 1007 0 0,5-2-14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5:59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0 960 1375 0 0,'0'0'414'0'0,"0"0"1198"0"0,0 0 526 0 0,0 0 109 0 0,0 0-230 0 0,0 0-1055 0 0,2-2-465 0 0,7-4-48 0 0,-1-1 1 0 0,0 0-1 0 0,-1-1 0 0 0,1 1 0 0 0,-1-1 1 0 0,7-12-1 0 0,-2 4-21 0 0,30-38 297 0 0,39-48 166 0 0,157-189-115 0 0,85-82-652 0 0,-323 373-124 0 0,39-45 0 0 0,-33 34-1 0 0,-6 11 1 0 0,0 0 0 0 0,0 0 0 0 0,0 0 0 0 0,0 0 0 0 0,0 0 0 0 0,0 0 0 0 0,0 0 0 0 0,0 0 0 0 0,0-1 0 0 0,0 1 0 0 0,0 0 0 0 0,0 0 0 0 0,0 0 0 0 0,0 0-1 0 0,0 0 1 0 0,0 0 0 0 0,0 0 0 0 0,0 0 0 0 0,0 0 0 0 0,0 0 0 0 0,0 0 0 0 0,0-1 0 0 0,0 1 0 0 0,0 0 0 0 0,0 0 0 0 0,0 0 0 0 0,-1 0 0 0 0,1 0 0 0 0,0 0 0 0 0,0 0 0 0 0,0 0 0 0 0,0 0 0 0 0,0 0 0 0 0,0 0 0 0 0,0 0 0 0 0,0 0 0 0 0,0 0 0 0 0,0 0 0 0 0,-1 0 0 0 0,1 0 0 0 0,0 0 0 0 0,0 0 0 0 0,0 0 0 0 0,0 0 0 0 0,0 0 0 0 0,0 0 0 0 0,0 0 0 0 0,0 0 0 0 0,-8 3 13 0 0,1 1-9 0 0,0 0 1 0 0,0 1-1 0 0,1-1 0 0 0,0 1 1 0 0,0 1-1 0 0,0-1 0 0 0,-5 7 1 0 0,-34 46 13 0 0,39-49-18 0 0,1 0 0 0 0,0 0 0 0 0,0 0 0 0 0,0 1 0 0 0,1 0 0 0 0,1-1 0 0 0,0 1 0 0 0,-3 18 0 0 0,4-12 0 0 0,1 0 0 0 0,0 0 0 0 0,1 0 0 0 0,1 0 0 0 0,4 16 0 0 0,42 257 752 0 0,-41-247-560 0 0,-2 0 0 0 0,-1 51 0 0 0,-2-74-163 0 0,1 0-1 0 0,1 1 1 0 0,1-1 0 0 0,9 29-1 0 0,-7-26-7 0 0,-4-18-7 0 0,-1-2-8 0 0,-1 0-1 0 0,1 0 1 0 0,-1 0 0 0 0,0 0-1 0 0,1 0 1 0 0,-1 0 0 0 0,0 0 0 0 0,0 0-1 0 0,-1 3 1 0 0,2 0 37 0 0,7 12-33 0 0,-8-13-21 0 0,0-1-7 0 0,0-1-125 0 0,0-2-822 0 0,0 0-3396 0 0,0 0-1461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00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13071 0 0,'0'0'598'0'0,"0"0"-10"0"0,0 0-295 0 0,0 0 167 0 0,3 1 109 0 0,3 2-263 0 0,8 5 37 0 0,1-1-1 0 0,-1-1 1 0 0,2 0 0 0 0,-1-1-1 0 0,0-1 1 0 0,18 3-1 0 0,-20-5-258 0 0,1-1 0 0 0,0 0 0 0 0,0-1 0 0 0,0-1-1 0 0,0 0 1 0 0,-1-1 0 0 0,20-5 0 0 0,-23 4-90 0 0,23-5-149 0 0,0-2 0 0 0,60-27 0 0 0,-48 16-542 0 0,0-1-50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0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479 299 1375 0 0,'-3'1'107'0'0,"-7"2"-285"0"0,-18 5 3893 0 0,14-7 8104 0 0,15-2-11708 0 0,0 0 1 0 0,1 0-1 0 0,-1 0 0 0 0,0 0 1 0 0,0 0-1 0 0,0-1 1 0 0,0 1-1 0 0,0 0 0 0 0,0 0 1 0 0,0-1-1 0 0,0 1 0 0 0,0-1 1 0 0,-1 1-1 0 0,2-3 1 0 0,5-9 438 0 0,-1 7-827 0 0,0-1-1 0 0,-1 0 1 0 0,0 0 0 0 0,6-11-1 0 0,-9 15 251 0 0,-1 0 0 0 0,0-1 0 0 0,1 1 0 0 0,-1 0 1 0 0,-1-1-1 0 0,1 1 0 0 0,0-1 0 0 0,-1 1 0 0 0,0-1 0 0 0,0 1 0 0 0,0-1 0 0 0,0 0 0 0 0,-1-5 0 0 0,-5-43-379 0 0,5 40 314 0 0,0 1 1 0 0,-1 0-1 0 0,1 0 1 0 0,-6-16-1 0 0,5 23 54 0 0,1-1-1 0 0,-1 1 1 0 0,0-1-1 0 0,0 1 1 0 0,-1 0-1 0 0,1 0 1 0 0,-1 0 0 0 0,-5-6-1 0 0,7 9 23 0 0,-1 0 1 0 0,1 0-1 0 0,-1 0 0 0 0,1 0 1 0 0,-1 0-1 0 0,1 0 0 0 0,-1 1 1 0 0,0-1-1 0 0,1 0 0 0 0,-1 1 1 0 0,0 0-1 0 0,0-1 1 0 0,0 1-1 0 0,1 0 0 0 0,-1 0 1 0 0,0 0-1 0 0,0 0 0 0 0,0 0 1 0 0,1 0-1 0 0,-1 0 0 0 0,0 1 1 0 0,0-1-1 0 0,1 1 0 0 0,-1-1 1 0 0,-3 3-1 0 0,-3 0-2 0 0,1 1 0 0 0,-1 0 0 0 0,1 0 0 0 0,0 1 0 0 0,0 0 0 0 0,-11 11 0 0 0,-33 40-109 0 0,30-31 109 0 0,-40 51 169 0 0,-76 128 0 0 0,134-200-147 0 0,-8 12 130 0 0,2 0 0 0 0,0 1 1 0 0,0 0-1 0 0,2 0 1 0 0,-10 33-1 0 0,16-48 90 0 0,4 0-4 0 0,0-1-187 0 0,-1 0-1 0 0,1 0 1 0 0,0 0-1 0 0,0 0 1 0 0,0-1-1 0 0,0 1 0 0 0,0-1 1 0 0,0 0-1 0 0,0 1 1 0 0,0-1-1 0 0,-1-1 1 0 0,1 1-1 0 0,0 0 1 0 0,0-1-1 0 0,0 0 1 0 0,0 1-1 0 0,5-3 1 0 0,5-3 76 0 0,0 0 0 0 0,19-13 1 0 0,-16 10-36 0 0,200-128 455 0 0,-149 88-650 0 0,-44 30-416 0 0,41-24 1 0 0,-61 41 276 0 0,-3 2 10 0 0,0 0 2 0 0,0 0 31 0 0,-1 3 121 0 0,-10 20 229 0 0,-24 39 0 0 0,24-46 108 0 0,1 1 0 0 0,1-1 0 0 0,0 2 0 0 0,-11 34 0 0 0,20-50-120 0 0,0-2-8 0 0,0 0-1 0 0,2 2-8 0 0,12 2-932 0 0,3-3-3282 0 0,1-6-1552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01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61 262 3679 0 0,'0'0'284'0'0,"0"0"239"0"0,0 0 1696 0 0,0 0 757 0 0,0 0 154 0 0,0 0-339 0 0,0 0-1563 0 0,0 0-681 0 0,0 0-135 0 0,0 0-75 0 0,-2-1-214 0 0,0 1-122 0 0,1 0 0 0 0,0-1 0 0 0,-1 1 0 0 0,1 0 0 0 0,0 0 0 0 0,-1 0 0 0 0,1 0 0 0 0,-1 0 0 0 0,1 0 0 0 0,0 0 0 0 0,-1 0 0 0 0,1 1 0 0 0,0-1 0 0 0,-3 2 0 0 0,3-2-1 0 0,0 0 1 0 0,0 1 0 0 0,-1-1-1 0 0,1 0 1 0 0,0 0 0 0 0,0 1 0 0 0,-1-1-1 0 0,1 0 1 0 0,0 0 0 0 0,-1 0-1 0 0,1-1 1 0 0,0 1 0 0 0,0 0 0 0 0,-1 0-1 0 0,1-1 1 0 0,0 1 0 0 0,-2-1 0 0 0,-7-4 67 0 0,10 5-66 0 0,0 0 0 0 0,0 0 0 0 0,0 0 0 0 0,0 0 0 0 0,0 0 0 0 0,0 0 0 0 0,0 0 0 0 0,-1 0 0 0 0,1 0 0 0 0,0 0 0 0 0,0 0 0 0 0,0 0 0 0 0,0 0 0 0 0,0 0 1 0 0,0-1-1 0 0,0 1 0 0 0,0 0 0 0 0,0 0 0 0 0,0 0 0 0 0,0 0 0 0 0,0 0 0 0 0,-1 0 0 0 0,1 0 0 0 0,0-1 0 0 0,0 1 0 0 0,0 0 0 0 0,0 0 0 0 0,0 0 0 0 0,0 0 1 0 0,0 0-1 0 0,0 0 0 0 0,0 0 0 0 0,0-1 0 0 0,0 1 0 0 0,0 0 0 0 0,0 0 0 0 0,0 0 0 0 0,0 0 0 0 0,1 0 0 0 0,0-8 15 0 0,1 1 0 0 0,0 0 0 0 0,1 1 0 0 0,-1-1 0 0 0,1 0 0 0 0,1 1 0 0 0,-1-1-1 0 0,1 1 1 0 0,0 0 0 0 0,1 0 0 0 0,-1 1 0 0 0,9-9 0 0 0,3-1 6 0 0,-1 1-1 0 0,2 1 1 0 0,21-14 0 0 0,-15 13-15 0 0,1 0-1 0 0,1 1 1 0 0,0 2-1 0 0,1 0 1 0 0,-1 2 0 0 0,37-8-1 0 0,-55 15-1 0 0,0 1 0 0 0,-1 1 0 0 0,1-1-1 0 0,0 1 1 0 0,-1 0 0 0 0,1 1 0 0 0,0-1 0 0 0,0 1 0 0 0,-1 1-1 0 0,10 2 1 0 0,-13-3-3 0 0,0 0 0 0 0,0 1 0 0 0,0-1-1 0 0,0 1 1 0 0,0-1 0 0 0,0 1 0 0 0,-1 0-1 0 0,1 0 1 0 0,0 0 0 0 0,-1 1 0 0 0,0-1 0 0 0,0 1-1 0 0,0-1 1 0 0,0 1 0 0 0,0 0 0 0 0,0-1 0 0 0,-1 1-1 0 0,1 0 1 0 0,-1 0 0 0 0,0 0 0 0 0,0 0-1 0 0,2 7 1 0 0,-3-3 23 0 0,1 0 0 0 0,-1 1 0 0 0,0-1 0 0 0,0 1 0 0 0,-1-1 0 0 0,0 0 0 0 0,0 1 0 0 0,-1-1 0 0 0,0 0 0 0 0,-3 8 0 0 0,-6 10 373 0 0,-19 33 0 0 0,13-24-11 0 0,14-29-276 0 0,1-3-28 0 0,-11 12-118 0 0,12-12-1309 0 0,1-2-492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01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190 361 6447 0 0,'0'0'499'0'0,"0"0"-36"0"0,0 0 1070 0 0,0 0 503 0 0,0 0 99 0 0,0 0-215 0 0,0 0-967 0 0,-2 2-421 0 0,0 0-377 0 0,0 0 0 0 0,0-1 0 0 0,0 1 0 0 0,0 0 0 0 0,0-1 0 0 0,-1 1 0 0 0,1-1 1 0 0,-1 0-1 0 0,1 1 0 0 0,-1-1 0 0 0,1 0 0 0 0,-6 1 0 0 0,-1-2 53 0 0,0 1 0 0 0,-1-1 0 0 0,1-1-1 0 0,0 0 1 0 0,-1 0 0 0 0,1-1 0 0 0,0 0 0 0 0,0-1 0 0 0,0 1 0 0 0,0-2 0 0 0,1 1 0 0 0,-1-1 0 0 0,-9-7 0 0 0,9 3-198 0 0,8 7-12 0 0,0 0 0 0 0,0-1 0 0 0,0 1 0 0 0,0-1 0 0 0,1 0-1 0 0,-1 1 1 0 0,1-1 0 0 0,-1 1 0 0 0,1-1 0 0 0,0 0 0 0 0,-1 1 0 0 0,1-1 0 0 0,0 0-1 0 0,0 1 1 0 0,0-1 0 0 0,0 0 0 0 0,1 1 0 0 0,-1-1 0 0 0,0 0 0 0 0,1 1 0 0 0,-1-1-1 0 0,1 1 1 0 0,0-1 0 0 0,-1 0 0 0 0,1 1 0 0 0,0 0 0 0 0,0-1 0 0 0,0 1 0 0 0,2-3-1 0 0,4-4-87 0 0,0-1-1 0 0,1 1 1 0 0,12-11-1 0 0,-9 9-43 0 0,97-78-423 0 0,-53 45 454 0 0,-32 25 35 0 0,46-27 0 0 0,-54 37 34 0 0,0 0 1 0 0,0 1-1 0 0,1 1 1 0 0,25-6-1 0 0,-20 8-14 0 0,-4 7 36 0 0,-15-3 10 0 0,0 1-1 0 0,0 0 0 0 0,-1 1 1 0 0,1-1-1 0 0,0 0 0 0 0,0 0 1 0 0,-1 1-1 0 0,1-1 0 0 0,-1 1 1 0 0,1 0-1 0 0,-1-1 0 0 0,1 1 1 0 0,-1 0-1 0 0,0 0 0 0 0,0 0 1 0 0,0 0-1 0 0,0 0 0 0 0,0 0 1 0 0,-1 0-1 0 0,1 0 0 0 0,-1 0 1 0 0,1 0-1 0 0,-1 0 0 0 0,0 1 1 0 0,0 2-1 0 0,1 4-14 0 0,-1 1 0 0 0,-1-1 0 0 0,0 1 0 0 0,-3 13 0 0 0,2-14 9 0 0,-1 0 1 0 0,0-1 0 0 0,0 1 0 0 0,-1-1-1 0 0,0 0 1 0 0,-1 0 0 0 0,-10 14 0 0 0,1-4 8 0 0,-1-2 1 0 0,-18 18-1 0 0,-8 1-1 0 0,-68 48 0 0 0,101-78-159 0 0,-1-1 1 0 0,1 0-1 0 0,-1-1 0 0 0,0 0 0 0 0,-10 2 1 0 0,11-2-547 0 0,4-3-3715 0 0,-6-3-1423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0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12607 0 0,'0'0'579'0'0,"0"0"-15"0"0,-1 2-347 0 0,0 8-147 0 0,-1-1 0 0 0,0 1-1 0 0,-1-1 1 0 0,0 0 0 0 0,-1 0-1 0 0,-8 15 1 0 0,-36 51 650 0 0,19-33-368 0 0,-52 92 518 0 0,-100 223 0 0 0,172-336-1053 0 0,0 2-1 0 0,2-1 1 0 0,0 1-1 0 0,2 0 0 0 0,-4 25 1 0 0,7-27-5624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0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12 1375 0 0,'1'-2'610'0'0,"4"-3"1745"0"0,-3 4-1063 0 0,-1 0-1 0 0,1 1 0 0 0,-1-1 1 0 0,1 1-1 0 0,-1-1 0 0 0,1 1 1 0 0,-1 0-1 0 0,1-1 0 0 0,2 1 1 0 0,7 1-1204 0 0,-7 2 455 0 0,-1 0-477 0 0,-1 1 1 0 0,0-1 0 0 0,-1 1-1 0 0,1 0 1 0 0,0 0 0 0 0,-1 0 0 0 0,0 0-1 0 0,0 0 1 0 0,0 0 0 0 0,-1 0-1 0 0,1 0 1 0 0,-1 1 0 0 0,0-1 0 0 0,0 0-1 0 0,-1 0 1 0 0,1 0 0 0 0,-3 8-1 0 0,-1 7 77 0 0,-2-1 0 0 0,-13 29 0 0 0,18-42-116 0 0,-15 26 108 0 0,-1-1 0 0 0,-1-1 0 0 0,-28 35 0 0 0,29-41-91 0 0,-149 169 155 0 0,44-58-172 0 0,97-107-439 0 0,18-15-502 0 0,6-9-4340 0 0,1-3-670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0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358 182 12095 0 0,'0'0'554'0'0,"-3"0"-17"0"0,-6 2-240 0 0,7-2 267 0 0,22-4-17 0 0,0-1-1 0 0,0-1 1 0 0,0-1-1 0 0,-1-1 1 0 0,25-14-1 0 0,13-4-83 0 0,118-39 624 0 0,-137 53-555 0 0,0 3 0 0 0,69-9 1 0 0,-93 17-305 0 0,0 0 0 0 0,22 3 0 0 0,-29-1-165 0 0,0 0 0 0 0,0 0 0 0 0,0 1 0 0 0,-1-1 0 0 0,1 2 1 0 0,-1-1-1 0 0,9 5 0 0 0,-14-6-48 0 0,1-1 0 0 0,-1 1 0 0 0,0 0-1 0 0,1 0 1 0 0,-1 0 0 0 0,0 1 0 0 0,1-1 0 0 0,-1 0 0 0 0,0 0 0 0 0,0 1 0 0 0,0-1 0 0 0,0 1 0 0 0,0-1 0 0 0,-1 1-1 0 0,1-1 1 0 0,0 1 0 0 0,-1-1 0 0 0,1 1 0 0 0,0 3 0 0 0,-1-2-10 0 0,0 0 1 0 0,0 0-1 0 0,0 0 1 0 0,-1 0-1 0 0,1 0 1 0 0,-1 0-1 0 0,1 0 1 0 0,-1 0-1 0 0,0 0 0 0 0,-2 4 1 0 0,-2 3-10 0 0,0 0 0 0 0,-1-1-1 0 0,-1 0 1 0 0,-14 17 0 0 0,-12 8 8 0 0,-66 54 0 0 0,-48 20 78 0 0,112-83-54 0 0,-50 34-28 0 0,-102 52 0 0 0,176-105-59 0 0,8-4-32 0 0,3-2-5 0 0,0 0 0 0 0,15-1-96 0 0,-4 0 143 0 0,-1 0 0 0 0,1-2 0 0 0,-1 1 0 0 0,1-1 0 0 0,18-8 0 0 0,49-29-403 0 0,-15 7 270 0 0,-9 6 118 0 0,-39 22 64 0 0,-1 5-10 0 0,-12 1 7 0 0,0 1 0 0 0,0-1 0 0 0,0 0 0 0 0,0 1 0 0 0,0-1 0 0 0,0 1 0 0 0,0-1 0 0 0,0 1 0 0 0,-1 0 0 0 0,1 0 0 0 0,-1 0 0 0 0,0 0 0 0 0,1 0 0 0 0,-1 0 0 0 0,0 0 0 0 0,0 0 0 0 0,0 0 0 0 0,0 1 0 0 0,0 3 0 0 0,3 6 43 0 0,-2 1 0 0 0,3 16 1 0 0,-5-25-20 0 0,2 12 97 0 0,-2 0-1 0 0,0 0 1 0 0,0 0-1 0 0,-2 0 1 0 0,0 0 0 0 0,-1 0-1 0 0,0 0 1 0 0,-2-1-1 0 0,0 0 1 0 0,0 0-1 0 0,-1 0 1 0 0,-1 0-1 0 0,0-1 1 0 0,-2 0-1 0 0,1-1 1 0 0,-1 0 0 0 0,-21 22-1 0 0,20-25-43 0 0,0-1 0 0 0,0 0 0 0 0,-1 0 0 0 0,0-2 0 0 0,0 1-1 0 0,-21 9 1 0 0,-79 28 216 0 0,106-44-276 0 0,-40 13 164 0 0,-50 8 0 0 0,25-6-63 0 0,67-16-107 0 0,-93 21 102 0 0,81-19-97 0 0,0 0-1 0 0,0-1 1 0 0,0-1 0 0 0,-22-1-1 0 0,35 0-28 0 0,0 1-1 0 0,0 0 1 0 0,-1-1-1 0 0,1 1 1 0 0,0-1-1 0 0,0 1 0 0 0,0-1 1 0 0,0 0-1 0 0,0 0 1 0 0,0 0-1 0 0,0 0 0 0 0,1 0 1 0 0,-1 0-1 0 0,0-1 1 0 0,0 1-1 0 0,1-1 1 0 0,-1 1-1 0 0,1-1 0 0 0,-1 0 1 0 0,-1-2-1 0 0,2 1-122 0 0,1 1-1 0 0,-1 0 0 0 0,0-1 1 0 0,1 1-1 0 0,0 0 0 0 0,-1-1 1 0 0,1 1-1 0 0,0 0 0 0 0,0-1 1 0 0,1 1-1 0 0,-1 0 0 0 0,0-1 1 0 0,1 1-1 0 0,-1 0 0 0 0,1-1 1 0 0,0 1-1 0 0,0 0 0 0 0,0 0 1 0 0,2-4-1 0 0,18-28-1454 0 0,9-2-20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03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388 301 5239 0 0,'0'0'235'0'0,"0"0"161"0"0,0 0 511 0 0,0 0 223 0 0,0 0 44 0 0,0 0-40 0 0,0 0-198 0 0,0 0-82 0 0,0 0-20 0 0,2-2-40 0 0,3-8-155 0 0,0 1 0 0 0,0-1 0 0 0,-1 0 0 0 0,0-1 0 0 0,4-20 0 0 0,7-59-288 0 0,-13 79-347 0 0,-1-1 0 0 0,0 0 0 0 0,-1 0 0 0 0,-1 0 1 0 0,1 0-1 0 0,-2 1 0 0 0,0-1 0 0 0,-5-18 0 0 0,7 29-10 0 0,-1 1 0 0 0,1 0 0 0 0,-1-1 0 0 0,0 1 0 0 0,1 0-1 0 0,-1 0 1 0 0,1-1 0 0 0,-1 1 0 0 0,1 0 0 0 0,-1 0 0 0 0,0 0 0 0 0,1 0 0 0 0,-1 0-1 0 0,1 0 1 0 0,-1 0 0 0 0,0 0 0 0 0,1 0 0 0 0,-1 0 0 0 0,1 0 0 0 0,-1 0 0 0 0,0 0-1 0 0,1 1 1 0 0,-2-1 0 0 0,2 0-7 0 0,-8 4-59 0 0,0-1-1 0 0,0 1 1 0 0,0 0 0 0 0,0 1-1 0 0,1 0 1 0 0,0 0 0 0 0,-13 13-1 0 0,3-4-24 0 0,-29 26 15 0 0,-64 73-1 0 0,56-54 150 0 0,36-40-3 0 0,1 1 0 0 0,-20 29 1 0 0,32-40-20 0 0,-1-1 1 0 0,2 1-1 0 0,-1 0 0 0 0,1 1 1 0 0,1-1-1 0 0,0 1 0 0 0,0-1 1 0 0,1 1-1 0 0,-2 13 0 0 0,4-20-26 0 0,-1 0 0 0 0,1-1 0 0 0,0 1 0 0 0,0 0 0 0 0,1-1 0 0 0,-1 1 0 0 0,0 0 0 0 0,1-1 0 0 0,0 1 0 0 0,-1 0 0 0 0,1-1 0 0 0,0 1 0 0 0,0-1 0 0 0,1 1 0 0 0,-1-1 0 0 0,0 0 0 0 0,1 0 0 0 0,2 3 0 0 0,-2-3 6 0 0,1 0 1 0 0,-1 0 0 0 0,1 0 0 0 0,0-1-1 0 0,0 1 1 0 0,-1-1 0 0 0,1 0 0 0 0,0 0-1 0 0,0 0 1 0 0,0 0 0 0 0,1 0 0 0 0,-1-1-1 0 0,0 1 1 0 0,6-1 0 0 0,5 1 89 0 0,1-1-1 0 0,0-1 1 0 0,-1-1-1 0 0,1 0 1 0 0,0 0 0 0 0,25-9-1 0 0,-14 1 31 0 0,-1-1 0 0 0,41-23 0 0 0,20-20-159 0 0,-74 46-104 0 0,-1-1 1 0 0,1-1 0 0 0,-2 0-1 0 0,18-21 1 0 0,-25 27 45 0 0,-1 2 6 0 0,0 0 1 0 0,0-1-1 0 0,0 1 1 0 0,-1-1-1 0 0,1 0 1 0 0,-1 1 0 0 0,1-1-1 0 0,-1 0 1 0 0,1-5-1 0 0,-14 5 2 0 0,9 3 64 0 0,0 0-1 0 0,0 1 0 0 0,0-1 1 0 0,0 1-1 0 0,0-1 1 0 0,0 1-1 0 0,0 0 1 0 0,0 0-1 0 0,0 1 0 0 0,0-1 1 0 0,-2 2-1 0 0,-31 22-90 0 0,22-14 32 0 0,0 0 56 0 0,2 0 0 0 0,-1 1 0 0 0,-12 15 1 0 0,9-9-8 0 0,8-7-33 0 0,4 1-150 0 0,3-10-751 0 0,1-2-306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0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0 608 3223 0 0,'0'0'627'0'0,"0"0"1422"0"0,0 0 626 0 0,0 0 128 0 0,0 0-214 0 0,0 0-978 0 0,1-2-430 0 0,6-21 729 0 0,5-29 0 0 0,-2 8-787 0 0,1 7-840 0 0,1 1 1 0 0,1 0 0 0 0,2 0 0 0 0,2 2 0 0 0,1 0-1 0 0,22-32 1 0 0,-14 33-504 0 0,37-38-1 0 0,-30 35 3 0 0,-25 28-148 0 0,0-1 0 0 0,0 2 0 0 0,1-1-1 0 0,0 1 1 0 0,0 0 0 0 0,11-5 0 0 0,-2 3-1652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4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49 17503 0 0,'0'-2'399'0'0,"0"-1"-472"0"0,1-4 1001 0 0,12-7-262 0 0,-6 8-659 0 0,-1 3-21 0 0,9 1 93 0 0,24-9 1881 0 0,-30 10-1944 0 0,1 5-16 0 0,-9-3 25 0 0,0 0 0 0 0,0-1-1 0 0,-1 1 1 0 0,1 0 0 0 0,0 0 0 0 0,0 0 0 0 0,-1 0-1 0 0,1 0 1 0 0,-1 0 0 0 0,1 0 0 0 0,-1 1-1 0 0,1-1 1 0 0,-1 0 0 0 0,0 0 0 0 0,0 0-1 0 0,1 0 1 0 0,-1 1 0 0 0,0-1 0 0 0,0 0 0 0 0,0 2-1 0 0,-5 28 777 0 0,4-25-682 0 0,-8 30 103 0 0,-2 0 0 0 0,-14 34 0 0 0,-36 69-330 0 0,45-104 158 0 0,-61 122-50 0 0,-47 111 0 0 0,115-245 0 0 0,1 1 0 0 0,1-1 0 0 0,-8 49 0 0 0,14-67 0 0 0,0-3 0 0 0,1-1 0 0 0,0 1 0 0 0,0-1 0 0 0,0 1 0 0 0,0-1 0 0 0,0 1 0 0 0,0-1 0 0 0,0 1 0 0 0,0-1 0 0 0,1 1 0 0 0,-1-1 0 0 0,1 0 0 0 0,-1 1 0 0 0,1-1 0 0 0,-1 0 0 0 0,1 1 0 0 0,0-1 0 0 0,0 0 0 0 0,-1 0 0 0 0,3 2 0 0 0,3 3 0 0 0,-4-6-53 0 0,-1 0 0 0 0,0 1 1 0 0,0-1-1 0 0,0 0 0 0 0,0-1 0 0 0,0 1 0 0 0,0 0 0 0 0,1 0 1 0 0,-1 0-1 0 0,0-1 0 0 0,0 1 0 0 0,0 0 0 0 0,0-1 0 0 0,0 1 1 0 0,0-1-1 0 0,0 1 0 0 0,0-1 0 0 0,0 0 0 0 0,1 0 0 0 0,0-1-786 0 0,0 1 0 0 0,-1-1-1 0 0,1 0 1 0 0,0 0 0 0 0,-1 0 0 0 0,1 1-1 0 0,-1-1 1 0 0,2-3 0 0 0,1-6-5599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0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100 217 8751 0 0,'3'2'674'0'0,"4"3"-464"0"0,2 1 0 0 0,-1-2 0 0 0,9 5 0 0 0,-10-6 547 0 0,0 0 0 0 0,0-1-1 0 0,0 0 1 0 0,0 0 0 0 0,0 0-1 0 0,0-1 1 0 0,1-1 0 0 0,11 1-1 0 0,1-2-156 0 0,0 0-1 0 0,1-2 0 0 0,-1 0 1 0 0,0-1-1 0 0,22-8 0 0 0,-20 4-238 0 0,5-1-11 0 0,-2-1 0 0 0,37-19 0 0 0,-54 25-358 0 0,-1-1 0 0 0,0 1 0 0 0,-1-2 0 0 0,1 1 0 0 0,-1-1 0 0 0,0 1 0 0 0,0-2 0 0 0,-1 1 0 0 0,0-1 0 0 0,0 0 0 0 0,0 0 0 0 0,5-12 0 0 0,-9 16-2 0 0,1 0 0 0 0,-1-1 0 0 0,0 1 0 0 0,0 0 0 0 0,-1-1 0 0 0,1 1 0 0 0,-1 0-1 0 0,1-1 1 0 0,-1 1 0 0 0,0-1 0 0 0,0 1 0 0 0,-1 0 0 0 0,0-4 0 0 0,0 5-2 0 0,1-1 0 0 0,-1 1-1 0 0,0 0 1 0 0,0 0 0 0 0,0 0 0 0 0,0 1-1 0 0,0-1 1 0 0,0 0 0 0 0,-1 0-1 0 0,1 1 1 0 0,-1-1 0 0 0,1 0 0 0 0,-1 1-1 0 0,0 0 1 0 0,1-1 0 0 0,-1 1 0 0 0,0 0-1 0 0,0 0 1 0 0,0 0 0 0 0,0 0-1 0 0,-4-1 1 0 0,1 0-26 0 0,-1 1-1 0 0,0 1 1 0 0,0-1-1 0 0,1 1 1 0 0,-1-1-1 0 0,0 2 1 0 0,0-1-1 0 0,1 1 1 0 0,-8 1-1 0 0,1 1-51 0 0,0 0 1 0 0,1 1-1 0 0,-17 7 0 0 0,-16 12 42 0 0,1 2 0 0 0,2 2 0 0 0,1 2 0 0 0,1 1 0 0 0,1 2 0 0 0,-60 66 0 0 0,82-79 48 0 0,-15 21 0 0 0,26-33 0 0 0,0 0 0 0 0,1 1 0 0 0,0 0 0 0 0,0 0 0 0 0,1 0 0 0 0,-4 14 0 0 0,6-19 10 0 0,0 0 0 0 0,1 1 0 0 0,-1-1 0 0 0,1 0 0 0 0,0 1 0 0 0,0-1 0 0 0,0 1 0 0 0,0-1 0 0 0,1 0 0 0 0,0 1 0 0 0,-1-1 0 0 0,1 0 0 0 0,0 1 0 0 0,1-1 0 0 0,1 5 0 0 0,0-5 7 0 0,-1 0-1 0 0,1 1 1 0 0,0-1 0 0 0,-1 0-1 0 0,1 0 1 0 0,1-1-1 0 0,-1 1 1 0 0,0-1 0 0 0,1 0-1 0 0,-1 1 1 0 0,1-1 0 0 0,5 2-1 0 0,9 3 48 0 0,1 0 0 0 0,-1-1 0 0 0,1-1 0 0 0,0-1 0 0 0,0-1 0 0 0,0 0 0 0 0,23 0 0 0 0,20 1-6 0 0,-28-2-7 0 0,63-2 0 0 0,-96 0-63 0 0,65-6-431 0 0,-23 0-5056 0 0,-12 0-1203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0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153 312 455 0 0,'0'0'2011'0'0,"0"0"246"0"0,0 0 110 0 0,-2 0-219 0 0,-2 3-1891 0 0,0-1 1 0 0,0 0-1 0 0,1 1 0 0 0,-1-1 1 0 0,1 1-1 0 0,0 0 0 0 0,0 0 1 0 0,0 1-1 0 0,0-1 0 0 0,0 1 1 0 0,0-1-1 0 0,1 1 0 0 0,0 0 1 0 0,-3 7-1 0 0,-3 7 147 0 0,1 1-1 0 0,-4 21 1 0 0,1-6-82 0 0,-3 5-206 0 0,-21 40 0 0 0,17-39-73 0 0,16-37-152 0 0,1-3-33 0 0,0 0-2 0 0,0 0-13 0 0,0-2 95 0 0,1 0-1 0 0,0 0 1 0 0,0 0-1 0 0,0 0 1 0 0,0 1-1 0 0,0-1 1 0 0,0 0 0 0 0,2-1-1 0 0,1-3-82 0 0,120-164-1692 0 0,-43 62 1584 0 0,-68 92 364 0 0,0 0 0 0 0,0 1 0 0 0,2 1 0 0 0,17-15 0 0 0,-21 20 266 0 0,1 1 0 0 0,0 0 0 0 0,0 0 0 0 0,0 2 0 0 0,1-1 0 0 0,21-6 0 0 0,-32 12-324 0 0,-1 1-1 0 0,0 0 1 0 0,1 0 0 0 0,-1 0-1 0 0,0-1 1 0 0,0 1-1 0 0,1 1 1 0 0,-1-1 0 0 0,0 0-1 0 0,1 0 1 0 0,-1 0-1 0 0,0 1 1 0 0,1-1 0 0 0,-1 0-1 0 0,0 1 1 0 0,0 0-1 0 0,0-1 1 0 0,1 1-1 0 0,-1 0 1 0 0,0-1 0 0 0,0 1-1 0 0,0 0 1 0 0,0 0-1 0 0,0 0 1 0 0,0 0 0 0 0,0 0-1 0 0,-1 0 1 0 0,1 0-1 0 0,0 0 1 0 0,0 0 0 0 0,-1 0-1 0 0,1 1 1 0 0,0 0-1 0 0,1 2-31 0 0,-1 1 0 0 0,1-1 0 0 0,-1 0 0 0 0,0 0 0 0 0,0 1 0 0 0,-1-1-1 0 0,1 0 1 0 0,-1 6 0 0 0,-2 14 196 0 0,-1-1-1 0 0,-2 1 1 0 0,0-1-1 0 0,-1 0 1 0 0,-2-1-1 0 0,0 0 1 0 0,-1 0-1 0 0,-1 0 1 0 0,-22 33 0 0 0,29-51-372 0 0,0 0 0 0 0,0 1 0 0 0,0-1 0 0 0,-1-1 0 0 0,-5 6 1 0 0,-11 10-475 0 0,28-39 517 0 0,2-8 20 0 0,-2 7-8 0 0,0 0 0 0 0,18-31 0 0 0,7 1 46 0 0,1 1 0 0 0,3 3-1 0 0,2 0 1 0 0,2 3 0 0 0,2 1 0 0 0,49-37-1 0 0,-78 70-49 0 0,25-16 0 0 0,-34 24 94 0 0,0-1-1 0 0,0 1 1 0 0,0 0-1 0 0,0 0 1 0 0,1 0-1 0 0,-1 1 1 0 0,1-1-1 0 0,-1 2 0 0 0,7-2 1 0 0,11 3-30 0 0,-18 1 63 0 0,-1 0 1 0 0,-1-1 29 0 0,1 0 1 0 0,-1 1 0 0 0,1-1 0 0 0,-1 1-1 0 0,0-1 1 0 0,0 1 0 0 0,0 0 0 0 0,0 0-1 0 0,0 0 1 0 0,0 1 0 0 0,-1-1 0 0 0,1 1-1 0 0,-1-1 1 0 0,0 1 0 0 0,1 0 0 0 0,-1 0-1 0 0,-1 0 1 0 0,1 0 0 0 0,3 6 0 0 0,-4-3 87 0 0,1 0 0 0 0,-1 0 1 0 0,0 0-1 0 0,0 0 1 0 0,0 0-1 0 0,-1 0 1 0 0,0 0-1 0 0,0 0 0 0 0,-1 0 1 0 0,-2 12-1 0 0,-7 24 355 0 0,-2 0 0 0 0,-22 49 0 0 0,-42 77-552 0 0,54-124-93 0 0,-7 17-2010 0 0,28-59 829 0 0,1-2-56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0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127 128 14367 0 0,'0'0'662'0'0,"0"0"-18"0"0,-1 3-415 0 0,-31 36 93 0 0,22-27-198 0 0,0 1 1 0 0,0 0 0 0 0,2 0-1 0 0,-1 1 1 0 0,-10 25-1 0 0,10-17-87 0 0,5-13-25 0 0,0 1 1 0 0,1 0-1 0 0,-4 17 0 0 0,7-24-5 0 0,-1 1-1 0 0,1-1 0 0 0,0 0 0 0 0,0 1 0 0 0,1-1 0 0 0,-1 0 0 0 0,0 1 0 0 0,1-1 0 0 0,0 0 1 0 0,0 0-1 0 0,0 1 0 0 0,0-1 0 0 0,1 0 0 0 0,-1 0 0 0 0,4 5 0 0 0,-3-5 52 0 0,0-1-1 0 0,0 1 0 0 0,1 0 1 0 0,-1-1-1 0 0,1 1 1 0 0,0-1-1 0 0,-1 0 0 0 0,1 0 1 0 0,0 0-1 0 0,0 0 1 0 0,0 0-1 0 0,1-1 0 0 0,-1 1 1 0 0,0-1-1 0 0,1 0 1 0 0,4 1-1 0 0,-1-1 91 0 0,1 0 0 0 0,-1-1 0 0 0,1 0 0 0 0,0 0 0 0 0,-1-1 0 0 0,14-2 0 0 0,-10 1-38 0 0,-1-1-1 0 0,1 0 1 0 0,0-1-1 0 0,-1 0 1 0 0,0 0-1 0 0,0-1 1 0 0,14-9-1 0 0,-18 10-63 0 0,0-1-1 0 0,-1 1 1 0 0,0-1-1 0 0,0 1 0 0 0,0-2 1 0 0,-1 1-1 0 0,0 0 1 0 0,0-1-1 0 0,0 0 1 0 0,0 0-1 0 0,-1 0 0 0 0,0 0 1 0 0,3-10-1 0 0,3-15 115 0 0,7-41 0 0 0,-12 57-464 0 0,0 0-1 0 0,2 1 1 0 0,-1-1 0 0 0,2 2-1 0 0,0-1 1 0 0,13-18 0 0 0,-18 29 246 0 0,47-68-3791 0 0,-31 48-1706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0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74 7831 0 0,'21'-25'700'0'0,"-11"12"-9"0"0,22-21 1 0 0,-30 33 705 0 0,-2 1 67 0 0,0 0-114 0 0,0 0-518 0 0,1 17 224 0 0,-1-11-903 0 0,0 0 0 0 0,0 0 1 0 0,-2 10-1 0 0,-11 40 515 0 0,-37 99 1 0 0,27-92-503 0 0,-104 259 304 0 0,47-126-278 0 0,45-113-170 0 0,-22 65 28 0 0,39-99-537 0 0,-34 62 0 0 0,21-45 53 0 0,27-57-173 0 0,-1 0 0 0 0,-9 13 0 0 0,1-7-852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0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13823 0 0,'0'0'1062'0'0,"0"0"-505"0"0,0 0 455 0 0,3-1 275 0 0,21-3-348 0 0,1-2 1 0 0,-1 0 0 0 0,0-2 0 0 0,29-14 0 0 0,0 2-240 0 0,201-78 975 0 0,-207 80-1812 0 0,-25 9-747 0 0,0 1-1 0 0,26-6 0 0 0,-45 13-436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0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149 192 919 0 0,'-1'2'67'0'0,"-35"72"2130"0"0,-5 11 5207 0 0,20-30-4825 0 0,-21 86 0 0 0,42-140-2565 0 0,-2 5 78 0 0,0 1 0 0 0,1 0 1 0 0,0-1-1 0 0,0 1 0 0 0,1 0 0 0 0,0 0 0 0 0,0 0 0 0 0,0 0 0 0 0,1 0 0 0 0,0-1 0 0 0,0 1 0 0 0,1 0 0 0 0,4 11 1 0 0,-5-17-54 0 0,0 0 1 0 0,0 0 0 0 0,1 0 0 0 0,-1 0 0 0 0,0 0-1 0 0,1-1 1 0 0,-1 1 0 0 0,1 0 0 0 0,-1-1-1 0 0,1 1 1 0 0,-1-1 0 0 0,1 0 0 0 0,-1 1 0 0 0,1-1-1 0 0,-1 0 1 0 0,1 0 0 0 0,-1 0 0 0 0,3 0 0 0 0,1 0 104 0 0,0-1 1 0 0,0 0 0 0 0,0 0 0 0 0,-1 0-1 0 0,1-1 1 0 0,0 1 0 0 0,-1-1 0 0 0,1 0-1 0 0,-1 0 1 0 0,7-5 0 0 0,5-4 319 0 0,18-16 1 0 0,-30 23-396 0 0,132-127 1409 0 0,-10-12-921 0 0,-41 46-427 0 0,29-37-955 0 0,-65 75-725 0 0,-12 21-3104 0 0,-35 37-1166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08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381 125 11055 0 0,'6'-15'832'0'0,"20"-53"1254"0"0,-26 67-2008 0 0,1-1 1 0 0,-1 1 0 0 0,0 0 0 0 0,0 0 0 0 0,1 0 0 0 0,-1 0-1 0 0,0-1 1 0 0,0 1 0 0 0,0 0 0 0 0,0 0 0 0 0,-1 0-1 0 0,1 0 1 0 0,0-1 0 0 0,0 1 0 0 0,-1 0 0 0 0,1 0 0 0 0,-1 0-1 0 0,1 0 1 0 0,-1 0 0 0 0,1 0 0 0 0,-1 0 0 0 0,0 0 0 0 0,1 0-1 0 0,-1 0 1 0 0,0 0 0 0 0,0 0 0 0 0,0 0 0 0 0,1 1-1 0 0,-1-1 1 0 0,0 0 0 0 0,0 0 0 0 0,0 1 0 0 0,0-1 0 0 0,-2 0-1 0 0,0 0-58 0 0,0 0-1 0 0,0 0 0 0 0,-1 0 0 0 0,1 1 1 0 0,0-1-1 0 0,0 1 0 0 0,-1 0 0 0 0,1 0 1 0 0,0 0-1 0 0,-6 1 0 0 0,-8 2 11 0 0,0 1 0 0 0,1 1 0 0 0,0 1 0 0 0,0 0 0 0 0,0 1 0 0 0,1 0 0 0 0,-22 15-1 0 0,19-9 82 0 0,0 1 0 0 0,1 1 0 0 0,0 0 0 0 0,1 1-1 0 0,-16 22 1 0 0,27-33-85 0 0,-43 59 496 0 0,43-55-460 0 0,0 0 0 0 0,0 0 0 0 0,1 0 0 0 0,0 1 0 0 0,-5 16 0 0 0,8-25-48 0 0,1 1-1 0 0,-1 0 1 0 0,1-1 0 0 0,0 1-1 0 0,0-1 1 0 0,-1 1 0 0 0,1 0-1 0 0,0-1 1 0 0,0 1 0 0 0,0 0-1 0 0,1-1 1 0 0,-1 1 0 0 0,0-1-1 0 0,1 1 1 0 0,-1-1-1 0 0,1 1 1 0 0,-1 0 0 0 0,1-1-1 0 0,0 0 1 0 0,0 1 0 0 0,-1-1-1 0 0,1 1 1 0 0,0-1 0 0 0,0 0-1 0 0,0 0 1 0 0,1 1 0 0 0,-1-1-1 0 0,0 0 1 0 0,0 0-1 0 0,1 0 1 0 0,-1 0 0 0 0,0-1-1 0 0,1 1 1 0 0,-1 0 0 0 0,1-1-1 0 0,-1 1 1 0 0,1 0 0 0 0,1-1-1 0 0,3 2 52 0 0,0-2-1 0 0,-1 1 0 0 0,1-1 1 0 0,0 1-1 0 0,0-2 1 0 0,-1 1-1 0 0,1-1 0 0 0,0 0 1 0 0,9-2-1 0 0,51-20 363 0 0,12-3-455 0 0,-76 25-83 0 0,-2 1-21 0 0,0 0-84 0 0,0 0-37 0 0,0 0-10 0 0,0 0 15 0 0,0 0 67 0 0,0 0 28 0 0,0 0 7 0 0,-1 5 172 0 0,0-1 1 0 0,0 1-1 0 0,0-1 0 0 0,-1 0 0 0 0,0 0 1 0 0,0 0-1 0 0,0 0 0 0 0,0 0 1 0 0,-1 0-1 0 0,0 0 0 0 0,1-1 0 0 0,-6 5 1 0 0,6-6 37 0 0,2-2-94 0 0,0 0-404 0 0,0 0-176 0 0,0 0-34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08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12439 0 0,'0'0'958'0'0,"-1"2"-442"0"0,-5 9 549 0 0,-1-1 0 0 0,-15 18 1 0 0,-8 10 451 0 0,-209 347 610 0 0,199-319-2075 0 0,-29 52 2 0 0,55-90-97 0 0,0 0 0 0 0,-11 40 0 0 0,22-59-241 0 0,0 0 1 0 0,-1 15 0 0 0,5-2-1316 0 0,0-21 1303 0 0,-1 0 0 0 0,0 0 1 0 0,1 0-1 0 0,-1 0 0 0 0,1 0 0 0 0,-1 0 0 0 0,1 0 1 0 0,-1 0-1 0 0,1-1 0 0 0,-1 1 0 0 0,1 0 1 0 0,0 0-1 0 0,-1 0 0 0 0,1-1 0 0 0,0 1 0 0 0,1 0 1 0 0,13 4-5423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09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415 149 2303 0 0,'20'-32'309'0'0,"14"-22"196"0"0,-11 20 5469 0 0,-21 31-5286 0 0,0 0-1 0 0,0 1 1 0 0,0-1-1 0 0,1 1 1 0 0,-1 0-1 0 0,1 0 0 0 0,-1 0 1 0 0,1 0-1 0 0,0 0 1 0 0,0 0-1 0 0,4-1 1 0 0,-4 2-176 0 0,-3 1-168 0 0,12 5 373 0 0,-9-2-302 0 0,-1 3-303 0 0,-1 0 0 0 0,0-1 0 0 0,-1 1 0 0 0,1 0 0 0 0,-1-1 0 0 0,0 1 0 0 0,-1 0 0 0 0,1-1 0 0 0,-1 1 0 0 0,0 0 0 0 0,0-1 0 0 0,-1 1 0 0 0,0-1 0 0 0,-3 8 0 0 0,-6 13 397 0 0,-23 37-1 0 0,32-59-462 0 0,-97 170 280 0 0,-163 291 547 0 0,227-403-1706 0 0,15-28-1584 0 0,1 1 0 0 0,-23 61 0 0 0,31-60-4131 0 0</inkml:trace>
  <inkml:trace contextRef="#ctx0" brushRef="#br0" timeOffset="1">451 719 7831 0 0,'0'0'356'0'0,"0"3"-6"0"0,9 43-202 0 0,6 28 4137 0 0,-13-66-3811 0 0,-1-1 0 0 0,0 2 0 0 0,0-1 0 0 0,-1 11 0 0 0,0-12-311 0 0,-1-1-1 0 0,2 1 0 0 0,-1-1 0 0 0,1 1 1 0 0,0-1-1 0 0,0 1 0 0 0,1-1 0 0 0,3 10 1 0 0,-3-12 39 0 0,1 0 1 0 0,0 0 0 0 0,-1 0 0 0 0,1 0 0 0 0,0 0 0 0 0,1-1 0 0 0,-1 1 0 0 0,1-1-1 0 0,0 0 1 0 0,-1 0 0 0 0,1 0 0 0 0,1-1 0 0 0,-1 1 0 0 0,9 3 0 0 0,-6-4-254 0 0,0 1 1 0 0,1-1 0 0 0,-1 0 0 0 0,1-1-1 0 0,-1 0 1 0 0,1 0 0 0 0,-1-1-1 0 0,15 0 1 0 0,-2-3-1430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0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 12895 0 0,'0'0'998'0'0,"-3"2"-657"0"0,-20 18 291 0 0,0 2 0 0 0,1 0 0 0 0,-19 27 0 0 0,-53 84 1808 0 0,-15 50-1495 0 0,-117 268 1 0 0,182-349-868 0 0,4 2 0 0 0,-27 118 0 0 0,13-49-225 0 0,26-101-5786 0 0,14-36-619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40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13 13823 0 0,'-13'1'139'0'0,"0"1"0"0"0,0 0-1 0 0,0 1 1 0 0,0 0 0 0 0,-18 8-1 0 0,25-8-89 0 0,0-1-1 0 0,0 1 1 0 0,1 0 0 0 0,-1 1-1 0 0,1-1 1 0 0,0 1-1 0 0,0 0 1 0 0,0 0-1 0 0,0 0 1 0 0,1 1 0 0 0,0 0-1 0 0,0 0 1 0 0,-5 7-1 0 0,8-11-23 0 0,1 0-1 0 0,-1 1 1 0 0,0-1-1 0 0,1 0 0 0 0,-1 0 1 0 0,1 0-1 0 0,0 0 1 0 0,-1 1-1 0 0,1-1 1 0 0,0 0-1 0 0,0 1 1 0 0,-1-1-1 0 0,1 0 0 0 0,0 0 1 0 0,0 1-1 0 0,0-1 1 0 0,1 0-1 0 0,-1 1 1 0 0,0-1-1 0 0,0 0 1 0 0,1 0-1 0 0,-1 0 0 0 0,1 1 1 0 0,-1-1-1 0 0,1 0 1 0 0,0 0-1 0 0,-1 0 1 0 0,1 0-1 0 0,0 0 1 0 0,0 0-1 0 0,-1 0 0 0 0,1 0 1 0 0,0 0-1 0 0,0 0 1 0 0,0 0-1 0 0,0-1 1 0 0,0 1-1 0 0,1 0 1 0 0,-1-1-1 0 0,0 1 0 0 0,0-1 1 0 0,0 1-1 0 0,0-1 1 0 0,2 1-1 0 0,6 2 247 0 0,0-1 1 0 0,0 0-1 0 0,0-1 0 0 0,17 1 0 0 0,16-1 150 0 0,-1-2 0 0 0,0-2-1 0 0,60-12 1 0 0,120-39 11 0 0,-134 31 525 0 0,-32 9-2067 0 0,66-28-1 0 0,-119 41 120 0 0,-2 1-29 0 0,0 0-4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1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130 257 5983 0 0,'0'0'464'0'0,"-2"2"-77"0"0,2-1 353 0 0,-1 0 1 0 0,0 0-1 0 0,0 0 1 0 0,0 0-1 0 0,1 0 0 0 0,-1 1 1 0 0,0-1-1 0 0,1 0 1 0 0,-1 0-1 0 0,1 1 0 0 0,-1 1 1 0 0,1 3-1158 0 0,0-3 1124 0 0,2-1 3 0 0,3 2-408 0 0,-1 0-1 0 0,1-1 0 0 0,0 1 0 0 0,0-1 1 0 0,1-1-1 0 0,-1 1 0 0 0,1-1 1 0 0,10 3-1 0 0,53 11 1868 0 0,-53-13-1858 0 0,5 1-145 0 0,1-1 0 0 0,-1-2 0 0 0,1 0 0 0 0,0-1 0 0 0,-1-1 0 0 0,1-1 0 0 0,37-8 0 0 0,-50 7-195 0 0,-1 0 0 0 0,0 0 0 0 0,0-1-1 0 0,0 0 1 0 0,-1-1 0 0 0,1 0 0 0 0,-1 0 0 0 0,0 0-1 0 0,8-10 1 0 0,-6 6-34 0 0,0 0-1 0 0,-1-1 1 0 0,0 0 0 0 0,-1 0-1 0 0,12-22 1 0 0,-17 27-19 0 0,0 0 0 0 0,0 1 0 0 0,0-1 0 0 0,0 0 0 0 0,-1 0 1 0 0,0 0-1 0 0,0 0 0 0 0,0 0 0 0 0,-1-1 0 0 0,0 1 0 0 0,0 0 0 0 0,0 0 0 0 0,-1 0 0 0 0,1 0 0 0 0,-1 0 0 0 0,0 0 0 0 0,-1 0 0 0 0,1 0 0 0 0,-1 0 0 0 0,0 0 0 0 0,0 0 0 0 0,-1 1 1 0 0,1-1-1 0 0,-1 1 0 0 0,0 0 0 0 0,0 0 0 0 0,0 0 0 0 0,-1 0 0 0 0,0 0 0 0 0,1 1 0 0 0,-1 0 0 0 0,-6-4 0 0 0,1 1-55 0 0,0 1 0 0 0,0 0 0 0 0,-1 0-1 0 0,1 1 1 0 0,-1 0 0 0 0,0 1 0 0 0,-1 0 0 0 0,1 1-1 0 0,0 0 1 0 0,-1 0 0 0 0,1 1 0 0 0,-1 1 0 0 0,0 0-1 0 0,1 0 1 0 0,-1 1 0 0 0,1 0 0 0 0,-1 1 0 0 0,1 0-1 0 0,-19 7 1 0 0,2 2 181 0 0,0 1 0 0 0,1 1 0 0 0,0 2-1 0 0,1 0 1 0 0,-34 29 0 0 0,46-33 12 0 0,1 1 0 0 0,0 0 0 0 0,0 1 0 0 0,1 0 0 0 0,1 1 0 0 0,-15 25 0 0 0,9-9 53 0 0,1 1 1 0 0,-15 44 0 0 0,27-67-75 0 0,1 1 1 0 0,0-1-1 0 0,0 1 0 0 0,1-1 0 0 0,0 1 0 0 0,0-1 0 0 0,1 1 0 0 0,0 0 0 0 0,1-1 1 0 0,0 1-1 0 0,3 11 0 0 0,-2-13 6 0 0,0 0-1 0 0,0 0 1 0 0,1-1 0 0 0,0 1 0 0 0,0-1 0 0 0,1 0-1 0 0,0 0 1 0 0,0 0 0 0 0,0-1 0 0 0,1 1-1 0 0,0-1 1 0 0,0 0 0 0 0,0 0 0 0 0,9 6 0 0 0,-2-4 121 0 0,-1 0 1 0 0,1-1-1 0 0,1 0 1 0 0,-1-1-1 0 0,17 5 1 0 0,68 13 675 0 0,-38-11-333 0 0,-15-3-605 0 0,1-1 0 0 0,0-3-1 0 0,62 0 1 0 0,-102-5-317 0 0,0 0 0 0 0,1-1 0 0 0,-1 1 1 0 0,0-1-1 0 0,0 0 0 0 0,0 0 0 0 0,7-3 0 0 0,-9 1-1224 0 0,5-6-14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1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6911 0 0,'-2'1'528'0'0,"-6"7"139"0"0,1 0 0 0 0,-1 1 0 0 0,2 0 0 0 0,-1 0 0 0 0,-6 12 0 0 0,10-16-282 0 0,1 0 0 0 0,0 1 0 0 0,0-1 1 0 0,1 0-1 0 0,-1 1 0 0 0,1-1 0 0 0,1 1 1 0 0,-1-1-1 0 0,1 1 0 0 0,-1-1 0 0 0,2 1 0 0 0,-1-1 1 0 0,2 7-1 0 0,1 1-162 0 0,0 0 1 0 0,1 0-1 0 0,1-1 1 0 0,0 1 0 0 0,1-1-1 0 0,0 0 1 0 0,1-1-1 0 0,0 0 1 0 0,1 0-1 0 0,0 0 1 0 0,1-1-1 0 0,16 16 1 0 0,-7-10-37 0 0,1-1 1 0 0,0-1-1 0 0,1 0 1 0 0,1-1-1 0 0,0-1 1 0 0,26 10 0 0 0,150 50 612 0 0,-190-70-1110 0 0,1 0 0 0 0,-1 0 1 0 0,1-1-1 0 0,13 0 1 0 0,-20-1-9 0 0,0 0 1 0 0,-1 0 0 0 0,1 0 0 0 0,0 0-1 0 0,0 0 1 0 0,0-1 0 0 0,0 1 0 0 0,-1 0-1 0 0,1 0 1 0 0,0-1 0 0 0,0 1 0 0 0,0 0-1 0 0,-1-1 1 0 0,2 0 0 0 0,1-1-1264 0 0,10-5-4449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1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5 8287 0 0,'0'0'639'0'0,"-2"-1"-415"0"0,1 1-180 0 0,1-1-1 0 0,-1 1 1 0 0,0 0-1 0 0,0-1 1 0 0,1 1 0 0 0,-1 0-1 0 0,0 0 1 0 0,0-1-1 0 0,0 1 1 0 0,1 0 0 0 0,-1 0-1 0 0,0 0 1 0 0,0 0-1 0 0,0 0 1 0 0,0 0-1 0 0,1 0 1 0 0,-1 0 0 0 0,0 1-1 0 0,0-1 1 0 0,0 0-1 0 0,1 0 1 0 0,-1 1 0 0 0,-1 0-1 0 0,-1 0 304 0 0,-13 6 397 0 0,0 0-1 0 0,0 1 0 0 0,1 0 0 0 0,0 1 0 0 0,-14 13 1 0 0,-13 6 172 0 0,-64 46-958 0 0,7-5 4 0 0,61-44 34 0 0,1 1-1 0 0,2 1 0 0 0,-35 35 1 0 0,33-20 141 0 0,33-37-805 0 0,1 1-1 0 0,-1-1 0 0 0,1 0 1 0 0,1 1-1 0 0,-1-1 1 0 0,-3 13-1 0 0,3 0-4178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1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285 518 14799 0 0,'0'0'679'0'0,"1"-2"-15"0"0,4-5-368 0 0,-4 5 24 0 0,-1 2 57 0 0,-2 1 9 0 0,-23 15-27 0 0,-24 20 0 0 0,0 0-207 0 0,38-28-89 0 0,0 1 0 0 0,-14 16-1 0 0,-5 4 236 0 0,23-23-196 0 0,1 0 0 0 0,-1 0 0 0 0,1 1 0 0 0,0 0 1 0 0,1 0-1 0 0,-1 1 0 0 0,1 0 0 0 0,1 0 1 0 0,0 0-1 0 0,0 0 0 0 0,-3 9 0 0 0,4-9-77 0 0,-3 9 107 0 0,-5 24 0 0 0,10-35-112 0 0,0 0 0 0 0,1 0 0 0 0,-1 1 0 0 0,1-1 0 0 0,0 0-1 0 0,1 0 1 0 0,2 11 0 0 0,-1-9-20 0 0,0 0 0 0 0,0 0 0 0 0,1 0 0 0 0,0-1 0 0 0,1 0 0 0 0,4 9 0 0 0,-5-12 0 0 0,0 0 0 0 0,1 0 0 0 0,-1 0 0 0 0,1-1 0 0 0,0 1 0 0 0,0-1 0 0 0,0 0 0 0 0,0 0 0 0 0,0 0 0 0 0,9 4 0 0 0,-5-4-34 0 0,-1 1-1 0 0,1-1 0 0 0,-1 0 1 0 0,1-1-1 0 0,0 0 0 0 0,0 0 1 0 0,0 0-1 0 0,10 0 0 0 0,19 2-214 0 0,-29-2-185 0 0,1-1 0 0 0,-1 0 0 0 0,1-1 0 0 0,14 0 1 0 0,0-3-6005 0 0</inkml:trace>
  <inkml:trace contextRef="#ctx0" brushRef="#br0" timeOffset="1">1148 0 16759 0 0,'0'0'763'0'0,"0"0"-12"0"0,-1 4-479 0 0,-4 16-203 0 0,-2 1 0 0 0,-14 31 0 0 0,-27 41 599 0 0,27-54-410 0 0,-79 129 161 0 0,16-30-303 0 0,36-54-109 0 0,-51 99 60 0 0,76-133-328 0 0,-16 36 410 0 0,34-71-2965 0 0,-7 29 0 0 0,8-19-3440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11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121 247 10159 0 0,'-6'4'113'0'0,"-1"-1"0"0"0,0 2-1 0 0,1-1 1 0 0,0 1 0 0 0,0 0-1 0 0,0 0 1 0 0,1 0 0 0 0,0 1-1 0 0,-9 12 1 0 0,-8 7 604 0 0,19-20-441 0 0,-1 0 0 0 0,1 0-1 0 0,0 0 1 0 0,0 0 0 0 0,1 0-1 0 0,-1 1 1 0 0,1-1 0 0 0,0 1-1 0 0,1 0 1 0 0,-1 0 0 0 0,1-1-1 0 0,0 1 1 0 0,1 0 0 0 0,-1 0-1 0 0,1 0 1 0 0,0 0 0 0 0,2 10-1 0 0,0-1 70 0 0,1-1-1 0 0,0 1 0 0 0,2-1 1 0 0,-1 0-1 0 0,14 27 0 0 0,-16-36-240 0 0,4 7 152 0 0,1 0 0 0 0,11 18 1 0 0,-15-27-234 0 0,-1 0 1 0 0,1-1-1 0 0,-1 1 0 0 0,1 0 1 0 0,0-1-1 0 0,0 1 1 0 0,0-1-1 0 0,0 0 1 0 0,0 0-1 0 0,1 0 0 0 0,-1-1 1 0 0,0 1-1 0 0,1-1 1 0 0,4 1-1 0 0,16 3 83 0 0,-17-6-74 0 0,0-1 12 0 0,1 0 40 0 0,-1 0 0 0 0,1 0-1 0 0,0-1 1 0 0,0 0 0 0 0,-1 0 0 0 0,1-1 0 0 0,-1 0 0 0 0,0 0 0 0 0,9-8 0 0 0,6-7 321 0 0,27-28-1 0 0,-23 21-106 0 0,-5 5-143 0 0,-2-1 1 0 0,0 0-1 0 0,-1-2 0 0 0,-2 0 0 0 0,0-1 1 0 0,-2 0-1 0 0,22-53 0 0 0,-26 50-680 0 0,-1 0 0 0 0,-1-1 0 0 0,-2 0 0 0 0,4-46 1 0 0,-6 15-6312 0 0,-1 33 710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11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2 16727 0 0,'0'0'763'0'0,"0"0"-12"0"0,0 0-426 0 0,-3 0-22 0 0,-9-1-162 0 0,0 1 0 0 0,-1 0 1 0 0,1 1-1 0 0,-1 0 0 0 0,1 1 1 0 0,0 0-1 0 0,-24 8 0 0 0,-85 30-141 0 0,96-30 0 0 0,0 1 0 0 0,-40 24 0 0 0,49-25-11 0 0,1 2-1 0 0,0 0 0 0 0,1 0 1 0 0,-16 18-1 0 0,23-22 0 0 0,0 0 0 0 0,1 1 0 0 0,0-1 0 0 0,1 1 0 0 0,0 1 0 0 0,0-1 0 0 0,1 1 0 0 0,-6 19 0 0 0,10-28 4 0 0,0-1 0 0 0,0 1 0 0 0,0 0 0 0 0,0-1 0 0 0,0 1 0 0 0,0 0 0 0 0,0 0 0 0 0,0-1 0 0 0,0 1 0 0 0,1 0 1 0 0,-1-1-1 0 0,0 1 0 0 0,0 0 0 0 0,1-1 0 0 0,-1 1 0 0 0,1-1 0 0 0,-1 1 0 0 0,0 0 0 0 0,1-1 0 0 0,0 1 1 0 0,0 1-21 0 0,2 2 2 0 0,-1-1 0 0 0,1 0 0 0 0,0 0 0 0 0,-1 0-1 0 0,1 0 1 0 0,1 0 0 0 0,-1-1 0 0 0,0 1 0 0 0,1-1 0 0 0,6 3-1 0 0,4 2-188 0 0,23 6-1 0 0,1 1 63 0 0,-27-9 150 0 0,0 0-1 0 0,-1 1 0 0 0,0 0 1 0 0,0 1-1 0 0,0 0 0 0 0,-1 1 1 0 0,10 9-1 0 0,-15-13 2 0 0,-1-1 0 0 0,-1 1 0 0 0,1-1 0 0 0,0 1 0 0 0,-1 0 0 0 0,0 0-1 0 0,0 0 1 0 0,0 1 0 0 0,0-1 0 0 0,-1 0 0 0 0,0 1 0 0 0,0-1 0 0 0,0 1 0 0 0,0-1 0 0 0,-1 1 0 0 0,1 0 0 0 0,-1-1 0 0 0,0 1 0 0 0,-1-1 0 0 0,1 1 0 0 0,-2 6 0 0 0,-2 5-47 0 0,3-10 73 0 0,0 0 0 0 0,-1 1 0 0 0,0-1 1 0 0,0 0-1 0 0,0 0 0 0 0,-1 0 1 0 0,-6 9-1 0 0,-49 61 473 0 0,50-68-474 0 0,1 0 0 0 0,-1-1 1 0 0,-1 0-1 0 0,1 0 0 0 0,-1-1 0 0 0,-1 0 0 0 0,1 0 0 0 0,-13 4 0 0 0,14-6-52 0 0,0-1 1 0 0,0 0-1 0 0,-1 0 0 0 0,1-1 1 0 0,-1 0-1 0 0,1-1 0 0 0,-1 0 0 0 0,0 0 1 0 0,-15-1-1 0 0,21-1-51 0 0,-1 1 1 0 0,1 0 0 0 0,-1-1-1 0 0,1 1 1 0 0,-1-1-1 0 0,1 0 1 0 0,0 0-1 0 0,-1 0 1 0 0,1-1 0 0 0,0 1-1 0 0,0-1 1 0 0,0 0-1 0 0,0 1 1 0 0,0-1-1 0 0,0-1 1 0 0,1 1 0 0 0,-1 0-1 0 0,1-1 1 0 0,-1 1-1 0 0,1-1 1 0 0,0 0-1 0 0,0 0 1 0 0,0 0 0 0 0,1 0-1 0 0,-1 0 1 0 0,-2-6-1 0 0,0-10-432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1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126 435 19231 0 0,'3'2'884'0'0,"0"1"-804"0"0,1 0-1 0 0,-1 0 1 0 0,0 1-1 0 0,0 0 1 0 0,0-1-1 0 0,-1 1 1 0 0,1 0-1 0 0,-1 1 0 0 0,0-1 1 0 0,0 0-1 0 0,0 1 1 0 0,-1-1-1 0 0,2 7 1 0 0,-2-4 30 0 0,0 0 1 0 0,0 0-1 0 0,-1 1 0 0 0,0-1 1 0 0,0 0-1 0 0,-1 0 0 0 0,-3 14 1 0 0,-2 1 42 0 0,-2-1 0 0 0,0 0-1 0 0,-1-1 1 0 0,-20 32 0 0 0,19-35-660 0 0,-1-1-1 0 0,-1 0 1 0 0,0 0-1 0 0,-1-1 0 0 0,-30 25 1 0 0,42-39-137 0 0,1-1-259 0 0,0 0-109 0 0</inkml:trace>
  <inkml:trace contextRef="#ctx0" brushRef="#br0" timeOffset="1">493 58 11055 0 0,'5'-16'984'0'0,"1"0"-792"0"0,-1 1-192 0 0,-3 5 0 0 0,-2 10 664 0 0,0 0 88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1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75 8751 0 0,'0'0'674'0'0,"0"3"-353"0"0,1 16 20 0 0,0 0 1 0 0,-2-1-1 0 0,0 1 0 0 0,-1 0 1 0 0,-1-1-1 0 0,-1 1 0 0 0,-1-1 1 0 0,0 0-1 0 0,-1-1 0 0 0,-1 1 1 0 0,0-1-1 0 0,-19 30 0 0 0,-39 54 3567 0 0,64-99-3102 0 0,1-2 8 0 0,-3 3 204 0 0,2 2 1628 0 0,12-8-2433 0 0,0-1-1 0 0,1 0 1 0 0,-1-1-1 0 0,-1 0 1 0 0,1-1 0 0 0,14-10-1 0 0,37-32 892 0 0,14-16-560 0 0,13-15-647 0 0,47-46-2631 0 0,-76 63-4731 0 0,-26 28 463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13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94 123 14223 0 0,'0'3'654'0'0,"-2"44"236"0"0,0-34-727 0 0,2-10 678 0 0,0-3 281 0 0,0 0 50 0 0,2 2-76 0 0,1 1-956 0 0,0 0 1 0 0,-1-1 0 0 0,1 1 0 0 0,0-1 0 0 0,0 0 0 0 0,0 0 0 0 0,1 0 0 0 0,-1-1 0 0 0,0 1 0 0 0,1-1 0 0 0,4 2 0 0 0,-1-1 25 0 0,1-1 0 0 0,0 0 0 0 0,0 0-1 0 0,-1-1 1 0 0,9 0 0 0 0,136-12 887 0 0,-44 2-555 0 0,-40 11-273 0 0,-23 1-201 0 0,-39-3-23 0 0,18 3 39 0 0,-21-3-77 0 0,-2 1 33 0 0,0-1 1 0 0,-1 1-1 0 0,1-1 1 0 0,-1 1-1 0 0,1-1 0 0 0,-1 1 1 0 0,0-1-1 0 0,1 0 0 0 0,-1 1 1 0 0,1-1-1 0 0,-1 0 1 0 0,0 1-1 0 0,1-1 0 0 0,-1 0 1 0 0,0 1-1 0 0,0-1 0 0 0,0 0 1 0 0,0 1-1 0 0,0-1 1 0 0,0 0-1 0 0,1 0 0 0 0,-2 1 1 0 0,1-1-1 0 0,0 0 0 0 0,0 0 1 0 0,0 1-1 0 0,0-2 1 0 0,-1 0-23 0 0,-1-11-31 0 0,-1 0 0 0 0,0 1 0 0 0,0 0 0 0 0,-2-1-1 0 0,1 1 1 0 0,-2 1 0 0 0,1-1 0 0 0,-2 1 0 0 0,1 0-1 0 0,-15-17 1 0 0,16 23-52 0 0,0 0 0 0 0,0 0 0 0 0,0 0 0 0 0,-9-5 0 0 0,13 9 84 0 0,0 1 0 0 0,0-1 0 0 0,0 1 0 0 0,0 0 1 0 0,0-1-1 0 0,0 1 0 0 0,0 0 0 0 0,0 0 0 0 0,0 0 0 0 0,0-1 1 0 0,0 1-1 0 0,0 0 0 0 0,-1 0 0 0 0,1 1 0 0 0,0-1 0 0 0,-1 0 1 0 0,-3 1-41 0 0,-10 0 28 0 0,1 1 0 0 0,0 1-1 0 0,-1 0 1 0 0,1 1 0 0 0,0 0-1 0 0,1 1 1 0 0,-1 1 0 0 0,1 0-1 0 0,-15 10 1 0 0,-8 7 5 0 0,-62 52 0 0 0,76-56 73 0 0,1 1 0 0 0,0 1 0 0 0,2 0 0 0 0,0 2 0 0 0,-21 35 0 0 0,32-46-12 0 0,2 1 0 0 0,-1 1 0 0 0,2-1 1 0 0,-1 1-1 0 0,-3 19 0 0 0,7-24-18 0 0,0 1 1 0 0,1-1-1 0 0,1 1 1 0 0,-1 0-1 0 0,1-1 1 0 0,1 1-1 0 0,0-1 1 0 0,0 1-1 0 0,3 9 1 0 0,-1-10 8 0 0,1-1 1 0 0,-1 1-1 0 0,1-1 1 0 0,1 1-1 0 0,0-1 1 0 0,0-1-1 0 0,0 1 1 0 0,1-1-1 0 0,0 0 1 0 0,1 0-1 0 0,-1 0 1 0 0,1-1-1 0 0,11 7 1 0 0,8 5 245 0 0,1-2 0 0 0,45 21 0 0 0,-19-13-206 0 0,0-3 0 0 0,1-3-1 0 0,1-2 1 0 0,1-2 0 0 0,59 7 0 0 0,-67-16-1994 0 0,-2-3-6171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1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8 1839 0 0,'0'0'540'0'0,"-2"0"1596"0"0,-11-4 7383 0 0,9 2-7475 0 0,0 1-3428 0 0,4 1 1661 0 0,0 0 41 0 0,0 0 8 0 0,0 0-20 0 0,0 0-96 0 0,0 0-39 0 0,0 0-10 0 0,0 0-13 0 0,4 14 16 0 0,-1-5-125 0 0,1-1-1 0 0,0 1 1 0 0,10 13 0 0 0,4 9 9 0 0,-12-19 47 0 0,0 0 0 0 0,1 0 0 0 0,1-1 0 0 0,0 0-1 0 0,0 0 1 0 0,1-1 0 0 0,1 0 0 0 0,-1-1 0 0 0,2 0 0 0 0,-1-1 0 0 0,1 0 0 0 0,0 0 0 0 0,1-1 0 0 0,0 0 0 0 0,23 8 0 0 0,-20-9 306 0 0,0 0 1 0 0,20 12 0 0 0,-33-16-201 0 0,-1 0-34 0 0,0-2-163 0 0,-1 1-1 0 0,1 0 1 0 0,-1-1 0 0 0,1 1-1 0 0,-1 0 1 0 0,0-1 0 0 0,1 1-1 0 0,-1 0 1 0 0,0-1 0 0 0,0 1-1 0 0,0 0 1 0 0,1 0 0 0 0,-1 0 0 0 0,0-1-1 0 0,0 1 1 0 0,0 0 0 0 0,0 0-1 0 0,-4 4 9 0 0,3-4-3 0 0,-3 2-4 0 0,1 0 0 0 0,-1 0 0 0 0,0 0 0 0 0,0 0 0 0 0,0-1 1 0 0,0 1-1 0 0,0-1 0 0 0,0 0 0 0 0,-6 2 0 0 0,-44 9 72 0 0,31-8-48 0 0,-43 13-53 0 0,30-8-127 0 0,-68 10 1 0 0,66-14-316 0 0,-52 15 1 0 0,29-6-3103 0 0,47-13-2179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40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13823 0 0,'0'0'315'0'0,"0"0"45"0"0,0 0 21 0 0,3 2-49 0 0,-2-2-325 0 0,0 1-1 0 0,0 0 1 0 0,0-1 0 0 0,-1 1-1 0 0,1 0 1 0 0,0 0 0 0 0,0 0-1 0 0,0 0 1 0 0,-1 0-1 0 0,1 0 1 0 0,0 0 0 0 0,-1 0-1 0 0,1 0 1 0 0,-1 0-1 0 0,1 0 1 0 0,-1 0 0 0 0,1 2-1 0 0,-1-1-5 0 0,0 1-1 0 0,-1-1 1 0 0,1 0-1 0 0,0 0 1 0 0,-1 1-1 0 0,0-1 1 0 0,1 0-1 0 0,-1 0 1 0 0,-2 4-1 0 0,-54 107 436 0 0,14-27 312 0 0,-13 32 108 0 0,42-84-856 0 0,-1-1 0 0 0,-23 36 0 0 0,23-37 0 0 0,13-27-380 0 0,1-4 139 0 0,0 0-1 0 0,0 1 1 0 0,1-1 0 0 0,-1 0 0 0 0,1 0-1 0 0,-1 1 1 0 0,1-1 0 0 0,-1 0-1 0 0,1 3 1 0 0,0-4-782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1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55 8207 0 0,'62'-23'792'0'0,"-34"11"853"0"0,32-7 0 0 0,-58 18-548 0 0,-2 1-221 0 0,0 0-92 0 0,0 0-16 0 0,-2 1-634 0 0,0 1 0 0 0,0-1 0 0 0,1 1 0 0 0,-1-1 0 0 0,0 1 0 0 0,1-1 0 0 0,-1 1 1 0 0,1 0-1 0 0,-3 3 0 0 0,-2 2 69 0 0,-30 28 498 0 0,-3-3-1 0 0,-80 53 1 0 0,-94 39-50 0 0,205-120-637 0 0,-10 5 26 0 0,-31 10 0 0 0,6-2 18 0 0,30-12-47 0 0,3-3 42 0 0,8-2-21 0 0,5 3-122 0 0,6 4-11 0 0,1-1 1 0 0,0 1 0 0 0,19 7-1 0 0,11 7-239 0 0,28 22-337 0 0,74 44-78 0 0,-94-55 751 0 0,-21-12 326 0 0,-25-19-206 0 0,-2-1 10 0 0,-1 2-81 0 0,-1 0-1 0 0,1 0 1 0 0,0 0-1 0 0,0 0 0 0 0,-1 0 1 0 0,1 0-1 0 0,-1 0 1 0 0,0-1-1 0 0,-2 3 1 0 0,4-4-40 0 0,-10 7 103 0 0,-1 0 1 0 0,1-1-1 0 0,-1 0 1 0 0,0 0-1 0 0,-1-1 1 0 0,1-1-1 0 0,-15 4 1 0 0,-11 5 37 0 0,-4 0-81 0 0,-77 15 0 0 0,32-9-87 0 0,80-17-103 0 0,-12 3-458 0 0,0-1-1 0 0,0 0 0 0 0,-33 1 0 0 0,53-9-1064 0 0,12-15-74 0 0,10-2-20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1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9215 0 0,'0'0'422'0'0,"0"0"-13"0"0,0 0-58 0 0,0 0 729 0 0,-2 1 346 0 0,-11 8-115 0 0,0 0-1 0 0,-15 15 1 0 0,-3 3-812 0 0,-9 4-286 0 0,1 2-1 0 0,2 2 1 0 0,2 1 0 0 0,1 2 0 0 0,2 1-1 0 0,-39 62 1 0 0,68-97-207 0 0,1 0 0 0 0,0 0 0 0 0,0-1 0 0 0,1 1 0 0 0,-1 0 1 0 0,1 0-1 0 0,0 1 0 0 0,0-1 0 0 0,-1 7 0 0 0,2-9 0 0 0,0 0 0 0 0,0 0 0 0 0,1 0 0 0 0,-1 0 0 0 0,0-1 0 0 0,1 1 1 0 0,0 0-1 0 0,-1 0 0 0 0,1 0 0 0 0,0-1 0 0 0,0 1 0 0 0,0-1 0 0 0,0 1 0 0 0,0 0 0 0 0,0-1 1 0 0,1 0-1 0 0,-1 1 0 0 0,0-1 0 0 0,1 0 0 0 0,-1 0 0 0 0,1 1 0 0 0,-1-1 0 0 0,1 0 0 0 0,2 1 1 0 0,2 1 56 0 0,1-1 0 0 0,-1 0 1 0 0,0 1-1 0 0,1-2 0 0 0,-1 1 0 0 0,1-1 1 0 0,-1 0-1 0 0,1 0 0 0 0,11-1 1 0 0,6-2 163 0 0,32-5 0 0 0,-37 5-168 0 0,11-4 9 0 0,1-1 1 0 0,-1-2-1 0 0,0-1 0 0 0,-1-1 0 0 0,54-28 1 0 0,-68 29-134 0 0,-1 0 1 0 0,0-1 0 0 0,0-1-1 0 0,-1 0 1 0 0,-1 0 0 0 0,0-2-1 0 0,12-16 1 0 0,-21 26 42 0 0,-1 1 0 0 0,0 0 0 0 0,0 0 0 0 0,0-1 0 0 0,0 0 1 0 0,-1 1-1 0 0,1-1 0 0 0,-1 0 0 0 0,0 0 0 0 0,0 1 0 0 0,0-1 0 0 0,-1 0 0 0 0,1 0 0 0 0,-1 0 1 0 0,0 0-1 0 0,0 0 0 0 0,0 0 0 0 0,-2-6 0 0 0,1 6 9 0 0,-1-1 0 0 0,1 0 1 0 0,-1 1-1 0 0,0 0 0 0 0,0-1 0 0 0,-1 1 0 0 0,1 0 1 0 0,-1 0-1 0 0,0 0 0 0 0,0 0 0 0 0,-1 1 0 0 0,1-1 0 0 0,-1 1 1 0 0,-6-5-1 0 0,-24-15-694 0 0,-1 1 1 0 0,-71-31-1 0 0,88 45-1892 0 0,-18-12-1 0 0,14 6-2640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16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13903 0 0,'0'0'638'0'0,"0"0"-14"0"0,0 0-319 0 0,0 0 131 0 0,0 3 99 0 0,1 3-356 0 0,-1 0 1 0 0,-1 0-1 0 0,1-1 1 0 0,-1 1 0 0 0,0 0-1 0 0,-2 8 1 0 0,-15 37 54 0 0,8-25-103 0 0,-141 354 976 0 0,124-309-1036 0 0,19-49-380 0 0,0 0 1 0 0,-1-1 0 0 0,-22 38-1 0 0,25-50-939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1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159 446 9415 0 0,'-2'1'431'0'0,"-27"4"164"0"0,21-4-591 0 0,1 0 0 0 0,-1 1 0 0 0,0 0 0 0 0,-8 3 0 0 0,8-1 203 0 0,0-1 0 0 0,0 0 0 0 0,0-1 1 0 0,-1 0-1 0 0,1 0 0 0 0,-17 1 0 0 0,19-16 901 0 0,6 11-960 0 0,-1-1-1 0 0,1 1 0 0 0,0-1 0 0 0,0 1 0 0 0,0-1 1 0 0,0 1-1 0 0,1-1 0 0 0,-1 1 0 0 0,1-1 0 0 0,-1 1 1 0 0,1 0-1 0 0,0-1 0 0 0,0 1 0 0 0,0 0 0 0 0,0-1 1 0 0,0 1-1 0 0,3-3 0 0 0,3-5 229 0 0,0 1 0 0 0,15-12 0 0 0,-9 7-96 0 0,24-24-34 0 0,3 2 0 0 0,0 1 1 0 0,3 2-1 0 0,1 2 0 0 0,1 2 1 0 0,1 2-1 0 0,64-28 0 0 0,-79 42-234 0 0,77-32-8 0 0,-90 39-1 0 0,1 0 1 0 0,-1 2 0 0 0,38-5 0 0 0,-50 8 13 0 0,0 1 1 0 0,0 0 0 0 0,-1 0-1 0 0,1 0 1 0 0,0 1-1 0 0,0 0 1 0 0,-1 0 0 0 0,1 1-1 0 0,0 0 1 0 0,-1 0-1 0 0,1 0 1 0 0,-1 0-1 0 0,6 4 1 0 0,-6-2 8 0 0,-1-1 1 0 0,0 0-1 0 0,-1 1 0 0 0,1-1 1 0 0,-1 1-1 0 0,1 0 0 0 0,-1 1 1 0 0,0-1-1 0 0,0 0 0 0 0,-1 1 1 0 0,0 0-1 0 0,1-1 1 0 0,-2 1-1 0 0,4 9 0 0 0,-3-3 43 0 0,0 0 0 0 0,-1 0 0 0 0,0 0 0 0 0,-1 0 0 0 0,0 0 0 0 0,-1 0 0 0 0,0 0 0 0 0,0 0-1 0 0,-2 0 1 0 0,1-1 0 0 0,-7 18 0 0 0,1-8 35 0 0,0-1-1 0 0,-1 1 1 0 0,-2-2-1 0 0,1 1 1 0 0,-16 18-1 0 0,4-12-58 0 0,-1 0-1 0 0,-1-1 1 0 0,-2-1-1 0 0,0-1 0 0 0,-1-1 1 0 0,-1-2-1 0 0,-1-1 1 0 0,-59 28-1 0 0,74-40-65 0 0,0-1 0 0 0,0-1-1 0 0,0 0 1 0 0,-17 2 0 0 0,-58 4-445 0 0,41-6-52 0 0,-146 9-3076 0 0,170-9 2144 0 0,4 1-272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17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14 8287 0 0,'0'0'639'0'0,"-2"-1"-415"0"0,-2-1 60 0 0,0 0 0 0 0,0 0 0 0 0,0 1 1 0 0,0-1-1 0 0,0 1 0 0 0,0 0 0 0 0,0 0 0 0 0,0 1 0 0 0,-1-1 0 0 0,1 1 0 0 0,0 0 1 0 0,0 0-1 0 0,-7 1 0 0 0,-7 2 2300 0 0,-35 11 1 0 0,6-2-2557 0 0,-41 8 253 0 0,-140 50 0 0 0,213-65-262 0 0,0 2 0 0 0,1 0 0 0 0,-1 1 1 0 0,2 0-1 0 0,-1 1 0 0 0,1 1 0 0 0,1 0 0 0 0,0 0 0 0 0,0 1 0 0 0,-19 25 0 0 0,20-21 80 0 0,0 1 0 0 0,1 1-1 0 0,1 0 1 0 0,1 0 0 0 0,0 1 0 0 0,1 0-1 0 0,1 0 1 0 0,-6 34 0 0 0,5-12 48 0 0,2-1 1 0 0,1 1 0 0 0,3-1-1 0 0,1 1 1 0 0,6 48-1 0 0,-5-78-132 0 0,1 1-1 0 0,1-1 1 0 0,0 1-1 0 0,0-1 1 0 0,1 0 0 0 0,0 0-1 0 0,1-1 1 0 0,0 1-1 0 0,0-1 1 0 0,1 0 0 0 0,7 9-1 0 0,-7-13-179 0 0,-1 1-1 0 0,0-1 1 0 0,1 0 0 0 0,0-1-1 0 0,0 1 1 0 0,13 6 0 0 0,-12-8-506 0 0,-1 0 0 0 0,1-1 0 0 0,0 1 0 0 0,0-1 0 0 0,1-1 1 0 0,-1 1-1 0 0,13 0 0 0 0,18-3-5572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1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1019 10367 0 0,'0'0'472'0'0,"0"0"-9"0"0,0 0-120 0 0,0 0 586 0 0,0 0 287 0 0,0-2 57 0 0,1-5-896 0 0,0 0 0 0 0,0 0 0 0 0,0 0 0 0 0,1 0 0 0 0,0 1-1 0 0,1-1 1 0 0,-1 1 0 0 0,7-12 0 0 0,36-52 676 0 0,-31 50-775 0 0,24-38 73 0 0,15-22 288 0 0,100-117 0 0 0,140-84-208 0 0,-279 268-430 0 0,113-114-421 0 0,-55 52 220 0 0,-56 55 100 0 0,-13 16 27 0 0,-7 18 65 0 0,3-12 13 0 0,-81 264 378 0 0,73-224-310 0 0,1 0 0 0 0,2 0 0 0 0,2 1 0 0 0,2 63 0 0 0,4-37-66 0 0,1 5 22 0 0,18 123-1 0 0,-17-184-92 0 0,0 0 0 0 0,1 0 0 0 0,0-1 0 0 0,1 1-1 0 0,10 14 1 0 0,2 6-95 0 0,-17-31-175 0 0,-1-2-600 0 0,0 0-260 0 0,0 0-57 0 0,0 0-1 0 0,0 0 44 0 0,0 0 21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1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2303 0 0,'0'0'658'0'0,"0"0"1919"0"0,0 0 838 0 0,0 3 163 0 0,0 10 1761 0 0,3-11-4804 0 0,4 2-371 0 0,1 0 0 0 0,0 0 1 0 0,-1-1-1 0 0,1 0 1 0 0,1-1-1 0 0,-1 0 0 0 0,0 0 1 0 0,1 0-1 0 0,-1-1 1 0 0,0-1-1 0 0,1 1 0 0 0,10-2 1 0 0,16-1 164 0 0,55-12-1 0 0,-62 8-846 0 0,0-2 0 0 0,45-20-1 0 0,-69 26 289 0 0,23-10-6745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18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87 10591 0 0,'0'0'819'0'0,"0"0"-296"0"0,0 0 737 0 0,0 0 380 0 0,0 0 78 0 0,-2 2-206 0 0,-11 10-1285 0 0,2 1 0 0 0,0 0 0 0 0,0 0 0 0 0,-11 20 0 0 0,-6 12-62 0 0,-7 14 74 0 0,-6 31 208 0 0,35-75-359 0 0,1 1-1 0 0,1 0 1 0 0,0 0 0 0 0,-1 16-1 0 0,3-16 31 0 0,1-1 1 0 0,2 27-1 0 0,0-35-55 0 0,0-1-1 0 0,0 0 1 0 0,0 0 0 0 0,1 1-1 0 0,0-1 1 0 0,0-1 0 0 0,1 1-1 0 0,-1 0 1 0 0,6 8 0 0 0,-5-11-4 0 0,0 0 1 0 0,-1-1-1 0 0,1 1 1 0 0,0-1-1 0 0,1 1 1 0 0,-1-1-1 0 0,0 0 1 0 0,1 0-1 0 0,-1 0 1 0 0,1-1-1 0 0,-1 1 1 0 0,1-1-1 0 0,0 0 1 0 0,0 0-1 0 0,0-1 1 0 0,-1 1-1 0 0,1-1 1 0 0,6 1-1 0 0,7-1 200 0 0,0 0-1 0 0,30-5 1 0 0,-24 1-90 0 0,0 0 0 0 0,0-1 0 0 0,-1-2-1 0 0,0 0 1 0 0,27-13 0 0 0,-37 14-98 0 0,-1 0 0 0 0,1-1-1 0 0,-2 0 1 0 0,1-1 0 0 0,-1 0 0 0 0,0-1 0 0 0,-1 0 0 0 0,1 0-1 0 0,-2-1 1 0 0,15-22 0 0 0,-8 8 36 0 0,-2-1 1 0 0,20-50-1 0 0,-28 60-103 0 0,0-1 0 0 0,-1 0 0 0 0,-1 0 0 0 0,-1 0 0 0 0,0-1 0 0 0,0-23-1 0 0,-4 8-557 0 0,-1 0 0 0 0,-10-44 0 0 0,-3 18-7617 0 0,11 44 1399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18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44 10135 0 0,'64'-41'2836'0'0,"-63"40"-862"0"0,-1 1 90 0 0,4 0 227 0 0,-3 0-2273 0 0,-1-1 0 0 0,0 1 0 0 0,1 0 0 0 0,-1 0 0 0 0,0 0 0 0 0,1 0 0 0 0,-1 0 0 0 0,1 0 0 0 0,-1 0 0 0 0,1 0 0 0 0,-1 0 0 0 0,0 0 0 0 0,1 0 0 0 0,-1 0 0 0 0,1 0 0 0 0,-1 0 0 0 0,0 0 0 0 0,1 1 0 0 0,-1-1 0 0 0,1 0 0 0 0,-1 0 0 0 0,0 0 0 0 0,1 1 0 0 0,-1-1 0 0 0,0 0 0 0 0,1 0 0 0 0,-1 1 0 0 0,0-1 0 0 0,1 4-16 0 0,0-1 1 0 0,-1 0 0 0 0,1 0-1 0 0,-1 1 1 0 0,0-1-1 0 0,0 1 1 0 0,-1-1 0 0 0,1 0-1 0 0,0 1 1 0 0,-1-1-1 0 0,0 0 1 0 0,0 0 0 0 0,0 0-1 0 0,0 1 1 0 0,-3 3-1 0 0,-3 7-49 0 0,-20 27-1 0 0,14-22 102 0 0,-106 186 891 0 0,54-63-471 0 0,55-116-493 0 0,2 0 1 0 0,0 0 0 0 0,-6 46-1 0 0,13-70-165 0 0,2-2 175 0 0,-1 0 0 0 0,0 1 0 0 0,0-1 0 0 0,1 0 0 0 0,-1 0 0 0 0,0 0 0 0 0,0 0 0 0 0,0 1 0 0 0,1-1 0 0 0,-1 0 0 0 0,0 0 0 0 0,0 1 0 0 0,0-1 0 0 0,0 0 0 0 0,0 0 0 0 0,1 1 0 0 0,-1-1 0 0 0,0 0 0 0 0,0 1 0 0 0,0-1 0 0 0,0 0 0 0 0,0 0 0 0 0,0 1 0 0 0,0 0-66 0 0,0-1 1 0 0,0 0-1 0 0,0 0 1 0 0,0 1-1 0 0,0-1 1 0 0,0 0-1 0 0,0 1 1 0 0,0-1-1 0 0,0 0 1 0 0,1 0 0 0 0,-1 1-1 0 0,0-1 1 0 0,0 0-1 0 0,0 0 1 0 0,0 1-1 0 0,0-1 1 0 0,1 0-1 0 0,-1 0 1 0 0,0 0-1 0 0,0 1 1 0 0,1-1-1 0 0,-1 0 1 0 0,0 0-1 0 0,0 0-1713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1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168 203 1839 0 0,'0'-2'83'0'0,"0"0"-94"0"0,0 0-1 0 0,-1 0 1 0 0,1 0 0 0 0,-1 0-1 0 0,1 0 1 0 0,-1 0-1 0 0,0 0 1 0 0,1 0-1 0 0,-1 0 1 0 0,0 0 0 0 0,0 0-1 0 0,0 0 1 0 0,-1 1-1 0 0,1-1 1 0 0,0 1 0 0 0,-1-1-1 0 0,1 1 1 0 0,-4-3-1 0 0,-13-8 1182 0 0,-3 3 4197 0 0,20 9-1895 0 0,1 0-417 0 0,0 0-1874 0 0,0 0-822 0 0,0 0-167 0 0,0 0-8 0 0,0-2-127 0 0,0 1 0 0 0,0 0 0 0 0,1-1 0 0 0,-1 1 0 0 0,0 0 1 0 0,1 0-1 0 0,-1-1 0 0 0,1 1 0 0 0,1-2 0 0 0,-2 3-48 0 0,3-5 88 0 0,1 0 1 0 0,0-1 0 0 0,0 1 0 0 0,1 1-1 0 0,-1-1 1 0 0,1 1 0 0 0,0-1-1 0 0,0 1 1 0 0,1 1 0 0 0,9-6 0 0 0,5-2 258 0 0,37-12 1 0 0,-30 13-75 0 0,1 1 0 0 0,30-5 0 0 0,-48 12-207 0 0,0 0 0 0 0,0 1-1 0 0,0 0 1 0 0,0 1 0 0 0,1 0 0 0 0,-1 1 0 0 0,0 0 0 0 0,0 1-1 0 0,15 3 1 0 0,-19-2-25 0 0,1 0 0 0 0,-1 0 0 0 0,1 1-1 0 0,-1-1 1 0 0,0 1 0 0 0,0 1 0 0 0,-1-1 0 0 0,1 1-1 0 0,-1 0 1 0 0,0 0 0 0 0,-1 0 0 0 0,1 1 0 0 0,-1 0-1 0 0,4 7 1 0 0,-3-5 29 0 0,-1-1-1 0 0,-1 1 0 0 0,0 0 1 0 0,0 0-1 0 0,0 0 1 0 0,-1 0-1 0 0,-1 1 1 0 0,1-1-1 0 0,-1 0 0 0 0,-1 1 1 0 0,0 13-1 0 0,-1-10-19 0 0,-1-1-1 0 0,-1 1 1 0 0,0-1-1 0 0,0 1 1 0 0,-1-1-1 0 0,-1 0 0 0 0,0-1 1 0 0,-1 1-1 0 0,1-1 1 0 0,-2 0-1 0 0,0-1 1 0 0,0 1-1 0 0,-12 11 1 0 0,15-17-98 0 0,-1-1 1 0 0,0 0 0 0 0,0 0-1 0 0,0 0 1 0 0,0 0 0 0 0,0-1 0 0 0,0 0-1 0 0,-1 0 1 0 0,1 0 0 0 0,-1-1-1 0 0,-10 2 1 0 0,-6-1-212 0 0,-40-2 0 0 0,32-1 122 0 0,10 1 26 0 0,-7 0-224 0 0,-34 4 1 0 0,59-4 235 0 0,2 0-117 0 0,-1 0 141 0 0,1 0 0 0 0,-1 0 0 0 0,1 0 0 0 0,-1 1 0 0 0,1-1-1 0 0,-1 0 1 0 0,1 0 0 0 0,0 0 0 0 0,-1 0 0 0 0,1 1 0 0 0,-1-1 0 0 0,1 0 0 0 0,0 0-1 0 0,-1 1 1 0 0,1-1 0 0 0,0 0 0 0 0,-1 1 0 0 0,1-1 0 0 0,0 1 0 0 0,0-1-1 0 0,-1 0 1 0 0,1 1 0 0 0,18 5-64 0 0,0-1 0 0 0,0-1 0 0 0,1-1 0 0 0,25 2 1 0 0,36 5 156 0 0,-70-7-27 0 0,0-1 0 0 0,0 1 0 0 0,-1 1 1 0 0,1-1-1 0 0,15 10 0 0 0,-24-12 2 0 0,4 2 18 0 0,0 0-1 0 0,0 0 1 0 0,8 8 0 0 0,-11-9 3 0 0,-1 0 0 0 0,1 0 1 0 0,-1 0-1 0 0,1 0 1 0 0,-1 1-1 0 0,0-1 0 0 0,0 0 1 0 0,0 1-1 0 0,0-1 0 0 0,0 1 1 0 0,0 3-1 0 0,1 8 150 0 0,0 0 0 0 0,-2-1 0 0 0,0 1 0 0 0,0 0 1 0 0,-1 0-1 0 0,-1-1 0 0 0,0 1 0 0 0,-1-1 0 0 0,0 1 0 0 0,-1-1 0 0 0,-1 0 0 0 0,0-1 0 0 0,-1 1 0 0 0,-7 11 0 0 0,4-8 60 0 0,5-8-104 0 0,0 0 0 0 0,-1 0 0 0 0,0-1 1 0 0,0 1-1 0 0,-1-1 0 0 0,0 0 1 0 0,-11 9-1 0 0,5-8-44 0 0,0 0-1 0 0,0 0 1 0 0,-1-1 0 0 0,1-1 0 0 0,-2 0 0 0 0,-14 4 0 0 0,-8 0 117 0 0,-42 7 0 0 0,45-11-151 0 0,0-2-1 0 0,-58 2 0 0 0,87-7-92 0 0,-1 1 0 0 0,1-1 0 0 0,-1 1 0 0 0,0-1 0 0 0,1-1 0 0 0,0 1 0 0 0,-1-1 0 0 0,-4-2-1 0 0,8 4-30 0 0,1 0 0 0 0,0-1 0 0 0,-1 1-1 0 0,1-1 1 0 0,0 1 0 0 0,-1-1 0 0 0,1 1-1 0 0,0-1 1 0 0,-1 1 0 0 0,1-1-1 0 0,0 1 1 0 0,0-1 0 0 0,0 1 0 0 0,-1-1-1 0 0,1 1 1 0 0,0-1 0 0 0,0 0-1 0 0,0 1 1 0 0,0-1 0 0 0,0 1 0 0 0,0-1-1 0 0,0 0 1 0 0,0-1-173 0 0,1-13-908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4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8 273 11975 0 0,'0'0'547'0'0,"0"0"-11"0"0,-8-2 1521 0 0,125-26 3171 0 0,-101 25-4799 0 0,0 0 0 0 0,0 2 1 0 0,0-1-1 0 0,0 2 0 0 0,0 0 0 0 0,23 4 0 0 0,64 17-255 0 0,19 4-175 0 0,-95-21 1 0 0,1-1-1 0 0,42-2 1 0 0,-31-4 0 0 0,78-15 0 0 0,36-22 0 0 0,-101 23-669 0 0,-2-2-1 0 0,72-37 1 0 0,86-65-1339 0 0,-179 104 1864 0 0,-27 17-597 0 0,-12 10-1283 0 0,6-7 1105 0 0,-12 14-4877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19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46 12407 0 0,'1'-2'566'0'0,"0"0"-517"0"0,1-1 0 0 0,0 0 0 0 0,0 1 0 0 0,0-1 0 0 0,0 1-1 0 0,1 0 1 0 0,-1 0 0 0 0,0-1 0 0 0,1 2 0 0 0,0-1 0 0 0,-1 0 0 0 0,1 0 0 0 0,0 1 0 0 0,0 0 0 0 0,0-1 0 0 0,0 1 0 0 0,0 0 0 0 0,4 0 0 0 0,7-2 35 0 0,0 1 0 0 0,28 0-1 0 0,-29 1 68 0 0,-4 2-60 0 0,0-1 0 0 0,1 1 1 0 0,-1 1-1 0 0,0-1 0 0 0,0 2 1 0 0,0-1-1 0 0,15 7 0 0 0,-5 0 445 0 0,0 1-1 0 0,23 15 1 0 0,-18-8-20 0 0,-1 2 0 0 0,0 0 1 0 0,-2 2-1 0 0,0 0 0 0 0,21 29 0 0 0,80 127 527 0 0,-97-137-949 0 0,30 66 0 0 0,-47-85-83 0 0,0 0 1 0 0,-1 0-1 0 0,-2 0 1 0 0,0 1 0 0 0,3 34-1 0 0,-6-30-14 0 0,-2 0 0 0 0,-1 0 0 0 0,-2 0 1 0 0,0-1-1 0 0,-2 1 0 0 0,0-1 0 0 0,-15 41 0 0 0,6-31-24 0 0,-1-1-1 0 0,-1-1 1 0 0,-2 0 0 0 0,-39 52-1 0 0,38-63 28 0 0,-1-1 0 0 0,-1 0 0 0 0,0-2 0 0 0,-39 26 0 0 0,48-37-208 0 0,-1 0 1 0 0,0 0-1 0 0,0-1 0 0 0,-1-1 0 0 0,1 0 0 0 0,-1-1 1 0 0,-1-1-1 0 0,-25 5 0 0 0,16-6-610 0 0,1 0 0 0 0,-1-2 0 0 0,0-1 0 0 0,-41-5 0 0 0,25 2-366 0 0,21 1 558 0 0,-20-3 0 0 0,22 1 294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20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1839 0 0,'0'0'488'0'0,"0"0"1378"0"0,0 0 600 0 0,0 0 118 0 0,0 0-141 0 0,0 0-706 0 0,0 0-305 0 0,0 0-65 0 0,3 0-111 0 0,187-26 2346 0 0,51-4-4067 0 0,-234 29 177 0 0,1 1-1 0 0,-1-1 1 0 0,1 2 0 0 0,-1-1-1 0 0,1 1 1 0 0,-1 0-1 0 0,1 1 1 0 0,-1 0 0 0 0,10 4-1 0 0,-16-6 207 0 0,-1 0 1 0 0,1 1-1 0 0,-1-1 0 0 0,1 0 0 0 0,-1 1 0 0 0,1-1 1 0 0,-1 0-1 0 0,0 1 0 0 0,1-1 0 0 0,-1 1 0 0 0,0-1 0 0 0,1 1 1 0 0,-1-1-1 0 0,0 1 0 0 0,0-1 0 0 0,1 1 0 0 0,-1-1 1 0 0,0 1-1 0 0,0-1 0 0 0,0 1 0 0 0,0-1 0 0 0,0 1 1 0 0,0 0-1 0 0,0 0 0 0 0,1 1-527 0 0,-1 11-4949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2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12895 0 0,'0'0'595'0'0,"0"0"-18"0"0,0 0-131 0 0,0 0 819 0 0,0 0 396 0 0,2 2 78 0 0,2 1-1561 0 0,0 0-1 0 0,0 0 1 0 0,0-1 0 0 0,1 1-1 0 0,-1-1 1 0 0,0 0 0 0 0,1 0 0 0 0,0-1-1 0 0,-1 1 1 0 0,1-1 0 0 0,0 0 0 0 0,0 0-1 0 0,0-1 1 0 0,0 1 0 0 0,0-1-1 0 0,9-1 1 0 0,13-5-286 0 0,47-17 0 0 0,-26 6-1340 0 0,-12 4-3597 0 0,0-3-1622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2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9 10135 0 0,'-2'-1'464'0'0,"0"0"-401"0"0,-1 0 0 0 0,0 0 0 0 0,0 0 0 0 0,1 0 0 0 0,-1 0 0 0 0,0 1 1 0 0,0-1-1 0 0,0 1 0 0 0,-4 0 0 0 0,5 0-47 0 0,0 0 0 0 0,1 1 1 0 0,-1 0-1 0 0,0-1 1 0 0,0 1-1 0 0,0 0 1 0 0,0 0-1 0 0,1 0 1 0 0,-1 0-1 0 0,0 0 0 0 0,1 0 1 0 0,-1 0-1 0 0,1 1 1 0 0,-1-1-1 0 0,-2 4 1 0 0,-1 1 604 0 0,0 1 0 0 0,0 0 0 0 0,1 1 0 0 0,0-1 0 0 0,0 1 0 0 0,0-1 0 0 0,-2 10 0 0 0,-13 61 1949 0 0,5-18-2674 0 0,-3-4 104 0 0,-3 0 0 0 0,-39 79 0 0 0,-8 2 48 0 0,-34 61-248 0 0,76-150-72 0 0,-3 6-4964 0 0,12-30-464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2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58 325 9215 0 0,'-46'-43'992'0'0,"45"42"-920"0"0,0 0 1 0 0,0 0-1 0 0,0 0 0 0 0,0 0 0 0 0,1 0 0 0 0,-1 0 0 0 0,0 0 0 0 0,0 0 1 0 0,1 0-1 0 0,-1 0 0 0 0,1 0 0 0 0,-1-1 0 0 0,1 1 0 0 0,0 0 0 0 0,-1 0 0 0 0,1-1 1 0 0,0 1-1 0 0,0 0 0 0 0,0 0 0 0 0,0-1 0 0 0,0 1 0 0 0,0 0 0 0 0,0-1 1 0 0,0 1-1 0 0,0 0 0 0 0,1 0 0 0 0,-1-1 0 0 0,0 1 0 0 0,1 0 0 0 0,-1 0 0 0 0,1 0 1 0 0,0 0-1 0 0,-1-1 0 0 0,1 1 0 0 0,0 0 0 0 0,1-1 0 0 0,3-4 556 0 0,1 1 0 0 0,0 0 0 0 0,0 0 0 0 0,0 1 0 0 0,8-5 0 0 0,-2 1-233 0 0,27-17 36 0 0,80-37-1 0 0,48-7 107 0 0,-144 61-326 0 0,0 0 0 0 0,0 2 0 0 0,1 0 0 0 0,0 2 1 0 0,0 0-1 0 0,41 0 0 0 0,-53 4-86 0 0,-1 1 0 0 0,0 0 0 0 0,1 1 0 0 0,-1 0 0 0 0,0 1 0 0 0,0 0 0 0 0,0 0 0 0 0,0 1 0 0 0,-1 1 0 0 0,1 0-1 0 0,-1 0 1 0 0,0 1 0 0 0,-1 0 0 0 0,1 1 0 0 0,-1 0 0 0 0,10 10 0 0 0,-9-5-29 0 0,0 1 1 0 0,-1-1-1 0 0,0 1 0 0 0,-1 1 0 0 0,0 0 0 0 0,-1 0 1 0 0,-1 0-1 0 0,0 1 0 0 0,-1 0 0 0 0,-1 0 1 0 0,3 16-1 0 0,-4-14-69 0 0,0 1 0 0 0,-2-1 0 0 0,0 0 0 0 0,-1 1 0 0 0,0 0 0 0 0,-2-1 0 0 0,0 0 0 0 0,-1 1 0 0 0,-8 28 0 0 0,7-35-17 0 0,-1 0-1 0 0,0 0 0 0 0,-1-1 0 0 0,0 1 1 0 0,0-1-1 0 0,-1 0 0 0 0,-11 11 0 0 0,6-8-7 0 0,-1-1 1 0 0,0-1-1 0 0,-1 0 0 0 0,-20 13 0 0 0,-4-3-1 0 0,-2-1 0 0 0,-1-1 1 0 0,-43 12-1 0 0,49-19 38 0 0,1-2 0 0 0,-62 9 0 0 0,59-12-903 0 0,21-4-1949 0 0,-28 2 0 0 0,20-5-4553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2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49 5063 0 0,'0'0'390'0'0,"2"-2"-252"0"0,44-43 6208 0 0,-45 44-6182 0 0,-1 1-8 0 0,0 0 37 0 0,0 0 20 0 0,0 0 3 0 0,0 0 16 0 0,0 0 67 0 0,0 0 28 0 0,0 0 7 0 0,0 0-28 0 0,7 30 92 0 0,-8-27-363 0 0,1 1-1 0 0,-1-1 1 0 0,0 1-1 0 0,0-1 1 0 0,0 1 0 0 0,0-1-1 0 0,-1 0 1 0 0,1 0-1 0 0,-1 0 1 0 0,0 0-1 0 0,0 0 1 0 0,0 0-1 0 0,-4 4 1 0 0,-6 6 115 0 0,-19 15 0 0 0,23-21-78 0 0,-40 37 111 0 0,2 2-1 0 0,1 2 0 0 0,3 2 1 0 0,-55 84-1 0 0,78-99-182 0 0,1 2 0 0 0,2 0 0 0 0,2 1 0 0 0,-11 42 0 0 0,21-67-3 0 0,1 0 0 0 0,0 1-1 0 0,1-1 1 0 0,-1 19 0 0 0,3-26 20 0 0,0 0 0 0 0,1 0 0 0 0,0 0 0 0 0,0 0-1 0 0,0 0 1 0 0,1 0 0 0 0,0 0 0 0 0,0 0 0 0 0,0 0 0 0 0,1-1 0 0 0,6 10 0 0 0,1-1 215 0 0,0-1 1 0 0,1 0-1 0 0,1-1 0 0 0,0 0 1 0 0,1-1-1 0 0,0 0 0 0 0,1-1 1 0 0,0 0-1 0 0,0-1 0 0 0,1-1 1 0 0,29 12-1 0 0,-41-19-255 0 0,1 0 0 0 0,-1 0 0 0 0,0 0 1 0 0,1 0-1 0 0,-1-1 0 0 0,1 0 0 0 0,-1 1 1 0 0,5-2-1 0 0,-6 1-587 0 0,0 0 0 0 0,1 0 1 0 0,-1-1-1 0 0,0 0 1 0 0,0 1-1 0 0,0-1 0 0 0,1 0 1 0 0,3-2-1 0 0,8-8-5337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26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22 858 5983 0 0,'-1'2'464'0'0,"1"-1"-279"0"0,0 1 0 0 0,0-1 0 0 0,-1 1 0 0 0,1-1 0 0 0,-1 1 0 0 0,1-1 0 0 0,-1 0 0 0 0,1 1 0 0 0,-1-1 0 0 0,0 0 0 0 0,0 1 0 0 0,0-1-1 0 0,0 0 1 0 0,0 0 0 0 0,0 0 0 0 0,0 0 0 0 0,0 0 0 0 0,0 0 0 0 0,-2 2 0 0 0,0-2-132 0 0,1 1 1137 0 0,2-2-384 0 0,0 0-172 0 0,0 0-33 0 0,0 0 8 0 0,0 0 66 0 0,0 0 28 0 0,0 0 7 0 0,5-15 442 0 0,1 4-910 0 0,0-1 0 0 0,1 1 0 0 0,1 1 0 0 0,9-12 0 0 0,-1 1-133 0 0,39-45 53 0 0,81-76 0 0 0,-74 80-125 0 0,-42 41-36 0 0,86-91-35 0 0,-80 82-190 0 0,41-62 0 0 0,-49 62 62 0 0,3-1-57 0 0,-2-1 1 0 0,-2 0-1 0 0,16-42 1 0 0,-28 62 193 0 0,-3 9 19 0 0,0-1-1 0 0,-1 1 0 0 0,1-1 0 0 0,-1 0 0 0 0,0 0 0 0 0,0 0 0 0 0,-1 0 0 0 0,1-7 0 0 0,-1 2-21 0 0,0 7-46 0 0,0 2-2 0 0,5 21-28 0 0,0-3 97 0 0,-4-2 4 0 0,-1 0 0 0 0,0 0 0 0 0,-2 0 0 0 0,1-1 0 0 0,-2 1 0 0 0,-6 22 0 0 0,-38 89 418 0 0,38-105-300 0 0,-19 45 207 0 0,-17 43 233 0 0,37-86-439 0 0,0 0-1 0 0,-6 41 1 0 0,-23 194 90 0 0,35-238-227 0 0,-4 18-908 0 0,5-37 487 0 0,1-2-750 0 0,0 0-326 0 0,0 0-715 0 0,0 0-2606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2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9671 0 0,'0'0'748'0'0,"0"2"-492"0"0,2 2-127 0 0,0 0 0 0 0,0 0 0 0 0,0 0-1 0 0,0-1 1 0 0,1 1 0 0 0,-1-1 0 0 0,1 0 0 0 0,0 0-1 0 0,0 0 1 0 0,0 0 0 0 0,1 0 0 0 0,-1-1-1 0 0,0 1 1 0 0,1-1 0 0 0,0 0 0 0 0,0 0-1 0 0,-1 0 1 0 0,1-1 0 0 0,0 1 0 0 0,0-1 0 0 0,0 0-1 0 0,1 0 1 0 0,-1 0 0 0 0,0-1 0 0 0,8 1-1 0 0,0-1 123 0 0,0-1 0 0 0,1 1-1 0 0,-1-2 1 0 0,1 0 0 0 0,-1 0-1 0 0,0-1 1 0 0,22-9 0 0 0,203-94 2414 0 0,-201 87-3075 0 0,-1 0-4008 0 0,-11 4-1529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2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6447 0 0,'-37'9'839'0'0,"29"-5"195"0"0,8 0 1703 0 0,13 5 2101 0 0,-3-4-5863 0 0,32 18 1810 0 0,-31-19-599 0 0,-1 2-1 0 0,1 0 1 0 0,10 7 0 0 0,-11-5-81 0 0,0 0 0 0 0,0 0-1 0 0,-1 0 1 0 0,0 2 0 0 0,0-1 0 0 0,-1 1 0 0 0,-1 0 0 0 0,0 0 0 0 0,0 1-1 0 0,10 22 1 0 0,-5 1 40 0 0,-1 0-1 0 0,-2 0 1 0 0,-1 1 0 0 0,-1 0-1 0 0,-3 1 1 0 0,2 58-1 0 0,-10 7-8 0 0,-18 109-1 0 0,14-168-102 0 0,-2 0-1 0 0,-26 70 1 0 0,27-88 2 0 0,-2 7 42 0 0,-2-1-1 0 0,-1 0 1 0 0,-32 52-1 0 0,36-68-257 0 0,0-1 0 0 0,0 0 0 0 0,-1 0 0 0 0,-1-1 0 0 0,0-1 0 0 0,-1 0 0 0 0,0 0 0 0 0,-1-2 0 0 0,-20 12 0 0 0,10-6-492 0 0,18-11 268 0 0,-1 0 1 0 0,0 0-1 0 0,0-1 1 0 0,-10 4-1 0 0,15-6 200 0 0,-1-1-1 0 0,1 1 0 0 0,-1-1 0 0 0,1 0 1 0 0,-1 0-1 0 0,-4-1 0 0 0,5 1-498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2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5983 0 0,'0'0'464'0'0,"0"0"-50"0"0,1 3 923 0 0,0-1-731 0 0,-1 0 0 0 0,1 1 1 0 0,1-1-1 0 0,-1 0 0 0 0,0 0 0 0 0,0 0 1 0 0,1 0-1 0 0,2 3 0 0 0,-2-4-490 0 0,0 0 0 0 0,0 1 0 0 0,-1-1 0 0 0,1 0 0 0 0,0 0 0 0 0,0 0 0 0 0,0-1 0 0 0,0 1 0 0 0,0 0 0 0 0,1-1 0 0 0,-1 0 0 0 0,0 1 0 0 0,0-1 0 0 0,0 0 0 0 0,4 0 0 0 0,23-1 484 0 0,0-1-1 0 0,0-2 1 0 0,33-8 0 0 0,84-29 777 0 0,-2 0-317 0 0,-88 27-762 0 0,-32 7-254 0 0,0 1 0 0 0,1 1-1 0 0,0 1 1 0 0,49-1 0 0 0,-72 5-509 0 0,-2 0-14 0 0,0 0-166 0 0,0 0-696 0 0,-2 2-311 0 0,-10 5-62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08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1 910 8287 0 0,'0'0'191'0'0,"0"0"26"0"0,0 0 9 0 0,1-1-34 0 0,5-2-124 0 0,0 0-1 0 0,0 0 1 0 0,0-1 0 0 0,-1 0 0 0 0,1 0 0 0 0,-1 0-1 0 0,0-1 1 0 0,0 1 0 0 0,0-1 0 0 0,4-8 0 0 0,5-7 489 0 0,18-34 0 0 0,-8 12-299 0 0,168-228-258 0 0,19 15 0 0 0,-179 219 0 0 0,0 2 0 0 0,72-58 0 0 0,-93 84 170 0 0,1 0 0 0 0,-1 1-1 0 0,2 1 1 0 0,17-8-1 0 0,-24 12-90 0 0,-1 0 0 0 0,1 0 0 0 0,-1 1 0 0 0,1-1 0 0 0,0 1-1 0 0,-1 1 1 0 0,1-1 0 0 0,0 1 0 0 0,0 0 0 0 0,0 0 0 0 0,-1 1 0 0 0,1 0-1 0 0,6 1 1 0 0,-10-1-6 0 0,1 1-1 0 0,0-1 0 0 0,0 1 1 0 0,0 0-1 0 0,-1 0 0 0 0,1 0 1 0 0,-1 0-1 0 0,0 0 0 0 0,1 1 1 0 0,-1-1-1 0 0,0 1 0 0 0,0-1 0 0 0,-1 1 1 0 0,1 0-1 0 0,0 0 0 0 0,-1-1 1 0 0,0 1-1 0 0,0 1 0 0 0,0-1 1 0 0,1 4-1 0 0,2 7 80 0 0,-1 0 1 0 0,-1 0-1 0 0,0 17 0 0 0,-1-3-146 0 0,-2 1 1 0 0,-6 36-1 0 0,1-14-9 0 0,-2 15 3 0 0,-4 0 0 0 0,-2 0 0 0 0,-23 65 0 0 0,22-90 0 0 0,-2 0 0 0 0,-27 48 0 0 0,-53 70 0 0 0,63-104 135 0 0,21-32 64 0 0,-1-1 0 0 0,-1-1 0 0 0,-32 37 0 0 0,43-54-101 0 0,-22 22 253 0 0,-1-1 0 0 0,-49 36 0 0 0,67-54-320 0 0,-1-1 1 0 0,0-1-1 0 0,-1 0 1 0 0,1 0-1 0 0,-1-1 1 0 0,0 0-1 0 0,0-1 1 0 0,0 0-1 0 0,-1-1 1 0 0,1 0-1 0 0,-1-1 0 0 0,-19 0 1 0 0,26-1 31 0 0,1 0 1 0 0,0-1-1 0 0,0 1 0 0 0,0-1 1 0 0,0 0-1 0 0,0-1 1 0 0,0 1-1 0 0,1-1 0 0 0,-1 0 1 0 0,0 1-1 0 0,1-2 0 0 0,-1 1 1 0 0,1 0-1 0 0,-1-1 1 0 0,1 1-1 0 0,0-1 0 0 0,0 0 1 0 0,1 0-1 0 0,-1 0 1 0 0,0-1-1 0 0,1 1 0 0 0,0 0 1 0 0,0-1-1 0 0,0 0 0 0 0,0 1 1 0 0,-1-7-1 0 0,0 1-78 0 0,0-1-1 0 0,1 0 1 0 0,0 1-1 0 0,1-1 1 0 0,0 0 0 0 0,0 0-1 0 0,1 0 1 0 0,1 1-1 0 0,0-1 1 0 0,2-11-1 0 0,-1 11-391 0 0,0 0-1 0 0,1 1 1 0 0,1-1-1 0 0,-1 1 0 0 0,10-15 1 0 0,0 1-5732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4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 11975 0 0,'0'0'267'0'0,"0"0"42"0"0,0 0 17 0 0,0 0-28 0 0,0 2-196 0 0,1 6-24 0 0,0 0 1 0 0,-1 0 0 0 0,-1 0-1 0 0,1 0 1 0 0,-1 0 0 0 0,-1 0-1 0 0,1 0 1 0 0,-4 10 0 0 0,-28 65 3126 0 0,19-49-2092 0 0,-100 208 2087 0 0,47-106-3232 0 0,26-52 32 0 0,12-27 0 0 0,-34 93 0 0 0,46-103 0 0 0,17-47-87 0 0,0 1 0 0 0,0-1 1 0 0,0 0-1 0 0,-1 0 0 0 0,1 0 0 0 0,0 1 0 0 0,0-1 0 0 0,0 0 0 0 0,0 0 1 0 0,0 1-1 0 0,0-1 0 0 0,0 0 0 0 0,0 0 0 0 0,0 1 0 0 0,0-1 0 0 0,0 0 1 0 0,0 0-1 0 0,0 1 0 0 0,0-1 0 0 0,0 0 0 0 0,1 0 0 0 0,-1 1 0 0 0,0-1 1 0 0,0 0-1 0 0,0 0 0 0 0,0 0 0 0 0,0 1 0 0 0,0-1 0 0 0,1 0 0 0 0,-1 0 0 0 0,0 0 1 0 0,0 1-1 0 0,0-1 0 0 0,1 0 0 0 0,-1 0 0 0 0,0 0 0 0 0,0 0 0 0 0,0 0 1 0 0,1 0-1 0 0,-1 1 0 0 0,0-1 0 0 0,0 0 0 0 0,1 0 0 0 0,-1 0 0 0 0,0 0 1 0 0,0 0-1 0 0,1 0 0 0 0,-1 0 0 0 0,0 0 0 0 0,0 0 0 0 0,1 0 0 0 0,-1 0 1 0 0,0 0-1 0 0,0 0 0 0 0,1 0 0 0 0,-1 0 0 0 0,0 0 0 0 0,0-1 0 0 0,0 1 1 0 0,1 0-1 0 0,-1 0 0 0 0,0 0 0 0 0,0 0 0 0 0,0 0 0 0 0,1-1 0 0 0,-1 1 1 0 0,0 0-1 0 0,14-5-6599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28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9215 0 0,'0'0'707'0'0,"0"0"-340"0"0,0 0 299 0 0,0 0 181 0 0,0 0 32 0 0,1 3-87 0 0,0-1-729 0 0,2 4 61 0 0,-1 0 1 0 0,1 1-1 0 0,-1 0 0 0 0,-1-1 0 0 0,1 1 0 0 0,-1 0 1 0 0,0 12-1 0 0,-3 20 538 0 0,-11 86 1244 0 0,-1-31-892 0 0,-11 57-349 0 0,-9-17-827 0 0,17-80-5491 0 0,17-51 74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28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4143 0 0,'0'0'319'0'0,"1"3"-210"0"0,-1 6 1299 0 0,1 1 0 0 0,-2-1-1 0 0,1 1 1 0 0,-4 15 0 0 0,1-9-242 0 0,-2-1 0 0 0,-6 18 0 0 0,-49 88 350 0 0,54-110-1465 0 0,-27 43 551 0 0,-12 25 288 0 0,-70 185 598 0 0,107-249-2164 0 0,-1 0 0 0 0,-1-1 0 0 0,-13 15 0 0 0,21-26 118 0 0,1-1-1733 0 0,1-2-3052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2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190 278 6911 0 0,'0'0'315'0'0,"0"0"-7"0"0,-2 1-199 0 0,-21 2 107 0 0,22-2 143 0 0,0-1-1 0 0,-1 0 0 0 0,1 0 0 0 0,0 0 0 0 0,-1 1 0 0 0,1-1 0 0 0,0 0 0 0 0,-1-1 1 0 0,1 1-1 0 0,0 0 0 0 0,0 0 0 0 0,-1 0 0 0 0,1-1 0 0 0,-2 0 0 0 0,1 0 565 0 0,2 1-203 0 0,1-3-44 0 0,6-10-452 0 0,0 1 0 0 0,1-1 1 0 0,0 1-1 0 0,1 0 0 0 0,0 1 1 0 0,1 0-1 0 0,0 1 0 0 0,1 0 0 0 0,14-10 1 0 0,15-9-135 0 0,60-32 0 0 0,-79 49-14 0 0,1 1 1 0 0,0 1 0 0 0,27-8 0 0 0,-40 15-2 0 0,0 1-1 0 0,1-1 1 0 0,-1 2 0 0 0,1-1 0 0 0,-1 2-1 0 0,1-1 1 0 0,-1 1 0 0 0,1 1-1 0 0,0-1 1 0 0,17 5 0 0 0,-23-4-4 0 0,1 1 0 0 0,-2-1 0 0 0,1 1 0 0 0,0 0 0 0 0,0 0 1 0 0,0 1-1 0 0,-1-1 0 0 0,0 1 0 0 0,1-1 0 0 0,-1 1 0 0 0,0 0 0 0 0,4 6 0 0 0,-3-3 6 0 0,0-1-1 0 0,0 2 0 0 0,-1-1 0 0 0,0 0 1 0 0,0 1-1 0 0,0 0 0 0 0,1 7 0 0 0,-1-1-9 0 0,0 1 0 0 0,-1 0-1 0 0,-1 0 1 0 0,0-1 0 0 0,-1 1-1 0 0,-1 0 1 0 0,-2 18 0 0 0,-1-11-11 0 0,-1 1-1 0 0,0-1 1 0 0,-2-1 0 0 0,0 1 0 0 0,-2-1 0 0 0,0-1 0 0 0,-1 1-1 0 0,-1-2 1 0 0,-1 1 0 0 0,0-2 0 0 0,-2 0 0 0 0,0 0-1 0 0,-24 22 1 0 0,32-33-56 0 0,-82 71-80 0 0,69-63 18 0 0,1 0 1 0 0,-2-2 0 0 0,-21 12 0 0 0,17-13-900 0 0,-1 0 0 0 0,0-1-1 0 0,0-2 1 0 0,-1 0 0 0 0,0-2 0 0 0,0-1 0 0 0,0 0-1 0 0,-43 0 1 0 0,8-2-1755 0 0,35-3-1160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2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20 3679 0 0,'3'-2'115'0'0,"-2"1"-67"0"0,0 1 0 0 0,0-1 1 0 0,0 0-1 0 0,-1 0 0 0 0,1 1 1 0 0,0-1-1 0 0,-1 0 1 0 0,1 0-1 0 0,-1 0 0 0 0,1 0 1 0 0,-1 0-1 0 0,1 0 0 0 0,-1 0 1 0 0,1 0-1 0 0,-1-1 0 0 0,1 0 2530 0 0,-1 2 904 0 0,-2 3 181 0 0,-22 29 634 0 0,14-20-4282 0 0,0 0-1 0 0,-16 13 1 0 0,-22 19-99 0 0,-47 37-13 0 0,64-57 63 0 0,-109 86-3 0 0,116-88 38 0 0,0 0 0 0 0,1 2 0 0 0,-26 36 0 0 0,44-53 1 0 0,0 1 0 0 0,0 0-1 0 0,1 1 1 0 0,0-1 0 0 0,0 1-1 0 0,1 0 1 0 0,0-1 0 0 0,0 1 0 0 0,-1 16-1 0 0,3-18 3 0 0,1 0 0 0 0,0-1 1 0 0,0 1-1 0 0,1 0 0 0 0,-1 0 0 0 0,2 0 0 0 0,-1-1 0 0 0,1 1 0 0 0,0 0 0 0 0,0-1 1 0 0,1 1-1 0 0,0-1 0 0 0,6 11 0 0 0,5 3-459 0 0,1 0 0 0 0,1-1 0 0 0,1 0 0 0 0,0-1 0 0 0,22 16 1 0 0,-23-23-3512 0 0,2-2-1110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2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11519 0 0,'0'0'528'0'0,"0"0"-16"0"0,0 3-140 0 0,-2 13 551 0 0,-1-1 0 0 0,-1 1 0 0 0,0-1-1 0 0,-1 0 1 0 0,-8 15 0 0 0,-40 74-847 0 0,31-64 355 0 0,-31 63-105 0 0,-55 98-2996 0 0,99-186 1286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30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85 236 6447 0 0,'0'0'298'0'0,"0"0"-10"0"0,-1 2-188 0 0,-7 17 409 0 0,5-15 958 0 0,3-4-375 0 0,0 0-71 0 0,0 0-340 0 0,0 0-147 0 0,2 1-29 0 0,0 1-357 0 0,1-1 0 0 0,-1 0 0 0 0,0 0 0 0 0,1 0 0 0 0,-1 0 0 0 0,1 0 0 0 0,-1-1 0 0 0,1 1 0 0 0,0-1 0 0 0,-1 1 0 0 0,1-1 1 0 0,-1 0-1 0 0,1 0 0 0 0,0 0 0 0 0,-1-1 0 0 0,1 1 0 0 0,3-1 0 0 0,-2 0-31 0 0,0-1 1 0 0,1 1-1 0 0,-1-1 1 0 0,0 0-1 0 0,0 0 1 0 0,0 0-1 0 0,0 0 1 0 0,0-1-1 0 0,6-5 1 0 0,15-11 343 0 0,4-3 7 0 0,-13 7-58 0 0,1 1 0 0 0,0 1 0 0 0,1 0 0 0 0,32-16 1 0 0,82-32 396 0 0,-91 43-658 0 0,-23 10-24 0 0,1 1 1 0 0,0 0 0 0 0,1 1-1 0 0,-1 2 1 0 0,25-4-1 0 0,-42 8-108 0 0,0 0 1 0 0,0 0-1 0 0,-1 0 0 0 0,1 0 0 0 0,0 0 1 0 0,0 0-1 0 0,-1 0 0 0 0,1 1 1 0 0,0-1-1 0 0,-1 1 0 0 0,1-1 0 0 0,-1 1 1 0 0,1 0-1 0 0,-1 0 0 0 0,1 0 0 0 0,-1 0 1 0 0,1 0-1 0 0,-1 0 0 0 0,0 0 0 0 0,1 0 1 0 0,-1 0-1 0 0,0 1 0 0 0,0-1 0 0 0,0 0 1 0 0,0 1-1 0 0,0-1 0 0 0,1 3 0 0 0,-1-1-7 0 0,0 0 0 0 0,0 0-1 0 0,0 0 1 0 0,0 1 0 0 0,0-1-1 0 0,-1 0 1 0 0,1 1 0 0 0,-1-1-1 0 0,0 0 1 0 0,0 1 0 0 0,-1-1-1 0 0,1 0 1 0 0,-2 6 0 0 0,-2 5 12 0 0,0-1 0 0 0,-1 0 0 0 0,0 0 0 0 0,-2 0 1 0 0,1 0-1 0 0,-1-1 0 0 0,-1-1 0 0 0,-16 20 0 0 0,3-9 29 0 0,0 0 0 0 0,-2-2 0 0 0,-26 18-1 0 0,35-28-23 0 0,-21 10-1 0 0,-3 2-4 0 0,7-4-176 0 0,-57 22-1 0 0,60-28 29 0 0,1 0 0 0 0,0 2 0 0 0,-29 20 0 0 0,34-19-629 0 0,20-13 462 0 0,2-2-123 0 0,0 0-52 0 0,0 0-11 0 0,0 0-17 0 0,0 0 463 0 0,1 0-1 0 0,-1 0 1 0 0,0 0-1 0 0,1 0 1 0 0,-1 0-1 0 0,0 0 1 0 0,0 0 0 0 0,1 0-1 0 0,-1 0 1 0 0,0 0-1 0 0,0 0 1 0 0,1 1-1 0 0,-1-1 1 0 0,0 0-1 0 0,0 0 1 0 0,1 0-1 0 0,-1 0 1 0 0,0 0-1 0 0,0 1 1 0 0,0-1-1 0 0,1 0 1 0 0,-1 0 0 0 0,0 1-1 0 0,0-1 1 0 0,1 0 3 0 0,-1 1 1 0 0,0-1-1 0 0,0 0 0 0 0,1 1 1 0 0,-1-1-1 0 0,0 0 1 0 0,1 0-1 0 0,-1 1 1 0 0,0-1-1 0 0,1 0 1 0 0,-1 0-1 0 0,0 0 1 0 0,1 1-1 0 0,-1-1 1 0 0,0 0-1 0 0,1 0 1 0 0,-1 0-1 0 0,1 0 1 0 0,-1 0-1 0 0,0 0 1 0 0,1 0-1 0 0,-1 0 0 0 0,1 0 1 0 0,-1 0-1 0 0,0 0 1 0 0,1 0-1 0 0,-1 0 1 0 0,1 0-1 0 0,-1 0 1 0 0,1-1-1 0 0,33-6-385 0 0,1-1 0 0 0,46-18 0 0 0,-70 22 535 0 0,0 0 0 0 0,0 1-1 0 0,0 1 1 0 0,0 0 0 0 0,1 0 0 0 0,-1 1 0 0 0,1 1 0 0 0,14 1 0 0 0,-19 0 10 0 0,1 0 1 0 0,0 1-1 0 0,0 0 1 0 0,-1 1-1 0 0,0-1 1 0 0,1 2-1 0 0,-1-1 1 0 0,0 1 0 0 0,0 0-1 0 0,-1 0 1 0 0,13 11-1 0 0,-18-14-98 0 0,0 1 0 0 0,-1-1 0 0 0,1 1 0 0 0,0-1 0 0 0,-1 1 0 0 0,1 0 0 0 0,-1 0 0 0 0,0-1 0 0 0,1 1 0 0 0,-1 0 0 0 0,0-1 0 0 0,0 1 0 0 0,0 0 0 0 0,0 0 0 0 0,0-1 0 0 0,-1 3 0 0 0,1 0 20 0 0,-1 2-5 0 0,0 0 0 0 0,-1 1 0 0 0,1-1 0 0 0,-1 0 0 0 0,0 0-1 0 0,-1 0 1 0 0,1 0 0 0 0,-1-1 0 0 0,-8 12 0 0 0,4-7 128 0 0,-1 0 0 0 0,0-1 0 0 0,-1 1 0 0 0,-11 9 0 0 0,-7 2 303 0 0,-1-1 0 0 0,-55 30 0 0 0,-66 21-326 0 0,112-55-75 0 0,-30 11 8 0 0,32-15-230 0 0,32-11 71 0 0,-1 0 1 0 0,1 0 0 0 0,-1 0 0 0 0,0 0-1 0 0,-6 0 1 0 0,7-1-255 0 0,3 0-409 0 0,0 0-178 0 0,0 0-1140 0 0,0 0-4405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3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0 1839 0 0,'0'0'570'0'0,"0"0"1718"0"0,-2 4 750 0 0,-38 133 4474 0 0,31-93-6403 0 0,-5 56 1 0 0,12-65-923 0 0,1 1 0 0 0,1-1 0 0 0,3 1 0 0 0,0-1 0 0 0,3 0 0 0 0,11 42 0 0 0,-7-44-105 0 0,2 0 0 0 0,1-1 0 0 0,2-1 0 0 0,20 33 0 0 0,-32-59-77 0 0,11 19 215 0 0,0 1 1 0 0,18 45-1 0 0,-29-61-100 0 0,0 0-1 0 0,-1 0 1 0 0,0 0-1 0 0,-1 0 1 0 0,0 0 0 0 0,0 0-1 0 0,-1 1 1 0 0,0-1-1 0 0,-1 0 1 0 0,0 0 0 0 0,0 0-1 0 0,-4 14 1 0 0,-2-5 53 0 0,1 0 0 0 0,-2-1 1 0 0,-1 0-1 0 0,0 0 0 0 0,-13 18 0 0 0,-5 2 63 0 0,-34 34 1 0 0,-113 90 1 0 0,91-88-179 0 0,71-62-152 0 0,-14 19 1 0 0,24-29-35 0 0,4 13-3362 0 0,2-13 1624 0 0,13 4-21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31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32 1839 0 0,'0'0'83'0'0,"-1"2"-6"0"0,-2 0-33 0 0,2 0-21 0 0,-1-1 0 0 0,1 0 0 0 0,-1 0 0 0 0,1-1 0 0 0,-1 1-1 0 0,1 0 1 0 0,-1 0 0 0 0,1-1 0 0 0,-1 1 0 0 0,0-1 0 0 0,0 1-1 0 0,1-1 1 0 0,-1 0 0 0 0,0 0 0 0 0,-3 0 0 0 0,3 0 2018 0 0,1 1 1215 0 0,-2 1-2702 0 0,-1 0 1238 0 0,4-1 6299 0 0,2-2-8050 0 0,24-1 1032 0 0,45-11 0 0 0,-15 0-514 0 0,114-9-1 0 0,-155 21-1270 0 0,-1 1 0 0 0,1 1 0 0 0,0 1 0 0 0,26 5 0 0 0,-38-6-960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3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43 5983 0 0,'0'0'274'0'0,"0"0"-6"0"0,0 2-172 0 0,-2 1-83 0 0,-1 1-34 0 0,-1 17 331 0 0,3-11 1037 0 0,1-10-963 0 0,0 1 1 0 0,1 0-1 0 0,-1 0 0 0 0,0-1 0 0 0,0 1 0 0 0,0 0 1 0 0,1-1-1 0 0,-1 1 0 0 0,0 0 0 0 0,1-1 0 0 0,-1 1 1 0 0,1 0-1 0 0,-1-1 0 0 0,1 1 0 0 0,-1-1 0 0 0,1 1 1 0 0,-1-1-1 0 0,1 1 0 0 0,-1-1 0 0 0,1 1 0 0 0,-1-1 1 0 0,2 1-1 0 0,11 1-278 0 0,0-5 435 0 0,0 1 0 0 0,-1-2 0 0 0,17-6 0 0 0,14-4 436 0 0,35-12-284 0 0,1 0-1826 0 0,-56 19-772 0 0,-1 0-4673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3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29 6447 0 0,'0'0'499'0'0,"0"0"-115"0"0,0 0 739 0 0,0 0 353 0 0,0 0 76 0 0,0 0-122 0 0,0 0-568 0 0,0 0-249 0 0,0 0-49 0 0,0 0-5 0 0,0 0 21 0 0,0 0 10 0 0,0 0 2 0 0,-2 1-45 0 0,2-1-501 0 0,0 0 0 0 0,0 1 0 0 0,-1-1 0 0 0,1 0 0 0 0,0 0 0 0 0,0 0 0 0 0,0 1 0 0 0,-1-1 0 0 0,1 0 0 0 0,0 0 0 0 0,0 0 0 0 0,0 1 0 0 0,0-1 0 0 0,-1 0 0 0 0,1 0 0 0 0,0 1 0 0 0,0-1 0 0 0,0 0 0 0 0,0 0 0 0 0,0 1 0 0 0,0-1 0 0 0,0 0 0 0 0,0 0 0 0 0,0 1 0 0 0,0-1 0 0 0,0 0 0 0 0,0 1 0 0 0,0-1 0 0 0,0 0 0 0 0,0 0 0 0 0,0 1 0 0 0,0-1 0 0 0,0 0 0 0 0,0 1 0 0 0,12 4 508 0 0,-4-4-528 0 0,0 1 1 0 0,0-2-1 0 0,0 1 1 0 0,0-1-1 0 0,0 0 0 0 0,8-2 1 0 0,51-10 215 0 0,-21 3-164 0 0,-1 2-78 0 0,-6 0 0 0 0,71-3 0 0 0,-102 10 4 0 0,-4 0 3 0 0,1 0 0 0 0,-1 0 0 0 0,0 1 0 0 0,0 0 0 0 0,0 0 0 0 0,1 0 1 0 0,-1 0-1 0 0,0 1 0 0 0,5 2 0 0 0,-8-4-5 0 0,-1 1 0 0 0,1-1 1 0 0,-1 1-1 0 0,1 0 0 0 0,-1-1 0 0 0,0 1 1 0 0,1-1-1 0 0,-1 1 0 0 0,0 0 0 0 0,1-1 1 0 0,-1 1-1 0 0,0 0 0 0 0,0-1 1 0 0,0 1-1 0 0,0 0 0 0 0,0-1 0 0 0,1 1 1 0 0,-1 0-1 0 0,0 0 0 0 0,-1-1 0 0 0,1 1 1 0 0,0 1-1 0 0,0-1-1 0 0,0 3 0 0 0,-1 0 0 0 0,0 0 0 0 0,0 0 1 0 0,0 0-1 0 0,0 0 0 0 0,0-1 0 0 0,-1 1 0 0 0,0 0 0 0 0,1-1 0 0 0,-2 1 0 0 0,1-1 0 0 0,0 0 0 0 0,0 0 1 0 0,-1 0-1 0 0,0 0 0 0 0,0 0 0 0 0,-4 3 0 0 0,-6 5 11 0 0,-2 0 1 0 0,-22 13-1 0 0,32-22-9 0 0,-36 19-120 0 0,-2-1 0 0 0,-68 21 0 0 0,79-30 50 0 0,-107 40-175 0 0,133-48 240 0 0,-21 5 15 0 0,27-8-13 0 0,0 0 0 0 0,0 0 1 0 0,0 0-1 0 0,0 0 0 0 0,0 0 1 0 0,0 0-1 0 0,0 1 0 0 0,0-1 1 0 0,0 0-1 0 0,0 0 0 0 0,0 0 1 0 0,0 0-1 0 0,0 0 0 0 0,0 0 0 0 0,0 0 1 0 0,0 0-1 0 0,0 0 0 0 0,0 0 1 0 0,0 0-1 0 0,0 0 0 0 0,0 0 1 0 0,0 1-1 0 0,0-1 0 0 0,0 0 0 0 0,0 0 1 0 0,0 0-1 0 0,0 0 0 0 0,0 0 1 0 0,0 0-1 0 0,0 0 0 0 0,0 0 1 0 0,0 0-1 0 0,0 0 0 0 0,0 0 1 0 0,0 0-1 0 0,-1 0 0 0 0,1 0 0 0 0,0 0 1 0 0,0 0-1 0 0,0 0 0 0 0,0 0 1 0 0,0 0-1 0 0,0 1 0 0 0,0-1 1 0 0,0 0-1 0 0,0 0 0 0 0,0 0 1 0 0,0 0-1 0 0,0 0 0 0 0,0 0 0 0 0,0 0 1 0 0,-1 0-1 0 0,1 0 0 0 0,0 0 1 0 0,0 0-1 0 0,0 0 0 0 0,10 2 18 0 0,13 0 0 0 0,4-2-48 0 0,-17 0-13 0 0,0 1-1 0 0,0-1 1 0 0,15 4 0 0 0,-22-3 34 0 0,1 0 1 0 0,-1 0-1 0 0,0 0 1 0 0,0 1-1 0 0,0-1 1 0 0,0 1-1 0 0,0 0 1 0 0,0 0-1 0 0,-1 0 1 0 0,1 0-1 0 0,-1 0 1 0 0,1 0 0 0 0,-1 1-1 0 0,4 4 1 0 0,11 20-45 0 0,-14-20 47 0 0,1 0-1 0 0,1 0 1 0 0,-1-1 0 0 0,1 1 0 0 0,1-1 0 0 0,-1-1 0 0 0,1 1 0 0 0,0-1 0 0 0,0 0 0 0 0,0 0 0 0 0,8 4 0 0 0,7 4 21 0 0,-19-12 66 0 0,-2-1 45 0 0,0 0-5 0 0,-8 12 86 0 0,5-9-200 0 0,-1 0 0 0 0,1 0 0 0 0,-1-1 0 0 0,0 0 0 0 0,0 1 0 0 0,0-1 0 0 0,-1-1 0 0 0,1 1 0 0 0,0 0 0 0 0,-1-1 0 0 0,-7 1 0 0 0,-12 5-9 0 0,-168 46-8 0 0,164-47-49 0 0,0 1 0 0 0,-38 17 1 0 0,27-9-330 0 0,37-14-276 0 0,2-1-206 0 0,0 0-38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4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35 17503 0 0,'32'-33'1759'0'0,"-31"33"-1696"0"0,-1 0 1 0 0,1-1-1 0 0,0 1 0 0 0,0 0 1 0 0,-1 0-1 0 0,1 0 0 0 0,0 0 1 0 0,0 0-1 0 0,-1 0 0 0 0,1 0 1 0 0,0 0-1 0 0,0 0 0 0 0,-1 0 1 0 0,1 0-1 0 0,0 1 1 0 0,0-1-1 0 0,-1 0 0 0 0,1 0 1 0 0,0 1-1 0 0,14 6 714 0 0,-7 0-628 0 0,1 4-127 0 0,-9-6 7 0 0,0-3 8 0 0,0 2 122 0 0,0 0-1 0 0,0 0 0 0 0,-1 1 1 0 0,0-1-1 0 0,1 0 0 0 0,-1 0 1 0 0,-1 0-1 0 0,-2 6 0 0 0,-17 33 429 0 0,10-23-623 0 0,-13 30 36 0 0,-115 238 0 0 0,121-247 0 0 0,2-7 0 0 0,-15 48 0 0 0,-5 32 0 0 0,5-31 0 0 0,30-80 1 0 0,0 0 0 0 0,0-1 0 0 0,0 1 0 0 0,-1-1 0 0 0,1 0-1 0 0,0 1 1 0 0,-1-1 0 0 0,0 0 0 0 0,-1 2 0 0 0,-6 8-143 0 0,11 7-3677 0 0,-7-12 2580 0 0,0 2-3275 0 0,5-9 2467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32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10135 0 0,'0'0'464'0'0,"0"0"-9"0"0,2 1-295 0 0,6 2 476 0 0,1 0 1 0 0,-1-1-1 0 0,1 0 0 0 0,-1 0 0 0 0,1-1 1 0 0,-1 0-1 0 0,1 0 0 0 0,0-1 1 0 0,0 0-1 0 0,15-3 0 0 0,7-3-20 0 0,51-16-1 0 0,-53 13-472 0 0,62-19 808 0 0,26-9 125 0 0,-77 27-732 0 0,321-72 1325 0 0,-327 76-2257 0 0,-31 5 116 0 0,-3 1-672 0 0,0 0-294 0 0,0 0-1068 0 0,0 0-4038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3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560 114 14279 0 0,'0'0'1103'0'0,"0"-2"-614"0"0,0 1-356 0 0,0 0-1 0 0,0 0 1 0 0,0 0-1 0 0,0 1 1 0 0,0-1-1 0 0,-1 0 1 0 0,1 0-1 0 0,0 0 1 0 0,-1 1-1 0 0,1-1 1 0 0,0 0-1 0 0,-1 0 1 0 0,1 1-1 0 0,-1-1 0 0 0,1 0 1 0 0,-1 1-1 0 0,0-1 1 0 0,1 0-1 0 0,-2 0 1 0 0,0-1-75 0 0,-1 1 1 0 0,1 0-1 0 0,0 0 0 0 0,-1 0 0 0 0,1 0 1 0 0,-5-1-1 0 0,-3 0-182 0 0,1 0 0 0 0,-19 0 0 0 0,-11 3 151 0 0,0 2 0 0 0,1 1 0 0 0,-41 11 0 0 0,64-12-10 0 0,8-2-8 0 0,-15 3 68 0 0,-1 1 1 0 0,1 0 0 0 0,0 2 0 0 0,-24 11-1 0 0,13-5-77 0 0,21-5 0 0 0,10-7 0 0 0,1 1 0 0 0,0-1 0 0 0,0 1 0 0 0,0 0 0 0 0,0-1 0 0 0,0 1 0 0 0,0 0 0 0 0,1 0 0 0 0,-1-1 0 0 0,0 1 0 0 0,1 0 0 0 0,-1 0 0 0 0,1 0 0 0 0,0 0 0 0 0,0 0 0 0 0,0-1 0 0 0,0 1 0 0 0,0 0 0 0 0,0 0 0 0 0,0 0 0 0 0,1 0 0 0 0,-1 0 0 0 0,1 0 0 0 0,-1-1 0 0 0,1 1 0 0 0,0 0 0 0 0,0 0 0 0 0,-1-1 0 0 0,3 4 0 0 0,1 1 0 0 0,0 0 0 0 0,0-1 0 0 0,1 1 0 0 0,-1-1 0 0 0,1 0 0 0 0,11 8 0 0 0,5 3 5 0 0,102 80-38 0 0,-93-71-145 0 0,52 59 0 0 0,-56-53 132 0 0,-5-8 3 0 0,-2 0 0 0 0,28 45 0 0 0,-43-61 40 0 0,0 0 0 0 0,0 0 1 0 0,-1 1-1 0 0,0-1 1 0 0,-1 1-1 0 0,1-1 1 0 0,-2 1-1 0 0,1 0 1 0 0,-1 0-1 0 0,0 0 1 0 0,0 0-1 0 0,-1 0 1 0 0,-1 0-1 0 0,1 0 1 0 0,-3 10-1 0 0,3-15 10 0 0,-1 1-1 0 0,0-1 0 0 0,-1 0 0 0 0,1 0 1 0 0,-1 0-1 0 0,1 0 0 0 0,-1 0 1 0 0,0 0-1 0 0,0 0 0 0 0,0 0 0 0 0,0-1 1 0 0,-1 1-1 0 0,1-1 0 0 0,-4 4 1 0 0,1-3 26 0 0,1 0-1 0 0,-1-1 1 0 0,0 1 0 0 0,0-1 0 0 0,-1 0 0 0 0,1 0 0 0 0,0 0-1 0 0,-6 1 1 0 0,-9-1 111 0 0,1 0 0 0 0,-1 0 0 0 0,-36-4-1 0 0,55 2-140 0 0,-28-1 70 0 0,1-1 0 0 0,-1-2-1 0 0,1-1 1 0 0,0-1 0 0 0,-38-14-1 0 0,50 13-47 0 0,2 0 0 0 0,-1-2 0 0 0,1 1-1 0 0,-20-18 1 0 0,32 24-20 0 0,0 1 0 0 0,1-1 1 0 0,-1-1-1 0 0,0 1 0 0 0,1 0 0 0 0,-1 0 0 0 0,1-1 0 0 0,-1 1 0 0 0,1 0 0 0 0,0-1 0 0 0,0 0 0 0 0,0 1 1 0 0,1-1-1 0 0,-1 1 0 0 0,0-1 0 0 0,1 0 0 0 0,0 0 0 0 0,0 1 0 0 0,0-1 0 0 0,0 0 0 0 0,0 0 0 0 0,0 1 1 0 0,1-1-1 0 0,-1 0 0 0 0,1 1 0 0 0,0-1 0 0 0,0 0 0 0 0,1-2 0 0 0,3-7 33 0 0,1 0-1 0 0,1 0 1 0 0,-1 0 0 0 0,12-13-1 0 0,11-13-29 0 0,1 2 0 0 0,2 1-1 0 0,41-35 1 0 0,120-78-47 0 0,-158 124 38 0 0,-4 4-6 0 0,-1-2 0 0 0,36-33 1 0 0,-61 50-2 0 0,0-1-1 0 0,0 0 1 0 0,-1 0 0 0 0,1 0-1 0 0,-1-1 1 0 0,0 0 0 0 0,-1 1 0 0 0,3-9-1 0 0,-5 11-276 0 0,1 1 0 0 0,-1 0 0 0 0,-1-1 0 0 0,1 1-1 0 0,-1 0 1 0 0,1-1 0 0 0,-1 1 0 0 0,0-1 0 0 0,0 1-1 0 0,0-1 1 0 0,-1 1 0 0 0,1-1 0 0 0,-1 1 0 0 0,0 0-1 0 0,0-1 1 0 0,0 1 0 0 0,0 0 0 0 0,-1 0-1 0 0,-2-6 1 0 0,-5-4-5235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3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9215 0 0,'0'0'707'0'0,"3"-1"-238"0"0,18-7 1658 0 0,0 2 0 0 0,41-8 1 0 0,74-15-1429 0 0,-72 14 28 0 0,-19 5-297 0 0,147-28 1267 0 0,-165 32-1656 0 0,40-12-1 0 0,-14 2-2164 0 0,-51 16-2410 0 0,-2 0-1392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3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7367 0 0,'0'0'568'0'0,"-1"2"-373"0"0,-5 12 1103 0 0,0 0-1 0 0,-1-1 1 0 0,0 0-1 0 0,-1-1 1 0 0,0 1-1 0 0,-13 13 1 0 0,-68 68 694 0 0,71-76-2286 0 0,-1 2 456 0 0,0 0 0 0 0,2 2 0 0 0,1-1 0 0 0,-14 26 0 0 0,23-36-102 0 0,1 0 1 0 0,0 1-1 0 0,1 0 0 0 0,1 0 1 0 0,0 0-1 0 0,0 1 1 0 0,1 0-1 0 0,1-1 1 0 0,0 1-1 0 0,0 23 1 0 0,3-30-58 0 0,0 0-1 0 0,0 0 1 0 0,0-1 0 0 0,1 1-1 0 0,0 0 1 0 0,4 10 0 0 0,-4-14-83 0 0,-1 0 0 0 0,1-1 0 0 0,-1 1 0 0 0,1 0 0 0 0,0-1 0 0 0,-1 0 0 0 0,1 1 0 0 0,0-1 0 0 0,0 0 0 0 0,0 0 0 0 0,0 0 0 0 0,0 0 0 0 0,4 1 0 0 0,-3-1-424 0 0,15 5-4114 0 0,1-2-1482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3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4143 0 0,'-3'0'191'0'0,"-12"6"386"0"0,-1 0 0 0 0,1 0 0 0 0,1 2-1 0 0,-19 11 1 0 0,10-5 4712 0 0,23-14-5183 0 0,-1 0 0 0 0,1 0 0 0 0,0 0 0 0 0,-1 0 0 0 0,1 0 0 0 0,0 1 0 0 0,-1-1 0 0 0,1 0 0 0 0,0 0 0 0 0,-1 1 0 0 0,1-1 0 0 0,0 0 0 0 0,-1 1 0 0 0,1-1 0 0 0,0 0 0 0 0,0 1 0 0 0,-1-1 0 0 0,1 0 0 0 0,0 1 0 0 0,0-1 0 0 0,0 0 0 0 0,0 1 0 0 0,-1-1 0 0 0,1 1 0 0 0,0-1 1 0 0,0 0-1 0 0,0 1 0 0 0,0-1 0 0 0,0 1 0 0 0,0-1 0 0 0,0 0 0 0 0,0 1 0 0 0,0-1 0 0 0,0 1 0 0 0,0-1 0 0 0,0 0 0 0 0,1 1 0 0 0,-1-1 0 0 0,0 1 0 0 0,0-1 0 0 0,0 0 0 0 0,0 1 0 0 0,1-1 0 0 0,-1 0 0 0 0,0 1 0 0 0,0-1 0 0 0,1 0 0 0 0,-1 1 0 0 0,0-1 0 0 0,1 0 0 0 0,-1 0 0 0 0,0 1 0 0 0,1-1 0 0 0,0 0 0 0 0,1 2 20 0 0,0 0 1 0 0,1-1-1 0 0,-1 1 1 0 0,1-1-1 0 0,0 0 1 0 0,3 1-1 0 0,0-1-17 0 0,0 0 1 0 0,0-1-1 0 0,0 0 0 0 0,1 0 1 0 0,-1-1-1 0 0,0 1 0 0 0,0-1 0 0 0,0-1 1 0 0,6-1-1 0 0,15-3 206 0 0,14 0 122 0 0,63 0 0 0 0,-84 7-416 0 0,0 1 1 0 0,0 0 0 0 0,27 8-1 0 0,-47-10-21 0 0,15 6 0 0 0,-14-5 0 0 0,-1-1 0 0 0,1 1 0 0 0,-1 0 0 0 0,1 0 0 0 0,-1 0 0 0 0,1 0 0 0 0,-1 0 0 0 0,1 0 0 0 0,-1 0 0 0 0,0 0 0 0 0,1 0 0 0 0,-1 1 0 0 0,0 0 0 0 0,0-1 0 0 0,1 0 0 0 0,-1 0 0 0 0,0 0 0 0 0,0 0 0 0 0,0 1 0 0 0,-1-1 0 0 0,1 0 0 0 0,0 0 0 0 0,-1 2 0 0 0,-3 3 0 0 0,0 0 0 0 0,0-1 0 0 0,-1 1 0 0 0,1-1 0 0 0,-1 0 0 0 0,-1 0 0 0 0,1-1 0 0 0,-10 7 0 0 0,2-1 0 0 0,-23 18 0 0 0,-67 38 0 0 0,-32-2 0 0 0,94-47 0 0 0,-57 18-5 0 0,19-8 64 0 0,78-27-59 0 0,1 0 0 0 0,0 0 0 0 0,0 0 0 0 0,0 0 1 0 0,-1 0-1 0 0,1 0 0 0 0,0 0 0 0 0,0 0 1 0 0,0 1-1 0 0,0-1 0 0 0,-1 0 0 0 0,1 0 1 0 0,0 0-1 0 0,0 0 0 0 0,0 0 0 0 0,-1 0 1 0 0,1 0-1 0 0,0 0 0 0 0,0 0 0 0 0,0 1 1 0 0,0-1-1 0 0,0 0 0 0 0,-1 0 0 0 0,1 0 1 0 0,0 0-1 0 0,0 0 0 0 0,0 1 0 0 0,0-1 0 0 0,0 0 1 0 0,0 0-1 0 0,0 0 0 0 0,0 0 0 0 0,0 1 1 0 0,-1-1-1 0 0,1 0 0 0 0,0 0 0 0 0,0 0 1 0 0,0 1-1 0 0,0-1 0 0 0,9 2 3 0 0,14-1-25 0 0,46-7-229 0 0,77-4-398 0 0,-138 10 620 0 0,1 1 1 0 0,-1-1-1 0 0,0 2 0 0 0,14 3 0 0 0,-2 1 27 0 0,-16-2 3 0 0,-3-2 11 0 0,3 3 48 0 0,0-1-1 0 0,0 1 1 0 0,-1 0 0 0 0,0 0-1 0 0,0 0 1 0 0,0 1 0 0 0,-1-1-1 0 0,4 12 1 0 0,-5-15-32 0 0,0 1 92 0 0,4 39 360 0 0,-5-40-356 0 0,0-2 17 0 0,0 0 10 0 0,0 0 1 0 0,-1 2-9 0 0,0 0-121 0 0,-1 0-1 0 0,0 1 1 0 0,0-1 0 0 0,1 0-1 0 0,-1-1 1 0 0,-1 1 0 0 0,1 0-1 0 0,0-1 1 0 0,0 1 0 0 0,-1-1-1 0 0,1 1 1 0 0,-1-1 0 0 0,-3 1-1 0 0,-7 3 26 0 0,-22 3-1 0 0,5-1-5 0 0,-9 5-148 0 0,-63 29 0 0 0,12 6-3875 0 0,67-33-2914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34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0 280 8287 0 0,'0'0'639'0'0,"0"0"-135"0"0,0 2 972 0 0,0 0-1074 0 0,0-1 1 0 0,0 0-1 0 0,1 1 0 0 0,-1-1 0 0 0,0 0 1 0 0,0 1-1 0 0,1-1 0 0 0,-1 0 1 0 0,1 0-1 0 0,-1 1 0 0 0,1-1 0 0 0,-1 0 1 0 0,1 0-1 0 0,1 2 0 0 0,-1-2-289 0 0,0 0-1 0 0,0 0 0 0 0,1 0 0 0 0,-1 0 1 0 0,0 0-1 0 0,0-1 0 0 0,0 1 1 0 0,1 0-1 0 0,-1-1 0 0 0,0 1 1 0 0,1-1-1 0 0,1 1 0 0 0,2 0-57 0 0,0-1-1 0 0,0 0 0 0 0,0 1 1 0 0,0-2-1 0 0,0 1 0 0 0,0 0 1 0 0,7-3-1 0 0,21-5 680 0 0,-1-3-1 0 0,0 0 0 0 0,41-22 1 0 0,-2 2 72 0 0,315-93 959 0 0,-258 88-1671 0 0,-65 18-229 0 0,116-19 0 0 0,-131 35-2492 0 0,-31 4 1065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3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89 919 0 0,'0'-2'655'0'0,"-1"-2"1018"0"0,0 1 0 0 0,-1 0-1 0 0,1-1 1 0 0,-1 1 0 0 0,-2-5-1 0 0,-14-13 4270 0 0,12 17-5459 0 0,1 0 0 0 0,-1 1-1 0 0,1 0 1 0 0,-1 0 0 0 0,0 0 0 0 0,-11-4 0 0 0,3 3-597 0 0,0 1 1 0 0,-1 1 0 0 0,1 0 0 0 0,0 0 0 0 0,-1 2-1 0 0,-17 0 1 0 0,-10 5 327 0 0,-61 15 0 0 0,98-18-190 0 0,-13 3 25 0 0,2 0-1 0 0,-1 1 0 0 0,-23 13 1 0 0,19-8-35 0 0,17-10-14 0 0,1 1 0 0 0,0 0 0 0 0,-1 0 0 0 0,1 1 0 0 0,0-1 0 0 0,0 1 0 0 0,-3 3 0 0 0,-2 6 0 0 0,7-8-13 0 0,1-1 1 0 0,-1 1-1 0 0,1 0 0 0 0,-1-1 1 0 0,1 1-1 0 0,0-1 0 0 0,0 1 0 0 0,1 0 1 0 0,-1-1-1 0 0,1 1 0 0 0,0-1 1 0 0,0 1-1 0 0,0-1 0 0 0,0 1 0 0 0,1-1 1 0 0,-1 0-1 0 0,1 1 0 0 0,0-1 1 0 0,0 0-1 0 0,0 0 0 0 0,0 0 1 0 0,3 2-1 0 0,8 8-94 0 0,-1-1 0 0 0,1 0-1 0 0,20 14 1 0 0,-14-12 54 0 0,29 23-139 0 0,60 49 28 0 0,-83-64 151 0 0,-10-9 13 0 0,0 0-1 0 0,24 28 1 0 0,-28-26 0 0 0,11 13 0 0 0,20 36 0 0 0,-36-55 0 0 0,-1 1 0 0 0,0 0 0 0 0,-1 0 0 0 0,0 0 0 0 0,-1 1 0 0 0,0-1 0 0 0,-1 1 0 0 0,2 12 0 0 0,-4-19 0 0 0,1 0 0 0 0,-1 0 0 0 0,-1 0 0 0 0,1 0 0 0 0,0 0 0 0 0,-1 0 0 0 0,0 0 0 0 0,0 0 0 0 0,0-1 0 0 0,0 1 0 0 0,-1 0 0 0 0,1 0 0 0 0,-1-1 0 0 0,-4 7 0 0 0,3-6 0 0 0,-1-1 0 0 0,1 1 0 0 0,-1-1 0 0 0,0 1 0 0 0,0-1 0 0 0,0-1 0 0 0,0 1 0 0 0,-1 0 0 0 0,1-1 0 0 0,-1 0 0 0 0,-6 2 0 0 0,-23 7 17 0 0,-1-2-1 0 0,-39 5 1 0 0,4 0 8 0 0,41-8 5 0 0,-1-1-1 0 0,-50 2 1 0 0,69-7-45 0 0,1 0 0 0 0,-1 0 1 0 0,1-1-1 0 0,0-1 0 0 0,-1 0 0 0 0,1 0 1 0 0,0-1-1 0 0,0-1 0 0 0,0 1 0 0 0,1-2 1 0 0,-13-6-1 0 0,19 9 12 0 0,1 0-1 0 0,0 0 1 0 0,-1 0-1 0 0,1 0 1 0 0,0 0 0 0 0,0 0-1 0 0,0 0 1 0 0,1-1 0 0 0,-1 1-1 0 0,0-1 1 0 0,1 0 0 0 0,0 1-1 0 0,0-1 1 0 0,-1 0 0 0 0,1 0-1 0 0,1 0 1 0 0,-1 0 0 0 0,0 0-1 0 0,1 0 1 0 0,0 0 0 0 0,-1 0-1 0 0,1 0 1 0 0,1 0 0 0 0,-1 0-1 0 0,0 0 1 0 0,1 0-1 0 0,-1 0 1 0 0,2-2 0 0 0,1-6 63 0 0,1 0 1 0 0,0 1-1 0 0,0-1 1 0 0,1 1-1 0 0,0 1 1 0 0,9-12 0 0 0,3-3 176 0 0,2 1 1 0 0,0 0 0 0 0,28-24-1 0 0,72-53 594 0 0,-100 85-763 0 0,156-108 408 0 0,-96 70-475 0 0,-63 42-100 0 0,0 0 0 0 0,-2-2 0 0 0,1 0-1 0 0,13-15 1 0 0,-25 24-256 0 0,-1 0 0 0 0,1 0 1 0 0,-1 1-1 0 0,1-1 0 0 0,-1-1 0 0 0,0 1 0 0 0,-1 0 0 0 0,1 0 1 0 0,-1-1-1 0 0,0 1 0 0 0,0-1 0 0 0,0 1 0 0 0,-1-1 0 0 0,1-8 1 0 0,-4-3-1492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3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37 6415 0 0,'-12'5'150'0'0,"-23"7"476"0"0,32-11-147 0 0,3-1 141 0 0,0 0 27 0 0,0 0-17 0 0,0 0-99 0 0,14-1 161 0 0,0-1-1 0 0,-1 0 1 0 0,21-6-1 0 0,-18 3-44 0 0,42-10 2088 0 0,-56 14-2222 0 0,10 0 487 0 0,-10 1-613 0 0,-2-1-357 0 0,1 1 0 0 0,-1 0 1 0 0,0-1-1 0 0,1 1 0 0 0,-1 0 0 0 0,0-1 1 0 0,0 1-1 0 0,1 0 0 0 0,-1 0 0 0 0,1-1 1 0 0,-1 1-1 0 0,0 0 0 0 0,1 0 0 0 0,-1 0 1 0 0,1-1-1 0 0,-1 1 0 0 0,0 0 0 0 0,1 0 1 0 0,-1 0-1 0 0,1 0 0 0 0,-1 0 0 0 0,0 0 1 0 0,1 0-1 0 0,-1 0 0 0 0,1 0 0 0 0,-1 0 1 0 0,1 0-1 0 0,-1 0 0 0 0,1 1 0 0 0,13 0 178 0 0,-14-1-278 0 0,5 1-71 0 0,0-1-1 0 0,0 0 0 0 0,0 0 1 0 0,0-1-1 0 0,0 1 0 0 0,8-3 1 0 0,-4 1-149 0 0,21-6-1857 0 0,-16 4-3601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3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12871 0 0,'0'0'588'0'0,"0"0"-12"0"0,0 0-274 0 0,0 0 214 0 0,0 0 129 0 0,0 0 26 0 0,3-1-15 0 0,68-16 1590 0 0,-50 13-1864 0 0,-1-1 0 0 0,0 0 0 0 0,22-10 0 0 0,22-8-106 0 0,16-5-378 0 0,-77 26-294 0 0,-3 2-87 0 0,0 0-12 0 0,0 0-169 0 0,0 0-706 0 0,0 0-314 0 0,0 0-62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3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1 9215 0 0,'0'0'422'0'0,"0"0"-13"0"0,-2 1-264 0 0,-46 26 2040 0 0,1 3 0 0 0,-61 49 0 0 0,61-45-1311 0 0,17-14-311 0 0,-59 52 249 0 0,17-12-806 0 0,-4 7-82 0 0,49-42 25 0 0,-15 17 38 0 0,-21 18 15 0 0,22-24 1 0 0,-12 8-16 0 0,49-41-30 0 0,-3 6 22 0 0,7-8 18 0 0,-1-1 1 0 0,1 1-1 0 0,-1-1 1 0 0,1 1-1 0 0,0-1 0 0 0,-1 1 1 0 0,1 0-1 0 0,0-1 1 0 0,0 1-1 0 0,-1-1 1 0 0,1 1-1 0 0,0 0 1 0 0,0-1-1 0 0,0 1 1 0 0,0 0-1 0 0,0 0 1 0 0,1 2 9 0 0,0-1 0 0 0,0 1 0 0 0,0-1-1 0 0,0 1 1 0 0,0-1 0 0 0,1 0 0 0 0,-1 0 0 0 0,1 1 0 0 0,0-1 0 0 0,2 2 0 0 0,22 19 161 0 0,-13-16-52 0 0,-1 0 1 0 0,18 6 0 0 0,7 4 52 0 0,-18-8-51 0 0,31 9 1 0 0,-46-17-84 0 0,-1 0 12 0 0,1 0 1 0 0,0-1 0 0 0,-1 1-1 0 0,1-1 1 0 0,0 0 0 0 0,0 0-1 0 0,-1 0 1 0 0,1-1 0 0 0,7-1-1 0 0,35-12 715 0 0,-26 7-324 0 0,-3 1 140 0 0,32-17 1 0 0,-7 2-187 0 0,-10 7-225 0 0,-2 2-60 0 0,0-1 1 0 0,33-22-1 0 0,-60 33-135 0 0,1 0 0 0 0,-1-1 0 0 0,0 0 0 0 0,0 1 0 0 0,0-1 0 0 0,0-1 0 0 0,0 1 0 0 0,-1 0 0 0 0,1-1 0 0 0,-1 1 0 0 0,0-1 0 0 0,0 0 0 0 0,3-7 0 0 0,-5 8-19 0 0,0 0 0 0 0,0 0 0 0 0,0 0-1 0 0,0 0 1 0 0,-1 0 0 0 0,1 0 0 0 0,-1 0 0 0 0,0 0 0 0 0,0 0 0 0 0,-2-5-1 0 0,1 2-41 0 0,-25-59-451 0 0,23 54 476 0 0,3 9-26 0 0,2 1 76 0 0,-1 1 0 0 0,0-1 1 0 0,0 1-1 0 0,0-1 0 0 0,0 1 1 0 0,0-1-1 0 0,0 1 0 0 0,0-1 1 0 0,-1 1-1 0 0,1-1 0 0 0,0 1 1 0 0,0 0-1 0 0,0-1 0 0 0,0 1 1 0 0,-1-1-1 0 0,1 1 0 0 0,0-1 1 0 0,0 1-1 0 0,-1 0 1 0 0,1-1-1 0 0,0 1 0 0 0,-1-1 1 0 0,1 1-1 0 0,-1-1 0 0 0,-11 1-73 0 0,11 0 93 0 0,-23 4-42 0 0,0 2 0 0 0,0 0 0 0 0,-34 14 0 0 0,16-5-20 0 0,12-3 45 0 0,18-4 30 0 0,10-6-4 0 0,0 0 1 0 0,0 0 0 0 0,0 1-1 0 0,0-1 1 0 0,1 0-1 0 0,-1 0 1 0 0,1 1 0 0 0,-1-1-1 0 0,1 1 1 0 0,0 0-1 0 0,0-1 1 0 0,0 1-1 0 0,0 0 1 0 0,1-1 0 0 0,-1 1-1 0 0,1 0 1 0 0,0 0-1 0 0,-1 0 1 0 0,1-1 0 0 0,1 1-1 0 0,-1 0 1 0 0,0 0-1 0 0,1 0 1 0 0,-1-1 0 0 0,1 1-1 0 0,1 3 1 0 0,3 5 11 0 0,0-1 1 0 0,1-1 0 0 0,0 1 0 0 0,0-1-1 0 0,12 12 1 0 0,-10-10-30 0 0,0-1 0 0 0,9 15 0 0 0,-13-16 165 0 0,0 0 0 0 0,3 13 1 0 0,-1-3-1716 0 0,2 0-6328 0 0,-8-19 2358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42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17503 0 0,'11'-1'557'0'0,"0"0"-1"0"0,16-3 0 0 0,10-2-305 0 0,177-31 2646 0 0,-133 20-1794 0 0,-7 1 87 0 0,57-10-230 0 0,-111 23-974 0 0,1 1 0 0 0,-1 2 0 0 0,0-1 0 0 0,29 5 0 0 0,-47-4-323 0 0,1 3-291 0 0,-3-3 552 0 0,1 0-1 0 0,-1 0 0 0 0,0 0 1 0 0,0 0-1 0 0,1 0 0 0 0,-1 0 1 0 0,0 0-1 0 0,0 0 0 0 0,1 0 1 0 0,-1 0-1 0 0,0 0 0 0 0,0 0 1 0 0,0 1-1 0 0,1-1 0 0 0,-1 0 1 0 0,0 0-1 0 0,0 0 0 0 0,0 0 1 0 0,1 1-1 0 0,-1-1 0 0 0,0 0 1 0 0,0 0-1 0 0,0 0 0 0 0,0 1 1 0 0,0-1-1 0 0,1 0 1 0 0,-1 0-1 0 0,0 1 0 0 0,1 17-3977 0 0,-1-9-2768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39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5063 0 0,'0'0'390'0'0,"0"0"202"0"0,0 0 1777 0 0,3 1 803 0 0,55 15 4757 0 0,-36-12-7512 0 0,0-1 0 0 0,0-1-1 0 0,0-1 1 0 0,35-3 0 0 0,333-56 1065 0 0,-368 54-1445 0 0,133-22 136 0 0,187-40-1682 0 0,-339 66-3856 0 0,-3 0-1709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3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43 9671 0 0,'0'0'748'0'0,"-1"-1"-492"0"0,-2-2 204 0 0,0 0-1 0 0,-1 0 0 0 0,1 1 1 0 0,-1-1-1 0 0,1 1 0 0 0,-1 0 0 0 0,0 0 1 0 0,1 0-1 0 0,-1 0 0 0 0,0 1 1 0 0,0-1-1 0 0,-1 1 0 0 0,-7-1 1 0 0,-9-1-104 0 0,-34 0 1 0 0,29 2-578 0 0,-39-3 102 0 0,-105 10-1 0 0,158-5 194 0 0,1-1 58 0 0,1 1-1 0 0,-1 1 1 0 0,1 0 0 0 0,0 0 0 0 0,-15 6-1 0 0,23-7-110 0 0,1 1 0 0 0,0-1 0 0 0,-1 1 0 0 0,1-1 0 0 0,0 1 0 0 0,0 0 0 0 0,0 0 0 0 0,0-1 0 0 0,0 1 0 0 0,0 0 0 0 0,1 0 0 0 0,-1 0 0 0 0,1 0 0 0 0,-1 0 0 0 0,1 2 0 0 0,-1-3-9 0 0,1 5-15 0 0,-1-1 1 0 0,1 0-1 0 0,0 0 0 0 0,1 0 1 0 0,-1 0-1 0 0,1 1 0 0 0,0-1 0 0 0,0 0 1 0 0,1 0-1 0 0,-1 0 0 0 0,1 0 0 0 0,5 8 1 0 0,-1-1-82 0 0,1-1-1 0 0,0 0 1 0 0,17 19 0 0 0,-14-20-69 0 0,0 0 0 0 0,18 11 0 0 0,6 7-309 0 0,2 3 10 0 0,-12-10-208 0 0,-1 1 1 0 0,36 42-1 0 0,-54-58 515 0 0,10 15-48 0 0,0 0 0 0 0,20 37 0 0 0,-31-47 426 0 0,1 0 0 0 0,-1 1 0 0 0,-1-1 0 0 0,0 1 0 0 0,-1 0 0 0 0,0 0 1 0 0,-1 0-1 0 0,0 0 0 0 0,0 0 0 0 0,-2 0 0 0 0,0 0 0 0 0,0 0 0 0 0,-1 0 0 0 0,0 0 0 0 0,-1 0 0 0 0,0-1 0 0 0,-8 17 0 0 0,9-23-259 0 0,-1 0 1 0 0,0 0-1 0 0,0 0 1 0 0,0 0-1 0 0,0-1 1 0 0,-1 1-1 0 0,0-1 1 0 0,0 0-1 0 0,0 0 0 0 0,0 0 1 0 0,-1-1-1 0 0,0 1 1 0 0,1-1-1 0 0,-1 0 1 0 0,0-1-1 0 0,-1 1 1 0 0,1-1-1 0 0,0 0 1 0 0,-1 0-1 0 0,1-1 0 0 0,-1 1 1 0 0,1-1-1 0 0,-1-1 1 0 0,-7 1-1 0 0,-6-2 312 0 0,1-1-1 0 0,0 0 0 0 0,-1-2 0 0 0,-32-10 1 0 0,36 9-218 0 0,-12-2-773 0 0,-1 1 1 0 0,-33-3 0 0 0,24 3 198 0 0,1-1 1 0 0,-52-17-1 0 0,86 24 491 0 0,-4-2 51 0 0,1 0 1 0 0,-1 0-1 0 0,1 0 1 0 0,-6-4 0 0 0,9 5-9 0 0,0 0 0 0 0,1 0 0 0 0,-1 0 0 0 0,1-1 0 0 0,0 1 0 0 0,-1 0 0 0 0,1-1 0 0 0,0 1 0 0 0,0-1 0 0 0,0 1 0 0 0,0-1 0 0 0,0 0 0 0 0,0 1 0 0 0,0-1 1 0 0,0-2-1 0 0,1 3-3 0 0,0 0 1 0 0,0 0 0 0 0,0 0 0 0 0,0 0 0 0 0,0 0 0 0 0,0 0 0 0 0,0 1-1 0 0,0-1 1 0 0,1 0 0 0 0,-1 0 0 0 0,0 0 0 0 0,1 0 0 0 0,-1 0 0 0 0,0 1-1 0 0,1-1 1 0 0,-1 0 0 0 0,1 0 0 0 0,0 0 0 0 0,1-2 59 0 0,3-4 32 0 0,0-1 0 0 0,0 2 0 0 0,1-1 1 0 0,0 1-1 0 0,0 0 0 0 0,0 0 0 0 0,8-5 1 0 0,53-33 769 0 0,-42 29-584 0 0,130-92 1380 0 0,-54 36-672 0 0,146-118 679 0 0,-160 118-1348 0 0,-73 61-836 0 0,-2 1 910 0 0,-1 0 1 0 0,10-11-1 0 0,-5-3-1931 0 0,-14 20 558 0 0,0-1 0 0 0,-1 0-1 0 0,1 1 1 0 0,-1-1 0 0 0,1-5-1 0 0,0-5-6386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1:05:1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1839 0 0,'0'0'83'0'0,"-1"2"-6"0"0,1 1-106 0 0,0 5 631 0 0,0 0 0 0 0,-1 0 0 0 0,0 0 0 0 0,-1 0 0 0 0,0-1 0 0 0,0 1 0 0 0,-4 9-1 0 0,5-16-563 0 0,-4 17 1812 0 0,4-15-1599 0 0,0 0 0 0 0,1 0 0 0 0,-1-1 1 0 0,0 1-1 0 0,-1 0 0 0 0,1 0 0 0 0,-1-1 1 0 0,-2 6-1 0 0,-11 13 1710 0 0,14-20-1678 0 0,1-1-90 0 0,0 0-38 0 0,0 0-10 0 0,0 0 6 0 0,-1 2-46 0 0,-1 0 1 0 0,1-1-1 0 0,-1 1 0 0 0,0-1 1 0 0,1 0-1 0 0,-1 1 0 0 0,0-1 1 0 0,0 0-1 0 0,-2 1 0 0 0,-19 9 1547 0 0,21-10-1456 0 0,-1 2-51 0 0,-1-2-137 0 0,-9 13 147 0 0,10-11-135 0 0,0 1-4 0 0,1-1 1 0 0,-1 0-1 0 0,1 0 0 0 0,-1 1 0 0 0,1 0 0 0 0,0-1 0 0 0,0 1 0 0 0,1 0 0 0 0,-3 7 1 0 0,1 0 4 0 0,1 1 0 0 0,0 0 1 0 0,1-1-1 0 0,0 1 0 0 0,1 0 1 0 0,0 0-1 0 0,1-1 0 0 0,0 1 1 0 0,1 0-1 0 0,4 15 0 0 0,49 167 45 0 0,3 11 4 0 0,-43-154-123 0 0,-8-30-140 0 0,7 40-1 0 0,-12-47 3 0 0,2 1-1 0 0,-1-1 0 0 0,12 25 1 0 0,-15-37 5 0 0,0-2-7 0 0,0 0-6 0 0,0 0-33 0 0,0 0-134 0 0,0 0-61 0 0,0 0-12 0 0,0 0-17 0 0,0 0-66 0 0,0 0-29 0 0,0 0-741 0 0,0 0-2935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1:05:1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1014 5063 0 0,'0'0'390'0'0,"0"0"-44"0"0,0 0 750 0 0,0 0 360 0 0,0 0 72 0 0,0 0-184 0 0,0 0-808 0 0,-2-1-360 0 0,-16-9-13 0 0,16 9-248 0 0,2 1-15 0 0,-2-1 25 0 0,-6-3 50 0 0,6 3 1 0 0,2 1 102 0 0,0 0 13 0 0,-1-1-10 0 0,-3-9-1 0 0,-1-7-32 0 0,5 12-22 0 0,1 1-20 0 0,5-94 1782 0 0,-12-142 0 0 0,-9 106-345 0 0,-5-74 210 0 0,20 191-1483 0 0,0-1-1 0 0,4-22 1 0 0,-3 32-137 0 0,1 1 1 0 0,0-1-1 0 0,0 1 0 0 0,0 0 1 0 0,1-1-1 0 0,0 1 1 0 0,8-11-1 0 0,-6 10-82 0 0,0 1 0 0 0,1 0 0 0 0,0 0 0 0 0,0 0 0 0 0,1 1 0 0 0,0 0 1 0 0,0 0-1 0 0,0 1 0 0 0,1 0 0 0 0,-1 0 0 0 0,1 1 0 0 0,1 0 0 0 0,10-4 0 0 0,-6 3-207 0 0,1 1 0 0 0,-1 1 0 0 0,15-2 1 0 0,9-1-341 0 0,-25 1 392 0 0,-4 0 150 0 0,-6 4 184 0 0,3-9 229 0 0,-4 8-294 0 0,0 0 182 0 0,-1 2 96 0 0,0 0 45 0 0,0 0 10 0 0,0 0-16 0 0,0 0-78 0 0,0 0-31 0 0,0 0-8 0 0,0 0-29 0 0,0 0-112 0 0,0 3-44 0 0,5 27-64 0 0,-2-13-26 0 0,-4-3-50 0 0,1-13 52 0 0,0 0 0 0 0,0 0 0 0 0,0-1 0 0 0,0 1 0 0 0,0 0 0 0 0,0 0 0 0 0,0 0 0 0 0,1 0 0 0 0,-1-1 0 0 0,0 1 0 0 0,0 0 0 0 0,1 0 0 0 0,-1 0 0 0 0,0-1 0 0 0,1 1 0 0 0,0 1 0 0 0,1 2-7 0 0,5 41-317 0 0,-6-45 324 0 0,-1 1 1 0 0,0-1-1 0 0,0 0 1 0 0,0 1-1 0 0,0-1 1 0 0,0 0-1 0 0,0 1 1 0 0,0-1 0 0 0,0 0-1 0 0,0 0 1 0 0,0 1-1 0 0,0-1 1 0 0,0 0-1 0 0,0 1 1 0 0,0-1-1 0 0,0 0 1 0 0,0 1-1 0 0,0-1 1 0 0,0 0-1 0 0,0 1 1 0 0,0-1-1 0 0,-1 0 1 0 0,1 0-1 0 0,0 1 1 0 0,0-1-1 0 0,0 0 1 0 0,0 0-1 0 0,-1 1 1 0 0,1-1-1 0 0,0 0 1 0 0,0 0-1 0 0,-1 0 1 0 0,1 1-1 0 0,-1-1 0 0 0,1 0 0 0 0,0 0 0 0 0,0 1 0 0 0,-1-1 0 0 0,1 0 0 0 0,0 0 0 0 0,0 1 0 0 0,-1-1 0 0 0,1 0 0 0 0,0 1 0 0 0,0-1 0 0 0,0 0 0 0 0,0 0 0 0 0,-1 1 0 0 0,1-1 0 0 0,0 0 0 0 0,0 1 0 0 0,0-1 0 0 0,0 0 0 0 0,0 1 0 0 0,0-1 0 0 0,0 1 0 0 0,0-1 0 0 0,0 0 0 0 0,0 1 0 0 0,0-1 0 0 0,0 0 0 0 0,0 1 0 0 0,0-1 0 0 0,0 0 0 0 0,1 1 0 0 0,0 9-128 0 0,-1 0-1 0 0,-1 15 0 0 0,1 13-93 0 0,1-29 194 0 0,-1 0-1 0 0,0 0 0 0 0,-1 0 1 0 0,-2 10-1 0 0,2-9 21 0 0,0-1 0 0 0,0 16-1 0 0,2-15 0 0 0,0 0-1 0 0,1 0 1 0 0,0-1 0 0 0,0 1-1 0 0,6 13 1 0 0,7 22-217 0 0,-6-13-124 0 0,-9-29 278 0 0,0 0 156 0 0,0 8 23 0 0,0-8 0 0 0,0-3 38 0 0,0 0 20 0 0,0 0 3 0 0,0 0-10 0 0,0 0-46 0 0,0 3-22 0 0,-1 1-18 0 0,-3 3 19 0 0,-4 7-70 0 0,1 1-13 0 0,5-7-26 0 0,1 0 0 0 0,0 0 0 0 0,-1 16 0 0 0,5-8-54 0 0,2 4-14 0 0,-3-16 72 0 0,0 1 1 0 0,-1 0-1 0 0,0-1 1 0 0,0 1-1 0 0,0 0 1 0 0,-1 0-1 0 0,1-1 1 0 0,-2 7-1 0 0,0 24-189 0 0,-1-18 110 0 0,-22 45-149 0 0,21-54 170 0 0,0 0 1 0 0,0 0 0 0 0,0 0 0 0 0,-1-1 0 0 0,-1 1 0 0 0,1-1 0 0 0,-1 0 0 0 0,0-1 0 0 0,-1 1-1 0 0,0-1 1 0 0,-6 7 0 0 0,6-8-90 0 0,1 1 0 0 0,0 1 0 0 0,-7 10-1 0 0,8-11 22 0 0,0 0-1 0 0,0 0 0 0 0,-1 0 0 0 0,-9 9 0 0 0,7-10 53 0 0,1 1 1 0 0,1-1-1 0 0,-1 1 1 0 0,1 1-1 0 0,0-1 0 0 0,-6 11 1 0 0,2-2-25 0 0,8-13 65 0 0,3-1-52 0 0,22 6-465 0 0,-22-6 252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1:05:1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25 6447 0 0,'0'0'499'0'0,"0"0"-51"0"0,0 0 1011 0 0,0 0 481 0 0,1-2 92 0 0,-1 2-1522 0 0,0-2-56 0 0,1-1-1 0 0,-1 1 1 0 0,0 0-1 0 0,0-1 1 0 0,0 1-1 0 0,0 0 1 0 0,-2-4-1 0 0,2 6-249 0 0,0 0-78 0 0,0 0-20 0 0,0 0-31 0 0,0 0-124 0 0,0 0-58 0 0,0 0-12 0 0,0 0-42 0 0,0 0-174 0 0,0 3-75 0 0,-19 49-849 0 0,10-27 801 0 0,1-1 0 0 0,-5 26 1 0 0,6-14 404 0 0,1-11 70 0 0,-2 44 1 0 0,4-6 224 0 0,-1 57 116 0 0,5-84-310 0 0,-1 4 26 0 0,7 58 0 0 0,-3-80-62 0 0,0 13 3 0 0,2 0 0 0 0,2 0 0 0 0,16 47 0 0 0,54 102-840 0 0,-59-137-26 0 0,-13-28 342 0 0,12 24 0 0 0,-14-36 500 0 0,0 1 0 0 0,0-1 0 0 0,0 0 0 0 0,0 0 0 0 0,1 0 0 0 0,-1 0 0 0 0,1 0 0 0 0,0-1 0 0 0,4 3 0 0 0,-7-4 9 0 0,1 0-13 0 0,0 0-1 0 0,1 0 1 0 0,-1-1 0 0 0,0 1-1 0 0,1-1 1 0 0,-1 1-1 0 0,1-1 1 0 0,-1 1-1 0 0,0-1 1 0 0,1 0 0 0 0,-1 0-1 0 0,1-1 1 0 0,-1 1-1 0 0,1 0 1 0 0,-1-1-1 0 0,5-1 1 0 0,4-1-112 0 0,-1-2 0 0 0,15-6-1 0 0,-10 3 41 0 0,0 0-90 0 0,19-12-1 0 0,12-8-93 0 0,-1 5-607 0 0,-26 11-2555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1:05:1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1344 10591 0 0,'0'2'819'0'0,"-3"25"-343"0"0,3-14 338 0 0,-1-1 3512 0 0,-8-26-3258 0 0,-51-143-555 0 0,51 130-449 0 0,-22-79 120 0 0,0 0-112 0 0,1 19 4 0 0,-35-100-138 0 0,-11-15-16 0 0,33 84 323 0 0,26 67-130 0 0,4 7 354 0 0,-11-60 0 0 0,-1-10 408 0 0,23 108-781 0 0,0-1 0 0 0,1 1 1 0 0,0-1-1 0 0,0-8 0 0 0,-5-2 471 0 0,3 7-523 0 0,3 9-115 0 0,0 1-30 0 0,0 0 96 0 0,0 0-1 0 0,0 0 1 0 0,1 0 0 0 0,-1 0-1 0 0,0 0 1 0 0,0 0 0 0 0,0 0-1 0 0,1 0 1 0 0,-1-1 0 0 0,0 1 0 0 0,0 0-1 0 0,0 0 1 0 0,1 0 0 0 0,-1 0-1 0 0,0 0 1 0 0,0 0 0 0 0,0 0 0 0 0,0-1-1 0 0,1 1 1 0 0,-1 0 0 0 0,0 0-1 0 0,0 0 1 0 0,0 0 0 0 0,0-1-1 0 0,0 1 1 0 0,0 0 0 0 0,0 0 0 0 0,1-1-1 0 0,-1 1-11 0 0,0 0 1 0 0,0-1-1 0 0,1 1 0 0 0,-1-1 0 0 0,0 1 1 0 0,0 0-1 0 0,1-1 0 0 0,-1 1 0 0 0,1 0 0 0 0,-1-1 1 0 0,0 1-1 0 0,1 0 0 0 0,-1 0 0 0 0,1-1 0 0 0,-1 1 1 0 0,0 0-1 0 0,1 0 0 0 0,-1 0 0 0 0,1-1 1 0 0,10 0 2 0 0,4 4 25 0 0,-9 1 18 0 0,1 0 1 0 0,-1 0-1 0 0,-1 1 1 0 0,1 0 0 0 0,-1 0-1 0 0,0 0 1 0 0,0 1-1 0 0,0 0 1 0 0,5 9-1 0 0,12 13 91 0 0,173 169 139 0 0,-144-147-231 0 0,-7-5-210 0 0,96 74 1 0 0,-131-113 165 0 0,1 0 1 0 0,-1-1 0 0 0,1 0 0 0 0,0-1 0 0 0,15 5 0 0 0,64 9-5 0 0,-86-16-7 0 0,-1-1 0 0 0,1 0 1 0 0,-1 1-1 0 0,1 0 0 0 0,-1-1 0 0 0,1 1 1 0 0,-1 0-1 0 0,0 0 0 0 0,0 0 0 0 0,0 1 1 0 0,3 3-1 0 0,-4-5-16 0 0,0 0 18 0 0,-1 0-1 0 0,1-1 1 0 0,-1 1 0 0 0,0 0-1 0 0,1 0 1 0 0,-1 0 0 0 0,1-1-1 0 0,-1 1 1 0 0,0 0 0 0 0,0 0-1 0 0,1 0 1 0 0,-1 0 0 0 0,0 0-1 0 0,0-1 1 0 0,0 1 0 0 0,0 1-1 0 0,0 3-67 0 0,3 12-281 0 0,2 1 1 0 0,-1-1-1 0 0,12 25 0 0 0,-3-10 4 0 0,12 44-1 0 0,-8-20 207 0 0,-14-47 359 0 0,-3-7-1038 0 0,0-4-280 0 0,-1-7 49 0 0,1-10-192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1:05:1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0 566 14279 0 0,'0'0'1103'0'0,"0"0"-466"0"0,0 0 722 0 0,0 0 390 0 0,0 0 78 0 0,0 0-195 0 0,0 0-894 0 0,0 0-392 0 0,1-2-81 0 0,2-7-255 0 0,1 1 1 0 0,1 0-1 0 0,0 0 0 0 0,0 0 0 0 0,0 0 0 0 0,1 1 1 0 0,0 0-1 0 0,10-8 0 0 0,12-15-593 0 0,-1-1 0 0 0,-1-1 0 0 0,-2-1 0 0 0,-1-1 0 0 0,23-47 0 0 0,-42 74 425 0 0,13-27-970 0 0,-1-1 0 0 0,-2-1 0 0 0,14-56 0 0 0,-25 69-2829 0 0,-5 5-1170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1:05:2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0 919 0 0,'-4'2'39'0'0,"-12"3"589"0"0,2-4 12915 0 0,6-1-7439 0 0,1 2-7152 0 0,-14 8 1630 0 0,18-8-522 0 0,-7 4-48 0 0,6-1-34 0 0,0-1-1 0 0,0 1 0 0 0,1 0 1 0 0,-1 0-1 0 0,1 0 1 0 0,0 1-1 0 0,1-1 0 0 0,-1 1 1 0 0,1 0-1 0 0,0-1 1 0 0,1 1-1 0 0,0 0 0 0 0,-1 6 1 0 0,-1 12-105 0 0,0 46 0 0 0,3-69 121 0 0,-8 143-299 0 0,-1-26 10 0 0,6-44-82 0 0,6-48 360 0 0,-2-24 27 0 0,0 1 70 0 0,1-2 16 0 0,1 0-54 0 0,-1 0 1 0 0,1 0-1 0 0,0 0 0 0 0,-1 0 0 0 0,1-1 0 0 0,0 1 0 0 0,-1-1 0 0 0,1 0 1 0 0,0 0-1 0 0,0 0 0 0 0,0 0 0 0 0,-1 0 0 0 0,5-1 0 0 0,-1-1 11 0 0,-1 1 0 0 0,0-1-1 0 0,1 0 1 0 0,-1-1 0 0 0,0 1-1 0 0,6-4 1 0 0,4-5-20 0 0,0 0-1 0 0,-1-1 1 0 0,14-15 0 0 0,-14 12-391 0 0,20-29 0 0 0,-5 3-3239 0 0,-26 36 2807 0 0,6-7-4997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1:05:2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16527 0 0,'0'0'760'0'0,"0"0"-21"0"0,-1 2-475 0 0,-2 15 43 0 0,1 0 1 0 0,0 0-1 0 0,2 0 0 0 0,1 29 1 0 0,-1-44-302 0 0,1 3 11 0 0,0 0 1 0 0,0 0 0 0 0,0 0 0 0 0,1 0 0 0 0,0 0-1 0 0,0-1 1 0 0,0 1 0 0 0,0-1 0 0 0,1 1 0 0 0,0-1-1 0 0,0 0 1 0 0,4 5 0 0 0,0-1-17 0 0,1 1 1 0 0,0-2-1 0 0,0 1 1 0 0,14 9-1 0 0,56 35-123 0 0,105 75-225 0 0,-146-94 284 0 0,-27-23 34 0 0,23 17 1 0 0,-32-26 28 0 0,26 17-23 0 0,33 30 0 0 0,-52-40 20 0 0,0 0-1 0 0,0 0 0 0 0,-1 1 1 0 0,0 1-1 0 0,0-1 0 0 0,-1 1 1 0 0,7 17-1 0 0,-7-12 9 0 0,-1 0-1 0 0,0 0 0 0 0,-1 1 0 0 0,-1 0 1 0 0,-1 0-1 0 0,1 18 0 0 0,-5 99 30 0 0,1-122-34 0 0,-32 283-96 0 0,20-203-121 0 0,6-29-178 0 0,1 67-1 0 0,6-125 291 0 0,0 0-1 0 0,0 0 1 0 0,1-1-1 0 0,-1 1 1 0 0,1 0 0 0 0,0 0-1 0 0,0-1 1 0 0,0 1-1 0 0,1-1 1 0 0,-1 1-1 0 0,1-1 1 0 0,3 5-1 0 0,-4-7-57 0 0,0 0-1 0 0,0 1 0 0 0,0-1 0 0 0,0 0 0 0 0,1 0 0 0 0,-1 0 0 0 0,1 0 1 0 0,-1 0-1 0 0,1 0 0 0 0,-1 0 0 0 0,1 0 0 0 0,-1-1 0 0 0,1 1 0 0 0,0-1 1 0 0,-1 1-1 0 0,1-1 0 0 0,0 1 0 0 0,-1-1 0 0 0,1 0 0 0 0,0 0 0 0 0,0 0 1 0 0,-1 0-1 0 0,1 0 0 0 0,0 0 0 0 0,0-1 0 0 0,-1 1 0 0 0,1-1 0 0 0,2 0 1 0 0,19-11-1883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1:05:21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6 610 9671 0 0,'0'0'748'0'0,"-1"-3"-238"0"0,-1-6 522 0 0,1-1 0 0 0,0 1-1 0 0,0-1 1 0 0,1 0 0 0 0,0 1 0 0 0,3-14 0 0 0,13-60 501 0 0,-12 65-1257 0 0,6-21-140 0 0,2 0 0 0 0,1 1 1 0 0,2 1-1 0 0,26-49 0 0 0,-16 43-2322 0 0,44-58 0 0 0,-42 63-1517 0 0,-24 33 1815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4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15663 0 0,'0'0'719'0'0,"0"0"-20"0"0,1 2-449 0 0,3 10-669 0 0,1 0 1 0 0,0 0-1 0 0,10 18 0 0 0,-9-20 724 0 0,-1-1 0 0 0,0 1 0 0 0,0 0 0 0 0,-1 1 0 0 0,-1-1 0 0 0,5 21 0 0 0,-7 3 615 0 0,-1-1 0 0 0,-2 0 0 0 0,-11 63 0 0 0,3-57-920 0 0,8-33 0 0 0,0 1 0 0 0,0 0 0 0 0,1 0 0 0 0,0 0 0 0 0,0 0 0 0 0,0 0 0 0 0,1 0 0 0 0,1 8 0 0 0,3 10 0 0 0,-2-15 0 0 0,0 1 0 0 0,0 0 0 0 0,-1 0 0 0 0,-1 0 0 0 0,0 0 0 0 0,-1 16 0 0 0,-1-23-68 0 0,0 1 0 0 0,1-1 0 0 0,-1 0 0 0 0,-1 1 0 0 0,1-1 0 0 0,-1 0 0 0 0,1 0 0 0 0,-1-1 0 0 0,0 1 0 0 0,-1 0 0 0 0,1-1-1 0 0,-1 0 1 0 0,1 0 0 0 0,-1 0 0 0 0,0 0 0 0 0,0-1 0 0 0,0 1 0 0 0,-8 2 0 0 0,-2 1-360 0 0,0 0 1 0 0,-1-1-1 0 0,1-1 0 0 0,-24 4 0 0 0,-76 17-1667 0 0,61-13 1550 0 0,47-10 531 0 0,0-1-1 0 0,0 1 0 0 0,0 0 1 0 0,1 1-1 0 0,-10 4 0 0 0,14-6-355 0 0,1-1-118 0 0,0 0-22 0 0,0 0-2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1:05:22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0 430 7367 0 0,'0'0'568'0'0,"0"0"48"0"0,0 0 1591 0 0,3-3 730 0 0,7-8 473 0 0,15-21 0 0 0,24-43-2483 0 0,-25 31-1132 0 0,28-71 0 0 0,-41 90-392 0 0,17-58-2797 0 0,-15 42-2936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1:05:2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 15407 0 0,'0'0'704'0'0,"0"0"-14"0"0,0 0-312 0 0,0 0 344 0 0,0 0 196 0 0,0 0 40 0 0,0 0-66 0 0,0 0-312 0 0,-3 0-136 0 0,-23 0 725 0 0,15 0-1095 0 0,-10 4-182 0 0,16-2 16 0 0,2 1-1 0 0,-2-1-53 0 0,0 1-1 0 0,1 0 1 0 0,-1 0 0 0 0,1 1-1 0 0,0-1 1 0 0,0 1-1 0 0,0 0 1 0 0,0 0 0 0 0,-5 8-1 0 0,-2 4-640 0 0,-12 25 1 0 0,6-9 74 0 0,-36 71-1588 0 0,-15 24 57 0 0,57-110 2330 0 0,-1 0-1 0 0,-1 0 0 0 0,0-1 1 0 0,-28 26-1 0 0,37-39 76 0 0,1 0 0 0 0,-1 0 0 0 0,0 0 0 0 0,0-1-1 0 0,-1 1 1 0 0,1-1 0 0 0,0 0 0 0 0,-1 0 0 0 0,1-1 0 0 0,-6 2-1 0 0,6-3 8 0 0,1 1 0 0 0,0-1 0 0 0,-1 0 0 0 0,1 0 0 0 0,0 0 0 0 0,-1 0 0 0 0,1-1 0 0 0,-1 1 0 0 0,1-1 0 0 0,0 0 0 0 0,0 0 0 0 0,-1 0 0 0 0,1-1 0 0 0,-5-2 0 0 0,-5-4-193 0 0,12 5-7 0 0,1 1 6 0 0,-1 0-91 0 0,1 2-11 0 0,0 0-30 0 0,0 0-124 0 0,0 0-58 0 0,0 0-12 0 0,0 0-1 0 0,0 0-1 0 0,0 0-6 0 0,1 3-1 0 0,50 154-232 0 0,-29-72 1728 0 0,-14-58-650 0 0,-2 0-1 0 0,5 37 0 0 0,-8-52-394 0 0,-1-7-22 0 0,1-5-9 0 0,1-1-55 0 0,-1 1-1 0 0,0 0 1 0 0,1-1-1 0 0,-1 0 1 0 0,0 0-1 0 0,0 0 0 0 0,0 0 1 0 0,0 0-1 0 0,0-1 1 0 0,0 1-1 0 0,0-1 1 0 0,0 0-1 0 0,0 0 1 0 0,-1 0-1 0 0,1 0 1 0 0,-1 0-1 0 0,4-5 1 0 0,4-5-7 0 0,-1-1 0 0 0,13-23 0 0 0,-15 24 3 0 0,0 1-1 0 0,17-21 0 0 0,-16 22 0 0 0,2 2 0 0 0,-1-1 0 0 0,1 1 0 0 0,22-13 0 0 0,-14 12 27 0 0,-12 9-12 0 0,-2 1-3 0 0,0-2 7 0 0,0 1 0 0 0,-1 0 0 0 0,1 0 0 0 0,0 0 0 0 0,0 1 0 0 0,-1-1 0 0 0,1 1 0 0 0,0 0 0 0 0,-1 0 0 0 0,1 0 0 0 0,-1 1 0 0 0,1-1 0 0 0,-1 1 0 0 0,0 0 0 0 0,4 2 0 0 0,1 4-9 0 0,-5-5-10 0 0,0-1 0 0 0,0 1 0 0 0,1-1 0 0 0,-1 0 0 0 0,0 0 0 0 0,1 0 0 0 0,-1-1 0 0 0,7 3 0 0 0,-5-1-1 0 0,28 9-82 0 0,-29-11 22 0 0,0 0 1 0 0,0-1-1 0 0,0 1 0 0 0,8-1 0 0 0,-9 0-127 0 0,-3-1 112 0 0,1 1 0 0 0,0 0 0 0 0,0-1 0 0 0,-1 1 0 0 0,1 0 0 0 0,0 0 0 0 0,0 0 0 0 0,-1 0 0 0 0,1 0 0 0 0,0 0 0 0 0,0 0 0 0 0,0 0 0 0 0,-1 0 0 0 0,1 0 0 0 0,1 0 0 0 0,-16 40-190 0 0,4-12 52 0 0,0 0 0 0 0,-21 35 0 0 0,-25 43 692 0 0,54-100-437 0 0,0-2-6 0 0,0 0 0 0 0,0 0 0 0 0,1 0 1 0 0,-1 0-1 0 0,1 0 0 0 0,0 1 0 0 0,1-1 0 0 0,-1 0 1 0 0,1 6-1 0 0,-1-8-848 0 0,1-2-310 0 0,0 0-48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1:05:23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1 753 19639 0 0,'0'0'896'0'0,"0"0"-13"0"0,1-2-568 0 0,16-20-83 0 0,5-8 267 0 0,8-24-12 0 0,-2-1 0 0 0,35-103-1 0 0,2-69-2091 0 0,-30 74-6719 0 0,-25 101 2264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1:05:23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0,'39'5'224'0'0,"-16"-1"48"0"0,-2-2-272 0 0,2-1 0 0 0,0-1 0 0 0,-2 4-1448 0 0,-5-1-344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1:05:24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12 3223 0 0,'0'0'143'0'0,"3"0"-3"0"0,10-1-111 0 0,24-5 9703 0 0,-36 4-6740 0 0,-7 0-1005 0 0,-7 2-1207 0 0,-24 0 0 0 0,21 2-800 0 0,0 1 0 0 0,0 0 0 0 0,1 1 0 0 0,-1 1 0 0 0,1 1 0 0 0,0 0 0 0 0,0 0 0 0 0,-15 11 0 0 0,17-9-59 0 0,0 2 0 0 0,1-1 0 0 0,1 2 0 0 0,-1-1 0 0 0,2 2 0 0 0,-1-1 0 0 0,2 2 0 0 0,0-1 0 0 0,0 1 0 0 0,-7 15 0 0 0,-4 13-185 0 0,2 1 1 0 0,-15 49 0 0 0,22-54 250 0 0,1 0 0 0 0,1 0-1 0 0,-4 54 1 0 0,11-74 35 0 0,1-12-2 0 0,1 0-1 0 0,-1 0 1 0 0,1 0-1 0 0,0 0 1 0 0,1 8 0 0 0,0-12-15 0 0,-1 1 1 0 0,1 0 0 0 0,-1-1-1 0 0,1 1 1 0 0,0-1 0 0 0,0 1-1 0 0,-1-1 1 0 0,1 1 0 0 0,0-1-1 0 0,1 1 1 0 0,-1-1 0 0 0,0 0-1 0 0,0 0 1 0 0,0 0 0 0 0,1 1-1 0 0,-1-1 1 0 0,1 0 0 0 0,-1-1-1 0 0,1 1 1 0 0,2 1 0 0 0,-1 0 1 0 0,0-1 0 0 0,1 0 0 0 0,0 0 0 0 0,-1 0 0 0 0,1-1 1 0 0,-1 1-1 0 0,1-1 0 0 0,0 0 0 0 0,5 0 0 0 0,34-7-4 0 0,-7 1-3 0 0,-2 2-78 0 0,0 3 0 0 0,-1 0 0 0 0,1 2 0 0 0,0 2 0 0 0,-1 1 0 0 0,59 15 0 0 0,-72-14-33 0 0,-1 1 1 0 0,1 1-1 0 0,-1 1 1 0 0,-1 1-1 0 0,0 0 1 0 0,27 19-1 0 0,-39-24 103 0 0,8 7-16 0 0,-1 0 0 0 0,21 21 0 0 0,-30-27 22 0 0,0 0 0 0 0,-1 0 0 0 0,1 1 0 0 0,-1-1-1 0 0,0 1 1 0 0,-1-1 0 0 0,1 1 0 0 0,-1 0 0 0 0,0 0-1 0 0,2 12 1 0 0,-3-12-14 0 0,-1 0 1 0 0,1 0-1 0 0,-1 0 0 0 0,0-1 0 0 0,-1 1 0 0 0,1 0 0 0 0,-1 0 0 0 0,0-1 0 0 0,-1 1 1 0 0,0 0-1 0 0,1-1 0 0 0,-2 1 0 0 0,1-1 0 0 0,-5 8 0 0 0,-1-1-39 0 0,-1 0 1 0 0,0 0-1 0 0,-1-1 0 0 0,-17 15 0 0 0,8-6 17 0 0,17-17 56 0 0,0 0 0 0 0,0 0 0 0 0,-1 0 0 0 0,0-1 1 0 0,1 1-1 0 0,-1-1 0 0 0,0 0 0 0 0,0 0 0 0 0,0 0 1 0 0,0 0-1 0 0,0 0 0 0 0,-1-1 0 0 0,-5 3 0 0 0,-4-2 103 0 0,0 0-1 0 0,0 0 1 0 0,-1-1-1 0 0,1-1 0 0 0,-1 0 1 0 0,1-1-1 0 0,0 0 1 0 0,-15-4-1 0 0,21 4-1 0 0,-63-5 1408 0 0,67 6-1741 0 0,3 0-39 0 0,0 0 94 0 0,0 0 437 0 0,0 0 192 0 0,-2-3 40 0 0,0-3-358 0 0,-1 0 1 0 0,1-1 0 0 0,0 1 0 0 0,1 0 0 0 0,0-1 0 0 0,0 0 0 0 0,0 1 0 0 0,1-1 0 0 0,0-7 0 0 0,6-65 723 0 0,-6 75-810 0 0,20-131 743 0 0,6-86 509 0 0,-24 175-1612 0 0,-3-1 0 0 0,-1 0 1 0 0,-3 0-1 0 0,-11-49 0 0 0,-2 3-1446 0 0,16 86 1122 0 0,-1 0-1 0 0,1 1 1 0 0,-2-1 0 0 0,1 1-1 0 0,-1 0 1 0 0,0 0 0 0 0,0 0-1 0 0,0 0 1 0 0,-1 1 0 0 0,-7-7 0 0 0,-6-2-1572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1:05:27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11724 5550 919 0 0,'0'0'512'0'0,"0"0"1815"0"0,0 0 796 0 0,0 0 158 0 0,0 0-401 0 0,0 0-1800 0 0,0 0-787 0 0,0 0-154 0 0,0 0-32 0 0,0 0 17 0 0,0 0 10 0 0,0 0 2 0 0,1-3-33 0 0,3-11-127 0 0,-2 7 5 0 0,0-1 0 0 0,0 1-1 0 0,-1 0 1 0 0,0 0 0 0 0,0-1 0 0 0,-1 1 0 0 0,0-9 0 0 0,0 10 83 0 0,0 0 0 0 0,0 0 0 0 0,0 0 0 0 0,1 0 0 0 0,0 0 1 0 0,2-6-1 0 0,2-21 533 0 0,-3 22-274 0 0,0 1 0 0 0,0-1 0 0 0,1 0 0 0 0,1 1 0 0 0,0-1 0 0 0,0 1 0 0 0,7-12 0 0 0,-8 15-210 0 0,0 0-1 0 0,-1-1 1 0 0,3-14 0 0 0,2-6-32 0 0,16-39-26 0 0,-3 0 0 0 0,17-109 1 0 0,-33 132 241 0 0,0-57 0 0 0,4-57 407 0 0,-8 133-635 0 0,8-214 620 0 0,-4 157-557 0 0,-2 31-102 0 0,-3 37 68 0 0,1-1 0 0 0,-2 1 0 0 0,0-1 0 0 0,-6-20 0 0 0,-4-23 188 0 0,-3-134 179 0 0,9 91-605 0 0,2 67-15 0 0,-1-12-111 0 0,1 12-37 0 0,2 25 200 0 0,1 1-1 0 0,-1-14 1 0 0,0-19 176 0 0,3 37-22 0 0,-1-1 0 0 0,-1 1 0 0 0,1-1-1 0 0,-1 1 1 0 0,1-1 0 0 0,-1 1 0 0 0,-1-1 0 0 0,1 1-1 0 0,-4-8 1 0 0,4 8-24 0 0,0 0 0 0 0,0 0-1 0 0,1 0 1 0 0,-1 0 0 0 0,1-1 0 0 0,0 1-1 0 0,0 0 1 0 0,0 0 0 0 0,1-6 0 0 0,0-19 57 0 0,-3 15-68 0 0,-12-97 56 0 0,10 94-106 0 0,0-1 1 0 0,-2 1-1 0 0,0 0 1 0 0,-9-20-1 0 0,-59-100-94 0 0,66 121 128 0 0,-8-26 0 0 0,4 10 0 0 0,-20-66-64 0 0,19 57 63 0 0,11 32 11 0 0,-1-1 1 0 0,0 1-1 0 0,0-1 1 0 0,-1 1-1 0 0,0 0 1 0 0,-8-12-1 0 0,8 16 41 0 0,1 1 0 0 0,-1-1 0 0 0,0 1 1 0 0,0-1-1 0 0,0 1 0 0 0,-1 1 0 0 0,1-1 0 0 0,-7-4 0 0 0,3 3 27 0 0,1-1 1 0 0,-1 0-1 0 0,1 0 0 0 0,1-1 0 0 0,-12-14 0 0 0,-25-43 409 0 0,7 10-175 0 0,5 7-179 0 0,1-2-1 0 0,-29-67 0 0 0,22 41-65 0 0,20 40-64 0 0,8 15-12 0 0,-24-36 0 0 0,23 41-40 0 0,-51-67-179 0 0,49 67 171 0 0,-1 2 0 0 0,0 0 0 0 0,-23-18 0 0 0,-49-31 41 0 0,73 52 15 0 0,-1-1 1 0 0,1 0-1 0 0,-18-23 0 0 0,-8-6 19 0 0,-49-39 109 0 0,42 40-117 0 0,3-1-1 0 0,-67-81 1 0 0,73 72 50 0 0,3-2 1 0 0,-35-70-1 0 0,46 77-37 0 0,-2 0-1 0 0,-37-50 1 0 0,45 73-13 0 0,-1 1 0 0 0,0 1-1 0 0,-2 0 1 0 0,0 2 0 0 0,-1 0-1 0 0,-23-15 1 0 0,-6-1-10 0 0,7 4 0 0 0,-64-32 0 0 0,56 33 93 0 0,-78-55 0 0 0,-28-17 77 0 0,-75-43-83 0 0,194 115-59 0 0,-38-36 1 0 0,-16-12-33 0 0,74 63 4 0 0,-9-6 0 0 0,0 1 0 0 0,-40-21 0 0 0,42 26-14 0 0,0 2-1 0 0,-1 1 1 0 0,0 1 0 0 0,-52-12-1 0 0,-4 9-17 0 0,-102-3 0 0 0,74 13 0 0 0,-111-18 0 0 0,198 16 30 0 0,-195-25-113 0 0,63 6 106 0 0,89 11-18 0 0,-68-4-1 0 0,30 11-3 0 0,-92-4-104 0 0,132 7 87 0 0,16-1-42 0 0,-87 8 0 0 0,-160 25-411 0 0,249-27 487 0 0,-39 5 16 0 0,66-6-2 0 0,0-1 0 0 0,0-1 0 0 0,1 0 0 0 0,-21-4 0 0 0,-70-15 0 0 0,103 18 0 0 0,-75-19 53 0 0,-19-3 87 0 0,80 19-117 0 0,0 2 0 0 0,0 0 0 0 0,-25 2 0 0 0,-126 11-12 0 0,146-11-11 0 0,-37-4 0 0 0,-7 0 0 0 0,-62-7 0 0 0,95 6 0 0 0,0 2 0 0 0,0 1 0 0 0,-36 4 0 0 0,31 1 0 0 0,14-1 0 0 0,0 0 0 0 0,-43 12 0 0 0,-17 3 4 0 0,57-12-13 0 0,-39 11-1 0 0,-52 21-224 0 0,109-34 215 0 0,-200 51-185 0 0,189-51 232 0 0,0-1 0 0 0,-1-1 0 0 0,1-1 0 0 0,0-1 0 0 0,-24-4 0 0 0,-20-8 302 0 0,48 8-235 0 0,0 1-1 0 0,-31-2 0 0 0,24 6-84 0 0,0 1-1 0 0,0 1 0 0 0,0 1 1 0 0,1 1-1 0 0,-1 1 0 0 0,1 2 1 0 0,-40 15-1 0 0,-29 6-93 0 0,19-8-123 0 0,66-17 171 0 0,-2 1-11 0 0,-1 0 0 0 0,0-1 0 0 0,0-1 1 0 0,0 0-1 0 0,-19 1 0 0 0,-42 3-107 0 0,-1-1 132 0 0,43-4 72 0 0,-30 6 1 0 0,-1 0 120 0 0,51-6-149 0 0,0 1 0 0 0,0 0 0 0 0,0 1 0 0 0,-17 7 0 0 0,18-6-10 0 0,1-1-1 0 0,-1 0 1 0 0,1-1 0 0 0,-1 0 0 0 0,0 0-1 0 0,-14 0 1 0 0,-124 1-12 0 0,129-4 0 0 0,-1-1 0 0 0,0-1 0 0 0,1-1 0 0 0,-19-6 0 0 0,-26-6 0 0 0,-21-3 0 0 0,18 7 0 0 0,45 7 0 0 0,0 0 0 0 0,0 1 0 0 0,-1 2 0 0 0,-22-1 0 0 0,-7-2 0 0 0,36 3 0 0 0,0 1 0 0 0,-1 0 0 0 0,-19 2 0 0 0,-6 6 0 0 0,1 1 0 0 0,-75 26 0 0 0,48-13-12 0 0,19-4-6 0 0,1 2 0 0 0,-55 30 0 0 0,37-16 12 0 0,54-28 6 0 0,-1-1 0 0 0,1 0 0 0 0,-1 0 0 0 0,0-2 0 0 0,0 1 0 0 0,0-2 0 0 0,0 1 0 0 0,-24-2 0 0 0,29-1 0 0 0,0 0 0 0 0,0 0 0 0 0,0-1 0 0 0,0 0 0 0 0,0 0 0 0 0,0-1 0 0 0,1 1 0 0 0,-8-6 0 0 0,-20-7 0 0 0,-6 2 0 0 0,-1 2 0 0 0,1 2 0 0 0,-58-7 0 0 0,0 11 0 0 0,85 4 0 0 0,-1 1 0 0 0,0 1 0 0 0,0 0 0 0 0,-21 4 0 0 0,18-2 0 0 0,-58 13 0 0 0,57-11 0 0 0,0 0 0 0 0,-1-2 0 0 0,1 0 0 0 0,-35 0 0 0 0,41-3 0 0 0,1 1 0 0 0,-1 0 0 0 0,0 1 0 0 0,0 0 0 0 0,-17 6 0 0 0,25-7 0 0 0,-2 0 7 0 0,0 0-1 0 0,0-1 1 0 0,0 1 0 0 0,0-1-1 0 0,1 0 1 0 0,-1-1 0 0 0,-9-1-1 0 0,-40-11 65 0 0,34 7-70 0 0,0 0 0 0 0,0 2 0 0 0,-1 1 0 0 0,1 0 0 0 0,-1 2 0 0 0,1 0 0 0 0,-1 2 0 0 0,0 0 0 0 0,1 1 0 0 0,0 2 0 0 0,-26 6 0 0 0,43-9-1 0 0,-15 5 0 0 0,-33 13 0 0 0,44-16 0 0 0,0 0 0 0 0,0-1 0 0 0,-1 0 0 0 0,-14 2 0 0 0,-4 0 0 0 0,-4 3 0 0 0,-7 1 0 0 0,-44 15 0 0 0,34-5-21 0 0,31-10 5 0 0,-1-1-1 0 0,-1-1 1 0 0,1-1-1 0 0,-1 0 1 0 0,0-2 0 0 0,-34 3-1 0 0,20-5-3 0 0,19-2-2 0 0,-26 5 0 0 0,-2 0 9 0 0,30-3 0 0 0,0 0-1 0 0,-22 5 1 0 0,21-2-11 0 0,1 1 0 0 0,-1 0 0 0 0,1 1 0 0 0,-17 10 1 0 0,-40 34-133 0 0,49-35 116 0 0,-20 10-13 0 0,16-9 42 0 0,13-9 11 0 0,-3-2 0 0 0,1-1 0 0 0,-1-3 0 0 0,1-2 0 0 0,-4 1-56 0 0,15 0-38 0 0,-17 4-12 0 0,19-4 106 0 0,-1 0 0 0 0,1 0 0 0 0,-1 1 0 0 0,1-1 0 0 0,-1 0 0 0 0,1 0 0 0 0,-1 0 0 0 0,0 0 0 0 0,1 0 0 0 0,-1 0 0 0 0,1 0 0 0 0,-1-1 0 0 0,1 1 0 0 0,-1 0 0 0 0,1 0 0 0 0,-1 0 0 0 0,1 0 0 0 0,-1-1 0 0 0,1 1 0 0 0,-1 0 0 0 0,0-1 0 0 0,0-5 0 0 0,1 5 0 0 0,0-2-12 0 0,0 0 0 0 0,0 0 0 0 0,0 0 0 0 0,1 0 0 0 0,-1 0 0 0 0,1 0 0 0 0,0 0 0 0 0,0 0 0 0 0,0 0 0 0 0,0 0 0 0 0,0 1-1 0 0,0-1 1 0 0,1 0 0 0 0,2-3 0 0 0,5-13-63 0 0,0 0 25 0 0,1 0 0 0 0,1 0 0 0 0,18-24 0 0 0,3-4-6 0 0,5-14 39 0 0,-10 14-30 0 0,3 1 0 0 0,51-62 1 0 0,-6 24-519 0 0,7 5 187 0 0,-67 65 390 0 0,-6 4-12 0 0,-6 2-10 0 0,-2 6-46 0 0,-1 2-22 0 0,-1 7 61 0 0,-1 0 0 0 0,1-1 0 0 0,-1 1-1 0 0,0-1 1 0 0,-4 8 0 0 0,3-6-13 0 0,-15 33-196 0 0,-37 63-1 0 0,-3 3-471 0 0,-90 202-1074 0 0,132-278 1785 0 0,-34 47-1 0 0,40-65 113 0 0,0 0 1 0 0,-1 0-1 0 0,-1-1 0 0 0,0-1 0 0 0,-22 16 0 0 0,-10-2 534 0 0,30-19-174 0 0,14-6-473 0 0,0 0 0 0 0,0 0 0 0 0,-1 0 0 0 0,1 0 0 0 0,0 0 0 0 0,0 0 0 0 0,-1 0-1 0 0,1 0 1 0 0,0 0 0 0 0,0 0 0 0 0,0 0 0 0 0,-1 0 0 0 0,1 0 0 0 0,0 0 0 0 0,0 0 0 0 0,-1 0 0 0 0,1 0 0 0 0,0 0-1 0 0,0 0 1 0 0,0 0 0 0 0,-1 0 0 0 0,1 0 0 0 0,0 0 0 0 0,0 0 0 0 0,0 1 0 0 0,-1-1 0 0 0,1 0 0 0 0,0 0 0 0 0,0 1-1 0 0,0-1 2 0 0,-1 0 0 0 0,1 0 0 0 0,0 0 0 0 0,-1 1 0 0 0,1-1 0 0 0,0 0 0 0 0,0 0 0 0 0,-1 0 0 0 0,1 0 0 0 0,0 1 0 0 0,-1-1 0 0 0,1 0 0 0 0,0 0 0 0 0,-1 0 0 0 0,1 0 0 0 0,0 0 0 0 0,-1 0 0 0 0,1 0 0 0 0,0 0 0 0 0,-1 0-1 0 0,1 0 1 0 0,0 0 0 0 0,-1 0 0 0 0,1 0 0 0 0,0 0 0 0 0,-1-1 0 0 0,1 1 0 0 0,-2-2 563 0 0,6 0-251 0 0,13-3-182 0 0,-11 4-160 0 0,1 0 0 0 0,-1 0 1 0 0,1 1-1 0 0,6-1 0 0 0,0 4 28 0 0,0-1 0 0 0,0 2 1 0 0,0 0-1 0 0,-1 0 0 0 0,1 1 0 0 0,12 7 0 0 0,69 46-86 0 0,-49-28-141 0 0,-25-17 74 0 0,-10-6 32 0 0,1 0 0 0 0,0-1-1 0 0,0 0 1 0 0,0 0 0 0 0,1-1-1 0 0,-1-1 1 0 0,25 6 0 0 0,-20-8-52 0 0,1 0 1 0 0,0-2-1 0 0,0 0 1 0 0,0-1-1 0 0,-1-1 1 0 0,1 0-1 0 0,-1-1 1 0 0,1-1-1 0 0,26-10 1 0 0,-6-1-348 0 0,0-2 0 0 0,63-41 1 0 0,-46 24-394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5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3 10135 0 0,'0'0'231'0'0,"0"-2"29"0"0,-6 113 6489 0 0,3-86-6752 0 0,-2 0 1 0 0,-11 38-1 0 0,2-12 83 0 0,5-18 262 0 0,-1-2 0 0 0,-2 0 0 0 0,-17 34 0 0 0,-21 45 253 0 0,-5 13-582 0 0,-8-1-1009 0 0,-83 119 0 0 0,136-225 1000 0 0,1 1-1 0 0,-10 23 0 0 0,3-5-85 0 0,15-33-288 0 0,1-2-118 0 0,0 0-658 0 0,3-2-2674 0 0,10-5-1148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5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0 371 10135 0 0,'0'0'231'0'0,"3"-2"29"0"0,1-3-225 0 0,0 1 0 0 0,1 1 0 0 0,0-1 1 0 0,-1 1-1 0 0,1-1 0 0 0,9-3 0 0 0,38-14 205 0 0,-12 5-161 0 0,261-114 2425 0 0,-225 98-1700 0 0,120-45 952 0 0,-155 65-1515 0 0,9-4 199 0 0,74-13-1 0 0,-109 27-585 0 0,-1 0 0 0 0,1 1 0 0 0,-1 1 0 0 0,1 0 0 0 0,26 4 0 0 0,-30 0-1351 0 0,-9-3-3962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5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0 15663 0 0,'0'0'356'0'0,"0"0"50"0"0,-1 2 20 0 0,-73 130-83 0 0,-19 40-154 0 0,-97 280-189 0 0,111-255 0 0 0,39-91 0 0 0,-8 19 0 0 0,34-95 0 0 0,0-1 0 0 0,-21 31 0 0 0,33-58 0 0 0,-11 18 0 0 0,-1-1 0 0 0,-20 23 0 0 0,25-33 0 0 0,-1 0 0 0 0,-1-1 0 0 0,1 0 0 0 0,-1 0 0 0 0,-1-1 0 0 0,-20 9 0 0 0,32-16 0 0 0,0 0 0 0 0,0 0 0 0 0,0 1 0 0 0,0-1 0 0 0,-1 0 0 0 0,1 0 0 0 0,0 0 0 0 0,0 0 0 0 0,0 0 0 0 0,0 0 0 0 0,-1 0 0 0 0,1 0 0 0 0,0 0 0 0 0,0 0 0 0 0,0 0 0 0 0,-1 1 0 0 0,1-1 0 0 0,0 0 0 0 0,0 0 0 0 0,0 0 0 0 0,0 0 0 0 0,-1 0 0 0 0,1-1 0 0 0,0 1 0 0 0,0 0 0 0 0,0 0 0 0 0,-1 0 0 0 0,1 0 0 0 0,0 0 0 0 0,0 0 0 0 0,0 0 0 0 0,0 0 0 0 0,-1 0 0 0 0,3-7 0 0 0,8-5 0 0 0,307-290 0 0 0,-300 286 0 0 0,2 2 0 0 0,0 0 0 0 0,0 2 0 0 0,1 0 0 0 0,1 1 0 0 0,33-13 0 0 0,-30 16 174 0 0,29-8 778 0 0,-49 14-869 0 0,1 1 1 0 0,0 1-1 0 0,0-1 0 0 0,1 1 0 0 0,-1 0 0 0 0,0 0 1 0 0,0 0-1 0 0,6 2 0 0 0,-8-1-76 0 0,0 0 1 0 0,-1 0-1 0 0,1 1 1 0 0,0-1-1 0 0,-1 1 1 0 0,1-1-1 0 0,-1 1 1 0 0,1 0-1 0 0,-1 0 1 0 0,0 0-1 0 0,0 1 1 0 0,1-1-1 0 0,-2 0 1 0 0,1 1-1 0 0,0-1 1 0 0,0 1-1 0 0,-1 0 1 0 0,0-1-1 0 0,1 1 1 0 0,-1 0-1 0 0,0 0 1 0 0,0 0-1 0 0,0 6 1 0 0,1-1-10 0 0,-1 0 0 0 0,0 1 0 0 0,0-1 0 0 0,-1 1 1 0 0,0-1-1 0 0,-1 1 0 0 0,-2 14 0 0 0,0-10-12 0 0,-1 0 1 0 0,-1 0-1 0 0,0-1 0 0 0,-1 1 0 0 0,-13 20 1 0 0,-45 57-1110 0 0,22-34 352 0 0,16-22 755 0 0,21-25-57 0 0,7-6-156 0 0,4-3-755 0 0,-4 0 687 0 0,1 0-1 0 0,-1 0 1 0 0,0 0 0 0 0,0 0 0 0 0,1 0 0 0 0,-1-1 0 0 0,0 1 0 0 0,0-1 0 0 0,4-1 0 0 0,10-6-1238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5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367 112 11975 0 0,'0'0'267'0'0,"1"-2"42"0"0,10-11 315 0 0,-10 12-614 0 0,-1 0 0 0 0,1 0-1 0 0,-1 0 1 0 0,1 0-1 0 0,-1 0 1 0 0,1 0 0 0 0,-1 0-1 0 0,0 0 1 0 0,1 0-1 0 0,-1 0 1 0 0,0 0 0 0 0,0-1-1 0 0,-3-3 11 0 0,2 5 18 0 0,-1-4 132 0 0,0 0 1 0 0,0 1-1 0 0,-1 0 0 0 0,1-1 1 0 0,-1 1-1 0 0,0 0 1 0 0,0 0-1 0 0,0 1 0 0 0,0-1 1 0 0,-1 1-1 0 0,1-1 1 0 0,-1 1-1 0 0,-6-3 0 0 0,-14-3 145 0 0,-1 0 0 0 0,-48-7-1 0 0,63 14-256 0 0,1 0-1 0 0,-1 0 0 0 0,1 1 1 0 0,-1 0-1 0 0,1 1 0 0 0,-1 0 1 0 0,1 1-1 0 0,0 0 0 0 0,0 0 1 0 0,0 1-1 0 0,-12 5 0 0 0,16-5-57 0 0,1 0 0 0 0,0 0 0 0 0,0 1 0 0 0,0-1 0 0 0,0 1 0 0 0,0 0 0 0 0,1 0 0 0 0,0 0 0 0 0,0 0 0 0 0,0 1 0 0 0,-5 9 0 0 0,1 1 0 0 0,1 0 0 0 0,-8 27 0 0 0,11-31 158 0 0,1 1-1 0 0,0 0 1 0 0,0 1-1 0 0,1-1 1 0 0,1 0-1 0 0,0 0 1 0 0,0 0 0 0 0,2 0-1 0 0,-1 1 1 0 0,1-1-1 0 0,1-1 1 0 0,4 13-1 0 0,-6-21-157 0 0,0 0 0 0 0,1-1 0 0 0,-1 1 0 0 0,0-1 0 0 0,1 1 0 0 0,0-1 0 0 0,-1 0 0 0 0,1 0 0 0 0,0 1 0 0 0,0-1 0 0 0,0 0 0 0 0,1-1 0 0 0,-1 1 0 0 0,0 0 0 0 0,1-1 0 0 0,-1 1 0 0 0,1-1 0 0 0,-1 0 0 0 0,1 0 0 0 0,0 0 0 0 0,-1 0 0 0 0,1 0 0 0 0,4 0 0 0 0,-2 0 0 0 0,-1-1 0 0 0,0 0 0 0 0,0 0 0 0 0,0-1 0 0 0,1 1 0 0 0,-1-1 0 0 0,0 0 0 0 0,0 0 0 0 0,0 0 0 0 0,0-1 0 0 0,0 1 0 0 0,-1-1 0 0 0,1 0 0 0 0,0 0 0 0 0,3-3 0 0 0,9-7 413 0 0,-2 0-1 0 0,21-20 1 0 0,-29 26-323 0 0,-1-1 0 0 0,0 1 0 0 0,0-1 0 0 0,-1 0 0 0 0,0 0 0 0 0,0 0 0 0 0,0-1 0 0 0,3-10 0 0 0,-18 52-77 0 0,0-2-711 0 0,-8 40-1 0 0,17-47-325 0 0,2-23 512 0 0,6-3 207 0 0,0 0 0 0 0,0 0 0 0 0,0-1-1 0 0,0 1 1 0 0,0-1 0 0 0,0-1 0 0 0,-1 1-1 0 0,1-1 1 0 0,-1 0 0 0 0,0 0 0 0 0,0 0-1 0 0,6-5 1 0 0,18-14-719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44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10135 0 0,'0'0'231'0'0,"0"0"29"0"0,0 0 19 0 0,0 0 37 0 0,0 0 125 0 0,0 0 58 0 0,0 0 11 0 0,0 0 2 0 0,0 0 0 0 0,0 0 0 0 0,0 0 0 0 0,0 0 0 0 0,0 0 0 0 0,0 0 0 0 0,0 2 0 0 0,1 5-429 0 0,-1 0 0 0 0,0 0-1 0 0,0 1 1 0 0,-1-1 0 0 0,0 0-1 0 0,0 0 1 0 0,-4 10 0 0 0,-20 52 232 0 0,11-31 247 0 0,-91 239 627 0 0,17-44-1261 0 0,77-202 67 0 0,3-7-9 0 0,-1 0-1 0 0,-1-1 0 0 0,-17 29 0 0 0,26-51-322 0 0,1-1-138 0 0,0 0-1158 0 0,0 0-4506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5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404 113 10135 0 0,'115'-97'1056'0'0,"-95"83"-164"0"0,-18 13 86 0 0,-2 1 40 0 0,0 0-63 0 0,0 2-290 0 0,0 5-450 0 0,0 0 0 0 0,0 0 0 0 0,0 0 0 0 0,-1-1 0 0 0,0 1 0 0 0,-1 0 0 0 0,-1 6 0 0 0,-21 51 734 0 0,11-30-510 0 0,-92 211 1885 0 0,44-112-1984 0 0,14-25-340 0 0,-111 245 0 0 0,51-110 0 0 0,104-236 9 0 0,-1 3-908 0 0,0 1 0 0 0,-4 15 0 0 0,8-24-615 0 0,0-2-88 0 0,1-2-287 0 0,13-22-1387 0 0,-10 14 2493 0 0,9-16-1265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5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7 187 11975 0 0,'0'0'547'0'0,"0"0"-11"0"0,-6 5 210 0 0,6-2 3197 0 0,2-1-3821 0 0,0-1 0 0 0,0 0 0 0 0,0 1 0 0 0,0-1-1 0 0,0 0 1 0 0,0 0 0 0 0,1 0 0 0 0,-1-1 0 0 0,0 1-1 0 0,1 0 1 0 0,-1-1 0 0 0,5 1 0 0 0,-1-1 80 0 0,0 0 1 0 0,-1-1-1 0 0,1 0 1 0 0,10-3-1 0 0,289-89 2884 0 0,-47 12-2996 0 0,-257 81-87 0 0,82-21-623 0 0,-70 19-446 0 0,-1 0 0 0 0,16 0-1 0 0,-26 2 43 0 0,4 7-1024 0 0,-5-5 1024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0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1112 8287 0 0,'0'0'191'0'0,"0"0"26"0"0,0 0 9 0 0,0 0 42 0 0,0 0 158 0 0,0 0 72 0 0,0 0 12 0 0,-1-4 2 0 0,-3-11 0 0 0,4 14-481 0 0,0 1-1 0 0,1-1 1 0 0,-1 1 0 0 0,0 0-1 0 0,0-1 1 0 0,1 1-1 0 0,-1-1 1 0 0,0 1-1 0 0,0 0 1 0 0,1-1-1 0 0,-1 1 1 0 0,0 0-1 0 0,1-1 1 0 0,-1 1 0 0 0,0 0-1 0 0,1-1 1 0 0,-1 1-1 0 0,1 0 1 0 0,-1 0-1 0 0,0 0 1 0 0,1-1-1 0 0,-1 1 1 0 0,1 0-1 0 0,-1 0 1 0 0,1 0 0 0 0,-1 0-1 0 0,1 0 1 0 0,-1 0-1 0 0,1 0 1 0 0,0 0 76 0 0,15-8 424 0 0,-1-1 1 0 0,0 0-1 0 0,0-1 0 0 0,24-22 0 0 0,142-144 633 0 0,-29 27-280 0 0,156-174-884 0 0,-35-32 0 0 0,-264 343 0 0 0,-9 12 0 0 0,0 0 0 0 0,0 0 0 0 0,0 0 0 0 0,0 0 0 0 0,0-1 0 0 0,0 1 0 0 0,0 0 0 0 0,0 0 0 0 0,0 0 0 0 0,0 0 0 0 0,0 0 0 0 0,0 0 0 0 0,0 0 0 0 0,1 0 0 0 0,-1 0 0 0 0,0 0 0 0 0,0 0 0 0 0,0 0 0 0 0,0-1 0 0 0,0 1 0 0 0,0 0 0 0 0,0 0 0 0 0,0 0 0 0 0,0 0 0 0 0,0 0 0 0 0,0 0 0 0 0,0 0 0 0 0,0 0 0 0 0,1 0 0 0 0,-1 0 0 0 0,0 0 0 0 0,0 0 0 0 0,0 0 0 0 0,0 0 0 0 0,0 0 0 0 0,0 0 0 0 0,0 0 0 0 0,0 0 0 0 0,0 0 0 0 0,0 0 0 0 0,1 0 0 0 0,-1 0 0 0 0,0 0 0 0 0,0 0 0 0 0,0 0 0 0 0,0 0 0 0 0,0 0 0 0 0,0 0 0 0 0,0 0 0 0 0,0 0 0 0 0,0 0 0 0 0,0 1 0 0 0,0-1 0 0 0,0 0 0 0 0,1 0 0 0 0,-1 0 0 0 0,0 0 0 0 0,0 0 0 0 0,0 0 0 0 0,1 8 0 0 0,-2 9 0 0 0,-46 150 0 0 0,29-111 0 0 0,8-25 0 0 0,-38 138 0 0 0,40-136 0 0 0,3 1 0 0 0,0 0 0 0 0,1 41 0 0 0,16 88 747 0 0,-7-117-422 0 0,-1 0 0 0 0,-3 0 1 0 0,-4 53-1 0 0,1-84-341 0 0,-1 0 0 0 0,0-1 0 0 0,-11 27 0 0 0,13-39-321 0 0,1-2-138 0 0,0 0-761 0 0,0-3-3062 0 0,0-10-1316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04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14 220 15663 0 0,'0'0'356'0'0,"0"0"50"0"0,-2-1 20 0 0,-5-6-42 0 0,2-3-250 0 0,6 2-120 0 0,1 6-14 0 0,0 0 0 0 0,0 0 0 0 0,0 0 0 0 0,0 0 0 0 0,1 0 0 0 0,-1 1 0 0 0,1-1 0 0 0,-1 1 0 0 0,1-1 0 0 0,3 0 0 0 0,2-2 0 0 0,64-32 680 0 0,3 3 0 0 0,97-29 0 0 0,-49 31-3473 0 0,-93 23 1770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06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433 215 8287 0 0,'0'0'191'0'0,"0"0"26"0"0,0 0 9 0 0,0 0 42 0 0,2 0 158 0 0,0-2-242 0 0,0 0 1 0 0,0 0-1 0 0,0 0 0 0 0,0 0 0 0 0,0 0 0 0 0,-1 0 0 0 0,1 0 0 0 0,0-1 0 0 0,-1 1 1 0 0,0-1-1 0 0,0 1 0 0 0,0-1 0 0 0,0 1 0 0 0,0-1 0 0 0,0 0 0 0 0,0 0 0 0 0,-1 1 1 0 0,1-5-1 0 0,-1 7-184 0 0,1-4 29 0 0,0 0-1 0 0,1 1 1 0 0,-1-1 0 0 0,1 1-1 0 0,3-6 1 0 0,4-8-36 0 0,-7 12 7 0 0,0-1 0 0 0,0 1 0 0 0,-1 0 0 0 0,0 0 0 0 0,0-1 0 0 0,0 1 0 0 0,-1 0 0 0 0,0-1 0 0 0,0 1 0 0 0,0 0 0 0 0,-1-1 0 0 0,0 1 0 0 0,-1-7 0 0 0,2 10 0 0 0,-1 1 0 0 0,1 0 0 0 0,0-1 0 0 0,0 1 0 0 0,-1 0 0 0 0,1-1 0 0 0,-1 1 0 0 0,1 0 0 0 0,-1 0 0 0 0,0-1 0 0 0,1 1 0 0 0,-1 0 0 0 0,0 0 0 0 0,0 0 0 0 0,0 0 0 0 0,0 0 0 0 0,0 0 0 0 0,0 0 0 0 0,0 0 0 0 0,0 0 0 0 0,-3-1 0 0 0,0 0 0 0 0,1 0 2 0 0,1 1-1 0 0,-1-1 0 0 0,0 1 0 0 0,0 0 1 0 0,0 0-1 0 0,0 0 0 0 0,0 0 0 0 0,0 0 1 0 0,-1 1-1 0 0,1 0 0 0 0,0-1 0 0 0,0 1 1 0 0,-5 1-1 0 0,-4 0-112 0 0,1 1-1 0 0,-16 4 1 0 0,5-1-449 0 0,14-3 503 0 0,1 1 0 0 0,-1-1 0 0 0,1 1 0 0 0,0 1 0 0 0,0 0 0 0 0,0 0-1 0 0,0 0 1 0 0,1 1 0 0 0,-8 6 0 0 0,-5 6 698 0 0,-27 33 0 0 0,-51 87-365 0 0,55-73 544 0 0,39-60-778 0 0,-34 54 629 0 0,33-51-604 0 0,0 1 1 0 0,0-1-1 0 0,1 1 1 0 0,0 0-1 0 0,-3 15 0 0 0,6-22-67 0 0,0-1 0 0 0,0 1 0 0 0,0-1 0 0 0,-1 0 0 0 0,1 1 0 0 0,0-1 0 0 0,0 1 0 0 0,0-1 0 0 0,0 0 0 0 0,0 1 0 0 0,0-1 0 0 0,0 1 0 0 0,0-1 0 0 0,0 1 0 0 0,1-1 0 0 0,-1 0 0 0 0,0 1 0 0 0,0-1 0 0 0,0 1 0 0 0,0-1 0 0 0,1 0 0 0 0,-1 1 0 0 0,0-1 0 0 0,0 0 0 0 0,0 1 0 0 0,1-1 0 0 0,-1 0 0 0 0,0 1 0 0 0,1-1 0 0 0,-1 0 0 0 0,1 1 0 0 0,4-1 0 0 0,-1-1 47 0 0,-1 1 0 0 0,0-1 0 0 0,1 0-1 0 0,-1 1 1 0 0,0-1 0 0 0,1-1 0 0 0,-1 1-1 0 0,6-4 1 0 0,26-17 715 0 0,-21 12-505 0 0,-5 4-186 0 0,28-18 197 0 0,46-39 1 0 0,-32 21-866 0 0,-31 26 17 0 0,-1 0-1 0 0,0-1 0 0 0,29-35 0 0 0,-46 49 258 0 0,9-12 356 0 0,-10 14 477 0 0,-6 9-23 0 0,2-3-450 0 0,-5 5-11 0 0,1 0 0 0 0,1 1-1 0 0,0 0 1 0 0,-6 16-1 0 0,-9 16-25 0 0,20-41-276 0 0,0 13-2136 0 0,5-14 898 0 0,15 2-20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06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1 345 10135 0 0,'0'0'231'0'0,"0"0"29"0"0,0 0 19 0 0,0 0 37 0 0,0 0 125 0 0,0 0 58 0 0,0 0 11 0 0,0 0 2 0 0,0-2 0 0 0,0 1-428 0 0,1-5 134 0 0,0 1 1 0 0,0 0-1 0 0,0 0 0 0 0,0-1 0 0 0,1 1 1 0 0,0 0-1 0 0,0 0 0 0 0,5-9 0 0 0,24-31 598 0 0,70-79 0 0 0,-95 118-816 0 0,0 0 0 0 0,0 1 0 0 0,0-1 0 0 0,0 1 0 0 0,1 1 0 0 0,0-1 0 0 0,0 1 0 0 0,0 0 0 0 0,0 1 0 0 0,1 0 0 0 0,-1 0 0 0 0,1 0 0 0 0,12-2 0 0 0,-18 5 0 0 0,0 0 0 0 0,-1 0 0 0 0,1 0 0 0 0,-1 0 0 0 0,1 0 0 0 0,0 0 0 0 0,-1 1 0 0 0,1-1 0 0 0,-1 0 0 0 0,1 1 0 0 0,-1-1 0 0 0,1 1 0 0 0,-1 0 0 0 0,1-1 0 0 0,-1 1 0 0 0,0 0 0 0 0,3 2 0 0 0,-2-1 0 0 0,1 0 0 0 0,-1 1 0 0 0,0 0 0 0 0,0-1 0 0 0,0 1 0 0 0,0 0 0 0 0,-1 0 0 0 0,3 3 0 0 0,0 4 0 0 0,-1 1 0 0 0,0-1 0 0 0,0 1 0 0 0,1 14 0 0 0,-1 6 0 0 0,-1 1 0 0 0,-2 0 0 0 0,-4 41 0 0 0,3-69 3 0 0,1 0 0 0 0,-1 1-1 0 0,0-1 1 0 0,0 0 0 0 0,-2 7-1 0 0,-18 26-82 0 0,20-35-257 0 0,1-2-138 0 0,0 0-33 0 0,0 0-4 0 0,0 0 0 0 0,2-2 359 0 0,-1 0 0 0 0,1 0 0 0 0,-1 1 0 0 0,1-1 0 0 0,0 1 0 0 0,-1-1 0 0 0,1 1 0 0 0,3-2 0 0 0,-3 1-74 0 0,10-5-583 0 0,1 0 0 0 0,-1 1 0 0 0,1 1 0 0 0,1 0 0 0 0,-1 0 0 0 0,26-4 0 0 0,-24 6 480 0 0,-7 1 303 0 0,0 1-1 0 0,0 0 0 0 0,0 0 0 0 0,0 1 0 0 0,0 0 1 0 0,-1 0-1 0 0,16 4 0 0 0,-2 0 254 0 0,34 14 0 0 0,-23-2 1268 0 0,-30-15-982 0 0,-2-1 0 0 0,0 0 0 0 0,0 0 0 0 0,0 0 0 0 0,-31 9 1536 0 0,15-9-1414 0 0,-1 0-1 0 0,0-2 0 0 0,0 0 1 0 0,-26-6-1 0 0,7 1-136 0 0,31 6-492 0 0,-39-9 10 0 0,42 9-15 0 0,-1 0 0 0 0,1 0-1 0 0,0 0 1 0 0,-1 0 0 0 0,1-1 0 0 0,0 1-1 0 0,0 0 1 0 0,-1-1 0 0 0,1 0 0 0 0,0 1-1 0 0,0-1 1 0 0,1 0 0 0 0,-1 0 0 0 0,-2-3-1 0 0,4 3 1 0 0,-1 1 0 0 0,1-1 0 0 0,-1 1 0 0 0,1-1 0 0 0,0 0 0 0 0,0 1 0 0 0,0-1 0 0 0,0 0 0 0 0,0 1 0 0 0,0-1 0 0 0,0 1 0 0 0,1-1 0 0 0,-1 0 0 0 0,1-2 0 0 0,10-22 0 0 0,-4 14 49 0 0,0 0-1 0 0,1 1 1 0 0,0 0-1 0 0,1 1 1 0 0,0 0-1 0 0,19-16 1 0 0,69-46 542 0 0,-76 57-687 0 0,2 1 1 0 0,-1 1 0 0 0,2 0-1 0 0,0 3 1 0 0,0 0-1 0 0,1 1 1 0 0,0 1 0 0 0,27-4-1 0 0,-46 11 94 0 0,0 0 0 0 0,0 0 0 0 0,1 1 0 0 0,-1 0 0 0 0,0 1 0 0 0,0-1 0 0 0,0 1 0 0 0,1 0 0 0 0,9 4 0 0 0,-13-4 2 0 0,0 0 1 0 0,0 1-1 0 0,0-1 0 0 0,0 1 0 0 0,0 0 0 0 0,0 0 1 0 0,-1 0-1 0 0,1 0 0 0 0,-1 0 0 0 0,1 1 0 0 0,-1-1 1 0 0,0 1-1 0 0,0-1 0 0 0,0 1 0 0 0,0 0 0 0 0,0 0 1 0 0,-1 0-1 0 0,1 0 0 0 0,0 5 0 0 0,0-3 35 0 0,0 1-1 0 0,-1 0 1 0 0,1 0 0 0 0,-1 0-1 0 0,-1 0 1 0 0,1 0-1 0 0,-1 0 1 0 0,0 0-1 0 0,-1 0 1 0 0,1 0 0 0 0,-1 0-1 0 0,0-1 1 0 0,-1 1-1 0 0,0 0 1 0 0,0 0 0 0 0,0-1-1 0 0,0 1 1 0 0,-1-1-1 0 0,0 1 1 0 0,0-1-1 0 0,0 0 1 0 0,-1 0 0 0 0,1-1-1 0 0,-1 1 1 0 0,-1-1-1 0 0,1 0 1 0 0,0 0 0 0 0,-1 0-1 0 0,0 0 1 0 0,0-1-1 0 0,-8 4 1 0 0,-20 9-552 0 0,0-1 1 0 0,-66 19 0 0 0,73-25-118 0 0,22-7 433 0 0,-1 0 0 0 0,1 0 0 0 0,-1-1 0 0 0,1 1 0 0 0,-1-1 0 0 0,1 0 0 0 0,-1-1 0 0 0,0 1 0 0 0,1-1 0 0 0,-1 0 0 0 0,-6 0 0 0 0,10 0-447 0 0,1-3-572 0 0,2-3 658 0 0,0 0 0 0 0,0 0 0 0 0,1 0 0 0 0,0 0 0 0 0,4-7 0 0 0,14-16-2846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0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53 13823 0 0,'18'-25'700'0'0,"-15"21"-500"0"0,1-1 0 0 0,-1 0 0 0 0,5-9 0 0 0,-8 24 290 0 0,-2 9-45 0 0,-6 5-364 0 0,0-1 1 0 0,-1 1-1 0 0,-2-2 1 0 0,0 1-1 0 0,-25 36 1 0 0,-85 95 403 0 0,31-44-342 0 0,44-51-143 0 0,-26 36 0 0 0,68-89-75 0 0,0 0-1 0 0,0 1 1 0 0,1-1 0 0 0,-1 1-1 0 0,2 0 1 0 0,-1 0-1 0 0,1 0 1 0 0,0 0 0 0 0,0 1-1 0 0,-1 9 1 0 0,3-15-878 0 0,0-2-58 0 0,0 0-12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0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99 11975 0 0,'1'-1'267'0'0,"10"-13"-20"0"0,0 2 0 0 0,0 0 0 0 0,1 0 0 0 0,1 1-1 0 0,20-15 1 0 0,-31 25-85 0 0,-1 0 0 0 0,1-1 0 0 0,0 1-1 0 0,-1 0 1 0 0,1 0 0 0 0,0 1 0 0 0,0-1-1 0 0,0 0 1 0 0,0 1 0 0 0,0-1 0 0 0,2 0-1 0 0,-3 1-102 0 0,-1 0 1 0 0,1 0-1 0 0,-1 0 0 0 0,1 1 0 0 0,-1-1 0 0 0,0 0 0 0 0,1 0 1 0 0,-1 0-1 0 0,1 0 0 0 0,-1 1 0 0 0,1-1 0 0 0,-1 0 1 0 0,0 0-1 0 0,1 1 0 0 0,-1-1 0 0 0,0 0 0 0 0,1 1 0 0 0,-1-1 1 0 0,1 1-1 0 0,4 15 468 0 0,-4-12-474 0 0,-1 0 0 0 0,0 0 0 0 0,0 0 0 0 0,-1 0 0 0 0,1 0 1 0 0,-1 0-1 0 0,0 0 0 0 0,0 0 0 0 0,-3 7 0 0 0,-17 34 780 0 0,18-39-757 0 0,-58 95 531 0 0,33-57-606 0 0,-52 73-1 0 0,25-39 0 0 0,28-40-33 0 0,-1-2 0 0 0,-2 0-1 0 0,-48 43 1 0 0,63-67-1616 0 0,13-11 638 0 0,2-1-148 0 0,1-1-573 0 0,15-38-2289 0 0,-3 10 1974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0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304 246 10135 0 0,'0'0'231'0'0,"0"0"29"0"0,0 0 19 0 0,-1 0-41 0 0,-2 0-44 0 0,2 0 552 0 0,0-1-561 0 0,1 0-1 0 0,0 0 1 0 0,0 0-1 0 0,0 1 0 0 0,0-1 1 0 0,0 0-1 0 0,0 0 1 0 0,0 0-1 0 0,0 0 0 0 0,0 1 1 0 0,0-1-1 0 0,0 0 1 0 0,0 0-1 0 0,1 0 1 0 0,0-1-1 0 0,1-1-17 0 0,1 0 0 0 0,0 0 1 0 0,0 0-1 0 0,0 0 0 0 0,0 1 0 0 0,0-1 1 0 0,1 1-1 0 0,0 0 0 0 0,-1 0 0 0 0,8-3 0 0 0,5-3 163 0 0,197-105 1282 0 0,-173 92-1163 0 0,40-18-274 0 0,-69 35-178 0 0,-1 1 1 0 0,1 0-1 0 0,0 0 1 0 0,0 1-1 0 0,22-2 0 0 0,-30 4 3 0 0,0 1 0 0 0,0-1 0 0 0,0 1 0 0 0,0-1 0 0 0,0 1 0 0 0,0 0 0 0 0,0 0 0 0 0,0 0 0 0 0,0 1 0 0 0,0-1 0 0 0,-1 1 0 0 0,1-1 0 0 0,0 1 0 0 0,-1 0 0 0 0,0 0 0 0 0,1 0 0 0 0,-1 0 0 0 0,0 1 0 0 0,0-1 0 0 0,0 1 0 0 0,0-1 0 0 0,-1 1 0 0 0,1-1 0 0 0,-1 1 0 0 0,1 0 0 0 0,-1 0 0 0 0,0 0 0 0 0,0 0 0 0 0,0 0 0 0 0,0 0 0 0 0,-1 0 0 0 0,0 0 0 0 0,1 0 0 0 0,-1 0 0 0 0,0 0 0 0 0,0 0 0 0 0,-1 1 0 0 0,1-1 0 0 0,-2 4 0 0 0,-4 20 247 0 0,-1 0 0 0 0,-2-1 0 0 0,-1-1 0 0 0,-1 1 0 0 0,-1-1 0 0 0,-1-1 0 0 0,-19 27 0 0 0,19-33-240 0 0,0-2 1 0 0,-1 1-1 0 0,-1-2 0 0 0,-1 0 0 0 0,0 0 0 0 0,0-2 1 0 0,-1 0-1 0 0,-1-1 0 0 0,-35 18 0 0 0,11-8-7 0 0,-17 7 0 0 0,52-26 0 0 0,0-1 0 0 0,0 1 0 0 0,0-2 0 0 0,0 1 0 0 0,-1-1 0 0 0,-12 1 0 0 0,14-3 0 0 0,0 1 0 0 0,0-1 0 0 0,1 0 0 0 0,-8-3 0 0 0,13 4-1 0 0,0 0 0 0 0,-1 0 0 0 0,1 0 0 0 0,0 0 0 0 0,0 0 0 0 0,0 0 0 0 0,-1 0 1 0 0,1 0-1 0 0,0 0 0 0 0,0 0 0 0 0,-1-1 0 0 0,1 1 0 0 0,0 0 0 0 0,0 0 0 0 0,0 0 0 0 0,0 0 0 0 0,-1 0 0 0 0,1 0 0 0 0,0-1 0 0 0,0 1 0 0 0,0 0 0 0 0,0 0 0 0 0,-1 0 0 0 0,1-1 0 0 0,0 1 0 0 0,0 0 0 0 0,0 0 0 0 0,0 0 0 0 0,0-1 1 0 0,0 1-1 0 0,0 0 0 0 0,0 0 0 0 0,0 0 0 0 0,0-1 0 0 0,0 1 0 0 0,0 0 0 0 0,0 0 0 0 0,0-1 0 0 0,0 1 0 0 0,0 0 0 0 0,0 0 0 0 0,0 0 0 0 0,0-1 0 0 0,0 1 0 0 0,0 0 0 0 0,0 0 0 0 0,0-1 0 0 0,0 1 0 0 0,0 0 0 0 0,0 0 0 0 0,1 0 1 0 0,-1 0-1 0 0,0-1 0 0 0,0 1 0 0 0,0 0 0 0 0,0 0 0 0 0,1 0 0 0 0,-1 0 0 0 0,0-1 0 0 0,0 1 0 0 0,0 0 0 0 0,1 0 0 0 0,-1 0 0 0 0,0 0 0 0 0,0 0 0 0 0,1 0 0 0 0,6-6-180 0 0,1 1-1 0 0,1 1 1 0 0,-1 0 0 0 0,0 0-1 0 0,1 0 1 0 0,0 1 0 0 0,0 0-1 0 0,13-2 1 0 0,10-3-115 0 0,-10 1 296 0 0,30-5 0 0 0,-42 10 0 0 0,-1 1 0 0 0,0 1 0 0 0,1-1 0 0 0,-1 1 0 0 0,0 1 0 0 0,11 1 0 0 0,-15 0 0 0 0,0-1 0 0 0,0 1 0 0 0,0 0 0 0 0,-1 0 0 0 0,1 0 0 0 0,-1 1 0 0 0,0-1 0 0 0,1 1 0 0 0,-1 0 0 0 0,0 0 0 0 0,-1 1 0 0 0,1-1 0 0 0,4 6 0 0 0,-4-3 0 0 0,1 0 0 0 0,-1 0 0 0 0,0 0 0 0 0,-1 1 0 0 0,1-1 0 0 0,-1 1 0 0 0,-1 0 0 0 0,4 11 0 0 0,-4-5 166 0 0,0 0 0 0 0,-1 0 0 0 0,-1 0 0 0 0,0 0 0 0 0,0-1 0 0 0,-1 1 0 0 0,-1 0 0 0 0,0 0 0 0 0,-1-1 0 0 0,0 1 0 0 0,-7 15 0 0 0,5-19-166 0 0,1 0 0 0 0,-1-1 0 0 0,0 0 0 0 0,-1 0 0 0 0,1-1 0 0 0,-2 0 0 0 0,-12 12 0 0 0,5-7 0 0 0,0 0 0 0 0,-1-1 0 0 0,-18 9 0 0 0,15-11 0 0 0,0-1 0 0 0,0-2 0 0 0,-1 1 0 0 0,-30 5 0 0 0,0 0 0 0 0,0 1 0 0 0,-1-3 0 0 0,0-1 0 0 0,-80 3 0 0 0,103-10-192 0 0,19 0 257 0 0,1-2-1 0 0,-1 1 1 0 0,1-1-1 0 0,-1 0 1 0 0,-13-2-1 0 0,19 1-170 0 0,0 1-1 0 0,0-1 0 0 0,0 0 0 0 0,0 0 0 0 0,0 0 1 0 0,0 0-1 0 0,0 0 0 0 0,1 0 0 0 0,-1 0 1 0 0,0-1-1 0 0,1 1 0 0 0,-1-1 0 0 0,1 1 0 0 0,-1-1 1 0 0,1 1-1 0 0,0-1 0 0 0,0 0 0 0 0,0 0 0 0 0,0 0 1 0 0,0 0-1 0 0,0 1 0 0 0,0-1 0 0 0,0 0 1 0 0,1-1-1 0 0,-1 1 0 0 0,1-2 0 0 0,-1-1-380 0 0,0 0 0 0 0,0 0 0 0 0,1 0-1 0 0,0-6 1 0 0,1 6-1048 0 0,0-1 0 0 0,0 1 0 0 0,4-10 0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09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2 8287 0 0,'0'0'191'0'0,"-3"0"26"0"0,-5-1 201 0 0,8 1-418 0 0,1 0 1 0 0,-1 0 0 0 0,0 0-1 0 0,0 0 1 0 0,0 0-1 0 0,1 0 1 0 0,-1 0 0 0 0,0 0-1 0 0,0 0 1 0 0,0 0 0 0 0,1 0-1 0 0,-1 0 1 0 0,0 0 0 0 0,0 0-1 0 0,0 0 1 0 0,1 1-1 0 0,-1-1 1 0 0,0 0 0 0 0,0 0-1 0 0,0 0 1 0 0,0 0 0 0 0,0 0-1 0 0,1 1 1 0 0,-1-1-1 0 0,0 0 1 0 0,0 0 0 0 0,0 0-1 0 0,0 0 1 0 0,0 1 0 0 0,0-1-1 0 0,0 0 1 0 0,0 0 0 0 0,0 0-1 0 0,0 1 1 0 0,0-1-1 0 0,1 0 1 0 0,-1 0 0 0 0,0 0-1 0 0,0 1 1 0 0,0-1 0 0 0,-1 0-1 0 0,1 0 1 0 0,0 0-1 0 0,0 1 1 0 0,0-1 0 0 0,0 0-1 0 0,0 0 1 0 0,0 0 0 0 0,0 1-1 0 0,0-1 1 0 0,0 0-1 0 0,0 0 1 0 0,0 0 0 0 0,-1 0-1 0 0,1 1 1 0 0,0-1 0 0 0,0 0-1 0 0,0 0 1 0 0,0 0 0 0 0,0 0-1 0 0,-1 0 1 0 0,1 1-1 0 0,-11 8 43 0 0,10-8-11 0 0,-35 29 1601 0 0,27-24-1488 0 0,0 1 0 0 0,1 0-1 0 0,0 0 1 0 0,0 1-1 0 0,1 0 1 0 0,0 0 0 0 0,0 1-1 0 0,-7 13 1 0 0,-34 77 1619 0 0,9-17-343 0 0,-57 90-1 0 0,-138 162-812 0 0,208-297-608 0 0,-36 68 0 0 0,28-45 0 0 0,22-39 0 0 0,1 0 0 0 0,-10 27 0 0 0,20-43 0 0 0,4-4 0 0 0,3-5 0 0 0,-5 3 0 0 0,10-8 0 0 0,-1 0 0 0 0,0-2 0 0 0,0 1 0 0 0,-1-1 0 0 0,13-20 0 0 0,-8 12 0 0 0,30-50 0 0 0,-29 43 0 0 0,24-30 0 0 0,-25 39 0 0 0,72-85 0 0 0,-69 84 0 0 0,0 1 0 0 0,1 1 0 0 0,30-20 0 0 0,-39 30 0 0 0,0 1 0 0 0,1-1 0 0 0,-1 2 0 0 0,1-1 0 0 0,0 2 0 0 0,1-1 0 0 0,-1 1 0 0 0,0 1 0 0 0,16-2 0 0 0,-20 3 0 0 0,-1 1 0 0 0,1 0 0 0 0,0 0 0 0 0,0 1 0 0 0,-1 0 0 0 0,1 0 0 0 0,-1 0 0 0 0,1 1 0 0 0,-1 0 0 0 0,1 0 0 0 0,-1 0 0 0 0,0 0 0 0 0,0 1 0 0 0,0 0 0 0 0,0 0 0 0 0,0 0 0 0 0,-1 1 0 0 0,0 0 0 0 0,5 4 0 0 0,6 8 342 0 0,-1 0-1 0 0,13 19 0 0 0,-23-29-255 0 0,-1-1-1 0 0,0 1 0 0 0,0 0 1 0 0,0 0-1 0 0,-1 0 0 0 0,0 0 1 0 0,0 0-1 0 0,-1 0 0 0 0,1 1 1 0 0,-1-1-1 0 0,0 9 0 0 0,-1-11-85 0 0,0 0 0 0 0,-1-1 0 0 0,0 1 0 0 0,1 0 0 0 0,-1-1 0 0 0,0 1 0 0 0,-1-1 0 0 0,1 1 0 0 0,-1-1 0 0 0,-2 5 0 0 0,-24 29 0 0 0,11-16 0 0 0,9-11 0 0 0,-1-1 0 0 0,1 0 0 0 0,-1-1 0 0 0,-1 0 0 0 0,1 0 0 0 0,-1-1 0 0 0,-1 0 0 0 0,-19 9 0 0 0,-9 2 0 0 0,-50 14 0 0 0,35-14 0 0 0,16-4 0 0 0,-10 4 0 0 0,-100 25 0 0 0,125-39-15 0 0,15-1-179 0 0,0-2-1 0 0,0 1 0 0 0,0-1 0 0 0,0 0 0 0 0,0 0 0 0 0,-1-1 0 0 0,1 0 0 0 0,0-1 0 0 0,-15-3 0 0 0,22 4 103 0 0,0 0 0 0 0,1 0-1 0 0,-1 0 1 0 0,0-1-1 0 0,0 1 1 0 0,0 0 0 0 0,0-1-1 0 0,1 1 1 0 0,-1 0 0 0 0,0-1-1 0 0,0 1 1 0 0,1-1-1 0 0,-1 0 1 0 0,0 1 0 0 0,1-1-1 0 0,-1 0 1 0 0,1 1 0 0 0,-1-1-1 0 0,0 0 1 0 0,1 1 0 0 0,0-1-1 0 0,-1 0 1 0 0,1 0-1 0 0,-1 0 1 0 0,1 1 0 0 0,0-1-1 0 0,0 0 1 0 0,0 0 0 0 0,-1 0-1 0 0,1 0 1 0 0,0 0 0 0 0,0 0-1 0 0,0 1 1 0 0,0-1-1 0 0,0 0 1 0 0,0 0 0 0 0,1 0-1 0 0,-1 0 1 0 0,0-1 0 0 0,8-15-5026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45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3 13823 0 0,'0'0'315'0'0,"0"0"45"0"0,0 0 21 0 0,0 0-49 0 0,0 0-81 0 0,0 0 481 0 0,0 0 237 0 0,0 0 45 0 0,-1 0-129 0 0,0-1-870 0 0,1 1 0 0 0,0 0 0 0 0,-1 0-1 0 0,1 0 1 0 0,-1-1 0 0 0,1 1 0 0 0,0 0 0 0 0,-1 0 0 0 0,1 0 0 0 0,-1 0 0 0 0,1 0-1 0 0,-1 0 1 0 0,1 0 0 0 0,-1 0 0 0 0,1 0 0 0 0,-1 0 0 0 0,1 0 0 0 0,0 0 0 0 0,-1 0 0 0 0,1 0-1 0 0,-1 0 1 0 0,1 0 0 0 0,-1 1 0 0 0,1-1 0 0 0,0 0 0 0 0,-1 0 0 0 0,1 0 0 0 0,-1 1 0 0 0,1-1-1 0 0,-1 1 1 0 0,-7 9 224 0 0,8-9-144 0 0,-13 23 228 0 0,1 1 1 0 0,2 1 0 0 0,1-1 0 0 0,-8 34 0 0 0,5-17-329 0 0,-119 327 5 0 0,18-55 0 0 0,101-282 0 0 0,8-20 0 0 0,0-1 0 0 0,0 1 0 0 0,1 0 0 0 0,0 0 0 0 0,1 0 0 0 0,-1 13 0 0 0,3-17 385 0 0,-1 1-1 0 0,-5 15 1 0 0,4-11 276 0 0,-4-3-829 0 0,2-6-1682 0 0,3-4-3556 0 0,-6-18 3359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09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27 10135 0 0,'-2'5'88'0'0,"0"-1"-1"0"0,0 0 0 0 0,0 1 1 0 0,-1-1-1 0 0,0 0 0 0 0,-5 7 1 0 0,5-7-14 0 0,-1 0 0 0 0,1 1 0 0 0,1-1 0 0 0,-1 1 0 0 0,-3 7 0 0 0,0 9-74 0 0,5-15 0 0 0,-1-1 0 0 0,1 0 0 0 0,-1 1 0 0 0,0-1 0 0 0,-1 0 0 0 0,-3 5 0 0 0,4-6 50 0 0,0 0 0 0 0,0 0 0 0 0,1 0 0 0 0,-1 0 0 0 0,1 0 0 0 0,0 0 0 0 0,0 1 0 0 0,-1 4-1 0 0,2-8-27 0 0,0 1 477 0 0,0-2 11 0 0,0 0 2 0 0,0 0 0 0 0,15 0 512 0 0,-2-2-692 0 0,0 0 0 0 0,0 0 0 0 0,0-2 0 0 0,0 1 0 0 0,0-2 0 0 0,17-7 0 0 0,0-3 554 0 0,38-25 0 0 0,-50 27-764 0 0,0-1-1 0 0,0-1 1 0 0,-1 0 0 0 0,14-18-1 0 0,-30 31-125 0 0,1 1 0 0 0,-1 0 0 0 0,0-1 0 0 0,0 1 0 0 0,0-1 0 0 0,-1 1 0 0 0,1-1 0 0 0,0 0 0 0 0,-1 1 0 0 0,1-1 0 0 0,-1 0 0 0 0,1 1 0 0 0,-1-1 0 0 0,0 0 0 0 0,1-2 0 0 0,-2 4-34 0 0,1 0 0 0 0,0 0 0 0 0,-1-1-1 0 0,1 1 1 0 0,-1 0 0 0 0,1 0 0 0 0,-1-1 0 0 0,1 1 0 0 0,0 0-1 0 0,-1 0 1 0 0,1 0 0 0 0,-1 0 0 0 0,1 0 0 0 0,-1 0-1 0 0,1 0 1 0 0,-1 0 0 0 0,1 0 0 0 0,-1 0 0 0 0,0 0-49 0 0,-4 0 2 0 0,0 0-1 0 0,0 0 1 0 0,0 1 0 0 0,0 0-1 0 0,0 0 1 0 0,0 0 0 0 0,-7 3-1 0 0,-33 17-347 0 0,-37 19 433 0 0,-106 57 0 0 0,168-86 0 0 0,-70 46 0 0 0,75-47 0 0 0,0 1 0 0 0,1 1 0 0 0,-21 23 0 0 0,32-31 7 0 0,0-1 0 0 0,1 1 0 0 0,-1-1 0 0 0,1 1 0 0 0,0 0 1 0 0,0 0-1 0 0,0 0 0 0 0,1 0 0 0 0,-1 0 0 0 0,1 0 0 0 0,0 0 0 0 0,0 6 0 0 0,0-8 3 0 0,1 0-1 0 0,1 0 1 0 0,-1 0 0 0 0,0-1-1 0 0,0 1 1 0 0,1 0 0 0 0,-1 0-1 0 0,1 0 1 0 0,-1-1 0 0 0,1 1-1 0 0,0 0 1 0 0,-1-1 0 0 0,1 1-1 0 0,0-1 1 0 0,0 1 0 0 0,0-1-1 0 0,1 1 1 0 0,-1-1 0 0 0,0 1-1 0 0,1-1 1 0 0,-1 0 0 0 0,0 0-1 0 0,1 0 1 0 0,-1 0 0 0 0,1 0 0 0 0,0 0-1 0 0,-1 0 1 0 0,1-1 0 0 0,0 1-1 0 0,-1 0 1 0 0,4 0 0 0 0,5 1 142 0 0,0 0-1 0 0,0-1 1 0 0,0 0 0 0 0,1 0 0 0 0,-1-1 0 0 0,0-1 0 0 0,14-1 0 0 0,71-18-1162 0 0,-42 4-1422 0 0,77-32 0 0 0,-75 24 897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09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15663 0 0,'0'0'356'0'0,"0"0"50"0"0,0 0 20 0 0,-1 1-42 0 0,-10 14-71 0 0,1 1-1 0 0,0 0 1 0 0,1 0 0 0 0,1 1-1 0 0,1 0 1 0 0,-10 32-1 0 0,-18 74-312 0 0,35-122-195 0 0,-2 5 563 0 0,0-3-3334 0 0,2-3 1943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1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15663 0 0,'0'0'356'0'0,"-6"8"1931"0"0,6-11-2168 0 0,1 0 0 0 0,-1 0-1 0 0,1 0 1 0 0,0 0 0 0 0,-1 0 0 0 0,2 0 0 0 0,-1 0-1 0 0,0 0 1 0 0,0 1 0 0 0,1-1 0 0 0,-1 0 0 0 0,1 1-1 0 0,2-3 1 0 0,4-8 263 0 0,7-12-242 0 0,0 2 0 0 0,2 0 0 0 0,0 1 0 0 0,2 0 0 0 0,0 2 0 0 0,2 0 0 0 0,33-25 0 0 0,-45 39-140 0 0,0-1 0 0 0,0 1 0 0 0,1 1 0 0 0,-1 0 0 0 0,17-6 0 0 0,-23 10 0 0 0,0 0 0 0 0,0 1 0 0 0,-1-1 0 0 0,1 1 0 0 0,0 0 0 0 0,0-1 0 0 0,0 1 0 0 0,0 0 0 0 0,0 1 0 0 0,-1-1 0 0 0,5 1 0 0 0,-5 0 0 0 0,0 0 0 0 0,0 0 0 0 0,0 0 0 0 0,-1 0 0 0 0,1 0 0 0 0,0 0 0 0 0,-1 0 0 0 0,1 0 0 0 0,-1 1 0 0 0,1-1 0 0 0,-1 1 0 0 0,0-1 0 0 0,0 1 0 0 0,0-1 0 0 0,1 1 0 0 0,-1 0 0 0 0,-1-1 0 0 0,2 4 0 0 0,1 1 0 0 0,-1 1 0 0 0,0-1 0 0 0,-1 1 0 0 0,0-1 0 0 0,0 1 0 0 0,0 0 0 0 0,-1 0 0 0 0,0-1 0 0 0,-1 8 0 0 0,-2 10 0 0 0,-6 28 0 0 0,4-30 0 0 0,0 0-882 0 0,-1-1 0 0 0,-13 31 0 0 0,12-37-5944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10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795 134 11975 0 0,'0'-3'57'0'0,"1"1"0"0"0,0-1 0 0 0,1 1 0 0 0,-1-1 0 0 0,0 1 0 0 0,1 0 0 0 0,-1-1 0 0 0,1 1 0 0 0,0 0 0 0 0,0 0 0 0 0,0 0 0 0 0,0 1 0 0 0,0-1 0 0 0,0 0 0 0 0,0 1 0 0 0,0-1 0 0 0,5-1 0 0 0,5-4 117 0 0,-4 1-141 0 0,1 2-1 0 0,12-6 0 0 0,-13 7 44 0 0,-1 0-1 0 0,0 0 0 0 0,-1-1 0 0 0,1 0 0 0 0,6-5 0 0 0,14-11 821 0 0,-15 13 3547 0 0,-18-1-4106 0 0,5 7-337 0 0,0 0 0 0 0,0 1 0 0 0,0-1 0 0 0,0 0 0 0 0,-1 1 0 0 0,1-1 0 0 0,0 1 0 0 0,-1 0 0 0 0,1-1 0 0 0,0 1 0 0 0,-1 0 0 0 0,1 0 0 0 0,0 0 0 0 0,-1 0 0 0 0,1 0 0 0 0,0 0 0 0 0,-1 0 0 0 0,0 1 0 0 0,-28 6 0 0 0,27-6 0 0 0,-24 9 0 0 0,-1 2 0 0 0,2 0 0 0 0,-42 27 0 0 0,60-33 0 0 0,0 0 0 0 0,1 0 0 0 0,-1 1 0 0 0,2 0 0 0 0,-1 0 0 0 0,1 1 0 0 0,0 0 0 0 0,0 0 0 0 0,1 0 0 0 0,0 1 0 0 0,1-1 0 0 0,0 1 0 0 0,-6 17 0 0 0,8-14 0 0 0,2-12 0 0 0,0 1 0 0 0,0-1 0 0 0,0 0 0 0 0,0 1 0 0 0,-1-1 0 0 0,1 0 0 0 0,0 0 0 0 0,1 1 0 0 0,-1-1 0 0 0,0 0 0 0 0,0 1 0 0 0,0-1 0 0 0,0 0 0 0 0,0 0 0 0 0,0 1 0 0 0,0-1 0 0 0,0 0 0 0 0,0 0 0 0 0,1 1 0 0 0,-1-1 0 0 0,0 0 0 0 0,0 0 0 0 0,0 1 0 0 0,0-1 0 0 0,1 0 0 0 0,-1 0 0 0 0,0 1 0 0 0,2-2 0 0 0,0 1 0 0 0,0 0 0 0 0,0 0 0 0 0,0-1 0 0 0,0 1 0 0 0,-1-1 0 0 0,1 1 0 0 0,0-1 0 0 0,0 0 0 0 0,-1 0 0 0 0,4-2 0 0 0,-1 1 0 0 0,9-5 0 0 0,0-1 0 0 0,0 0 0 0 0,19-16 0 0 0,-25 18 0 0 0,0 0 0 0 0,1 1 0 0 0,-1 1 0 0 0,1-1 0 0 0,0 1 0 0 0,0 0 0 0 0,1 1 0 0 0,8-3 0 0 0,-16 6 0 0 0,1-1 0 0 0,-1 1 0 0 0,1 0 0 0 0,-1 0 0 0 0,1 0 0 0 0,-1 0 0 0 0,1 0 0 0 0,-1 0 0 0 0,1 0 0 0 0,-1 0 0 0 0,0 0 0 0 0,4 2 0 0 0,-5-2 0 0 0,1 0 0 0 0,-1 0 0 0 0,1 1 0 0 0,0-1 0 0 0,-1 0 0 0 0,1 1 0 0 0,-1-1 0 0 0,1 1 0 0 0,-1-1 0 0 0,0 0 0 0 0,1 1 0 0 0,-1-1 0 0 0,1 1 0 0 0,-1-1 0 0 0,0 1 0 0 0,1 0 0 0 0,0 1 0 0 0,-1 0 1 0 0,0-1-1 0 0,0 1 0 0 0,0 0 0 0 0,1 0 0 0 0,-2-1 1 0 0,1 1-1 0 0,0 0 0 0 0,0-1 0 0 0,0 1 0 0 0,-1 0 1 0 0,0 2-1 0 0,-10 23-24 0 0,7-19-16 0 0,-118 236-2596 0 0,23-49 901 0 0,73-138 1129 0 0,3 1-1 0 0,-27 100 1 0 0,40-115 1181 0 0,3 0 0 0 0,1 1 0 0 0,2 0 0 0 0,3 72 0 0 0,4 39 3237 0 0,-2-69-2793 0 0,-1-64-808 0 0,-1-1 0 0 0,-1 1-1 0 0,0 0 1 0 0,-2-1 0 0 0,-1 0 0 0 0,0 0 0 0 0,-11 26-1 0 0,14-42-206 0 0,-1 0 0 0 0,0-1 0 0 0,0 1 0 0 0,0-1 0 0 0,0 1-1 0 0,-1-1 1 0 0,1 0 0 0 0,-1 0 0 0 0,0-1 0 0 0,0 1-1 0 0,-1-1 1 0 0,1 0 0 0 0,-6 3 0 0 0,4-3-4 0 0,-1 0-1 0 0,0-1 1 0 0,0 1 0 0 0,0-1 0 0 0,0-1 0 0 0,0 1-1 0 0,0-1 1 0 0,-12 0 0 0 0,-4-2-7 0 0,0-1 0 0 0,1-1 0 0 0,0-1 1 0 0,0-1-1 0 0,-24-9 0 0 0,30 9-76 0 0,1-1 0 0 0,1 0-1 0 0,0-1 1 0 0,-1 0 0 0 0,2-2-1 0 0,-1 1 1 0 0,2-2 0 0 0,-1 0-1 0 0,-20-20 1 0 0,30 26-216 0 0,-1 0 1 0 0,1 0-1 0 0,0 0 0 0 0,0-1 1 0 0,-3-4-1 0 0,4 4-1142 0 0,1 0-1 0 0,-1 0 1 0 0,1 0 0 0 0,-1-9-1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11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41 198 10135 0 0,'16'6'464'0'0,"-16"-6"-443"0"0,1 0 0 0 0,-1 0 0 0 0,0 0 0 0 0,1 1 0 0 0,-1-1 0 0 0,1 0 0 0 0,-1 0 0 0 0,0 1 0 0 0,1-1 0 0 0,-1 0 0 0 0,0 0-1 0 0,1 1 1 0 0,-1-1 0 0 0,0 0 0 0 0,0 1 0 0 0,1-1 0 0 0,-1 0 0 0 0,0 1 0 0 0,0-1 0 0 0,1 1 0 0 0,-1-1 0 0 0,0 0 0 0 0,0 1 0 0 0,0-1-1 0 0,0 1 1 0 0,0 0 0 0 0,1 0 29 0 0,0 10-33 0 0,-1-5-17 0 0,-1 1 0 0 0,0-1 0 0 0,-1 0 0 0 0,0 0 0 0 0,0 0 0 0 0,0 0 0 0 0,-1 0 0 0 0,1 0 0 0 0,-2-1 0 0 0,1 1 0 0 0,0-1 0 0 0,-7 8 0 0 0,9-12 0 0 0,0 1 0 0 0,0 0 0 0 0,0 0 0 0 0,0 0 0 0 0,0 0 0 0 0,0 0 0 0 0,1 1 0 0 0,-1-1 0 0 0,1 0 0 0 0,-1 4 0 0 0,1-3 0 0 0,0-1 0 0 0,-1 1 0 0 0,1-1 0 0 0,-1 1 0 0 0,0-1 0 0 0,1 1 0 0 0,-3 3 0 0 0,0 0 574 0 0,-6 9 2316 0 0,6-13-1516 0 0,3-7-676 0 0,1-1-641 0 0,1 0-1 0 0,0 0 1 0 0,1 0 0 0 0,-1 1-1 0 0,1-1 1 0 0,0 1-1 0 0,1-1 1 0 0,-1 1-1 0 0,7-7 1 0 0,2-3-79 0 0,11-15-299 0 0,0 1 0 0 0,3 2-1 0 0,0 0 1 0 0,2 2 0 0 0,35-26-1 0 0,-56 46 322 0 0,-1 1 0 0 0,1 0 0 0 0,0 0 0 0 0,0 1 0 0 0,0-1 0 0 0,1 1 0 0 0,-1 1 0 0 0,1 0 0 0 0,-1 0 0 0 0,1 0 0 0 0,13 0 0 0 0,-19 2 39 0 0,0 0-1 0 0,0 0 0 0 0,0 1 0 0 0,0-1 1 0 0,0 1-1 0 0,0 0 0 0 0,0-1 1 0 0,0 1-1 0 0,0 0 0 0 0,0 0 1 0 0,0 0-1 0 0,0 0 0 0 0,0 1 1 0 0,-1-1-1 0 0,1 0 0 0 0,-1 1 0 0 0,1-1 1 0 0,-1 1-1 0 0,1 0 0 0 0,-1-1 1 0 0,0 1-1 0 0,0 0 0 0 0,0 0 1 0 0,0 0-1 0 0,1 3 0 0 0,1 1 87 0 0,-1 0-1 0 0,0 0 1 0 0,-1 0-1 0 0,1 1 1 0 0,-1-1-1 0 0,0 1 1 0 0,-1 8-1 0 0,0-4-124 0 0,-1-1 0 0 0,0 1 0 0 0,-1-1 0 0 0,0 0 0 0 0,-1 0 0 0 0,0 0 0 0 0,-1 0 0 0 0,-5 11 0 0 0,-10 27 0 0 0,12-39 0 0 0,22-31 755 0 0,-7 10-116 0 0,16-19-1 0 0,11-3-1180 0 0,1 2-1 0 0,52-34 0 0 0,-51 39 211 0 0,-2 4 327 0 0,0 1 0 0 0,40-16-1 0 0,-68 34 6 0 0,-1 2 0 0 0,-1-1 0 0 0,1 2 0 0 0,0-1 0 0 0,0 0 0 0 0,0 1 0 0 0,0 0 0 0 0,0 1 0 0 0,10-1 0 0 0,-15 1 0 0 0,0 0 0 0 0,0 0 0 0 0,0 0 0 0 0,0 0 0 0 0,0 0 0 0 0,1 0 0 0 0,-1 0 0 0 0,0 0 0 0 0,0 0 0 0 0,0 0 0 0 0,0 1 0 0 0,0-1 0 0 0,0 0 0 0 0,0 1 0 0 0,0-1 0 0 0,0 1 0 0 0,0-1 0 0 0,0 1 0 0 0,0 0 0 0 0,0-1 0 0 0,0 1 0 0 0,0 0 0 0 0,0 1 0 0 0,3 1 0 0 0,-2-2 0 0 0,0 1 0 0 0,0-1 0 0 0,-1 0 0 0 0,1 1 0 0 0,0-1 0 0 0,-1 1 0 0 0,1-1 0 0 0,-1 1 0 0 0,1 0 0 0 0,-1 0 0 0 0,0 0 0 0 0,0 0 0 0 0,0 0 0 0 0,0 0 0 0 0,0 0 0 0 0,0 0 0 0 0,-1 0 0 0 0,1 0 0 0 0,-1 0 0 0 0,1 1 0 0 0,-1-1 0 0 0,0 0 0 0 0,0 0 0 0 0,0 4 0 0 0,0 2 0 0 0,0-1 177 0 0,0-1 0 0 0,-1 1-1 0 0,0 0 1 0 0,0 0 0 0 0,-1-1-1 0 0,-2 9 1 0 0,-6 26 578 0 0,10-33-755 0 0,-1 0 0 0 0,0 0 0 0 0,0 0 0 0 0,-1 0 0 0 0,0-1 0 0 0,0 1 0 0 0,-1 0 0 0 0,0-1 0 0 0,0 0 0 0 0,-1 1 0 0 0,-5 7 0 0 0,-28 31-1384 0 0,36-44 736 0 0,1-2-572 0 0,0 0-253 0 0,0 0-699 0 0,0 0-2603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11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70 470 10135 0 0,'2'0'464'0'0,"19"3"611"0"0,-21-3-587 0 0,-1 2-361 0 0,-1-1 1 0 0,1 1-1 0 0,0 0 0 0 0,0 0 1 0 0,0 0-1 0 0,0-1 0 0 0,0 1 1 0 0,0 0-1 0 0,1 0 0 0 0,-2 4 1 0 0,2-5 4 0 0,-12 33 1040 0 0,-1-1-1 0 0,-19 35 1 0 0,28-59-1049 0 0,0 0 1 0 0,1 0-1 0 0,0 0 1 0 0,0 0-1 0 0,1 0 1 0 0,0 1-1 0 0,1 0 1 0 0,0-1-1 0 0,0 1 1 0 0,1-1-1 0 0,0 1 1 0 0,3 14-1 0 0,-2-21-38 0 0,-1-1-1 0 0,1 1 1 0 0,0 0-1 0 0,0-1 1 0 0,0 1 0 0 0,3 3-1 0 0,4 2-68 0 0,-4-6 103 0 0,0-1-1 0 0,0 1 1 0 0,1-1-1 0 0,-1 1 1 0 0,0-1-1 0 0,1 0 1 0 0,-1-1-1 0 0,1 1 1 0 0,-1-1-1 0 0,1 0 0 0 0,4-1 1 0 0,-1 1-15 0 0,0-1 1 0 0,-1 0-1 0 0,1-1 0 0 0,-1 0 1 0 0,14-6-1 0 0,-8 2-104 0 0,0-1 0 0 0,0-1 0 0 0,-1 0 0 0 0,19-17 0 0 0,-7 3 0 0 0,22-26 0 0 0,-35 33 1 0 0,0 0 1 0 0,-1-1-1 0 0,-1 0 0 0 0,12-28 0 0 0,-12 23-295 0 0,1 0 0 0 0,19-27 0 0 0,140-147-3304 0 0,-17 23-3693 0 0,-105 114 5255 0 0,-2 8-11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1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24 13823 0 0,'36'-22'1388'0'0,"-35"21"-1205"0"0,9 19 1190 0 0,-10-14-1258 0 0,1-1 0 0 0,-1 1-1 0 0,0 0 1 0 0,0-1 0 0 0,-1 1-1 0 0,1-1 1 0 0,-1 1 0 0 0,0-1-1 0 0,-1 5 1 0 0,-14 31 618 0 0,11-29-565 0 0,-21 41 153 0 0,-62 92 0 0 0,1-3 576 0 0,-1 48 230 0 0,28-56-1137 0 0,-25 53 10 0 0,49-104 0 0 0,27-61-156 0 0,-24 48 486 0 0,30-61-574 0 0,-1 0-1 0 0,-1-1 0 0 0,1 0 1 0 0,-1 0-1 0 0,0 0 1 0 0,0 0-1 0 0,-8 5 1 0 0,12-10-767 0 0,-8-3-1880 0 0,8 1 2680 0 0,0 1-1 0 0,0-1 0 0 0,0 0 1 0 0,0 1-1 0 0,0-1 0 0 0,0 0 1 0 0,0 0-1 0 0,0 0 0 0 0,0 0 1 0 0,0 0-1 0 0,0 0 1 0 0,0 0-1 0 0,1 0 0 0 0,-1 0 1 0 0,0 0-1 0 0,1 0 0 0 0,-1-1 1 0 0,0 0-1 0 0,-7-21-1835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12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10135 0 0,'1'-2'464'0'0,"0"1"-277"0"0,1-3-160 0 0,-2-9 1257 0 0,-2 6 406 0 0,2 1 1544 0 0,10 3-1960 0 0,14 3-124 0 0,44 5-1 0 0,-47-3-857 0 0,2 0 1 0 0,39-3-1 0 0,97-28-263 0 0,-71 9-459 0 0,-21 4-1751 0 0,-42 9-2209 0 0,2 0-1854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1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69 121 11975 0 0,'0'0'267'0'0,"0"1"42"0"0,-1 4-189 0 0,0-1 0 0 0,1 0 0 0 0,-1 0 0 0 0,-1 0 0 0 0,-1 5 0 0 0,-4 13-104 0 0,-14 42 2826 0 0,9-26-1283 0 0,8-26-1216 0 0,0 1 1 0 0,0 0 0 0 0,1 0-1 0 0,-1 23 1 0 0,3-30-317 0 0,1 7-44 0 0,-1 1 1 0 0,4 24-1 0 0,-2-34 42 0 0,-1-2 1 0 0,1 1-1 0 0,0 0 1 0 0,-1 0-1 0 0,1 0 0 0 0,0 0 1 0 0,1 0-1 0 0,-1-1 1 0 0,1 1-1 0 0,-1 0 0 0 0,1-1 1 0 0,0 1-1 0 0,-1-1 1 0 0,1 0-1 0 0,1 0 1 0 0,-1 1-1 0 0,0-2 0 0 0,5 5 1 0 0,-4-5 90 0 0,0 0 0 0 0,0 0 0 0 0,0 0 0 0 0,0-1 0 0 0,0 1 0 0 0,0-1 0 0 0,0 0 1 0 0,0 0-1 0 0,0 0 0 0 0,0 0 0 0 0,0 0 0 0 0,0 0 0 0 0,0-1 0 0 0,0 0 0 0 0,3-1 0 0 0,4-1 181 0 0,-1 0 0 0 0,-1-1 0 0 0,14-7 0 0 0,14-13-154 0 0,-1-1-1 0 0,-1-2 1 0 0,30-31-1 0 0,-50 45-104 0 0,9-9-38 0 0,22-30 0 0 0,1 0 0 0 0,-1 3-172 0 0,22-23-1119 0 0,-16 26-2871 0 0,-29 30 2130 0 0,0 5-15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1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51 17503 0 0,'0'0'399'0'0,"0"0"60"0"0,0 0 21 0 0,0 0-59 0 0,4-15-260 0 0,9-19-225 0 0,-12 33-273 0 0,-1 1-138 0 0,0 0-33 0 0,-20 4-100 0 0,12 0 701 0 0,-1 1 0 0 0,1 0 0 0 0,1 1 0 0 0,-1-1 0 0 0,1 1 0 0 0,0 1-1 0 0,-7 8 1 0 0,-41 55 1002 0 0,35-41-941 0 0,-7 8-154 0 0,-29 55 0 0 0,51-80 0 0 0,4-1 72 0 0,2-10-20 0 0,-1 0-1 0 0,1 0 1 0 0,0 1-1 0 0,0-1 1 0 0,0 0 0 0 0,-1 0-1 0 0,1 0 1 0 0,0 0-1 0 0,0-1 1 0 0,0 1-1 0 0,1 0 1 0 0,-1 0 0 0 0,0-1-1 0 0,0 1 1 0 0,0 0-1 0 0,0-1 1 0 0,1 1-1 0 0,-1-1 1 0 0,0 0 0 0 0,1 1-1 0 0,-1-1 1 0 0,0 0-1 0 0,1 0 1 0 0,-1 0-1 0 0,0 0 1 0 0,2 0 0 0 0,4 0 89 0 0,0 0 1 0 0,0-1 0 0 0,11-2 0 0 0,-1-1-139 0 0,0 0 1 0 0,0-1-1 0 0,0-1 0 0 0,29-14 0 0 0,-14 3-3 0 0,-14 8 0 0 0,-1 0 0 0 0,0-1 0 0 0,0-1 0 0 0,-1-1 0 0 0,16-14 0 0 0,-15 4-64 0 0,-16 21-273 0 0,1 1-656 0 0,2-1 1415 0 0,2-2-7107 0 0,9-9 4638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45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0 223 13823 0 0,'0'0'315'0'0,"0"0"45"0"0,0 0 21 0 0,0 0-49 0 0,2-1-220 0 0,19-8 93 0 0,20-12-1 0 0,15-6 831 0 0,143-53 1311 0 0,-14 8-2036 0 0,-161 60-238 0 0,-22 11 299 0 0,-2 1 117 0 0,0 0 21 0 0,0 0-66 0 0,1 4-269 0 0,-1-4-174 0 0,1 1-1 0 0,0 0 1 0 0,-1-1-1 0 0,1 1 1 0 0,0 0-1 0 0,-1 0 1 0 0,1 0-1 0 0,-1 0 0 0 0,1-1 1 0 0,-1 1-1 0 0,0 0 1 0 0,1 0-1 0 0,-1 0 1 0 0,0 0-1 0 0,0 0 1 0 0,1 2-1 0 0,0 0-29 0 0,0 0-1 0 0,0 1 1 0 0,0-1 0 0 0,1 0-1 0 0,-1 0 1 0 0,4 4 0 0 0,-4-6-208 0 0,0 1 0 0 0,0-1 0 0 0,0 0 0 0 0,1 0 0 0 0,-1 0 1 0 0,0 0-1 0 0,1 0 0 0 0,-1-1 0 0 0,1 1 0 0 0,-1 0 1 0 0,1-1-1 0 0,-1 1 0 0 0,1-1 0 0 0,-1 1 0 0 0,1-1 1 0 0,-1 0-1 0 0,3 1 0 0 0,20-1-2289 0 0,-2-1-29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1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445 222 13823 0 0,'34'-43'1571'0'0,"-33"42"-1194"0"0,-1 1 110 0 0,3 38 614 0 0,-5-26-1078 0 0,0 1 1 0 0,-1-1-1 0 0,-1 0 0 0 0,0 0 0 0 0,-8 17 0 0 0,-34 56 868 0 0,29-55-465 0 0,-43 70 785 0 0,-32 59 218 0 0,-19 45-482 0 0,81-155-218 0 0,-34 51-341 0 0,29-42-1772 0 0,34-57 872 0 0,1-1 0 0 0,0 0 0 0 0,11-6-410 0 0,-7 2 616 0 0,16-10-2246 0 0,31-29-1 0 0,-44 37 2101 0 0,29-26-1595 0 0</inkml:trace>
  <inkml:trace contextRef="#ctx0" brushRef="#br0" timeOffset="1">955 1 15663 0 0,'0'0'356'0'0,"-1"2"50"0"0,-39 65 322 0 0,13-24-161 0 0,2 2 1 0 0,2 0 0 0 0,-20 57-1 0 0,31-65-513 0 0,-32 92-151 0 0,31-98 421 0 0,-1 0 1 0 0,-19 30 0 0 0,-97 144 2191 0 0,-21 32-1867 0 0,143-223-703 0 0,-1 1-151 0 0,0 0-1 0 0,0 1 1 0 0,-11 33-1 0 0,20-49 170 0 0,0 1-1 0 0,0-1 1 0 0,1 0-1 0 0,-1 1 0 0 0,0-1 1 0 0,0 1-1 0 0,0-1 1 0 0,0 0-1 0 0,0 1 1 0 0,1-1-1 0 0,-1 0 1 0 0,0 1-1 0 0,0-1 1 0 0,1 0-1 0 0,-1 1 1 0 0,0-1-1 0 0,0 0 0 0 0,1 1 1 0 0,-1-1-1 0 0,0 0 1 0 0,1 0-1 0 0,-1 0 1 0 0,0 1-1 0 0,1-1 1 0 0,-1 0-1 0 0,1 0 1 0 0,0 1-134 0 0,1 0-31 0 0,1 0 1 0 0,-1 0-1 0 0,1 0 0 0 0,-1 0 0 0 0,1-1 0 0 0,-1 1 0 0 0,1-1 1 0 0,0 0-1 0 0,-1 0 0 0 0,1 0 0 0 0,0 0 0 0 0,-1 0 0 0 0,1 0 1 0 0,-1-1-1 0 0,1 1 0 0 0,0-1 0 0 0,-1 0 0 0 0,1 1 1 0 0,-1-1-1 0 0,3-2 0 0 0,23-9-1334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1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72 13823 0 0,'-1'1'315'0'0,"-4"4"-195"0"0,1-1-1 0 0,-1 1 1 0 0,0-1-1 0 0,0 0 1 0 0,-6 4-1 0 0,4-4 1 0 0,0 1 0 0 0,1 0 0 0 0,-9 8 0 0 0,7-4 250 0 0,1 0-1 0 0,1 0 1 0 0,-1 1-1 0 0,1 0 1 0 0,1 0-1 0 0,0 0 0 0 0,0 0 1 0 0,1 1-1 0 0,0 0 1 0 0,-2 16-1 0 0,5-24-305 0 0,1 0 0 0 0,0 0 0 0 0,1 0 0 0 0,-1 0 0 0 0,0 0 1 0 0,1 0-1 0 0,0 0 0 0 0,0 0 0 0 0,0-1 0 0 0,0 1 0 0 0,0 0 0 0 0,0 0 0 0 0,1-1 0 0 0,-1 1 0 0 0,1-1 0 0 0,3 4 0 0 0,3 4 270 0 0,1-1 0 0 0,17 14-1 0 0,0-1-351 0 0,-20-15 134 0 0,1-1 0 0 0,0-1-1 0 0,0 1 1 0 0,0-1 0 0 0,1 0-1 0 0,0-1 1 0 0,0 0 0 0 0,13 5 0 0 0,-17-7-270 0 0,0-1 0 0 0,0 0 1 0 0,1 0-1 0 0,-1 0 0 0 0,0-1 1 0 0,1 0-1 0 0,-1 0 0 0 0,0 0 1 0 0,1 0-1 0 0,-1 0 0 0 0,1-1 1 0 0,-1 0-1 0 0,0 0 0 0 0,0 0 1 0 0,0 0-1 0 0,1-1 0 0 0,-1 0 1 0 0,0 0-1 0 0,6-4 0 0 0,13-11-3100 0 0,33-34 1 0 0,-20 18 816 0 0,-29 26 1925 0 0,-1 0-1 0 0,0 0 1 0 0,0-1 0 0 0,0 0-1 0 0,-1 0 1 0 0,6-13-1 0 0,22-57-2015 0 0,-30 70 2375 0 0,24-69-227 0 0,-8-1 4890 0 0,-19 76-3008 0 0,0 2 30 0 0,0 0-65 0 0,0 0-290 0 0,-1 1-972 0 0,-1 0 0 0 0,0 0 1 0 0,1 0-1 0 0,-1 0 0 0 0,1 0 0 0 0,-1 0 0 0 0,1 1 0 0 0,0-1 0 0 0,-1 0 0 0 0,1 1 0 0 0,0-1 0 0 0,-1 3 0 0 0,-2 1 169 0 0,-73 99 1722 0 0,39-51-1436 0 0,-67 104 923 0 0,-18 23-94 0 0,-82 109 1003 0 0,172-233-2276 0 0,-43 98 0 0 0,59-112-979 0 0,2 1 0 0 0,2 0-1 0 0,-9 56 1 0 0,20-79-260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46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1113 11975 0 0,'0'0'267'0'0,"0"0"42"0"0,0 0 17 0 0,0 0-28 0 0,0 0-126 0 0,0 0 204 0 0,0 0 111 0 0,0 0 22 0 0,3-1 3 0 0,35-17 1616 0 0,-26 11-1809 0 0,-1-1-1 0 0,0 0 0 0 0,0-1 1 0 0,-1 0-1 0 0,0 0 0 0 0,16-21 0 0 0,1 1-482 0 0,247-277 164 0 0,-179 182 0 0 0,105-130 0 0 0,18 16 0 0 0,-206 228-9 0 0,0-1 0 0 0,1 2 0 0 0,0 0 0 0 0,17-9 0 0 0,-23 14-10 0 0,-5 3-318 0 0,-2 1-138 0 0,0 0-33 0 0,0 0 66 0 0,1 1 292 0 0,1 0 149 0 0,-1 0 0 0 0,0 0 0 0 0,1 0-1 0 0,-1 0 1 0 0,0 1 0 0 0,0-1 0 0 0,1 0 0 0 0,-1 1-1 0 0,0-1 1 0 0,0 1 0 0 0,-1-1 0 0 0,1 1 0 0 0,0-1-1 0 0,0 3 1 0 0,2 2 3 0 0,-1-2 40 0 0,-1 0-1 0 0,1 0 1 0 0,-1 0-1 0 0,1 1 0 0 0,-1-1 1 0 0,-1 1-1 0 0,1-1 1 0 0,-1 1-1 0 0,1 7 1 0 0,-2 4 330 0 0,-4 22 0 0 0,1-17-147 0 0,-11 69 58 0 0,-30 89 0 0 0,38-151-241 0 0,-47 142-42 0 0,-7 31 0 0 0,55-178 0 0 0,0-1 0 0 0,1 1 0 0 0,1-1 0 0 0,0 1 0 0 0,1 40 0 0 0,3-53-175 0 0,1-1 0 0 0,1 1 0 0 0,0-1-1 0 0,5 15 1 0 0,-7-22-333 0 0,1-1 472 0 0,0 0 1 0 0,0 0-1 0 0,0-1 0 0 0,0 1 0 0 0,0 0 1 0 0,0-1-1 0 0,1 1 0 0 0,-1 0 0 0 0,0-1 1 0 0,0 1-1 0 0,0-1 0 0 0,1 0 0 0 0,-1 1 1 0 0,0-1-1 0 0,1 0 0 0 0,1 0 0 0 0,0 0-445 0 0,-1 0-1 0 0,1-1 1 0 0,-1 0-1 0 0,1 1 1 0 0,-1-1-1 0 0,1 0 1 0 0,-1 0 0 0 0,1 0-1 0 0,2-2 1 0 0,9-6-4937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46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15663 0 0,'0'0'719'0'0,"0"0"-20"0"0,1 2-449 0 0,2 3-243 0 0,0 0 0 0 0,0 0 0 0 0,1-1 0 0 0,6 7 0 0 0,-9-9-7 0 0,1-1-1 0 0,-1 0 1 0 0,1 1 0 0 0,0-1-1 0 0,0 0 1 0 0,-1 0 0 0 0,1 0-1 0 0,0-1 1 0 0,0 1-1 0 0,0 0 1 0 0,0-1 0 0 0,0 1-1 0 0,0-1 1 0 0,0 1-1 0 0,0-1 1 0 0,0 0 0 0 0,3 0-1 0 0,6-1 73 0 0,1-1 0 0 0,-1 0 0 0 0,0-1 0 0 0,0 0 1 0 0,0 0-1 0 0,-1-1 0 0 0,13-7 0 0 0,5-5 444 0 0,31-21 0 0 0,18-12-61 0 0,-70 46-455 0 0,17-11 0 0 0,1 1 0 0 0,1 2 0 0 0,28-10 0 0 0,119-22-2793 0 0,-151 36 1770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47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 15663 0 0,'0'0'356'0'0,"0"0"50"0"0,0 0 20 0 0,0 0-42 0 0,0 2-250 0 0,-6 24 379 0 0,-1 1 1 0 0,-13 32 0 0 0,10-32-166 0 0,-87 218-172 0 0,17-47-187 0 0,66-158 11 0 0,-170 437 0 0 0,180-466 0 0 0,1-5 0 0 0,0 1 0 0 0,0 1 0 0 0,1-1 0 0 0,0 0 0 0 0,-1 13 0 0 0,3-20-10 0 0,-1 1 0 0 0,1-1 0 0 0,0 1 0 0 0,0-1 0 0 0,0 1 0 0 0,0-1 0 0 0,1 1 0 0 0,-1 0 0 0 0,0-1 0 0 0,0 1-1 0 0,0-1 1 0 0,0 1 0 0 0,0-1 0 0 0,1 1 0 0 0,-1-1 0 0 0,0 1 0 0 0,0-1 0 0 0,1 1 0 0 0,0 0 0 0 0,0-1-114 0 0,1 1-1 0 0,-1-1 1 0 0,1 0 0 0 0,-1 0-1 0 0,1 0 1 0 0,-1 0 0 0 0,1 0-1 0 0,-1 0 1 0 0,1 0 0 0 0,-1 0-1 0 0,1-1 1 0 0,-1 1 0 0 0,1-1-1 0 0,-1 1 1 0 0,1-1 0 0 0,-1 1-1 0 0,1-1 1 0 0,-1 0 0 0 0,2-1-1 0 0,29-15-1389 0 0,2-4-20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4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0 15663 0 0,'0'0'356'0'0,"0"0"50"0"0,0 0 20 0 0,0 0-42 0 0,0 0-180 0 0,0 0 176 0 0,-1 9 616 0 0,0-4-931 0 0,-1 0-1 0 0,-1-1 1 0 0,1 1-1 0 0,-1-1 1 0 0,0 0-1 0 0,0 1 0 0 0,0-1 1 0 0,0-1-1 0 0,-1 1 1 0 0,0 0-1 0 0,-6 4 1 0 0,-9 10 700 0 0,4-3-524 0 0,-1-1-1 0 0,-1-1 1 0 0,0-1 0 0 0,-22 12 0 0 0,19-12-263 0 0,1 1 1 0 0,0 0-1 0 0,-22 22 0 0 0,40-34 22 0 0,-1 1 0 0 0,1 0 0 0 0,-1 0 0 0 0,1 0 0 0 0,-1 0 0 0 0,-1 4 0 0 0,3-5 0 0 0,-1-1 0 0 0,1 1 0 0 0,0-1 0 0 0,-1 1 0 0 0,1 0 0 0 0,0-1 0 0 0,0 1 0 0 0,-1 0 0 0 0,1-1 0 0 0,0 1 0 0 0,0 0 0 0 0,0-1 0 0 0,0 1 0 0 0,0 0 0 0 0,0-1 0 0 0,0 1 0 0 0,0 0 0 0 0,0-1 0 0 0,0 1 0 0 0,0 0 0 0 0,0-1 0 0 0,1 1 0 0 0,-1 0 0 0 0,0-1 0 0 0,1 2 0 0 0,0 0 0 0 0,0 2 0 0 0,1 0 0 0 0,-1 0 0 0 0,1 0 0 0 0,0 0 0 0 0,0 0 0 0 0,1-1 0 0 0,-1 1 0 0 0,1-1 0 0 0,-1 1 0 0 0,1-1 0 0 0,0 0 0 0 0,5 3 0 0 0,6 5 0 0 0,25 16 0 0 0,-14-11 0 0 0,57 36 0 0 0,11 6 0 0 0,-70-44 0 0 0,-17-10 0 0 0,0 0 0 0 0,1 0 0 0 0,4 5 0 0 0,-9-7 0 0 0,0-1 0 0 0,0 1 0 0 0,-1 0 0 0 0,1-1 0 0 0,-1 1 0 0 0,0 0 0 0 0,3 4 0 0 0,-4 3 0 0 0,0-6 0 0 0,0-2 0 0 0,-1 1 0 0 0,1-1 0 0 0,-1 0 0 0 0,1 1 0 0 0,-1-1 0 0 0,1 0 0 0 0,-1 0 0 0 0,0 1 0 0 0,0-1 0 0 0,1 0 0 0 0,-1 0 0 0 0,0 0 0 0 0,0 0 0 0 0,0 0 0 0 0,0 0 0 0 0,-1 0 0 0 0,1-1 0 0 0,0 1 0 0 0,-2 1 0 0 0,-27 11 0 0 0,29-13 0 0 0,-309 107 0 0 0,186-70-829 0 0,122-36 668 0 0,1-1 0 0 0,0 1 0 0 0,-1-1 0 0 0,1 1 1 0 0,-1-1-1 0 0,1 0 0 0 0,-1 0 0 0 0,1 1 0 0 0,0-1 0 0 0,-1 0 1 0 0,1-1-1 0 0,-1 1 0 0 0,1 0 0 0 0,-1 0 0 0 0,1 0 0 0 0,0-1 1 0 0,-1 1-1 0 0,-1-2 0 0 0,-5-6-6322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47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11975 0 0,'0'0'547'0'0,"-6"7"181"0"0,0-1-300 0 0,-1 0 1 0 0,0 0-1 0 0,-16 9 1 0 0,18-12 374 0 0,0 0 0 0 0,-1 1-1 0 0,-7 8 1 0 0,-5 4 386 0 0,12-11-1182 0 0,0 1 0 0 0,1-1 0 0 0,-1 1 0 0 0,-6 11 0 0 0,-18 25-4 0 0,-6 9-11 0 0,33-44 20 0 0,0-1-1 0 0,-1 0 0 0 0,2 1 1 0 0,-1 0-1 0 0,1-1 0 0 0,-2 11 1 0 0,4-16 371 0 0,1 2-223 0 0,0-1 1 0 0,0 0 0 0 0,1 0 0 0 0,-1 0 0 0 0,1 0 0 0 0,-1 0 0 0 0,1 0 0 0 0,0-1 0 0 0,0 1 0 0 0,0 0 0 0 0,0-1 0 0 0,0 0 0 0 0,0 1 0 0 0,0-1 0 0 0,1 0 0 0 0,3 2 0 0 0,-2-2-59 0 0,1 0 0 0 0,-1-1 0 0 0,0 1 1 0 0,1-1-1 0 0,-1 0 0 0 0,1 0 0 0 0,-1 0 1 0 0,9-2-1 0 0,2-1-101 0 0,-1-1 0 0 0,1-1 1 0 0,-1 0-1 0 0,21-11 0 0 0,-18 6 11 0 0,0 0 0 0 0,-1 0 0 0 0,-1-2 0 0 0,1 0 0 0 0,24-26 0 0 0,-37 35 50 0 0,0 0-1 0 0,-1-1 1 0 0,1 1-1 0 0,-1 0 1 0 0,0-1-1 0 0,0 1 1 0 0,0-1-1 0 0,-1 1 1 0 0,1-1 0 0 0,-1 0-1 0 0,0 0 1 0 0,0 0-1 0 0,0 0 1 0 0,0 0-1 0 0,-1 0 1 0 0,0 0-1 0 0,0 0 1 0 0,0 0-1 0 0,-1-5 1 0 0,1 6-114 0 0,-1 0 0 0 0,0 0 0 0 0,0 0 0 0 0,0-1 0 0 0,-1 1 0 0 0,1 0 0 0 0,-1 1 0 0 0,1-1 0 0 0,-1 0 0 0 0,0 0 0 0 0,0 1 1 0 0,-1-1-1 0 0,1 1 0 0 0,0 0 0 0 0,-1-1 0 0 0,1 1 0 0 0,-1 0 0 0 0,0 0 0 0 0,0 1 0 0 0,0-1 0 0 0,0 1 0 0 0,0-1 0 0 0,-5 0 0 0 0,-3-1-73 0 0,1 0-1 0 0,-1 1 0 0 0,-1 0 1 0 0,1 1-1 0 0,0 1 1 0 0,-14 0-1 0 0,-68 10-5117 0 0,84-8 4139 0 0,-8 0-5038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4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201 287 13823 0 0,'0'0'315'0'0,"0"0"45"0"0,0 0 21 0 0,2 0-49 0 0,9 0-220 0 0,-1 4-100 0 0,-10-3-12 0 0,0 0 0 0 0,1-1 0 0 0,-1 1 0 0 0,0 0 0 0 0,0 0 0 0 0,0-1 0 0 0,0 1 0 0 0,0 0 0 0 0,0 0 0 0 0,0 0 0 0 0,0-1 0 0 0,0 1 0 0 0,0 0 0 0 0,0 0 0 0 0,-1-1 0 0 0,1 1 0 0 0,0 0 0 0 0,0 0 0 0 0,-1-1 0 0 0,1 1 0 0 0,-1 0 0 0 0,1-1 0 0 0,-1 2 0 0 0,-14 18 0 0 0,13-17 0 0 0,-22 24 478 0 0,-1-1 1 0 0,-2-1-1 0 0,-32 24 0 0 0,33-28-351 0 0,-17 9-55 0 0,53-52 1296 0 0,24-27-1438 0 0,71-77-1 0 0,-71 86-564 0 0,10-10 419 0 0,66-59 0 0 0,-94 95 197 0 0,1 1-1 0 0,0 0 1 0 0,0 1-1 0 0,2 1 0 0 0,-1 1 1 0 0,1 1-1 0 0,0 0 1 0 0,30-8-1 0 0,-40 15 100 0 0,-1 0 0 0 0,1 1-1 0 0,-1 0 1 0 0,1 1 0 0 0,-1-1-1 0 0,1 1 1 0 0,-1 1 0 0 0,1 0-1 0 0,-1 0 1 0 0,1 1 0 0 0,-1 0-1 0 0,0 0 1 0 0,1 1 0 0 0,-1 0-1 0 0,-1 0 1 0 0,1 1 0 0 0,0 0-1 0 0,-1 1 1 0 0,0-1 0 0 0,0 1 0 0 0,0 1-1 0 0,-1-1 1 0 0,1 1 0 0 0,4 7-1 0 0,-7-9-79 0 0,-1-1 0 0 0,0 1 0 0 0,1 0 0 0 0,-2 1 0 0 0,1-1 0 0 0,0 0 0 0 0,1 6 0 0 0,-3-8 0 0 0,0 1 0 0 0,-1-1 0 0 0,1 0 0 0 0,-1 0 0 0 0,0 0 0 0 0,0 1 0 0 0,0-1 0 0 0,0 0 0 0 0,0 0 0 0 0,0 0 0 0 0,0 1 0 0 0,-1-1 0 0 0,1 0 0 0 0,-1 0 0 0 0,0 0 0 0 0,0 0 0 0 0,0 0 0 0 0,-1 4 0 0 0,-95 143 0 0 0,17-35 0 0 0,73-102-698 0 0,0 0 0 0 0,0 0-1 0 0,-4 15 1 0 0,7-17-325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48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118 194 13823 0 0,'1'-2'315'0'0,"7"-8"96"0"0,0-1 99 0 0,-6 9-460 0 0,1 0-1 0 0,0 0 1 0 0,0 1-1 0 0,0 0 1 0 0,-1-1-1 0 0,6 0 1 0 0,-7 1 315 0 0,-1 1 122 0 0,1 1-477 0 0,0 0-1 0 0,0-1 1 0 0,0 1 0 0 0,0 0-1 0 0,0 0 1 0 0,0-1 0 0 0,-1 1-1 0 0,1 0 1 0 0,0 0 0 0 0,0 0-1 0 0,-1 0 1 0 0,1 0 0 0 0,-1 0-1 0 0,1 0 1 0 0,-1 0 0 0 0,0 0-1 0 0,1 0 1 0 0,-1 1 0 0 0,0-1-1 0 0,0 0 1 0 0,1 0 0 0 0,-1 0-1 0 0,0 2 1 0 0,-2 1-126 0 0,-1 0 1 0 0,1 0 0 0 0,-1 0-1 0 0,0 0 1 0 0,0-1-1 0 0,0 1 1 0 0,-5 4-1 0 0,-5 5-67 0 0,1 0 636 0 0,0-2 0 0 0,-18 14 0 0 0,21-18-84 0 0,-1 1 1 0 0,2-1-1 0 0,-1 1 0 0 0,1 1 1 0 0,1 0-1 0 0,-13 18 0 0 0,18-25-295 0 0,1 0-1 0 0,0 0 1 0 0,0 0-1 0 0,1 1 1 0 0,-1-1-1 0 0,0 0 0 0 0,1 0 1 0 0,-1 1-1 0 0,1-1 1 0 0,0 1-1 0 0,0-1 1 0 0,0 0-1 0 0,0 1 1 0 0,0-1-1 0 0,1 0 1 0 0,-1 1-1 0 0,0-1 1 0 0,1 0-1 0 0,0 1 0 0 0,0-1 1 0 0,0 0-1 0 0,0 0 1 0 0,0 0-1 0 0,0 1 1 0 0,0-1-1 0 0,1-1 1 0 0,-1 1-1 0 0,1 0 1 0 0,-1 0-1 0 0,4 2 1 0 0,4 4-122 0 0,0-1 0 0 0,0 0 1 0 0,1-1-1 0 0,20 10 0 0 0,-22-12 153 0 0,0 1-105 0 0,0-2 0 0 0,1 1 0 0 0,-1-1 0 0 0,1 0 0 0 0,-1-1 0 0 0,1 0 0 0 0,0 0 0 0 0,0-1 0 0 0,10 0 0 0 0,-13-2 5 0 0,0 0 0 0 0,0-1 0 0 0,-1 0-1 0 0,1 0 1 0 0,0 0 0 0 0,-1 0 0 0 0,0-1 0 0 0,1 0 0 0 0,-1 0-1 0 0,-1-1 1 0 0,1 0 0 0 0,0 1 0 0 0,-1-1 0 0 0,0-1 0 0 0,0 1-1 0 0,5-7 1 0 0,5-8 579 0 0,-1-1 0 0 0,18-35 0 0 0,-31 54-535 0 0,4-7-24 0 0,0 0 1 0 0,-1 0-1 0 0,0 0 1 0 0,-1 0 0 0 0,0 0-1 0 0,2-15 1 0 0,-3 7-31 0 0,0-1 1 0 0,-4-24-1 0 0,-11-59-2307 0 0,7 53 212 0 0,-1 21 628 0 0,0 9-3149 0 0,1 5-994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4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 19351 0 0,'0'0'439'0'0,"0"0"62"0"0,0 0 33 0 0,-1 2-65 0 0,-24 49-287 0 0,-35 65-187 0 0,-2-26 5 0 0,-23 37 0 0 0,-7 50 0 0 0,26-23 0 0 0,28-62 0 0 0,-16 41 0 0 0,26-61 0 0 0,-67 122 0 0 0,84-172-129 0 0,6-14 34 0 0,0 1 0 0 0,-10 14 1 0 0,13-21-448 0 0,0 1 0 0 0,0-1 0 0 0,-1 0 0 0 0,1 0 1 0 0,-1 0-1 0 0,1 0 0 0 0,-5 2 0 0 0,5-3-3828 0 0,2-1-992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4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 10135 0 0,'0'0'231'0'0,"0"0"29"0"0,0 0 19 0 0,3 0-41 0 0,10 5-190 0 0,5 1 14 0 0,-15-1 129 0 0,-1-2 27 0 0,0 0-58 0 0,0 0 0 0 0,0-1 0 0 0,-1 1 1 0 0,1 0-1 0 0,-1 0 0 0 0,1 1 0 0 0,-1-1 0 0 0,0 0 0 0 0,0 0 0 0 0,-1 1 0 0 0,1-1 1 0 0,-1 0-1 0 0,1 1 0 0 0,-1-1 0 0 0,0 0 0 0 0,0 1 0 0 0,-1-1 0 0 0,1 0 1 0 0,-1 1-1 0 0,-1 3 0 0 0,-2 9 440 0 0,-1 0 1 0 0,-14 28 0 0 0,13-29-218 0 0,-85 184-83 0 0,-62 149 1613 0 0,140-313-1913 0 0,-13 55 0 0 0,26-88-5 0 0,-1 1 0 0 0,1-1 0 0 0,0 1 1 0 0,-1-1-1 0 0,1 1 0 0 0,1-1 0 0 0,-1 1 0 0 0,0-1 0 0 0,1 1 0 0 0,-1-1 0 0 0,1 1 0 0 0,0 1 0 0 0,0-3-59 0 0,-1 0 1 0 0,1 0-1 0 0,-1-1 0 0 0,1 1 1 0 0,0-1-1 0 0,-1 1 0 0 0,1 0 0 0 0,0-1 1 0 0,-1 1-1 0 0,1-1 0 0 0,0 0 0 0 0,0 1 1 0 0,-1-1-1 0 0,1 1 0 0 0,0-1 1 0 0,0 0-1 0 0,0 0 0 0 0,0 0 0 0 0,-1 1 1 0 0,3-1-1 0 0,15 0-4944 0 0,-4-3-606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49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2 140 17503 0 0,'0'0'399'0'0,"0"0"60"0"0,-1 2 21 0 0,1 2-438 0 0,-1 0 0 0 0,1 0 0 0 0,0 0 1 0 0,0-1-1 0 0,1 1 0 0 0,-1 0 0 0 0,1 0 0 0 0,0 0 1 0 0,0-1-1 0 0,0 1 0 0 0,0 0 0 0 0,1-1 1 0 0,-1 1-1 0 0,4 4 0 0 0,-4-6-44 0 0,1 0 0 0 0,0 0 0 0 0,-1 0 0 0 0,1 0 0 0 0,0-1 0 0 0,0 1 0 0 0,-1-1 0 0 0,1 1 1 0 0,0-1-1 0 0,1 0 0 0 0,-1 0 0 0 0,0 0 0 0 0,0 0 0 0 0,0 0 0 0 0,1 0 0 0 0,-1-1 0 0 0,0 1 0 0 0,1-1 0 0 0,-1 0 0 0 0,1 1 0 0 0,-1-1 0 0 0,0 0 0 0 0,1-1 0 0 0,-1 1 0 0 0,4-1 0 0 0,15-3 446 0 0,41-15 0 0 0,-21 5 108 0 0,162-56 56 0 0,-93 35-289 0 0,-25 8 546 0 0,138-27-1 0 0,-203 52-3064 0 0,37 2 0 0 0,-33 1-420 0 0,-19-1 64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6:4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32 312 15663 0 0,'0'0'356'0'0,"0"0"50"0"0,0 0 20 0 0,0 0-42 0 0,2 2-250 0 0,4 8 160 0 0,2 0 0 0 0,-1 0 0 0 0,1-1 0 0 0,1 0 1 0 0,15 13-1 0 0,-20-19-139 0 0,-1 0 1 0 0,1-1-1 0 0,-1 0 1 0 0,1 0-1 0 0,0 0 1 0 0,0 0-1 0 0,0-1 1 0 0,0 1-1 0 0,0-1 1 0 0,0 0-1 0 0,0 0 1 0 0,1-1-1 0 0,-1 1 1 0 0,0-1-1 0 0,1 0 1 0 0,-1 0-1 0 0,0 0 1 0 0,0-1-1 0 0,1 1 1 0 0,5-3-1 0 0,13-6 62 0 0,1-1 1 0 0,-2-1-1 0 0,1-1 0 0 0,21-17 1 0 0,-17 12-185 0 0,2-1-33 0 0,-2-1 0 0 0,0-2 0 0 0,-1-1 0 0 0,-1-1 0 0 0,-1-1 0 0 0,-1-1 0 0 0,30-42 0 0 0,-49 61 0 0 0,0 0 0 0 0,-1 0 0 0 0,1 0 0 0 0,-1-1 0 0 0,-1 1 0 0 0,1-1 0 0 0,-1 0 0 0 0,0 1 0 0 0,1-14 0 0 0,-3 19 0 0 0,0 0 0 0 0,0 0 1 0 0,-1 0-1 0 0,1 1 0 0 0,0-1 0 0 0,0 0 0 0 0,-1 0 0 0 0,1 1 1 0 0,-1-1-1 0 0,1 0 0 0 0,0 0 0 0 0,-1 1 0 0 0,1-1 0 0 0,-1 1 0 0 0,0-1 1 0 0,1 0-1 0 0,-1 1 0 0 0,0-1 0 0 0,1 1 0 0 0,-1-1 0 0 0,0 1 0 0 0,1 0 1 0 0,-1-1-1 0 0,0 1 0 0 0,0 0 0 0 0,0-1 0 0 0,1 1 0 0 0,-1 0 1 0 0,0 0-1 0 0,0 0 0 0 0,-1 0 0 0 0,-28-1-69 0 0,16 2-150 0 0,0 2-1 0 0,0 0 0 0 0,1 0 1 0 0,-1 2-1 0 0,-17 7 1 0 0,-61 34-376 0 0,62-28 592 0 0,1 0-1 0 0,1 3 1 0 0,1 0-1 0 0,-45 46 1 0 0,36-28 3 0 0,1 2 1 0 0,-41 65-1 0 0,70-96 0 0 0,0 0 0 0 0,0 0 0 0 0,1 1 0 0 0,-7 21 0 0 0,11-29 0 0 0,0 1 0 0 0,0 0 0 0 0,0 0 0 0 0,1-1 0 0 0,-1 1 0 0 0,1 0 0 0 0,0 0 0 0 0,1-1 0 0 0,-1 1 0 0 0,0 0 0 0 0,1 0 0 0 0,0-1 0 0 0,0 1 0 0 0,0 0 0 0 0,0-1 0 0 0,1 1 0 0 0,-1-1 0 0 0,1 0 0 0 0,2 4 0 0 0,-1-4 4 0 0,-1-1 0 0 0,0 1 0 0 0,1-1 1 0 0,0 0-1 0 0,-1 0 0 0 0,1 0 0 0 0,0 0 0 0 0,0-1 0 0 0,0 1 0 0 0,4 1 0 0 0,35 10 610 0 0,-35-11-397 0 0,15 3 172 0 0,-1 0-1 0 0,39 1 1 0 0,45-4-494 0 0,-84-2 160 0 0,200-7-1134 0 0,-74-9-4091 0 0,-119 11 3635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2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392 286 6447 0 0,'0'0'298'0'0,"0"0"-10"0"0,0 0-50 0 0,0 0 493 0 0,0 0 238 0 0,0 0 45 0 0,0 0-61 0 0,0 0-288 0 0,0 0-121 0 0,0 0-28 0 0,0 0-4 0 0,0 0 0 0 0,0 0 0 0 0,0 0 0 0 0,0 0-68 0 0,0 0-217 0 0,0 0 161 0 0,0 0 100 0 0,0 0 21 0 0,0 0-66 0 0,0 1-294 0 0,0 1-148 0 0,1-1-1 0 0,-1 0 1 0 0,0 0-1 0 0,1 1 1 0 0,-1-1 0 0 0,1 0-1 0 0,-1 0 1 0 0,1 0-1 0 0,0 0 1 0 0,-1 1-1 0 0,1-1 1 0 0,0 0-1 0 0,0 0 1 0 0,0 0-1 0 0,0-1 1 0 0,0 1 0 0 0,0 0-1 0 0,0 0 1 0 0,0 0-1 0 0,0-1 1 0 0,0 1-1 0 0,0-1 1 0 0,0 1-1 0 0,1-1 1 0 0,-1 1-1 0 0,0-1 1 0 0,0 1 0 0 0,1-1-1 0 0,1 0 1 0 0,-1 1-2 0 0,2-1 41 0 0,0 1 0 0 0,-1-1 0 0 0,1 0 0 0 0,-1 0 0 0 0,1 0 0 0 0,-1-1 0 0 0,1 1 0 0 0,-1-1 1 0 0,6-2-1 0 0,33-13 702 0 0,-22 7-445 0 0,97-44 311 0 0,-74 33-608 0 0,55-35 0 0 0,-31 16 0 0 0,-32 15-1896 0 0,-54 14 360 0 0,-28-3 1188 0 0,38 12 311 0 0,0-1 0 0 0,1-1 0 0 0,-1 1 0 0 0,1-1-1 0 0,-1-1 1 0 0,-14-8 0 0 0,15 7 37 0 0,0-1 0 0 0,0 1 0 0 0,0 1 0 0 0,-1 0 0 0 0,0 0 0 0 0,0 0 0 0 0,0 1 0 0 0,-1 1 0 0 0,-14-3 0 0 0,14 4 0 0 0,1 1 0 0 0,0-1 0 0 0,-1 2 0 0 0,1 0 0 0 0,0 0 0 0 0,-1 0 0 0 0,1 1 0 0 0,0 1 0 0 0,-10 3 0 0 0,-18 11 0 0 0,0 2 0 0 0,-43 31 0 0 0,32-20 0 0 0,-23 15 0 0 0,-65 55 0 0 0,91-60 0 0 0,24-21 0 0 0,-22 16 0 0 0,26-22-13 0 0,15-9 23 0 0,2-1 57 0 0,-2-1 271 0 0,2-2 136 0 0,0 0 34 0 0,0 0-65 0 0,11 3-278 0 0,94 26 550 0 0,-75-23-271 0 0,1 2 0 0 0,-1 2 0 0 0,47 20 0 0 0,-48-15 112 0 0,0-3 0 0 0,59 18 0 0 0,76 4-1020 0 0,-162-34-11 0 0,-2 0-33 0 0,7-1-875 0 0,-5 0-2099 0 0,-2 1 1947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2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0,'0'0'267'0'0,"0"0"42"0"0,0 0 17 0 0,0 0-28 0 0,2 1-196 0 0,9 7 69 0 0,0-1-1 0 0,0 1 1 0 0,-1 1 0 0 0,0 0 0 0 0,17 20 0 0 0,39 62 1750 0 0,5 4-769 0 0,6-15-1152 0 0,-66-70 0 0 0,0-1 0 0 0,0 0 0 0 0,1-1 0 0 0,1 0 0 0 0,21 10 0 0 0,-12-8 167 0 0,-16-6-40 0 0,0-1 1 0 0,-1-1-1 0 0,1 1 0 0 0,0-1 1 0 0,1 0-1 0 0,-1-1 0 0 0,0 1 1 0 0,0-1-1 0 0,13 0 0 0 0,-6-1-507 0 0,-1-1-1 0 0,1 0 1 0 0,-1-1-1 0 0,16-4 1 0 0,-14 1-5758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21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0 13823 0 0,'0'0'315'0'0,"-7"2"426"0"0,2 0-710 0 0,0 1-1 0 0,0-1 1 0 0,0 0-1 0 0,0 1 1 0 0,0 0-1 0 0,1 0 1 0 0,0 1-1 0 0,-5 4 1 0 0,-32 35 130 0 0,25-24-141 0 0,-16 13-20 0 0,-53 41 0 0 0,-13 12 0 0 0,93-80 255 0 0,0 0 0 0 0,1 0 0 0 0,-8 11 0 0 0,11-14-187 0 0,0 0 0 0 0,0 0 0 0 0,0 0 0 0 0,0 0 0 0 0,0 1 0 0 0,1-1 0 0 0,-1 0 0 0 0,1 1 0 0 0,-1-1 0 0 0,1 0 0 0 0,0 1 0 0 0,0-1 0 0 0,0 1 0 0 0,1 3 0 0 0,0 1-303 0 0,1 9-914 0 0,-3-9 637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2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13823 0 0,'0'0'630'0'0,"0"0"-13"0"0,0 0-320 0 0,-2 1 105 0 0,-38 36 133 0 0,-2-2 1 0 0,-80 51-1 0 0,107-76-535 0 0,-13 9 0 0 0,-30 23 0 0 0,54-38 0 0 0,0 0 0 0 0,0 1 0 0 0,1-1 0 0 0,-1 1 0 0 0,1 0 0 0 0,0-1 0 0 0,1 2 0 0 0,-1-1 0 0 0,1 0 0 0 0,0 0 0 0 0,0 1 0 0 0,-1 6 0 0 0,2-10 0 0 0,1 0 0 0 0,-1 0 0 0 0,1-1 0 0 0,0 1 0 0 0,0 0 0 0 0,0 0 0 0 0,0 0 0 0 0,0-1 0 0 0,0 1 0 0 0,1 0 0 0 0,-1 0 0 0 0,1 0 0 0 0,-1-1 0 0 0,1 1 0 0 0,-1 0 0 0 0,1-1 0 0 0,0 1 0 0 0,0 0 0 0 0,0-1 0 0 0,0 1 0 0 0,0-1 0 0 0,0 1 0 0 0,0-1 0 0 0,1 0 0 0 0,-1 0 0 0 0,1 1 0 0 0,-1-1 0 0 0,1 0 0 0 0,-1 0 0 0 0,1 0 0 0 0,-1 0 0 0 0,1-1 0 0 0,0 1 0 0 0,-1 0 0 0 0,1-1 0 0 0,0 1 0 0 0,0-1 0 0 0,-1 0 0 0 0,1 1 0 0 0,0-1 0 0 0,2 0 0 0 0,140 7 1768 0 0,-100-6-1488 0 0,-15 0-383 0 0,45-7 0 0 0,-30-1-5035 0 0,-12 0-910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2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0 15663 0 0,'-1'1'719'0'0,"-3"0"-668"0"0,1 1 1 0 0,1-1-1 0 0,-1 1 1 0 0,0 0-1 0 0,0 0 1 0 0,1 0-1 0 0,-1 0 0 0 0,1 0 1 0 0,-1 1-1 0 0,1-1 1 0 0,0 1-1 0 0,0-1 1 0 0,0 1-1 0 0,1 0 0 0 0,-1 0 1 0 0,0 0-1 0 0,1 0 1 0 0,-2 6-1 0 0,-27 69-51 0 0,-37 86 0 0 0,8-35 247 0 0,-63 133 185 0 0,80-179-1051 0 0,-54 122-234 0 0,92-192-1131 0 0,4-13 961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2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7 11975 0 0,'0'0'547'0'0,"1"-1"-11"0"0,3-3-203 0 0,-3 2 419 0 0,-2 7-418 0 0,0-1 0 0 0,0 1 0 0 0,0-1 0 0 0,0 1 0 0 0,-1-1 0 0 0,0 0 0 0 0,0 0 0 0 0,-4 7 0 0 0,-1 2-165 0 0,-50 89-131 0 0,-1 1-37 0 0,50-88-2 0 0,2 1 0 0 0,0 0 0 0 0,1 0-1 0 0,-7 32 1 0 0,12-44 116 0 0,0 0-1 0 0,0-1 0 0 0,0 1 1 0 0,0-1-1 0 0,1 1 0 0 0,-1 0 1 0 0,1-1-1 0 0,0 1 0 0 0,0-1 1 0 0,0 0-1 0 0,2 5 0 0 0,-2-6-49 0 0,0-1 0 0 0,0 1 1 0 0,0 0-1 0 0,0-1 0 0 0,0 1 0 0 0,0-1 0 0 0,0 0 0 0 0,0 1 0 0 0,1-1 0 0 0,-1 0 1 0 0,0 0-1 0 0,1 0 0 0 0,-1 0 0 0 0,1 0 0 0 0,-1 0 0 0 0,1 0 0 0 0,0 0 0 0 0,-1-1 0 0 0,1 1 1 0 0,0 0-1 0 0,0-1 0 0 0,-1 0 0 0 0,1 1 0 0 0,2-1 0 0 0,7-1 123 0 0,0-1-1 0 0,0 0 1 0 0,0 0 0 0 0,0-1-1 0 0,11-4 1 0 0,0-1-194 0 0,-6 3 214 0 0,-1-1-1 0 0,0-1 0 0 0,0 0 1 0 0,-1-1-1 0 0,15-11 0 0 0,63-54 597 0 0,-64 48-1072 0 0,25-27 0 0 0,-43 41-684 0 0,-1 0-1 0 0,-1-1 1 0 0,0 1 0 0 0,0-2 0 0 0,10-22 0 0 0,-13 21-583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22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11 11975 0 0,'82'-10'1370'0'0,"-80"10"-994"0"0,-2 0 113 0 0,0 0 20 0 0,0 0 3 0 0,0 0 0 0 0,0 0 0 0 0,0 0 0 0 0,-24 6 1024 0 0,19-5-1372 0 0,-22 3 27 0 0,0 1 0 0 0,1 1 1 0 0,0 1-1 0 0,-48 20 0 0 0,48-15-191 0 0,17-9 0 0 0,0 1 0 0 0,1 0 0 0 0,0 0 0 0 0,0 1 0 0 0,0 0 0 0 0,1 1 0 0 0,-1-1 0 0 0,-7 9 0 0 0,14-13 0 0 0,0-1 0 0 0,1 1 0 0 0,-1 0 0 0 0,1-1 0 0 0,-1 1 0 0 0,1 0 0 0 0,-1 0 0 0 0,1-1 0 0 0,-1 1 0 0 0,1 0 0 0 0,-1 0 0 0 0,1 0 0 0 0,0-1 0 0 0,0 1 0 0 0,-1 0 0 0 0,1 0 0 0 0,0 0 0 0 0,0 0 0 0 0,0 0 0 0 0,0 0 0 0 0,0-1 0 0 0,0 1 0 0 0,0 0 0 0 0,0 0 0 0 0,0 0 0 0 0,1 0 0 0 0,-1 0 0 0 0,0 0 0 0 0,0-1 0 0 0,1 1 0 0 0,-1 0 0 0 0,1 0 0 0 0,-1 0 0 0 0,1-1 0 0 0,-1 1 0 0 0,1 0 0 0 0,-1-1 0 0 0,1 1 0 0 0,0 0 0 0 0,0 0 0 0 0,2 2 0 0 0,4 5 0 0 0,1 0 0 0 0,1-1 0 0 0,-1 0 0 0 0,17 11 0 0 0,-13-10 0 0 0,0 0 0 0 0,11 13 0 0 0,8 9 0 0 0,30 41 0 0 0,-54-62 0 0 0,-1 0 0 0 0,-1 1 0 0 0,7 14 0 0 0,-10-19 0 0 0,0-1 0 0 0,0 1 0 0 0,-1 0 0 0 0,0 0 0 0 0,0-1 0 0 0,0 1 0 0 0,0 0 0 0 0,-1 0 0 0 0,0 0 0 0 0,0 6 0 0 0,-1-9 38 0 0,1-1 0 0 0,-1 1-1 0 0,0 0 1 0 0,1-1-1 0 0,-1 1 1 0 0,0-1 0 0 0,0 1-1 0 0,0-1 1 0 0,0 1 0 0 0,0-1-1 0 0,0 0 1 0 0,0 1 0 0 0,-1-1-1 0 0,1 0 1 0 0,0 0 0 0 0,-1 0-1 0 0,1 0 1 0 0,-1 0 0 0 0,-1 1-1 0 0,-5 1 291 0 0,0 1-1 0 0,-14 3 1 0 0,14-4-181 0 0,-8 1-134 0 0,0 0-1 0 0,0 0 1 0 0,-1-1 0 0 0,-23 0 0 0 0,30-3-644 0 0,0 0 1 0 0,0-1-1 0 0,1 0 0 0 0,-1-1 1 0 0,-11-2-1 0 0,5-3-5852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2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21191 0 0,'0'0'480'0'0,"0"0"67"0"0,1 2 31 0 0,0 0-527 0 0,-1 0 0 0 0,0 0-1 0 0,1-1 1 0 0,-1 1 0 0 0,0 0-1 0 0,0 0 1 0 0,0 0-1 0 0,0 0 1 0 0,0 0 0 0 0,-1 0-1 0 0,1 0 1 0 0,0-1 0 0 0,-1 1-1 0 0,-1 3 1 0 0,-14 32-131 0 0,8-21 123 0 0,-43 81-265 0 0,23-48-1846 0 0,4 1-3311 0 0,23-48 3343 0 0,1-2-11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4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0 13823 0 0,'0'0'315'0'0,"0"0"45"0"0,0 0 21 0 0,0 0-49 0 0,0 0-149 0 0,0 0 194 0 0,0 0 110 0 0,0 0 22 0 0,0 0 3 0 0,0 0 0 0 0,0 0 0 0 0,0 0 0 0 0,0 0-69 0 0,0 0-222 0 0,0 0 166 0 0,0 0 101 0 0,1 2 21 0 0,2 5-445 0 0,-1-1 0 0 0,0 1 0 0 0,-1-1 0 0 0,1 1 0 0 0,-1 0 0 0 0,-1 0 0 0 0,1-1 0 0 0,-1 1 0 0 0,0 0 0 0 0,-1 0 0 0 0,1 0 0 0 0,-1 0 0 0 0,-3 8 0 0 0,-4 14 459 0 0,-19 46 0 0 0,25-69-417 0 0,-131 282 561 0 0,39-91-748 0 0,15 6 103 0 0,74-182-155 0 0,4-20-563 0 0,26-38-4159 0 0,-21 27 3754 0 0,-1 1-1 0 0,3-16 0 0 0,-3 13 386 0 0,4-15-1331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2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11975 0 0,'8'-4'1083'0'0,"-7"4"-976"0"0,22-6 415 0 0,-22 6-247 0 0,0 0 0 0 0,1 0 0 0 0,-1 0 0 0 0,0 0 0 0 0,0 0 0 0 0,0 0 0 0 0,0 0 0 0 0,0 1 0 0 0,0-1 0 0 0,0 0 0 0 0,0 1 0 0 0,0-1 0 0 0,2 1 0 0 0,0 2-18 0 0,1-1 0 0 0,-1 1 0 0 0,0 0 0 0 0,0 0 1 0 0,0 0-1 0 0,0 1 0 0 0,-1-1 0 0 0,0 0 1 0 0,1 1-1 0 0,-1 0 0 0 0,2 4 0 0 0,0 4 129 0 0,0 0 0 0 0,3 20 1 0 0,-6-28-290 0 0,2 13 177 0 0,0 0-1 0 0,-1 0 0 0 0,-1 0 0 0 0,0 0 1 0 0,-4 33-1 0 0,-2-12-273 0 0,-8 48 0 0 0,13-86 0 0 0,0 0 0 0 0,0 0 1 0 0,0 0-1 0 0,0 0 0 0 0,-1 1 0 0 0,1-1 0 0 0,0 0 0 0 0,0 0 0 0 0,0 0 0 0 0,0 0 0 0 0,0 0 1 0 0,0 0-1 0 0,0 1 0 0 0,0-1 0 0 0,0 0 0 0 0,0 0 0 0 0,0 0 0 0 0,0 0 0 0 0,0 0 1 0 0,0 0-1 0 0,0 1 0 0 0,0-1 0 0 0,0 0 0 0 0,0 0 0 0 0,0 0 0 0 0,0 0 0 0 0,0 0 1 0 0,0 1-1 0 0,0-1 0 0 0,0 0 0 0 0,0 0 0 0 0,0 0 0 0 0,1 0 0 0 0,-1 0 0 0 0,0 0 1 0 0,0 0-1 0 0,0 0 0 0 0,0 1 0 0 0,0-1 0 0 0,0 0 0 0 0,0 0 0 0 0,0 0 0 0 0,0 0 0 0 0,1 0 1 0 0,-1 0-1 0 0,0 0 0 0 0,0 0 0 0 0,0 0 0 0 0,0 0 0 0 0,0 0 0 0 0,0 0 0 0 0,1 0 1 0 0,-1 0-1 0 0,0 0 0 0 0,0 0 0 0 0,0 0 0 0 0,0 0 0 0 0,0 0 0 0 0,1 0 0 0 0,-1 0 1 0 0,0 0-1 0 0,6-3 52 0 0,-6 2-40 0 0,12-9 371 0 0,-1-1 0 0 0,0 0 0 0 0,13-18 0 0 0,1 0 61 0 0,19-23-1648 0 0,72-105 0 0 0,-98 129 552 0 0,-8 14 187 0 0,-1 0-1 0 0,8-18 1 0 0,30-54-2427 0 0,-45 81 2313 0 0,1-1 0 0 0,0 1 0 0 0,0-1 0 0 0,0 1 0 0 0,1 0 0 0 0,-1 0 0 0 0,1 1 0 0 0,1-1 0 0 0,6-6 0 0 0,-10 11 55 0 0,-1 0 78 0 0,4 12 274 0 0,2 11 190 0 0,-1-10 110 0 0,-1 1 0 0 0,2 20 0 0 0,-4-27 338 0 0,-1 0 0 0 0,1 1 0 0 0,1-1 0 0 0,-1 0 0 0 0,1-1 0 0 0,0 1 0 0 0,1 0 0 0 0,0-1 0 0 0,0 0 0 0 0,0 0 0 0 0,0 0 0 0 0,10 9 0 0 0,-11-13-320 0 0,0 0-1 0 0,0 0 0 0 0,0-1 1 0 0,0 1-1 0 0,1-1 0 0 0,-1 1 1 0 0,0-1-1 0 0,1 0 0 0 0,-1-1 1 0 0,1 1-1 0 0,-1 0 1 0 0,7-1-1 0 0,5 1 437 0 0,23-4-1 0 0,-35 3-526 0 0,26-3 426 0 0,0-2 1 0 0,0-1-1 0 0,0-1 0 0 0,52-21 0 0 0,-60 20-268 0 0,-1-2-1 0 0,-1 0 0 0 0,0-1 0 0 0,-1-1 0 0 0,0-1 1 0 0,-1-1-1 0 0,21-20 0 0 0,-23 17-422 0 0,21-31 1 0 0,-29 37-149 0 0,-6 10 330 0 0,1 0 1 0 0,-2-1-1 0 0,1 1 0 0 0,0-1 1 0 0,0 0-1 0 0,0 1 0 0 0,-1-1 1 0 0,1 1-1 0 0,-1-1 0 0 0,1 0 1 0 0,-1 0-1 0 0,1 1 1 0 0,-1-1-1 0 0,0 0 0 0 0,0 0 1 0 0,0 1-1 0 0,0-1 0 0 0,0 0 1 0 0,-1 0-1 0 0,1 1 0 0 0,0-1 1 0 0,-2-2-1 0 0,1 2 29 0 0,1 1 0 0 0,-1 0 0 0 0,0 0 0 0 0,0 0 1 0 0,0 0-1 0 0,0 0 0 0 0,-1 0 0 0 0,1 0 0 0 0,0 0 0 0 0,0 0 0 0 0,-1 0 0 0 0,1 1 0 0 0,0-1 0 0 0,-1 0 0 0 0,1 1 0 0 0,0-1 0 0 0,-1 1 0 0 0,1 0 1 0 0,-1-1-1 0 0,1 1 0 0 0,-1 0 0 0 0,1 0 0 0 0,-1 0 0 0 0,1 0 0 0 0,-1 0 0 0 0,-2 1 0 0 0,-4 0-1 0 0,1 1 0 0 0,-1 0 0 0 0,0 0 0 0 0,1 1 0 0 0,-1-1 0 0 0,1 2 0 0 0,0-1 0 0 0,0 1 0 0 0,-7 6 0 0 0,-10 7 0 0 0,-24 23 0 0 0,34-27 0 0 0,-23 20 0 0 0,1 2 0 0 0,1 1 0 0 0,2 2 0 0 0,2 2 0 0 0,2 0 0 0 0,-30 55 0 0 0,54-85 0 0 0,0 0 0 0 0,1 0 0 0 0,0 0 0 0 0,1 1 0 0 0,0 0 0 0 0,0-1 0 0 0,1 1 0 0 0,1 0 0 0 0,0 0 0 0 0,0 0 0 0 0,1 0 0 0 0,2 15 0 0 0,-1-21 0 0 0,0-1 0 0 0,1 0 0 0 0,-1 0 0 0 0,1 0 0 0 0,0 0 0 0 0,0-1 0 0 0,0 1 0 0 0,1 0 0 0 0,-1-1 0 0 0,1 0 0 0 0,0 1 0 0 0,0-1 0 0 0,0 0 0 0 0,0-1 0 0 0,1 1 0 0 0,-1 0 0 0 0,1-1 0 0 0,0 0 0 0 0,-1 0 0 0 0,1 0 0 0 0,7 2 0 0 0,-1 0 0 0 0,1 0 0 0 0,0-1 0 0 0,0 0 0 0 0,0-1 0 0 0,0 0 0 0 0,0-1 0 0 0,15 0 0 0 0,23-4-45 0 0,0-2-1 0 0,58-13 1 0 0,-6-6-2057 0 0,-3-4-4326 0 0,-46 11-10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26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194 235 4607 0 0,'0'0'102'0'0,"0"0"20"0"0,0 0 6 0 0,0 0 51 0 0,0 0 213 0 0,0 0 96 0 0,0 0 21 0 0,0 0 3 0 0,0 0 0 0 0,0 0 0 0 0,0 0 0 0 0,-1 2 0 0 0,-74 152 4950 0 0,51-109-4684 0 0,17-31-778 0 0,-2 5 0 0 0,-1-1 0 0 0,-1-1 0 0 0,-19 26 0 0 0,11-17 0 0 0,13-19 0 0 0,5-8 0 0 0,1-4 0 0 0,3-4 0 0 0,1 0 0 0 0,-1 0 0 0 0,1 0 0 0 0,1 1 0 0 0,0-1 0 0 0,0 1 0 0 0,12-14 0 0 0,-4 5 0 0 0,42-56 0 0 0,117-119 0 0 0,-148 169 0 0 0,27-21 0 0 0,-41 36 0 0 0,1 1 0 0 0,-1 0 0 0 0,1 1 0 0 0,1 0 0 0 0,20-8 0 0 0,-27 13 0 0 0,-1-1 0 0 0,1 1 0 0 0,-1 0 0 0 0,0 0 0 0 0,1 1 0 0 0,8-1 0 0 0,-12 1 0 0 0,1 1 0 0 0,0-1 0 0 0,-1 0 0 0 0,1 1 0 0 0,0-1 0 0 0,-1 1 0 0 0,1 0 0 0 0,-1 0 0 0 0,1-1 0 0 0,-1 1 0 0 0,0 0 0 0 0,1 0 0 0 0,-1 0 0 0 0,0 1 0 0 0,0-1 0 0 0,1 0 0 0 0,-1 0 0 0 0,0 1 0 0 0,0-1 0 0 0,1 3 0 0 0,1 1 93 0 0,-1 0 0 0 0,1 1 1 0 0,-1-1-1 0 0,0 1 0 0 0,0 0 0 0 0,-1-1 0 0 0,0 1 0 0 0,0 0 0 0 0,0 0 0 0 0,0 9 0 0 0,-2 1 249 0 0,0 1-1 0 0,-6 24 0 0 0,6-36-341 0 0,0 0 0 0 0,-1 0 0 0 0,1 0 0 0 0,-5 6 0 0 0,-9 29 0 0 0,13-31 0 0 0,-4 10 0 0 0,-3-11 0 0 0,4-6 0 0 0,1 0 0 0 0,1 1 0 0 0,-1-1 0 0 0,0 1 0 0 0,1 0 0 0 0,-5 4 0 0 0,55-48 0 0 0,110-82 0 0 0,-87 66 0 0 0,-25 21 0 0 0,2 2 0 0 0,65-35 0 0 0,-76 55 0 0 0,-23 9 0 0 0,-12 5 0 0 0,-1-1 0 0 0,1 1 0 0 0,0 0 0 0 0,-1 0 0 0 0,1-1 0 0 0,-1 1 0 0 0,1 0 0 0 0,-1 0 0 0 0,1 0 0 0 0,0 0 0 0 0,-1 0 0 0 0,1 0 0 0 0,-1 0 0 0 0,1 0 0 0 0,0 0 0 0 0,-1 0 0 0 0,1 0 0 0 0,-1 0 0 0 0,1 1 0 0 0,-1-1 0 0 0,1 0 0 0 0,-1 0 0 0 0,2 1 0 0 0,0 5 0 0 0,-2-5 0 0 0,2 7 0 0 0,0-1 0 0 0,-1 0 0 0 0,0 1 0 0 0,0-1 0 0 0,-1 1 0 0 0,1-1 0 0 0,-2 1 0 0 0,1-1 0 0 0,-1 0 0 0 0,0 1 0 0 0,-4 12 0 0 0,-3 6 0 0 0,-22 47 0 0 0,18-45 0 0 0,-24 64 51 0 0,32-78-102 0 0,0-1 1 0 0,1 1 0 0 0,1-1-1 0 0,-2 29 1 0 0,4-41-1001 0 0,0-1-385 0 0,0 0-78 0 0,0 0-20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2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128 191 11975 0 0,'0'0'267'0'0,"-2"1"42"0"0,-1 1-290 0 0,-6 6 709 0 0,8-5-235 0 0,7-2-74 0 0,1-2-110 0 0,0 0 1 0 0,1-1-1 0 0,-2 0 0 0 0,1 0 1 0 0,0 0-1 0 0,0-1 1 0 0,9-6-1 0 0,14-4 216 0 0,-27 12-513 0 0,45-16 65 0 0,72-37-1 0 0,0-3 349 0 0,-31 17 81 0 0,-87 39 3 0 0,-2 1-134 0 0,-3 0-490 0 0,1 0 0 0 0,0 0 0 0 0,0 0 1 0 0,0 0-1 0 0,0 0 0 0 0,-1 1 0 0 0,1-1 0 0 0,0 1 0 0 0,0 0 0 0 0,0-1 1 0 0,-4 3-1 0 0,-2 0-170 0 0,-46 13-115 0 0,1 2 0 0 0,-95 47 0 0 0,109-44 211 0 0,0 2 1 0 0,2 2-1 0 0,1 1 0 0 0,-37 35 0 0 0,63-51 362 0 0,0 0 0 0 0,1 1 0 0 0,0 0 0 0 0,1 1 0 0 0,0-1 0 0 0,1 1 0 0 0,-7 16 0 0 0,13-26-157 0 0,0 1 0 0 0,1 0 0 0 0,-1-1 0 0 0,1 1 0 0 0,-1 0 0 0 0,1 0 0 0 0,0 0 0 0 0,0-1 0 0 0,0 1 0 0 0,0 0 0 0 0,1 0 0 0 0,-1-1 0 0 0,1 1 0 0 0,0 0 0 0 0,0-1 0 0 0,0 1 0 0 0,0 0 0 0 0,0-1 0 0 0,0 1 0 0 0,1-1 0 0 0,-1 0 0 0 0,1 1 0 0 0,0-1 0 0 0,-1 0 0 0 0,1 0 0 0 0,3 3 0 0 0,1 0 4 0 0,-1 0-1 0 0,1-1 1 0 0,0 0-1 0 0,0 1 1 0 0,1-2 0 0 0,-1 1-1 0 0,1-1 1 0 0,10 4-1 0 0,-1-3-227 0 0,-1-1-1 0 0,1-1 0 0 0,-1-1 1 0 0,1 0-1 0 0,22-1 0 0 0,-13-2-652 0 0,1 0 0 0 0,46-11 0 0 0,-51 8 494 0 0,61-13-1167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27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35 13823 0 0,'0'0'630'0'0,"-4"-5"211"0"0,0 2-839 0 0,0-1 0 0 0,0 2-1 0 0,-1-1 1 0 0,1 0 0 0 0,0 1 0 0 0,-1 0 0 0 0,0 0 0 0 0,0 0 0 0 0,1 1-1 0 0,-1-1 1 0 0,0 1 0 0 0,0 0 0 0 0,0 1 0 0 0,-6-1 0 0 0,-12 1-5 0 0,-42 4 1 0 0,38-2 4 0 0,-1 0 4 0 0,-35 3-19 0 0,55-4 25 0 0,1 0-1 0 0,1 1 1 0 0,-1 0-1 0 0,0 0 1 0 0,0 1-1 0 0,-9 4 1 0 0,11-3 81 0 0,0-1 0 0 0,0 1 0 0 0,0 0 0 0 0,0 1-1 0 0,1-1 1 0 0,0 1 0 0 0,0 0 0 0 0,-5 7 0 0 0,-2 6 427 0 0,-10 21-1 0 0,12-20-412 0 0,-73 153-107 0 0,80-166 0 0 0,-1 1 0 0 0,1-1 0 0 0,0 1 0 0 0,1 0 0 0 0,-1 0 0 0 0,1-1 0 0 0,1 1 0 0 0,-1 8 0 0 0,1-14 0 0 0,0-1 0 0 0,0 1 0 0 0,0-1 0 0 0,0 1 0 0 0,0 0 0 0 0,1-1 0 0 0,-1 1 0 0 0,0-1 0 0 0,0 1 0 0 0,0-1 0 0 0,0 0 0 0 0,1 1 0 0 0,-1-1 0 0 0,0 1 0 0 0,0-1 0 0 0,1 1 0 0 0,-1-1 0 0 0,1 1 0 0 0,1 0 34 0 0,0 0 1 0 0,0-1-1 0 0,1 1 0 0 0,-1-1 0 0 0,0 1 0 0 0,0-1 0 0 0,0 0 0 0 0,0 0 0 0 0,1 0 1 0 0,-1 0-1 0 0,0 0 0 0 0,0 0 0 0 0,0-1 0 0 0,1 1 0 0 0,1-2 0 0 0,38-11 805 0 0,-39 12-784 0 0,75-34-1335 0 0,-3-7-5388 0 0,-41 22 1944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2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29 248 10135 0 0,'0'2'231'0'0,"-6"19"325"0"0,2-6-169 0 0,0 0 0 0 0,-9 21 0 0 0,12-35 591 0 0,1-1 40 0 0,0 0-63 0 0,0 0-290 0 0,0 0-121 0 0,0 0-28 0 0,0 0 66 0 0,0 0 288 0 0,0 0 122 0 0,0 0 28 0 0,1-2-133 0 0,32-38-731 0 0,55-55 0 0 0,-54 61-131 0 0,-13 12-25 0 0,0 1 0 0 0,2 1 0 0 0,0 1 0 0 0,1 1 0 0 0,31-16 0 0 0,-43 28 0 0 0,0 1 0 0 0,0 0 0 0 0,1 1 0 0 0,0 0 0 0 0,25-3 0 0 0,-32 6 0 0 0,0 1 0 0 0,-1-1 0 0 0,1 1 0 0 0,0 0 0 0 0,0 0 0 0 0,-1 1 0 0 0,1 0 0 0 0,0 0 0 0 0,-1 0 0 0 0,1 1 0 0 0,0 0 0 0 0,-1 0 0 0 0,0 0 0 0 0,0 1 0 0 0,10 5 0 0 0,-10-3 0 0 0,-1-1 0 0 0,0 1 0 0 0,0 0 0 0 0,0 0 0 0 0,0 1 0 0 0,-1-1 0 0 0,0 1 0 0 0,0-1 0 0 0,0 1 0 0 0,-1 0 0 0 0,0 0 0 0 0,2 7 0 0 0,-3-6 0 0 0,1 0 0 0 0,-1 0 0 0 0,0 0 0 0 0,0 1 0 0 0,-1-1 0 0 0,0 0 0 0 0,-1 0 0 0 0,1 0 0 0 0,-1 0 0 0 0,-3 11 0 0 0,1-12 0 0 0,1-1 0 0 0,-1 1 0 0 0,0-1 0 0 0,0 0 0 0 0,0 0 0 0 0,-1 0 0 0 0,1 0 0 0 0,-1-1 0 0 0,-1 1 0 0 0,1-1 0 0 0,-1 0 0 0 0,1 0 0 0 0,-1-1 0 0 0,-9 6 0 0 0,10-8-9 0 0,-9 8-316 0 0,12-8-1422 0 0,-2 0-642 0 0,-9 6-137 0 0,9-5-30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2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67 15663 0 0,'27'-29'762'0'0,"-26"28"-336"0"0,6-19 106 0 0,-7 19-510 0 0,0 1 0 0 0,1-1 0 0 0,-1 1 0 0 0,0-1 0 0 0,0 1 0 0 0,0 0 0 0 0,0-1 0 0 0,0 1 0 0 0,0-1 0 0 0,1 1 0 0 0,-1-1 0 0 0,0 1 0 0 0,-1-1 0 0 0,1 1-1 0 0,0-1 1 0 0,0 1 0 0 0,0-1 0 0 0,0 1 0 0 0,0 0 0 0 0,0-1 0 0 0,0 1 0 0 0,-1-1 0 0 0,1 1 0 0 0,0-1 0 0 0,0 1 0 0 0,-1 0 0 0 0,1-1 0 0 0,0 1 0 0 0,-1 0 0 0 0,1-1 0 0 0,0 1 0 0 0,-1 0 0 0 0,1-1 0 0 0,0 1 0 0 0,-1 0-1 0 0,1 0 1 0 0,-1-1 0 0 0,1 1 0 0 0,-1 0 0 0 0,-15-1 1080 0 0,14 1-1058 0 0,-11 2 10 0 0,-1 1 0 0 0,1 0-1 0 0,-1 0 1 0 0,1 2 0 0 0,0-1-1 0 0,1 2 1 0 0,-1 0 0 0 0,-21 14-1 0 0,-7 7 736 0 0,-40 37-1 0 0,65-51-784 0 0,-10 11-4 0 0,19-13 0 0 0,2 3 0 0 0,7-10 0 0 0,-1-2 0 0 0,0 1-132 0 0,1 1 0 0 0,-1-1 0 0 0,1 1 0 0 0,0-1 0 0 0,0 1 0 0 0,0-1 0 0 0,0 0 0 0 0,0 0 0 0 0,6 5 0 0 0,28 22-198 0 0,-18-17 874 0 0,-4 0-641 0 0,-1 0 0 0 0,0 1 1 0 0,0 0-1 0 0,-2 1 1 0 0,0 0-1 0 0,0 1 0 0 0,-2 0 1 0 0,11 24-1 0 0,-9-19 83 0 0,-6-13 14 0 0,-1 0 0 0 0,0 0-1 0 0,0 1 1 0 0,-1-1 0 0 0,0 1 0 0 0,-1 0-1 0 0,3 13 1 0 0,-4-13 42 0 0,-1-4 84 0 0,1-1 1 0 0,-1 0-1 0 0,0 1 1 0 0,-1 7-1 0 0,1-11-84 0 0,0 1 0 0 0,-1-1 0 0 0,1 1-1 0 0,-1-1 1 0 0,0 1 0 0 0,1-1 0 0 0,-1 1-1 0 0,0-1 1 0 0,0 0 0 0 0,0 0 0 0 0,0 1-1 0 0,0-1 1 0 0,0 0 0 0 0,0 0 0 0 0,0 0-1 0 0,-3 2 1 0 0,-4 2 41 0 0,0-1-1 0 0,-1 0 1 0 0,0 0-1 0 0,1 0 0 0 0,-1-1 1 0 0,0-1-1 0 0,-18 4 1 0 0,5-4-100 0 0,0 0-1 0 0,-27-1 1 0 0,35-1-293 0 0,0-1-1 0 0,0-1 1 0 0,0 0 0 0 0,0-1-1 0 0,0 0 1 0 0,1-1 0 0 0,-1-1-1 0 0,-21-10 1 0 0,16 2-713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28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8287 0 0,'0'0'382'0'0,"3"0"-8"0"0,21 0-87 0 0,-25 0-152 0 0,0 0-1 0 0,0 1 1 0 0,0-1-1 0 0,0 0 1 0 0,1 0-1 0 0,-1 1 1 0 0,0-1 0 0 0,0 1-1 0 0,1-1 1 0 0,-1 1-1 0 0,0-1 1 0 0,1 1-1 0 0,-1-1 1 0 0,0 1-1 0 0,1-1 1 0 0,-1 1 0 0 0,1 0-1 0 0,-1 0 1 0 0,1-1-1 0 0,-1 1 1 0 0,1 0-1 0 0,-1 0 1 0 0,1-1 0 0 0,0 1-1 0 0,-1 1 1 0 0,-6 25 984 0 0,5-19-872 0 0,-18 71 1922 0 0,-2 11-652 0 0,-34 86 1 0 0,35-124-1518 0 0,-41 75 0 0 0,38-85-70 0 0,-44 69 218 0 0,60-99-275 0 0,-1-1 1 0 0,-1 1-1 0 0,0-2 0 0 0,0 1 0 0 0,-1-2 1 0 0,-20 15-1 0 0,30-23-36 0 0,0-1-1 0 0,-1 1 1 0 0,1 0 0 0 0,-1-1-1 0 0,1 1 1 0 0,0-1 0 0 0,-1 1-1 0 0,1-1 1 0 0,-1 1 0 0 0,1-1-1 0 0,-2 0 1 0 0,1 0-860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2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89 485 13823 0 0,'-1'-1'315'0'0,"0"0"-264"0"0,0 0 0 0 0,0 0 0 0 0,0 0 0 0 0,-1 1 1 0 0,1-1-1 0 0,0 1 0 0 0,0-1 0 0 0,0 0 0 0 0,0 1 0 0 0,-1 0 0 0 0,1-1 0 0 0,0 1 0 0 0,-1 0 1 0 0,1 0-1 0 0,0 0 0 0 0,0 0 0 0 0,-1 0 0 0 0,1 0 0 0 0,0 0 0 0 0,-2 0 0 0 0,2 0 1 0 0,1 1-1 0 0,-1-1 0 0 0,1 0 0 0 0,-1 0 0 0 0,0 0 1 0 0,1 0-1 0 0,-1 0 0 0 0,0 0 0 0 0,1 0 1 0 0,-1 0-1 0 0,0 0 0 0 0,1 0 0 0 0,-1 0 1 0 0,1 0-1 0 0,-1 0 0 0 0,0 0 0 0 0,1-1 0 0 0,-1 1 1 0 0,0 0-1 0 0,1-1 0 0 0,-1 1 0 0 0,1 0 1 0 0,-1-1-1 0 0,1 1 0 0 0,-1 0 0 0 0,1-1 1 0 0,-1 1-1 0 0,1-1 0 0 0,0 1 0 0 0,-1-1 0 0 0,1 1 1 0 0,-1-1-1 0 0,1 0 0 0 0,0 1 0 0 0,0-1 1 0 0,-1 1-1 0 0,1-1 0 0 0,0 0 0 0 0,0 1 1 0 0,0-1-1 0 0,0 0 0 0 0,-1 1 0 0 0,1-1 1 0 0,0 1-1 0 0,0-1 0 0 0,0 0 0 0 0,1 1 0 0 0,-1-1 1 0 0,0 0-1 0 0,0 1 0 0 0,0-1 0 0 0,0 0 1 0 0,1 1-1 0 0,-1-1 0 0 0,0 0 97 0 0,1-4-15 0 0,1 0 0 0 0,-1 0 0 0 0,1 1 0 0 0,0-1 0 0 0,0 0 0 0 0,0 1 1 0 0,1 0-1 0 0,0 0 0 0 0,6-8 0 0 0,5-4-233 0 0,16-14-1 0 0,-7 8 193 0 0,17-17-92 0 0,1 2 0 0 0,71-47 0 0 0,-56 46 0 0 0,114-55 0 0 0,-149 84 239 0 0,0 0-1 0 0,0 2 0 0 0,41-9 1 0 0,-59 16-196 0 0,-1-1 0 0 0,1 1 1 0 0,0 0-1 0 0,-1-1 1 0 0,1 1-1 0 0,0 1 1 0 0,-1-1-1 0 0,1 0 1 0 0,0 0-1 0 0,-1 1 1 0 0,1 0-1 0 0,-1-1 1 0 0,1 1-1 0 0,-1 0 1 0 0,1 0-1 0 0,-1 1 1 0 0,0-1-1 0 0,1 0 1 0 0,-1 1-1 0 0,0-1 1 0 0,0 1-1 0 0,0 0 1 0 0,0 0-1 0 0,0 0 1 0 0,3 4-1 0 0,-2-1-44 0 0,0 1 0 0 0,-1-1 0 0 0,0 1 0 0 0,1 0 0 0 0,-2 0 0 0 0,1 0 0 0 0,-1 0-1 0 0,1 0 1 0 0,-2 0 0 0 0,1 6 0 0 0,1 4 1 0 0,-2 0 0 0 0,0 0 0 0 0,0 0 0 0 0,-2 0 0 0 0,0 0 0 0 0,-1 0 0 0 0,0 0 0 0 0,-8 21 0 0 0,-2 2 0 0 0,8-22 0 0 0,-13 28 0 0 0,16-42 10 0 0,0 0 0 0 0,0 0 0 0 0,0 0 1 0 0,-1 0-1 0 0,1 0 0 0 0,-1-1 0 0 0,1 1 0 0 0,-1-1 0 0 0,-6 4 0 0 0,-32 16 743 0 0,16-9-167 0 0,-24 11-297 0 0,-99 33 0 0 0,76-31-259 0 0,-19 7-104 0 0,-83 33-1816 0 0,104-36-986 0 0,60-26 1852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2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428 107 15663 0 0,'4'-7'119'0'0,"1"0"-1"0"0,-1 0 0 0 0,1 0 0 0 0,0 1 1 0 0,0 0-1 0 0,1 0 0 0 0,12-9 0 0 0,-4 4 140 0 0,-1 2 0 0 0,29-14 0 0 0,-35 20-258 0 0,-6 5 0 0 0,-5 4 0 0 0,4-6 0 0 0,-129 121 1104 0 0,11-13-168 0 0,61-48-936 0 0,3 3 0 0 0,-47 73 0 0 0,86-114 186 0 0,1 1 0 0 0,1 1 1 0 0,0 1-1 0 0,-12 39 0 0 0,24-63-145 0 0,-2 7 126 0 0,1 0-1 0 0,0 0 1 0 0,0 0-1 0 0,0 1 1 0 0,0 8-1 0 0,3-14-165 0 0,-1 0 0 0 0,0-1-1 0 0,0 1 1 0 0,1 0 0 0 0,0-1-1 0 0,-1 1 1 0 0,1-1 0 0 0,0 1-1 0 0,0-1 1 0 0,1 1-1 0 0,-1-1 1 0 0,0 0 0 0 0,1 1-1 0 0,-1-1 1 0 0,1 0 0 0 0,0 0-1 0 0,0 0 1 0 0,0 0 0 0 0,4 2-1 0 0,-2-1-258 0 0,0 0 0 0 0,1 0-1 0 0,-1-1 1 0 0,1 0 0 0 0,0 0 0 0 0,0 0-1 0 0,0-1 1 0 0,0 1 0 0 0,10 0 0 0 0,12 2-6568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2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15 907 11975 0 0,'-8'-12'902'0'0,"6"8"-844"0"0,1 0 0 0 0,0 0-1 0 0,0 0 1 0 0,1 0 0 0 0,-1 0 0 0 0,1-8 0 0 0,0 3 86 0 0,0 1 384 0 0,1-1-1 0 0,1 0 1 0 0,-1 0 0 0 0,1 0-1 0 0,1 1 1 0 0,0-1 0 0 0,0 1 0 0 0,8-15-1 0 0,-7 16-188 0 0,0-1-1 0 0,1 1 0 0 0,0 0 1 0 0,1 0-1 0 0,-1 1 1 0 0,10-8-1 0 0,43-35 621 0 0,-30 28-1015 0 0,93-69 56 0 0,-66 52 0 0 0,71-65 0 0 0,-13-11 0 0 0,11-10 0 0 0,-82 86 0 0 0,50-36 0 0 0,-35 28 0 0 0,-57 45 0 0 0,1 1 0 0 0,-1-1 0 0 0,0 1 0 0 0,1 0 0 0 0,-1 0 0 0 0,1-1 0 0 0,-1 1 0 0 0,1 0 0 0 0,-1 0 0 0 0,1-1 0 0 0,-1 1 0 0 0,1 0 0 0 0,-1 0 0 0 0,1 0 0 0 0,-1 0 0 0 0,1 0 0 0 0,-1 0 0 0 0,1 0 0 0 0,-1 0 0 0 0,2 0 0 0 0,-2 1 0 0 0,1 0 0 0 0,-1-1 0 0 0,0 1 0 0 0,0 0 0 0 0,0 0 0 0 0,1 0 0 0 0,-1 0 0 0 0,0 0 0 0 0,0-1 0 0 0,0 1 0 0 0,0 0 0 0 0,-1 0 0 0 0,1 0 0 0 0,0 0 0 0 0,0 0 0 0 0,-1 0 0 0 0,-4 19 0 0 0,-69 159 0 0 0,-11 33 0 0 0,68-156 0 0 0,-10 60 0 0 0,23-94 0 0 0,2 0 0 0 0,0 0 0 0 0,1 0 0 0 0,2 1 0 0 0,5 41 0 0 0,3-12-61 0 0,-9-50-264 0 0,0-2-142 0 0,1-1-1302 0 0,7-2-5057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46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38 8287 0 0,'-15'-1'382'0'0,"13"0"-8"0"0,-16 10-226 0 0,18-9-126 0 0,0 0 0 0 0,0 0-1 0 0,-1 0 1 0 0,1 0 0 0 0,0 0-1 0 0,0 0 1 0 0,0 0 0 0 0,0 0-1 0 0,0 1 1 0 0,-1-1 0 0 0,1 0-1 0 0,0 0 1 0 0,0 0 0 0 0,0 0-1 0 0,0 0 1 0 0,0 0 0 0 0,0 0-1 0 0,-1 0 1 0 0,1 1-1 0 0,0-1 1 0 0,0 0 0 0 0,0 0-1 0 0,0 0 1 0 0,0 0 0 0 0,0 0-1 0 0,0 1 1 0 0,0-1 0 0 0,0 0-1 0 0,0 0 1 0 0,0 0 0 0 0,0 0-1 0 0,0 1 1 0 0,0-1 0 0 0,0 0-1 0 0,0 0 1 0 0,0 0 0 0 0,0 0-1 0 0,0 1 1 0 0,0-1 0 0 0,0 0-1 0 0,0 0 1 0 0,0 0 0 0 0,0 0-1 0 0,0 0 1 0 0,0 1 0 0 0,0-1-1 0 0,0 0 1 0 0,0 0-1 0 0,0 0 1 0 0,1 0 0 0 0,-1 0-1 0 0,0 1 1 0 0,12 6 2554 0 0,-7-5-1729 0 0,-1-1 1 0 0,0 1-1 0 0,1-1 0 0 0,8 2 0 0 0,6-5 450 0 0,0 0-1 0 0,30-7 0 0 0,-17 3-493 0 0,250-38 873 0 0,-226 40-2374 0 0,-18 4-2640 0 0,-27 0 1125 0 0,-11 0 678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2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7 135 17503 0 0,'0'0'776'0'0,"0"0"160"0"0,-7-2-744 0 0,7 2-192 0 0,0 0 0 0 0,0 0 0 0 0,0 0 448 0 0,11-5 48 0 0,6-2 16 0 0,6 0 0 0 0,13-2-416 0 0,5-2-96 0 0,3-3 0 0 0,-5 2 0 0 0,2-3-384 0 0,1 0-104 0 0,-1-3-24 0 0,0-2-7576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3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186 549 11975 0 0,'-1'1'267'0'0,"-11"7"-244"0"0,0-1 0 0 0,-1 0 0 0 0,0 0 0 0 0,0-1 0 0 0,0-1 0 0 0,-22 5 0 0 0,31-9-41 0 0,0 0-1 0 0,0 0 1 0 0,0 0 0 0 0,-1-1-1 0 0,1 0 1 0 0,0 0-1 0 0,0 0 1 0 0,0 0 0 0 0,-1-1-1 0 0,-4-1 1 0 0,7 2 124 0 0,1-1 0 0 0,0 1 0 0 0,0-1 0 0 0,0 1 0 0 0,-1-1 0 0 0,1 0 1 0 0,0 1-1 0 0,0-1 0 0 0,0 0 0 0 0,0 0 0 0 0,0 0 0 0 0,0 0 0 0 0,0 0 0 0 0,1 0 1 0 0,-1 0-1 0 0,0 0 0 0 0,0 0 0 0 0,1 0 0 0 0,-1-1 0 0 0,1 1 0 0 0,-1 0 0 0 0,1 0 1 0 0,-1-1-1 0 0,1 1 0 0 0,0 0 0 0 0,0-1 0 0 0,0 1 0 0 0,-1 0 0 0 0,1-1 0 0 0,0 1 1 0 0,1 0-1 0 0,-1 0 0 0 0,0-1 0 0 0,0 1 0 0 0,1 0 0 0 0,-1-2 0 0 0,3-6 234 0 0,0 1 0 0 0,0-1 1 0 0,0 1-1 0 0,1 0 0 0 0,1 0 0 0 0,7-11 0 0 0,38-44 467 0 0,-37 48-716 0 0,105-119-72 0 0,-82 97-20 0 0,59-47 0 0 0,-56 55-18 0 0,59-34-1 0 0,-74 49 141 0 0,1 2-1 0 0,1 1 0 0 0,51-15 1 0 0,-73 25-44 0 0,1 0 0 0 0,0 0 0 0 0,0 0 0 0 0,-1 1 0 0 0,1 0 1 0 0,0 0-1 0 0,0 0 0 0 0,-1 1 0 0 0,1 0 0 0 0,0 0 0 0 0,-1 0 0 0 0,1 0 0 0 0,-1 0 0 0 0,1 1 0 0 0,-1 0 1 0 0,1 0-1 0 0,-1 0 0 0 0,0 1 0 0 0,0 0 0 0 0,0-1 0 0 0,3 5 0 0 0,-3-3-82 0 0,0 0 1 0 0,0 0-1 0 0,-1 0 0 0 0,1 1 0 0 0,-1-1 1 0 0,0 1-1 0 0,-1 0 0 0 0,1 0 0 0 0,-1 0 0 0 0,0 0 1 0 0,0 0-1 0 0,-1 0 0 0 0,0 1 0 0 0,1-1 0 0 0,-2 1 1 0 0,1-1-1 0 0,-1 1 0 0 0,0 5 0 0 0,-1 4 14 0 0,-1 0-1 0 0,0 0 1 0 0,-2 0-1 0 0,0-1 1 0 0,-11 29 0 0 0,-40 67 1209 0 0,39-81-605 0 0,3-7-556 0 0,-1 0-1 0 0,-30 33 1 0 0,-4 7-62 0 0,20-28-2683 0 0,27-32 1174 0 0,1-2-20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3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44 15663 0 0,'28'-15'533'0'0,"-20"11"-353"0"0,0 0 0 0 0,0 0-1 0 0,1 0 1 0 0,-1 1 0 0 0,1 0-1 0 0,16-3 1 0 0,-25 6-119 0 0,1 0 0 0 0,-1 0 1 0 0,1 0-1 0 0,0 0 0 0 0,-1 0 0 0 0,1 0 1 0 0,-1 0-1 0 0,1 0 0 0 0,-1 0 0 0 0,1 0 0 0 0,-1 1 1 0 0,1-1-1 0 0,-1 0 0 0 0,1 0 0 0 0,-1 0 1 0 0,1 1-1 0 0,-1-1 0 0 0,1 0 0 0 0,-1 1 0 0 0,1-1 1 0 0,-1 1-1 0 0,0-1 0 0 0,1 0 0 0 0,-1 1 1 0 0,0-1-1 0 0,1 1 0 0 0,-1 0 0 0 0,1 0 21 0 0,-1 1-1 0 0,1-1 1 0 0,-1 1 0 0 0,1 0-1 0 0,-1-1 1 0 0,0 1-1 0 0,0 0 1 0 0,0-1-1 0 0,0 3 1 0 0,-1 5 210 0 0,0 0 0 0 0,-5 15 0 0 0,6-24-289 0 0,-33 95 597 0 0,20-62-592 0 0,-5 10 520 0 0,-3-2 1 0 0,-25 40-1 0 0,31-55-230 0 0,-75 110-125 0 0,24-38-181 0 0,61-90-125 0 0,4-7-563 0 0,1-1-257 0 0,3 0-831 0 0,11-4-3260 0 0,3-1-1394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3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217 158 11975 0 0,'-9'2'1083'0'0,"2"-1"-818"0"0,5 0 133 0 0,2-1 91 0 0,0 0 20 0 0,0 0 3 0 0,0 0 0 0 0,0 0 0 0 0,0 0 0 0 0,11-6 512 0 0,83-36 650 0 0,86-34-276 0 0,-150 66-1181 0 0,-1 2 0 0 0,48-8-1 0 0,-65 15-220 0 0,-1-1 0 0 0,1 2 0 0 0,0 0-1 0 0,-1 0 1 0 0,1 1 0 0 0,0 0 0 0 0,-1 1 0 0 0,1 0-1 0 0,20 8 1 0 0,-29-9 4 0 0,0 0 0 0 0,0 1 0 0 0,-1-1 0 0 0,1 1 0 0 0,0 0 0 0 0,0-1 0 0 0,-1 1 0 0 0,1 0 0 0 0,-1 1 0 0 0,0-1 0 0 0,1 0 0 0 0,-1 1 0 0 0,0-1 0 0 0,0 1 0 0 0,-1 0 0 0 0,1 0 0 0 0,-1 0 0 0 0,1 0 0 0 0,-1 0 0 0 0,0 0 0 0 0,0 0 0 0 0,0 0 0 0 0,0 0 0 0 0,-1 0 0 0 0,1 0 0 0 0,-1 1 0 0 0,0-1 0 0 0,0 0 0 0 0,0 0 0 0 0,0 1 0 0 0,-1-1 0 0 0,1 0 0 0 0,-1 0 0 0 0,0 0 0 0 0,0 1 0 0 0,0-1 0 0 0,0 0 0 0 0,-1 0 0 0 0,-2 4 0 0 0,-7 11 0 0 0,-1 0 0 0 0,-1 0 0 0 0,-1-1 0 0 0,0-1 0 0 0,-1 0 0 0 0,-1-1 0 0 0,-1-1 0 0 0,-28 19 0 0 0,-17 7 0 0 0,-76 36 0 0 0,130-72 0 0 0,-19 7 0 0 0,-1 0 0 0 0,0-1 0 0 0,-38 7 0 0 0,59-15 0 0 0,-6 0 0 0 0,1 0 0 0 0,-24 0 0 0 0,6-1 0 0 0,2 0-64 0 0,66 2-1768 0 0,-23-4 1564 0 0,0-1 0 0 0,-1-1 0 0 0,1 0 0 0 0,0-1 0 0 0,-1 0 0 0 0,0-1 0 0 0,16-8 0 0 0,-26 11 326 0 0,1 1 0 0 0,0-1-1 0 0,0 1 1 0 0,0 0 0 0 0,0 0-1 0 0,0 1 1 0 0,0-1 0 0 0,0 1-1 0 0,0 0 1 0 0,0 0 0 0 0,0 1-1 0 0,0 0 1 0 0,0 0 0 0 0,0 0-1 0 0,0 0 1 0 0,0 1 0 0 0,0-1-1 0 0,-1 1 1 0 0,1 1 0 0 0,-1-1-1 0 0,1 1 1 0 0,-1-1 0 0 0,5 5-1 0 0,-6-4-10 0 0,0 0 0 0 0,-1 0-1 0 0,1 0 1 0 0,-1 0-1 0 0,0 1 1 0 0,0-1 0 0 0,0 1-1 0 0,-1-1 1 0 0,1 1 0 0 0,-1 0-1 0 0,1 0 1 0 0,-1-1 0 0 0,0 7-1 0 0,1 1-57 0 0,-1-1 0 0 0,0 0-1 0 0,-2 21 1 0 0,-1 7 11 0 0,-9 35 0 0 0,9-62 0 0 0,-1-1 0 0 0,0 0 0 0 0,0 0 0 0 0,-1 0 0 0 0,0 0 0 0 0,-1-1 0 0 0,0 1 0 0 0,-9 12 0 0 0,10-18 112 0 0,0 0 1 0 0,0 0-1 0 0,-1-1 0 0 0,1 1 0 0 0,-1-1 0 0 0,0 0 1 0 0,0 0-1 0 0,0-1 0 0 0,0 1 0 0 0,0-1 0 0 0,-1-1 1 0 0,1 1-1 0 0,0 0 0 0 0,-8 0 0 0 0,-10 1 27 0 0,1-1-1 0 0,-27-1 1 0 0,45-1-190 0 0,-18 0-192 0 0,-1-2 0 0 0,0 0 0 0 0,-25-6 0 0 0,39 6-202 0 0,0 0 0 0 0,-1-1 1 0 0,1 0-1 0 0,0-1 0 0 0,1 0 1 0 0,-1 0-1 0 0,1-1 0 0 0,0 0 1 0 0,0-1-1 0 0,-8-6 0 0 0,3-3-1397 0 0,5-2-3276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3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 15663 0 0,'0'0'356'0'0,"0"0"50"0"0,0 0 20 0 0,0 1-42 0 0,-2 4-370 0 0,1 1 0 0 0,0-1 1 0 0,0 0-1 0 0,1 1 0 0 0,-1-1 0 0 0,1 0 0 0 0,0 1 0 0 0,1-1 0 0 0,1 9 0 0 0,1 5-10 0 0,8 24-1 0 0,10 17-2 0 0,50 98 1 0 0,-39-92 66 0 0,-25-50 185 0 0,-1 1 1 0 0,0 0-1 0 0,-1 1 0 0 0,-1-1 1 0 0,-1 1-1 0 0,0 0 0 0 0,-1 0 1 0 0,-1 0-1 0 0,-1 0 0 0 0,0 0 1 0 0,-2 0-1 0 0,0 0 0 0 0,-1 0 1 0 0,0-1-1 0 0,-12 32 0 0 0,8-30-109 0 0,-1 0 0 0 0,-1-1-1 0 0,0 1 1 0 0,-2-2 0 0 0,0 0 0 0 0,0 0-1 0 0,-2-1 1 0 0,0 0 0 0 0,-1-1-1 0 0,-1-1 1 0 0,0 0 0 0 0,-1-1-1 0 0,-31 19 1 0 0,-110 50-144 0 0,4-4 0 0 0,106-47-829 0 0,45-30-124 0 0,5-1-1286 0 0,9 0-4924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3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80 13823 0 0,'0'0'315'0'0,"0"0"45"0"0,0 0 21 0 0,-2 1-49 0 0,-4 1-149 0 0,5-1 194 0 0,33 2 1131 0 0,165-41 861 0 0,-26 5-1336 0 0,-123 26-670 0 0,79-1 0 0 0,-100 11-1175 0 0,-25-3-958 0 0,-2 0-5056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32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19351 0 0,'0'0'439'0'0,"0"0"62"0"0,0 0 33 0 0,0 0-65 0 0,6-1 151 0 0,22-9 509 0 0,-14 4-891 0 0,22-5 0 0 0,163-26-238 0 0,20 19 0 0 0,-158 12 27 0 0,-43 4-630 0 0,0 0 0 0 0,31 1-1 0 0,-28 2-1634 0 0,-3-2-4925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32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0 15663 0 0,'0'0'719'0'0,"0"0"-20"0"0,0 0-374 0 0,0 0 84 0 0,0 0 82 0 0,0 0 18 0 0,-2 2-66 0 0,-21 25-383 0 0,-1-1 0 0 0,-41 33 0 0 0,-64 41-87 0 0,60-48 39 0 0,63-48-20 0 0,-159 129 1249 0 0,125-98-834 0 0,-69 80 1 0 0,102-107-402 0 0,1 1-1 0 0,-1-1 0 0 0,2 2 1 0 0,-1-1-1 0 0,1 0 1 0 0,0 1-1 0 0,-4 14 0 0 0,8-21 59 0 0,1 0-1 0 0,-1 0 1 0 0,1 0-1 0 0,-1 0 1 0 0,1 1-1 0 0,0-1 0 0 0,0 0 1 0 0,0 0-1 0 0,1 1 1 0 0,-1-1-1 0 0,1 0 1 0 0,0 0-1 0 0,-1 0 0 0 0,1 0 1 0 0,1 0-1 0 0,-1 0 1 0 0,0 0-1 0 0,1 0 1 0 0,0 0-1 0 0,-1 0 0 0 0,1-1 1 0 0,0 1-1 0 0,1-1 1 0 0,-1 0-1 0 0,0 1 1 0 0,1-1-1 0 0,-1 0 0 0 0,4 2 1 0 0,3 1-46 0 0,0 0 0 0 0,0 0 0 0 0,0-1 0 0 0,1 0 0 0 0,-1-1 0 0 0,1 0 0 0 0,0 0 0 0 0,0-1 0 0 0,20 1 0 0 0,-1-1-23 0 0,1-2 0 0 0,35-4 0 0 0,-23-1 8 0 0,-1-2 0 0 0,60-17 0 0 0,-72 15 283 0 0,-1-1 1 0 0,0-2-1 0 0,0-1 0 0 0,30-19 0 0 0,-44 23-242 0 0,-1 0-1 0 0,0-1 0 0 0,-1-1 1 0 0,0 0-1 0 0,-1 0 1 0 0,0-1-1 0 0,-1-1 1 0 0,0 0-1 0 0,-1 0 0 0 0,0-1 1 0 0,-1 0-1 0 0,-1 0 1 0 0,10-28-1 0 0,-15 35-43 0 0,11-28 0 0 0,-3-1 0 0 0,8-45 0 0 0,-15 61 2 0 0,7-65 12 0 0,-9 71-34 0 0,-1-1 0 0 0,-1 1 0 0 0,-3-27 0 0 0,3 39-59 0 0,1 1-1 0 0,0-1 1 0 0,-1 1 0 0 0,1-1-1 0 0,-1 1 1 0 0,0 0 0 0 0,1-1-1 0 0,-1 1 1 0 0,0 0 0 0 0,0-1-1 0 0,0 1 1 0 0,1 0-1 0 0,-2 0 1 0 0,1 0 0 0 0,0 0-1 0 0,0 0 1 0 0,-2-1 0 0 0,3 1-310 0 0,-1 1 0 0 0,0-1 0 0 0,0 1 0 0 0,0 0 0 0 0,0-1 0 0 0,0 1 0 0 0,0 0 0 0 0,0 0 1 0 0,0 0-1 0 0,0 0 0 0 0,0 0 0 0 0,-1 0 0 0 0,1 0 0 0 0,0 0 0 0 0,0 0 0 0 0,-1 1 0 0 0,-12 4-7131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3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1226 34 13823 0 0,'1'-2'315'0'0,"24"-21"758"0"0,-25 23-1071 0 0,0 0 0 0 0,0 0 0 0 0,1 0 0 0 0,-1 0 0 0 0,0 0 0 0 0,0 0 0 0 0,0-1 0 0 0,0 1 0 0 0,1 0 0 0 0,-1 0 0 0 0,0 0 0 0 0,0 0 0 0 0,0 0 0 0 0,0 0 0 0 0,0 0 0 0 0,1 0 0 0 0,-1-1 0 0 0,0 1 0 0 0,0 0 0 0 0,0 0 0 0 0,0 0 0 0 0,0 0 0 0 0,0-1 0 0 0,0 1 0 0 0,0 0 0 0 0,0 0 0 0 0,0 0 0 0 0,0 0 0 0 0,0-1 0 0 0,0 1 0 0 0,0 0 0 0 0,0 0 0 0 0,0 0 0 0 0,0 0 0 0 0,0-1 0 0 0,0 1 0 0 0,0 0 0 0 0,0 0 0 0 0,0 0 0 0 0,0 0 0 0 0,0-1 0 0 0,0 1 0 0 0,0 0 0 0 0,0 0 0 0 0,0 0 0 0 0,0 0-1 0 0,0-1 1 0 0,0 1 0 0 0,-1 0 0 0 0,1 0 0 0 0,0 0 0 0 0,0 0 0 0 0,0 0 0 0 0,0 0 0 0 0,0-1 0 0 0,-1 1 0 0 0,1 0 0 0 0,0 0 0 0 0,0 0 0 0 0,-6 0 3 0 0,-1 0-5 0 0,0 1 0 0 0,0 0 0 0 0,1 1 0 0 0,-13 4 0 0 0,-4 1 0 0 0,-88 17 303 0 0,-60 16 779 0 0,135-29-864 0 0,-1 2 1 0 0,-55 27-1 0 0,12 5-218 0 0,-84 61 0 0 0,-65 66 0 0 0,201-151 0 0 0,21-16 0 0 0,-155 132 0 0 0,161-136 0 0 0,0-1 0 0 0,1 0 0 0 0,0 0 0 0 0,-1 1 0 0 0,1-1 0 0 0,0 0 0 0 0,-1 0 0 0 0,1 1 0 0 0,0-1 0 0 0,-1 0 0 0 0,1 1 0 0 0,0-1 0 0 0,0 0 0 0 0,-1 1 0 0 0,1-1 0 0 0,0 1 0 0 0,0-1 0 0 0,0 0 0 0 0,0 1 0 0 0,0-1 0 0 0,-1 1 0 0 0,1-1 0 0 0,0 1 0 0 0,1 0-1 0 0,0 0 0 0 0,0 0 0 0 0,1 0 0 0 0,-1 0 0 0 0,0-1 0 0 0,0 1 0 0 0,0 0 0 0 0,1-1 0 0 0,-1 1 0 0 0,0-1 0 0 0,1 1 0 0 0,-1-1 0 0 0,0 0 0 0 0,1 0 0 0 0,-1 1 0 0 0,1-1 0 0 0,1 0 0 0 0,31 1 91 0 0,159-17 1779 0 0,-82 5-1762 0 0,65 3-107 0 0,-131 8 0 0 0,86 13 0 0 0,-109-9 0 0 0,-1 1 0 0 0,0 1 0 0 0,0 1 0 0 0,24 11 0 0 0,-33-12 0 0 0,0 0 0 0 0,-1 1 0 0 0,0 0 0 0 0,0 1 0 0 0,0 0 0 0 0,-1 1 0 0 0,0 0 0 0 0,10 12 0 0 0,-17-17 0 0 0,0 0 0 0 0,-1-1 0 0 0,1 1 0 0 0,-1 0 0 0 0,0 0 0 0 0,0 1 0 0 0,0-1 0 0 0,-1 0 0 0 0,1 1 0 0 0,-1-1 0 0 0,0 1 0 0 0,0-1 0 0 0,-1 1 0 0 0,1-1 0 0 0,-1 1 0 0 0,0-1 0 0 0,0 1 0 0 0,-1 0 0 0 0,-1 7 0 0 0,0-6 0 0 0,0 0 0 0 0,-1 0 0 0 0,1 0 0 0 0,-1-1 0 0 0,0 1 0 0 0,-1-1 0 0 0,1 1 0 0 0,-1-1 0 0 0,0 0 0 0 0,-1-1 0 0 0,1 1 0 0 0,-1-1 0 0 0,0 0 0 0 0,-6 4 0 0 0,-10 8 0 0 0,0-2 0 0 0,-2 0 0 0 0,0-2 0 0 0,-32 14 0 0 0,-158 40 0 0 0,169-56 0 0 0,-1-3 0 0 0,-87 5 0 0 0,-38-16-142 0 0,144 2-195 0 0,-1-2 0 0 0,1-1 0 0 0,0-1 1 0 0,-34-13-1 0 0,56 17 323 0 0,-1 0 0 0 0,1 0 1 0 0,0 0-1 0 0,0-1 1 0 0,0 1-1 0 0,0-1 1 0 0,0 0-1 0 0,0 0 1 0 0,1-1-1 0 0,-7-6 1 0 0,9 8-49 0 0,1 1 1 0 0,-1 0-1 0 0,0-1 1 0 0,0 0-1 0 0,0 1 0 0 0,1-1 1 0 0,-1 1-1 0 0,1-1 1 0 0,-1 0-1 0 0,1 1 1 0 0,0-1-1 0 0,0 0 1 0 0,0 1-1 0 0,0-1 1 0 0,0 0-1 0 0,0 1 0 0 0,0-1 1 0 0,0 0-1 0 0,1 0 1 0 0,-1 1-1 0 0,0-1 1 0 0,1 1-1 0 0,0-1 1 0 0,-1 0-1 0 0,1 1 1 0 0,0-1-1 0 0,0 1 1 0 0,0 0-1 0 0,0-1 0 0 0,0 1 1 0 0,0 0-1 0 0,0-1 1 0 0,2 0-1 0 0,13-11-3758 0 0,4 1-1148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3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 11975 0 0,'-2'0'267'0'0,"-14"2"-98"0"0,0 0 1 0 0,0 2-1 0 0,0 0 0 0 0,0 0 0 0 0,-20 10 1 0 0,23-9-141 0 0,-46 19-29 0 0,-58 32 0 0 0,-9 21 430 0 0,100-60 63 0 0,21-14-401 0 0,-12 8 624 0 0,-22 19 1 0 0,35-27-434 0 0,1 0 0 0 0,-1 0-1 0 0,1 1 1 0 0,0 0 0 0 0,0 0 0 0 0,0 0 0 0 0,0 0 0 0 0,0 0 0 0 0,1 0 0 0 0,0 1 0 0 0,-3 6 0 0 0,5-9-214 0 0,0-1-1 0 0,-1 1 1 0 0,1-1 0 0 0,0 1 0 0 0,0-1 0 0 0,0 1-1 0 0,0-1 1 0 0,0 1 0 0 0,0-1 0 0 0,0 1-1 0 0,0-1 1 0 0,1 0 0 0 0,-1 1 0 0 0,1-1-1 0 0,-1 1 1 0 0,1-1 0 0 0,-1 0 0 0 0,1 1 0 0 0,0-1-1 0 0,0 0 1 0 0,0 2 0 0 0,1-2-11 0 0,0 1-1 0 0,0 0 1 0 0,0-1 0 0 0,0 1 0 0 0,0-1 0 0 0,0 0-1 0 0,1 0 1 0 0,-1 0 0 0 0,0 0 0 0 0,0 0-1 0 0,5 1 1 0 0,1-1-38 0 0,0 1-1 0 0,0-1 0 0 0,0-1 0 0 0,1 1 1 0 0,-1-2-1 0 0,14-1 0 0 0,28-8 269 0 0,-1-3 0 0 0,0-1 0 0 0,-1-3 0 0 0,89-44 0 0 0,-127 56-282 0 0,-1-1 0 0 0,1 1 0 0 0,-1-2 0 0 0,0 1 0 0 0,13-14 0 0 0,-20 19-116 0 0,-1 0 1 0 0,1-1 0 0 0,-1 0-1 0 0,1 1 1 0 0,-1-1 0 0 0,0 0 0 0 0,0 1-1 0 0,0-1 1 0 0,0 0 0 0 0,0 0-1 0 0,0 0 1 0 0,-1 0 0 0 0,1 0 0 0 0,-1 0-1 0 0,1 0 1 0 0,-1 0 0 0 0,0 0 0 0 0,0-1-1 0 0,0 1 1 0 0,0 0 0 0 0,0 0-1 0 0,0 0 1 0 0,0 0 0 0 0,-1 0 0 0 0,1 0-1 0 0,-1 0 1 0 0,0 0 0 0 0,1 0-1 0 0,-1 0 1 0 0,0 0 0 0 0,0 0 0 0 0,0 0-1 0 0,0 1 1 0 0,-1-1 0 0 0,1 0-1 0 0,0 1 1 0 0,-2-2 0 0 0,-1-1-1179 0 0,-1 0-1 0 0,1 1 1 0 0,-1-1 0 0 0,-9-4 0 0 0,-5-1-4074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0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312 345 8287 0 0,'1'2'191'0'0,"1"15"252"0"0,-1-16-366 0 0,0 0 0 0 0,-1 0 1 0 0,1 0-1 0 0,0-1 1 0 0,0 1-1 0 0,-1 0 0 0 0,1-1 1 0 0,0 1-1 0 0,0-1 1 0 0,0 1-1 0 0,0-1 0 0 0,-1 1 1 0 0,1-1-1 0 0,0 0 1 0 0,0 1-1 0 0,0-1 0 0 0,0 0 1 0 0,0 0-1 0 0,0 0 1 0 0,0 0-1 0 0,2 0 0 0 0,6-3 226 0 0,1-1 0 0 0,0 0 0 0 0,-1 0 0 0 0,0-1-1 0 0,0-1 1 0 0,0 1 0 0 0,0-2 0 0 0,-1 1 0 0 0,7-8-1 0 0,67-74 1273 0 0,-75 80-1490 0 0,96-122-69 0 0,-98 123-16 0 0,-1-1 0 0 0,1 0 0 0 0,-1 0 0 0 0,-1 0 0 0 0,1 0 0 0 0,1-10 0 0 0,-5 17-10 0 0,1 1-1 0 0,-1-1 1 0 0,0 0 0 0 0,0 0-1 0 0,0 1 1 0 0,0-1 0 0 0,1 0-1 0 0,-1 0 1 0 0,0 1-1 0 0,0-1 1 0 0,0 0 0 0 0,-1 0-1 0 0,1 1 1 0 0,0-1-1 0 0,0 0 1 0 0,0 1 0 0 0,0-1-1 0 0,-1 0 1 0 0,1 0 0 0 0,0 1-1 0 0,-1-1 1 0 0,1 1-1 0 0,-1-1 1 0 0,1 0 0 0 0,-1 0-1 0 0,0 0-33 0 0,0 0 1 0 0,-1 1-1 0 0,1-1 0 0 0,0 1 0 0 0,0-1 0 0 0,0 1 1 0 0,-1 0-1 0 0,1-1 0 0 0,0 1 0 0 0,0 0 0 0 0,-1 0 0 0 0,1 0 1 0 0,-2 0-1 0 0,-6 0-225 0 0,0 1 0 0 0,1 1 0 0 0,-14 3 0 0 0,18-4 236 0 0,-8 3 33 0 0,0 0 0 0 0,0 0 0 0 0,1 1 0 0 0,0 1 0 0 0,-13 8 0 0 0,-50 40 0 0 0,26-19 0 0 0,-108 84 313 0 0,136-101-219 0 0,1 1 0 0 0,1 1 0 0 0,1 1 0 0 0,0 0-1 0 0,-17 30 1 0 0,30-44 31 0 0,-53 98 801 0 0,51-90-903 0 0,-1 0 0 0 0,2 1 0 0 0,0-1-1 0 0,1 1 1 0 0,-3 19 0 0 0,7-30 47 0 0,-1 0-1 0 0,1 0 1 0 0,0 0-1 0 0,0-1 1 0 0,1 1-1 0 0,0 0 1 0 0,-1 0-1 0 0,2-1 0 0 0,-1 1 1 0 0,0 0-1 0 0,1-1 1 0 0,0 1-1 0 0,0-1 1 0 0,3 6-1 0 0,-3-8-26 0 0,0 1-1 0 0,1 0 1 0 0,-1-1-1 0 0,0 0 1 0 0,1 0-1 0 0,-1 0 0 0 0,1 0 1 0 0,0 0-1 0 0,0 0 1 0 0,-1-1-1 0 0,1 1 1 0 0,0-1-1 0 0,0 0 1 0 0,1 0-1 0 0,-1 0 1 0 0,0 0-1 0 0,0 0 0 0 0,0-1 1 0 0,1 1-1 0 0,-1-1 1 0 0,6 0-1 0 0,5-1-42 0 0,0-1 0 0 0,0 0 0 0 0,1-1 0 0 0,-2-1 0 0 0,23-8 0 0 0,68-36 0 0 0,-76 34 0 0 0,6-2-47 0 0,251-129-4680 0 0,-227 112-683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4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13 13823 0 0,'0'0'315'0'0,"0"0"45"0"0,2-1 21 0 0,42-7 511 0 0,-47 6-211 0 0,3 2-620 0 0,0 0 0 0 0,0 0-1 0 0,0 0 1 0 0,0 0-1 0 0,0 0 1 0 0,0-1-1 0 0,0 1 1 0 0,0 0 0 0 0,-1 0-1 0 0,1 0 1 0 0,0 0-1 0 0,0 0 1 0 0,0 0 0 0 0,0 0-1 0 0,0 0 1 0 0,-1 0-1 0 0,1 0 1 0 0,0 0-1 0 0,0 0 1 0 0,0 0 0 0 0,0 0-1 0 0,-1 0 1 0 0,1 0-1 0 0,0 0 1 0 0,0 0 0 0 0,0 0-1 0 0,0 0 1 0 0,-1 0-1 0 0,1 0 1 0 0,0 0 0 0 0,0 0-1 0 0,0 0 1 0 0,0 0-1 0 0,0 0 1 0 0,-1 0-1 0 0,1 0 1 0 0,0 0 0 0 0,0 1-1 0 0,-17 22 378 0 0,-20 39 0 0 0,17-28 225 0 0,-154 240 454 0 0,25-39-1117 0 0,144-227-73 0 0,1 0 0 0 0,0 0 0 0 0,0 0 0 0 0,1 0 0 0 0,0 1 0 0 0,1-1 0 0 0,0 1 0 0 0,0 0 0 0 0,0 0 0 0 0,1 0 0 0 0,1 9 0 0 0,1-19-1697 0 0,8 0-5056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3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0 13823 0 0,'0'0'315'0'0,"0"0"45"0"0,-1 2 21 0 0,-7 40-66 0 0,-1-2 0 0 0,-22 58-1 0 0,21-69 121 0 0,-12 32-207 0 0,-3-1 0 0 0,-48 85 1 0 0,25-66-13 0 0,-67 84 0 0 0,95-138-216 0 0,-124 150 0 0 0,97-119-2020 0 0,45-55-1800 0 0,2-1-1148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35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46 412 10135 0 0,'-1'1'231'0'0,"-3"2"-58"0"0,3-2-123 0 0,-1 0 0 0 0,1 0 0 0 0,0 0 0 0 0,-1 0 0 0 0,1 0-1 0 0,-1 0 1 0 0,1-1 0 0 0,-1 1 0 0 0,0 0 0 0 0,1-1 0 0 0,-1 1-1 0 0,1-1 1 0 0,-1 0 0 0 0,0 0 0 0 0,-2 1 0 0 0,4-3 199 0 0,-1 0 0 0 0,1 1 1 0 0,0-1-1 0 0,0 1 0 0 0,0-1 1 0 0,0 0-1 0 0,0 1 0 0 0,1-1 1 0 0,-1 1-1 0 0,1-3 0 0 0,2-5 121 0 0,1 1 0 0 0,0 0 1 0 0,0 0-1 0 0,0 0 0 0 0,1 0 0 0 0,7-8 0 0 0,39-40 743 0 0,-9 19-839 0 0,1 1-1 0 0,1 2 0 0 0,2 2 1 0 0,2 2-1 0 0,78-36 0 0 0,-100 54-273 0 0,46-14 0 0 0,-60 22 0 0 0,0 1 0 0 0,0 1 0 0 0,0 0 0 0 0,0 1 0 0 0,0 0 0 0 0,18 1 0 0 0,-27 1 0 0 0,0-1 0 0 0,0 1 0 0 0,0-1 0 0 0,0 1 0 0 0,0 0 0 0 0,0 0 0 0 0,0 0 0 0 0,0 0 0 0 0,0 1 0 0 0,0-1 0 0 0,-1 1 0 0 0,1 0 0 0 0,-1 0 0 0 0,1 0 0 0 0,-1 0 0 0 0,3 3 0 0 0,-2-1 0 0 0,0-1 0 0 0,-1 1 0 0 0,0 0 0 0 0,0 0 0 0 0,0 1 0 0 0,0-1 0 0 0,-1 0 0 0 0,1 0 0 0 0,-1 1 0 0 0,0 5 0 0 0,1 3 0 0 0,-1 1 0 0 0,-1 0 0 0 0,-1 0 0 0 0,0 0 0 0 0,0 0 0 0 0,-5 18 0 0 0,-2 2 0 0 0,-2 0 0 0 0,-27 64 0 0 0,27-77 0 0 0,-1-1 0 0 0,-1 0 0 0 0,-1-1 0 0 0,0 0 0 0 0,-26 26 0 0 0,25-31 0 0 0,-1-1 0 0 0,-1-1 0 0 0,0 0 0 0 0,0-1 0 0 0,-37 18 0 0 0,-95 31 0 0 0,129-53 0 0 0,-203 67-201 0 0,220-74 41 0 0,1 1 0 0 0,-1 0 0 0 0,1-1 0 0 0,-1 1 0 0 0,0-1 0 0 0,1 0 0 0 0,-1 0-1 0 0,0 1 1 0 0,1-1 0 0 0,-1 0 0 0 0,0 0 0 0 0,1-1 0 0 0,-1 1 0 0 0,1 0 0 0 0,-1 0 0 0 0,0-1 0 0 0,1 1 0 0 0,-1-1 0 0 0,1 0 0 0 0,-1 1 0 0 0,1-1 0 0 0,-1 0 0 0 0,1 0 0 0 0,-2-1 0 0 0,0 0-1374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3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0 15663 0 0,'-5'14'523'0'0,"-1"0"0"0"0,-9 18 0 0 0,5-12-386 0 0,2-6-144 0 0,0 0 0 0 0,-1 0 0 0 0,-1-1 0 0 0,0-1 0 0 0,0 1 0 0 0,-1-2 0 0 0,-17 15 0 0 0,-9 3 503 0 0,-50 31 1 0 0,26-22 343 0 0,-166 115-563 0 0,179-115 8 0 0,1 1-1 0 0,-55 61 0 0 0,83-79-134 0 0,2 0-1 0 0,1 1 0 0 0,0 1 1 0 0,2 0-1 0 0,0 2 0 0 0,2-1 1 0 0,-15 44-1 0 0,24-59-55 0 0,1 0 0 0 0,0 1 0 0 0,0-1 0 0 0,1 1 0 0 0,0 0 0 0 0,1-1 0 0 0,0 1 0 0 0,1 0 0 0 0,-1-1 0 0 0,2 1 0 0 0,0-1 0 0 0,0 1 0 0 0,4 9 0 0 0,-3-12-48 0 0,0 1 0 0 0,1-1-1 0 0,0 1 1 0 0,0-1 0 0 0,0-1 0 0 0,1 1-1 0 0,0 0 1 0 0,1-1 0 0 0,-1 0 0 0 0,1-1-1 0 0,0 1 1 0 0,1-1 0 0 0,-1 0 0 0 0,1-1-1 0 0,13 7 1 0 0,-8-5 7 0 0,1-2-1 0 0,0 0 0 0 0,0 0 1 0 0,0-1-1 0 0,0 0 1 0 0,19 0-1 0 0,26-1-1238 0 0,-3-6-4463 0 0,-7-2-1667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36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1040 15663 0 0,'0'0'356'0'0,"0"0"50"0"0,0 0 20 0 0,2 0-42 0 0,12-3-208 0 0,0 0-1 0 0,-1-1 1 0 0,0-1-1 0 0,1 0 1 0 0,-1-1 0 0 0,-1 0-1 0 0,1-1 1 0 0,20-15-1 0 0,154-120 486 0 0,-140 102-687 0 0,74-84-1 0 0,252-359 27 0 0,-344 442 0 0 0,-14 17 0 0 0,2 0 0 0 0,1 1 0 0 0,0 2 0 0 0,24-23 0 0 0,-40 43 0 0 0,0-1 0 0 0,0 1 0 0 0,0 0 0 0 0,0 0 0 0 0,0-1 0 0 0,1 1 0 0 0,-1 1 0 0 0,0-1 0 0 0,0 0 0 0 0,1 1 0 0 0,-1-1 0 0 0,0 1 0 0 0,4-1 0 0 0,-5 1 0 0 0,0 0 0 0 0,0 0 0 0 0,0 0 0 0 0,0 1 0 0 0,0-1 0 0 0,0 0 0 0 0,0 0 0 0 0,0 1 0 0 0,0-1 0 0 0,0 0 0 0 0,0 1 0 0 0,0-1 0 0 0,-1 1 0 0 0,1-1 0 0 0,0 1 0 0 0,0-1 0 0 0,0 1 0 0 0,-1 0 0 0 0,1-1 0 0 0,0 1 0 0 0,-1 0 0 0 0,1 0 0 0 0,-1 0 0 0 0,1-1 0 0 0,-1 1 0 0 0,1 0 0 0 0,-1 0 0 0 0,1 0 0 0 0,-1 0 0 0 0,0 0 0 0 0,1 0 0 0 0,-1 0 0 0 0,0 0 0 0 0,0 2 0 0 0,1 7 0 0 0,-1 1 0 0 0,0 0 0 0 0,-1 0 0 0 0,0-1 0 0 0,-1 1 0 0 0,-3 11 0 0 0,-22 63 0 0 0,21-71 0 0 0,-18 54 7 0 0,-21 54 25 0 0,-29 130 1 0 0,65-211 560 0 0,2 1 0 0 0,-4 75 0 0 0,11-101-575 0 0,1 1 0 0 0,0-1 0 0 0,1 1 0 0 0,0-1 0 0 0,2 0 0 0 0,0 0-1 0 0,0 0 1 0 0,2-1 0 0 0,0 1 0 0 0,9 16 0 0 0,-9-23-219 0 0,-5-7-850 0 0,-1-2-385 0 0,0 0-624 0 0,0 0-2310 0 0,0 0-992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3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19351 0 0,'0'0'424'0'0,"0"0"88"0"0,0 0 24 0 0,23 2 8 0 0,-1 0-440 0 0,6-4-104 0 0,6-3 0 0 0,6 1 0 0 0,8-1 0 0 0,5-4 0 0 0,4-4 0 0 0,1 1 0 0 0,1-2-384 0 0,1-2-104 0 0,0-2-24 0 0,-3 0-4912 0 0,-6 1-984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3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18 17503 0 0,'0'0'399'0'0,"0"0"60"0"0,0 2 21 0 0,-48 123 102 0 0,-5 24-582 0 0,-8 27 0 0 0,50-139 0 0 0,2 1 0 0 0,-7 68 0 0 0,16-102 45 0 0,-1 0-1 0 0,1 0 1 0 0,0-1 0 0 0,1 1-1 0 0,-1 0 1 0 0,1-1 0 0 0,-1 1-1 0 0,1 0 1 0 0,0-1 0 0 0,0 1-1 0 0,1-1 1 0 0,-1 0 0 0 0,3 5-1 0 0,-2-6 48 0 0,-1 0 0 0 0,1 0 0 0 0,0 0 0 0 0,0 0 0 0 0,0 0 0 0 0,0-1 0 0 0,0 1 0 0 0,0-1 0 0 0,1 1 0 0 0,-1-1 0 0 0,1 0 0 0 0,-1 0 0 0 0,0 0-1 0 0,1 0 1 0 0,0 0 0 0 0,-1-1 0 0 0,1 1 0 0 0,-1-1 0 0 0,4 0 0 0 0,2 1 45 0 0,-1-2 0 0 0,1 1-1 0 0,0-1 1 0 0,-1 0 0 0 0,1 0-1 0 0,-1-1 1 0 0,1 0 0 0 0,-1-1-1 0 0,0 0 1 0 0,0 0 0 0 0,9-5-1 0 0,7-6-140 0 0,40-31 0 0 0,-42 28 6 0 0,-1-2-1 0 0,-1 0 1 0 0,-1-1-1 0 0,25-35 1 0 0,53-98-32 0 0,-34 51-349 0 0,-18 35-330 0 0,63-101-5351 0 0,-91 140-82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37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 15663 0 0,'6'0'225'0'0,"1"0"-1"0"0,-1 1 1 0 0,0 0 0 0 0,0 0-1 0 0,0 0 1 0 0,9 3-1 0 0,-14-3-214 0 0,0 0-1 0 0,0 0 0 0 0,0 1 0 0 0,0-1 1 0 0,0 0-1 0 0,0 0 0 0 0,0 1 1 0 0,0-1-1 0 0,-1 0 0 0 0,1 1 1 0 0,0-1-1 0 0,-1 1 0 0 0,1-1 0 0 0,-1 1 1 0 0,1 2-1 0 0,-1-2-10 0 0,2 5 90 0 0,-1 0 1 0 0,0 0-1 0 0,-1 0 0 0 0,1 0 1 0 0,-1 0-1 0 0,-1 0 0 0 0,1 0 0 0 0,-1 0 1 0 0,-1 0-1 0 0,-1 7 0 0 0,-5 12 712 0 0,-15 32 0 0 0,8-23-417 0 0,-11 35 373 0 0,-68 156-394 0 0,46-134-363 0 0,-104 149 0 0 0,140-226 18 0 0,-20 19 0 0 0,19-21-236 0 0,-15 21-1 0 0,26-32-256 0 0,2-2-33 0 0,1-1 391 0 0,0 0 0 0 0,-1 1 0 0 0,1-1 0 0 0,0 0 0 0 0,-1 1 0 0 0,1-1 0 0 0,0 1 0 0 0,0-1-1 0 0,0 1 1 0 0,0-1 0 0 0,1 1 0 0 0,4-3-346 0 0,5-5-365 0 0,-1 1 1 0 0,19-19-1 0 0,-15 13 314 0 0,29-28-1021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3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342 164 10135 0 0,'-4'3'405'0'0,"2"-3"225"0"0,3-1 3234 0 0,43-31-2419 0 0,1 2 0 0 0,55-28 0 0 0,-97 56-1408 0 0,10-5-25 0 0,-1 1-1 0 0,1 0 1 0 0,0 0 0 0 0,1 2-1 0 0,-1-1 1 0 0,20-2 0 0 0,-28 6 66 0 0,-1 0 1 0 0,1 1 0 0 0,-1 0 0 0 0,1 0-1 0 0,-1 0 1 0 0,1 1 0 0 0,-1-1-1 0 0,1 1 1 0 0,-1 0 0 0 0,1 0-1 0 0,-1 1 1 0 0,0-1 0 0 0,0 1 0 0 0,0 0-1 0 0,0 0 1 0 0,0 0 0 0 0,0 1-1 0 0,0 0 1 0 0,-1-1 0 0 0,1 1-1 0 0,-1 0 1 0 0,0 1 0 0 0,0-1-1 0 0,3 4 1 0 0,-3-2-78 0 0,1 0 0 0 0,-1 0 0 0 0,0 0-1 0 0,0 0 1 0 0,0 1 0 0 0,-1-1 0 0 0,0 1 0 0 0,0-1-1 0 0,0 1 1 0 0,-1 0 0 0 0,0 0 0 0 0,0 0 0 0 0,-1 0-1 0 0,1 0 1 0 0,-1 0 0 0 0,0 0 0 0 0,-1-1 0 0 0,0 1-1 0 0,-1 8 1 0 0,1-9-1 0 0,0 0 0 0 0,-1-1 0 0 0,1 1 0 0 0,-1-1 0 0 0,0 0 0 0 0,0 0 0 0 0,0 1 0 0 0,0-1 0 0 0,-5 5 0 0 0,2-4 0 0 0,0 0 0 0 0,0 0 0 0 0,0 0 0 0 0,-1-1 0 0 0,-10 7 0 0 0,-7 3-18 0 0,10-5 176 0 0,0-1 1 0 0,0-1-1 0 0,0 0 0 0 0,-1-1 0 0 0,-25 8 0 0 0,18-9 121 0 0,5-1-5 0 0,1 0 0 0 0,-28 12 0 0 0,-18 11-151 0 0,0 0-216 0 0,-62 38-1 0 0,124-64 1 0 0,0 0 0 0 0,0 0 0 0 0,0-1 0 0 0,0 1-1 0 0,0 0 1 0 0,0-1 0 0 0,0 1 0 0 0,0-1 0 0 0,1 1 0 0 0,-1-1 0 0 0,0 0-1 0 0,0 0 1 0 0,2 1 0 0 0,12-2-6 0 0,0 0 1 0 0,0 0-1 0 0,0-2 0 0 0,0 0 0 0 0,25-8 0 0 0,9-2 84 0 0,-38 10 15 0 0,0 1 0 0 0,-1 1 0 0 0,1 0 0 0 0,0 1 0 0 0,0 0 0 0 0,0 0 0 0 0,14 3 0 0 0,0 1 0 0 0,-19-4 0 0 0,1 0 0 0 0,-1 1 0 0 0,0 0 0 0 0,1 1 0 0 0,-1 0 0 0 0,0 0 0 0 0,0 0 0 0 0,0 0 0 0 0,-1 1 0 0 0,1 0 0 0 0,10 7 0 0 0,-5 0 0 0 0,-1-1 0 0 0,0 2 0 0 0,11 14 0 0 0,-17-21 0 0 0,-1 1 0 0 0,0 0 0 0 0,0 1 0 0 0,0-1 0 0 0,-1 0 0 0 0,0 1 0 0 0,0-1 0 0 0,0 1 0 0 0,-1 0 0 0 0,2 10 0 0 0,0 11 0 0 0,-2-14 0 0 0,1-1 0 0 0,-2 0 0 0 0,0 18 0 0 0,-1-26 0 0 0,1 0 0 0 0,-1-1 0 0 0,0 1 0 0 0,0-1 0 0 0,0 1 0 0 0,0-1 0 0 0,-1 1 0 0 0,1-1 0 0 0,-1 0 0 0 0,0 0 0 0 0,0 0 0 0 0,0 0 0 0 0,0 0 0 0 0,-1 0 0 0 0,1 0 0 0 0,-4 2 0 0 0,-6 4 35 0 0,0-1 0 0 0,0-1 0 0 0,-1 0 0 0 0,0 0 0 0 0,0-1 0 0 0,-25 7 0 0 0,-88 15 1547 0 0,99-23-1505 0 0,-245 49 11 0 0,127-25-964 0 0,143-28 368 0 0,2-1-140 0 0,12-11-2045 0 0,6-3 1169 0 0,7-2-11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3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16 235 11975 0 0,'-1'-1'39'0'0,"0"0"0"0"0,-1-1-1 0 0,1 1 1 0 0,0-1 0 0 0,0 1 0 0 0,0-1-1 0 0,0 0 1 0 0,0 1 0 0 0,0-1-1 0 0,0 0 1 0 0,0 0 0 0 0,1 0 0 0 0,-1 1-1 0 0,1-1 1 0 0,-1 0 0 0 0,1 0-1 0 0,0 0 1 0 0,0 0 0 0 0,0 0-1 0 0,0 0 1 0 0,0 0 0 0 0,0 0 0 0 0,0 0-1 0 0,1 0 1 0 0,-1 0 0 0 0,1 1-1 0 0,-1-1 1 0 0,1 0 0 0 0,0 0 0 0 0,1-1-1 0 0,45-84 145 0 0,-42 79-6 0 0,0 1-1 0 0,1 0 1 0 0,0 0 0 0 0,0 0 0 0 0,1 1-1 0 0,-1 0 1 0 0,1 0 0 0 0,1 1-1 0 0,-1-1 1 0 0,1 2 0 0 0,12-7 0 0 0,-15 9-72 0 0,-1 0 0 0 0,1 0 0 0 0,0 1 0 0 0,0-1 0 0 0,0 1 0 0 0,0 0 0 0 0,0 1 1 0 0,1-1-1 0 0,-1 1 0 0 0,0 0 0 0 0,0 0 0 0 0,0 1 0 0 0,0 0 0 0 0,0-1 0 0 0,0 2 1 0 0,0-1-1 0 0,0 0 0 0 0,0 1 0 0 0,0 0 0 0 0,0 0 0 0 0,6 5 0 0 0,0 1 55 0 0,-1 0 0 0 0,0 1 0 0 0,-1 0 1 0 0,0 1-1 0 0,0 0 0 0 0,-1 0 0 0 0,0 1 0 0 0,-1 0 0 0 0,0 1 0 0 0,7 16 0 0 0,1 8 277 0 0,-1 2 0 0 0,10 42 0 0 0,-6 4 689 0 0,10 96 0 0 0,-24-147-887 0 0,2 21-206 0 0,-3 0 0 0 0,-1 0 0 0 0,-4 0 0 0 0,-8 57 0 0 0,5-83-33 0 0,-1-1 0 0 0,-1-1 0 0 0,-18 45 0 0 0,-43 72 0 0 0,51-114-9 0 0,-2 1 0 0 0,-1-2 0 0 0,-35 38-1 0 0,25-31-154 0 0,29-33-72 0 0,-1-1 1 0 0,1 1 0 0 0,-1-1-1 0 0,1 0 1 0 0,-1 1 0 0 0,0-1-1 0 0,1 0 1 0 0,-1 0-1 0 0,0 0 1 0 0,0 0 0 0 0,0 0-1 0 0,0-1 1 0 0,0 1 0 0 0,0-1-1 0 0,0 1 1 0 0,-4 0 0 0 0,3-1-1299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3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258 187 10135 0 0,'-9'0'1079'0'0,"-16"5"-331"0"0,0 2 1 0 0,0 0-1 0 0,-32 14 0 0 0,26-9-353 0 0,19-8-250 0 0,0 1 0 0 0,-1 1 0 0 0,2 0 0 0 0,-18 11 0 0 0,22-14-73 0 0,6-2 299 0 0,1-1 117 0 0,3-1 21 0 0,61-15 1286 0 0,98-40 0 0 0,-112 38-1289 0 0,355-121 102 0 0,-365 126-684 0 0,31-9-658 0 0,-22 12-4362 0 0,-11 5-1590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48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1 247 11975 0 0,'0'0'547'0'0,"0"0"-11"0"0,0 0-271 0 0,0 0 133 0 0,0 0 91 0 0,1-1 20 0 0,14-10 4 0 0,1 1 0 0 0,21-10 0 0 0,-27 15 112 0 0,-7 4-412 0 0,-1 0 0 0 0,1 0 0 0 0,-1 0 0 0 0,0 0 0 0 0,1-1 0 0 0,-1 1 0 0 0,0-1 0 0 0,0 1 1 0 0,0-1-1 0 0,0 0 0 0 0,0 0 0 0 0,0 0 0 0 0,2-4 0 0 0,-3 5 275 0 0,-1 1 21 0 0,0 0-66 0 0,0 0-222 0 0,0 0 166 0 0,30-5 1218 0 0,22 2-1605 0 0,0-3 0 0 0,0-1 0 0 0,56-17 0 0 0,-47 10 0 0 0,87-19 0 0 0,-31 5 0 0 0,167-18 0 0 0,-254 43-76 0 0,-20 1-45 0 0,0 0 1 0 0,1 2-1 0 0,-1-1 0 0 0,0 1 0 0 0,1 1 0 0 0,-1 0 0 0 0,20 4 0 0 0,-28-4-5304 0 0,-2-1-1891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3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46 19351 0 0,'0'0'439'0'0,"-2"-1"62"0"0,-3 0-332 0 0,-1 0-1 0 0,1 0 1 0 0,-1 0-1 0 0,1 1 1 0 0,-1 0 0 0 0,-10 1-1 0 0,15-1-168 0 0,0 0 0 0 0,1 0 0 0 0,-1 1 0 0 0,0-1 0 0 0,1 0 0 0 0,-1 1 0 0 0,0-1 0 0 0,1 0 0 0 0,-1 1 0 0 0,1-1 0 0 0,-1 1 0 0 0,1-1 0 0 0,-1 1 0 0 0,1-1 0 0 0,-1 1 0 0 0,1-1 0 0 0,-1 1 0 0 0,1 0 0 0 0,0-1 0 0 0,-1 1 0 0 0,1 0 0 0 0,0-1 0 0 0,-1 2 0 0 0,1-1 0 0 0,0-1 0 0 0,-1 1 0 0 0,1 0 0 0 0,-1 0 0 0 0,1 0 0 0 0,0 0 0 0 0,0 0 0 0 0,-1 0 0 0 0,1 0 0 0 0,0 0 0 0 0,0 0 0 0 0,0 0 0 0 0,0 0 0 0 0,0 1 0 0 0,4 2 0 0 0,-3-3 0 0 0,1 2 5 0 0,1 0 0 0 0,0 0-1 0 0,0 0 1 0 0,0 0 0 0 0,0-1 0 0 0,0 1 0 0 0,0-1-1 0 0,1 0 1 0 0,-1 0 0 0 0,1 0 0 0 0,0 0-1 0 0,-1-1 1 0 0,1 0 0 0 0,0 0 0 0 0,0 0 0 0 0,0 0-1 0 0,0 0 1 0 0,0-1 0 0 0,0 1 0 0 0,0-1-1 0 0,5-1 1 0 0,6 1 262 0 0,-1-1 0 0 0,1-1 0 0 0,0-1 0 0 0,19-5 0 0 0,130-36-1678 0 0,-20 6-2819 0 0,-91 24 2695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4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11975 0 0,'0'0'547'0'0,"1"0"-11"0"0,-24 24 2535 0 0,6-5-2875 0 0,0 1 1 0 0,1 1-1 0 0,-14 23 1 0 0,-36 72 218 0 0,49-86-394 0 0,-17 34 38 0 0,-124 210 836 0 0,34-91 223 0 0,122-179-1120 0 0,-10 6-60 0 0,11-9-275 0 0,9-9-1771 0 0,2-4-4031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40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66 601 10135 0 0,'-2'1'231'0'0,"0"-1"-188"0"0,0 1 0 0 0,0-1 0 0 0,0 0 0 0 0,0 1 0 0 0,1-1 0 0 0,-1 0 0 0 0,0 0 0 0 0,0-1 0 0 0,0 1 0 0 0,0 0 0 0 0,0 0 0 0 0,0-1 0 0 0,0 1 0 0 0,0-1 0 0 0,1 0 0 0 0,-1 0 0 0 0,0 1 0 0 0,0-1 0 0 0,1 0 0 0 0,-3-2 0 0 0,1 0 55 0 0,1 0 1 0 0,0 0 0 0 0,0 0-1 0 0,0 0 1 0 0,0-1 0 0 0,1 1 0 0 0,-1 0-1 0 0,1-1 1 0 0,-1 0 0 0 0,1 1-1 0 0,1-1 1 0 0,-1 1 0 0 0,0-1-1 0 0,1 0 1 0 0,0 0 0 0 0,0 1-1 0 0,0-1 1 0 0,0 0 0 0 0,1 0 0 0 0,-1 1-1 0 0,1-1 1 0 0,1-3 0 0 0,1-5 97 0 0,1 1 1 0 0,0 0 0 0 0,1 1 0 0 0,0-1 0 0 0,12-18-1 0 0,13-10-44 0 0,1 1 0 0 0,2 2 0 0 0,55-48 0 0 0,-53 55 34 0 0,2 1 1 0 0,0 2-1 0 0,2 1 0 0 0,65-29 0 0 0,-77 41 22 0 0,0 2 0 0 0,1 0 0 0 0,0 2 0 0 0,39-7 0 0 0,-53 13-124 0 0,-1 2 0 0 0,1-1 0 0 0,-1 2 0 0 0,1-1 0 0 0,-1 2 0 0 0,1 0 0 0 0,-1 1 0 0 0,1 0 0 0 0,-1 1 0 0 0,0 0 0 0 0,22 9 0 0 0,-29-9-36 0 0,0 0 0 0 0,0 1 0 0 0,0-1 0 0 0,-1 1 0 0 0,0 0 0 0 0,0 0 0 0 0,0 1 0 0 0,0-1 0 0 0,-1 1 0 0 0,1 0 0 0 0,-1 1 0 0 0,0-1 0 0 0,-1 1 0 0 0,1-1 1 0 0,-1 1-1 0 0,-1 0 0 0 0,1 0 0 0 0,-1 1 0 0 0,0-1 0 0 0,0 0 0 0 0,-1 1 0 0 0,1-1 0 0 0,-2 1 0 0 0,1 10 0 0 0,-1-4-55 0 0,0-1 0 0 0,-2 1 0 0 0,1 0 0 0 0,-2-1 0 0 0,1 1 0 0 0,-2-1 0 0 0,0 0 0 0 0,0 0 0 0 0,-1 0 0 0 0,-1 0 0 0 0,-13 20 0 0 0,2-8 7 0 0,-2-1 0 0 0,0-1 0 0 0,-2 0 0 0 0,0-2 0 0 0,-1 0 0 0 0,-1-2 0 0 0,-1 0 0 0 0,-47 26 0 0 0,-14-1 0 0 0,-125 44 0 0 0,139-59 0 0 0,-68 31-4202 0 0,115-49 2668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4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0 11975 0 0,'-44'7'1257'0'0,"25"-5"-1094"0"0,1 1 0 0 0,-25 7 0 0 0,6 2 205 0 0,6-1 251 0 0,-57 12 0 0 0,83-23-619 0 0,-1 1 0 0 0,1 1 0 0 0,-1-1 0 0 0,1 1 0 0 0,0 0 0 0 0,-1 0 0 0 0,1 0 0 0 0,0 1 0 0 0,1 0 0 0 0,-1 0 0 0 0,0 0 0 0 0,1 1 0 0 0,0-1 0 0 0,-8 9 0 0 0,-18 20 45 0 0,-30 37 353 0 0,0 13 405 0 0,-71 132-1 0 0,96-149-802 0 0,6-15 0 0 0,-35 87 0 0 0,59-126 0 0 0,2 1 0 0 0,-1-1 0 0 0,1 1 0 0 0,1 0 0 0 0,0 0 0 0 0,0 18 0 0 0,2-26 0 0 0,0 0 0 0 0,1-1 0 0 0,-1 1 0 0 0,1 0 0 0 0,-1 0 0 0 0,1 0 0 0 0,0-1 0 0 0,1 1 0 0 0,-1-1 0 0 0,1 1 0 0 0,-1-1 0 0 0,1 1 0 0 0,0-1 0 0 0,0 0 0 0 0,1 0 0 0 0,-1 0 0 0 0,1 0 0 0 0,-1 0 0 0 0,1-1 0 0 0,0 1 0 0 0,0-1 0 0 0,0 1 0 0 0,0-1 0 0 0,5 2 0 0 0,3 1 98 0 0,0-1-1 0 0,0 0 0 0 0,0-1 0 0 0,0-1 1 0 0,0 1-1 0 0,0-2 0 0 0,19 1 0 0 0,82-6 758 0 0,-89 2-874 0 0,83-10-765 0 0,-80 8 617 0 0,40-4-344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41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2 979 10135 0 0,'0'0'464'0'0,"0"0"-9"0"0,0 0-155 0 0,0 0 443 0 0,-1-9 1241 0 0,1 6-1782 0 0,0 0 0 0 0,1 1 1 0 0,-1-1-1 0 0,1 0 1 0 0,-1 0-1 0 0,1 1 0 0 0,0-1 1 0 0,0 1-1 0 0,1-1 1 0 0,-1 1-1 0 0,2-3 1 0 0,22-26 573 0 0,-10 13-279 0 0,89-120 1141 0 0,68-84-1636 0 0,-120 160-2 0 0,281-315 0 0 0,-312 355 0 0 0,-13 12 0 0 0,0 1 0 0 0,1 0 0 0 0,0 1 0 0 0,0 0 0 0 0,12-7 0 0 0,-8 9 0 0 0,-12 6 0 0 0,-1 0 0 0 0,1 0 0 0 0,-1 0 0 0 0,1-1 0 0 0,-1 1 0 0 0,1 0 0 0 0,0 0 0 0 0,-1 0 0 0 0,1 0 0 0 0,-1 0 0 0 0,1 0 0 0 0,0 0 0 0 0,-1 0 0 0 0,1 1 0 0 0,-1-1 0 0 0,2 0 0 0 0,-1 1 0 0 0,0 1 0 0 0,1-1 0 0 0,-1 0 0 0 0,0 0 0 0 0,0 1 0 0 0,0-1 0 0 0,0 1 0 0 0,0-1 0 0 0,0 1 0 0 0,0-1 0 0 0,-1 1 0 0 0,1 0 0 0 0,-1-1 0 0 0,1 1 0 0 0,-1 0 0 0 0,1-1 0 0 0,-1 1 0 0 0,0 3 0 0 0,0 34 0 0 0,-3-7 0 0 0,-1-1 0 0 0,-13 46 0 0 0,-26 59 0 0 0,24-79 0 0 0,-22 104 0 0 0,38-144 0 0 0,1 0 0 0 0,1 1 0 0 0,0-1 0 0 0,1 1 0 0 0,2-1 0 0 0,-1 1 0 0 0,2-1 0 0 0,0 0 0 0 0,9 25 0 0 0,1-4 0 0 0,24 46 0 0 0,-29-66-3 0 0,-5-12-18 0 0,0 0-1 0 0,0 0 0 0 0,0 0 0 0 0,0 0 1 0 0,8 9-1 0 0,-10-15-48 0 0,-1 0 1 0 0,0 1 0 0 0,0-1-1 0 0,0 0 1 0 0,0 1-1 0 0,0-1 1 0 0,0 0 0 0 0,0 1-1 0 0,1-1 1 0 0,-1 0-1 0 0,0 1 1 0 0,0-1 0 0 0,0 1-1 0 0,0-1 1 0 0,-1 0-1 0 0,1 1 1 0 0,0-1 0 0 0,0 0-1 0 0,0 1 1 0 0,0-1-1 0 0,0 0 1 0 0,0 1 0 0 0,0-1-1 0 0,-1 0 1 0 0,1 0-1 0 0,0 1 1 0 0,0-1 0 0 0,0 0-1 0 0,-1 0 1 0 0,1 1-1 0 0,-8 6-5130 0 0,-1-3 37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4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1 296 17503 0 0,'0'0'399'0'0,"0"0"60"0"0,0 0 21 0 0,4 5 86 0 0,-2-2-565 0 0,0-1-1 0 0,0 1 1 0 0,0-1 0 0 0,0 1-1 0 0,0-1 1 0 0,1 0 0 0 0,-1 0-1 0 0,1 0 1 0 0,0 0-1 0 0,-1-1 1 0 0,1 1 0 0 0,0-1-1 0 0,0 1 1 0 0,0-1-1 0 0,0 0 1 0 0,0 0 0 0 0,0 0-1 0 0,1-1 1 0 0,-1 1 0 0 0,0-1-1 0 0,0 0 1 0 0,1 0-1 0 0,-1 0 1 0 0,0 0 0 0 0,4-1-1 0 0,17-3 0 0 0,-1-1 0 0 0,0-1 0 0 0,32-12 0 0 0,-9 2 0 0 0,391-156 347 0 0,-312 108-3814 0 0,-107 53 3023 0 0,51-27-1600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17503 0 0,'0'0'803'0'0,"0"0"-18"0"0,0 3-501 0 0,-1 7-279 0 0,0-1 0 0 0,1 1 0 0 0,1-1 0 0 0,0 1 0 0 0,0-1 0 0 0,5 18 0 0 0,-2-4-8 0 0,33 141 3 0 0,-28-138 0 0 0,0-1 0 0 0,1-1 0 0 0,1 1 0 0 0,20 30 0 0 0,3-9 51 0 0,47 53 0 0 0,-46-58 126 0 0,52 76 0 0 0,-80-106 0 0 0,-1 1 0 0 0,0 0 1 0 0,-1 0-1 0 0,0 0 0 0 0,-1 0 0 0 0,0 1 0 0 0,2 20 0 0 0,-5-24-162 0 0,0 0 0 0 0,-1-1-1 0 0,0 1 1 0 0,0-1 0 0 0,-1 1-1 0 0,0-1 1 0 0,-1 1 0 0 0,0-1-1 0 0,0 0 1 0 0,-1 1 0 0 0,0-1 0 0 0,-6 13-1 0 0,-1-7-9 0 0,1 1 1 0 0,-2-1-1 0 0,0-1 0 0 0,0 0 0 0 0,-17 14 1 0 0,-69 52-794 0 0,94-76 715 0 0,-102 66-2983 0 0,51-37-3427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42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383 192 10135 0 0,'-2'0'231'0'0,"-33"9"458"0"0,15-5-582 0 0,-21 8 0 0 0,-31 14 1152 0 0,-116 48-65 0 0,165-59-197 0 0,22-14-485 0 0,12 1 336 0 0,-6-1-672 0 0,16-1 283 0 0,-1 0-1 0 0,0-2 0 0 0,0-1 1 0 0,33-8-1 0 0,-31 6-190 0 0,345-91 2285 0 0,-10-24-2485 0 0,-238 79-33 0 0,-39 15-403 0 0,-1 0-3149 0 0,-63 20-2966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4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15663 0 0,'-1'1'356'0'0,"-7"6"-128"0"0,-1-1-1 0 0,1 1 0 0 0,1 0 1 0 0,-1 1-1 0 0,-6 9 0 0 0,1 1-227 0 0,1 2 0 0 0,1 0 0 0 0,1 0 0 0 0,1 0 0 0 0,1 2 0 0 0,0-1 0 0 0,2 1 0 0 0,0 0 0 0 0,2 0 0 0 0,-4 41 0 0 0,8-25 0 0 0,2 0 0 0 0,9 55 0 0 0,2 26 0 0 0,-11-78-617 0 0,-2-1 0 0 0,-1 1 1 0 0,-2-1-1 0 0,-3 0 0 0 0,-16 67 0 0 0,15-84-5242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43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17503 0 0,'0'0'399'0'0,"1"1"60"0"0,2 3-391 0 0,-1 0 0 0 0,0 0 0 0 0,0 0 0 0 0,-1 0 0 0 0,1 0 0 0 0,-1 0 0 0 0,0 0 0 0 0,0 0 0 0 0,0 1 0 0 0,0-1 1 0 0,-1 0-1 0 0,0 1 0 0 0,0-1 0 0 0,0 0 0 0 0,-1 1 0 0 0,0 5 0 0 0,-3 10-114 0 0,-1 0 0 0 0,-7 22-1 0 0,10-37 91 0 0,-81 197 613 0 0,-17-6 351 0 0,74-147-1510 0 0,-119 201-605 0 0,110-201-4278 0 0,26-39-678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4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13823 0 0,'0'0'315'0'0,"0"0"45"0"0,0 0 21 0 0,0 0-49 0 0,1 1-220 0 0,4 3-109 0 0,1 1-1 0 0,-1 0 1 0 0,0 0-1 0 0,-1 0 1 0 0,5 8-1 0 0,-6-9-2 0 0,0 0-1 0 0,0 0 0 0 0,1 0 1 0 0,4 4-1 0 0,72 64 1795 0 0,-59-52-1548 0 0,-12-11-138 0 0,0 1 0 0 0,-1 0 0 0 0,0 0-1 0 0,0 1 1 0 0,-1-1 0 0 0,-1 2 0 0 0,0-1 0 0 0,-1 1-1 0 0,0 0 1 0 0,0 0 0 0 0,-1 0 0 0 0,-1 0-1 0 0,0 1 1 0 0,-1 0 0 0 0,0 0 0 0 0,-1-1 0 0 0,-1 1-1 0 0,0 17 1 0 0,-2-11-108 0 0,-1 0 0 0 0,0 0 0 0 0,-1 0 0 0 0,-1 0 0 0 0,-1-1 0 0 0,0 0 0 0 0,-16 30 0 0 0,14-34 0 0 0,0-1 0 0 0,0-1 0 0 0,-1 0 0 0 0,-1 0 0 0 0,0 0 0 0 0,-1-1 0 0 0,0-1 0 0 0,0 0 0 0 0,-1 0 0 0 0,-17 9 0 0 0,12-10 0 0 0,-19 8 0 0 0,-7 3 0 0 0,36-16-201 0 0,6-3-850 0 0,1-1-385 0 0,0 0-78 0 0,0 0-20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4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13 438 13823 0 0,'-6'-5'1471'0'0,"6"3"-1360"0"0,0 1 0 0 0,0-1 0 0 0,0 0 0 0 0,0 0 0 0 0,0 0 1 0 0,0 0-1 0 0,1 0 0 0 0,-1 0 0 0 0,1 0 0 0 0,-1 0 0 0 0,1 0 0 0 0,0 0 0 0 0,0 1 0 0 0,0-1 1 0 0,2-3-1 0 0,21-26 1713 0 0,-19 25-1658 0 0,16-16 1 0 0,33-26 1 0 0,-13 12-91 0 0,9-11 840 0 0,100-72 0 0 0,-132 107-900 0 0,0 1-1 0 0,1 0 0 0 0,1 1 0 0 0,-1 2 1 0 0,1-1-1 0 0,1 2 0 0 0,0 1 1 0 0,0 1-1 0 0,41-6 0 0 0,-52 11 55 0 0,0 0-1 0 0,0 0 1 0 0,0 1 0 0 0,0 0-1 0 0,0 1 1 0 0,0 0 0 0 0,0 0-1 0 0,0 1 1 0 0,-1 0 0 0 0,1 1-1 0 0,-1 0 1 0 0,12 8 0 0 0,-14-8-1 0 0,0 1 1 0 0,0 0 0 0 0,-1 1-1 0 0,0 0 1 0 0,0 0-1 0 0,-1 0 1 0 0,1 0-1 0 0,-1 1 1 0 0,0 0 0 0 0,-1 0-1 0 0,0 0 1 0 0,0 1-1 0 0,-1 0 1 0 0,0-1 0 0 0,3 11-1 0 0,-3-5-70 0 0,0-1 0 0 0,-1 1 0 0 0,-1-1 0 0 0,0 1 0 0 0,-1 0 0 0 0,0 0 0 0 0,-1-1 0 0 0,0 1 0 0 0,-1 0 0 0 0,-1-1 0 0 0,0 1 0 0 0,0-1 0 0 0,-1 0 0 0 0,-11 23 0 0 0,8-23 0 0 0,1 1 0 0 0,-1-1 0 0 0,-1 0 0 0 0,0-1 0 0 0,-1 0 0 0 0,0 0 0 0 0,-1-1 0 0 0,0-1 0 0 0,-1 1 0 0 0,0-1 0 0 0,-23 14 0 0 0,-7 2 22 0 0,-2-3 0 0 0,-1-1 0 0 0,0-2 0 0 0,-56 16 0 0 0,34-17-476 0 0,0-3 0 0 0,-95 10 0 0 0,139-23-1550 0 0,-32-2 0 0 0,24-3-4816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43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18 17503 0 0,'0'0'399'0'0,"0"0"60"0"0,0-1 21 0 0,8-14 158 0 0,-8 14-251 0 0,-1 2-286 0 0,-1-1 0 0 0,0 2-1 0 0,0-1 1 0 0,0 0 0 0 0,1 0 0 0 0,-1 1 0 0 0,1-1-1 0 0,-1 1 1 0 0,1-1 0 0 0,-1 1 0 0 0,1-1 0 0 0,-2 4 0 0 0,0-1 28 0 0,-200 242 46 0 0,45-56-185 0 0,153-185 10 0 0,1 1 0 0 0,0 0 0 0 0,0 0 0 0 0,0 0 0 0 0,1 0 0 0 0,0 0 0 0 0,0 1 0 0 0,1 0 0 0 0,-3 10 0 0 0,4-13 0 0 0,1-1 0 0 0,0 1 0 0 0,0-1 0 0 0,0 0 0 0 0,0 1 0 0 0,0-1 0 0 0,1 1 0 0 0,0-1 0 0 0,-1 0 0 0 0,1 1 0 0 0,0-1 0 0 0,1 0 0 0 0,-1 0 0 0 0,0 0 0 0 0,1 0 0 0 0,0 0 0 0 0,0 0 0 0 0,0 0 0 0 0,0-1 0 0 0,0 1 0 0 0,5 3 0 0 0,-1 0-1 0 0,1-1 1 0 0,0-1-1 0 0,0 1 0 0 0,0-1 1 0 0,0 0-1 0 0,1-1 0 0 0,0 0 1 0 0,12 3-1 0 0,8 1-887 0 0,32 4 0 0 0,-30-8-123 0 0,-3-2-12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44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15663 0 0,'0'0'356'0'0,"0"0"50"0"0,0 0 20 0 0,0 0-42 0 0,1 1-250 0 0,2 0-116 0 0,-1 1 0 0 0,0 0 0 0 0,0 0 0 0 0,0 0 0 0 0,0 0 1 0 0,0 0-1 0 0,0 1 0 0 0,0-1 0 0 0,-1 1 0 0 0,1-1 0 0 0,-1 1 0 0 0,0-1 1 0 0,0 1-1 0 0,0 0 0 0 0,0 0 0 0 0,0 0 0 0 0,-1-1 0 0 0,1 4 1 0 0,1 4 201 0 0,-1 0 0 0 0,0-1 1 0 0,-1 1-1 0 0,-1 12 0 0 0,-2 8 0 0 0,-2 0 0 0 0,-17 57-1 0 0,-33 54-270 0 0,-3-20 51 0 0,38-82 309 0 0,15-32-314 0 0,1 0 1 0 0,0 0-1 0 0,1 0 0 0 0,0 0 1 0 0,0 0-1 0 0,1 1 1 0 0,-1-1-1 0 0,2 1 0 0 0,-2 8 1 0 0,3-14-1004 0 0,0-2-15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4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393 135 15663 0 0,'-2'1'356'0'0,"-15"3"277"0"0,10-2 829 0 0,22-2-249 0 0,-4-1-802 0 0,-1-1 1 0 0,1 0-1 0 0,-1-1 0 0 0,1 0 0 0 0,-1-1 0 0 0,0 0 1 0 0,12-7-1 0 0,29-10 326 0 0,259-64-572 0 0,-297 83-165 0 0,0 0 0 0 0,-1 1 0 0 0,23 1 0 0 0,-30 0 0 0 0,0 0 0 0 0,0 1 0 0 0,-1-1 0 0 0,1 1 0 0 0,0 1 0 0 0,-1-1 0 0 0,1 0 0 0 0,-1 1 0 0 0,1 0 0 0 0,-1 0 0 0 0,0 1 0 0 0,0-1 0 0 0,4 4 0 0 0,-6-4 0 0 0,-1-1 0 0 0,1 1 0 0 0,-1 0 0 0 0,0 0 0 0 0,0 1 0 0 0,0-1 0 0 0,0 0 0 0 0,0 0 0 0 0,-1 0 0 0 0,1 1 0 0 0,0-1 0 0 0,-1 0 0 0 0,0 0 0 0 0,0 1 0 0 0,1-1 0 0 0,-1 0 0 0 0,-1 1 0 0 0,1-1 0 0 0,0 0 0 0 0,0 1 0 0 0,-1-1 0 0 0,0 0 0 0 0,0 3 0 0 0,-1 2 0 0 0,-1 1 0 0 0,0-1 0 0 0,0 0 0 0 0,0-1 0 0 0,-9 13 0 0 0,5-10 0 0 0,-1 0 0 0 0,0 0 0 0 0,-1-1 0 0 0,0 0 0 0 0,0 0 0 0 0,-18 10 0 0 0,-66 31 0 0 0,70-38 0 0 0,-71 34-664 0 0,-1-5 0 0 0,-158 45 0 0 0,238-81 664 0 0,25-9 0 0 0,15-2 0 0 0,-6 3 0 0 0,0 2 0 0 0,0 0 0 0 0,0 1 0 0 0,27 2 0 0 0,-38 0 0 0 0,0 0 0 0 0,0 1 0 0 0,0-1 0 0 0,0 1 0 0 0,0 1 0 0 0,-1 0 0 0 0,1 0 0 0 0,-1 0 0 0 0,0 1 0 0 0,0 0 0 0 0,0 1 0 0 0,0-1 0 0 0,7 7 0 0 0,-3 1 0 0 0,1 1 0 0 0,-2 0 0 0 0,0 0 0 0 0,0 1 0 0 0,-1 0 0 0 0,-1 1 0 0 0,0 0 0 0 0,-1 0 0 0 0,-1 1 0 0 0,0 0 0 0 0,-1 0 0 0 0,4 26 0 0 0,-4-23 0 0 0,-3-15 0 0 0,-1-1 0 0 0,0 0 0 0 0,-1 0 0 0 0,1 1 0 0 0,-1-1 0 0 0,1 5 0 0 0,-1-7 0 0 0,-1 1 0 0 0,1-1 0 0 0,0 1 0 0 0,-1-1 0 0 0,1 1 0 0 0,-1-1 0 0 0,1 1 0 0 0,-1-1 0 0 0,0 0 0 0 0,0 1 0 0 0,0-1 0 0 0,1 0 0 0 0,-1 0 0 0 0,0 1 0 0 0,0-1 0 0 0,-1 0 0 0 0,1 0 0 0 0,-2 1 0 0 0,-2 2 123 0 0,-1-1-1 0 0,0 1 0 0 0,0-1 1 0 0,0 0-1 0 0,-12 3 1 0 0,-36 8 969 0 0,-104 7-935 0 0,103-15-149 0 0,-240 10-209 0 0,284-15-811 0 0,0-1 0 0 0,1-1 1 0 0,-1 0-1 0 0,-13-3 0 0 0,14 0-5808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45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6 11975 0 0,'0'0'267'0'0,"-6"-5"3234"0"0,219 242 219 0 0,-190-212-3760 0 0,0 0 265 0 0,-1 1-1 0 0,-1 1 0 0 0,-1 1 1 0 0,-1 1-1 0 0,14 31 0 0 0,-27-46-177 0 0,0-1 0 0 0,-1 0 0 0 0,0 1 0 0 0,-1 0-1 0 0,-1 0 1 0 0,0 0 0 0 0,-1 1 0 0 0,-1-1-1 0 0,0 0 1 0 0,-1 1 0 0 0,0-1 0 0 0,-1 1 0 0 0,-1-1-1 0 0,-5 23 1 0 0,1-19-47 0 0,-1 1 0 0 0,-1-1 0 0 0,-1 0 0 0 0,0 0 0 0 0,-1-1 0 0 0,-1 0 0 0 0,-21 24 0 0 0,-11 7 0 0 0,-50 42 0 0 0,44-44 0 0 0,-2 5-413 0 0,-60 53 1159 0 0,53-56-2619 0 0,-5-7-3559 0 0,41-30-812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4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15663 0 0,'0'0'719'0'0,"0"0"-20"0"0,0 0-374 0 0,1 1 84 0 0,3 3-306 0 0,1-1 0 0 0,-1 0 0 0 0,1-1 0 0 0,-1 1-1 0 0,1-1 1 0 0,0 0 0 0 0,0 0 0 0 0,0 0 0 0 0,0-1 0 0 0,0 0-1 0 0,0 0 1 0 0,0 0 0 0 0,1 0 0 0 0,-1-1 0 0 0,0 0 0 0 0,6-1-1 0 0,9 0-148 0 0,0-1-1 0 0,38-9 0 0 0,-24 1 182 0 0,0-1 0 0 0,-1-1 0 0 0,0-2-1 0 0,-1-1 1 0 0,46-30 0 0 0,-49 25-1313 0 0,32-28-1 0 0,-48 38-837 0 0,-2 2-28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45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13823 0 0,'-1'1'315'0'0,"-4"2"-247"0"0,0 1 0 0 0,0-1 0 0 0,1 1 0 0 0,-1 0 0 0 0,1 1 0 0 0,0-1-1 0 0,-4 7 1 0 0,-22 40 511 0 0,18-31-504 0 0,-16 35 585 0 0,3 1 1 0 0,-22 69-1 0 0,37-98-601 0 0,-11 35-59 0 0,-22 56 0 0 0,28-74 274 0 0,10-29 54 0 0,-11 26 1 0 0,3-17 41 0 0,2-4-4 0 0,-9 25-1 0 0,16-35-578 0 0,0 1-1 0 0,-1-1 0 0 0,-1 0 1 0 0,0 0-1 0 0,0 0 0 0 0,0-1 1 0 0,-1 0-1 0 0,-1 0 0 0 0,0-1 1 0 0,0 0-1 0 0,0 0 1 0 0,-14 9-1 0 0,0-4-809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4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42 267 15663 0 0,'-6'-4'762'0'0,"0"-2"-571"0"0,0 1 1 0 0,1-1 0 0 0,0 0 0 0 0,-6-8-1 0 0,11 13-188 0 0,-1 0 0 0 0,1-1-1 0 0,-1 1 1 0 0,1 0 0 0 0,0 0 0 0 0,0 0-1 0 0,0 0 1 0 0,0 0 0 0 0,0 0 0 0 0,0 0-1 0 0,0-1 1 0 0,0 1 0 0 0,0 0 0 0 0,0 0-1 0 0,1 0 1 0 0,-1 0 0 0 0,0 0 0 0 0,1 0-1 0 0,-1 0 1 0 0,1 0 0 0 0,-1 0 0 0 0,1 0-1 0 0,-1 0 1 0 0,1 0 0 0 0,0 0 0 0 0,0 0-1 0 0,-1 0 1 0 0,2 0 0 0 0,4-5 61 0 0,-1 1 0 0 0,1 1-1 0 0,8-6 1 0 0,-7 5 37 0 0,42-27 434 0 0,1 3 0 0 0,92-39-1 0 0,-123 60-500 0 0,0 2 0 0 0,1 0 0 0 0,-1 2 0 0 0,1 0 0 0 0,0 1 1 0 0,1 0-1 0 0,-1 2 0 0 0,0 1 0 0 0,1 0 0 0 0,-1 2 0 0 0,0 0 0 0 0,21 5 0 0 0,-30-4 77 0 0,0 0-1 0 0,1 1 1 0 0,-2 0 0 0 0,1 1-1 0 0,0 0 1 0 0,-1 0 0 0 0,0 1 0 0 0,0 0-1 0 0,-1 1 1 0 0,0 0 0 0 0,0 1-1 0 0,-1 0 1 0 0,0 0 0 0 0,0 1-1 0 0,0 0 1 0 0,-1 0 0 0 0,-1 1 0 0 0,0 0-1 0 0,0 0 1 0 0,-1 0 0 0 0,0 1-1 0 0,-1 0 1 0 0,0 0 0 0 0,-1 0 0 0 0,0 0-1 0 0,0 0 1 0 0,-1 1 0 0 0,-1-1-1 0 0,0 1 1 0 0,-1 0 0 0 0,0-1-1 0 0,-3 18 1 0 0,0-12-111 0 0,-1 1 0 0 0,0-1 0 0 0,-2 0 0 0 0,0 0 0 0 0,-1-1 0 0 0,0 0 0 0 0,-1 0 0 0 0,-11 14 0 0 0,5-9 0 0 0,-2-2 0 0 0,0 0 0 0 0,-1-1 0 0 0,0 0 0 0 0,-24 17 0 0 0,2-7 0 0 0,-1-2 0 0 0,-1-2 0 0 0,-1-1 0 0 0,-1-2 0 0 0,-69 23 0 0 0,70-30-931 0 0,-1-2 0 0 0,-77 11 0 0 0,72-18-92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4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1 11975 0 0,'0'0'267'0'0,"0"0"42"0"0,0 0 17 0 0,0 0-28 0 0,-2 1-196 0 0,-55 28-92 0 0,-17 18-10 0 0,-48 33 0 0 0,-2 12-15 0 0,-109 89 1462 0 0,225-174-1265 0 0,0 1 0 0 0,1 0 0 0 0,0 0 0 0 0,0 1 0 0 0,1 0 0 0 0,0 0 0 0 0,-7 16 0 0 0,11-21-122 0 0,0 0 0 0 0,1 1 0 0 0,0-1 0 0 0,-1 1 0 0 0,1-1 0 0 0,1 1 0 0 0,-1 0 0 0 0,1-1 0 0 0,0 1 0 0 0,0 0 0 0 0,0-1 0 0 0,1 1 0 0 0,-1-1 0 0 0,1 1 0 0 0,0 0 0 0 0,1-1 0 0 0,-1 1 0 0 0,1-1 0 0 0,3 8 0 0 0,2-2-6 0 0,0 0 0 0 0,1 0 0 0 0,0 0 0 0 0,0-1 0 0 0,1 0 1 0 0,15 12-1 0 0,-3-5-93 0 0,0-2 0 0 0,27 15 1 0 0,-27-19-970 0 0,-1-2-15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4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64 961 15663 0 0,'0'0'356'0'0,"0"0"50"0"0,-1 2 20 0 0,-3 2-376 0 0,0-1 1 0 0,0 1-1 0 0,1-1 0 0 0,-2 0 0 0 0,1 0 1 0 0,0 0-1 0 0,-1-1 0 0 0,1 0 0 0 0,-1 0 0 0 0,0 0 1 0 0,-8 2-1 0 0,12-3 315 0 0,1-3-197 0 0,-1 0-1 0 0,1 0 1 0 0,0 0-1 0 0,0 0 1 0 0,0 0 0 0 0,0 0-1 0 0,0 0 1 0 0,1-3-1 0 0,1 0 0 0 0,0-1 0 0 0,0 1 0 0 0,1 0-1 0 0,-1 0 1 0 0,1 0 0 0 0,0 0 0 0 0,0 0-1 0 0,6-5 1 0 0,8-15 380 0 0,20-31 525 0 0,52-58-1 0 0,-23 31-1070 0 0,-20 21-1 0 0,96-121 0 0 0,14 10 0 0 0,75-35 0 0 0,-205 188 0 0 0,-25 20 0 0 0,-1 0 0 0 0,0 0 0 0 0,0-1 0 0 0,1 1 0 0 0,-1 0 0 0 0,0 0 0 0 0,1 0 0 0 0,-1 0 0 0 0,0-1 0 0 0,1 1 0 0 0,-1 0 0 0 0,0 0 0 0 0,1 0 0 0 0,-1 0 0 0 0,0 0 0 0 0,1 0 0 0 0,-1 0 0 0 0,0 0 0 0 0,1 0 0 0 0,-1 0 0 0 0,0 0 0 0 0,1 0 0 0 0,-1 0 0 0 0,0 0 0 0 0,1 0 0 0 0,0 2 0 0 0,0-1 0 0 0,0 0 0 0 0,0 1 0 0 0,-1-1 0 0 0,1 1 0 0 0,0-1 0 0 0,-1 1 0 0 0,1-1 0 0 0,-1 1 0 0 0,1 0 0 0 0,-1-1 0 0 0,0 1 0 0 0,0 0 0 0 0,0-1 0 0 0,0 1 0 0 0,0 2 0 0 0,-2 31 0 0 0,1-33 0 0 0,-6 48 0 0 0,-16 48 0 0 0,-2 21 0 0 0,18-80 0 0 0,3 0 0 0 0,1 0 0 0 0,2 0 0 0 0,1 0 0 0 0,9 56 0 0 0,-5-70 0 0 0,2 1 0 0 0,0-1 0 0 0,13 31 0 0 0,-11-39-10 0 0,-4-9-22 0 0,-1-1 0 0 0,0 1 0 0 0,-1 0 0 0 0,1 0 1 0 0,1 12-1 0 0,-4-7-3969 0 0,0-13 2467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5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10 6447 0 0,'2'0'298'0'0,"48"-3"171"0"0,-47 2-104 0 0,-3 1 122 0 0,0 0 22 0 0,0 0 3 0 0,0 0 0 0 0,0 0 0 0 0,0 0 0 0 0,0 0 0 0 0,0 0 0 0 0,0 0 0 0 0,0 0 0 0 0,0 0-447 0 0,-1 0-1 0 0,1-1 1 0 0,0 1-1 0 0,0 0 1 0 0,0 0-1 0 0,0-1 1 0 0,0 1-1 0 0,0 0 1 0 0,-1 0-1 0 0,1-1 1 0 0,0 1-1 0 0,0 0 0 0 0,0 0 1 0 0,-1-1-1 0 0,1 1 1 0 0,0 0-1 0 0,0 0 1 0 0,-1 0-1 0 0,1 0 1 0 0,0-1-1 0 0,-1 1 1 0 0,1 0-1 0 0,0 0 1 0 0,0 0-1 0 0,-1 0 1 0 0,1 0-1 0 0,0 0 1 0 0,-1 0-1 0 0,1 0 0 0 0,0 0 1 0 0,-1 0-1 0 0,1 0 1 0 0,0 0-1 0 0,-1 0 1 0 0,1 0-1 0 0,0 0 1 0 0,0 0-1 0 0,-1 0 1 0 0,-13 4 1004 0 0,7 1-900 0 0,0 0-1 0 0,0 0 1 0 0,0 0-1 0 0,0 1 1 0 0,1 0 0 0 0,-7 9-1 0 0,-31 45 11 0 0,38-52 25 0 0,-125 213 1631 0 0,21 11-3449 0 0,92-200 934 0 0,19-47-1324 0 0,4 1-1816 0 0,4-5-1148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47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18 105 15663 0 0,'0'0'356'0'0,"0"0"50"0"0,0 0 20 0 0,-2 1-42 0 0,-6 4-250 0 0,1-1-49 0 0,6-3 280 0 0,1-1 122 0 0,0 0 22 0 0,0 0 3 0 0,13 16 1024 0 0,-10-14-1488 0 0,0 0-1 0 0,1-1 0 0 0,-1 1 1 0 0,0-1-1 0 0,1 1 0 0 0,-1-1 1 0 0,0 0-1 0 0,1 0 0 0 0,-1 0 1 0 0,1-1-1 0 0,0 1 0 0 0,-1-1 1 0 0,7 0-1 0 0,5-1-100 0 0,30-5 0 0 0,-26 3 104 0 0,49-10-785 0 0,0-3 0 0 0,119-44 0 0 0,-134 37-4036 0 0,-2-2-1474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47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34 692 15663 0 0,'-1'1'356'0'0,"-6"5"10"0"0,3-2-214 0 0,1 0 1 0 0,0 0 0 0 0,0 0 0 0 0,0 0-1 0 0,0 0 1 0 0,-3 6 0 0 0,5-9 212 0 0,1-1 122 0 0,0 0 22 0 0,0 0 3 0 0,1-1 0 0 0,9-15-101 0 0,0 0 1 0 0,1 1-1 0 0,16-18 0 0 0,10-14-424 0 0,-22 27 13 0 0,170-225 0 0 0,-146 199 0 0 0,88-97 0 0 0,-98 114 0 0 0,0 2 0 0 0,57-41 0 0 0,-81 65 0 0 0,1-1 0 0 0,-1 1 0 0 0,1 0 0 0 0,0 0 0 0 0,1 0 0 0 0,-1 1 0 0 0,0 0 0 0 0,9-2 0 0 0,-13 4 0 0 0,0 0 0 0 0,0 0 0 0 0,0 0 0 0 0,0 0 0 0 0,0 0 0 0 0,0 0 0 0 0,0 0 0 0 0,0 1 0 0 0,-1-1 0 0 0,1 1 0 0 0,0-1 0 0 0,0 1 0 0 0,0 0 0 0 0,0 0 0 0 0,-1 0 0 0 0,1 0 0 0 0,0 0 0 0 0,-1 0 0 0 0,1 0 0 0 0,-1 0 0 0 0,1 1 0 0 0,-1-1 0 0 0,0 1 0 0 0,1-1 0 0 0,-1 1 0 0 0,0-1 0 0 0,0 1 0 0 0,0 0 0 0 0,0 0 0 0 0,0-1 0 0 0,0 4 0 0 0,3 6 0 0 0,-1 0 0 0 0,-1 0 0 0 0,1 0 0 0 0,-2 0 0 0 0,0 0 0 0 0,0 0 0 0 0,-1 13 0 0 0,-12 80 0 0 0,10-84 0 0 0,-31 199 72 0 0,30-200 301 0 0,-2 0 0 0 0,0 0 0 0 0,-14 32 0 0 0,16-43-769 0 0,-1 0 0 0 0,0 0 0 0 0,-1 0 0 0 0,0-1 0 0 0,0 0 0 0 0,-1 0 0 0 0,0 0 0 0 0,0-1 0 0 0,0 0 0 0 0,-12 9 0 0 0,9-9-628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4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19351 0 0,'0'0'439'0'0,"0"0"62"0"0,0 0 33 0 0,-1 1-65 0 0,-4 6-451 0 0,0 1 1 0 0,0-1-1 0 0,1 1 0 0 0,0 0 1 0 0,0 0-1 0 0,1 0 1 0 0,0 1-1 0 0,-3 13 0 0 0,-2 4-6 0 0,-36 107 665 0 0,-74 197 694 0 0,108-301-1365 0 0,6-17-75 0 0,-1 1 0 0 0,-8 15 0 0 0,13-26-982 0 0,0-2-385 0 0,0 0-78 0 0,0 0-20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4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13823 0 0,'0'0'315'0'0,"0"0"45"0"0,0 0 21 0 0,0 0-49 0 0,2-9 228 0 0,0 6-493 0 0,0-1-1 0 0,-1 1 0 0 0,2 0 0 0 0,-1 1 1 0 0,0-1-1 0 0,0 0 0 0 0,1 1 1 0 0,0-1-1 0 0,-1 1 0 0 0,1 0 0 0 0,4-3 1 0 0,38-19 697 0 0,-35 19-720 0 0,38-18 346 0 0,0 2 0 0 0,84-23 0 0 0,-99 35-110 0 0,1 2 0 0 0,0 2 0 0 0,0 1 0 0 0,0 1 0 0 0,39 3 0 0 0,-57 1 20 0 0,0 0 1 0 0,0 2 0 0 0,25 6 0 0 0,-35-7-213 0 0,1 0 1 0 0,-1 0-1 0 0,0 1 1 0 0,0 0-1 0 0,0 0 0 0 0,0 1 1 0 0,0 0-1 0 0,-1 0 1 0 0,1 0-1 0 0,6 8 0 0 0,-11-12-48 0 0,-1 1 0 0 0,1 0 0 0 0,-1-1 0 0 0,1 1 0 0 0,-1 0 0 0 0,0-1 0 0 0,1 1 0 0 0,-1 0 0 0 0,0-1 0 0 0,0 1 0 0 0,0 0 0 0 0,0-1 0 0 0,1 1 0 0 0,-1 0 0 0 0,0 0 0 0 0,0-1 0 0 0,0 1 0 0 0,0 0 0 0 0,-1 0 0 0 0,1 0 0 0 0,0 2 74 0 0,-1 2-99 0 0,1-1 0 0 0,-1 1 0 0 0,0-1 0 0 0,0 1 0 0 0,0-1 0 0 0,-1 0 0 0 0,0 0 0 0 0,1 0-1 0 0,-2 0 1 0 0,1 0 0 0 0,-5 7 0 0 0,-1 0-19 0 0,-1 0-1 0 0,-16 14 0 0 0,3-5 5 0 0,-1-1 0 0 0,-1-1 0 0 0,-47 26 0 0 0,-84 32 0 0 0,98-50 0 0 0,-100 61 0 0 0,107-50 36 0 0,26-18-948 0 0,23-18 404 0 0,1-1 66 0 0,1-2 425 0 0,1 1 0 0 0,-1-1 0 0 0,0 1 0 0 0,1 0 0 0 0,0-1 0 0 0,-1 1 1 0 0,1 0-1 0 0,3-2 0 0 0,-4 2 3 0 0,15-9-1 0 0,24-16-528 0 0,79-38 0 0 0,-105 58 457 0 0,-1 0 0 0 0,1 2 0 0 0,0 0 0 0 0,0 0 0 0 0,0 1 0 0 0,1 1-1 0 0,-1 1 1 0 0,1 0 0 0 0,-1 0 0 0 0,24 3 0 0 0,-32 0 86 0 0,-1-1 0 0 0,1 1 0 0 0,0 0 0 0 0,-1 0 0 0 0,1 0 0 0 0,-1 1 0 0 0,0 0 0 0 0,0 0 0 0 0,0 1 0 0 0,0-1 0 0 0,0 1 0 0 0,-1 0 0 0 0,1 0 0 0 0,-1 1 0 0 0,0-1 0 0 0,4 7 0 0 0,5 8 0 0 0,-2 1 0 0 0,19 39 0 0 0,-25-48 0 0 0,-1-1 0 0 0,0 1 0 0 0,3 11 0 0 0,-7-18 0 0 0,1 0 0 0 0,0 0 0 0 0,-1 1 0 0 0,0-1 0 0 0,0 0 0 0 0,0 0 0 0 0,0 0 0 0 0,-1 0 0 0 0,1 0 0 0 0,-1 0 0 0 0,-3 7 0 0 0,3-6 63 0 0,-1-1-1 0 0,0 1 1 0 0,-1-1 0 0 0,-4 9-1 0 0,5-12-22 0 0,1 1 1 0 0,-1-1-1 0 0,0 1 0 0 0,1-1 0 0 0,-1 1 0 0 0,0-1 1 0 0,0 0-1 0 0,0 0 0 0 0,0 0 0 0 0,0 0 1 0 0,0 0-1 0 0,0-1 0 0 0,-4 2 0 0 0,-58 10 812 0 0,0-3 0 0 0,-88 3 0 0 0,6 6-263 0 0,108-12-570 0 0,5 3 215 0 0,7-1-1228 0 0,8-6-3506 0 0,18-2-2320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48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11975 0 0,'0'0'547'0'0,"0"0"-11"0"0,2 1-344 0 0,44 7-173 0 0,-22-4-18 0 0,0 0-1 0 0,-1 2 0 0 0,1 0 1 0 0,37 17-1 0 0,-38-10 271 0 0,-1 1-1 0 0,0 0 0 0 0,-1 1 0 0 0,-1 2 1 0 0,0 0-1 0 0,-2 1 0 0 0,0 1 1 0 0,22 29-1 0 0,-16-14 548 0 0,-1 1 0 0 0,-2 0 1 0 0,-2 2-1 0 0,23 58 0 0 0,-33-71-526 0 0,-2 0-1 0 0,-1 1 1 0 0,0 0-1 0 0,-2 0 1 0 0,-1 0-1 0 0,-1 1 1 0 0,-2 42-1 0 0,-3-36-95 0 0,-1 0 0 0 0,-1-1-1 0 0,-2 0 1 0 0,-1 0 0 0 0,-21 52 0 0 0,13-48-177 0 0,-1-1 1 0 0,-1 0 0 0 0,-2-1 0 0 0,-2-1-1 0 0,-1-1 1 0 0,-1-1 0 0 0,-1-1 0 0 0,-2-1 0 0 0,-1-2-1 0 0,-58 44 1 0 0,56-51-275 0 0,-1 0-1 0 0,-1-3 1 0 0,-57 23 0 0 0,-42 1-5221 0 0,77-27-1003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4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56 140 10135 0 0,'-8'1'919'0'0,"-28"-2"-183"0"0,25 1 3717 0 0,21-7-3425 0 0,13-4 17 0 0,42-14 0 0 0,-2 2-63 0 0,-19 4-304 0 0,57-16-1 0 0,-80 30-1156 0 0,0 0 0 0 0,0 1 0 0 0,1 1 0 0 0,-1 1 0 0 0,25 1 1 0 0,-24 3-6348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5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50 174 19351 0 0,'-5'0'69'0'0,"2"-1"39"0"0,0 1 0 0 0,0-1 0 0 0,0 1 0 0 0,0 0 0 0 0,0 0 0 0 0,0 0 0 0 0,0 0 0 0 0,0 1 0 0 0,0-1 0 0 0,0 1 0 0 0,0 0 0 0 0,-4 1 1 0 0,5-1 360 0 0,12 5-292 0 0,-6-4-177 0 0,-1-1 0 0 0,1-1 0 0 0,-1 1 0 0 0,1 0 0 0 0,0-1 0 0 0,0 0 0 0 0,-1 0 0 0 0,1 0 0 0 0,7-1 0 0 0,35-9 0 0 0,-35 7 0 0 0,104-32 10 0 0,-31 7 423 0 0,42-13 666 0 0,77-20-1636 0 0,-161 54-4888 0 0,-4 5-1891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50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215 169 8287 0 0,'0'0'191'0'0,"0"0"26"0"0,0 0 9 0 0,-2 0-34 0 0,-2 3-10 0 0,-10 4 2450 0 0,17-7 689 0 0,23-10 980 0 0,-17 6-5043 0 0,265-96 4181 0 0,-198 73-2782 0 0,-52 18-554 0 0,0 2-1 0 0,1 0 1 0 0,0 2 0 0 0,0 1-1 0 0,31-1 1 0 0,-53 5-103 0 0,1 0 0 0 0,0 0 0 0 0,0 0 0 0 0,0 1 0 0 0,0-1 0 0 0,0 1 0 0 0,0 0 0 0 0,0 0 0 0 0,-1 1 0 0 0,1-1 0 0 0,5 4 0 0 0,-7-4 0 0 0,-1 0 0 0 0,1 0 0 0 0,-1 0 0 0 0,0 1 0 0 0,1-1 0 0 0,-1 0 0 0 0,0 1 0 0 0,0-1 0 0 0,0 1 0 0 0,0 0 0 0 0,0-1 0 0 0,0 1 0 0 0,0 0 0 0 0,-1-1 0 0 0,1 1 0 0 0,0 0 0 0 0,-1 0 0 0 0,0 0 0 0 0,1 0 0 0 0,-1-1 0 0 0,0 1 0 0 0,0 0 0 0 0,0 0 0 0 0,0 0 0 0 0,0 0 0 0 0,-1 2 0 0 0,-1 3 0 0 0,1-1 0 0 0,-2 1 0 0 0,1-1 0 0 0,-1 1 0 0 0,0-1 0 0 0,0 0 0 0 0,-1 0 0 0 0,1 0 0 0 0,-1-1 0 0 0,-1 1 0 0 0,-9 8 0 0 0,-6 5 0 0 0,-36 26 0 0 0,43-35 0 0 0,-16 9-311 0 0,0-1-1 0 0,-2-1 1 0 0,0-1-1 0 0,-54 18 1 0 0,16-14 1352 0 0,45-14-1476 0 0,-44 18 1 0 0,58-21 133 0 0,7-2 271 0 0,0 0-1 0 0,0 0 0 0 0,0 0 1 0 0,0 0-1 0 0,0 0 1 0 0,1 1-1 0 0,-1-1 0 0 0,1 1 1 0 0,-3 2-1 0 0,-10 10 31 0 0,11-6 0 0 0,5 4 0 0 0,5 0 0 0 0,-3-7-80 0 0,1 0 0 0 0,0 0 0 0 0,1 0 0 0 0,0 0 0 0 0,-1-1 0 0 0,1 0 0 0 0,1 0 0 0 0,-1 0 0 0 0,0 0 0 0 0,1-1 0 0 0,0 0 0 0 0,0 0 0 0 0,0-1 0 0 0,0 0 0 0 0,0 0 0 0 0,1 0 0 0 0,7 1 0 0 0,0-2-72 0 0,-1-1 0 0 0,0-1 0 0 0,25-4 0 0 0,6 1 152 0 0,-32 3 0 0 0,1 0 0 0 0,14-4 0 0 0,-11 1 71 0 0,-1 0 466 0 0,29-4-1 0 0,-38 7-443 0 0,0 1-1 0 0,0 0 1 0 0,0 0-1 0 0,0 1 0 0 0,-1 0 1 0 0,1 0-1 0 0,0 0 1 0 0,8 4-1 0 0,-3-2-89 0 0,-1 1 0 0 0,0 1 0 0 0,0 0 0 0 0,0 0 0 0 0,17 13 0 0 0,-25-16-3 0 0,0 0-1 0 0,0 0 1 0 0,0 0 0 0 0,0 0 0 0 0,0 0 0 0 0,-1 0 0 0 0,1 1 0 0 0,-1-1 0 0 0,1 1 0 0 0,-1-1 0 0 0,0 1 0 0 0,0-1 0 0 0,0 1 0 0 0,0 0 0 0 0,-1 0 0 0 0,1-1 0 0 0,-1 1 0 0 0,1 0 0 0 0,-1 0 0 0 0,0 0 0 0 0,0-1-1 0 0,0 1 1 0 0,-1 0 0 0 0,1 0 0 0 0,-1 0 0 0 0,1-1 0 0 0,-1 1 0 0 0,-2 4 0 0 0,1-2 0 0 0,0-1 0 0 0,-1 1 0 0 0,1-1 0 0 0,-1 0 0 0 0,0 0 0 0 0,-1 0 0 0 0,1 0 0 0 0,-1-1 0 0 0,-6 6 0 0 0,-5 3 0 0 0,-20 11 0 0 0,31-21 0 0 0,-20 11 0 0 0,-1-2 0 0 0,0 0 0 0 0,-1-2 0 0 0,-48 11 0 0 0,60-17 0 0 0,-262 49 76 0 0,103-24-1028 0 0,133-24-355 0 0,23-4-1688 0 0,13 0 1924 0 0,4 0-464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5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17503 0 0,'0'0'399'0'0,"0"0"60"0"0,0 0 21 0 0,0 0-59 0 0,2 1-276 0 0,9-1-54 0 0,-1 0 1 0 0,1-1-1 0 0,0 0 0 0 0,0-1 0 0 0,-1 0 0 0 0,21-7 1 0 0,-10 3 216 0 0,519-118 2857 0 0,-355 101-3153 0 0,-145 22-61 0 0,-1 1 1 0 0,67 9 0 0 0,-94-7-600 0 0,1 0 0 0 0,0 1 0 0 0,-1 0 0 0 0,0 1 0 0 0,19 9 0 0 0,-13-1-6515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51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74 11975 0 0,'7'-4'576'0'0,"-6"3"-544"0"0,0 1-1 0 0,1-1 0 0 0,-1 0 0 0 0,0 0 1 0 0,0 0-1 0 0,0 0 0 0 0,0 0 1 0 0,0-1-1 0 0,0 1 0 0 0,-1 0 1 0 0,1 0-1 0 0,0-1 0 0 0,0 1 0 0 0,-1 0 1 0 0,1-1-1 0 0,-1 1 0 0 0,0 0 1 0 0,1-1-1 0 0,-1 1 0 0 0,0-1 1 0 0,0 1-1 0 0,1-1 0 0 0,-1 1 0 0 0,-1-1 1 0 0,1 1-1 0 0,0 0 0 0 0,0-1 1 0 0,0 1-1 0 0,-1-1 0 0 0,1 1 0 0 0,-1-1 1 0 0,1 1-1 0 0,-1 0 0 0 0,1-1 1 0 0,-1 1-1 0 0,0 0 0 0 0,0 0 1 0 0,0 0-1 0 0,0-1 0 0 0,1 1 0 0 0,-2 0 1 0 0,1 0-1 0 0,0 0 0 0 0,0 0 1 0 0,0 1-1 0 0,0-1 0 0 0,-1 0 0 0 0,1 0 1 0 0,0 1-1 0 0,0-1 0 0 0,-1 1 1 0 0,-2-2-1 0 0,-10 0 351 0 0,-1-1-1 0 0,1 2 1 0 0,-1 0-1 0 0,1 0 1 0 0,-28 4 0 0 0,25-2-115 0 0,-84 9 182 0 0,10 0-290 0 0,-80 7 284 0 0,89-16 2602 0 0,84 10-2453 0 0,1-6-590 0 0,0 0 0 0 0,0 0-1 0 0,1 0 1 0 0,-1-1 0 0 0,1 1-1 0 0,0-1 1 0 0,0 0 0 0 0,7 5-1 0 0,5 6 0 0 0,196 177-1 0 0,-92-87 0 0 0,-93-78 0 0 0,-1 1 0 0 0,41 60 0 0 0,-60-78 1 0 0,0 1 0 0 0,-1-1 0 0 0,0 1 0 0 0,-1 0 1 0 0,0 1-1 0 0,-1-1 0 0 0,0 1 0 0 0,3 21 0 0 0,-6-27-71 0 0,0 0 0 0 0,-1 0 1 0 0,0 0-1 0 0,0 0 0 0 0,0 0 1 0 0,0 0-1 0 0,-1 0 0 0 0,0 0 1 0 0,-1 0-1 0 0,1-1 0 0 0,-1 1 1 0 0,0 0-1 0 0,0-1 0 0 0,-1 1 1 0 0,0-1-1 0 0,0 0 0 0 0,0 0 1 0 0,0 0-1 0 0,-8 8 0 0 0,1-4-134 0 0,0-1 0 0 0,0 0 0 0 0,0-1 0 0 0,-1 0 0 0 0,0-1 0 0 0,-1 0 1 0 0,-12 4-1 0 0,1-1-133 0 0,0-2 1 0 0,-43 8 0 0 0,47-12 326 0 0,0 0-1 0 0,0-2 1 0 0,0 0-1 0 0,-27-3 1 0 0,38 2 20 0 0,1-2 0 0 0,-1 1 0 0 0,0-1 1 0 0,1-1-1 0 0,-14-5 0 0 0,17 6 21 0 0,0 0 1 0 0,0-1-1 0 0,1 1 1 0 0,-1-1-1 0 0,1 0 0 0 0,-1 0 1 0 0,1 0-1 0 0,0 0 0 0 0,0 0 1 0 0,1-1-1 0 0,-4-4 1 0 0,3 2 73 0 0,1 1 0 0 0,0 0 0 0 0,0-1 1 0 0,1 1-1 0 0,-1-1 0 0 0,1 0 1 0 0,0 0-1 0 0,1 1 0 0 0,-1-1 0 0 0,1 0 1 0 0,1 0-1 0 0,-1 0 0 0 0,2-5 1 0 0,0-6 155 0 0,2 1 0 0 0,0-1 0 0 0,9-18 0 0 0,-2 9-92 0 0,1 1-1 0 0,1 0 0 0 0,2 1 1 0 0,0 1-1 0 0,2 0 1 0 0,32-34-1 0 0,130-111 778 0 0,-154 147-511 0 0,-5 3-303 0 0,164-131-1438 0 0,-168 136-933 0 0,-3 2-4924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5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10135 0 0,'0'0'464'0'0,"0"0"-9"0"0,0 0-223 0 0,0 0 156 0 0,2-1 100 0 0,25-22 2512 0 0,-26 22-2779 0 0,-1 1 166 0 0,0 0 101 0 0,0 0 21 0 0,0 0 3 0 0,0 0 0 0 0,0 0 0 0 0,0 0 0 0 0,0 0-69 0 0,0 2-294 0 0,0 0-122 0 0,0 0-1 0 0,0 1 1 0 0,0-1 0 0 0,1 0-1 0 0,-1 0 1 0 0,0 0-1 0 0,1 0 1 0 0,0 1 0 0 0,-1-1-1 0 0,1 0 1 0 0,0 0-1 0 0,0 0 1 0 0,0 0 0 0 0,0-1-1 0 0,1 1 1 0 0,-1 0 0 0 0,0 0-1 0 0,1-1 1 0 0,-1 1-1 0 0,1-1 1 0 0,0 1 0 0 0,-1-1-1 0 0,1 0 1 0 0,0 1-1 0 0,0-1 1 0 0,0 0 0 0 0,0 0-1 0 0,0 0 1 0 0,2 0-1 0 0,5 1 195 0 0,-1 0 0 0 0,0-1 0 0 0,0 0 1 0 0,1 0-1 0 0,14-1 0 0 0,-13 0-298 0 0,45-2 489 0 0,89-14-1 0 0,53-23 889 0 0,-30 5-1359 0 0,209-32 59 0 0,-359 64-50 0 0,0-2 0 0 0,0 0 0 0 0,-1-1-1 0 0,1-1 1 0 0,-1 0 0 0 0,0-1 0 0 0,19-13 0 0 0,-26 16-231 0 0,10-7-1085 0 0,-18 10 980 0 0,-1 12-612 0 0,-1-4 588 0 0,0 1-1 0 0,0-1 1 0 0,-1 1-1 0 0,-4 11 1 0 0,-3 1-4612 0 0,0-5-592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5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13823 0 0,'0'0'315'0'0,"0"0"45"0"0,0 0 21 0 0,0 0-49 0 0,1 0-220 0 0,69-21 823 0 0,4-1 591 0 0,101-17 1 0 0,-73 19-487 0 0,154-26 107 0 0,-82 28-4847 0 0,-112 9-284 0 0,-34 4 1937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5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 15663 0 0,'0'0'356'0'0,"1"1"50"0"0,7 13-260 0 0,0 1 0 0 0,-1 0 0 0 0,10 28 0 0 0,9 51 228 0 0,-24-80-283 0 0,1 0 0 0 0,-2 0 0 0 0,0 0 0 0 0,0 0 0 0 0,-2 0 0 0 0,1 0 0 0 0,-2 0-1 0 0,0 0 1 0 0,-1 0 0 0 0,-5 18 0 0 0,0-11 56 0 0,0-2-1 0 0,-1 1 0 0 0,-1-1 0 0 0,-1-1 1 0 0,0 0-1 0 0,-17 19 0 0 0,-32 37-128 0 0,-34 45-20 0 0,89-112-382 0 0,1-1 0 0 0,0 1 0 0 0,0 0 0 0 0,1 0 0 0 0,0 0 0 0 0,-5 15 0 0 0,8-22 359 0 0,0 1 0 0 0,0-1 0 0 0,0 0-1 0 0,0 0 1 0 0,0 0 0 0 0,0 0 0 0 0,0 0-1 0 0,0 0 1 0 0,0 0 0 0 0,0 0 0 0 0,0 1-1 0 0,0-1 1 0 0,0 0 0 0 0,0 0 0 0 0,0 0-1 0 0,0 0 1 0 0,0 0 0 0 0,0 0 0 0 0,0 0-1 0 0,0 0 1 0 0,0 1 0 0 0,0-1 0 0 0,0 0-1 0 0,0 0 1 0 0,1 0 0 0 0,-1 0 0 0 0,0 0-1 0 0,0 0 1 0 0,0 0 0 0 0,0 0 0 0 0,0 0-1 0 0,0 0 1 0 0,0 1 0 0 0,0-1 0 0 0,0 0-1 0 0,0 0 1 0 0,1 0 0 0 0,-1 0 0 0 0,0 0-1 0 0,0 0 1 0 0,0 0 0 0 0,0 0 0 0 0,0 0 0 0 0,0 0-1 0 0,0 0 1 0 0,0 0 0 0 0,1 0 0 0 0,-1 0-1 0 0,0 0 1 0 0,0 0 0 0 0,0 0 0 0 0,0 0-1 0 0,0 0 1 0 0,0 0 0 0 0,0 0 0 0 0,0 0-1 0 0,1 0 1 0 0,-1 0 0 0 0,0 0 0 0 0,21 3-1509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5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49 10135 0 0,'0'0'231'0'0,"0"0"29"0"0,0 0 19 0 0,0 0 105 0 0,0 0 410 0 0,0 0 184 0 0,0 0 40 0 0,-5 1 21 0 0,2-1 45 0 0,3-1 2545 0 0,5-3-3350 0 0,1 0-1 0 0,-1 0 1 0 0,0 1 0 0 0,1 0-1 0 0,0 0 1 0 0,0 0-1 0 0,0 1 1 0 0,0-1-1 0 0,7 0 1 0 0,8-2 172 0 0,33-4 0 0 0,-42 8-451 0 0,1 0 0 0 0,0 0 0 0 0,0 2 0 0 0,-1 0 0 0 0,16 2 0 0 0,-22-2 0 0 0,0 1 0 0 0,0 0 0 0 0,0 0 0 0 0,-1 0 0 0 0,1 0 0 0 0,0 1 0 0 0,-1 0 0 0 0,0 0 0 0 0,0 1 0 0 0,0-1 0 0 0,0 1 0 0 0,7 7 0 0 0,-11-10-46 0 0,0 1 1 0 0,0-1-1 0 0,0 0 0 0 0,0 0 1 0 0,0 1-1 0 0,0-1 0 0 0,-1 0 1 0 0,1 1-1 0 0,0-1 0 0 0,-1 1 1 0 0,1-1-1 0 0,-1 1 0 0 0,0-1 1 0 0,1 1-1 0 0,-1-1 0 0 0,0 1 1 0 0,0-1-1 0 0,0 1 0 0 0,0-1 1 0 0,0 1-1 0 0,-1 2 0 0 0,0-1-20 0 0,0 0-1 0 0,0 0 0 0 0,-1 0 0 0 0,1 0 0 0 0,-1-1 1 0 0,0 1-1 0 0,0 0 0 0 0,0-1 0 0 0,0 1 0 0 0,-3 1 1 0 0,-4 5 15 0 0,-1-2 1 0 0,0 1-1 0 0,0-2 1 0 0,-16 9-1 0 0,-78 32 51 0 0,-137 43 0 0 0,236-89 0 0 0,-158 49 0 0 0,179-49 0 0 0,13-2 0 0 0,-3-2 0 0 0,1 2 0 0 0,-1 0 0 0 0,1 2 0 0 0,-1 0 0 0 0,1 2 0 0 0,-1 1 0 0 0,0 2 0 0 0,0 0 0 0 0,48 19 0 0 0,-67-22 0 0 0,15 6 0 0 0,29 18 0 0 0,-44-23 0 0 0,-1 0 0 0 0,0 1 0 0 0,0-1 0 0 0,0 2 0 0 0,-1-1 0 0 0,0 0 0 0 0,0 1 0 0 0,7 10 0 0 0,-8-7 0 0 0,-5 2 0 0 0,-2-8 0 0 0,1 1 0 0 0,-1-1 0 0 0,1 0 0 0 0,-1 1 0 0 0,0-1 0 0 0,0 0 0 0 0,-7 5 0 0 0,-27 16 0 0 0,33-21 0 0 0,-17 8-9 0 0,0-1-1 0 0,0-1 0 0 0,-29 8 1 0 0,25-9 155 0 0,0 1 1 0 0,-25 14-1 0 0,-57 26 868 0 0,22-10-4687 0 0,84-39-1097 0 0,1 0-1474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5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11 220 17503 0 0,'0'0'399'0'0,"-2"-1"60"0"0,-6-5 126 0 0,8 1 23 0 0,2 4-508 0 0,0 0 0 0 0,0 0 0 0 0,0 0 0 0 0,1 0 0 0 0,-1 0 0 0 0,0 1 0 0 0,4-2 0 0 0,110-23 1756 0 0,-53 13-1155 0 0,624-123-93 0 0,-658 129-793 0 0,72-11 176 0 0,-37 12-3999 0 0,-61 5 2474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54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64 15663 0 0,'6'-5'151'0'0,"-4"4"-26"0"0,0-1 0 0 0,0 0 0 0 0,0 0 0 0 0,0 0 1 0 0,0 0-1 0 0,0 0 0 0 0,-1 0 0 0 0,1 0 0 0 0,-1 0 0 0 0,0-1 0 0 0,1 1 0 0 0,-1-1 0 0 0,0 1 0 0 0,0-1 0 0 0,0-4 0 0 0,0 6-74 0 0,-1 1 1 0 0,0-1-1 0 0,0 1 0 0 0,0-1 0 0 0,0 1 0 0 0,1-1 1 0 0,-1 0-1 0 0,0 1 0 0 0,0-1 0 0 0,0 1 1 0 0,0-1-1 0 0,-1 1 0 0 0,1-1 0 0 0,0 1 0 0 0,0-1 1 0 0,0 0-1 0 0,0 1 0 0 0,0-1 0 0 0,-1 1 0 0 0,1-1 1 0 0,0 1-1 0 0,0-1 0 0 0,-1 1 0 0 0,1 0 1 0 0,-1-1-1 0 0,0 0-23 0 0,0 0 0 0 0,0 1 0 0 0,0-1-1 0 0,0 1 1 0 0,0-1 0 0 0,0 1 0 0 0,0 0 0 0 0,0-1 0 0 0,0 1 0 0 0,0 0 0 0 0,0 0 0 0 0,-2-1 0 0 0,-3 1-71 0 0,-1 1 0 0 0,0-1 1 0 0,-10 2-1 0 0,13-1 127 0 0,-131 29-84 0 0,44-9 0 0 0,-151 33 0 0 0,213-44 0 0 0,28-10 0 0 0,1 0 0 0 0,0 0 0 0 0,-1 0 0 0 0,1 0 0 0 0,0 0 0 0 0,-1 0 0 0 0,1 0 0 0 0,0 0 0 0 0,-1 0 0 0 0,1 1 0 0 0,0-1 0 0 0,-1 0 0 0 0,1 0 0 0 0,0 0 0 0 0,0 1 0 0 0,-1-1 0 0 0,1 0 0 0 0,0 0 0 0 0,-1 1 0 0 0,1-1 0 0 0,0 0 0 0 0,0 1 0 0 0,0-1 0 0 0,0 0 0 0 0,-1 0 0 0 0,1 1 0 0 0,0-1 0 0 0,0 0 0 0 0,0 1 0 0 0,0-1 0 0 0,0 1 0 0 0,0 0 0 0 0,4 3 0 0 0,-3-3 0 0 0,8 6 0 0 0,-1-1 0 0 0,2 1 0 0 0,-1-1 0 0 0,1-1 0 0 0,0 0 0 0 0,15 5 0 0 0,2 2 0 0 0,62 28 0 0 0,60 30 0 0 0,-122-55 0 0 0,-1 1 0 0 0,0 1 0 0 0,31 27 0 0 0,-48-35 0 0 0,-1 0 0 0 0,1 0 0 0 0,-1 1 0 0 0,-1 0 0 0 0,0 0 0 0 0,0 0 0 0 0,-1 1 0 0 0,-1 0 0 0 0,0 1 0 0 0,5 13 0 0 0,-8-18 0 0 0,-1 0 0 0 0,1 0 0 0 0,-1 0 0 0 0,0 0 0 0 0,-1 0 0 0 0,0 0 0 0 0,0 0 0 0 0,-2 12 0 0 0,1-15 0 0 0,0 1 0 0 0,0 0 0 0 0,-1 0 0 0 0,0-1 0 0 0,0 1 0 0 0,0-1 0 0 0,0 1 0 0 0,-1-1 0 0 0,0 0 0 0 0,1 0 0 0 0,-2 0 0 0 0,1 0 0 0 0,-5 4 0 0 0,-4 2 0 0 0,-1-1 0 0 0,0 0 0 0 0,-1-1 0 0 0,0 0 0 0 0,-1-1 0 0 0,1-1 0 0 0,-1 0 0 0 0,0-1 0 0 0,-1 0 0 0 0,1-1 0 0 0,-1-1 0 0 0,0-1 0 0 0,0 0 0 0 0,0-1 0 0 0,0-1 0 0 0,-17-1 0 0 0,26 0 19 0 0,0 0-1 0 0,0-1 1 0 0,0 0 0 0 0,0 0-1 0 0,0 0 1 0 0,0-1-1 0 0,0 0 1 0 0,-11-8 0 0 0,15 9 51 0 0,0 0 1 0 0,0-1 0 0 0,0 1-1 0 0,0-1 1 0 0,0 0 0 0 0,1 0 0 0 0,-1 0-1 0 0,1 0 1 0 0,0 0 0 0 0,0 0-1 0 0,0-1 1 0 0,0 1 0 0 0,1-1-1 0 0,-1 0 1 0 0,1 1 0 0 0,0-1-1 0 0,-1-7 1 0 0,2 2-20 0 0,0 1-1 0 0,0-1 1 0 0,1 0 0 0 0,0 1-1 0 0,0-1 1 0 0,1 0-1 0 0,0 1 1 0 0,1 0 0 0 0,0-1-1 0 0,0 1 1 0 0,1 0 0 0 0,6-9-1 0 0,7-11-77 0 0,39-47 1 0 0,-55 74 29 0 0,10-13-3 0 0,85-101 0 0 0,-71 88 0 0 0,2 0 0 0 0,29-22 0 0 0,21-17-3885 0 0,-63 50-2598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5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13823 0 0,'0'0'315'0'0,"0"0"45"0"0,0 0 21 0 0,0 0-49 0 0,0 0-149 0 0,0 0 194 0 0,0 0 110 0 0,0 0 22 0 0,0 0 3 0 0,0 0 0 0 0,2 0 0 0 0,16 1 300 0 0,-1 0 0 0 0,27-3 1 0 0,-7 0-247 0 0,7-2-465 0 0,0-1 0 0 0,46-13 1 0 0,12-1 690 0 0,28 5-552 0 0,-30 5-3565 0 0,-64 4 1791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5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10135 0 0,'0'0'464'0'0,"-8"3"151"0"0,-27 3-569 0 0,26-4 179 0 0,0-1 1 0 0,0 1-1 0 0,-15 5 1 0 0,-18 9 732 0 0,28-12-822 0 0,1 1 0 0 0,0 0 1 0 0,0 1-1 0 0,1 1 0 0 0,-1-1 0 0 0,1 2 1 0 0,-21 17-1 0 0,18-9 325 0 0,1 2 1 0 0,0 0 0 0 0,1 0-1 0 0,-12 24 1 0 0,16-27-213 0 0,-12 28 117 0 0,16-32-305 0 0,0 1-1 0 0,-1-1 1 0 0,-12 16-1 0 0,4-10-60 0 0,6-7 0 0 0,0 0 0 0 0,-6 12 0 0 0,11-18 0 0 0,1 0 0 0 0,0 1 0 0 0,0-1 0 0 0,1 1 0 0 0,-1 0 0 0 0,1-1 0 0 0,0 1 0 0 0,0 9 0 0 0,0 13 0 0 0,1-1 0 0 0,6 37 0 0 0,-6-60 11 0 0,1 1 0 0 0,0 0 0 0 0,0 0 0 0 0,0-1 1 0 0,0 1-1 0 0,1 0 0 0 0,0-1 0 0 0,-1 1 0 0 0,1-1 0 0 0,0 0 0 0 0,1 0 0 0 0,-1 0 0 0 0,0 0 0 0 0,1 0 0 0 0,4 4 0 0 0,-3-4 27 0 0,1 0 0 0 0,0 0-1 0 0,-1-1 1 0 0,1 1 0 0 0,0-1 0 0 0,0 0-1 0 0,0-1 1 0 0,0 1 0 0 0,1-1 0 0 0,4 1-1 0 0,7-1 84 0 0,0 0 1 0 0,0-1-1 0 0,-1-1 0 0 0,1 0 0 0 0,0-1 0 0 0,16-5 0 0 0,4-2 84 0 0,-1-1-1 0 0,0-2 0 0 0,0-1 0 0 0,-2-2 1 0 0,0-2-1 0 0,0-1 0 0 0,-2-1 1 0 0,0-2-1 0 0,-2-1 0 0 0,0-1 1 0 0,-1-2-1 0 0,33-37 0 0 0,-56 54-204 0 0,1-1 0 0 0,-1 0 0 0 0,-1 0 0 0 0,1-1 0 0 0,-2 0 0 0 0,1 1 0 0 0,-1-2 0 0 0,-1 1 0 0 0,0 0 0 0 0,0-1 0 0 0,1-19 0 0 0,-4 25-10 0 0,0 1 0 0 0,0-1-1 0 0,-1 1 1 0 0,1-1 0 0 0,-1 1-1 0 0,0 0 1 0 0,-1-1 0 0 0,1 1 0 0 0,-1 0-1 0 0,0 0 1 0 0,0 0 0 0 0,0 0-1 0 0,-1 0 1 0 0,1 0 0 0 0,-1 0-1 0 0,0 1 1 0 0,0-1 0 0 0,0 1 0 0 0,-6-4-1 0 0,3 1-120 0 0,-2 1 1 0 0,1 1-1 0 0,0-1 0 0 0,-1 1 0 0 0,0 1 0 0 0,0-1 0 0 0,0 1 0 0 0,-17-4 0 0 0,-20-3-603 0 0,16 3-144 0 0,-44-6 0 0 0,59 13 749 0 0,0-2 0 0 0,0 0 0 0 0,1 0 0 0 0,-1-1 0 0 0,0-1 1 0 0,1 0-1 0 0,-15-8 0 0 0,27 12-19 0 0,0-1 1 0 0,0 1-1 0 0,0-1 1 0 0,0 0-1 0 0,0 0 1 0 0,0 1-1 0 0,0-1 1 0 0,0 0-1 0 0,0 0 1 0 0,0 0-1 0 0,0 0 1 0 0,1 0-1 0 0,-1 0 1 0 0,1 0-1 0 0,-1 0 1 0 0,0 0-1 0 0,1-1 1 0 0,-1-1-1 0 0,2-9-4968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5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13823 0 0,'4'-1'630'0'0,"34"-5"148"0"0,-15 1-734 0 0,26-1 0 0 0,-38 5 241 0 0,1-1 0 0 0,-1-1-1 0 0,21-7 1 0 0,-19 6 21 0 0,-1 1-1 0 0,20-4 1 0 0,34-7-306 0 0,-28 5 0 0 0,-20 4-994 0 0,24-9-1 0 0,8-3-1218 0 0,-27 11 679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5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40 15663 0 0,'0'0'719'0'0,"-1"0"-20"0"0,44-11 526 0 0,38-1 275 0 0,145-4 0 0 0,-209 17-1509 0 0,0 0 1 0 0,26 7-1 0 0,-29-5-994 0 0,0-1 0 0 0,0 0 0 0 0,29 0 1 0 0,-19-4-532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5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920 25 13823 0 0,'8'-4'314'0'0,"0"0"0"0"0,0 0 0 0 0,0 0 0 0 0,17-4 0 0 0,-23 8 62 0 0,-2 0 113 0 0,0 0 20 0 0,0 0-66 0 0,-1 1-425 0 0,0 0 1 0 0,0 1 0 0 0,-1-1-1 0 0,1 0 1 0 0,0 0-1 0 0,-1 1 1 0 0,1-1-1 0 0,-3 1 1 0 0,2 0-21 0 0,-13 8 65 0 0,0-1 1 0 0,0 0-1 0 0,-1-1 0 0 0,0-1 0 0 0,0-1 1 0 0,-31 9-1 0 0,27-8 207 0 0,0 0 1 0 0,1 2 0 0 0,0 0-1 0 0,0 1 1 0 0,-17 13-1 0 0,-23 13-288 0 0,-87 40 18 0 0,-201 120 0 0 0,333-187 0 0 0,0 0 0 0 0,1 2 0 0 0,0-1 0 0 0,1 1 0 0 0,0 1 0 0 0,1 0 0 0 0,0 1 0 0 0,1 0 0 0 0,-11 19 0 0 0,20-30 0 0 0,0 0 0 0 0,0 0 0 0 0,0 0 0 0 0,0 0 0 0 0,1 0 0 0 0,-1 1 0 0 0,1-1 0 0 0,-1 0 0 0 0,1 1 0 0 0,0-1 0 0 0,0 0 0 0 0,0 0 0 0 0,0 1 0 0 0,0-1 0 0 0,1 0 0 0 0,0 4 0 0 0,0-3 0 0 0,1 1 0 0 0,-1-1 0 0 0,1 0 0 0 0,0 0 0 0 0,0 0 0 0 0,0-1 0 0 0,0 1 0 0 0,0 0 0 0 0,0-1 0 0 0,4 3 0 0 0,2 2 0 0 0,0-1 0 0 0,1 0 0 0 0,0-1 0 0 0,0 1 0 0 0,0-2 0 0 0,14 5 0 0 0,32 10 193 0 0,0-2 0 0 0,1-3-1 0 0,0-3 1 0 0,1-2 0 0 0,1-2 0 0 0,-1-3-1 0 0,1-3 1 0 0,0-2 0 0 0,-1-2-1 0 0,59-12 1 0 0,-64 5 137 0 0,0-2-1 0 0,-1-3 0 0 0,0-2 0 0 0,-1-3 1 0 0,81-43-1 0 0,-120 56-329 0 0,0 0 0 0 0,-1 0 0 0 0,0-1 0 0 0,-1 0 0 0 0,1-1 0 0 0,-2 0 0 0 0,1 0 0 0 0,10-17 0 0 0,-16 22 0 0 0,0-1 0 0 0,-1 0 0 0 0,0 0 0 0 0,0 0 0 0 0,0 0 0 0 0,0 0 0 0 0,-1 0 0 0 0,0 0 0 0 0,1-10 0 0 0,-2 11 0 0 0,0 0 0 0 0,0 0 0 0 0,-1 0 0 0 0,1 0 0 0 0,-1 0 0 0 0,0 0 0 0 0,0 0 0 0 0,-1 0 0 0 0,1 0 0 0 0,-1 1 0 0 0,0-1 0 0 0,0 1 0 0 0,0-1 0 0 0,-3-4 0 0 0,3 6-1 0 0,-1 0-1 0 0,1 0 1 0 0,0 0-1 0 0,-1 0 1 0 0,1 0-1 0 0,-1 0 1 0 0,1 1-1 0 0,-1-1 1 0 0,0 1 0 0 0,1 0-1 0 0,-1 0 1 0 0,0 0-1 0 0,0 0 1 0 0,0 0-1 0 0,0 1 1 0 0,-4-1-1 0 0,-6 0-186 0 0,0 0 0 0 0,-20 3 0 0 0,19-1-99 0 0,-13 1 201 0 0,0 2 0 0 0,0 1 1 0 0,0 1-1 0 0,1 1 0 0 0,0 2 0 0 0,0 0 0 0 0,1 2 0 0 0,0 1 1 0 0,1 1-1 0 0,1 0 0 0 0,0 2 0 0 0,-22 19 0 0 0,38-29 86 0 0,0 1 0 0 0,1 0 0 0 0,0 1 0 0 0,0 0 0 0 0,1 0 0 0 0,0 0 0 0 0,0 0 0 0 0,0 1 0 0 0,-5 14 0 0 0,8-17 0 0 0,0 1 0 0 0,0-1 0 0 0,1 1 0 0 0,0 0 0 0 0,0 0 0 0 0,1 0 0 0 0,-1 0 0 0 0,1 0 0 0 0,1 0 0 0 0,-1 0 0 0 0,1-1 0 0 0,0 1 0 0 0,0 0 0 0 0,1 0 0 0 0,2 7 0 0 0,1-2-180 0 0,0 0 0 0 0,1-1 0 0 0,0 0 0 0 0,1 0 0 0 0,0-1 0 0 0,0 0 0 0 0,10 10 0 0 0,2-1-332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5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62 8287 0 0,'0'0'191'0'0,"1"0"26"0"0,3-3-164 0 0,0 1-1 0 0,0 0 1 0 0,-1-1-1 0 0,1 0 0 0 0,-1 0 1 0 0,0 0-1 0 0,0 0 0 0 0,0 0 1 0 0,4-7-1 0 0,-3 5 651 0 0,0 0 0 0 0,1 1 0 0 0,7-8 0 0 0,-11 11 252 0 0,-1 1-290 0 0,0 0-121 0 0,0 0-28 0 0,0 0-72 0 0,0 2-404 0 0,-1 0 0 0 0,0 0 0 0 0,0 0-1 0 0,0 0 1 0 0,0 0 0 0 0,0 0 0 0 0,0 0 0 0 0,-1 0-1 0 0,-1 1 1 0 0,-1 3 177 0 0,-26 38 314 0 0,-32 50 543 0 0,12 2-50 0 0,-52 136 0 0 0,57-123-1024 0 0,42-105-99 0 0,0 0 0 0 0,0 1 1 0 0,-1-1-1 0 0,1-1 0 0 0,-1 1 0 0 0,0 0 0 0 0,0-1 0 0 0,0 0 0 0 0,0 0 1 0 0,-1 0-1 0 0,1-1 0 0 0,-1 1 0 0 0,-7 1 0 0 0,11-3-685 0 0,-18 4-4891 0 0,14-3 4452 0 0,2-2-1335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5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0 311 19351 0 0,'0'0'439'0'0,"2"-1"62"0"0,40-15 142 0 0,87-22 1 0 0,51 3-833 0 0,-93 19 343 0 0,316-71 1619 0 0,118-22-1570 0 0,-507 106-382 0 0,0 1 0 0 0,0 0 1 0 0,0 1-1 0 0,0 1 0 0 0,0 0 0 0 0,28 4 0 0 0,-39-3-71 0 0,0 0 0 0 0,0 0 0 0 0,1 0-1 0 0,-1 0 1 0 0,5 3 0 0 0,-7-3 174 0 0,-1-1 0 0 0,1 1-1 0 0,0-1 1 0 0,0 1 0 0 0,0 0-1 0 0,-1-1 1 0 0,1 1 0 0 0,0 0-1 0 0,-1 0 1 0 0,1 0 0 0 0,0 0 0 0 0,-1-1-1 0 0,1 1 1 0 0,-1 0 0 0 0,0 0-1 0 0,1 0 1 0 0,-1 0 0 0 0,1 2 0 0 0,-1-1-64 0 0,-1 0 1 0 0,1 0-1 0 0,0 0 1 0 0,-1 0 0 0 0,1 0-1 0 0,-1 0 1 0 0,0-1-1 0 0,1 1 1 0 0,-1 0 0 0 0,-2 2-1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7:5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99 17503 0 0,'2'-1'399'0'0,"2"-1"-172"0"0,-1-1-1 0 0,1 1 1 0 0,0-1 0 0 0,-1 0-1 0 0,4-3 1 0 0,-7 5-221 0 0,0 1 0 0 0,1 0 0 0 0,-1-1 0 0 0,0 1 0 0 0,0 0 0 0 0,0-1-1 0 0,0 1 1 0 0,0 0 0 0 0,1-1 0 0 0,-1 1 0 0 0,0 0 0 0 0,0-1 0 0 0,0 1 0 0 0,0 0 0 0 0,0-1 0 0 0,0 1 0 0 0,0-1 0 0 0,0 1 0 0 0,0 0 0 0 0,-1-1 0 0 0,1 1 0 0 0,0 0-1 0 0,0-1 1 0 0,0 1 0 0 0,0-1 7 0 0,-5-7-13 0 0,0 5-12 0 0,1-1-1 0 0,-1 1 1 0 0,0 0-1 0 0,0 1 1 0 0,-1-1 0 0 0,1 1-1 0 0,0 0 1 0 0,-1 0-1 0 0,-8-1 1 0 0,-57-7-777 0 0,39 7 318 0 0,-234-18-137 0 0,150 29 608 0 0,49-2 0 0 0,50-5 139 0 0,1 0-1 0 0,0 1 0 0 0,-1 1 1 0 0,1 1-1 0 0,0 0 1 0 0,1 1-1 0 0,-1 1 0 0 0,1 0 1 0 0,-24 14-1 0 0,37-19-104 0 0,-1 1-1 0 0,1 0 0 0 0,0 0 1 0 0,-1 0-1 0 0,1 0 1 0 0,0 0-1 0 0,0 0 0 0 0,1 1 1 0 0,-1-1-1 0 0,0 1 0 0 0,1-1 1 0 0,-1 1-1 0 0,1 0 1 0 0,0 0-1 0 0,0-1 0 0 0,-1 5 1 0 0,2-3-26 0 0,-1-1 0 0 0,1 1 1 0 0,0 0-1 0 0,0 0 0 0 0,0 0 0 0 0,1 0 1 0 0,-1 0-1 0 0,1 0 0 0 0,0 0 0 0 0,0-1 1 0 0,2 5-1 0 0,0 0-19 0 0,1 0 0 0 0,0 0-1 0 0,1-1 1 0 0,-1 0 0 0 0,2 0 0 0 0,-1 0 0 0 0,1-1 0 0 0,0 1 0 0 0,0-1-1 0 0,11 8 1 0 0,20 9-601 0 0,1-2 1 0 0,51 21-1 0 0,-61-29 535 0 0,14 5 61 0 0,-8-3 16 0 0,46 26 0 0 0,-50-22 0 0 0,-1 1 0 0 0,32 29 0 0 0,-52-42 0 0 0,-1 1 0 0 0,-1 0 0 0 0,0 0 0 0 0,0 1 0 0 0,0 0 0 0 0,-1 1 0 0 0,0-1 0 0 0,-1 1 0 0 0,0 0 0 0 0,-1 0 0 0 0,4 13 0 0 0,-6-18 0 0 0,-2 0 0 0 0,1 0 0 0 0,-1 0 0 0 0,1 0 0 0 0,-1-1 0 0 0,-1 1 0 0 0,1 0 0 0 0,-1 0 0 0 0,1 0 0 0 0,-1 0 0 0 0,-1-1 0 0 0,1 1 0 0 0,-1 0 0 0 0,0-1 0 0 0,0 1 0 0 0,0-1 0 0 0,0 0 0 0 0,-1 0 0 0 0,-5 7 0 0 0,3-5 0 0 0,0-1 0 0 0,0 0 0 0 0,0 0 0 0 0,-1 0 0 0 0,0-1 0 0 0,0 0 0 0 0,0 0 0 0 0,0 0 0 0 0,-1-1 0 0 0,0 0 0 0 0,1 0 0 0 0,-12 3 0 0 0,-6-1 184 0 0,-1-1-1 0 0,1-1 1 0 0,-1-1-1 0 0,0-1 1 0 0,-45-4 0 0 0,28-2 260 0 0,0-2 0 0 0,-64-19 1 0 0,98 24-273 0 0,0-1 0 0 0,0 0 0 0 0,0 0 1 0 0,0-1-1 0 0,1 0 0 0 0,-11-7 0 0 0,16 10-157 0 0,0-1 0 0 0,0 0-1 0 0,0 1 1 0 0,1-1 0 0 0,-1 0 0 0 0,0 0 0 0 0,1 0 0 0 0,0 0-1 0 0,-1 0 1 0 0,1 0 0 0 0,0-1 0 0 0,0 1 0 0 0,0 0 0 0 0,0 0-1 0 0,0-1 1 0 0,1 1 0 0 0,-1-1 0 0 0,1 1 0 0 0,-1-1-1 0 0,1 1 1 0 0,0-1 0 0 0,0 1 0 0 0,0-1 0 0 0,1 1 0 0 0,-1-1-1 0 0,1-2 1 0 0,2-4-15 0 0,0 1 0 0 0,0-1 0 0 0,1 0 0 0 0,0 1 0 0 0,0 0 0 0 0,1 0 0 0 0,0 0 0 0 0,1 0 0 0 0,10-10 0 0 0,7-5 0 0 0,38-29 0 0 0,-20 17 0 0 0,32-23-134 0 0,3 3 1 0 0,136-76-1 0 0,-144 98-346 0 0,-27 13-924 0 0,-2-2-3283 0 0,-12 3-1557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8:29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66 2759 0 0,'0'0'126'0'0,"0"0"68"0"0,0 0 208 0 0,0 0 87 0 0,0 0 20 0 0,0 0 3 0 0,0 0 0 0 0,0 0 0 0 0,0 0 0 0 0,0 0-69 0 0,-1 2-222 0 0,-24 49 1771 0 0,23-44-1728 0 0,2-6 432 0 0,9-9 1416 0 0,10-19 960 0 0,-5 9-3049 0 0,-5 5 117 0 0,0 0 0 0 0,11-24 0 0 0,-14 27 1207 0 0,-6 16 315 0 0,-5 18-1018 0 0,-39 103 879 0 0,15-49-1014 0 0,-62 162-493 0 0,28-103-1842 0 0,55-121 1778 0 0,-2-1 1 0 0,0 1-1 0 0,-1-2 1 0 0,-21 24-1 0 0,30-35-262 0 0,1-1-1 0 0,-1 0 1 0 0,-1 0-1 0 0,1 0 0 0 0,0 0 1 0 0,0 0-1 0 0,-1 0 1 0 0,1-1-1 0 0,-1 1 1 0 0,-5 1-1 0 0,9-6-201 0 0,4-21-281 0 0,1 1 0 0 0,12-29 0 0 0,23-48-2256 0 0,-26 66 2076 0 0,9-24-562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8:3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296 213 2759 0 0,'0'0'126'0'0,"-1"2"-5"0"0,0 1-101 0 0,-13 13 127 0 0,-15 17 2499 0 0,-34 36 790 0 0,26-34 1388 0 0,35-33-3869 0 0,2-2-290 0 0,-10 7 395 0 0,6-4-616 0 0,-3 4-289 0 0,-4 0-138 0 0,2-2 55 0 0,8-4 299 0 0,5-14 626 0 0,0 3-864 0 0,1 0 0 0 0,1 1-1 0 0,-1-1 1 0 0,15-15 0 0 0,33-33-239 0 0,-29 33 156 0 0,6-3-50 0 0,1 1 0 0 0,1 1 0 0 0,1 2 0 0 0,1 1 0 0 0,1 2 0 0 0,45-20 0 0 0,-59 31 0 0 0,1 1 0 0 0,0 1 0 0 0,0 0 0 0 0,32-5 0 0 0,-45 11 0 0 0,-1 1 0 0 0,1 0 0 0 0,-1 1 0 0 0,1 0 0 0 0,0 0 0 0 0,-1 0 0 0 0,1 1 0 0 0,-1 1 0 0 0,1-1 0 0 0,-1 2 0 0 0,0-1 0 0 0,1 1 0 0 0,-1 0 0 0 0,0 1 0 0 0,8 4 0 0 0,-14-6 0 0 0,1 0 0 0 0,-1 0 0 0 0,1 0 0 0 0,-1 0 0 0 0,0 1 0 0 0,0-1 0 0 0,0 1 0 0 0,3 3 0 0 0,6 14 0 0 0,-10-14 0 0 0,-1 0 0 0 0,3 9 0 0 0,-3 1 0 0 0,-2-10 0 0 0,1 1 0 0 0,-1-1 0 0 0,-1 1 0 0 0,0-1 0 0 0,0 0 0 0 0,0 0 0 0 0,0 0 0 0 0,-1 0 0 0 0,0-1 0 0 0,0 1 0 0 0,-1-1 0 0 0,-9 9 0 0 0,-6 3 0 0 0,-1 0 0 0 0,-24 13 0 0 0,5-2 0 0 0,-91 60 0 0 0,62-43 0 0 0,-28 11 0 0 0,92-52 0 0 0,-57 34 0 0 0,62-38 0 0 0,0 1 0 0 0,0-1 0 0 0,0 0 0 0 0,0 0 0 0 0,0 0 0 0 0,0 0 0 0 0,0 0 0 0 0,-1 0 0 0 0,1 0 0 0 0,0 0 0 0 0,0 0 0 0 0,0 0 0 0 0,0 1 0 0 0,0-1 0 0 0,0 0 0 0 0,0 0 0 0 0,0 0 0 0 0,0 0 0 0 0,0 0 0 0 0,0 0 0 0 0,0 0 0 0 0,-1 0 0 0 0,1 0 0 0 0,0 0 0 0 0,0 0 0 0 0,0 0 0 0 0,0 0 0 0 0,0 0 0 0 0,0 0 0 0 0,0 0 0 0 0,0 0 0 0 0,-1 0 0 0 0,1 0 0 0 0,0 0 0 0 0,0 0 0 0 0,0 0 0 0 0,0 0 0 0 0,0 0 0 0 0,0 0 0 0 0,0 0 0 0 0,0 0 0 0 0,0 0 0 0 0,-1 0 0 0 0,1 0 0 0 0,0 0 0 0 0,0 0 0 0 0,0 0 0 0 0,0 0 0 0 0,0 0 0 0 0,0-1 0 0 0,0 1 0 0 0,0 0 0 0 0,0 0 0 0 0,0 0 0 0 0,0 0 0 0 0,0 0 0 0 0,0 0 0 0 0,0 0 0 0 0,0 0 0 0 0,-1 0 0 0 0,1 0 0 0 0,0-1 0 0 0,0 1 0 0 0,5-8 0 0 0,7-9 0 0 0,-5 11 0 0 0,0 1 0 0 0,0-1 0 0 0,0 2 0 0 0,0-1 0 0 0,1 1 0 0 0,0 0 0 0 0,0 1 0 0 0,0 0 0 0 0,0 0 0 0 0,0 0 0 0 0,1 1 0 0 0,-1 1 0 0 0,13-2 0 0 0,-12 2 0 0 0,0 1 0 0 0,0 0 0 0 0,0 0 0 0 0,0 1 0 0 0,0 0 0 0 0,0 0 0 0 0,0 1 0 0 0,-1 0 0 0 0,1 1 0 0 0,-1 0 0 0 0,1 0 0 0 0,14 9 0 0 0,-20-10 0 0 0,0 0 0 0 0,-1 0 0 0 0,1 1 0 0 0,0-1 0 0 0,-1 1 0 0 0,1 0 0 0 0,-1 0 0 0 0,0 0 0 0 0,0 0 0 0 0,0 0 0 0 0,3 7 0 0 0,-4-7 0 0 0,1 0 0 0 0,0 1 0 0 0,-1-1 0 0 0,0 1 0 0 0,0 0 0 0 0,0-1 0 0 0,0 1 0 0 0,0 7 0 0 0,0 1 0 0 0,1-2 0 0 0,0 0 0 0 0,-1 15 0 0 0,-5 38 0 0 0,3-52 0 0 0,-1-1 0 0 0,0 1 0 0 0,-1 0 0 0 0,0-1 0 0 0,-7 15 0 0 0,-28 48 0 0 0,27-52 0 0 0,3-8 0 0 0,-1-1 0 0 0,0 0 0 0 0,0 0 0 0 0,-1-1 0 0 0,-1 0 0 0 0,0-1 0 0 0,0 0 0 0 0,-1 0 0 0 0,0-2 0 0 0,-21 12 0 0 0,18-10 0 0 0,0-1 0 0 0,-1-1 0 0 0,0 0 0 0 0,-1-2 0 0 0,0 1 0 0 0,0-2 0 0 0,-30 6 0 0 0,15-6 161 0 0,10-2 533 0 0,-45 2 0 0 0,61-5-796 0 0,0 0 0 0 0,0 0 0 0 0,0-1 0 0 0,1 0 0 0 0,-1 0-1 0 0,0-1 1 0 0,0 0 0 0 0,1 0 0 0 0,-1 0 0 0 0,1-1 0 0 0,-1 1 0 0 0,-6-6 0 0 0,10 7 76 0 0,0 0 1 0 0,1-1-1 0 0,-1 1 1 0 0,1-1-1 0 0,-1 1 1 0 0,1-1-1 0 0,-1 0 1 0 0,1 1-1 0 0,0-1 1 0 0,0 0-1 0 0,0 0 1 0 0,0 0-1 0 0,0 0 1 0 0,0 0-1 0 0,0 0 1 0 0,1 0-1 0 0,-1 0 1 0 0,1 0-1 0 0,-1 0 1 0 0,1 0-1 0 0,0-1 1 0 0,0 1-1 0 0,0 0 1 0 0,0 0-1 0 0,0 0 1 0 0,1 0-1 0 0,-1 0 1 0 0,1-1-1 0 0,-1 1 1 0 0,1 0-1 0 0,0 0 1 0 0,0 0 0 0 0,0 0-1 0 0,0 0 1 0 0,0 1-1 0 0,2-4 1 0 0,0 0-159 0 0,1 0 1 0 0,0 0 0 0 0,1 1 0 0 0,-1-1 0 0 0,1 1-1 0 0,0 0 1 0 0,0 0 0 0 0,0 1 0 0 0,0-1 0 0 0,0 1-1 0 0,10-3 1 0 0,4-1-329 0 0,-1 5 0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8:3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41 381 11975 0 0,'16'-51'1440'0'0,"-16"49"-709"0"0,0 2 238 0 0,0 0 45 0 0,0 0-129 0 0,0 0-506 0 0,-8 11 533 0 0,2 0-739 0 0,0 1 1 0 0,1-1 0 0 0,0 1 0 0 0,1 0 0 0 0,0 0-1 0 0,-4 24 1 0 0,3-2-223 0 0,0 43 0 0 0,9 15 49 0 0,-1-42 0 0 0,-3-40 0 0 0,1-3 0 0 0,-1 0 0 0 0,1 0 0 0 0,1 0 0 0 0,-1 0 0 0 0,1 0 0 0 0,3 9 0 0 0,3 3 0 0 0,-5-15 0 0 0,1-2 0 0 0,7 7 0 0 0,-8-7 43 0 0,0-1 0 0 0,1 1 0 0 0,-1-1 0 0 0,1 0 0 0 0,-1 0-1 0 0,1 0 1 0 0,0-1 0 0 0,-1 1 0 0 0,1-1 0 0 0,0 0 0 0 0,-1 0 0 0 0,1 0 0 0 0,0-1-1 0 0,-1 1 1 0 0,1-1 0 0 0,0 0 0 0 0,-1 0 0 0 0,1 0 0 0 0,5-3 0 0 0,4-3 250 0 0,0 0 1 0 0,-1 0 0 0 0,20-15-1 0 0,-21 12-289 0 0,0 0-1 0 0,0 0 1 0 0,-1-1-1 0 0,15-20 1 0 0,30-54-7 0 0,-23 34 4 0 0,144-268 2031 0 0,-165 297-2260 0 0,0 0 0 0 0,-2-1 0 0 0,0 0 0 0 0,-2-1 0 0 0,8-46 0 0 0,-14 67 185 0 0,-1 1-1 0 0,0-1 1 0 0,0 0-1 0 0,0 1 1 0 0,0-1 0 0 0,0 0-1 0 0,0 1 1 0 0,-1-1-1 0 0,1 1 1 0 0,-1-1-1 0 0,0 1 1 0 0,0-1 0 0 0,-2-4-1 0 0,2 7 34 0 0,1-1 0 0 0,0 1 0 0 0,0 0 1 0 0,-1-1-1 0 0,1 1 0 0 0,0 0 0 0 0,0-1 0 0 0,-1 1 0 0 0,1 0 0 0 0,0 0 0 0 0,-1-1 0 0 0,1 1 0 0 0,-1 0 1 0 0,1 0-1 0 0,0-1 0 0 0,-1 1 0 0 0,1 0 0 0 0,-1 0 0 0 0,1 0 0 0 0,-1 0 0 0 0,-1 0-136 0 0,1 0 0 0 0,-1 1 0 0 0,1-1 0 0 0,-1 1 0 0 0,1-1 0 0 0,0 1 0 0 0,-1 0 0 0 0,1 0 0 0 0,-1-1 0 0 0,1 1 0 0 0,0 0 0 0 0,-2 2 0 0 0,-15 15-1803 0 0,16-16 1747 0 0,-12 13-1333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8:3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0 13823 0 0,'0'0'630'0'0,"0"0"-13"0"0,0 0-320 0 0,0 0 105 0 0,-1 1 87 0 0,-30 27 393 0 0,-42 29 1 0 0,43-35-91 0 0,-45 30-151 0 0,37-26-657 0 0,-38 33-1 0 0,37-24 17 0 0,3 2 0 0 0,1 2 0 0 0,-57 82 0 0 0,82-106 0 0 0,2 0 0 0 0,-1 1 0 0 0,-10 30 0 0 0,16-37 0 0 0,0 0 0 0 0,1 1 0 0 0,0 0 0 0 0,1 0 0 0 0,0-1 0 0 0,0 1 0 0 0,1 0 0 0 0,1 14 0 0 0,0-20 2 0 0,-1 0 0 0 0,1 0 0 0 0,0 0 0 0 0,1 0 0 0 0,-1 0 0 0 0,1 0 0 0 0,-1-1 0 0 0,1 1 1 0 0,0 0-1 0 0,1-1 0 0 0,-1 1 0 0 0,0-1 0 0 0,7 6 0 0 0,-5-5-10 0 0,1-1 0 0 0,0 1 0 0 0,0-1 0 0 0,0 1 0 0 0,1-1 1 0 0,-1-1-1 0 0,1 1 0 0 0,8 2 0 0 0,4-1 170 0 0,0 0 0 0 0,0-2 0 0 0,0 0 1 0 0,1 0-1 0 0,21-3 0 0 0,319-28 3003 0 0,-289 17-3182 0 0,-60 9-445 0 0,-1 1-1 0 0,0-1 0 0 0,0-1 0 0 0,0 0 1 0 0,11-6-1 0 0,-6 0-560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0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10135 0 0,'0'0'464'0'0,"0"0"-9"0"0,0 0-223 0 0,0 0 156 0 0,0 0 100 0 0,0 0 21 0 0,0 0-66 0 0,2 0-294 0 0,11-3-132 0 0,20-2 425 0 0,-25 4-246 0 0,-1 0 0 0 0,1 0 0 0 0,-1-1 1 0 0,0 0-1 0 0,10-3 0 0 0,15-5 232 0 0,74-11-519 0 0,-84 18 13 0 0,-1 1 1 0 0,1 1-1 0 0,22 1 1 0 0,-33 2-1759 0 0,-11-2-2943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0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11975 0 0,'0'0'267'0'0,"0"0"42"0"0,0 0 17 0 0,0 0-28 0 0,2 0-196 0 0,12-1 215 0 0,0-1 1 0 0,-1-1 0 0 0,1 0 0 0 0,0-1 0 0 0,21-8-1 0 0,-6 1 243 0 0,79-28 897 0 0,-55 18-1754 0 0,106-26 0 0 0,-143 44-3708 0 0,-3 0-1405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04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3 8287 0 0,'0'0'191'0'0,"0"0"26"0"0,0 0 9 0 0,0 0 42 0 0,0 0 158 0 0,0 0 72 0 0,6-3 247 0 0,-6 4 5756 0 0,-6 5-6497 0 0,0 0 0 0 0,-1 0-1 0 0,0 0 1 0 0,-14 8 0 0 0,1 0-7 0 0,1 0 3 0 0,-74 54 0 0 0,-124 117 0 0 0,207-175 0 0 0,-32 36 0 0 0,38-41 0 0 0,0 0 0 0 0,0 0 0 0 0,1 1 0 0 0,0-1 0 0 0,0 1 0 0 0,1 0 0 0 0,-4 10 0 0 0,6-14 0 0 0,-1 0 0 0 0,1 0 0 0 0,0 0 0 0 0,0 0 0 0 0,0 0 0 0 0,0 1 0 0 0,0-1 0 0 0,0 0 0 0 0,1 0 0 0 0,-1 0 0 0 0,2 4 0 0 0,5 8 0 0 0,-3-12 0 0 0,-1-1 0 0 0,0 1 36 0 0,1 0 0 0 0,-1 0 0 0 0,1 0 1 0 0,0 0-1 0 0,0-1 0 0 0,0 0 0 0 0,0 1 0 0 0,0-2 0 0 0,0 1 0 0 0,0 0 0 0 0,0-1 0 0 0,1 0 0 0 0,-1 0 0 0 0,6 0 0 0 0,9-2 383 0 0,33-9 0 0 0,-45 10-358 0 0,39-9 243 0 0,49-4 0 0 0,-81 15-304 0 0,-13-1 0 0 0,-1 1 0 0 0,0 0 0 0 0,1-1 0 0 0,-1 1 0 0 0,0-1 0 0 0,0 1 0 0 0,1 0 0 0 0,-1-1 0 0 0,0 1 0 0 0,0 0 0 0 0,0-1 0 0 0,0 1 0 0 0,0 0 0 0 0,0-1 0 0 0,0 1 0 0 0,0 0 0 0 0,0-1 0 0 0,0 1 0 0 0,0 0 0 0 0,0-1 0 0 0,0 1 0 0 0,-1-1 0 0 0,1 1 0 0 0,0 0 0 0 0,0-1 0 0 0,-1 1 0 0 0,1-1 0 0 0,-1 1 0 0 0,1 0 0 0 0,-1 0 0 0 0,-13 18 0 0 0,3-11 0 0 0,-1-1 0 0 0,1 0 0 0 0,-24 10 0 0 0,-1 0 0 0 0,-97 44 0 0 0,23-12 0 0 0,110-49 0 0 0,-1 0 0 0 0,1 0 0 0 0,0 0 0 0 0,0 0 0 0 0,0 0 0 0 0,0 0 0 0 0,0 0 0 0 0,-1 0 0 0 0,1 1 0 0 0,0-1 0 0 0,0 0 0 0 0,0 0 0 0 0,0 0 0 0 0,0 0 0 0 0,0 0 0 0 0,-1 0 0 0 0,1 0 0 0 0,0 1 0 0 0,0-1 0 0 0,0 0 0 0 0,0 0 0 0 0,0 0 0 0 0,0 0 0 0 0,0 0 0 0 0,0 0 0 0 0,0 1 0 0 0,0-1 0 0 0,0 0 0 0 0,0 0 0 0 0,0 0 0 0 0,0 0 0 0 0,0 1 0 0 0,0-1 0 0 0,0 0 0 0 0,0 0 0 0 0,0 0 0 0 0,0 0 0 0 0,0 1 0 0 0,0-1 0 0 0,0 0 0 0 0,0 0 0 0 0,0 0 0 0 0,0 0 0 0 0,0 0 0 0 0,0 1 0 0 0,0-1 0 0 0,0 0 0 0 0,0 0 0 0 0,0 0 0 0 0,1 0 0 0 0,-1 0 0 0 0,0 0 0 0 0,0 0 0 0 0,0 1 0 0 0,0-1 0 0 0,0 0 0 0 0,0 0 0 0 0,1 0 0 0 0,-1 0 0 0 0,0 0 0 0 0,0 0 0 0 0,0 0 0 0 0,0 0 0 0 0,1 0 0 0 0,-1 0 0 0 0,0 0 0 0 0,0 0 0 0 0,0 0 0 0 0,1 0 0 0 0,10 4 0 0 0,-11-4 0 0 0,12 1 0 0 0,0 0 0 0 0,0 0 0 0 0,1-1 0 0 0,22-3 0 0 0,-4 1 0 0 0,78-1 0 0 0,-98 3 0 0 0,-11 0 0 0 0,1-1 0 0 0,-1 1 0 0 0,0 0 0 0 0,0 0 0 0 0,1 0 0 0 0,-1 0 0 0 0,0 0 0 0 0,1 0 0 0 0,-1 0 0 0 0,0 0 0 0 0,1 0 0 0 0,-1 0 0 0 0,0 0 0 0 0,0 0 0 0 0,1 0 0 0 0,-1 0 0 0 0,0 0 0 0 0,0 1 0 0 0,1-1 0 0 0,-1 0 0 0 0,0 0 0 0 0,1 0 0 0 0,-1 0 0 0 0,0 0 0 0 0,0 1 0 0 0,0-1 0 0 0,1 0 0 0 0,-1 0 0 0 0,0 0 0 0 0,0 1 0 0 0,0-1 0 0 0,1 0 0 0 0,-1 0 0 0 0,0 1 0 0 0,0-1 0 0 0,0 0 0 0 0,0 0 0 0 0,0 1 0 0 0,0-1 0 0 0,1 1 0 0 0,-5 4 0 0 0,4-4 0 0 0,-4 5 0 0 0,-1 1 0 0 0,-1-1 0 0 0,1 1 0 0 0,-1-2 0 0 0,0 1 0 0 0,-1-1 0 0 0,1 1 0 0 0,-1-2 0 0 0,0 1 0 0 0,-12 5 0 0 0,-23 17 0 0 0,-14 16 0 0 0,2 3 0 0 0,2 3 0 0 0,2 1 0 0 0,2 3 0 0 0,3 1 0 0 0,-42 66 0 0 0,82-112 0 0 0,3-6 0 0 0,0 1 0 0 0,1-1 0 0 0,-1 1 0 0 0,1 0 0 0 0,-1 0 0 0 0,1 0 0 0 0,0 0 0 0 0,0 0 0 0 0,0 0 0 0 0,1 0 0 0 0,-1 0 0 0 0,1 0 0 0 0,-1 0 0 0 0,1 0 0 0 0,0 1 0 0 0,1-1 0 0 0,-1 3 0 0 0,1-3 16 0 0,-1-1-1 0 0,1 1 0 0 0,0-1 1 0 0,0 1-1 0 0,0-1 0 0 0,0 1 1 0 0,0-1-1 0 0,0 0 0 0 0,0 1 1 0 0,1-1-1 0 0,0 0 0 0 0,-1 0 1 0 0,1 0-1 0 0,0 0 0 0 0,0 0 1 0 0,0-1-1 0 0,0 1 0 0 0,0-1 1 0 0,0 1-1 0 0,0-1 0 0 0,1 0 1 0 0,4 2-1 0 0,5 2 363 0 0,0-1 0 0 0,0 0 0 0 0,18 3 0 0 0,-22-6-211 0 0,14 3-182 0 0,0-1 0 0 0,0-1-1 0 0,26-2 1 0 0,2-2-2701 0 0,-37 1 1693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0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10135 0 0,'0'0'231'0'0,"0"0"29"0"0,0 0 19 0 0,0 0 37 0 0,0 0 125 0 0,0 0 58 0 0,0 0 11 0 0,0 0-67 0 0,0 0-222 0 0,0 0 166 0 0,0 0 101 0 0,-1 1 21 0 0,-5 8-316 0 0,1 0 0 0 0,0 0 0 0 0,-7 19 0 0 0,-2 3 574 0 0,-16 29-513 0 0,-88 170 609 0 0,98-197-1238 0 0,7-12-211 0 0,1 1 1 0 0,-10 26-1 0 0,21-46-139 0 0,1-2-246 0 0,2 0-725 0 0,5 3-2740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5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180 242 10135 0 0,'-14'-2'176'0'0,"-1"0"0"0"0,1 0 0 0 0,-1 2 0 0 0,0 0 0 0 0,-22 3 0 0 0,-23 3-30 0 0,58-5 600 0 0,-3 1 395 0 0,3-1-19 0 0,2-1 3339 0 0,34-8-3130 0 0,42-14 1 0 0,-3 0-1259 0 0,-27 11 322 0 0,1 2 1 0 0,1 2-1 0 0,-1 2 0 0 0,69 1 0 0 0,-38 3-395 0 0,-1-3 0 0 0,1-4 0 0 0,-2-3 0 0 0,1-3 0 0 0,101-34 0 0 0,-94 15 37 0 0,-60 23-510 0 0,0 0-1 0 0,36-9 0 0 0,-46 17 32 0 0,-13 2 427 0 0,0 0 0 0 0,0 0 1 0 0,-1 0-1 0 0,1 0 0 0 0,0 0 1 0 0,0 0-1 0 0,-1 0 0 0 0,1 0 1 0 0,0 0-1 0 0,0 1 0 0 0,-1-1 1 0 0,1 0-1 0 0,0 0 1 0 0,0 1-1 0 0,-1-1 0 0 0,1 0 1 0 0,1 1-1 0 0,-1 5-563 0 0,-1-6 294 0 0,2 10-4702 0 0,-3-1-1708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0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0,'0'0'0'0'0,"0"0"112"0"0,0 0-32 0 0,0 0 16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0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 11975 0 0,'0'0'267'0'0,"0"0"42"0"0,0 0 17 0 0,0 0-28 0 0,0 0-126 0 0,0 0 204 0 0,0 0 111 0 0,0 0 22 0 0,0 0-66 0 0,0 0-222 0 0,0 0 166 0 0,0 0 101 0 0,-1 1 21 0 0,-3 10-394 0 0,1 1 0 0 0,1-1 0 0 0,-3 18 0 0 0,3-13-41 0 0,-7 24 0 0 0,-71 176 526 0 0,-16-6 447 0 0,18-44-646 0 0,22-16-269 0 0,37-94-1146 0 0,-29 62 0 0 0,47-116 502 0 0,1-2 0 0 0,0 0 0 0 0,0 0-68 0 0,0 0-285 0 0,0 0-126 0 0,0 0-711 0 0,0 0-2736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0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10135 0 0,'0'0'231'0'0,"0"0"29"0"0,0 0 19 0 0,0 0 37 0 0,0 0 125 0 0,0 0 58 0 0,0 0 11 0 0,3 2 2 0 0,2 0-374 0 0,-1-1-1 0 0,1 1 1 0 0,0-1-1 0 0,0 0 1 0 0,-1 0-1 0 0,1 0 1 0 0,0-1-1 0 0,0 0 0 0 0,0 0 1 0 0,7 0-1 0 0,8-3 376 0 0,26-7-1 0 0,-6 1 23 0 0,121-31 986 0 0,-67 13-2066 0 0,3 8-4085 0 0,-77 17-780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10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17 10135 0 0,'2'-9'1008'0'0,"-1"3"-882"0"0,0 5 267 0 0,-1 1 106 0 0,0 0 11 0 0,-2 22 322 0 0,0 1 0 0 0,-1 0 0 0 0,-9 32 0 0 0,0-4-64 0 0,-54 215-160 0 0,54-214-608 0 0,10-38 0 0 0,-2 0 0 0 0,1 1 0 0 0,-12 25 0 0 0,-49 76 11 0 0,29-54-86 0 0,30-53-169 0 0,-1 3-83 0 0,2-7-3323 0 0,12-12-1129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1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11975 0 0,'0'0'267'0'0,"0"0"42"0"0,0 2 17 0 0,-30 67 264 0 0,19-46 36 0 0,-11 32 0 0 0,-40 140 2014 0 0,58-184-2687 0 0,-62 215 1993 0 0,59-197-1833 0 0,-5 16-87 0 0,-9 79 0 0 0,20-111-8 0 0,1 1-1 0 0,0-1 0 0 0,1 0 1 0 0,2 14-1 0 0,6 16-5090 0 0,-9-43-381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1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13823 0 0,'0'0'315'0'0,"0"0"45"0"0,0 0 21 0 0,0 0-49 0 0,1 2-220 0 0,2 1-12 0 0,0-1-1 0 0,0 1 0 0 0,0-1 0 0 0,1 1 1 0 0,-1-1-1 0 0,0 0 0 0 0,1 0 1 0 0,-1-1-1 0 0,1 1 0 0 0,0-1 1 0 0,0 0-1 0 0,-1 1 0 0 0,1-2 0 0 0,0 1 1 0 0,0 0-1 0 0,0-1 0 0 0,0 0 1 0 0,6 0-1 0 0,13-3 76 0 0,-1-1 0 0 0,1 0 0 0 0,-1-2 0 0 0,0-1 1 0 0,32-14-1 0 0,-19 8 379 0 0,10-6-347 0 0,68-37-1 0 0,-13-4-4213 0 0,-76 46 2473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1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11975 0 0,'0'0'267'0'0,"0"0"42"0"0,0 0 17 0 0,0 0-28 0 0,0 0-126 0 0,0 0 204 0 0,0 2 111 0 0,-10 78 2513 0 0,-4-6-2766 0 0,-8 31 1580 0 0,-13 8-1634 0 0,27-94-184 0 0,0-1 0 0 0,-1-1 1 0 0,-23 34-1 0 0,-61 78-2825 0 0,91-127 2234 0 0,-5 7 191 0 0,1-6-4732 0 0,6-3 612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11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11975 0 0,'0'0'267'0'0,"0"0"42"0"0,0 0 17 0 0,0 0-28 0 0,0 0-126 0 0,-2 2 204 0 0,-12 17 369 0 0,0 0 0 0 0,1 1 0 0 0,1 1-1 0 0,1 0 1 0 0,1 0 0 0 0,-10 33 0 0 0,6-7-591 0 0,2 1 0 0 0,-7 53 0 0 0,12-54-154 0 0,2 0 0 0 0,2 0 0 0 0,4 59 0 0 0,0-96-5 0 0,0 1 1 0 0,-1-1-1 0 0,0 1 0 0 0,-1-1 1 0 0,0 0-1 0 0,-1 1 0 0 0,0-1 0 0 0,-1 0 1 0 0,0 0-1 0 0,-1 0 0 0 0,1 0 1 0 0,-10 14-1 0 0,-30 49-3342 0 0,42-71 2767 0 0,1-2-285 0 0,0 0-126 0 0,0 0-29 0 0,0 0-4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1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13823 0 0,'0'0'315'0'0,"0"0"45"0"0,0 0 21 0 0,0 0-49 0 0,3-8 715 0 0,0 4-840 0 0,1 1 1 0 0,0 0-1 0 0,1 0 1 0 0,-1 0-1 0 0,0 0 1 0 0,1 1 0 0 0,-1 0-1 0 0,1 0 1 0 0,10-3-1 0 0,2-1 275 0 0,17-6 689 0 0,55-13 1 0 0,-57 18-875 0 0,80-15-1157 0 0,-90 20-1384 0 0,-11 0-1608 0 0,4 1-2392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1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13823 0 0,'0'0'315'0'0,"0"0"45"0"0,0 0 21 0 0,0 0-49 0 0,1 2-220 0 0,9 12 293 0 0,-1 1 1 0 0,-1-1-1 0 0,13 30 0 0 0,-8-15 10 0 0,-4-11-172 0 0,0 1 0 0 0,-1 1-1 0 0,-1 0 1 0 0,0 0 0 0 0,4 29-1 0 0,-8-29-78 0 0,-1 1 0 0 0,-1-1-1 0 0,-1 23 1 0 0,-1-36-167 0 0,0 0-1 0 0,0 1 0 0 0,-1-1 1 0 0,0-1-1 0 0,0 1 0 0 0,-1 0 1 0 0,0-1-1 0 0,0 1 1 0 0,0-1-1 0 0,-1 0 0 0 0,0 0 1 0 0,-7 9-1 0 0,0-4 58 0 0,1 0 1 0 0,-2-1-1 0 0,1-1 0 0 0,-1 1 0 0 0,-14 7 1 0 0,-69 33-2645 0 0,69-37-490 0 0,3-1-2968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5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11975 0 0,'0'0'547'0'0,"0"0"-11"0"0,1 1-344 0 0,11 5 142 0 0,-11-5-197 0 0,1 0 352 0 0,-2-1 20 0 0,0 1 3 0 0,1 2-368 0 0,0 0-1 0 0,0 0 1 0 0,-1 0-1 0 0,1 0 1 0 0,-1 0-1 0 0,0 0 1 0 0,0 0-1 0 0,0 0 1 0 0,0 0-1 0 0,-1 0 1 0 0,1 0-1 0 0,-1-1 0 0 0,1 1 1 0 0,-2 4-1 0 0,-3 4 269 0 0,0 1 0 0 0,-8 12 0 0 0,-3 8 227 0 0,8-12-603 0 0,-83 210 1533 0 0,34-16-805 0 0,39-136-1534 0 0,-30 82 0 0 0,44-150 429 0 0,0-1 0 0 0,0-1-1 0 0,-1 1 1 0 0,-1-1 0 0 0,1 1-1 0 0,-2-1 1 0 0,1-1 0 0 0,-1 1-1 0 0,0-1 1 0 0,0-1 0 0 0,-15 11-1 0 0,21-16-170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1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10135 0 0,'0'0'231'0'0,"0"0"29"0"0,0 0 19 0 0,2 2-41 0 0,-1-1-236 0 0,1 0 0 0 0,-1 1 0 0 0,0-1 0 0 0,0 0 0 0 0,0 1 0 0 0,0-1 0 0 0,0 1 0 0 0,0-1 0 0 0,-1 1 0 0 0,1 0 0 0 0,0-1 0 0 0,-1 1 0 0 0,1 0 0 0 0,-1 2 0 0 0,0-1 52 0 0,0 0 1 0 0,0 1-1 0 0,0-1 0 0 0,-1 0 1 0 0,0 0-1 0 0,1 0 0 0 0,-1 0 1 0 0,-2 4-1 0 0,-69 162 3611 0 0,64-144-3266 0 0,1-1-1 0 0,1 1 0 0 0,-3 29 1 0 0,-1 3 55 0 0,8-48-1103 0 0,-1 1 0 0 0,0 0 1 0 0,-1-1-1 0 0,0 0 0 0 0,-1 0 0 0 0,0 0 0 0 0,0-1 0 0 0,-10 13 0 0 0,8-12-4319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13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84 243 13823 0 0,'-2'0'315'0'0,"-28"10"245"0"0,20-8-348 0 0,1 1 1 0 0,-15 6-1 0 0,17-5-141 0 0,5-4 294 0 0,2 0 122 0 0,2 0 22 0 0,1 1-437 0 0,1-1 0 0 0,-1 0 0 0 0,1 0 0 0 0,0 0 0 0 0,-1 0 0 0 0,1-1 0 0 0,-1 0 0 0 0,5-1 0 0 0,30-11-54 0 0,-16 4 367 0 0,104-30 827 0 0,2 6 1 0 0,167-23-1 0 0,201-23-2580 0 0,-427 61-239 0 0,19-3-3314 0 0,-85 21 3897 0 0,-3 0 0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1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11 10135 0 0,'0'0'231'0'0,"0"0"29"0"0,0 0 19 0 0,1-1-41 0 0,6-3-190 0 0,-1-1 30 0 0,-5 4 315 0 0,-1 1 106 0 0,0 0 11 0 0,0 0 2 0 0,0 0 0 0 0,0 0 0 0 0,0 0 0 0 0,1 3 0 0 0,-1 5-356 0 0,0 0 1 0 0,0 0-1 0 0,0 1 0 0 0,-1-1 0 0 0,-1 0 0 0 0,-2 9 1 0 0,-17 50 867 0 0,18-57-998 0 0,-71 164-26 0 0,-14-7 0 0 0,45-87 0 0 0,1 10-269 0 0,41-88-1135 0 0,1-2-511 0 0,4-2-107 0 0,15-12-24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14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13823 0 0,'0'0'315'0'0,"0"0"45"0"0,0 0 21 0 0,0 0-49 0 0,2 1-220 0 0,-1-1-111 0 0,-1 0-1 0 0,1 0 0 0 0,-1 0 1 0 0,1 0-1 0 0,-1 0 0 0 0,1 0 1 0 0,-1 0-1 0 0,1 0 0 0 0,-1 0 1 0 0,1 0-1 0 0,-1 0 1 0 0,1 1-1 0 0,-1-1 0 0 0,1 0 1 0 0,-1 0-1 0 0,1 1 0 0 0,-1-1 1 0 0,1 0-1 0 0,-1 1 0 0 0,0-1 1 0 0,1 0-1 0 0,-1 1 0 0 0,0-1 1 0 0,1 1-1 0 0,-1-1 0 0 0,0 0 1 0 0,1 1-1 0 0,-1-1 1 0 0,0 1-1 0 0,0-1 0 0 0,0 1 1 0 0,1-1-1 0 0,-1 1 0 0 0,0-1 1 0 0,0 2-1 0 0,0-1-1 0 0,2 5 86 0 0,-1-1 0 0 0,0 1 0 0 0,0-1 0 0 0,0 1 0 0 0,-1 0 0 0 0,0 0 0 0 0,0-1 0 0 0,0 1 0 0 0,-1 0 0 0 0,-1 8 0 0 0,-3 8 452 0 0,-11 27 0 0 0,14-44-522 0 0,-121 406 2049 0 0,108-358-2052 0 0,-34 84-1 0 0,16-51-910 0 0,13-15-2646 0 0,20-71-1914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1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13823 0 0,'0'0'630'0'0,"2"-1"-13"0"0,15-5-434 0 0,-1 0 0 0 0,1 0 0 0 0,1 2 0 0 0,23-3 0 0 0,10-4 599 0 0,290-68-174 0 0,-317 73-748 0 0,-9 3-633 0 0,1-1 1 0 0,-1 0 0 0 0,0-1-1 0 0,-1-1 1 0 0,18-9 0 0 0,-14 3-4638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14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7 11975 0 0,'0'0'267'0'0,"0"0"42"0"0,-6-4 315 0 0,0 2-384 0 0,5 2-152 0 0,1 0-1 0 0,-1 1 0 0 0,1-1 0 0 0,-1 1 1 0 0,1-1-1 0 0,-1 1 0 0 0,1-1 0 0 0,-1 1 1 0 0,1-1-1 0 0,0 1 0 0 0,-1 0 0 0 0,1-1 1 0 0,0 1-1 0 0,0-1 0 0 0,-1 1 0 0 0,1 0 1 0 0,0 0 128 0 0,-85 189 2478 0 0,29-34-1234 0 0,-20 50-1306 0 0,61-168-756 0 0,1 1 0 0 0,2 1 0 0 0,-8 49 0 0 0,21-78-422 0 0,0-9 512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1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 13823 0 0,'0'0'630'0'0,"0"0"-13"0"0,0 1-320 0 0,-2 14-9 0 0,0-1 0 0 0,-1 1 0 0 0,-1-1 0 0 0,0 0 0 0 0,-1-1 0 0 0,-9 21 0 0 0,2-4-224 0 0,-14 46 933 0 0,-24 132-1 0 0,32-125-1013 0 0,0 2 849 0 0,0-2-224 0 0,-28 82 0 0 0,41-143-247 0 0,3-15-2529 0 0,0 1-3682 0 0,2-8 3803 0 0</inkml:trace>
  <inkml:trace contextRef="#ctx0" brushRef="#br0" timeOffset="1">17 642 15663 0 0,'-1'0'198'0'0,"-1"0"-1"0"0,1 0 0 0 0,-1 0 1 0 0,0 0-1 0 0,1 0 0 0 0,-1 0 1 0 0,1 0-1 0 0,-3-1 0 0 0,13-8 132 0 0,0 2 0 0 0,1-1-1 0 0,0 1 1 0 0,1 1 0 0 0,11-6 0 0 0,0 1-324 0 0,38-11 1 0 0,14-1-19 0 0,48-16 1659 0 0,-42 8-8203 0 0,-53 21 313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15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11975 0 0,'0'0'547'0'0,"0"0"-11"0"0,0 0-271 0 0,1 1 133 0 0,8 6 28 0 0,-1 1-1 0 0,0 0 1 0 0,13 17 0 0 0,-9-11-451 0 0,-5-5 362 0 0,-1 0 0 0 0,0 0 0 0 0,-1 0 1 0 0,0 1-1 0 0,7 18 0 0 0,13 55 1363 0 0,-23-76-1564 0 0,4 14-100 0 0,-2 1 0 0 0,0 0 0 0 0,-2 0 0 0 0,0 24 0 0 0,-2-36-38 0 0,0 0 1 0 0,-1 0 0 0 0,0 0 0 0 0,-1 0 0 0 0,0 0-1 0 0,0 0 1 0 0,-1-1 0 0 0,-1 1 0 0 0,1-1 0 0 0,-2 0-1 0 0,-6 12 1 0 0,6-14 1 0 0,-1 0 0 0 0,1-1 0 0 0,-1 0 0 0 0,0 0 0 0 0,-1-1 0 0 0,1 1 0 0 0,-1-1 0 0 0,0-1 0 0 0,-1 1 0 0 0,1-1 0 0 0,-1-1 0 0 0,0 1 0 0 0,-12 3 0 0 0,-7-1 0 0 0,1 0 0 0 0,-52 3 0 0 0,62-6-1252 0 0,14-2-184 0 0,2-1-862 0 0,0 0-3156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16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13 8287 0 0,'2'0'382'0'0,"4"-2"-126"0"0,31-8 81 0 0,-36 10 28 0 0,-1 0 122 0 0,0 0 22 0 0,0 0-66 0 0,0 0-154 0 0,0 0 453 0 0,0 0 228 0 0,0 0 44 0 0,0 0-129 0 0,-1 1-581 0 0,-11 16 695 0 0,-13 23 0 0 0,17-26-908 0 0,-2 7-88 0 0,0 1 1 0 0,2 1-1 0 0,0-1 0 0 0,2 2 0 0 0,-6 30 0 0 0,-6 25-6 0 0,-59 170 3 0 0,70-227 0 0 0,3-12 9 0 0,0 1 1 0 0,-1-1-1 0 0,-9 13 0 0 0,-2 6-247 0 0,9-12-3763 0 0,6-16 2467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16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10135 0 0,'0'0'464'0'0,"0"0"-9"0"0,0 0-155 0 0,0 0 443 0 0,0 0 227 0 0,0 0 44 0 0,0 2-129 0 0,-4 14-709 0 0,0-1 0 0 0,-1 1 0 0 0,-1-1 0 0 0,0 0 0 0 0,-9 15 0 0 0,-5 13 569 0 0,17-37-704 0 0,-20 45 243 0 0,-17 61-1 0 0,25-58-222 0 0,-104 419 1926 0 0,107-383-1968 0 0,-1 3-239 0 0,13-91-831 0 0,0-5-385 0 0,0-15-78 0 0,2-5-20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5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13823 0 0,'-1'2'315'0'0,"-7"14"-73"0"0,-1-1-1 0 0,-1 0 1 0 0,-13 17-1 0 0,-2 2-10 0 0,-72 121-30 0 0,55-84 34 0 0,21-35 175 0 0,2 0-1 0 0,2 1 0 0 0,1 2 1 0 0,-16 61-1 0 0,8 37 1200 0 0,14-63-1613 0 0,9-66-2 0 0,1-5-6 0 0,0 0 1 0 0,-1-1-1 0 0,1 1 1 0 0,-1 0-1 0 0,0 0 1 0 0,0-1-1 0 0,0 1 1 0 0,0-1-1 0 0,0 1 0 0 0,-2 3 1 0 0,2-6-70 0 0,1 1 1 0 0,0 0-1 0 0,-1 0 1 0 0,1-1-1 0 0,-1 1 1 0 0,1 0 0 0 0,-1-1-1 0 0,1 1 1 0 0,-1 0-1 0 0,1-1 1 0 0,-1 1-1 0 0,0-1 1 0 0,1 1-1 0 0,-1-1 1 0 0,0 1-1 0 0,1-1 1 0 0,-1 0-1 0 0,0 1 1 0 0,0-1-1 0 0,1 0 1 0 0,-1 1-1 0 0,0-1 1 0 0,-1 0-1 0 0,-14-4-5339 0 0,8-1 257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1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34 153 15663 0 0,'0'0'719'0'0,"-2"1"-20"0"0,0 0-689 0 0,0 0 0 0 0,0 0 0 0 0,0 0 0 0 0,0 0 0 0 0,1 0 1 0 0,-1 0-1 0 0,0 1 0 0 0,1-1 0 0 0,-1 1 0 0 0,1-1 0 0 0,-1 1 1 0 0,1 0-1 0 0,0 0 0 0 0,0-1 0 0 0,-1 1 0 0 0,1 0 0 0 0,1 0 1 0 0,-1 0-1 0 0,0 0 0 0 0,0 0 0 0 0,1 0 0 0 0,-1 1 0 0 0,1-1 1 0 0,0 0-1 0 0,-1 2 0 0 0,1-2-10 0 0,0 0 1 0 0,0-1-1 0 0,0 1 1 0 0,1 0-1 0 0,-1-1 0 0 0,0 1 1 0 0,1-1-1 0 0,-1 1 1 0 0,1-1-1 0 0,-1 1 0 0 0,1 0 1 0 0,0-1-1 0 0,-1 0 1 0 0,1 1-1 0 0,0-1 0 0 0,0 1 1 0 0,0-1-1 0 0,0 0 1 0 0,1 0-1 0 0,-1 0 1 0 0,0 0-1 0 0,0 0 0 0 0,1 0 1 0 0,-1 0-1 0 0,0 0 1 0 0,1 0-1 0 0,-1 0 0 0 0,1-1 1 0 0,-1 1-1 0 0,1-1 1 0 0,-1 1-1 0 0,1-1 0 0 0,0 1 1 0 0,2-1-1 0 0,6 1 0 0 0,1-1 0 0 0,-1 0 0 0 0,1-1 0 0 0,-1 0 0 0 0,0 0 0 0 0,1-1 0 0 0,-1 0 0 0 0,12-5 0 0 0,12-6 0 0 0,33-18 0 0 0,-30 13 0 0 0,52-25 294 0 0,56-24 805 0 0,-116 56-931 0 0,0 0-1 0 0,1 2 1 0 0,34-5 0 0 0,-46 11-108 0 0,-10 1-377 0 0,0 0 0 0 0,0 1 0 0 0,0 0 0 0 0,0 1 0 0 0,0-1 0 0 0,0 2 0 0 0,1-1 0 0 0,7 2 0 0 0,1 5-706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1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13823 0 0,'0'0'630'0'0,"0"2"-13"0"0,0 4-587 0 0,-1 1 0 0 0,1 0-1 0 0,-2-1 1 0 0,1 1 0 0 0,-1-1 0 0 0,0 1 0 0 0,0-1-1 0 0,-5 8 1 0 0,-31 49-60 0 0,10-17 41 0 0,-74 153-11 0 0,92-181-203 0 0,1-1-1 0 0,0 2 0 0 0,2-1 0 0 0,-10 33 1 0 0,15-40-4891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18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40 170 11975 0 0,'-2'0'547'0'0,"-4"2"-59"0"0,2-1-432 0 0,0 0 0 0 0,0 0-1 0 0,0-1 1 0 0,0 0 0 0 0,-6 0 0 0 0,9 0 320 0 0,1 0 113 0 0,0 0 20 0 0,0 0 3 0 0,2 0 0 0 0,14-1-14 0 0,0-1-1 0 0,1-1 0 0 0,-1 0 0 0 0,18-7 1 0 0,6-1 87 0 0,113-29 1115 0 0,-32 8-1222 0 0,136-19 0 0 0,-198 44-422 0 0,2 0-331 0 0,-19 1-3708 0 0,-33 4 2449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18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13823 0 0,'0'0'315'0'0,"0"0"45"0"0,0 0 21 0 0,0 0-49 0 0,0 2-220 0 0,-17 51 968 0 0,-1-2 0 0 0,-38 74 1 0 0,-13 33-222 0 0,49-104-859 0 0,-1-2 0 0 0,-36 62 0 0 0,-33 33-1896 0 0,67-106-276 0 0,22-39-1648 0 0,1-2-1148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1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0 15663 0 0,'0'0'356'0'0,"-2"1"50"0"0,-2 5-300 0 0,1-1 1 0 0,-1 1 0 0 0,1 0 0 0 0,0 0-1 0 0,1 0 1 0 0,-1 0 0 0 0,1 0 0 0 0,-1 8-1 0 0,-10 21-37 0 0,-81 193 1995 0 0,77-184-2159 0 0,-89 249 607 0 0,52-137 1008 0 0,31-80-1502 0 0,-4 11-20 0 0,20-70-652 0 0,1 1-1 0 0,-6 26 0 0 0,12-43-210 0 0,0-1-126 0 0,0 0-983 0 0,0 0-3824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1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15663 0 0,'0'0'356'0'0,"0"0"50"0"0,0 0 20 0 0,0 0-42 0 0,2 0-250 0 0,5 1-44 0 0,0 1 1 0 0,-1-2 0 0 0,1 1-1 0 0,-1-1 1 0 0,1 0 0 0 0,0 0-1 0 0,12-3 1 0 0,51-14 1281 0 0,-43 9-999 0 0,264-85 2898 0 0,-135 40-3905 0 0,-129 44-4791 0 0,-7 5-1891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1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10135 0 0,'0'0'231'0'0,"0"0"29"0"0,0 0 19 0 0,3 0-41 0 0,7 5-190 0 0,-10 1-36 0 0,-6 0-24 0 0,3-1 304 0 0,0 0 0 0 0,-1 0 0 0 0,2 1-1 0 0,-1-1 1 0 0,1 1 0 0 0,0 0 0 0 0,0-1-1 0 0,0 1 1 0 0,1 0 0 0 0,0 0-1 0 0,0 0 1 0 0,0 0 0 0 0,1 0 0 0 0,0 0-1 0 0,0 0 1 0 0,1 0 0 0 0,0 0 0 0 0,0 0-1 0 0,0 0 1 0 0,3 8 0 0 0,3 15-262 0 0,-6-20 62 0 0,1-1 0 0 0,0 0 0 0 0,1 0 0 0 0,5 12 1 0 0,54 99 1521 0 0,-60-114-1614 0 0,0-1 0 0 0,-1 1 0 0 0,1 0 0 0 0,-1 0 0 0 0,0 0 0 0 0,0 1 0 0 0,0-1 0 0 0,-1 0 0 0 0,1 0 0 0 0,-1 0 0 0 0,-1 0 0 0 0,1 1 0 0 0,-1-1 0 0 0,0 0 0 0 0,0 0 0 0 0,0 0 0 0 0,-1 0 0 0 0,0 0 0 0 0,0 0 0 0 0,0-1 0 0 0,0 1 0 0 0,-1-1 0 0 0,0 1 0 0 0,0-1 0 0 0,-5 6 0 0 0,-3 1 0 0 0,0 1 0 0 0,0-1 0 0 0,-1-1 0 0 0,-1-1 0 0 0,0 1 0 0 0,0-2 0 0 0,-21 11 0 0 0,27-16-53 0 0,-10 5-438 0 0,-1 0 0 0 0,0-2 0 0 0,1 0-1 0 0,-28 5 1 0 0,28-9-5648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2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49 8287 0 0,'0'0'191'0'0,"2"0"26"0"0,0-1-143 0 0,11-7 270 0 0,1-2-382 0 0,19-13 1586 0 0,-31 23-1036 0 0,-1-1 0 0 0,0 0-345 0 0,0 0-1 0 0,0 1 0 0 0,0-1 0 0 0,0 1 0 0 0,1-1 1 0 0,-1 1-1 0 0,0-1 0 0 0,0 1 0 0 0,0 0 1 0 0,0 0-1 0 0,0 0 0 0 0,1-1 0 0 0,-1 1 0 0 0,0 0 1 0 0,0 0-1 0 0,0 0 0 0 0,2 1 0 0 0,-2-1-35 0 0,0 1-1 0 0,0 0 0 0 0,0-1 0 0 0,0 1 1 0 0,0 0-1 0 0,0-1 0 0 0,0 1 1 0 0,-1 0-1 0 0,1 0 0 0 0,0 0 0 0 0,0 0 1 0 0,-1 0-1 0 0,1 0 0 0 0,-1 0 1 0 0,1 0-1 0 0,-1 0 0 0 0,1 0 0 0 0,-1 0 1 0 0,1 0-1 0 0,-1 2 0 0 0,2 4-130 0 0,-1-1 0 0 0,-1 0 0 0 0,1 0 0 0 0,-1 1 0 0 0,0-1 0 0 0,-1 11 0 0 0,-10 39 0 0 0,9-44 0 0 0,-57 213 0 0 0,3-12 0 0 0,34-130-724 0 0,-2 12-448 0 0,24-94 660 0 0,0-1 0 0 0,0 20-2764 0 0,0-20-816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2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 13823 0 0,'0'0'315'0'0,"0"0"45"0"0,0 0 21 0 0,2 0-49 0 0,40-2 228 0 0,-40 3-473 0 0,-1-1-1 0 0,0 1 1 0 0,0 0-1 0 0,1-1 1 0 0,-1 1-1 0 0,0 0 1 0 0,0 0-1 0 0,0-1 1 0 0,0 1-1 0 0,0 0 0 0 0,0 0 1 0 0,0 0-1 0 0,0 0 1 0 0,1 3-1 0 0,0-2 56 0 0,1 3-129 0 0,0-1-1 0 0,0 1 1 0 0,0 0 0 0 0,0 1-1 0 0,-1-1 1 0 0,0 0-1 0 0,0 1 1 0 0,0-1 0 0 0,-1 1-1 0 0,0 0 1 0 0,0 0 0 0 0,0-1-1 0 0,-1 11 1 0 0,0 6-11 0 0,-2 0-1 0 0,-6 27 1 0 0,5-25 53 0 0,-11 47 918 0 0,-27 88-1 0 0,-36 66-922 0 0,-7 23-69 0 0,80-233-215 0 0,5-13-1636 0 0,12-25-1651 0 0,2-12 1489 0 0,-3-1-15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2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11975 0 0,'0'0'267'0'0,"0"0"42"0"0,0 0 17 0 0,2 0-28 0 0,193-38 1852 0 0,-49 8-116 0 0,-36 17-2082 0 0,-99 9-430 0 0,-6 2-938 0 0,-1 1-2466 0 0,-4 1-1086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5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13823 0 0,'0'0'630'0'0,"0"0"-13"0"0,0 0-320 0 0,0 0 105 0 0,0 0 87 0 0,0 0 20 0 0,0 0 3 0 0,14-9 1616 0 0,5 6-1304 0 0,0 1 0 0 0,23-1 0 0 0,-25 3-87 0 0,25-4 1 0 0,7-5-603 0 0,151-32-105 0 0,-187 38-492 0 0,47-13 1286 0 0,-17 12-6796 0 0,-34 4 3926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2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8287 0 0,'0'0'191'0'0,"0"0"26"0"0,0 0 9 0 0,1 1 42 0 0,1 0-139 0 0,-1 0 0 0 0,1 0 1 0 0,0 0-1 0 0,-1-1 1 0 0,1 1-1 0 0,0 0 1 0 0,0-1-1 0 0,0 0 0 0 0,-1 1 1 0 0,1-1-1 0 0,0 0 1 0 0,0 0-1 0 0,0 0 0 0 0,-1 0 1 0 0,1 0-1 0 0,0 0 1 0 0,0-1-1 0 0,2 0 0 0 0,-2 0 383 0 0,-1 1-196 0 0,1 0-1 0 0,0 0 0 0 0,0 0 0 0 0,0 1 0 0 0,0-1 0 0 0,0 0 1 0 0,0 1-1 0 0,0-1 0 0 0,3 2 0 0 0,-5 0-216 0 0,1 1 0 0 0,0-1 0 0 0,-1 0-1 0 0,1 0 1 0 0,-1 1 0 0 0,0-1 0 0 0,0 1 0 0 0,0-1-1 0 0,0 0 1 0 0,0 1 0 0 0,0-1 0 0 0,-2 5 0 0 0,-10 32 579 0 0,6-20-593 0 0,-51 186-69 0 0,-37 207-16 0 0,92-403-4914 0 0,2-9 444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2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0 11975 0 0,'0'0'547'0'0,"0"0"-11"0"0,-1 2-344 0 0,-12 12-176 0 0,1 1 0 0 0,-16 27 0 0 0,6-8 407 0 0,-1-1-92 0 0,2 2 0 0 0,2 0 0 0 0,1 2 0 0 0,-26 74 0 0 0,34-78-47 0 0,2-1-1 0 0,1 1 0 0 0,2 1 0 0 0,1-1 1 0 0,2 1-1 0 0,2 45 0 0 0,3-33 445 0 0,15 66 0 0 0,-16-102-758 0 0,0 1 1 0 0,-1 0-1 0 0,0 0 0 0 0,-1 0 0 0 0,0 0 1 0 0,-1 0-1 0 0,0 0 0 0 0,-5 20 0 0 0,5-29-115 0 0,1-1 0 0 0,0 0 0 0 0,-1 1 1 0 0,0-1-1 0 0,1 0 0 0 0,-1 0 0 0 0,0 1 0 0 0,1-1 0 0 0,-1 0 0 0 0,0 0 0 0 0,0 0 0 0 0,0 0 0 0 0,0 0 0 0 0,0 0 0 0 0,0 0 0 0 0,-1 0 0 0 0,1-1 1 0 0,0 1-1 0 0,0 0 0 0 0,-1-1 0 0 0,1 1 0 0 0,0 0 0 0 0,-1-1 0 0 0,1 0 0 0 0,0 1 0 0 0,-1-1 0 0 0,1 0 0 0 0,-1 0 0 0 0,1 0 0 0 0,-1 0 0 0 0,1 0 1 0 0,-2 0-1 0 0,-9-2-4973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2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11975 0 0,'0'0'267'0'0,"0"0"42"0"0,0 0 17 0 0,1-1-28 0 0,128-48 1925 0 0,-69 24-770 0 0,67-17-1 0 0,-76 30-1078 0 0,0 3-1 0 0,90-4 0 0 0,-115 10-4757 0 0,-24 3 3424 0 0,8-2-5088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2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28 10135 0 0,'0'0'231'0'0,"-2"-9"308"0"0,3 0-301 0 0,4 1-112 0 0,-4 7 267 0 0,-1 1 106 0 0,0 0 11 0 0,0 0 2 0 0,0 0 0 0 0,0 0 0 0 0,0 0 0 0 0,2 0-69 0 0,-2 0-431 0 0,0 0 1 0 0,1-1 0 0 0,-1 1-1 0 0,0 0 1 0 0,1 0-1 0 0,-1 0 1 0 0,1 1-1 0 0,-1-1 1 0 0,0 0-1 0 0,1 0 1 0 0,-1 0-1 0 0,1 0 1 0 0,-1 0-1 0 0,0 0 1 0 0,1 0-1 0 0,-1 1 1 0 0,0-1-1 0 0,1 0 1 0 0,-1 0-1 0 0,0 1 1 0 0,1-1-1 0 0,-1 0 1 0 0,0 0 0 0 0,0 1-1 0 0,1-1 1 0 0,-1 0-1 0 0,0 1 1 0 0,0-1-1 0 0,0 0 1 0 0,1 1-1 0 0,-1-1 1 0 0,0 0-1 0 0,0 1 1 0 0,0-1-1 0 0,0 0 1 0 0,0 1-1 0 0,0-1 1 0 0,0 1-1 0 0,0-1 1 0 0,0 0-1 0 0,0 1 1 0 0,0-1 0 0 0,0 1-1 0 0,0-1 1 0 0,0 1 31 0 0,1 8 117 0 0,0-1 1 0 0,-1 1-1 0 0,0 0 1 0 0,-1 0-1 0 0,0 0 1 0 0,0 0-1 0 0,-1 0 1 0 0,-4 10-1 0 0,1 4-9 0 0,-4 15 356 0 0,-3-1 0 0 0,0 0 0 0 0,-34 65 0 0 0,3-2-491 0 0,13-26-18 0 0,0 8 86 0 0,9-22-1046 0 0,21-59 453 0 0,0-1-72 0 0,0 0-285 0 0,0 0-126 0 0,1-1-29 0 0,5-6-4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2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8 187 10135 0 0,'0'0'231'0'0,"0"0"29"0"0,0 0 19 0 0,-1 1-41 0 0,-4 2-112 0 0,4-2 267 0 0,1-1 106 0 0,0 0 11 0 0,0 0 2 0 0,0 0 0 0 0,0 0 0 0 0,0 0 0 0 0,0 0 0 0 0,0 0 0 0 0,5 6 580 0 0,-5-6-1046 0 0,0 1-1 0 0,0-1 1 0 0,1 1-1 0 0,-1-1 1 0 0,1 0-1 0 0,-1 1 1 0 0,0-1-1 0 0,1 0 1 0 0,-1 1-1 0 0,1-1 1 0 0,-1 0 0 0 0,1 1-1 0 0,-1-1 1 0 0,1 0-1 0 0,-1 0 1 0 0,1 1-1 0 0,-1-1 1 0 0,1 0-1 0 0,-1 0 1 0 0,2 0-1 0 0,12 2 330 0 0,0-2 1 0 0,0 1-1 0 0,0-2 0 0 0,0 0 0 0 0,1 0 0 0 0,14-5 0 0 0,1 2 71 0 0,114-13 192 0 0,82-12 263 0 0,-140 13-154 0 0,157-30-511 0 0,-5-16-2510 0 0,-147 39-195 0 0,-89 23 1478 0 0,-2 0-621 0 0,0 0-2489 0 0,0 0-1062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2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10135 0 0,'0'0'231'0'0,"0"0"29"0"0,0 0 19 0 0,0 0 37 0 0,0 0 125 0 0,4 1 58 0 0,4 3 208 0 0,6 2 268 0 0,1 0 0 0 0,0-1-1 0 0,18 3 1 0 0,-26-6-695 0 0,0 0-1 0 0,0 1 1 0 0,0-1-1 0 0,0 2 0 0 0,0-1 1 0 0,8 6-1 0 0,35 28 421 0 0,-44-32-700 0 0,0 1 0 0 0,-1 0 0 0 0,1 0 0 0 0,-1 1 0 0 0,-1 0 0 0 0,1-1 0 0 0,-1 1 0 0 0,-1 1 0 0 0,4 7 0 0 0,3 13 0 0 0,8 33 0 0 0,-8-25 0 0 0,-1-3 0 0 0,-5-14 0 0 0,10 26 0 0 0,-14-43 0 0 0,1-1 0 0 0,-1 0 0 0 0,1 0 0 0 0,-1 0 0 0 0,0 1 0 0 0,0-1 0 0 0,0 0 0 0 0,1 0 0 0 0,-1 1 0 0 0,0-1 0 0 0,-1 0 0 0 0,1 0 0 0 0,0 1 0 0 0,0-1 0 0 0,0 0 0 0 0,-1 0 0 0 0,1 0 0 0 0,-1 1 0 0 0,1-1 0 0 0,-1 0 0 0 0,1 0 0 0 0,-1 0 0 0 0,0 0 0 0 0,1 0 0 0 0,-1 0 0 0 0,0 0 0 0 0,0 0 0 0 0,0 0 0 0 0,0-1 0 0 0,0 1 0 0 0,0 0 0 0 0,-1 0 0 0 0,-1 2 0 0 0,-2 1 0 0 0,-1 0 0 0 0,-1-1 0 0 0,1 1 0 0 0,0-1 0 0 0,-1 0 0 0 0,-10 3 0 0 0,-10 4 0 0 0,-58 20 0 0 0,59-22 0 0 0,-45 20 0 0 0,55-18 0 0 0,16-10 0 0 0,0 0 0 0 0,0 0 0 0 0,0 0 0 0 0,0 1 0 0 0,0-1 0 0 0,0 0 0 0 0,0 0 0 0 0,0 0 0 0 0,0 1 0 0 0,0-1 0 0 0,0 0 0 0 0,0 0 0 0 0,0 0 0 0 0,0 1 0 0 0,0-1 0 0 0,0 0 0 0 0,0 0 0 0 0,0 0 0 0 0,1 0 0 0 0,-1 1 0 0 0,0-1 0 0 0,0 0 0 0 0,0 0 0 0 0,0 0 0 0 0,0 0 0 0 0,1 0 0 0 0,-1 1 0 0 0,0-1 0 0 0,0 0 0 0 0,0 0 0 0 0,0 0 0 0 0,1 0 0 0 0,-1 0 0 0 0,0 0 0 0 0,0 0 0 0 0,0 0 0 0 0,1 0 0 0 0,-1 0 0 0 0,14 8 0 0 0,-9-5 0 0 0,17 7 0 0 0,-16-7 0 0 0,0-1 0 0 0,0 1 0 0 0,7 6 0 0 0,42 28 383 0 0,-33-23 449 0 0,37 30 1 0 0,-56-42-833 0 0,-2-1 0 0 0,0-1 0 0 0,0 1 0 0 0,-1-1 0 0 0,1 1 0 0 0,0 0 0 0 0,0-1 0 0 0,-1 1 0 0 0,1 0 0 0 0,-1 0 0 0 0,1 0 0 0 0,-1-1 0 0 0,1 1 0 0 0,-1 0 0 0 0,1 0 0 0 0,-1 0 0 0 0,0 0 0 0 0,1 0 0 0 0,-1 1 0 0 0,4 9 0 0 0,-1 0 0 0 0,-3 0 0 0 0,-4 0 0 0 0,2-7 0 0 0,0-1 0 0 0,-1 0 0 0 0,0 0 0 0 0,0 0 0 0 0,0 0 0 0 0,0 0 0 0 0,0 0 0 0 0,-1-1 0 0 0,1 0 0 0 0,-1 0 0 0 0,-4 3 0 0 0,-9 2 0 0 0,-21 8 0 0 0,31-13 0 0 0,-5 2 0 0 0,-95 37 0 0 0,99-36 0 0 0,3-1 0 0 0,7 3 0 0 0,-1-4-60 0 0,-1-1 0 0 0,1 1 0 0 0,-1 0 0 0 0,0 0 0 0 0,0 0-1 0 0,0 0 1 0 0,0-1 0 0 0,0 1 0 0 0,-1 0 0 0 0,1 0 0 0 0,-1 0 0 0 0,0-1 0 0 0,1 1-1 0 0,-1 0 1 0 0,-2 3 0 0 0,-3 5-282 0 0,0 0 0 0 0,-8 11-1 0 0,13-21 340 0 0,1 0 3 0 0,-1 0 0 0 0,1-1 0 0 0,0 1 0 0 0,-1-1 0 0 0,1 1 0 0 0,-1 0 0 0 0,1-1 0 0 0,0 1 0 0 0,0 0 0 0 0,-1-1 0 0 0,1 1 0 0 0,0 0 0 0 0,0 0 0 0 0,0-1 0 0 0,0 1 0 0 0,0 0 0 0 0,0 0 0 0 0,0-1 0 0 0,0 1 0 0 0,0 0 0 0 0,0-1 0 0 0,0 1 0 0 0,1 0 0 0 0,-1 0 0 0 0,0-1 0 0 0,0 1 0 0 0,1 0 0 0 0,-1-1 0 0 0,0 1 0 0 0,1 0 0 0 0,-1-1 0 0 0,1 1 0 0 0,-1-1 0 0 0,1 1 0 0 0,-1-1 0 0 0,1 1 0 0 0,-1-1 0 0 0,1 1 0 0 0,0-1 0 0 0,-1 0 0 0 0,1 1 0 0 0,0-1 0 0 0,1 1 0 0 0,0 0 0 0 0,10 7 0 0 0,1-1 0 0 0,27 11 0 0 0,-24-12 0 0 0,28 17 0 0 0,-30-14 0 0 0,-1 1 0 0 0,0 0 0 0 0,0 0 0 0 0,20 23 0 0 0,-29-28 0 0 0,1 1 0 0 0,-1-1 0 0 0,0 1 0 0 0,-1 0 0 0 0,1 0 0 0 0,-1 0 0 0 0,-1 0 0 0 0,1 1 0 0 0,-1-1 0 0 0,0 1 0 0 0,0-1 0 0 0,-1 1 0 0 0,0 0 0 0 0,1 9 0 0 0,-3-10 77 0 0,0 1-1 0 0,0 0 1 0 0,0 0 0 0 0,-1-1-1 0 0,1 1 1 0 0,-2-1 0 0 0,1 1-1 0 0,-1-1 1 0 0,0 0-1 0 0,0 0 1 0 0,-1 0 0 0 0,-6 9-1 0 0,2-6 66 0 0,1 0 1 0 0,-1-1-1 0 0,0 0 0 0 0,-1-1 1 0 0,1 0-1 0 0,-20 12 0 0 0,-115 55-142 0 0,52-29 0 0 0,86-43-17 0 0,0 1 1 0 0,1 0-1 0 0,-1 0 0 0 0,1 0 0 0 0,0 0 1 0 0,0 1-1 0 0,0-1 0 0 0,0 1 0 0 0,1 0 0 0 0,0 1 1 0 0,-5 6-1 0 0,8-10-121 0 0,-1-1 0 0 0,1 0 0 0 0,0 1 0 0 0,0-1 0 0 0,0 1 0 0 0,-1-1 0 0 0,1 0 0 0 0,0 1 0 0 0,0-1 0 0 0,0 1 0 0 0,0-1 0 0 0,0 1 0 0 0,0-1 0 0 0,0 1 0 0 0,0-1 0 0 0,0 1 0 0 0,0-1 0 0 0,0 0 0 0 0,0 1 0 0 0,0-1 0 0 0,1 1 0 0 0,-1-1 0 0 0,0 1 0 0 0,0-1 0 0 0,0 0 1 0 0,1 1-1 0 0,-1-1 0 0 0,0 1 0 0 0,8 12-1396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4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47 8287 0 0,'6'-7'756'0'0,"25"-27"-172"0"0,-30 32-97 0 0,-1 2 22 0 0,0 0 3 0 0,0 0 0 0 0,0 0 0 0 0,-8-2 443 0 0,6 2-943 0 0,0-1-1 0 0,0 1 1 0 0,0 0-1 0 0,0 0 1 0 0,0 0-1 0 0,0 0 1 0 0,0 0 0 0 0,-1 0-1 0 0,1 1 1 0 0,0-1-1 0 0,0 1 1 0 0,0-1-1 0 0,0 1 1 0 0,-3 1-1 0 0,-25 17 53 0 0,29-18 307 0 0,1-1 117 0 0,0 0 21 0 0,0 0-66 0 0,0 1-294 0 0,0 0-99 0 0,0 0 1 0 0,0 0-1 0 0,0 0 0 0 0,0 0 0 0 0,0 0 0 0 0,0 0 1 0 0,0 0-1 0 0,0 0 0 0 0,1 0 0 0 0,-1 0 1 0 0,0 0-1 0 0,1 0 0 0 0,-1 0 0 0 0,1 0 0 0 0,-1-1 1 0 0,1 1-1 0 0,-1 0 0 0 0,1 0 0 0 0,-1 0 0 0 0,1-1 1 0 0,0 1-1 0 0,0 0 0 0 0,-1-1 0 0 0,1 1 0 0 0,0-1 1 0 0,0 1-1 0 0,0-1 0 0 0,-1 1 0 0 0,1-1 0 0 0,0 1 1 0 0,0-1-1 0 0,0 0 0 0 0,0 1 0 0 0,0-1 0 0 0,0 0 1 0 0,0 0-1 0 0,0 0 0 0 0,1 0 0 0 0,3 1-109 0 0,3 0 68 0 0,-1 1 0 0 0,0 0 0 0 0,0 0 1 0 0,0 1-1 0 0,-1 0 0 0 0,1 0 0 0 0,-1 1 0 0 0,1-1 1 0 0,-1 1-1 0 0,0 1 0 0 0,0-1 0 0 0,-1 1 0 0 0,1 0 0 0 0,-1 0 1 0 0,0 1-1 0 0,-1 0 0 0 0,5 6 0 0 0,2 5-12 0 0,0 1-1 0 0,-1 0 0 0 0,0 1 1 0 0,9 27-1 0 0,-17-38 10 0 0,0-1 0 0 0,0 1 0 0 0,0 0 0 0 0,-1 0 0 0 0,0 0 0 0 0,-1 0 0 0 0,0 0 0 0 0,0 0 0 0 0,-1-1 0 0 0,0 1 0 0 0,0 0 0 0 0,0 0 0 0 0,-1 0 0 0 0,-5 12 0 0 0,-1-3 126 0 0,0 1 0 0 0,-2-2-1 0 0,0 1 1 0 0,0-1 0 0 0,-2-1 0 0 0,0 0-1 0 0,0 0 1 0 0,-2-2 0 0 0,1 1 0 0 0,-2-2-1 0 0,0 0 1 0 0,0 0 0 0 0,-1-2-1 0 0,-31 17 1 0 0,9-10-741 0 0,-1-2 0 0 0,-40 12 1 0 0,68-25 181 0 0,11-2 402 0 0,0 0 1 0 0,0 0-1 0 0,0 0 0 0 0,0 0 1 0 0,0 0-1 0 0,-1 0 0 0 0,1 0 1 0 0,0 0-1 0 0,0 0 1 0 0,0 0-1 0 0,0 0 0 0 0,0 0 1 0 0,0 0-1 0 0,0 0 0 0 0,0 0 1 0 0,0 0-1 0 0,0 0 1 0 0,0 0-1 0 0,-1 0 0 0 0,1 0 1 0 0,0 0-1 0 0,0 0 0 0 0,0 0 1 0 0,0 0-1 0 0,0-1 0 0 0,0 1 1 0 0,0 0-1 0 0,0 0 1 0 0,0 0-1 0 0,0 0 0 0 0,0 0 1 0 0,0 0-1 0 0,0 0 0 0 0,0 0 1 0 0,0 0-1 0 0,0 0 1 0 0,-1 0-1 0 0,1 0 0 0 0,0 0 1 0 0,0-1-1 0 0,0 1 0 0 0,0 0 1 0 0,0 0-1 0 0,0 0 0 0 0,0 0 1 0 0,0 0-1 0 0,0 0 1 0 0,0 0-1 0 0,0 0 0 0 0,0 0 1 0 0,0 0-1 0 0,0 0 0 0 0,0-1 1 0 0,0 1-1 0 0,1 0 1 0 0,-1 0-1 0 0,0 0 0 0 0,0 0 1 0 0,-1-6-635 0 0,1 0 0 0 0,0 0 1 0 0,1 0-1 0 0,-1 0 0 0 0,3-7 1 0 0,6-14-1388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4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11975 0 0,'0'0'267'0'0,"0"0"42"0"0,0 0 17 0 0,0 0-28 0 0,0 0-126 0 0,0 0 204 0 0,-1 1 111 0 0,-4 2-314 0 0,1 0-1 0 0,-1-1 1 0 0,-9 4 0 0 0,-15 8 253 0 0,-40 40 544 0 0,-6 3 108 0 0,64-47-1078 0 0,0 0 0 0 0,1 0 0 0 0,-1 1 0 0 0,2 0 0 0 0,-10 14 0 0 0,3-3 0 0 0,-5 7 0 0 0,-37 38 0 0 0,43-50 0 0 0,-15 22 0 0 0,24-31 0 0 0,5-7 0 0 0,0 0 0 0 0,0 1 0 0 0,0-1 0 0 0,0 0 0 0 0,0 1 0 0 0,1-1 0 0 0,-1 1 0 0 0,1-1 0 0 0,-1 1 0 0 0,1-1 0 0 0,0 1 0 0 0,-1 2 0 0 0,4 2 0 0 0,0-4 0 0 0,1-1 0 0 0,-1 0 0 0 0,1-1 0 0 0,0 1 0 0 0,-1 0 0 0 0,1-1 0 0 0,0 0 0 0 0,0 0 0 0 0,-1 0 0 0 0,1-1 0 0 0,5 0 0 0 0,-3 0 0 0 0,13-1 0 0 0,10-1 0 0 0,1 1 0 0 0,-1 1 0 0 0,43 5 0 0 0,-63-3 0 0 0,0 1 0 0 0,0 0 0 0 0,0 1 0 0 0,0 0 0 0 0,0 0 0 0 0,11 7 0 0 0,-15-7 0 0 0,0 0 0 0 0,0 1 0 0 0,0 0 0 0 0,0 0 0 0 0,0 0 0 0 0,-1 1 0 0 0,0-1 0 0 0,0 1 0 0 0,0 0 0 0 0,5 9 0 0 0,-8-12 0 0 0,0 0 0 0 0,1 1 0 0 0,-1-1 0 0 0,0 1 0 0 0,0 0 0 0 0,0 0 0 0 0,-1-1 0 0 0,1 1 0 0 0,0 0 0 0 0,-1 0 0 0 0,0-1 0 0 0,0 1 0 0 0,0 0 0 0 0,0 0 0 0 0,0 0 0 0 0,-1 0 0 0 0,1-1 0 0 0,-1 1 0 0 0,-1 4 0 0 0,0-3 0 0 0,0 0 0 0 0,0 0 0 0 0,-1-1 0 0 0,1 1 0 0 0,-1-1 0 0 0,0 1 0 0 0,0-1 0 0 0,0 0 0 0 0,0 0 0 0 0,-1 0 0 0 0,-6 3 0 0 0,-9 7 0 0 0,0-1 0 0 0,-1 0 0 0 0,-1-2 0 0 0,1 0 0 0 0,-35 9 0 0 0,45-16 0 0 0,-28 8 0 0 0,0-2 0 0 0,-61 7 0 0 0,69-13-73 0 0,16-1-60 0 0,0-1-1 0 0,0 0 0 0 0,0-2 0 0 0,0 1 0 0 0,-19-4 0 0 0,32 4-28 0 0,-1-1 0 0 0,1 1-1 0 0,-1-1 1 0 0,1 1 0 0 0,0-1-1 0 0,-1 0 1 0 0,1 0-1 0 0,-1 0 1 0 0,1 1 0 0 0,0-1-1 0 0,0 0 1 0 0,0 0 0 0 0,0-1-1 0 0,-1 1 1 0 0,1 0 0 0 0,1 0-1 0 0,-1 0 1 0 0,0-1 0 0 0,0 1-1 0 0,0-2 1 0 0,1 3-4617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5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67 8287 0 0,'0'0'191'0'0,"0"0"26"0"0,0 0 9 0 0,0 0 42 0 0,0 0 158 0 0,0 0 72 0 0,0 0 12 0 0,0 0 2 0 0,0 0 0 0 0,0 0 0 0 0,-1 1 0 0 0,-63 41 816 0 0,-75 63 0 0 0,127-95-1283 0 0,0 1-1 0 0,0 0 0 0 0,1 0 0 0 0,0 2 1 0 0,1-1-1 0 0,1 1 0 0 0,0 1 0 0 0,0-1 1 0 0,-10 26-1 0 0,17-34 8 0 0,1 0-1 0 0,0 0 1 0 0,0 1 0 0 0,0-1 0 0 0,1 0 0 0 0,-1 1-1 0 0,1-1 1 0 0,1 1 0 0 0,-1-1 0 0 0,1 0 0 0 0,0 1-1 0 0,0-1 1 0 0,0 0 0 0 0,1 0 0 0 0,0 0-1 0 0,0 0 1 0 0,0 0 0 0 0,0 0 0 0 0,1 0 0 0 0,0-1-1 0 0,0 1 1 0 0,0-1 0 0 0,1 0 0 0 0,-1 0 0 0 0,1 0-1 0 0,0 0 1 0 0,0-1 0 0 0,0 0 0 0 0,1 0-1 0 0,7 5 1 0 0,-5-5 5 0 0,0 0 0 0 0,1-1 0 0 0,-1 0 0 0 0,1 0 0 0 0,0 0 0 0 0,0-1-1 0 0,0 0 1 0 0,0 0 0 0 0,0-1 0 0 0,0 0 0 0 0,0-1 0 0 0,-1 0 0 0 0,1 0 0 0 0,0 0 0 0 0,0-1-1 0 0,0-1 1 0 0,7-2 0 0 0,7-4 148 0 0,0-1 0 0 0,0-1 0 0 0,-2-1-1 0 0,28-20 1 0 0,-28 17-205 0 0,-1 0 0 0 0,-1-1 0 0 0,0-1 0 0 0,-1-1 0 0 0,0 0 0 0 0,15-24 0 0 0,-28 36-52 0 0,-1 1-1 0 0,0-1 0 0 0,0 0 1 0 0,-1 0-1 0 0,0 0 0 0 0,0 0 1 0 0,0 0-1 0 0,-1-1 0 0 0,1 1 1 0 0,-2 0-1 0 0,1-1 0 0 0,-1 1 1 0 0,0-1-1 0 0,0 1 0 0 0,0 0 1 0 0,-1-1-1 0 0,0 1 0 0 0,-1 0 1 0 0,1-1-1 0 0,-1 1 0 0 0,0 0 1 0 0,-1 0-1 0 0,1 0 0 0 0,-1 1 1 0 0,-1-1-1 0 0,1 1 0 0 0,-1-1 1 0 0,0 1-1 0 0,0 0 0 0 0,0 0 1 0 0,-1 1-1 0 0,1-1 0 0 0,-1 1 1 0 0,0 0-1 0 0,-7-3 0 0 0,-5-4-315 0 0,-1 1-1 0 0,-1 1 1 0 0,1 1-1 0 0,-22-6 1 0 0,-78-16-1886 0 0,117 30 1742 0 0,1 0 0 0 0,1-1 0 0 0,5-7 0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5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9 13823 0 0,'0'0'315'0'0,"0"0"45"0"0,0 0 21 0 0,0 0-49 0 0,0-1-220 0 0,-1-5-29 0 0,1 5 282 0 0,0 1 122 0 0,-10 4 465 0 0,7-2-939 0 0,1 0 0 0 0,-1 0 0 0 0,0 0 0 0 0,1 1-1 0 0,-1-1 1 0 0,1 1 0 0 0,0 0 0 0 0,-1 0 0 0 0,1 0 0 0 0,1 0 0 0 0,-3 4 0 0 0,-14 38-2 0 0,15-39-12 0 0,-35 107 234 0 0,-64 158 974 0 0,68-201-935 0 0,-73 110 0 0 0,103-175-635 0 0,-4 5 274 0 0,5-4-5805 0 0,3-6 280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1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1004 11975 0 0,'0'0'547'0'0,"0"-2"-11"0"0,10-23-385 0 0,-5 9 226 0 0,1 1 1 0 0,1 0 0 0 0,9-14-1 0 0,73-123 2263 0 0,-41 65-2620 0 0,5-7-24 0 0,27-46 4 0 0,-65 110 0 0 0,-2 0 0 0 0,18-62 0 0 0,-28 78-142 0 0,-1 1 0 0 0,0-1-1 0 0,0-1 1 0 0,-1 1 0 0 0,-1 0 0 0 0,-3-25-1 0 0,2 31 72 0 0,-1 1 0 0 0,1-1 0 0 0,-1 0 0 0 0,-1 1 0 0 0,1 0-1 0 0,-1-1 1 0 0,-1 1 0 0 0,1 0 0 0 0,-1 0 0 0 0,-1 1 0 0 0,1-1 0 0 0,-1 1-1 0 0,-9-9 1 0 0,6 8 71 0 0,-1 1 0 0 0,0 1 0 0 0,0-1 0 0 0,0 1 0 0 0,-17-6 0 0 0,24 10 0 0 0,0 0 0 0 0,0 1 0 0 0,0-1 0 0 0,1 1 0 0 0,-1-1 0 0 0,0 1 0 0 0,0-1 0 0 0,0 1 0 0 0,0 0 0 0 0,0 0 0 0 0,0 0 0 0 0,0 0 0 0 0,0 0 0 0 0,0 0 0 0 0,0 1 0 0 0,-2 0 0 0 0,-2 0 0 0 0,4 0 0 0 0,-1 0 0 0 0,1 0 0 0 0,0-1 0 0 0,0 1 0 0 0,0 1 0 0 0,0-1 0 0 0,0 0 0 0 0,0 0 0 0 0,0 1 0 0 0,0-1 0 0 0,0 1 0 0 0,1-1 0 0 0,-1 1 0 0 0,1 0 0 0 0,-3 3 0 0 0,-2 5 0 0 0,-11 20 0 0 0,7-10 0 0 0,-137 284 0 0 0,98-192 0 0 0,20-45 0 0 0,4 2 0 0 0,-24 102 0 0 0,-8 147 0 0 0,55-304 0 0 0,-1-1 0 0 0,0 1 0 0 0,0-1 0 0 0,-2 1 0 0 0,1-1 0 0 0,-13 22 0 0 0,5-14 0 0 0,-4 9 0 0 0,-24 32 0 0 0,-3-6 438 0 0,-96 93 0 0 0,-11 5 678 0 0,144-146-5890 0 0,6-8-636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7:5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15663 0 0,'0'0'356'0'0,"0"0"50"0"0,0 0 20 0 0,0 0-42 0 0,-1 0-250 0 0,1 0-134 0 0,-1 1 1 0 0,1-1 0 0 0,0 0-1 0 0,-1 1 1 0 0,1-1-1 0 0,-1 1 1 0 0,1-1 0 0 0,0 1-1 0 0,0-1 1 0 0,-1 1 0 0 0,1-1-1 0 0,0 1 1 0 0,0-1 0 0 0,0 1-1 0 0,-1-1 1 0 0,1 1 0 0 0,0-1-1 0 0,0 1 1 0 0,0-1 0 0 0,0 1-1 0 0,0-1 1 0 0,0 1 0 0 0,0-1-1 0 0,0 1 1 0 0,0-1-1 0 0,0 1 1 0 0,1 0 0 0 0,4 12-4 0 0,-5-12 2 0 0,7 9 106 0 0,-1 0 0 0 0,1 0 0 0 0,0-1 0 0 0,1 0 0 0 0,0-1 0 0 0,11 10 0 0 0,-6-7 127 0 0,-2 1 1 0 0,15 17-1 0 0,33 69 2327 0 0,-53-87-2478 0 0,1 5 36 0 0,0-1-1 0 0,6 25 1 0 0,-6-19 480 0 0,-3-9-156 0 0,0-1-290 0 0,-1-1 1 0 0,0 1-1 0 0,0 0 1 0 0,0 12-1 0 0,-2-21-172 0 0,-1 1 1 0 0,0-1-1 0 0,0 1 0 0 0,0 0 0 0 0,-1-1 0 0 0,1 1 0 0 0,0 0 0 0 0,-1-1 0 0 0,0 1 0 0 0,0-1 0 0 0,0 1 0 0 0,0-1 0 0 0,0 0 0 0 0,0 1 0 0 0,0-1 0 0 0,-1 0 0 0 0,1 0 0 0 0,-1 0 0 0 0,0 0 0 0 0,1 0 0 0 0,-1 0 0 0 0,-4 3 0 0 0,0-2-156 0 0,1-1 1 0 0,-1 0-1 0 0,1 0 1 0 0,-1 0 0 0 0,0-1-1 0 0,1 1 1 0 0,-1-1-1 0 0,-7 0 1 0 0,-20 4 173 0 0,25-2-232 0 0,0-1 0 0 0,1 1-1 0 0,-1 1 1 0 0,1-1 0 0 0,0 1-1 0 0,0 1 1 0 0,-9 7 0 0 0,-5 2 21 0 0,17-12 63 0 0,0 1-1 0 0,0 0 1 0 0,0 0-1 0 0,0 0 1 0 0,0 0-1 0 0,1 0 1 0 0,-1 1-1 0 0,1 0 1 0 0,0 0-1 0 0,-3 5 1 0 0,4-6-399 0 0,0 1 0 0 0,-1-1 0 0 0,1 0 0 0 0,-1 0 0 0 0,0 0 0 0 0,-3 3 0 0 0,5-5 448 0 0,-2 1-1944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51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0 416 11975 0 0,'0'0'547'0'0,"2"-9"181"0"0,0 1-595 0 0,1 0 0 0 0,0 1 0 0 0,0-1 0 0 0,0 1 0 0 0,1-1 0 0 0,1 1 1 0 0,-1 0-1 0 0,1 0 0 0 0,9-9 0 0 0,6-6 704 0 0,30-23 0 0 0,-50 44-837 0 0,43-35 427 0 0,3 2 0 0 0,1 2-1 0 0,1 1 1 0 0,1 3 0 0 0,91-36-1 0 0,-126 58-181 0 0,1 0 1 0 0,-1 2-1 0 0,1 0 0 0 0,0 0 0 0 0,0 2 0 0 0,24-2 1 0 0,-34 4-155 0 0,-1 0 1 0 0,1 0-1 0 0,0 1 1 0 0,0-1-1 0 0,-1 1 1 0 0,1 1-1 0 0,-1-1 1 0 0,1 0-1 0 0,-1 1 1 0 0,1 0-1 0 0,-1 0 1 0 0,0 1-1 0 0,0-1 1 0 0,0 1-1 0 0,0 0 1 0 0,-1 0-1 0 0,1 0 1 0 0,-1 0 0 0 0,1 0-1 0 0,-1 1 1 0 0,0 0-1 0 0,-1 0 1 0 0,1-1-1 0 0,-1 2 1 0 0,3 3-1 0 0,-2 0-40 0 0,1 1-1 0 0,-1-1 1 0 0,-1 0 0 0 0,0 1-1 0 0,0 0 1 0 0,-1-1 0 0 0,0 1-1 0 0,0 0 1 0 0,-1 0 0 0 0,0 0-1 0 0,0 0 1 0 0,-4 14 0 0 0,0-2-62 0 0,-2-1 1 0 0,0 1 0 0 0,-1-1 0 0 0,-12 22 0 0 0,9-23 6 0 0,-1 0-1 0 0,-1-1 1 0 0,0-1 0 0 0,-1 0-1 0 0,-28 27 1 0 0,5-10-675 0 0,-57 41 0 0 0,59-51 428 0 0,-2-1-1 0 0,-1-2 0 0 0,-1-1 1 0 0,-51 19-1 0 0,-20-5-2827 0 0,95-31 1896 0 0,0-1 0 0 0,-21 1 0 0 0,27-2 748 0 0,-22 1-1612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5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11 10135 0 0,'0'0'464'0'0,"2"-1"-9"0"0,4-4-155 0 0,-1 1 3620 0 0,-13 10-2888 0 0,-15 12-571 0 0,-26 27-162 0 0,19-19-144 0 0,-39 45-1 0 0,53-53-154 0 0,-222 282 0 0 0,228-286 96 0 0,2-1 1 0 0,-1 1-1 0 0,2 0 0 0 0,0 1 0 0 0,1-1 0 0 0,0 1 0 0 0,1 1 0 0 0,-4 19 1 0 0,8-28-34 0 0,0 0 1 0 0,1 0 0 0 0,0 0 0 0 0,0 0-1 0 0,0 1 1 0 0,1-1 0 0 0,0 0 0 0 0,1-1-1 0 0,1 9 1 0 0,-1-10-35 0 0,1 0 1 0 0,-1 1-1 0 0,1-2 0 0 0,0 1 0 0 0,0 0 0 0 0,0 0 1 0 0,0-1-1 0 0,1 0 0 0 0,0 0 0 0 0,0 0 0 0 0,0 0 1 0 0,8 5-1 0 0,-1-2-38 0 0,-1-1 1 0 0,0 0-1 0 0,1-1 0 0 0,0 0 1 0 0,1-1-1 0 0,-1 0 1 0 0,18 3-1 0 0,-16-5-745 0 0,0 0-1 0 0,-1-1 1 0 0,26-1-1 0 0,-35-1 369 0 0,1 1 1 0 0,-1-1-1 0 0,1 0 0 0 0,-1 0 0 0 0,1 0 0 0 0,3-2 0 0 0,-5 2 90 0 0,2-1-1239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5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27 8287 0 0,'0'0'191'0'0,"0"0"26"0"0,6-6 201 0 0,20-14-304 0 0,-24 19 274 0 0,-2 1 110 0 0,0 0 12 0 0,0 0 2 0 0,0 0 0 0 0,0 0 0 0 0,0 0 0 0 0,0 0 0 0 0,0 0 0 0 0,0 0 0 0 0,0 0 0 0 0,0 0 0 0 0,-1 12-381 0 0,0 0 0 0 0,-1 0 0 0 0,0-1 0 0 0,-1 1 0 0 0,0-1 0 0 0,0 0 0 0 0,-8 15 0 0 0,-42 73 912 0 0,41-77-990 0 0,-45 71-187 0 0,-3-1 1 0 0,-79 88-1 0 0,113-145-1361 0 0,25-34 983 0 0,1-1 0 0 0,2-1-853 0 0,6-7-3414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53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204 222 8287 0 0,'0'0'191'0'0,"0"0"26"0"0,0 0 9 0 0,0 0 42 0 0,-1 1 158 0 0,-2 0-231 0 0,-3 2 173 0 0,-7 11 757 0 0,-15 7 1267 0 0,26-20-1880 0 0,2-1 0 0 0,0 0-69 0 0,0 0-222 0 0,0 0 166 0 0,0 0 101 0 0,2-1 21 0 0,117-77 99 0 0,-75 52-413 0 0,82-43 1050 0 0,-80 48-757 0 0,-16 6-458 0 0,0 2 0 0 0,0 1 0 0 0,53-13 0 0 0,-78 24-30 0 0,0 0 0 0 0,-1 1 0 0 0,1-1 0 0 0,0 1 0 0 0,0 1 0 0 0,0-1 0 0 0,-1 0 0 0 0,1 1 0 0 0,0 0 0 0 0,-1 0 0 0 0,10 4 0 0 0,-13-4 0 0 0,1 0 0 0 0,0 0 0 0 0,-1 0 0 0 0,1 0 0 0 0,-1 0 0 0 0,1 0 0 0 0,-1 0 0 0 0,0 1 0 0 0,1-1 0 0 0,-1 0 0 0 0,0 1 0 0 0,0-1 0 0 0,0 1 0 0 0,0-1 0 0 0,0 1 0 0 0,0 0 0 0 0,0-1 0 0 0,-1 1 0 0 0,1 0 0 0 0,-1 0 0 0 0,1 0 0 0 0,-1-1 0 0 0,0 1 0 0 0,0 0 0 0 0,1 0 0 0 0,-1 0 0 0 0,0 0 0 0 0,-1-1 0 0 0,1 1 0 0 0,0 0 0 0 0,-1 0 0 0 0,1 0 0 0 0,-2 3 0 0 0,-1 5 0 0 0,-1 0 0 0 0,-1-1 0 0 0,1 1 0 0 0,-2-1 0 0 0,1 0 0 0 0,-1 0 0 0 0,-1 0 0 0 0,1-1 0 0 0,-13 11 0 0 0,-8 6 0 0 0,-43 30 0 0 0,24-20 0 0 0,7-3 0 0 0,-83 50 0 0 0,62-45 13 0 0,-30 14-1410 0 0,38-23 789 0 0,82-36 608 0 0,-7-2 0 0 0,0 2 0 0 0,0 0 0 0 0,0 1 0 0 0,1 2 0 0 0,0 0 0 0 0,0 2 0 0 0,1 1 0 0 0,36 0 0 0 0,-56 3 0 0 0,1 0 0 0 0,0 0 0 0 0,0 0 0 0 0,-1 1 0 0 0,1-1 0 0 0,0 2 0 0 0,-1-1 0 0 0,0 0 0 0 0,0 1 0 0 0,1 0 0 0 0,-2 0 0 0 0,1 1 0 0 0,0-1 0 0 0,-1 1 0 0 0,1 0 0 0 0,-1 0 0 0 0,0 1 0 0 0,0-1 0 0 0,3 7 0 0 0,-3-5 0 0 0,1 1 0 0 0,-2 0 0 0 0,1 0 0 0 0,-1 0 0 0 0,0 0 0 0 0,0 1 0 0 0,-1-1 0 0 0,0 1 0 0 0,-1 0 0 0 0,1 0 0 0 0,-2-1 0 0 0,1 1 0 0 0,-1 15 0 0 0,-1-17 0 0 0,0 0 0 0 0,-1 0 0 0 0,0 0 0 0 0,0 0 0 0 0,0 0 0 0 0,0-1 0 0 0,-1 1 0 0 0,0-1 0 0 0,0 0 0 0 0,0 1 0 0 0,-1-1 0 0 0,0-1 0 0 0,-7 8 0 0 0,-3 1 0 0 0,-1-1 0 0 0,0 0 0 0 0,-17 10 0 0 0,14-11 0 0 0,-2-1 0 0 0,1 0 0 0 0,-1-2 0 0 0,-28 9 0 0 0,-88 17 0 0 0,102-27 0 0 0,12-2-52 0 0,-37 2-1 0 0,52-6 19 0 0,0-1 0 0 0,0 0 1 0 0,-1 0-1 0 0,1-1 0 0 0,0 0 1 0 0,1-1-1 0 0,-1 1 0 0 0,0-1 0 0 0,-10-4 1 0 0,16 5-35 0 0,0 1 0 0 0,0-1 0 0 0,0 0 0 0 0,-1 1 0 0 0,1-1 0 0 0,0 0 0 0 0,0 0 0 0 0,0 1 0 0 0,1-1 0 0 0,-1 0 0 0 0,0 0 0 0 0,0 0 0 0 0,0 0 1 0 0,1 0-1 0 0,-1 0 0 0 0,1-1 0 0 0,-1 1 0 0 0,1 0 0 0 0,-1 0 0 0 0,0-3 0 0 0,1 3-19 0 0,0-1 1 0 0,0 0-1 0 0,0 0 0 0 0,0 0 1 0 0,1 0-1 0 0,-1 0 1 0 0,0 1-1 0 0,1-1 0 0 0,0 0 1 0 0,-1 0-1 0 0,1 1 0 0 0,1-4 1 0 0,3-2-167 0 0,0 1 0 0 0,0-1 1 0 0,0 1-1 0 0,0 0 0 0 0,11-8 0 0 0,29-20-771 0 0,-19 17 512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5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9 121 11975 0 0,'0'0'267'0'0,"0"0"42"0"0,0 0 17 0 0,0 0-28 0 0,0 0-262 0 0,1 2-368 0 0,1 11 102 0 0,1 0 0 0 0,-2 0 0 0 0,1 0 0 0 0,-2 0 0 0 0,0 0 0 0 0,-3 26 0 0 0,0 28 248 0 0,3 11 1366 0 0,0-66-850 0 0,-1 0-1 0 0,-3 23 1 0 0,1-22-36 0 0,0 25 0 0 0,3-34-483 0 0,0 1-1 0 0,1 0 1 0 0,-1 0-1 0 0,1 0 1 0 0,0 0 0 0 0,1 0-1 0 0,-1-1 1 0 0,5 9-1 0 0,-2-4 196 0 0,2 3 329 0 0,0 0 0 0 0,1 0 0 0 0,1 0 0 0 0,8 10 0 0 0,-14-19-493 0 0,0-1-1 0 0,0 0 1 0 0,0 0 0 0 0,0 0 0 0 0,0 0 0 0 0,0 0-1 0 0,1-1 1 0 0,-1 1 0 0 0,0-1 0 0 0,1 1 0 0 0,-1-1 0 0 0,1 0-1 0 0,0 0 1 0 0,-1 0 0 0 0,1 0 0 0 0,0-1 0 0 0,0 1 0 0 0,0-1-1 0 0,-1 0 1 0 0,1 1 0 0 0,0-1 0 0 0,0-1 0 0 0,0 1 0 0 0,0 0-1 0 0,5-2 1 0 0,-4 0 100 0 0,1 0-1 0 0,-1 0 0 0 0,0 0 1 0 0,0-1-1 0 0,0 0 1 0 0,0 0-1 0 0,0 0 1 0 0,0 0-1 0 0,-1 0 0 0 0,0-1 1 0 0,5-6-1 0 0,3-5-29 0 0,14-27-1 0 0,3-15 880 0 0,27-75 0 0 0,10-65-2119 0 0,-41 123-523 0 0,-2-16-5868 0 0,-21 88 5979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5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19 13823 0 0,'2'-2'315'0'0,"11"-8"118"0"0,-4 3 1355 0 0,-23 12-788 0 0,-21 10-596 0 0,0 2 1 0 0,0 2-1 0 0,2 0 0 0 0,-61 49 0 0 0,77-54-355 0 0,0 2-1 0 0,1 0 1 0 0,1 1-1 0 0,0 1 1 0 0,1 0 0 0 0,1 1-1 0 0,1 0 1 0 0,1 1-1 0 0,-17 39 1 0 0,23-44 260 0 0,0 0 0 0 0,1 1 1 0 0,0-1-1 0 0,-1 28 0 0 0,4-37-305 0 0,1-1-1 0 0,0 1 1 0 0,0 0-1 0 0,0 0 0 0 0,1-1 1 0 0,0 1-1 0 0,0-1 1 0 0,1 1-1 0 0,-1-1 1 0 0,1 1-1 0 0,0-1 1 0 0,1 0-1 0 0,-1 0 1 0 0,1 0-1 0 0,0 0 1 0 0,6 7-1 0 0,-5-8-3 0 0,1 0 0 0 0,0 0 0 0 0,0-1 0 0 0,0 0 0 0 0,1 0 0 0 0,-1 0 0 0 0,1 0 0 0 0,-1-1 0 0 0,1 0 0 0 0,0 0 0 0 0,0-1 0 0 0,0 1 0 0 0,0-1 0 0 0,8 0 0 0 0,0 0 0 0 0,0-1 0 0 0,0 0 0 0 0,-1-1 0 0 0,1 0 0 0 0,17-5 0 0 0,-16 2-600 0 0,0 0-1 0 0,-1-2 1 0 0,1 0 0 0 0,-1 0-1 0 0,-1-1 1 0 0,18-12 0 0 0,-4 0-934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54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13823 0 0,'-6'6'1247'0'0,"2"-1"-1181"0"0,1 0 1 0 0,-1 1-1 0 0,1-1 1 0 0,0 1-1 0 0,1 0 1 0 0,-1 0-1 0 0,1 0 1 0 0,0 0 0 0 0,1 1-1 0 0,-1-1 1 0 0,1 0-1 0 0,1 1 1 0 0,-1-1-1 0 0,1 1 1 0 0,0-1-1 0 0,1 1 1 0 0,-1-1-1 0 0,3 8 1 0 0,0 2 106 0 0,1 1 1 0 0,0-1-1 0 0,2 0 1 0 0,0 0 0 0 0,15 28-1 0 0,-12-29-92 0 0,1 0 0 0 0,1-1 0 0 0,0 0-1 0 0,1 0 1 0 0,14 12 0 0 0,72 55 853 0 0,11 10-321 0 0,-100-81-549 0 0,0 0-1 0 0,0 1 1 0 0,-1-1-1 0 0,-1 2 0 0 0,0-1 1 0 0,0 1-1 0 0,-1 0 1 0 0,-1 0-1 0 0,0 1 1 0 0,6 20-1 0 0,-8-16 56 0 0,0 1 0 0 0,-1-1 1 0 0,0 0-1 0 0,-2 1 0 0 0,0-1 0 0 0,-1 1 0 0 0,-4 23 0 0 0,-3-6-67 0 0,-1-1-1 0 0,-2 0 1 0 0,-1-1 0 0 0,-2-1-1 0 0,-1 0 1 0 0,-1-1 0 0 0,-31 45-1 0 0,-6-1-21 0 0,-74 81 1 0 0,39-68-3568 0 0,77-79-1035 0 0,1-3-1228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5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13823 0 0,'0'0'315'0'0,"0"0"45"0"0,0 0 21 0 0,0 0-49 0 0,0 0-81 0 0,0 0 481 0 0,2 2 237 0 0,1 0-754 0 0,0 0-1 0 0,0 0 1 0 0,0 0-1 0 0,0 0 1 0 0,1-1-1 0 0,-1 1 1 0 0,0-1-1 0 0,1 0 1 0 0,-1 0 0 0 0,1 0-1 0 0,-1-1 1 0 0,1 1-1 0 0,0-1 1 0 0,-1 0-1 0 0,7 0 1 0 0,9-1 508 0 0,33-6 0 0 0,-39 5-374 0 0,229-54 779 0 0,-228 50-1262 0 0,4-1-4992 0 0,-18 7-1694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5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17503 0 0,'0'0'399'0'0,"0"0"60"0"0,0 0 21 0 0,0 0-59 0 0,2 2-276 0 0,2 0-34 0 0,1 0 1 0 0,-1 0-1 0 0,1 0 0 0 0,-1-1 0 0 0,1 1 0 0 0,0-1 0 0 0,0 0 0 0 0,-1-1 1 0 0,1 1-1 0 0,0-1 0 0 0,0 0 0 0 0,6 0 0 0 0,11-2 242 0 0,31-7 0 0 0,-37 6-440 0 0,197-48 86 0 0,-131 30-131 0 0,-80 21-564 0 0,-2 0-257 0 0,0 0-58 0 0,0 0-12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57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15 8287 0 0,'0'0'191'0'0,"0"0"26"0"0,0 0 9 0 0,2-1-34 0 0,25-12 808 0 0,-26 13-490 0 0,-1 0 70 0 0,0 0 286 0 0,0 0 124 0 0,0 0 30 0 0,0 0-65 0 0,0 0-290 0 0,0 0-121 0 0,0 0-28 0 0,0 0-4 0 0,8 18 1024 0 0,-8-14-1489 0 0,-1-1 1 0 0,1 1-1 0 0,-1-1 0 0 0,0 0 0 0 0,0 1 0 0 0,-1-1 1 0 0,1 0-1 0 0,-1 1 0 0 0,1-1 0 0 0,-1 0 0 0 0,0 0 1 0 0,-5 5-1 0 0,-6 12-45 0 0,-60 157-2 0 0,11-26 0 0 0,50-124 0 0 0,0-2 0 0 0,-17 50 0 0 0,27-57 0 0 0,2-17 0 0 0,0 0 0 0 0,0-1 0 0 0,0 1 0 0 0,0-1 0 0 0,0 1 0 0 0,0-1 0 0 0,0 1 0 0 0,0-1 0 0 0,0 1 0 0 0,0-1 0 0 0,1 1 0 0 0,-1-1 0 0 0,0 1 0 0 0,0-1 0 0 0,0 1 0 0 0,1-1 0 0 0,-1 0 0 0 0,0 1 0 0 0,1-1 0 0 0,-1 1 0 0 0,0-1 0 0 0,1 0 0 0 0,-1 1 0 0 0,1-1 0 0 0,-1 0 0 0 0,0 1 0 0 0,1-1 0 0 0,-1 0 0 0 0,1 1 0 0 0,-1-1 0 0 0,1 0 0 0 0,-1 0 0 0 0,1 0 0 0 0,-1 0 0 0 0,1 0 0 0 0,-1 1 0 0 0,1-1 0 0 0,-1 0 0 0 0,1 0 0 0 0,-1 0 0 0 0,1 0 0 0 0,-1 0 0 0 0,1 0 0 0 0,-1-1 0 0 0,2 1 0 0 0,-1 0 0 0 0,5-1 0 0 0,1-1 0 0 0,-1 1 0 0 0,1-1 0 0 0,-1-1 0 0 0,0 1 0 0 0,0-1 0 0 0,0 0 0 0 0,0-1 0 0 0,10-7 0 0 0,4-1 0 0 0,19-10 0 0 0,1 3 0 0 0,2 1 0 0 0,0 1 0 0 0,0 3 0 0 0,76-16 0 0 0,-108 29 1 0 0,-1 1-1 0 0,21 0 0 0 0,-11 1-65 0 0,-17-1-272 0 0,-2 0-138 0 0,16-5-3374 0 0,-9-5 2325 0 0,-6 7-11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8:0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20 10135 0 0,'0'0'231'0'0,"0"0"29"0"0,0 0 19 0 0,0 0 105 0 0,0 0 410 0 0,0 0 184 0 0,0 0 40 0 0,0 0-63 0 0,0 0-290 0 0,0 0-121 0 0,0 0-28 0 0,0 0-72 0 0,2-1-289 0 0,9-4-138 0 0,3-2-17 0 0,-2 1 72 0 0,-10 5 299 0 0,-2 1 117 0 0,0 0 21 0 0,0 0-66 0 0,5 15-278 0 0,-5-11-165 0 0,1 1 0 0 0,-1 0 0 0 0,0-1 0 0 0,0 1 0 0 0,0 0 0 0 0,-1-1 0 0 0,0 1 0 0 0,0-1 0 0 0,-2 8 0 0 0,-18 40 0 0 0,15-38 0 0 0,-27 53 0 0 0,-3-1 0 0 0,-84 117 0 0 0,100-156 0 0 0,-19 38 0 0 0,32-56 0 0 0,0 2 0 0 0,3-1-133 0 0,3-8-563 0 0,1-2-257 0 0,0 0-58 0 0,0 0-12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57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0 15663 0 0,'0'0'356'0'0,"0"0"50"0"0,0 0 20 0 0,0 0-42 0 0,0 2-250 0 0,1 5-134 0 0,-1 0 1 0 0,0 0 0 0 0,0 0 0 0 0,-1 0 0 0 0,0 0 0 0 0,0 0 0 0 0,-1 0 0 0 0,1 0 0 0 0,-1-1 0 0 0,-5 10-1 0 0,-4 7 254 0 0,-21 34 0 0 0,18-34 166 0 0,-32 60 139 0 0,-67 173-1 0 0,79-171-558 0 0,-21 59 0 0 0,-38 84-523 0 0,83-208 170 0 0,-18 46-787 0 0,-4 6-5808 0 0,27-61 2424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5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17503 0 0,'0'0'399'0'0,"0"0"60"0"0,2 1 21 0 0,2 1-411 0 0,1 0 0 0 0,-1-1-1 0 0,1 0 1 0 0,-1 0 0 0 0,1-1 0 0 0,-1 1 0 0 0,1-1 0 0 0,9 0 0 0 0,42-7 58 0 0,-41 5 151 0 0,33-5 733 0 0,63-18-1 0 0,27-16 301 0 0,116-32 893 0 0,-238 69-2172 0 0,50-14 12 0 0,0 3 1 0 0,71-7-1 0 0,-131 22-341 0 0,1 0 0 0 0,-1 0 0 0 0,0 0 0 0 0,0 1 0 0 0,11 3-1 0 0,-16-4 23 0 0,-1 0 0 0 0,1 0 0 0 0,-1 0-1 0 0,1 0 1 0 0,-1 1 0 0 0,0-1-1 0 0,1 0 1 0 0,-1 0 0 0 0,1 1-1 0 0,-1-1 1 0 0,0 0 0 0 0,1 1-1 0 0,-1-1 1 0 0,0 0 0 0 0,0 1-1 0 0,1-1 1 0 0,-1 0 0 0 0,0 1-1 0 0,0-1 1 0 0,1 1 0 0 0,-1 0-1 0 0,0-1-1058 0 0,2 2-5748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29:5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82 11975 0 0,'-13'-2'10'0'0,"-16"-2"367"0"0,27 3-245 0 0,3 0 2 0 0,14 0 115 0 0,-5 1-107 0 0,-5 0-99 0 0,1-1-1 0 0,0 1 0 0 0,-1-1 1 0 0,1 0-1 0 0,0-1 0 0 0,-1 1 1 0 0,6-3-1 0 0,-9 3 323 0 0,-2 1-276 0 0,1-1-1 0 0,-1 1 0 0 0,0 0 0 0 0,0-1 0 0 0,1 1 1 0 0,-1-1-1 0 0,0 1 0 0 0,0 0 0 0 0,0-1 0 0 0,0 1 1 0 0,1-1-1 0 0,-1 1 0 0 0,0-1 0 0 0,0 1 1 0 0,0-1-1 0 0,0 1 0 0 0,0-1 0 0 0,-2-1-78 0 0,0 0 0 0 0,0 0-1 0 0,-1 0 1 0 0,1 0 0 0 0,0 1 0 0 0,-1-1-1 0 0,1 1 1 0 0,-1 0 0 0 0,1 0-1 0 0,-1-1 1 0 0,-4 0 0 0 0,-35-7 601 0 0,32 7-392 0 0,-38-7 421 0 0,0 3-1 0 0,-73-2 1 0 0,101 8-276 0 0,-1 2 0 0 0,1 0 1 0 0,0 0-1 0 0,0 2 0 0 0,0 1 0 0 0,1 0 1 0 0,0 2-1 0 0,-33 14 0 0 0,42-16-350 0 0,1 0-1 0 0,0 1 0 0 0,0 0 1 0 0,0 0-1 0 0,0 1 0 0 0,-7 8 1 0 0,14-13-51 0 0,0 0 0 0 0,0 1 1 0 0,1-1-1 0 0,-1 1 0 0 0,0-1 1 0 0,1 1-1 0 0,-1 0 0 0 0,1 0 1 0 0,0 0-1 0 0,0-1 0 0 0,0 1 1 0 0,0 0-1 0 0,1 0 0 0 0,-1 1 1 0 0,1-1-1 0 0,0 0 0 0 0,0 0 1 0 0,0 0-1 0 0,0 0 0 0 0,0 0 0 0 0,1 0 1 0 0,-1 0-1 0 0,1 0 0 0 0,0 0 1 0 0,2 6-1 0 0,1-2-29 0 0,0 0 0 0 0,0 0 1 0 0,0 0-1 0 0,1-1 0 0 0,0 1 0 0 0,1-1 0 0 0,10 10 0 0 0,50 35-428 0 0,-31-26 399 0 0,-2 1 95 0 0,-1 1 0 0 0,56 62 0 0 0,-83-83 0 0 0,-1 0 0 0 0,0 0 0 0 0,0 0 0 0 0,0 1 0 0 0,-1-1 0 0 0,0 1 0 0 0,-1 0 0 0 0,1 0 0 0 0,-1 0 0 0 0,0 0 0 0 0,-1 0 0 0 0,0 1 0 0 0,0-1 0 0 0,-1 0 0 0 0,1 1 0 0 0,-2-1 0 0 0,1 1 0 0 0,-1-1 0 0 0,0 0 0 0 0,-3 9 0 0 0,2-7 0 0 0,-1-1 0 0 0,-1 1 0 0 0,1-1 0 0 0,-2 0 0 0 0,1 0 0 0 0,-1 0 0 0 0,0-1 0 0 0,0 1 0 0 0,-1-1 0 0 0,0-1 0 0 0,-1 1 0 0 0,1-1 0 0 0,-1 0 0 0 0,0 0 0 0 0,-1-1 0 0 0,-7 5 0 0 0,3-4 0 0 0,1 0 0 0 0,-1 0 0 0 0,0-1 0 0 0,0 0 0 0 0,-1-1 0 0 0,1-1 0 0 0,-1 0 0 0 0,0 0 0 0 0,0-2 0 0 0,0 1 0 0 0,0-2 0 0 0,0 1 0 0 0,0-2 0 0 0,0 0 0 0 0,0 0 0 0 0,-13-4 0 0 0,18 3 0 0 0,0-1 0 0 0,0 1 0 0 0,1-1 0 0 0,-1 0 0 0 0,1-1 0 0 0,0 0 0 0 0,0 0 0 0 0,-9-7 0 0 0,13 8 0 0 0,1 1 0 0 0,-1-1 0 0 0,1 0 0 0 0,0 1 0 0 0,-1-1 0 0 0,1 0 0 0 0,0 0 0 0 0,1-1 0 0 0,-1 1 0 0 0,1 0 0 0 0,-1-1 0 0 0,1 1 0 0 0,0-1 0 0 0,0 1 0 0 0,0-1 0 0 0,1 1 0 0 0,0-1 0 0 0,-1 0 0 0 0,1 1 0 0 0,0-1 0 0 0,1-4 0 0 0,0 0-1 0 0,1 0-1 0 0,0 0 0 0 0,1 0 1 0 0,-1 0-1 0 0,2 0 1 0 0,-1 1-1 0 0,1-1 1 0 0,0 1-1 0 0,10-13 0 0 0,5-4 31 0 0,30-29-1 0 0,-39 43-5 0 0,16-17 360 0 0,1 1-1 0 0,1 1 0 0 0,2 1 1 0 0,42-26-1 0 0,1 6-365 0 0,49-27-18 0 0,-116 68-214 0 0,0 0 0 0 0,0 0 1 0 0,0-1-1 0 0,0 1 0 0 0,-1-1 0 0 0,1-1 0 0 0,-1 1 0 0 0,0-1 0 0 0,0 0 0 0 0,-1 0 1 0 0,1 0-1 0 0,4-8 0 0 0,-3-3-808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0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1053 6447 0 0,'0'0'142'0'0,"0"0"22"0"0,0 3 13 0 0,2 24 12 0 0,-5-16-189 0 0,0-6 144 0 0,0 0 0 0 0,-1-1-1 0 0,-6 9 1 0 0,4-7 228 0 0,5-4 137 0 0,-5 3-23 0 0,4-3 3636 0 0,12-23-3226 0 0,1 0 0 0 0,1 1 0 0 0,21-26 0 0 0,106-117-31 0 0,45-57 761 0 0,-52 43-1468 0 0,59-73 780 0 0,-140 184-292 0 0,76-83-576 0 0,-125 147-545 0 0,-2 2-33 0 0,0 0 66 0 0,1 2 292 0 0,7 16 131 0 0,-8-12 20 0 0,0 0 1 0 0,0 5-2 0 0,0 0 0 0 0,-1 1 0 0 0,0-1 0 0 0,-4 15 0 0 0,-1 14 0 0 0,-7 36 0 0 0,1-5 0 0 0,-31 377 0 0 0,33-340 0 0 0,0 97-140 0 0,10-202-585 0 0,0-3-246 0 0,0 0-42 0 0,0 0-10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0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15663 0 0,'0'0'356'0'0,"0"0"50"0"0,0 0 20 0 0,3 1-42 0 0,23 7-230 0 0,-18-5-141 0 0,0 0 0 0 0,0-1 0 0 0,1 0 0 0 0,15 2 0 0 0,6-4 233 0 0,0-1 0 0 0,1-1 0 0 0,-1-1 1 0 0,0-2-1 0 0,0-1 0 0 0,-1-2 0 0 0,32-11 0 0 0,-42 10-243 0 0,-2-1 0 0 0,1 0 0 0 0,27-22 0 0 0,7-5-1267 0 0,9-3-1686 0 0,-33 21 1416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0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 17503 0 0,'0'0'16'0'0,"0"0"0"0"0,0 0 0 0 0,1 0 0 0 0,-1 0 0 0 0,0 0-1 0 0,0 0 1 0 0,0 0 0 0 0,1 0 0 0 0,-1 0 0 0 0,0 0 0 0 0,0 0 0 0 0,0 0 0 0 0,0 0 0 0 0,1 0-1 0 0,-1 0 1 0 0,0 0 0 0 0,0 1 0 0 0,0-1 0 0 0,0 0 0 0 0,1 0 0 0 0,-1 0 0 0 0,0 0-1 0 0,0 0 1 0 0,0 0 0 0 0,0 0 0 0 0,0 1 0 0 0,0-1 0 0 0,1 0 0 0 0,-1 0 0 0 0,0 0-1 0 0,0 0 1 0 0,0 1 0 0 0,0-1 0 0 0,0 0 0 0 0,0 0 0 0 0,0 0 0 0 0,0 0 0 0 0,0 1-1 0 0,0-1 1 0 0,0 0 0 0 0,0 0 0 0 0,0 0 0 0 0,0 1 0 0 0,0-1 0 0 0,0 0 0 0 0,0 0-1 0 0,0 0 1 0 0,0 0 0 0 0,0 1 0 0 0,0-1 0 0 0,0 0 0 0 0,0 0 0 0 0,-1 1 0 0 0,0 5 116 0 0,-1 0 0 0 0,0 1 0 0 0,0-1 1 0 0,0 0-1 0 0,-1 0 0 0 0,-4 7 1 0 0,-8 19-13 0 0,-11 37-105 0 0,-33 77 429 0 0,29-82 130 0 0,-44 92 441 0 0,22-40-998 0 0,8-14-18 0 0,15-44-4 0 0,-38 81 16 0 0,58-117-25 0 0,1 1 0 0 0,0 1 0 0 0,2 0 0 0 0,-4 26 0 0 0,10-48-323 0 0,0-2-138 0 0,0 0-851 0 0,3 2-3444 0 0,8 5-1474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0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53 15663 0 0,'6'-10'726'0'0,"1"1"0"0"0,0 0-1 0 0,18-15 1 0 0,-25 23-34 0 0,-55 52-609 0 0,-63 45-1 0 0,112-91 85 0 0,0 0-1 0 0,0 0 0 0 0,0 1 1 0 0,1 0-1 0 0,-1 0 1 0 0,1 0-1 0 0,-7 13 0 0 0,10-15-256 0 0,0 1 0 0 0,0-1 1 0 0,0 1-1 0 0,1 0 0 0 0,0 0 0 0 0,0-1 0 0 0,0 1 0 0 0,0 0 0 0 0,1 0 0 0 0,0 0 0 0 0,0 0 0 0 0,0 0 0 0 0,2 8 0 0 0,0 0 162 0 0,2 0-1 0 0,-1-1 1 0 0,2 1-1 0 0,0-1 1 0 0,0 0 0 0 0,1 0-1 0 0,13 19 1 0 0,-6-13 279 0 0,2 1-1 0 0,0-2 1 0 0,27 25 0 0 0,-37-36-351 0 0,1 0 0 0 0,-1 0 0 0 0,-1 1 0 0 0,5 7 0 0 0,-8-14 0 0 0,7 15 0 0 0,-9-10 0 0 0,1-2 0 0 0,0 0-21 0 0,0 0 1 0 0,0 0-1 0 0,0 0 0 0 0,-1 0 1 0 0,1 0-1 0 0,-1 0 0 0 0,0 0 1 0 0,1-1-1 0 0,-1 1 0 0 0,0 0 0 0 0,-1 0 1 0 0,1-1-1 0 0,0 1 0 0 0,-4 3 1 0 0,2-2-66 0 0,-1 0 1 0 0,1 0-1 0 0,-1 0 1 0 0,-1-1-1 0 0,1 1 1 0 0,0-1 0 0 0,-7 3-1 0 0,-6 3-163 0 0,0-1-1 0 0,-1-1 1 0 0,-25 6-1 0 0,43-13 250 0 0,-17 5 0 0 0,1 0 0 0 0,0-2 0 0 0,-1 0 0 0 0,0-1 0 0 0,0-1 0 0 0,0 0 0 0 0,0-1 0 0 0,-30-4 0 0 0,43 3-159 0 0,-1 0-1 0 0,1 0 1 0 0,-1 0 0 0 0,1-1-1 0 0,-1 0 1 0 0,1 0 0 0 0,0 0-1 0 0,0 0 1 0 0,0 0-1 0 0,0-1 1 0 0,0 0 0 0 0,1 0-1 0 0,-1 0 1 0 0,1 0 0 0 0,0-1-1 0 0,0 1 1 0 0,0-1-1 0 0,0 0 1 0 0,0 0 0 0 0,1 0-1 0 0,0 0 1 0 0,0 0 0 0 0,0 0-1 0 0,0-1 1 0 0,1 1-1 0 0,-1-1 1 0 0,1 1 0 0 0,0-1-1 0 0,0-4 1 0 0,1 0-349 0 0,0 0 0 0 0,1-15 0 0 0,1 17 124 0 0,0 0 1 0 0,0 0-1 0 0,5-11 0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0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15663 0 0,'0'0'356'0'0,"0"0"50"0"0,0 0 20 0 0,0 0-42 0 0,0 3-250 0 0,-3 5-132 0 0,1 1 0 0 0,-2-1 0 0 0,1 0 1 0 0,-1 0-1 0 0,0 0 0 0 0,-10 13 1 0 0,3-3-5 0 0,-13 16 2 0 0,17-26 0 0 0,0 1 0 0 0,-9 18 0 0 0,-10 20 375 0 0,17-33-137 0 0,1 0 0 0 0,1 0 0 0 0,0 1 0 0 0,1 0 0 0 0,1 0-1 0 0,-7 29 1 0 0,10-29-168 0 0,0-10-16 0 0,1-1 0 0 0,1 0 0 0 0,-1 1 0 0 0,1-1-1 0 0,-1 1 1 0 0,1-1 0 0 0,1 1 0 0 0,-1 0-1 0 0,1-1 1 0 0,-1 0 0 0 0,1 1 0 0 0,0-1 0 0 0,1 1-1 0 0,-1-1 1 0 0,4 5 0 0 0,-5-8-2 0 0,1 0 0 0 0,0 1-1 0 0,0-2 1 0 0,0 1 0 0 0,0 0 0 0 0,0 0 0 0 0,0 0 0 0 0,0 0 0 0 0,1-1-1 0 0,-1 1 1 0 0,0 0 0 0 0,0-1 0 0 0,1 1 0 0 0,-1-1 0 0 0,0 0 0 0 0,0 1-1 0 0,1-1 1 0 0,-1 0 0 0 0,1 0 0 0 0,-1 0 0 0 0,0 0 0 0 0,2 0 0 0 0,31-5-172 0 0,-27 4 236 0 0,11-4 36 0 0,0 0 0 0 0,0-1 0 0 0,-1-1 0 0 0,1-1 0 0 0,-2 0 0 0 0,1-1 0 0 0,-1-1 0 0 0,0-1 0 0 0,-1 0 0 0 0,-1-1 0 0 0,0 0 0 0 0,23-26 0 0 0,-26 24-152 0 0,-1 3 0 0 0,-1-1 0 0 0,0 0 0 0 0,8-15 0 0 0,-15 23 0 0 0,-1 1 0 0 0,1-1 0 0 0,-1 0 0 0 0,1 1 0 0 0,-1-1 0 0 0,0 0 0 0 0,-1 0 0 0 0,1 0 0 0 0,-1 0 0 0 0,1 0 0 0 0,-1 0 0 0 0,0 0 0 0 0,-1 0 0 0 0,1 0 0 0 0,-1 0 0 0 0,-1-6 0 0 0,1 7-20 0 0,0 1 1 0 0,0-1-1 0 0,0 1 0 0 0,-1 0 0 0 0,1 0 0 0 0,-1-1 1 0 0,1 1-1 0 0,-1 0 0 0 0,1 0 0 0 0,-1 1 0 0 0,0-1 1 0 0,0 0-1 0 0,0 1 0 0 0,0-1 0 0 0,0 1 1 0 0,-1-1-1 0 0,1 1 0 0 0,0 0 0 0 0,-1 0 0 0 0,-4-2 1 0 0,-2 1-279 0 0,-1 0 0 0 0,0 1 1 0 0,0 0-1 0 0,-12 0 0 0 0,-1 0-206 0 0,-19 1-337 0 0,35 1 537 0 0,0-1 1 0 0,0 1 0 0 0,0-2 0 0 0,0 1 0 0 0,0-1-1 0 0,0 0 1 0 0,1 0 0 0 0,-1-1 0 0 0,0 0 0 0 0,1 0-1 0 0,-9-4 1 0 0,0-3-721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0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11975 0 0,'-15'3'284'0'0,"11"-2"-219"0"0,-1-1-1 0 0,1 1 0 0 0,-1 0 0 0 0,1 0 1 0 0,0 1-1 0 0,0-1 0 0 0,-1 1 0 0 0,1 0 1 0 0,0 0-1 0 0,0 0 0 0 0,1 1 0 0 0,-1-1 1 0 0,0 1-1 0 0,1 0 0 0 0,-5 5 0 0 0,6-5-64 0 0,-5 3 0 0 0,-3 2 0 0 0,-10 9 0 0 0,13-7 71 0 0,6-7 59 0 0,0 1 1 0 0,1-1-1 0 0,0 1 1 0 0,0-1-1 0 0,0 1 1 0 0,0-1-1 0 0,0 1 0 0 0,1-1 1 0 0,0 1-1 0 0,0-1 1 0 0,0 0-1 0 0,0 1 1 0 0,0-1-1 0 0,0 0 0 0 0,4 5 1 0 0,0 2 222 0 0,0-1 0 0 0,0-1 0 0 0,1 1 0 0 0,10 10 0 0 0,-1-4-301 0 0,1-1 0 0 0,21 14 1 0 0,-22-17-51 0 0,0 0 0 0 0,0 1 0 0 0,12 15 0 0 0,-24-24-2 0 0,0-1 0 0 0,-1 1 0 0 0,0 0 0 0 0,1 0 0 0 0,-1 0 0 0 0,0 1 0 0 0,-1-1 0 0 0,1 0 0 0 0,-1 1 0 0 0,1-1 0 0 0,-1 1 0 0 0,0-1 0 0 0,1 6 0 0 0,-2-5 0 0 0,-1-1 0 0 0,1 0 0 0 0,-1 0 0 0 0,0 0 0 0 0,1 0 0 0 0,-1 0 0 0 0,-1 0 0 0 0,1 0 0 0 0,0 0 0 0 0,-3 3 0 0 0,0 2 0 0 0,-2 2 317 0 0,-1 0 0 0 0,0 0 0 0 0,-1-1-1 0 0,-17 17 1 0 0,9-10-18 0 0,7-6-278 0 0,-1 0-1 0 0,0 0 1 0 0,-1-1 0 0 0,0-1-1 0 0,0 0 1 0 0,0 0 0 0 0,-20 9-1 0 0,18-13-153 0 0,10-3-563 0 0,2-1 567 0 0,0 0 0 0 0,0-1 1 0 0,0 1-1 0 0,0 0 0 0 0,0-1 1 0 0,0 1-1 0 0,0-1 0 0 0,0 1 0 0 0,0-1 1 0 0,0 0-1 0 0,0 1 0 0 0,-1-2 0 0 0,0 0-161 0 0,-1 0-733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0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6 10135 0 0,'0'0'231'0'0,"0"0"29"0"0,0 0 19 0 0,1-2 37 0 0,3-1 1271 0 0,-2 5-519 0 0,-2 15-65 0 0,-6 24-571 0 0,-14 14-412 0 0,4-12-24 0 0,4-3 4 0 0,-24 50 0 0 0,8-26 0 0 0,-18 33 0 0 0,28-61 0 0 0,-13 40 0 0 0,19-47 0 0 0,5-14 0 0 0,-4 6-728 0 0,10-17-1034 0 0,1 0 776 0 0,0-4-3450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8:0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11975 0 0,'0'0'267'0'0,"0"0"42"0"0,0 0 17 0 0,0 0-28 0 0,0 0-126 0 0,0 0 204 0 0,0 0 111 0 0,0 0 22 0 0,0 0-66 0 0,0 0-222 0 0,0 0 166 0 0,0 0 101 0 0,0 0 21 0 0,0 0 3 0 0,0 0 0 0 0,0 0 0 0 0,0 0 0 0 0,2-1-69 0 0,4-1-423 0 0,1 0 1 0 0,-1 0-1 0 0,0 0 0 0 0,0 1 1 0 0,1 0-1 0 0,-1 0 0 0 0,11 0 1 0 0,15-2-19 0 0,236-30 2046 0 0,141-67 3 0 0,-245 54-2054 0 0,-145 41 3 0 0,201-50 0 0 0,-153 42 0 0 0,91-7 0 0 0,-146 20 0 0 0,-12 0-53 0 0,1 0-1 0 0,-1 0 1 0 0,1-1 0 0 0,-1 1-1 0 0,1 0 1 0 0,-1 1-1 0 0,0-1 1 0 0,1 0 0 0 0,-1 0-1 0 0,1 0 1 0 0,-1 0 0 0 0,1 0-1 0 0,-1 0 1 0 0,0 0-1 0 0,1 1 1 0 0,-1-1 0 0 0,0 0-1 0 0,1 0 1 0 0,-1 1 0 0 0,0-1-1 0 0,1 0 1 0 0,-1 0-1 0 0,0 1 1 0 0,1-1 0 0 0,-1 0-1 0 0,0 1 1 0 0,0-1 0 0 0,1 0-1 0 0,-1 1 1 0 0,0-1-1 0 0,0 1 1 0 0,0-1 0 0 0,0 0-1 0 0,1 1 1 0 0,-1-1-1 0 0,0 1 1 0 0,0-1 0 0 0,0 0-1 0 0,0 1 1 0 0,0-1 0 0 0,0 1-1 0 0,0 0 1 0 0,-3 9-2912 0 0,0-1-3855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1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71 426 8287 0 0,'0'0'191'0'0,"-2"3"26"0"0,-8 11-45 0 0,7-9-141 0 0,0 0 1 0 0,0-1 0 0 0,-1 1-1 0 0,0-1 1 0 0,0 0-1 0 0,0 0 1 0 0,0-1 0 0 0,-6 5-1 0 0,-1 1-31 0 0,4-2 76 0 0,5-5 312 0 0,2-2 110 0 0,0 0 12 0 0,0 0 70 0 0,0 0 286 0 0,0 0 124 0 0,0 0 30 0 0,0-3-133 0 0,1-1-849 0 0,0 0 0 0 0,0 0 0 0 0,1 0 0 0 0,-1-1 0 0 0,1 2 0 0 0,0-1 0 0 0,0 0 0 0 0,0 0-1 0 0,4-4 1 0 0,28-33 558 0 0,-14 20 230 0 0,7-8-563 0 0,60-48 1 0 0,-28 26-183 0 0,81-64-81 0 0,-112 95 0 0 0,2 1 0 0 0,0 2 0 0 0,38-16 0 0 0,-53 26 0 0 0,1 1 0 0 0,0 1 0 0 0,0 0 0 0 0,20-3 0 0 0,-31 7 0 0 0,0 1 0 0 0,1 0 0 0 0,-1 0 0 0 0,0 0 0 0 0,0 0 0 0 0,0 1 0 0 0,0-1 0 0 0,0 1 0 0 0,0 1 0 0 0,0-1 0 0 0,0 1 0 0 0,0 0 0 0 0,0 0 0 0 0,0 0 0 0 0,-1 1 0 0 0,0-1 0 0 0,8 7 0 0 0,-8-5 0 0 0,0 0 0 0 0,0-1 0 0 0,0 2 0 0 0,0-1 0 0 0,-1 0 0 0 0,0 1 0 0 0,0 0 0 0 0,0-1 0 0 0,-1 1 0 0 0,0 0 0 0 0,0 0 0 0 0,0 1 0 0 0,0-1 0 0 0,-1 0 0 0 0,0 1 0 0 0,0-1 0 0 0,1 7 0 0 0,-3-2 0 0 0,1-1 0 0 0,-1 0 0 0 0,0 1 0 0 0,-1-1 0 0 0,0 0 0 0 0,-1 0 0 0 0,0 0 0 0 0,0 0 0 0 0,-6 11 0 0 0,0-3 0 0 0,-1 0 0 0 0,0-1 0 0 0,-1 0 0 0 0,0-1 0 0 0,-2 0 0 0 0,0-1 0 0 0,0 0 0 0 0,-1-1 0 0 0,-1 0 0 0 0,0-2 0 0 0,-19 12 0 0 0,-166 82 0 0 0,116-65 0 0 0,-36 14 0 0 0,102-46 0 0 0,-6 0-678 0 0,9-3-195 0 0,28-7 432 0 0,104-26 441 0 0,-50 12 0 0 0,-47 11 0 0 0,-1 0 0 0 0,1 0 0 0 0,-1 2 0 0 0,28-2 0 0 0,-41 5 0 0 0,0 1 0 0 0,0-1 0 0 0,1 1 0 0 0,-1 0 0 0 0,0 0 0 0 0,0 0 0 0 0,-1 1 0 0 0,1 0 0 0 0,0 1 0 0 0,-1-1 0 0 0,1 1 0 0 0,-1 0 0 0 0,1 0 0 0 0,-1 0 0 0 0,6 6 0 0 0,1 4 249 0 0,0 0 0 0 0,-1 0 0 0 0,0 1 0 0 0,-2 0 0 0 0,1 1 0 0 0,-2 0 0 0 0,13 28 0 0 0,-20-42-249 0 0,0 1 0 0 0,0 0 0 0 0,0 0 0 0 0,0 0 0 0 0,0 0 0 0 0,-1 0 0 0 0,1 0 0 0 0,-1 0 0 0 0,1 0 0 0 0,-1 0 0 0 0,1 0 0 0 0,-1 4 0 0 0,0 1 0 0 0,-1-4 0 0 0,1 0 0 0 0,0 0 0 0 0,-1 0 0 0 0,1 0 0 0 0,-1-1 0 0 0,0 1 0 0 0,0 0 0 0 0,0 0 0 0 0,0 0 0 0 0,0-1 0 0 0,-1 1 0 0 0,1 0 0 0 0,-1-1 0 0 0,0 0 0 0 0,0 1 0 0 0,0-1 0 0 0,0 0 0 0 0,0 0 0 0 0,0 0 0 0 0,-1 0 0 0 0,1 0 0 0 0,-6 2 0 0 0,-5 5 0 0 0,-1-2 0 0 0,-1 0 0 0 0,-16 5 0 0 0,18-7 0 0 0,-36 13 0 0 0,-1-2 0 0 0,-95 16 0 0 0,0 1 0 0 0,136-31 0 0 0,0 0 0 0 0,-14 1 0 0 0,-5 0 0 0 0,98-32-4202 0 0,-15 8 2668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10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50 748 10135 0 0,'-6'7'919'0'0,"-23"13"124"0"0,29-19-892 0 0,0-1 0 0 0,0 0 1 0 0,-1 0-1 0 0,1 1 0 0 0,0-1 1 0 0,-1 0-1 0 0,1 0 0 0 0,0 1 1 0 0,-1-1-1 0 0,1 0 0 0 0,0 0 1 0 0,-1 0-1 0 0,1 1 0 0 0,-1-1 1 0 0,1 0-1 0 0,0 0 0 0 0,-1 0 1 0 0,1 0-1 0 0,-1 0 0 0 0,1 0 1 0 0,0 0-1 0 0,-1 0 0 0 0,1 0 1 0 0,-1 0-1 0 0,1 0 0 0 0,0 0 1 0 0,-1 0-1 0 0,1-1 0 0 0,-1 1 1 0 0,0-1-78 0 0,1 1 0 0 0,0-1 0 0 0,-1 1-1 0 0,1-1 1 0 0,0 0 0 0 0,-1 1 0 0 0,1-1 0 0 0,0 0 0 0 0,0 1 0 0 0,0-1 0 0 0,-1 0 0 0 0,1 1 0 0 0,0-1 0 0 0,0 0 0 0 0,0-1 0 0 0,4-26 401 0 0,3 6-75 0 0,1-1 0 0 0,17-32 1 0 0,29-41-552 0 0,-36 64 229 0 0,17-26-78 0 0,3 2 0 0 0,54-63 0 0 0,107-87 0 0 0,-188 196 0 0 0,0 1 0 0 0,0 0 0 0 0,1 1 0 0 0,1 0 0 0 0,-1 0 0 0 0,19-7 0 0 0,-29 15 0 0 0,0-1 0 0 0,0 0 0 0 0,0 1 0 0 0,0-1 0 0 0,0 1 0 0 0,0 0 0 0 0,0-1 0 0 0,0 1 0 0 0,0 0 0 0 0,3 1 0 0 0,6 2 0 0 0,-9-2 0 0 0,0 0 0 0 0,0 1 0 0 0,-1-1 0 0 0,1 0 0 0 0,0 0 0 0 0,0 1 0 0 0,-1-1 0 0 0,1 1 0 0 0,-1 0 0 0 0,1-1 0 0 0,-1 1 0 0 0,0 0 0 0 0,0 0 0 0 0,1 0 0 0 0,-1 0 0 0 0,-1 0 0 0 0,1 0 0 0 0,0 0 0 0 0,0 0 0 0 0,0 5 0 0 0,0 1 0 0 0,-1 0 0 0 0,0 0 0 0 0,0 0 0 0 0,-3 13 0 0 0,0 6 0 0 0,-4 21 0 0 0,5-38 0 0 0,0 0 0 0 0,0 1 0 0 0,1 17 0 0 0,1 6 0 0 0,-5 34 0 0 0,-1 3 0 0 0,5-54 0 0 0,0 0 0 0 0,-2 0 0 0 0,0 0 0 0 0,-1 0 0 0 0,-1-1 0 0 0,-7 20 0 0 0,2-9 0 0 0,-9 44 0 0 0,5-14 0 0 0,12-50-13 0 0,0 0 1 0 0,1 0-1 0 0,0 1 0 0 0,0 7 0 0 0,1-13-324 0 0,12 0-646 0 0,1-4 471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11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393 102 8287 0 0,'10'-2'124'0'0,"-1"-1"-1"0"0,0 0 1 0 0,0-1-1 0 0,0 0 1 0 0,0 0-1 0 0,13-10 0 0 0,28-13 943 0 0,-33 19-140 0 0,25-16 0 0 0,-30 15 3817 0 0,-27 19-192 0 0,-7 4-4443 0 0,-48 29-108 0 0,-92 60 0 0 0,125-77 0 0 0,1 3 0 0 0,-42 42 0 0 0,54-48 0 0 0,2-1 0 0 0,0 1 0 0 0,1 1 0 0 0,-27 40 0 0 0,43-55 0 0 0,0 0 0 0 0,1 0 0 0 0,0 0 0 0 0,1 1 0 0 0,-1-1 0 0 0,-2 15 0 0 0,5-17 0 0 0,1 0 0 0 0,-1 1 0 0 0,1-1 0 0 0,0 0 0 0 0,1 0 0 0 0,-1 0 0 0 0,1 0 0 0 0,1 0 0 0 0,0 0 0 0 0,2 8 0 0 0,-2-11 1 0 0,0-1-1 0 0,0 1 1 0 0,0-1 0 0 0,0 0-1 0 0,0 1 1 0 0,1-1-1 0 0,0 0 1 0 0,-1-1-1 0 0,1 1 1 0 0,0 0 0 0 0,1-1-1 0 0,-1 1 1 0 0,0-1-1 0 0,1 0 1 0 0,-1 0 0 0 0,1-1-1 0 0,4 3 1 0 0,8 1 226 0 0,0 0 0 0 0,29 5 0 0 0,-34-8 12 0 0,41 5 310 0 0,91 2 1 0 0,-87-7-532 0 0,-32-1 124 0 0,1-1 0 0 0,-1-2 0 0 0,36-6-1 0 0,-45 5-554 0 0,0-1-1 0 0,-1 0 0 0 0,17-9 0 0 0,-19 8-1379 0 0,0-1 0 0 0,11-9-1 0 0,-1-2-5522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1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40 11975 0 0,'0'0'267'0'0,"0"0"42"0"0,0 0 17 0 0,0 0-28 0 0,0 0-58 0 0,0 0 491 0 0,-5 10 3414 0 0,5-9-4110 0 0,0 0-1 0 0,0-1 0 0 0,0 1 0 0 0,1-1 1 0 0,-1 1-1 0 0,0 0 0 0 0,0-1 1 0 0,1 1-1 0 0,-1-1 0 0 0,1 1 1 0 0,-1-1-1 0 0,0 1 0 0 0,1-1 0 0 0,-1 1 1 0 0,1-1-1 0 0,-1 1 0 0 0,1-1 1 0 0,-1 0-1 0 0,1 1 0 0 0,-1-1 1 0 0,1 0-1 0 0,0 0 0 0 0,-1 1 0 0 0,1-1 1 0 0,-1 0-1 0 0,1 0 0 0 0,0 0 1 0 0,-1 0-1 0 0,1 0 0 0 0,0 1 1 0 0,-1-1-1 0 0,2-1 0 0 0,6 3 156 0 0,1-2 0 0 0,-1 0-1 0 0,1 0 1 0 0,-1 0 0 0 0,11-2-1 0 0,45-12 770 0 0,-34 7-1008 0 0,48-8-180 0 0,-6 1-2130 0 0,-27 4-2710 0 0,-41 9 3022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41 11975 0 0,'0'0'267'0'0,"-1"1"42"0"0,-2 2-157 0 0,2-2-93 0 0,0 0 0 0 0,0 0 1 0 0,-1 0-1 0 0,1 0 1 0 0,0 0-1 0 0,-1 0 0 0 0,1 0 1 0 0,-1 0-1 0 0,1 0 1 0 0,-1-1-1 0 0,-3 2 0 0 0,4-2 672 0 0,1 0 238 0 0,0 0 45 0 0,0 0-129 0 0,2 2-581 0 0,2 1-130 0 0,1 0 1 0 0,0-1-1 0 0,1 1 0 0 0,-1-1 1 0 0,0 0-1 0 0,1 0 1 0 0,-1 0-1 0 0,1-1 0 0 0,-1 0 1 0 0,1 0-1 0 0,0-1 0 0 0,11 1 1 0 0,8-2 685 0 0,40-5 1 0 0,120-26-246 0 0,-108 18 375 0 0,55-11-4584 0 0,-107 21 2060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39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45 8287 0 0,'0'0'191'0'0,"0"0"26"0"0,2-1 9 0 0,55-38 1988 0 0,-55 39-1702 0 0,-2 0 0 0 0,0 0 0 0 0,0 0 0 0 0,0 0 0 0 0,0 0 0 0 0,0 0 0 0 0,1-1-69 0 0,0 1-281 0 0,-1-1 0 0 0,1 1-1 0 0,0 0 1 0 0,-1-1 0 0 0,1 1 0 0 0,0 0 0 0 0,-1 0-1 0 0,1-1 1 0 0,0 1 0 0 0,-1 0 0 0 0,1 0 0 0 0,0 0-1 0 0,-1 0 1 0 0,1 0 0 0 0,0 0 0 0 0,-1 0 0 0 0,1 0 0 0 0,0 0-1 0 0,0 0 1 0 0,-1 1 0 0 0,1-1 0 0 0,1 1 0 0 0,-2-1-127 0 0,0 1 0 0 0,0-1 0 0 0,1 1 1 0 0,-1-1-1 0 0,0 1 0 0 0,0-1 1 0 0,0 1-1 0 0,0-1 0 0 0,0 1 1 0 0,0-1-1 0 0,0 1 0 0 0,0-1 1 0 0,0 1-1 0 0,0 0 0 0 0,0-1 0 0 0,0 1 1 0 0,-1-1-1 0 0,1 1 0 0 0,0-1 1 0 0,0 1-1 0 0,-1 0 0 0 0,-1 4-94 0 0,0 0 0 0 0,-1-1-1 0 0,-6 9 1 0 0,1-3 59 0 0,-1-1 0 0 0,0-1 0 0 0,-1 1 0 0 0,-11 6 0 0 0,-45 27 0 0 0,34-22 0 0 0,-15 12 0 0 0,2 1 0 0 0,-56 56 0 0 0,90-78 0 0 0,0 0 0 0 0,1 1 0 0 0,0 0 0 0 0,1 0 0 0 0,1 1 0 0 0,0 1 0 0 0,0-1 0 0 0,-10 29 0 0 0,15-34 0 0 0,3-8 0 0 0,0 1 0 0 0,0-1 0 0 0,-1 0 0 0 0,1 1 0 0 0,0-1 0 0 0,0 1 0 0 0,0-1 0 0 0,0 0 0 0 0,0 1 0 0 0,-1-1 0 0 0,1 1 0 0 0,0-1 0 0 0,0 1 0 0 0,0-1 0 0 0,0 0 0 0 0,0 1 0 0 0,0-1 0 0 0,1 1 0 0 0,-1-1 0 0 0,0 1 0 0 0,0-1 0 0 0,0 0 0 0 0,0 1 0 0 0,0-1 0 0 0,1 1 0 0 0,3 9 0 0 0,-4-9 0 0 0,1 1 0 0 0,-1 0 0 0 0,0-1 0 0 0,1 1 0 0 0,0-1 0 0 0,-1 0 0 0 0,1 1 0 0 0,0-1 0 0 0,0 1 0 0 0,0-1 0 0 0,0 0 0 0 0,0 0 0 0 0,0 1 0 0 0,0-1 0 0 0,0 0 0 0 0,1 0 0 0 0,0 1 0 0 0,3 1 0 0 0,-2-1 0 0 0,0 0 0 0 0,1 0 0 0 0,-1 0 0 0 0,1-1 0 0 0,0 1 0 0 0,-1-1 0 0 0,1 0 0 0 0,0 0 0 0 0,0 0 0 0 0,0 0 0 0 0,0-1 0 0 0,0 1 0 0 0,0-1 0 0 0,0 0 0 0 0,0 0 0 0 0,5-1 0 0 0,7-2 0 0 0,0 1 0 0 0,25-9 0 0 0,-35 10 0 0 0,0-1 0 0 0,0 1 0 0 0,9-1 0 0 0,26-3 0 0 0,-41 5 0 0 0,0 0 0 0 0,1 0 0 0 0,-1 0 0 0 0,0 0 0 0 0,0 0 0 0 0,1 0 0 0 0,-1 0 0 0 0,0 0 0 0 0,1 0 0 0 0,-1 0 0 0 0,0 0 0 0 0,1 0 0 0 0,-1 0 0 0 0,0 0 0 0 0,0 0 0 0 0,1 0 0 0 0,-1 0 0 0 0,0 0 0 0 0,1 0 0 0 0,-1 0 0 0 0,0 0 0 0 0,0 0 0 0 0,1 1 0 0 0,-1-1 0 0 0,0 0 0 0 0,1 0 0 0 0,-1 2 22 0 0,0 0 0 0 0,0-1 0 0 0,-1 1 0 0 0,1-1 0 0 0,0 1 0 0 0,0-1 0 0 0,-1 1 0 0 0,1-1 0 0 0,-1 1 0 0 0,0-1 0 0 0,1 1 0 0 0,-1-1-1 0 0,0 0 1 0 0,0 1 0 0 0,-1 1 0 0 0,-19 22 1067 0 0,20-25-1070 0 0,-13 14 129 0 0,-2 0-1 0 0,0-1 0 0 0,-34 20 0 0 0,4-4-147 0 0,40-26 0 0 0,4-2 0 0 0,-1 0 0 0 0,1 1 0 0 0,0 0 0 0 0,-1 0 0 0 0,1-1 0 0 0,0 1 0 0 0,0 1 0 0 0,0-1 0 0 0,-2 4 0 0 0,-32 34 0 0 0,22-26 0 0 0,9-9 0 0 0,0-1 0 0 0,1 1 0 0 0,-1 0 0 0 0,1 0 0 0 0,0 1 0 0 0,1-1 0 0 0,-5 11 0 0 0,5-7 0 0 0,6-5 0 0 0,3-5 0 0 0,-1 1 0 0 0,1 0 0 0 0,-1-1 0 0 0,0 0 0 0 0,0 0 0 0 0,0 0 0 0 0,0-1 0 0 0,-1 1 0 0 0,9-5 0 0 0,19-7 0 0 0,-17 9 0 0 0,-15 4 0 0 0,1 0 0 0 0,0-1 0 0 0,-1 1 0 0 0,1 0 0 0 0,0 0 0 0 0,0 0 0 0 0,-1 0 0 0 0,1 0 0 0 0,0 0 0 0 0,0 1 0 0 0,-1-1 0 0 0,1 0 0 0 0,0 0 0 0 0,0 0 0 0 0,0 1 0 0 0,0 0 0 0 0,-1-1 0 0 0,1 1 0 0 0,-1 0 0 0 0,1 0 0 0 0,-1-1 0 0 0,1 1 0 0 0,-1 0 0 0 0,0 0 0 0 0,1 0 0 0 0,-1-1 0 0 0,0 1 0 0 0,0 0 0 0 0,0 0 0 0 0,1 0 0 0 0,-1 0 0 0 0,0 0 0 0 0,0 0 0 0 0,0 0 0 0 0,0-1 0 0 0,0 1 0 0 0,-1 0 0 0 0,1 0 0 0 0,0 0 0 0 0,0 0 0 0 0,-1 0 0 0 0,1-1 0 0 0,0 1 0 0 0,-2 2 0 0 0,1 1 0 0 0,-1-1 0 0 0,0 1 0 0 0,-1 0 0 0 0,-4 6 0 0 0,-5 5 0 0 0,-1 0 0 0 0,-1-1 0 0 0,-1 0 0 0 0,0-2 0 0 0,-33 23 0 0 0,-148 98 0 0 0,183-123 0 0 0,0 1 0 0 0,1 0 0 0 0,0 0 0 0 0,-13 19 0 0 0,20-25 0 0 0,1 1 0 0 0,0 0 0 0 0,1 0 0 0 0,-1 0 0 0 0,1 0 0 0 0,0 1 0 0 0,1-1 0 0 0,-1 1 0 0 0,1 0 0 0 0,1-1 0 0 0,-1 1 0 0 0,0 13 0 0 0,2-17 2 0 0,0 0 0 0 0,1 0 0 0 0,-1 1-1 0 0,1-1 1 0 0,0 0 0 0 0,0 0 0 0 0,0 1-1 0 0,0-1 1 0 0,0 0 0 0 0,1 0 0 0 0,-1 0 0 0 0,1-1-1 0 0,3 6 1 0 0,-1-4-10 0 0,0 0 1 0 0,0 0-1 0 0,0 0 0 0 0,1 0 0 0 0,-1-1 1 0 0,1 0-1 0 0,7 4 0 0 0,4 0 104 0 0,-1-1 0 0 0,1 0 0 0 0,1-2 0 0 0,21 5 0 0 0,-19-6 171 0 0,1-1 1 0 0,0-1-1 0 0,0-1 1 0 0,0-1 0 0 0,22-3-1 0 0,1 0-348 0 0,-15 2-928 0 0,48-10-1 0 0,-74 12-563 0 0,1-4-379 0 0,8-9-80 0 0,-9 10-15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4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8287 0 0,'0'0'191'0'0,"-6"5"252"0"0,-6 6-70 0 0,1 1 0 0 0,-1 0 0 0 0,2 1 0 0 0,0 1 1 0 0,0-1-1 0 0,-7 16 0 0 0,-4 5-232 0 0,-37 69 1410 0 0,25-43-1497 0 0,11-18-54 0 0,-13 21 0 0 0,28-53-64 0 0,5-8-273 0 0,2-2-138 0 0,0 0-33 0 0,0 0-4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41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39 254 11975 0 0,'0'0'267'0'0,"0"0"42"0"0,-2 0 17 0 0,-1 0-226 0 0,-1-1 1 0 0,-15 8 98 0 0,10-2-118 0 0,7-3 284 0 0,21 10 1143 0 0,-14-11-1370 0 0,0-1-1 0 0,0 1 1 0 0,0-1-1 0 0,0 0 1 0 0,0 0 0 0 0,0 0-1 0 0,0-1 1 0 0,0 1-1 0 0,1-1 1 0 0,-1-1-1 0 0,-1 1 1 0 0,6-3 0 0 0,9-1 121 0 0,132-45 1559 0 0,-46 13-1492 0 0,162-41-326 0 0,5 23 0 0 0,-233 50-89 0 0,15-2-558 0 0,70-18-1 0 0,-83 20-888 0 0,-40 4 1024 0 0,-1 1-68 0 0,0 0-285 0 0,0 0-126 0 0,0 0-29 0 0,0 0-140 0 0,0 0-572 0 0,3 0-253 0 0,9-3-51 0 0,-9 3-11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42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10135 0 0,'0'0'464'0'0,"0"0"-9"0"0,-1 2-295 0 0,-10 32-303 0 0,-29 76 2335 0 0,21-67-2195 0 0,-26 52 953 0 0,-42 71 167 0 0,10-13-1117 0 0,52-99 0 0 0,16-40 188 0 0,7-12-289 0 0,0 1 0 0 0,1-1 1 0 0,-1 1-1 0 0,1 0 1 0 0,-1 0-1 0 0,1 0 0 0 0,0 0 1 0 0,0 0-1 0 0,0 0 1 0 0,1 0-1 0 0,-1 4 0 0 0,0-5-4999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42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11975 0 0,'-2'7'576'0'0,"-2"-2"-457"0"0,0 0 0 0 0,-1-1-1 0 0,1 0 1 0 0,-1 0 0 0 0,-5 4-1 0 0,-11 8-94 0 0,6-1 256 0 0,1 0 1 0 0,0 2-1 0 0,2-1 0 0 0,0 2 0 0 0,0-1 0 0 0,2 2 1 0 0,0-1-1 0 0,1 1 0 0 0,1 1 0 0 0,1 0 0 0 0,0 0 1 0 0,2 0-1 0 0,-4 23 0 0 0,-5 48-101 0 0,5-33 838 0 0,-26 95 0 0 0,21-102-1017 0 0,9-31-67 0 0,-1-1 0 0 0,-15 37 0 0 0,20-54-693 0 0,0 0 1 0 0,0 0-1 0 0,0-1 1 0 0,-1 1-1 0 0,1 0 1 0 0,-1 0-1 0 0,1-1 1 0 0,-1 1-1 0 0,1-1 1 0 0,-4 3-1 0 0,-4 1-3964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8:0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32 11975 0 0,'2'-1'267'0'0,"5"-2"62"0"0,-3 2-228 0 0,0-1 0 0 0,-1 1-1 0 0,1-1 1 0 0,-1 0 0 0 0,1 0 0 0 0,2-3 0 0 0,15-5-20 0 0,-18 9 284 0 0,-3 1 122 0 0,0 0 22 0 0,2 0 214 0 0,-2 0-674 0 0,1 0 1 0 0,-1-1 0 0 0,0 1-1 0 0,0 0 1 0 0,1 0 0 0 0,-1 0-1 0 0,0 0 1 0 0,0 0 0 0 0,1 0-1 0 0,-1 0 1 0 0,0 0 0 0 0,1 0-1 0 0,-1 0 1 0 0,0 0 0 0 0,0 0-1 0 0,1 0 1 0 0,-1 0 0 0 0,0 0-1 0 0,0 0 1 0 0,1 0 0 0 0,-1 1-1 0 0,0-1 1 0 0,0 0 0 0 0,1 0-1 0 0,-1 0 1 0 0,0 0 0 0 0,0 0-1 0 0,0 1 1 0 0,1-1 0 0 0,-1 0-1 0 0,0 0 1 0 0,0 0 0 0 0,0 1-1 0 0,0-1 1 0 0,0 0 0 0 0,1 1-1 0 0,-1 4 104 0 0,1 1 0 0 0,-1 0 0 0 0,0 0 0 0 0,0 0 0 0 0,-1-1 0 0 0,0 1-1 0 0,0 0 1 0 0,0-1 0 0 0,-1 1 0 0 0,-3 7 0 0 0,-5 11 103 0 0,-14 23 0 0 0,15-30-306 0 0,-252 436 50 0 0,132-231 0 0 0,76-114-133 0 0,52-106-563 0 0,3-5-257 0 0,11-9-58 0 0,2-5-12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4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11975 0 0,'0'0'547'0'0,"0"0"-11"0"0,0 0-271 0 0,0 0 133 0 0,1 0 91 0 0,22 2-203 0 0,-1-1 0 0 0,1-1 0 0 0,32-5 0 0 0,-25 3 130 0 0,44-6 516 0 0,-2-4 1 0 0,75-21-1 0 0,-135 29-1896 0 0,0 0 0 0 0,18-9 0 0 0,-7 2-4832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43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0 13823 0 0,'0'0'315'0'0,"0"0"45"0"0,-1 2 21 0 0,-1 2-327 0 0,0 0-1 0 0,0 1 1 0 0,0 0 0 0 0,0-1-1 0 0,1 1 1 0 0,-2 7-1 0 0,-5 15 28 0 0,-114 303 355 0 0,77-225 406 0 0,-5 15-80 0 0,44-105-963 0 0,3-9-286 0 0,1-1-1 0 0,0 1 1 0 0,0 0 0 0 0,0 0 0 0 0,1 1 0 0 0,-1 8-1 0 0,2-15-4628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4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10135 0 0,'0'0'464'0'0,"0"0"-9"0"0,0 1-295 0 0,-9 20 344 0 0,0 0-1 0 0,-16 25 1 0 0,-4 7 466 0 0,1 4-158 0 0,-77 165 1891 0 0,71-141-1971 0 0,3 1 1 0 0,-21 88-1 0 0,6 38-780 0 0,46-207-289 0 0,0-1-138 0 0,0 0-33 0 0,0 0-208 0 0,0 0-857 0 0,0 0-379 0 0,0 0-80 0 0,0 0-15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43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15663 0 0,'0'0'356'0'0,"0"0"50"0"0,0 0 20 0 0,0 0-42 0 0,2 0-250 0 0,20 0-44 0 0,0-1 0 0 0,0-1 0 0 0,0-1 0 0 0,28-7 0 0 0,-4-3 1176 0 0,80-34 0 0 0,-76 24-1169 0 0,2 2 0 0 0,79-21 0 0 0,-106 38-2061 0 0,-23 4 941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44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13823 0 0,'0'0'315'0'0,"0"0"45"0"0,0 0 21 0 0,0 0-49 0 0,-1 3-220 0 0,-2 26-97 0 0,7-16-17 0 0,0-7 1 0 0,-1-1 119 0 0,1 0 0 0 0,0 0-1 0 0,0 0 1 0 0,0 0 0 0 0,0-1 0 0 0,1 0-1 0 0,0 0 1 0 0,0 0 0 0 0,11 6 0 0 0,-3-1 136 0 0,23 11 217 0 0,-7-6-334 0 0,-19-8 10 0 0,-1 0-1 0 0,0 0 0 0 0,0 1 0 0 0,-1 0 1 0 0,0 1-1 0 0,10 11 0 0 0,-14-14-73 0 0,-1 0 1 0 0,1 0-1 0 0,-1 0 0 0 0,-1 0 0 0 0,1 1 0 0 0,-1-1 0 0 0,0 1 0 0 0,0-1 1 0 0,-1 1-1 0 0,1 0 0 0 0,-1 0 0 0 0,-1-1 0 0 0,1 11 0 0 0,-1-10-73 0 0,0 0 0 0 0,0 0 0 0 0,-1 0 0 0 0,0 0 0 0 0,0 0 0 0 0,-1 0 0 0 0,0 0 0 0 0,0-1 0 0 0,0 1 0 0 0,0 0 0 0 0,-1-1 0 0 0,0 0 0 0 0,0 0 0 0 0,-1 1 0 0 0,1-2 0 0 0,-1 1 0 0 0,0 0 0 0 0,-7 5 0 0 0,-2 3-154 0 0,-1-1 1 0 0,0 0-1 0 0,-1-1 0 0 0,0 0 0 0 0,-1-2 1 0 0,0 0-1 0 0,0 0 0 0 0,-34 11 0 0 0,44-18-120 0 0,4-1 159 0 0,-1-1-1 0 0,1 1 1 0 0,0-1 0 0 0,0 0 0 0 0,-1 1 0 0 0,1-1-1 0 0,0 0 1 0 0,-1 0 0 0 0,1 0 0 0 0,0-1 0 0 0,-1 1-1 0 0,-3-2 1 0 0,4 2-5705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46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6 6447 0 0,'0'0'142'0'0,"0"0"22"0"0,0 0 13 0 0,1-1-20 0 0,5-2-50 0 0,-4 2 274 0 0,-2 1 110 0 0,0 0 18 0 0,0 0 3 0 0,0 0 0 0 0,0 0 0 0 0,0 0 0 0 0,0 0 0 0 0,0 0 0 0 0,-1 10 32 0 0,-1 1 0 0 0,1 0 0 0 0,-2-1 0 0 0,0 1 1 0 0,-6 14-1 0 0,-1 7-145 0 0,-132 354-383 0 0,120-341-16 0 0,-2-2 0 0 0,-36 50 0 0 0,41-66 0 0 0,17-20-237 0 0,5-5-509 0 0,5-3-2483 0 0,6-3-1543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46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13823 0 0,'0'0'315'0'0,"0"0"45"0"0,0 0 21 0 0,0 0-49 0 0,-2 1-220 0 0,-23 35 527 0 0,1 2 0 0 0,-30 64-1 0 0,36-68-502 0 0,-8 24 679 0 0,-30 96 0 0 0,39-104-562 0 0,-13 44-170 0 0,-32 175-1 0 0,60-234-82 0 0,1-27 0 0 0,1 1 0 0 0,-1 0 0 0 0,-2 11 0 0 0,-1-11 0 0 0,1-1-133 0 0,3-7-563 0 0,0-1-257 0 0,0 0-1013 0 0,0 0-3830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4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10 197 13823 0 0,'0'0'315'0'0,"-8"7"758"0"0,8-7-1070 0 0,-1 1 0 0 0,1-1 0 0 0,0 1 0 0 0,0-1 0 0 0,0 0 1 0 0,0 1-1 0 0,0-1 0 0 0,-1 1 0 0 0,1-1 0 0 0,0 1 0 0 0,0-1 0 0 0,0 0 0 0 0,0 1 0 0 0,0-1 0 0 0,0 1 0 0 0,0-1 0 0 0,1 1 0 0 0,-1-1 0 0 0,0 1 0 0 0,0-1 0 0 0,0 0 0 0 0,0 1 0 0 0,0-1 0 0 0,1 1 0 0 0,-1-1 0 0 0,0 0 1 0 0,0 1-1 0 0,1-1 0 0 0,-1 1 0 0 0,0-1 0 0 0,1 0 0 0 0,-1 0 0 0 0,0 1 0 0 0,1-1 0 0 0,-1 0 0 0 0,0 1 0 0 0,1-1 0 0 0,-1 0 0 0 0,1 0 0 0 0,0 0 0 0 0,-1 1-4 0 0,4 1 21 0 0,-1 0 1 0 0,1-1-1 0 0,-1 1 0 0 0,1-1 0 0 0,0 1 0 0 0,-1-1 1 0 0,1 0-1 0 0,0-1 0 0 0,0 1 0 0 0,0-1 0 0 0,0 1 1 0 0,0-1-1 0 0,-1 0 0 0 0,1-1 0 0 0,4 0 0 0 0,9-1 173 0 0,-1-2-1 0 0,18-5 1 0 0,-32 8-171 0 0,68-23 1321 0 0,106-53 1 0 0,25-11-3695 0 0,-147 69-478 0 0,-33 11-2289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4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10135 0 0,'0'0'464'0'0,"0"0"-9"0"0,2 1-223 0 0,1 3-1 0 0,0 0 0 0 0,0 0 0 0 0,0 1 1 0 0,0-1-1 0 0,-1 1 0 0 0,0 0 0 0 0,1-1 0 0 0,-2 1 0 0 0,1 0 0 0 0,-1 0 1 0 0,1 1-1 0 0,-2-1 0 0 0,1 0 0 0 0,0 0 0 0 0,-1 0 0 0 0,0 1 1 0 0,0-1-1 0 0,-1 6 0 0 0,-2 12 307 0 0,-1-1 0 0 0,-13 41 0 0 0,15-59-471 0 0,-6 21 169 0 0,-2 1 0 0 0,-1-1-1 0 0,-2-1 1 0 0,-15 24-1 0 0,-67 87 250 0 0,75-113-1765 0 0,12-13-3449 0 0,7-8-885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47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30 105 13823 0 0,'-3'0'155'0'0,"1"1"-1"0"0,-1-1 0 0 0,0 1 0 0 0,1 0 0 0 0,-1 0 1 0 0,1 0-1 0 0,-1 1 0 0 0,-3 1 0 0 0,6-3-152 0 0,0 0 1 0 0,0 0-1 0 0,0 0 0 0 0,0 1 0 0 0,0-1 0 0 0,-1 0 1 0 0,1 0-1 0 0,0 0 0 0 0,0 0 0 0 0,0 0 0 0 0,0 0 1 0 0,0 0-1 0 0,0 0 0 0 0,0 0 0 0 0,-1 0 0 0 0,1 1 1 0 0,0-1-1 0 0,0 0 0 0 0,0 0 0 0 0,0 0 0 0 0,0 0 0 0 0,0 0 1 0 0,0 0-1 0 0,0 1 0 0 0,0-1 0 0 0,0 0 0 0 0,0 0 1 0 0,0 0-1 0 0,0 0 0 0 0,0 0 0 0 0,0 1 0 0 0,0-1 1 0 0,0 0-1 0 0,0 0 0 0 0,0 0 0 0 0,0 0 0 0 0,0 0 1 0 0,0 1-1 0 0,0-1 0 0 0,0 0 0 0 0,0 0 0 0 0,0 0 0 0 0,0 0 1 0 0,0 0-1 0 0,0 1 0 0 0,0-1 0 0 0,0 0 0 0 0,1 0 1 0 0,-1 0-1 0 0,0 0 0 0 0,0 0 0 0 0,0 0 0 0 0,0 0 1 0 0,0 0-1 0 0,0 0 0 0 0,0 1 0 0 0,1-1 0 0 0,-1 0 0 0 0,0 0 1 0 0,0 0-1 0 0,0 0 0 0 0,0 0 0 0 0,1 0 0 0 0,7 2 33 0 0,-7-2-15 0 0,15 2 407 0 0,0-1 1 0 0,0 0-1 0 0,1-2 0 0 0,19-1 1 0 0,64-16 1211 0 0,-51 9-982 0 0,38-8 434 0 0,186-30-550 0 0,-248 43-910 0 0,72-11 263 0 0,-36 1-8537 0 0,-59 13 3281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8:1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410 112 15663 0 0,'8'-7'291'0'0,"-1"0"0"0"0,0-1 0 0 0,12-16-1 0 0,5-6 253 0 0,-9 9-458 0 0,-5 11 395 0 0,-5 5 3041 0 0,-12 24-3517 0 0,0-1-1 0 0,-2 0 0 0 0,0-1 1 0 0,-11 18-1 0 0,5-11-3 0 0,-14 34-1 0 0,2 8 1 0 0,-35 79 0 0 0,-95 160 0 0 0,69-120 0 0 0,62-104 0 0 0,-4 8 0 0 0,13-43-201 0 0,16-44-850 0 0,1-2-385 0 0,0 0-624 0 0,0 0-2310 0 0,0 0-992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47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8287 0 0,'0'0'382'0'0,"0"0"-8"0"0,0 0-102 0 0,1 2 463 0 0,-1 8 25 0 0,0 1-1 0 0,0-1 1 0 0,-1 0 0 0 0,-1 0-1 0 0,0 1 1 0 0,0-1 0 0 0,-5 14-1 0 0,3-14-474 0 0,-1 0 0 0 0,-9 15 1 0 0,9-16-164 0 0,0 0 1 0 0,-8 20 0 0 0,-12 73 655 0 0,8-31-92 0 0,-35 129-78 0 0,48-164-1484 0 0,4-34-360 0 0,0-2-3062 0 0,0 0-1316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4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0 13823 0 0,'0'0'315'0'0,"0"0"45"0"0,0 0 21 0 0,0 0-49 0 0,2 8-208 0 0,-3 6 110 0 0,0-1 0 0 0,0 1-1 0 0,-1-1 1 0 0,-1 1 0 0 0,0-1 0 0 0,-9 20-1 0 0,4-8 75 0 0,-25 75 1439 0 0,14-46-1327 0 0,-13 61 0 0 0,-12 52 1191 0 0,10-43-1617 0 0,18-68 6 0 0,9-30 0 0 0,0 1 0 0 0,-5 46 0 0 0,12-58-883 0 0,0-15 763 0 0,0 1-1 0 0,0-1 1 0 0,0 0 0 0 0,0 0 0 0 0,1 1 0 0 0,-1-1 0 0 0,0 0 0 0 0,0 0 0 0 0,0 1 0 0 0,1-1 0 0 0,-1 0 0 0 0,0 0 0 0 0,0 1 0 0 0,1-1 0 0 0,-1 0 0 0 0,0 0 0 0 0,0 0 0 0 0,1 0 0 0 0,-1 1 0 0 0,0-1 0 0 0,1 0-1 0 0,-1 0 1 0 0,0 0 0 0 0,0 0 0 0 0,1 0 0 0 0,-1 0 0 0 0,0 0 0 0 0,1 0 0 0 0,-1 0 0 0 0,0 0 0 0 0,1 0 0 0 0,2-1-1404 0 0,3-7-11 0 0</inkml:trace>
  <inkml:trace contextRef="#ctx0" brushRef="#br0" timeOffset="1">10 491 15663 0 0,'0'0'356'0'0,"-10"-1"860"0"0,40 0-997 0 0,278-33 5238 0 0,-282 31-5123 0 0,94-15-2024 0 0,-115 17 1371 0 0,0 0-1 0 0,-1-1 1 0 0,1 0-1 0 0,0 1 0 0 0,-1-2 1 0 0,0 1-1 0 0,1 0 1 0 0,6-6-1 0 0,-3 0-704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4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11975 0 0,'0'0'267'0'0,"0"0"42"0"0,0 0 17 0 0,0 0-28 0 0,0 2-196 0 0,-1 1-11 0 0,1 1 1 0 0,0-1-1 0 0,0 1 0 0 0,0-1 1 0 0,0 1-1 0 0,1-1 1 0 0,-1 1-1 0 0,1-1 1 0 0,0 1-1 0 0,0-1 0 0 0,0 0 1 0 0,0 0-1 0 0,1 1 1 0 0,-1-1-1 0 0,1 0 1 0 0,0 0-1 0 0,0 0 0 0 0,0 0 1 0 0,4 4-1 0 0,5 6 115 0 0,-1 3-356 0 0,5 6 883 0 0,0 1-1 0 0,21 47 1 0 0,-27-33-713 0 0,-2-7-24 0 0,-5-22 103 0 0,0-1-1 0 0,-1 1 1 0 0,1 9 0 0 0,2 16 437 0 0,-2-29-498 0 0,-1 0 1 0 0,-1 0-1 0 0,1 1 1 0 0,-1-1 0 0 0,0 0-1 0 0,0 0 1 0 0,0 0-1 0 0,0 1 1 0 0,-1-1-1 0 0,1 0 1 0 0,-1 0-1 0 0,0 0 1 0 0,0 0-1 0 0,-1 0 1 0 0,1 0-1 0 0,-1 0 1 0 0,0 0-1 0 0,0-1 1 0 0,0 1-1 0 0,-1-1 1 0 0,1 1 0 0 0,-1-1-1 0 0,0 0 1 0 0,0 0-1 0 0,0 0 1 0 0,0 0-1 0 0,0-1 1 0 0,-7 5-1 0 0,-117 48-439 0 0,120-51 191 0 0,-4 2-3600 0 0,11-6-1649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49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11 10135 0 0,'0'0'231'0'0,"0"0"29"0"0,2 0 19 0 0,43-10 85 0 0,-43 10 29 0 0,-2 0 106 0 0,0 0 11 0 0,-1 1-67 0 0,-54 70-304 0 0,34-48 339 0 0,-24 39 1 0 0,27-29-135 0 0,1 1-1 0 0,-16 51 1 0 0,18-45-258 0 0,-56 154-86 0 0,59-170 0 0 0,10-20 0 0 0,0-1 0 0 0,0 1 0 0 0,1-1 0 0 0,-1 1 0 0 0,1 0 0 0 0,0 0 0 0 0,0 0 0 0 0,0 0 0 0 0,0-1 0 0 0,1 1 0 0 0,-1 1 0 0 0,1 3 0 0 0,2 14-678 0 0,0-20-2856 0 0,5 1-1238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5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11975 0 0,'0'0'267'0'0,"0"0"42"0"0,0 0 17 0 0,0 0-28 0 0,1 3-196 0 0,-1 6 64 0 0,0 1 0 0 0,0-1 1 0 0,-1 0-1 0 0,0 1 1 0 0,-1-1-1 0 0,-3 9 0 0 0,-1 5 485 0 0,-14 28 0 0 0,-37 71 845 0 0,30-70-971 0 0,3 2 1 0 0,-19 60-1 0 0,17-25 1 0 0,-26 174-1 0 0,46-184 761 0 0,-3 19-967 0 0,5-79-398 0 0,-1-14-327 0 0,3-3 62 0 0,1-2 49 0 0,0 1 1 0 0,0-1-1 0 0,1 0 0 0 0,-1 0 1 0 0,0 1-1 0 0,0-1 0 0 0,0 0 1 0 0,0 0-1 0 0,0 0 1 0 0,1 0-1 0 0,-1 0 0 0 0,0 0 1 0 0,0 0-1 0 0,0-1 0 0 0,0 1 1 0 0,0 0-1 0 0,-1-1 0 0 0,0 0-1620 0 0,-7 0-3885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5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15663 0 0,'0'0'356'0'0,"0"0"50"0"0,0 0 20 0 0,0 0-42 0 0,1-1-250 0 0,2-1-133 0 0,0 0 1 0 0,-1 1-1 0 0,1-1 1 0 0,0 1-1 0 0,0 0 1 0 0,0 0-1 0 0,0 0 1 0 0,0 0-1 0 0,1 0 1 0 0,3 0-1 0 0,7-2-3 0 0,33-10 95 0 0,46-13 880 0 0,129-18 1 0 0,-60 26-1850 0 0,-143 15-184 0 0,1 0-3414 0 0,-6 2-1140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50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0 10135 0 0,'0'0'231'0'0,"-6"1"308"0"0,-1 1-445 0 0,0 0 1 0 0,0 1 0 0 0,1 0-1 0 0,0 1 1 0 0,-1 0 0 0 0,1 0-1 0 0,-6 5 1 0 0,7-5 54 0 0,0-1-1 0 0,1 1 1 0 0,0 0 0 0 0,0 0 0 0 0,0 1-1 0 0,0-1 1 0 0,0 1 0 0 0,1 0-1 0 0,0 0 1 0 0,0 0 0 0 0,1 0 0 0 0,-1 1-1 0 0,1-1 1 0 0,0 1 0 0 0,0 0 0 0 0,1-1-1 0 0,0 1 1 0 0,0 0 0 0 0,0 0-1 0 0,1 0 1 0 0,0-1 0 0 0,0 1 0 0 0,1 10-1 0 0,3 31 452 0 0,-4 70 0 0 0,-2-90-411 0 0,-1-1 0 0 0,-1 0 0 0 0,-2 0-1 0 0,-10 30 1 0 0,10-37-189 0 0,-8 21 0 0 0,-20 42 0 0 0,17-47-401 0 0,16-34-74 0 0,1-1-33 0 0,0 0-72 0 0,11-9-1276 0 0,3-3 836 0 0,3-4-4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5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13823 0 0,'0'0'630'0'0,"0"0"-13"0"0,0 0-320 0 0,0 0 105 0 0,0 0 87 0 0,1 2 20 0 0,2 3-225 0 0,-2-3-255 0 0,1-1 1 0 0,-1 1-1 0 0,0 0 1 0 0,0 0-1 0 0,0 0 1 0 0,0 0-1 0 0,0 0 1 0 0,0 1-1 0 0,-1-1 1 0 0,2 4-1 0 0,1 10 135 0 0,0 1 0 0 0,0-1 0 0 0,-2 1 0 0 0,0 0 0 0 0,0-1-1 0 0,-2 1 1 0 0,0 0 0 0 0,-6 27 0 0 0,-6 12 955 0 0,-24 64 0 0 0,11-42-736 0 0,15-40-383 0 0,-55 211 0 0 0,64-238-138 0 0,0-1-1 0 0,1 1 1 0 0,0-1 0 0 0,1 1-1 0 0,1 0 1 0 0,-1-1-1 0 0,2 1 1 0 0,-1 0 0 0 0,6 18-1 0 0,-6-28-373 0 0,-1-1 0 0 0,0 0 0 0 0,0 0-1125 0 0,0 0-4502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5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1 248 15663 0 0,'0'0'356'0'0,"0"0"50"0"0,0 0 20 0 0,-1 1-42 0 0,1 0-380 0 0,0-1 0 0 0,1 0 1 0 0,-1 1-1 0 0,0-1 0 0 0,0 1 0 0 0,0-1 0 0 0,0 0 0 0 0,0 1 0 0 0,0-1 0 0 0,0 0 1 0 0,0 1-1 0 0,1-1 0 0 0,-1 1 0 0 0,0-1 0 0 0,0 0 0 0 0,1 0 0 0 0,-1 1 0 0 0,0-1 1 0 0,0 0-1 0 0,1 1 0 0 0,-1-1 0 0 0,0 0 0 0 0,1 0 0 0 0,-1 0 0 0 0,0 1 0 0 0,1-1 1 0 0,-1 0-1 0 0,0 0 0 0 0,1 0 0 0 0,-1 0 0 0 0,1 0 0 0 0,-1 1 0 0 0,0-1 0 0 0,1 0 1 0 0,0 0-1 0 0,-1 0-5 0 0,4 1 1 0 0,1 0 0 0 0,-1 0 0 0 0,1 0 0 0 0,0-1 0 0 0,-1 1 0 0 0,1-1 0 0 0,0 0 0 0 0,5-1 0 0 0,37-7 0 0 0,-16 0 118 0 0,1-2-1 0 0,52-23 0 0 0,56-39 501 0 0,17-6-424 0 0,-41 38-4151 0 0,-91 33 2541 0 0,2 0-119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51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13823 0 0,'0'0'315'0'0,"0"0"45"0"0,0 2 21 0 0,-19 101 248 0 0,9-52 121 0 0,-2 13-471 0 0,-2-1 1 0 0,-4-1-1 0 0,-26 62 0 0 0,36-100-131 0 0,5-15-331 0 0,0 0-1 0 0,0-1 1 0 0,-1 0-1 0 0,-6 11 1 0 0,9-18-3822 0 0,1-1-1405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8:1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79 13823 0 0,'0'0'630'0'0,"0"0"-13"0"0,-2 0-393 0 0,-6 0-125 0 0,6 0 277 0 0,2 0 113 0 0,0 0 20 0 0,0 0 71 0 0,0 0 286 0 0,0 0 124 0 0,24 2 1317 0 0,-18-1-2087 0 0,-1 0-1 0 0,1-1 0 0 0,11 0 0 0 0,21-7 344 0 0,69-22 0 0 0,-36 9-557 0 0,-56 16-11 0 0,47-15-54 0 0,-59 18-81 0 0,1 0 0 0 0,-1 1-1 0 0,0-1 1 0 0,0 1 0 0 0,1 0-1 0 0,-1 0 1 0 0,0 0 0 0 0,0 0-1 0 0,1 0 1 0 0,-1 1 0 0 0,0-1-1 0 0,0 1 1 0 0,5 2 0 0 0,13 2-5489 0 0,-6-2 3582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5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112 125 11975 0 0,'0'0'267'0'0,"-1"0"42"0"0,-11 7-57 0 0,0-1 0 0 0,-14 11 0 0 0,21-13-201 0 0,-2 0 375 0 0,1 1 0 0 0,-1 1 0 0 0,1-1 1 0 0,1 1-1 0 0,-1 0 0 0 0,1 0 0 0 0,-7 12 0 0 0,11-16 86 0 0,1-2 0 0 0,0 0 0 0 0,0 0 0 0 0,9 9 512 0 0,-5-8-916 0 0,-1 1-1 0 0,1 0 1 0 0,-1-1-1 0 0,1 1 1 0 0,0-1 0 0 0,0 0-1 0 0,-1-1 1 0 0,1 1-1 0 0,0 0 1 0 0,0-1-1 0 0,0 0 1 0 0,7-1-1 0 0,6 0 18 0 0,26-7 0 0 0,-33 6-141 0 0,259-75 172 0 0,-84 21 1128 0 0,52 3-578 0 0,-70 17-6488 0 0,-154 33 1761 0 0,-13 3 1974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53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15663 0 0,'0'0'356'0'0,"0"0"50"0"0,0 0 20 0 0,0 0-42 0 0,0 2-250 0 0,0 4-7 0 0,0 0 0 0 0,1 0 1 0 0,0 0-1 0 0,1 0 1 0 0,-1 0-1 0 0,1 0 0 0 0,0 0 1 0 0,0-1-1 0 0,1 1 1 0 0,0-1-1 0 0,0 1 1 0 0,0-1-1 0 0,0 0 0 0 0,1 0 1 0 0,5 5-1 0 0,2 1 73 0 0,1 0 1 0 0,0-1-1 0 0,0-1 0 0 0,0 0 1 0 0,15 7-1 0 0,19 14 646 0 0,-39-25-844 0 0,-1 0 1 0 0,1 0-1 0 0,-1 1 0 0 0,-1 0 0 0 0,1 0 0 0 0,-1 1 0 0 0,7 9 1 0 0,-11-13-3 0 0,1 0-1 0 0,0 1 1 0 0,-1-1 0 0 0,0 0 0 0 0,0 0 0 0 0,0 1 0 0 0,0-1 0 0 0,-1 1 0 0 0,1-1 0 0 0,-1 1 0 0 0,0-1 0 0 0,0 1 0 0 0,0-1 0 0 0,0 1 0 0 0,-1-1-1 0 0,1 0 1 0 0,-1 1 0 0 0,0-1 0 0 0,-2 6 0 0 0,1-4 0 0 0,-1-1 0 0 0,1 0 0 0 0,-1 0 0 0 0,0 0 0 0 0,0-1 0 0 0,0 1 0 0 0,0-1 0 0 0,-1 1 0 0 0,1-1 0 0 0,-1 0 0 0 0,0 0 0 0 0,0-1 0 0 0,0 1 0 0 0,0-1 0 0 0,-9 4 0 0 0,-6 0 0 0 0,0 0 0 0 0,-31 6 0 0 0,21-6 0 0 0,-6 1 0 0 0,19-4 0 0 0,-30 9 0 0 0,37-7 0 0 0,9-5 0 0 0,0 0 0 0 0,-1 0 0 0 0,1 0 0 0 0,0 1 0 0 0,-1-1 0 0 0,1 0 0 0 0,0 0 0 0 0,0 0 0 0 0,-1 0 0 0 0,1 1 0 0 0,0-1 0 0 0,0 0 0 0 0,0 0 0 0 0,-1 1 0 0 0,1-1 0 0 0,0 0 0 0 0,0 0 0 0 0,0 1 0 0 0,0-1 0 0 0,0 0 0 0 0,-1 1 0 0 0,1-1 0 0 0,0 0 0 0 0,0 1 0 0 0,0-1 0 0 0,0 0 0 0 0,0 1 0 0 0,0-1 0 0 0,0 0 0 0 0,0 0 0 0 0,0 1 0 0 0,0-1 0 0 0,0 0 0 0 0,0 1 0 0 0,0-1 0 0 0,1 0 0 0 0,-1 1 0 0 0,0-1 0 0 0,0 0 0 0 0,0 0 0 0 0,0 1 0 0 0,0-1 0 0 0,1 0 0 0 0,-1 0 0 0 0,0 1 0 0 0,0-1 0 0 0,0 0 0 0 0,1 0 0 0 0,-1 1 0 0 0,0-1 0 0 0,0 0 0 0 0,1 0 0 0 0,-1 0 0 0 0,0 0 0 0 0,1 1 0 0 0,13 10 0 0 0,-11-9 0 0 0,0-1 0 0 0,-1 2 0 0 0,1-1 0 0 0,0 0 0 0 0,-1 0 0 0 0,0 1 0 0 0,0 0 0 0 0,0-1 0 0 0,0 1 0 0 0,0 0 0 0 0,0 0 0 0 0,0 0 0 0 0,1 5 0 0 0,-2-5 0 0 0,0 1 0 0 0,-1-1 0 0 0,0 0 0 0 0,1 0 0 0 0,-1 0 0 0 0,0 0 0 0 0,0 0 0 0 0,-1 1 0 0 0,1-1 0 0 0,-1 0 0 0 0,1 0 0 0 0,-1 0 0 0 0,0 0 0 0 0,0 0 0 0 0,-3 5 0 0 0,-1 2 0 0 0,-1 1 0 0 0,-12 16 0 0 0,6-9 0 0 0,12-18 0 0 0,-1 0 0 0 0,1 0 0 0 0,0 0 0 0 0,0 1 0 0 0,-1-1 0 0 0,1 0 0 0 0,0 1 0 0 0,0-1 0 0 0,0 0 0 0 0,-1 0 0 0 0,1 1 0 0 0,0-1 0 0 0,0 0 0 0 0,0 1 0 0 0,0-1 0 0 0,0 0 0 0 0,0 1 0 0 0,0-1 0 0 0,0 0 0 0 0,0 1 0 0 0,0-1 0 0 0,0 0 0 0 0,0 1 0 0 0,0-1 0 0 0,0 1 0 0 0,0-1 0 0 0,0 0 0 0 0,0 1 0 0 0,0-1 0 0 0,0 0 0 0 0,0 1 0 0 0,0-1 0 0 0,1 0 0 0 0,-1 0 0 0 0,0 1 0 0 0,0-1 0 0 0,0 0 0 0 0,1 1 0 0 0,-1-1 0 0 0,0 0 0 0 0,0 0 0 0 0,1 0 0 0 0,-1 1 0 0 0,0-1 0 0 0,1 0 0 0 0,-1 0 0 0 0,0 0 0 0 0,1 0 0 0 0,-1 1 0 0 0,1-1 0 0 0,-1 0 0 0 0,6 4 0 0 0,-1-1 0 0 0,1 1 0 0 0,11 4 0 0 0,-13-6 0 0 0,1 0 0 0 0,0 0 0 0 0,-1 0 0 0 0,1 1 0 0 0,-1 0 0 0 0,0 0 0 0 0,6 6 0 0 0,-2 0 0 0 0,-1 1 0 0 0,0 0 0 0 0,-1 0 0 0 0,0 1 0 0 0,0-1 0 0 0,-1 1 0 0 0,5 16 0 0 0,-3-4 0 0 0,-1-1 0 0 0,5 45 0 0 0,-7-35 111 0 0,-1 0 0 0 0,-2 1-1 0 0,-4 49 1 0 0,3-78-3 0 0,-1 0 0 0 0,0 0-1 0 0,0 0 1 0 0,0 0 0 0 0,-1 0 0 0 0,1-1 0 0 0,-1 1 0 0 0,0 0-1 0 0,0-1 1 0 0,0 1 0 0 0,-1-1 0 0 0,1 0 0 0 0,-6 5 0 0 0,3-3-82 0 0,0-2 0 0 0,0 1 0 0 0,0 0 1 0 0,0-1-1 0 0,-1 0 0 0 0,1 0 0 0 0,-1-1 1 0 0,-7 3-1 0 0,-5 0-50 0 0,1-1 1 0 0,-2-1 0 0 0,1-1-1 0 0,0 0 1 0 0,-21-1-1 0 0,22-2-422 0 0,-1 1 1 0 0,1-2-1 0 0,-19-4 1 0 0,34 6-155 0 0,-6-1 435 0 0,5 0-5898 0 0,3 1-375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5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2759 0 0,'0'0'0'0'0,"0"0"112"0"0,0 0-32 0 0,0 0 16 0 0,-13 5-96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54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10135 0 0,'0'0'231'0'0,"0"0"29"0"0,0 0 19 0 0,1 1 37 0 0,8 14 624 0 0,-8-14-430 0 0,-1-1-67 0 0,0 0-222 0 0,0 0 166 0 0,0 0 101 0 0,0 0 21 0 0,-1 2 3 0 0,0 0-389 0 0,0-1-1 0 0,1 0 0 0 0,-1 0 0 0 0,0 0 0 0 0,1 0 1 0 0,-1 0-1 0 0,0 0 0 0 0,0 0 0 0 0,0 0 1 0 0,0 0-1 0 0,0 0 0 0 0,0-1 0 0 0,0 1 0 0 0,0 0 1 0 0,0-1-1 0 0,0 1 0 0 0,-2 0 0 0 0,2 0 265 0 0,1-1 101 0 0,0 0 21 0 0,0 0-66 0 0,2 0-294 0 0,5 3-61 0 0,-5-3 283 0 0,-2 0 117 0 0,0 0 21 0 0,0 0-66 0 0,0 0-222 0 0,0 0 166 0 0,0 0 101 0 0,0 0 21 0 0,0 0-66 0 0,0 0-358 0 0,11 9-881 0 0,1-3-1110 0 0,0-1-5600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5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11975 0 0,'0'0'547'0'0,"0"0"-11"0"0,0 0-271 0 0,0 0 133 0 0,0 0 91 0 0,1 1 20 0 0,23 30 219 0 0,32 54 0 0 0,-45-66-488 0 0,-1 1 0 0 0,-1 0 0 0 0,-1 1 0 0 0,8 30 0 0 0,-12-32-382 0 0,0-1 0 0 0,-2 1-1 0 0,0 0 1 0 0,-1 0 0 0 0,0 0 0 0 0,-4 27-1 0 0,2-38 85 0 0,-1 1-1 0 0,1-1 0 0 0,-1 1 1 0 0,-1-1-1 0 0,0 0 1 0 0,0 0-1 0 0,-1 0 1 0 0,1 0-1 0 0,-2 0 0 0 0,1-1 1 0 0,-1 0-1 0 0,0 0 1 0 0,-1 0-1 0 0,0-1 0 0 0,0 1 1 0 0,-8 6-1 0 0,8-9 59 0 0,0 0 0 0 0,0-1 0 0 0,0 1 0 0 0,-11 3 0 0 0,15-6 0 0 0,-1 0 0 0 0,1 0 0 0 0,-1 0 0 0 0,0-1 0 0 0,0 1 0 0 0,1-1 0 0 0,-1 1 0 0 0,0-1 0 0 0,0 0 0 0 0,1 0 0 0 0,-1-1 0 0 0,0 1 0 0 0,0 0 0 0 0,-3-2 0 0 0,6 2-39 0 0,-1-1-1 0 0,0 1 1 0 0,0-1-1 0 0,0 1 1 0 0,1-1-1 0 0,-1 0 1 0 0,0 1-1 0 0,1-1 0 0 0,-1 0 1 0 0,0 1-1 0 0,1-1 1 0 0,-1 0-1 0 0,1 0 1 0 0,-1 1-1 0 0,1-1 1 0 0,0 0-1 0 0,-1 0 1 0 0,1 0-1 0 0,0 0 1 0 0,-1 0-1 0 0,1 0 0 0 0,0 0 1 0 0,0 0-1 0 0,0 1 1 0 0,0-3-1 0 0,1-9-5100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5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41 2759 0 0,'20'-6'86'0'0,"-1"0"-1"0"0,1 1 0 0 0,0 2 1 0 0,22-2-1 0 0,-36 4 320 0 0,0 0 1 0 0,0 0-1 0 0,8-3 1 0 0,-9 2 219 0 0,0 1 1 0 0,0-1-1 0 0,0 1 1 0 0,7 0-1 0 0,-11 1 399 0 0,-1 0 0 0 0,0 0-69 0 0,0 0-290 0 0,6 0-46 0 0,-6 0-566 0 0,0-1-1 0 0,0 1 0 0 0,0 0 1 0 0,0 0-1 0 0,1 0 0 0 0,-1 0 1 0 0,0 0-1 0 0,0 0 0 0 0,0 0 1 0 0,0 0-1 0 0,0 0 0 0 0,0 0 1 0 0,0 0-1 0 0,0 0 0 0 0,0 0 1 0 0,0 0-1 0 0,0 0 0 0 0,1 0 1 0 0,-1 0-1 0 0,0 0 0 0 0,0 0 1 0 0,0 0-1 0 0,0 0 0 0 0,0 0 1 0 0,0 0-1 0 0,0 0 0 0 0,0 0 1 0 0,0 0-1 0 0,0 0 0 0 0,1 0 1 0 0,-1 0-1 0 0,0 0 0 0 0,0 0 1 0 0,0 0-1 0 0,0 0 0 0 0,0 0 1 0 0,0 0-1 0 0,0 0 0 0 0,0 0 1 0 0,0 1-1 0 0,0-1 0 0 0,0 0 1 0 0,0 0-1 0 0,0 0 0 0 0,0 0 1 0 0,0 0-1 0 0,1 0 0 0 0,-1 0 1 0 0,0 0-1 0 0,0 0 0 0 0,0 0 1 0 0,0 0-1 0 0,0 1 0 0 0,0-1 1 0 0,0 0-1 0 0,0 0 0 0 0,0 0 1 0 0,0 0-1 0 0,-22 17 434 0 0,-1 0-1 0 0,-46 24 1 0 0,-5-3-283 0 0,2 4 0 0 0,-116 89-1 0 0,181-126-202 0 0,0 1 0 0 0,1 0 0 0 0,0 1 0 0 0,0-1 0 0 0,-8 13 0 0 0,11-9 0 0 0,4-8 39 0 0,0-1 0 0 0,0 1-1 0 0,-1 0 1 0 0,1 0-1 0 0,0-1 1 0 0,1 1 0 0 0,-1-1-1 0 0,0 1 1 0 0,0-1 0 0 0,1 1-1 0 0,-1-1 1 0 0,1 0 0 0 0,-1 1-1 0 0,1-1 1 0 0,-1 0-1 0 0,1 0 1 0 0,0 0 0 0 0,0 0-1 0 0,-1-1 1 0 0,5 2 0 0 0,4 2 307 0 0,0-1 1 0 0,15 2-1 0 0,-22-4-314 0 0,42 5 50 0 0,0-2 0 0 0,64-2 1 0 0,12 1-400 0 0,-97-1-213 0 0,1 1-1 0 0,45 12 1 0 0,-60-12 468 0 0,0 0 28 0 0,1 0 0 0 0,10 5 0 0 0,-19-7 34 0 0,1 0 0 0 0,-1 0 0 0 0,0 1 0 0 0,0-1 0 0 0,1 1-1 0 0,-1-1 1 0 0,0 1 0 0 0,0 0 0 0 0,0 0 0 0 0,-1 0 0 0 0,1 0 0 0 0,0 0 0 0 0,-1 0-1 0 0,2 3 1 0 0,-3-4 0 0 0,1 1 0 0 0,-1-1 0 0 0,0 1 0 0 0,0-1 0 0 0,0 1 0 0 0,0-1 0 0 0,0 1 0 0 0,0-1 0 0 0,0 1 0 0 0,0-1 0 0 0,0 1 0 0 0,-1-1 0 0 0,1 0 0 0 0,0 1 0 0 0,-1-1 0 0 0,0 1 0 0 0,1-1 0 0 0,-1 0 0 0 0,0 1 0 0 0,1-1 0 0 0,-1 0 0 0 0,0 0 0 0 0,0 0 0 0 0,0 0 0 0 0,0 0 0 0 0,0 0 0 0 0,-1 0 0 0 0,-1 2 0 0 0,-4 2 0 0 0,0 0 0 0 0,-1 0 0 0 0,-11 6 0 0 0,-16 5 0 0 0,-1 0 0 0 0,-48 12 0 0 0,-80 14 0 0 0,122-33 0 0 0,-54 5 0 0 0,78-14-72 0 0,16 0-298 0 0,2 0-118 0 0,13-1-670 0 0,48-5-3059 0 0,-35 2 2682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56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 10135 0 0,'10'-4'1079'0'0,"11"4"-1062"0"0,-10 1-17 0 0,-2 1 72 0 0,-8-1 59 0 0,0-1 0 0 0,0 0 0 0 0,0 1 0 0 0,0-1 0 0 0,0 1 0 0 0,0 0 0 0 0,0-1 0 0 0,0 1 0 0 0,-1 0 0 0 0,1-1 0 0 0,0 1 0 0 0,0 0 0 0 0,-1 0 0 0 0,1 0 0 0 0,0 0 0 0 0,-1-1 0 0 0,1 1 0 0 0,-1 0 0 0 0,1 0 0 0 0,-1 0 0 0 0,0 1 0 0 0,1-1 0 0 0,-1 0 0 0 0,0 0 0 0 0,0 0 0 0 0,1 0 0 0 0,-1 0 0 0 0,0 0 0 0 0,0 0 0 0 0,0 0 0 0 0,-1 0 0 0 0,1 2 0 0 0,-1 4-225 0 0,-1-1 1 0 0,0 1-1 0 0,0-1 0 0 0,-4 9 0 0 0,2-4 707 0 0,-15 40 702 0 0,9-28-730 0 0,1 0-1 0 0,2 1 1 0 0,-10 48-1 0 0,17-70-562 0 0,0 0-1 0 0,0 1 1 0 0,-1-1-1 0 0,1 0 1 0 0,0 0-1 0 0,1 0 1 0 0,-1 0 0 0 0,0 0-1 0 0,1 1 1 0 0,-1-1-1 0 0,1 0 1 0 0,-1 0-1 0 0,1 0 1 0 0,0 0-1 0 0,0 0 1 0 0,0 0 0 0 0,0 0-1 0 0,0-1 1 0 0,1 1-1 0 0,-1 0 1 0 0,1-1-1 0 0,-1 1 1 0 0,1 0-1 0 0,-1-1 1 0 0,1 0 0 0 0,0 1-1 0 0,0-1 1 0 0,-1 0-1 0 0,1 0 1 0 0,0 0-1 0 0,0 0 1 0 0,0 0-1 0 0,3 0 1 0 0,1 0 88 0 0,-1 0-1 0 0,1 0 1 0 0,0-1-1 0 0,-1 1 1 0 0,1-1 0 0 0,0-1-1 0 0,0 1 1 0 0,-1-1-1 0 0,1 0 1 0 0,0 0 0 0 0,8-3-1 0 0,2-3-109 0 0,0 0 0 0 0,0 0 0 0 0,-1-1 0 0 0,0-1 0 0 0,25-20 0 0 0,-30 21 0 0 0,0-1 0 0 0,-1 0 0 0 0,0-1 0 0 0,0 0 0 0 0,-1 0 0 0 0,0-1 0 0 0,-1 0 0 0 0,8-16 0 0 0,-14 24 2 0 0,1-1-1 0 0,-1 0 1 0 0,1 1-1 0 0,-1-1 1 0 0,-1 0-1 0 0,1 0 0 0 0,0 0 1 0 0,-1 0-1 0 0,0 0 1 0 0,0 0-1 0 0,0 0 1 0 0,0 0-1 0 0,-1 0 1 0 0,0 0-1 0 0,1 0 1 0 0,-1 0-1 0 0,-1 0 1 0 0,1 1-1 0 0,-1-1 1 0 0,1 0-1 0 0,-1 1 0 0 0,0-1 1 0 0,-3-3-1 0 0,1 2-34 0 0,-1-1-1 0 0,0 1 1 0 0,0 0-1 0 0,0 1 0 0 0,0-1 1 0 0,-1 1-1 0 0,0 0 1 0 0,0 1-1 0 0,0-1 1 0 0,0 1-1 0 0,0 0 0 0 0,-10-3 1 0 0,3 2-126 0 0,0 1 0 0 0,0 0 0 0 0,0 1 0 0 0,0 0 0 0 0,0 1-1 0 0,-1 0 1 0 0,1 1 0 0 0,0 1 0 0 0,-23 3 0 0 0,27-2-1134 0 0,-1 0 0 0 0,1-1-1 0 0,-1 0 1 0 0,-18-1 0 0 0,28 0-4321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5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4 2759 0 0,'0'0'126'0'0,"0"0"204"0"0,0 0 780 0 0,-7-2 1862 0 0,5 2-2717 0 0,0-1 1 0 0,0 1 0 0 0,1 0-1 0 0,-1 0 1 0 0,0-1 0 0 0,0 2-1 0 0,1-1 1 0 0,-1 0-1 0 0,0 0 1 0 0,0 0 0 0 0,1 1-1 0 0,-1-1 1 0 0,0 1 0 0 0,1-1-1 0 0,-1 1 1 0 0,1 0 0 0 0,-1 0-1 0 0,-2 1 1 0 0,2 0-69 0 0,0 0 1 0 0,0 0-1 0 0,0 0 0 0 0,1 0 1 0 0,-1 0-1 0 0,1 0 1 0 0,-1 0-1 0 0,1 1 1 0 0,0-1-1 0 0,0 1 0 0 0,-1 2 1 0 0,-1 4 75 0 0,1 0 1 0 0,0-1-1 0 0,1 1 1 0 0,0 1-1 0 0,0-1 1 0 0,1 10-1 0 0,-1 165 883 0 0,-2-143-841 0 0,-2 1-1 0 0,-15 56 0 0 0,12-70-41 0 0,-2 0 0 0 0,0 0 1 0 0,-2-1-1 0 0,-16 25 0 0 0,4-13-1054 0 0,-53 67-1 0 0,61-93-2664 0 0,16-13 2432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5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23 426 10135 0 0,'0'0'231'0'0,"0"0"29"0"0,0 0 19 0 0,-5-6 7 0 0,3 4-191 0 0,0 0 0 0 0,0 0 1 0 0,0-1-1 0 0,1 1 0 0 0,-1 0 0 0 0,1-1 0 0 0,-1 1 0 0 0,1-1 0 0 0,0 0 0 0 0,-1-2 0 0 0,2 3 45 0 0,0 0 0 0 0,0-1 1 0 0,0 1-1 0 0,1 0 0 0 0,-1 0 0 0 0,1 0 0 0 0,-1 0 0 0 0,1 0 1 0 0,1-4-1 0 0,-1 3-84 0 0,3-8 389 0 0,2 1-1 0 0,-1-1 0 0 0,1 1 0 0 0,15-19 1 0 0,3-6 405 0 0,-9 12-728 0 0,2 1-1 0 0,1 1 1 0 0,1 0 0 0 0,30-26-1 0 0,-30 32-121 0 0,0 0 0 0 0,1 2 0 0 0,1 0 0 0 0,0 1 0 0 0,1 1 0 0 0,0 1 0 0 0,0 1 0 0 0,31-8 0 0 0,-38 14 0 0 0,-1 1 0 0 0,1 1 0 0 0,-1 0 0 0 0,1 0 0 0 0,0 2 0 0 0,-1 0 0 0 0,1 0 0 0 0,24 7 0 0 0,-4 1 0 0 0,-1 2 0 0 0,45 21 0 0 0,-71-28 0 0 0,-1-1 0 0 0,1 1 0 0 0,-1 1 0 0 0,-1-1 0 0 0,1 1 0 0 0,-1 1 0 0 0,1-1 0 0 0,-1 1 0 0 0,-1 0 0 0 0,9 12 0 0 0,-12-15 0 0 0,0 0 0 0 0,0 0 0 0 0,-1 0 0 0 0,1 0 0 0 0,-1 0 0 0 0,0 1 0 0 0,0-1 0 0 0,0 0 0 0 0,0 1 0 0 0,0-1 0 0 0,-1 1 0 0 0,0-1 0 0 0,0 1 0 0 0,0 0 0 0 0,0-1 0 0 0,0 1 0 0 0,-1-1 0 0 0,1 1 0 0 0,-1-1 0 0 0,0 1 0 0 0,0-1 0 0 0,0 0 0 0 0,-1 0 0 0 0,1 1 0 0 0,-1-1 0 0 0,0 0 0 0 0,-2 3 0 0 0,-5 5 128 0 0,0 0 0 0 0,0-1 0 0 0,-1-1 0 0 0,-1 1 0 0 0,1-2 0 0 0,-1 0 0 0 0,-22 12 0 0 0,0-2 384 0 0,-57 21 0 0 0,2-8-512 0 0,-108 23 0 0 0,146-42-83 0 0,-30 8-97 0 0,25-13-2942 0 0,42-7-978 0 0,3-2-1063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57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15663 0 0,'0'0'356'0'0,"0"0"50"0"0,0 0 20 0 0,0 0-42 0 0,-2 1-250 0 0,-15 17-266 0 0,-2-1 1 0 0,-27 20 0 0 0,-92 50-1059 0 0,126-81 1526 0 0,0 1 1 0 0,0 0 0 0 0,0 1 0 0 0,1 0-1 0 0,1 0 1 0 0,-1 2 0 0 0,2-1-1 0 0,-16 19 1 0 0,-83 135 324 0 0,85-122-678 0 0,1 1-1 0 0,-18 51 0 0 0,35-80 18 0 0,1 0 0 0 0,0 0 0 0 0,1 0 0 0 0,1 1 0 0 0,0-1 0 0 0,1 1 0 0 0,0 0 0 0 0,1 0 0 0 0,1-1 0 0 0,0 1 0 0 0,4 19 0 0 0,-4-29-9 0 0,0-1-1 0 0,0 1 0 0 0,1-1 1 0 0,-1 1-1 0 0,1-1 1 0 0,0 0-1 0 0,0 1 0 0 0,0-1 1 0 0,0 0-1 0 0,0 0 0 0 0,1-1 1 0 0,-1 1-1 0 0,1 0 1 0 0,0-1-1 0 0,0 1 0 0 0,0-1 1 0 0,0 0-1 0 0,0 0 1 0 0,0 0-1 0 0,1-1 0 0 0,-1 1 1 0 0,1-1-1 0 0,-1 0 0 0 0,1 0 1 0 0,6 1-1 0 0,-1 0-385 0 0,0-2 0 0 0,0 1-1 0 0,0-1 1 0 0,0-1 0 0 0,0 0 0 0 0,0 0-1 0 0,0 0 1 0 0,0-1 0 0 0,12-5 0 0 0,12-5-1139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8:11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15663 0 0,'0'0'356'0'0,"0"0"50"0"0,0 0 20 0 0,0 0-42 0 0,-2 2-250 0 0,-11 20 284 0 0,0 1 1 0 0,1 1-1 0 0,2 0 1 0 0,-12 37-1 0 0,-2 4-456 0 0,-38 86 38 0 0,40-106 0 0 0,-2-1 0 0 0,-56 79 0 0 0,78-121 0 0 0,-51 66-1880 0 0,39-51 1768 0 0,8-8-165 0 0,5-7-1160 0 0,1-2-491 0 0,0 0-96 0 0,0 0-22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0:5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6447 0 0,'0'0'298'0'0,"0"0"-10"0"0,0 0-50 0 0,0 0 493 0 0,0 0 238 0 0,0 0 45 0 0,0 0-61 0 0,0 0-288 0 0,0 0-121 0 0,0 0-28 0 0,0 0-72 0 0,0 0-217 0 0,0 0 161 0 0,0 0 100 0 0,-1 1 21 0 0,-9 15-117 0 0,0 0 0 0 0,2 0-1 0 0,-1 1 1 0 0,2 0 0 0 0,-7 25-1 0 0,0-4-85 0 0,4-11-327 0 0,-12 31-406 0 0,-43 83-1 0 0,54-119-592 0 0,10-21 508 0 0,1-1 0 0 0,0 0-853 0 0,0 0-3414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00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80 8287 0 0,'-1'2'191'0'0,"-13"20"3"0"0,-1-1 1 0 0,-19 18-1 0 0,12-11-104 0 0,14-20-90 0 0,1-4 76 0 0,5-4 312 0 0,2 0 110 0 0,0 0 12 0 0,0 0 2 0 0,0 0 0 0 0,4-7 512 0 0,12-42-416 0 0,-15 46-607 0 0,0-11 45 0 0,-1 9-21 0 0,0 3 63 0 0,1 1-1 0 0,0 0 0 0 0,-1-1 1 0 0,1 1-1 0 0,0 0 0 0 0,0-1 1 0 0,0 1-1 0 0,0 0 0 0 0,0 0 1 0 0,0 0-1 0 0,0 0 0 0 0,1 0 1 0 0,0-1-1 0 0,0 1 58 0 0,6-5-50 0 0,0 1-1 0 0,0 0 1 0 0,0 0-1 0 0,1 1 1 0 0,0 0-1 0 0,12-4 1 0 0,59-12-185 0 0,-42 11 198 0 0,114-23 934 0 0,-125 28-808 0 0,0 1-1 0 0,0 2 1 0 0,46 3-1 0 0,-65-2-233 0 0,0 2 0 0 0,0-1 0 0 0,0 1 0 0 0,0 0 0 0 0,0 1 0 0 0,-1 0 0 0 0,1 0 0 0 0,-1 1 0 0 0,9 5 0 0 0,-14-7 0 0 0,1-1 0 0 0,-1 1 0 0 0,0-1 0 0 0,0 1 0 0 0,0 0 0 0 0,-1 0 0 0 0,1 0 0 0 0,0 0 0 0 0,-1 0 0 0 0,1 1 0 0 0,-1-1 0 0 0,0 0 0 0 0,1 1 0 0 0,-1-1 0 0 0,-1 1 0 0 0,1-1 0 0 0,0 1 0 0 0,0 0 0 0 0,-1-1 0 0 0,0 1 0 0 0,1-1 0 0 0,-1 1 0 0 0,0 0 0 0 0,0 0 0 0 0,-1-1 0 0 0,1 1 0 0 0,0-1 0 0 0,-1 1 0 0 0,0 0 0 0 0,0-1 0 0 0,-1 5 0 0 0,-2 2 0 0 0,-1 0 0 0 0,0-1 0 0 0,0 1 0 0 0,-1-1 0 0 0,0 0 0 0 0,-1 0 0 0 0,1-1 0 0 0,-2 0 0 0 0,-12 11 0 0 0,-9 3 0 0 0,-43 24 0 0 0,50-32 0 0 0,14-8 0 0 0,-38 23 0 0 0,-1-2 0 0 0,-60 24 0 0 0,-49 14 0 0 0,110-45 0 0 0,46-19 0 0 0,0 0 0 0 0,0 0 0 0 0,0 0 0 0 0,0 0 0 0 0,0 0 0 0 0,0 0 0 0 0,0 0 0 0 0,0 0 0 0 0,0 0 0 0 0,-1-1 0 0 0,1 1 0 0 0,0 0 0 0 0,0 0 0 0 0,0 0 0 0 0,0 0 0 0 0,0 0 0 0 0,0 0 0 0 0,0 0 0 0 0,0 0 0 0 0,0 0 0 0 0,0 0 0 0 0,0 0 0 0 0,0 0 0 0 0,0 0 0 0 0,0 0 0 0 0,0 0 0 0 0,0 0 0 0 0,0 0 0 0 0,0 0 0 0 0,-1 0 0 0 0,1-1 0 0 0,0 1 0 0 0,0 0 0 0 0,0 0 0 0 0,0 0 0 0 0,0 0 0 0 0,0 0 0 0 0,0 0 0 0 0,0 0 0 0 0,0 0 0 0 0,0 0 0 0 0,0 0 0 0 0,0 0 0 0 0,-1 0 0 0 0,1 1 0 0 0,0-1 0 0 0,0 0 0 0 0,0 0 0 0 0,0 0 0 0 0,0 0 0 0 0,0 0 0 0 0,0 0 0 0 0,0 0 0 0 0,0 0 0 0 0,0 0 0 0 0,0 0 0 0 0,0 0 0 0 0,0 0 0 0 0,0 0 0 0 0,0 0 0 0 0,0 0 0 0 0,0 0 0 0 0,-1 0 0 0 0,1 0 0 0 0,0 0 0 0 0,0 1 0 0 0,6-7 0 0 0,10-7 0 0 0,3 1 0 0 0,0 1 0 0 0,1 1 0 0 0,0 1 0 0 0,1 1 0 0 0,30-9 0 0 0,-39 14 0 0 0,0-2 0 0 0,1 2 0 0 0,-1 0 0 0 0,1 1 0 0 0,-1 0 0 0 0,1 0 0 0 0,22 2 0 0 0,-31 0 0 0 0,1 0 0 0 0,-1 1 0 0 0,1 0 0 0 0,-1 0 0 0 0,1 0 0 0 0,-1 1 0 0 0,0-1 0 0 0,1 1 0 0 0,-1 0 0 0 0,0 0 0 0 0,0 1 0 0 0,0-1 0 0 0,-1 1 0 0 0,1 0 0 0 0,-1 0 0 0 0,1 0 0 0 0,-1 0 0 0 0,0 0 0 0 0,0 1 0 0 0,0 0 0 0 0,-1-1 0 0 0,3 5 0 0 0,11 28 0 0 0,-13-27 0 0 0,1 0 0 0 0,0 0 0 0 0,9 15 0 0 0,-2-12 0 0 0,-7-10 0 0 0,-1-2 0 0 0,2 2 0 0 0,-1 1 0 0 0,1-2 0 0 0,0 1 0 0 0,0 0 0 0 0,0-1 0 0 0,0 0 0 0 0,6 1 0 0 0,-3-1 0 0 0,0 3 72 0 0,-8-3-20 0 0,0 0-1 0 0,1 0 1 0 0,-1 0-1 0 0,0 0 1 0 0,0 0-1 0 0,0 0 1 0 0,0 0 0 0 0,0 0-1 0 0,0 0 1 0 0,0 0-1 0 0,0 0 1 0 0,0 0-1 0 0,0 0 1 0 0,0 0-1 0 0,-1 0 1 0 0,1 0-1 0 0,0 0 1 0 0,-1 0-1 0 0,1-1 1 0 0,-1 1 0 0 0,1 0-1 0 0,-1 0 1 0 0,1 0-1 0 0,-1 0 1 0 0,-1 0-1 0 0,-17 22 583 0 0,18-23-648 0 0,-9 10 18 0 0,-1-1-1 0 0,-1 0 1 0 0,1-1-1 0 0,-14 8 1 0 0,-53 22-6 0 0,38-21-396 0 0,-1-2-1 0 0,-1-1 1 0 0,0-3 0 0 0,-82 12-1 0 0,109-21 399 0 0,-30-1 0 0 0,40-1 0 0 0,0-1 0 0 0,-1 0 0 0 0,1 0 0 0 0,0 0 0 0 0,0 0 0 0 0,-1-1 0 0 0,1 1 0 0 0,-9-6 0 0 0,12 6 0 0 0,1 0 0 0 0,0 1 0 0 0,0-1 0 0 0,0 1 0 0 0,0-1 0 0 0,1 0 0 0 0,-1 1 0 0 0,0-1 0 0 0,0 0 0 0 0,1 0 0 0 0,-1 1 0 0 0,1-1 0 0 0,-1 0 0 0 0,0 0 0 0 0,1 0 0 0 0,0 0 0 0 0,-1 0 0 0 0,1 0 0 0 0,-1 0 0 0 0,1 0 0 0 0,0 0 0 0 0,0 0 0 0 0,0-1 0 0 0,-1 2-45 0 0,1-1 1 0 0,0 1-1 0 0,0 0 0 0 0,0 0 0 0 0,0-1 1 0 0,0 1-1 0 0,0 0 0 0 0,0 0 0 0 0,0-1 1 0 0,0 1-1 0 0,0 0 0 0 0,0 0 0 0 0,0-1 0 0 0,0 1 1 0 0,0 0-1 0 0,1 0 0 0 0,-1-1 0 0 0,0 1 1 0 0,0 0-1 0 0,0 0 0 0 0,0-1 0 0 0,0 1 1 0 0,0 0-1 0 0,1 0 0 0 0,-1-1 0 0 0,10-3-5775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0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40 642 10135 0 0,'0'0'231'0'0,"-1"2"29"0"0,-2 3-165 0 0,0 1 0 0 0,0 0-1 0 0,0-1 1 0 0,-1 1 0 0 0,-5 5 0 0 0,-3 5-21 0 0,11-14 319 0 0,1-2 106 0 0,0 0 11 0 0,0 0 70 0 0,0 0 286 0 0,2-3-571 0 0,0 0 0 0 0,1 0 0 0 0,-1 0 0 0 0,0 0 0 0 0,-1 0 0 0 0,1 0 0 0 0,2-6 0 0 0,5-12 579 0 0,70-117-874 0 0,-60 109 0 0 0,95-142 0 0 0,-103 157-14 0 0,101-125-1008 0 0,-94 118 839 0 0,2 1 0 0 0,1 1 0 0 0,0 1-1 0 0,33-21 1 0 0,-42 32 266 0 0,0 0-1 0 0,0 1 1 0 0,26-9-1 0 0,-33 14 35 0 0,0-1-1 0 0,0 1 1 0 0,0 0-1 0 0,0 0 0 0 0,0 1 1 0 0,0-1-1 0 0,0 1 1 0 0,0 0-1 0 0,0 1 1 0 0,0-1-1 0 0,0 1 0 0 0,0 0 1 0 0,9 3-1 0 0,-12-3-115 0 0,0 0 0 0 0,0 0 0 0 0,0 0 0 0 0,-1 0 0 0 0,1 1 0 0 0,0-1 0 0 0,-1 0 0 0 0,1 1 0 0 0,-1-1 0 0 0,0 1 0 0 0,1 0 0 0 0,-1-1 0 0 0,0 1 0 0 0,0 0 0 0 0,2 4 0 0 0,-2-2 0 0 0,1 0-1 0 0,-1 1 1 0 0,0-1 0 0 0,0 1-1 0 0,-1 0 1 0 0,1 8-1 0 0,-2 1-1 0 0,0 0 0 0 0,-1-1 0 0 0,-7 27 0 0 0,-37 83 1 0 0,22-64 0 0 0,-17 38 0 0 0,-21 63 0 0 0,44-98-133 0 0,18-61-49 0 0,0 1 0 0 0,-1-1 0 0 0,1 0 0 0 0,-1 0-1 0 0,1 0 1 0 0,-1 0 0 0 0,1 0 0 0 0,-1 0 0 0 0,0 0 0 0 0,1 0 0 0 0,-3 1 0 0 0,0 2-1112 0 0,-2 3-3822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0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11975 0 0,'0'0'547'0'0,"0"0"-11"0"0,0 2-344 0 0,1 0-117 0 0,-1 0 0 0 0,1 1 0 0 0,-1-1 0 0 0,0 1 0 0 0,0-1 0 0 0,0 1 0 0 0,-1-1 0 0 0,1 1 0 0 0,0-1 0 0 0,-1 1 0 0 0,0-1 0 0 0,1 0 0 0 0,-1 1 0 0 0,0-1 0 0 0,0 0 0 0 0,0 0 0 0 0,-1 0 0 0 0,1 0 0 0 0,-1 0 0 0 0,1 0 0 0 0,-3 2 0 0 0,-5 7 673 0 0,-1-1 0 0 0,-17 14 0 0 0,13-13-541 0 0,0 1-207 0 0,-2-1 0 0 0,1 0 0 0 0,-1-1 0 0 0,-1-1 0 0 0,-30 12 0 0 0,41-18 86 0 0,0 1 0 0 0,0-1 0 0 0,0 1 0 0 0,0 0 0 0 0,1 0 0 0 0,-1 1 0 0 0,1-1 0 0 0,0 1 0 0 0,1 0 0 0 0,-1 1-1 0 0,-5 8 1 0 0,-4 8 435 0 0,-17 38-1 0 0,31-59-520 0 0,-6 12 0 0 0,0 0 0 0 0,2 0 0 0 0,0 0 0 0 0,0 1 0 0 0,1 0 0 0 0,1-1 0 0 0,0 1 0 0 0,1 18 0 0 0,0-11 0 0 0,0-14 0 0 0,0-1 0 0 0,1 0 0 0 0,0 1 0 0 0,1-1 0 0 0,1 12 0 0 0,-1-17 0 0 0,-1 1 0 0 0,1-1 0 0 0,0 1 0 0 0,-1 0 0 0 0,1-1 0 0 0,0 0 0 0 0,0 1 0 0 0,0-1 0 0 0,0 1 0 0 0,0-1 0 0 0,0 0 0 0 0,0 0 0 0 0,1 0 0 0 0,-1 0 0 0 0,0 0 0 0 0,1 0 0 0 0,-1 0 0 0 0,1 0 0 0 0,-1 0 0 0 0,1-1 0 0 0,-1 1 0 0 0,1-1 0 0 0,0 1 0 0 0,-1-1 0 0 0,1 1 0 0 0,0-1 0 0 0,1 0 0 0 0,8 1 0 0 0,1-1 0 0 0,-1 0 0 0 0,0-1 0 0 0,1 0 0 0 0,-1 0 0 0 0,0-2 0 0 0,15-4 0 0 0,75-31 0 0 0,-97 37 0 0 0,26-13-2493 0 0,39-25 0 0 0,-48 25-2961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0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13823 0 0,'0'0'630'0'0,"0"2"-13"0"0,-2 11-592 0 0,1 0 0 0 0,1 0 0 0 0,0 1 0 0 0,0-1 0 0 0,2 0 0 0 0,-1 0-1 0 0,2 0 1 0 0,0 0 0 0 0,8 24 0 0 0,-2-14 18 0 0,0 0 426 0 0,1 0-1 0 0,17 31 0 0 0,-4-16-201 0 0,-15-22-199 0 0,1-1 0 0 0,1 0 1 0 0,0 0-1 0 0,17 17 0 0 0,0-8 163 0 0,45 32 0 0 0,-44-37 109 0 0,-2 2 0 0 0,33 32 0 0 0,-52-45-293 0 0,0 0 0 0 0,-1 0 0 0 0,1 0 0 0 0,-1 1 1 0 0,-1 0-1 0 0,0 1 0 0 0,0-1 0 0 0,-1 1 1 0 0,0 0-1 0 0,-1 0 0 0 0,4 17 0 0 0,-6-16-32 0 0,0-1 0 0 0,-1 1 1 0 0,0-1-1 0 0,-1 1 0 0 0,0-1 0 0 0,0 1 0 0 0,-1-1 0 0 0,-1 0 0 0 0,0 0 1 0 0,0 0-1 0 0,-1 0 0 0 0,0 0 0 0 0,-1-1 0 0 0,0 0 0 0 0,-10 15 0 0 0,-7 5 379 0 0,-1-1-1 0 0,-1 0 0 0 0,-32 26 0 0 0,-189 152-5391 0 0,235-198 4435 0 0,-18 14-5235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02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11975 0 0,'0'0'267'0'0,"0"0"42"0"0,0 0 17 0 0,0 0-28 0 0,2 0-196 0 0,3 0 81 0 0,0 1 1 0 0,-1-1 0 0 0,1 0 0 0 0,0-1 0 0 0,-1 1 0 0 0,1-1 0 0 0,0 0 0 0 0,-1 0-1 0 0,8-3 1 0 0,29-8 971 0 0,45-6-1 0 0,-5 2-273 0 0,-26 1 7 0 0,-31 7-842 0 0,1 2 0 0 0,0 1 0 0 0,0 0 0 0 0,32 0 0 0 0,-45 8 3 0 0,-1 0-4300 0 0,-11-3 2717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0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13823 0 0,'0'0'630'0'0,"0"0"-13"0"0,2 0-393 0 0,50-18 950 0 0,1 3-1 0 0,102-15 1 0 0,-103 23-63 0 0,87 1 0 0 0,-124 7-2580 0 0,0 0 1 0 0,26 6-1 0 0,-33-5 445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0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50 6447 0 0,'0'0'142'0'0,"-2"1"22"0"0,-6 1-63 0 0,0-1 0 0 0,0 1 0 0 0,0-1 0 0 0,-13-1 0 0 0,14 0 388 0 0,1 0 0 0 0,-1 1 0 0 0,0-1 0 0 0,1 1 0 0 0,-1 1 0 0 0,0-1 0 0 0,1 1 0 0 0,-1 0-1 0 0,-6 4 1 0 0,-21 14 1563 0 0,33-19-1540 0 0,1-1-68 0 0,0 0-217 0 0,3 0 161 0 0,11 1 11 0 0,0-1 0 0 0,1 0-1 0 0,25-4 1 0 0,47-14-347 0 0,-51 10 349 0 0,73-19 1011 0 0,33-7-1219 0 0,-135 33-193 0 0,0 0 0 0 0,1 1 0 0 0,-1 0 0 0 0,0 0 0 0 0,0 0 0 0 0,11 3 0 0 0,-16-3 0 0 0,0 1 0 0 0,-1-1 0 0 0,1 1 0 0 0,-1-1 0 0 0,1 1 0 0 0,-1 0 0 0 0,1 0 0 0 0,-1 0 0 0 0,1 0 0 0 0,-1 0 0 0 0,0 0 0 0 0,1 0 0 0 0,-1 0 0 0 0,2 2 0 0 0,-3-2 0 0 0,1 0 0 0 0,-1 0 0 0 0,1 0 0 0 0,-1 1 0 0 0,1-1 0 0 0,-1 0 0 0 0,0 0 0 0 0,0 1 0 0 0,0-1 0 0 0,1 0 0 0 0,-1 1 0 0 0,0-1 0 0 0,-1 0 0 0 0,1 1 0 0 0,0-1 0 0 0,0 0 0 0 0,0 0 0 0 0,-1 1 0 0 0,1-1 0 0 0,-1 0 0 0 0,0 2 0 0 0,-3 6 0 0 0,-1 1 0 0 0,-1-1 0 0 0,1 0 0 0 0,-2 0 0 0 0,1-1 0 0 0,-15 15 0 0 0,-50 39 0 0 0,57-52 0 0 0,0-1 0 0 0,0-1 0 0 0,0 0 0 0 0,-1-1 0 0 0,0 0 0 0 0,0-1 0 0 0,-1-1 0 0 0,-23 5 0 0 0,-70 13 0 0 0,9-4 0 0 0,96-19-2 0 0,-12 5-60 0 0,49-3-1258 0 0,125-18 647 0 0,-103 8 1353 0 0,0 3 1 0 0,73 2-1 0 0,-112 4-670 0 0,3 0-7 0 0,21 4 1 0 0,-34-4-4 0 0,-1 0 0 0 0,1 1 0 0 0,-1-1 0 0 0,1 1 0 0 0,-1 1 0 0 0,0-1-1 0 0,0 1 1 0 0,6 4 0 0 0,-10-7 0 0 0,0 1 0 0 0,0-1 0 0 0,0 1 0 0 0,0 0 0 0 0,-1 0 0 0 0,1-1 0 0 0,0 1 0 0 0,0 0 0 0 0,-1 0 0 0 0,1 0 0 0 0,-1 0 0 0 0,1 0 0 0 0,-1 0 0 0 0,1 0 0 0 0,0 2 0 0 0,-3 6 0 0 0,1-7 0 0 0,0 1 0 0 0,0 1 0 0 0,-1-1 0 0 0,1 0 0 0 0,-1 0 0 0 0,0 0 0 0 0,0-1 0 0 0,0 1 0 0 0,0 0 0 0 0,0-1 0 0 0,-1 1 0 0 0,1-1 0 0 0,-1 0 0 0 0,-3 3 0 0 0,-6 3 0 0 0,-23 13 0 0 0,19-13 0 0 0,-24 13 0 0 0,0-1 0 0 0,-50 15 0 0 0,-88 20 0 0 0,57-19 0 0 0,57-17-1066 0 0,-74 13 0 0 0,136-32 341 0 0,7-7-1259 0 0,4 0 961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0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15 304 13823 0 0,'0'0'315'0'0,"-1"1"45"0"0,-11 15 465 0 0,12-16-816 0 0,0 1-1 0 0,-1-1 0 0 0,1 0 1 0 0,0 1-1 0 0,0-1 1 0 0,0 0-1 0 0,0 1 0 0 0,0-1 1 0 0,0 1-1 0 0,-1-1 0 0 0,1 0 1 0 0,0 1-1 0 0,0-1 1 0 0,0 1-1 0 0,0-1 0 0 0,0 0 1 0 0,1 1-1 0 0,-1-1 0 0 0,0 0 1 0 0,0 1-1 0 0,0-1 1 0 0,0 1-1 0 0,0-1 0 0 0,0 0 1 0 0,1 1-1 0 0,-1-1 0 0 0,0 0 1 0 0,0 1-1 0 0,0-1 1 0 0,1 0-1 0 0,-1 0 0 0 0,0 1 1 0 0,1-1-1 0 0,-1 0 0 0 0,0 0 1 0 0,0 1-1 0 0,1-1 1 0 0,-1 0-1 0 0,0 0 0 0 0,1 0 1 0 0,-1 0-1 0 0,1 1 0 0 0,-1-1 1 0 0,0 0-1 0 0,1 0 1 0 0,0 0 53 0 0,3 2 56 0 0,0-1 0 0 0,0 1 0 0 0,0-1 1 0 0,0-1-1 0 0,0 1 0 0 0,1 0 0 0 0,-1-1 0 0 0,0 0 0 0 0,0 0 0 0 0,1 0 0 0 0,4-1 0 0 0,8-2 316 0 0,24-7 0 0 0,-23 5-187 0 0,191-54 884 0 0,-71 19-1142 0 0,108-31 1493 0 0,209-54 1047 0 0,-306 97-6264 0 0,-148 28 1623 0 0,-1 0-4372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0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473 153 11975 0 0,'3'0'82'0'0,"1"0"0"0"0,-1-1 0 0 0,0 0 0 0 0,0 0 0 0 0,0 0 0 0 0,0 0 0 0 0,0-1 0 0 0,0 1 0 0 0,0-1 0 0 0,5-3 0 0 0,15-10 606 0 0,-16 11-215 0 0,0 0 0 0 0,0-1 0 0 0,-1 0 0 0 0,11-9 1 0 0,-16 13-427 0 0,0 0 0 0 0,0-1 1 0 0,0 1-1 0 0,0 0 0 0 0,0-1 1 0 0,-1 1-1 0 0,1 0 0 0 0,0-1 1 0 0,-1 1-1 0 0,1-1 0 0 0,-1 1 1 0 0,1-1-1 0 0,-1 1 1 0 0,0-1-1 0 0,1 1 0 0 0,-1-1 1 0 0,0 0-1 0 0,0 1 0 0 0,0-1 1 0 0,0 1-1 0 0,-1-1 0 0 0,1 1 1 0 0,0-1-1 0 0,-1 1 0 0 0,1-1 1 0 0,-1 1-1 0 0,1-1 1 0 0,-1 1-1 0 0,-1-2 0 0 0,1 0 6 0 0,-2 0-1 0 0,1 1 1 0 0,0-1-1 0 0,0 1 1 0 0,-1 0 0 0 0,1 0-1 0 0,-1 0 1 0 0,0 0-1 0 0,0 0 1 0 0,1 1-1 0 0,-1-1 1 0 0,0 1 0 0 0,0-1-1 0 0,-1 1 1 0 0,1 0-1 0 0,-3 0 1 0 0,-10-3 323 0 0,1 2 1 0 0,-17-2-1 0 0,21 3-327 0 0,-17-1-485 0 0,0 2 0 0 0,-49 5 0 0 0,-55 15 638 0 0,111-17-305 0 0,0 2 0 0 0,1 0 0 0 0,-1 1 0 0 0,1 1 0 0 0,0 1 0 0 0,-35 20 1 0 0,54-27 96 0 0,-1-1 0 0 0,1 1 1 0 0,0 0-1 0 0,0 0 1 0 0,0 0-1 0 0,-1 0 1 0 0,1 0-1 0 0,0 0 0 0 0,0 0 1 0 0,1 1-1 0 0,-1-1 1 0 0,0 0-1 0 0,0 0 1 0 0,0 1-1 0 0,1-1 1 0 0,-1 1-1 0 0,1-1 0 0 0,-1 0 1 0 0,1 3-1 0 0,0-2 3 0 0,0-1 1 0 0,0 0-1 0 0,0 1 0 0 0,0-1 0 0 0,1 1 1 0 0,-1-1-1 0 0,1 1 0 0 0,-1-1 0 0 0,1 0 0 0 0,0 1 1 0 0,-1-1-1 0 0,1 0 0 0 0,0 0 0 0 0,0 1 0 0 0,0-1 1 0 0,1 1-1 0 0,5 4 2 0 0,-1 0 0 0 0,1-1 0 0 0,0 0-1 0 0,1 0 1 0 0,9 4 0 0 0,86 39 1 0 0,-62-30 0 0 0,48 27 0 0 0,-60-27 0 0 0,28 22 0 0 0,-48-32 0 0 0,1 0 0 0 0,-1 1 0 0 0,-1 0 0 0 0,1 1 0 0 0,-2 0 0 0 0,9 13 0 0 0,-11-14 0 0 0,0 0 0 0 0,-1 0 0 0 0,0 0 0 0 0,-1 0 0 0 0,0 1 0 0 0,0 0 0 0 0,-1 0 0 0 0,0-1 0 0 0,0 17 0 0 0,-1-18 0 0 0,-2-1 0 0 0,1 0 0 0 0,-1 1 0 0 0,0-1 0 0 0,0 0 0 0 0,-1 0 0 0 0,0 0 0 0 0,-1 0 0 0 0,1 0 0 0 0,-1 0 0 0 0,0 0 0 0 0,-1-1 0 0 0,-7 12 0 0 0,4-10-85 0 0,0 0 1 0 0,-1-1-1 0 0,0 0 0 0 0,0 0 0 0 0,0-1 1 0 0,-1 1-1 0 0,0-2 0 0 0,0 1 0 0 0,0-1 1 0 0,-17 6-1 0 0,9-6-34 0 0,1 0 0 0 0,-1 0 0 0 0,0-2 0 0 0,-1 0 0 0 0,-28 1 0 0 0,34-4 277 0 0,0 0 0 0 0,0-1 0 0 0,1 0 0 0 0,-1-1 0 0 0,0-1 0 0 0,1 0 1 0 0,-1 0-1 0 0,1-1 0 0 0,-20-9 0 0 0,26 10-76 0 0,0 0 1 0 0,0 0-1 0 0,0 0 0 0 0,1-1 0 0 0,-1 0 1 0 0,1 0-1 0 0,0 0 0 0 0,0 0 0 0 0,0-1 1 0 0,1 1-1 0 0,-1-1 0 0 0,1 0 0 0 0,0 0 1 0 0,1 0-1 0 0,-1 0 0 0 0,1-1 0 0 0,0 1 1 0 0,0-1-1 0 0,1 1 0 0 0,0-1 0 0 0,0 0 1 0 0,-1-6-1 0 0,2 2-70 0 0,0 0 0 0 0,1 0 0 0 0,0 0 0 0 0,1 0 0 0 0,0 0 0 0 0,1 0 0 0 0,0 0 0 0 0,0 0 0 0 0,1 1 0 0 0,0 0 0 0 0,1 0 0 0 0,-1 0 0 0 0,2 0 0 0 0,9-11 0 0 0,8-8-19 0 0,1 2 0 0 0,48-41 0 0 0,-64 60 13 0 0,112-94 20 0 0,85-79-1948 0 0,-199 175 1628 0 0,-4 4 156 0 0,0 0 0 0 0,-1 0 0 0 0,0-1 0 0 0,1 1 0 0 0,-1 0 0 0 0,0-1 0 0 0,0 1 0 0 0,2-4 0 0 0,-3 5-374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8:11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6 201 13823 0 0,'0'0'315'0'0,"0"0"45"0"0,0 0 21 0 0,0 0-49 0 0,0 0-149 0 0,0 0 194 0 0,-2 0 110 0 0,2 0-405 0 0,0 0 0 0 0,-1 0 1 0 0,1 0-1 0 0,0 0 0 0 0,0 0 0 0 0,0 0 1 0 0,0 0-1 0 0,0-1 0 0 0,-1 1 0 0 0,1 0 1 0 0,0 0-1 0 0,0 0 0 0 0,0 0 0 0 0,0 0 1 0 0,0 0-1 0 0,0 0 0 0 0,-1 0 1 0 0,1 0-1 0 0,0 0 0 0 0,0 0 0 0 0,0 0 1 0 0,0-1-1 0 0,0 1 0 0 0,0 0 0 0 0,0 0 1 0 0,0 0-1 0 0,-1 0 0 0 0,1 0 0 0 0,0 0 1 0 0,0-1-1 0 0,0 1 0 0 0,0 0 0 0 0,0 0 1 0 0,0 0-1 0 0,0 0 0 0 0,0 0 0 0 0,0-1 1 0 0,0 1-1 0 0,0 0 0 0 0,0 0 0 0 0,0 0 1 0 0,0 0-1 0 0,0 0 0 0 0,0-1 0 0 0,0 1 1 0 0,0 0-1 0 0,0 0 0 0 0,0 0 0 0 0,0 0 1 0 0,1 0-1 0 0,-1 0 0 0 0,0-1 0 0 0,0 1 1 0 0,0 0-1 0 0,0 0 0 0 0,0 0 0 0 0,0 0 1 0 0,0 0-1 0 0,13-8 704 0 0,-7 6-874 0 0,1-1-1 0 0,-1 1 1 0 0,9-1-1 0 0,112-5 2049 0 0,216-39-1131 0 0,-3-16 297 0 0,-229 41-1017 0 0,-101 20-115 0 0,51-10-624 0 0,1 2 0 0 0,74-2 0 0 0,-134 12 118 0 0,-2 0 0 0 0,0 0-909 0 0,0 0-3820 0 0,0 0-1641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1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851 187 10135 0 0,'10'-3'159'0'0,"-1"1"0"0"0,1-1-1 0 0,0-1 1 0 0,-1 0 0 0 0,15-9 0 0 0,43-31 97 0 0,-45 28 62 0 0,105-80 3319 0 0,-125 95-2771 0 0,-2 1 124 0 0,0 0 30 0 0,0 0-65 0 0,0 0-290 0 0,0 0-121 0 0,0 0-28 0 0,-2 0-4 0 0,-6 4-172 0 0,-1 0 1 0 0,0 0-1 0 0,1 1 0 0 0,-12 8 0 0 0,1 0-61 0 0,-193 133-198 0 0,88-58-866 0 0,-118 68-1445 0 0,166-112 956 0 0,-103 41 1 0 0,164-79 1823 0 0,-22 4 0 0 0,15-4-527 0 0,19-6-474 0 0,3 0-49 0 0,0 0 127 0 0,0 0 574 0 0,0 0 250 0 0,0 0 49 0 0,13 7-328 0 0,11 3-646 0 0,-1-1 0 0 0,38 9 1 0 0,-34-10 336 0 0,3-2 137 0 0,0-1 0 0 0,54 3 0 0 0,-57-6 0 0 0,24 1 0 0 0,10 0 0 0 0,117 23 0 0 0,-170-24 0 0 0,-1 0 0 0 0,1 1 0 0 0,-1-1 0 0 0,0 2 0 0 0,0-1 0 0 0,0 1 0 0 0,0 0 0 0 0,-1 1 0 0 0,1-1 0 0 0,-1 1 0 0 0,0 1 0 0 0,5 6 0 0 0,-9-11 34 0 0,-1 1 0 0 0,1 0-1 0 0,-1 0 1 0 0,1 0 0 0 0,-1 0-1 0 0,0 0 1 0 0,0 0-1 0 0,0 0 1 0 0,0 1 0 0 0,-1-1-1 0 0,1 0 1 0 0,0 0 0 0 0,-1 1-1 0 0,0-1 1 0 0,1 0 0 0 0,-1 1-1 0 0,0-1 1 0 0,0 1 0 0 0,0-1-1 0 0,-1 0 1 0 0,1 1 0 0 0,-1-1-1 0 0,1 0 1 0 0,-1 1 0 0 0,0-1-1 0 0,0 0 1 0 0,0 0 0 0 0,-1 3-1 0 0,-3 3 110 0 0,0-1 0 0 0,0 0 0 0 0,-1 0 0 0 0,1 0-1 0 0,-2-1 1 0 0,-9 8 0 0 0,6-6-139 0 0,-1 0-1 0 0,0-1 1 0 0,0 0-1 0 0,-20 8 1 0 0,-53 16-7 0 0,62-23 4 0 0,-237 68-1 0 0,194-62 0 0 0,0-3 0 0 0,-72 3 0 0 0,114-12 0 0 0,9-1 0 0 0,0 0 0 0 0,0-1 0 0 0,-19-2 0 0 0,20-3 0 0 0,13 5-15 0 0,0-1 1 0 0,0 1-1 0 0,0 0 0 0 0,0-1 1 0 0,-1 1-1 0 0,1-1 0 0 0,0 1 0 0 0,0 0 1 0 0,0-1-1 0 0,0 1 0 0 0,0-1 1 0 0,0 1-1 0 0,0-1 0 0 0,0 1 0 0 0,0 0 1 0 0,0-1-1 0 0,0 1 0 0 0,0-1 1 0 0,1 1-1 0 0,-1 0 0 0 0,0-1 0 0 0,0 1 1 0 0,0-1-1 0 0,0 1 0 0 0,1 0 1 0 0,-1-1-1 0 0,0 1 0 0 0,0 0 0 0 0,1-1 1 0 0,-1 1-1 0 0,0 0 0 0 0,1-1 1 0 0,-1 1-1 0 0,0 0 0 0 0,1 0 0 0 0,-1 0 1 0 0,0-1-1 0 0,1 1 0 0 0,17-9-795 0 0,-5 7-319 0 0,0 1 0 0 0,1 0-1 0 0,22 2 1 0 0,-29-1 781 0 0,19 2-1187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16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0 13823 0 0,'0'0'315'0'0,"0"0"45"0"0,0 0 21 0 0,0 0-49 0 0,-2 2-220 0 0,-10 4-107 0 0,0-1 0 0 0,-18 7 0 0 0,-8 3-8 0 0,-36 22 1015 0 0,-78 53 0 0 0,142-84-1010 0 0,0 0 0 0 0,0 1 0 0 0,0 1-1 0 0,1 0 1 0 0,0 0 0 0 0,1 1 0 0 0,0 0-1 0 0,-12 17 1 0 0,13-11 70 0 0,7-12 5 0 0,-1-1 0 0 0,1 0 0 0 0,0 0 0 0 0,0 1 0 0 0,0-1 0 0 0,0 0 0 0 0,0 0 0 0 0,1 1 0 0 0,-1-1 0 0 0,1 0 0 0 0,-1 0 0 0 0,1 0 0 0 0,0 0 0 0 0,0 1 0 0 0,0-1 0 0 0,0 0 0 0 0,0 0-1 0 0,1-1 1 0 0,-1 1 0 0 0,0 0 0 0 0,1 0 0 0 0,-1-1 0 0 0,1 1 0 0 0,2 1 0 0 0,0 0-66 0 0,0 0 1 0 0,-1 0-1 0 0,1 0 0 0 0,0-1 1 0 0,1 0-1 0 0,-1 0 0 0 0,0 0 0 0 0,1 0 1 0 0,-1-1-1 0 0,9 2 0 0 0,-4-2 175 0 0,-1-1 0 0 0,1 0 0 0 0,0-1 0 0 0,-1 0 0 0 0,1 0 0 0 0,-1-1 0 0 0,13-3-1 0 0,1-3 60 0 0,33-15-1 0 0,-52 21-244 0 0,19-9 0 0 0,41-26 0 0 0,-58 34 0 0 0,0-1 0 0 0,0 1 0 0 0,-1-2 0 0 0,1 1 0 0 0,-1 0 0 0 0,0-1 0 0 0,0 0 0 0 0,0 0 0 0 0,-1 0 0 0 0,0 0 0 0 0,0 0 0 0 0,0-1 0 0 0,3-9 0 0 0,-5 11-1 0 0,0 0 0 0 0,0-1 0 0 0,-1 1 0 0 0,0-1 0 0 0,0 1 0 0 0,0-1-1 0 0,0 1 1 0 0,-1 0 0 0 0,0-1 0 0 0,1 1 0 0 0,-2-1 0 0 0,1 1 0 0 0,0 0 0 0 0,-1 0 0 0 0,0 0-1 0 0,0 0 1 0 0,0 0 0 0 0,0 0 0 0 0,-1 1 0 0 0,0-1 0 0 0,1 1 0 0 0,-1-1 0 0 0,-6-4 0 0 0,3 3-182 0 0,-1-1 1 0 0,-1 1 0 0 0,1 0-1 0 0,-1 0 1 0 0,0 1 0 0 0,0 0-1 0 0,0 0 1 0 0,-1 1 0 0 0,1 0 0 0 0,-17-3-1 0 0,5 3-1706 0 0,-23 0 0 0 0,37 3 1450 0 0,-11-2-1096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17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13823 0 0,'0'0'315'0'0,"0"0"45"0"0,0 0 21 0 0,0 0-49 0 0,-1 3-149 0 0,-6 22 308 0 0,-2-1 1 0 0,-1 0-1 0 0,-13 25 1 0 0,19-40-493 0 0,-28 49 10 0 0,-42 58 0 0 0,39-64-11 0 0,5-6 2 0 0,-106 166 0 0 0,98-150-100 0 0,-69 84-1 0 0,104-143-201 0 0,-2 2-156 0 0,4-3-2783 0 0,1-2 1707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1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151 317 8287 0 0,'-1'2'191'0'0,"-12"25"-46"0"0,1-2 119 0 0,-25 40 0 0 0,-49 49 698 0 0,85-113-452 0 0,1-1 2 0 0,0 0 0 0 0,0 0 0 0 0,0 0 0 0 0,0 0 68 0 0,0 0 286 0 0,0-3-609 0 0,1 0 1 0 0,0 0 0 0 0,0 0 0 0 0,0 0 0 0 0,1 0-1 0 0,-1 0 1 0 0,1 1 0 0 0,-1-1 0 0 0,3-2 0 0 0,0-1 129 0 0,48-72 784 0 0,104-118-1 0 0,-125 160-1170 0 0,68-60 0 0 0,-81 82 0 0 0,1 0 0 0 0,-1 1 0 0 0,2 1 0 0 0,0 1 0 0 0,0 0 0 0 0,24-7 0 0 0,-35 15 26 0 0,0 0-1 0 0,0 1 0 0 0,0 0 1 0 0,1 0-1 0 0,-1 1 0 0 0,0 0 1 0 0,1 1-1 0 0,-1 0 0 0 0,14 2 1 0 0,-16-1 90 0 0,-1 0 0 0 0,1 1 1 0 0,0 0-1 0 0,-1 1 1 0 0,0 0-1 0 0,1 0 0 0 0,-1 0 1 0 0,0 1-1 0 0,-1-1 0 0 0,1 1 1 0 0,-1 1-1 0 0,1-1 0 0 0,6 9 1 0 0,3 5-99 0 0,0 0 1 0 0,-1 1-1 0 0,-2 1 0 0 0,0 0 1 0 0,-1 1-1 0 0,0 0 0 0 0,-2 0 1 0 0,7 24-1 0 0,-15-39 67 0 0,1 1 0 0 0,-1-1-1 0 0,-1 1 1 0 0,1-1 0 0 0,-1 1-1 0 0,0-1 1 0 0,-1 1 0 0 0,1 0 0 0 0,-1-1-1 0 0,-1 0 1 0 0,1 1 0 0 0,-1-1-1 0 0,0 0 1 0 0,0 0 0 0 0,-1 0 0 0 0,0 0-1 0 0,0 0 1 0 0,0 0 0 0 0,-8 8-1 0 0,-2 4-26 0 0,-2-2 0 0 0,0 0 0 0 0,-1 0 0 0 0,-27 19 0 0 0,16-15-532 0 0,-1-1-1 0 0,-60 28 1 0 0,-66 19 908 0 0,124-54 12 0 0,-41 16-1557 0 0,-116 32 0 0 0,177-58 544 0 0,0 0 1 0 0,-14 0-1 0 0,-5-3-5000 0 0,13-2-233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18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16 13823 0 0,'2'-1'630'0'0,"16"-3"-13"0"0,-1 0 1 0 0,26-2 0 0 0,-38 5-157 0 0,1 14 131 0 0,-6-11-591 0 0,0-1 0 0 0,0 1 0 0 0,0 0 0 0 0,0-1 0 0 0,0 1 0 0 0,0 0 0 0 0,0-1 0 0 0,-1 1 0 0 0,1 0 0 0 0,-1-1 0 0 0,1 1 0 0 0,-1-1 0 0 0,1 1-1 0 0,-1 0 1 0 0,0-1 0 0 0,0 0 0 0 0,0 1 0 0 0,0-1 0 0 0,0 0 0 0 0,-2 3 0 0 0,-3 2-2 0 0,0 0 0 0 0,-12 9 0 0 0,12-11 0 0 0,-129 91 1 0 0,32-24 0 0 0,-39 43 0 0 0,122-95 0 0 0,1 0 0 0 0,1 2 0 0 0,1 0 0 0 0,-24 39 0 0 0,31-43 0 0 0,-1 1 0 0 0,-13 29 0 0 0,21-41 0 0 0,1 0 0 0 0,0 0 0 0 0,0 1 0 0 0,1-1 0 0 0,-1 1 0 0 0,1-1 0 0 0,1 1 0 0 0,-1-1 0 0 0,2 9 0 0 0,2 9 288 0 0,1 0 0 0 0,1 1 0 0 0,2-2 0 0 0,17 45 0 0 0,-17-55-197 0 0,0-1 0 0 0,1 0-1 0 0,1 0 1 0 0,0 0 0 0 0,20 19-1 0 0,-25-28-320 0 0,0 1 0 0 0,0-1-1 0 0,1 0 1 0 0,-1 0 0 0 0,1 0-1 0 0,8 3 1 0 0,13 2-4504 0 0,-5-7-880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1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10135 0 0,'0'0'231'0'0,"0"0"29"0"0,-1 2 19 0 0,-14 30 7 0 0,-1-2 890 0 0,1 0 0 0 0,-16 49 0 0 0,18-40-660 0 0,-29 63 0 0 0,-29 32 1092 0 0,30-69-1588 0 0,-3 4-24 0 0,38-53 4 0 0,1-2 0 0 0,-3-6-133 0 0,6-6-563 0 0,2-2-257 0 0,0 0-58 0 0,0 0-12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1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316 228 6447 0 0,'-67'88'682'0'0,"21"-25"-692"0"0,43-59 2138 0 0,3-4-751 0 0,9-12-89 0 0,15-20 879 0 0,29-45 957 0 0,-37 53-2904 0 0,1 1 0 0 0,1 0 0 0 0,1 1-1 0 0,0 1 1 0 0,2 1 0 0 0,29-22 0 0 0,-35 31-44 0 0,0 1 1 0 0,1 1 0 0 0,-1 0 0 0 0,2 1 0 0 0,-1 0-1 0 0,1 1 1 0 0,0 1 0 0 0,1 1 0 0 0,-1 1 0 0 0,1 0-1 0 0,20-1 1 0 0,-30 5-130 0 0,-1 0 0 0 0,1 0 0 0 0,-1 1 0 0 0,1 0 0 0 0,-1 0 0 0 0,1 1 0 0 0,-1 0 0 0 0,0 0 0 0 0,0 1 0 0 0,0 0 0 0 0,0 0 0 0 0,0 0 0 0 0,6 5 0 0 0,-9-5-49 0 0,0 0-1 0 0,-1 0 1 0 0,1 0 0 0 0,-1 0 0 0 0,0 1-1 0 0,1-1 1 0 0,-1 1 0 0 0,-1-1 0 0 0,1 1-1 0 0,-1 0 1 0 0,1 1 0 0 0,-1-1-1 0 0,-1 0 1 0 0,1 0 0 0 0,0 1 0 0 0,-1-1-1 0 0,0 1 1 0 0,0 0 0 0 0,0-1 0 0 0,-1 1-1 0 0,0 8 1 0 0,0-6 2 0 0,-1-1 0 0 0,0 0 0 0 0,0 0 0 0 0,-1 0 0 0 0,1 0 0 0 0,-1 0 0 0 0,-1 0 0 0 0,1 0 0 0 0,-1-1 0 0 0,0 1 0 0 0,-1-1 0 0 0,1 0 0 0 0,-1 0 0 0 0,0 0 0 0 0,0 0 0 0 0,0 0 0 0 0,-7 4 0 0 0,-7 5 0 0 0,0-2 0 0 0,-1 0 0 0 0,-32 15 0 0 0,8-5 0 0 0,-103 64-876 0 0,78-50 186 0 0,3-2 264 0 0,51-26-388 0 0,-1-1-1 0 0,-1 0 0 0 0,-24 7 1 0 0,7-2 34 0 0,28-12 746 0 0,10-5 26 0 0,11-6 16 0 0,-1 5 157 0 0,1 0 0 0 0,0 2 0 0 0,1-1 1 0 0,17-1-1 0 0,69-2 812 0 0,-86 7-934 0 0,1 2 1 0 0,-1 0-1 0 0,27 6 0 0 0,-36-5-36 0 0,1 0-1 0 0,-1 0 0 0 0,0 1 1 0 0,0 0-1 0 0,0 1 1 0 0,-1 0-1 0 0,1 0 0 0 0,-1 0 1 0 0,8 7-1 0 0,-11-7 167 0 0,0 1 0 0 0,0-1 0 0 0,0 0 0 0 0,-1 1-1 0 0,0 0 1 0 0,0 0 0 0 0,0 0 0 0 0,0 0 0 0 0,2 7 0 0 0,-4-9-161 0 0,0 0 0 0 0,0 0 1 0 0,-1 0-1 0 0,1 0 1 0 0,0 0-1 0 0,-1 0 0 0 0,0 0 1 0 0,0 0-1 0 0,0 0 0 0 0,0 0 1 0 0,0 0-1 0 0,-1 0 1 0 0,1 0-1 0 0,-1 0 0 0 0,0 0 1 0 0,0 0-1 0 0,0 0 0 0 0,0 0 1 0 0,-2 3-1 0 0,-10 11-12 0 0,0-1 0 0 0,0 0 0 0 0,-2-1 0 0 0,0-1 0 0 0,-1 0 0 0 0,0-1 0 0 0,-29 18 0 0 0,13-13 0 0 0,0-1 0 0 0,0-2 0 0 0,-55 18 0 0 0,-54 7 0 0 0,-28 9 0 0 0,157-44-64 0 0,10-4-273 0 0,2-1-138 0 0,0 0-33 0 0,2-1 368 0 0,1 0 1 0 0,0 1-1 0 0,-1-1 0 0 0,1 0 1 0 0,-1-1-1 0 0,1 1 0 0 0,-1 0 0 0 0,4-3 1 0 0,2-1-140 0 0,32-18-4689 0 0,-17 10 0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1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65 227 10135 0 0,'0'0'464'0'0,"0"0"-9"0"0,1-1-295 0 0,0-7-3 0 0,-1 7 569 0 0,0 1 244 0 0,0 0 44 0 0,0 0-61 0 0,0 0-288 0 0,0 0-121 0 0,0 0-28 0 0,0 0-72 0 0,-3 12-272 0 0,-40 180-172 0 0,31-129 0 0 0,9-49 0 0 0,0 1 0 0 0,2-1 0 0 0,-1 1 0 0 0,2 24 0 0 0,4-24 0 0 0,-3-13 111 0 0,0 0-1 0 0,0 0 0 0 0,1 1 1 0 0,-1-1-1 0 0,1 0 1 0 0,-1 0-1 0 0,1-1 0 0 0,0 1 1 0 0,2 2-1 0 0,-3-3-57 0 0,0-1-1 0 0,0 1 0 0 0,0 0 0 0 0,0 0 1 0 0,0-1-1 0 0,0 1 0 0 0,0-1 1 0 0,0 1-1 0 0,1-1 0 0 0,-1 0 1 0 0,0 1-1 0 0,0-1 0 0 0,0 0 1 0 0,1 0-1 0 0,-1 0 0 0 0,0 0 0 0 0,0 0 1 0 0,1 0-1 0 0,-1 0 0 0 0,0 0 1 0 0,0 0-1 0 0,0-1 0 0 0,1 1 1 0 0,-1 0-1 0 0,1-1 0 0 0,12-7 197 0 0,-1 0 0 0 0,-1-1 0 0 0,1-1 0 0 0,-1 0 0 0 0,-1 0-1 0 0,20-24 1 0 0,-6 2-304 0 0,33-53 0 0 0,-44 62 49 0 0,0-1-1 0 0,-2 0 1 0 0,-1-1 0 0 0,-1 0-1 0 0,0-1 1 0 0,-3 0-1 0 0,0 0 1 0 0,-1 0 0 0 0,2-29-1 0 0,-7 10-724 0 0,-1 26-331 0 0,4-29-1 0 0,-4 47 601 0 0,1-1-1 0 0,-1 0 1 0 0,1 0 0 0 0,0 1-1 0 0,-1-1 1 0 0,1 0 0 0 0,0 1-1 0 0,0-1 1 0 0,0 1-1 0 0,0-1 1 0 0,3-1 0 0 0,-3 2 633 0 0,0-1-1706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2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339 104 13823 0 0,'4'-7'139'0'0,"1"1"0"0"0,0 1 0 0 0,0-1-1 0 0,0 1 1 0 0,1 0 0 0 0,0 0 0 0 0,0 0 0 0 0,0 1-1 0 0,10-6 1 0 0,9-5-10 0 0,-18 10-57 0 0,0 0 0 0 0,1 1 0 0 0,-1 0 0 0 0,1 0-1 0 0,11-4 1 0 0,-17 8 415 0 0,-2 0 22 0 0,0 0 3 0 0,0 0 0 0 0,0 0 0 0 0,0 0 0 0 0,-24 21 96 0 0,-52 28 416 0 0,-114 95 0 0 0,164-122-1024 0 0,2 1 0 0 0,0 2 0 0 0,1 0 0 0 0,-26 39 0 0 0,40-50 0 0 0,0 0 0 0 0,-8 22 0 0 0,14-29 0 0 0,0 1 0 0 0,1-1 0 0 0,0 1 0 0 0,1 0 0 0 0,-1 0 0 0 0,1 0 0 0 0,1 9 0 0 0,0-10 0 0 0,0 0 0 0 0,1 0 0 0 0,0 0 0 0 0,0 0 0 0 0,1 0 0 0 0,0 0 0 0 0,0-1 0 0 0,0 1 0 0 0,1 0 0 0 0,0-1 0 0 0,0 0 0 0 0,1 0 0 0 0,0 0 0 0 0,5 7 0 0 0,-5-9 0 0 0,0 0 0 0 0,0 0 0 0 0,0-1 0 0 0,0 1 0 0 0,0-1 0 0 0,1 0 0 0 0,0-1 0 0 0,-1 1 0 0 0,1-1 0 0 0,0 0 0 0 0,0 0 0 0 0,0 0 0 0 0,1-1 0 0 0,-1 1 0 0 0,0-1 0 0 0,1-1 0 0 0,-1 1 0 0 0,0-1 0 0 0,8 0 0 0 0,5-2-448 0 0,1-2-1 0 0,-1 1 1 0 0,0-2 0 0 0,-1 0-1 0 0,18-8 1 0 0,-21 7-747 0 0,19-6-5288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20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 11975 0 0,'-1'1'267'0'0,"-26"20"415"0"0,20-16-564 0 0,-1 0-1 0 0,-11 11 1 0 0,12-7-47 0 0,-1-1 1 0 0,2 1 0 0 0,-1 0 0 0 0,1 0-1 0 0,0 1 1 0 0,1 0 0 0 0,0 0 0 0 0,0 0-1 0 0,1 1 1 0 0,-4 17 0 0 0,7-20 74 0 0,-1 1 0 0 0,1-1 0 0 0,1 1 0 0 0,0 0 0 0 0,0-1 0 0 0,1 1 0 0 0,0-1-1 0 0,0 1 1 0 0,1-1 0 0 0,0 0 0 0 0,0 1 0 0 0,1-1 0 0 0,0 0 0 0 0,7 11 0 0 0,1-1 128 0 0,1 1 1 0 0,0-2-1 0 0,24 26 0 0 0,51 43-179 0 0,-86-86-85 0 0,119 122 2016 0 0,-108-107-1764 0 0,0 0 0 0 0,0 2 0 0 0,-2-1 1 0 0,0 2-1 0 0,-1-1 0 0 0,11 29 0 0 0,-16-34-228 0 0,0 1 1 0 0,0 0 0 0 0,-2 0-1 0 0,1 0 1 0 0,-2 0-1 0 0,1 0 1 0 0,-2 1 0 0 0,0-1-1 0 0,0 0 1 0 0,-2 1-1 0 0,1-1 1 0 0,-2 0-1 0 0,0 0 1 0 0,0 0 0 0 0,-1 0-1 0 0,-8 17 1 0 0,-7 4-14 0 0,-1-1 0 0 0,-2-1-1 0 0,-1 0 1 0 0,-1-2 0 0 0,-30 29 0 0 0,8-12-322 0 0,-2-3-1 0 0,-2-1 0 0 0,-1-3 1 0 0,-92 55-1 0 0,123-83-1758 0 0,4 0-4708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8:12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8751 0 0,'0'0'399'0'0,"0"0"-4"0"0,0 0-34 0 0,-3 1 788 0 0,1 0-403 0 0,-10 4 453 0 0,4-3 2416 0 0,5 9-3107 0 0,3-9-486 0 0,0 0 0 0 0,0 0 0 0 0,0 0 0 0 0,0 0 1 0 0,0 0-1 0 0,1 0 0 0 0,-1 0 0 0 0,1 0 0 0 0,-1 0 0 0 0,1 0 0 0 0,0 0 0 0 0,0-1 0 0 0,0 1 0 0 0,1 2 0 0 0,0-1 19 0 0,1 1-28 0 0,-1 0-1 0 0,1 0 1 0 0,0 0-1 0 0,0-1 1 0 0,0 1 0 0 0,1-1-1 0 0,-1 0 1 0 0,6 4-1 0 0,34 19-22 0 0,-35-22 22 0 0,64 31 148 0 0,-50-25 124 0 0,-1 0 1 0 0,0 1-1 0 0,0 1 0 0 0,26 22 0 0 0,-41-29-199 0 0,0 0 0 0 0,-1 1-1 0 0,1 0 1 0 0,-1 0 0 0 0,-1 0 0 0 0,1 1-1 0 0,-1-1 1 0 0,0 1 0 0 0,-1 0 0 0 0,0 1-1 0 0,4 10 1 0 0,-6-14-73 0 0,0 0 0 0 0,0 0 0 0 0,-1 0 0 0 0,0 0 0 0 0,1 0 0 0 0,-1 0 1 0 0,-1 0-1 0 0,1 0 0 0 0,0 0 0 0 0,-1 0 0 0 0,0 0 0 0 0,0 0 0 0 0,0 0 0 0 0,-1-1 0 0 0,1 1 0 0 0,-1 0 0 0 0,0-1 0 0 0,0 1 0 0 0,0-1 1 0 0,0 0-1 0 0,0 1 0 0 0,-1-1 0 0 0,-6 5 0 0 0,-13 12 7 0 0,-2-1 1 0 0,0-1-1 0 0,-43 24 0 0 0,-1-11-72 0 0,57-27-85 0 0,0 0 0 0 0,0 0-1 0 0,-1-1 1 0 0,1-1 0 0 0,-23 3 0 0 0,18-3-133 0 0,14-2 24 0 0,2 0-1 0 0,0 0 7 0 0,0 0 28 0 0,0 0 11 0 0,0 0 2 0 0,0 0-169 0 0,1-2-712 0 0,5-8-309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2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10135 0 0,'0'0'464'0'0,"0"0"-9"0"0,0 1-295 0 0,9-3 8140 0 0,54-15-8340 0 0,-39 9 328 0 0,6-3 559 0 0,59-12-1 0 0,12 2-785 0 0,-49 9-1432 0 0,1 3-4275 0 0,-22 5-598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2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15951 0 0,'0'0'730'0'0,"0"0"-14"0"0,0 0-371 0 0,0 0 150 0 0,0 0 118 0 0,1 0 24 0 0,164-14 717 0 0,-138 11-1242 0 0,31-5-37 0 0,-35 3-89 0 0,44-1 1 0 0,-64 6-63 0 0,31 1-680 0 0,-11 2-4511 0 0,-4 0-1148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3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10679 0 0,'0'0'490'0'0,"0"0"-9"0"0,0 0-284 0 0,0 0-42 0 0,0 0 18 0 0,0 0 3 0 0,0 0 27 0 0,0 0 112 0 0,0 0 49 0 0,1 2 10 0 0,16 16 1164 0 0,-15-17-932 0 0,-2-1 10 0 0,2 2 35 0 0,1 0-426 0 0,0-1 0 0 0,0 1 0 0 0,0-1 0 0 0,0 0 1 0 0,0 0-1 0 0,0 0 0 0 0,0 0 0 0 0,1-1 0 0 0,-1 1 0 0 0,0-1 0 0 0,1 0 1 0 0,-1 0-1 0 0,7-1 0 0 0,6-1 21 0 0,26-7 1 0 0,-22 4 41 0 0,161-50 126 0 0,-59 15-1368 0 0,-95 32 269 0 0,5-2-1141 0 0,-10 6-2732 0 0,-2 3-1209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3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10591 0 0,'0'0'819'0'0,"0"0"-378"0"0,0 0 397 0 0,3-1 230 0 0,30 2 1155 0 0,-25-1-2013 0 0,0 1 0 0 0,-1-1 0 0 0,1 0 0 0 0,13-3 0 0 0,71-15 642 0 0,34-8 77 0 0,-110 21-782 0 0,221-50 1710 0 0,-227 54-2007 0 0,-1 0 0 0 0,0 1 0 0 0,0 0-1 0 0,0 0 1 0 0,14 3 0 0 0,-20-3-1725 0 0,-3 0-4709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2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84 11975 0 0,'0'0'267'0'0,"0"0"42"0"0,0 0 17 0 0,0 0-28 0 0,-3 1-196 0 0,-8 1 47 0 0,8-1 571 0 0,3-1 249 0 0,0 0 45 0 0,0 0-61 0 0,-2 14 1796 0 0,4-12-2237 0 0,-1-1-404 0 0,1 1 0 0 0,0-1 0 0 0,-1 0 0 0 0,1 0 0 0 0,0 1 0 0 0,0-1 0 0 0,0 0-1 0 0,0-1 1 0 0,0 1 0 0 0,0 0 0 0 0,0-1 0 0 0,0 1 0 0 0,0-1 0 0 0,0 1 0 0 0,0-1 0 0 0,0 0 0 0 0,1 0 0 0 0,2 0-1 0 0,7-1 220 0 0,0-1 0 0 0,15-3-1 0 0,-4 0 228 0 0,78-18 519 0 0,-20 4-506 0 0,-58 14-722 0 0,40-7-4355 0 0,66-23 1 0 0,-102 25-2573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29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13823 0 0,'0'0'315'0'0,"0"0"45"0"0,0 0 21 0 0,0 0-49 0 0,2 2-220 0 0,3 1 65 0 0,-1 1-1 0 0,1 0 0 0 0,-1 0 0 0 0,0 0 1 0 0,-1 0-1 0 0,1 1 0 0 0,-1-1 1 0 0,0 1-1 0 0,0 0 0 0 0,0 0 0 0 0,-1 0 1 0 0,1 0-1 0 0,2 11 0 0 0,-2 4 196 0 0,0 1 0 0 0,-2-1 0 0 0,0 1 0 0 0,-2-1 1 0 0,-2 21-1 0 0,1-15-45 0 0,-1 18-103 0 0,-3 0 0 0 0,-1-1 0 0 0,-2 0 0 0 0,-25 71 0 0 0,22-86-224 0 0,-31 51 0 0 0,30-55 0 0 0,7-14-171 0 0,-15 19 0 0 0,19-26-419 0 0,-1 0-1 0 0,1 0 1 0 0,-1 0-1 0 0,0-1 0 0 0,-5 4 1 0 0,6-5-5893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29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29 358 15663 0 0,'-1'-2'356'0'0,"-20"-20"860"0"0,20 21-1211 0 0,1 1-1 0 0,-1-1 1 0 0,1 1-1 0 0,-1-1 1 0 0,1 0-1 0 0,-1 1 1 0 0,1-1-1 0 0,0 1 1 0 0,-1-1-1 0 0,1 0 1 0 0,0 1-1 0 0,-1-1 1 0 0,1 0 0 0 0,0 1-1 0 0,0-1 1 0 0,0 0-1 0 0,0 0 1 0 0,-1 1-1 0 0,1-1 1 0 0,0 0-1 0 0,0 1 1 0 0,1-1-1 0 0,-1 0 1 0 0,0 0-1 0 0,0 1 1 0 0,0-1-1 0 0,0 0 1 0 0,1 1-1 0 0,-1-1 1 0 0,0 0-1 0 0,0 1 1 0 0,1-1-1 0 0,-1 0 1 0 0,1 1-1 0 0,-1-1 1 0 0,1 1-1 0 0,0-2 1 0 0,0 1 42 0 0,3-4 134 0 0,0 0 0 0 0,0 1 1 0 0,0-1-1 0 0,1 1 0 0 0,-1 0 0 0 0,11-6 0 0 0,34-19 476 0 0,-34 22-629 0 0,54-26-19 0 0,85-29-1 0 0,0 1-9 0 0,-107 40 154 0 0,64-19-1 0 0,-96 36 88 0 0,0 0 0 0 0,1 1 0 0 0,0 1 0 0 0,-1 0 0 0 0,1 1-1 0 0,0 1 1 0 0,0 0 0 0 0,25 4 0 0 0,-35-2-131 0 0,0-1 0 0 0,0 1 1 0 0,0 0-1 0 0,0 0 0 0 0,0 1 0 0 0,-1 0 0 0 0,1 0 0 0 0,-1 0 1 0 0,0 0-1 0 0,0 1 0 0 0,9 8 0 0 0,-9-6-69 0 0,1 1 0 0 0,-1-1 0 0 0,0 1 1 0 0,-1 0-1 0 0,1 0 0 0 0,-2 1 0 0 0,1-1 0 0 0,3 11 0 0 0,-3-6-43 0 0,-1 0 0 0 0,0 1 0 0 0,-1-1-1 0 0,0 1 1 0 0,-1 0 0 0 0,-1 0 0 0 0,0-1-1 0 0,-1 1 1 0 0,0 0 0 0 0,0-1-1 0 0,-7 23 1 0 0,4-21 3 0 0,-2 0 0 0 0,1 0 0 0 0,-2 0 0 0 0,0-1 0 0 0,0 1 0 0 0,-1-2 0 0 0,-1 1 0 0 0,0-1 0 0 0,-1-1 0 0 0,0 1 0 0 0,-1-2 0 0 0,0 1 0 0 0,-1-2 0 0 0,0 1 0 0 0,-23 12 0 0 0,-19 7 0 0 0,0-4 0 0 0,-2-1 0 0 0,-1-3 0 0 0,0-3 0 0 0,-82 16 0 0 0,98-24-36 0 0,25-6-373 0 0,0 0 0 0 0,-1-1-1 0 0,-27 2 1 0 0,39-5-46 0 0,1-1 1 0 0,0 1-1 0 0,-1-1 1 0 0,1 0-1 0 0,0 0 1 0 0,0-1 0 0 0,-5-1-1 0 0,7 2 154 0 0,-3-1-1745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2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0 19351 0 0,'0'0'439'0'0,"0"0"62"0"0,0 0 33 0 0,0 0-65 0 0,-1 1-309 0 0,-82 56-143 0 0,9 5-17 0 0,4 3 0 0 0,-69 82 0 0 0,116-120 0 0 0,1 1 0 0 0,-20 31 0 0 0,35-47 0 0 0,0 0 0 0 0,1 0 0 0 0,0 1 0 0 0,1-1 0 0 0,1 2 0 0 0,0-1 0 0 0,0 0 0 0 0,-1 20 0 0 0,4-28 0 0 0,1 0 0 0 0,0 0 0 0 0,0 0 0 0 0,0 1 0 0 0,1-1 0 0 0,0 0 0 0 0,0 0 0 0 0,0 0 0 0 0,1 0 0 0 0,0 0 0 0 0,0 0 0 0 0,0 0 0 0 0,0-1 0 0 0,1 1 0 0 0,0-1 0 0 0,4 6 0 0 0,-2-5 0 0 0,0 1 0 0 0,1-1 0 0 0,0 0 0 0 0,0 0 0 0 0,0-1 0 0 0,1 0 0 0 0,0 0 0 0 0,0 0 0 0 0,0-1 0 0 0,10 4 0 0 0,-3-3-9 0 0,-1 0 0 0 0,1-1 0 0 0,0 0-1 0 0,0-1 1 0 0,0-1 0 0 0,27 0 0 0 0,-19-3-1565 0 0,0-1-1 0 0,0 0 1 0 0,34-11 0 0 0,-27 6-4225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3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 11975 0 0,'0'0'547'0'0,"0"0"-11"0"0,7-2-346 0 0,-3 2 2305 0 0,-2 2-2370 0 0,0 1-1 0 0,1-1 0 0 0,-1 1 0 0 0,0 0 1 0 0,0 0-1 0 0,-1-1 0 0 0,1 1 1 0 0,-1 0-1 0 0,1 1 0 0 0,-1-1 1 0 0,0 0-1 0 0,0 0 0 0 0,0 0 1 0 0,0 1-1 0 0,-1-1 0 0 0,1 0 1 0 0,-1 1-1 0 0,0-1 0 0 0,0 0 0 0 0,-1 5 1 0 0,-1 9 369 0 0,0 0 1 0 0,-10 31-1 0 0,6-22 20 0 0,-2 8-17 0 0,-80 309 30 0 0,84-331-623 0 0,2-8-90 0 0,1 1 0 0 0,-1-1 0 0 0,1 0 0 0 0,0 1 0 0 0,0-1 0 0 0,1 1 0 0 0,-1-1 0 0 0,1 8 0 0 0,0-12 81 0 0,0 0 0 0 0,0 0 0 0 0,0 0 1 0 0,0 0-1 0 0,0 0 0 0 0,0 0 1 0 0,0 0-1 0 0,0 0 0 0 0,0 1 1 0 0,0-1-1 0 0,0 0 0 0 0,0 0 1 0 0,0 0-1 0 0,0 0 0 0 0,1 0 0 0 0,-1 0 1 0 0,0 0-1 0 0,0 0 0 0 0,0 0 1 0 0,0 0-1 0 0,0 0 0 0 0,0 1 1 0 0,0-1-1 0 0,0 0 0 0 0,0 0 0 0 0,0 0 1 0 0,0 0-1 0 0,0 0 0 0 0,0 0 1 0 0,0 0-1 0 0,1 0 0 0 0,-1 0 1 0 0,0 0-1 0 0,0 0 0 0 0,0 0 1 0 0,0 0-1 0 0,0 0 0 0 0,0 0 0 0 0,0 0 1 0 0,0 0-1 0 0,0 0 0 0 0,1 0 1 0 0,-1 0-1 0 0,0 0 0 0 0,0 0 1 0 0,12 1-6254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3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151 119 8287 0 0,'0'0'382'0'0,"0"0"-8"0"0,0 0-170 0 0,0 0 176 0 0,0 0 107 0 0,0 0 22 0 0,0 0 71 0 0,0 0 286 0 0,0 0 124 0 0,0 0 30 0 0,0 0-65 0 0,0 0-290 0 0,0 0-121 0 0,0 0-28 0 0,0 0-72 0 0,0 0-217 0 0,0 0 161 0 0,0 0 100 0 0,0 0 21 0 0,1 0-66 0 0,3 1-428 0 0,-1 0 0 0 0,0-1 0 0 0,1 0 0 0 0,-1 0 0 0 0,0 0 0 0 0,1 0 1 0 0,-1 0-1 0 0,0-1 0 0 0,1 1 0 0 0,-1-1 0 0 0,5-2 0 0 0,40-16-45 0 0,-32 12 44 0 0,25-11-14 0 0,2 3 0 0 0,-1 0 0 0 0,2 3 0 0 0,0 2 0 0 0,74-8 0 0 0,-96 17 326 0 0,0 0 0 0 0,41 6 0 0 0,-52-4-207 0 0,-1 1 0 0 0,0 0 0 0 0,-1 1 0 0 0,1 0 0 0 0,0 1 0 0 0,-1 0-1 0 0,0 1 1 0 0,13 7 0 0 0,-19-10-119 0 0,-1 0 0 0 0,1 0 0 0 0,0 0 0 0 0,-1 0 0 0 0,0 1 0 0 0,1-1 0 0 0,-1 1 0 0 0,0 0 0 0 0,0-1 0 0 0,-1 1 0 0 0,1 0 0 0 0,0 0 0 0 0,-1 0 0 0 0,0 0 0 0 0,0 0 0 0 0,0 1 0 0 0,0-1 0 0 0,0 0 0 0 0,-1 0 0 0 0,1 1 0 0 0,-1-1 0 0 0,0 0 0 0 0,0 1 0 0 0,0-1 0 0 0,0 0 0 0 0,-2 7 0 0 0,0-4 0 0 0,0 0 0 0 0,0 0 0 0 0,0-1 0 0 0,-1 1 0 0 0,0-1 0 0 0,0 0 0 0 0,0 1 0 0 0,-1-1 0 0 0,1-1 0 0 0,-1 1 0 0 0,-1 0 0 0 0,1-1 0 0 0,-9 7 0 0 0,-2-1 0 0 0,-1 0 0 0 0,-1 0 0 0 0,0-2 0 0 0,0 0 0 0 0,-30 9 0 0 0,-96 18 0 0 0,80-21 0 0 0,19-4 0 0 0,-106 26 0 0 0,111-24 0 0 0,-67 29 0 0 0,94-34 0 0 0,8-3 0 0 0,9-2 0 0 0,9-2 0 0 0,65-10 0 0 0,78-7-64 0 0,-127 15-84 0 0,65 0-914 0 0,-81 2 918 0 0,-1 1 1 0 0,1 1-1 0 0,0 0 1 0 0,23 8-1 0 0,-31-8 193 0 0,1 1-1 0 0,-1 1 1 0 0,0-1 0 0 0,0 1-1 0 0,0 0 1 0 0,0 0-1 0 0,0 1 1 0 0,-1 0-1 0 0,0 0 1 0 0,0 0 0 0 0,0 0-1 0 0,-1 1 1 0 0,0 0-1 0 0,0 0 1 0 0,0 0 0 0 0,-1 0-1 0 0,0 1 1 0 0,0-1-1 0 0,-1 1 1 0 0,1 0-1 0 0,-1-1 1 0 0,-1 1 0 0 0,1 0-1 0 0,-1 1 1 0 0,-1-1-1 0 0,1 0 1 0 0,-1 0 0 0 0,0 0-1 0 0,-1 0 1 0 0,0 0-1 0 0,0 0 1 0 0,-1 0-1 0 0,1 0 1 0 0,-1 0 0 0 0,-1 0-1 0 0,1 0 1 0 0,-1-1-1 0 0,-1 0 1 0 0,1 1 0 0 0,-7 8-1 0 0,3-7-32 0 0,0-1 0 0 0,-1 1 0 0 0,0-2 0 0 0,0 1 0 0 0,0-1 0 0 0,-1 0 0 0 0,0-1 0 0 0,0 0 0 0 0,0 0 0 0 0,0-1 0 0 0,-1 0 0 0 0,0-1 0 0 0,0 0 0 0 0,0 0 0 0 0,-15 1 0 0 0,-188 21 311 0 0,106-15-282 0 0,69-5-8 0 0,18-2-134 0 0,0-1 0 0 0,-1 0-1 0 0,-38-3 1 0 0,57 1-637 0 0,2 0-236 0 0,2-3-43 0 0,7-10-10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8:1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64 10135 0 0,'2'-2'231'0'0,"3"0"-37"0"0,-2 1-137 0 0,-1-1 1 0 0,0 1-1 0 0,1-1 1 0 0,-1 0-1 0 0,0 1 0 0 0,0-1 1 0 0,0 0-1 0 0,0 0 1 0 0,0-1-1 0 0,2-3 0 0 0,32-28 2087 0 0,-34 32-1757 0 0,-2 2 101 0 0,0 0 21 0 0,0 0-66 0 0,1 2-294 0 0,3 11-133 0 0,-3-7 37 0 0,-1-1 1 0 0,0 1-1 0 0,0 0 0 0 0,-1 0 0 0 0,1-1 0 0 0,-1 1 0 0 0,-2 6 1 0 0,-15 41 711 0 0,10-32-516 0 0,-10 33 84 0 0,-16 43-58 0 0,-105 254-275 0 0,123-308 0 0 0,-2 0 0 0 0,-44 75 0 0 0,62-118 0 0 0,-5 7 0 0 0,1 1 0 0 0,0-1 0 0 0,-4 11 0 0 0,2-3 0 0 0,5-13 2 0 0,0 0-1 0 0,1 0 0 0 0,-1 0 1 0 0,0 0-1 0 0,1 0 0 0 0,-1 0 1 0 0,1 0-1 0 0,0 0 1 0 0,0 0-1 0 0,0 4 0 0 0,0-5-3 0 0,0 0-1 0 0,0-1 1 0 0,0 1-1 0 0,1 0 1 0 0,-1 0-1 0 0,0 0 1 0 0,1-1-1 0 0,-1 1 1 0 0,1 0-1 0 0,-1-1 1 0 0,1 1-1 0 0,-1 0 1 0 0,2 0-1 0 0,0 1-41 0 0,-1 0-293 0 0,1-4-138 0 0,26-18-4489 0 0,-12 4-4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31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16 638 3679 0 0,'0'0'284'0'0,"-14"10"-101"0"0,12-10 8661 0 0,148-196-3246 0 0,-117 154-5199 0 0,42-66 137 0 0,22-31-452 0 0,-75 116-348 0 0,1 0-1 0 0,1 2 1 0 0,37-33 0 0 0,-51 49 171 0 0,-1 1-1 0 0,1 0 1 0 0,-1 0 0 0 0,1 0 0 0 0,0 1 0 0 0,1 0-1 0 0,-1 0 1 0 0,0 0 0 0 0,1 1 0 0 0,0 0-1 0 0,13-2 1 0 0,-7 5 93 0 0,-12 0 0 0 0,1 0 0 0 0,0 0 0 0 0,0 1 0 0 0,0-1 0 0 0,-1 1 0 0 0,1-1 0 0 0,-1 1 0 0 0,1 0 0 0 0,-1-1 0 0 0,0 1 0 0 0,1 0 0 0 0,-1 0 0 0 0,0 0 0 0 0,0 0 0 0 0,0 0 0 0 0,0 4 0 0 0,11 39 0 0 0,-11-39 0 0 0,3 14 67 0 0,-1 0 0 0 0,-1 0 0 0 0,-1 0 0 0 0,-1 0 0 0 0,-3 24 0 0 0,2-25 136 0 0,0 0 0 0 0,1 1 1 0 0,1-1-1 0 0,0 0 1 0 0,2 0-1 0 0,0 0 0 0 0,2 0 1 0 0,7 23-1 0 0,-10-35-172 0 0,0 0 1 0 0,0 1-1 0 0,-1-1 0 0 0,0 1 0 0 0,-1 0 0 0 0,1-1 0 0 0,-1 1 1 0 0,-1-1-1 0 0,0 1 0 0 0,0 0 0 0 0,0-1 0 0 0,-1 0 0 0 0,-5 15 1 0 0,1-8-47 0 0,-1 0 1 0 0,-1 0-1 0 0,0-1 1 0 0,0 0-1 0 0,-20 23 1 0 0,5-7-491 0 0,-13 13-1840 0 0,35-40 952 0 0,1-2-788 0 0,0 0-2961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31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34 15663 0 0,'2'-1'356'0'0,"4"-4"-127"0"0,1 1 0 0 0,0 0-1 0 0,0 1 1 0 0,0 0 0 0 0,0 0-1 0 0,1 0 1 0 0,-1 1 0 0 0,1 0-1 0 0,15-2 1 0 0,-18 16 723 0 0,-5-10-944 0 0,0 0 1 0 0,0 0 0 0 0,0 1-1 0 0,0-1 1 0 0,0 0 0 0 0,0 1-1 0 0,0-1 1 0 0,-1 0-1 0 0,1 0 1 0 0,-1 1 0 0 0,0-1-1 0 0,1 0 1 0 0,-1 0-1 0 0,0 0 1 0 0,0 0 0 0 0,-1 0-1 0 0,1 0 1 0 0,0 0-1 0 0,-1 0 1 0 0,-1 2 0 0 0,-5 4-17 0 0,0 0 0 0 0,-15 13 1 0 0,20-19 14 0 0,-49 40-7 0 0,-2-3 0 0 0,-93 51 0 0 0,114-72 248 0 0,2 2 0 0 0,0 1 0 0 0,1 1 0 0 0,1 1 0 0 0,1 2 0 0 0,1 1 0 0 0,1 1 0 0 0,-35 47 0 0 0,52-60-211 0 0,0-1 0 0 0,1 2 0 0 0,1-1 0 0 0,-10 28 0 0 0,15-36-37 0 0,1-1-1 0 0,0 1 0 0 0,0 0 1 0 0,0 0-1 0 0,1 0 1 0 0,-1-1-1 0 0,2 9 1 0 0,-1-11 5 0 0,1 1 0 0 0,0-1 0 0 0,0 0 0 0 0,0 1 0 0 0,0-1 0 0 0,0 0 0 0 0,1 1 0 0 0,-1-1 0 0 0,1 0 0 0 0,0 0 0 0 0,0 0 0 0 0,0 0 0 0 0,3 2 0 0 0,-2-2 11 0 0,1 0 1 0 0,-1-1-1 0 0,1 1 0 0 0,-1-1 1 0 0,1 0-1 0 0,0 0 0 0 0,0 0 1 0 0,0-1-1 0 0,0 1 1 0 0,0-1-1 0 0,0 0 0 0 0,0 0 1 0 0,1-1-1 0 0,-1 1 0 0 0,5-1 1 0 0,7 1 68 0 0,0-2-1 0 0,26-3 1 0 0,-12-2-8 0 0,1 0 1 0 0,-1-2-1 0 0,56-23 0 0 0,-31 6-1193 0 0,54-34-1 0 0,-78 40-862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3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7 15663 0 0,'-7'-2'138'0'0,"4"1"22"0"0,1 0-1 0 0,-1 0 0 0 0,0 1 1 0 0,0-1-1 0 0,0 1 0 0 0,0-1 1 0 0,0 1-1 0 0,-3 0 0 0 0,5 1-145 0 0,-1 0-1 0 0,1 0 1 0 0,-1 0-1 0 0,1 1 1 0 0,-1-1-1 0 0,1 0 1 0 0,0 1-1 0 0,0-1 1 0 0,0 1-1 0 0,-2 2 1 0 0,2-2-15 0 0,0 0 1 0 0,0 0 0 0 0,0 1 0 0 0,0-1 0 0 0,1 1 0 0 0,-1 0 0 0 0,0-1 0 0 0,1 1 0 0 0,0 0 0 0 0,-1-1 0 0 0,1 1 0 0 0,0-1 0 0 0,1 1 0 0 0,-1 3 0 0 0,2 5 0 0 0,0-1 0 0 0,4 12 0 0 0,2 1 200 0 0,1-1 1 0 0,1 0-1 0 0,22 36 0 0 0,48 58 837 0 0,-72-105-1000 0 0,188 221 1196 0 0,-148-179-349 0 0,-24-23-440 0 0,-1 0 1 0 0,-1 2-1 0 0,-2 0 0 0 0,26 54 0 0 0,-41-73-383 0 0,10 17 90 0 0,17 51 0 0 0,-29-69-145 0 0,0 0 1 0 0,0 0-1 0 0,-2 0 0 0 0,1 1 1 0 0,-2-1-1 0 0,0 0 0 0 0,-2 23 1 0 0,1-23-4 0 0,-1 0 1 0 0,-1 0-1 0 0,0-1 1 0 0,-1 1 0 0 0,0-1-1 0 0,0 1 1 0 0,-2-1-1 0 0,1-1 1 0 0,-1 1-1 0 0,-1-1 1 0 0,1 0-1 0 0,-2 0 1 0 0,0-1 0 0 0,-14 14-1 0 0,1-7-2 0 0,1-1-1 0 0,-25 13 1 0 0,21-14-10 0 0,-28 23 0 0 0,46-32-9 0 0,-8 6-163 0 0,1 0 0 0 0,-12 14 0 0 0,23-23 22 0 0,2-2-1 0 0,-1 2 27 0 0,-6 6 106 0 0,0 3 27 0 0,-14 25-1021 0 0,20-35-4291 0 0,1-1-1843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22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0 11975 0 0,'0'0'547'0'0,"0"0"-11"0"0,0 0-271 0 0,0 0 133 0 0,0 0 91 0 0,0 0 20 0 0,-1 3 3 0 0,-12 21 215 0 0,1 0-1 0 0,-12 37 1 0 0,-3 7 677 0 0,-7 15-796 0 0,-121 175-608 0 0,113-193 0 0 0,-51 65-886 0 0,66-94 388 0 0,18-24-604 0 0,-1-1-1 0 0,1 0 0 0 0,-2 0 1 0 0,-17 14-1 0 0,25-23-3672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2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50 359 10135 0 0,'0'0'464'0'0,"-2"-1"-9"0"0,-10 0-295 0 0,2-1-71 0 0,9 2-26 0 0,0-1-1 0 0,0 1 0 0 0,0-1 0 0 0,1 0 0 0 0,-1 0 0 0 0,0 1 1 0 0,0-1-1 0 0,1 0 0 0 0,-1 0 0 0 0,0 0 0 0 0,1 0 0 0 0,-1 0 1 0 0,1 0-1 0 0,-1 0 0 0 0,1 0 0 0 0,0 0 0 0 0,-1 0 1 0 0,1 0-1 0 0,0 0 0 0 0,0 0 0 0 0,0-2 0 0 0,0-5 178 0 0,0 1-1 0 0,1-1 1 0 0,0 0 0 0 0,0 1-1 0 0,1-1 1 0 0,0 1-1 0 0,0 0 1 0 0,6-13-1 0 0,3-12 261 0 0,-8 23-440 0 0,0 1 1 0 0,1-1-1 0 0,0 0 0 0 0,0 1 0 0 0,1 0 1 0 0,0 0-1 0 0,1 1 0 0 0,-1-1 0 0 0,2 1 1 0 0,-1 0-1 0 0,1 1 0 0 0,0-1 0 0 0,0 1 1 0 0,0 1-1 0 0,1 0 0 0 0,14-8 0 0 0,0 2 111 0 0,0 2 0 0 0,1 0-1 0 0,0 2 1 0 0,0 0 0 0 0,30-4-1 0 0,-12 3-170 0 0,19-3 0 0 0,69-5 0 0 0,-13 14 592 0 0,-95 3-380 0 0,0 1 0 0 0,-1 0 0 0 0,30 9 0 0 0,-45-10-168 0 0,0 1-1 0 0,0 0 1 0 0,0 0-1 0 0,0 0 1 0 0,0 1-1 0 0,0-1 1 0 0,-1 1-1 0 0,1 0 1 0 0,-1 1-1 0 0,0-1 1 0 0,0 1-1 0 0,0 0 1 0 0,-1 0-1 0 0,7 8 1 0 0,-8-9-46 0 0,-1 0 0 0 0,1 1 0 0 0,-1-1 0 0 0,1 1 0 0 0,-1-1 0 0 0,0 1 0 0 0,0-1 0 0 0,-1 1 0 0 0,1 0 0 0 0,-1 0 0 0 0,0-1 0 0 0,0 1-1 0 0,0 0 1 0 0,0-1 0 0 0,-1 1 0 0 0,1 0 0 0 0,-1-1 0 0 0,0 1 0 0 0,0-1 0 0 0,0 1 0 0 0,-3 4 0 0 0,-1 2 2 0 0,-1-1 0 0 0,0 0 0 0 0,0 0 0 0 0,0-1 0 0 0,-1 0 0 0 0,-12 11 0 0 0,-52 39 0 0 0,56-46 0 0 0,-1 1 0 0 0,-26 20 0 0 0,-75 45 0 0 0,61-48 0 0 0,0-3 0 0 0,-71 24 0 0 0,68-30 0 0 0,-2 1 0 0 0,-79 16 0 0 0,106-34-829 0 0,32-4-124 0 0,2 0-1013 0 0,0 0-3830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2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13 15663 0 0,'15'-12'1418'0'0,"-15"12"-1093"0"0,0 0 84 0 0,0 0 82 0 0,0 1-420 0 0,0 0 0 0 0,0 0 0 0 0,0 0 0 0 0,0 0 0 0 0,0 0 0 0 0,0 0-1 0 0,0 0 1 0 0,0 0 0 0 0,0 0 0 0 0,0 0 0 0 0,-1 2 0 0 0,1-1 30 0 0,-2 4-81 0 0,1 0 0 0 0,-1 0 0 0 0,-1 0 0 0 0,1-1 0 0 0,-1 1 0 0 0,0 0 0 0 0,0-1 0 0 0,-4 6 0 0 0,-34 38-38 0 0,40-48 21 0 0,-10 10-3 0 0,-1-1 0 0 0,0 0 0 0 0,-1-1 0 0 0,-20 12 0 0 0,-5 3 0 0 0,3 0-38 0 0,-47 44 0 0 0,71-57 164 0 0,0 0 0 0 0,1 0 0 0 0,1 1-1 0 0,0 1 1 0 0,1-1 0 0 0,0 1 0 0 0,-11 25 0 0 0,9-12 411 0 0,-9 34 1 0 0,16-49-531 0 0,1 1 0 0 0,0-1 0 0 0,1 1 0 0 0,0 0 0 0 0,2 19 0 0 0,0-13 24 0 0,2 0 1 0 0,0 0-1 0 0,1 0 0 0 0,8 23 1 0 0,-10-35-147 0 0,1-1 1 0 0,-1 1 0 0 0,1-1 0 0 0,0 0 0 0 0,0 1 0 0 0,0-1 0 0 0,1-1 0 0 0,0 1 0 0 0,0-1 0 0 0,0 1 0 0 0,1-1 0 0 0,-1 0 0 0 0,1 0 0 0 0,0-1 0 0 0,0 0 0 0 0,8 5 0 0 0,-8-8-897 0 0,10-1-12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23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15663 0 0,'0'0'356'0'0,"0"0"50"0"0,0 0 20 0 0,0 0-42 0 0,0 0-180 0 0,0 0 176 0 0,-1 3 107 0 0,-10 22-96 0 0,2 0 0 0 0,-8 32 0 0 0,-11 29-447 0 0,12-44 93 0 0,6-13 44 0 0,-2 0 0 0 0,-1-1 1 0 0,-1 0-1 0 0,-26 37 0 0 0,10-22 717 0 0,20-28-913 0 0,0 0-1 0 0,-1-1 0 0 0,0-1 1 0 0,-21 20-1 0 0,21-23-463 0 0,9-9-286 0 0,2-1-126 0 0,-1-1-29 0 0,-2-7-4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2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126 181 11975 0 0,'0'0'267'0'0,"0"0"42"0"0,-2 2 17 0 0,1 0-214 0 0,-11 12 325 0 0,11-13 283 0 0,1-1 249 0 0,0 0 45 0 0,0 0-61 0 0,0 0-288 0 0,11-9 395 0 0,17-12-892 0 0,1 1-1 0 0,0 2 1 0 0,61-28-1 0 0,-34 23-194 0 0,81-21 0 0 0,-117 38 14 0 0,0 2 0 0 0,35-3 0 0 0,-45 6 67 0 0,-1 1-1 0 0,0 0 1 0 0,0 0-1 0 0,0 1 1 0 0,0 1-1 0 0,0 0 1 0 0,0 0-1 0 0,13 5 1 0 0,-19-6 30 0 0,0 0 0 0 0,0 1 1 0 0,0 0-1 0 0,0 0 0 0 0,0 0 0 0 0,0 0 0 0 0,-1 0 1 0 0,1 0-1 0 0,-1 1 0 0 0,1-1 0 0 0,-1 1 1 0 0,0 0-1 0 0,0 0 0 0 0,0-1 0 0 0,-1 1 0 0 0,3 5 1 0 0,-3-4-72 0 0,1 0 0 0 0,-1 0 1 0 0,-1 0-1 0 0,1 0 0 0 0,0 1 1 0 0,-1-1-1 0 0,0 0 0 0 0,0 1 1 0 0,0-1-1 0 0,-1 0 0 0 0,1 0 1 0 0,-3 9-1 0 0,0-6-13 0 0,0 0 0 0 0,0 0 0 0 0,0 0 0 0 0,-1 0 0 0 0,0-1 0 0 0,0 1 0 0 0,0-1 0 0 0,-1 0 0 0 0,0 0 0 0 0,-6 5 0 0 0,-9 7 0 0 0,-32 22 0 0 0,44-34 0 0 0,-5 3 0 0 0,0-1 0 0 0,-1-1 0 0 0,0 0 0 0 0,-26 10 0 0 0,-62 11 0 0 0,13-4 0 0 0,59-15-84 0 0,12-4-389 0 0,0 1 0 0 0,0 0 0 0 0,-19 12 0 0 0,37-18 473 0 0,0 0 0 0 0,0 0-1 0 0,0 0 1 0 0,0 0 0 0 0,0 0 0 0 0,-1 0-1 0 0,1 0 1 0 0,0 0 0 0 0,0 0-1 0 0,0 0 1 0 0,0 0 0 0 0,0 0 0 0 0,0 0-1 0 0,0 0 1 0 0,-1 0 0 0 0,1 0 0 0 0,0 0-1 0 0,0 0 1 0 0,0 0 0 0 0,0 0 0 0 0,0 0-1 0 0,0 0 1 0 0,0 0 0 0 0,0 0-1 0 0,0 0 1 0 0,0 0 0 0 0,0 1 0 0 0,-1-1-1 0 0,1 0 1 0 0,0 0 0 0 0,0 0 0 0 0,0 0-1 0 0,0 0 1 0 0,0 0 0 0 0,0 0-1 0 0,0 0 1 0 0,0 1 0 0 0,0-1 0 0 0,0 0-1 0 0,0 0 1 0 0,0 0 0 0 0,0 0 0 0 0,0 0-1 0 0,0 0 1 0 0,0 0 0 0 0,0 1-1 0 0,0-1 1 0 0,0 0 0 0 0,0 0 0 0 0,0 0-1 0 0,0 0 1 0 0,0 0 0 0 0,0 0 0 0 0,0 0-1 0 0,1 0 1 0 0,-1 1 0 0 0,0-1-1 0 0,0 0 1 0 0,9 2-4 0 0,13-1 8 0 0,44-8-4 0 0,-49 4 0 0 0,1 1 0 0 0,-1 1 0 0 0,0 0 0 0 0,1 1 0 0 0,22 4 0 0 0,-24-2 0 0 0,0 2 0 0 0,0 0 0 0 0,0 1 0 0 0,0 1 0 0 0,22 11 0 0 0,-34-15 0 0 0,-1 0 0 0 0,1 0 0 0 0,-1 0 0 0 0,0 0 0 0 0,0 1 0 0 0,0 0 0 0 0,0-1 0 0 0,0 1 0 0 0,-1 0 0 0 0,1 1 0 0 0,-1-1 0 0 0,0 0 0 0 0,0 1 0 0 0,0-1 0 0 0,0 1 0 0 0,-1-1 0 0 0,1 1 0 0 0,-1 0 0 0 0,0 0 0 0 0,0-1 0 0 0,0 1 0 0 0,-1 0 0 0 0,1 0 0 0 0,-1 0 0 0 0,0 0 0 0 0,0 0 0 0 0,-1 0 0 0 0,1 0 0 0 0,-2 4 0 0 0,1-2 0 0 0,-1 0 0 0 0,0 0 0 0 0,-1-1 0 0 0,1 1 0 0 0,-1-1 0 0 0,0 1 0 0 0,0-1 0 0 0,-1 0 0 0 0,0 0 0 0 0,0-1 0 0 0,0 1 0 0 0,0-1 0 0 0,0 0 0 0 0,-1 0 0 0 0,-7 5 0 0 0,-8 4 0 0 0,-1-1 0 0 0,-35 15 0 0 0,40-20 0 0 0,-30 11 0 0 0,0-2 0 0 0,-60 13 0 0 0,55-16 0 0 0,23-7 0 0 0,0-1 0 0 0,-51 3 0 0 0,64-9 0 0 0,15 1-10 0 0,0 0 0 0 0,-1 0 0 0 0,1-1 1 0 0,-1 1-1 0 0,1 0 0 0 0,-1 0 0 0 0,1 0 0 0 0,0-1 0 0 0,-1 1 0 0 0,1 0 0 0 0,0-1 0 0 0,-1 1 0 0 0,1 0 1 0 0,0-1-1 0 0,-1 1 0 0 0,1 0 0 0 0,0-1 0 0 0,0 1 0 0 0,-1-1 0 0 0,1 0 0 0 0,0 0-115 0 0,0-1-1 0 0,-1 1 1 0 0,1-1-1 0 0,0 1 1 0 0,1-1-1 0 0,-1 1 1 0 0,0 0-1 0 0,0-1 1 0 0,1 1-1 0 0,-1-1 1 0 0,0 1 0 0 0,1-1-1 0 0,-1 1 1 0 0,1 0-1 0 0,0 0 1 0 0,0-1-1 0 0,-1 1 1 0 0,2-1-1 0 0,18-23-1333 0 0,-17 22 1253 0 0,21-21-1329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24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10135 0 0,'0'0'464'0'0,"0"0"-9"0"0,3 1-295 0 0,10 4-299 0 0,0 1 759 0 0,27 15 1 0 0,-36-19-427 0 0,-1 0 1 0 0,0 0-1 0 0,0 1 0 0 0,0-1 0 0 0,0 1 0 0 0,-1-1 0 0 0,1 1 0 0 0,-1 0 0 0 0,1 0 0 0 0,-1 1 1 0 0,0-1-1 0 0,0 0 0 0 0,2 6 0 0 0,-2-1-2 0 0,1 0-1 0 0,0 0 1 0 0,1 0 0 0 0,0 0-1 0 0,1-1 1 0 0,-1 0 0 0 0,1 0 0 0 0,9 10-1 0 0,28 33 851 0 0,39 59 0 0 0,-64-81-926 0 0,0 1 0 0 0,-2 0 0 0 0,-1 1 0 0 0,11 35 0 0 0,-13-27 177 0 0,-2-1-1 0 0,-2 2 1 0 0,-1-1-1 0 0,-2 1 1 0 0,-2 0 0 0 0,-2 64-1 0 0,-3-87-292 0 0,0 0 0 0 0,-1 0 0 0 0,-1 0 0 0 0,0-1 0 0 0,-1 1 0 0 0,-1-1 0 0 0,0 0 0 0 0,-1-1 0 0 0,0 1 0 0 0,-2-1 0 0 0,1-1 0 0 0,-2 0 0 0 0,-18 20 0 0 0,5-6-46 0 0,-1-2 1 0 0,-37 30-1 0 0,-50 26-732 0 0,52-45-1689 0 0,-2-5-3892 0 0,37-22 1268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2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13823 0 0,'0'0'315'0'0,"0"0"45"0"0,0 0 21 0 0,0 0-49 0 0,2 0-220 0 0,438-96 6019 0 0,-224 42-6115 0 0,-135 31-15 0 0,-68 18-1 0 0,0 0 0 0 0,18-9 0 0 0,10-5 0 0 0,-28 15-700 0 0,1-1-1 0 0,-2-1 1 0 0,1 1-1 0 0,-1-2 1 0 0,16-10 0 0 0,-13 4-834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10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13823 0 0,'0'0'315'0'0,"0"0"45"0"0,0 0 21 0 0,0 0-49 0 0,2 0-220 0 0,0 0-131 0 0,7 2 228 0 0,-1-1 0 0 0,1 0 0 0 0,-1 0 0 0 0,1-1 0 0 0,0 0 0 0 0,10-2 0 0 0,34-7 1583 0 0,93-30 0 0 0,26-31-1450 0 0,17-6-5358 0 0,-160 66-782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8:1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3 15663 0 0,'0'0'356'0'0,"0"0"50"0"0,0 0 20 0 0,1-3-42 0 0,-71 123 1788 0 0,-73 176-2156 0 0,76-128-16 0 0,56-138 0 0 0,-37 137 0 0 0,48-166 0 0 0,-10 52 0 0 0,-3 11 0 0 0,10-56 0 0 0,2-3 0 0 0,0 0 0 0 0,0 0 0 0 0,1 0 0 0 0,-1 0 0 0 0,1 0 0 0 0,1 9 0 0 0,-1 26 0 0 0,0-32-64 0 0,0-7-273 0 0,-7 5-346 0 0,5-3-7197 0 0,2-3 3356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2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11975 0 0,'0'0'267'0'0,"0"0"42"0"0,0 0 17 0 0,0 0-28 0 0,0 0-126 0 0,1 3 204 0 0,1 3-234 0 0,0 0 0 0 0,-1 1 0 0 0,1-1 0 0 0,-1 1 0 0 0,-1-1 0 0 0,1 1 0 0 0,-1-1 0 0 0,-1 1 0 0 0,1-1 0 0 0,-2 8 0 0 0,-17 72-96 0 0,15-68 22 0 0,-36 107 1271 0 0,-9 41 785 0 0,45-149-2355 0 0,1 1 1 0 0,1-1-1 0 0,1 1 0 0 0,0 0 0 0 0,2 0 0 0 0,0 0 0 0 0,5 26 0 0 0,3 1-793 0 0,-4-24 512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2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11975 0 0,'0'0'547'0'0,"0"0"-11"0"0,1 1-344 0 0,1 0-129 0 0,0 0 0 0 0,0 0 0 0 0,-1 0 0 0 0,1 0 0 0 0,0 1 0 0 0,-1-1 0 0 0,1 0 0 0 0,-1 1 0 0 0,0-1 0 0 0,1 1-1 0 0,-1-1 1 0 0,0 1 0 0 0,0 0 0 0 0,0 0 0 0 0,0-1 0 0 0,0 1 0 0 0,0 0 0 0 0,-1 0 0 0 0,1 0 0 0 0,-1 0 0 0 0,1 0 0 0 0,-1 0 0 0 0,0 4 0 0 0,2 2 291 0 0,2 14 165 0 0,-2 1-1 0 0,0 0 1 0 0,-1 0-1 0 0,-1 0 1 0 0,-1 0-1 0 0,-1-1 1 0 0,-9 39-1 0 0,-7 10-438 0 0,-29 72 0 0 0,-1-26-80 0 0,8-25 0 0 0,23-54-154 0 0,11-25-1024 0 0,-9 25 1 0 0,11-22-4962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26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14 291 11975 0 0,'0'0'267'0'0,"0"0"42"0"0,0 0 17 0 0,-1 0-28 0 0,-7-2-126 0 0,7 2 204 0 0,0 0-338 0 0,1 0 0 0 0,0 0 0 0 0,0-1 0 0 0,0 1 0 0 0,-1 0 0 0 0,1-1 0 0 0,0 1 0 0 0,0 0 0 0 0,0 0 0 0 0,-1-1 0 0 0,1 1 0 0 0,0 0 0 0 0,0-1 0 0 0,0 1 0 0 0,0 0 0 0 0,0-1 0 0 0,0 1 0 0 0,0 0 0 0 0,0-1 0 0 0,0 1 0 0 0,0 0 0 0 0,0-1 0 0 0,0 1 0 0 0,0 0 0 0 0,0-1 0 0 0,0 1 0 0 0,0-1 0 0 0,2-10 406 0 0,3 2-105 0 0,1 0-1 0 0,0 0 0 0 0,0 1 1 0 0,1-1-1 0 0,9-8 0 0 0,1-1 192 0 0,12-13 14 0 0,1 1 0 0 0,47-36 0 0 0,-66 58-415 0 0,0 1 1 0 0,0 0-1 0 0,0 1 0 0 0,1 0 1 0 0,-1 1-1 0 0,2 0 0 0 0,-1 1 0 0 0,0 0 1 0 0,1 1-1 0 0,0 0 0 0 0,-1 1 0 0 0,1 1 1 0 0,19-1-1 0 0,-23 3-117 0 0,0-1 0 0 0,0 1 0 0 0,0 1 0 0 0,0-1 0 0 0,0 2-1 0 0,-1-1 1 0 0,1 1 0 0 0,0 0 0 0 0,-1 1 0 0 0,0 0 0 0 0,0 1 0 0 0,0-1 0 0 0,-1 1 0 0 0,1 1 0 0 0,-1 0 0 0 0,-1 0-1 0 0,1 0 1 0 0,-1 1 0 0 0,11 14 0 0 0,-11-12-12 0 0,-1 1 0 0 0,0 0 0 0 0,0 0 0 0 0,-1 0 0 0 0,-1 0 0 0 0,0 1 0 0 0,0 0 0 0 0,-1-1 0 0 0,0 1 0 0 0,-1 0 0 0 0,0 16 0 0 0,-1-12 0 0 0,-1 0 0 0 0,0 0 0 0 0,-1-1 0 0 0,-1 1 0 0 0,0 0 0 0 0,-1-1 0 0 0,-11 27 0 0 0,7-25 176 0 0,0-1 0 0 0,-1 0 0 0 0,-1 0 0 0 0,-1-1 0 0 0,0 0 0 0 0,0-1 0 0 0,-2 0 0 0 0,1-1 0 0 0,-2-1-1 0 0,-26 19 1 0 0,14-14-387 0 0,0-2-1 0 0,-1 0 0 0 0,-1-2 0 0 0,0-1 0 0 0,-45 11 0 0 0,62-19 114 0 0,-5 2-583 0 0,1-1 0 0 0,-1-1 0 0 0,0 0 0 0 0,-1-1 0 0 0,1-1 0 0 0,-29-1 0 0 0,16-3-854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2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10135 0 0,'0'0'464'0'0,"0"0"-9"0"0,0 2-295 0 0,8 23 1155 0 0,-6-20-719 0 0,0 0 0 0 0,-1-1 0 0 0,0 1-1 0 0,1 8 1 0 0,-2-10-420 0 0,-1-1 1 0 0,1 1-1 0 0,-1 0 0 0 0,1 0 1 0 0,-1 0-1 0 0,0 0 0 0 0,0-1 1 0 0,0 1-1 0 0,-2 3 0 0 0,-3 3 256 0 0,0 1 0 0 0,0-1-1 0 0,-12 12 1 0 0,-5 9-24 0 0,-30 34-389 0 0,2-1-21 0 0,13-11 2 0 0,-72 104 0 0 0,82-113 0 0 0,-36 79 0 0 0,61-116 0 0 0,0 0 0 0 0,1 1 0 0 0,0 0 0 0 0,0-1 0 0 0,1 1 0 0 0,0 0 0 0 0,0 0 0 0 0,0 0 0 0 0,1 10 0 0 0,0-14 0 0 0,1 0 0 0 0,-1 0 0 0 0,1 0 0 0 0,0 0 0 0 0,0 1 0 0 0,0-1 0 0 0,0-1 0 0 0,1 1 0 0 0,-1 0 0 0 0,1 0 0 0 0,-1 0 0 0 0,1-1 0 0 0,0 1 0 0 0,0-1 0 0 0,0 1 0 0 0,1-1 0 0 0,-1 0 0 0 0,0 0 0 0 0,1 0 0 0 0,-1 0 0 0 0,1-1 0 0 0,4 3 0 0 0,6 2 6 0 0,1-1 0 0 0,0 0 0 0 0,-1-1 0 0 0,2-1 0 0 0,17 3-1 0 0,-6-3-150 0 0,0-1-1 0 0,28-2 1 0 0,-46-1-558 0 0,1 0 1 0 0,14-4-1 0 0,-6 2-5436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2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 10135 0 0,'0'0'231'0'0,"0"0"29"0"0,0 0 19 0 0,0 0 37 0 0,0 0 125 0 0,0 0 58 0 0,0 0 11 0 0,1 0 70 0 0,4 0-643 0 0,-4 2 1071 0 0,-5 5 4219 0 0,-11 9-5227 0 0,-2-2 0 0 0,-25 20 0 0 0,8-7 0 0 0,-14 13 0 0 0,-21 18 0 0 0,-64 50 0 0 0,118-94 0 0 0,0 0 0 0 0,2 1 0 0 0,-1 1 0 0 0,2 1 0 0 0,0 0 0 0 0,-11 22 0 0 0,9-12 81 0 0,7-16-115 0 0,1 1 0 0 0,0 0 0 0 0,1 0 0 0 0,-5 18 0 0 0,9-27 75 0 0,0 0-1 0 0,1 0 1 0 0,-1 0 0 0 0,1 0 0 0 0,0-1 0 0 0,0 1-1 0 0,0 0 1 0 0,0 0 0 0 0,1 0 0 0 0,-1 0 0 0 0,1 0-1 0 0,-1 0 1 0 0,1 0 0 0 0,0 0 0 0 0,0-1 0 0 0,1 1-1 0 0,-1 0 1 0 0,0-1 0 0 0,1 1 0 0 0,0-1 0 0 0,0 1-1 0 0,-1-1 1 0 0,1 0 0 0 0,5 4 0 0 0,-4-3 61 0 0,1-1 0 0 0,0 0 0 0 0,0 0 1 0 0,0 0-1 0 0,0 0 0 0 0,0 0 0 0 0,1-1 1 0 0,-1 0-1 0 0,0 0 0 0 0,8 1 0 0 0,6 0-107 0 0,21-1-1 0 0,-38-1 10 0 0,131-10-1032 0 0,-46-1-4916 0 0,-34 2-300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2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15663 0 0,'-1'0'33'0'0,"0"1"-1"0"0,0-1 0 0 0,-1 0 1 0 0,1 1-1 0 0,0-1 0 0 0,0 1 0 0 0,-1-1 1 0 0,1 1-1 0 0,0 0 0 0 0,0-1 1 0 0,0 1-1 0 0,0 0 0 0 0,0 0 1 0 0,0 0-1 0 0,0 0 0 0 0,0 0 1 0 0,0 0-1 0 0,1 0 0 0 0,-1 0 0 0 0,0 0 1 0 0,1 0-1 0 0,-1 0 0 0 0,1 1 1 0 0,-1-1-1 0 0,1 0 0 0 0,-1 3 1 0 0,-2 4 244 0 0,1 1 0 0 0,-2 15 0 0 0,3-20-261 0 0,-1 14-16 0 0,0 1 0 0 0,1-1 0 0 0,1 0 0 0 0,1 0 0 0 0,1 0 0 0 0,0 1 0 0 0,1-1 0 0 0,1-1 0 0 0,1 1 0 0 0,0-1 0 0 0,1 1 0 0 0,1-2 0 0 0,1 1 0 0 0,18 29 0 0 0,19 15 0 0 0,67 71 0 0 0,10 12 0 0 0,-114-133 110 0 0,-1 0-1 0 0,0 1 0 0 0,-1 0 0 0 0,0 0 1 0 0,-1 1-1 0 0,0 0 0 0 0,-1 0 1 0 0,-1 0-1 0 0,0 0 0 0 0,2 21 1 0 0,-3-5 225 0 0,-2 0 0 0 0,0 0 0 0 0,-9 55 0 0 0,7-71-248 0 0,-1 0 0 0 0,-1 0 0 0 0,0 0 1 0 0,0 0-1 0 0,-1-1 0 0 0,-1 1 0 0 0,-12 18 1 0 0,5-12-107 0 0,-1-1 1 0 0,0 0-1 0 0,-2-1 1 0 0,-17 15-1 0 0,-12 8-266 0 0,-66 46-1 0 0,85-69-93 0 0,0-1-1 0 0,-1-1 1 0 0,0-2 0 0 0,-52 19-1 0 0,58-26-404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4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97 3223 0 0,'0'0'143'0'0,"0"0"145"0"0,0 0 504 0 0,2-1 215 0 0,0-3 2800 0 0,-6 4-2073 0 0,-18 8-1399 0 0,4-1 687 0 0,-3 1 812 0 0,20-6 142 0 0,13-5-1340 0 0,158-52-51 0 0,-65 19-508 0 0,-79 29-35 0 0,-1 2-1 0 0,53-6 0 0 0,-60 11-41 0 0,-3 2 0 0 0,-2 3 0 0 0,-2 1 11 0 0,-9-3 32 0 0,-2 5-21 0 0,0-6-14 0 0,-1 0 1 0 0,1 0-1 0 0,-1-1 0 0 0,0 1 0 0 0,1 0 0 0 0,-1-1 0 0 0,0 1 1 0 0,0 0-1 0 0,0-1 0 0 0,0 1 0 0 0,0-1 0 0 0,-1 0 0 0 0,0 2 1 0 0,-1 0 16 0 0,-5 6 13 0 0,-1-1-1 0 0,0 0 1 0 0,-1-1-1 0 0,-10 6 0 0 0,-11 10 38 0 0,-82 63-65 0 0,87-67-78 0 0,-52 27 0 0 0,67-41 58 0 0,9-4-44 0 0,2-1-27 0 0,0 0-68 0 0,0 0-13 0 0,0 0 2 0 0,0 0 6 0 0,7 0 51 0 0,12 0-87 0 0,28-3 1 0 0,32-1 65 0 0,-57 2 124 0 0,-1 1 0 0 0,34 1 0 0 0,-13 1 16 0 0,-37-1 83 0 0,0 0 0 0 0,0 0 0 0 0,0 1-1 0 0,0-1 1 0 0,0 1 0 0 0,0 0 0 0 0,0 1 0 0 0,0-1-1 0 0,0 1 1 0 0,6 3 0 0 0,-11 7 70 0 0,-3-8-89 0 0,-66 42 590 0 0,-12 9-417 0 0,28-12-196 0 0,29-22-287 0 0,-1-2 0 0 0,-1 0 0 0 0,-33 18 0 0 0,35-29-18 0 0,-13 3-205 0 0,25-7 354 0 0,2-3 195 0 0,7-1-4637 0 0,3 0 3134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4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95 4607 0 0,'0'0'208'0'0,"-2"1"-9"0"0,-9 5-158 0 0,3 3 213 0 0,6-8 1055 0 0,2-1 432 0 0,1 3 78 0 0,2 0-1568 0 0,-1 1 0 0 0,1-1 0 0 0,0 1 0 0 0,0-1 0 0 0,0 0 0 0 0,1 0 0 0 0,-1-1 0 0 0,1 1 0 0 0,-1-1 0 0 0,1 1 0 0 0,0-1 1 0 0,0 0-1 0 0,0-1 0 0 0,0 1 0 0 0,0-1 0 0 0,1 1 0 0 0,-1-1 0 0 0,6 0 0 0 0,11 3 267 0 0,1-2 1 0 0,30 1-1 0 0,24-4 483 0 0,0-4-1 0 0,92-16 1 0 0,147-45 341 0 0,-113 21-871 0 0,-3 15-2784 0 0,-197 30 1450 0 0,-2 0-112 0 0,0 0-437 0 0,0 0-188 0 0,0 0-36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46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5 4143 0 0,'0'0'319'0'0,"-2"0"4"0"0,-11-2 731 0 0,0 0 1 0 0,0 2 0 0 0,0-1-1 0 0,0 2 1 0 0,-16 1 0 0 0,-7 1-849 0 0,16-1 106 0 0,0 0-1 0 0,-31 10 1 0 0,25-6 28 0 0,24-5-303 0 0,-21 3 492 0 0,1 2 1 0 0,0 0 0 0 0,0 2 0 0 0,-39 19-1 0 0,-3 10-181 0 0,44-25-288 0 0,17-7-62 0 0,1-1 4 0 0,-6 10-2 0 0,8-12 0 0 0,-1 1 0 0 0,1 0 0 0 0,0 0 0 0 0,0 0-1 0 0,0 0 1 0 0,0 0 0 0 0,1 0 0 0 0,-1 0 0 0 0,1 0 0 0 0,-1 0-1 0 0,1 0 1 0 0,0-1 0 0 0,0 1 0 0 0,0 0 0 0 0,1 0 0 0 0,-1-1 0 0 0,1 1-1 0 0,0-1 1 0 0,-1 0 0 0 0,1 1 0 0 0,3 1 0 0 0,5 7 10 0 0,0-1 1 0 0,1 0 0 0 0,12 7-1 0 0,-18-13 5 0 0,24 18 24 0 0,52 41 15 0 0,131 75-1 0 0,-193-127-49 0 0,-1 1-1 0 0,32 27 1 0 0,-48-37 1 0 0,0 0 0 0 0,0 0-1 0 0,0 0 1 0 0,-1 0 0 0 0,1 0 0 0 0,-1 0 0 0 0,1 0 0 0 0,-1 1 0 0 0,0-1-1 0 0,1 3 1 0 0,0 8 6 0 0,-3-8-9 0 0,-1-1 1 0 0,1 0-1 0 0,-1 0 0 0 0,0 0 0 0 0,0 0 1 0 0,0 0-1 0 0,0 0 0 0 0,-1-1 1 0 0,1 1-1 0 0,-1-1 0 0 0,0 1 1 0 0,0-1-1 0 0,0 0 0 0 0,-5 3 1 0 0,-2 2 1 0 0,-1 0 1 0 0,1-1 0 0 0,-22 10-1 0 0,-4-2 64 0 0,-1-2-1 0 0,0-1 1 0 0,-1-2-1 0 0,0-2 0 0 0,0-1 1 0 0,-58 3-1 0 0,84-9-2 0 0,0 0-56 0 0,0-1 1 0 0,-1 1-1 0 0,1-2 0 0 0,-15-1 0 0 0,25 1-26 0 0,0 1 1 0 0,-1 0-1 0 0,1-1 0 0 0,0 0 0 0 0,0 1 1 0 0,0-1-1 0 0,0 0 0 0 0,0 0 1 0 0,0 0-1 0 0,0 0 0 0 0,0 0 0 0 0,1-1 1 0 0,-1 1-1 0 0,0 0 0 0 0,1-1 0 0 0,-1 1 1 0 0,1-1-1 0 0,-1 0 0 0 0,1 1 0 0 0,0-1 1 0 0,0 0-1 0 0,0 0 0 0 0,0 0 0 0 0,0 0 1 0 0,0 0-1 0 0,0 0 0 0 0,1 0 0 0 0,-1 0 1 0 0,1 0-1 0 0,-1-4 0 0 0,1 2 14 0 0,0 0 0 0 0,1 1-1 0 0,-1-1 1 0 0,1 0-1 0 0,0 1 1 0 0,0-1 0 0 0,1 1-1 0 0,-1-1 1 0 0,1 1 0 0 0,-1-1-1 0 0,4-4 1 0 0,27-35 181 0 0,-28 39-165 0 0,32-37 880 0 0,81-69 1 0 0,-85 81-517 0 0,-2-1 1 0 0,-1-2-1 0 0,-1-1 1 0 0,38-60 0 0 0,-61 86-324 0 0,0 0 1 0 0,1 0 0 0 0,-1 0 0 0 0,2 1 0 0 0,-1 0 0 0 0,1 0 0 0 0,0 0 0 0 0,8-5 0 0 0,8-1-1444 0 0,34-17 0 0 0,-39 21-641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46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12 189 8207 0 0,'0'0'374'0'0,"-2"0"-6"0"0,-6 1-154 0 0,6-1 228 0 0,2 0 124 0 0,0 0 30 0 0,0 0 0 0 0,12 9 552 0 0,-7-6-952 0 0,0-1 0 0 0,1 0-1 0 0,0 0 1 0 0,-1-1-1 0 0,1 1 1 0 0,0-1 0 0 0,0 0-1 0 0,0-1 1 0 0,0 1 0 0 0,9-2-1 0 0,10 0 527 0 0,26-6 0 0 0,-47 6-664 0 0,71-13 1002 0 0,81-26 1 0 0,67-35 447 0 0,-118 39-824 0 0,-61 22-426 0 0,47-8-1 0 0,-84 20-303 0 0,-4 2-456 0 0,-3 0-128 0 0,-1 3-1194 0 0,-7 10-4736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8:1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74 11975 0 0,'0'0'267'0'0,"0"0"42"0"0,-2 0 17 0 0,-15-8 155 0 0,15 8-116 0 0,2 0 122 0 0,0 0 22 0 0,0 0-66 0 0,3-1-222 0 0,13-1 454 0 0,26-8 1 0 0,12-3 381 0 0,16 0 84 0 0,26-3 278 0 0,63 5-1175 0 0,-156 11-1570 0 0,-3 0-3444 0 0,0 0-1474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4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12151 0 0,'0'0'555'0'0,"0"0"-12"0"0,2 3-266 0 0,1 6-57 0 0,0 0 1 0 0,0 0-1 0 0,-1 1 1 0 0,0-1-1 0 0,0 1 0 0 0,-1-1 1 0 0,-1 1-1 0 0,1-1 1 0 0,-2 1-1 0 0,1 0 0 0 0,-4 17 1 0 0,-4 12 258 0 0,-19 55 1 0 0,8-42-333 0 0,-3-1 1 0 0,-2-1-1 0 0,-47 72 0 0 0,67-115-198 0 0,1 0 0 0 0,-1 0 1 0 0,1 0-1 0 0,1 0 0 0 0,-3 11 0 0 0,5-18 24 0 0,0 1-1 0 0,-1 0 1 0 0,1 0 0 0 0,0 0 0 0 0,0-1-1 0 0,0 1 1 0 0,0 0 0 0 0,0 0 0 0 0,0 0-1 0 0,0 0 1 0 0,0-1 0 0 0,0 1 0 0 0,1 0-1 0 0,-1 1 1 0 0,1 0-147 0 0,-1-1 72 0 0,0 0 0 0 0,0-1-1 0 0,0 1 1 0 0,1-1 0 0 0,-1 1 0 0 0,0 0-1 0 0,0-1 1 0 0,1 1 0 0 0,-1-1 0 0 0,0 1-1 0 0,1-1 1 0 0,-1 1 0 0 0,0-1-1 0 0,1 1 1 0 0,-1-1 0 0 0,1 0 0 0 0,-1 1-1 0 0,1-1 1 0 0,-1 1 0 0 0,1-1 0 0 0,0 1-1 0 0,0-1-215 0 0,-1 0 266 0 0,0 0 0 0 0,1 0 0 0 0,-1 1 0 0 0,0-1-1 0 0,0 0 1 0 0,0 0 0 0 0,0 0 0 0 0,1 0 0 0 0,-1 0-1 0 0,0 0 1 0 0,0 0 0 0 0,1 1 0 0 0,-1-1 0 0 0,0 0 0 0 0,0 0-1 0 0,0 0 1 0 0,1 0 0 0 0,-1 0 0 0 0,0 0 0 0 0,0 0-1 0 0,1 0 1 0 0,-1 0 0 0 0,0 0 0 0 0,0 0 0 0 0,1 0 0 0 0,-1 0-1 0 0,0-1 1 0 0,1 1 0 0 0,22-3-1475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4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215 103 919 0 0,'12'-19'-45'0'0,"20"-27"1664"0"0,-5 18 4418 0 0,-19 20-3602 0 0,-6 7-1187 0 0,-2 1-528 0 0,0 0-103 0 0,2 1-54 0 0,-1 0-518 0 0,0 0 1 0 0,1 0-1 0 0,-1 1 0 0 0,0-1 1 0 0,0 0-1 0 0,0 1 1 0 0,0-1-1 0 0,0 1 1 0 0,-1-1-1 0 0,1 1 1 0 0,0-1-1 0 0,-1 1 0 0 0,1 0 1 0 0,-1-1-1 0 0,0 1 1 0 0,1 0-1 0 0,-1-1 1 0 0,0 1-1 0 0,0 0 1 0 0,0 0-1 0 0,0-1 1 0 0,0 1-1 0 0,-1 0 0 0 0,1-1 1 0 0,0 1-1 0 0,-1 0 1 0 0,0 1-1 0 0,-2 8 262 0 0,-1 0 0 0 0,-10 19 0 0 0,11-24-180 0 0,-15 28 399 0 0,-2-2 0 0 0,-28 35 0 0 0,9-12-159 0 0,-58 74-39 0 0,76-105-279 0 0,12-15-29 0 0,2 0-1 0 0,-1 0 1 0 0,-8 16 0 0 0,14-23 8 0 0,4-3-44 0 0,0 0 1 0 0,0-1-1 0 0,0 1 1 0 0,-1 0-1 0 0,1 0 1 0 0,0 0 0 0 0,1 1-1 0 0,-1-1 1 0 0,3 0-1 0 0,1-1-9 0 0,3-2 19 0 0,0-1 0 0 0,-1 0 0 0 0,1 0 0 0 0,-1-1 0 0 0,8-6 0 0 0,-6 4-57 0 0,0 1-1 0 0,17-10 0 0 0,-13 11 58 0 0,0 0 0 0 0,0 1 0 0 0,1 1 0 0 0,-1 1 0 0 0,1 0 0 0 0,0 0 0 0 0,0 1 0 0 0,0 1 0 0 0,0 1 0 0 0,0 0 0 0 0,26 4 0 0 0,-31-2-85 0 0,-1-2 0 0 0,1 1-1 0 0,0-1 1 0 0,-1 0 0 0 0,11-3-1 0 0,-15 2-498 0 0,0 0-1 0 0,0 0 1 0 0,0-1 0 0 0,5-3-1 0 0,2-1-4845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47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11631 0 0,'0'0'531'0'0,"0"0"-8"0"0,0 0-222 0 0,0 0 300 0 0,-2 1 174 0 0,-5 4-501 0 0,1-1 0 0 0,0 1 0 0 0,0 0-1 0 0,0 1 1 0 0,1 0 0 0 0,0-1 0 0 0,0 2 0 0 0,-5 7 0 0 0,-32 60 382 0 0,40-70-589 0 0,-9 21 280 0 0,-14 42 0 0 0,1-1-52 0 0,-6 6-89 0 0,-133 362 200 0 0,148-362-853 0 0,13-62-112 0 0,0 5-603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48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9671 0 0,'0'0'748'0'0,"2"-2"-492"0"0,1-3 200 0 0,1 1 0 0 0,-1 0 0 0 0,1 0 0 0 0,1 0 0 0 0,-1 0 1 0 0,0 1-1 0 0,1 0 0 0 0,0 0 0 0 0,0 0 0 0 0,0 0 0 0 0,8-2 0 0 0,8-3 833 0 0,36-7 1 0 0,-39 11-1299 0 0,150-29 1667 0 0,-77 18-1244 0 0,62-17-94 0 0,83-14-364 0 0,-171 40-546 0 0,-56 6-741 0 0,-1 0-1 0 0,16 3 1 0 0,-20 0-1106 0 0,3 9-25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4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522 121 1839 0 0,'1'-5'55'0'0,"0"0"-1"0"0,-1-1 0 0 0,0 1 1 0 0,0-1-1 0 0,0 1 0 0 0,0 0 1 0 0,-3-9-1 0 0,-5-18 6566 0 0,7 31-5780 0 0,-6-11 7397 0 0,-6 3-6188 0 0,-14-2-2002 0 0,19 9-15 0 0,0 1-1 0 0,0 0 1 0 0,0 1 0 0 0,-1 0-1 0 0,1 0 1 0 0,0 1 0 0 0,0 0-1 0 0,-13 3 1 0 0,-8 0-25 0 0,-1 2 14 0 0,0 0 1 0 0,-34 12-1 0 0,28-7-21 0 0,21-6-22 0 0,0 0-1 0 0,0 1 1 0 0,1 0-1 0 0,0 1 1 0 0,0 0-1 0 0,1 2 0 0 0,0-1 1 0 0,1 2-1 0 0,-21 18 1 0 0,30-24-18 0 0,0-1 0 0 0,0 1-1 0 0,0 1 1 0 0,0-1 0 0 0,1 0 0 0 0,-1 1 0 0 0,1-1-1 0 0,0 1 1 0 0,1 0 0 0 0,-1-1 0 0 0,1 1 0 0 0,0 0 0 0 0,0 0-1 0 0,0 9 1 0 0,1-11-4 0 0,0 1 0 0 0,0-1-1 0 0,1 0 1 0 0,-1 1-1 0 0,1-1 1 0 0,0 1 0 0 0,0-1-1 0 0,0 0 1 0 0,0 1 0 0 0,0-1-1 0 0,1 0 1 0 0,0 0 0 0 0,-1 0-1 0 0,1 0 1 0 0,0 0-1 0 0,1-1 1 0 0,-1 1 0 0 0,0 0-1 0 0,1-1 1 0 0,0 0 0 0 0,5 4-1 0 0,29 16-469 0 0,2-2 1 0 0,51 19-1 0 0,18 8 139 0 0,-86-36 334 0 0,53 29-282 0 0,-65-33 279 0 0,1 0 0 0 0,-2 0 0 0 0,1 1 0 0 0,15 17 0 0 0,-12-11 44 0 0,18 27 0 0 0,-27-34 0 0 0,0 0 0 0 0,-1 0 0 0 0,0 1 0 0 0,0-1 0 0 0,0 1 0 0 0,2 12 0 0 0,1 18 0 0 0,-7-22 0 0 0,0-13 6 0 0,1 0 0 0 0,-1 0 0 0 0,-1 0-1 0 0,1-1 1 0 0,0 1 0 0 0,-1 0 0 0 0,1-1-1 0 0,-1 1 1 0 0,0-1 0 0 0,0 1 0 0 0,0-1-1 0 0,0 0 1 0 0,0 0 0 0 0,-3 2 0 0 0,-4 4 47 0 0,-1-2 1 0 0,-14 8 0 0 0,7-4 0 0 0,7-3-36 0 0,0-1-1 0 0,-1 0 1 0 0,0-1 0 0 0,0 0 0 0 0,0-1 0 0 0,0 0 0 0 0,-1-1 0 0 0,0 0 0 0 0,0-1 0 0 0,1 0 0 0 0,-1-1 0 0 0,0 0 0 0 0,0-1 0 0 0,-23-3 0 0 0,29 3-27 0 0,1-1 0 0 0,-1 0-1 0 0,0-1 1 0 0,0 1 0 0 0,1-1 0 0 0,-1 0 0 0 0,1-1-1 0 0,-1 1 1 0 0,1-1 0 0 0,0 0 0 0 0,0 0 0 0 0,0-1-1 0 0,1 0 1 0 0,-1 1 0 0 0,1-2 0 0 0,0 1 0 0 0,0 0-1 0 0,0-1 1 0 0,-4-7 0 0 0,2 3 99 0 0,1 1 0 0 0,0-1 0 0 0,1 0 0 0 0,0 0 0 0 0,0-1 0 0 0,1 1 0 0 0,0-1 0 0 0,1 0 0 0 0,0 0 0 0 0,0 0 0 0 0,1 0 1 0 0,0 0-1 0 0,1 0 0 0 0,0 0 0 0 0,1 0 0 0 0,0 0 0 0 0,1 0 0 0 0,0 0 0 0 0,0 0 0 0 0,1 1 0 0 0,0-1 0 0 0,1 1 0 0 0,0-1 0 0 0,0 1 0 0 0,11-14 0 0 0,-2 5 146 0 0,1 0-1 0 0,0 1 0 0 0,29-24 1 0 0,58-40 170 0 0,-11 10-338 0 0,-80 63-106 0 0,0-1 1 0 0,-1 0-1 0 0,0 0 0 0 0,0-1 1 0 0,-1 0-1 0 0,12-20 0 0 0,-19 27-220 0 0,0-9-1842 0 0,0-2 850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4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84 1375 0 0,'0'0'66'0'0,"-2"1"-8"0"0,-29 8-1176 0 0,22-6 3860 0 0,4-2 2568 0 0,-1 1 3807 0 0,20 3-8256 0 0,-7-4-694 0 0,-1 0-1 0 0,1-1 1 0 0,-1 1-1 0 0,1-1 1 0 0,-1 0-1 0 0,1-1 1 0 0,-1 0-1 0 0,13-2 1 0 0,4-4 243 0 0,24-10 0 0 0,-17 6-93 0 0,114-33 588 0 0,-112 36-1766 0 0,-1 2 0 0 0,55-3 1 0 0,-64 9-6151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5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140 119 6127 0 0,'0'0'282'0'0,"0"0"-8"0"0,-2 2-176 0 0,-6 3 18 0 0,6-3 428 0 0,2-2 180 0 0,0 0 38 0 0,0 0-36 0 0,0 0-178 0 0,0 0-72 0 0,0 0-18 0 0,0 0-3 0 0,0 0-6 0 0,14-2 447 0 0,10-4-212 0 0,-1 0 0 0 0,32-14-1 0 0,20-6-6 0 0,5 1-274 0 0,23-6-126 0 0,-86 28-215 0 0,-1-1-1 0 0,1 2 1 0 0,0 1 0 0 0,21 0-1 0 0,-31 1-7 0 0,0 1 0 0 0,0 1 0 0 0,0-1 0 0 0,0 1 0 0 0,6 3 0 0 0,-10-4 114 0 0,-2 13 738 0 0,-1-12-917 0 0,0 1 1 0 0,-1 0 0 0 0,1 0 0 0 0,-1-1-1 0 0,0 1 1 0 0,0 0 0 0 0,0-1 0 0 0,0 1-1 0 0,0-1 1 0 0,-1 1 0 0 0,1-1 0 0 0,-1 0-1 0 0,1 1 1 0 0,-1-1 0 0 0,0 0 0 0 0,0 0-1 0 0,0 0 1 0 0,0 0 0 0 0,0-1 0 0 0,0 1-1 0 0,-5 2 1 0 0,-6 4-153 0 0,1-1 1 0 0,-25 9-1 0 0,37-16 163 0 0,-25 9 109 0 0,0-1 1 0 0,-51 7-1 0 0,-5 2 75 0 0,66-13-172 0 0,-24 7-130 0 0,-58 22 0 0 0,92-30 98 0 0,0-1 0 0 0,1 1 0 0 0,-1 1 0 0 0,-5 4 0 0 0,1-1-49 0 0,-2 3 9 0 0,11-10 57 0 0,-1 1 1 0 0,1 0-1 0 0,0 0 0 0 0,-1 0 1 0 0,1 0-1 0 0,0 0 0 0 0,0 0 1 0 0,0 0-1 0 0,0 0 0 0 0,0-1 1 0 0,0 1-1 0 0,0 0 0 0 0,0 2 1 0 0,1-1-24 0 0,0 1 1 0 0,-1-1 0 0 0,1 1-1 0 0,0-1 1 0 0,1 0 0 0 0,-1 0-1 0 0,0 0 1 0 0,1 0 0 0 0,-1 0 0 0 0,1 0-1 0 0,0 0 1 0 0,-1 0 0 0 0,1 0-1 0 0,0-1 1 0 0,0 1 0 0 0,0-1 0 0 0,0 1-1 0 0,0-1 1 0 0,1 0 0 0 0,-1 0-1 0 0,0 0 1 0 0,1 0 0 0 0,-1 0-1 0 0,4 0 1 0 0,1 1-16 0 0,1-1 0 0 0,-1 0-1 0 0,0 0 1 0 0,1 0 0 0 0,-1-1-1 0 0,1 0 1 0 0,8-2 0 0 0,131-23 208 0 0,-142 23-132 0 0,1 1 0 0 0,0 0 0 0 0,0 1 0 0 0,0-1 0 0 0,-1 1 0 0 0,1 0 0 0 0,0 1 0 0 0,0-1 0 0 0,7 3 0 0 0,-12-3-31 0 0,0 0 1 0 0,-1 1-1 0 0,1-1 0 0 0,0 1 0 0 0,0-1 0 0 0,0 0 1 0 0,0 1-1 0 0,-1 0 0 0 0,1-1 0 0 0,0 1 0 0 0,-1-1 1 0 0,1 1-1 0 0,0 0 0 0 0,-1 0 0 0 0,1-1 0 0 0,-1 1 1 0 0,1 1-1 0 0,1 1 0 0 0,8 10-4 0 0,-3 3 0 0 0,-4 0 0 0 0,-2-5 104 0 0,-1 1 0 0 0,-3 21 0 0 0,2-31 11 0 0,-6 9 226 0 0,4-7-310 0 0,1-1 1 0 0,-1 0-1 0 0,0 0 0 0 0,0 0 0 0 0,-1 0 0 0 0,1-1 0 0 0,-1 1 0 0 0,1-1 1 0 0,-1 0-1 0 0,0 0 0 0 0,-7 3 0 0 0,-5 0 230 0 0,-30 5-1 0 0,0 1-75 0 0,2 0-226 0 0,-52 8 1 0 0,39-9-36 0 0,12-4-146 0 0,35-5 146 0 0,0 0 1 0 0,0 0 0 0 0,0 1 0 0 0,0 0 0 0 0,0 1 0 0 0,1 0 0 0 0,-1 1-1 0 0,-17 9 1 0 0,25-12-897 0 0,2-1-3141 0 0,0 0-1346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52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29 105 455 0 0,'-5'2'12'0'0,"-16"0"426"0"0,18-2 1892 0 0,3 0 802 0 0,0 0 151 0 0,0 0-287 0 0,0 0-1313 0 0,0 0-578 0 0,15 2 487 0 0,-8 1-1316 0 0,44 3 350 0 0,0-1-1 0 0,0-3 1 0 0,58-5 0 0 0,-58 1-240 0 0,192-21 364 0 0,-1-21 354 0 0,7-1-510 0 0,-229 41-1170 0 0,-14 2 10 0 0,1 1 0 0 0,0 0 0 0 0,7 0 0 0 0,-14 1-1026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5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 8751 0 0,'0'0'674'0'0,"0"0"-268"0"0,-2 0 502 0 0,-82 4 3198 0 0,62-3-4049 0 0,-22 7 102 0 0,1 1 21 0 0,-12-6 36 0 0,22-2 33 0 0,0 2 0 0 0,0 1 0 0 0,-45 12 0 0 0,18 1 29 0 0,-29 8-78 0 0,75-19-195 0 0,-1 0 0 0 0,1 1 0 0 0,-25 15 0 0 0,33-18-5 0 0,0 0 0 0 0,0 0 0 0 0,1 1 0 0 0,0 0 0 0 0,0 0 0 0 0,-9 11 0 0 0,13-14 0 0 0,0 0 0 0 0,-1 0 0 0 0,1 0 0 0 0,0 1 0 0 0,1-1 0 0 0,-1 1 0 0 0,0-1 0 0 0,1 0 0 0 0,-1 1 0 0 0,1-1 0 0 0,0 1 0 0 0,0 0 0 0 0,0-1 0 0 0,0 1 0 0 0,0-1 0 0 0,0 1 0 0 0,1-1 0 0 0,-1 1 0 0 0,1-1 0 0 0,0 1 0 0 0,-1-1 0 0 0,3 3 0 0 0,0 0-1 0 0,0 0 0 0 0,0 0 0 0 0,0-1 0 0 0,0 1 0 0 0,1-1 0 0 0,0 0 0 0 0,0 0-1 0 0,0 0 1 0 0,1-1 0 0 0,-1 1 0 0 0,1-1 0 0 0,-1 0 0 0 0,7 2 0 0 0,9 4-85 0 0,40 14 0 0 0,-59-23 81 0 0,218 58-366 0 0,32 10-166 0 0,-245-66 538 0 0,9 4-22 0 0,0 0 1 0 0,19 10-1 0 0,-30-14 19 0 0,-1 0 0 0 0,0 0-1 0 0,0 0 1 0 0,0 0 0 0 0,0 1 0 0 0,-1-1-1 0 0,1 1 1 0 0,0-1 0 0 0,-1 1-1 0 0,0 0 1 0 0,0 0 0 0 0,0 0-1 0 0,0 0 1 0 0,0 1 0 0 0,-1-1 0 0 0,3 6-1 0 0,-4-8 3 0 0,0 1 1 0 0,0 0-1 0 0,1 0 0 0 0,-1 0 0 0 0,0 0 0 0 0,-1 0 1 0 0,1-1-1 0 0,0 1 0 0 0,0 0 0 0 0,-1 0 0 0 0,1 0 0 0 0,-1-1 1 0 0,0 1-1 0 0,1 0 0 0 0,-3 3 0 0 0,1-2-1 0 0,0 0 0 0 0,-1 0 0 0 0,1 0 1 0 0,-1 0-1 0 0,0 0 0 0 0,0 0 0 0 0,-4 2 0 0 0,0 0 12 0 0,-1 0 1 0 0,0 0-1 0 0,-1-1 1 0 0,1 0-1 0 0,-17 4 0 0 0,-10 1 107 0 0,-1-2 1 0 0,-1-2-1 0 0,1-1 0 0 0,-1-2 0 0 0,0-2 1 0 0,0-1-1 0 0,1-1 0 0 0,-68-15 0 0 0,80 11 82 0 0,0 0 0 0 0,0-2 0 0 0,1-1-1 0 0,1-1 1 0 0,-27-16 0 0 0,47 25-164 0 0,0 0 0 0 0,0 0 1 0 0,0 0-1 0 0,0 0 0 0 0,1-1 1 0 0,-1 1-1 0 0,0-1 0 0 0,1 1 0 0 0,-1-1 1 0 0,1 0-1 0 0,0 0 0 0 0,0 1 0 0 0,-1-1 1 0 0,1 0-1 0 0,0 0 0 0 0,0 0 0 0 0,1 0 1 0 0,-1 0-1 0 0,0-1 0 0 0,1 1 1 0 0,-1 0-1 0 0,1 0 0 0 0,0 0 0 0 0,0 0 1 0 0,0-4-1 0 0,0 2 15 0 0,1 0-1 0 0,0 0 1 0 0,1 0-1 0 0,-1 0 1 0 0,1 0 0 0 0,0 0-1 0 0,0 0 1 0 0,0 1 0 0 0,0-1-1 0 0,0 1 1 0 0,1-1 0 0 0,4-4-1 0 0,8-7 33 0 0,0 1-1 0 0,1 1 1 0 0,25-17-1 0 0,60-30-3 0 0,-87 52-52 0 0,179-95 86 0 0,79-48-792 0 0,-245 133-999 0 0,-6 0-4802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53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10591 0 0,'0'0'819'0'0,"2"0"-422"0"0,22-5 1212 0 0,34-2 0 0 0,23-4-729 0 0,-25-1-344 0 0,-23 6-41 0 0,55-18-1 0 0,-5-4 91 0 0,93-18-1 0 0,-165 44-586 0 0,-1 1 0 0 0,1 0 1 0 0,20 1-1 0 0,-13 0-761 0 0,-17 2-3565 0 0,3 10-1470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8:1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11975 0 0,'0'0'267'0'0,"0"0"42"0"0,0 0 17 0 0,0 0-28 0 0,0 0-126 0 0,-1 2 204 0 0,-7 22 520 0 0,-75 208 3703 0 0,62-184-4530 0 0,-1-1-1 0 0,-50 78 0 0 0,59-107-268 0 0,-16 36-1 0 0,28-52-274 0 0,1-2-761 0 0,0 0-3062 0 0,0 0-1316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53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10135 0 0,'0'0'464'0'0,"0"0"-9"0"0,0 0-96 0 0,3-1 687 0 0,91-10 4181 0 0,70-8-4290 0 0,73-17-664 0 0,-226 33-323 0 0,39-8-2321 0 0,-30 7-571 0 0,11-2-2880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55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0,'0'0'136'0'0,"0"0"40"0"0,0 0-176 0 0,0 0 0 0 0,0 0 0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5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78 1375 0 0,'1'-1'107'0'0,"9"-11"362"0"0,9-19 7011 0 0,-12 20-6732 0 0,-6 9 135 0 0,6-15 1740 0 0,-5 14 737 0 0,-10 20-3163 0 0,-1-1 0 0 0,-12 18 1 0 0,-9 15 104 0 0,-55 100 221 0 0,64-116-471 0 0,-2-1 1 0 0,-35 38-1 0 0,35-46 14 0 0,17-18-45 0 0,4-5 32 0 0,2-1 11 0 0,0 0 0 0 0,2 1 0 0 0,3 1-38 0 0,0-1-8 0 0,-1 1 1 0 0,1-1-1 0 0,0 0 1 0 0,0 0-1 0 0,0-1 1 0 0,0 1-1 0 0,-1-1 1 0 0,10-1-1 0 0,177-12-18 0 0,-115 5 0 0 0,-69 9 0 0 0,22-4 0 0 0,-24 2-2 0 0,19-7-72 0 0,9-8-306 0 0,-32 14 220 0 0,3-2 80 0 0,0 1-1141 0 0,-2-1-3359 0 0,2-6-867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5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38 10159 0 0,'1'-15'464'0'0,"-1"12"-8"0"0,2 1-342 0 0,0 0 0 0 0,0 0-1 0 0,0 0 1 0 0,0 0 0 0 0,2-5-1 0 0,-3 6 155 0 0,0 0 586 0 0,-1 1 40 0 0,0 0-58 0 0,0 0-280 0 0,0 0-127 0 0,1 3-21 0 0,1 3-288 0 0,-1 1-1 0 0,0 0 1 0 0,-1 0-1 0 0,0-1 1 0 0,0 1 0 0 0,0 0-1 0 0,-1 0 1 0 0,0 0 0 0 0,0-1-1 0 0,0 1 1 0 0,-5 11-1 0 0,-4 9 268 0 0,-21 38 0 0 0,21-43-155 0 0,-116 258 716 0 0,42-3-759 0 0,71-224-182 0 0,9-38-54 0 0,-30 98 249 0 0,29-99-409 0 0,-1-1 0 0 0,-1 1 0 0 0,0-1-1 0 0,0-1 1 0 0,-19 23 0 0 0,23-31 147 0 0,2-2-238 0 0,0-1 1 0 0,0 1-1 0 0,0-1 1 0 0,0 0-1 0 0,0 0 0 0 0,0 1 1 0 0,0-1-1 0 0,-1 0 0 0 0,1 0 1 0 0,0 0-1 0 0,-1 0 1 0 0,-1 0-1 0 0,-6 2-949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5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59 195 7367 0 0,'-20'-1'586'0'0,"-17"2"-173"0"0,36-1 699 0 0,1 0 377 0 0,0 0 71 0 0,0 0-137 0 0,2 1-612 0 0,6 3-591 0 0,1-1 1 0 0,-1 0-1 0 0,1-1 1 0 0,0 0 0 0 0,0 0-1 0 0,0-1 1 0 0,-1 0 0 0 0,11-1-1 0 0,78-6 640 0 0,-67 3-565 0 0,254-41 1216 0 0,-3-22-245 0 0,38-7-123 0 0,-300 69-1131 0 0,7-2-27 0 0,2 1 0 0 0,-1 2 1 0 0,0 0-1 0 0,41 2 0 0 0,-63 2-425 0 0,1-1-1 0 0,-1 2 0 0 0,1-1 1 0 0,-1 0-1 0 0,11 5 0 0 0,-14-5-749 0 0,-2-1-962 0 0,0 0-3726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9:31:5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57 6447 0 0,'-12'-6'222'0'0,"1"1"-1"0"0,-1 0 1 0 0,0 1-1 0 0,0 0 1 0 0,0 1 0 0 0,-23-4-1 0 0,-5 0 1867 0 0,11 1-472 0 0,-1 2 1 0 0,-59-1-1 0 0,-62 10-36 0 0,144-4-1442 0 0,-12 0 98 0 0,0 1 1 0 0,1 1 0 0 0,-1 1 0 0 0,1 0 0 0 0,-31 12 0 0 0,42-13-163 0 0,0 1-1 0 0,0-1 1 0 0,0 1 0 0 0,0 0 0 0 0,1 1-1 0 0,-1 0 1 0 0,1 0 0 0 0,0 0-1 0 0,1 0 1 0 0,-1 1 0 0 0,1 0 0 0 0,1 0-1 0 0,-1 1 1 0 0,1 0 0 0 0,0-1-1 0 0,-4 11 1 0 0,4-5-74 0 0,1 0 0 0 0,1 0 0 0 0,1 0 0 0 0,-1 1 0 0 0,2-1 0 0 0,1 21 0 0 0,-1-24-24 0 0,1 0 1 0 0,0 0-1 0 0,1 0 0 0 0,0 0 0 0 0,0 0 0 0 0,1 0 1 0 0,0 0-1 0 0,0-1 0 0 0,7 11 0 0 0,-4-9-22 0 0,1 0 0 0 0,1 0 0 0 0,0 0 0 0 0,0-1 0 0 0,0 0 0 0 0,15 11 0 0 0,227 157-1906 0 0,-248-175 1944 0 0,8 4-5 0 0,-1 1 0 0 0,0 0 0 0 0,0 0 0 0 0,-1 1 0 0 0,0 0 0 0 0,0 1 0 0 0,-1-1 0 0 0,0 2 1 0 0,-1-1-1 0 0,6 12 0 0 0,-10-19 38 0 0,-1 0 0 0 0,0 0 0 0 0,-1 0 1 0 0,1 0-1 0 0,0 1 0 0 0,-1-1 0 0 0,1 0 1 0 0,-1 0-1 0 0,0 1 0 0 0,1-1 0 0 0,-1 0 1 0 0,0 1-1 0 0,-1-1 0 0 0,1 0 0 0 0,0 1 1 0 0,-1-1-1 0 0,1 0 0 0 0,-1 0 0 0 0,0 0 1 0 0,1 1-1 0 0,-1-1 0 0 0,0 0 0 0 0,0 0 1 0 0,-1 0-1 0 0,1 0 0 0 0,0-1 0 0 0,-1 1 1 0 0,1 0-1 0 0,-1 0 0 0 0,1-1 0 0 0,-1 1 0 0 0,-2 1 1 0 0,-6 3 86 0 0,1-1 1 0 0,-1 0-1 0 0,0 0 0 0 0,0-1 1 0 0,-16 4-1 0 0,4-1-53 0 0,7-2-37 0 0,-1 0 0 0 0,0-2 0 0 0,0 0 0 0 0,-32 2-1 0 0,14-5-191 0 0,-45-5-1 0 0,73 5 219 0 0,1-1-1 0 0,-1 0 0 0 0,1 0 0 0 0,0-1 1 0 0,0 1-1 0 0,-1-1 0 0 0,1-1 0 0 0,1 1 1 0 0,-1-1-1 0 0,0 1 0 0 0,0-1 1 0 0,-4-5-1 0 0,6 6-88 0 0,0-1 1 0 0,1 0 0 0 0,-1 0-1 0 0,1 0 1 0 0,0 0-1 0 0,-1-1 1 0 0,2 1-1 0 0,-1 0 1 0 0,0-1-1 0 0,1 1 1 0 0,-1-1 0 0 0,1 0-1 0 0,0 1 1 0 0,0-1-1 0 0,1 0 1 0 0,-1 0-1 0 0,1-7 1 0 0,0 4 60 0 0,1-1-1 0 0,0 1 1 0 0,0-1 0 0 0,1 1 0 0 0,0-1 0 0 0,0 1-1 0 0,0 0 1 0 0,1 0 0 0 0,0 0 0 0 0,1 0-1 0 0,0 1 1 0 0,0-1 0 0 0,0 1 0 0 0,5-6-1 0 0,9-7 328 0 0,0 1 0 0 0,36-29-1 0 0,-45 40-310 0 0,127-86 1004 0 0,0-1 141 0 0,-104 67-800 0 0,32-34 1 0 0,-52 49-347 0 0,-1-1 1 0 0,0-1-1 0 0,-1 0 1 0 0,-1-1 0 0 0,11-23-1 0 0,6-18-751 0 0,-25 54-538 0 0,-1 2-384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1:10:5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33 158 4975 0 0,'0'0'231'0'0,"0"0"53"0"0,0 0 119 0 0,0 0 49 0 0,0 0 10 0 0,0 0-47 0 0,0 0-207 0 0,0 0-89 0 0,0 0-21 0 0,0 0 22 0 0,0 0 100 0 0,0 0 42 0 0,0 0 8 0 0,0 0 5 0 0,0 0 10 0 0,0 0 3 0 0,0 0 0 0 0,0 0-13 0 0,0 0-56 0 0,0 0-25 0 0,0 0-2 0 0,0 0-12 0 0,0 0-52 0 0,0 0-28 0 0,0 0-4 0 0,0 0 2 0 0,0 0 4 0 0,0 0 2 0 0,0 0 0 0 0,0 0 26 0 0,0 0 106 0 0,0 0 48 0 0,0 0 10 0 0,0 0-10 0 0,0 0-52 0 0,-2 2-28 0 0,-9 6 180 0 0,11-8-266 0 0,0 0-29 0 0,0 0-8 0 0,0 0 1 0 0,0 0 4 0 0,0 0 2 0 0,-8 11 1468 0 0,-3-2-568 0 0,12-7-934 0 0,5 5-33 0 0,14 14 96 0 0,-19-19-53 0 0,-1-2 0 0 0,0 0 0 0 0,0 0-54 0 0,0 1 0 0 0,0-1 0 0 0,0 1 0 0 0,0 0 0 0 0,1-1-1 0 0,-1 1 1 0 0,0-1 0 0 0,0 1 0 0 0,0-1 0 0 0,1 1 0 0 0,-1-1 0 0 0,0 1-1 0 0,0-1 1 0 0,1 1 0 0 0,-1-1 0 0 0,0 0 0 0 0,1 1 0 0 0,-1-1 0 0 0,1 1-1 0 0,-1-1 1 0 0,0 0 0 0 0,1 1 0 0 0,-1-1 0 0 0,1 0 0 0 0,-1 0 0 0 0,1 1-1 0 0,-1-1 1 0 0,1 0 0 0 0,-1 0 0 0 0,1 0 0 0 0,0 0 0 0 0,-1 1 0 0 0,1-1-1 0 0,-1 0 1 0 0,1 0 0 0 0,-1 0 0 0 0,1 0 0 0 0,-1 0 0 0 0,1-1 0 0 0,-1 1-1 0 0,2 0 1 0 0,-1 0 18 0 0,1 0 0 0 0,-1-1-1 0 0,0 1 1 0 0,1-1-1 0 0,-1 1 1 0 0,0-1 0 0 0,1 0-1 0 0,-1 1 1 0 0,0-1 0 0 0,0 0-1 0 0,1 0 1 0 0,-1 0-1 0 0,0 0 1 0 0,0 0 0 0 0,1-1-1 0 0,-1 0 85 0 0,-1 2 0 0 0,0 0 0 0 0,0 0 0 0 0,11-6 104 0 0,-7 4-130 0 0,-2 1-76 0 0,-1 0 0 0 0,1 1 0 0 0,-1-1 0 0 0,0 0 0 0 0,1 0 0 0 0,-1 1 0 0 0,0-1 0 0 0,0 0 1 0 0,0 0-1 0 0,1 0 0 0 0,-1-1 0 0 0,0 1 0 0 0,1-2 0 0 0,0 4 49 0 0,8 1-33 0 0,-8-1 40 0 0,1-1 0 0 0,-1 0 0 0 0,1 1 0 0 0,-1-1 0 0 0,1 0-1 0 0,0 0 1 0 0,-1 0 0 0 0,1 0 0 0 0,-1-1 0 0 0,1 1 0 0 0,-1-1 0 0 0,1 0 0 0 0,-1 1 0 0 0,1-1-1 0 0,-1 0 1 0 0,3-2 0 0 0,13-12 494 0 0,-17 13-490 0 0,-1 2 15 0 0,2 1-26 0 0,10 4-49 0 0,2 0-10 0 0,1-1 0 0 0,-1 1 0 0 0,0-9 0 0 0,-4 0 19 0 0,-8 3 70 0 0,1 1 2 0 0,25-6 284 0 0,-16 5-365 0 0,4 4-10 0 0,-11-2 0 0 0,0 0 0 0 0,13 10 0 0 0,-14-10-16 0 0,-1 1-15 0 0,10 13 14 0 0,-4-4 17 0 0,4 1 0 0 0,-9-10 0 0 0,1 0 0 0 0,5 7 0 0 0,-9-9 1 0 0,0 1 0 0 0,0-1-1 0 0,-1 0 1 0 0,1 1 0 0 0,0-1 0 0 0,0 0 0 0 0,0 0-1 0 0,-1 0 1 0 0,1 1 0 0 0,0-1 0 0 0,0 0-1 0 0,0 0 1 0 0,1 0 0 0 0,7-4 60 0 0,-7 2 41 0 0,-2 2-5 0 0,0 0-8 0 0,0 0-85 0 0,1 1 0 0 0,-1-1 0 0 0,0 0-1 0 0,1 0 1 0 0,-1 0 0 0 0,0 0 0 0 0,1 0-1 0 0,-1 0 1 0 0,1 0 0 0 0,-1 0 0 0 0,0 0 0 0 0,1 0-1 0 0,-1 0 1 0 0,0 0 0 0 0,1 0 0 0 0,-1-1 0 0 0,0 1-1 0 0,1 0 1 0 0,-1 0 0 0 0,0 0 0 0 0,0 0-1 0 0,1-1 1 0 0,-1 1 0 0 0,0 0 0 0 0,1 0 0 0 0,-1 0-1 0 0,0-1 1 0 0,1 0 1 0 0,0 0 0 0 0,0 1 0 0 0,0-1 0 0 0,0 0 0 0 0,0 1 0 0 0,0-1 0 0 0,0 1 0 0 0,0-1 0 0 0,0 1 0 0 0,0 0 0 0 0,0 0 0 0 0,1-1 0 0 0,-1 1 0 0 0,0 0 0 0 0,0 0 0 0 0,0 0 0 0 0,0 0 0 0 0,0 0 0 0 0,1 0 0 0 0,-1 0 0 0 0,1 1 0 0 0,2 0-5 0 0,17 0 0 0 0,-8-2 0 0 0,0-1 0 0 0,-1-1 14 0 0,-3 0 52 0 0,-7 2-42 0 0,3 0 29 0 0,12-10 142 0 0,9-1-195 0 0,-14 7 0 0 0,-9 4 6 0 0,0-1 0 0 0,0 1 0 0 0,-1-1 0 0 0,1 0 0 0 0,0 0 0 0 0,-1 0 0 0 0,5-4 0 0 0,-4 2 37 0 0,-1 2 26 0 0,-1 1-5 0 0,5-4 0 0 0,0 2-7 0 0,-6 3-56 0 0,0 0 0 0 0,0 0 0 0 0,0 1 0 0 0,0-1 0 0 0,0 0 1 0 0,0 0-1 0 0,0 0 0 0 0,0 0 0 0 0,1 0 0 0 0,-1 0 0 0 0,0 1 0 0 0,0-1 0 0 0,0 0 1 0 0,0 0-1 0 0,0 0 0 0 0,0 0 0 0 0,0 0 0 0 0,0 0 0 0 0,0 0 0 0 0,1 0 0 0 0,-1 0 1 0 0,0 1-1 0 0,0-1 0 0 0,0 0 0 0 0,0 0 0 0 0,0 0 0 0 0,0 0 0 0 0,1 0 0 0 0,-1 0 0 0 0,0 0 1 0 0,0 0-1 0 0,0 0 0 0 0,0 0 0 0 0,0 0 0 0 0,1 0 0 0 0,-1 0 0 0 0,0 0 0 0 0,0 0 1 0 0,0 0-1 0 0,0 0 0 0 0,0 0 0 0 0,1 0 0 0 0,-1-1 0 0 0,31-9 21 0 0,-17 7-22 0 0,1 4 0 0 0,-4-6 0 0 0,2 2 0 0 0,1 0 0 0 0,0-2 0 0 0,4-5 0 0 0,-15 7 0 0 0,26-13 0 0 0,-15 10 0 0 0,0 1 0 0 0,-6-3-16 0 0,-8 8 15 0 0,0 0-1 0 0,0 0 1 0 0,0 0-1 0 0,0 0 1 0 0,0 0 0 0 0,0-1-1 0 0,0 1 1 0 0,0 0-1 0 0,0 0 1 0 0,0 0-1 0 0,0 0 1 0 0,1 0 0 0 0,-1 0-1 0 0,0 0 1 0 0,0 0-1 0 0,0 0 1 0 0,0 0-1 0 0,0 0 1 0 0,0 0 0 0 0,0 0-1 0 0,0 0 1 0 0,0 0-1 0 0,0 0 1 0 0,0 0-1 0 0,1 0 1 0 0,-1 0 0 0 0,0 0-1 0 0,0 0 1 0 0,0 0-1 0 0,0 0 1 0 0,0 0-1 0 0,0 0 1 0 0,0 0-1 0 0,0 0 1 0 0,0 0 0 0 0,0 0-1 0 0,0 0 1 0 0,1 0-1 0 0,-1 0 1 0 0,0 0-1 0 0,0 0 1 0 0,0 0 0 0 0,0 0-1 0 0,0 0 1 0 0,0 0-1 0 0,0 0 1 0 0,0 0-1 0 0,0 0 1 0 0,0 0 0 0 0,0 0-1 0 0,0 0 1 0 0,0 1-1 0 0,1-1 1 0 0,7 6-79 0 0,-8-6 77 0 0,0 0 1 0 0,0 0-1 0 0,1 1 0 0 0,-1-1 1 0 0,0 0-1 0 0,1 0 0 0 0,-1 1 1 0 0,0-1-1 0 0,0 0 1 0 0,1 0-1 0 0,-1 0 0 0 0,0 0 1 0 0,1 1-1 0 0,-1-1 1 0 0,0 0-1 0 0,1 0 0 0 0,-1 0 1 0 0,1 0-1 0 0,-1 0 0 0 0,0 0 1 0 0,1 0-1 0 0,-1 0 1 0 0,0 0-1 0 0,1 0 0 0 0,-1 0 1 0 0,4 1 2 0 0,11 16-71 0 0,3 9 60 0 0,-14-23-31 0 0,7 5 31 0 0,4 5 8 0 0,-13-11 10 0 0,19 11-75 0 0,-7-6 68 0 0,9 2 0 0 0,-21-8 0 0 0,2 2 0 0 0,8 5 0 0 0,2-9 0 0 0,1-1 0 0 0,-1-2 0 0 0,13-1 29 0 0,-25 4-24 0 0,1 1-1 0 0,0-1 0 0 0,0 0 1 0 0,0 0-1 0 0,-1 0 0 0 0,1-1 1 0 0,4-2-1 0 0,6-2-4 0 0,14-1-6 0 0,-25 7 11 0 0,0-1 0 0 0,0 0 1 0 0,1 0-1 0 0,-1 0 0 0 0,0 0 1 0 0,0 0-1 0 0,0 0 0 0 0,0 0 1 0 0,-1 0-1 0 0,1-1 0 0 0,0 1 1 0 0,2-3-1 0 0,4-2-4 0 0,-3 2-13 0 0,0 0 23 0 0,0 0 0 0 0,1 1 0 0 0,-1 0 0 0 0,1 0 0 0 0,0 0-1 0 0,9-3 1 0 0,6-1-11 0 0,-16 7 0 0 0,6-4 0 0 0,3 3 0 0 0,-1-3 0 0 0,-10 1 0 0 0,2 1 0 0 0,15 0 0 0 0,-16 2 0 0 0,18-5 0 0 0,-10 1 0 0 0,0 0 0 0 0,2-1 0 0 0,6 0 0 0 0,-16 5 0 0 0,-2 1 0 0 0,0-1 0 0 0,0 0 0 0 0,-1 1 0 0 0,1-1 0 0 0,0 0 0 0 0,0 0 0 0 0,-1 0 0 0 0,1 0 0 0 0,0 0 0 0 0,2-1 0 0 0,18 1 0 0 0,-12-1 0 0 0,1-1 0 0 0,2 1 0 0 0,2 3 0 0 0,-1-4 11 0 0,-11 1 42 0 0,-3 1 11 0 0,2 0 0 0 0,8-3 0 0 0,-5 3-11 0 0,8 2-42 0 0,3-3-11 0 0,0 2 0 0 0,-2 3 0 0 0,3 1 0 0 0,-11-4 0 0 0,16-4 0 0 0,-7 3 0 0 0,10-2 11 0 0,-15-4 21 0 0,-2 0 2 0 0,0 1 38 0 0,-1 1-20 0 0,-3 2-26 0 0,0 1 0 0 0,-1-1-1 0 0,1 1 1 0 0,0-1 0 0 0,0 1 0 0 0,0 0 0 0 0,6 0 0 0 0,-5-1-23 0 0,18-3-21 0 0,-12 5-52 0 0,-8 0-6 0 0,2 0-2 0 0,-3 2 67 0 0,-1-1 1 0 0,1 0-1 0 0,-1-1 1 0 0,1 1 0 0 0,0 0-1 0 0,-1 0 1 0 0,1-1 0 0 0,0 1-1 0 0,-1-1 1 0 0,1 1 0 0 0,3-1-1 0 0,-1 3-2 0 0,1-1 12 0 0,13-2 3 0 0,-10 0-12 0 0,-6 0 4 0 0,0 0-1 0 0,0 0 1 0 0,0 0 0 0 0,0 0 0 0 0,1-1-1 0 0,-1 1 1 0 0,0 0 0 0 0,2-2-1 0 0,8-2-3 0 0,-5 0 8 0 0,8-8-10 0 0,-10 9-30 0 0,10-3 7 0 0,-12 2 22 0 0,-3 3 10 0 0,1 1 0 0 0,-1-1 0 0 0,1 0 0 0 0,-1 0 0 0 0,1 0 0 0 0,0 0 0 0 0,0 0 0 0 0,-1 1 1 0 0,1-1-1 0 0,0 0 0 0 0,0 0 0 0 0,0 1 0 0 0,0-1 0 0 0,0 1 0 0 0,1-1 0 0 0,0-1-61 0 0,0 2-28 0 0,3-1 34 0 0,-3 0 32 0 0,0 0 0 0 0,1 1 1 0 0,-1-1-1 0 0,0 1 0 0 0,0 0 0 0 0,0-1 0 0 0,0 1 0 0 0,0 0 0 0 0,4 1 0 0 0,-4-1 25 0 0,0 0 1 0 0,0 1-1 0 0,0-1 1 0 0,0 1 0 0 0,0-1-1 0 0,0 1 1 0 0,-1 0-1 0 0,1 0 1 0 0,0 0-1 0 0,-1 0 1 0 0,1 0-1 0 0,0 0 1 0 0,1 2 0 0 0,9 4-65 0 0,-1-1 53 0 0,1 1 12 0 0,0-4 0 0 0,2 0 0 0 0,-2 1 0 0 0,12 3 0 0 0,-21-4 0 0 0,6 3-36 0 0,1 1-1 0 0,-1 0 0 0 0,0 1 1 0 0,-1-1-1 0 0,0 2 1 0 0,9 9-1 0 0,2 0-292 0 0,0 0 114 0 0,-17-15 171 0 0,-1-3 26 0 0,0 1 0 0 0,-1 0 0 0 0,1-1 1 0 0,-1 1-1 0 0,1 0 0 0 0,-1 0 0 0 0,1-1 0 0 0,-1 1 0 0 0,1 0 0 0 0,-1 0 0 0 0,0 0 0 0 0,1 1 0 0 0,11-1-83 0 0,-7 0 58 0 0,4 0 46 0 0,-7-1 65 0 0,-2 0 18 0 0,5 1 40 0 0,-4-1-108 0 0,-1 0-1 0 0,1 1 1 0 0,-1-1 0 0 0,1 0-1 0 0,0 0 1 0 0,-1 0-1 0 0,1 0 1 0 0,-1 0 0 0 0,1 0-1 0 0,-1 0 1 0 0,1 0 0 0 0,0 0-1 0 0,-1-1 1 0 0,1 1-1 0 0,-1 0 1 0 0,1 0 0 0 0,-1 0-1 0 0,1-1 1 0 0,-1 1-1 0 0,1 0 1 0 0,0-1 0 0 0,6-5 8 0 0,-3 3 33 0 0,5-1-4 0 0,5 4-45 0 0,-10 1-25 0 0,-1 0 1 0 0,1 0-1 0 0,0 1 0 0 0,-1 0 0 0 0,1-1 0 0 0,-1 1 0 0 0,1 1 1 0 0,-1-1-1 0 0,0 0 0 0 0,0 1 0 0 0,5 5 0 0 0,-2 0-72 0 0,1 0 0 0 0,9 19-1 0 0,-15-25 0 0 0,1-1 0 0 0,4 5 32 0 0,9 8-292 0 0,-4-10 336 0 0,-5-4-100 0 0,-1-1 1 0 0,1 1-1 0 0,-1-1 0 0 0,1 0 1 0 0,-1 0-1 0 0,1 0 0 0 0,-1-1 1 0 0,7-3-1 0 0,-8 3-72 0 0,0-1 1 0 0,-1 0-1 0 0,1 0 0 0 0,5-7 1 0 0,-7 7-18 0 0,1 0 1 0 0,-1 1 0 0 0,1-1 0 0 0,-1 1 0 0 0,1 0 0 0 0,0 0-1 0 0,0 0 1 0 0,0 0 0 0 0,6-3 0 0 0,5 0-1007 0 0,0 1-37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1:12:1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9271 0 0,'0'0'423'0'0,"0"0"-8"0"0,0 0-151 0 0,0 0 360 0 0,0 0 189 0 0,0 0 34 0 0,2 1-65 0 0,24 12 1298 0 0,-26-13-1784 0 0,0 0-13 0 0,3 1-58 0 0,5 3-121 0 0,-1-1 38 0 0,1 0 0 0 0,0 0-1 0 0,0-1 1 0 0,15 2-1 0 0,-13-3-42 0 0,-1-1 0 0 0,14-2 0 0 0,-21 1-109 0 0,1 1 21 0 0,1 0-1 0 0,-1 0 1 0 0,0 0 0 0 0,0 1 0 0 0,0-1 0 0 0,5 2-1 0 0,7 0-12 0 0,13 0-106 0 0,0 2 0 0 0,0 1-1 0 0,-1 0 1 0 0,39 15 0 0 0,-42-12-277 0 0,1-1 1 0 0,1-1-1 0 0,37 4 0 0 0,-50-9 227 0 0,0-1 0 0 0,0 0 0 0 0,0-1 0 0 0,0 0 0 0 0,-1-1 0 0 0,1 0 0 0 0,0-1 0 0 0,22-8 0 0 0,17-14 86 0 0,-1-2 0 0 0,89-63 0 0 0,-16 8 30 0 0,-103 70-262 0 0,1 1-1 0 0,23-8 1 0 0,0 3-4263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1:12:1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3679 0 0,'0'0'284'0'0,"3"0"-186"0"0,14-3 1067 0 0,1-1 1 0 0,-1-1-1 0 0,0 0 0 0 0,0-1 1 0 0,21-12-1 0 0,-12 7 26 0 0,33-11 0 0 0,-42 18-1038 0 0,-1 0-1 0 0,1 2 0 0 0,0 0 0 0 0,0 1 0 0 0,0 0 1 0 0,0 1-1 0 0,0 1 0 0 0,-1 1 0 0 0,1 1 0 0 0,0 0 1 0 0,24 8-1 0 0,37 13-450 0 0,116 29-4036 0 0,-157-47 2967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1:12:14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9095 0 0,'0'0'415'0'0,"0"0"-7"0"0,0 0-108 0 0,0 0 516 0 0,0 0 251 0 0,0 0 47 0 0,-11 0 1912 0 0,2 0-2746 0 0,7 0-59 0 0,2 0-12 0 0,0 0-25 0 0,-1 1-106 0 0,-4 2-82 0 0,3 0-55 0 0,1-3 58 0 0,1 0 1 0 0,0 0-1 0 0,0 1 0 0 0,-1-1 1 0 0,1 0-1 0 0,0 1 0 0 0,0-1 1 0 0,-1 0-1 0 0,1 1 0 0 0,0-1 1 0 0,0 0-1 0 0,0 1 0 0 0,0-1 1 0 0,-1 0-1 0 0,1 1 0 0 0,0-1 1 0 0,0 1-1 0 0,0-1 0 0 0,0 0 1 0 0,0 1-1 0 0,0 0 0 0 0,1 0 1 0 0,0 1 0 0 0,0-1 0 0 0,0 0 0 0 0,0 1 0 0 0,0-1 0 0 0,0 0 0 0 0,0 0 0 0 0,0 1 0 0 0,1-1 0 0 0,-1 0 0 0 0,1 0 0 0 0,-1-1 0 0 0,0 1 0 0 0,1 0 0 0 0,-1 0 0 0 0,4 0-1 0 0,29 11 14 0 0,16-2 80 0 0,82 7 1 0 0,53-9 331 0 0,317-28 351 0 0,-288-4-5740 0 0,-81 6-856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8:1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1 295 15663 0 0,'0'0'356'0'0,"0"0"50"0"0,3-1 20 0 0,292-47 1609 0 0,-180 26-1082 0 0,284-61 679 0 0,77-32 15 0 0,-447 107-2170 0 0,41-9-4178 0 0,-68 17 2669 0 0,-2 0-15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1:12:4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7283 3223 0 0,'0'0'143'0'0,"0"0"258"0"0,0 0 981 0 0,0 0 422 0 0,0 0 85 0 0,0 0-197 0 0,0 0-911 0 0,0 0-402 0 0,0 0-82 0 0,0 0-43 0 0,0 0-142 0 0,0 0-71 0 0,2 1-89 0 0,26 15-123 0 0,-15-9 159 0 0,4-1 35 0 0,-10-5 54 0 0,-1 1 1 0 0,1-1-1 0 0,-1-1 0 0 0,1 1 1 0 0,-1-1-1 0 0,1 0 0 0 0,12-2 1 0 0,-13 0 55 0 0,1 2 1 0 0,0-1-1 0 0,-1 1 1 0 0,1 0-1 0 0,11 2 1 0 0,-14-2-49 0 0,15 2-56 0 0,49 4 113 0 0,72 16-1 0 0,-108-16-117 0 0,1-1 0 0 0,45 1 0 0 0,66-7 48 0 0,-125-1-69 0 0,1 0 0 0 0,-1-1 0 0 0,0-1 0 0 0,0 0 0 0 0,26-11 0 0 0,89-45 28 0 0,-14 5-16 0 0,-82 40-15 0 0,-10 3 0 0 0,1 1 0 0 0,1 1 0 0 0,-1 2 0 0 0,45-7 0 0 0,-67 14 0 0 0,188-15-21 0 0,-154 15 8 0 0,-1 2 0 0 0,75 11 0 0 0,-78-6 3 0 0,18 3 9 0 0,56 18 0 0 0,-90-21 8 0 0,71 23 334 0 0,118 21-1 0 0,-184-48-69 0 0,1 0 0 0 0,-1-2-1 0 0,49-6 1 0 0,118-23 589 0 0,1 18-575 0 0,-39 18-272 0 0,-3 0-14 0 0,26 2-4 0 0,-60-1-252 0 0,87-4-179 0 0,-150-6 249 0 0,94-15 0 0 0,-27-4 378 0 0,87-18 346 0 0,-61 12 83 0 0,-49 11-240 0 0,397-103 588 0 0,-183 35-896 0 0,-307 83-72 0 0,311-57-76 0 0,3 25-55 0 0,-198 21 98 0 0,103-19-294 0 0,-150 19 182 0 0,166-33-244 0 0,-62 9 294 0 0,3 4 34 0 0,225-39 62 0 0,10-13-1 0 0,-202 41 0 0 0,-59 13 0 0 0,10-3 40 0 0,-51 12 207 0 0,167-53 0 0 0,162-78-66 0 0,-270 82-130 0 0,-113 44-49 0 0,109-52 3 0 0,-102 46 44 0 0,68-46-39 0 0,-94 52 1 0 0,-1-2 142 0 0,-2-2 0 0 0,0-2 0 0 0,53-56 0 0 0,-58 49-42 0 0,33-48 0 0 0,2-2-25 0 0,227-255 471 0 0,-243 274-211 0 0,62-106 0 0 0,-69 103 82 0 0,19-51 419 0 0,-38 67-446 0 0,56-152 711 0 0,-54 107-886 0 0,-11 38-161 0 0,10-44-195 0 0,21-152 0 0 0,-36 124 104 0 0,3-16 21 0 0,-5 51 28 0 0,10-48 18 0 0,20-47-41 0 0,-10 59-13 0 0,12-44-309 0 0,-14 69-55 0 0,-18 65 216 0 0,-4 26 120 0 0,-2 0 0 0 0,-1-1 0 0 0,-1 1 0 0 0,0-1-1 0 0,-1-21 1 0 0,-2 36 41 0 0,0 0 0 0 0,1 0 0 0 0,0 0 0 0 0,3-11 0 0 0,-2 13 8 0 0,-1 0 0 0 0,0 0 0 0 0,0-1 0 0 0,0 1-1 0 0,-1 0 1 0 0,0-1 0 0 0,0 1 0 0 0,0 0 0 0 0,-2-6 0 0 0,-12-41 257 0 0,8 36-73 0 0,2 0 0 0 0,0-1 0 0 0,-3-32 0 0 0,4 28-50 0 0,0-1 1 0 0,-6-22-1 0 0,-3-14 38 0 0,3 9-75 0 0,-3-31 55 0 0,-5-35 128 0 0,15 104-245 0 0,0-1-1 0 0,-1 1 1 0 0,-7-15 0 0 0,6 16-18 0 0,0 1 0 0 0,1-1 0 0 0,1 0 0 0 0,-4-19 0 0 0,-9-112 119 0 0,6 74-156 0 0,5 42-27 0 0,-1 1 0 0 0,-11-30 0 0 0,-1-3-80 0 0,11 38 55 0 0,-2-1 0 0 0,0 1 0 0 0,0 0 0 0 0,-17-24 0 0 0,22 38 57 0 0,-1 0 0 0 0,0 0-1 0 0,-1 1 1 0 0,1-1 0 0 0,-7-4 0 0 0,-9-10-14 0 0,4 0 20 0 0,-20-21 81 0 0,23 27-2 0 0,1 0 1 0 0,-20-30 0 0 0,-6-22 24 0 0,25 41-49 0 0,-27-38-1 0 0,28 46-19 0 0,9 11-21 0 0,0 0 0 0 0,-1 0 0 0 0,0 1 0 0 0,0-1 1 0 0,0 1-1 0 0,0 0 0 0 0,-7-4 0 0 0,-32-19-89 0 0,-94-41 0 0 0,127 63 71 0 0,-87-42-214 0 0,13-3 166 0 0,54 27 0 0 0,21 15 32 0 0,-1 1-1 0 0,0 0 1 0 0,-13-7-1 0 0,14 8 11 0 0,-1 0-1 0 0,1-1 1 0 0,-15-14-1 0 0,18 16 5 0 0,0-1 4 0 0,1 1 1 0 0,0-1-1 0 0,0 0 0 0 0,-4-8 1 0 0,-20-24 4 0 0,25 30-2 0 0,3 5 0 0 0,-1 1 0 0 0,1 0 0 0 0,0-1 0 0 0,-1 1 0 0 0,0 0 0 0 0,0 0 0 0 0,1 0 0 0 0,-4-3 0 0 0,-13-7-17 0 0,14 9 11 0 0,0 1 0 0 0,0-1 0 0 0,1 1 0 0 0,-1-1 0 0 0,1 0 0 0 0,-1-1 0 0 0,1 1 0 0 0,0-1 0 0 0,-4-6 0 0 0,4 8-48 0 0,-3-2 30 0 0,3 3-18 0 0,1 0 58 0 0,-13-4-785 0 0,18 13 15 0 0,0-2 935 0 0,9 15-429 0 0,1-1 0 0 0,1 0-1 0 0,31 32 1 0 0,-24-27-8 0 0,18 28-1020 0 0,-37-51 923 0 0,10 8-558 0 0,-10-8 771 0 0,4 5 126 0 0,-5-5 120 0 0,-1-2 174 0 0,0 0 42 0 0,0 0 4 0 0,0 0 5 0 0,0 0 10 0 0,0 0 3 0 0,0 0 0 0 0,-3-14 592 0 0,2 8-810 0 0,0 5-114 0 0,1-1 1 0 0,-1 0-1 0 0,0 0 1 0 0,0 1-1 0 0,0-1 1 0 0,0 0 0 0 0,0 1-1 0 0,0-1 1 0 0,0 1-1 0 0,0-1 1 0 0,0 1-1 0 0,-1 0 1 0 0,-1-2-1 0 0,0 0-37 0 0,0 0 0 0 0,-1-1 0 0 0,1 1 0 0 0,1-1 0 0 0,-1 1 0 0 0,0-1 0 0 0,1 0-1 0 0,0 0 1 0 0,0-1 0 0 0,0 1 0 0 0,1 0 0 0 0,-2-6 0 0 0,1 5 3 0 0,-4-20-62 0 0,1 0 0 0 0,-3-31 0 0 0,7 40 77 0 0,-2-28-21 0 0,-1 0-1 0 0,-13-54 0 0 0,14 87 57 0 0,-1 0-1 0 0,0 1 1 0 0,0-1-1 0 0,-1 1 1 0 0,-6-12 0 0 0,8 18-14 0 0,0 0 1 0 0,0 0 0 0 0,0 0-1 0 0,0 1 1 0 0,-1-1 0 0 0,1 1-1 0 0,-1-1 1 0 0,0 1-1 0 0,0 1 1 0 0,0-1 0 0 0,-1 0-1 0 0,1 1 1 0 0,-8-3 0 0 0,-24-3 106 0 0,35 7-124 0 0,-9 1-42 0 0,9 1 44 0 0,1-1 1 0 0,-1 1-1 0 0,1-1 0 0 0,0 1 1 0 0,-1-1-1 0 0,1 1 0 0 0,-1 0 1 0 0,1-1-1 0 0,0 1 0 0 0,0-1 0 0 0,-1 1 1 0 0,1 0-1 0 0,0-1 0 0 0,0 1 1 0 0,0 0-1 0 0,0 1 0 0 0,0 0-4 0 0,0 1 0 0 0,0-1 0 0 0,1 0 0 0 0,-1 1 0 0 0,1-1 0 0 0,-1 0 0 0 0,1 0 0 0 0,0 1 0 0 0,0-1 0 0 0,0 0 0 0 0,1 0 0 0 0,-1 0 0 0 0,0 0 0 0 0,1 0 1 0 0,-1-1-1 0 0,1 1 0 0 0,-1 0 0 0 0,1-1 0 0 0,0 1 0 0 0,0-1 0 0 0,0 1 0 0 0,4 1 0 0 0,2 2-3 0 0,1 0 1 0 0,0 0-1 0 0,0-1 1 0 0,11 3-1 0 0,-3-3 8 0 0,0-1 0 0 0,-1-1 0 0 0,1-1 0 0 0,0 0 0 0 0,33-4 0 0 0,-39 2 0 0 0,16-1 35 0 0,-1-1 0 0 0,-1-2 0 0 0,1-1 0 0 0,-1-1 0 0 0,30-12 0 0 0,117-60-1595 0 0,-83 35-4308 0 0,-61 31-546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19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15 9671 0 0,'-4'-14'4000'0'0,"2"26"-2936"0"0,1 4-960 0 0,-1 3-192 0 0,2 4-40 0 0,0 2-5736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1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1122 7279 0 0,'0'0'332'0'0,"-1"2"-4"0"0,-7 8-209 0 0,-7 11 305 0 0,14-19 971 0 0,-5 8 1958 0 0,98-121-765 0 0,-59 69-2321 0 0,91-128 424 0 0,-23 28-332 0 0,123-120 527 0 0,-42 59-412 0 0,-130 138-474 0 0,29-37 0 0 0,-58 76 22 0 0,9-9-1 0 0,-31 33-70 0 0,1 0-104 0 0,1-2 179 0 0,-2 4-71 0 0,0 1 0 0 0,0 0-1 0 0,0-1 1 0 0,-1 1 0 0 0,1 0-1 0 0,0 0 1 0 0,-1-1-1 0 0,1 1 1 0 0,-1 0 0 0 0,1 0-1 0 0,-1 0 1 0 0,1 0 0 0 0,0 1-1 0 0,7 13 30 0 0,1 4 16 0 0,-8-14 0 0 0,-2-1 0 0 0,2 13-14 0 0,0 0 0 0 0,-1 0-1 0 0,-1 0 1 0 0,-1-1 0 0 0,-5 26-1 0 0,-29 79-39 0 0,-5 6 24 0 0,-44 238 0 0 0,82-347 30 0 0,1 0 0 0 0,0 0 0 0 0,3 35 0 0 0,2-37 0 0 0,4 8 0 0 0,-6-21 0 0 0,10 16 0 0 0,-7-14-1 0 0,-3-3-4 0 0,0 0 0 0 0,0 0 0 0 0,1 0 0 0 0,-1 0 0 0 0,-1 0 0 0 0,1 0 0 0 0,0 0-1 0 0,0 1 1 0 0,0 3 0 0 0,0-3-187 0 0,2 12-184 0 0,-6-2-3588 0 0,-3-1-820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1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2759 0 0,'0'0'7719'0'0,"1"3"-7011"0"0,-1-1-582 0 0,1-1 0 0 0,-1 1 0 0 0,1 0-1 0 0,0 0 1 0 0,-1-1 0 0 0,1 1 0 0 0,0-1 0 0 0,0 1 0 0 0,0-1 0 0 0,1 1 0 0 0,-1-1-1 0 0,0 1 1 0 0,0-1 0 0 0,1 0 0 0 0,-1 0 0 0 0,1 0 0 0 0,-1 0 0 0 0,1 0 0 0 0,-1 0-1 0 0,3 1 1 0 0,1 0 61 0 0,1 0-1 0 0,-1-1 1 0 0,0 0 0 0 0,0 0-1 0 0,1 0 1 0 0,8 0-1 0 0,-1-1 98 0 0,1-1 0 0 0,0 0 1 0 0,-1-1-1 0 0,19-5 0 0 0,54-20 628 0 0,-47 14-603 0 0,15-5-224 0 0,46-13 235 0 0,-33 14-6059 0 0,-50 12 375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1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 11519 0 0,'0'0'1040'0'0,"-6"5"-832"0"0,-47 34 814 0 0,-2 2 139 0 0,12-6-818 0 0,-27 27-77 0 0,34-29-182 0 0,-47 33-1 0 0,16-15-58 0 0,0-3-25 0 0,42-32 0 0 0,-23 20 0 0 0,44-32 0 0 0,-15 8-14 0 0,17-10-56 0 0,5-2 2 0 0,6 2 60 0 0,1-1-1 0 0,-1 0 1 0 0,1 0-1 0 0,-1-1 0 0 0,1-1 1 0 0,0 1-1 0 0,17-5 1 0 0,2-3-34 0 0,34-13 1 0 0,-34 11 20 0 0,35-9 1 0 0,-13 6 71 0 0,-31 7 20 0 0,0 1-1 0 0,0 1 1 0 0,32-3-1 0 0,-47 7-58 0 0,1 0 0 0 0,0 0-1 0 0,-1 1 1 0 0,1-1 0 0 0,0 1 0 0 0,-1 0-1 0 0,1 1 1 0 0,-1-1 0 0 0,0 1 0 0 0,1 0-1 0 0,-1 1 1 0 0,0-1 0 0 0,0 1-1 0 0,0 0 1 0 0,-1 0 0 0 0,1 1 0 0 0,5 5-1 0 0,-7-6 28 0 0,-1-1 0 0 0,0 1 0 0 0,0 0 0 0 0,-1-1 0 0 0,1 1 0 0 0,0 0 0 0 0,-1 0 0 0 0,0 0 0 0 0,0 0 0 0 0,0 1 0 0 0,0-1 0 0 0,0 0 0 0 0,-1 0 0 0 0,1 1 0 0 0,-1-1 0 0 0,0 0 0 0 0,0 0 0 0 0,0 1 0 0 0,0-1 0 0 0,-1 0 0 0 0,1 1 0 0 0,-1-1 0 0 0,0 0 0 0 0,0 0 0 0 0,0 0 0 0 0,-2 4 0 0 0,-3 5 74 0 0,0 0-1 0 0,0-1 1 0 0,-1 0-1 0 0,-1 0 1 0 0,-10 11-1 0 0,2-6-61 0 0,0-1-1 0 0,-1-1 1 0 0,-1-1-1 0 0,0 0 1 0 0,-20 10-1 0 0,3-1 2 0 0,9-7-40 0 0,0-1-1 0 0,-1-2 1 0 0,-1 0 0 0 0,0-2 0 0 0,0-1-1 0 0,-1-1 1 0 0,0-1 0 0 0,-1-2-1 0 0,-57 3 1 0 0,50-9-12 0 0,35 1 0 0 0,-1-1 1 0 0,0 1-1 0 0,0-1 0 0 0,0 0 0 0 0,1 1 1 0 0,-1-1-1 0 0,-4-2 0 0 0,-2-7-13 0 0,7 7-16 0 0,1 0-63 0 0,-1 0-1 0 0,1-1 0 0 0,-1 1 1 0 0,1 0-1 0 0,0-1 0 0 0,0 1 1 0 0,1 0-1 0 0,-1-1 1 0 0,1 1-1 0 0,-1-1 0 0 0,1 1 1 0 0,0-1-1 0 0,1-4 0 0 0,-1-2-618 0 0,0 9 318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1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404 230 1839 0 0,'2'-1'134'0'0,"9"-4"1475"0"0,-1-1 1 0 0,18-12-1 0 0,-6 3 1507 0 0,-15 11-2775 0 0,0 0 1 0 0,-1-1 0 0 0,1 0 0 0 0,-1 0 0 0 0,-1 0 0 0 0,1-1-1 0 0,6-8 1 0 0,-10 11-207 0 0,0 0-1 0 0,0-1 1 0 0,0 1-1 0 0,-1-1 0 0 0,0 0 1 0 0,1 1-1 0 0,-1-1 1 0 0,0 0-1 0 0,-1 0 1 0 0,1 0-1 0 0,-1 0 1 0 0,0 0-1 0 0,0 1 0 0 0,0-1 1 0 0,0 0-1 0 0,-1 0 1 0 0,0-5-1 0 0,0 6-99 0 0,0-1 0 0 0,0 1-1 0 0,-1-1 1 0 0,1 1 0 0 0,-1 0-1 0 0,0-1 1 0 0,1 1 0 0 0,-1 0-1 0 0,-1 0 1 0 0,1 0 0 0 0,0 0-1 0 0,-1 1 1 0 0,0-1 0 0 0,1 1-1 0 0,-1-1 1 0 0,0 1 0 0 0,0 0-1 0 0,0 0 1 0 0,-1 0 0 0 0,1 1-1 0 0,0-1 1 0 0,-1 1 0 0 0,-4-1-1 0 0,5 1-51 0 0,1 1-1 0 0,-1 0 1 0 0,0 0-1 0 0,0 0 0 0 0,1 0 1 0 0,-1 0-1 0 0,0 1 1 0 0,0-1-1 0 0,1 1 1 0 0,-1 0-1 0 0,0 0 1 0 0,1 0-1 0 0,-1 0 0 0 0,1 0 1 0 0,-3 2-1 0 0,-6 4-189 0 0,-18 14-1 0 0,-223 202-640 0 0,173-135 1268 0 0,68-74-315 0 0,1 0 0 0 0,0 1 0 0 0,1 1-1 0 0,-11 26 1 0 0,19-39-41 0 0,-1-1 21 0 0,1 1 0 0 0,0 0-1 0 0,1-1 1 0 0,-1 1 0 0 0,0 0 0 0 0,0 5 0 0 0,2-7-36 0 0,0 0 0 0 0,0 0 0 0 0,1 0 0 0 0,-1 0 0 0 0,0 0 0 0 0,0 0 0 0 0,0 0 0 0 0,1 0 0 0 0,-1 0 0 0 0,1 0 0 0 0,-1-1 0 0 0,0 1 0 0 0,1-1 1 0 0,2 1-1 0 0,0 0 2 0 0,0 0 1 0 0,0-1 0 0 0,1 0 0 0 0,-1 0-1 0 0,0 0 1 0 0,0-1 0 0 0,0 1 0 0 0,0-1-1 0 0,0 0 1 0 0,0 0 0 0 0,0 0 0 0 0,5-3 0 0 0,9-4 103 0 0,22-14 0 0 0,-21 12-77 0 0,22-14-3 0 0,-1-1 0 0 0,57-48 0 0 0,-84 62-85 0 0,0 0-1 0 0,-1-1 0 0 0,0 0 1 0 0,0-1-1 0 0,17-25 0 0 0,-29 37 11 0 0,0 1-1 0 0,0 0 1 0 0,0 0-1 0 0,0-1 1 0 0,0 1-1 0 0,0 0 1 0 0,0 0-1 0 0,0-1 1 0 0,0 1-1 0 0,1 0 1 0 0,-1 0-1 0 0,0-1 1 0 0,0 1 0 0 0,0 0-1 0 0,1 0 1 0 0,-1-1-1 0 0,0 1 1 0 0,0 0-1 0 0,0 0 1 0 0,1 0-1 0 0,-1 0 1 0 0,0-1-1 0 0,0 1 1 0 0,1 0-1 0 0,-1 0 1 0 0,0 0-1 0 0,1 0 1 0 0,-1 0-1 0 0,5 10-28 0 0,-3-2 19 0 0,8 16-1 0 0,-8-20 9 0 0,0 0 1 0 0,0 0-1 0 0,-1 0 1 0 0,1 1 0 0 0,-1-1-1 0 0,0 1 1 0 0,0-1-1 0 0,0 8 1 0 0,-1 6 58 0 0,2 37-4838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1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76 307 3223 0 0,'0'0'143'0'0,"-5"5"26"0"0,-11 7 380 0 0,-22 9 8730 0 0,29-17-8941 0 0,8-3 38 0 0,-3 0 14 0 0,4-1-369 0 0,0 0 0 0 0,0 0 0 0 0,0 0 0 0 0,0 0 0 0 0,0 0 0 0 0,0 0 0 0 0,0 0 0 0 0,0 0 0 0 0,0 0 0 0 0,0 0 0 0 0,0 0 0 0 0,0 0 0 0 0,0 0 0 0 0,0 0 0 0 0,0 0 0 0 0,0 0 0 0 0,0 1 0 0 0,0-1-1 0 0,-1 0 1 0 0,1 0 0 0 0,0 0 0 0 0,0 0 0 0 0,0 0 0 0 0,0 0 0 0 0,0 0 0 0 0,0 0 0 0 0,0-1 0 0 0,0 1 0 0 0,0 0 0 0 0,0 0 0 0 0,0 0 0 0 0,0 0 0 0 0,0 0 0 0 0,0 0 0 0 0,0 0 0 0 0,-1 0 0 0 0,1 0 0 0 0,0 0 0 0 0,0 0 0 0 0,0 0-1 0 0,0 0 1 0 0,0 0 0 0 0,0 0 0 0 0,0 0 0 0 0,0 0 0 0 0,0 0 0 0 0,0 0 0 0 0,0 0 0 0 0,0 0 0 0 0,0 0 0 0 0,0 0 0 0 0,0-1 0 0 0,0 1 0 0 0,0 0 0 0 0,0 0 0 0 0,0 0 0 0 0,0 0 0 0 0,0 0 0 0 0,0 0 0 0 0,0 0 0 0 0,0 0-1 0 0,0 0 1 0 0,0 0 0 0 0,0 0 0 0 0,0 0 0 0 0,0 0 0 0 0,5-9 68 0 0,0 0-1 0 0,1 1 0 0 0,0 0 0 0 0,14-14 1 0 0,34-27 261 0 0,-46 42-342 0 0,11-9-21 0 0,2 1 0 0 0,-1 0 0 0 0,2 2 0 0 0,0 0 0 0 0,0 2 0 0 0,1 0 0 0 0,1 2 0 0 0,0 0 1 0 0,0 2-1 0 0,36-7 0 0 0,-56 14 60 0 0,1-1 1 0 0,-1 1 0 0 0,0 0 0 0 0,1 1 0 0 0,-1-1-1 0 0,6 2 1 0 0,-9-2-33 0 0,-1 0-1 0 0,1 0 1 0 0,-1 0-1 0 0,1 1 1 0 0,-1-1-1 0 0,1 0 1 0 0,-1 1-1 0 0,1-1 1 0 0,-1 0 0 0 0,0 1-1 0 0,1-1 1 0 0,-1 0-1 0 0,1 1 1 0 0,-1-1-1 0 0,0 1 1 0 0,1-1-1 0 0,-1 1 1 0 0,0-1-1 0 0,0 1 1 0 0,1-1-1 0 0,-1 1 1 0 0,0-1-1 0 0,0 1 1 0 0,0-1 0 0 0,0 1-1 0 0,0-1 1 0 0,0 1-1 0 0,1 0 1 0 0,-3 15 171 0 0,-1-10-149 0 0,-1 0 0 0 0,0 0 0 0 0,0 0-1 0 0,0-1 1 0 0,-1 1 0 0 0,1-1 0 0 0,-1 0-1 0 0,0-1 1 0 0,-10 8 0 0 0,-4 3 31 0 0,-15 18 27 0 0,33-32-79 0 0,2-2-139 0 0,87-61-808 0 0,1 0 510 0 0,-84 58 412 0 0,65-48-88 0 0,-58 44 88 0 0,1 1-1 0 0,0 0 1 0 0,27-10-1 0 0,-14 7 108 0 0,-22 8-36 0 0,1-1 0 0 0,-1 1 0 0 0,1 1-1 0 0,0-1 1 0 0,-1 1 0 0 0,1 0 0 0 0,0 0 0 0 0,0 0 0 0 0,0 0 0 0 0,0 1-1 0 0,5 0 1 0 0,-8 0 2 0 0,-1 1 0 0 0,0-1-1 0 0,0 0 1 0 0,0 0-1 0 0,0 1 1 0 0,1-1 0 0 0,-1 1-1 0 0,0-1 1 0 0,0 1 0 0 0,0 0-1 0 0,0-1 1 0 0,0 1-1 0 0,0 0 1 0 0,0-1 0 0 0,-1 1-1 0 0,1 0 1 0 0,0 0 0 0 0,0 0-1 0 0,0 0 1 0 0,-1 0 0 0 0,1 1-1 0 0,0 0-60 0 0,0 0-1 0 0,-1 0 1 0 0,1 0-1 0 0,-1 0 1 0 0,1 0-1 0 0,-1 0 1 0 0,0 0-1 0 0,0 0 1 0 0,0 0-1 0 0,0 1 1 0 0,-1 1-1 0 0,0 4-24 0 0,-1 0-1 0 0,-1-1 1 0 0,1 1-1 0 0,-8 13 1 0 0,-8 15 66 0 0,5-11-127 0 0,0 0 1 0 0,-13 42-1 0 0,26-66-193 0 0,0 1 1 0 0,-1-1 0 0 0,1 1 0 0 0,0-1-1 0 0,0 1 1 0 0,0-1 0 0 0,0 1 0 0 0,0-1-1 0 0,1 1 1 0 0,0 1 0 0 0,-1 0-848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1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0 8751 0 0,'-1'2'6192'0'0,"-19"32"-4861"0"0,1 1 0 0 0,-14 40-1 0 0,-5 9-1138 0 0,-27 70-172 0 0,46-102 2 0 0,-45 85 0 0 0,43-103-73 0 0,-41 50-1 0 0,-33 26-1704 0 0,67-79 447 0 0,20-22 227 0 0,-1 0-1 0 0,-13 10 0 0 0,21-18 283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1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1 360 9815 0 0,'22'-30'651'0'0,"-9"12"-473"0"0,1 1 0 0 0,22-23-1 0 0,6 6 1070 0 0,1 2 0 0 0,2 2 0 0 0,48-25 0 0 0,-61 38-768 0 0,1 1 1 0 0,0 2-1 0 0,1 2 0 0 0,58-14 0 0 0,-62 20-176 0 0,0 1-1 0 0,40-2 1 0 0,-54 7-158 0 0,-1 0-1 0 0,1 1 1 0 0,0 1-1 0 0,-1 0 1 0 0,1 1 0 0 0,19 7-1 0 0,-32-10-113 0 0,-1 1 1 0 0,0 0-1 0 0,0 0 0 0 0,0 0 0 0 0,1 0 1 0 0,-1 0-1 0 0,0 1 0 0 0,0-1 0 0 0,-1 1 1 0 0,1-1-1 0 0,0 1 0 0 0,0 0 0 0 0,-1 0 1 0 0,1-1-1 0 0,-1 1 0 0 0,1 0 0 0 0,-1 0 1 0 0,2 4-1 0 0,-3-3-2 0 0,1-1 0 0 0,-1 1 1 0 0,1-1-1 0 0,-1 1 0 0 0,0-1 0 0 0,0 1 1 0 0,0 0-1 0 0,0-1 0 0 0,0 1 0 0 0,-1-1 0 0 0,1 1 1 0 0,-1-1-1 0 0,0 1 0 0 0,0-1 0 0 0,0 1 1 0 0,0-1-1 0 0,-2 3 0 0 0,-3 7 50 0 0,-2-1 0 0 0,1 0 0 0 0,-2 0 0 0 0,-13 14 1 0 0,-44 35 80 0 0,33-30-84 0 0,-213 189 132 0 0,221-197-340 0 0,11-8-225 0 0,-1-1 1 0 0,0-1 0 0 0,-1 0-1 0 0,0-1 1 0 0,-29 14 0 0 0,43-24-167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1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15 13703 0 0,'1'-1'630'0'0,"5"-5"-14"0"0,1 0-398 0 0,2 5-160 0 0,-8 1 111 0 0,6 9 260 0 0,-5-5-379 0 0,0 0-1 0 0,-1 0 1 0 0,0 1 0 0 0,0-1-1 0 0,0 0 1 0 0,0 0 0 0 0,0 1-1 0 0,-1-1 1 0 0,0 0-1 0 0,-1 9 1 0 0,-1 4 86 0 0,-6 24-1 0 0,4-21-58 0 0,-12 44 22 0 0,-2-2 1 0 0,-2 0 0 0 0,-4-1 0 0 0,-2-1 0 0 0,-3-1-1 0 0,-55 83 1 0 0,28-58-18 0 0,-4-2 0 0 0,-115 119 0 0 0,126-151-86 0 0,-86 93-334 0 0,123-126-721 0 0,7-7-2804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8:19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10135 0 0,'0'0'464'0'0,"0"0"-9"0"0,0 0-223 0 0,0 0 156 0 0,0 0 100 0 0,0 0 21 0 0,0 0 3 0 0,0 0 0 0 0,0 0 0 0 0,0 0 0 0 0,0 0 68 0 0,0 0 286 0 0,0 0 124 0 0,0 0 30 0 0,0 0-133 0 0,0 0-508 0 0,-5 8 533 0 0,0 0-730 0 0,1 0 0 0 0,0 0 0 0 0,0 1 0 0 0,1-1 0 0 0,-4 14 1 0 0,-1 3-158 0 0,-68 159-25 0 0,27-67 0 0 0,-8-4 0 0 0,5-10 0 0 0,47-92-64 0 0,5-9-273 0 0,0-2-138 0 0,0 0-33 0 0,0 0-140 0 0,0 0-572 0 0,0 0-253 0 0,0 0-51 0 0,0 0-11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18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57 277 8751 0 0,'-2'1'674'0'0,"-5"5"-235"0"0,1 1 0 0 0,-12 12 0 0 0,14-13 486 0 0,0 0-1 0 0,0-1 1 0 0,0 1-1 0 0,-4 11 1901 0 0,19-18-2614 0 0,-1-1 0 0 0,1 0 0 0 0,0 0 0 0 0,-1-1 0 0 0,0-1 0 0 0,0 0 0 0 0,0 0 0 0 0,10-6 0 0 0,3-1 80 0 0,36-18-142 0 0,-2-2 0 0 0,-1-3 0 0 0,-2-2-1 0 0,72-62 1 0 0,-118 91-235 0 0,-1 0 0 0 0,1 0 0 0 0,-1-1 1 0 0,-1 0-1 0 0,1-1 0 0 0,5-9 0 0 0,-12 17 67 0 0,0 1 0 0 0,0 0-1 0 0,1-1 1 0 0,-1 1 0 0 0,0-1 0 0 0,0 1 0 0 0,0 0 0 0 0,0-1 0 0 0,0 1 0 0 0,0 0-1 0 0,0-1 1 0 0,0 1 0 0 0,0-1 0 0 0,0 1 0 0 0,0 0 0 0 0,0-1 0 0 0,0 1 0 0 0,0 0-1 0 0,0-1 1 0 0,0 1 0 0 0,0-1 0 0 0,0 1 0 0 0,0 0 0 0 0,-1-1 0 0 0,1 1-1 0 0,0 0 1 0 0,0-1 0 0 0,0 1 0 0 0,-1 0 0 0 0,1-1 0 0 0,0 1 0 0 0,0 0 0 0 0,-1 0-1 0 0,1-1 1 0 0,0 1 0 0 0,-1 0 0 0 0,1 0 0 0 0,0 0 0 0 0,-1-1 0 0 0,1 1 0 0 0,0 0-1 0 0,-1 0 1 0 0,1 0 0 0 0,-1 0 0 0 0,1 0 0 0 0,0 0 0 0 0,-1 0 0 0 0,1 0-1 0 0,0 0 1 0 0,-1 0 0 0 0,1 0 0 0 0,-1 0 0 0 0,0 0 0 0 0,-21 1-345 0 0,4 4 188 0 0,-1 0 1 0 0,1 1-1 0 0,0 1 1 0 0,0 1-1 0 0,1 0 1 0 0,-21 14 0 0 0,-3 5 113 0 0,-46 40 1 0 0,65-48 49 0 0,1 0 0 0 0,0 2 0 0 0,1 0 1 0 0,2 1-1 0 0,-19 29 0 0 0,29-40 123 0 0,1 1 0 0 0,1 0-1 0 0,0 1 1 0 0,1 0 0 0 0,0 0 0 0 0,1 0 0 0 0,0 0-1 0 0,1 1 1 0 0,1-1 0 0 0,0 1 0 0 0,1 0-1 0 0,0 27 1 0 0,1-38-88 0 0,1 1 1 0 0,-1 0-1 0 0,1-1 0 0 0,-1 1 0 0 0,1 0 0 0 0,0-1 0 0 0,1 1 1 0 0,-1-1-1 0 0,0 0 0 0 0,1 1 0 0 0,0-1 0 0 0,0 0 1 0 0,0 0-1 0 0,0 0 0 0 0,0 0 0 0 0,1 0 0 0 0,-1 0 0 0 0,1-1 1 0 0,0 1-1 0 0,0-1 0 0 0,0 0 0 0 0,0 0 0 0 0,0 0 0 0 0,0 0 1 0 0,1-1-1 0 0,-1 1 0 0 0,1-1 0 0 0,-1 0 0 0 0,1 0 1 0 0,-1 0-1 0 0,1 0 0 0 0,-1 0 0 0 0,8-1 0 0 0,5 1 55 0 0,-1-2 0 0 0,0 0 0 0 0,0 0 0 0 0,30-8 0 0 0,61-23 293 0 0,-69 19-288 0 0,57-19-2916 0 0,-62 20-3386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1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957 1 11231 0 0,'0'0'856'0'0,"-7"4"-490"0"0,-17 10-114 0 0,0 1 0 0 0,2 1 0 0 0,-31 27 0 0 0,-3 3 292 0 0,-27 19 104 0 0,-60 43-276 0 0,111-85-294 0 0,-2-2-1 0 0,-52 23 1 0 0,77-40 17 0 0,1 0 0 0 0,-1-1-1 0 0,0 0 1 0 0,0-1 0 0 0,-1 0 0 0 0,1 0-1 0 0,0-1 1 0 0,-1-1 0 0 0,1 1 0 0 0,-11-2 0 0 0,19 1 210 0 0,2 1-524 0 0,0 0 199 0 0,0 0 0 0 0,0 1 0 0 0,0-1 0 0 0,0 0 0 0 0,0 1 0 0 0,-1-1 0 0 0,2 3 0 0 0,3 5-48 0 0,7 7 19 0 0,1-1-1 0 0,0-1 0 0 0,1 0 1 0 0,15 13-1 0 0,-23-24 50 0 0,-1 0 0 0 0,1 0 0 0 0,-1 0 0 0 0,1 0 0 0 0,0-1 0 0 0,0 0 0 0 0,9 2 0 0 0,-1-1 0 0 0,0-1 0 0 0,17 0 0 0 0,-10-2 162 0 0,1-2-1 0 0,-1-1 1 0 0,1 0 0 0 0,-1-2-1 0 0,35-11 1 0 0,38-9 339 0 0,-72 23-206 0 0,-20 2-199 0 0,-1 2-22 0 0,-1 1-42 0 0,0 0 0 0 0,0 0 0 0 0,-1 0 0 0 0,1 0 0 0 0,0 0 0 0 0,-1 0 0 0 0,0 1 0 0 0,0-2 1 0 0,0 1-1 0 0,0 0 0 0 0,0 0 0 0 0,0 0 0 0 0,-1 0 0 0 0,0-1 0 0 0,1 1 0 0 0,-3 2 0 0 0,-6 7 122 0 0,0-1 1 0 0,-12 11 0 0 0,11-11-104 0 0,-13 13 7 0 0,-2-2-1 0 0,0-1 1 0 0,-1-1-1 0 0,-1-1 1 0 0,-1-2-1 0 0,-1 0 1 0 0,-58 22-1 0 0,85-38-57 0 0,-159 53 86 0 0,137-48-65 0 0,1-1-1 0 0,-1-1 1 0 0,1-1-1 0 0,-47 0 0 0 0,65-4-20 0 0,0 1-1 0 0,1-1 1 0 0,-1 0 0 0 0,1 0-1 0 0,-1-1 1 0 0,1 1-1 0 0,0-1 1 0 0,-10-5 0 0 0,12 5-19 0 0,1 1 0 0 0,0 0 1 0 0,0-1-1 0 0,0 1 0 0 0,1-1 1 0 0,-1 1-1 0 0,0-1 1 0 0,1 0-1 0 0,-1 0 0 0 0,1 0 1 0 0,-1 0-1 0 0,1 0 0 0 0,0 0 1 0 0,0 0-1 0 0,0-1 1 0 0,0 1-1 0 0,0 0 0 0 0,0-1 1 0 0,1 1-1 0 0,-1 0 0 0 0,1-1 1 0 0,0-4-1 0 0,-1 2-322 0 0,2-18 679 0 0,-1 22-628 0 0,1 0-1 0 0,-1 0 0 0 0,0 0 1 0 0,1 0-1 0 0,-1 1 1 0 0,1-1-1 0 0,-1 0 1 0 0,1 0-1 0 0,-1 0 1 0 0,1 0-1 0 0,-1 0 1 0 0,2-1-1 0 0,8-6-1190 0 0,-8 6-14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1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1 2303 0 0,'0'2'2863'0'0,"-1"7"-681"0"0,1 1 1 0 0,-2-1-1 0 0,-3 18 0 0 0,1-13-808 0 0,-11 26-1 0 0,-42 63-1878 0 0,43-80 1262 0 0,-88 134-184 0 0,71-110-457 0 0,-194 263 686 0 0,179-249-572 0 0,7-10-179 0 0,-2-1-1 0 0,-2-2 0 0 0,-60 49 1 0 0,98-92-74 0 0,-3 1-385 0 0,1 0 1 0 0,-1 0 0 0 0,0 0 0 0 0,-14 6 0 0 0,21-11-453 0 0,2-3-629 0 0,5-7-273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2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8 478 6447 0 0,'0'0'499'0'0,"0"-1"-328"0"0,-3-5 3 0 0,3 4 634 0 0,-1 0-441 0 0,0 1-1 0 0,1-1 0 0 0,-1 0 1 0 0,1 1-1 0 0,-1-1 0 0 0,1 0 1 0 0,0 0-1 0 0,0 0 1 0 0,0 0-1 0 0,0 1 0 0 0,0-1 1 0 0,0-2-1 0 0,2-2-108 0 0,1-1-1 0 0,-1 1 1 0 0,1 0 0 0 0,0 0-1 0 0,0 0 1 0 0,0 1 0 0 0,1-1 0 0 0,0 1-1 0 0,6-7 1 0 0,8-6 396 0 0,21-18 0 0 0,-12 12-210 0 0,152-126 841 0 0,-143 124-1198 0 0,2 2 0 0 0,0 1 0 0 0,51-21-1 0 0,-66 35-81 0 0,29-8-1 0 0,-45 15 48 0 0,1 0 0 0 0,-1 0 0 0 0,1 1 0 0 0,0 1 0 0 0,0-1 0 0 0,0 1-1 0 0,15 2 1 0 0,-21-2-29 0 0,0 1-1 0 0,-1-1 1 0 0,1 1 0 0 0,0-1-1 0 0,-1 1 1 0 0,1-1 0 0 0,0 1-1 0 0,-1 0 1 0 0,1 0-1 0 0,-1 0 1 0 0,1 0 0 0 0,-1 0-1 0 0,0 0 1 0 0,1 0-1 0 0,-1 1 1 0 0,0-1 0 0 0,0 0-1 0 0,0 1 1 0 0,0-1 0 0 0,1 2-1 0 0,-1 0 13 0 0,0 0-1 0 0,0 0 1 0 0,0-1-1 0 0,-1 1 1 0 0,1 0-1 0 0,-1 0 1 0 0,1 0-1 0 0,-1 0 1 0 0,0 0-1 0 0,-1 0 1 0 0,1 3-1 0 0,-2 5 51 0 0,-1 0 0 0 0,0-1 0 0 0,0 0 0 0 0,-1 1 0 0 0,-8 13 0 0 0,-10 15 24 0 0,-3-1 1 0 0,0-1-1 0 0,-3-1 1 0 0,-1-1-1 0 0,-2-2 1 0 0,-41 35 0 0 0,52-51-78 0 0,-1-1 0 0 0,-1 0 0 0 0,0-2 0 0 0,-42 19 0 0 0,-6-5-2418 0 0,60-26-2364 0 0,0-1-1472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2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11 9215 0 0,'2'-1'422'0'0,"14"-8"5724"0"0,-25 10-5778 0 0,3 0-319 0 0,-1 0-1 0 0,1 1 1 0 0,-1 0-1 0 0,1 0 1 0 0,0 0-1 0 0,0 1 1 0 0,0 0-1 0 0,0 0 1 0 0,0 1 0 0 0,1-1-1 0 0,-6 6 1 0 0,-7 7 153 0 0,-29 31 1 0 0,18-15-29 0 0,-84 87 261 0 0,-68 65-242 0 0,172-177-191 0 0,1 1 0 0 0,1 0 0 0 0,0 0 0 0 0,-9 13 0 0 0,16-21-1 0 0,0 1 1 0 0,-1-1-1 0 0,1 0 0 0 0,0 1 0 0 0,-1-1 0 0 0,1 0 0 0 0,0 1 1 0 0,0-1-1 0 0,-1 0 0 0 0,1 1 0 0 0,0-1 0 0 0,0 1 1 0 0,0-1-1 0 0,0 0 0 0 0,-1 1 0 0 0,1-1 0 0 0,0 1 0 0 0,0-1 1 0 0,0 1-1 0 0,0-1 0 0 0,0 1 0 0 0,0-1 0 0 0,0 0 0 0 0,0 1 1 0 0,0-1-1 0 0,0 1 0 0 0,1-1 0 0 0,-1 1 0 0 0,0-1 1 0 0,0 0-1 0 0,0 1 0 0 0,0-1 0 0 0,1 1 0 0 0,-1 0 0 0 0,6 0 25 0 0,-2-1-19 0 0,-1 1 1 0 0,1-1-1 0 0,-1 0 1 0 0,0-1-1 0 0,1 1 1 0 0,-1 0-1 0 0,1-1 1 0 0,-1 0-1 0 0,4-1 1 0 0,33-14 51 0 0,-24 10-26 0 0,36-17-2 0 0,-1-2 1 0 0,73-49-1 0 0,48-31-303 0 0,-170 104 272 0 0,33-23 0 0 0,-54 39 99 0 0,0 1 0 0 0,1 1 0 0 0,0 0 0 0 0,-26 36 0 0 0,39-46-68 0 0,0 0-1 0 0,0 0 1 0 0,1 1-1 0 0,0-1 1 0 0,1 1-1 0 0,0 0 1 0 0,0 1-1 0 0,0-1 1 0 0,1 0-1 0 0,0 1 1 0 0,1-1-1 0 0,0 1 1 0 0,0-1-1 0 0,1 1 1 0 0,0 0-1 0 0,1-1 1 0 0,1 12-1 0 0,-2-18 0 0 0,1 3-9 0 0,7 7 82 0 0,-7-10-193 0 0,1-1 1 0 0,-1 0 0 0 0,0 0 0 0 0,0 0 0 0 0,1 0 0 0 0,-1 0 0 0 0,1 0 0 0 0,-1 0 0 0 0,0-1 0 0 0,1 1 0 0 0,0 0 0 0 0,-1-1 0 0 0,1 1 0 0 0,-1-1 0 0 0,1 0 0 0 0,0 1 0 0 0,-1-1 0 0 0,3 0 0 0 0,8-3-921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21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36 10135 0 0,'7'-6'1050'0'0,"32"-24"6026"0"0,-52 50-6378 0 0,-56 60 220 0 0,-19 17-764 0 0,82-91-150 0 0,2-2 5 0 0,0 0-1 0 0,0 0 1 0 0,1 1 0 0 0,0-1 0 0 0,-1 1 0 0 0,2 0 0 0 0,-5 9 0 0 0,-3 10 25 0 0,1 0 1 0 0,1 1-1 0 0,-6 33 1 0 0,11-42 59 0 0,1-13-70 0 0,2-2-16 0 0,0 0-1 0 0,-1 0 1 0 0,1 0 0 0 0,0 0-1 0 0,0 0 1 0 0,0 0-1 0 0,0 0 1 0 0,0 0 0 0 0,0 0-1 0 0,0 0 1 0 0,0 0 0 0 0,1 0-1 0 0,-1 0 1 0 0,1 2 0 0 0,-1-2 6 0 0,1 1 0 0 0,-1-1 0 0 0,1 1 0 0 0,-1-1 0 0 0,1 1 0 0 0,-1-1 0 0 0,1 1 0 0 0,0-1 1 0 0,0 0-1 0 0,0 0 0 0 0,0 1 0 0 0,0-1 0 0 0,0 0 0 0 0,0 0 0 0 0,0 0 0 0 0,0 0 0 0 0,1 0 0 0 0,-1 0 1 0 0,0 0-1 0 0,1-1 0 0 0,-1 1 0 0 0,1 0 0 0 0,-1-1 0 0 0,0 1 0 0 0,1-1 0 0 0,2 1 0 0 0,3 0 38 0 0,1 0-1 0 0,-1 0 0 0 0,1-1 0 0 0,8 0 0 0 0,-5 0-23 0 0,13 0-204 0 0,1 2 1 0 0,-1 1 0 0 0,0 1-1 0 0,0 1 1 0 0,38 12 0 0 0,-52-15-2419 0 0,-8-2 1082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2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61 9215 0 0,'0'0'707'0'0,"-1"1"-464"0"0,-12 13 586 0 0,-16 15 4272 0 0,28-29-5051 0 0,1 0 1 0 0,0 1-1 0 0,0-1 0 0 0,-1 0 0 0 0,1 1 0 0 0,0-1 0 0 0,0 0 0 0 0,0 1 0 0 0,0-1 1 0 0,0 1-1 0 0,0-1 0 0 0,-1 1 0 0 0,1-1 0 0 0,0 0 0 0 0,0 1 0 0 0,0-1 1 0 0,0 1-1 0 0,0-1 0 0 0,1 1 0 0 0,-1-1 0 0 0,0 0 0 0 0,0 1 0 0 0,0-1 0 0 0,0 1 1 0 0,0-1-1 0 0,0 0 0 0 0,1 1 0 0 0,-1-1 0 0 0,0 1 0 0 0,0-1 0 0 0,1 0 1 0 0,-1 1-1 0 0,0-1 0 0 0,1 0 0 0 0,0 1 0 0 0,10 10 665 0 0,-8-10-592 0 0,0 1-1 0 0,0-1 1 0 0,0 0 0 0 0,0 0-1 0 0,0 0 1 0 0,0 0-1 0 0,0-1 1 0 0,1 1-1 0 0,-1-1 1 0 0,6 0 0 0 0,37-4 651 0 0,-26 1-557 0 0,166-27 94 0 0,-176 28-407 0 0,-1 0 0 0 0,0-1 0 0 0,1 0 1 0 0,-1-1-1 0 0,0 0 0 0 0,13-8 0 0 0,9-12-613 0 0,-29 22 619 0 0,0 0-1 0 0,0 0 1 0 0,0 0-1 0 0,0 0 0 0 0,-1-1 1 0 0,1 1-1 0 0,-1 0 1 0 0,1-1-1 0 0,-1 1 0 0 0,0-1 1 0 0,1-3-1 0 0,-2 4-198 0 0,-5-6-708 0 0,1 7 960 0 0,0-1 0 0 0,0 1 0 0 0,-1 0 0 0 0,1 0 0 0 0,0 1 0 0 0,0-1 0 0 0,-1 1 0 0 0,1 0 0 0 0,0 0 0 0 0,-1 1 0 0 0,1-1 1 0 0,0 1-1 0 0,-5 1 0 0 0,-11 4 52 0 0,-28 11-1 0 0,37-13 4 0 0,-35 15 19 0 0,1 1 0 0 0,0 3 0 0 0,-60 41 0 0 0,96-57-22 0 0,0 0 0 0 0,0 1 1 0 0,0 0-1 0 0,1 0 0 0 0,0 1 0 0 0,0 0 0 0 0,1 1 0 0 0,1 0 0 0 0,-11 19 0 0 0,13-20 142 0 0,0-1 0 0 0,1 1 0 0 0,0 0 0 0 0,1 0 0 0 0,0 0 0 0 0,0 0 0 0 0,1 0 0 0 0,0 0 0 0 0,1 1 0 0 0,0-1 0 0 0,0 0 0 0 0,4 19 0 0 0,-3-19 1 0 0,1-1 1 0 0,1 1-1 0 0,-1 0 0 0 0,1-1 0 0 0,1 1 1 0 0,0-1-1 0 0,0 0 0 0 0,6 9 0 0 0,-3-8-8 0 0,-1-1 0 0 0,1 1-1 0 0,1-1 1 0 0,0-1 0 0 0,12 11-1 0 0,-15-15-88 0 0,0 0-1 0 0,1 0 1 0 0,-1 0-1 0 0,1 0 1 0 0,-1-1-1 0 0,1 0 1 0 0,0 0-1 0 0,0-1 1 0 0,0 0-1 0 0,0 0 1 0 0,9 0-1 0 0,16-1 150 0 0,-1-2 0 0 0,0-1 0 0 0,0-2 0 0 0,38-10 0 0 0,-4 1-100 0 0,-55 12-75 0 0,0 2-1 0 0,-1-1 0 0 0,1 1 1 0 0,-1 0-1 0 0,11 2 1 0 0,7 2-3698 0 0,-15-3 37 0 0,0 1-3476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3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84 1839 0 0,'13'-13'-41'0'0,"34"-32"2166"0"0,-13 20 6675 0 0,-33 26-8643 0 0,-1 1 0 0 0,1 0 0 0 0,0 0-1 0 0,-1-1 1 0 0,0 1 0 0 0,1 0 0 0 0,-1 0 0 0 0,0 0-1 0 0,0-1 1 0 0,0 1 0 0 0,0 0 0 0 0,0 0 0 0 0,0 0-1 0 0,-1-1 1 0 0,1 1 0 0 0,0 0 0 0 0,-2 3 0 0 0,1 0 32 0 0,-10 34 246 0 0,-2 0-1 0 0,-23 49 1 0 0,12-30-80 0 0,-66 151 248 0 0,-34 44-436 0 0,53-116-149 0 0,-158 332 33 0 0,85-210-705 0 0,136-246 596 0 0,7-10-45 0 0,1-6-584 0 0,1 1 574 0 0,0-1-1 0 0,-1 1 1 0 0,1 0-1 0 0,0-1 1 0 0,0 1-1 0 0,1 0 1 0 0,-1 0-1 0 0,3-4 1 0 0,0 0-195 0 0,8-14-523 0 0,2-4-29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3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75 190 455 0 0,'-6'1'-4'0'0,"1"-1"0"0"0,-1 1 0 0 0,0-1 0 0 0,0 0-1 0 0,0-1 1 0 0,-7 0 0 0 0,-13-1 15132 0 0,29 3-14633 0 0,17 4 5 0 0,0-1-1 0 0,1-1 1 0 0,0-1 0 0 0,28 0 0 0 0,88-7 901 0 0,-122 3-1271 0 0,110-9 209 0 0,0-5 0 0 0,-1-6-1 0 0,140-44 1 0 0,-238 58-933 0 0,0-1-1 0 0,0-2 1 0 0,42-23 0 0 0,-34 13-632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3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39 2759 0 0,'4'-10'-42'0'0,"1"-1"665"0"0,0-7 7472 0 0,-12 62-3757 0 0,-2 5-4413 0 0,-28 71 847 0 0,-11 44-83 0 0,-29 127-180 0 0,-20-4-474 0 0,61-199-113 0 0,-5 0 0 0 0,-3-3 0 0 0,-89 128 0 0 0,118-194 81 0 0,0 0 0 0 0,-1-1-1 0 0,-35 30 1 0 0,51-48-1 0 0,0 0 0 0 0,0 0-1 0 0,-1 0 1 0 0,1 0 0 0 0,0 0 0 0 0,0 0 0 0 0,0 0-1 0 0,-1 0 1 0 0,1 0 0 0 0,0 0 0 0 0,0 0 0 0 0,-1 0 0 0 0,1-1-1 0 0,0 1 1 0 0,0 0 0 0 0,0 0 0 0 0,-1 0 0 0 0,1 0-1 0 0,0 0 1 0 0,0-1 0 0 0,0 1 0 0 0,0 0 0 0 0,0 0 0 0 0,-1 0-1 0 0,1-1 1 0 0,0 1 0 0 0,0 0 0 0 0,0 0 0 0 0,0-1 0 0 0,0 1-1 0 0,0 0 1 0 0,0 0 0 0 0,0-1 0 0 0,0 1 0 0 0,0 0-1 0 0,0 0 1 0 0,0 0 0 0 0,0-1 0 0 0,0 1 0 0 0,-3-11 9 0 0,4 7-62 0 0,-1-1 1 0 0,1 1-1 0 0,0-1 0 0 0,0 1 1 0 0,1-1-1 0 0,-1 1 0 0 0,1 0 0 0 0,3-7 1 0 0,22-32-288 0 0,-23 37 284 0 0,26-34-325 0 0,3 1-1 0 0,65-62 1 0 0,-89 92 334 0 0,36-33 52 0 0,3 3 0 0 0,0 1-1 0 0,62-34 1 0 0,-94 62 242 0 0,0 1 1 0 0,28-11-1 0 0,-39 18-143 0 0,0 0 1 0 0,-1 1-1 0 0,1 0 0 0 0,0 0 0 0 0,0 0 0 0 0,0 0 1 0 0,0 1-1 0 0,0 0 0 0 0,1 0 0 0 0,-1 0 0 0 0,0 0 1 0 0,0 1-1 0 0,0 0 0 0 0,8 3 0 0 0,-11-3-33 0 0,1 0-1 0 0,-1 0 0 0 0,0 0 1 0 0,0 1-1 0 0,0-1 1 0 0,0 1-1 0 0,0 0 0 0 0,0-1 1 0 0,-1 1-1 0 0,1 0 0 0 0,-1 0 1 0 0,1 0-1 0 0,2 4 1 0 0,-2-1-2 0 0,0 0 1 0 0,0 0 0 0 0,0 0 0 0 0,-1 1-1 0 0,0-1 1 0 0,1 6 0 0 0,0 6 24 0 0,-2-1 1 0 0,0 0-1 0 0,-2 22 1 0 0,-55 271-13 0 0,51-285-1748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8:1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13823 0 0,'0'0'315'0'0,"0"0"45"0"0,0 0 21 0 0,0 0-49 0 0,2 1-149 0 0,11 3 157 0 0,0 1 0 0 0,0-2 0 0 0,0 0 0 0 0,0-1 0 0 0,0 0-1 0 0,1-1 1 0 0,-1 0 0 0 0,1-1 0 0 0,16-2 0 0 0,18-4 91 0 0,58-16-1 0 0,-46 9-218 0 0,309-49 3425 0 0,-7-2-4022 0 0,-261 39-2048 0 0,-35 6-5899 0 0,-50 13 2970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37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17 3223 0 0,'1'-1'240'0'0,"16"-8"152"0"0,-17 9-247 0 0,0 0-1 0 0,0 0 0 0 0,1 0 0 0 0,3-2 3317 0 0,-4 2-3317 0 0,0 0 0 0 0,0-1 1 0 0,0 1-1 0 0,0 0 0 0 0,0 0 0 0 0,0 0 0 0 0,0-1 0 0 0,0 1 1 0 0,0 0-1 0 0,0 0 0 0 0,0 0 0 0 0,0 0 0 0 0,0-1 1 0 0,0 1-1 0 0,-10-1 817 0 0,-20 5-1505 0 0,16 3 678 0 0,1 0 1 0 0,0 1-1 0 0,0 1 1 0 0,0 0-1 0 0,-14 14 1 0 0,3-4-9 0 0,-170 124 716 0 0,108-81-372 0 0,72-53-291 0 0,1 0 0 0 0,0 2 0 0 0,1 0 0 0 0,0 0 0 0 0,0 1 0 0 0,2 0 0 0 0,-12 17 0 0 0,21-27-108 0 0,0-1 1 0 0,0 1-1 0 0,0-1 0 0 0,1 1 1 0 0,-1 0-1 0 0,1-1 1 0 0,-1 1-1 0 0,1 0 0 0 0,-1 0 1 0 0,1-1-1 0 0,0 1 0 0 0,0 0 1 0 0,0 0-1 0 0,0 0 0 0 0,0-1 1 0 0,0 1-1 0 0,1 0 1 0 0,0 3-1 0 0,0-5-42 0 0,-1 1 0 0 0,0-1 0 0 0,1 1 0 0 0,0-1 0 0 0,-1 1 0 0 0,1-1 0 0 0,-1 1 1 0 0,1-1-1 0 0,0 0 0 0 0,-1 1 0 0 0,1-1 0 0 0,0 0 0 0 0,-1 0 0 0 0,1 1 0 0 0,0-1 0 0 0,-1 0 0 0 0,1 0 0 0 0,0 0 0 0 0,1 0 1 0 0,0 1 56 0 0,6 0 38 0 0,0 0-1 0 0,0 0 1 0 0,0 0 0 0 0,1-1 0 0 0,-1 0-1 0 0,0-1 1 0 0,14-2 0 0 0,58-17 503 0 0,-63 15-484 0 0,29-10 238 0 0,61-29-1 0 0,40-29 290 0 0,-140 69-668 0 0,9-5-179 0 0,-13 6 126 0 0,0 1-1 0 0,0 0 1 0 0,1 0-1 0 0,-1 1 1 0 0,0-1-1 0 0,1 1 0 0 0,0 0 1 0 0,-1-1-1 0 0,1 2 1 0 0,4-2-1 0 0,-10 14 686 0 0,-12 21-572 0 0,6-17-1495 0 0,2 1-3407 0 0,2-5-783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3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98 364 6447 0 0,'-1'0'499'0'0,"-37"29"1535"0"0,31-22-654 0 0,-1-1-1 0 0,0 0 1 0 0,0 0-1 0 0,-19 9 1618 0 0,27-17-2485 0 0,0-2-378 0 0,1-1-1 0 0,0 1 1 0 0,0-1-1 0 0,0 1 1 0 0,0-1-1 0 0,1 1 1 0 0,-1 0-1 0 0,1 0 0 0 0,1 0 1 0 0,-1 0-1 0 0,0 0 1 0 0,6-6-1 0 0,4-5 84 0 0,24-22 1 0 0,-29 31-164 0 0,58-50 137 0 0,137-91 0 0 0,-191 140-193 0 0,10-8-33 0 0,2 1 0 0 0,0 1 1 0 0,0 0-1 0 0,1 2 0 0 0,1 2 0 0 0,44-13 0 0 0,-56 20 35 0 0,-1 1 0 0 0,18-1 0 0 0,-13 4 0 0 0,-13 2 0 0 0,-3-2 0 0 0,0 0 0 0 0,1 0 0 0 0,-1 0 0 0 0,0 0-1 0 0,1 0 1 0 0,-1 0 0 0 0,0 1 0 0 0,0-1-1 0 0,-1 0 1 0 0,1 1 0 0 0,0-1 0 0 0,-1 0-1 0 0,1 1 1 0 0,-1-1 0 0 0,0 1 0 0 0,0-1 0 0 0,0 1-1 0 0,0-1 1 0 0,0 1 0 0 0,-2 3 0 0 0,0 7 20 0 0,-2 0 1 0 0,-6 19 0 0 0,3-13 81 0 0,2-3-46 0 0,1 0-1 0 0,0 0 1 0 0,2 1 0 0 0,0 0-1 0 0,0-1 1 0 0,2 22 0 0 0,0-31-67 0 0,1 1 1 0 0,0 0-1 0 0,0-1 1 0 0,1 1 0 0 0,0-1-1 0 0,0 1 1 0 0,1-1-1 0 0,-1 0 1 0 0,2 0-1 0 0,-1 0 1 0 0,1 0 0 0 0,0-1-1 0 0,0 0 1 0 0,1 1-1 0 0,9 8 1 0 0,-11-13-81 0 0,-1 0-1 0 0,0 0 1 0 0,1 0 0 0 0,0 0 0 0 0,-1-1-1 0 0,7 3 1 0 0,4 1-261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3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14 8375 0 0,'0'0'758'0'0,"-11"-10"-561"0"0,8 9-115 0 0,0 0 0 0 0,0 1 0 0 0,-1-1 0 0 0,1 1 0 0 0,0 0 0 0 0,0 0 0 0 0,0 0 0 0 0,0 0 0 0 0,-1 1 0 0 0,-3 1 0 0 0,-34 10 327 0 0,34-10-380 0 0,-14 7 54 0 0,1 0 1 0 0,-1 1-1 0 0,2 1 0 0 0,-1 1 0 0 0,2 1 1 0 0,0 0-1 0 0,-19 19 0 0 0,1 3 138 0 0,2 1 0 0 0,-34 47 0 0 0,52-63 188 0 0,-16 30-1 0 0,29-44-200 0 0,-1 0 0 0 0,1 1 0 0 0,1-1 0 0 0,-1 1 0 0 0,1 0 0 0 0,0 0-1 0 0,0 0 1 0 0,1 0 0 0 0,-1 9 0 0 0,2-15-147 0 0,0-1 0 0 0,1 1 0 0 0,-1 0 0 0 0,0 0 0 0 0,1 0 0 0 0,-1 0 1 0 0,0 0-1 0 0,1 0 0 0 0,-1-1 0 0 0,1 1 0 0 0,-1 0 0 0 0,1 0 0 0 0,0-1 0 0 0,-1 1 0 0 0,1 0 0 0 0,0-1 0 0 0,-1 1 0 0 0,1-1 0 0 0,0 1 0 0 0,1 0 0 0 0,17 7 529 0 0,-11-6-403 0 0,0-1 0 0 0,0-1 0 0 0,0 1 1 0 0,0-1-1 0 0,1-1 0 0 0,-1 1 0 0 0,0-1 0 0 0,14-4 0 0 0,2-2 168 0 0,36-15 0 0 0,136-69 109 0 0,-186 86-538 0 0,-1 0 1 0 0,0-1-1 0 0,0 1 1 0 0,-1-2-1 0 0,0 0 1 0 0,9-8-1 0 0,-15 12-14 0 0,0 1 0 0 0,0 0-1 0 0,0-1 1 0 0,-1 1 0 0 0,1-1 0 0 0,-1 1-1 0 0,0-1 1 0 0,0 0 0 0 0,0 1 0 0 0,0-1-1 0 0,0 0 1 0 0,-1 0 0 0 0,1 0 0 0 0,-1 0-1 0 0,1 1 1 0 0,-1-1 0 0 0,0 0 0 0 0,0 0-1 0 0,-1 0 1 0 0,1 0 0 0 0,-1 0 0 0 0,1 0-1 0 0,-1 1 1 0 0,0-1 0 0 0,0 0 0 0 0,0 0-1 0 0,-2-3 1 0 0,-6-8-267 0 0,0 0 0 0 0,-1 0 1 0 0,-1 1-1 0 0,0 0 0 0 0,-20-18 0 0 0,26 27 347 0 0,1 0-1 0 0,-1 0 1 0 0,0 1-1 0 0,0-1 1 0 0,0 1-1 0 0,0 0 1 0 0,-1 1 0 0 0,1-1-1 0 0,-8-1 1 0 0,10 3-2 0 0,0 0-1 0 0,0 1 1 0 0,0 0 0 0 0,0 0 0 0 0,1 0 0 0 0,-1 0-1 0 0,0 0 1 0 0,0 0 0 0 0,0 1 0 0 0,0-1-1 0 0,0 1 1 0 0,0 0 0 0 0,0 0 0 0 0,1 0 0 0 0,-1 0-1 0 0,0 1 1 0 0,1-1 0 0 0,-1 1 0 0 0,1-1-1 0 0,-5 4 1 0 0,1 1-296 0 0,-1 0-1 0 0,1 1 1 0 0,0 0 0 0 0,-9 13-1 0 0,8-8-965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3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149 408 6447 0 0,'0'0'298'0'0,"-2"2"-10"0"0,-7 8 47 0 0,-20 17 1 0 0,21-20 479 0 0,0-1 0 0 0,-1 0 0 0 0,1 0 0 0 0,-1-1 0 0 0,-1 0 0 0 0,-10 4 0 0 0,19-9-779 0 0,0 1 0 0 0,0-1 0 0 0,0 0 0 0 0,0 1 0 0 0,0-1 0 0 0,0 0 0 0 0,0 1 0 0 0,0-1 1 0 0,0 0-1 0 0,0 0 0 0 0,0 0 0 0 0,0 0 0 0 0,0 0 0 0 0,0 0 0 0 0,-1 0 0 0 0,1-1 0 0 0,0 1 1 0 0,0 0-1 0 0,0-1 0 0 0,0 1 0 0 0,0 0 0 0 0,0-1 0 0 0,0 1 0 0 0,1-1 0 0 0,-1 1 0 0 0,0-1 1 0 0,0 0-1 0 0,0 1 0 0 0,0-1 0 0 0,1 0 0 0 0,-1 0 0 0 0,0 0 0 0 0,1 1 0 0 0,-1-1 0 0 0,0 0 0 0 0,1 0 1 0 0,-1 0-1 0 0,1 0 0 0 0,0 0 0 0 0,-1 0 0 0 0,1 0 0 0 0,0 0 0 0 0,-1 0 0 0 0,1 0 0 0 0,0 0 1 0 0,0 0-1 0 0,0 0 0 0 0,0 0 0 0 0,0-2 0 0 0,1-4 25 0 0,-1 1-1 0 0,1-1 1 0 0,1 1 0 0 0,-1-1-1 0 0,1 1 1 0 0,0 0-1 0 0,1 0 1 0 0,-1 0 0 0 0,1 0-1 0 0,6-9 1 0 0,5-6-80 0 0,25-27 0 0 0,-20 25 37 0 0,4-4-130 0 0,2 1 1 0 0,1 1-1 0 0,1 1 1 0 0,32-22-1 0 0,-15 16-32 0 0,2 2 0 0 0,52-23 0 0 0,-79 42 249 0 0,40-12 0 0 0,-52 18 14 0 0,0 2 1 0 0,1-1-1 0 0,-1 1 0 0 0,1 0 1 0 0,-1 1-1 0 0,1-1 0 0 0,-1 2 1 0 0,15 1-1 0 0,-19-2-53 0 0,-1 1 0 0 0,1 0 0 0 0,-1 0-1 0 0,1 0 1 0 0,-1 0 0 0 0,1 0 0 0 0,-1 0 0 0 0,1 1-1 0 0,-1-1 1 0 0,0 1 0 0 0,0 0 0 0 0,0 0 0 0 0,0-1-1 0 0,0 1 1 0 0,0 0 0 0 0,2 4 0 0 0,-2-2-31 0 0,0-1 1 0 0,-1 1-1 0 0,1 0 1 0 0,-1 0-1 0 0,1 0 0 0 0,-1 1 1 0 0,0-1-1 0 0,-1 0 1 0 0,1 7-1 0 0,-1 3-12 0 0,0 0 1 0 0,-2 0-1 0 0,0 0 0 0 0,0-1 0 0 0,-7 20 0 0 0,3-17 2 0 0,0 0 0 0 0,-2-1 1 0 0,0 0-1 0 0,-1 0 0 0 0,-17 23 0 0 0,15-24-39 0 0,1 0 0 0 0,1 0 1 0 0,1 1-1 0 0,0 0 0 0 0,-10 27 0 0 0,18-40-204 0 0,-1 0 0 0 0,1 1-1 0 0,-1-1 1 0 0,1 1 0 0 0,0-1-1 0 0,0 0 1 0 0,0 5 0 0 0,0-5-856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3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86 236 11519 0 0,'0'0'1298'0'0,"0"2"-913"0"0,1-1-290 0 0,0 0 1 0 0,0 0-1 0 0,-1 0 1 0 0,1 0 0 0 0,0 0-1 0 0,0 0 1 0 0,0 0-1 0 0,0 0 1 0 0,0 0-1 0 0,0 0 1 0 0,1 0-1 0 0,-1-1 1 0 0,0 1-1 0 0,0 0 1 0 0,0-1-1 0 0,3 1 1 0 0,-1 0 47 0 0,1 0 1 0 0,-1 0-1 0 0,1-1 1 0 0,-1 0 0 0 0,1 1-1 0 0,4-2 1 0 0,3 0 162 0 0,0 0-1 0 0,0-2 1 0 0,15-4 0 0 0,19-8 57 0 0,-2-3 1 0 0,0-2-1 0 0,-1-1 1 0 0,57-40-1 0 0,-87 53-359 0 0,44-32-192 0 0,-50 35 24 0 0,-1 0 0 0 0,0 0 0 0 0,0 0 0 0 0,0-1 0 0 0,-1 1 0 0 0,0-1 0 0 0,5-9 0 0 0,-8 13-180 0 0,-21-4-1248 0 0,14 5 1440 0 0,-1 1-1 0 0,1 0 1 0 0,-1 1 0 0 0,1-1-1 0 0,0 1 1 0 0,-1 1-1 0 0,1-1 1 0 0,0 1-1 0 0,-10 4 1 0 0,-6 4 7 0 0,-25 16 0 0 0,35-20 163 0 0,-26 16 22 0 0,0 2 0 0 0,-40 34 0 0 0,47-32-7 0 0,-58 51 92 0 0,77-65-113 0 0,1 1 0 0 0,0 0-1 0 0,1 0 1 0 0,0 1 0 0 0,-9 17-1 0 0,16-24-2 0 0,-7 12 280 0 0,0 1 0 0 0,1 0 1 0 0,2 0-1 0 0,-7 24 0 0 0,13-38-183 0 0,0-1 1 0 0,0 1 0 0 0,1 0-1 0 0,0 0 1 0 0,0 0-1 0 0,0 0 1 0 0,1 0-1 0 0,2 10 1 0 0,-2-12-72 0 0,0-1 0 0 0,0 1 1 0 0,1 0-1 0 0,0-1 1 0 0,0 1-1 0 0,0-1 0 0 0,0 0 1 0 0,0 0-1 0 0,1 0 0 0 0,-1 0 1 0 0,1 0-1 0 0,0 0 1 0 0,0-1-1 0 0,5 4 0 0 0,-1-2 97 0 0,0 0-1 0 0,0-1 1 0 0,0 0-1 0 0,1 0 0 0 0,-1 0 1 0 0,1-1-1 0 0,0-1 1 0 0,-1 1-1 0 0,1-1 1 0 0,0 0-1 0 0,0-1 1 0 0,0 0-1 0 0,8-1 0 0 0,8-1 203 0 0,0-2-1 0 0,45-12 0 0 0,-21 1-136 0 0,74-36 1 0 0,-106 43-273 0 0,1 0-2195 0 0,-16 7 1051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0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48 103 7367 0 0,'0'0'6612'0'0,"-1"1"-5954"0"0,-2 1-561 0 0,-1 1 1 0 0,1-1 0 0 0,0 1 0 0 0,0 0 0 0 0,0 0 0 0 0,1 1-1 0 0,-1-1 1 0 0,1 1 0 0 0,0-1 0 0 0,0 1 0 0 0,0 0 0 0 0,0-1-1 0 0,1 1 1 0 0,-1 0 0 0 0,1 0 0 0 0,0 0 0 0 0,-1 7 0 0 0,0 8 87 0 0,0 1 1 0 0,1 30-1 0 0,1-20-109 0 0,5 221 181 0 0,0-210-193 0 0,-5-39 267 0 0,2-3-211 0 0,1 0-95 0 0,1 0 0 0 0,-1 0 0 0 0,0 0 0 0 0,1-1 0 0 0,-1 0 0 0 0,0 1 1 0 0,0-1-1 0 0,0 0 0 0 0,-1-1 0 0 0,1 1 0 0 0,0 0 0 0 0,-1-1 0 0 0,3-3 0 0 0,6-7 185 0 0,13-22 0 0 0,-13 18-160 0 0,57-77-44 0 0,78-86-1 0 0,-146 180-5 0 0,0 0-1 0 0,0 0 1 0 0,0 0 0 0 0,0 0 0 0 0,1 0-1 0 0,-1-1 1 0 0,0 1 0 0 0,0 0 0 0 0,0 0-1 0 0,0 0 1 0 0,0 0 0 0 0,0 0 0 0 0,0 0-1 0 0,1 0 1 0 0,-1-1 0 0 0,0 1-1 0 0,0 0 1 0 0,0 0 0 0 0,0 0 0 0 0,0 0-1 0 0,1 0 1 0 0,-1 0 0 0 0,0 0 0 0 0,0 0-1 0 0,0 0 1 0 0,0 0 0 0 0,1 0 0 0 0,-1 0-1 0 0,0 0 1 0 0,0 0 0 0 0,0 0 0 0 0,0 0-1 0 0,0 0 1 0 0,1 0 0 0 0,-1 0 0 0 0,0 0-1 0 0,0 0 1 0 0,0 0 0 0 0,2 7-3 0 0,-3 12 5 0 0,1-17-2 0 0,-9 232-80 0 0,10-215 77 0 0,5 34-1 0 0,-4-45 17 0 0,0 0 0 0 0,0-1 1 0 0,1 1-1 0 0,-1-1 0 0 0,2 0 0 0 0,7 13 1 0 0,-10-19 23 0 0,0 1 1 0 0,0-1-1 0 0,1 0 1 0 0,-1 0 0 0 0,1 0-1 0 0,-1 0 1 0 0,1 0 0 0 0,-1 0-1 0 0,1 0 1 0 0,-1 0-1 0 0,1-1 1 0 0,0 1 0 0 0,0-1-1 0 0,-1 1 1 0 0,1-1-1 0 0,0 0 1 0 0,0 1 0 0 0,0-1-1 0 0,-1 0 1 0 0,1 0 0 0 0,3-1-1 0 0,-1 1 124 0 0,-1 0-99 0 0,0 0 1 0 0,0 0-1 0 0,0-1 1 0 0,0 1 0 0 0,0-1-1 0 0,0 1 1 0 0,0-1 0 0 0,0 0-1 0 0,0-1 1 0 0,0 1-1 0 0,0 0 1 0 0,0-1 0 0 0,-1 1-1 0 0,1-1 1 0 0,0 0 0 0 0,-1 0-1 0 0,0 0 1 0 0,1 0-1 0 0,-1-1 1 0 0,0 1 0 0 0,0-1-1 0 0,0 1 1 0 0,-1-1 0 0 0,1 1-1 0 0,2-6 1 0 0,0-4 29 0 0,1-1 1 0 0,-2 1-1 0 0,1-1 0 0 0,2-24 1 0 0,-1 8 143 0 0,1 2-212 0 0,1-1 0 0 0,1 1 0 0 0,2 1 0 0 0,1 0 0 0 0,1 0 0 0 0,0 1 0 0 0,3 0 0 0 0,0 1 0 0 0,25-30 0 0 0,-14 23-91 0 0,0 1-1 0 0,2 1 1 0 0,51-39 0 0 0,-74 64-48 0 0,0 1 0 0 0,1-1 0 0 0,-1 1 0 0 0,11-3 0 0 0,-15 5 65 0 0,0 1 0 0 0,0 0 0 0 0,-1 0 0 0 0,1 0-1 0 0,0 0 1 0 0,0 1 0 0 0,0-1 0 0 0,-1 0 0 0 0,1 0 0 0 0,0 0-1 0 0,0 1 1 0 0,-1-1 0 0 0,1 0 0 0 0,0 1 0 0 0,-1-1 0 0 0,1 0-1 0 0,0 1 1 0 0,-1-1 0 0 0,1 1 0 0 0,0 0 0 0 0,1 1-198 0 0,-1-1-1 0 0,0 0 1 0 0,1 1 0 0 0,-1-1-1 0 0,0 1 1 0 0,0-1 0 0 0,0 1 0 0 0,1 2-1 0 0,2 8-1259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01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25 559 1375 0 0,'-1'1'107'0'0,"-16"21"254"0"0,10-2 9905 0 0,8-19-9535 0 0,0-1-623 0 0,-1 1 0 0 0,1-1 0 0 0,-1 0 0 0 0,1 1-1 0 0,-1-1 1 0 0,1 1 0 0 0,-1-1 0 0 0,1 0 0 0 0,0 1 0 0 0,-1-1 0 0 0,1 0 0 0 0,-1 1 0 0 0,1-1 0 0 0,0 0 0 0 0,0 0 0 0 0,4-1 102 0 0,-1 0 0 0 0,1-1 0 0 0,-1 0 0 0 0,1 0-1 0 0,-1 0 1 0 0,0 0 0 0 0,0-1 0 0 0,0 1 0 0 0,0-1 0 0 0,-1 0-1 0 0,1 0 1 0 0,-1-1 0 0 0,1 1 0 0 0,-1-1 0 0 0,4-6 0 0 0,6-10 709 0 0,21-40 0 0 0,-26 44-595 0 0,5-13 211 0 0,18-60 0 0 0,-15 41-189 0 0,4-13-191 0 0,-9 25-96 0 0,20-45 0 0 0,-26 69-79 0 0,1 1 0 0 0,1 0 0 0 0,0 0 0 0 0,0 0 0 0 0,1 1-1 0 0,1 0 1 0 0,15-14 0 0 0,-21 21-83 0 0,0 1 0 0 0,0 0 1 0 0,0 0-1 0 0,0 1 0 0 0,1-1 0 0 0,-1 0 0 0 0,0 1 0 0 0,1 0 1 0 0,-1 0-1 0 0,1 0 0 0 0,-1 0 0 0 0,1 1 0 0 0,0-1 0 0 0,-1 1 1 0 0,1 0-1 0 0,0 0 0 0 0,-1 0 0 0 0,1 1 0 0 0,-1-1 0 0 0,1 1 1 0 0,0 0-1 0 0,-1 0 0 0 0,0 0 0 0 0,1 0 0 0 0,-1 1 0 0 0,0-1 1 0 0,1 1-1 0 0,-1 0 0 0 0,0 0 0 0 0,5 4 0 0 0,6 7-4465 0 0,-1-1-1404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0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12351 0 0,'0'0'3706'0'0,"0"1"-2894"0"0,-9 21 468 0 0,-1-1 1 0 0,-21 33 0 0 0,-4 10-98 0 0,25-42-823 0 0,-13 38 0 0 0,21-52-370 0 0,0 0 1 0 0,0-1-1 0 0,1 1 1 0 0,0 0-1 0 0,1 0 1 0 0,-1 0-1 0 0,2 0 1 0 0,1 15 0 0 0,-2-22-202 0 0,4 8-1814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0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12895 0 0,'0'0'4503'0'0,"0"2"-4360"0"0,1 15-71 0 0,0 0 0 0 0,-1 0 0 0 0,-2 0 0 0 0,1 0 1 0 0,-2-1-1 0 0,0 1 0 0 0,-9 25 0 0 0,-49 115 296 0 0,38-106-196 0 0,-75 173 551 0 0,-62 156-249 0 0,158-377-588 0 0,0 3-65 0 0,0-1 1 0 0,0 0-1 0 0,0 1 1 0 0,0 0-1 0 0,1-1 0 0 0,0 1 1 0 0,0 0-1 0 0,1-1 1 0 0,0 1-1 0 0,0 11 1 0 0,13-18-9984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02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67 13991 0 0,'11'-41'1520'0'0,"-11"40"-1489"0"0,0 0 0 0 0,0 0 0 0 0,0 0 0 0 0,0 0 0 0 0,0 0 0 0 0,0 0-1 0 0,0 0 1 0 0,0 0 0 0 0,0 0 0 0 0,0 0 0 0 0,-1 0 0 0 0,1 0 0 0 0,0 0 0 0 0,-1 0-1 0 0,1 0 1 0 0,-1 0 0 0 0,1 0 0 0 0,-2-1 0 0 0,2 1 37 0 0,-1 1 0 0 0,0-1 1 0 0,1 1-1 0 0,-1-1 0 0 0,0 1 0 0 0,1 0 1 0 0,-1-1-1 0 0,0 1 0 0 0,0 0 0 0 0,1 0 0 0 0,-1-1 1 0 0,0 1-1 0 0,0 0 0 0 0,0 0 0 0 0,1 0 1 0 0,-1 0-1 0 0,0 0 0 0 0,-1 0 0 0 0,-1 1 126 0 0,1-1 0 0 0,-1 1-1 0 0,0 0 1 0 0,0-1 0 0 0,1 1-1 0 0,-1 1 1 0 0,0-1 0 0 0,1 0 0 0 0,-4 3-1 0 0,-3 4-184 0 0,1 0-1 0 0,0 1 1 0 0,1-1-1 0 0,0 2 1 0 0,0-1 0 0 0,1 1-1 0 0,0 0 1 0 0,-5 13-1 0 0,-3 10 4 0 0,-13 46-1 0 0,-45 261 59 0 0,33-128-2 0 0,25-148-46 0 0,-31 79 0 0 0,18-74 106 0 0,-4-2 1 0 0,-68 112 0 0 0,67-126 42 0 0,-24 35 70 0 0,55-87-306 0 0,-4-8-2482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8:2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7367 0 0,'0'0'568'0'0,"0"0"-269"0"0,0 0 258 0 0,0 0 150 0 0,0 0 28 0 0,0 0-42 0 0,-1 2-206 0 0,-2 5-216 0 0,0 1 1 0 0,0-1 0 0 0,1 0-1 0 0,0 1 1 0 0,1-1-1 0 0,0 1 1 0 0,0 0 0 0 0,0-1-1 0 0,1 1 1 0 0,0 0-1 0 0,1 0 1 0 0,0-1 0 0 0,3 15-1 0 0,8 12 404 0 0,20 41 1 0 0,-11-28 213 0 0,-10-21-408 0 0,20 50 541 0 0,-20-44-496 0 0,-2 1-1 0 0,8 47 1 0 0,-16-76-503 0 0,-1-1-1 0 0,0 1 1 0 0,0-1-1 0 0,-1 1 1 0 0,1-1-1 0 0,0 0 1 0 0,-1 1 0 0 0,0-1-1 0 0,0 0 1 0 0,0 1-1 0 0,0-1 1 0 0,-1 0-1 0 0,1 0 1 0 0,-1 0-1 0 0,0 0 1 0 0,0 0-1 0 0,0-1 1 0 0,0 1-1 0 0,0 0 1 0 0,-6 4 0 0 0,-2 1 137 0 0,-1 0 0 0 0,0-1 0 0 0,0 0 0 0 0,-13 5 0 0 0,-4 4 132 0 0,-40 18-822 0 0,66-33-834 0 0,2-1-3632 0 0,0 0-1552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0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9 194 11055 0 0,'0'0'506'0'0,"-1"-1"-10"0"0,-6-4 2157 0 0,15 2-1714 0 0,0-1 0 0 0,1 1-1 0 0,14-3 1 0 0,54-4-203 0 0,-46 6-103 0 0,167-11 1599 0 0,2-1-771 0 0,-130 8-1245 0 0,-6 2-63 0 0,94-21 1 0 0,-100 11-1435 0 0,96-41 1 0 0,-126 45-610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0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151 176 5063 0 0,'2'1'6138'0'0,"1"2"-5699"0"0,1-1 0 0 0,0 0 0 0 0,-1 0 0 0 0,1-1 0 0 0,0 1 0 0 0,0-1 0 0 0,0 0 0 0 0,0 0 0 0 0,0 0 0 0 0,0 0 0 0 0,1-1 0 0 0,4 0 0 0 0,9 0 256 0 0,27-4 1 0 0,-15 0-362 0 0,0-2 0 0 0,-1-1 0 0 0,0-1 0 0 0,51-21 0 0 0,-68 23-295 0 0,0 0 1 0 0,-1-1-1 0 0,14-10 1 0 0,-21 14-40 0 0,1-1 1 0 0,-1 0 0 0 0,0 0-1 0 0,0 0 1 0 0,-1 0 0 0 0,1-1-1 0 0,-1 1 1 0 0,0-1 0 0 0,0 0-1 0 0,3-6 1 0 0,-6 10-31 0 0,1 0-1 0 0,-1 0 1 0 0,1 0 0 0 0,-1 0 0 0 0,0-1-1 0 0,1 1 1 0 0,-1 0 0 0 0,0 0 0 0 0,0 0 0 0 0,0 0-1 0 0,0 0 1 0 0,0-1 0 0 0,0 1 0 0 0,0 0-1 0 0,0 0 1 0 0,0 0 0 0 0,0-1 0 0 0,-1 1-1 0 0,1 0 1 0 0,0 0 0 0 0,-1 0 0 0 0,1 0-1 0 0,-1 0 1 0 0,0 0 0 0 0,1 0 0 0 0,-1 0 0 0 0,0 0-1 0 0,1 0 1 0 0,-1 0 0 0 0,0 0 0 0 0,0 1-1 0 0,0-1 1 0 0,0 0 0 0 0,0 0 0 0 0,0 1-1 0 0,-1-2 1 0 0,-2 1-106 0 0,0 0 1 0 0,1-1-1 0 0,-1 1 0 0 0,0 1 1 0 0,0-1-1 0 0,0 0 0 0 0,0 1 0 0 0,0 0 1 0 0,-6 0-1 0 0,-3 2 32 0 0,0 0 1 0 0,0 1-1 0 0,1 0 1 0 0,-1 1-1 0 0,1 0 0 0 0,0 1 1 0 0,0 0-1 0 0,0 1 1 0 0,1 0-1 0 0,0 1 1 0 0,-18 15-1 0 0,-6 8 637 0 0,-60 66 1 0 0,94-96-531 0 0,-52 60 978 0 0,-56 80 0 0 0,97-122-800 0 0,-13 26-1 0 0,21-36-153 0 0,0 0 0 0 0,1 1 0 0 0,0-1 0 0 0,1 1 0 0 0,0 0 0 0 0,-2 8 0 0 0,4-15-25 0 0,0 0 0 0 0,0-1 0 0 0,0 1 0 0 0,0 0 0 0 0,0-1 0 0 0,0 1 1 0 0,0-1-1 0 0,0 1 0 0 0,1 0 0 0 0,-1-1 0 0 0,1 1 0 0 0,-1-1 1 0 0,1 1-1 0 0,0-1 0 0 0,-1 1 0 0 0,1-1 0 0 0,0 0 0 0 0,0 1 0 0 0,0-1 1 0 0,0 0-1 0 0,0 0 0 0 0,0 0 0 0 0,0 1 0 0 0,1-1 0 0 0,-1 0 1 0 0,0 0-1 0 0,1-1 0 0 0,-1 1 0 0 0,0 0 0 0 0,1 0 0 0 0,-1-1 0 0 0,1 1 1 0 0,-1-1-1 0 0,1 1 0 0 0,0-1 0 0 0,-1 0 0 0 0,1 1 0 0 0,-1-1 1 0 0,4 0-1 0 0,7 0-83 0 0,-1 0 0 0 0,1-1 0 0 0,0 0 0 0 0,16-5 0 0 0,-14 4-108 0 0,18-4-1057 0 0,1-1-390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03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2 366 4143 0 0,'0'0'319'0'0,"-1"9"-198"0"0,1-8 368 0 0,-1 0-1 0 0,1-1 0 0 0,0 1 0 0 0,0 0 1 0 0,0 0-1 0 0,0-1 0 0 0,0 1 0 0 0,0 0 0 0 0,0 0 1 0 0,1-1-1 0 0,-1 1 0 0 0,0 0 0 0 0,0 0 0 0 0,0-1 1 0 0,1 1-1 0 0,-1 0 0 0 0,0-1 0 0 0,1 1 1 0 0,-1 0-1 0 0,1-1 0 0 0,-1 1 0 0 0,1 0 489 0 0,1 0-489 0 0,-2 0-316 0 0,1-1 0 0 0,0 0 1 0 0,0 1-1 0 0,0-1 0 0 0,0 0 1 0 0,0 0-1 0 0,0 0 0 0 0,0 0 0 0 0,0 0 1 0 0,0 0-1 0 0,0 0 0 0 0,0 0 1 0 0,0 0-1 0 0,0 0 0 0 0,0-1 0 0 0,1 1 1 0 0,4-2-33 0 0,-1-1 0 0 0,0 1 0 0 0,0-1 0 0 0,0 0 0 0 0,8-5 0 0 0,8-11 197 0 0,0-2-1 0 0,-2 0 1 0 0,0-1 0 0 0,18-27-1 0 0,-2 2-281 0 0,-12 17-142 0 0,1 1-1 0 0,2 1 0 0 0,1 2 1 0 0,46-37-1 0 0,-67 59 45 0 0,0 0 0 0 0,1 1 0 0 0,7-4 0 0 0,-13 7 39 0 0,1 1 0 0 0,0-1 0 0 0,-1 0 1 0 0,1 1-1 0 0,0-1 0 0 0,-1 1 0 0 0,1-1 0 0 0,-1 1 1 0 0,1 0-1 0 0,-1-1 0 0 0,1 1 0 0 0,-1 0 0 0 0,0 0 1 0 0,1 0-1 0 0,-1 0 0 0 0,2 3 0 0 0,0-2-2 0 0,55 57 70 0 0,-23-21 0 0 0,-31-34-64 0 0,0 0 0 0 0,-1 0 0 0 0,0 0 0 0 0,0 0 0 0 0,0 0 0 0 0,0 1 0 0 0,-1-1 0 0 0,1 1 0 0 0,-1 0 0 0 0,0 0 0 0 0,-1 0 0 0 0,1 0 0 0 0,-1 0 0 0 0,0 0 0 0 0,0 0 0 0 0,-1 0 0 0 0,0 0 0 0 0,0 0 0 0 0,-1 10 0 0 0,0-2 18 0 0,-2-1 1 0 0,0 1 0 0 0,0-1 0 0 0,-1 0-1 0 0,-1 0 1 0 0,-11 22 0 0 0,10-22 15 0 0,-9 24 1 0 0,14-31-26 0 0,-1 0 0 0 0,1 0 0 0 0,0-1 0 0 0,0 1-1 0 0,1 1 1 0 0,-1-1 0 0 0,1 0 0 0 0,0 5 0 0 0,1-8-8 0 0,-1-1 0 0 0,0 1-1 0 0,1-1 1 0 0,-1 1 0 0 0,1-1 0 0 0,-1 0 0 0 0,1 1-1 0 0,0-1 1 0 0,0 0 0 0 0,-1 0 0 0 0,1 1-1 0 0,0-1 1 0 0,2 1 0 0 0,10 9 5 0 0,-7-10-42 0 0,-2 0 11 0 0,5 1-447 0 0,1 0 0 0 0,-1 0 0 0 0,16 1 0 0 0,-4-3-1452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0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58 5583 0 0,'0'0'256'0'0,"-2"0"-6"0"0,0 0-203 0 0,1 0-39 0 0,0 0 0 0 0,0 0 1 0 0,0-1-1 0 0,0 1 0 0 0,0 0 0 0 0,0 0 0 0 0,0-1 1 0 0,1 1-1 0 0,-1-1 0 0 0,0 1 0 0 0,0 0 0 0 0,0-1 1 0 0,0 0-1 0 0,1 1 0 0 0,-1-1 0 0 0,0 0 0 0 0,-1 0 104 0 0,1 1-1 0 0,0-1 1 0 0,0 0 0 0 0,0 0-1 0 0,-1 0 1 0 0,1 0-1 0 0,0 0 1 0 0,0 0-1 0 0,0 0 1 0 0,1 0-1 0 0,-1 0 1 0 0,0 0-1 0 0,0 0 1 0 0,0 0 0 0 0,1-1-1 0 0,-1 1 1 0 0,1 0-1 0 0,-1-1 1 0 0,1 1-1 0 0,0 0 1 0 0,-1-1-1 0 0,1 1 1 0 0,0-3-1 0 0,0 2 196 0 0,0 1-1 0 0,0 0 0 0 0,1-1 0 0 0,-1 1 0 0 0,1 0 0 0 0,-1-1 0 0 0,1 1 0 0 0,0 0 0 0 0,-1-1 0 0 0,1 1 0 0 0,0 0 0 0 0,0 0 0 0 0,3-4 3878 0 0,-15 22-2780 0 0,9-14-1188 0 0,-101 132 2983 0 0,97-127-3186 0 0,-8 10 568 0 0,-20 33-1 0 0,29-41-943 0 0,0 1 0 0 0,0 0 0 0 0,1 1 0 0 0,1-1 0 0 0,-4 23 0 0 0,6-33-872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0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11887 0 0,'0'0'1296'0'0,"10"-3"-1296"0"0,1 1-272 0 0,0 0-80 0 0,-1 0-8 0 0,1 2-2944 0 0,1 2-592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0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47 357 7367 0 0,'-6'9'653'0'0,"0"1"-1"0"0,-10 11 0 0 0,0-6 9178 0 0,15-17-9710 0 0,1 0 1 0 0,-1 0-1 0 0,1 0 1 0 0,0 0-1 0 0,0 1 1 0 0,0-1-1 0 0,0 0 1 0 0,0 0-1 0 0,0 0 1 0 0,1 0-1 0 0,-1 0 1 0 0,1-2 0 0 0,2-3 22 0 0,0 0 0 0 0,0 1 0 0 0,1-1 0 0 0,0 1 1 0 0,0 0-1 0 0,10-11 0 0 0,3-5-22 0 0,4-7-248 0 0,1 2 0 0 0,2 0 0 0 0,1 1 0 0 0,1 2 0 0 0,1 1 0 0 0,1 1 0 0 0,0 1 0 0 0,52-28 0 0 0,-54 34 13 0 0,-14 7 40 0 0,0 1-1 0 0,1 0 1 0 0,0 1 0 0 0,27-9-1 0 0,-26 14 99 0 0,-12 2-9 0 0,-1-1-1 0 0,1 1 1 0 0,-1-1-1 0 0,1 1 1 0 0,-1 0 0 0 0,0-1-1 0 0,1 1 1 0 0,-1 0-1 0 0,0 0 1 0 0,0 0-1 0 0,1 0 1 0 0,-1 0-1 0 0,0 0 1 0 0,0 0 0 0 0,0 0-1 0 0,0 1 1 0 0,0-1-1 0 0,-1 0 1 0 0,1 1-1 0 0,0-1 1 0 0,-1 0-1 0 0,1 1 1 0 0,0-1-1 0 0,-1 1 1 0 0,0-1 0 0 0,1 1-1 0 0,-1-1 1 0 0,0 1-1 0 0,0-1 1 0 0,0 1-1 0 0,0 0 1 0 0,0 1 0 0 0,-1 6 58 0 0,0-1 1 0 0,0 0-1 0 0,-1 0 1 0 0,-4 12-1 0 0,0 5-4 0 0,1 0 0 0 0,2-1-1 0 0,0 1 1 0 0,1 28 0 0 0,2-49-69 0 0,0 7 0 0 0,1 1 0 0 0,0-1 0 0 0,1 0 0 0 0,0 0 0 0 0,0 0 0 0 0,2 0 0 0 0,-1 0 0 0 0,9 15 0 0 0,-3-8 22 0 0,2-1 0 0 0,0 0 0 0 0,1-1 0 0 0,0 0 0 0 0,1-1-1 0 0,1-1 1 0 0,1 0 0 0 0,0 0 0 0 0,26 16 0 0 0,-34-25-12 0 0,0-1 1 0 0,0 0 0 0 0,1-1-1 0 0,0 0 1 0 0,-1 0-1 0 0,1-1 1 0 0,0 0-1 0 0,0 0 1 0 0,1-1-1 0 0,-1 0 1 0 0,0 0 0 0 0,14-1-1 0 0,-12-1-843 0 0,1-1 0 0 0,20-4 1 0 0,-15 1-498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06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136 333 7831 0 0,'0'0'1876'0'0,"-2"2"-713"0"0,-46 65 2821 0 0,-16 43-3097 0 0,43-64-746 0 0,21-44-86 0 0,2-3 14 0 0,17-14-153 0 0,0-1 0 0 0,-1-1-1 0 0,18-22 1 0 0,10-8-280 0 0,-1 3 137 0 0,31-29 63 0 0,-62 61 194 0 0,1 0 1 0 0,1 1-1 0 0,27-14 0 0 0,-31 19 112 0 0,1 1 0 0 0,-1 0 0 0 0,1 0-1 0 0,18-2 1 0 0,-24 5 2 0 0,0 1 0 0 0,0 0 0 0 0,0 1 0 0 0,0 0 0 0 0,0 0 0 0 0,0 1 0 0 0,0 0-1 0 0,0 0 1 0 0,0 0 0 0 0,8 3 0 0 0,-13-3-113 0 0,0 0 0 0 0,0 0 0 0 0,0 0 1 0 0,0 0-1 0 0,0 0 0 0 0,0 0 0 0 0,0 1 0 0 0,-1-1 0 0 0,1 1 0 0 0,0-1 0 0 0,-1 1 0 0 0,1 0 0 0 0,-1-1 0 0 0,0 1 0 0 0,0 0 1 0 0,2 3-1 0 0,-2-2-10 0 0,1 1 1 0 0,-1-1-1 0 0,0 1 1 0 0,0 0-1 0 0,0 0 1 0 0,-1 0 0 0 0,0-1-1 0 0,1 8 1 0 0,-2 0-12 0 0,-1-1 0 0 0,1 0 0 0 0,-1 1-1 0 0,-1-1 1 0 0,0 0 0 0 0,-5 11 0 0 0,1-6-4 0 0,-1-1-1 0 0,-1 0 0 0 0,0-1 1 0 0,-1 0-1 0 0,0 0 0 0 0,-1-1 1 0 0,0 0-1 0 0,-1-1 0 0 0,0-1 1 0 0,-1 0-1 0 0,-27 17 0 0 0,37-25-2 0 0,-16 3 60 0 0,19-5-61 0 0,0 0 0 0 0,0 0 1 0 0,-1 0-1 0 0,1-1 1 0 0,0 1-1 0 0,0 0 1 0 0,0 0-1 0 0,-1-1 1 0 0,1 1-1 0 0,0 0 1 0 0,0-1-1 0 0,0 1 1 0 0,0 0-1 0 0,-1-1 1 0 0,1 1-1 0 0,0 0 1 0 0,0 0-1 0 0,0-1 0 0 0,0 1 1 0 0,0 0-1 0 0,0-1 1 0 0,0 1-1 0 0,0 0 1 0 0,0-1-1 0 0,0 1 1 0 0,0 0-1 0 0,0-1 1 0 0,0 1-1 0 0,0 0 1 0 0,1-1-1 0 0,0-11-8 0 0,3 5 6 0 0,-1-1 0 0 0,1 1 0 0 0,1 0 0 0 0,-1 0 0 0 0,1 0 0 0 0,0 1 0 0 0,10-10 0 0 0,-3 3 0 0 0,111-125-113 0 0,-94 106-101 0 0,2 2-1 0 0,0 1 1 0 0,2 1 0 0 0,1 1 0 0 0,44-25 0 0 0,-49 35 260 0 0,1 1 0 0 0,1 1 1 0 0,1 2-1 0 0,0 1 0 0 0,0 2 1 0 0,1 1-1 0 0,34-5 0 0 0,-58 12 83 0 0,-1 1-1 0 0,1 1 0 0 0,0-1 1 0 0,-1 1-1 0 0,17 2 0 0 0,-23-1-109 0 0,-1-1-1 0 0,1 0 1 0 0,-1 1 0 0 0,1-1-1 0 0,0 1 1 0 0,-1 0-1 0 0,1-1 1 0 0,-1 1-1 0 0,0 0 1 0 0,1 0 0 0 0,-1 0-1 0 0,0 0 1 0 0,1 0-1 0 0,-1 0 1 0 0,0 0-1 0 0,0 1 1 0 0,0-1 0 0 0,0 0-1 0 0,0 1 1 0 0,0-1-1 0 0,0 1 1 0 0,-1-1 0 0 0,1 1-1 0 0,0-1 1 0 0,-1 1-1 0 0,1-1 1 0 0,-1 1-1 0 0,0-1 1 0 0,1 1 0 0 0,-1 0-1 0 0,0-1 1 0 0,0 1-1 0 0,0 0 1 0 0,0-1-1 0 0,-1 1 1 0 0,1 0 0 0 0,-1 1-1 0 0,-3 15 51 0 0,-1-1-1 0 0,-1 1 0 0 0,0-2 1 0 0,-1 1-1 0 0,-13 21 1 0 0,7-14-40 0 0,-74 181 153 0 0,68-158-164 0 0,15-38-40 0 0,0 0 0 0 0,-1 0 0 0 0,0 0 0 0 0,0-1 0 0 0,-1 0 0 0 0,0 0 0 0 0,-1 0 0 0 0,-14 13 0 0 0,20-20-77 0 0,17-1-8524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07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41 11519 0 0,'-9'-2'1191'0'0,"3"1"-977"0"0,0 1 0 0 0,1 0 0 0 0,-1 0 0 0 0,0 0 0 0 0,0 1-1 0 0,1 0 1 0 0,-1 0 0 0 0,0 0 0 0 0,-9 4 0 0 0,1 0 116 0 0,0 1-1 0 0,-20 13 1 0 0,23-12-275 0 0,0 1 1 0 0,1 0 0 0 0,0 0-1 0 0,0 1 1 0 0,1 1-1 0 0,0-1 1 0 0,1 2-1 0 0,0-1 1 0 0,1 1 0 0 0,0 0-1 0 0,-7 16 1 0 0,9-16 56 0 0,0-1 1 0 0,1 1-1 0 0,1 0 1 0 0,0 1-1 0 0,0-1 1 0 0,1 0-1 0 0,1 1 1 0 0,0 0-1 0 0,0-1 1 0 0,1 1-1 0 0,1-1 1 0 0,3 24-1 0 0,-2-27 19 0 0,-1-1-36 0 0,1 0 0 0 0,-1 0 0 0 0,1 0 0 0 0,1 0-1 0 0,-1 0 1 0 0,1 0 0 0 0,0-1 0 0 0,1 1 0 0 0,4 5 0 0 0,0-5-11 0 0,-6-6-68 0 0,0 0 0 0 0,-1-1 0 0 0,1 1 0 0 0,-1-1-1 0 0,1 0 1 0 0,0 1 0 0 0,-1-1 0 0 0,1 0 0 0 0,-1 0 0 0 0,1 0 0 0 0,0 0-1 0 0,-1-1 1 0 0,1 1 0 0 0,0 0 0 0 0,-1-1 0 0 0,1 1 0 0 0,-1-1 0 0 0,1 1-1 0 0,-1-1 1 0 0,1 0 0 0 0,-1 1 0 0 0,1-1 0 0 0,1-2 0 0 0,5-3 66 0 0,-1 1 0 0 0,0-2 0 0 0,7-7 0 0 0,-6 6 13 0 0,19-21 12 0 0,-1-1 0 0 0,-1-2-1 0 0,-2 0 1 0 0,-1-1 0 0 0,26-53-1 0 0,-41 71-181 0 0,0-1 0 0 0,4-16-1 0 0,-10 26 40 0 0,1 0 0 0 0,-1 0 0 0 0,0 0-1 0 0,0-1 1 0 0,-1 1 0 0 0,0 0 0 0 0,0-1-1 0 0,-1-8 1 0 0,0 13-10 0 0,1 0-1 0 0,-1 0 1 0 0,0 0-1 0 0,1 0 1 0 0,-1 0-1 0 0,0 0 1 0 0,0 0-1 0 0,0 0 1 0 0,-1 1 0 0 0,1-1-1 0 0,0 0 1 0 0,-1 1-1 0 0,1-1 1 0 0,-1 1-1 0 0,-2-3 1 0 0,1 2-24 0 0,0 0 0 0 0,-1 0 0 0 0,0 0 0 0 0,1 1 0 0 0,-1-1 0 0 0,0 1 0 0 0,-6-2 0 0 0,-1 2-3 0 0,0-1-1 0 0,1 1 1 0 0,-1 1-1 0 0,0 0 1 0 0,-12 2-1 0 0,19-1 70 0 0,-10 0-18 0 0,0 1 1 0 0,0 0-1 0 0,0 1 0 0 0,0 1 0 0 0,0 0 0 0 0,1 1 0 0 0,-18 9 1 0 0,32-13-25 0 0,-1-1 0 0 0,0 1 0 0 0,1 0 1 0 0,-1-1-1 0 0,1 1 0 0 0,-1-1 1 0 0,1 1-1 0 0,-1-1 0 0 0,1 1 1 0 0,-1-1-1 0 0,1 1 0 0 0,-1-1 1 0 0,1 0-1 0 0,0 1 0 0 0,14 6-654 0 0,3 0-32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07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5 588 9671 0 0,'0'0'10288'0'0,"-2"-8"-9944"0"0,1-4-191 0 0,0 0 1 0 0,0 0-1 0 0,1 0 0 0 0,1 0 0 0 0,0 0 0 0 0,3-14 1 0 0,21-72 569 0 0,-11 57-605 0 0,1 0 1 0 0,22-40-1 0 0,-23 55-54 0 0,1 0 1 0 0,1 2-1 0 0,38-46 0 0 0,-47 62-251 0 0,1 0-1 0 0,0 1 1 0 0,0 0-1 0 0,1 0 1 0 0,0 1-1 0 0,0 0 1 0 0,14-7-1 0 0,-18 11 32 0 0,1 0 0 0 0,-1 0-1 0 0,1 0 1 0 0,0 1 0 0 0,-1 0 0 0 0,1 0-1 0 0,0 0 1 0 0,0 1 0 0 0,0 0 0 0 0,0 0-1 0 0,-1 0 1 0 0,1 1 0 0 0,0 0 0 0 0,0 0-1 0 0,6 3 1 0 0,8 2-1940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0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298 181 10135 0 0,'1'1'778'0'0,"1"0"-702"0"0,-1 0 0 0 0,0 0 1 0 0,1 0-1 0 0,-1 0 1 0 0,0 0-1 0 0,0 0 0 0 0,1 0 1 0 0,-1 1-1 0 0,0-1 0 0 0,0 0 1 0 0,0 1-1 0 0,0-1 1 0 0,-1 1-1 0 0,1-1 0 0 0,0 1 1 0 0,-1-1-1 0 0,1 1 0 0 0,-1-1 1 0 0,1 1-1 0 0,-1 0 1 0 0,0-1-1 0 0,1 1 0 0 0,-1 0 1 0 0,0-1-1 0 0,0 1 1 0 0,0 0-1 0 0,-1 2 0 0 0,-11 74 7632 0 0,26-79-6972 0 0,-4-3-578 0 0,0 1 0 0 0,0-1-1 0 0,-1-1 1 0 0,1 0 0 0 0,-1-1-1 0 0,13-9 1 0 0,-8 6-19 0 0,16-11-132 0 0,-1-1 0 0 0,0-1 0 0 0,-1-2 0 0 0,-2-1 0 0 0,40-47 0 0 0,-63 68-87 0 0,0 0-1 0 0,-1 0 0 0 0,1-1 0 0 0,-1 1 0 0 0,1-1 0 0 0,-2 0 1 0 0,3-6-1 0 0,-4 10 50 0 0,0 1 0 0 0,1-1 1 0 0,-1 0-1 0 0,0 0 0 0 0,0 0 1 0 0,0 0-1 0 0,0 0 0 0 0,0 0 1 0 0,0 1-1 0 0,0-1 0 0 0,-1 0 1 0 0,1 0-1 0 0,0 0 0 0 0,0 0 1 0 0,-1 1-1 0 0,1-1 0 0 0,0 0 1 0 0,-1 0-1 0 0,0-1 0 0 0,0 2 4 0 0,0-1-1 0 0,0 0 0 0 0,0 1 1 0 0,0-1-1 0 0,0 1 0 0 0,0-1 1 0 0,0 1-1 0 0,0-1 0 0 0,-1 1 1 0 0,1 0-1 0 0,0 0 0 0 0,0-1 1 0 0,0 1-1 0 0,0 0 0 0 0,-1 0 1 0 0,1 0-1 0 0,0 0 0 0 0,0 1 1 0 0,-2-1-1 0 0,-30 6-257 0 0,1 0 0 0 0,-61 22 1 0 0,67-19 217 0 0,1 1 0 0 0,0 2 1 0 0,1 0-1 0 0,0 1 1 0 0,1 2-1 0 0,1 0 1 0 0,0 1-1 0 0,1 2 1 0 0,1 0-1 0 0,0 1 0 0 0,-20 26 1 0 0,17-15 22 0 0,-11 13 17 0 0,2 2-1 0 0,-26 48 0 0 0,55-87 62 0 0,0 0-1 0 0,0 0 1 0 0,1 0-1 0 0,0 0 1 0 0,0 0-1 0 0,1 1 1 0 0,0-1-1 0 0,0 1 1 0 0,0-1 0 0 0,1 7-1 0 0,0-10 27 0 0,0 0 0 0 0,1 0 0 0 0,-1 0 1 0 0,1-1-1 0 0,-1 1 0 0 0,1 0 0 0 0,0-1 0 0 0,0 1 0 0 0,0-1 0 0 0,1 1 0 0 0,-1-1 0 0 0,1 1 1 0 0,-1-1-1 0 0,1 0 0 0 0,0 0 0 0 0,0 0 0 0 0,0 0 0 0 0,0 0 0 0 0,0 0 0 0 0,0 0 1 0 0,0 0-1 0 0,1-1 0 0 0,-1 0 0 0 0,1 1 0 0 0,3 0 0 0 0,5 2 139 0 0,0 0 1 0 0,1-2-1 0 0,-1 1 0 0 0,1-1 1 0 0,0-1-1 0 0,-1 0 0 0 0,13-1 1 0 0,82-10 357 0 0,268-46-1034 0 0,-372 56-507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8:2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8287 0 0,'0'0'191'0'0,"0"0"26"0"0,0 0 9 0 0,0 0 110 0 0,0 0 444 0 0,0 0 196 0 0,0 0 42 0 0,0 0-63 0 0,0 0-290 0 0,0 0-121 0 0,0 0-28 0 0,0 0-4 0 0,0 0 0 0 0,0 0 0 0 0,0 2 0 0 0,-1 13-333 0 0,-1 1 0 0 0,0-1 0 0 0,-1 0-1 0 0,0 0 1 0 0,-1-1 0 0 0,-8 18 0 0 0,-42 87 1189 0 0,46-104-1324 0 0,-87 162-44 0 0,76-134 0 0 0,13-30 0 0 0,3 0-64 0 0,2-12 10 0 0,1-1 1 0 0,0 1-1 0 0,0-1 0 0 0,0 1 0 0 0,0-1 0 0 0,0 1 0 0 0,0-1 0 0 0,0 0 1 0 0,0 1-1 0 0,0-1 0 0 0,0 1 0 0 0,0-1 0 0 0,0 1 0 0 0,0-1 0 0 0,0 1 1 0 0,1-1-1 0 0,-1 0 0 0 0,0 1 0 0 0,0-1 0 0 0,0 1 0 0 0,1-1 0 0 0,-1 0 1 0 0,0 1-1 0 0,0-1 0 0 0,1 0 0 0 0,-1 1 0 0 0,0-1 0 0 0,1 0 1 0 0,-1 1-1 0 0,0-1 0 0 0,1 0 0 0 0,-1 0 0 0 0,1 1 0 0 0,-1-1 0 0 0,0 0 1 0 0,1 0-1 0 0,1 0-143 0 0,-1 0 0 0 0,1 0 0 0 0,-1 0-1 0 0,1 0 1 0 0,-1 0 0 0 0,1 0 0 0 0,-1-1 0 0 0,0 1 0 0 0,1-1 0 0 0,-1 1 0 0 0,2-1 0 0 0,8-6-5262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0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5527 0 0,'0'0'423'0'0,"-9"0"-262"0"0,-65 14 14647 0 0,65-16-14022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41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160 237 455 0 0,'-13'10'2541'0'0,"1"0"0"0"0,-21 24-1 0 0,22-20-1219 0 0,0 0 1 0 0,-13 24-1 0 0,15-22-1117 0 0,1 1 0 0 0,1 0 0 0 0,0 1 0 0 0,1-1 0 0 0,1 1 0 0 0,1 1 0 0 0,0-1 0 0 0,1 1 0 0 0,2-1 0 0 0,0 35 0 0 0,1-50-195 0 0,0 0 1 0 0,1 0 0 0 0,-1 1 0 0 0,1-1-1 0 0,0 0 1 0 0,0 0 0 0 0,0 0-1 0 0,0-1 1 0 0,0 1 0 0 0,1 0 0 0 0,2 3-1 0 0,-4-5 2 0 0,1 1-1 0 0,0-1 0 0 0,0 0 0 0 0,0 0 0 0 0,0-1 0 0 0,1 1 1 0 0,-1 0-1 0 0,0 0 0 0 0,0 0 0 0 0,0-1 0 0 0,1 1 0 0 0,-1-1 1 0 0,0 1-1 0 0,1-1 0 0 0,-1 1 0 0 0,0-1 0 0 0,1 0 0 0 0,-1 0 0 0 0,1 1 1 0 0,-1-1-1 0 0,1 0 0 0 0,-1 0 0 0 0,0-1 0 0 0,1 1 0 0 0,-1 0 1 0 0,1 0-1 0 0,1-1 0 0 0,6-2 65 0 0,0-1 0 0 0,-1 0 0 0 0,1 0 0 0 0,14-10 0 0 0,30-24 263 0 0,-29 16-217 0 0,0-1 1 0 0,29-36-1 0 0,-20 22-34 0 0,105-126 290 0 0,-117 134-345 0 0,-20 28 276 0 0,-1 12-100 0 0,-3 35 105 0 0,1-29-190 0 0,1 31 1 0 0,3-22-80 0 0,1-1 0 0 0,1 1 0 0 0,12 40 0 0 0,-13-56 27 0 0,1-1 1 0 0,0 1-1 0 0,1-1 1 0 0,-1 0-1 0 0,2 0 0 0 0,-1-1 1 0 0,1 0-1 0 0,1 0 1 0 0,-1 0-1 0 0,1 0 0 0 0,1-1 1 0 0,9 7-1 0 0,-15-12-12 0 0,0-1-1 0 0,1 1 0 0 0,-1-1 1 0 0,1 0-1 0 0,-1 0 1 0 0,1 0-1 0 0,-1 0 1 0 0,1 0-1 0 0,0 0 0 0 0,-1-1 1 0 0,1 1-1 0 0,0-1 1 0 0,0 0-1 0 0,-1 0 0 0 0,1 0 1 0 0,0 0-1 0 0,0 0 1 0 0,-1-1-1 0 0,1 1 1 0 0,0-1-1 0 0,0 0 0 0 0,-1 0 1 0 0,1 0-1 0 0,-1 0 1 0 0,1 0-1 0 0,-1 0 0 0 0,1-1 1 0 0,-1 1-1 0 0,0-1 1 0 0,0 0-1 0 0,4-3 1 0 0,67-106 734 0 0,-10 11-556 0 0,138-156-204 0 0,-130 168-784 0 0,-60 75-357 0 0,-1 1 0 0 0,23-20 1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41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95 2303 0 0,'2'0'167'0'0,"4"0"184"0"0,-1-1 1 0 0,1 0-1 0 0,0-1 0 0 0,-1 1 0 0 0,1-1 0 0 0,-1 0 1 0 0,1 0-1 0 0,-1-1 0 0 0,0 0 0 0 0,6-3 0 0 0,3-4 1229 0 0,1 0-1 0 0,13-14 0 0 0,-16 11-669 0 0,-11 12-148 0 0,-1 0-707 0 0,0 0-1 0 0,0 1 0 0 0,-1-1 1 0 0,1 0-1 0 0,0 1 0 0 0,0-1 0 0 0,-1 1 1 0 0,1-1-1 0 0,0 0 0 0 0,-1 1 1 0 0,1-1-1 0 0,-1 1 0 0 0,1-1 1 0 0,-1 0-1 0 0,-5 0-15 0 0,1 0 0 0 0,-1 0 0 0 0,0 1 0 0 0,0 0 0 0 0,1 0 0 0 0,-1 0 0 0 0,0 0 0 0 0,1 1 0 0 0,-1 0 0 0 0,0 1 0 0 0,1-1 0 0 0,-1 1 0 0 0,1 0 0 0 0,-10 5 0 0 0,-8 5 41 0 0,-40 28 1 0 0,62-40-75 0 0,-62 48 432 0 0,2 3-1 0 0,-62 67 1 0 0,102-97-175 0 0,1 0-1 0 0,0 2 0 0 0,2 0 1 0 0,-29 47-1 0 0,46-68 220 0 0,3-2-220 0 0,3 0-198 0 0,0 1 0 0 0,0-2 1 0 0,0 1-1 0 0,0 0 0 0 0,-1-1 0 0 0,1 0 0 0 0,0 0 0 0 0,-1-1 0 0 0,1 1 0 0 0,4-3 0 0 0,48-26 245 0 0,-36 18-245 0 0,44-23 6 0 0,133-76-148 0 0,-188 106 2 0 0,-9 4 10 0 0,0 3-64 0 0,-1 5 125 0 0,0 0 1 0 0,-1 0 0 0 0,1 0 0 0 0,-1 0-1 0 0,-1-1 1 0 0,1 1 0 0 0,-1 0 0 0 0,0-1-1 0 0,-1 1 1 0 0,-3 6 0 0 0,-8 26 32 0 0,13-34-22 0 0,1-1 0 0 0,0 1 0 0 0,-1 0 0 0 0,2-1 0 0 0,-1 1-1 0 0,0-1 1 0 0,1 1 0 0 0,2 7 0 0 0,1-3-6 0 0,-2-8-84 0 0,-1 1-1 0 0,0-1 1 0 0,1 0-1 0 0,-1 0 1 0 0,0 0-1 0 0,1 0 1 0 0,-1-1-1 0 0,1 1 1 0 0,-1 0-1 0 0,1-1 1 0 0,0 1-1 0 0,-1-1 1 0 0,1 1-1 0 0,0-1 1 0 0,-1 0 0 0 0,1 0-1 0 0,0 0 1 0 0,-1 0-1 0 0,4 0 1 0 0,-1 0-265 0 0,1-1 1 0 0,-1 0-1 0 0,1 0 1 0 0,-1-1-1 0 0,1 1 0 0 0,3-3 1 0 0,15-6-1155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4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0,'0'0'2087'0'0,"1"2"-1082"0"0,9 12-169 0 0,-2 0-1 0 0,1 0 1 0 0,-2 1 0 0 0,0 1-1 0 0,10 31 1 0 0,10 24-127 0 0,-27-71-715 0 0,7 14 33 0 0,-1-1 1 0 0,1 0 0 0 0,10 12 0 0 0,-14-22-174 0 0,-1 0 1 0 0,1 0-1 0 0,-1 0 1 0 0,1 0 0 0 0,0-1-1 0 0,0 1 1 0 0,0-1 0 0 0,1 0-1 0 0,-1 0 1 0 0,0 0-1 0 0,1 0 1 0 0,-1-1 0 0 0,1 1-1 0 0,0-1 1 0 0,-1 0 0 0 0,8 1-1 0 0,7-1-1694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4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46 11431 0 0,'0'-2'522'0'0,"-2"-3"-384"0"0,-1-1 1 0 0,0 1-1 0 0,1 0 0 0 0,-2 0 1 0 0,-6-9-1 0 0,10 14-45 0 0,-1-1-1 0 0,0 1 0 0 0,1-1 0 0 0,-1 1 0 0 0,0 0 0 0 0,0-1 1 0 0,1 1-1 0 0,-1 0 0 0 0,0 0 0 0 0,0-1 0 0 0,0 1 1 0 0,1 0-1 0 0,-1 0 0 0 0,0 0 0 0 0,0 0 0 0 0,0 0 1 0 0,1 0-1 0 0,-1 0 0 0 0,0 1 0 0 0,0-1 0 0 0,0 0 1 0 0,1 0-1 0 0,-1 1 0 0 0,0-1 0 0 0,0 0 0 0 0,1 1 1 0 0,-1-1-1 0 0,-1 1 0 0 0,-16 14 782 0 0,10-4-682 0 0,0-1-1 0 0,1 1 1 0 0,0 1-1 0 0,-6 14 1 0 0,1-3 38 0 0,-8 20 267 0 0,-20 59-1 0 0,18-40-167 0 0,-310 737 1157 0 0,125-366-1426 0 0,197-414-46 0 0,0 1 30 0 0,0 1 0 0 0,1 1 1 0 0,-7 27-1 0 0,14-44-39 0 0,1 14-103 0 0,1-19 87 0 0,0 0 0 0 0,0 0 0 0 0,0 0 0 0 0,0 0 0 0 0,0 0 0 0 0,0 0 0 0 0,0 0 0 0 0,0 0 0 0 0,0 0 0 0 0,0 0 0 0 0,0 0 0 0 0,0 0 0 0 0,0 0 0 0 0,0 0 0 0 0,0 0 0 0 0,0 0 0 0 0,0 1 0 0 0,0-1 0 0 0,0 0 0 0 0,0 0 0 0 0,0 0 0 0 0,0 0 0 0 0,0 0 0 0 0,0 0 0 0 0,0 0 0 0 0,0 0 0 0 0,0 0 0 0 0,1 0 0 0 0,-1 0 0 0 0,0 0 0 0 0,0 0 0 0 0,0 0 0 0 0,0 0 1 0 0,0 0-1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1 0 0,0 0-1 0 0,0 0 0 0 0,0 0 0 0 0,11-3-1043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15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33 3223 0 0,'0'0'8490'0'0,"1"-2"-8410"0"0,2-3-28 0 0,7-12 3529 0 0,-29 10-3264 0 0,17 6 1307 0 0,1 3-1557 0 0,-3 5-43 0 0,4-5-11 0 0,-1 0 1 0 0,1 0-1 0 0,-1 0 1 0 0,1 1-1 0 0,0-1 1 0 0,0 0-1 0 0,0 0 1 0 0,0 0-1 0 0,0 1 1 0 0,1 1-1 0 0,0 1 4 0 0,-1-2 16 0 0,1 0 0 0 0,0 0 0 0 0,0 0 0 0 0,0 0 0 0 0,1 0 0 0 0,-1-1 0 0 0,1 1 0 0 0,0 0 0 0 0,-1-1 0 0 0,1 1 0 0 0,3 2 0 0 0,-3-3 5 0 0,7 8 82 0 0,1 0 1 0 0,1-1-1 0 0,19 14 1 0 0,-20-16-76 0 0,-1 0-1 0 0,0 0 1 0 0,0 1 0 0 0,0 1-1 0 0,12 15 1 0 0,-17-17-36 0 0,0 0 0 0 0,0 0 0 0 0,-1 0 0 0 0,0 1 0 0 0,-1-1 0 0 0,1 1-1 0 0,-1 0 1 0 0,-1 0 0 0 0,0 0 0 0 0,0 0 0 0 0,0 0 0 0 0,-1 0 0 0 0,0 0 0 0 0,-1 0-1 0 0,0 0 1 0 0,-2 11 0 0 0,-1 0 1 0 0,-2-1-1 0 0,0 1 1 0 0,-1-1-1 0 0,0 0 1 0 0,-17 27-1 0 0,7-16 27 0 0,-2-1 1 0 0,0-1-1 0 0,-2-1 0 0 0,-28 29 1 0 0,40-45-27 0 0,3 1-39 0 0,4-9-126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2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20 5527 0 0,'0'0'423'0'0,"-10"-10"2193"0"0,7 8-2351 0 0,0 1 0 0 0,-1 0 1 0 0,1 0-1 0 0,0 0 0 0 0,0 0 0 0 0,0 0 1 0 0,-1 1-1 0 0,1-1 0 0 0,0 1 0 0 0,-1 0 1 0 0,1 0-1 0 0,0 0 0 0 0,-1 1 0 0 0,1-1 0 0 0,0 1 1 0 0,0 0-1 0 0,0 0 0 0 0,-1 0 0 0 0,-3 2 1 0 0,-5 3-8 0 0,0 0 1 0 0,0 1 0 0 0,-15 13 0 0 0,10-8 120 0 0,-8 7-61 0 0,1 2-1 0 0,-33 36 1 0 0,48-48-262 0 0,-4 5 53 0 0,1 0-1 0 0,-17 25 1 0 0,25-33-52 0 0,0 1 1 0 0,1-1-1 0 0,0 1 0 0 0,0 0 0 0 0,0 0 1 0 0,0 0-1 0 0,1 0 0 0 0,1 1 0 0 0,-2 9 1 0 0,3-15-14 0 0,0 1 1 0 0,0-1-1 0 0,0 0 1 0 0,0 0-1 0 0,1 0 1 0 0,-1 1-1 0 0,1-1 1 0 0,-1 0-1 0 0,1 0 0 0 0,0 0 1 0 0,0 0-1 0 0,0 0 1 0 0,0 0-1 0 0,0 0 1 0 0,0 0-1 0 0,2 1 1 0 0,0 0 47 0 0,0 0 1 0 0,0 0-1 0 0,0-1 1 0 0,0 1-1 0 0,1-1 1 0 0,-1 0-1 0 0,1 0 1 0 0,4 2-1 0 0,4 0 156 0 0,0 0-1 0 0,0-1 0 0 0,1 0 1 0 0,21 2-1 0 0,0-2 134 0 0,57-2 1 0 0,-79-2-347 0 0,1 0 1 0 0,-1-1 0 0 0,0 0-1 0 0,0-1 1 0 0,0 0 0 0 0,0-1-1 0 0,22-11 1 0 0,-30 13-29 0 0,-1 0 1 0 0,1-1-1 0 0,0 1 0 0 0,-1-1 1 0 0,0 0-1 0 0,0 0 0 0 0,1 0 1 0 0,-2 0-1 0 0,1-1 1 0 0,0 1-1 0 0,-1-1 0 0 0,0 0 1 0 0,1 0-1 0 0,-1 1 1 0 0,2-8-1 0 0,-2 5 9 0 0,-1-1 0 0 0,0 1 1 0 0,0 0-1 0 0,0-1 0 0 0,-1 1 0 0 0,0 0 1 0 0,0-1-1 0 0,-1 1 0 0 0,-2-12 0 0 0,0 6-62 0 0,0 0 0 0 0,-1 0 0 0 0,-1 0-1 0 0,0 1 1 0 0,0-1 0 0 0,-1 1 0 0 0,-1 1 0 0 0,0-1-1 0 0,0 1 1 0 0,-13-14 0 0 0,-4 1-337 0 0,4 1-657 0 0,-36-28 0 0 0,55 50 664 0 0,15 5-10992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2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296 898 14047 0 0,'50'-59'1627'0'0,"-35"45"-962"0"0,-2-2 0 0 0,0 1-1 0 0,-1-2 1 0 0,0 0-1 0 0,10-21 1 0 0,19-56-133 0 0,-3-1-1 0 0,-5-2 1 0 0,24-116 0 0 0,-56 208-539 0 0,15-80-80 0 0,-15 73-36 0 0,0 0-1 0 0,0 0 1 0 0,-2-1-1 0 0,-2-23 1 0 0,2 32 65 0 0,1 1 1 0 0,-1 0-1 0 0,0 0 0 0 0,0-1 1 0 0,0 1-1 0 0,-1 0 1 0 0,1 0-1 0 0,-1 0 0 0 0,-3-4 1 0 0,4 6 39 0 0,0 0 1 0 0,0 0-1 0 0,0 0 1 0 0,0 0-1 0 0,0 0 1 0 0,0 1-1 0 0,-1-1 1 0 0,1 0-1 0 0,0 0 1 0 0,-1 1-1 0 0,1-1 1 0 0,0 1-1 0 0,-1 0 1 0 0,1-1-1 0 0,-1 1 1 0 0,1 0-1 0 0,-1 0 1 0 0,1-1-1 0 0,-1 1 1 0 0,1 1-1 0 0,-1-1 1 0 0,1 0-1 0 0,0 0 1 0 0,-2 1 0 0 0,-3 0-1 0 0,0 1 1 0 0,1 0 0 0 0,0 0-1 0 0,-1 1 1 0 0,1-1 0 0 0,0 1 0 0 0,0 0-1 0 0,1 1 1 0 0,-1-1 0 0 0,1 1 0 0 0,-1 0-1 0 0,1 0 1 0 0,-7 9 0 0 0,-2 6-14 0 0,0 0 0 0 0,-12 25 0 0 0,14-24-6 0 0,-9 17-1 0 0,3 1 1 0 0,1 0 0 0 0,-16 61 0 0 0,-18 124 468 0 0,30-77-288 0 0,10-70-122 0 0,1-14 9 0 0,-21 78 0 0 0,18-103 1 0 0,-1 0 0 0 0,-2-1 0 0 0,-31 53 0 0 0,-75 90-168 0 0,116-172-82 0 0,3-6 22 0 0,1 1 1 0 0,-1 0-1 0 0,1 0 0 0 0,0-1 1 0 0,-1 1-1 0 0,1 0 0 0 0,0 0 0 0 0,0 0 1 0 0,0 0-1 0 0,-1 4 0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22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16847 0 0,'0'0'2379'0'0,"3"-1"-1778"0"0,25-5 647 0 0,33-4 0 0 0,2 0-481 0 0,143-39 784 0 0,96-17-900 0 0,-161 54-2085 0 0,-107 10 216 0 0,9-2-207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2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25 12671 0 0,'4'-6'195'0'0,"-4"4"-110"0"0,1 1 0 0 0,0 0 0 0 0,0-1 0 0 0,0 1-1 0 0,0 0 1 0 0,0 0 0 0 0,0 0 0 0 0,0-1-1 0 0,1 1 1 0 0,-1 0 0 0 0,0 1 0 0 0,1-1-1 0 0,-1 0 1 0 0,5-2 2335 0 0,-16 10-1199 0 0,-13 13-813 0 0,1 1 0 0 0,-37 47 0 0 0,32-36-191 0 0,-7 11 172 0 0,2 1 0 0 0,-32 57 0 0 0,-39 105 372 0 0,5 51-486 0 0,-38 81-218 0 0,90-256-941 0 0,27-50-2444 0 0,13-21 1504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8:2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11975 0 0,'0'0'267'0'0,"0"0"42"0"0,0 0 17 0 0,0 0-28 0 0,0 0-126 0 0,0 0 204 0 0,0 0 111 0 0,3 2 22 0 0,1-1-304 0 0,0 1 0 0 0,1-1 0 0 0,-1 0-1 0 0,0 0 1 0 0,1 0 0 0 0,-1-1 0 0 0,0 1 0 0 0,1-1-1 0 0,6-1 1 0 0,327-51 2894 0 0,-243 33-2148 0 0,2-1-624 0 0,100-8 0 0 0,116 23-327 0 0,-289 6 16 0 0,1-2 0 0 0,31-4-1 0 0,-46 4-231 0 0,0-1 0 0 0,0-1 1 0 0,0 0-1 0 0,0 0 0 0 0,0-1 0 0 0,-1 0 0 0 0,1-1 0 0 0,8-6 0 0 0,25-18-1968 0 0,-42 28 964 0 0,-1 1-253 0 0,0 0-51 0 0,0 0-11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2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8 171 919 0 0,'-7'-4'15623'0'0,"14"7"-15230"0"0,0-1 1 0 0,1 0-1 0 0,-1 0 1 0 0,1 0-1 0 0,12 0 1 0 0,-4-1 6 0 0,29 3 210 0 0,1-3 1 0 0,-1-2-1 0 0,59-8 0 0 0,-11 0-228 0 0,-8 5-127 0 0,56-5-95 0 0,-105 5-203 0 0,65-16-1 0 0,-78 13-335 0 0,0-2-1 0 0,0 0 1 0 0,26-15 0 0 0,24-18-4501 0 0,-62 35 3528 0 0,42-24-4994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2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 12151 0 0,'-12'15'585'0'0,"-3"4"204"0"0,1 1 0 0 0,1 0-1 0 0,0 1 1 0 0,-9 22-1 0 0,-33 115 1396 0 0,35-95-1796 0 0,-31 68 0 0 0,-184 343 844 0 0,95-239-954 0 0,128-215-184 0 0,11-19 78 0 0,3-2-34 0 0,109-86 344 0 0,-2 0-911 0 0,-82 68 282 0 0,54-34-260 0 0,-66 43 297 0 0,1 2 0 0 0,1 0-1 0 0,21-7 1 0 0,-9 10 1 0 0,-19 5 49 0 0,-1 4 39 0 0,-8-3 16 0 0,1 0 0 0 0,-1 0 0 0 0,0 0 0 0 0,0 0 0 0 0,0 0 0 0 0,0 0 0 0 0,-1 1 0 0 0,1-1 0 0 0,0 0 0 0 0,0 1 0 0 0,0 1 1 0 0,6 23 57 0 0,-6-21-33 0 0,0 6 52 0 0,0 1-1 0 0,-1-1 1 0 0,0 1 0 0 0,-2 16-1 0 0,0-7-57 0 0,-8 58 136 0 0,5-52-827 0 0,-1 43 0 0 0,6-70 451 0 0,0 1-1 0 0,0-1 1 0 0,0 1-1 0 0,0-1 1 0 0,0 0-1 0 0,0 1 1 0 0,0-1-1 0 0,1 0 1 0 0,-1 1 0 0 0,0-1-1 0 0,0 0 1 0 0,0 1-1 0 0,0-1 1 0 0,1 0-1 0 0,-1 0 1 0 0,0 1-1 0 0,0-1 1 0 0,1 0-1 0 0,-1 0 1 0 0,0 1-1 0 0,1-1 1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2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86 7831 0 0,'1'2'6307'0'0,"0"0"-6090"0"0,-1 0 0 0 0,1 0 1 0 0,0 0-1 0 0,1 0 0 0 0,-1 0 0 0 0,0 0 1 0 0,1-1-1 0 0,-1 1 0 0 0,1 0 0 0 0,-1-1 0 0 0,1 1 1 0 0,0-1-1 0 0,-1 0 0 0 0,1 0 0 0 0,0 1 1 0 0,0-1-1 0 0,0 0 0 0 0,0 0 0 0 0,0-1 1 0 0,0 1-1 0 0,0 0 0 0 0,1-1 0 0 0,-1 1 0 0 0,0-1 1 0 0,3 0-1 0 0,9 2 78 0 0,-1-1 0 0 0,1-1 0 0 0,0 0-1 0 0,0-1 1 0 0,0 0 0 0 0,-1-1 0 0 0,28-8 0 0 0,-16 2-157 0 0,-1-1-1 0 0,0-1 1 0 0,30-17-1 0 0,-52 26-129 0 0,6-3-38 0 0,-1 0 0 0 0,1-1 1 0 0,-1 0-1 0 0,0 0 0 0 0,0 0 1 0 0,9-11-1 0 0,-15 15-282 0 0,-2 0-167 0 0,1 0 437 0 0,0 1 0 0 0,-1 0 0 0 0,1-1-1 0 0,0 1 1 0 0,-1-1 0 0 0,1 1 0 0 0,-1 0 0 0 0,1-1-1 0 0,0 1 1 0 0,-1 0 0 0 0,1-1 0 0 0,-1 1 0 0 0,1 0-1 0 0,-1 0 1 0 0,1 0 0 0 0,-1-1 0 0 0,0 1 0 0 0,1 0-1 0 0,-1 0 1 0 0,-13-3-373 0 0,9 3 261 0 0,-1 1 1 0 0,0-1 0 0 0,1 1 0 0 0,-1 0-1 0 0,1 1 1 0 0,-1-1 0 0 0,1 1 0 0 0,-9 4-1 0 0,-42 25-285 0 0,39-21 423 0 0,-10 6 230 0 0,1 2 0 0 0,0 1 0 0 0,1 2 0 0 0,2 0 1 0 0,0 1-1 0 0,1 2 0 0 0,1 0 0 0 0,1 1 0 0 0,-21 35 0 0 0,38-54-98 0 0,-1 0 1 0 0,1 0-1 0 0,0 1 0 0 0,1-1 1 0 0,0 1-1 0 0,0-1 0 0 0,-2 10 1 0 0,4-14-80 0 0,-1 0 1 0 0,1 0 0 0 0,0 0 0 0 0,0-1-1 0 0,0 1 1 0 0,0 0 0 0 0,0 0 0 0 0,1 0-1 0 0,-1 0 1 0 0,0-1 0 0 0,1 1 0 0 0,0 0-1 0 0,-1 0 1 0 0,1-1 0 0 0,0 1 0 0 0,0 0-1 0 0,0-1 1 0 0,0 1 0 0 0,0-1-1 0 0,0 1 1 0 0,0-1 0 0 0,0 0 0 0 0,1 1-1 0 0,-1-1 1 0 0,0 0 0 0 0,1 0 0 0 0,-1 0-1 0 0,1 0 1 0 0,0 0 0 0 0,-1 0 0 0 0,1 0-1 0 0,2 0 1 0 0,5 2 47 0 0,0-1 0 0 0,0 0 0 0 0,1-1 1 0 0,-1 0-1 0 0,1 0 0 0 0,-1-1 0 0 0,13-1 0 0 0,68-12-124 0 0,-70 9-70 0 0,19-4-943 0 0,39-13-1 0 0,-40 9-911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2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15 5527 0 0,'0'0'2235'0'0,"-7"-6"1557"0"0,4 5-3517 0 0,0 0 0 0 0,0-1-1 0 0,0 1 1 0 0,0 0 0 0 0,0 1 0 0 0,0-1 0 0 0,-1 0-1 0 0,1 1 1 0 0,0 0 0 0 0,0 0 0 0 0,0 0 0 0 0,0 0-1 0 0,-1 0 1 0 0,1 1 0 0 0,0-1 0 0 0,0 1 0 0 0,-4 1-1 0 0,-8 3-102 0 0,0 1 0 0 0,-17 9 0 0 0,24-12-45 0 0,-174 103-22 0 0,48-26-82 0 0,126-75-24 0 0,0-1 0 0 0,1 1 0 0 0,-11 10 0 0 0,9-8-5 0 0,8-6-34 0 0,0 0 0 0 0,0 0 0 0 0,1 0 0 0 0,-1 0 0 0 0,0 0 0 0 0,1 0 1 0 0,-1 0-1 0 0,1 0 0 0 0,0 0 0 0 0,-1 0 0 0 0,1 0 0 0 0,0 0 1 0 0,-1 1-1 0 0,1-1 0 0 0,0 0 0 0 0,0 0 0 0 0,0 0 0 0 0,0 0 0 0 0,0 1 1 0 0,0-1-1 0 0,1 0 0 0 0,-1 0 0 0 0,0 0 0 0 0,1 0 0 0 0,-1 0 1 0 0,0 0-1 0 0,1 0 0 0 0,-1 0 0 0 0,1 0 0 0 0,1 2 0 0 0,1 2-123 0 0,-1-1 0 0 0,1 1 0 0 0,1-1 0 0 0,-1 0 0 0 0,5 5 0 0 0,5 2 102 0 0,0-1 1 0 0,1-1-1 0 0,0 0 0 0 0,1 0 0 0 0,16 6 0 0 0,80 27 78 0 0,-92-35-29 0 0,-1-2 331 0 0,-1-1 0 0 0,1 0 0 0 0,0-2 0 0 0,0 0 0 0 0,24-1 0 0 0,-41-1-295 0 0,-1 0 1 0 0,0 0 0 0 0,1 0 0 0 0,-1 0 0 0 0,0 0-1 0 0,1 0 1 0 0,-1 0 0 0 0,0 0 0 0 0,1 0 0 0 0,-1 0-1 0 0,0 0 1 0 0,1 1 0 0 0,-1-1 0 0 0,1 0 0 0 0,-1 0-1 0 0,0 0 1 0 0,0 0 0 0 0,1 0 0 0 0,-1 1 0 0 0,0-1-1 0 0,1 0 1 0 0,-1 0 0 0 0,0 1 0 0 0,0-1 0 0 0,1 0-1 0 0,-1 0 1 0 0,0 1 0 0 0,0-1 0 0 0,0 0 0 0 0,1 1-1 0 0,-1-1 1 0 0,0 0 0 0 0,0 1 0 0 0,0-1 0 0 0,0 0-1 0 0,0 1 1 0 0,0-1 0 0 0,0 0 0 0 0,0 1 0 0 0,0-1-1 0 0,0 1 1 0 0,0-1 0 0 0,0 0 0 0 0,0 1 0 0 0,0-1-1 0 0,0 0 1 0 0,0 1 0 0 0,0-1 0 0 0,0 0 0 0 0,0 1-1 0 0,-1-1 1 0 0,1 0 0 0 0,0 1 0 0 0,-11 16 246 0 0,4-9-224 0 0,0-1 0 0 0,0-1-1 0 0,-1 1 1 0 0,0-2-1 0 0,-1 1 1 0 0,-9 4 0 0 0,-56 25 243 0 0,64-30-257 0 0,-34 11-30 0 0,0-2 0 0 0,0-2 0 0 0,-2-1 0 0 0,1-3 0 0 0,-57 3 0 0 0,15-8 17 0 0,75-3-9 0 0,-1-1 0 0 0,1-1 0 0 0,0 0 0 0 0,-23-7 0 0 0,29 7 5 0 0,0-1 0 0 0,0-1 0 0 0,-10-7 0 0 0,15 11-15 0 0,0 0-5 0 0,1-1 1 0 0,-1 1-1 0 0,0-1 0 0 0,1 1 0 0 0,-1-1 1 0 0,0 1-1 0 0,1-1 0 0 0,-1 1 0 0 0,1-1 0 0 0,-1 0 1 0 0,1 1-1 0 0,-1-1 0 0 0,1 0 0 0 0,-1 1 1 0 0,1-1-1 0 0,0 0 0 0 0,-1 0 0 0 0,1 1 0 0 0,0-1 1 0 0,0 0-1 0 0,-1 0 0 0 0,1 0 0 0 0,0 1 1 0 0,0-1-1 0 0,0 0 0 0 0,0 0 0 0 0,0 0 0 0 0,0 0 1 0 0,0 1-1 0 0,1-1 0 0 0,-1 0 0 0 0,0 0 0 0 0,0 0 1 0 0,1 1-1 0 0,-1-1 0 0 0,1-1 0 0 0,0 0-29 0 0,0-1-61 0 0,0 0 0 0 0,1 0-1 0 0,-1 0 1 0 0,1 1 0 0 0,0-1 0 0 0,0 0 0 0 0,0 1 0 0 0,0-1 0 0 0,4-2-1 0 0,26-19-1979 0 0,-18 14-235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2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395 144 455 0 0,'0'0'11062'0'0,"1"-1"-10408"0"0,1-1-483 0 0,9-9 609 0 0,20-26 1 0 0,-28 34-737 0 0,-1 0-1 0 0,0-1 1 0 0,0 1 0 0 0,0 0 0 0 0,0-1-1 0 0,-1 0 1 0 0,0 1 0 0 0,1-1 0 0 0,-1 0-1 0 0,0 0 1 0 0,-1 0 0 0 0,1 0 0 0 0,-1 0 0 0 0,0-4-1 0 0,0 7-38 0 0,0-1 0 0 0,0 1 0 0 0,0-1 0 0 0,-1 1 0 0 0,1-1-1 0 0,0 1 1 0 0,-1 0 0 0 0,1-1 0 0 0,-1 1 0 0 0,0 0 0 0 0,1-1 0 0 0,-1 1 0 0 0,0 0-1 0 0,0 0 1 0 0,0 0 0 0 0,0 0 0 0 0,0 0 0 0 0,0 0 0 0 0,0 0 0 0 0,0 0-1 0 0,0 0 1 0 0,-2-1 0 0 0,0 1-9 0 0,1 0 0 0 0,-1 1-1 0 0,0-1 1 0 0,1 0 0 0 0,-1 1 0 0 0,0 0-1 0 0,0-1 1 0 0,1 1 0 0 0,-1 0-1 0 0,0 1 1 0 0,-2-1 0 0 0,-7 2-38 0 0,1 1 1 0 0,0 0 0 0 0,0 0-1 0 0,-15 8 1 0 0,-141 73 214 0 0,146-71-37 0 0,1 1-1 0 0,0 0 1 0 0,1 1-1 0 0,0 1 1 0 0,-25 29-1 0 0,41-42-60 0 0,0 1 0 0 0,0 0-1 0 0,1 0 1 0 0,-1 0 0 0 0,1 0-1 0 0,0 1 1 0 0,0-1 0 0 0,1 1-1 0 0,-1-1 1 0 0,1 1 0 0 0,0-1 0 0 0,-1 7-1 0 0,2-8-24 0 0,0-1 0 0 0,0 1 0 0 0,0 0 0 0 0,1 0 0 0 0,-1-1 0 0 0,1 1 0 0 0,-1 0 0 0 0,1-1 0 0 0,0 1 0 0 0,0-1 0 0 0,0 1 0 0 0,1-1 0 0 0,-1 1 0 0 0,0-1 0 0 0,1 0 0 0 0,-1 0-1 0 0,1 1 1 0 0,0-1 0 0 0,0-1 0 0 0,0 1 0 0 0,0 0 0 0 0,4 2 0 0 0,0 0 21 0 0,0 0-1 0 0,1-1 0 0 0,-1 0 0 0 0,1 0 1 0 0,0-1-1 0 0,0 0 0 0 0,0 0 1 0 0,0-1-1 0 0,0 1 0 0 0,14-1 0 0 0,-1-1 62 0 0,1 0 0 0 0,31-6-1 0 0,-38 3-104 0 0,-1-1 0 0 0,-1 0-1 0 0,1-1 1 0 0,-1 0 0 0 0,23-14 0 0 0,-27 15-28 0 0,-4 2 1 0 0,-2 1 0 0 0,0 0 0 0 0,-1 0 0 0 0,1 0 0 0 0,-1 0 0 0 0,1 0 0 0 0,-1 0 0 0 0,1-1 0 0 0,-1 1 0 0 0,0 0 0 0 0,0-1 0 0 0,1 1 0 0 0,-1-1 0 0 0,0 1 0 0 0,-1-1 0 0 0,1 0 0 0 0,0 1 0 0 0,0-1 0 0 0,0-2 0 0 0,3-6 0 0 0,-3 1 0 0 0,-5 3 0 0 0,3 6 0 0 0,0 0 0 0 0,0 0 0 0 0,1 0 0 0 0,-1 0 0 0 0,0 0-1 0 0,0 1 1 0 0,0-1 0 0 0,0 0 0 0 0,0 1 0 0 0,0-1 0 0 0,0 0 0 0 0,0 1 0 0 0,1-1-1 0 0,-1 1 1 0 0,0-1 0 0 0,0 1 0 0 0,1 0 0 0 0,-1-1 0 0 0,0 1 0 0 0,1 0 0 0 0,-1-1-1 0 0,0 2 1 0 0,-16 19 56 0 0,17-21-55 0 0,-3 6 5 0 0,0 0 0 0 0,0 0 0 0 0,1 0 1 0 0,-1 1-1 0 0,1-1 0 0 0,1 1 1 0 0,-1 0-1 0 0,1-1 0 0 0,0 1 1 0 0,1 8-1 0 0,4-3-650 0 0,3-3-4212 0 0,1-2-935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2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1 153 919 0 0,'0'0'17374'0'0,"2"-2"-17116"0"0,31-15 52 0 0,1 1-1 0 0,42-13 0 0 0,76-18-240 0 0,-143 44-66 0 0,1 0 12 0 0,0 1 0 0 0,0 0 0 0 0,0 0 0 0 0,0 1 0 0 0,0 0 0 0 0,0 1-1 0 0,1 0 1 0 0,-1 0 0 0 0,0 1 0 0 0,0 1 0 0 0,17 4 0 0 0,-21-5 109 0 0,-5 0-113 0 0,10 9 198 0 0,-8-8-116 0 0,2 4-2 0 0,-4-2-32 0 0,0 4-38 0 0,-1 3 22 0 0,0 0-34 0 0,-2-4-8 0 0,-4 3-1 0 0,6-6-1 0 0,6-4-12 0 0,7-5-28 0 0,-13 5 36 0 0,64-29-64 0 0,44-17-197 0 0,-85 37 197 0 0,1 1-1 0 0,39-6 0 0 0,-62 13 79 0 0,0 1 1 0 0,0 0-1 0 0,0 0 0 0 0,-1 0 1 0 0,1 1-1 0 0,0-1 0 0 0,0 0 0 0 0,0 0 1 0 0,0 0-1 0 0,-1 1 0 0 0,1-1 0 0 0,0 0 1 0 0,0 1-1 0 0,0-1 0 0 0,-1 0 1 0 0,1 1-1 0 0,0-1 0 0 0,-1 1 0 0 0,1 0 1 0 0,0-1-1 0 0,0 2 0 0 0,1-1 99 0 0,-2 1 18 0 0,1 3-60 0 0,1 0 0 0 0,-2 0 0 0 0,1 1 0 0 0,0-1 0 0 0,-1 0 0 0 0,0 0 0 0 0,-2 10 0 0 0,-1 4 104 0 0,-7 20 0 0 0,5-23-104 0 0,4-10-152 0 0,-1-1 0 0 0,0 0 0 0 0,0 1 0 0 0,-4 5 0 0 0,1 0-1241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27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 14367 0 0,'0'0'1306'0'0,"1"-1"-1077"0"0,0 1-155 0 0,0 0 0 0 0,0 0 0 0 0,0-1 0 0 0,0 1 0 0 0,0 0 0 0 0,0 0 0 0 0,1 0 0 0 0,-1 0 0 0 0,0 0 0 0 0,0 1 0 0 0,0-1 0 0 0,0 0 0 0 0,0 0 0 0 0,0 1 0 0 0,0-1 0 0 0,0 1 0 0 0,0-1 0 0 0,-1 0 0 0 0,1 1 0 0 0,0 0 0 0 0,0-1 0 0 0,0 1 0 0 0,0 0 0 0 0,-1-1 0 0 0,1 1 0 0 0,0 0 0 0 0,-1 0 0 0 0,1 0 0 0 0,0-1 0 0 0,-1 1 0 0 0,1 0 0 0 0,-1 0 0 0 0,1 1 0 0 0,0 2 45 0 0,0 0 1 0 0,0 0-1 0 0,0 0 0 0 0,0 1 0 0 0,-1-1 0 0 0,1 4 0 0 0,-1-5-37 0 0,-1 11 101 0 0,0 0 1 0 0,-1 0 0 0 0,-1 0-1 0 0,0 0 1 0 0,-1 0-1 0 0,-7 18 1 0 0,2-7-20 0 0,-10 26-88 0 0,-47 91 0 0 0,61-132-61 0 0,-76 150-815 0 0,8-17-2332 0 0,68-135 1068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2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7975 0 0,'10'-19'192'0'0,"2"1"0"0"0,0 0 0 0 0,2 1 0 0 0,-1 0 0 0 0,24-22 0 0 0,-30 33-69 0 0,5-6 292 0 0,1 0 0 0 0,0 1 1 0 0,1 1-1 0 0,0 0 0 0 0,1 1 0 0 0,25-13 1 0 0,-30 18-8 0 0,0 0 1 0 0,0 0 0 0 0,1 1 0 0 0,-1 0 0 0 0,1 1 0 0 0,0 0 0 0 0,0 1 0 0 0,-1 0 0 0 0,1 1-1 0 0,0 0 1 0 0,18 2 0 0 0,-22 0-240 0 0,-1 0-1 0 0,0 1 0 0 0,0-1 0 0 0,0 1 1 0 0,0 0-1 0 0,-1 1 0 0 0,1-1 1 0 0,-1 1-1 0 0,0 0 0 0 0,0 0 1 0 0,0 1-1 0 0,0 0 0 0 0,-1 0 1 0 0,0 0-1 0 0,5 8 0 0 0,1 1 140 0 0,-2 1 0 0 0,0 0 0 0 0,0 0-1 0 0,9 30 1 0 0,-15-38-228 0 0,5 14 310 0 0,4 22 1 0 0,-10-36-328 0 0,0-1 0 0 0,-1 1 0 0 0,1 0-1 0 0,-1 0 1 0 0,-1 0 0 0 0,1-1 0 0 0,-3 13 0 0 0,-4-2 9 0 0,1-12-52 0 0,3-3 1 0 0,-12 8-26 0 0,0 0-1 0 0,0-2 1 0 0,0 0-1 0 0,-31 10 1 0 0,-14 8-297 0 0,50-21 30 0 0,1-1 0 0 0,-16 4 0 0 0,-5-2-3708 0 0,20-6-2548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2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25 14943 0 0,'2'-1'687'0'0,"24"-16"250"0"0,-25 17-888 0 0,0-1-1 0 0,0 0 0 0 0,0 0 0 0 0,0 1 1 0 0,0-1-1 0 0,0 1 0 0 0,0-1 0 0 0,1 1 1 0 0,-1-1-1 0 0,0 1 0 0 0,0 0 0 0 0,0 0 1 0 0,1-1-1 0 0,-1 1 0 0 0,0 0 1 0 0,0 0-1 0 0,0 0 0 0 0,1 0 0 0 0,-1 0 1 0 0,0 1-1 0 0,2-1 0 0 0,2 1 842 0 0,-3 0-797 0 0,0-1-1 0 0,0 0 1 0 0,0 1 0 0 0,0-1-1 0 0,0 1 1 0 0,0 0-1 0 0,0 0 1 0 0,0 0 0 0 0,0 0-1 0 0,0 0 1 0 0,-1 0-1 0 0,1 0 1 0 0,0 0-1 0 0,-1 1 1 0 0,1-1 0 0 0,-1 1-1 0 0,0-1 1 0 0,1 1-1 0 0,1 2 1 0 0,-2 0-43 0 0,1-1 1 0 0,-1 1-1 0 0,0-1 1 0 0,0 1-1 0 0,0 0 1 0 0,0-1-1 0 0,-1 1 1 0 0,1 0-1 0 0,-1-1 0 0 0,0 8 1 0 0,-2 5-10 0 0,0 0 1 0 0,-1 0-1 0 0,0-1 1 0 0,-1 1-1 0 0,-1-1 1 0 0,-9 19-1 0 0,-47 86 96 0 0,56-110-107 0 0,-174 303 405 0 0,145-255-429 0 0,16-29-62 0 0,2 2 0 0 0,-15 33 1 0 0,31-63 36 0 0,-1 1-178 0 0,0 1-1 0 0,0 0 0 0 0,0 0 1 0 0,1 0-1 0 0,-1 0 1 0 0,0 3-1 0 0,14-7-1814 0 0,3-2 320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28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80 209 11975 0 0,'0'0'923'0'0,"2"0"-602"0"0,34 2 514 0 0,-23-1 464 0 0,0 0 0 0 0,23-2 0 0 0,2-4 66 0 0,-1-1 1 0 0,43-14-1 0 0,-59 13-1232 0 0,0-1 0 0 0,-1 0 1 0 0,0-2-1 0 0,0 0 1 0 0,20-15-1 0 0,-27 16-136 0 0,1-2 1 0 0,17-16-1 0 0,-27 23-89 0 0,0 0 0 0 0,-1 0 0 0 0,1-1 0 0 0,-1 1 0 0 0,0-1 1 0 0,-1 0-1 0 0,1 0 0 0 0,-1 0 0 0 0,0 0 0 0 0,0 0 0 0 0,1-7 1 0 0,-2 11-328 0 0,-11 0-424 0 0,4 2 738 0 0,-1 1 0 0 0,0 1-1 0 0,1-1 1 0 0,0 1-1 0 0,-1 0 1 0 0,1 0 0 0 0,0 1-1 0 0,1 0 1 0 0,-7 5 0 0 0,2-3 25 0 0,-219 157 92 0 0,184-128 173 0 0,-42 41 1 0 0,69-59-54 0 0,1 2 0 0 0,1 0 0 0 0,1 0 0 0 0,-24 41 0 0 0,37-55-75 0 0,-1-1 1 0 0,1 1 0 0 0,0 0 0 0 0,1-1 0 0 0,-1 1 0 0 0,1 0 0 0 0,0 0-1 0 0,0 0 1 0 0,0 0 0 0 0,1 0 0 0 0,0 0 0 0 0,0 0 0 0 0,0 1 0 0 0,1-1 0 0 0,1 8-1 0 0,-1-8 11 0 0,1-1 0 0 0,0 0 0 0 0,0 0 0 0 0,0 0 0 0 0,0 0-1 0 0,1-1 1 0 0,-1 1 0 0 0,1-1 0 0 0,0 1 0 0 0,0-1 0 0 0,1 0-1 0 0,-1 0 1 0 0,0 0 0 0 0,1-1 0 0 0,0 1 0 0 0,0-1 0 0 0,0 0-1 0 0,5 2 1 0 0,12 5 100 0 0,1-1-1 0 0,0-2 1 0 0,0 0-1 0 0,1-1 1 0 0,-1-2-1 0 0,1 0 1 0 0,28 0-1 0 0,163-14 383 0 0,-197 10-533 0 0,27-4-737 0 0,56-12 0 0 0,-66 8-139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8:2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8287 0 0,'0'0'191'0'0,"0"0"26"0"0,0 0 9 0 0,0 0 42 0 0,0 0 158 0 0,-10 3 1162 0 0,-1 6-746 0 0,9-7-625 0 0,0-1 0 0 0,0 1 0 0 0,0 0 1 0 0,0 0-1 0 0,0 0 0 0 0,1 0 0 0 0,-1 0 1 0 0,1 0-1 0 0,-1 1 0 0 0,1-1 0 0 0,0 0 1 0 0,-1 1-1 0 0,1-1 0 0 0,-1 5 0 0 0,-11 61 693 0 0,3-17 695 0 0,-17 55 0 0 0,10-58-1605 0 0,-3-1 0 0 0,-1-1 0 0 0,-3-1 0 0 0,-56 81 0 0 0,75-119-861 0 0,5-7 759 0 0,0 0 0 0 0,0 0 0 0 0,0 0 0 0 0,0 0 0 0 0,0 0 1 0 0,0 0-1 0 0,0 0 0 0 0,0 0 0 0 0,0 0 0 0 0,0 0 0 0 0,0 0 0 0 0,1 0 0 0 0,-1 0 1 0 0,0 0-1 0 0,0 0 0 0 0,0 0 0 0 0,0 0 0 0 0,0 0 0 0 0,0 0 0 0 0,0 0 0 0 0,0 0 1 0 0,0 0-1 0 0,0 0 0 0 0,0 0 0 0 0,0 0 0 0 0,0 0 0 0 0,0 0 0 0 0,0 0 0 0 0,0 0 1 0 0,0 0-1 0 0,0 1 0 0 0,0-1 0 0 0,0 0 0 0 0,0 0 0 0 0,0 0 0 0 0,0 0 0 0 0,0 0 1 0 0,0 0-1 0 0,0 0 0 0 0,0 0 0 0 0,0 0 0 0 0,0 0 0 0 0,0 0 0 0 0,9-2-5946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2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515 133 2303 0 0,'68'-39'1012'0'0,"91"-55"14406"0"0,-160 97-15387 0 0,0-1 0 0 0,0 0 1 0 0,0 0-1 0 0,0 0 1 0 0,0 0-1 0 0,0 0 0 0 0,-1 0 1 0 0,1 0-1 0 0,-1 0 1 0 0,-2 2-1 0 0,1 0-11 0 0,-27 29 7 0 0,-58 51-1 0 0,-42 10-707 0 0,76-58 330 0 0,31-20 100 0 0,-2-1 0 0 0,-38 18 0 0 0,51-28 215 0 0,-1 0 0 0 0,0-1 0 0 0,0 0 0 0 0,-1 0 1 0 0,1-2-1 0 0,-1 0 0 0 0,-16 1 0 0 0,23-3 20 0 0,6 0-64 0 0,2 2 49 0 0,0 0 0 0 0,0 1 0 0 0,1-1 0 0 0,-1 0 0 0 0,0 0 0 0 0,1 0-1 0 0,0 0 1 0 0,0 0 0 0 0,-1-1 0 0 0,5 4 0 0 0,-5-4 7 0 0,10 8 5 0 0,-1 0 0 0 0,1-1 0 0 0,1-1 1 0 0,-1 0-1 0 0,1 0 0 0 0,1-1 0 0 0,-1-1 1 0 0,1 0-1 0 0,0 0 0 0 0,0-1 0 0 0,0-1 1 0 0,0-1-1 0 0,1 0 0 0 0,15 1 0 0 0,7-2 77 0 0,-1-1 0 0 0,50-8-1 0 0,68-18 835 0 0,-115 18-581 0 0,-33 7-259 0 0,5 0 33 0 0,-1-1 0 0 0,1 1 0 0 0,19 1 0 0 0,-29 0-78 0 0,0 0-1 0 0,0 1 1 0 0,0-1-1 0 0,1 0 1 0 0,-1 1-1 0 0,0-1 1 0 0,0 0-1 0 0,0 1 1 0 0,0-1-1 0 0,0 0 1 0 0,0 1-1 0 0,0-1 1 0 0,1 0-1 0 0,-1 1 1 0 0,0-1-1 0 0,0 0 1 0 0,-1 1-1 0 0,1-1 1 0 0,0 1-1 0 0,0-1 1 0 0,0 0-1 0 0,0 1 1 0 0,0-1 0 0 0,0 0-1 0 0,0 1 1 0 0,-1-1-1 0 0,0 5 21 0 0,-1 0-1 0 0,-1 0 0 0 0,1-1 1 0 0,-1 1-1 0 0,1-1 0 0 0,-1 1 0 0 0,-1-1 1 0 0,1 0-1 0 0,0 0 0 0 0,-6 4 1 0 0,-45 35 111 0 0,46-37-139 0 0,-29 18 32 0 0,-1-2 1 0 0,-1-1-1 0 0,-47 17 0 0 0,36-15-28 0 0,-5 1 45 0 0,0-3 0 0 0,-2-1 0 0 0,-97 19 0 0 0,138-36-25 0 0,-1-1 1 0 0,-18 0 0 0 0,31-1-19 0 0,0-1 1 0 0,0 0 0 0 0,0-1-1 0 0,0 1 1 0 0,1-1 0 0 0,-1 0-1 0 0,0 0 1 0 0,0 0 0 0 0,1 0-1 0 0,-1 0 1 0 0,1-1 0 0 0,-1 0-1 0 0,1 0 1 0 0,0 0 0 0 0,-5-3-1 0 0,7 4-4 0 0,0-1 0 0 0,0 1-1 0 0,0 0 1 0 0,0-1 0 0 0,0 1 0 0 0,0 0-1 0 0,0-1 1 0 0,0 1 0 0 0,1-1 0 0 0,-1 1-1 0 0,1-1 1 0 0,-1 0 0 0 0,1 1 0 0 0,0-1-1 0 0,0 1 1 0 0,-1-1 0 0 0,1-3-1 0 0,1 2-22 0 0,-1 0 0 0 0,1 0-1 0 0,-1 1 1 0 0,1-1-1 0 0,0 0 1 0 0,0 0-1 0 0,0 0 1 0 0,1 1-1 0 0,1-4 1 0 0,0 1-83 0 0,0 1 0 0 0,0 0 1 0 0,0 0-1 0 0,1 0 0 0 0,-1 1 1 0 0,1-1-1 0 0,0 1 0 0 0,0 0 0 0 0,0 0 1 0 0,0 0-1 0 0,6-2 0 0 0,-9 5 34 0 0,0 0-1 0 0,0 1 1 0 0,1-1 0 0 0,-1 0-1 0 0,0 0 1 0 0,0 1 0 0 0,0-1-1 0 0,1 0 1 0 0,-1 1 0 0 0,0-1-1 0 0,0 1 1 0 0,0 0-1 0 0,0-1 1 0 0,0 1 0 0 0,0 0-1 0 0,0 0 1 0 0,1 0 0 0 0,-1 1-154 0 0,10 7-1166 0 0,0 1-325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30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6 10303 0 0,'0'0'935'0'0,"6"-6"3728"0"0,-5 7-4586 0 0,1 0 1 0 0,-1 0-1 0 0,0 0 1 0 0,1 0-1 0 0,-1 0 1 0 0,0 0-1 0 0,1 0 1 0 0,-1 1 0 0 0,0-1-1 0 0,0 1 1 0 0,0-1-1 0 0,0 1 1 0 0,0-1-1 0 0,0 1 1 0 0,-1-1-1 0 0,2 3 1 0 0,-1 0 27 0 0,0-1 0 0 0,0 1 0 0 0,-1 0 1 0 0,1 0-1 0 0,-1 0 0 0 0,0 8 0 0 0,-2 2 71 0 0,0-1 0 0 0,0 1 0 0 0,-6 15 0 0 0,-6 14 11 0 0,-2 0-1 0 0,-2-2 1 0 0,-30 51-1 0 0,-79 110-80 0 0,-47 40-45 0 0,51-74-58 0 0,103-142-28 0 0,14-19-79 0 0,-1 1 0 0 0,2 1 0 0 0,-1-1 1 0 0,1 1-1 0 0,-6 14 0 0 0,10-22-305 0 0,3-2-87 0 0,8-6-1107 0 0,5-6-4369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3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22 464 6911 0 0,'0'0'528'0'0,"-7"7"2344"0"0,7-7-2720 0 0,0 1 0 0 0,-1-1 0 0 0,1 0-1 0 0,0 0 1 0 0,-1 0 0 0 0,1 0 0 0 0,-1 0-1 0 0,1 0 1 0 0,0 0 0 0 0,-1 1 0 0 0,1-1-1 0 0,0 0 1 0 0,-1 0 0 0 0,1 0 0 0 0,-1-1-1 0 0,1 1 1 0 0,0 0 0 0 0,-1 0 0 0 0,1 0-1 0 0,0 0 1 0 0,-1 0 0 0 0,1 0 0 0 0,0 0 0 0 0,-1-1-1 0 0,1 1 1 0 0,0 0 0 0 0,-1 0 0 0 0,1 0-1 0 0,0-1 1 0 0,-1 1 0 0 0,1 0 0 0 0,0-1-1 0 0,-1 1 1 0 0,1-1 12 0 0,-1-1 0 0 0,1 1-1 0 0,0 0 1 0 0,-1 0 0 0 0,1 0 0 0 0,0-1-1 0 0,0 1 1 0 0,-1 0 0 0 0,1-1 0 0 0,0-1-1 0 0,1-2 68 0 0,-1-1-1 0 0,1 1 0 0 0,0-1 0 0 0,2-6 0 0 0,6-11-97 0 0,1 1 1 0 0,1 0-1 0 0,1 1 0 0 0,1 0 0 0 0,1 1 0 0 0,0 0 1 0 0,2 1-1 0 0,0 1 0 0 0,27-23 0 0 0,-13 15 40 0 0,2 1 0 0 0,0 2-1 0 0,2 2 1 0 0,0 1 0 0 0,39-17-1 0 0,-58 30-172 0 0,0 1 0 0 0,0 0 0 0 0,1 1 0 0 0,0 1 0 0 0,0 0 0 0 0,0 1 0 0 0,0 1 0 0 0,1 0 0 0 0,-1 2 0 0 0,17 0 0 0 0,-22 1 103 0 0,-1 0-1 0 0,0 0 1 0 0,0 1 0 0 0,0 0-1 0 0,-1 0 1 0 0,15 7 0 0 0,-21-8-73 0 0,-1 0 1 0 0,1 1 0 0 0,0 0 0 0 0,-1-1-1 0 0,1 1 1 0 0,-1 0 0 0 0,0 0 0 0 0,0 0 0 0 0,0 1-1 0 0,0-1 1 0 0,0 0 0 0 0,0 1 0 0 0,0-1-1 0 0,-1 1 1 0 0,1 0 0 0 0,-1-1 0 0 0,0 1 0 0 0,0 0-1 0 0,0 0 1 0 0,0 0 0 0 0,0 0 0 0 0,-1 0-1 0 0,1 0 1 0 0,-1 0 0 0 0,0 6 0 0 0,-1-3 16 0 0,1 1 0 0 0,-1 0-1 0 0,-1 0 1 0 0,1-1 0 0 0,-1 1 0 0 0,-1-1 0 0 0,1 1 0 0 0,-1-1 0 0 0,0 0-1 0 0,-5 7 1 0 0,-6 8 44 0 0,-22 26 0 0 0,-7 0 25 0 0,-91 76 0 0 0,108-102-581 0 0,-1-2 1 0 0,-1 0-1 0 0,0-2 0 0 0,-2-1 0 0 0,0-1 1 0 0,-34 11-1 0 0,47-21-1690 0 0,5-3-2162 0 0,1-2-1534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3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464 204 11431 0 0,'3'-7'344'0'0,"1"0"0"0"0,9-12 0 0 0,-8 12-232 0 0,-1 0 0 0 0,7-13 0 0 0,-6 10 569 0 0,0-2 329 0 0,0 1 0 0 0,-1-1 0 0 0,5-19 0 0 0,-9 29-909 0 0,1-1 0 0 0,-1 1 0 0 0,1 0 0 0 0,-1 0 0 0 0,0 0 1 0 0,0 0-1 0 0,0 0 0 0 0,0 0 0 0 0,0-1 0 0 0,-1 1 1 0 0,1 0-1 0 0,-1 0 0 0 0,1 0 0 0 0,-1 0 0 0 0,0 0 0 0 0,0 0 1 0 0,1 0-1 0 0,-2 0 0 0 0,1 1 0 0 0,0-1 0 0 0,0 0 1 0 0,0 0-1 0 0,-1 1 0 0 0,1-1 0 0 0,-1 1 0 0 0,0-1 0 0 0,1 1 1 0 0,-3-2-1 0 0,2 3-83 0 0,0-1 0 0 0,0 0 0 0 0,0 1 0 0 0,-1-1 0 0 0,1 1 0 0 0,0 0 0 0 0,0 0 0 0 0,-1 0 0 0 0,1 0 0 0 0,0 0-1 0 0,-1 0 1 0 0,1 0 0 0 0,0 1 0 0 0,0-1 0 0 0,0 1 0 0 0,0 0 0 0 0,-1 0 0 0 0,-2 2 0 0 0,-6 2-71 0 0,1 1 0 0 0,-12 8 0 0 0,19-12 32 0 0,-43 33-224 0 0,-58 58-1 0 0,69-60 181 0 0,-7 6 56 0 0,-10 7 8 0 0,-80 95-1 0 0,124-132 25 0 0,8-8-10 0 0,1-1 0 0 0,-1 1 0 0 0,1-1-1 0 0,-1 1 1 0 0,1-1 0 0 0,-1 0 0 0 0,1 1 0 0 0,-1-1 0 0 0,1 0 0 0 0,0 1 0 0 0,-1-1 0 0 0,1 0-1 0 0,0 1 1 0 0,-1-1 0 0 0,1 0 0 0 0,0 0 0 0 0,0 0 0 0 0,5 0 34 0 0,-1 0 0 0 0,1 0 0 0 0,-1-1 0 0 0,0 0 0 0 0,1 0 0 0 0,-1 0 0 0 0,0-1 0 0 0,0 1 0 0 0,10-6 0 0 0,5-1 84 0 0,54-20 57 0 0,-48 17-369 0 0,1 0 0 0 0,53-11 1 0 0,-78 22 64 0 0,10 21-366 0 0,-10-17 470 0 0,-1 1 0 0 0,-1 0 0 0 0,1-1 0 0 0,-1 1 0 0 0,1 0 1 0 0,-1-1-1 0 0,0 1 0 0 0,-1 0 0 0 0,0 5 0 0 0,-1 24-29 0 0,3-26 31 0 0,-1-7-43 0 0,1-1 1 0 0,-1 1-1 0 0,0-1 1 0 0,1 1 0 0 0,-1-1-1 0 0,1 0 1 0 0,-1 1 0 0 0,1-1-1 0 0,-1 1 1 0 0,1-1 0 0 0,-1 0-1 0 0,1 1 1 0 0,-1-1 0 0 0,1 0-1 0 0,-1 1 1 0 0,1-1 0 0 0,-1 0-1 0 0,1 0 1 0 0,0 0 0 0 0,-1 0-1 0 0,2 1 1 0 0,11 0-807 0 0,3-1-224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3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1375 0 0,'0'0'18852'0'0,"-2"1"-18406"0"0,-9 7-296 0 0,-1 0 0 0 0,1 1 0 0 0,1 0 0 0 0,0 0 0 0 0,0 2 0 0 0,-10 13 1 0 0,-47 74-214 0 0,41-57 137 0 0,1 0-58 0 0,1 1 0 0 0,2 2 0 0 0,-17 48 0 0 0,30-62-16 0 0,8-17 0 0 0,5-3-125 0 0,-3-8-41 0 0,1-1 1 0 0,-1 1-1 0 0,1-1 1 0 0,0 0-1 0 0,0 0 1 0 0,-1 0-1 0 0,1 0 1 0 0,0 0-1 0 0,0 0 1 0 0,0-1-1 0 0,0 1 1 0 0,0 0-1 0 0,0-1 1 0 0,0 0-1 0 0,0 1 0 0 0,0-1 1 0 0,0 0-1 0 0,0 0 1 0 0,3-1-1 0 0,-3 2-110 0 0,20-1-6364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3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250 137 8751 0 0,'0'0'10110'0'0,"5"7"-9126"0"0,-3-5-852 0 0,0 0 1 0 0,0 0 0 0 0,0-1-1 0 0,0 1 1 0 0,1-1 0 0 0,-1 0 0 0 0,0 0-1 0 0,1 0 1 0 0,-1 0 0 0 0,1 0-1 0 0,-1 0 1 0 0,1 0 0 0 0,-1-1 0 0 0,1 0-1 0 0,0 1 1 0 0,-1-1 0 0 0,1 0 0 0 0,4 0-1 0 0,5-2 145 0 0,0 1 0 0 0,20-6-1 0 0,-23 4-162 0 0,23-7 36 0 0,-1-1 1 0 0,0-2 0 0 0,-1-1-1 0 0,37-24 1 0 0,-54 30-219 0 0,0-1 0 0 0,0 0 0 0 0,18-17 0 0 0,-30 25-93 0 0,-19-8-1038 0 0,9 9 1009 0 0,1 0 0 0 0,-1 0 0 0 0,1 0 0 0 0,-1 1 0 0 0,1 1 0 0 0,-1-1 0 0 0,1 1 0 0 0,0 1 0 0 0,-12 4 0 0 0,-9 6-239 0 0,-33 20-1 0 0,46-24 373 0 0,-25 16 24 0 0,2 2 0 0 0,1 1 0 0 0,2 2 0 0 0,0 2 0 0 0,2 1 0 0 0,-46 59 1 0 0,77-89 44 0 0,-19 25 68 0 0,-24 38 1 0 0,41-58-60 0 0,0 0-1 0 0,1 0 1 0 0,0 1-1 0 0,0-1 1 0 0,1 1 0 0 0,0 0-1 0 0,1 0 1 0 0,0 0-1 0 0,0 1 1 0 0,0 10 0 0 0,2-17 3 0 0,1 0 1 0 0,-1 0-1 0 0,0 0 1 0 0,1-1-1 0 0,-1 1 1 0 0,1 0-1 0 0,0 0 1 0 0,0 0-1 0 0,0 0 1 0 0,0-1-1 0 0,0 1 0 0 0,1 0 1 0 0,0-1-1 0 0,-1 1 1 0 0,4 3-1 0 0,-2-3 38 0 0,1 0-1 0 0,-1-1 1 0 0,1 1 0 0 0,-1 0-1 0 0,1-1 1 0 0,0 0-1 0 0,0 0 1 0 0,0 0-1 0 0,7 2 1 0 0,2-1 68 0 0,1 0 1 0 0,0-1-1 0 0,0 0 1 0 0,1-1 0 0 0,21-1-1 0 0,-22-1-443 0 0,56-2 783 0 0,-25-4-6663 0 0,-21 0-483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3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116 265 4607 0 0,'-1'2'6323'0'0,"0"1"-5838"0"0,-1 0-1 0 0,0 0 1 0 0,0 0-1 0 0,0 0 1 0 0,-4 4-1 0 0,-12 18-164 0 0,4 8 398 0 0,4-11 8 0 0,-14 25-1 0 0,15-29-577 0 0,-10 17-63 0 0,14-29-106 0 0,5-5-83 0 0,12-20-827 0 0,7-6 982 0 0,0 1 0 0 0,2 1 0 0 0,0 1 0 0 0,2 1 0 0 0,41-30 0 0 0,-13 16 581 0 0,101-51 0 0 0,-143 81-475 0 0,0 1 1 0 0,1 0 0 0 0,0 1 0 0 0,0 0 0 0 0,0 0 0 0 0,16-2-1 0 0,-24 5-141 0 0,0 0 0 0 0,0 0 0 0 0,1 0 0 0 0,-1 0 0 0 0,0 0-1 0 0,0 0 1 0 0,0 0 0 0 0,0 1 0 0 0,1-1 0 0 0,-1 1 0 0 0,0-1-1 0 0,0 1 1 0 0,0 0 0 0 0,0 0 0 0 0,0 0 0 0 0,0 0 0 0 0,0 0-1 0 0,-1 1 1 0 0,1-1 0 0 0,0 0 0 0 0,-1 1 0 0 0,1-1 0 0 0,-1 1-1 0 0,1 0 1 0 0,-1-1 0 0 0,0 1 0 0 0,0 0 0 0 0,1 0 0 0 0,-1 0-1 0 0,-1 0 1 0 0,1 0 0 0 0,0 0 0 0 0,0 0 0 0 0,-1 0 0 0 0,1 0-1 0 0,-1 5 1 0 0,2 4-34 0 0,-1 0 0 0 0,0 0-1 0 0,-1 0 1 0 0,0 1 0 0 0,-1-1-1 0 0,0 0 1 0 0,-1 0 0 0 0,-1 0-1 0 0,1 0 1 0 0,-2-1 0 0 0,1 1-1 0 0,-1-1 1 0 0,-1 1 0 0 0,0-1-1 0 0,0-1 1 0 0,-1 1 0 0 0,-1-1-1 0 0,1 0 1 0 0,-16 16 0 0 0,19-35 84 0 0,4 4-63 0 0,-1 1-1 0 0,1-1 1 0 0,0 1-1 0 0,1-1 1 0 0,-1 1-1 0 0,1 0 1 0 0,0 0-1 0 0,0 0 1 0 0,6-9-1 0 0,4-5 16 0 0,15-18-1 0 0,-13 19-13 0 0,8-10-4 0 0,1 1 0 0 0,2 1 0 0 0,1 1 0 0 0,0 1 0 0 0,44-30 0 0 0,-54 43 27 0 0,1 1 1 0 0,-1 0-1 0 0,2 1 0 0 0,-1 1 0 0 0,1 1 0 0 0,0 0 1 0 0,1 2-1 0 0,-1 0 0 0 0,1 1 0 0 0,0 0 0 0 0,1 2 1 0 0,-1 0-1 0 0,0 1 0 0 0,22 3 0 0 0,-32-2 20 0 0,61 9 183 0 0,-62-7-156 0 0,1 0 0 0 0,-1 0 0 0 0,0 1 0 0 0,0 0 0 0 0,14 8 1 0 0,-20-10-60 0 0,-1 0 0 0 0,0 0 0 0 0,0 0 0 0 0,0 0 0 0 0,0 0 0 0 0,-1 0 1 0 0,1 0-1 0 0,0 1 0 0 0,0-1 0 0 0,-1 0 0 0 0,1 0 0 0 0,-1 1 1 0 0,1-1-1 0 0,-1 0 0 0 0,1 1 0 0 0,-1-1 0 0 0,0 0 0 0 0,1 1 0 0 0,-1-1 1 0 0,0 1-1 0 0,0-1 0 0 0,0 0 0 0 0,0 1 0 0 0,-1-1 0 0 0,1 3 1 0 0,-1 2 2 0 0,-1-1 0 0 0,1 1 0 0 0,-1 0 1 0 0,-3 6-1 0 0,-2 3 18 0 0,-1-2-1 0 0,0 1 1 0 0,-1-1-1 0 0,-14 17 1 0 0,-46 43 56 0 0,4-6-125 0 0,60-61-220 0 0,1 0 0 0 0,-1 0 0 0 0,-4 10 0 0 0,8-14-688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33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18 6911 0 0,'27'-17'8175'0'0,"-28"19"-8006"0"0,-24 50 518 0 0,15-32-395 0 0,0 0-1 0 0,1 1 1 0 0,-10 41 0 0 0,16-50-200 0 0,1 0 0 0 0,0 0 0 0 0,1 0 0 0 0,1 0 0 0 0,1 18 0 0 0,-1-26-8 0 0,0-1-1 0 0,1 0 1 0 0,-1 0 0 0 0,1 1 0 0 0,0-1-1 0 0,0 0 1 0 0,1 0 0 0 0,-1 0 0 0 0,0 0 0 0 0,1-1-1 0 0,0 1 1 0 0,0 0 0 0 0,-1 0 0 0 0,2-1 0 0 0,-1 1-1 0 0,0-1 1 0 0,0 0 0 0 0,1 0 0 0 0,-1 0-1 0 0,1 0 1 0 0,0 0 0 0 0,0 0 0 0 0,0-1 0 0 0,-1 1-1 0 0,6 0 1 0 0,-5 0 49 0 0,1-2 0 0 0,-1 1 0 0 0,1 0-1 0 0,0-1 1 0 0,-1 1 0 0 0,1-1 0 0 0,0 0-1 0 0,0 0 1 0 0,-1 0 0 0 0,1-1 0 0 0,4 0-1 0 0,-1-2-13 0 0,0 1-1 0 0,0-1 0 0 0,0 0 0 0 0,11-7 0 0 0,-6 2-95 0 0,0-2 1 0 0,0 0-1 0 0,-1 0 0 0 0,0-1 0 0 0,10-13 0 0 0,1 0-18 0 0,94-114-203 0 0,-108 129 19 0 0,6-7-453 0 0,1 1-1 0 0,18-16 1 0 0,-21 22-1022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3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2 11519 0 0,'0'0'2582'0'0,"-8"-2"518"0"0,5 2-2925 0 0,-1 0 0 0 0,1 1 1 0 0,0-1-1 0 0,-1 0 0 0 0,1 1 1 0 0,-1 0-1 0 0,1 0 1 0 0,0 0-1 0 0,-1 0 0 0 0,1 0 1 0 0,0 1-1 0 0,0-1 1 0 0,0 1-1 0 0,0 0 0 0 0,-5 4 1 0 0,-3 4-212 0 0,0 0 0 0 0,-13 17 1 0 0,8-9 230 0 0,-34 45-531 0 0,22-26-690 0 0,27-36 643 0 0,0 5-767 0 0,0-3 847 0 0,7 1 312 0 0,2 0 131 0 0,0 1 0 0 0,0 0 1 0 0,0 0-1 0 0,-1 1 0 0 0,0 0 0 0 0,0 1 1 0 0,0 0-1 0 0,-1 0 0 0 0,6 8 1 0 0,0 3 394 0 0,17 35 0 0 0,-26-47-426 0 0,0 1 1 0 0,-1 0-1 0 0,0 0 0 0 0,0 0 0 0 0,0 0 0 0 0,-1 0 1 0 0,0 0-1 0 0,0 0 0 0 0,-1 10 0 0 0,-1-13-91 0 0,1 0 0 0 0,-1-1 0 0 0,0 1-1 0 0,-1-1 1 0 0,1 1 0 0 0,0-1 0 0 0,-1 1 0 0 0,0-1 0 0 0,0 0-1 0 0,0 0 1 0 0,0 0 0 0 0,0 0 0 0 0,-1 0 0 0 0,1-1-1 0 0,-1 1 1 0 0,0-1 0 0 0,0 1 0 0 0,0-1 0 0 0,0 0 0 0 0,0 0-1 0 0,-5 2 1 0 0,-4 1 48 0 0,0 1-1 0 0,-1-2 1 0 0,0 0 0 0 0,-20 4-1 0 0,-1-1-396 0 0,-58 4 1 0 0,77-10 187 0 0,0-1 1 0 0,1-1 0 0 0,-1 0 0 0 0,1-1-1 0 0,0-1 1 0 0,-25-7 0 0 0,16-1-1977 0 0,14 0-3787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34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11 14191 0 0,'0'0'1291'0'0,"-10"-10"-746"0"0,7 10-455 0 0,-1 0 0 0 0,1 0-1 0 0,0 1 1 0 0,0 0 0 0 0,-1-1 0 0 0,1 1-1 0 0,0 0 1 0 0,0 1 0 0 0,0-1-1 0 0,0 0 1 0 0,0 1 0 0 0,-4 3 0 0 0,2-1 49 0 0,1 0 0 0 0,-1 0 0 0 0,1 0 1 0 0,0 0-1 0 0,0 1 0 0 0,-4 8 0 0 0,0 1 69 0 0,0 1-1 0 0,1 0 0 0 0,1 1 0 0 0,-5 18 1 0 0,-19 75-107 0 0,-38 110 647 0 0,21-115-203 0 0,-67 106 1 0 0,55-105-454 0 0,-44 108-599 0 0,102-211-589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2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82 8287 0 0,'23'-43'890'0'0,"-15"22"-737"0"0,-7 19 567 0 0,-1 2 249 0 0,0 0 45 0 0,1-2-129 0 0,12-12-348 0 0,-14 19 257 0 0,-12 15 283 0 0,13-20-1076 0 0,-119 209 1669 0 0,77-129-1292 0 0,16-32-378 0 0,1 1 0 0 0,3 1 0 0 0,-20 70 0 0 0,24-56 0 0 0,15-42 0 0 0,4-16 0 0 0,0-1 0 0 0,0 11 0 0 0,3-7-133 0 0,-4-8 80 0 0,1-1 0 0 0,-1 0 0 0 0,0 0 0 0 0,1 0 0 0 0,-1 0 0 0 0,0 0 0 0 0,0 1-1 0 0,1-1 1 0 0,-1 0 0 0 0,1 0 0 0 0,-1 0 0 0 0,0 0 0 0 0,1 0 0 0 0,-1 0 0 0 0,0 0 0 0 0,1 0 0 0 0,-1 0 0 0 0,0 0 0 0 0,1 0 0 0 0,-1 0 0 0 0,0-1 0 0 0,1 1 0 0 0,4-2-376 0 0,0-1-582 0 0,7-7-12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1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17503 0 0,'-1'1'399'0'0,"-7"6"-162"0"0,0 0 1 0 0,0 1 0 0 0,1 0-1 0 0,0 0 1 0 0,0 1-1 0 0,-9 16 1 0 0,-28 62-510 0 0,30-56 402 0 0,-6 4-107 0 0,13-23-235 0 0,-10 21 0 0 0,5-13-771 0 0,11-18 335 0 0,1-2-572 0 0,0 0-253 0 0,0 0-51 0 0,0 0-11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8:2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0 304 10135 0 0,'0'0'231'0'0,"0"0"29"0"0,0 0 19 0 0,0 0 105 0 0,0 0 410 0 0,0 0 184 0 0,0 0 40 0 0,0 0-63 0 0,0 0-290 0 0,0 0-121 0 0,0 0-28 0 0,0 0-72 0 0,0 0-217 0 0,0 0 161 0 0,0 0 100 0 0,3 0 21 0 0,164-11 2615 0 0,-62 2-2152 0 0,192-33-156 0 0,-104 10 416 0 0,187-10-624 0 0,-363 40-893 0 0,-1 0-1 0 0,0-1 1 0 0,20-6-1 0 0,-31 8 189 0 0,-1-1 0 0 0,0 1 0 0 0,0-1 0 0 0,0-1 0 0 0,0 1 0 0 0,0 0-1 0 0,0-1 1 0 0,0 0 0 0 0,-1 0 0 0 0,0 0 0 0 0,1 0 0 0 0,-1-1-1 0 0,0 1 1 0 0,-1-1 0 0 0,1 1 0 0 0,2-7 0 0 0,2-5-936 0 0,-1 0 1 0 0,0-1-1 0 0,5-26 0 0 0,-11 31-880 0 0,0 11 1843 0 0,0 0 0 0 0,0 0 1 0 0,0 0-1 0 0,0 0 0 0 0,0 0 1 0 0,-1 0-1 0 0,1-1 0 0 0,0 1 0 0 0,0 0 1 0 0,0 0-1 0 0,0 0 0 0 0,0 0 1 0 0,-1 0-1 0 0,1 0 0 0 0,0 0 0 0 0,0 0 1 0 0,0 0-1 0 0,0 0 0 0 0,0 0 1 0 0,-1 0-1 0 0,1 0 0 0 0,0 0 1 0 0,0 0-1 0 0,0 0 0 0 0,0 0 0 0 0,0 0 1 0 0,-1 0-1 0 0,1 0 0 0 0,0 0 1 0 0,0 1-1 0 0,0-1 0 0 0,0 0 0 0 0,0 0 1 0 0,0 0-1 0 0,-1 0 0 0 0,-12 13-1615 0 0,0 6 661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34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52 256 1839 0 0,'-51'19'16307'0'0,"53"-18"-15351"0"0,4 1-708 0 0,0-1 1 0 0,0 0-1 0 0,0 0 0 0 0,0 0 1 0 0,0-1-1 0 0,0 0 1 0 0,0 0-1 0 0,11-1 0 0 0,52-13 798 0 0,-57 11-814 0 0,155-40 1357 0 0,82-18-499 0 0,-202 51-995 0 0,374-96-384 0 0,-409 102-858 0 0,0-1-1 0 0,0 0 1 0 0,21-14-1 0 0,-17 8-6419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3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481 129 12151 0 0,'9'-16'537'0'0,"1"0"-1"0"0,0 0 0 0 0,1 1 0 0 0,0 1 0 0 0,25-24 1 0 0,-32 33-329 0 0,5-3 801 0 0,-7 8-636 0 0,-3 7-371 0 0,-9 18-136 0 0,0 0 0 0 0,-21 35 0 0 0,14-29 54 0 0,-27 53-31 0 0,-174 371-18 0 0,25-38 167 0 0,176-382-12 0 0,-12 10 50 0 0,28-43 134 0 0,-3-14-66 0 0,2 5-111 0 0,0-2 1 0 0,0 1 0 0 0,1 0 0 0 0,1 0 0 0 0,-1 0 0 0 0,1-1 0 0 0,0 1 0 0 0,1 0 0 0 0,2-12-1 0 0,2-4 147 0 0,16-44-1 0 0,-13 46-146 0 0,1 0 1 0 0,1 1 0 0 0,1 0-1 0 0,0 0 1 0 0,2 1-1 0 0,0 1 1 0 0,23-25-1 0 0,-29 36-38 0 0,1 0 0 0 0,0 1 0 0 0,0 0-1 0 0,1 0 1 0 0,0 1 0 0 0,0 0 0 0 0,1 1 0 0 0,-1 0-1 0 0,1 0 1 0 0,0 1 0 0 0,0 0 0 0 0,1 1 0 0 0,-1 0-1 0 0,1 0 1 0 0,0 1 0 0 0,0 1 0 0 0,-1 0-1 0 0,14 1 1 0 0,-18 0 11 0 0,0 1-1 0 0,0 1 0 0 0,0-1 0 0 0,0 1 1 0 0,0 0-1 0 0,0 0 0 0 0,0 1 0 0 0,0 0 1 0 0,-1 0-1 0 0,0 0 0 0 0,1 0 1 0 0,-1 1-1 0 0,0 0 0 0 0,-1 0 0 0 0,9 10 1 0 0,-5-5 30 0 0,-1 0 1 0 0,0 1 0 0 0,0 0 0 0 0,-1 0 0 0 0,0 1-1 0 0,-1 0 1 0 0,6 15 0 0 0,-8-16 9 0 0,0-1 0 0 0,-1 1 0 0 0,0 0 0 0 0,-1 0 0 0 0,0 0 0 0 0,0 0 1 0 0,-1 0-1 0 0,0 0 0 0 0,-3 17 0 0 0,1-22-18 0 0,1 1 0 0 0,0 0-1 0 0,-1-1 1 0 0,0 0 0 0 0,-1 1 0 0 0,1-1 0 0 0,-1 0-1 0 0,0 0 1 0 0,0 0 0 0 0,0-1 0 0 0,-1 1 0 0 0,0-1-1 0 0,0 0 1 0 0,0 0 0 0 0,0 0 0 0 0,-1 0 0 0 0,1-1-1 0 0,-7 4 1 0 0,-15 5 68 0 0,-1 0 1 0 0,0-2-1 0 0,-1-1 0 0 0,0-1 0 0 0,-31 4 1 0 0,54-11-91 0 0,-97 16 164 0 0,91-16-170 0 0,1-1-1 0 0,-1 0 1 0 0,0 0-1 0 0,1-1 0 0 0,-1-1 1 0 0,1 0-1 0 0,-17-5 1 0 0,26 7-49 0 0,0 0 0 0 0,0 0 0 0 0,0-1 1 0 0,0 1-1 0 0,0-1 0 0 0,0 1 1 0 0,0-1-1 0 0,0 1 0 0 0,1-1 1 0 0,-1 1-1 0 0,0-1 0 0 0,0 0 0 0 0,0 1 1 0 0,1-1-1 0 0,-1 0 0 0 0,0 0 1 0 0,1 1-1 0 0,-1-1 0 0 0,1 0 1 0 0,-1 0-1 0 0,1 0 0 0 0,0 0 1 0 0,-1 0-1 0 0,1 0 0 0 0,0 0 0 0 0,-1 0 1 0 0,1 0-1 0 0,0 0 0 0 0,0 0 1 0 0,0 0-1 0 0,0 0 0 0 0,0 0 1 0 0,0 0-1 0 0,0 0 0 0 0,0 0 0 0 0,0 0 1 0 0,1 0-1 0 0,-1 0 0 0 0,0 0 1 0 0,1 0-1 0 0,-1 0 0 0 0,1 1 1 0 0,0-3-1 0 0,3-4-614 0 0,0 1 0 0 0,1-1 0 0 0,0 1 1 0 0,8-9-1 0 0,-7 8 554 0 0,28-27-1715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36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49 8751 0 0,'-1'2'674'0'0,"-62"103"2938"0"0,34-53-1413 0 0,26-46-1490 0 0,12-1-39 0 0,-6-4-584 0 0,0-1 0 0 0,0 1-1 0 0,0-1 1 0 0,0 1 0 0 0,0-1 0 0 0,1 0-1 0 0,-1 0 1 0 0,0 0 0 0 0,0 0 0 0 0,0-1-1 0 0,0 1 1 0 0,4-2 0 0 0,4-2 244 0 0,21-10 0 0 0,-9 4-61 0 0,23-11 542 0 0,64-40-1 0 0,-98 54-663 0 0,-5 3-29 0 0,1-2-1 0 0,10-8 0 0 0,-17 13-163 0 0,0 0-1 0 0,0 0 1 0 0,0 1 0 0 0,-1-1-1 0 0,1 0 1 0 0,0 0-1 0 0,-1 0 1 0 0,1 0 0 0 0,-1 0-1 0 0,1 0 1 0 0,-1 0-1 0 0,1 0 1 0 0,0-1 0 0 0,-1 1 22 0 0,0 1 1 0 0,0-1 0 0 0,0 1-1 0 0,0-1 1 0 0,0 1-1 0 0,0-1 1 0 0,-1 0 0 0 0,1 1-1 0 0,0-1 1 0 0,0 1 0 0 0,0-1-1 0 0,0 1 1 0 0,-1-1-1 0 0,1 1 1 0 0,0-1 0 0 0,0 1-1 0 0,-1 0 1 0 0,0-2 0 0 0,-1 1-56 0 0,1-1 1 0 0,-1 1 0 0 0,0 0-1 0 0,0-1 1 0 0,0 1 0 0 0,0 0 0 0 0,-5-1-1 0 0,4 0-101 0 0,-11-5-198 0 0,-1 0-1 0 0,0 0 0 0 0,-1 2 1 0 0,1 0-1 0 0,-20-4 0 0 0,30 9 335 0 0,0 0 0 0 0,0 0 0 0 0,0 1 0 0 0,-1-1 0 0 0,1 1 0 0 0,0 1 0 0 0,0-1-1 0 0,-6 3 1 0 0,-3 2-11 0 0,-21 11 1 0 0,-58 44-56 0 0,41-25 210 0 0,18-14 32 0 0,2 2 0 0 0,-37 33 0 0 0,60-48-41 0 0,0 0 1 0 0,0 1-1 0 0,1 0 1 0 0,0 0-1 0 0,1 1 0 0 0,0 0 1 0 0,0 0-1 0 0,1 1 1 0 0,1-1-1 0 0,-8 26 1 0 0,12-33-21 0 0,0 0 1 0 0,0 0 0 0 0,1 0 0 0 0,-1 0 0 0 0,1 1 0 0 0,0-1 0 0 0,0 0-1 0 0,1 0 1 0 0,-1 1 0 0 0,1-1 0 0 0,0 0 0 0 0,0 0 0 0 0,0 0 0 0 0,0 0-1 0 0,1 0 1 0 0,0 0 0 0 0,0 0 0 0 0,3 4 0 0 0,-1-3 16 0 0,0-1 0 0 0,0 1 0 0 0,1-1-1 0 0,-1 0 1 0 0,1-1 0 0 0,0 1 0 0 0,0-1 0 0 0,0 0 0 0 0,1 0 0 0 0,-1 0 0 0 0,1-1 0 0 0,7 2 0 0 0,5 2 69 0 0,0-2 0 0 0,1 0 0 0 0,0-2 0 0 0,0 0 0 0 0,0-1 0 0 0,0 0 0 0 0,23-4 0 0 0,-4-1-22 0 0,0-3 1 0 0,59-16-1 0 0,34-22-911 0 0,-105 33-101 0 0,-2-4-46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2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0 7343 0 0,'0'0'660'0'0,"-1"1"-541"0"0,-69 46 518 0 0,20-15-122 0 0,17-11-385 0 0,-21 15 193 0 0,-50 40 928 0 0,22-18-576 0 0,65-45-660 0 0,-94 75 462 0 0,96-73-215 0 0,0 0 0 0 0,0 1 0 0 0,2 1 0 0 0,-20 29 0 0 0,22-28 24 0 0,1 1 0 0 0,1 0 0 0 0,-14 39 0 0 0,23-56-261 0 0,0-1 0 0 0,0 0 0 0 0,0 0 0 0 0,0 0 0 0 0,0 0 0 0 0,0 1 1 0 0,0-1-1 0 0,0 0 0 0 0,1 0 0 0 0,-1 0 0 0 0,0 0 0 0 0,1 0 0 0 0,-1 0 0 0 0,1 0 0 0 0,-1 1 0 0 0,1-1 0 0 0,-1 0 0 0 0,1-1 0 0 0,0 1 0 0 0,0 0 0 0 0,-1 0 0 0 0,1 0 0 0 0,0 0 0 0 0,0 0 0 0 0,0-1 0 0 0,0 1 0 0 0,0 0 0 0 0,0-1 0 0 0,1 1 0 0 0,2 2 75 0 0,0-1 1 0 0,1 0-1 0 0,-1-1 0 0 0,0 1 0 0 0,6 1 0 0 0,12 0 287 0 0,0-1 1 0 0,0-1-1 0 0,0 0 0 0 0,43-6 0 0 0,-21 1-75 0 0,24-1-7 0 0,50-2-795 0 0,-109 2-661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2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33 9759 0 0,'0'0'883'0'0,"0"-2"-727"0"0,-1 0-132 0 0,0 1 0 0 0,0-1 0 0 0,0 0 0 0 0,0 1 0 0 0,0-1 0 0 0,0 0 0 0 0,0 1 0 0 0,-1 0 0 0 0,1-1-1 0 0,0 1 1 0 0,-1 0 0 0 0,1 0 0 0 0,-1-1 0 0 0,1 1 0 0 0,-1 0 0 0 0,-3-1 0 0 0,2 1 60 0 0,-1 0 0 0 0,0 0 0 0 0,1 0 1 0 0,-1 0-1 0 0,0 1 0 0 0,0 0 0 0 0,-7 0 0 0 0,-4 1 70 0 0,0 1 1 0 0,1 1-1 0 0,-20 6 1 0 0,32-8-172 0 0,-26 9 112 0 0,0 2 0 0 0,1 1 0 0 0,0 1 0 0 0,1 1 0 0 0,-29 22 0 0 0,21-13 214 0 0,1 2-1 0 0,-31 30 1 0 0,49-40-15 0 0,1 0-1 0 0,0 0 0 0 0,1 1 1 0 0,1 1-1 0 0,-19 35 0 0 0,29-48-188 0 0,-1 1-1 0 0,1-1 0 0 0,0 1 1 0 0,1 0-1 0 0,-2 9 0 0 0,3-12-53 0 0,-1-1-1 0 0,1 0 1 0 0,0 1-1 0 0,0-1 1 0 0,1 0-1 0 0,-1 1 1 0 0,0-1 0 0 0,1 0-1 0 0,-1 1 1 0 0,1-1-1 0 0,0 0 1 0 0,0 0-1 0 0,0 1 1 0 0,0-1-1 0 0,0 0 1 0 0,2 2 0 0 0,-2-3-6 0 0,1 0 0 0 0,-1-1 0 0 0,1 1 0 0 0,-1 0 0 0 0,1-1 0 0 0,0 1 1 0 0,-1-1-1 0 0,1 1 0 0 0,0-1 0 0 0,-1 0 0 0 0,1 1 0 0 0,0-1 0 0 0,-1 0 0 0 0,3-1 1 0 0,2 2 79 0 0,2-1-28 0 0,1 0-1 0 0,-1-1 1 0 0,1 1-1 0 0,-1-2 1 0 0,1 1 0 0 0,12-5-1 0 0,49-20 206 0 0,-64 24-284 0 0,21-9-81 0 0,-1-2-1 0 0,0-1 1 0 0,-1-1-1 0 0,-1 0 1 0 0,0-2 0 0 0,24-23-1 0 0,-47 39-1 0 0,0 0 34 0 0,0 0 0 0 0,0 0 0 0 0,0 0-1 0 0,0 0 1 0 0,0 0 0 0 0,-1 1 0 0 0,2-1 0 0 0,-1 0 0 0 0,0 1 0 0 0,0-1 0 0 0,0 1 0 0 0,0-1 0 0 0,0 1 0 0 0,0-1 0 0 0,2 1 0 0 0,4 4 7 0 0,1 4-19 0 0,-6-3 43 0 0,0-1 1 0 0,0 1-1 0 0,0 0 1 0 0,-1 0-1 0 0,0 0 1 0 0,0 0-1 0 0,0 1 0 0 0,0 6 1 0 0,5 21-2502 0 0,-6-32 1315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26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28 333 9215 0 0,'0'0'3600'0'0,"-17"-4"915"0"0,16 4-4483 0 0,1-1 1 0 0,-1 1-1 0 0,0 0 1 0 0,1 0-1 0 0,-1-1 0 0 0,1 1 1 0 0,-1 0-1 0 0,1 0 1 0 0,0-1-1 0 0,-1 1 0 0 0,1 0 1 0 0,-1-1-1 0 0,1 1 1 0 0,0-1-1 0 0,-1 1 1 0 0,1-1-1 0 0,0 1 0 0 0,-1-1 1 0 0,1 1-1 0 0,0-1 1 0 0,0 1-1 0 0,-1-1 0 0 0,1 1 1 0 0,0-1-1 0 0,0 1 1 0 0,0-1-1 0 0,0 0 1 0 0,0 0-6 0 0,0-1 0 0 0,0 1 0 0 0,1 0 1 0 0,-1 0-1 0 0,0-1 0 0 0,1 1 1 0 0,0 0-1 0 0,-1 0 0 0 0,1 0 1 0 0,-1 0-1 0 0,3-2 0 0 0,2-3-4 0 0,1 0-1 0 0,-1 0 1 0 0,8-5-1 0 0,-11 10 5 0 0,30-22-104 0 0,0 1 1 0 0,55-27 0 0 0,-20 12-122 0 0,58-29-42 0 0,-66 36 163 0 0,-41 21 74 0 0,1 0 1 0 0,1 1-1 0 0,20-6 0 0 0,-36 12 6 0 0,-3 2 2 0 0,0 0-1 0 0,0 0 0 0 0,1-1 0 0 0,-1 1 1 0 0,0 0-1 0 0,0 0 0 0 0,0 0 0 0 0,1 0 0 0 0,-1 0 1 0 0,0 0-1 0 0,0 0 0 0 0,0 1 0 0 0,1-1 1 0 0,0 1-1 0 0,0-1 73 0 0,0 20 162 0 0,-1-17-219 0 0,0 0 0 0 0,-1 0-1 0 0,0 0 1 0 0,1-1 0 0 0,-1 1 0 0 0,0 0 0 0 0,-1 0 0 0 0,0 5 0 0 0,-32 101 134 0 0,28-90-199 0 0,-11 54 391 0 0,15-65-445 0 0,0 0 0 0 0,0 0 0 0 0,1 0 0 0 0,1 0 0 0 0,-1 0 1 0 0,1 0-1 0 0,2 8 0 0 0,2-4-4281 0 0,0-2-1538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1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0 5983 0 0,'0'0'464'0'0,"-1"2"-146"0"0,-24 51 4391 0 0,-8 32-2328 0 0,23-48-1912 0 0,2 1-1 0 0,-4 45 0 0 0,1-4-473 0 0,-7 8 5 0 0,-3-1 0 0 0,-4 0 0 0 0,-4-2 0 0 0,-4-2 0 0 0,-83 152 0 0 0,63-148-30 0 0,45-74 111 0 0,-1 0 0 0 0,-1 0 1 0 0,0-1-1 0 0,-18 15 0 0 0,27-25 343 0 0,2-12-320 0 0,1 0-123 0 0,1 0 1 0 0,0 0-1 0 0,0 0 0 0 0,2 0 0 0 0,-1 1 0 0 0,8-13 0 0 0,40-56-113 0 0,114-115-10 0 0,-86 107-96 0 0,-77 84 235 0 0,21-24-57 0 0,0 1 0 0 0,46-37 1 0 0,-66 60 62 0 0,1 0 0 0 0,-1 0 0 0 0,1 1 0 0 0,0 0 0 0 0,0 0 0 0 0,0 0 0 0 0,0 0 0 0 0,1 1 1 0 0,-1 0-1 0 0,0 0 0 0 0,0 1 0 0 0,1-1 0 0 0,-1 1 0 0 0,1 0 0 0 0,-1 0 0 0 0,0 1 0 0 0,1 0 1 0 0,6 2-1 0 0,-6-2 38 0 0,0 1 0 0 0,0 0 0 0 0,1 1 0 0 0,-2-1 0 0 0,1 1 0 0 0,0 1 0 0 0,0-1 0 0 0,-1 1 0 0 0,0 0 0 0 0,0 0 0 0 0,0 0 0 0 0,0 1 0 0 0,-1 0 0 0 0,7 9 0 0 0,-8-10-18 0 0,-1 1 0 0 0,0 0 0 0 0,0 0 0 0 0,0 0 0 0 0,0 0-1 0 0,-1 1 1 0 0,0-1 0 0 0,0 0 0 0 0,-1 1 0 0 0,1-1 0 0 0,-1 1 0 0 0,0-1-1 0 0,-1 0 1 0 0,1 1 0 0 0,-1-1 0 0 0,0 0 0 0 0,-3 10 0 0 0,-1-1-5 0 0,0 0 1 0 0,0-1-1 0 0,-2 1 1 0 0,0-1-1 0 0,-11 16 1 0 0,7-15-12 0 0,0 0 0 0 0,-1 0-1 0 0,-1-1 1 0 0,-19 16 0 0 0,-62 40 12 0 0,91-67-19 0 0,-19 13-24 0 0,-1-2-1 0 0,0 0 0 0 0,-1-2 1 0 0,0 0-1 0 0,-1-2 0 0 0,0 0 1 0 0,-43 8-1 0 0,65-17-28 0 0,1 1 0 0 0,-1-1 0 0 0,0 1 0 0 0,0-1 0 0 0,1 0 0 0 0,-1 0-1 0 0,0 0 1 0 0,0 0 0 0 0,1-1 0 0 0,-1 1 0 0 0,0-1 0 0 0,1 1 0 0 0,-1-1 0 0 0,-4-2 0 0 0,6 2 18 0 0,1 0 0 0 0,-1 1 0 0 0,1-1 1 0 0,-1 0-1 0 0,1 1 0 0 0,-1-1 0 0 0,1 0 0 0 0,-1 0 0 0 0,1 1 0 0 0,0-1 1 0 0,0 0-1 0 0,-1 0 0 0 0,1 0 0 0 0,0 1 0 0 0,0-1 0 0 0,0 0 1 0 0,0 0-1 0 0,0 0 0 0 0,0 0 0 0 0,0 0 0 0 0,0 1 0 0 0,0-1 0 0 0,1 0 1 0 0,-1 0-1 0 0,0 0 0 0 0,0 1 0 0 0,1-1 0 0 0,-1 0 0 0 0,0 0 1 0 0,1 0-1 0 0,14-21-708 0 0,8-1-51 0 0,-8 10 332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16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48 5527 0 0,'0'0'423'0'0,"-2"1"-278"0"0,-8 1 955 0 0,0 0-1 0 0,0 1 0 0 0,0 0 1 0 0,-10 5-1 0 0,11-3-789 0 0,-1 0 1 0 0,1 1-1 0 0,0 0 0 0 0,0 0 1 0 0,1 1-1 0 0,-14 13 0 0 0,16-13-243 0 0,0 0 0 0 0,0 0-1 0 0,1 0 1 0 0,0 1 0 0 0,1 0-1 0 0,-1 0 1 0 0,1 0 0 0 0,1 0-1 0 0,0 1 1 0 0,0-1 0 0 0,0 1 0 0 0,1 0-1 0 0,1 0 1 0 0,0 0 0 0 0,-1 13-1 0 0,2-6 332 0 0,1 0 0 0 0,0-1-1 0 0,7 27 1 0 0,-7-35-245 0 0,1 0 1 0 0,1 0-1 0 0,-1 0 1 0 0,1-1-1 0 0,1 1 1 0 0,-1-1-1 0 0,1 0 1 0 0,0 0-1 0 0,0 0 0 0 0,8 7 1 0 0,-11-11-115 0 0,1 0 1 0 0,0-1 0 0 0,0 1-1 0 0,0-1 1 0 0,0 0-1 0 0,0 1 1 0 0,0-1-1 0 0,0 0 1 0 0,1 0 0 0 0,-1-1-1 0 0,0 1 1 0 0,1 0-1 0 0,-1-1 1 0 0,0 1-1 0 0,1-1 1 0 0,2 0-1 0 0,-1 0 44 0 0,1 0-1 0 0,-1-1 1 0 0,1 0-1 0 0,-1 0 1 0 0,0 0-1 0 0,0 0 1 0 0,1-1-1 0 0,4-2 1 0 0,2-2 145 0 0,0-1 1 0 0,0 0 0 0 0,0 0-1 0 0,-1-1 1 0 0,10-10 0 0 0,-7 5-113 0 0,-1-1 0 0 0,-1 0 0 0 0,0-1 1 0 0,12-20-1 0 0,30-69-270 0 0,-31 58-477 0 0,35-74-5153 0 0,-46 97 178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1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31 6911 0 0,'23'-30'8651'0'0,"-24"43"-8446"0"0,-1-1 0 0 0,-1 1 0 0 0,0 0 1 0 0,0 0-1 0 0,-10 20 0 0 0,4-8-55 0 0,-90 338 625 0 0,5-14-555 0 0,-19-4-513 0 0,113-343-2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17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9671 0 0,'2'0'8876'0'0,"41"-9"-6590"0"0,81-27 0 0 0,27-23-930 0 0,-9 2-859 0 0,-123 51-499 0 0,112-37 25 0 0,-105 36-49 0 0,0 1-1 0 0,1 2 1 0 0,28-2-1 0 0,-51 6-90 0 0,-1-1 1 0 0,1 2-1 0 0,-1-1 0 0 0,0 0 0 0 0,7 2 1 0 0,0 4-1754 0 0,-10-5 1489 0 0,1-1-1 0 0,-1 1 1 0 0,1-1-1 0 0,-1 1 0 0 0,0 0 1 0 0,1-1-1 0 0,-1 1 0 0 0,0 0 1 0 0,1-1-1 0 0,-1 1 0 0 0,0 0 1 0 0,0 0-1 0 0,0-1 0 0 0,0 2 1 0 0,0 9-6765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8:23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5063 0 0,'0'0'390'0'0,"0"0"90"0"0,0 0 1309 0 0,0 0 606 0 0,0 0 121 0 0,0 0-242 0 0,0 0-1090 0 0,0 0-478 0 0,0 0-98 0 0,0 0-63 0 0,1 3-176 0 0,0 2-259 0 0,0 0-1 0 0,0 1 0 0 0,-1-1 1 0 0,1 1-1 0 0,-1 0 1 0 0,-1-1-1 0 0,1 1 0 0 0,-1-1 1 0 0,0 1-1 0 0,0-1 1 0 0,0 0-1 0 0,-1 1 1 0 0,-3 8-1 0 0,-5 7 309 0 0,-1 0 1 0 0,-14 19 0 0 0,0 1-1 0 0,-89 175 144 0 0,95-182-688 0 0,13-23-109 0 0,-1 0 0 0 0,2 1 0 0 0,-1-1 0 0 0,-5 23 0 0 0,4-14-283 0 0,0 0-810 0 0,5-7-5147 0 0,2-13 1097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5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64 5583 0 0,'0'0'1763'0'0,"11"-5"1034"0"0,-6 2-2172 0 0,0 1-1 0 0,1-1 1 0 0,0 1 0 0 0,-1 0-1 0 0,7-1 1 0 0,-7 2-298 0 0,1-1 0 0 0,-1 0 1 0 0,0 0-1 0 0,1 0 0 0 0,-1 0 1 0 0,7-6 1422 0 0,-21 17-1660 0 0,-55 55-177 0 0,-55 72 0 0 0,99-113 40 0 0,12-14 18 0 0,0 0 1 0 0,0 0-1 0 0,1 1 1 0 0,0 0 0 0 0,-10 19-1 0 0,16-26 29 0 0,0-3 0 0 0,1 1 0 0 0,-1 0 0 0 0,1 0 0 0 0,0 0 0 0 0,0 0 0 0 0,-1-1 0 0 0,1 1 0 0 0,0 0 0 0 0,0 0 0 0 0,0 0 0 0 0,0 0 0 0 0,0 0 0 0 0,0 0 0 0 0,0 0 0 0 0,0 0 0 0 0,1 1 0 0 0,-1 1 23 0 0,0 0 0 0 0,0 0 0 0 0,0 0 0 0 0,1 0 0 0 0,-1 0 0 0 0,1 0 0 0 0,0 0 0 0 0,0 0 0 0 0,0 0 0 0 0,1 0 0 0 0,-1-1 0 0 0,1 1 0 0 0,-1 0 0 0 0,1-1 0 0 0,3 4 0 0 0,-2-3 59 0 0,0 0 0 0 0,0 0-1 0 0,1-1 1 0 0,-1 1-1 0 0,1-1 1 0 0,0 0 0 0 0,0 0-1 0 0,0 0 1 0 0,8 3-1 0 0,-3-3 43 0 0,0 0 0 0 0,0 0 0 0 0,1-1 0 0 0,-1 0 0 0 0,0-1 0 0 0,1 0 0 0 0,-1 0 0 0 0,0-1 0 0 0,15-3 0 0 0,0-1-97 0 0,-1-2 0 0 0,0 0-1 0 0,0-1 1 0 0,-1-2 0 0 0,0 0-1 0 0,-1-1 1 0 0,0-1 0 0 0,27-21-1 0 0,63-66 176 0 0,-57 50-118 0 0,-47 43-67 0 0,-1 1 0 0 0,0-1 1 0 0,-1-1-1 0 0,0 1 0 0 0,0-1 1 0 0,0 1-1 0 0,5-12 0 0 0,-10 18-23 0 0,1-1 0 0 0,-1 0 0 0 0,1 0 0 0 0,-1 0 0 0 0,1 0 0 0 0,-1 0 0 0 0,0 0 0 0 0,1 1 0 0 0,-1-1 0 0 0,0 0 0 0 0,0 0 0 0 0,0 0 0 0 0,0 0 0 0 0,0 0 0 0 0,0 0 1 0 0,0 0-1 0 0,0 0 0 0 0,0 0 0 0 0,0 0 0 0 0,0 0 0 0 0,-1 0 0 0 0,1 0 0 0 0,0 0 0 0 0,-1 0 0 0 0,1 1 0 0 0,-1-1 0 0 0,1 0 0 0 0,-1 0 0 0 0,1 0 0 0 0,-1 1 0 0 0,0-1 0 0 0,1 0 0 0 0,-1 1 0 0 0,-1-2 0 0 0,-1 1-31 0 0,1-1 0 0 0,-1 1 0 0 0,1 1 1 0 0,-1-1-1 0 0,0 0 0 0 0,1 0 0 0 0,-1 1 0 0 0,-3-1 0 0 0,3 1-7 0 0,-25-2-341 0 0,0 1 0 0 0,0 1 0 0 0,-37 5 0 0 0,29-1-120 0 0,-39-3-1 0 0,65 0 279 0 0,0-1 0 0 0,-15 4-1 0 0,19-3 49 0 0,1 0-1 0 0,0 0 1 0 0,0 0-1 0 0,-1-1 1 0 0,1 1-1 0 0,-1-2 1 0 0,1 1-1 0 0,0 0 0 0 0,-1-1 1 0 0,1 0-1 0 0,0 0 1 0 0,-8-3-1 0 0,11 3 121 0 0,0 0 0 0 0,1-1 0 0 0,-1 1 0 0 0,0 0 0 0 0,1 0 0 0 0,-1-1 0 0 0,1 1 0 0 0,0-1 0 0 0,0 0-1 0 0,-1 1 1 0 0,1-1 0 0 0,0 0 0 0 0,0 1 0 0 0,0-1 0 0 0,1 0 0 0 0,-2-4 0 0 0,0-1-199 0 0,0-1 0 0 0,0-15 0 0 0,0 9-438 0 0,2 7-302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56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441 727 1839 0 0,'1'2'4284'0'0,"-1"-2"-4040"0"0,0 1-1 0 0,1-1 0 0 0,-1 1 0 0 0,1-1 0 0 0,-1 1 0 0 0,0-1 0 0 0,1 0 1 0 0,-1 1-1 0 0,1-1 0 0 0,-1 0 0 0 0,1 1 0 0 0,-1-1 0 0 0,1 0 0 0 0,0 1 1 0 0,-1-1-1 0 0,1 0 0 0 0,-1 0 0 0 0,1 0 0 0 0,-1 0 0 0 0,1 0 0 0 0,1 1 1 0 0,-1-2-12 0 0,1 1 0 0 0,-1 0 1 0 0,1 0-1 0 0,-1-1 1 0 0,1 1-1 0 0,-1-1 0 0 0,1 1 1 0 0,-1-1-1 0 0,2-1 1 0 0,3-1 43 0 0,-1 0 0 0 0,0-1 0 0 0,0 0 1 0 0,-1 0-1 0 0,1 0 0 0 0,-1-1 0 0 0,0 1 1 0 0,0-1-1 0 0,0 0 0 0 0,-1 0 0 0 0,4-6 1 0 0,2-9 182 0 0,14-37 1 0 0,-4 9-185 0 0,60-139-116 0 0,-65 147-615 0 0,-2 0 0 0 0,14-75 0 0 0,-23 95 97 0 0,0-30-1 0 0,-3 43 249 0 0,0-1 0 0 0,-1 1-1 0 0,0 0 1 0 0,0 0-1 0 0,-1 1 1 0 0,0-1 0 0 0,-4-12-1 0 0,5 17 83 0 0,0 1 0 0 0,0-1 0 0 0,0 0-1 0 0,0 1 1 0 0,0-1 0 0 0,0 1 0 0 0,-1-1-1 0 0,1 1 1 0 0,-1 0 0 0 0,1-1 0 0 0,-1 1-1 0 0,1 0 1 0 0,-1 0 0 0 0,1 0 0 0 0,-1 0-1 0 0,0 0 1 0 0,-2 0 0 0 0,1 0 9 0 0,0 0-1 0 0,0 1 1 0 0,-1-1 0 0 0,1 1 0 0 0,0 0-1 0 0,0 0 1 0 0,-1 0 0 0 0,1 0 0 0 0,-5 1-1 0 0,1 1 20 0 0,1 0-1 0 0,-1 0 1 0 0,1 0-1 0 0,-1 1 1 0 0,1 0-1 0 0,0 0 1 0 0,0 0-1 0 0,0 1 1 0 0,-6 5-1 0 0,4-2 0 0 0,0 2 0 0 0,1-1 0 0 0,0 1 0 0 0,0 0 0 0 0,1 0 0 0 0,0 1 0 0 0,0 0-1 0 0,1 0 1 0 0,1 1 0 0 0,0-1 0 0 0,-5 18 0 0 0,0 11-11 0 0,3 0 0 0 0,-3 40 0 0 0,0-2 5 0 0,0-29-278 0 0,-1-1 1 0 0,-3 0-1 0 0,-24 56 0 0 0,-67 128-957 0 0,67-161 1123 0 0,-17 40 249 0 0,5 6 381 0 0,-54 122 241 0 0,61-142-655 0 0,68-123-1200 0 0,-17 13-3404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57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9215 0 0,'0'0'831'0'0,"3"-9"482"0"0,-1 6-939 0 0,1 0 0 0 0,0 0 0 0 0,-1 1 0 0 0,1-1 0 0 0,0 0 0 0 0,0 1 0 0 0,0 0 0 0 0,1 0 0 0 0,-1 0 0 0 0,0 0 0 0 0,1 0 0 0 0,-1 1 0 0 0,1-1 0 0 0,5 0 0 0 0,9-3 208 0 0,32-4 1 0 0,-38 7-110 0 0,427-83 1818 0 0,-375 66-3176 0 0,-23 3-4899 0 0,-16 5-342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5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24 11167 0 0,'0'0'1016'0'0,"1"-1"-836"0"0,1-4-49 0 0,-1 4 440 0 0,0 0-313 0 0,0-1-1 0 0,0 1 1 0 0,0 0 0 0 0,1-1 0 0 0,-1 1 0 0 0,1 0 0 0 0,-1 0 0 0 0,1 0 0 0 0,-1 0 0 0 0,1 0 0 0 0,0 0 0 0 0,0 1 0 0 0,-1-1-1 0 0,1 0 1 0 0,2 0 0 0 0,-2 2-244 0 0,-1 0 0 0 0,1 0-1 0 0,0 0 1 0 0,-1 1 0 0 0,1-1 0 0 0,-1 0-1 0 0,0 1 1 0 0,1-1 0 0 0,-1 0-1 0 0,0 1 1 0 0,0 0 0 0 0,0-1 0 0 0,0 1-1 0 0,0 0 1 0 0,0-1 0 0 0,0 4-1 0 0,0-1-8 0 0,0 1 0 0 0,0-1 0 0 0,0 1-1 0 0,-1-1 1 0 0,1 1 0 0 0,-2 7 0 0 0,-1 5 12 0 0,-1 1 1 0 0,-9 28-1 0 0,11-42 4 0 0,-16 51 10 0 0,-4-1 0 0 0,-1 0-1 0 0,-33 55 1 0 0,-100 144 171 0 0,27-47-57 0 0,93-144-114 0 0,-37 93 0 0 0,40-57-481 0 0,0 1-393 0 0,28-92 64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5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75 3679 0 0,'0'0'167'0'0,"-1"0"-7"0"0,-17 0 10181 0 0,20 0-9907 0 0,21 2 274 0 0,-1-1 1 0 0,1-1 0 0 0,27-4-1 0 0,70-14 1576 0 0,-41 5-1128 0 0,-15 3-402 0 0,123-14 332 0 0,-168 22-1394 0 0,14 0 44 0 0,-12-1-6112 0 0,-10 1-484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5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198 141 4143 0 0,'0'0'10158'0'0,"1"-1"-8888"0"0,142-41 2771 0 0,-84 23-3651 0 0,-48 16-354 0 0,-7 2-27 0 0,0-1 1 0 0,1 1-1 0 0,-1-1 0 0 0,0 0 0 0 0,0 0 0 0 0,0 0 0 0 0,0 0 1 0 0,0-1-1 0 0,-1 1 0 0 0,5-5 0 0 0,-7 6-20 0 0,0 1 0 0 0,0-1 0 0 0,0 1 0 0 0,-1-1-1 0 0,1 0 1 0 0,0 1 0 0 0,-1-1 0 0 0,1 0 0 0 0,0 0 0 0 0,-1 0-1 0 0,1 1 1 0 0,-1-1 0 0 0,1 0 0 0 0,-1 0 0 0 0,0 0 0 0 0,1 0-1 0 0,-1 0 1 0 0,0 0 0 0 0,1 0 0 0 0,-1 0 0 0 0,0 0 0 0 0,0 0-1 0 0,0 0 1 0 0,0 0 0 0 0,0 0 0 0 0,0 0 0 0 0,0 0 0 0 0,-1 0-1 0 0,1 0 1 0 0,0 0 0 0 0,0 0 0 0 0,-1 0 0 0 0,0-2-1 0 0,0 2-29 0 0,0 0 0 0 0,0-1-1 0 0,0 1 1 0 0,-1 0 0 0 0,1 0-1 0 0,0 0 1 0 0,-1 0 0 0 0,1 0-1 0 0,-1 0 1 0 0,1 0 0 0 0,-1 0-1 0 0,1 0 1 0 0,-4 0 0 0 0,0 0-34 0 0,0 0 1 0 0,0 1 0 0 0,0 0 0 0 0,0 0 0 0 0,0 0 0 0 0,0 0 0 0 0,0 1 0 0 0,0 0 0 0 0,0 0 0 0 0,0 1 0 0 0,0-1 0 0 0,-5 3 0 0 0,-9 5-143 0 0,-29 17 0 0 0,35-18 131 0 0,-17 12 83 0 0,0 1 1 0 0,2 2-1 0 0,1 0 0 0 0,0 2 1 0 0,-25 32-1 0 0,35-38 102 0 0,1 2-1 0 0,-15 24 1 0 0,25-36-12 0 0,1 1-1 0 0,0 1 1 0 0,0-1 0 0 0,1 1-1 0 0,0-1 1 0 0,1 1 0 0 0,-2 15-1 0 0,4-23-58 0 0,1 1 0 0 0,-1-1 0 0 0,1 0 0 0 0,0 0 0 0 0,1 0 0 0 0,-1 1-1 0 0,0-1 1 0 0,1 0 0 0 0,0 0 0 0 0,0 0 0 0 0,0 0 0 0 0,0 0 0 0 0,0 0 0 0 0,0 0 0 0 0,1 0 0 0 0,0 0-1 0 0,2 3 1 0 0,-1-3 23 0 0,0 0 0 0 0,0 0 0 0 0,0 0 0 0 0,0-1 0 0 0,1 1-1 0 0,-1-1 1 0 0,1 0 0 0 0,0 0 0 0 0,0 0 0 0 0,0-1 0 0 0,7 3 0 0 0,1-1-181 0 0,1-1 1 0 0,-1-1-1 0 0,1 1 1 0 0,0-2 0 0 0,0 0-1 0 0,-1 0 1 0 0,24-5 0 0 0,-11 0-4438 0 0,-2-2-1528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58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43 357 4607 0 0,'0'0'208'0'0,"-1"2"-9"0"0,-6 9-1351 0 0,0 1 3791 0 0,-9 13 6072 0 0,5-9-4685 0 0,11-18-3833 0 0,2-5-110 0 0,0 0 0 0 0,0 1-1 0 0,0-1 1 0 0,1 1 0 0 0,0-1 0 0 0,7-9-1 0 0,28-38-16 0 0,-25 38-39 0 0,13-18-44 0 0,2 2 0 0 0,1 0 0 0 0,37-30 0 0 0,-41 42-27 0 0,1 1 1 0 0,0 0-1 0 0,1 2 0 0 0,53-24 1 0 0,-69 37 112 0 0,-1 0 0 0 0,20-4 0 0 0,-27 7-30 0 0,0 0 0 0 0,0 1 0 0 0,0 0 0 0 0,1-1 0 0 0,-1 1-1 0 0,0 0 1 0 0,0 1 0 0 0,0-1 0 0 0,0 0 0 0 0,0 1 0 0 0,0 0 0 0 0,0 0-1 0 0,0-1 1 0 0,3 3 0 0 0,-5-2-23 0 0,-1-1 0 0 0,1 1 1 0 0,-1-1-1 0 0,1 1 0 0 0,-1 0 0 0 0,0-1 0 0 0,1 1 0 0 0,-1-1 0 0 0,0 1 0 0 0,0 0 0 0 0,1-1 1 0 0,-1 1-1 0 0,0 0 0 0 0,0-1 0 0 0,0 1 0 0 0,0 0 0 0 0,0-1 0 0 0,0 2 0 0 0,0 1 26 0 0,1 4-17 0 0,0 1 1 0 0,-1 0-1 0 0,0 0 0 0 0,0 0 0 0 0,-4 16 0 0 0,-12 40-11 0 0,9-38-15 0 0,-3 11 1 0 0,-18 86 0 0 0,25-108 0 0 0,2-1 0 0 0,0 1 0 0 0,1-1 0 0 0,0 1 0 0 0,1-1 0 0 0,5 24 0 0 0,-4-29-16 0 0,-1-7-62 0 0,0 0-12 0 0,7 6-1136 0 0,-1-2-52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1:59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48 6447 0 0,'0'-1'499'0'0,"3"-6"-32"0"0,-1 0-1 0 0,1 1 1 0 0,0-1 0 0 0,9-12 2587 0 0,-13 19-3019 0 0,-1 0 1 0 0,1 0-1 0 0,0 1 0 0 0,0-1 0 0 0,-1 1 0 0 0,1-1 1 0 0,0 1-1 0 0,0-1 0 0 0,0 1 0 0 0,0 0 0 0 0,0 0 0 0 0,0-1 1 0 0,0 1-1 0 0,0 0 0 0 0,0 0 0 0 0,0 0 0 0 0,0 1 0 0 0,-14 20 132 0 0,14-21-147 0 0,-21 42 208 0 0,2 0 0 0 0,-20 63-1 0 0,-20 46-51 0 0,-145 252 281 0 0,59-88-326 0 0,80-171-191 0 0,41-94 8 0 0,25-50 423 0 0,0-2-127 0 0,6-25-9 0 0,2 1 1 0 0,20-49 0 0 0,33-44 331 0 0,-36 74-571 0 0,3 0 0 0 0,37-45 0 0 0,-54 77-15 0 0,0 1 0 0 0,1 0 0 0 0,1 0 0 0 0,-1 1-1 0 0,2 1 1 0 0,-1 0 0 0 0,1 1 0 0 0,23-10 0 0 0,-28 14 9 0 0,0 1 0 0 0,0 0 0 0 0,0 0 0 0 0,0 1 0 0 0,0 0 0 0 0,1 0 0 0 0,-1 1 0 0 0,1 0 0 0 0,-1 1 0 0 0,1 0 0 0 0,-1 1 0 0 0,1 0 0 0 0,-1 0 0 0 0,1 1 0 0 0,14 5 0 0 0,-17-4 47 0 0,0 1-1 0 0,-1-1 1 0 0,0 1-1 0 0,0 1 1 0 0,0-1-1 0 0,-1 1 0 0 0,1 0 1 0 0,-1 0-1 0 0,0 0 1 0 0,0 1-1 0 0,-1 0 1 0 0,0 0-1 0 0,0 0 1 0 0,0 0-1 0 0,4 11 1 0 0,-5-9 30 0 0,0 0 1 0 0,0 1-1 0 0,0 0 1 0 0,-1 0 0 0 0,0-1-1 0 0,-1 1 1 0 0,0 0 0 0 0,-1 0-1 0 0,1 0 1 0 0,-2 0 0 0 0,1 1-1 0 0,-3 9 1 0 0,0-8 10 0 0,0-1-1 0 0,-1 0 1 0 0,0-1 0 0 0,0 1-1 0 0,-1-1 1 0 0,-1 1 0 0 0,1-1-1 0 0,-1-1 1 0 0,-1 1 0 0 0,0-1-1 0 0,-10 10 1 0 0,2-5 101 0 0,1-1 0 0 0,-2 0 0 0 0,0-1-1 0 0,0-1 1 0 0,-24 12 0 0 0,25-16-153 0 0,-1-1-1 0 0,0 0 0 0 0,0-1 1 0 0,0 0-1 0 0,-1-2 0 0 0,1 0 1 0 0,-1 0-1 0 0,-22-2 0 0 0,33 0-50 0 0,0-1-1 0 0,-1 0 0 0 0,1 0 0 0 0,0 0 1 0 0,0-1-1 0 0,0 0 0 0 0,0 0 1 0 0,0 0-1 0 0,1-1 0 0 0,-1 1 0 0 0,-7-6 1 0 0,11 6-90 0 0,0 0 0 0 0,0 0 0 0 0,0 0 0 0 0,0 0 1 0 0,0 0-1 0 0,0 0 0 0 0,0 0 0 0 0,1-1 0 0 0,-1 1 0 0 0,1-1 1 0 0,0 1-1 0 0,0-1 0 0 0,0 0 0 0 0,0 1 0 0 0,0-1 0 0 0,1 0 1 0 0,-1 0-1 0 0,1 0 0 0 0,-1 1 0 0 0,1-1 0 0 0,0 0 0 0 0,0 0 0 0 0,1 0 1 0 0,-1 0-1 0 0,0 1 0 0 0,1-1 0 0 0,1-4 0 0 0,4-13-1089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00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171 138 10367 0 0,'2'0'472'0'0,"37"5"288"0"0,-35-4-418 0 0,0 0 0 0 0,0 1-1 0 0,0 0 1 0 0,-1-1 0 0 0,1 1-1 0 0,-1 1 1 0 0,6 3 0 0 0,-7-5-160 0 0,28 26 1995 0 0,-24-20-1670 0 0,1-1 1 0 0,-1 0-1 0 0,11 6 1 0 0,-14-11-412 0 0,-1 1 0 0 0,1-1 0 0 0,0 0 0 0 0,-1 0 0 0 0,1-1 0 0 0,0 1 0 0 0,-1-1 0 0 0,1 1 0 0 0,0-1-1 0 0,0 0 1 0 0,0 0 0 0 0,0 0 0 0 0,-1 0 0 0 0,1 0 0 0 0,0-1 0 0 0,0 1 0 0 0,4-3 0 0 0,-1 1 2 0 0,1-1 0 0 0,0 0 0 0 0,-1 0 0 0 0,0 0 0 0 0,9-8 0 0 0,-6 5-119 0 0,-1-1 0 0 0,1 0 0 0 0,-1-1 0 0 0,-1 1 0 0 0,0-2 0 0 0,0 1 0 0 0,0-1 1 0 0,5-10-1 0 0,-10 16-95 0 0,-1 0 0 0 0,1-1 0 0 0,-1 1 0 0 0,0 0 0 0 0,0 0-1 0 0,0-1 1 0 0,0 1 0 0 0,0 0 0 0 0,-1-1 0 0 0,0 1 0 0 0,1-1 0 0 0,-1 1 0 0 0,-1 0 0 0 0,1-1 0 0 0,0 1 0 0 0,-1-1 0 0 0,0 1 0 0 0,0 0 0 0 0,0-1 0 0 0,0 1 0 0 0,0 0 0 0 0,0 0 0 0 0,-1 0 0 0 0,0 0-1 0 0,0 0 1 0 0,0 0 0 0 0,0 0 0 0 0,0 1 0 0 0,-4-4 0 0 0,4 4 27 0 0,0 0-1 0 0,-1 0 1 0 0,1 0-1 0 0,-1 0 1 0 0,1 1-1 0 0,-1 0 1 0 0,0-1-1 0 0,1 1 1 0 0,-1 0-1 0 0,0 0 0 0 0,0 0 1 0 0,0 1-1 0 0,0-1 1 0 0,0 1-1 0 0,0 0 1 0 0,0 0-1 0 0,0 0 1 0 0,0 0-1 0 0,0 0 1 0 0,0 0-1 0 0,-5 2 1 0 0,-4 1-35 0 0,0 1 1 0 0,0 1-1 0 0,-21 10 0 0 0,15-7 116 0 0,-23 12 3 0 0,0 1-1 0 0,-50 34 1 0 0,76-44 67 0 0,1-1 1 0 0,1 2-1 0 0,0 0 0 0 0,0 0 1 0 0,1 1-1 0 0,1 1 1 0 0,0 0-1 0 0,1 0 1 0 0,-10 19-1 0 0,17-26 44 0 0,0 0 1 0 0,0 0-1 0 0,1 1 0 0 0,0-1 0 0 0,1 0 0 0 0,-1 1 1 0 0,2-1-1 0 0,-1 1 0 0 0,1-1 0 0 0,0 1 0 0 0,0 0 1 0 0,1-1-1 0 0,0 1 0 0 0,0-1 0 0 0,1 0 0 0 0,0 1 1 0 0,0-1-1 0 0,1 0 0 0 0,0 0 0 0 0,0 0 0 0 0,1-1 1 0 0,0 1-1 0 0,0-1 0 0 0,0 0 0 0 0,1 0 0 0 0,0 0 1 0 0,0 0-1 0 0,0-1 0 0 0,1 0 0 0 0,0 0 0 0 0,0-1 0 0 0,0 1 1 0 0,11 4-1 0 0,-4-2-137 0 0,1-2 0 0 0,0 0 1 0 0,0-1-1 0 0,0 0 0 0 0,0-1 0 0 0,1-1 1 0 0,0 0-1 0 0,-1-1 0 0 0,1 0 0 0 0,0-1 1 0 0,-1-1-1 0 0,1 0 0 0 0,0-1 0 0 0,-1-1 1 0 0,0 0-1 0 0,26-10 0 0 0,-16 3-6641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18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193 187 3223 0 0,'-1'1'240'0'0,"-19"20"401"0"0,8-7 3660 0 0,11-13-3787 0 0,-4 8 6973 0 0,10-3-7200 0 0,1-1 0 0 0,0 1 0 0 0,1-1-1 0 0,0 0 1 0 0,-1-1 0 0 0,1 0 0 0 0,1 0 0 0 0,-1 0 0 0 0,9 2 0 0 0,13 4 291 0 0,32 7 0 0 0,-55-16-556 0 0,0 0 0 0 0,0-1 0 0 0,0 1 0 0 0,0-1-1 0 0,0-1 1 0 0,0 1 0 0 0,0-1 0 0 0,0 0 0 0 0,0 0 0 0 0,8-4-1 0 0,-2 1 13 0 0,0-1-1 0 0,0 0 0 0 0,21-14 1 0 0,-11 4-44 0 0,-2 0 0 0 0,0-2 0 0 0,-1 0 1 0 0,-1-1-1 0 0,-1-1 0 0 0,22-30 1 0 0,-35 43-149 0 0,0 0 1 0 0,0 0 0 0 0,-1 0 0 0 0,0 0-1 0 0,-1 0 1 0 0,1 0 0 0 0,-1-1 0 0 0,0 1 0 0 0,-1-1-1 0 0,0 0 1 0 0,1-8 0 0 0,-2 14 112 0 0,0-1 1 0 0,-1 1 0 0 0,1 0-1 0 0,0 0 1 0 0,-1 0-1 0 0,1-1 1 0 0,-1 1 0 0 0,0 0-1 0 0,1 0 1 0 0,-1 0-1 0 0,0 0 1 0 0,1 0 0 0 0,-1 0-1 0 0,0 0 1 0 0,0 0-1 0 0,0 0 1 0 0,0 0-1 0 0,0 1 1 0 0,-2-2 0 0 0,0 0 18 0 0,0 0 1 0 0,0 1-1 0 0,0-1 1 0 0,0 1-1 0 0,0 0 1 0 0,-3-1-1 0 0,-3 1-15 0 0,0 0-1 0 0,0 1 0 0 0,0 0 0 0 0,0 1 1 0 0,0-1-1 0 0,-9 4 0 0 0,-18 0 2 0 0,-49 0-20 0 0,80-4 56 0 0,-1 2 0 0 0,1-1 0 0 0,0 1 0 0 0,0 0 0 0 0,0 0 0 0 0,0 0 0 0 0,0 0 0 0 0,-4 4 0 0 0,-35 26-32 0 0,-35 26 41 0 0,-22 18 17 0 0,79-57-10 0 0,0 0 1 0 0,-23 28-1 0 0,39-39 49 0 0,0 0-1 0 0,1 0 1 0 0,0 0-1 0 0,0 1 1 0 0,1 0-1 0 0,0 0 0 0 0,0 0 1 0 0,1 0-1 0 0,0 1 1 0 0,1-1-1 0 0,-2 12 1 0 0,3-15 9 0 0,1-1 0 0 0,-1 1 0 0 0,1-1 1 0 0,1 1-1 0 0,-1 0 0 0 0,1-1 0 0 0,0 1 0 0 0,0-1 1 0 0,0 1-1 0 0,1-1 0 0 0,0 0 0 0 0,0 0 1 0 0,0 1-1 0 0,1-1 0 0 0,0-1 0 0 0,0 1 0 0 0,0 0 1 0 0,1-1-1 0 0,-1 0 0 0 0,7 7 0 0 0,-3-6 37 0 0,1 1 0 0 0,-1-1 0 0 0,1 0 0 0 0,0-1 0 0 0,0 0 1 0 0,0 0-1 0 0,1-1 0 0 0,-1 0 0 0 0,1 0 0 0 0,0-1 0 0 0,0 0 0 0 0,0-1 0 0 0,0 0 0 0 0,13 0 0 0 0,11-2 126 0 0,-1-1 1 0 0,55-12-1 0 0,-30 4-43 0 0,-11 2-107 0 0,66-20-1 0 0,-100 24-431 0 0,0-1-1 0 0,-1-1 1 0 0,0 0-1 0 0,0 0 1 0 0,12-10-1 0 0,-21 15-103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8:2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35 224 13823 0 0,'0'0'315'0'0,"0"0"45"0"0,0 0 21 0 0,0 0-49 0 0,-2-1-220 0 0,-1 0 344 0 0,0-1 0 0 0,0 1 1 0 0,0 0-1 0 0,-1 0 0 0 0,1 0 0 0 0,-5-1 0 0 0,4 2-157 0 0,3-1 213 0 0,1 1 0 0 0,0 0 0 0 0,0 0 0 0 0,0 0-69 0 0,0 0-222 0 0,0 0 166 0 0,2 1 101 0 0,14 3-183 0 0,0-1-1 0 0,0-1 1 0 0,25 1 0 0 0,53-4-501 0 0,-64 0 290 0 0,378-35 483 0 0,-161-9 124 0 0,-71 11-627 0 0,51-13 106 0 0,-187 38-144 0 0,34-9 50 0 0,74-14 352 0 0,-135 30-407 0 0,-11 2-10 0 0,-2 2-124 0 0,-1 1 50 0 0,1 0-1 0 0,-1 0 0 0 0,0 0 0 0 0,0-1 1 0 0,0 1-1 0 0,0 0 0 0 0,-1-1 0 0 0,1 1 1 0 0,-1-1-1 0 0,0 1 0 0 0,1-1 1 0 0,-1 0-1 0 0,-3 3 0 0 0,-2 1-546 0 0,0 0 0 0 0,-1 0-1 0 0,-8 6 1 0 0,-8 2-848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1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34 11775 0 0,'3'-33'4788'0'0,"-8"48"-4397"0"0,-28 98 102 0 0,-42 116-29 0 0,-72 104 48 0 0,131-296-400 0 0,-92 250 398 0 0,101-260-976 0 0,7-25-608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1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52 178 9215 0 0,'0'0'1159'0'0,"0"2"-50"0"0,1 1-782 0 0,0 0 0 0 0,1 0 0 0 0,-1 0 0 0 0,1 0 0 0 0,-1-1 0 0 0,1 1 0 0 0,0 0 0 0 0,0-1 0 0 0,0 0 0 0 0,0 1-1 0 0,0-1 1 0 0,1 0 0 0 0,-1 0 0 0 0,0 0 0 0 0,1 0 0 0 0,3 1 0 0 0,0 0-145 0 0,0-1 0 0 0,-1 0 1 0 0,1 0-1 0 0,0-1 0 0 0,0 0 0 0 0,0 0 0 0 0,0 0 0 0 0,7 0 1 0 0,11-1 226 0 0,1-1 0 0 0,-1-2 1 0 0,0 0-1 0 0,32-8 0 0 0,-22 2-186 0 0,0-2-1 0 0,43-20 0 0 0,-67 26-287 0 0,-1 0 1 0 0,1 0 0 0 0,-1-1-1 0 0,-1 0 1 0 0,12-10 0 0 0,-17 14-60 0 0,-1-1 1 0 0,1 1-1 0 0,-1-1 0 0 0,1 0 1 0 0,-1 0-1 0 0,0 0 0 0 0,0 0 1 0 0,0 0-1 0 0,-1-1 1 0 0,1 1-1 0 0,-1-1 0 0 0,0 1 1 0 0,0-1-1 0 0,0 1 1 0 0,0-1-1 0 0,-1 0 0 0 0,1 1 1 0 0,-1-7-1 0 0,0 8-38 0 0,0-1 0 0 0,0 0 0 0 0,-1 0 0 0 0,1 1 0 0 0,-1-1 0 0 0,0 0-1 0 0,0 1 1 0 0,0-1 0 0 0,0 1 0 0 0,0-1 0 0 0,0 1 0 0 0,-1 0 0 0 0,1-1 0 0 0,-1 1 0 0 0,0 0 0 0 0,1 0-1 0 0,-1 0 1 0 0,-4-3 0 0 0,4 4 46 0 0,0 0 0 0 0,0-1-1 0 0,-1 1 1 0 0,1 1 0 0 0,-1-1-1 0 0,1 0 1 0 0,-1 1 0 0 0,1-1-1 0 0,-1 1 1 0 0,1-1 0 0 0,-1 1-1 0 0,1 0 1 0 0,-1 0 0 0 0,1 1 0 0 0,-1-1-1 0 0,1 0 1 0 0,-1 1 0 0 0,1-1-1 0 0,-1 1 1 0 0,-2 1 0 0 0,-131 57-876 0 0,94-38 862 0 0,25-13 426 0 0,1 1 0 0 0,0 0-1 0 0,1 2 1 0 0,1-1 0 0 0,-1 2 0 0 0,-22 23-1 0 0,20-15 178 0 0,0 1-1 0 0,2 0 0 0 0,0 1 1 0 0,-13 26-1 0 0,26-44-387 0 0,-36 73 814 0 0,33-65-841 0 0,1 0 0 0 0,0 0 0 0 0,0 1 1 0 0,-2 20-1 0 0,6-32-49 0 0,-1 1-1 0 0,1 0 1 0 0,0-1 0 0 0,0 1-1 0 0,0 0 1 0 0,0 0 0 0 0,0-1-1 0 0,1 1 1 0 0,-1 0 0 0 0,0-1-1 0 0,1 1 1 0 0,-1 0 0 0 0,1-1 0 0 0,0 1-1 0 0,-1-1 1 0 0,1 1 0 0 0,0-1-1 0 0,0 1 1 0 0,0-1 0 0 0,0 0-1 0 0,0 1 1 0 0,1-1 0 0 0,-1 0-1 0 0,0 0 1 0 0,0 0 0 0 0,1 0-1 0 0,-1 0 1 0 0,1 0 0 0 0,-1 0 0 0 0,1 0-1 0 0,-1 0 1 0 0,1-1 0 0 0,0 1-1 0 0,-1-1 1 0 0,1 1 0 0 0,0-1-1 0 0,-1 0 1 0 0,1 0 0 0 0,1 1-1 0 0,7-1-170 0 0,-1 0 0 0 0,1 0 0 0 0,-1-1 0 0 0,1 0 0 0 0,16-4 0 0 0,1-3-3989 0 0,2-2-1412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1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22 225 10999 0 0,'0'0'994'0'0,"0"2"-816"0"0,-1 7 616 0 0,0 0 0 0 0,-1 0 0 0 0,0 0 0 0 0,-5 17 0 0 0,-2 3 582 0 0,10-32-1365 0 0,-1 0 0 0 0,0 0 0 0 0,1 0 0 0 0,0 0 0 0 0,0 0 0 0 0,0 0 0 0 0,0 0 0 0 0,0 0 0 0 0,0 0 0 0 0,1 1 0 0 0,0-1 0 0 0,2-3 0 0 0,-2 2 0 0 0,11-17-74 0 0,1 1 0 0 0,1 1-1 0 0,27-29 1 0 0,-33 39 90 0 0,1 0 1 0 0,0 1-1 0 0,0 0 1 0 0,0 1-1 0 0,1 0 0 0 0,0 1 1 0 0,0 0-1 0 0,21-8 1 0 0,-25 13 134 0 0,-1-1 0 0 0,0 1 0 0 0,0 1 0 0 0,1-1 0 0 0,-1 1 0 0 0,0 0 0 0 0,0 1 0 0 0,1-1 0 0 0,-1 1 0 0 0,0 0 0 0 0,0 1 0 0 0,0-1 0 0 0,11 6 0 0 0,-14-6-133 0 0,-1 0 0 0 0,1 0 0 0 0,-1 0 0 0 0,0 1 0 0 0,1-1 0 0 0,-1 1 0 0 0,0 0 0 0 0,0-1 0 0 0,0 1 0 0 0,0 0 0 0 0,0 0 0 0 0,0 1 0 0 0,-1-1 0 0 0,1 0 0 0 0,-1 0 0 0 0,1 1 0 0 0,-1-1 0 0 0,0 1 0 0 0,0-1 0 0 0,0 1 0 0 0,0 0 0 0 0,-1-1 0 0 0,1 1 0 0 0,-1 0 0 0 0,1-1 0 0 0,-1 1 0 0 0,0 0 0 0 0,0 0 0 0 0,0-1 0 0 0,-1 1 0 0 0,1 0 0 0 0,0-1 0 0 0,-2 5 0 0 0,0-1-17 0 0,-1 1 0 0 0,0-1-1 0 0,0 1 1 0 0,0-1 0 0 0,-1 0 0 0 0,0 0-1 0 0,0-1 1 0 0,0 1 0 0 0,-6 4 0 0 0,-11 15-172 0 0,20-23-6 0 0,4-4-1659 0 0,-1 2 1795 0 0,-1-1 0 0 0,1 0-1 0 0,-1 0 1 0 0,0 0-1 0 0,1 0 1 0 0,-1 0 0 0 0,3-3-1 0 0,0 0-37 0 0,105-86-355 0 0,46-34 404 0 0,-144 116 107 0 0,1 1 1 0 0,14-6 0 0 0,-22 11-23 0 0,0 0-1 0 0,0 0 1 0 0,0 1-1 0 0,0 0 0 0 0,0 0 1 0 0,1 0-1 0 0,-1 0 1 0 0,1 1-1 0 0,-1 0 1 0 0,8 0-1 0 0,-2 4 23 0 0,-8-2-81 0 0,1 0 0 0 0,-1 0 0 0 0,0 0 0 0 0,0 0 0 0 0,-1 1 0 0 0,1-1 0 0 0,0 1 0 0 0,-1-1-1 0 0,1 1 1 0 0,-1 0 0 0 0,0-1 0 0 0,0 1 0 0 0,0 0 0 0 0,0 0 0 0 0,-1 0 0 0 0,1 0 0 0 0,-1-1 0 0 0,0 1 0 0 0,1 0-1 0 0,-1 0 1 0 0,-1 6 0 0 0,0 4 51 0 0,-1 1 0 0 0,0-1 0 0 0,-5 18 0 0 0,-2-5 54 0 0,0 0-1 0 0,-14 24 1 0 0,14-30-41 0 0,-22 56-278 0 0,30-69-162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20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177 159 10591 0 0,'0'0'819'0'0,"2"-1"-534"0"0,28-5 1155 0 0,-1-1 0 0 0,0-1 0 0 0,-1-2 0 0 0,0-1 0 0 0,45-25 0 0 0,-69 34-1444 0 0,0 0 0 0 0,-1-1 0 0 0,1 1 0 0 0,-1-1-1 0 0,0 0 1 0 0,0 0 0 0 0,0 0 0 0 0,0 0 0 0 0,0-1 0 0 0,-1 1 0 0 0,1-1 0 0 0,-1 0-1 0 0,0 1 1 0 0,0-1 0 0 0,-1 0 0 0 0,1 0 0 0 0,-1-1 0 0 0,1-3 0 0 0,-2 7-206 0 0,0 0-31 0 0,-1 1 208 0 0,0 0-1 0 0,0 0 1 0 0,1 0 0 0 0,-1-1 0 0 0,0 1-1 0 0,1 0 1 0 0,-1-1 0 0 0,0 1 0 0 0,1 0-1 0 0,-1-1 1 0 0,0 1 0 0 0,0-2 0 0 0,0 2 18 0 0,1-1 0 0 0,-1 1 0 0 0,0-1 0 0 0,1 0 0 0 0,-1 1 0 0 0,0 0 0 0 0,0-1 0 0 0,0 1 0 0 0,1-1 0 0 0,-1 1 0 0 0,0 0 0 0 0,0 0 0 0 0,0-1 0 0 0,0 1 0 0 0,0 0 0 0 0,-1 0 0 0 0,-3 2-37 0 0,-1-1 0 0 0,1 1 0 0 0,0 0 0 0 0,0 1 1 0 0,0-1-1 0 0,1 1 0 0 0,-1 0 0 0 0,1 0 0 0 0,-8 7 0 0 0,-1 0-37 0 0,-24 15-17 0 0,-92 70 128 0 0,90-64 194 0 0,-42 44 0 0 0,79-73-212 0 0,-10 11 30 0 0,-19 25 1 0 0,28-35-34 0 0,1 0-1 0 0,0 0 1 0 0,0 1 0 0 0,0-1 0 0 0,0 0-1 0 0,1 1 1 0 0,-1 0 0 0 0,1-1 0 0 0,0 1-1 0 0,0 0 1 0 0,1 0 0 0 0,-1 0 0 0 0,1-1-1 0 0,-1 7 1 0 0,2-8-2 0 0,0 0 0 0 0,-1 0 0 0 0,1-1-1 0 0,0 1 1 0 0,0-1 0 0 0,-1 1 0 0 0,1-1 0 0 0,0 1-1 0 0,1-1 1 0 0,-1 0 0 0 0,0 1 0 0 0,0-1 0 0 0,1 0-1 0 0,-1 0 1 0 0,0 0 0 0 0,1 0 0 0 0,-1 0 0 0 0,1 0-1 0 0,-1 0 1 0 0,1 0 0 0 0,0-1 0 0 0,-1 1 0 0 0,1-1-1 0 0,0 1 1 0 0,0-1 0 0 0,-1 0 0 0 0,4 1 0 0 0,4 0-1389 0 0,0 0 1 0 0,1-1 0 0 0,15-1 0 0 0,0-2-4349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2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30 197 11687 0 0,'0'0'1060'0'0,"0"2"-869"0"0,-3 5 440 0 0,0-1 1 0 0,0 1-1 0 0,-1-1 0 0 0,0 0 1 0 0,-9 11 2504 0 0,16-21-2913 0 0,-1 1-1 0 0,1-1 1 0 0,0 1-1 0 0,0-1 1 0 0,6-4 0 0 0,2-3-15 0 0,12-13-128 0 0,1 1 0 0 0,1 0 0 0 0,1 3 0 0 0,0 0 0 0 0,2 1 0 0 0,0 2 0 0 0,45-21 0 0 0,-61 33-90 0 0,1 0-1 0 0,0 1 0 0 0,0 0 1 0 0,0 1-1 0 0,24-2 0 0 0,-25 6 11 0 0,-11 0 1 0 0,0 0-1 0 0,0 0 0 0 0,0 0 1 0 0,0 0-1 0 0,0 0 1 0 0,0 0-1 0 0,-1 0 0 0 0,1 1 1 0 0,0-1-1 0 0,-1 0 1 0 0,1 1-1 0 0,0-1 0 0 0,-1 0 1 0 0,0 1-1 0 0,1-1 1 0 0,-1 1-1 0 0,0 1 0 0 0,3 26 155 0 0,-7 20 160 0 0,1-22-237 0 0,3-16-36 0 0,3 4-90 0 0,1-11 0 0 0,-2-2 11 0 0,0 0-121 0 0,0 1 0 0 0,0-1-1 0 0,0 0 1 0 0,1 0 0 0 0,-1 0-1 0 0,1 0 1 0 0,-1-1 0 0 0,1 1 0 0 0,0-1-1 0 0,0 1 1 0 0,0-1 0 0 0,-1 0-1 0 0,5 1 1 0 0,5 0-1690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2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 16703 0 0,'0'0'1675'0'0,"0"1"-1534"0"0,-30 61 158 0 0,-2 5 73 0 0,-77 252 1306 0 0,15 5-1119 0 0,-14-4-411 0 0,66-228-94 0 0,34-78-79 0 0,0 0 1 0 0,-1 0-1 0 0,-1-1 0 0 0,-13 15 1 0 0,-7 8-1139 0 0,29-35 571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2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37 143 7831 0 0,'-9'5'159'0'0,"-10"10"516"0"0,18-14-105 0 0,1-1 1 0 0,-1 1-1 0 0,0 0 0 0 0,1-1 1 0 0,-1 1-1 0 0,1 0 1 0 0,-1 0-1 0 0,1 0 1 0 0,-1-1-1 0 0,1 1 0 0 0,-1 0 1 0 0,1 0-1 0 0,0 0 1 0 0,-1 0-1 0 0,1 0 0 0 0,0 0 1 0 0,0 1-1 0 0,0-2-458 0 0,0 1 0 0 0,0-1-1 0 0,0 1 1 0 0,0-1-1 0 0,1 1 1 0 0,-1-1 0 0 0,0 1-1 0 0,0-1 1 0 0,1 1 0 0 0,-1-1-1 0 0,0 0 1 0 0,1 1-1 0 0,-1-1 1 0 0,0 1 0 0 0,1-1-1 0 0,-1 0 1 0 0,1 1 0 0 0,-1-1-1 0 0,1 0 1 0 0,-1 0-1 0 0,1 1 1 0 0,1 0-57 0 0,1 0 1 0 0,-1 0-1 0 0,1-1 0 0 0,0 1 0 0 0,-1 0 0 0 0,1-1 1 0 0,3 0-1 0 0,26-2 545 0 0,-1-2 0 0 0,0-1 0 0 0,45-14 0 0 0,-47 12-480 0 0,170-53 149 0 0,-35 9-374 0 0,-133 43-524 0 0,40-12-579 0 0,-24 10-5254 0 0,-18 4-530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21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0 10591 0 0,'0'0'8491'0'0,"-2"1"-7895"0"0,-14 5 88 0 0,-20 11 0 0 0,-3 2-357 0 0,-19 7-199 0 0,1 2 1 0 0,-82 55 0 0 0,129-75-129 0 0,5 0-10 0 0,5-7 3 0 0,0 1 0 0 0,1 0 0 0 0,-1 0 0 0 0,0-1 1 0 0,1 1-1 0 0,-1 0 0 0 0,1-1 0 0 0,0 1 1 0 0,-1 0-1 0 0,1-1 0 0 0,0 1 0 0 0,0-1 1 0 0,0 1-1 0 0,0-1 0 0 0,0 1 0 0 0,0-1 0 0 0,1 0 1 0 0,-1 0-1 0 0,0 1 0 0 0,3 0 0 0 0,4 4-25 0 0,0-1-1 0 0,13 7 1 0 0,-18-10 32 0 0,0-1-2 0 0,156 90-146 0 0,-137-77 197 0 0,-1 1 0 0 0,-1 1 1 0 0,-1 1-1 0 0,0 1 0 0 0,17 22 0 0 0,-27-30 173 0 0,-1 1-1 0 0,0 0 1 0 0,-1 1 0 0 0,0 0-1 0 0,0 0 1 0 0,5 17 0 0 0,-11-27-174 0 0,-1-1 0 0 0,0 0 0 0 0,0 1 0 0 0,0-1 0 0 0,0 0 0 0 0,0 0 0 0 0,0 1 0 0 0,0-1 0 0 0,0 0 0 0 0,-1 1 0 0 0,1-1 0 0 0,0 0 0 0 0,-1 0 0 0 0,1 0 0 0 0,-1 1 0 0 0,0-1 0 0 0,1 0 0 0 0,-1 0 0 0 0,0 0 0 0 0,1 0 0 0 0,-1 0 0 0 0,0 0 0 0 0,0 0 0 0 0,-2 1 0 0 0,-1 2 53 0 0,0-1 0 0 0,0 0 0 0 0,-1 0 0 0 0,-6 3 0 0 0,-7 1 27 0 0,0-1 0 0 0,0-1 0 0 0,-1 0 0 0 0,1-1 0 0 0,-37 2 0 0 0,7 0-16 0 0,-43 6-2454 0 0,0-6-3572 0 0,80-6-1630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3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79 416 7487 0 0,'-2'1'340'0'0,"-6"12"76"0"0,1-1 0 0 0,0 1-1 0 0,0 1 1 0 0,2-1 0 0 0,-8 24-1 0 0,-2 5 1675 0 0,15-40-1822 0 0,0-2-195 0 0,0 1 0 0 0,0 0 0 0 0,0-1 0 0 0,-1 1 0 0 0,1 0 0 0 0,0-1 0 0 0,0 1 0 0 0,0-1 0 0 0,-1 1 0 0 0,1 0 0 0 0,0-1 0 0 0,-1 1 0 0 0,1-1 0 0 0,0 1 0 0 0,-1-1 0 0 0,1 1 0 0 0,-1-1 0 0 0,1 1 0 0 0,-1 0 0 0 0,1-1-46 0 0,-1 0-1 0 0,1 0 1 0 0,0 0 0 0 0,0 0 0 0 0,-1 0-1 0 0,1 0 1 0 0,0 0 0 0 0,0 0-1 0 0,-1 0 1 0 0,1 0 0 0 0,0 0-1 0 0,0 0 1 0 0,0 0 0 0 0,-1 0 0 0 0,1 0-1 0 0,0 0 1 0 0,0 0 0 0 0,-1 0-1 0 0,1 0 1 0 0,0 0 0 0 0,0-1-1 0 0,-1 1 1 0 0,1 0 0 0 0,0 0-1 0 0,0 0 1 0 0,0 0 0 0 0,0 0 0 0 0,-1-1-1 0 0,1 1 1 0 0,0 0 0 0 0,0 0-1 0 0,0 0 1 0 0,0-1 0 0 0,-1 1-1 0 0,1 0 1 0 0,0 0 0 0 0,0 0 0 0 0,0-1-1 0 0,0 1 1 0 0,0 0 0 0 0,0 0-1 0 0,0-1 1 0 0,0 1 0 0 0,0 0-1 0 0,0 0 1 0 0,0-1 0 0 0,0 1-1 0 0,0 0 1 0 0,0 0 0 0 0,0-1 0 0 0,0 1-1 0 0,0-4 21 0 0,0 1 0 0 0,0-1-1 0 0,0 0 1 0 0,1 1 0 0 0,0-1 0 0 0,-1 1-1 0 0,1-1 1 0 0,0 1 0 0 0,1-1-1 0 0,-1 1 1 0 0,1 0 0 0 0,-1-1 0 0 0,3-3-1 0 0,5-6 63 0 0,17-20 0 0 0,-22 27-109 0 0,20-22-20 0 0,2 2-1 0 0,0 0 1 0 0,2 2-1 0 0,0 0 1 0 0,42-24-1 0 0,-31 24 389 0 0,1 3-1 0 0,0 1 1 0 0,85-28-1 0 0,-118 45-172 0 0,1 1 1 0 0,0 0-1 0 0,0 1 1 0 0,0 0 0 0 0,0 0-1 0 0,0 1 1 0 0,11 1-1 0 0,-17-1-164 0 0,0 0 0 0 0,0 0 0 0 0,0 0 0 0 0,-1 1 0 0 0,1-1 0 0 0,0 1 0 0 0,0-1 1 0 0,-1 1-1 0 0,1 0 0 0 0,0 0 0 0 0,-1 0 0 0 0,1 0 0 0 0,-1 0 0 0 0,1 0 0 0 0,-1 0 0 0 0,0 0 0 0 0,1 0 0 0 0,-1 1 0 0 0,0-1 0 0 0,0 0 0 0 0,0 1 0 0 0,0-1 0 0 0,0 1 0 0 0,0 0 0 0 0,0-1 0 0 0,-1 1 0 0 0,1 0 0 0 0,0-1 0 0 0,-1 1 0 0 0,1 0 1 0 0,-1 0-1 0 0,0 0 0 0 0,0-1 0 0 0,0 1 0 0 0,0 0 0 0 0,0 0 0 0 0,0 3 0 0 0,-1 3-29 0 0,-1 0-1 0 0,0 0 1 0 0,0-1 0 0 0,0 1 0 0 0,-1-1 0 0 0,0 1-1 0 0,-1-1 1 0 0,-6 11 0 0 0,-6 6-3 0 0,-21 23 1 0 0,8-10-2 0 0,14-16-94 0 0,0-1 0 0 0,-1-1 0 0 0,-1 0 0 0 0,-31 26 0 0 0,47-44 0 0 0,-2-20-156 0 0,4 13 234 0 0,1 0 1 0 0,0 0-1 0 0,0 0 0 0 0,0 0 0 0 0,0 1 0 0 0,1-1 0 0 0,0 1 0 0 0,0 0 1 0 0,7-9-1 0 0,5-4-96 0 0,21-20 1 0 0,-20 22 90 0 0,48-49-89 0 0,81-63 0 0 0,-110 101 67 0 0,0 2 1 0 0,2 2-1 0 0,1 1 0 0 0,60-26 0 0 0,-81 41 137 0 0,-1 2 0 0 0,1 0 0 0 0,0 0 0 0 0,1 2 0 0 0,-1 0 0 0 0,0 1 0 0 0,1 1 0 0 0,0 0 0 0 0,20 3 0 0 0,-36-2-64 0 0,1 1 0 0 0,-1-1-1 0 0,1 1 1 0 0,-1-1-1 0 0,0 1 1 0 0,1 0 0 0 0,-1 0-1 0 0,0 0 1 0 0,1 0 0 0 0,-1 1-1 0 0,0-1 1 0 0,0 1 0 0 0,0-1-1 0 0,0 1 1 0 0,3 2 0 0 0,-4-2-4 0 0,0 0 1 0 0,0-1 0 0 0,-1 1-1 0 0,1 0 1 0 0,0 0 0 0 0,0 0-1 0 0,-1 0 1 0 0,1-1-1 0 0,-1 1 1 0 0,0 0 0 0 0,1 0-1 0 0,-1 0 1 0 0,0 0 0 0 0,0 0-1 0 0,0 0 1 0 0,-1 0 0 0 0,1 0-1 0 0,0 0 1 0 0,-1 0 0 0 0,0 3-1 0 0,-5 10 59 0 0,0 1-1 0 0,-1-1 1 0 0,0 0-1 0 0,-11 16 1 0 0,-43 55-1 0 0,33-49-43 0 0,21-27-44 0 0,-9 11-81 0 0,1 1-1 0 0,1 0 0 0 0,-13 31 1 0 0,23-34-2363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37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115 195 5983 0 0,'6'-9'9535'0'0,"-8"10"-9327"0"0,-11 12-135 0 0,0 0 1 0 0,1 1-1 0 0,0 0 1 0 0,2 1-1 0 0,-1 1 1 0 0,2-1-1 0 0,-10 22 1 0 0,15-28-12 0 0,1-1 0 0 0,0 0 0 0 0,0 0 0 0 0,1 1 0 0 0,1 0 0 0 0,-1-1 0 0 0,1 1 0 0 0,0 0 0 0 0,1-1 1 0 0,0 1-1 0 0,1 0 0 0 0,0 0 0 0 0,0-1 0 0 0,1 1 0 0 0,0 0 0 0 0,0-1 0 0 0,1 0 0 0 0,0 1 0 0 0,0-1 0 0 0,1 0 0 0 0,9 14 0 0 0,-11-19 43 0 0,0-1 0 0 0,-1 0 0 0 0,1 0 0 0 0,0 0-1 0 0,0 0 1 0 0,0 0 0 0 0,0 0 0 0 0,0-1 0 0 0,1 1 0 0 0,-1-1 0 0 0,0 1-1 0 0,1-1 1 0 0,-1 0 0 0 0,1 0 0 0 0,0 0 0 0 0,-1 0 0 0 0,4 0 0 0 0,-1 0 52 0 0,-1-1 0 0 0,1 0 0 0 0,-1 0 1 0 0,1 0-1 0 0,-1 0 0 0 0,1-1 1 0 0,-1 0-1 0 0,1 0 0 0 0,6-3 1 0 0,4-2 181 0 0,-1-1 0 0 0,0 0 1 0 0,0-1-1 0 0,22-18 0 0 0,168-157 929 0 0,-61 49-1770 0 0,-127 120 214 0 0,63-48-1528 0 0,-51 41 72 0 0,37-36 0 0 0,-40 34 85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8:2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38 8375 0 0,'0'0'382'0'0,"-2"-1"-6"0"0,-2-1-307 0 0,0 0 1 0 0,-1 0 0 0 0,1 1-1 0 0,0-1 1 0 0,0 1 0 0 0,-1 0 0 0 0,1 1-1 0 0,-8-1 1 0 0,-2 0 764 0 0,-4-4 546 0 0,2 0-179 0 0,5 6 5153 0 0,11-2-6354 0 0,0 1 1 0 0,-1 0 0 0 0,1 0-1 0 0,0-1 1 0 0,0 1 0 0 0,-1 0 0 0 0,1-1-1 0 0,0 1 1 0 0,0 0 0 0 0,0-1 0 0 0,-1 1-1 0 0,1 0 1 0 0,0-1 0 0 0,0 1 0 0 0,0 0-1 0 0,0-1 1 0 0,0 1 0 0 0,0-1 0 0 0,0 1-1 0 0,0-1 1 0 0,0 1 99 0 0,0 0-1 0 0,0-1 1 0 0,0 1 0 0 0,0 0-1 0 0,0-1 1 0 0,0 1 0 0 0,0 0-1 0 0,0-1 1 0 0,-1 1 0 0 0,1 0-1 0 0,0 0 1 0 0,0-1 0 0 0,0 1-1 0 0,0 0 1 0 0,0 0 0 0 0,0-1-1 0 0,-1 1 1 0 0,1 0 0 0 0,0 0-1 0 0,0-1 1 0 0,0 1 0 0 0,-1 0-1 0 0,1 0 1 0 0,0 0 0 0 0,-1-1-1 0 0,-1 2-7 0 0,-9 3-129 0 0,10-4 36 0 0,0 1 0 0 0,1-1-1 0 0,-1 1 1 0 0,0-1 0 0 0,1 1 0 0 0,-1 0 0 0 0,0-1 0 0 0,1 1 0 0 0,-1 0 0 0 0,1-1-1 0 0,-1 1 1 0 0,0 1 0 0 0,-1 1 1 0 0,0 2 0 0 0,0 16 0 0 0,1 36 92 0 0,1-55-80 0 0,0 0 0 0 0,0-1 0 0 0,1 1 0 0 0,-1 0-1 0 0,0 0 1 0 0,1 0 0 0 0,-1 0 0 0 0,1-1 0 0 0,-1 1 0 0 0,1 0 0 0 0,0-1-1 0 0,0 1 1 0 0,0 0 0 0 0,0-1 0 0 0,0 1 0 0 0,0-1 0 0 0,3 3 0 0 0,3 3 49 0 0,0 0 0 0 0,11 7 1 0 0,-1 0 24 0 0,12 13 0 0 0,-1 1 1 0 0,-1 1-1 0 0,-1 1 0 0 0,-2 2 1 0 0,-2 0-1 0 0,33 62 0 0 0,-40-67-74 0 0,-12-22 24 0 0,1 0-1 0 0,-1 0 1 0 0,-1 1-1 0 0,1-1 1 0 0,-1 0-1 0 0,0 1 1 0 0,0 0-1 0 0,-1-1 1 0 0,0 1-1 0 0,1 8 1 0 0,-2-12 69 0 0,0-2-2 0 0,-14 21 243 0 0,9-17-328 0 0,-1 0-1 0 0,1 0 1 0 0,-1-1-1 0 0,0 0 1 0 0,0 0-1 0 0,0-1 1 0 0,0 0-1 0 0,-1 0 1 0 0,1 0-1 0 0,-1 0 0 0 0,-8 0 1 0 0,-21 6-10 0 0,-21 7 49 0 0,31-8-99 0 0,-48 18 0 0 0,42-10 12 0 0,20-9 21 0 0,0 0-1 0 0,1-1 1 0 0,-2 0-1 0 0,1-1 1 0 0,0 0 0 0 0,-22 2-1 0 0,21-3 10 0 0,-1 1 0 0 0,14-4 0 0 0,-1 0 0 0 0,0 0 0 0 0,0 0 0 0 0,1 1 0 0 0,-1-1 0 0 0,0 0 0 0 0,1 0 0 0 0,-1 1 0 0 0,0-1 0 0 0,1 0 0 0 0,-1 1 0 0 0,1-1 0 0 0,-1 1 0 0 0,0 0 0 0 0,1 0 6 0 0,-1 0 1 0 0,1 0-1 0 0,0-1 0 0 0,0 1 0 0 0,0 0 1 0 0,0 0-1 0 0,0 0 0 0 0,0 0 1 0 0,0-1-1 0 0,0 1 0 0 0,0 0 0 0 0,0 0 1 0 0,1 0-1 0 0,-1 0 0 0 0,0-1 0 0 0,0 1 1 0 0,1 0-1 0 0,-1 0 0 0 0,1-1 0 0 0,-1 1 1 0 0,0 0-1 0 0,1-1 0 0 0,0 2 0 0 0,1 0 24 0 0,0 1 0 0 0,0-1 0 0 0,0 0-1 0 0,0 0 1 0 0,0 0 0 0 0,3 2 0 0 0,2 0 32 0 0,1 0-1 0 0,0-1 1 0 0,0 0 0 0 0,0 0 0 0 0,1-1-1 0 0,-1 0 1 0 0,10 1 0 0 0,16 4 45 0 0,-31-6-27 0 0,-1 1 0 0 0,13 8-61 0 0,-11-7-19 0 0,7 13-3 0 0,-3-4 3 0 0,-2 3 0 0 0,-5 0 0 0 0,-5-1 0 0 0,2-11 4 0 0,0 0-1 0 0,0 0 1 0 0,0 0-1 0 0,0 0 1 0 0,0 0-1 0 0,0 0 0 0 0,-1-1 1 0 0,0 1-1 0 0,1-1 1 0 0,-1 0-1 0 0,-5 4 1 0 0,-6 2 32 0 0,-21 9 1 0 0,12-5-13 0 0,-81 36 29 0 0,102-47-53 0 0,-3 2-2 0 0,-26 8 15 0 0,30-11 40 0 0,1 0 11 0 0,1-1-11 0 0,7-6-42 0 0,4 1-11 0 0,3 6 0 0 0,-6 2-34 0 0,0 1 1 0 0,0 1-1 0 0,-1 0 0 0 0,1 0 0 0 0,-1 0 1 0 0,0 1-1 0 0,9 7 0 0 0,-1 0-76 0 0,-1 1 0 0 0,19 20 0 0 0,-30-28 195 0 0,-1 0-1 0 0,1 0 1 0 0,-1 0 0 0 0,0 1-1 0 0,-1-1 1 0 0,1 1-1 0 0,-1-1 1 0 0,0 1 0 0 0,2 11-1 0 0,0 4 369 0 0,1 29 0 0 0,16 141-2437 0 0,-21-170 1979 0 0,0 1 0 0 0,-2-1 0 0 0,-7 32 0 0 0,0 8 73 0 0,8-51-62 0 0,-1-1 0 0 0,1 1 1 0 0,-2-1-1 0 0,1 0 0 0 0,-2 0 0 0 0,1 0 0 0 0,-1 0 1 0 0,0 0-1 0 0,-1-1 0 0 0,0 1 0 0 0,0-1 0 0 0,-1-1 0 0 0,0 1 1 0 0,0-1-1 0 0,-1 0 0 0 0,0 0 0 0 0,0-1 0 0 0,-14 10 0 0 0,-28 11 96 0 0,-1-2 0 0 0,-72 25 0 0 0,-12 4 99 0 0,125-49-217 0 0,7-4-79 0 0,2-1-70 0 0,0 0 2 0 0,0 0 10 0 0,0 0-6 0 0,3 0-29 0 0,4 0-79 0 0,-1 0-1 0 0,1 0 0 0 0,-1-1 1 0 0,1 0-1 0 0,-1 0 0 0 0,0-1 1 0 0,0 1-1 0 0,1-2 0 0 0,-1 1 1 0 0,0 0-1 0 0,-1-1 0 0 0,1 0 1 0 0,0-1-1 0 0,-1 1 0 0 0,0-1 1 0 0,7-6-1 0 0,11-11-1139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3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61 4607 0 0,'6'-7'58'0'0,"1"1"-1"0"0,0-1 1 0 0,0 1-1 0 0,1 0 1 0 0,13-7-1 0 0,-7 5 3951 0 0,-1 1 4247 0 0,-11 9-6924 0 0,-1 4-1186 0 0,1-1 0 0 0,0 1 0 0 0,-1-1 1 0 0,0 1-1 0 0,0-1 0 0 0,-1 1 0 0 0,0-1 0 0 0,0 1 1 0 0,0 0-1 0 0,0-1 0 0 0,-3 11 0 0 0,-2 6 161 0 0,-14 35-1 0 0,15-44-197 0 0,-135 334 828 0 0,44-118-840 0 0,55-131-634 0 0,-5-2-1 0 0,-3-3 0 0 0,-72 103 1 0 0,118-192 173 0 0,-17 23-227 0 0,7-10-5437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38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15087 0 0,'0'0'2844'0'0,"3"1"-2184"0"0,7-1-263 0 0,0 0 1 0 0,0 0-1 0 0,0-1 0 0 0,0 0 0 0 0,14-4 1 0 0,52-17 985 0 0,-61 18-1155 0 0,131-43 1200 0 0,151-44-384 0 0,-177 55-897 0 0,65-16-680 0 0,-175 50-483 0 0,1 0-1 0 0,0 1 0 0 0,0 1 0 0 0,11 0 1 0 0,-5 1-6270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38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45 4143 0 0,'0'2'3166'0'0,"1"2"-1881"0"0,-1 1 0 0 0,0 0 0 0 0,0-1 0 0 0,0 1 0 0 0,-2 5 0 0 0,-8 26 1648 0 0,-20 32-2096 0 0,28-66-725 0 0,-10 22 60 0 0,-44 96 647 0 0,48-99-684 0 0,0 0 0 0 0,2 0-1 0 0,-7 43 1 0 0,12-63-117 0 0,1 1 0 0 0,0-1 0 0 0,0 1 0 0 0,0-1 0 0 0,0 0 0 0 0,0 1 0 0 0,0-1 0 0 0,0 1 0 0 0,0-1 0 0 0,1 0 0 0 0,-1 1 0 0 0,1-1 0 0 0,-1 0 0 0 0,1 1 0 0 0,-1-1 0 0 0,2 2 0 0 0,-1-2 9 0 0,-1-1 1 0 0,1 1-1 0 0,0-1 1 0 0,-1 1-1 0 0,1-1 1 0 0,0 1 0 0 0,0-1-1 0 0,0 1 1 0 0,-1-1-1 0 0,1 0 1 0 0,0 1-1 0 0,0-1 1 0 0,0 0 0 0 0,0 0-1 0 0,0 1 1 0 0,0-1-1 0 0,-1 0 1 0 0,1 0 0 0 0,1 0-1 0 0,3-1 104 0 0,0 0 0 0 0,-1 0-1 0 0,1 0 1 0 0,-1-1 0 0 0,0 1-1 0 0,1-1 1 0 0,-1 0 0 0 0,5-3-1 0 0,37-25 392 0 0,-2-1 0 0 0,-2-2 0 0 0,0-2 0 0 0,-3-1 0 0 0,56-67 0 0 0,-1-1-372 0 0,-16 18-4418 0 0,-65 71 2493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3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54 4143 0 0,'5'-8'8716'0'0,"-4"1"-5068"0"0,3-4-2461 0 0,-2 3-371 0 0,-2 6 199 0 0,-12-10-309 0 0,10 11-697 0 0,0 0 0 0 0,-1 0 0 0 0,1 1 0 0 0,0-1 0 0 0,-1 1 0 0 0,1-1 0 0 0,-1 1 0 0 0,1 0 0 0 0,0 0 0 0 0,-1 0 0 0 0,1 0 0 0 0,-1 0 0 0 0,1 1 0 0 0,-1-1 0 0 0,-3 2 0 0 0,-3 1 7 0 0,1 0 0 0 0,0 0 0 0 0,-9 4 0 0 0,-40 27 16 0 0,1 2 0 0 0,-58 50 0 0 0,64-43 277 0 0,45-38-213 0 0,1 0-1 0 0,-1 0 1 0 0,1 1-1 0 0,-1 0 1 0 0,2 0-1 0 0,-1 0 1 0 0,-3 7-1 0 0,7-12-69 0 0,0 0-1 0 0,-1-1 0 0 0,1 1 0 0 0,0 0 0 0 0,0-1 0 0 0,0 1 0 0 0,0 0 0 0 0,-1 0 0 0 0,1-1 0 0 0,0 1 0 0 0,0 0 0 0 0,0 0 1 0 0,1-1-1 0 0,-1 1 0 0 0,0 0 0 0 0,0 0 0 0 0,0-1 0 0 0,0 1 0 0 0,1 0 0 0 0,-1-1 0 0 0,0 1 0 0 0,1 0 0 0 0,-1-1 0 0 0,1 1 1 0 0,-1 0-1 0 0,1 0 0 0 0,0 0-2 0 0,1 0-1 0 0,-1 0 1 0 0,1 0 0 0 0,-1 0 0 0 0,1 0 0 0 0,-1-1 0 0 0,1 1 0 0 0,0 0 0 0 0,-1-1 0 0 0,1 1 0 0 0,2-1 0 0 0,3 1 17 0 0,-1 0 1 0 0,1-1 0 0 0,0 0 0 0 0,13-1-1 0 0,8-5-23 0 0,-1-1-1 0 0,1-2 1 0 0,-1-1-1 0 0,30-15 0 0 0,12-4-82 0 0,-61 26 57 0 0,0 0 4 0 0,0 0-1 0 0,0 0 0 0 0,-1-1 1 0 0,0 0-1 0 0,0 0 1 0 0,0-1-1 0 0,0 0 0 0 0,0 0 1 0 0,5-6-1 0 0,-10 9 337 0 0,-3 5-313 0 0,0 0-1 0 0,1-1 1 0 0,-1 1 0 0 0,0 0 0 0 0,0-1-1 0 0,0 1 1 0 0,-1-1 0 0 0,-2 5 0 0 0,-2 4-6 0 0,-5 18 41 0 0,9-20-432 0 0,0-1 1 0 0,1 1-1 0 0,0 0 0 0 0,0 0 0 0 0,1 0 0 0 0,0-1 0 0 0,0 1 1 0 0,3 13-1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3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332 318 5527 0 0,'12'-40'14048'0'0,"-19"65"-12905"0"0,-117 300 330 0 0,45-160-1221 0 0,-47 110-456 0 0,126-274 197 0 0,-2 2-212 0 0,1 0 0 0 0,0 0 0 0 0,0 0 0 0 0,0 0 1 0 0,1 0-1 0 0,-1 0 0 0 0,1 0 0 0 0,-1 0 0 0 0,1 0 0 0 0,0 5 1 0 0,11-7-8616 0 0</inkml:trace>
  <inkml:trace contextRef="#ctx0" brushRef="#br0" timeOffset="1">943 80 8287 0 0,'7'-11'782'0'0,"15"-29"-336"0"0,-12 12 10454 0 0,-10 32-10796 0 0,-1 1-1 0 0,0-1 1 0 0,0 1 0 0 0,0-1-1 0 0,-2 5 1 0 0,-2 8 0 0 0,-4 19 19 0 0,-34 119 556 0 0,10-63-336 0 0,-53 133 260 0 0,55-153-458 0 0,-44 74-1 0 0,1-25-44 0 0,-18 28-46 0 0,91-147-206 0 0,0 1 0 0 0,0-1 0 0 0,0 0-1 0 0,0 0 1 0 0,1 0 0 0 0,-1 1 0 0 0,1-1-1 0 0,-1 0 1 0 0,1 3 0 0 0,0-2-1499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3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14799 0 0,'0'0'679'0'0,"0"1"-15"0"0,-4 9-414 0 0,1 0-1 0 0,1-1 1 0 0,0 1-1 0 0,-1 11 1 0 0,2-17-71 0 0,1 0-1 0 0,0-1 0 0 0,1 1 1 0 0,-1 0-1 0 0,1-1 1 0 0,0 1-1 0 0,-1-1 1 0 0,2 1-1 0 0,-1 0 1 0 0,0-1-1 0 0,1 0 1 0 0,-1 1-1 0 0,1-1 1 0 0,0 0-1 0 0,3 4 1 0 0,89 97 2587 0 0,-11-14-2203 0 0,-75-79-578 0 0,2-1 0 0 0,-1 0 0 0 0,1 0 0 0 0,1-1 0 0 0,0 0-1 0 0,0-1 1 0 0,1 0 0 0 0,12 6 0 0 0,-21-13-63 0 0,1 0 1 0 0,-1 0-1 0 0,1 0 0 0 0,-1-1 1 0 0,0 0-1 0 0,1 0 0 0 0,-1 0 1 0 0,1 0-1 0 0,-1 0 0 0 0,1-1 1 0 0,-1 1-1 0 0,0-1 0 0 0,1 0 1 0 0,-1 0-1 0 0,4-2 0 0 0,6-3-685 0 0,-1 1-1 0 0,17-12 1 0 0,-17 8-131 0 0,0 0 1 0 0,0-1-1 0 0,-1 0 1 0 0,16-20-1 0 0,-2 1-1025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3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899 1 11055 0 0,'0'0'1002'0'0,"-2"0"-678"0"0,-1 0-77 0 0,0 1 0 0 0,0-1 0 0 0,0 1 0 0 0,0 0 0 0 0,0 0 0 0 0,1 0 0 0 0,-1 0 0 0 0,0 0 0 0 0,0 1 1 0 0,1-1-1 0 0,-1 1 0 0 0,1 0 0 0 0,-1 0 0 0 0,-2 2 0 0 0,-5 6 678 0 0,-16 20 0 0 0,22-25-712 0 0,-31 40 1495 0 0,-41 70 0 0 0,-21 57-212 0 0,70-122-1226 0 0,-281 563 1116 0 0,276-547-1350 0 0,-8 18-3 0 0,-4-2 0 0 0,-70 98-1 0 0,81-131-2733 0 0,27-38 1237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41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359 191 5527 0 0,'-3'0'423'0'0,"-11"2"752"0"0,0 1 0 0 0,0 0 1 0 0,1 0-1 0 0,-22 9 0 0 0,34-11-1097 0 0,-1 0 0 0 0,1-1 0 0 0,-1 1 0 0 0,1 0-1 0 0,-1 0 1 0 0,1 0 0 0 0,-1 0 0 0 0,1 0 0 0 0,0 1 0 0 0,-1-1 0 0 0,1 0 0 0 0,0 1 0 0 0,0-1-1 0 0,0 0 1 0 0,0 1 0 0 0,0-1 0 0 0,1 1 0 0 0,-1 0 0 0 0,0-1 0 0 0,1 1 0 0 0,-1 0 0 0 0,1-1-1 0 0,-1 1 1 0 0,1 0 0 0 0,0 0 0 0 0,0-1 0 0 0,0 1 0 0 0,0 0 0 0 0,0 0 0 0 0,0-1-1 0 0,0 1 1 0 0,1 2 0 0 0,0-2-33 0 0,0 1-1 0 0,1 0 1 0 0,-1 0 0 0 0,0 0-1 0 0,1-1 1 0 0,0 1 0 0 0,0-1-1 0 0,0 1 1 0 0,0-1-1 0 0,0 0 1 0 0,0 0 0 0 0,0 0-1 0 0,1 0 1 0 0,-1 0-1 0 0,1 0 1 0 0,-1-1 0 0 0,6 3-1 0 0,1-1 72 0 0,0 0-1 0 0,0 0 0 0 0,1-1 0 0 0,-1-1 0 0 0,0 1 1 0 0,1-2-1 0 0,-1 1 0 0 0,1-1 0 0 0,18-2 1 0 0,0-3 358 0 0,0 0 1 0 0,29-11-1 0 0,-21 4 302 0 0,70-34-1 0 0,29-29 77 0 0,-87 48-681 0 0,-34 19-145 0 0,22-16 1 0 0,-33 21-43 0 0,1 0-1 0 0,-1 0 0 0 0,0 0 0 0 0,0-1 0 0 0,0 1 0 0 0,0-1 1 0 0,0 1-1 0 0,-1-1 0 0 0,0 0 0 0 0,0 0 0 0 0,2-4 1 0 0,-3 6-13 0 0,-1 1 0 0 0,1-1 0 0 0,-1 1 0 0 0,0-1 1 0 0,1 1-1 0 0,-1 0 0 0 0,0-1 0 0 0,0 1 1 0 0,0-1-1 0 0,0 1 0 0 0,0-1 0 0 0,0 1 1 0 0,0-1-1 0 0,-1 1 0 0 0,1-1 0 0 0,-1 1 1 0 0,1-1-1 0 0,-1 1 0 0 0,1-1 0 0 0,-1 1 1 0 0,0 0-1 0 0,1 0 0 0 0,-1-1 0 0 0,0 1 0 0 0,0 0 1 0 0,0 0-1 0 0,0 0 0 0 0,0 0 0 0 0,0 0 1 0 0,-1 0-1 0 0,1 0 0 0 0,0 0 0 0 0,0 0 1 0 0,-1 1-1 0 0,1-1 0 0 0,0 0 0 0 0,-1 1 1 0 0,1-1-1 0 0,-4 0 0 0 0,-2 0-188 0 0,0-1 1 0 0,0 1-1 0 0,0 0 1 0 0,0 1-1 0 0,-1-1 0 0 0,-13 3 1 0 0,1 1-282 0 0,0 1 0 0 0,0 0 1 0 0,1 2-1 0 0,-27 11 0 0 0,-71 39-508 0 0,102-48 998 0 0,-182 83-65 0 0,171-80 66 0 0,6-1 191 0 0,0 1-1 0 0,0 0 0 0 0,1 2 0 0 0,0 0 1 0 0,1 2-1 0 0,-25 25 0 0 0,11-6 118 0 0,1 2-1 0 0,-30 46 0 0 0,50-65-268 0 0,0 0 1 0 0,1 1-1 0 0,-8 19 0 0 0,15-33-15 0 0,1 1 0 0 0,1 1 0 0 0,-1-1 0 0 0,1 0 0 0 0,0 0-1 0 0,0 0 1 0 0,0 1 0 0 0,1-1 0 0 0,0 1 0 0 0,0-1 0 0 0,0 0 0 0 0,0 1 0 0 0,1-1 0 0 0,0 0-1 0 0,0 1 1 0 0,4 7 0 0 0,-3-9 4 0 0,0-1-1 0 0,0 1 1 0 0,1-1-1 0 0,0 0 1 0 0,0 1-1 0 0,0-1 1 0 0,0 0-1 0 0,0-1 1 0 0,1 1-1 0 0,-1 0 1 0 0,1-1-1 0 0,-1 0 1 0 0,1 0-1 0 0,0 0 1 0 0,0 0-1 0 0,0-1 1 0 0,8 3-1 0 0,5 0 49 0 0,-1-1 0 0 0,1-1 0 0 0,19 1-1 0 0,2-2 120 0 0,-1-2 0 0 0,0-1-1 0 0,47-9 1 0 0,108-36-1375 0 0,-138 29-4813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4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5527 0 0,'-1'2'5567'0'0,"0"0"-4971"0"0,0 1-1 0 0,1-1 1 0 0,-1 1 0 0 0,1 0 0 0 0,-1-1-1 0 0,1 1 1 0 0,0-1 0 0 0,0 1 0 0 0,1 4-1 0 0,0-2-214 0 0,0 0 0 0 0,0 0 0 0 0,0 0 0 0 0,4 6 0 0 0,-1-1-136 0 0,2 0 0 0 0,-1 0-1 0 0,14 16 1 0 0,16 19 426 0 0,117 137 241 0 0,-138-168-887 0 0,1 0 1 0 0,0 0-1 0 0,1-2 1 0 0,28 18-1 0 0,-37-26-86 0 0,-1-1 0 0 0,1 0 0 0 0,0 0 0 0 0,0 0 0 0 0,0-1 0 0 0,0 0-1 0 0,0 0 1 0 0,0 0 0 0 0,1-1 0 0 0,-1-1 0 0 0,1 1 0 0 0,-1-1 0 0 0,0 0-1 0 0,1-1 1 0 0,13-2 0 0 0,-18 2-273 0 0,1 0-1 0 0,-1 0 0 0 0,0 0 1 0 0,0-1-1 0 0,0 1 0 0 0,0-1 1 0 0,5-4-1 0 0,5-5-6248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4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2 11519 0 0,'0'0'887'0'0,"-2"-1"-583"0"0,-9 1 51 0 0,0-1 0 0 0,0 2 0 0 0,1-1 0 0 0,-1 2 0 0 0,0-1 0 0 0,0 1 0 0 0,1 1 0 0 0,-1 0 1 0 0,1 0-1 0 0,0 1 0 0 0,-14 8 0 0 0,-11 7 170 0 0,-58 44 0 0 0,72-48-523 0 0,-13 9 153 0 0,-335 254 554 0 0,346-258-723 0 0,44-28-311 0 0,-8 3 216 0 0,13-7-1271 0 0,5-4-4752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2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1325 10135 0 0,'0'0'231'0'0,"0"0"29"0"0,-1 1 19 0 0,-4 10 13 0 0,3-9-306 0 0,-6 6 100 0 0,7-7 307 0 0,1-1 106 0 0,0 0 11 0 0,0 0 70 0 0,0 0 286 0 0,0 0 124 0 0,0 0 30 0 0,0 0-133 0 0,0-2-861 0 0,1-1 0 0 0,0 1 1 0 0,0 0-1 0 0,1 0 0 0 0,-1 0 1 0 0,0 0-1 0 0,1 0 0 0 0,-1 0 1 0 0,1 0-1 0 0,-1 0 0 0 0,1 1 0 0 0,3-3 1 0 0,1-2-32 0 0,185-206 628 0 0,151-153 826 0 0,175-162-1449 0 0,-468 473 0 0 0,103-88 0 0 0,-150 140 0 0 0,1 1 0 0 0,0-1 0 0 0,-1 0 0 0 0,1 1 0 0 0,0-1 0 0 0,5-1 0 0 0,-8 3 0 0 0,1 0 0 0 0,-1 0 0 0 0,0 0 0 0 0,0 0 0 0 0,0 0 0 0 0,1 0 0 0 0,-1 0 0 0 0,0 0 0 0 0,0-1 0 0 0,0 1 0 0 0,1 0 0 0 0,-1 0 0 0 0,0 0 0 0 0,0 0 0 0 0,1 0 0 0 0,-1 0 0 0 0,0 0 0 0 0,0 0 0 0 0,0 0 0 0 0,1 1 0 0 0,-1-1 0 0 0,0 0 0 0 0,0 0 0 0 0,0 0 0 0 0,1 0 0 0 0,-1 0 0 0 0,0 0 0 0 0,0 0 0 0 0,0 0 0 0 0,1 1 0 0 0,-1-1 0 0 0,0 0 0 0 0,0 0 0 0 0,0 0 0 0 0,0 0 0 0 0,1 1 0 0 0,-1-1 0 0 0,0 0 0 0 0,0 0 0 0 0,0 0 0 0 0,0 1 0 0 0,0-1 0 0 0,0 0 0 0 0,0 0 0 0 0,0 0 0 0 0,0 1 0 0 0,0-1 0 0 0,0 0 0 0 0,0 0 0 0 0,0 1 0 0 0,0-1 0 0 0,0 0 0 0 0,0 0 0 0 0,0 0 0 0 0,0 1 0 0 0,0-1 0 0 0,0 0 0 0 0,0 1 0 0 0,-4 12 0 0 0,4-12 0 0 0,-49 113 0 0 0,37-77 0 0 0,1 0 0 0 0,3 1 0 0 0,1 0 0 0 0,1 1 0 0 0,0 73 0 0 0,7-51 0 0 0,1-27 0 0 0,-7 66 0 0 0,-47 133 0 0 0,15-89 0 0 0,25-92-4 0 0,4-21-11 0 0,2-1 0 0 0,1 1 0 0 0,-2 43 0 0 0,9-62 236 0 0,-1-6-1332 0 0,-1-1-4345 0 0,0-5-158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4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18 13359 0 0,'32'-17'4018'0'0,"-40"23"-3768"0"0,0 0 1 0 0,0-1 0 0 0,0 0-1 0 0,-1 0 1 0 0,0-1 0 0 0,0 0 0 0 0,0-1-1 0 0,-12 3 1 0 0,-5 3-29 0 0,-24 11-106 0 0,1 3 0 0 0,1 2 0 0 0,1 1 0 0 0,1 3 0 0 0,-66 54 0 0 0,94-68-84 0 0,0 1-1 0 0,-18 21 1 0 0,32-31-13 0 0,-1-1 0 0 0,1 1 1 0 0,0 1-1 0 0,0-1 0 0 0,0 0 0 0 0,1 1 0 0 0,0 0 1 0 0,0 0-1 0 0,1 0 0 0 0,0 0 0 0 0,-1 9 1 0 0,2-14 31 0 0,1 0-1 0 0,0 1 1 0 0,0-1 0 0 0,0 0 0 0 0,0 0 0 0 0,1 0 0 0 0,-1 0 0 0 0,0 1 0 0 0,1-1 0 0 0,0 0 0 0 0,-1 0 0 0 0,1 0 0 0 0,0 0 0 0 0,0 0 0 0 0,0 0 0 0 0,0-1 0 0 0,3 4 0 0 0,-2-3-5 0 0,0 1-1 0 0,1-1 0 0 0,0 0 1 0 0,-1 0-1 0 0,1 0 0 0 0,0 0 1 0 0,0-1-1 0 0,0 1 0 0 0,0-1 1 0 0,5 2-1 0 0,1-1 10 0 0,1 0 0 0 0,0 0 1 0 0,-1-1-1 0 0,1 0 0 0 0,0-1 0 0 0,18-1 0 0 0,5-3-396 0 0,1-2 0 0 0,-1-2 0 0 0,46-16 0 0 0,-45 11-1279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4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11 6447 0 0,'0'0'298'0'0,"4"-11"8524"0"0,-3 22-7748 0 0,-1-2-861 0 0,-1 0 1 0 0,0 0 0 0 0,-1 0 0 0 0,0-1 0 0 0,-1 1 0 0 0,1-1 0 0 0,-2 1-1 0 0,-3 8 1 0 0,-1 1 12 0 0,-11 27 360 0 0,-33 55 0 0 0,-33 39-30 0 0,38-64-354 0 0,-7 10-105 0 0,15-25 9 0 0,2 2 0 0 0,-35 79-1 0 0,61-107-888 0 0,11-31 521 0 0,-1-1 0 0 0,1 1 0 0 0,0-1-1 0 0,0 1 1 0 0,0-1 0 0 0,0 1 0 0 0,0-1 0 0 0,0 1 0 0 0,1-1 0 0 0,0 6 0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4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16703 0 0,'0'0'1675'0'0,"0"2"-1534"0"0,-1 14 79 0 0,-1-1-1 0 0,-1 1 0 0 0,0-1 0 0 0,-1 0 1 0 0,-11 27-1 0 0,9-29-121 0 0,1 1 0 0 0,1 1 0 0 0,0-1 1 0 0,1 0-1 0 0,0 1 0 0 0,0 29 0 0 0,12 31 15 0 0,-7-63-109 0 0,-2-11 0 0 0,0 0-1 0 0,0 0 1 0 0,0 0-1 0 0,0 0 1 0 0,0 0 0 0 0,0 0-1 0 0,0 0 1 0 0,0 0-1 0 0,-1 0 1 0 0,1 0-1 0 0,0-1 1 0 0,-1 1-1 0 0,1 0 1 0 0,0 0 0 0 0,-1 0-1 0 0,1 0 1 0 0,-2 1-1 0 0,2-1 3 0 0,1 0-1 0 0,0-1 1 0 0,-1 1 0 0 0,1 0-1 0 0,0-1 1 0 0,0 1 0 0 0,-1 0-1 0 0,1-1 1 0 0,0 1 0 0 0,0-1-1 0 0,0 1 1 0 0,1-1 0 0 0,-2 1 0 0 0,16 8 140 0 0,-6-3 153 0 0,1 0 1 0 0,18 7 0 0 0,-24-11-253 0 0,-1-1 0 0 0,1 0 0 0 0,0 0 1 0 0,-1 0-1 0 0,1-1 0 0 0,0 0 0 0 0,-1 0 0 0 0,1 0 1 0 0,0 0-1 0 0,6-2 0 0 0,1-1 21 0 0,-1 0 0 0 0,0-1 0 0 0,0 0 0 0 0,0-1 0 0 0,-1-1-1 0 0,1 1 1 0 0,-1-2 0 0 0,17-13 0 0 0,4-7 92 0 0,33-37-1 0 0,-44 42-82 0 0,19-19-238 0 0,-3-3 1 0 0,44-65-1 0 0,-64 78-2158 0 0,-15 30 1141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4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34 11975 0 0,'0'0'923'0'0,"3"-9"2521"0"0,-3 9-3242 0 0,0-1 1 0 0,0 0-1 0 0,0 0 1 0 0,0 0-1 0 0,0 0 1 0 0,0 0 0 0 0,-1 0-1 0 0,1 0 1 0 0,0 0-1 0 0,-1 1 1 0 0,1-1-1 0 0,-1 0 1 0 0,1 0-1 0 0,-1 0 1 0 0,1 1-1 0 0,-1-1 1 0 0,1 0-1 0 0,-1 0 1 0 0,0 1-1 0 0,1-1 1 0 0,-1 1-1 0 0,0-1 1 0 0,-1 0-1 0 0,0 0-51 0 0,0 0-1 0 0,-1 0 0 0 0,1 0 0 0 0,0 1 1 0 0,-1-1-1 0 0,1 1 0 0 0,0-1 0 0 0,-1 1 1 0 0,-2 0-1 0 0,-2 0-141 0 0,1 1 0 0 0,0-1 1 0 0,0 1-1 0 0,1 1 0 0 0,-1-1 1 0 0,0 1-1 0 0,-7 3 0 0 0,2 1-6 0 0,1 0 0 0 0,0 1 0 0 0,0 1 0 0 0,0-1 0 0 0,-11 14-1 0 0,-39 49-60 0 0,39-43 57 0 0,-18 34 1 0 0,-2 1-199 0 0,41-61 195 0 0,0 0 0 0 0,0-1 0 0 0,0 1 0 0 0,-1 0 1 0 0,1-1-1 0 0,0 1 0 0 0,0 0 0 0 0,0 0 0 0 0,0-1 0 0 0,0 1 1 0 0,0 0-1 0 0,0-1 0 0 0,0 1 0 0 0,1 0 0 0 0,-1 0 0 0 0,0-1 1 0 0,0 1-1 0 0,0 0 0 0 0,1-1 0 0 0,-1 1 0 0 0,0-1 0 0 0,1 1 1 0 0,0 1-1 0 0,10 10-47 0 0,-6-9 50 0 0,1 0-1 0 0,-1 0 0 0 0,1 0 1 0 0,0-1-1 0 0,0 0 1 0 0,0 0-1 0 0,8 1 1 0 0,24 9 1 0 0,-33-10 0 0 0,1 1 0 0 0,0 0 0 0 0,-1 0 0 0 0,0 1-1 0 0,0 0 1 0 0,0 0 0 0 0,0 0 0 0 0,-1 0 0 0 0,1 1 0 0 0,5 7 0 0 0,-7-7 1 0 0,-1-1 0 0 0,1 1 1 0 0,-1-1-1 0 0,0 1 0 0 0,0 0 1 0 0,-1 0-1 0 0,1 0 0 0 0,-1 0 1 0 0,0 0-1 0 0,-1 0 0 0 0,1 0 1 0 0,-1 1-1 0 0,0 6 0 0 0,0-7 62 0 0,-1 0-1 0 0,1 0 1 0 0,-1 0-1 0 0,0 0 1 0 0,0-1-1 0 0,-1 1 1 0 0,0 0-1 0 0,1 0 1 0 0,-5 6-1 0 0,4-8-10 0 0,1-1-1 0 0,-1 0 1 0 0,0 0-1 0 0,0 0 0 0 0,0 0 1 0 0,0 0-1 0 0,0 0 0 0 0,0-1 1 0 0,-1 1-1 0 0,1-1 0 0 0,0 0 1 0 0,-1 1-1 0 0,1-1 0 0 0,-1 0 1 0 0,1 0-1 0 0,-1-1 0 0 0,0 1 1 0 0,1 0-1 0 0,-5-1 0 0 0,-20 3-91 0 0,1-2 0 0 0,-1 0 0 0 0,0-2 0 0 0,1-1 0 0 0,-1-2 0 0 0,1 0 0 0 0,0-1 0 0 0,-37-14 0 0 0,47 12-1521 0 0,3-2-467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4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5 411 18111 0 0,'0'0'1639'0'0,"0"2"-1220"0"0,-4 63 3218 0 0,3-27-2676 0 0,1-8-456 0 0,5 44 0 0 0,1 9-540 0 0,-6-52-281 0 0,3-12-3888 0 0</inkml:trace>
  <inkml:trace contextRef="#ctx0" brushRef="#br0" timeOffset="1">429 0 8751 0 0,'0'0'936'0'0,"-2"13"-3496"0"0,0-3-544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4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91 121 13591 0 0,'0'0'622'0'0,"-1"1"-13"0"0,-17 19-368 0 0,12-14 244 0 0,0 0 1 0 0,0 1-1 0 0,-6 11 1 0 0,5-6 36 0 0,1 0 0 0 0,1 1-1 0 0,0-1 1 0 0,1 1 0 0 0,0 0 0 0 0,1 0 0 0 0,0 0 0 0 0,0 16 0 0 0,2-11-160 0 0,0 0-1 0 0,2-1 0 0 0,0 1 0 0 0,1 0 1 0 0,7 26-1 0 0,-9-42-298 0 0,0-1 0 0 0,0 0 0 0 0,0 0 0 0 0,1 1 0 0 0,-1-1 0 0 0,1 0 0 0 0,-1 0 0 0 0,1 1 0 0 0,-1-1 0 0 0,1 0 0 0 0,0 0 0 0 0,0 0 0 0 0,-1 0 0 0 0,1 0 0 0 0,0 0 0 0 0,0 0 0 0 0,0 0 0 0 0,0-1 1 0 0,0 1-1 0 0,0 0 0 0 0,0 0 0 0 0,0-1 0 0 0,1 1 0 0 0,-1-1 0 0 0,0 1 0 0 0,0-1 0 0 0,0 1 0 0 0,1-1 0 0 0,-1 0 0 0 0,2 1 0 0 0,-1-2 0 0 0,0 1-1 0 0,0 0 1 0 0,0-1-1 0 0,0 1 1 0 0,0-1-1 0 0,0 1 1 0 0,0-1-1 0 0,-1 0 1 0 0,1 0-1 0 0,0 0 1 0 0,0 0 0 0 0,-1 0-1 0 0,1-1 1 0 0,0 1-1 0 0,-1 0 1 0 0,1-1-1 0 0,1-1 1 0 0,-2 1-21 0 0,2-2-5 0 0,0 1-1 0 0,1 0 1 0 0,-1-1 0 0 0,1 1-1 0 0,-1 0 1 0 0,1 0 0 0 0,0 1 0 0 0,0-1-1 0 0,9-3 1 0 0,-11 5-37 0 0,0 0 0 0 0,1 1 0 0 0,-1-1 0 0 0,1 0 0 0 0,-1 1 0 0 0,0-1 0 0 0,5 1 0 0 0,2-2 0 0 0,33-11-35 0 0,-31 11-3 0 0,0-1 0 0 0,-1 0 0 0 0,21-10 0 0 0,23-18-226 0 0,0-3 0 0 0,50-42 0 0 0,8-14-369 0 0,68-53-2123 0 0,-178 142 2120 0 0,-7 10-4466 0 0,-1 2-1360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4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191 272 9215 0 0,'2'0'422'0'0,"30"-10"132"0"0,-32 10-554 0 0,0 0 0 0 0,1 0 0 0 0,-1 0 0 0 0,1 0-1 0 0,-1 0 1 0 0,0-1 0 0 0,-4-14 13601 0 0,6 15-13555 0 0,-1 0 0 0 0,1-1 1 0 0,-1 1-1 0 0,1 0 0 0 0,-1-1 0 0 0,1 1 0 0 0,-1-1 0 0 0,1 0 0 0 0,1 0 1 0 0,0-1-16 0 0,3 1-12 0 0,-1 0-1 0 0,1 0 1 0 0,0 1 0 0 0,0 0-1 0 0,0 0 1 0 0,11 1-1 0 0,7 1 2 0 0,-22-2-16 0 0,12 0 26 0 0,-1 0 0 0 0,1-1 1 0 0,0 0-1 0 0,-1-1 0 0 0,18-5 0 0 0,-17 3-4 0 0,1-1 0 0 0,-1 0 0 0 0,-1-1 1 0 0,1 0-1 0 0,-1-1 0 0 0,15-11 0 0 0,-17 10-9 0 0,-1-1 0 0 0,0 0 0 0 0,0 0 1 0 0,8-12-1 0 0,-14 16-47 0 0,0 0 0 0 0,-1 0 0 0 0,0 0 0 0 0,0-1 0 0 0,0 0 0 0 0,-1 1-1 0 0,1-1 1 0 0,-1 0 0 0 0,-1 0 0 0 0,1 0 0 0 0,0-7 0 0 0,-2 12 0 0 0,0 0 0 0 0,0-1 0 0 0,0 1 0 0 0,0-1 0 0 0,0 1 0 0 0,-1 0 0 0 0,1-1 0 0 0,0 1 0 0 0,-1 0 0 0 0,1-1 0 0 0,-1 1 0 0 0,1 0 0 0 0,-1-1 0 0 0,1 1 0 0 0,-1 0 0 0 0,0 0 0 0 0,0 0 0 0 0,0 0 0 0 0,-1-2 0 0 0,0 1-22 0 0,0 1 0 0 0,0-1 1 0 0,-1 1-1 0 0,1-1 0 0 0,-1 1 0 0 0,1 0 0 0 0,-1 0 0 0 0,1 0 0 0 0,-5-1 0 0 0,0 0-29 0 0,-1 1-1 0 0,1-1 1 0 0,-1 2 0 0 0,1-1 0 0 0,-1 1-1 0 0,-10 1 1 0 0,7 0 41 0 0,0 1 0 0 0,0 0-1 0 0,0 0 1 0 0,1 1 0 0 0,-1 0 0 0 0,1 1-1 0 0,0 0 1 0 0,0 1 0 0 0,-16 9-1 0 0,-6 10 60 0 0,1 2-1 0 0,-48 50 1 0 0,-2 3 243 0 0,49-51-183 0 0,-44 40 74 0 0,65-56-145 0 0,0 0 0 0 0,0 0 0 0 0,1 1 0 0 0,-9 17 0 0 0,18-29 0 0 0,1 0 1 0 0,-1 1-1 0 0,0-1 1 0 0,0 0-1 0 0,1 1 1 0 0,-1-1-1 0 0,1 1 1 0 0,-1-1-1 0 0,1 1 0 0 0,0-1 1 0 0,0 1-1 0 0,-1 0 1 0 0,1-1-1 0 0,0 1 1 0 0,0-1-1 0 0,1 1 1 0 0,-1-1-1 0 0,0 1 1 0 0,0-1-1 0 0,1 1 0 0 0,-1-1 1 0 0,1 1-1 0 0,-1-1 1 0 0,1 1-1 0 0,0-1 1 0 0,0 2-1 0 0,2 0 27 0 0,-1-1 0 0 0,1 1 1 0 0,0-1-1 0 0,0 0 0 0 0,0 1 0 0 0,0-1 0 0 0,0 0 0 0 0,0-1 0 0 0,1 1 0 0 0,3 1 0 0 0,24 8 205 0 0,0-1-1 0 0,40 8 0 0 0,67 6 150 0 0,-132-23-369 0 0,18 1 59 0 0,0 0 1 0 0,0-1-1 0 0,0-1 0 0 0,0-1 1 0 0,39-8-1 0 0,-55 8-134 0 0,16-3 142 0 0,26-8 1 0 0,-42 9-342 0 0,0 0 1 0 0,0 0-1 0 0,0-1 1 0 0,0 0-1 0 0,0-1 1 0 0,11-8-1 0 0,-12 7-1135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2:45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18887 0 0,'0'0'1971'0'0,"7"-6"-25"0"0,17-17 2641 0 0,-23 22-4587 0 0,3-1-799 0 0,3-3 22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3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36 7919 0 0,'0'0'4360'0'0,"2"0"-3984"0"0,6-1-94 0 0,-1 0 0 0 0,0-1 0 0 0,0 0 0 0 0,0 0 1 0 0,-1 0-1 0 0,1-1 0 0 0,12-7 0 0 0,9-3 3331 0 0,-28 15-3443 0 0,1 1-150 0 0,-1 0 0 0 0,1 0 1 0 0,-1-1-1 0 0,0 1 0 0 0,0 0 0 0 0,0 0 0 0 0,0 0 0 0 0,-1 0 0 0 0,1-1 0 0 0,-1 1 0 0 0,0 0 1 0 0,1 0-1 0 0,-4 4 0 0 0,-2 7 13 0 0,-12 18 0 0 0,6-11 70 0 0,-55 98 169 0 0,-48 96-289 0 0,111-209-672 0 0,1 1 1 0 0,-1 0 0 0 0,0-1 0 0 0,-1 0 0 0 0,1 0-1 0 0,-8 7 1 0 0,5-6-1080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31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6 270 6823 0 0,'-5'-5'5002'0'0,"10"1"-4663"0"0,0 0-1 0 0,0 0 1 0 0,1 0 0 0 0,0 1 0 0 0,0 0 0 0 0,0 0 0 0 0,0 0 0 0 0,0 1 0 0 0,1 0 0 0 0,-1 0-1 0 0,1 1 1 0 0,11-2 0 0 0,0 2 143 0 0,-1 0 1 0 0,1 1-1 0 0,31 4 0 0 0,-33-1-263 0 0,0 1 0 0 0,22 8 0 0 0,18 5 150 0 0,-24-12-163 0 0,-1 0 0 0 0,1-3 1 0 0,-1 0-1 0 0,40-4 0 0 0,-27-2 0 0 0,-1-2-1 0 0,63-17 0 0 0,7-13 168 0 0,147-68 0 0 0,-104 38 55 0 0,-132 56-563 0 0,-14 5-122 0 0,-1 0-1 0 0,1 1 1 0 0,1 1-1 0 0,-1 0 1 0 0,0 0-1 0 0,20-1 1 0 0,-28 4-1173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25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13823 0 0,'0'0'315'0'0,"0"0"45"0"0,0 0 21 0 0,0 0-49 0 0,2 0-220 0 0,17 3 318 0 0,1-1-1 0 0,-1-1 0 0 0,1-1 0 0 0,-1-1 1 0 0,26-4-1 0 0,-17 3-25 0 0,32-4-124 0 0,1-2 0 0 0,-2-3 0 0 0,81-24 0 0 0,-118 27-269 0 0,96-34-2815 0 0,-88 30 1781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3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0 9215 0 0,'0'0'707'0'0,"-1"1"-464"0"0,-3 0-103 0 0,-1 1 0 0 0,1 0 0 0 0,0 0 0 0 0,0 0 0 0 0,0 0 0 0 0,1 1 0 0 0,-1-1 0 0 0,0 1 0 0 0,-4 5 0 0 0,-30 32 2049 0 0,38-40-2164 0 0,-34 40 944 0 0,2 1 0 0 0,-30 50 0 0 0,46-64-833 0 0,2 1 0 0 0,1 0-1 0 0,1 1 1 0 0,-16 57 0 0 0,19-48-93 0 0,-29 71 1 0 0,29-89-77 0 0,-1 1 0 0 0,-2-2-1 0 0,0 0 1 0 0,-26 33 0 0 0,10-19-74 0 0,-2-2-1 0 0,0-1 1 0 0,-2-2 0 0 0,-2 0-1 0 0,0-3 1 0 0,-1-1 0 0 0,-42 21-1 0 0,68-41 140 0 0,-7 3 195 0 0,16-12-90 0 0,1-1 0 0 0,0 1 0 0 0,0-1 0 0 0,0 1 0 0 0,1-1 1 0 0,0 1-1 0 0,0 0 0 0 0,1-1 0 0 0,-1 1 0 0 0,1 1 0 0 0,0-1 0 0 0,0 0 0 0 0,7-6 0 0 0,5-7 11 0 0,36-29 0 0 0,-39 37-74 0 0,20-18-114 0 0,1 2 0 0 0,70-41 0 0 0,-79 54 20 0 0,1 1 0 0 0,1 1 0 0 0,0 1 0 0 0,0 1 0 0 0,41-7 0 0 0,-63 15 20 0 0,0 0 0 0 0,1 1 0 0 0,-1 0 0 0 0,0 0 0 0 0,1 0 0 0 0,-1 0 0 0 0,0 1 0 0 0,1-1 0 0 0,-1 1 0 0 0,0 0 0 0 0,6 3 0 0 0,-1 2 0 0 0,-7-4 31 0 0,-1 1 0 0 0,1-1 0 0 0,-1 1 0 0 0,1 0-1 0 0,-1 0 1 0 0,0 0 0 0 0,0 0 0 0 0,0 0 0 0 0,0 0-1 0 0,-1 0 1 0 0,1 0 0 0 0,-1 0 0 0 0,0 1 0 0 0,0-1 0 0 0,0 0-1 0 0,-1 4 1 0 0,0 5 173 0 0,0 1 0 0 0,-6 20 0 0 0,4-21-55 0 0,-1 0-43 0 0,0 1 0 0 0,-9 16 0 0 0,11-25-282 0 0,-3 5 281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3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192 154 13903 0 0,'0'2'638'0'0,"-1"4"-416"0"0,-1 0 1 0 0,0-1 0 0 0,-4 10 0 0 0,3-9-102 0 0,0 0 1 0 0,1 0-1 0 0,0 0 1 0 0,-2 9-1 0 0,4-12 113 0 0,-1 1-1 0 0,1-1 0 0 0,0 1 0 0 0,0-1 1 0 0,0 0-1 0 0,1 1 0 0 0,-1-1 0 0 0,1 1 1 0 0,-1-1-1 0 0,1 0 0 0 0,2 4 0 0 0,-3-5-180 0 0,1-1 0 0 0,0 0-1 0 0,0 0 1 0 0,0 1-1 0 0,0-1 1 0 0,0 0 0 0 0,0 0-1 0 0,0 0 1 0 0,0 0-1 0 0,0 0 1 0 0,1 0 0 0 0,-1 0-1 0 0,0-1 1 0 0,1 1-1 0 0,-1 0 1 0 0,1-1 0 0 0,-1 1-1 0 0,0-1 1 0 0,1 1-1 0 0,-1-1 1 0 0,1 0 0 0 0,-1 1-1 0 0,1-1 1 0 0,0 0-1 0 0,-1 0 1 0 0,1 0 0 0 0,1-1-1 0 0,9 0 106 0 0,0-1 1 0 0,0 0-1 0 0,0-1 0 0 0,0-1 1 0 0,19-8-1 0 0,54-31 255 0 0,-60 28-384 0 0,0-1 0 0 0,30-24 0 0 0,-48 33-78 0 0,1 1 0 0 0,-1-2 0 0 0,0 1 0 0 0,0-1 0 0 0,-1 0 0 0 0,0 0 1 0 0,-1-1-1 0 0,0 0 0 0 0,0 0 0 0 0,4-12 0 0 0,-8 19 32 0 0,-1 1 0 0 0,1-1 0 0 0,-1 1 0 0 0,1-1 0 0 0,-1 1 0 0 0,0-1 0 0 0,0 1 0 0 0,0-1 0 0 0,0 0 1 0 0,0 1-1 0 0,0-1 0 0 0,0 1 0 0 0,0-1 0 0 0,0 1 0 0 0,-1-1 0 0 0,1 1 0 0 0,-1-1 0 0 0,1 1 0 0 0,-1-1 0 0 0,0 1 0 0 0,0-1 0 0 0,1 1 0 0 0,-1 0 0 0 0,0-1 0 0 0,0 1 0 0 0,-2-2 0 0 0,1 2 4 0 0,0-1 0 0 0,0 1 0 0 0,0 0 0 0 0,0 0 0 0 0,0 1 0 0 0,0-1 0 0 0,0 0-1 0 0,-1 1 1 0 0,1-1 0 0 0,0 1 0 0 0,0 0 0 0 0,0-1 0 0 0,-1 1 0 0 0,1 0 0 0 0,0 0 0 0 0,0 1 0 0 0,-1-1 0 0 0,-3 1 0 0 0,-12 5-7 0 0,0 1 0 0 0,1 0 0 0 0,-1 1 0 0 0,2 1 0 0 0,-1 1 1 0 0,-19 14-1 0 0,11-5 2 0 0,1 2 0 0 0,1 0 0 0 0,1 2 0 0 0,-25 31 0 0 0,-70 108-95 0 0,114-156 109 0 0,-61 97-2 0 0,56-88 46 0 0,1 0 1 0 0,1 1-1 0 0,0-1 0 0 0,1 1 0 0 0,-4 20 0 0 0,8-32-4 0 0,1 0 0 0 0,-1 0 0 0 0,1 1 1 0 0,0-1-1 0 0,0 0 0 0 0,0 0 0 0 0,1 0 0 0 0,-1 1 0 0 0,1-1 1 0 0,2 7-1 0 0,-2-9 1 0 0,0 0 1 0 0,0 0-1 0 0,1-1 0 0 0,-1 1 1 0 0,0 0-1 0 0,0-1 1 0 0,1 1-1 0 0,-1-1 1 0 0,1 1-1 0 0,-1-1 0 0 0,1 0 1 0 0,0 1-1 0 0,0-1 1 0 0,-1 0-1 0 0,1 0 1 0 0,0 0-1 0 0,0-1 0 0 0,0 1 1 0 0,0 0-1 0 0,0-1 1 0 0,0 1-1 0 0,4-1 1 0 0,7 2 164 0 0,1-1 0 0 0,-1-1 1 0 0,0-1-1 0 0,20-2 1 0 0,54-15 273 0 0,-40 8-242 0 0,79-16-671 0 0,123-42 1 0 0,-224 59-391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3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77 919 0 0,'10'-3'14'0'0,"1"0"-1"0"0,0-1 0 0 0,-1 0 1 0 0,0-1-1 0 0,14-8 0 0 0,10-7 848 0 0,5-3 15825 0 0,-38 22-16342 0 0,-10 0 1577 0 0,-16 5-2415 0 0,2 8 509 0 0,1 0 0 0 0,0 2 0 0 0,-28 23 0 0 0,33-24-9 0 0,-26 21-48 0 0,-40 43 0 0 0,28-24-82 0 0,16-17 90 0 0,-2 0 21 0 0,1 2-1 0 0,-50 64 1 0 0,83-89 23 0 0,6-13-11 0 0,1 1 0 0 0,0 0 0 0 0,0-1 0 0 0,-1 1 0 0 0,1 0 0 0 0,0 0 0 0 0,0-1 0 0 0,0 1 0 0 0,0 0 0 0 0,0 0-1 0 0,0 0 1 0 0,0-1 0 0 0,0 1 0 0 0,0 1 0 0 0,1-1-3 0 0,0 1 0 0 0,0-1 0 0 0,0 1 0 0 0,0-1 0 0 0,0 0-1 0 0,0 1 1 0 0,0-1 0 0 0,0 0 0 0 0,1 0 0 0 0,-1 0 0 0 0,0 0 0 0 0,1 0-1 0 0,-1 0 1 0 0,1 0 0 0 0,-1-1 0 0 0,1 1 0 0 0,0 0 0 0 0,-1-1 0 0 0,3 1 0 0 0,3 1 22 0 0,0 0 1 0 0,15 1 0 0 0,-11-3 42 0 0,-1 0 0 0 0,0 0 0 0 0,0-1 0 0 0,0-1 0 0 0,16-3 1 0 0,47-19 316 0 0,-64 21-347 0 0,75-27 246 0 0,106-41 6 0 0,-187 69-317 0 0,1-1-357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3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6 2303 0 0,'0'0'620'0'0,"11"-6"8219"0"0,-10 6-8458 0 0,1 0-1 0 0,-1 1 1 0 0,0-1 0 0 0,1 0 0 0 0,-1 0-1 0 0,1 0 1 0 0,-1 1 0 0 0,0-1-1 0 0,1 1 1 0 0,1 1 0 0 0,-2-2-347 0 0,0 1-1 0 0,0 0 1 0 0,0 0 0 0 0,0 0 0 0 0,0 0 0 0 0,0 0-1 0 0,-1 0 1 0 0,1 0 0 0 0,0 1 0 0 0,-1-1 0 0 0,1 0 0 0 0,-1 0-1 0 0,1 1 1 0 0,-1-1 0 0 0,0 0 0 0 0,1 0 0 0 0,-1 1-1 0 0,0-1 1 0 0,0 2 0 0 0,0 3 28 0 0,0-1-1 0 0,0 1 1 0 0,0-1 0 0 0,-1 1 0 0 0,0-1-1 0 0,0 0 1 0 0,-3 9 0 0 0,-17 35 235 0 0,17-40-248 0 0,-129 239 506 0 0,-20-9-474 0 0,47-76-64 0 0,71-109-15 0 0,-125 207-380 0 0,150-242 246 0 0,-17 42-1 0 0,27-59 4 0 0,2-3-234 0 0,0 0 302 0 0,0 0 1 0 0,1 0-1 0 0,-1 0 0 0 0,0 0 0 0 0,0-1 0 0 0,0 1 0 0 0,0-1 0 0 0,2-2 0 0 0,-3 4 46 0 0,8-9-110 0 0,-1 0 0 0 0,0 0 0 0 0,9-13 0 0 0,2-3 119 0 0,45-56-47 0 0,34-40 216 0 0,-75 95-1 0 0,2 1-1 0 0,39-31 0 0 0,77-43 575 0 0,-116 84-444 0 0,1 1 0 0 0,0 2 0 0 0,51-18 0 0 0,-72 28-230 0 0,0 1 0 0 0,1 0-1 0 0,-1 0 1 0 0,0 1 0 0 0,0-1-1 0 0,0 1 1 0 0,0 0 0 0 0,1 1-1 0 0,-1-1 1 0 0,0 1 0 0 0,6 2 0 0 0,-8-3-44 0 0,-1 1 0 0 0,0 0 1 0 0,0 0-1 0 0,0 0 0 0 0,0 0 0 0 0,0 0 1 0 0,0 0-1 0 0,0 1 0 0 0,-1-1 1 0 0,1 1-1 0 0,0-1 0 0 0,-1 1 1 0 0,1 0-1 0 0,-1-1 0 0 0,0 1 1 0 0,1 0-1 0 0,-1 0 0 0 0,0 0 1 0 0,0 0-1 0 0,0 0 0 0 0,-1 0 1 0 0,1 0-1 0 0,0 1 0 0 0,-1-1 1 0 0,1 0-1 0 0,-1 0 0 0 0,0 5 1 0 0,0 1-2 0 0,0 1-1 0 0,-1-1 1 0 0,0 0 0 0 0,-1 0 0 0 0,0 0 0 0 0,0 0 0 0 0,-1 0 0 0 0,0 0 0 0 0,-4 8 0 0 0,-8 12 24 0 0,-19 27 0 0 0,24-40-38 0 0,-15 22 12 0 0,-18 30 182 0 0,37-57-300 0 0,1 1-1 0 0,0 0 0 0 0,1 0 0 0 0,-5 17 1 0 0,7-17-951 0 0,2 0-326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34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12 1839 0 0,'13'-12'15847'0'0,"-31"27"-14770"0"0,2 3-1052 0 0,0 0 1 0 0,2 0-1 0 0,-18 30 0 0 0,-30 66-42 0 0,39-70 25 0 0,21-41-8 0 0,-15 29 0 0 0,0 1 0 0 0,2 1 0 0 0,-13 46 0 0 0,27-77 5 0 0,0 0-1 0 0,1 0 0 0 0,-1 1 1 0 0,1-1-1 0 0,0 1 1 0 0,0-1-1 0 0,0 0 0 0 0,0 1 1 0 0,1-1-1 0 0,-1 0 1 0 0,1 1-1 0 0,0-1 0 0 0,1 4 1 0 0,-1-6 17 0 0,-1 0 1 0 0,1 1 0 0 0,0-1 0 0 0,0 0 0 0 0,0 0-1 0 0,0 1 1 0 0,0-1 0 0 0,0 0 0 0 0,1 0 0 0 0,-1 0-1 0 0,0 0 1 0 0,0-1 0 0 0,1 1 0 0 0,-1 0 0 0 0,0 0-1 0 0,1-1 1 0 0,-1 1 0 0 0,1-1 0 0 0,-1 1 0 0 0,1-1-1 0 0,-1 0 1 0 0,1 1 0 0 0,-1-1 0 0 0,1 0-1 0 0,0 0 1 0 0,-1 0 0 0 0,1 0 0 0 0,-1-1 0 0 0,1 1-1 0 0,1-1 1 0 0,10-1 206 0 0,-1-1 0 0 0,0-1-1 0 0,-1 0 1 0 0,23-12 0 0 0,-9 2 105 0 0,25-18 0 0 0,-32 20-294 0 0,-1-1 0 0 0,-1-1-1 0 0,0 0 1 0 0,-1-1 0 0 0,-1 0-1 0 0,0-2 1 0 0,-1 1 0 0 0,-1-2-1 0 0,0 0 1 0 0,-1 0 0 0 0,8-21-1 0 0,-17 34-112 0 0,0 0-1 0 0,0-1 1 0 0,-1 1-1 0 0,0-1 1 0 0,0 0-1 0 0,0 1 1 0 0,-1-1-1 0 0,1 0 1 0 0,-1 1-1 0 0,-1-1 0 0 0,1 0 1 0 0,-1 1-1 0 0,0-1 1 0 0,0 0-1 0 0,-1 1 1 0 0,0-1-1 0 0,0 1 1 0 0,0 0-1 0 0,0 0 1 0 0,-1 0-1 0 0,0 0 1 0 0,0 0-1 0 0,0 0 1 0 0,-1 1-1 0 0,1-1 1 0 0,-1 1-1 0 0,0 0 1 0 0,-1 0-1 0 0,1 1 1 0 0,-1-1-1 0 0,1 1 1 0 0,-1 0-1 0 0,0 0 1 0 0,0 1-1 0 0,-8-4 1 0 0,5 4-64 0 0,1 0 0 0 0,-1 0 0 0 0,0 0 0 0 0,0 1 1 0 0,0 1-1 0 0,-10-1 0 0 0,-49 6-616 0 0,65-5 726 0 0,-25 4-206 0 0,18-2 20 0 0,0 0 0 0 0,-14 0 0 0 0,36 7-4436 0 0,3-2-518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3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272 305 10591 0 0,'0'0'819'0'0,"1"-1"-534"0"0,0 0-51 0 0,-1 1-1 0 0,0 0 0 0 0,0-1 1 0 0,1 1-1 0 0,-1 0 1 0 0,0-1-1 0 0,1 1 0 0 0,-1 0 1 0 0,0 0-1 0 0,1-1 1 0 0,-1 1-1 0 0,0 0 0 0 0,1 0 1 0 0,-1 0-1 0 0,1-1 1 0 0,-1 1-1 0 0,0 0 0 0 0,1 0 1 0 0,-1 0-1 0 0,1 0 1 0 0,-1 0-1 0 0,0 0 0 0 0,1 0 1 0 0,-1 0-1 0 0,1 0 1 0 0,-1 0-1 0 0,1 0 0 0 0,-4 11 1303 0 0,-13 18-1646 0 0,16-29 299 0 0,-63 99 1268 0 0,-106 180-507 0 0,138-227-1573 0 0,30-50-200 0 0</inkml:trace>
  <inkml:trace contextRef="#ctx0" brushRef="#br0" timeOffset="1">334 0 1375 0 0,'0'0'5520'0'0,"7"11"-2496"0"0,2 0-5264 0 0,0-1-1056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3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11055 0 0,'0'0'2262'0'0,"-1"2"-1054"0"0,-56 63 2539 0 0,-37 30-3003 0 0,54-55-585 0 0,22-21-72 0 0,1 0-1 0 0,1 2 0 0 0,1-1 1 0 0,1 2-1 0 0,1 0 0 0 0,1 0 1 0 0,-18 47-1 0 0,27-61-68 0 0,1 0 0 0 0,0-1 0 0 0,1 1 0 0 0,-1 0 0 0 0,1 8 0 0 0,1-14 94 0 0,1 0 17 0 0,1 0-72 0 0,1-1-1 0 0,-1 1 0 0 0,0 0 1 0 0,0 0-1 0 0,1-1 0 0 0,-1 0 1 0 0,1 1-1 0 0,0-1 1 0 0,-1 0-1 0 0,1 0 0 0 0,0-1 1 0 0,0 1-1 0 0,-1 0 0 0 0,1-1 1 0 0,0 0-1 0 0,0 0 1 0 0,0 0-1 0 0,0 0 0 0 0,0 0 1 0 0,5-1-1 0 0,8-2 131 0 0,0 0 0 0 0,22-8 0 0 0,-32 9-196 0 0,19-5-284 0 0,29-10-643 0 0,-19 4-4985 0 0,-12 2-457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200 254 5063 0 0,'0'2'7323'0'0,"-1"-1"-7061"0"0,1 0-1 0 0,0 0 1 0 0,0-1-1 0 0,0 1 1 0 0,0 0-1 0 0,0 0 1 0 0,0 0-1 0 0,0 0 1 0 0,1 0-1 0 0,-1 0 1 0 0,0 0-1 0 0,0 0 1 0 0,1 0 0 0 0,-1 0-1 0 0,1 0 1 0 0,-1 0-1 0 0,0-1 1 0 0,1 1-1 0 0,0 0 1 0 0,-1 0-1 0 0,2 1 1 0 0,-1-1-94 0 0,1 0 1 0 0,-1 0-1 0 0,1 0 1 0 0,0 0 0 0 0,-1 0-1 0 0,1 0 1 0 0,0-1-1 0 0,0 1 1 0 0,0-1-1 0 0,2 2 1 0 0,3-1 4 0 0,-1-1-1 0 0,1 1 1 0 0,-1-1 0 0 0,1 0-1 0 0,11-2 1 0 0,12-5 238 0 0,-1-1-1 0 0,1-1 1 0 0,38-19 0 0 0,-32 13-264 0 0,-19 8-155 0 0,0-1 0 0 0,-1 0 0 0 0,0-1-1 0 0,0-1 1 0 0,-1-1 0 0 0,0 0 0 0 0,-1 0-1 0 0,0-2 1 0 0,12-14 0 0 0,-23 24-77 0 0,-1-1 1 0 0,1-1-1 0 0,-1 1 0 0 0,0 0 1 0 0,0 0-1 0 0,0-1 0 0 0,0 1 1 0 0,-1-1-1 0 0,0 0 0 0 0,0 1 1 0 0,1-9-1 0 0,-2 11 37 0 0,0 0-1 0 0,0 0 1 0 0,0 1 0 0 0,0-1-1 0 0,0 0 1 0 0,-1 1 0 0 0,1-1 0 0 0,0 0-1 0 0,-1 1 1 0 0,1-1 0 0 0,-1 1-1 0 0,0-1 1 0 0,1 1 0 0 0,-1-1-1 0 0,0 1 1 0 0,0-1 0 0 0,0 1 0 0 0,0 0-1 0 0,0-1 1 0 0,-1 1 0 0 0,1 0-1 0 0,0 0 1 0 0,0 0 0 0 0,-1 0-1 0 0,1 0 1 0 0,-1 0 0 0 0,1 0 0 0 0,-1 1-1 0 0,1-1 1 0 0,-1 0 0 0 0,0 1-1 0 0,1-1 1 0 0,-1 1 0 0 0,1 0 0 0 0,-4-1-1 0 0,-3 1-90 0 0,0 0 0 0 0,1 0 0 0 0,-1 0 0 0 0,0 1 0 0 0,1 1 0 0 0,-1-1 0 0 0,1 1 0 0 0,0 0-1 0 0,-10 5 1 0 0,-10 5-9 0 0,-27 16 0 0 0,43-21 171 0 0,-36 20 156 0 0,1 1 0 0 0,1 3 0 0 0,2 2 0 0 0,-66 64 0 0 0,79-67-52 0 0,2 1 0 0 0,2 2 0 0 0,-37 57 0 0 0,62-89-112 0 0,0 1 1 0 0,0 0 0 0 0,0 0-1 0 0,0 0 1 0 0,1 0 0 0 0,-1 0-1 0 0,0 0 1 0 0,1 0-1 0 0,-1 0 1 0 0,1 0 0 0 0,0 0-1 0 0,0 0 1 0 0,0 0 0 0 0,0 0-1 0 0,0 0 1 0 0,0 0-1 0 0,0 1 1 0 0,1-1 0 0 0,-1 0-1 0 0,1 0 1 0 0,-1 0-1 0 0,1 0 1 0 0,1 2 0 0 0,-1-2 14 0 0,1 0 1 0 0,0 0-1 0 0,0 0 1 0 0,0 0 0 0 0,-1-1-1 0 0,2 1 1 0 0,-1 0-1 0 0,0-1 1 0 0,0 0 0 0 0,0 1-1 0 0,1-1 1 0 0,-1 0-1 0 0,1 0 1 0 0,-1 0-1 0 0,1 0 1 0 0,-1-1 0 0 0,1 1-1 0 0,3-1 1 0 0,22 3 75 0 0,0-3-1 0 0,0 0 1 0 0,1-1 0 0 0,39-8 0 0 0,-24 3-76 0 0,3-1-31 0 0,-27 3-130 0 0,1 2 0 0 0,0 0 0 0 0,-1 0 0 0 0,1 2 0 0 0,25 3 0 0 0,-35 0-1230 0 0,-9-3-417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36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77 224 3223 0 0,'68'-51'1168'0'0,"63"-63"-1"0"0,-81 72 2263 0 0,-28 25 2405 0 0,-22 19-5739 0 0,0 0 0 0 0,-1 0 0 0 0,1-1 0 0 0,-1 1 0 0 0,1-1 0 0 0,-1 1 0 0 0,0 0 0 0 0,0-1-1 0 0,0 1 1 0 0,0-1 0 0 0,0 0 0 0 0,0 1 0 0 0,0-1 0 0 0,-2 2 0 0 0,-19 17 349 0 0,20-18-361 0 0,-137 95 872 0 0,110-78-944 0 0,10-5 7 0 0,0 0 0 0 0,-24 23 0 0 0,36-30 39 0 0,0 0-1 0 0,1 1 1 0 0,-1 0-1 0 0,2 0 1 0 0,-1 0-1 0 0,1 1 1 0 0,0 0-1 0 0,-4 11 1 0 0,8-18-30 0 0,1 0 0 0 0,-1-1 0 0 0,0 1 0 0 0,1 0 0 0 0,0 0 0 0 0,-1 0 0 0 0,1 0 0 0 0,0 0 0 0 0,0 0 0 0 0,0 0 0 0 0,0 0 0 0 0,0 0 0 0 0,1 0 0 0 0,-1 0 0 0 0,0 0 1 0 0,1 0-1 0 0,0 0 0 0 0,-1-1 0 0 0,1 1 0 0 0,1 2 0 0 0,0-2 6 0 0,-1 0 0 0 0,1 0 0 0 0,0-1 0 0 0,0 1 0 0 0,0 0 0 0 0,0-1 0 0 0,0 0 0 0 0,0 1 0 0 0,0-1 0 0 0,1 0 0 0 0,-1 0 0 0 0,0 0 0 0 0,5 1 0 0 0,3 0 50 0 0,-1-1 1 0 0,1 0 0 0 0,-1 0-1 0 0,1 0 1 0 0,0-2-1 0 0,-1 1 1 0 0,11-2-1 0 0,5-4 14 0 0,-1-1 0 0 0,0 0-1 0 0,0-2 1 0 0,-1-1 0 0 0,0 0-1 0 0,28-19 1 0 0,-43 24-159 0 0,-1 0-1 0 0,0 0 1 0 0,0 0-1 0 0,0-1 1 0 0,0 0 0 0 0,-1-1-1 0 0,0 1 1 0 0,0-1-1 0 0,7-13 1 0 0,-11 17 18 0 0,0 0 0 0 0,0-1 0 0 0,-1 1 0 0 0,1-1 0 0 0,-1 0 0 0 0,0 0 0 0 0,0 1 0 0 0,0-1 0 0 0,0 0 0 0 0,-1 0 0 0 0,0 0 0 0 0,0 0 0 0 0,0 0 0 0 0,0 0 0 0 0,0 0 0 0 0,-1 1 0 0 0,0-1 0 0 0,0 0 0 0 0,0 0 0 0 0,0 0 0 0 0,0 1 0 0 0,-1-1 0 0 0,0 1 0 0 0,-2-4 0 0 0,-1-1-159 0 0,-1 0 0 0 0,0 1 0 0 0,0 0 0 0 0,0 0 1 0 0,-1 1-1 0 0,0 0 0 0 0,-1 0 0 0 0,0 1 0 0 0,1 0 0 0 0,-2 0 0 0 0,1 0 1 0 0,0 1-1 0 0,-1 1 0 0 0,-16-5 0 0 0,24 7-41 0 0,8-4-3486 0 0,5-2 2570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36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686 736 12351 0 0,'0'0'5802'0'0,"1"-1"-5257"0"0,7-7-141 0 0,0-1 1 0 0,0 1-1 0 0,-1-1 0 0 0,0-1 0 0 0,8-15 1 0 0,-3 7-178 0 0,24-39 82 0 0,-3-3-1 0 0,42-98 1 0 0,-58 113-307 0 0,-1-1 1 0 0,-3-1-1 0 0,-2 1 0 0 0,8-71 0 0 0,-18 110-55 0 0,0-1 0 0 0,-1 1 0 0 0,0-1 0 0 0,-2-12-1 0 0,1 19 41 0 0,1 0-1 0 0,0 0 1 0 0,0 0-1 0 0,0 0 0 0 0,0 0 1 0 0,-1 0-1 0 0,1 1 1 0 0,0-1-1 0 0,-1 0 0 0 0,1 0 1 0 0,0 0-1 0 0,-1 0 1 0 0,1 1-1 0 0,-1-1 1 0 0,0 0-1 0 0,1 0 0 0 0,-1 1 1 0 0,0-1-1 0 0,1 1 1 0 0,-1-1-1 0 0,0 0 0 0 0,0 1 1 0 0,1-1-1 0 0,-1 1 1 0 0,0 0-1 0 0,0-1 1 0 0,0 1-1 0 0,0 0 0 0 0,0-1 1 0 0,1 1-1 0 0,-1 0 1 0 0,0 0-1 0 0,0 0 0 0 0,0 0 1 0 0,0 0-1 0 0,0 0 1 0 0,0 0-1 0 0,0 0 1 0 0,0 0-1 0 0,0 0 0 0 0,0 0 1 0 0,1 1-1 0 0,-1-1 1 0 0,0 0-1 0 0,0 1 0 0 0,0-1 1 0 0,0 1-1 0 0,0-1 1 0 0,0 1-1 0 0,-8 5-57 0 0,0-1 0 0 0,1 1 0 0 0,0 0-1 0 0,0 1 1 0 0,0 0 0 0 0,-12 15 0 0 0,-35 52-140 0 0,54-73 206 0 0,-44 70-2 0 0,4 1 0 0 0,2 2 1 0 0,-36 98-1 0 0,-59 246 12 0 0,101-273-359 0 0,-13 43-677 0 0,38-166 922 0 0,0-1-1 0 0,-1 0 1 0 0,-1-1 0 0 0,-1 0-1 0 0,-1-1 1 0 0,-22 28 0 0 0,5-13-326 0 0,-1-2 1 0 0,-2-2 0 0 0,-1-1 0 0 0,-1-1-1 0 0,-57 35 1 0 0,86-60 423 0 0,-18 10 1 0 0,22-12 11 0 0,0-1-1 0 0,-1 1 0 0 0,1-1 0 0 0,0 1 0 0 0,0-1 0 0 0,-1 0 0 0 0,1 1 0 0 0,0-1 0 0 0,-1 0 0 0 0,1 0 0 0 0,0 0 0 0 0,-1 0 0 0 0,1 0 0 0 0,0 0 0 0 0,-2-1 0 0 0,2 1 0 0 0,1-1 0 0 0,-1 1 0 0 0,1 0 0 0 0,-1-1 0 0 0,1 1 0 0 0,-1-1 0 0 0,1 1 0 0 0,0 0 0 0 0,-1-1 0 0 0,1 1 0 0 0,0-1 0 0 0,-1 1 0 0 0,1-1 0 0 0,0 0 0 0 0,0 1 0 0 0,0-1 0 0 0,-1 1 0 0 0,1-1 0 0 0,0 1 0 0 0,0-1 0 0 0,0 1 0 0 0,0-1 0 0 0,0 0 0 0 0,0 1 0 0 0,0-1 0 0 0,0 1 0 0 0,0-1 0 0 0,0 1 0 0 0,1-1 0 0 0,-1 0 0 0 0,0 1 0 0 0,0-1 0 0 0,0 1 0 0 0,1-1 0 0 0,9-22 0 0 0,-8 21 0 0 0,16-27-68 0 0,2 1 0 0 0,41-45 0 0 0,-37 45-48 0 0,18-21-76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25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12 10135 0 0,'7'0'148'0'0,"0"-1"1"0"0,0 0-1 0 0,11-3 0 0 0,-12 2-32 0 0,1 1 0 0 0,0 0-1 0 0,10-1 1 0 0,-53 16 1364 0 0,-235 119-543 0 0,261-127-823 0 0,-113 71 926 0 0,25-15-475 0 0,75-48-577 0 0,-39 21 96 0 0,90-28 1727 0 0,-3-1-1787 0 0,-1 0-1 0 0,-1 1 1 0 0,1 1-1 0 0,-1 1 1 0 0,-1 1 0 0 0,41 25-1 0 0,-16-7-23 0 0,-37-23 0 0 0,1 1 0 0 0,-1 1 0 0 0,0-1 0 0 0,0 1 0 0 0,-1 1 0 0 0,0 0 0 0 0,9 10 0 0 0,-16-15 0 0 0,3 2 0 0 0,-1 1 0 0 0,0 0 0 0 0,0 0 0 0 0,0 1 0 0 0,4 10 0 0 0,-7-16 0 0 0,-1 1 0 0 0,1 0 0 0 0,-1-1 0 0 0,0 1 0 0 0,1 0 0 0 0,-1 0 0 0 0,0-1 0 0 0,0 1 0 0 0,0 0 0 0 0,0-1 0 0 0,-1 1 0 0 0,1 0 0 0 0,0 0 0 0 0,-1-1 0 0 0,1 1 0 0 0,-1 0 0 0 0,1-1 0 0 0,-1 1 0 0 0,0-1 0 0 0,0 1 0 0 0,0-1 0 0 0,0 1 0 0 0,0-1 0 0 0,0 0 0 0 0,0 1 0 0 0,0-1 0 0 0,-1 0 0 0 0,1 0 0 0 0,-3 2 0 0 0,-14 9 0 0 0,-1-1 0 0 0,-30 13 0 0 0,12-6 0 0 0,6-4 0 0 0,-1-2 0 0 0,-1-1 0 0 0,-50 11 0 0 0,-17 4 0 0 0,97-25-77 0 0,0 0 0 0 0,0 0 1 0 0,0 0-1 0 0,0-1 0 0 0,0 0 0 0 0,0 1 0 0 0,0-1 0 0 0,-1 0 0 0 0,-5-1 0 0 0,9 1 45 0 0,-1 0-1 0 0,0-1 0 0 0,1 1 0 0 0,-1 0 1 0 0,1 0-1 0 0,-1-1 0 0 0,0 1 1 0 0,1 0-1 0 0,-1-1 0 0 0,1 1 1 0 0,-1-1-1 0 0,1 1 0 0 0,0 0 0 0 0,-1-1 1 0 0,1 1-1 0 0,-1-1 0 0 0,1 1 1 0 0,0-1-1 0 0,-1 0 0 0 0,1 0 1 0 0,-1-1-15 0 0,1 1 1 0 0,0 0 0 0 0,0-1 0 0 0,0 1 0 0 0,0-1 0 0 0,0 1 0 0 0,0 0 0 0 0,0-1 0 0 0,0 1 0 0 0,1-1 0 0 0,-1 1 0 0 0,0 0 0 0 0,2-2 0 0 0,-1-2-461 0 0,1 1 0 0 0,1 0 0 0 0,-1 0 1 0 0,1 0-1 0 0,-1 0 0 0 0,1 1 0 0 0,5-6 0 0 0,28-23-2933 0 0,-18 16 2555 0 0,-4 3 431 0 0,0 1-1 0 0,1 1 0 0 0,0 0 0 0 0,0 0 0 0 0,1 2 0 0 0,23-10 0 0 0,-22 13-57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3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50 226 7367 0 0,'-2'0'568'0'0,"-6"-1"752"0"0,-5-2-3485 0 0,-14-2 18217 0 0,42-5-15052 0 0,157-68 360 0 0,-138 64-1263 0 0,70-23 30 0 0,-30 13-102 0 0,-10 3-1718 0 0,34-6-5244 0 0,-76 22-449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3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0 13935 0 0,'0'0'4134'0'0,"0"2"-3932"0"0,0 3-138 0 0,1 0-1 0 0,-1 0 0 0 0,-1 0 1 0 0,1 0-1 0 0,-1 0 0 0 0,0 0 1 0 0,0 0-1 0 0,0 0 0 0 0,-3 7 1 0 0,-23 46 100 0 0,13-28-170 0 0,-225 415 6 0 0,179-341 0 0 0,-196 308-473 0 0,171-296 458 0 0,80-111 15 0 0,4-3 0 0 0,-1 0 0 0 0,1-1 0 0 0,-1 1 0 0 0,1 0 0 0 0,-1-1 0 0 0,0 1 0 0 0,0-1 0 0 0,0 0 0 0 0,0 0 0 0 0,0 0 0 0 0,0 0 0 0 0,0 0 0 0 0,-2 1 0 0 0,-2 0-16 0 0,5-3 0 0 0,1 1 0 0 0,-1-1 0 0 0,1 1-1 0 0,-1-1 1 0 0,1 1 0 0 0,-1-1 0 0 0,1 1 0 0 0,0-1-1 0 0,-1 0 1 0 0,1 1 0 0 0,0-1 0 0 0,0 0-1 0 0,-1 1 1 0 0,1-1 0 0 0,0-1 0 0 0,0 2-2 0 0,-1-4-41 0 0,0 0 0 0 0,1 0 0 0 0,0 1 0 0 0,0-1 1 0 0,0 0-1 0 0,0 0 0 0 0,0 0 0 0 0,1 0 0 0 0,0 0 0 0 0,-1 0 0 0 0,2 1 1 0 0,-1-1-1 0 0,0 0 0 0 0,3-3 0 0 0,3-7-76 0 0,0 0 0 0 0,11-14 0 0 0,11-11 73 0 0,1 1 0 0 0,40-40 0 0 0,79-56 133 0 0,-132 120-23 0 0,1 1 0 0 0,0 1 0 0 0,1 1 0 0 0,22-10 1 0 0,-28 15 81 0 0,-1 1 1 0 0,1 0 0 0 0,1 2 0 0 0,-1-1 0 0 0,1 1 0 0 0,-1 1 0 0 0,22-1 0 0 0,-32 3-93 0 0,0 0 0 0 0,0 1 0 0 0,0-1 0 0 0,-1 0 1 0 0,1 1-1 0 0,0-1 0 0 0,-1 1 0 0 0,1 0 0 0 0,0 0 0 0 0,-1 0 0 0 0,1 0 0 0 0,-1 0 0 0 0,1 1 0 0 0,-1-1 0 0 0,0 1 0 0 0,0 0 0 0 0,0-1 0 0 0,0 1 0 0 0,0 0 0 0 0,0 0 0 0 0,2 3 0 0 0,-2-2-9 0 0,0 1-1 0 0,-1-1 0 0 0,1 1 0 0 0,-1-1 0 0 0,0 1 1 0 0,0 0-1 0 0,0-1 0 0 0,0 1 0 0 0,0 0 0 0 0,-1 0 0 0 0,0 0 1 0 0,0 0-1 0 0,0-1 0 0 0,-1 7 0 0 0,-2 6-15 0 0,0-1-1 0 0,-1 0 1 0 0,-1 0-1 0 0,0-1 0 0 0,-1 1 1 0 0,0-1-1 0 0,-11 16 1 0 0,4-8-15 0 0,-2-2 0 0 0,0 0 0 0 0,-30 30 0 0 0,25-31-275 0 0,-16 18 562 0 0,14-11-6057 0 0,16-19-144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3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28 6911 0 0,'1'-9'715'0'0,"-4"-9"3358"0"0,-2 18-3818 0 0,0 1 0 0 0,0 0-1 0 0,0 0 1 0 0,1 0 0 0 0,-1 0 0 0 0,0 1-1 0 0,0 0 1 0 0,1 0 0 0 0,-1 0-1 0 0,1 1 1 0 0,-7 4 0 0 0,-5 6 991 0 0,-23 21 0 0 0,30-26-1159 0 0,-35 36-87 0 0,3 2 0 0 0,-69 97 0 0 0,106-136 0 0 0,-5 6 0 0 0,-13 25 0 0 0,20-35 0 0 0,1 0 0 0 0,-1 0 0 0 0,1 0 0 0 0,0 0 0 0 0,0 0 0 0 0,0 1 0 0 0,1-1 0 0 0,-1 0 0 0 0,1 1 0 0 0,0-1 0 0 0,-1 1 0 0 0,2-1 0 0 0,-1 0 0 0 0,1 6 0 0 0,0-7 14 0 0,0-1 0 0 0,0 1 0 0 0,0 0-1 0 0,0-1 1 0 0,0 1 0 0 0,0-1 0 0 0,1 1-1 0 0,-1-1 1 0 0,0 0 0 0 0,1 1 0 0 0,-1-1-1 0 0,1 0 1 0 0,-1 0 0 0 0,1 0 0 0 0,0 0-1 0 0,0-1 1 0 0,-1 1 0 0 0,1 0 0 0 0,0-1 0 0 0,0 1-1 0 0,0-1 1 0 0,-1 1 0 0 0,1-1 0 0 0,0 0-1 0 0,0 0 1 0 0,2 0 0 0 0,6 0 113 0 0,-1 0 1 0 0,0-1-1 0 0,19-3 1 0 0,-13 0 19 0 0,1-1 0 0 0,-1-1 1 0 0,0 0-1 0 0,-1-1 1 0 0,0 0-1 0 0,0-1 0 0 0,0-1 1 0 0,17-15-1 0 0,-20 15-101 0 0,-1 1 0 0 0,-1-2 0 0 0,0 1 0 0 0,0-1 0 0 0,11-18 0 0 0,-17 23-49 0 0,0 1 1 0 0,0-1-1 0 0,-1 0 0 0 0,0 0 0 0 0,0-1 0 0 0,0 1 0 0 0,-1 0 0 0 0,0-1 0 0 0,0 1 0 0 0,0 0 0 0 0,-1-1 0 0 0,1 1 1 0 0,-1-1-1 0 0,-1 1 0 0 0,1-1 0 0 0,-2-5 0 0 0,1 5-138 0 0,-1 0 1 0 0,0 0-1 0 0,0 1 0 0 0,-1-1 1 0 0,1 0-1 0 0,-1 1 0 0 0,0 0 1 0 0,-1 0-1 0 0,1 0 0 0 0,-1 0 1 0 0,0 0-1 0 0,-1 1 0 0 0,1 0 1 0 0,-1 0-1 0 0,1 0 0 0 0,-1 0 1 0 0,-10-5-1 0 0,10 8-225 0 0,3 1-600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3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99 289 7367 0 0,'0'0'1010'0'0,"0"2"290"0"0,-2 9 559 0 0,0 0 0 0 0,-7 17 1 0 0,-24 48 103 0 0,7-18-1391 0 0,19-42-456 0 0,3-7-90 0 0,1-1 0 0 0,0 1 1 0 0,0 0-1 0 0,1 0 0 0 0,0 0 1 0 0,-1 10-1 0 0,4-14 17 0 0,1 3-17 0 0,-2-8-19 0 0,1 1-1 0 0,-1-1 1 0 0,1 1-1 0 0,-1-1 1 0 0,1 0-1 0 0,-1 1 1 0 0,0-1-1 0 0,1 0 1 0 0,-1 1-1 0 0,1-1 1 0 0,-1 0-1 0 0,1 0 1 0 0,-1 0-1 0 0,1 1 1 0 0,0-1-1 0 0,-1 0 1 0 0,1 0-1 0 0,-1 0 1 0 0,1 0 0 0 0,-1 0-1 0 0,1 0 1 0 0,0 0-1 0 0,0 0 12 0 0,4 0 10 0 0,0 0-1 0 0,0 0 1 0 0,0-1 0 0 0,0 0-1 0 0,0 0 1 0 0,-1 0-1 0 0,1 0 1 0 0,0-1 0 0 0,0 1-1 0 0,-1-1 1 0 0,1-1-1 0 0,-1 1 1 0 0,0-1 0 0 0,0 1-1 0 0,5-5 1 0 0,8-7 15 0 0,0 0 1 0 0,14-17-1 0 0,58-57 17 0 0,-69 65-60 0 0,-20 23 2 0 0,0 0 0 0 0,0 0 0 0 0,0 1-1 0 0,0-1 1 0 0,0 0 0 0 0,0 0 0 0 0,1 0 0 0 0,-1 1 0 0 0,0-1-1 0 0,0 0 1 0 0,0 0 0 0 0,0 0 0 0 0,0 1 0 0 0,0-1 0 0 0,0 0-1 0 0,0 0 1 0 0,0 0 0 0 0,1 0 0 0 0,-1 1 0 0 0,0-1-1 0 0,0 0 1 0 0,0 0 0 0 0,0 0 0 0 0,0 0 0 0 0,1 0 0 0 0,-1 0-1 0 0,0 1 1 0 0,0-1 0 0 0,0 0 0 0 0,0 0 0 0 0,1 0 0 0 0,-1 0-1 0 0,0 0 1 0 0,0 0 0 0 0,0 0 0 0 0,1 0 0 0 0,-1 0-1 0 0,0 0 1 0 0,0 0 0 0 0,1 0 0 0 0,-1 0 0 0 0,0 0 0 0 0,0 0-1 0 0,0 0 1 0 0,1 0 0 0 0,-1 0 0 0 0,0 0 0 0 0,0 0-1 0 0,0 0 1 0 0,0 0 0 0 0,1-1 0 0 0,-1 1 0 0 0,0 0 0 0 0,0 0-1 0 0,0 0 1 0 0,0 0 0 0 0,1 0 0 0 0,-1-1 0 0 0,0 1 0 0 0,1 49 466 0 0,-2-33-296 0 0,1-1 1 0 0,1 0-1 0 0,0 1 0 0 0,5 19 0 0 0,-5-31-128 0 0,0 0-1 0 0,1 0 1 0 0,-1 0-1 0 0,1-1 1 0 0,0 1-1 0 0,0 0 1 0 0,0-1-1 0 0,0 1 0 0 0,1-1 1 0 0,-1 0-1 0 0,1 0 1 0 0,0 0-1 0 0,0 0 1 0 0,0 0-1 0 0,0-1 1 0 0,1 1-1 0 0,-1-1 1 0 0,1 0-1 0 0,-1 0 1 0 0,8 3-1 0 0,-5-4 15 0 0,0 1 1 0 0,0-1-1 0 0,0 0 0 0 0,0 0 1 0 0,0-1-1 0 0,0 0 0 0 0,0 0 0 0 0,0-1 1 0 0,0 1-1 0 0,0-1 0 0 0,11-3 1 0 0,-2-1 21 0 0,0 0 1 0 0,-1 0-1 0 0,22-13 0 0 0,-27 13-31 0 0,0-2-1 0 0,0 1 0 0 0,0-1 0 0 0,-1-1 0 0 0,0 1 0 0 0,0-1 0 0 0,-1-1 1 0 0,0 1-1 0 0,8-15 0 0 0,-4 5 60 0 0,-1-1-1 0 0,-1 0 1 0 0,-1 0 0 0 0,6-22-1 0 0,58-158-1611 0 0,-53 160-3130 0 0,29-47 1 0 0,-24 47-829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3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93 10135 0 0,'1'-14'519'0'0,"-1"0"0"0"0,0 0-1 0 0,-4-18 1 0 0,5 21 621 0 0,-1 4 1596 0 0,0 7-2687 0 0,0 0-1 0 0,0 0 0 0 0,-1 0 1 0 0,1 0-1 0 0,0 0 0 0 0,0 0 0 0 0,-1 0 1 0 0,1 0-1 0 0,0 0 0 0 0,0 0 1 0 0,-1 0-1 0 0,1 0 0 0 0,0 0 0 0 0,0 0 1 0 0,-1 0-1 0 0,1 0 0 0 0,0 0 1 0 0,0 0-1 0 0,0 0 0 0 0,-1 1 1 0 0,1-1-1 0 0,0 0 0 0 0,0 0 0 0 0,0 0 1 0 0,-1 0-1 0 0,1 1 0 0 0,0-1 1 0 0,0 0-1 0 0,0 1 0 0 0,-6 5 96 0 0,0 1-1 0 0,0-1 1 0 0,1 2 0 0 0,0-1-1 0 0,1 0 1 0 0,-5 10-1 0 0,0 1-21 0 0,-31 57 212 0 0,3 1-1 0 0,4 2 1 0 0,-27 97 0 0 0,41-112-335 0 0,-69 210 77 0 0,-21-9-166 0 0,81-214-192 0 0,-1-2-1 0 0,-3-1 1 0 0,-58 66 0 0 0,72-89 2 0 0,12-16-31 0 0,0 0-1 0 0,-1 0 0 0 0,0-1 0 0 0,-8 8 0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4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55 148 10591 0 0,'-55'11'8507'0'0,"221"-57"-5503"0"0,79-18-2283 0 0,-205 56-960 0 0,138-25 612 0 0,-144 29-1586 0 0,-1 1 1 0 0,1 2-1 0 0,45 4 0 0 0,-56 1-3447 0 0,-5 1-1163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40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8287 0 0,'0'0'756'0'0,"-2"2"-622"0"0,-49 55 6365 0 0,4 6-3733 0 0,-40 70-2282 0 0,63-96-237 0 0,16-25-231 0 0,1 1 0 0 0,0 0 1 0 0,0-1-1 0 0,2 2 0 0 0,-1-1 1 0 0,2 1-1 0 0,-6 26 0 0 0,10-26-16 0 0,1-12 8 0 0,0-1-1 0 0,-1 0 0 0 0,1 0 1 0 0,0 1-1 0 0,0-1 0 0 0,0 0 1 0 0,0 0-1 0 0,0 0 1 0 0,0 0-1 0 0,0 0 0 0 0,0 0 1 0 0,1 0-1 0 0,-1 0 1 0 0,0 0-1 0 0,0-1 0 0 0,1 1 1 0 0,-1 0-1 0 0,1-1 0 0 0,-1 1 1 0 0,0-1-1 0 0,1 0 1 0 0,-1 1-1 0 0,1-1 0 0 0,-1 0 1 0 0,1 0-1 0 0,-1 0 0 0 0,1 0 1 0 0,2 0-1 0 0,2-1 50 0 0,1 1-1 0 0,-1-1 0 0 0,1 0 1 0 0,-1 0-1 0 0,8-3 0 0 0,5-3 114 0 0,-2 0 0 0 0,1-1 1 0 0,-1-1-1 0 0,0-1 0 0 0,-1 0 0 0 0,0-1 0 0 0,-1-1 0 0 0,0 0 0 0 0,-1-1 0 0 0,-1 0 0 0 0,19-23 1 0 0,-29 31-160 0 0,-1 1 1 0 0,1 0 0 0 0,0-1-1 0 0,-1 1 1 0 0,0-1 0 0 0,0 0-1 0 0,-1 1 1 0 0,1-1 0 0 0,-1 0-1 0 0,1-6 1 0 0,-2 9-94 0 0,0-1-1 0 0,0 0 1 0 0,0 0-1 0 0,-1 1 1 0 0,1-1 0 0 0,-1 0-1 0 0,1 1 1 0 0,-1-1 0 0 0,0 0-1 0 0,0 1 1 0 0,0-1 0 0 0,0 1-1 0 0,-1-1 1 0 0,1 1-1 0 0,0 0 1 0 0,-1 0 0 0 0,0 0-1 0 0,0-1 1 0 0,0 2 0 0 0,-2-4-1 0 0,-4-1-582 0 0,-1 0 0 0 0,1 1 0 0 0,-1-1 0 0 0,-13-4 0 0 0,9 3-170 0 0,12 7 722 0 0,0-1 0 0 0,0 1 0 0 0,0-1 0 0 0,0 0 0 0 0,0 0 0 0 0,1 1 0 0 0,-1-1 0 0 0,0 0 0 0 0,1 0-1 0 0,-1 0 1 0 0,0 0 0 0 0,1 0 0 0 0,-1 0 0 0 0,1 0 0 0 0,-1-1 0 0 0,-1-6-582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41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94 267 9383 0 0,'0'0'852'0'0,"-1"0"-704"0"0,-2 0 46 0 0,1 0 0 0 0,-1 0 0 0 0,1 0 0 0 0,-1 1-1 0 0,1-1 1 0 0,-1 1 0 0 0,1 0 0 0 0,-1 0 0 0 0,1 0-1 0 0,0 0 1 0 0,-1 0 0 0 0,1 0 0 0 0,0 1 0 0 0,0-1 0 0 0,0 1-1 0 0,0 0 1 0 0,0-1 0 0 0,0 1 0 0 0,1 0 0 0 0,-1 0-1 0 0,0 0 1 0 0,1 0 0 0 0,-3 5 0 0 0,0 2-45 0 0,0 0 0 0 0,1 0 0 0 0,0 1 1 0 0,-3 15-1 0 0,3-12 133 0 0,-2 9-195 0 0,1 0 1 0 0,1 0-1 0 0,1 0 0 0 0,1 0 0 0 0,1 1 0 0 0,1-1 1 0 0,1 0-1 0 0,0 0 0 0 0,12 40 0 0 0,-14-59-76 0 0,1 0 1 0 0,0-1-1 0 0,0 1 0 0 0,0-1 0 0 0,0 1 0 0 0,1-1 0 0 0,-1 0 1 0 0,1 1-1 0 0,-1-1 0 0 0,1 0 0 0 0,0 0 0 0 0,0 0 0 0 0,0 0 1 0 0,2 1-1 0 0,-2-2 14 0 0,0 0 0 0 0,0 0-1 0 0,0 0 1 0 0,0-1 0 0 0,0 1 0 0 0,0-1 0 0 0,0 1 0 0 0,0-1 0 0 0,0 0 0 0 0,0 0 0 0 0,0 0-1 0 0,0 0 1 0 0,0 0 0 0 0,0-1 0 0 0,0 1 0 0 0,0 0 0 0 0,0-1 0 0 0,0 1 0 0 0,2-2 0 0 0,2-1 23 0 0,0 1 0 0 0,-1-1 1 0 0,1-1-1 0 0,-1 1 0 0 0,0-1 1 0 0,0 0-1 0 0,0 0 1 0 0,0 0-1 0 0,-1 0 0 0 0,1-1 1 0 0,-1 0-1 0 0,-1 0 1 0 0,7-10-1 0 0,1-6 14 0 0,-1 0-1 0 0,11-32 1 0 0,-6 15 32 0 0,24-48-8 0 0,-39 85-27 0 0,11 8 6 0 0,-6-3-42 0 0,0 1-1 0 0,0 0 1 0 0,0 0-1 0 0,0 0 0 0 0,-1 1 1 0 0,7 10-1 0 0,19 40 203 0 0,-21-36-199 0 0,11 27 37 0 0,-13-29-35 0 0,1 0 1 0 0,13 23-1 0 0,-20-39 130 0 0,8 0 312 0 0,-9-2-456 0 0,1 1 0 0 0,-1-1 0 0 0,0 0 0 0 0,1 0 0 0 0,-1 0 0 0 0,1 0 0 0 0,-1 1 0 0 0,1-1 0 0 0,-1 0 0 0 0,0 0 0 0 0,1 0 0 0 0,-1 0-1 0 0,1 0 1 0 0,-1 0 0 0 0,1 0 0 0 0,-1 0 0 0 0,1 0 0 0 0,-1 0 0 0 0,0-1 0 0 0,1 1 0 0 0,-1 0 0 0 0,1 0 0 0 0,-1 0 0 0 0,4-3 123 0 0,0 1 0 0 0,0-1-1 0 0,-1 1 1 0 0,1-1 0 0 0,-1 0 0 0 0,0 0 0 0 0,0 0-1 0 0,3-5 1 0 0,19-29 584 0 0,63-129 183 0 0,-47 85-1228 0 0,77-113 1 0 0,-96 162-340 0 0,27-35-1083 0 0,-14 27-3313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4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34 309 1375 0 0,'-1'2'107'0'0,"-4"19"-45"0"0,-3 8 3756 0 0,2 0-1 0 0,0 0 0 0 0,-2 49 0 0 0,9-80-3656 0 0,0 0 0 0 0,0 0 0 0 0,-1 0 0 0 0,1 0 0 0 0,1 1 0 0 0,-1-1 0 0 0,0 0 1 0 0,2-1-1 0 0,2-4 199 0 0,17-34 955 0 0,22-60 0 0 0,5-12-243 0 0,-40 95-974 0 0,1 1 1 0 0,1 0-1 0 0,0 0 1 0 0,1 1 0 0 0,15-16-1 0 0,-25 30-97 0 0,0 0 0 0 0,-1 1-1 0 0,1-1 1 0 0,0 1 0 0 0,0-1-1 0 0,0 1 1 0 0,0 0-1 0 0,1 0 1 0 0,-1 0 0 0 0,0 0-1 0 0,0 0 1 0 0,1 0-1 0 0,-1 1 1 0 0,1-1 0 0 0,-1 1-1 0 0,0-1 1 0 0,1 1 0 0 0,4 0-1 0 0,2 0-1 0 0,20-3-217 0 0,0-2 0 0 0,-1 0 1 0 0,0-2-1 0 0,36-13 0 0 0,-51 15-267 0 0,34-14-282 0 0,-16 8-5004 0 0,-11 6-605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4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8 12895 0 0,'0'0'1172'0'0,"1"-1"-966"0"0,4-5 3888 0 0,-4 19-3334 0 0,-3-5-636 0 0,0-1 0 0 0,0 1 0 0 0,-1 0 0 0 0,0-1 0 0 0,0 1 0 0 0,-1-1 0 0 0,0 0 0 0 0,-5 7-1 0 0,-3 7 98 0 0,5-8-131 0 0,-7 12-16 0 0,1 0 1 0 0,0 2-1 0 0,2 0 0 0 0,2 0 1 0 0,-10 40-1 0 0,18-65-360 0 0,4-3-190 0 0,-1 1 1 0 0,0-1 0 0 0,0 0-1 0 0,0 1 1 0 0,0-1 0 0 0,0 0-1 0 0,0 0 1 0 0,0-1 0 0 0,0 1-1 0 0,0 0 1 0 0,3-3 0 0 0,-4 3-116 0 0,17-15-5612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26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11975 0 0,'0'0'547'0'0,"0"0"-11"0"0,0 0-271 0 0,-7 4 622 0 0,-29 9 230 0 0,31-10-1030 0 0,1 1 0 0 0,-1-1 0 0 0,1 2 0 0 0,0-1 0 0 0,0 0-1 0 0,0 1 1 0 0,0-1 0 0 0,1 1 0 0 0,0 0 0 0 0,0 0 0 0 0,0 1 0 0 0,-2 5 0 0 0,1 0 139 0 0,1 0 1 0 0,0-1 0 0 0,0 1 0 0 0,1 0 0 0 0,0 17 0 0 0,2-22 10 0 0,0 1 1 0 0,0-1-1 0 0,1 0 1 0 0,2 8-1 0 0,2 17 165 0 0,-5-20-399 0 0,1 1 0 0 0,1 0-1 0 0,0-1 1 0 0,0 1 0 0 0,8 20-1 0 0,-9-30-2 0 0,0 0 0 0 0,-1 0 0 0 0,1 0 0 0 0,0 0 0 0 0,0 0 0 0 0,1 0 0 0 0,-1 0 0 0 0,0 0 0 0 0,3 3 0 0 0,1 0 0 0 0,5 7 0 0 0,-5-10 0 0 0,-3-2 0 0 0,0 0 55 0 0,-1 0-1 0 0,1 1 1 0 0,-1-1-1 0 0,1 0 1 0 0,0 0 0 0 0,-1 0-1 0 0,1 0 1 0 0,-1 0-1 0 0,1 0 1 0 0,-1-1-1 0 0,1 1 1 0 0,0 0 0 0 0,-1-1-1 0 0,1 0 1 0 0,-1 1-1 0 0,0-1 1 0 0,3-1-1 0 0,23-18 961 0 0,-18 13-980 0 0,67-61-17 0 0,1-1-20 0 0,-73 66 2 0 0,4-3 0 0 0,0 0 0 0 0,-1 0 0 0 0,1-1 0 0 0,-1 0 0 0 0,0 0 0 0 0,-1-1 0 0 0,6-8 0 0 0,-5 7-167 0 0,0-1-1 0 0,1 1 1 0 0,8-8 0 0 0,14-15-2084 0 0,-23 26-3287 0 0,-6 5-76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42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370 114 8751 0 0,'77'-72'2004'0'0,"-63"60"1850"0"0,28-17 1678 0 0,-41 42-5268 0 0,-1-7-260 0 0,-1 0 1 0 0,1 0 0 0 0,-2 0 0 0 0,1 0 0 0 0,-1 0-1 0 0,0 0 1 0 0,-2 6 0 0 0,-23 40 33 0 0,14-29-32 0 0,-101 177 175 0 0,13-26 110 0 0,15 7-97 0 0,68-136-163 0 0,-110 311-1072 0 0,123-335-1385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4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49 147 3223 0 0,'-26'-2'-199'0'0,"4"-1"7698"0"0,31 2-1411 0 0,7-3-4051 0 0,-3 0-1431 0 0,156-35 945 0 0,92-18-630 0 0,-209 47-870 0 0,-11 1-7 0 0,0 2-1 0 0,0 2 1 0 0,59 0-1 0 0,-92 5-353 0 0,-1 0 0 0 0,1 1 0 0 0,0 0 0 0 0,0 0 0 0 0,-1 1 0 0 0,1 0 0 0 0,-1 0 0 0 0,0 1 0 0 0,0 0 0 0 0,0 1 0 0 0,0-1 0 0 0,0 1 0 0 0,10 8 0 0 0,-2 4-6214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4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151 130 16415 0 0,'0'0'1484'0'0,"5"7"-1133"0"0,-1-4-151 0 0,0 0 1 0 0,0 0-1 0 0,1 0 0 0 0,-1 0 1 0 0,1-1-1 0 0,-1 1 0 0 0,1-1 1 0 0,0 0-1 0 0,0-1 0 0 0,-1 1 0 0 0,1-1 1 0 0,1 0-1 0 0,-1-1 0 0 0,0 1 1 0 0,0-1-1 0 0,0 0 0 0 0,0 0 1 0 0,10-1-1 0 0,2-2 166 0 0,-1-1-1 0 0,1 0 1 0 0,-1-1 0 0 0,23-10-1 0 0,-30 12-283 0 0,8-5 15 0 0,0 0 0 0 0,21-12 1 0 0,-34 17-125 0 0,1 0 1 0 0,-1 0-1 0 0,0 0 1 0 0,-1-1-1 0 0,1 1 1 0 0,0-1-1 0 0,-1 0 1 0 0,0 0-1 0 0,0 0 1 0 0,0-1 0 0 0,0 1-1 0 0,-1 0 1 0 0,3-8-1 0 0,-5 11 3 0 0,1 0 0 0 0,-1 0 0 0 0,0 0 0 0 0,1 1 0 0 0,-1-1 0 0 0,0 0 0 0 0,0 0 0 0 0,0 0 0 0 0,0 0 0 0 0,1 0 0 0 0,-2 0 0 0 0,1 0 0 0 0,0 0 0 0 0,0 0 0 0 0,0 0 0 0 0,0 0 0 0 0,-1 0 0 0 0,1 0 0 0 0,0 0 0 0 0,-1 0 0 0 0,1 0 0 0 0,-1 0 0 0 0,1 0 0 0 0,-1 0 0 0 0,1 1 0 0 0,-1-1 0 0 0,0 0 0 0 0,1 0 0 0 0,-1 1 0 0 0,0-1 0 0 0,0 0 0 0 0,1 1 0 0 0,-1-1 0 0 0,0 1 0 0 0,0-1 0 0 0,0 1 0 0 0,0-1 0 0 0,0 1 0 0 0,0 0 0 0 0,0-1 0 0 0,-1 1 0 0 0,-2-1-61 0 0,0 1 0 0 0,1-1 0 0 0,-1 1 0 0 0,0 0 0 0 0,0 0 0 0 0,1 0-1 0 0,-1 1 1 0 0,0-1 0 0 0,1 1 0 0 0,-5 1 0 0 0,-20 9-266 0 0,1 2-1 0 0,0 1 0 0 0,-24 17 1 0 0,34-21 229 0 0,-27 17 10 0 0,2 3 0 0 0,1 0 0 0 0,-68 67 0 0 0,104-92 197 0 0,0 1 0 0 0,1-1 0 0 0,-1 1 0 0 0,1 0 0 0 0,1 0 0 0 0,-1 0 0 0 0,1 1 0 0 0,-4 11 0 0 0,6-16-59 0 0,0 0 0 0 0,1 1 0 0 0,0-1 0 0 0,-1 0 0 0 0,1 0 0 0 0,0 0 0 0 0,0 0 0 0 0,0 1 0 0 0,0-1 0 0 0,0 0 0 0 0,1 0 0 0 0,-1 0 0 0 0,1 0 0 0 0,-1 1 0 0 0,1-1 0 0 0,0 0 0 0 0,0 0 0 0 0,0 0 0 0 0,0-1 0 0 0,0 1 0 0 0,0 0 0 0 0,1 0 0 0 0,-1 0 0 0 0,0-1 0 0 0,1 1 0 0 0,0-1 0 0 0,-1 1 0 0 0,1-1 0 0 0,0 0 0 0 0,0 0 0 0 0,0 1 0 0 0,1 0 0 0 0,4 0 40 0 0,0 1 1 0 0,0 0-1 0 0,0-1 1 0 0,0-1-1 0 0,0 1 1 0 0,0-1-1 0 0,0 0 1 0 0,0-1-1 0 0,15 0 1 0 0,6-2-31 0 0,33-8 0 0 0,-51 9-20 0 0,31-7-208 0 0,7-2-5953 0 0,-21 6-734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43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18399 0 0,'0'0'1668'0'0,"0"2"-1376"0"0,-4 13-78 0 0,-1 0 0 0 0,-1-1-1 0 0,-1 1 1 0 0,0-1 0 0 0,-12 17-1 0 0,16-25-183 0 0,-144 228 578 0 0,136-214-1276 0 0,10-19-49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43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10 10591 0 0,'-14'-8'1136'0'0,"11"8"-947"0"0,0-1 1 0 0,1 1-1 0 0,-1-1 0 0 0,0 1 0 0 0,0 0 0 0 0,0 0 0 0 0,0 0 0 0 0,1 1 1 0 0,-1-1-1 0 0,0 1 0 0 0,0-1 0 0 0,0 1 0 0 0,1 0 0 0 0,-1 0 0 0 0,0 0 0 0 0,1 1 1 0 0,-1-1-1 0 0,1 0 0 0 0,-1 1 0 0 0,1 0 0 0 0,-4 3 0 0 0,-2 2 663 0 0,0 1 0 0 0,0-1 0 0 0,1 2-1 0 0,-9 12 1 0 0,-10 17-379 0 0,-33 70-1 0 0,-12 48 123 0 0,36-75-515 0 0,-197 424 176 0 0,220-473-248 0 0,0 1 0 0 0,-11 54 0 0 0,15-53-129 0 0,6-27-58 0 0,-12 43-445 0 0,3-26-1715 0 0,-3-4-3348 0 0,5-11 21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4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1 216 11519 0 0,'0'0'887'0'0,"0"-9"-550"0"0,1 7-177 0 0,-1 0 0 0 0,1 0-1 0 0,-1-1 1 0 0,1 1 0 0 0,0 0 0 0 0,0 0-1 0 0,0 0 1 0 0,0 0 0 0 0,1 0-1 0 0,-1 0 1 0 0,0 0 0 0 0,1 0 0 0 0,-1 0-1 0 0,1 0 1 0 0,0 1 0 0 0,0-1-1 0 0,-1 1 1 0 0,1-1 0 0 0,0 1 0 0 0,0 0-1 0 0,1 0 1 0 0,2-2 0 0 0,5-1 1017 0 0,0 1 0 0 0,1-1 0 0 0,16-2 1 0 0,-20 5-967 0 0,292-39 3032 0 0,-202 30-2588 0 0,-18 1-272 0 0,559-69-675 0 0,-599 73-938 0 0,-3 1-59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5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232 229 4143 0 0,'-1'1'1931'0'0,"-8"9"415"0"0,6-8-1826 0 0,1 0 0 0 0,-1 1 0 0 0,1 0 0 0 0,0-1 0 0 0,0 1 1 0 0,-2 5-1 0 0,-10 24 822 0 0,-10 33 1 0 0,17-45-1305 0 0,-1-1 0 0 0,0 0 1 0 0,-2 0-1 0 0,0-1 0 0 0,-16 21 0 0 0,19-29-30 0 0,0 0 0 0 0,-1-1 0 0 0,0-1 0 0 0,-1 1 0 0 0,0-1 0 0 0,0 0 0 0 0,-20 12 0 0 0,21-17 6 0 0,8-3-7 0 0,0-1 0 0 0,-1 1 0 0 0,1-1 0 0 0,0 1 0 0 0,0-1 0 0 0,-1 1 0 0 0,1-1 0 0 0,0 1 0 0 0,0-1 0 0 0,0 1 0 0 0,0-1 0 0 0,0 1 0 0 0,0-1 0 0 0,0 1 0 0 0,0-1 0 0 0,0 1 0 0 0,0-2 0 0 0,0 2 0 0 0,1-4 4 0 0,1 0 0 0 0,-1 0-1 0 0,1 0 1 0 0,0 0 0 0 0,1 0 0 0 0,-1 0 0 0 0,1 0-1 0 0,-1 1 1 0 0,1 0 0 0 0,0-1 0 0 0,7-4 0 0 0,3-6 8 0 0,31-33-113 0 0,2 2 0 0 0,2 2 0 0 0,57-39 0 0 0,-65 53 390 0 0,2 2-1 0 0,1 1 0 0 0,53-22 1 0 0,-89 45-132 0 0,1 0 0 0 0,0 0 0 0 0,0 1 0 0 0,14-2 0 0 0,-19 3-125 0 0,0 1 0 0 0,0 0 0 0 0,0-1 0 0 0,1 1 0 0 0,-1 1-1 0 0,0-1 1 0 0,0 0 0 0 0,0 1 0 0 0,1 0 0 0 0,-1 0 0 0 0,0 0 0 0 0,0 0 0 0 0,0 0-1 0 0,0 1 1 0 0,3 1 0 0 0,2 6 55 0 0,-6-5-93 0 0,-1 1 1 0 0,1-1 0 0 0,-1 0 0 0 0,-1 0 0 0 0,1 0 0 0 0,0 1 0 0 0,-1-1 0 0 0,0 1-1 0 0,0-1 1 0 0,0 0 0 0 0,-1 1 0 0 0,-1 7 0 0 0,-1 4 27 0 0,-12 31 0 0 0,11-36-28 0 0,-5 15 2 0 0,-2 0 1 0 0,-16 30-1 0 0,26-51 49 0 0,0-5-51 0 0,1 1 0 0 0,0 0-1 0 0,-1-1 1 0 0,1 1 0 0 0,0 0-1 0 0,-1-1 1 0 0,1 1 0 0 0,-1 0-1 0 0,1-1 1 0 0,-1 1-1 0 0,0-1 1 0 0,1 1 0 0 0,-1-1-1 0 0,1 0 1 0 0,-1 1 0 0 0,0-1-1 0 0,-1 1 1 0 0,2 0 2 0 0,-1-1 0 0 0,1 1 0 0 0,-1 0 1 0 0,0-1-1 0 0,1 1 0 0 0,-1-1 0 0 0,0 1 0 0 0,1-1 1 0 0,-1 1-1 0 0,0-1 0 0 0,0 0 0 0 0,0 1 0 0 0,1-1 1 0 0,-1 0-1 0 0,0 0 0 0 0,0 1 0 0 0,0-1 0 0 0,0 0 1 0 0,0 0-1 0 0,-2 0 46 0 0,-4-1-37 0 0,6 1-16 0 0,0 0 0 0 0,1 0 0 0 0,-1 0 0 0 0,0 0 0 0 0,0 0 0 0 0,1 0 0 0 0,-1-1 0 0 0,1 1 0 0 0,-1 0 0 0 0,0-1 0 0 0,1 1 0 0 0,-1 0 0 0 0,0-1 0 0 0,1 1 0 0 0,-1-1 0 0 0,1 1 0 0 0,-1-1 0 0 0,1 1 0 0 0,-1-1 0 0 0,1 1 0 0 0,0-1 0 0 0,-1 0 0 0 0,1 1 1 0 0,0-1-1 0 0,-1 1 0 0 0,1-1 0 0 0,0 0 0 0 0,0 1 0 0 0,-1-1 0 0 0,1 0 0 0 0,0 1 0 0 0,0-1 0 0 0,0-1 0 0 0,0 1-33 0 0,0-2-12 0 0,0-1-1 0 0,0 1 0 0 0,0 0 1 0 0,0-1-1 0 0,0 1 0 0 0,1 0 1 0 0,0 0-1 0 0,0-1 1 0 0,0 1-1 0 0,0 0 0 0 0,0 0 1 0 0,0 0-1 0 0,3-4 0 0 0,4-5-191 0 0,13-19-1 0 0,-20 31 238 0 0,23-30-62 0 0,1 2 0 0 0,1 1 1 0 0,30-23-1 0 0,94-65-373 0 0,-136 105 527 0 0,1 1 1 0 0,0 0-1 0 0,0 1 0 0 0,1 1 0 0 0,0 0 0 0 0,0 1 0 0 0,27-6 1 0 0,-41 11-23 0 0,0 1 1 0 0,0-1-1 0 0,0 1 1 0 0,1 0-1 0 0,-1 0 1 0 0,0 0-1 0 0,0 0 1 0 0,0 0 0 0 0,0 0-1 0 0,0 0 1 0 0,0 1-1 0 0,0-1 1 0 0,0 1-1 0 0,1 0 1 0 0,-2 0-1 0 0,1-1 1 0 0,0 1-1 0 0,0 0 1 0 0,0 1 0 0 0,0-1-1 0 0,1 2 1 0 0,-1-1-30 0 0,-1 0 1 0 0,1 0 0 0 0,-1 0-1 0 0,0 0 1 0 0,0 0 0 0 0,0 0-1 0 0,0 1 1 0 0,0-1 0 0 0,-1 0-1 0 0,1 1 1 0 0,-1-1 0 0 0,1 1 0 0 0,-1-1-1 0 0,0 0 1 0 0,0 1 0 0 0,0-1-1 0 0,0 1 1 0 0,-1 2 0 0 0,-1 14 67 0 0,-2 0 0 0 0,0 0-1 0 0,-9 24 1 0 0,-26 53 66 0 0,26-64-123 0 0,-1-2-35 0 0,8-19-13 0 0,1 1-1 0 0,0 0 1 0 0,-5 19 0 0 0,6-17-451 0 0,0 1 0 0 0,-11 20 1 0 0,0 2-3794 0 0,11-25-960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5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447 133 13271 0 0,'0'0'606'0'0,"0"-2"-10"0"0,-2-5-181 0 0,1 0 0 0 0,0 0 0 0 0,1 0 0 0 0,-1-1 0 0 0,2-7 0 0 0,-2-12 299 0 0,-1-5-788 0 0,2 31 47 0 0,-1 0 0 0 0,1 0 1 0 0,-1 0-1 0 0,1-1 0 0 0,-1 1 0 0 0,1 0 0 0 0,-1 0 0 0 0,0 0 0 0 0,1 0 1 0 0,-1 1-1 0 0,0-1 0 0 0,0 0 0 0 0,0 0 0 0 0,0 0 0 0 0,0 0 0 0 0,1 1 0 0 0,-1-1 1 0 0,-1 1-1 0 0,1-1 0 0 0,0 0 0 0 0,0 1 0 0 0,0 0 0 0 0,0-1 0 0 0,0 1 0 0 0,0 0 1 0 0,0-1-1 0 0,-1 1 0 0 0,1 0 0 0 0,0 0 0 0 0,0 0 0 0 0,0 0 0 0 0,-1 0 0 0 0,1 0 1 0 0,0 1-1 0 0,0-1 0 0 0,-2 1 0 0 0,-5 1-43 0 0,0 1 1 0 0,0 0-1 0 0,1 0 1 0 0,-10 6-1 0 0,12-6 30 0 0,-31 17-35 0 0,2 1 0 0 0,0 2 0 0 0,1 1 0 0 0,2 2 0 0 0,0 1 0 0 0,2 1 0 0 0,1 2 0 0 0,1 0 0 0 0,-29 45 0 0 0,49-61 75 0 0,2 1 13 0 0,6-12 33 0 0,0-3-2 0 0,0 1-32 0 0,-1 0 0 0 0,0-1 0 0 0,1 1 0 0 0,-1-1 1 0 0,1 1-1 0 0,-1-1 0 0 0,1 1 0 0 0,-1-1 0 0 0,1 0 0 0 0,0 1 0 0 0,-1-1 0 0 0,1 0 0 0 0,-1 1 1 0 0,1-1-1 0 0,0 0 0 0 0,-1 0 0 0 0,1 0 0 0 0,0 1 0 0 0,1-1 0 0 0,-1 0 19 0 0,10 2 70 0 0,0-1 0 0 0,1 0-1 0 0,-1-1 1 0 0,0 0 0 0 0,1-1 0 0 0,-1 0-1 0 0,15-4 1 0 0,-5 2 19 0 0,-8 1-257 0 0,63-10 421 0 0,-65 9-1102 0 0,0 0 0 0 0,1-1 0 0 0,-1 0 0 0 0,14-7 0 0 0,-24 10 568 0 0,0 1-1 0 0,0-1 1 0 0,0 0-1 0 0,0 0 1 0 0,0 0-1 0 0,-1 1 1 0 0,1-1-1 0 0,0 0 1 0 0,0 0-1 0 0,-1 0 1 0 0,1 0-1 0 0,-1 0 1 0 0,1 0 0 0 0,-1 0-1 0 0,1-1 1 0 0,-1 1-1 0 0,0 0 1 0 0,1 0-1 0 0,-1-1 1 0 0,1-24 1682 0 0,-2 18-982 0 0,1 7 365 0 0,9-16 2853 0 0,-7 14-3402 0 0,1 1 1 0 0,1 0 0 0 0,-1 0-1 0 0,0 0 1 0 0,0 0-1 0 0,1 0 1 0 0,-1 0-1 0 0,1 1 1 0 0,-1 0-1 0 0,6-2 1 0 0,-8 3-261 0 0,-1 1-1 0 0,1-1 1 0 0,-1 0 0 0 0,0 0-1 0 0,1 0 1 0 0,-1 0 0 0 0,1 1-1 0 0,-1-1 1 0 0,0 0 0 0 0,1 0-1 0 0,-1 1 1 0 0,0-1 0 0 0,1 0-1 0 0,-1 1 1 0 0,0-1 0 0 0,0 0-1 0 0,1 1 1 0 0,-1-1 0 0 0,0 0-1 0 0,0 1 1 0 0,1-1 0 0 0,-1 1 0 0 0,0-1-1 0 0,0 1 1 0 0,0 0 0 0 0,4 10 63 0 0,-4-7-76 0 0,0 1 0 0 0,0 0-1 0 0,0-1 1 0 0,0 1-1 0 0,-1-1 1 0 0,0 1 0 0 0,0-1-1 0 0,-2 7 1 0 0,-17 37-161 0 0,4-11-14 0 0,6-14-1543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51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0,'0'0'1351'0'0,"1"2"-207"0"0,3 6-220 0 0,1 1 1 0 0,-1-1-1 0 0,1 0 1 0 0,1-1-1 0 0,10 12 1 0 0,37 32-126 0 0,-3-4-34 0 0,-45-42-804 0 0,10 11-421 0 0,0 1 0 0 0,20 29 0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51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1 13247 0 0,'0'0'1195'0'0,"-2"0"-982"0"0,-1 0-93 0 0,-1 1 0 0 0,1-1 0 0 0,0 1 0 0 0,-1 0 0 0 0,1 1 0 0 0,0-1 0 0 0,0 0 0 0 0,0 1 0 0 0,0 0 0 0 0,0 0 0 0 0,0-1 0 0 0,1 2 0 0 0,-1-1 0 0 0,-4 5 0 0 0,-2 2 515 0 0,1 0 0 0 0,-14 20-1 0 0,5 0 13 0 0,2 1 1 0 0,-18 48-1 0 0,22-52-478 0 0,-56 152 565 0 0,31-80-684 0 0,-56 112 1 0 0,-200 284-1423 0 0,142-251 1270 0 0,108-173-211 0 0,41-69-136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2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0 13823 0 0,'0'0'315'0'0,"0"0"45"0"0,-1 2 21 0 0,-40 61-79 0 0,-9 14-148 0 0,-22 5-154 0 0,47-55 0 0 0,-33 45 0 0 0,-141 268 1938 0 0,169-286-1836 0 0,-53 117-102 0 0,28-55 0 0 0,51-106-175 0 0,-1 0 0 0 0,2 1 0 0 0,0-1-1 0 0,-3 17 1 0 0,5-25-333 0 0,2 4-564 0 0,-1-5-3476 0 0,7-14 4337 0 0,-2 0 1 0 0,1 0-1 0 0,-2 0 0 0 0,1-1 0 0 0,2-17 0 0 0,-3 9 1191 0 0,11-25 0 0 0,-12 40-938 0 0,1 0-1 0 0,-1 0 1 0 0,6-6 0 0 0,4-7-44 0 0,-2 3 340 0 0,2 1-1 0 0,-1 0 1 0 0,2 1-1 0 0,0 0 1 0 0,19-14-1 0 0,-3 1 102 0 0,-22 20-193 0 0,1 1 0 0 0,0-1 0 0 0,0 2 0 0 0,1-1 0 0 0,0 1 0 0 0,0 1 0 0 0,17-7 0 0 0,-19 9-90 0 0,0 0 0 0 0,1 1-1 0 0,0 1 1 0 0,-1-1-1 0 0,1 2 1 0 0,0-1 0 0 0,0 1-1 0 0,-1 0 1 0 0,1 1 0 0 0,13 2-1 0 0,-9 0-76 0 0,0 1 0 0 0,0 0 0 0 0,0 0-1 0 0,-1 2 1 0 0,0-1 0 0 0,0 2 0 0 0,-1-1-1 0 0,1 2 1 0 0,-1-1 0 0 0,-1 2 0 0 0,0-1-1 0 0,10 12 1 0 0,-12-12-6 0 0,0 2 1 0 0,-1-1-1 0 0,0 1 0 0 0,0 0 0 0 0,-1 0 0 0 0,0 1 0 0 0,-1-1 0 0 0,0 1 1 0 0,-1 1-1 0 0,0-1 0 0 0,-1 1 0 0 0,-1-1 0 0 0,3 21 0 0 0,-3-17-73 0 0,-2 1 0 0 0,0-1 0 0 0,-1 0 0 0 0,-3 21 0 0 0,3-32 0 0 0,0 1 0 0 0,0-1 0 0 0,0 0 0 0 0,-1 0 0 0 0,1 0 0 0 0,-1 0 0 0 0,0 0 0 0 0,0 0 0 0 0,-1 0 0 0 0,1-1 0 0 0,-1 1 0 0 0,0-1 0 0 0,0 0 0 0 0,0 1 0 0 0,0-1 0 0 0,0-1 0 0 0,-1 1 0 0 0,1 0 0 0 0,-8 3 0 0 0,-37 14 148 0 0,0-2-1 0 0,-101 23 1 0 0,117-35 585 0 0,-40 2 0 0 0,47-6-610 0 0,16-1-143 0 0,0 0 0 0 0,0-1 0 0 0,0 0 0 0 0,0-1 0 0 0,-14-3 0 0 0,21 4-26 0 0,1 0 0 0 0,-1 0-1 0 0,1-1 1 0 0,-1 1 0 0 0,1-1-1 0 0,-1 1 1 0 0,1-1 0 0 0,-1 0-1 0 0,1 0 1 0 0,0 0 0 0 0,-1 1 0 0 0,1-1-1 0 0,0 0 1 0 0,0-1 0 0 0,-1 1-1 0 0,1 0 1 0 0,0 0 0 0 0,0 0-1 0 0,0-1 1 0 0,0 1 0 0 0,1 0-1 0 0,-1-1 1 0 0,0 1 0 0 0,1-1-1 0 0,-1 1 1 0 0,1-1 0 0 0,-1 1-1 0 0,1-1 1 0 0,-1 0 0 0 0,1 1-1 0 0,0-1 1 0 0,0 1 0 0 0,0-1-1 0 0,0 0 1 0 0,0 1 0 0 0,0-1 0 0 0,1-2-1 0 0,1-3-147 0 0,0 0 0 0 0,1 0 0 0 0,0 0-1 0 0,0 1 1 0 0,0-1 0 0 0,1 1 0 0 0,-1 0 0 0 0,2 0-1 0 0,8-11 1 0 0,-5 9-549 0 0,0 0 0 0 0,1 1 0 0 0,0 0-1 0 0,0 0 1 0 0,17-9 0 0 0,-5 5-792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5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100 407 12007 0 0,'0'0'547'0'0,"1"0"-11"0"0,23 2 996 0 0,42 7 1 0 0,-55-7-234 0 0,-9-2-946 0 0,8 2 1311 0 0,-12-6-1649 0 0,0 1 1 0 0,0 0-1 0 0,-1 0 0 0 0,1 0 0 0 0,-1 1 0 0 0,1-1 1 0 0,-1 1-1 0 0,0-1 0 0 0,0 1 0 0 0,0 0 0 0 0,0 0 1 0 0,-1 0-1 0 0,1 0 0 0 0,-6-1 0 0 0,-6-3-55 0 0,-2 1-1 0 0,-17-3 1 0 0,-16-5-109 0 0,45 11 135 0 0,1 1 1 0 0,0-1 0 0 0,-1 0 0 0 0,1-1-1 0 0,0 1 1 0 0,0-1 0 0 0,-5-4 0 0 0,8 6 12 0 0,0-1 1 0 0,-1 1-1 0 0,1 0 1 0 0,1-1-1 0 0,-1 1 1 0 0,0-1-1 0 0,0 1 1 0 0,0-1-1 0 0,1 1 1 0 0,-1-1-1 0 0,1 0 1 0 0,-1 1 0 0 0,1-1-1 0 0,0 0 1 0 0,0 1-1 0 0,0-1 1 0 0,-1 0-1 0 0,2 0 1 0 0,-1 1-1 0 0,0-1 1 0 0,0 0-1 0 0,0 1 1 0 0,2-4-1 0 0,0-3 0 0 0,2 0-1 0 0,-1 0 1 0 0,1 1-1 0 0,0-1 1 0 0,1 1-1 0 0,-1-1 1 0 0,2 2-1 0 0,-1-1 1 0 0,11-10-1 0 0,8-5-71 0 0,31-23 0 0 0,-49 41 56 0 0,20-16-51 0 0,1 1 1 0 0,0 2-1 0 0,2 1 1 0 0,0 1-1 0 0,0 1 1 0 0,42-12 0 0 0,-66 24 55 0 0,1 1 0 0 0,-1 0 0 0 0,1 0 0 0 0,-1 1 0 0 0,0 0 0 0 0,1 0 0 0 0,-1 0 0 0 0,1 1 0 0 0,-1-1 0 0 0,0 1 0 0 0,10 3 0 0 0,-6 0-10 0 0,0 0-1 0 0,0 0 1 0 0,0 0 0 0 0,-1 1-1 0 0,14 11 1 0 0,-13-8 22 0 0,-2-2 0 0 0,0-1 0 0 0,0 0 0 0 0,11 5 0 0 0,-10-6 14 0 0,-8-3-2 0 0,1 0 0 0 0,0-1 0 0 0,-1 1 0 0 0,1 0 1 0 0,-1-1-1 0 0,1 1 0 0 0,0 0 0 0 0,-1 0 0 0 0,0-1 0 0 0,1 1 1 0 0,-1 0-1 0 0,1 0 0 0 0,-1 0 0 0 0,0 0 0 0 0,0 0 1 0 0,0 0-1 0 0,1-1 0 0 0,-1 1 0 0 0,0 0 0 0 0,0 0 1 0 0,0 1-1 0 0,-4 19 178 0 0,0-14-142 0 0,1-1-1 0 0,-1 1 0 0 0,-1-1 0 0 0,1 0 1 0 0,-1-1-1 0 0,-10 10 0 0 0,-5 6 54 0 0,-44 54 45 0 0,-44 52-541 0 0,107-125 168 0 0,-15 4-5379 0 0,7-4-72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52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0 9671 0 0,'0'0'1895'0'0,"1"3"-938"0"0,-1 3-726 0 0,-1 1 0 0 0,1-1-1 0 0,-1 1 1 0 0,0-1-1 0 0,0 0 1 0 0,-1 0 0 0 0,1 1-1 0 0,-2-1 1 0 0,1 0-1 0 0,0-1 1 0 0,-7 11 0 0 0,-4 6 16 0 0,-25 31 1 0 0,-158 166 487 0 0,-2 2-337 0 0,157-161-128 0 0,3 1-1 0 0,-45 95 0 0 0,80-149-408 0 0,-1 1 0 0 0,0-1 1 0 0,-1 0-1 0 0,0 0 0 0 0,0-1 0 0 0,-1 0 0 0 0,1 0 0 0 0,-1 0 0 0 0,0 0 0 0 0,-1-1 0 0 0,-8 5 1 0 0,0-1-1612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5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172 120 4143 0 0,'0'0'10487'0'0,"2"1"-9968"0"0,1 2-305 0 0,0-1 0 0 0,0 0 1 0 0,1 0-1 0 0,-1 0 0 0 0,1 0 0 0 0,-1 0 1 0 0,1-1-1 0 0,0 0 0 0 0,0 1 1 0 0,0-1-1 0 0,0-1 0 0 0,-1 1 1 0 0,1-1-1 0 0,0 1 0 0 0,0-1 1 0 0,0 0-1 0 0,0 0 0 0 0,6-2 1 0 0,5 0-45 0 0,-1-1 0 0 0,0-1 0 0 0,0-1 0 0 0,0 0 0 0 0,0 0 0 0 0,18-12 0 0 0,-28 15-204 0 0,0 0 0 0 0,0 0 0 0 0,0-1 0 0 0,-1 0 1 0 0,1 0-1 0 0,-1 0 0 0 0,0 0 0 0 0,0 0 0 0 0,0 0 0 0 0,0-1 0 0 0,0 0 0 0 0,-1 1 0 0 0,0-1 0 0 0,0 0 0 0 0,0 0 0 0 0,0-1 0 0 0,2-6 1 0 0,-4 10-146 0 0,-11-13-417 0 0,9 12 512 0 0,0 0 0 0 0,0 0 0 0 0,0 1 0 0 0,0-1 1 0 0,0 1-1 0 0,0 0 0 0 0,0 0 0 0 0,0 0 0 0 0,-1 0 0 0 0,1 0 0 0 0,-1 0 0 0 0,1 0 1 0 0,0 1-1 0 0,-6-1 0 0 0,4 1-3 0 0,0 0-1 0 0,0 0 1 0 0,0 1 0 0 0,0-1-1 0 0,0 1 1 0 0,0 0 0 0 0,0 0 0 0 0,-6 3-1 0 0,-3 3-49 0 0,0 1 0 0 0,0 0 0 0 0,-23 18-1 0 0,33-24 136 0 0,-31 26 120 0 0,0 1-1 0 0,2 2 1 0 0,2 1 0 0 0,-46 62-1 0 0,69-84-5 0 0,0 1 0 0 0,1-1-1 0 0,0 2 1 0 0,1-1 0 0 0,-6 16 0 0 0,10-24-73 0 0,0 0 0 0 0,1 0 1 0 0,-1 0-1 0 0,0-1 0 0 0,1 1 0 0 0,0 0 1 0 0,-1 0-1 0 0,1 0 0 0 0,1 0 1 0 0,-1 0-1 0 0,0 0 0 0 0,1 0 0 0 0,-1 0 1 0 0,1 0-1 0 0,0 0 0 0 0,0 0 1 0 0,0 0-1 0 0,0-1 0 0 0,1 1 1 0 0,-1 0-1 0 0,1-1 0 0 0,-1 1 0 0 0,1-1 1 0 0,0 0-1 0 0,0 0 0 0 0,0 1 1 0 0,4 2-1 0 0,2 0-118 0 0,0-1 0 0 0,1 0 1 0 0,-1 0-1 0 0,1-1 0 0 0,-1 0 0 0 0,1 0 1 0 0,0-1-1 0 0,0-1 0 0 0,1 1 0 0 0,-1-1 0 0 0,0-1 1 0 0,17 0-1 0 0,2-2-6296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5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 17735 0 0,'0'0'1342'0'0,"1"2"-905"0"0,0 2-412 0 0,1 0 1 0 0,-1 1-1 0 0,0-1 0 0 0,0 0 1 0 0,0 1-1 0 0,-1-1 0 0 0,0 1 1 0 0,1-1-1 0 0,-2 1 0 0 0,1-1 1 0 0,0 1-1 0 0,-1-1 0 0 0,0 1 1 0 0,-2 6-1 0 0,-3 8 244 0 0,-18 37 1 0 0,19-45-188 0 0,-88 185 390 0 0,-152 237-1 0 0,195-363-619 0 0,-9 15-200 0 0,58-84-1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5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10047 0 0,'18'-16'272'0'0,"1"1"0"0"0,1 1 0 0 0,38-21 0 0 0,-8 6 841 0 0,1 2-1 0 0,102-37 1 0 0,-131 58-640 0 0,0 0-1 0 0,0 2 1 0 0,1 0 0 0 0,25-1 0 0 0,-32 5-299 0 0,0 0 0 0 0,0 2 1 0 0,0-1-1 0 0,-1 2 0 0 0,1 0 0 0 0,27 9 1 0 0,-36-9-51 0 0,-1-1 0 0 0,1 1 0 0 0,-1 1 0 0 0,0-1 0 0 0,0 1 0 0 0,0 0 0 0 0,0 0 1 0 0,-1 0-1 0 0,7 8 0 0 0,-9-9-78 0 0,-1 0 0 0 0,0 0-1 0 0,0 0 1 0 0,0 0 0 0 0,0 0 0 0 0,-1 0 0 0 0,1 0 0 0 0,-1 1 0 0 0,0-1 0 0 0,0 1 0 0 0,0-1 0 0 0,0 1 0 0 0,-1-1-1 0 0,1 1 1 0 0,-1-1 0 0 0,0 1 0 0 0,0 0 0 0 0,0-1 0 0 0,-1 1 0 0 0,0 3 0 0 0,-2 4 39 0 0,0-1-1 0 0,-1 0 1 0 0,0 0 0 0 0,0-1 0 0 0,-1 1 0 0 0,0-1-1 0 0,-1 0 1 0 0,-11 13 0 0 0,-7 6 178 0 0,-31 28-1 0 0,43-45-181 0 0,-32 31 288 0 0,-74 54 1 0 0,91-78-413 0 0,0 0 0 0 0,-2-2 1 0 0,0-1-1 0 0,-47 17 1 0 0,64-28-204 0 0,0-1 1 0 0,-23 4 0 0 0,30-6 63 0 0,0-1 0 0 0,1 1 0 0 0,-1-1 1 0 0,1 0-1 0 0,-1-1 0 0 0,1 1 0 0 0,-1-1 0 0 0,1 0 0 0 0,-1 0 0 0 0,1 0 0 0 0,-5-3 0 0 0,-2-3-1465 0 0,5-3-361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5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1375 0 0,'2'0'107'0'0,"13"9"4063"0"0,1 0 0 0 0,27 9 0 0 0,-30-14-3227 0 0,0 0 1 0 0,0-1-1 0 0,19 2 1 0 0,-15-4-706 0 0,0-1-1 0 0,0 0 1 0 0,0-1 0 0 0,-1-1 0 0 0,1-1 0 0 0,26-7 0 0 0,-18 2-88 0 0,-1-1 0 0 0,-1 0 0 0 0,1-2 0 0 0,-2-1 1 0 0,0-1-1 0 0,0 0 0 0 0,-1-2 0 0 0,26-23 0 0 0,-43 35-217 0 0,-1-1-1 0 0,1 1 1 0 0,-1-1 0 0 0,0 0 0 0 0,0 1 0 0 0,0-1 0 0 0,-1-1-1 0 0,1 1 1 0 0,-1 0 0 0 0,0-1 0 0 0,0 1 0 0 0,1-8 0 0 0,-3 11-171 0 0,-1 0-2 0 0,-2 1 195 0 0,1-1 0 0 0,-1 1-1 0 0,0 0 1 0 0,0 0-1 0 0,0 0 1 0 0,1 0 0 0 0,-1 0-1 0 0,0 0 1 0 0,0 1 0 0 0,1-1-1 0 0,-1 1 1 0 0,0 0 0 0 0,1 0-1 0 0,-1 0 1 0 0,1 0 0 0 0,-1 0-1 0 0,1 1 1 0 0,-1-1 0 0 0,-1 3-1 0 0,-8 4-22 0 0,0 1 0 0 0,-12 12-1 0 0,-121 122 199 0 0,55-43 277 0 0,73-78-159 0 0,0 0-1 0 0,-24 46 1 0 0,40-66-221 0 0,0 0 0 0 0,0 0 1 0 0,1 0-1 0 0,-1 0 0 0 0,0 0 0 0 0,1 0 0 0 0,-1 0 0 0 0,1 0 0 0 0,-1 0 0 0 0,1 0 0 0 0,0 0 1 0 0,0 1-1 0 0,0-1 0 0 0,0 0 0 0 0,0 0 0 0 0,1 0 0 0 0,-1 0 0 0 0,1 0 0 0 0,-1 0 1 0 0,3 4-1 0 0,-2-4-61 0 0,0-1 0 0 0,0 1 0 0 0,1-1 0 0 0,-1 1 1 0 0,1-1-1 0 0,0 1 0 0 0,-1-1 0 0 0,1 0 0 0 0,0 0 0 0 0,0 0 1 0 0,0 0-1 0 0,-1 0 0 0 0,1 0 0 0 0,0-1 0 0 0,0 1 0 0 0,0 0 1 0 0,0-1-1 0 0,1 0 0 0 0,-1 1 0 0 0,0-1 0 0 0,2 0 1 0 0,16 0-967 0 0,1-2-58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5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1 311 10135 0 0,'0'0'6123'0'0,"0"-7"-3519"0"0,1 4-2409 0 0,-1 0 0 0 0,1-1 0 0 0,0 1 1 0 0,0 0-1 0 0,1 0 0 0 0,-1 0 0 0 0,1 0 0 0 0,-1 0 0 0 0,1 1 0 0 0,4-6 1 0 0,27-25 454 0 0,-11 12-251 0 0,2-3-267 0 0,2 2 1 0 0,0 0-1 0 0,48-28 0 0 0,-39 27-96 0 0,-19 12-54 0 0,-1 2 0 0 0,2 0 0 0 0,-1 0-1 0 0,1 2 1 0 0,0 0 0 0 0,1 1 0 0 0,23-5 0 0 0,-39 10 12 0 0,0 1-1 0 0,0 0 1 0 0,0-1 0 0 0,0 1 0 0 0,0 0 0 0 0,0 0-1 0 0,0 0 1 0 0,1 1 0 0 0,-1-1 0 0 0,0 0 0 0 0,0 1-1 0 0,-1-1 1 0 0,1 1 0 0 0,0 0 0 0 0,0 0 0 0 0,0-1-1 0 0,0 1 1 0 0,0 0 0 0 0,-1 1 0 0 0,3 1-1 0 0,-2-1-1 0 0,0 0 0 0 0,0 1-1 0 0,0-1 1 0 0,-1 1 0 0 0,1-1-1 0 0,-1 1 1 0 0,0 0 0 0 0,0 0-1 0 0,0 0 1 0 0,0-1-1 0 0,0 1 1 0 0,0 5 0 0 0,0 5 32 0 0,0 0 0 0 0,-1 1 0 0 0,0-1 0 0 0,-1 0 0 0 0,-3 15 0 0 0,2-17 2 0 0,-10 77 240 0 0,12-77-218 0 0,5-1-36 0 0,-4-9-201 0 0,0 0-1 0 0,1 0 1 0 0,-1 0-1 0 0,0 0 1 0 0,0 0 0 0 0,0-1-1 0 0,1 1 1 0 0,-1 0-1 0 0,0-1 1 0 0,1 1-1 0 0,-1 0 1 0 0,3 0 0 0 0,7 1-1165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55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123 414 12463 0 0,'0'0'1134'0'0,"0"1"-937"0"0,0 13-409 0 0,0-4 1357 0 0,0 0 0 0 0,-2 15 0 0 0,2-23-11 0 0,0-2-1058 0 0,-1 1 0 0 0,1-1-1 0 0,0 1 1 0 0,0-1-1 0 0,0 0 1 0 0,-1 1 0 0 0,1-1-1 0 0,0 1 1 0 0,0-1 0 0 0,-1 0-1 0 0,1 1 1 0 0,0-1 0 0 0,-1 0-1 0 0,1 1 1 0 0,0-1 0 0 0,-1 0-1 0 0,1 1 1 0 0,-1-1 0 0 0,1 0-1 0 0,-1 0 1 0 0,1 1 0 0 0,0-1-1 0 0,-1 0 1 0 0,1 0 0 0 0,-2 0-1 0 0,-11 2 773 0 0,9-3-792 0 0,1 0 0 0 0,0 0 0 0 0,-1 0 1 0 0,1 0-1 0 0,0-1 0 0 0,0 1 0 0 0,0-1 0 0 0,0 0 0 0 0,0 0 1 0 0,0 0-1 0 0,1 0 0 0 0,-1-1 0 0 0,1 1 0 0 0,-1-1 0 0 0,1 1 1 0 0,0-1-1 0 0,-3-5 0 0 0,-2-4-26 0 0,0 0 1 0 0,-10-26 0 0 0,14 32-40 0 0,1 0 1 0 0,0 0 0 0 0,0 0 0 0 0,1 0 0 0 0,0 0-1 0 0,0-1 1 0 0,1 1 0 0 0,-1 0 0 0 0,1-1 0 0 0,1 1 0 0 0,-1 0-1 0 0,3-11 1 0 0,-1 10-62 0 0,0 0 0 0 0,1 1-1 0 0,0 0 1 0 0,0-1 0 0 0,1 1 0 0 0,-1 0-1 0 0,1 1 1 0 0,1-1 0 0 0,-1 1 0 0 0,1-1-1 0 0,7-5 1 0 0,9-7-319 0 0,0 1-1 0 0,35-20 1 0 0,50-21-269 0 0,-103 56 654 0 0,109-49-270 0 0,-90 43 416 0 0,0 1 1 0 0,0 1 0 0 0,31-5 0 0 0,-50 11-94 0 0,-1-1 1 0 0,1 1 0 0 0,-1 0-1 0 0,1 0 1 0 0,0 0-1 0 0,-1 0 1 0 0,1 1 0 0 0,-1-1-1 0 0,1 1 1 0 0,-1-1-1 0 0,1 1 1 0 0,-1 0-1 0 0,0 0 1 0 0,1 0 0 0 0,-1 0-1 0 0,0 1 1 0 0,0-1-1 0 0,0 1 1 0 0,1-1-1 0 0,-2 1 1 0 0,1 0 0 0 0,0-1-1 0 0,2 3 1 0 0,-2 0 24 0 0,0-1 1 0 0,0 1 0 0 0,-1-1-1 0 0,1 1 1 0 0,-1 0 0 0 0,1 0-1 0 0,-1-1 1 0 0,0 1-1 0 0,-1 0 1 0 0,1 0 0 0 0,-1 0-1 0 0,0 0 1 0 0,0 0 0 0 0,0 6-1 0 0,-2 6 14 0 0,-1 0-1 0 0,-1-1 1 0 0,0 1-1 0 0,-1-1 1 0 0,-1 0-1 0 0,0 0 1 0 0,-1 0 0 0 0,-10 15-1 0 0,-10 14 235 0 0,-40 47 0 0 0,46-65-669 0 0,-26 25 0 0 0,36-40 152 0 0,-1-1-1 0 0,0 0 0 0 0,-1-1 0 0 0,-22 12 0 0 0,22-13-278 0 0,8-5 73 0 0,0 0 0 0 0,0-1 0 0 0,-1 1 0 0 0,1-1 0 0 0,-1 0 0 0 0,1 0 0 0 0,-1 0 0 0 0,0-1 0 0 0,-8 1 0 0 0,12-2-434 0 0,-4-5-829 0 0,5 4 1499 0 0,0 0-1 0 0,1 0 1 0 0,-1 0 0 0 0,0-1-1 0 0,1 1 1 0 0,0 0-1 0 0,-1 0 1 0 0,1 0-1 0 0,0 0 1 0 0,-1 0 0 0 0,1-1-1 0 0,0 0 1 0 0,0-9-1213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55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0 10591 0 0,'0'0'819'0'0,"-1"2"-534"0"0,-8 25 1002 0 0,-15 46 893 0 0,-34 72 1 0 0,-107 218-671 0 0,142-307-1191 0 0,-3-2 0 0 0,-2-1 1 0 0,-62 86-1 0 0,62-104-1080 0 0,-2-1-1 0 0,-56 51 1 0 0,79-80-708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5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 4143 0 0,'-2'0'5547'0'0,"-11"0"-4952"0"0,0 2-1 0 0,0 0 1 0 0,0 0 0 0 0,0 1-1 0 0,0 1 1 0 0,-22 9 0 0 0,5 0-366 0 0,-47 29 0 0 0,51-25 11 0 0,0 1 1 0 0,1 2-1 0 0,1 0 0 0 0,0 1 0 0 0,2 2 0 0 0,-28 35 1 0 0,45-51-114 0 0,0 0 1 0 0,1 0 0 0 0,0 0 0 0 0,1 1 0 0 0,-1 0-1 0 0,1 0 1 0 0,-3 14 0 0 0,5-17-24 0 0,0-1 0 0 0,0 1 0 0 0,1 0 0 0 0,0 0 0 0 0,-1-1 0 0 0,2 1 0 0 0,-1 0 0 0 0,0 0 0 0 0,1 0 0 0 0,0-1 0 0 0,0 1 0 0 0,1-1 0 0 0,-1 1 0 0 0,5 7 0 0 0,-4-8-21 0 0,1-1 0 0 0,0 1-1 0 0,-1-1 1 0 0,2 0 0 0 0,-1 0-1 0 0,0 0 1 0 0,1 0 0 0 0,-1 0 0 0 0,1-1-1 0 0,0 1 1 0 0,0-1 0 0 0,0 0-1 0 0,7 2 1 0 0,-4-2-14 0 0,1 1-1 0 0,-1-2 1 0 0,0 1-1 0 0,0-1 1 0 0,1 0 0 0 0,-1-1-1 0 0,11 0 1 0 0,-16 0-54 0 0,0 0 1 0 0,0-1-1 0 0,-1 1 0 0 0,1 0 1 0 0,0-1-1 0 0,0 1 1 0 0,0-1-1 0 0,2-1 0 0 0,2-5 2 0 0,-4 5-4 0 0,0-2-7 0 0,1 0-1 0 0,-1 0 1 0 0,0 0-1 0 0,0 0 1 0 0,-1 0 0 0 0,1 0-1 0 0,-1-1 1 0 0,0 1 0 0 0,2-8-1 0 0,-2-5-49 0 0,1-22-1 0 0,-1 0-47 0 0,23-148-1428 0 0,-23 185 1110 0 0,-1 0-216 0 0,1-2 353 0 0,10 6-8408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27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2 10135 0 0,'0'0'231'0'0,"0"0"29"0"0,0 0 19 0 0,-2-1-41 0 0,1 1-234 0 0,0-1-1 0 0,0 1 0 0 0,-1 0 0 0 0,1 0 1 0 0,0 0-1 0 0,0 0 0 0 0,-1 0 0 0 0,1 0 0 0 0,0 1 1 0 0,0-1-1 0 0,-1 0 0 0 0,1 0 0 0 0,0 1 1 0 0,0-1-1 0 0,0 1 0 0 0,0-1 0 0 0,-2 2 1 0 0,-21 13-10 0 0,14-7 1 0 0,-50 27 1049 0 0,-112 47 0 0 0,-106 57-601 0 0,276-138 45 0 0,2-1 21 0 0,0 0-66 0 0,13 2-206 0 0,29 6 54 0 0,-13-3 131 0 0,0 1-1 0 0,0 1 0 0 0,35 15 0 0 0,-32-7-128 0 0,-1 1-1 0 0,0 1 1 0 0,-1 2 0 0 0,-1 1-1 0 0,-1 2 1 0 0,38 36-1 0 0,-64-56-292 0 0,-1-1 0 0 0,1 1 0 0 0,-1-1 0 0 0,1 1 0 0 0,-1 0 0 0 0,0-1 0 0 0,0 1 0 0 0,0 0 0 0 0,0 0 0 0 0,0 0 0 0 0,0 0 0 0 0,0 0 0 0 0,-1 0 0 0 0,1 0 0 0 0,-1 0 0 0 0,1 4 0 0 0,-1-4 0 0 0,-1 0 0 0 0,1 0 0 0 0,-1 0 0 0 0,1 0 0 0 0,-1 0 0 0 0,0 0 0 0 0,0 0 0 0 0,0 0 0 0 0,0 0 0 0 0,0 0 0 0 0,0-1 0 0 0,-1 1 0 0 0,1 0 0 0 0,0-1 0 0 0,-1 1 0 0 0,0-1 0 0 0,-1 2 0 0 0,-8 6 0 0 0,-1-1 0 0 0,0 0 0 0 0,0 0 0 0 0,-1-1 0 0 0,-25 10 0 0 0,-73 19 0 0 0,66-23 0 0 0,9-3-277 0 0,1-1 1 0 0,-2-2-1 0 0,1-1 0 0 0,-54 2 0 0 0,62-11-982 0 0,26 3 1034 0 0,1 0 0 0 0,0 0-1 0 0,-1-1 1 0 0,1 1-1 0 0,-1-1 1 0 0,1 1 0 0 0,0-1-1 0 0,-1 0 1 0 0,1 1-1 0 0,0-1 1 0 0,0 0 0 0 0,-1 0-1 0 0,1 0 1 0 0,0 0-1 0 0,-1-1 1 0 0,-1-7-1310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56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98 383 15087 0 0,'-2'1'694'0'0,"-19"12"146"0"0,0-1 1 0 0,-33 13 2875 0 0,60-36-2719 0 0,6-5-781 0 0,1 1 1 0 0,0 0-1 0 0,1 1 0 0 0,0 1 1 0 0,24-18-1 0 0,-18 15-113 0 0,12-11-91 0 0,115-87-9 0 0,-110 88 12 0 0,152-93-547 0 0,-184 116 478 0 0,0 0 0 0 0,1 0 0 0 0,-1 1 1 0 0,1 0-1 0 0,8-2 0 0 0,-12 4-43 0 0,-2 4-82 0 0,-1 0 167 0 0,1-1 1 0 0,-1 1 0 0 0,0 0 0 0 0,0-1 0 0 0,-1 1 0 0 0,1 0 0 0 0,-1-1-1 0 0,-2 5 1 0 0,-22 30-17 0 0,17-25 33 0 0,5-7-5 0 0,-1-1 0 0 0,2 2 0 0 0,-1-1 0 0 0,1 0 0 0 0,0 1 0 0 0,0-1 0 0 0,0 1 0 0 0,1 0 0 0 0,0 0 0 0 0,1 0 0 0 0,-1 0 0 0 0,1 0 0 0 0,1 0 0 0 0,-1 1 0 0 0,1-1 0 0 0,1 0 0 0 0,-1 0 0 0 0,1 0 0 0 0,1 0 0 0 0,3 14 0 0 0,7 9 44 0 0,1 0 1 0 0,1-1-1 0 0,2 0 0 0 0,30 41 0 0 0,-44-68-36 0 0,-1 0-1 0 0,2 0 0 0 0,-1 0 0 0 0,0 0 0 0 0,0 0 0 0 0,1-1 1 0 0,-1 1-1 0 0,0-1 0 0 0,1 1 0 0 0,0-1 0 0 0,-1 0 0 0 0,1 0 0 0 0,0 0 1 0 0,0 0-1 0 0,0-1 0 0 0,-1 1 0 0 0,1-1 0 0 0,0 1 0 0 0,0-1 0 0 0,5-1 1 0 0,5 0-8 0 0,0 0 1 0 0,0-2-1 0 0,17-4 1 0 0,-17 4-48 0 0,84-24-3625 0 0,-60 15 1665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56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 11055 0 0,'0'0'3738'0'0,"-2"0"-2905"0"0,-1 2-696 0 0,0 0 0 0 0,1 0 0 0 0,-1 0 0 0 0,0 0 0 0 0,0 0 0 0 0,1 1 0 0 0,0-1 0 0 0,-1 1 0 0 0,1-1 0 0 0,0 1 0 0 0,0 0 0 0 0,0 0 0 0 0,-2 5 1 0 0,-3 8 287 0 0,-9 24 1 0 0,7-17-92 0 0,-196 412 3362 0 0,163-354-3377 0 0,-62 126 111 0 0,-20 110-798 0 0,116-283-738 0 0,8-32 604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5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47 1375 0 0,'0'0'66'0'0,"-1"0"-8"0"0,-15 1 13176 0 0,31 4-10084 0 0,6-2-2030 0 0,0-1 0 0 0,28 0 0 0 0,-8-1-445 0 0,283 2 1906 0 0,-285-5-2603 0 0,71-16 0 0 0,-61 6-2372 0 0,0-4-3501 0 0,-13 1-1080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5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49 1375 0 0,'1'-1'66'0'0,"40"-46"2506"0"0,-31 46 5938 0 0,-8 3-8340 0 0,-1-1 1 0 0,0 1-1 0 0,0-1 0 0 0,0 1 0 0 0,1-1 0 0 0,-2 1 0 0 0,1 0 0 0 0,0-1 0 0 0,0 1 1 0 0,0 0-1 0 0,-1 0 0 0 0,1 0 0 0 0,-1 0 0 0 0,0 0 0 0 0,1-1 0 0 0,-1 1 1 0 0,0 0-1 0 0,0 0 0 0 0,0 0 0 0 0,-1 3 0 0 0,0 6 183 0 0,0-1 0 0 0,-5 15 0 0 0,5-22-261 0 0,-12 42 969 0 0,-32 73 0 0 0,-31 40 193 0 0,42-90-726 0 0,-127 235 1474 0 0,35-68-1433 0 0,63-91-337 0 0,62-142-115 0 0,14-10 38 0 0,28-24-159 0 0,-2-1 0 0 0,52-57 1 0 0,7-6-493 0 0,-79 78 237 0 0,1 2 1 0 0,30-20-1 0 0,-50 36 255 0 0,0 0 1 0 0,1 0-1 0 0,-1 0 0 0 0,0 0 0 0 0,0 0 1 0 0,1 0-1 0 0,-1 0 0 0 0,0 0 1 0 0,0 0-1 0 0,1 0 0 0 0,-1 0 0 0 0,0 0 1 0 0,0 0-1 0 0,1 0 0 0 0,-1 1 0 0 0,0-1 1 0 0,0 0-1 0 0,1 0 0 0 0,-1 0 0 0 0,0 0 1 0 0,0 1-1 0 0,0-1 0 0 0,1 0 1 0 0,-1 0-1 0 0,0 0 0 0 0,0 1 0 0 0,0-1 1 0 0,0 0-1 0 0,0 0 0 0 0,1 1 0 0 0,-1-1 1 0 0,0 0-1 0 0,0 0 0 0 0,0 1 0 0 0,0-1 1 0 0,0 1-1 0 0,3 9 14 0 0,-4 0 46 0 0,0 0 1 0 0,0 1-1 0 0,-1-1 0 0 0,0 0 1 0 0,-1 0-1 0 0,0 0 0 0 0,-5 12 1 0 0,-1 1 36 0 0,7-16-54 0 0,-6 16 66 0 0,1-1-1 0 0,1 1 0 0 0,-6 45 0 0 0,12-66-108 0 0,0 1 0 0 0,0 0 0 0 0,0 0 0 0 0,1-1 0 0 0,-1 1 0 0 0,1-1 0 0 0,0 1 0 0 0,0 0 0 0 0,0-1-1 0 0,0 1 1 0 0,0-1 0 0 0,0 0 0 0 0,1 1 0 0 0,-1-1 0 0 0,1 0 0 0 0,0 0 0 0 0,-1 0 0 0 0,1 0 0 0 0,0 0 0 0 0,0 0 0 0 0,0-1 0 0 0,1 1 0 0 0,-1-1 0 0 0,0 1 0 0 0,0-1-1 0 0,1 0 1 0 0,-1 0 0 0 0,1 0 0 0 0,-1 0 0 0 0,4 0 0 0 0,0 1-537 0 0,0 0 0 0 0,1-1-1 0 0,-1 0 1 0 0,1 0 0 0 0,-1-1 0 0 0,0 1-1 0 0,1-2 1 0 0,-1 1 0 0 0,1-1-1 0 0,-1 0 1 0 0,11-2 0 0 0,-1-4-1350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3:57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90 8751 0 0,'0'0'5155'0'0,"9"-8"-535"0"0,5 4-3603 0 0,1 0 1 0 0,0 0-1 0 0,-1 2 1 0 0,26-2-1 0 0,-21 3-783 0 0,1-2 1 0 0,28-6-1 0 0,-29 3-269 0 0,0-1 0 0 0,-1 0-1 0 0,27-15 1 0 0,-44 21-40 0 0,-1 1-81 0 0,0 0 116 0 0,1 0 1 0 0,-1-1 0 0 0,0 1-1 0 0,0 0 1 0 0,0 0 0 0 0,0-1-1 0 0,1 1 1 0 0,-1 0 0 0 0,0-1-1 0 0,0 1 1 0 0,0 0 0 0 0,0 0-1 0 0,0-1 1 0 0,0 1 0 0 0,0 0-1 0 0,0-1 1 0 0,0 1 0 0 0,0 0-1 0 0,0-1 1 0 0,0 1 0 0 0,0 0-1 0 0,0-1 1 0 0,-5 1-39 0 0,1 0 0 0 0,-1 0 1 0 0,1 0-1 0 0,0 0 0 0 0,-1 1 0 0 0,1 0 0 0 0,-1 0 0 0 0,1 0 0 0 0,0 1 0 0 0,-5 2 1 0 0,-44 23-128 0 0,41-21 137 0 0,-240 143 156 0 0,195-115 66 0 0,1 3 0 0 0,-73 65 0 0 0,123-97-140 0 0,0 0-1 0 0,1 1 0 0 0,0 0 1 0 0,0 0-1 0 0,-8 14 0 0 0,12-18 3 0 0,0-1 0 0 0,1 1 0 0 0,-1 0 0 0 0,0 0 0 0 0,1-1-1 0 0,-1 1 1 0 0,1 0 0 0 0,-1 0 0 0 0,1-1 0 0 0,0 1 0 0 0,0 0-1 0 0,0 0 1 0 0,0 0 0 0 0,0 0 0 0 0,0-1 0 0 0,1 1 0 0 0,-1 0-1 0 0,1 0 1 0 0,-1 0 0 0 0,1-1 0 0 0,0 1 0 0 0,-1 0 0 0 0,1-1-1 0 0,0 1 1 0 0,0 0 0 0 0,0-1 0 0 0,0 0 0 0 0,1 1 0 0 0,-1-1-1 0 0,0 1 1 0 0,2 0 0 0 0,3 3 47 0 0,1 0 0 0 0,0-1-1 0 0,0 0 1 0 0,0 0 0 0 0,1-1-1 0 0,-1 0 1 0 0,1 0 0 0 0,0-1-1 0 0,11 3 1 0 0,12 0 126 0 0,32 2 0 0 0,-55-6-146 0 0,55 4 137 0 0,-1-3-1 0 0,86-7 0 0 0,-116 2-179 0 0,0-2-1 0 0,0-2 1 0 0,0-1-1 0 0,-1-1 1 0 0,0-1-1 0 0,39-20 1 0 0,-39 13-1756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00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2303 0 0,'0'0'200'0'0,"6"-7"-200"0"0,1 2 0 0 0,0-3 0 0 0,0 0 1432 0 0,2 2 240 0 0,0 3 56 0 0,1 1 0 0 0,1 2-1408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03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30 11231 0 0,'6'-15'514'0'0,"-5"12"-12"0"0,-1 2-322 0 0,2-4-52 0 0,-2 4 431 0 0,-17-4 1674 0 0,13 5-2113 0 0,-1 1 1 0 0,0 0-1 0 0,0 0 0 0 0,1 0 0 0 0,-1 1 0 0 0,1-1 0 0 0,-1 1 0 0 0,-4 2 0 0 0,-35 23 214 0 0,34-21-305 0 0,-14 9 52 0 0,2 2 1 0 0,-41 37-1 0 0,50-41 29 0 0,0 1 0 0 0,1 0 1 0 0,0 1-1 0 0,2 0 0 0 0,-14 24 1 0 0,21-31-15 0 0,-1-1 0 0 0,1 1 1 0 0,0 0-1 0 0,1 0 0 0 0,0 1 0 0 0,0-1 1 0 0,1 0-1 0 0,0 1 0 0 0,0 13 1 0 0,1-19-68 0 0,1 0 1 0 0,-1 0 0 0 0,1 0-1 0 0,-1 0 1 0 0,1 0 0 0 0,0 0-1 0 0,0 0 1 0 0,0 0 0 0 0,0 0-1 0 0,1 0 1 0 0,-1 0-1 0 0,1-1 1 0 0,0 1 0 0 0,0 0-1 0 0,0-1 1 0 0,0 0 0 0 0,0 1-1 0 0,0-1 1 0 0,1 0-1 0 0,-1 0 1 0 0,1 0 0 0 0,-1-1-1 0 0,1 1 1 0 0,0-1 0 0 0,0 1-1 0 0,0-1 1 0 0,0 0 0 0 0,4 1-1 0 0,2 0 55 0 0,0 0 0 0 0,1-1 1 0 0,-1 0-1 0 0,1 0 0 0 0,-1-1 0 0 0,1-1 0 0 0,-1 0 0 0 0,1 0 0 0 0,-1 0 0 0 0,10-4 0 0 0,-2 0 39 0 0,0-1-1 0 0,0 0 1 0 0,-1-2-1 0 0,23-12 1 0 0,-32 15-107 0 0,1 0 0 0 0,-1 0 0 0 0,-1 0 1 0 0,1-1-1 0 0,-1 0 0 0 0,0 0 1 0 0,0-1-1 0 0,-1 1 0 0 0,1-1 0 0 0,-2-1 1 0 0,7-11-1 0 0,-8 13-27 0 0,-1 0 0 0 0,1-1 1 0 0,-1 1-1 0 0,-1-1 0 0 0,1 0 0 0 0,-1 1 0 0 0,-1-1 1 0 0,1 0-1 0 0,-1 0 0 0 0,0 0 0 0 0,0 1 0 0 0,-1-1 1 0 0,0 0-1 0 0,0 0 0 0 0,-3-6 0 0 0,-2-3-458 0 0,0 1 0 0 0,-1 0 0 0 0,-14-21 0 0 0,-2-5-2137 0 0,22 40 1935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04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467 736 5063 0 0,'0'1'3514'0'0,"1"2"-3231"0"0,0 0 0 0 0,-1-1-1 0 0,1 1 1 0 0,-1 0 0 0 0,0 0 0 0 0,0-1 0 0 0,0 1 0 0 0,0 0 0 0 0,0 0 0 0 0,0-1 0 0 0,-1 1 0 0 0,1 0 0 0 0,-1-1 0 0 0,0 1-1 0 0,0-1 1 0 0,0 1 0 0 0,0-1 0 0 0,-1 1 0 0 0,1-1 0 0 0,-4 6 3171 0 0,5-11-3261 0 0,1 0 0 0 0,0 0 1 0 0,-1 0-1 0 0,1 1 0 0 0,1-1 1 0 0,-1 0-1 0 0,3-4 1 0 0,1-3 52 0 0,36-81 979 0 0,82-201-141 0 0,-99 224-974 0 0,22-62 142 0 0,-40 107-429 0 0,0-1 0 0 0,-2 1 1 0 0,3-40-1 0 0,-6 59 96 0 0,-1-1 0 0 0,-1 0 0 0 0,1 0 0 0 0,-1 1 0 0 0,-1-6 1 0 0,2 9 65 0 0,0 0 1 0 0,0 1-1 0 0,0-1 1 0 0,0 1-1 0 0,-1-1 1 0 0,1 0-1 0 0,0 1 1 0 0,0-1-1 0 0,-1 1 1 0 0,1-1-1 0 0,0 1 1 0 0,-1-1-1 0 0,1 1 1 0 0,0-1-1 0 0,-1 1 1 0 0,1-1-1 0 0,-1 1 1 0 0,1-1-1 0 0,-1 1 1 0 0,1 0-1 0 0,-1-1 1 0 0,1 1-1 0 0,-1 0 1 0 0,0-1-1 0 0,1 1 1 0 0,-1 0-1 0 0,1 0 1 0 0,-1 0-1 0 0,0-1 1 0 0,1 1-1 0 0,-1 0 1 0 0,0 0-1 0 0,1 0 1 0 0,-1 0-1 0 0,1 0 1 0 0,-1 0-1 0 0,0 0 1 0 0,1 0-1 0 0,-1 1 1 0 0,0-1-1 0 0,1 0 1 0 0,-1 0-1 0 0,1 0 1 0 0,-1 1-1 0 0,0-1 1 0 0,1 0-1 0 0,-1 1 1 0 0,-4 2-26 0 0,-1 1 0 0 0,1 0 0 0 0,1 0 0 0 0,-1 0 0 0 0,0 0 0 0 0,1 1 0 0 0,0-1 0 0 0,-5 8 0 0 0,-24 45-70 0 0,26-45 98 0 0,-29 58-52 0 0,3 1 0 0 0,3 1 0 0 0,-24 94 0 0 0,2 66 64 0 0,28-117 0 0 0,20-93-4 0 0,-16 74 70 0 0,-56 161 0 0 0,66-235-80 0 0,0-1-1 0 0,-2 0 1 0 0,-18 26 0 0 0,-48 53-896 0 0,74-95 813 0 0,-10 13-759 0 0,-1-2-1 0 0,-1 0 1 0 0,0 0-1 0 0,-33 22 1 0 0,32-29-230 0 0,3-4-2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04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16871 0 0,'0'0'1852'0'0,"2"1"-1564"0"0,4 2-167 0 0,1-1-1 0 0,-1 0 0 0 0,1-1 1 0 0,0 1-1 0 0,0-1 0 0 0,0-1 1 0 0,0 1-1 0 0,0-1 1 0 0,-1 0-1 0 0,13-2 0 0 0,11-3 87 0 0,31-8 0 0 0,-52 11-142 0 0,86-26 631 0 0,97-42 0 0 0,2-2-3935 0 0,-167 63 2119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0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62 7367 0 0,'1'-1'334'0'0,"6"-9"76"0"0,0 0 1 0 0,1 1-1 0 0,0 0 0 0 0,12-11 1 0 0,-20 20-159 0 0,1 0 0 0 0,-1 0 0 0 0,0-1 0 0 0,1 1 0 0 0,-1 0 0 0 0,0 0 0 0 0,1-1 1 0 0,-1 1-1 0 0,1 0 0 0 0,-1 0 0 0 0,0 0 0 0 0,1-1 0 0 0,-1 1 0 0 0,1 0 0 0 0,-1 0 1 0 0,0 0-1 0 0,1 0 0 0 0,-1 0 0 0 0,1 0 0 0 0,-1 0 0 0 0,1 0 0 0 0,-1 0 0 0 0,5 7 1092 0 0,-4 13-1606 0 0,-1-19 506 0 0,-1 14-31 0 0,-1 0 0 0 0,-1 0 0 0 0,0 0 0 0 0,-1-1 0 0 0,-9 21 1 0 0,-36 70 479 0 0,34-75-513 0 0,-280 522 1249 0 0,249-469-1389 0 0,-153 273-716 0 0,167-303-3587 0 0,23-40-1545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1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134 320 15663 0 0,'0'0'356'0'0,"-8"2"994"0"0,2 2-1223 0 0,0 0 1 0 0,0 1-1 0 0,1-1 1 0 0,0 1-1 0 0,-9 9 1 0 0,-5 6 553 0 0,0-3-377 0 0,-26 32 0 0 0,44-46-304 0 0,7-7 0 0 0,10-7 0 0 0,64-53 0 0 0,63-53 0 0 0,-69 50 0 0 0,101-89 0 0 0,-173 155 0 0 0,1-2 0 0 0,0 0 0 0 0,0 1 0 0 0,1-1 0 0 0,-1 1 0 0 0,1 0 0 0 0,-1 0 0 0 0,1 0 0 0 0,0 0 0 0 0,0 1 0 0 0,0 0 0 0 0,0-1 0 0 0,5 0 0 0 0,3 4 0 0 0,-11-1 52 0 0,1-1 0 0 0,-1 1 0 0 0,0 0 0 0 0,0 0 0 0 0,0 0 0 0 0,0 0 0 0 0,0 0 0 0 0,0 0 0 0 0,0 0 0 0 0,-1 0 0 0 0,1 0 0 0 0,0 0 0 0 0,0 0 0 0 0,-1 0 0 0 0,1 1 0 0 0,-1-1 0 0 0,1 0 0 0 0,-1 0 0 0 0,0 1 0 0 0,1-1 0 0 0,-1 2 0 0 0,1 30 650 0 0,-1-31-665 0 0,-2 18 54 0 0,-8 39-1 0 0,6-44-93 0 0,1 0 0 0 0,1 0 0 0 0,0 1-1 0 0,1 27 1 0 0,4-34 3 0 0,5-2 0 0 0,-7-5-191 0 0,1-1 0 0 0,0 0 0 0 0,0 0 0 0 0,0-1 0 0 0,-1 1 0 0 0,1 0 0 0 0,0 0 0 0 0,0-1 0 0 0,0 0 0 0 0,0 1 0 0 0,0-1 0 0 0,1 0 0 0 0,-1 0 0 0 0,0 0 0 0 0,0 0 0 0 0,0 0 0 0 0,0 0 0 0 0,0-1 0 0 0,0 1 0 0 0,0-1 0 0 0,3-1 0 0 0,-2 1-1343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28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328 222 8287 0 0,'-16'5'297'0'0,"0"0"-1"0"0,-22 12 1 0 0,27-13-303 0 0,1 0 1 0 0,-16 4 0 0 0,-13 5 894 0 0,12-3 2104 0 0,25-9-1582 0 0,3-2-175 0 0,14-7-167 0 0,168-70 1595 0 0,10 13-2664 0 0,-171 56 0 0 0,-22 9 0 0 0,1 0 0 0 0,-1-1 0 0 0,1 1 0 0 0,-1-1 0 0 0,1 1 0 0 0,-1 0 0 0 0,1-1 0 0 0,-1 1 0 0 0,1-1 0 0 0,-1 1 0 0 0,0-1 0 0 0,1 1 0 0 0,-1-1 0 0 0,0 1 0 0 0,1-1 0 0 0,-1 1 0 0 0,0-1 0 0 0,0 0 0 0 0,0 1 0 0 0,1-1 0 0 0,-1 1 0 0 0,0-1 0 0 0,0 0 0 0 0,0 1 0 0 0,0-1 0 0 0,0 1 0 0 0,0-1 0 0 0,0 0 0 0 0,0 1 0 0 0,0-1 0 0 0,0 0 0 0 0,-1 1 0 0 0,1-1 0 0 0,0 1 0 0 0,0-1 0 0 0,-1 1 0 0 0,1-1 0 0 0,0 0 0 0 0,-1 0 0 0 0,1 1 0 0 0,-2-4 0 0 0,0 1 0 0 0,0-1 0 0 0,0 1 0 0 0,-1 0 0 0 0,1 0 0 0 0,-4-3 0 0 0,-8-12 0 0 0,9 13-117 0 0,1 0 0 0 0,0 0-1 0 0,-1 0 1 0 0,0 0 0 0 0,0 1 0 0 0,-1 0 0 0 0,1 0-1 0 0,-1 0 1 0 0,0 1 0 0 0,0 0 0 0 0,0 0-1 0 0,0 1 1 0 0,0-1 0 0 0,-11-1 0 0 0,3 2 105 0 0,0 2 0 0 0,0 0 0 0 0,0 1 0 0 0,-1 0 1 0 0,1 1-1 0 0,0 0 0 0 0,0 2 0 0 0,1-1 0 0 0,-1 2 1 0 0,1 0-1 0 0,-22 11 0 0 0,17-7 0 0 0,0 2 1 0 0,1 0 0 0 0,0 1-1 0 0,1 0 1 0 0,0 2-1 0 0,1 0 1 0 0,-20 23-1 0 0,21-17 317 0 0,1 1-1 0 0,0 0 1 0 0,2 0-1 0 0,1 1 0 0 0,-12 36 1 0 0,18-49-285 0 0,2 1 0 0 0,-1-1 0 0 0,1 1 0 0 0,1 0 0 0 0,0 0 0 0 0,0-1 0 0 0,1 1 0 0 0,2 17 0 0 0,-2-22-21 0 0,1-1 0 0 0,0 1 1 0 0,0 0-1 0 0,1-1 0 0 0,-1 1 0 0 0,1-1 1 0 0,0 1-1 0 0,0-1 0 0 0,1 0 0 0 0,-1 0 1 0 0,1 0-1 0 0,0 0 0 0 0,0 0 1 0 0,0-1-1 0 0,1 0 0 0 0,-1 1 0 0 0,1-1 1 0 0,0 0-1 0 0,5 3 0 0 0,-2-3 4 0 0,0 1-1 0 0,0-2 0 0 0,0 1 0 0 0,0-1 1 0 0,1 0-1 0 0,-1-1 0 0 0,1 0 1 0 0,-1 0-1 0 0,1-1 0 0 0,-1 1 1 0 0,9-2-1 0 0,10-2-148 0 0,46-10 0 0 0,-60 11 9 0 0,46-12-1077 0 0,-19 4-2559 0 0,-33 9 2751 0 0,27-8-4592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0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15 213 10591 0 0,'-8'0'964'0'0,"1"0"-592"0"0,15 13 2099 0 0,-5-10-2227 0 0,1 0 0 0 0,0 0-1 0 0,0 0 1 0 0,0-1 0 0 0,0 1 0 0 0,0-1 0 0 0,0 0 0 0 0,1 0-1 0 0,-1 0 1 0 0,1-1 0 0 0,-1 1 0 0 0,1-1 0 0 0,0 0 0 0 0,-1-1-1 0 0,1 1 1 0 0,8-1 0 0 0,7 0 55 0 0,1-1 0 0 0,28-5 0 0 0,-46 6-234 0 0,379-89 2666 0 0,-147 18-2043 0 0,12-4-2155 0 0,-211 66-623 0 0,-5 4-4998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0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0 1375 0 0,'0'0'66'0'0,"-1"3"-8"0"0,-30 115 11896 0 0,-29 59-7430 0 0,35-104-3966 0 0,-124 313 762 0 0,112-304-1317 0 0,-3-1 1 0 0,-3-3-1 0 0,-4-1 0 0 0,-96 118 0 0 0,126-174-63 0 0,-1 0-1 0 0,-1-2 0 0 0,-1 0 1 0 0,-1-1-1 0 0,0-1 1 0 0,-43 25-1 0 0,59-39 56 0 0,0-1 0 0 0,0 0 0 0 0,0 0 0 0 0,0-1-1 0 0,0 1 1 0 0,-7 0 0 0 0,11-2 4 0 0,0 0 1 0 0,0 0-1 0 0,1 1 0 0 0,-1-1 0 0 0,0 0 1 0 0,0 0-1 0 0,0 0 0 0 0,0 0 0 0 0,0-1 0 0 0,0 1 1 0 0,1 0-1 0 0,-1 0 0 0 0,0 0 0 0 0,0-1 0 0 0,0 1 1 0 0,1 0-1 0 0,-1-1 0 0 0,0 1 0 0 0,0-1 1 0 0,1 1-1 0 0,-1-1 0 0 0,0 1 0 0 0,1-1 0 0 0,-1 0 1 0 0,0 1-1 0 0,1-1 0 0 0,-1 0 0 0 0,1 1 0 0 0,-1-1 1 0 0,1 0-1 0 0,-1 0 0 0 0,1 1 0 0 0,0-1 1 0 0,-1 0-1 0 0,1 0 0 0 0,0 0 0 0 0,0 0 0 0 0,0 1 1 0 0,-1-1-1 0 0,1 0 0 0 0,0 0 0 0 0,0 0 1 0 0,0 0-1 0 0,0 0 0 0 0,1-1 0 0 0,0-3-2 0 0,0 0-1 0 0,0-1 1 0 0,1 1-1 0 0,-1 0 1 0 0,1 0 0 0 0,0 0-1 0 0,1 1 1 0 0,3-6-1 0 0,2-3-38 0 0,16-19-1 0 0,0 6-121 0 0,1 0 0 0 0,1 2 0 0 0,54-39 0 0 0,-70 56 170 0 0,-1 1 0 0 0,1 1-1 0 0,1-1 1 0 0,-1 2 0 0 0,1 0-1 0 0,-1 0 1 0 0,14-3 0 0 0,-20 6 35 0 0,0 0-1 0 0,1 1 1 0 0,-1-1-1 0 0,0 1 1 0 0,0 0 0 0 0,1 0-1 0 0,-1 1 1 0 0,0-1-1 0 0,0 1 1 0 0,0 0 0 0 0,1 0-1 0 0,-1 0 1 0 0,0 0 0 0 0,0 1-1 0 0,0 0 1 0 0,-1 0-1 0 0,1 0 1 0 0,0 0 0 0 0,-1 0-1 0 0,1 1 1 0 0,-1 0 0 0 0,3 3-1 0 0,0 0 36 0 0,-1 0-1 0 0,-1 0 1 0 0,1 1-1 0 0,-1 0 1 0 0,-1 0-1 0 0,1 0 1 0 0,-1 0-1 0 0,0 0 1 0 0,-1 1-1 0 0,1-1 1 0 0,0 11-1 0 0,-1-5 39 0 0,-1-1 0 0 0,0 1 0 0 0,-1 0 0 0 0,0-1 0 0 0,-1 1 0 0 0,-4 17 0 0 0,4-26-262 0 0,0 0 1 0 0,-1 1-1 0 0,1-1 0 0 0,-1 0 1 0 0,0 0-1 0 0,0-1 0 0 0,0 1 1 0 0,-1 0-1 0 0,1-1 0 0 0,-1 1 0 0 0,0-1 1 0 0,0 0-1 0 0,0 0 0 0 0,0 0 1 0 0,-1 0-1 0 0,1-1 0 0 0,-8 5 1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0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0 222 13903 0 0,'0'0'638'0'0,"2"0"-14"0"0,15 5-242 0 0,-1-1 1 0 0,1-1 0 0 0,0-1 0 0 0,0 0-1 0 0,0-1 1 0 0,0-1 0 0 0,0-1-1 0 0,-1 0 1 0 0,21-5 0 0 0,-6 0-14 0 0,0-2 0 0 0,0-1 0 0 0,-1-1 0 0 0,31-16 0 0 0,-41 16-349 0 0,0-1 0 0 0,-1 0 1 0 0,0-1-1 0 0,-1-1 0 0 0,0-1 1 0 0,-1-1-1 0 0,24-26 0 0 0,-39 39-23 0 0,0 0-1 0 0,-1 0 1 0 0,1-1 0 0 0,-1 1-1 0 0,1 0 1 0 0,-1-1-1 0 0,0 1 1 0 0,1-1 0 0 0,-1 1-1 0 0,-1-1 1 0 0,1 0 0 0 0,1-4-1 0 0,-2 6-9 0 0,0 1-1 0 0,-1-1 1 0 0,1 1 0 0 0,0 0-1 0 0,0-1 1 0 0,0 1-1 0 0,-1-1 1 0 0,1 1 0 0 0,0 0-1 0 0,0-1 1 0 0,-1 1-1 0 0,1 0 1 0 0,0-1 0 0 0,-1 1-1 0 0,1 0 1 0 0,0-1-1 0 0,-1 1 1 0 0,1 0 0 0 0,0 0-1 0 0,-1 0 1 0 0,1-1-1 0 0,-1 1 1 0 0,1 0 0 0 0,-1 0-1 0 0,1 0 1 0 0,0 0-1 0 0,-1 0 1 0 0,1 0 0 0 0,-1 0-1 0 0,1 0 1 0 0,-1 0-1 0 0,1 0 1 0 0,-1 0 0 0 0,0 0-1 0 0,-15 2-427 0 0,2 1 186 0 0,0 1 0 0 0,0 1 0 0 0,1 0 0 0 0,-15 9 0 0 0,-50 32-374 0 0,66-39 519 0 0,-20 15 206 0 0,0 1 0 0 0,2 1 0 0 0,1 1 0 0 0,1 2 0 0 0,1 1 0 0 0,-46 62 0 0 0,64-78-11 0 0,1 1 0 0 0,1-1-1 0 0,0 1 1 0 0,-5 16 0 0 0,10-26-44 0 0,1 1 1 0 0,0 0 0 0 0,0 0-1 0 0,1 0 1 0 0,-1-1-1 0 0,1 1 1 0 0,0 0-1 0 0,0 0 1 0 0,1 5 0 0 0,-1-7 4 0 0,1 0 1 0 0,-1 0 0 0 0,1 0-1 0 0,0 0 1 0 0,-1 0 0 0 0,1 0 0 0 0,0 0-1 0 0,1 0 1 0 0,-1 0 0 0 0,0-1-1 0 0,0 1 1 0 0,1 0 0 0 0,-1-1-1 0 0,1 1 1 0 0,-1-1 0 0 0,1 1-1 0 0,3 1 1 0 0,2 0 79 0 0,0 0 0 0 0,1-1-1 0 0,-1 1 1 0 0,1-2 0 0 0,-1 1 0 0 0,1-1-1 0 0,0 0 1 0 0,-1-1 0 0 0,9 0 0 0 0,9 2 143 0 0,106 15 121 0 0,-126-17-811 0 0,0 0-1 0 0,1-1 0 0 0,-1 0 0 0 0,0 0 0 0 0,0 0 0 0 0,0 0 0 0 0,0-1 1 0 0,0 0-1 0 0,6-3 0 0 0,4-3-6229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0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114 236 9615 0 0,'0'0'868'0'0,"-8"5"-696"0"0,-25 17 4788 0 0,34-21-4738 0 0,2 1-163 0 0,0 1 0 0 0,1-1 0 0 0,-1 0 1 0 0,0 0-1 0 0,1-1 0 0 0,-1 1 0 0 0,1-1 0 0 0,-1 0 1 0 0,1 1-1 0 0,0-2 0 0 0,-1 1 0 0 0,1 0 1 0 0,0-1-1 0 0,0 0 0 0 0,7 0 0 0 0,8-1 304 0 0,37-7 0 0 0,-41 6-170 0 0,30-8 404 0 0,-1-2 0 0 0,64-26 0 0 0,-37 11-244 0 0,-61 24-431 0 0,0-2-1 0 0,0 1 0 0 0,0-1 1 0 0,-1-1-1 0 0,1 0 0 0 0,-1 0 1 0 0,-1-1-1 0 0,9-8 0 0 0,-13 12 43 0 0,-1 0 0 0 0,0 0-1 0 0,0-1 1 0 0,-1 1-1 0 0,1-1 1 0 0,-1 0 0 0 0,1 0-1 0 0,-1 0 1 0 0,-1 0 0 0 0,1 0-1 0 0,0 0 1 0 0,-1 0 0 0 0,0-1-1 0 0,0 1 1 0 0,0 0 0 0 0,-1-1-1 0 0,1 1 1 0 0,-1-1 0 0 0,0 1-1 0 0,0-1 1 0 0,-1 1 0 0 0,0-6-1 0 0,0 8-1 0 0,1 1 1 0 0,-1-1-1 0 0,0 0 0 0 0,0 0 0 0 0,0 1 1 0 0,0-1-1 0 0,0 1 0 0 0,0-1 0 0 0,0 1 1 0 0,0-1-1 0 0,-1 1 0 0 0,1 0 0 0 0,-1 0 1 0 0,1 0-1 0 0,-1 0 0 0 0,1-1 0 0 0,-1 2 1 0 0,1-1-1 0 0,-1 0 0 0 0,0 0 0 0 0,0 1 1 0 0,1-1-1 0 0,-1 1 0 0 0,0-1 0 0 0,0 1 1 0 0,0 0-1 0 0,1-1 0 0 0,-1 1 0 0 0,0 0 0 0 0,-3 1 1 0 0,-5-1-8 0 0,1 1 1 0 0,-1 0 0 0 0,1 1 0 0 0,-14 4-1 0 0,-2 4 8 0 0,-1 0 1 0 0,2 2-1 0 0,-39 24 0 0 0,20-12 16 0 0,-109 67-51 0 0,128-78 72 0 0,1 1 0 0 0,1 1 0 0 0,0 1 0 0 0,-34 32 0 0 0,53-44 30 0 0,-1 0 0 0 0,1 1 1 0 0,0-1-1 0 0,0 1 0 0 0,0-1 0 0 0,1 1 0 0 0,0 0 0 0 0,0 0 0 0 0,0 0 0 0 0,0 0 1 0 0,1 1-1 0 0,0-1 0 0 0,-1 11 0 0 0,2-13-9 0 0,0 0-1 0 0,0 0 1 0 0,0 0 0 0 0,0 0 0 0 0,1 0-1 0 0,0 0 1 0 0,-1 0 0 0 0,1 0 0 0 0,0 0-1 0 0,0 0 1 0 0,1 0 0 0 0,-1 0 0 0 0,1 0-1 0 0,-1-1 1 0 0,1 1 0 0 0,0-1 0 0 0,0 1 0 0 0,0-1-1 0 0,0 0 1 0 0,0 0 0 0 0,1 0 0 0 0,-1 0-1 0 0,1 0 1 0 0,-1 0 0 0 0,6 2 0 0 0,3 1 160 0 0,2 0 1 0 0,-1-1-1 0 0,0 0 1 0 0,1-1 0 0 0,0-1-1 0 0,0 0 1 0 0,22 1 0 0 0,94-9 662 0 0,-85 2-735 0 0,175-19-1935 0 0,-197 21-4700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0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5983 0 0,'0'0'464'0'0,"-1"2"-305"0"0,-1 1 311 0 0,-1 1 1 0 0,1 0-1 0 0,0 0 1 0 0,0 1-1 0 0,1-1 0 0 0,-1 0 1 0 0,1 1-1 0 0,0-1 0 0 0,0 0 1 0 0,0 1-1 0 0,1-1 1 0 0,0 1-1 0 0,0 0 0 0 0,0-1 1 0 0,0 1-1 0 0,1-1 1 0 0,-1 1-1 0 0,3 6 0 0 0,0-1-233 0 0,1 1-1 0 0,1-1 0 0 0,0 1 1 0 0,0-1-1 0 0,1-1 1 0 0,1 1-1 0 0,9 12 1 0 0,4 0 323 0 0,36 33 0 0 0,-41-43-477 0 0,0-1-1 0 0,0 0 1 0 0,1-1-1 0 0,0 0 1 0 0,1-2 0 0 0,0 0-1 0 0,1 0 1 0 0,-1-2-1 0 0,1 0 1 0 0,1-1-1 0 0,-1-1 1 0 0,1-1 0 0 0,23 1-1 0 0,-25-3-610 0 0,-1-1 1 0 0,1-1-1 0 0,-1-1 0 0 0,1 0 0 0 0,22-7 1 0 0,-18 2-5539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0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11487 0 0,'0'0'1040'0'0,"-2"0"-853"0"0,-1 0-145 0 0,1 0 0 0 0,-1 0 0 0 0,1 0 0 0 0,-1 1 0 0 0,0-1 0 0 0,1 1 0 0 0,-1 0 0 0 0,1 0 0 0 0,-1-1 0 0 0,1 1 0 0 0,-1 1 0 0 0,1-1 0 0 0,0 0 0 0 0,0 1 0 0 0,-5 3 0 0 0,-4 4 529 0 0,-18 18-1 0 0,17-14-367 0 0,-118 130 786 0 0,32-33-493 0 0,-131 133-412 0 0,224-238-194 0 0,-2 2-254 0 0,1 0-1 0 0,0 0 1 0 0,-6 9-1 0 0,22-18-2543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0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 10591 0 0,'0'2'819'0'0,"2"13"-152"0"0,-2 0 1 0 0,0 0-1 0 0,0 0 1 0 0,-6 29-1 0 0,-18 61 2715 0 0,22-94-3550 0 0,-10 28 264 0 0,-1-1-1 0 0,-2 0 1 0 0,-2-1 0 0 0,-1-1 0 0 0,-24 35 0 0 0,-126 161-778 0 0,45-89-2322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0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6 439 8751 0 0,'-1'-1'674'0'0,"0"-4"-209"0"0,0 1 0 0 0,0-1 0 0 0,0 0 0 0 0,1 1 0 0 0,0-1 0 0 0,0 0 0 0 0,0 1 0 0 0,0-1 0 0 0,1 0 0 0 0,-1 1 0 0 0,4-10 0 0 0,-1 7 69 0 0,1-1 0 0 0,0 1 0 0 0,0 0 0 0 0,1 0-1 0 0,5-6 1 0 0,-8 11-583 0 0,20-28 347 0 0,2 1 0 0 0,0 2 0 0 0,2 1 0 0 0,1 0 0 0 0,2 2 0 0 0,0 2 0 0 0,1 0 0 0 0,62-32 0 0 0,-67 41-221 0 0,1 2 1 0 0,0 1-1 0 0,44-10 1 0 0,-60 18-44 0 0,1 0 0 0 0,-1 0 0 0 0,0 1 0 0 0,1 1-1 0 0,-1-1 1 0 0,0 2 0 0 0,1 0 0 0 0,-1 0 0 0 0,0 0 0 0 0,0 2 0 0 0,0-1 0 0 0,0 1 0 0 0,10 4 0 0 0,-14-3-9 0 0,1 0 1 0 0,-1 1-1 0 0,0 0 1 0 0,0-1-1 0 0,-1 2 1 0 0,1-1-1 0 0,-1 1 0 0 0,0 0 1 0 0,-1 0-1 0 0,0 0 1 0 0,0 0-1 0 0,0 1 1 0 0,0 0-1 0 0,-1 0 1 0 0,0 0-1 0 0,3 11 0 0 0,-2-4 16 0 0,-1 0 0 0 0,0 0 0 0 0,-1 1 0 0 0,-1-1 0 0 0,0 1 0 0 0,0-1 0 0 0,-4 27 0 0 0,2-35-35 0 0,-1 1 0 0 0,1-1 1 0 0,-1 1-1 0 0,-1-1 0 0 0,1 0 1 0 0,-1 0-1 0 0,0 0 0 0 0,0 0 1 0 0,-1 0-1 0 0,0-1 0 0 0,0 0 1 0 0,0 1-1 0 0,-1-1 0 0 0,0-1 1 0 0,0 1-1 0 0,0-1 0 0 0,-10 7 1 0 0,-6 2 24 0 0,-1-1 1 0 0,-1-1-1 0 0,-33 11 0 0 0,31-12-25 0 0,-52 17-279 0 0,-83 17 0 0 0,100-28 163 0 0,40-11-136 0 0,-1 0-1 0 0,1-1 1 0 0,-1-1 0 0 0,-38 1-1 0 0,43-6-1438 0 0,6-3-5206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1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8751 0 0,'0'0'674'0'0,"1"2"-438"0"0,0 6 55 0 0,0 0 1 0 0,0 0 0 0 0,0 0 0 0 0,-1 1-1 0 0,-2 15 1 0 0,1-17 115 0 0,0 0 0 0 0,1 1 0 0 0,-1-1 0 0 0,2 0 0 0 0,-1 1 0 0 0,1-1 0 0 0,0 0 0 0 0,1 0 0 0 0,2 9 0 0 0,-3-14-293 0 0,0-1 1 0 0,0 1 0 0 0,0-1 0 0 0,0 1-1 0 0,0-1 1 0 0,0 1 0 0 0,1-1 0 0 0,-1 0 0 0 0,1 1-1 0 0,-1-1 1 0 0,1 0 0 0 0,-1 0 0 0 0,1 0-1 0 0,-1 0 1 0 0,1-1 0 0 0,0 1 0 0 0,0 0 0 0 0,-1-1-1 0 0,1 1 1 0 0,0-1 0 0 0,0 1 0 0 0,0-1-1 0 0,0 0 1 0 0,-1 0 0 0 0,1 0 0 0 0,2 0 0 0 0,6-1 185 0 0,0 0-1 0 0,0 0 1 0 0,17-6 0 0 0,-15 4 24 0 0,24-6 130 0 0,-1-2-1 0 0,0-1 0 0 0,53-27 1 0 0,-80 35-451 0 0,0 0 1 0 0,-1-1 0 0 0,0 0 0 0 0,9-7 0 0 0,-15 11-22 0 0,0 0 0 0 0,0-1-1 0 0,0 1 1 0 0,0 0 0 0 0,0-1 0 0 0,0 1 0 0 0,0-1 0 0 0,0 1 0 0 0,0-1-1 0 0,-1 0 1 0 0,1 1 0 0 0,0-3 0 0 0,-1 3-15 0 0,0-1 1 0 0,0 1-1 0 0,0 0 1 0 0,0 0-1 0 0,0 0 1 0 0,0 0-1 0 0,-1 0 1 0 0,1 0-1 0 0,0 0 0 0 0,-1 0 1 0 0,1 0-1 0 0,0 0 1 0 0,-1 0-1 0 0,0 0 1 0 0,1 0-1 0 0,-1 0 1 0 0,1 0-1 0 0,-1 1 0 0 0,0-1 1 0 0,0 0-1 0 0,1 0 1 0 0,-2 0-1 0 0,-1-1-72 0 0,1 1 1 0 0,-1 0-1 0 0,1-1 0 0 0,-1 1 1 0 0,0 0-1 0 0,1 0 0 0 0,-1 0 1 0 0,0 1-1 0 0,0-1 0 0 0,0 1 0 0 0,1-1 1 0 0,-1 1-1 0 0,-6 0 0 0 0,-37 5-829 0 0,23 0 518 0 0,0 1-1 0 0,1 1 0 0 0,-23 10 1 0 0,-62 35-123 0 0,90-43 553 0 0,0 1 0 0 0,1 1 0 0 0,-23 20 0 0 0,-39 46 475 0 0,38-36-109 0 0,13-14-113 0 0,0 2-1 0 0,2 0 1 0 0,-37 59 0 0 0,59-83-226 0 0,0 0 0 0 0,1 0 0 0 0,0 0 0 0 0,0 0 0 0 0,-2 9 0 0 0,3-12-34 0 0,1-1 0 0 0,0 0-1 0 0,0 1 1 0 0,-1-1 0 0 0,1 1 0 0 0,1-1 0 0 0,-1 0 0 0 0,0 1 0 0 0,0-1 0 0 0,0 1-1 0 0,1-1 1 0 0,-1 0 0 0 0,1 1 0 0 0,-1-1 0 0 0,1 0 0 0 0,-1 0 0 0 0,1 1 0 0 0,0-1-1 0 0,-1 0 1 0 0,1 0 0 0 0,0 0 0 0 0,0 0 0 0 0,0 0 0 0 0,0 0 0 0 0,0 0 0 0 0,0 0-1 0 0,0 0 1 0 0,2 1 0 0 0,1 0-10 0 0,1 0 1 0 0,-1-1-1 0 0,1 1 0 0 0,-1-1 0 0 0,1 0 0 0 0,0 0 1 0 0,0 0-1 0 0,-1-1 0 0 0,10 1 0 0 0,4-2-662 0 0,22-3 0 0 0,0-3-881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1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63 863 10799 0 0,'0'2'496'0'0,"3"18"176"0"0,-1-13-1671 0 0,-1 4 7281 0 0,-1-11-6201 0 0,0 0 1 0 0,0 1-1 0 0,0-1 0 0 0,0 0 1 0 0,0 0-1 0 0,0 0 1 0 0,-1 0-1 0 0,1 1 0 0 0,0-1 1 0 0,0 0-1 0 0,0 0 0 0 0,0 0 1 0 0,-1 0-1 0 0,1 0 1 0 0,0 0-1 0 0,0 1 0 0 0,0-1 1 0 0,0 0-1 0 0,-1 0 1 0 0,1 0-1 0 0,0 0 0 0 0,0 0 1 0 0,0 0-1 0 0,-1 0 1 0 0,1 0-1 0 0,0 0 0 0 0,0 0 1 0 0,0 0-1 0 0,-1 0 1 0 0,1 0-1 0 0,0 0 0 0 0,0 0 1 0 0,0 0-1 0 0,-1 0 0 0 0,1 0 1 0 0,0-1-1 0 0,0 1 1 0 0,0 0-1 0 0,-1 0 0 0 0,1 0 1 0 0,0 0-1 0 0,0 0 1 0 0,0 0-1 0 0,0 0 0 0 0,-1-1 1 0 0,1 1-1 0 0,0 0 1 0 0,-4-2 63 0 0,0 0 0 0 0,0-1 0 0 0,0 1 0 0 0,1-1 0 0 0,-1 0 1 0 0,1 0-1 0 0,-1 0 0 0 0,1-1 0 0 0,0 1 0 0 0,0-1 1 0 0,1 1-1 0 0,-1-1 0 0 0,1 0 0 0 0,0 0 0 0 0,0 0 0 0 0,0 0 1 0 0,0-1-1 0 0,1 1 0 0 0,0 0 0 0 0,0-1 0 0 0,-1-5 0 0 0,1 2-84 0 0,1 0 0 0 0,0 0 0 0 0,0 0-1 0 0,1 0 1 0 0,0 0 0 0 0,1 0 0 0 0,-1 0-1 0 0,2 0 1 0 0,-1 0 0 0 0,1 0-1 0 0,4-7 1 0 0,5-9-137 0 0,2 2 1 0 0,0-1-1 0 0,2 2 0 0 0,0 0 0 0 0,2 1 1 0 0,0 0-1 0 0,1 2 0 0 0,0 0 0 0 0,2 1 0 0 0,30-19 1 0 0,-14 13-638 0 0,1 2 0 0 0,0 2 0 0 0,1 2 0 0 0,1 1 0 0 0,70-18 1 0 0,-36 20-1902 0 0,-42 8 1178 0 0</inkml:trace>
  <inkml:trace contextRef="#ctx0" brushRef="#br0" timeOffset="1">874 420 5063 0 0,'0'3'390'0'0,"-4"23"-159"0"0,-12 17 5042 0 0,3-10-1216 0 0,-6 19-2127 0 0,-1-2 1 0 0,-3 0-1 0 0,-41 67 0 0 0,32-70-2584 0 0,-14 24-3002 0 0,39-58-3146 0 0</inkml:trace>
  <inkml:trace contextRef="#ctx0" brushRef="#br0" timeOffset="2">1142 43 3223 0 0,'0'0'136'0'0,"0"-9"40"0"0,-2-5-176 0 0,0-5 16168 0 0,6 31-17416 0 0,1 0-6208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2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4 13823 0 0,'0'0'630'0'0,"-2"0"-13"0"0,-4-3-320 0 0,5 3 105 0 0,0 1-282 0 0,0 1 0 0 0,1-1 1 0 0,-1 1-1 0 0,1 0 1 0 0,-1-1-1 0 0,1 1 0 0 0,-1 0 1 0 0,1-1-1 0 0,0 1 0 0 0,0 1 1 0 0,0-1-4 0 0,-2 8-98 0 0,-1-1 0 0 0,1 1 0 0 0,-1-1-1 0 0,-1 1 1 0 0,0-1 0 0 0,0-1 0 0 0,-7 11 0 0 0,-42 57-3 0 0,37-55-18 0 0,-208 326 1895 0 0,181-275-1738 0 0,-112 152-179 0 0,82-126-828 0 0,45-57 63 0 0,-20 25-217 0 0,16-24-4211 0 0,24-34 249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2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8663 0 0,'0'0'787'0'0,"-2"0"-646"0"0,-4 4-61 0 0,0 1 2129 0 0,6-3-883 0 0,12-2-436 0 0,22-8 3488 0 0,-35 14-4289 0 0,0 0 0 0 0,-1 0 1 0 0,0 0-1 0 0,1 0 0 0 0,-2 0 0 0 0,1 0 0 0 0,-5 7 1 0 0,2-4-23 0 0,-28 57 174 0 0,-23 52-146 0 0,48-102-79 0 0,1 0 0 0 0,-2-1 0 0 0,-12 18 0 0 0,14-23-16 0 0,0-2-22 0 0,2-4-447 0 0,1 0 1 0 0,1 0-1 0 0,-1 1 1 0 0,1 0 0 0 0,-1-1-1 0 0,2 1 1 0 0,-1 0 0 0 0,0 1-1 0 0,1-1 1 0 0,-2 6 0 0 0,0 3-1350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4143 0 0,'0'0'4864'0'0,"5"-9"-2376"0"0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22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207 334 4607 0 0,'0'0'354'0'0,"0"2"-233"0"0,-7 10 1932 0 0,0 0 1 0 0,0-1-1 0 0,-1 0 1 0 0,-15 17-1 0 0,11-13-2381 0 0,-1 1 484 0 0,-45 53 185 0 0,48-59-637 0 0,0 0 1 0 0,-1-1-1 0 0,0 0 0 0 0,-14 9 0 0 0,23-18-45 0 0,-1-11 6 0 0,3 7 376 0 0,0 0-1 0 0,0 0 0 0 0,1 0 0 0 0,-1-1 1 0 0,1 1-1 0 0,0 0 0 0 0,0 0 0 0 0,0 0 1 0 0,0 0-1 0 0,1 0 0 0 0,0 0 0 0 0,3-6 1 0 0,5-5 309 0 0,17-22 0 0 0,-24 33-304 0 0,46-57 133 0 0,2 2 1 0 0,4 2 0 0 0,100-83-1 0 0,-59 70 237 0 0,-80 60-301 0 0,0 1 1 0 0,0 1 0 0 0,1 0-1 0 0,25-8 1 0 0,-39 16-15 0 0,-1-1 0 0 0,0 1 0 0 0,1-1 0 0 0,-1 1 0 0 0,1 0 0 0 0,-1 0 0 0 0,5 1 0 0 0,-6-1 337 0 0,1 2-31 0 0,-1 3-344 0 0,1 0-1 0 0,0-1 1 0 0,-1 1-1 0 0,0 0 1 0 0,0 0 0 0 0,0 0-1 0 0,-1 0 1 0 0,0 0-1 0 0,0 0 1 0 0,0 0 0 0 0,0 0-1 0 0,-1 0 1 0 0,0-1-1 0 0,-2 9 1 0 0,-3 10 121 0 0,-17 37 0 0 0,23-59-180 0 0,-104 229-418 0 0,102-226 310 0 0,0 0-1 0 0,1 1 1 0 0,-1-1-1 0 0,1 0 1 0 0,0 1 0 0 0,0 0-1 0 0,0-1 1 0 0,1 1-1 0 0,-1-1 1 0 0,1 1-1 0 0,1 5 1 0 0,0-5 48 0 0,0 1 1 0 0,-1 0 0 0 0,0-1-1 0 0,0 1 1 0 0,0 0-1 0 0,-1-1 1 0 0,1 1 0 0 0,-1 0-1 0 0,-4 9 1 0 0,1-4-1046 0 0,0 0 0 0 0,-1-1 0 0 0,-10 17 1 0 0,6-14-3698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2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54 8287 0 0,'2'-1'639'0'0,"4"-5"-208"0"0,1 0 1 0 0,0 0-1 0 0,0 1 1 0 0,0 0-1 0 0,1 1 1 0 0,-1 0-1 0 0,1 0 1 0 0,0 0-1 0 0,17-4 1 0 0,-23 8-6 0 0,-1 1-30 0 0,1 0-360 0 0,-1 0 0 0 0,0 0 0 0 0,0 0 0 0 0,0 0 1 0 0,0 0-1 0 0,0 0 0 0 0,-1 1 0 0 0,1-1 0 0 0,0 0 0 0 0,-1 1 0 0 0,1-1 0 0 0,0 0 0 0 0,-1 1 0 0 0,0-1 0 0 0,1 1 0 0 0,-1-1 0 0 0,0 1 0 0 0,0-1 0 0 0,0 1 0 0 0,0-1 0 0 0,0 1 0 0 0,0-1 0 0 0,0 1 0 0 0,0-1 1 0 0,0 0-1 0 0,-1 1 0 0 0,1-1 0 0 0,-1 1 0 0 0,0 1 0 0 0,-3 8 91 0 0,0-1 0 0 0,-10 19 1 0 0,8-19 2 0 0,-93 169 919 0 0,4-10-686 0 0,55-90-319 0 0,-131 269 498 0 0,137-267-460 0 0,11-25-501 0 0,-45 78 0 0 0,59-119-3691 0 0,3 1-1392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23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12463 0 0,'0'0'1134'0'0,"2"-1"-937"0"0,167-16 4324 0 0,-71 8-2343 0 0,57-17-357 0 0,-98 15-3319 0 0,83-7 0 0 0,-124 17-1129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2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166 154 1375 0 0,'2'0'6620'0'0,"6"0"-3084"0"0,14 0 1168 0 0,30-3-3553 0 0,-1-3-296 0 0,-24 3-597 0 0,-1 0 0 0 0,0-1 0 0 0,0-2 0 0 0,27-9 0 0 0,-50 13-199 0 0,-3 1-64 0 0,1 0 1 0 0,0 0-1 0 0,0 0 0 0 0,0 0 1 0 0,-1 0-1 0 0,1 0 1 0 0,-1 0-1 0 0,1 0 0 0 0,-1 0 1 0 0,1-1-1 0 0,-1 1 1 0 0,0 0-1 0 0,1 0 0 0 0,-1 0 1 0 0,0-1-1 0 0,0 1 1 0 0,0 0-1 0 0,0-1 0 0 0,0 1 1 0 0,0 0-1 0 0,0 0 0 0 0,0-1 1 0 0,-1 1-1 0 0,1 0 1 0 0,0 0-1 0 0,-1 0 0 0 0,1 0 1 0 0,-1-1-1 0 0,1 1 1 0 0,-1 0-1 0 0,0 0 0 0 0,1 0 1 0 0,-1 0-1 0 0,-1-1 1 0 0,-5-6-138 0 0,0 1 1 0 0,0 0 0 0 0,0 0 0 0 0,-1 1 0 0 0,0 0 0 0 0,0 1 0 0 0,-1-1 0 0 0,1 1 0 0 0,-11-4 0 0 0,15 8 5 0 0,0 0 1 0 0,0 0-1 0 0,1 1 0 0 0,-1-1 0 0 0,0 1 1 0 0,0 0-1 0 0,0 0 0 0 0,1 0 1 0 0,-1 0-1 0 0,0 1 0 0 0,0-1 1 0 0,1 1-1 0 0,-1 0 0 0 0,0 0 1 0 0,1 1-1 0 0,-1-1 0 0 0,1 1 1 0 0,-1 0-1 0 0,1 0 0 0 0,0 0 1 0 0,0 0-1 0 0,0 0 0 0 0,-4 4 0 0 0,-5 6 136 0 0,0 0 0 0 0,1 1 0 0 0,-19 28 0 0 0,21-28 214 0 0,-189 308 1453 0 0,197-319-1663 0 0,-1 2 3 0 0,1-1 0 0 0,-1 0 0 0 0,1 1 0 0 0,-1-1 0 0 0,1 1 0 0 0,-1 4 0 0 0,3 4-7 0 0,0-12 1 0 0,-1 1 1 0 0,1 0-1 0 0,0 0 0 0 0,-1 0 0 0 0,1-1 0 0 0,0 1 0 0 0,0 0 0 0 0,0-1 0 0 0,0 1 1 0 0,0-1-1 0 0,0 1 0 0 0,0-1 0 0 0,0 1 0 0 0,0-1 0 0 0,0 1 0 0 0,0-1 1 0 0,0 0-1 0 0,0 0 0 0 0,0 0 0 0 0,0 0 0 0 0,0 0 0 0 0,0 0 0 0 0,0 0 0 0 0,2 0 1 0 0,28-5-144 0 0,13-8-1303 0 0,-20 4 539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2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3 258 4607 0 0,'1'1'4972'0'0,"4"17"1123"0"0,-6-16-5211 0 0,-4 17 1764 0 0,3-14-1158 0 0,3-15-1603 0 0,2-3 32 0 0,1 0 0 0 0,0 1-1 0 0,1 0 1 0 0,0-1 0 0 0,1 2-1 0 0,11-18 1 0 0,-1 6-22 0 0,37-41-1 0 0,-42 52 73 0 0,0 1-1 0 0,0 1 1 0 0,1-1 0 0 0,1 2-1 0 0,0 0 1 0 0,0 1-1 0 0,0 0 1 0 0,30-12 0 0 0,-40 19 62 0 0,0 0-1 0 0,0 0 1 0 0,0 1 0 0 0,1-1 0 0 0,-1 1 0 0 0,0-1 0 0 0,0 1 0 0 0,1 0 0 0 0,-1 1 0 0 0,0-1 0 0 0,0 0 0 0 0,1 1 0 0 0,-1 0 0 0 0,0 0 0 0 0,0 0 0 0 0,0 0 0 0 0,0 0 0 0 0,0 1 0 0 0,0-1 0 0 0,0 1 0 0 0,0 0 0 0 0,-1 0 0 0 0,1 0 0 0 0,-1 0 0 0 0,1 0 0 0 0,-1 1 0 0 0,0-1 0 0 0,0 1 0 0 0,2 3 0 0 0,1 2 76 0 0,0 0-1 0 0,0 1 1 0 0,-2-1 0 0 0,1 1 0 0 0,-1 0 0 0 0,0 1 0 0 0,-1-1-1 0 0,3 17 1 0 0,-4-19-68 0 0,1 2-31 0 0,-1 0 0 0 0,0 0 0 0 0,0 0 0 0 0,-1 0 0 0 0,0 0 0 0 0,-1 0 1 0 0,0 0-1 0 0,0 0 0 0 0,-1 0 0 0 0,-3 10 0 0 0,-12 21-883 0 0,-2-2 0 0 0,-31 48 0 0 0,36-63-1000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24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 10591 0 0,'0'0'3518'0'0,"1"1"-3225"0"0,0 8-181 0 0,-1 1 0 0 0,0-1 1 0 0,0 0-1 0 0,-1 0 0 0 0,0 0 0 0 0,0 0 0 0 0,-5 14 1 0 0,-24 64 524 0 0,16-50-424 0 0,-110 250 1630 0 0,42-105-533 0 0,42-80-990 0 0,3 2 0 0 0,-26 124 0 0 0,46-159-348 0 0,-6 24-1220 0 0,23-91 940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25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54 6911 0 0,'-10'0'380'0'0,"1"1"-1"0"0,0 0 0 0 0,-1 0 0 0 0,-9 4 0 0 0,-34 13 9157 0 0,58-7-8649 0 0,-4-9-818 0 0,1 0 1 0 0,0 0-1 0 0,0-1 0 0 0,0 1 1 0 0,0 0-1 0 0,0-1 0 0 0,0 0 1 0 0,0 1-1 0 0,0-1 0 0 0,1 0 1 0 0,-1 0-1 0 0,0 0 0 0 0,1 0 1 0 0,2 0-1 0 0,39 6 614 0 0,-42-7-651 0 0,44 3 535 0 0,0-1 0 0 0,50-6 1 0 0,94-19 180 0 0,-35 4-441 0 0,233-23 129 0 0,-211 22-303 0 0,-108 10-1494 0 0,-47 5-166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28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203 304 5983 0 0,'0'0'464'0'0,"-1"1"-160"0"0,-18 17 2304 0 0,14-15-2352 0 0,1 1 0 0 0,0-1 0 0 0,0 1 1 0 0,0 0-1 0 0,0 0 0 0 0,1 1 0 0 0,0-1 0 0 0,0 1 0 0 0,0 0 0 0 0,0-1 1 0 0,-2 8-1 0 0,-1 6 134 0 0,-1 0 0 0 0,-1-1 0 0 0,-15 25 0 0 0,17-33-345 0 0,0 0 0 0 0,0 0 0 0 0,-1-1 1 0 0,-1 0-1 0 0,1 0 0 0 0,-1-1 0 0 0,-15 10 0 0 0,22-16-8 0 0,0 0 0 0 0,0 0 1 0 0,-1 0-1 0 0,1 0 0 0 0,0-1 0 0 0,-1 1 0 0 0,1-1 0 0 0,0 1 1 0 0,-1-1-1 0 0,1 1 0 0 0,0-1 0 0 0,-1 0 0 0 0,-1 1 1 0 0,3-1-29 0 0,-1 0 0 0 0,1-1 1 0 0,0 1-1 0 0,0 0 1 0 0,0 0-1 0 0,0 0 1 0 0,0 0-1 0 0,0 0 0 0 0,0 0 1 0 0,-1 0-1 0 0,1-1 1 0 0,0 1-1 0 0,0 0 1 0 0,0 0-1 0 0,0 0 1 0 0,0 0-1 0 0,0 0 0 0 0,0-1 1 0 0,0 1-1 0 0,0 0 1 0 0,0 0-1 0 0,0 0 1 0 0,0 0-1 0 0,0 0 0 0 0,0-1 1 0 0,0 1-1 0 0,0 0 1 0 0,0 0-1 0 0,0 0 1 0 0,0 0-1 0 0,0-1 0 0 0,0 1 1 0 0,0 0-1 0 0,0 0 1 0 0,0 0-1 0 0,6-13 144 0 0,2 2-148 0 0,1 1-1 0 0,0-1 0 0 0,0 1 0 0 0,17-13 1 0 0,47-31 32 0 0,-18 14-24 0 0,-17 10 5 0 0,62-46 138 0 0,-78 61-93 0 0,1 0 0 0 0,40-17 0 0 0,-58 30 19 0 0,-1 0 1 0 0,1 1-1 0 0,-1-1 1 0 0,1 1-1 0 0,-1 0 1 0 0,10-1-1 0 0,-12 2-65 0 0,-1 0-1 0 0,0 1 0 0 0,0-1 1 0 0,0 0-1 0 0,0 1 0 0 0,0-1 0 0 0,0 1 1 0 0,1-1-1 0 0,-1 1 0 0 0,0-1 1 0 0,0 1-1 0 0,0 0 0 0 0,-1-1 1 0 0,1 1-1 0 0,0 0 0 0 0,0 0 1 0 0,0 0-1 0 0,0 0 0 0 0,-1 0 1 0 0,1 0-1 0 0,0 0 0 0 0,0 1 1 0 0,0 1-2 0 0,1 0 0 0 0,-1 0 0 0 0,1 1 0 0 0,-1-1 1 0 0,1 6-1 0 0,-1 2 9 0 0,0 0 0 0 0,-1 0 0 0 0,0 0 1 0 0,-1 0-1 0 0,0 0 0 0 0,0 0 0 0 0,-4 12 0 0 0,0-6-13 0 0,0-1 0 0 0,-1 1-1 0 0,-14 27 1 0 0,19-42-5 0 0,1-1 1 0 0,-1 0 0 0 0,1 1-1 0 0,-1-1 1 0 0,0 0-1 0 0,1 0 1 0 0,-1 0-1 0 0,0 0 1 0 0,0 1 0 0 0,0-1-1 0 0,0 0 1 0 0,0 0-1 0 0,0-1 1 0 0,0 1-1 0 0,0 0 1 0 0,-2 1 0 0 0,-1 0 9 0 0,-3 1 37 0 0,4-2-46 0 0,1-1 1 0 0,-1 1-1 0 0,1-1 0 0 0,-1 1 1 0 0,1-1-1 0 0,-1 0 0 0 0,1 0 0 0 0,-1 0 1 0 0,0 0-1 0 0,1-1 0 0 0,-1 1 0 0 0,1-1 1 0 0,-1 0-1 0 0,1 1 0 0 0,-1-1 0 0 0,1 0 1 0 0,0 0-1 0 0,-4-3 0 0 0,5 4-20 0 0,-1-1 0 0 0,1 0 0 0 0,-1 0-1 0 0,1 0 1 0 0,0 0 0 0 0,-1 0 0 0 0,1-1 0 0 0,0 1 0 0 0,0 0-1 0 0,0 0 1 0 0,0-1 0 0 0,0 1 0 0 0,0-1 0 0 0,0 1 0 0 0,1-1-1 0 0,-1 1 1 0 0,0-1 0 0 0,1 0 0 0 0,-1 1 0 0 0,1-1 0 0 0,0 0 0 0 0,0 1-1 0 0,-1-1 1 0 0,1 0 0 0 0,0 1 0 0 0,0-1 0 0 0,1-2 0 0 0,1-2-46 0 0,0 0 0 0 0,0 0 0 0 0,1 0 0 0 0,0 1 0 0 0,0-1 0 0 0,0 1 0 0 0,6-8 0 0 0,33-34-183 0 0,-35 39 210 0 0,21-18 3 0 0,0 0 0 0 0,35-23 0 0 0,68-39-27 0 0,-116 77 55 0 0,10-4 165 0 0,1 0-1 0 0,0 2 1 0 0,1 0-1 0 0,1 2 0 0 0,0 1 1 0 0,46-10-1 0 0,-66 19-66 0 0,9-2 201 0 0,31-3 1 0 0,-44 6-269 0 0,0 0 0 0 0,1 0 1 0 0,-1 1-1 0 0,0-1 0 0 0,0 1 1 0 0,0 0-1 0 0,1 0 0 0 0,-1 0 1 0 0,0 1-1 0 0,0-1 1 0 0,0 1-1 0 0,6 4 0 0 0,-8-4-22 0 0,-1-1 0 0 0,1 1 0 0 0,0 0 0 0 0,-1 0 0 0 0,1 0 0 0 0,-1 0 0 0 0,0 0 0 0 0,0 0 0 0 0,0 1-1 0 0,0-1 1 0 0,0 0 0 0 0,0 1 0 0 0,0-1 0 0 0,-1 0 0 0 0,1 1 0 0 0,-1-1 0 0 0,0 1 0 0 0,0-1 0 0 0,0 1 0 0 0,0-1 0 0 0,0 1-1 0 0,0-1 1 0 0,-1 0 0 0 0,0 5 0 0 0,-3 7 1 0 0,0-1-1 0 0,0 0 1 0 0,-8 15-1 0 0,8-20 32 0 0,-14 32 35 0 0,-1-1 0 0 0,-2-1 0 0 0,-44 59 0 0 0,8-19 81 0 0,57-78-167 0 0,0 0-1 0 0,0 1 0 0 0,-1-1 1 0 0,1 0-1 0 0,0 1 1 0 0,0-1-1 0 0,-1 0 0 0 0,1 1 1 0 0,0-1-1 0 0,0 1 1 0 0,0-1-1 0 0,0 0 0 0 0,0 1 1 0 0,0-1-1 0 0,-1 1 1 0 0,1-1-1 0 0,0 1 1 0 0,0-1-1 0 0,0 0 0 0 0,0 1 1 0 0,1-1-1 0 0,-1 1 1 0 0,0-1-1 0 0,0 0 0 0 0,0 1 1 0 0,0-1-1 0 0,0 1 1 0 0,0-1-1 0 0,1 0 0 0 0,-1 1 1 0 0,0-1-1 0 0,0 1 1 0 0,1-1-1 0 0,-1 0 0 0 0,0 0 1 0 0,0 1-1 0 0,1-1 1 0 0,-1 0-1 0 0,0 1 0 0 0,1-1 1 0 0,-1 0-1 0 0,0 0 1 0 0,1 0-1 0 0,-1 1 1 0 0,1-1-1 0 0,-1 0 0 0 0,0 0 1 0 0,1 0-1 0 0,-1 0 1 0 0,1 0-1 0 0,-1 0 0 0 0,1 0 1 0 0,-1 0-1 0 0,0 0 1 0 0,1 0-1 0 0,0 0 0 0 0,3 1-334 0 0,0-1 0 0 0,0 1 0 0 0,0-1 1 0 0,9-1-1 0 0,7-4-848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2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31 154 15663 0 0,'-31'0'3152'0'0,"139"-7"-1886"0"0,-26 0 28 0 0,-9 1-261 0 0,73-14 0 0 0,70-26-987 0 0,-139 29-14 0 0,96-25-4870 0 0,-141 36-4 0 0,-5 3-1150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2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53 154 12495 0 0,'0'0'1134'0'0,"0"2"-937"0"0,1 6 81 0 0,0-1 0 0 0,1 1-1 0 0,0-1 1 0 0,5 13 0 0 0,-5-18-116 0 0,-1 1 0 0 0,0-1 1 0 0,1 0-1 0 0,0 0 0 0 0,-1 0 0 0 0,1 1 1 0 0,0-2-1 0 0,0 1 0 0 0,0 0 0 0 0,0 0 1 0 0,0-1-1 0 0,1 1 0 0 0,-1-1 0 0 0,1 1 1 0 0,-1-1-1 0 0,1 0 0 0 0,3 1 0 0 0,4 1 81 0 0,0-1 0 0 0,0-1 1 0 0,1 0-1 0 0,-1 0 0 0 0,0-1 0 0 0,1 0 0 0 0,-1-1 0 0 0,0 0 0 0 0,16-4 0 0 0,-3-1-199 0 0,-1-1-1 0 0,0 0 0 0 0,24-13 0 0 0,-37 15-207 0 0,0 0 0 0 0,0 0 0 0 0,-1-1 0 0 0,0 0 0 0 0,0 0 0 0 0,0-1 0 0 0,-1 0 0 0 0,0-1 0 0 0,8-10-1 0 0,-13 14 38 0 0,1 0-1 0 0,-1 0 0 0 0,0 0 0 0 0,0 0 1 0 0,0 0-1 0 0,-1 0 0 0 0,0-1 0 0 0,1 1 1 0 0,-2-1-1 0 0,2-4 0 0 0,-2 6 56 0 0,0-1-1 0 0,0 1 1 0 0,-1 0-1 0 0,1 0 1 0 0,-1 0-1 0 0,1 0 1 0 0,-1 0 0 0 0,0 0-1 0 0,0 0 1 0 0,0 0-1 0 0,-1 0 1 0 0,1 0-1 0 0,-1 1 1 0 0,0-1-1 0 0,-3-4 1 0 0,2 4 32 0 0,1 1-1 0 0,-1 0 1 0 0,1 0 0 0 0,-1 0-1 0 0,0 0 1 0 0,0 0-1 0 0,0 1 1 0 0,0 0 0 0 0,0-1-1 0 0,0 1 1 0 0,0 0 0 0 0,0 0-1 0 0,-1 1 1 0 0,1-1 0 0 0,0 1-1 0 0,-1-1 1 0 0,1 1 0 0 0,0 0-1 0 0,-1 0 1 0 0,1 1 0 0 0,0-1-1 0 0,-1 1 1 0 0,-3 0 0 0 0,-5 2-122 0 0,0 1 1 0 0,0 0 0 0 0,0 1 0 0 0,-19 10-1 0 0,7-1 401 0 0,1 1 0 0 0,1 1 0 0 0,1 1-1 0 0,0 1 1 0 0,1 1 0 0 0,1 1 0 0 0,1 0 0 0 0,0 1-1 0 0,2 1 1 0 0,-23 40 0 0 0,35-55-181 0 0,0 1-1 0 0,1-1 1 0 0,-1 1 0 0 0,2 0 0 0 0,-1 0 0 0 0,1 0-1 0 0,0 0 1 0 0,-1 9 0 0 0,3-12-39 0 0,0-1-1 0 0,0 1 1 0 0,0 0-1 0 0,1 0 1 0 0,0-1 0 0 0,-1 1-1 0 0,2 0 1 0 0,-1-1-1 0 0,0 1 1 0 0,1-1-1 0 0,0 1 1 0 0,0-1 0 0 0,1 0-1 0 0,-1 0 1 0 0,4 5-1 0 0,18 16-564 0 0,-5-12-4000 0 0,-3-5-1094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2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1 402 11519 0 0,'0'0'6748'0'0,"2"-1"-6417"0"0,21-11 213 0 0,39-26 1 0 0,-32 19-402 0 0,6-7-36 0 0,0-2 1 0 0,58-60-1 0 0,25-20-86 0 0,-103 95-51 0 0,0 2 0 0 0,1 0 0 0 0,0 1 1 0 0,1 0-1 0 0,36-13 0 0 0,-51 22 22 0 0,0 0-1 0 0,0 1 1 0 0,0-1 0 0 0,1 1-1 0 0,-1-1 1 0 0,0 1 0 0 0,4 0-1 0 0,2 3 9 0 0,-8-2 1 0 0,0 0 0 0 0,0 0 0 0 0,0 1 0 0 0,-1-1 0 0 0,1 0-1 0 0,0 0 1 0 0,-1 1 0 0 0,1-1 0 0 0,-1 0 0 0 0,0 1 0 0 0,1-1 0 0 0,-1 0 0 0 0,0 1-1 0 0,0-1 1 0 0,0 0 0 0 0,0 1 0 0 0,0 2 0 0 0,-4 27 46 0 0,2-25-30 0 0,-39 144 344 0 0,2-9-210 0 0,26-97-666 0 0,3-18-3559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29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71 919 0 0,'18'-19'117'0'0,"-8"8"501"0"0,0 1 0 0 0,12-21 8551 0 0,-23 33-8373 0 0,-45 67 2108 0 0,-15 26-1454 0 0,8 13-908 0 0,4 2 0 0 0,6 2 0 0 0,-45 177 0 0 0,77-249-457 0 0,-2 0 0 0 0,-2-1 0 0 0,-31 59 1 0 0,18-49-9 0 0,-3-1 0 0 0,-40 49 0 0 0,-36 24-2133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3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33 13823 0 0,'-10'-5'340'0'0,"1"1"0"0"0,-1 0-1 0 0,-11-3 1 0 0,18 6-197 0 0,1 1 0 0 0,-1-1 0 0 0,0 1 0 0 0,0 0 0 0 0,0-1 0 0 0,0 1 1 0 0,0 0-1 0 0,1 1 0 0 0,-1-1 0 0 0,0 0 0 0 0,0 1 0 0 0,0 0 0 0 0,0-1 0 0 0,1 1 0 0 0,-6 3 0 0 0,8-4-88 0 0,-1 1 0 0 0,1-1 0 0 0,0 1-1 0 0,-1-1 1 0 0,1 1 0 0 0,0-1 0 0 0,-1 1-1 0 0,1-1 1 0 0,0 1 0 0 0,0-1 0 0 0,0 1 0 0 0,0-1-1 0 0,-1 1 1 0 0,1 0 0 0 0,0-1 0 0 0,0 1-1 0 0,0-1 1 0 0,0 1 0 0 0,0 0 0 0 0,0-1 0 0 0,1 2-1 0 0,2 10 209 0 0,-2-9-195 0 0,1 0-1 0 0,0 0 1 0 0,0 0-1 0 0,1 0 1 0 0,-1-1-1 0 0,0 1 1 0 0,1-1-1 0 0,0 0 1 0 0,-1 0-1 0 0,1 0 1 0 0,0 0-1 0 0,0 0 1 0 0,0 0 0 0 0,7 2-1 0 0,5 1 293 0 0,29 8 1 0 0,-41-12-323 0 0,35 7 391 0 0,1-2 0 0 0,-1-2 0 0 0,46 0-1 0 0,118-10 696 0 0,-173 4-1028 0 0,458-58 1250 0 0,-409 45-1263 0 0,-8 1 39 0 0,121-10 0 0 0,-187 24-329 0 0,1 0 0 0 0,-1 0 0 0 0,1 0 0 0 0,-1 0 0 0 0,1 1 0 0 0,-1 0 0 0 0,1 0 0 0 0,-1 0 0 0 0,6 3-1 0 0,-8-3-945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4:30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29 4143 0 0,'-17'-29'19205'0'0,"16"30"-18332"0"0,0-1-838 0 0,0 0 1 0 0,0 0-1 0 0,1 0 0 0 0,-1 0 0 0 0,0 0 1 0 0,1 0-1 0 0,-1 0 0 0 0,0 1 0 0 0,0-1 1 0 0,1 0-1 0 0,-1 0 0 0 0,0 1 0 0 0,1-1 0 0 0,-1 0 1 0 0,1 1-1 0 0,-1-1 0 0 0,0 1 0 0 0,1-1 1 0 0,-1 1-1 0 0,1-1 0 0 0,-1 2 0 0 0,-1-1-61 0 0,1 1-1 0 0,-1 0 0 0 0,1-1 0 0 0,0 1 0 0 0,-1 0 0 0 0,1 0 0 0 0,0 0 1 0 0,0 0-1 0 0,0 2 0 0 0,-2 13-3842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3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6911 0 0,'0'0'528'0'0,"0"2"-341"0"0,-1 7 588 0 0,0 0 0 0 0,-1-1 0 0 0,0 1 0 0 0,-1-1 0 0 0,0 0 0 0 0,0 1 0 0 0,-1-1 0 0 0,-8 14 0 0 0,-6 14 305 0 0,-52 101 1180 0 0,0 3-1586 0 0,52-99-616 0 0,-65 140-381 0 0,74-164-117 0 0,0-1 0 0 0,-1 0 0 0 0,-1-1 0 0 0,0 0 0 0 0,-1-1 0 0 0,0 0 0 0 0,-15 13 0 0 0,25-26-207 0 0,1-3-707 0 0,0-1 1224 0 0,0-1 1 0 0,1 1 0 0 0,-1-1-1 0 0,0 1 1 0 0,1-1-1 0 0,0 0 1 0 0,0 1 0 0 0,0-1-1 0 0,1-3 1 0 0,-1 1-15 0 0,6-30-576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36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0 441 9271 0 0,'0'0'1104'0'0,"1"-1"-468"0"0,5-10 413 0 0,-2 4-610 0 0,0 0 1 0 0,0 1-1 0 0,1-1 0 0 0,7-7 1 0 0,27-21 450 0 0,1 3 1 0 0,64-41-1 0 0,-80 57-756 0 0,31-22 105 0 0,86-55 101 0 0,-101 70-309 0 0,69-31 0 0 0,-98 49-28 0 0,1 1-1 0 0,0 0 1 0 0,0 1 0 0 0,0 1-1 0 0,0 0 1 0 0,0 0-1 0 0,1 1 1 0 0,-1 1 0 0 0,13 0-1 0 0,-19 1 15 0 0,-1-1-1 0 0,0 1 1 0 0,0 0-1 0 0,0 1 1 0 0,0-1 0 0 0,0 1-1 0 0,0 0 1 0 0,-1 0-1 0 0,1 1 1 0 0,-1-1 0 0 0,1 1-1 0 0,-1 0 1 0 0,0 0-1 0 0,0 0 1 0 0,0 1 0 0 0,0-1-1 0 0,-1 1 1 0 0,1 0-1 0 0,-1 0 1 0 0,0 1-1 0 0,0-1 1 0 0,-1 0 0 0 0,5 10-1 0 0,-5-8 3 0 0,-1 0-1 0 0,1 0 1 0 0,-1 0 0 0 0,0 0-1 0 0,-1 0 1 0 0,0 0-1 0 0,0 0 1 0 0,0 0 0 0 0,0 0-1 0 0,-1 0 1 0 0,0 0-1 0 0,-3 11 1 0 0,0-6 5 0 0,0 0 0 0 0,0 0 0 0 0,-1 0 1 0 0,0-1-1 0 0,-13 18 0 0 0,4-10 38 0 0,-1-1 0 0 0,0 0 0 0 0,-2-1 0 0 0,0-1 1 0 0,0 0-1 0 0,-2-2 0 0 0,0 0 0 0 0,0-1 0 0 0,-27 13 0 0 0,-1-1-55 0 0,-66 33-198 0 0,97-51 145 0 0,-1 0 0 0 0,0 0 0 0 0,1-2 0 0 0,-2 0 0 0 0,-19 1 0 0 0,33-4 27 0 0,0-1 1 0 0,0 0-1 0 0,0 0 0 0 0,0-1 1 0 0,0 1-1 0 0,0-1 0 0 0,0 0 0 0 0,-7-2 1 0 0,11 3-9 0 0,-1-1 1 0 0,0 1-1 0 0,1 0 0 0 0,-1-1 1 0 0,1 1-1 0 0,-1-1 1 0 0,0 1-1 0 0,1 0 1 0 0,-1-1-1 0 0,1 0 1 0 0,-1 1-1 0 0,1-1 1 0 0,-1 1-1 0 0,1-1 1 0 0,0 1-1 0 0,-1-1 1 0 0,1 0-1 0 0,0 1 1 0 0,0-1-1 0 0,-1 0 1 0 0,1 0-1 0 0,0-1-73 0 0,0 1 1 0 0,0 0-1 0 0,0 0 0 0 0,1-1 0 0 0,-1 1 1 0 0,0 0-1 0 0,1 0 0 0 0,-1 0 0 0 0,1-1 1 0 0,-1 1-1 0 0,1 0 0 0 0,0 0 0 0 0,-1 0 1 0 0,1 0-1 0 0,0 0 0 0 0,2-2 0 0 0,11-12-5776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3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1 484 1839 0 0,'1'1'134'0'0,"2"1"408"0"0,-1 0 1 0 0,0 0 0 0 0,1 0-1 0 0,-1 0 1 0 0,0 1-1 0 0,0-1 1 0 0,-1 0-1 0 0,1 1 1 0 0,0-1 0 0 0,4 12 9321 0 0,-18-27-8288 0 0,10 10-1473 0 0,1-1-1 0 0,0 1 0 0 0,0-1 1 0 0,0 1-1 0 0,0-1 0 0 0,0 1 1 0 0,0-1-1 0 0,1 0 0 0 0,0 0 1 0 0,0 1-1 0 0,0-1 0 0 0,0 0 0 0 0,2-6 1 0 0,0-2 99 0 0,1 0 1 0 0,8-22-1 0 0,4-1-72 0 0,2 1 0 0 0,1 1 0 0 0,1 0-1 0 0,2 2 1 0 0,1 0 0 0 0,2 1 0 0 0,1 1-1 0 0,37-33 1 0 0,-51 52-461 0 0,1 0 0 0 0,0 1-1 0 0,1 0 1 0 0,26-14 0 0 0,-34 21 174 0 0,0 0 1 0 0,1 0-1 0 0,-1 0 0 0 0,0 0 1 0 0,1 1-1 0 0,-1 0 1 0 0,1 0-1 0 0,0 1 1 0 0,-1-1-1 0 0,1 1 1 0 0,-1 0-1 0 0,1 1 1 0 0,0-1-1 0 0,-1 1 1 0 0,1 0-1 0 0,8 4 1 0 0,2 2-1943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3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9 919 0 0,'0'0'12902'0'0,"0"2"-12146"0"0,-1 0-627 0 0,0 0 1 0 0,0 1 0 0 0,0-1-1 0 0,-1 0 1 0 0,1 0 0 0 0,0 1 0 0 0,-1-1-1 0 0,1 0 1 0 0,-1 0 0 0 0,0-1 0 0 0,0 1-1 0 0,-2 2 1 0 0,-30 21 252 0 0,19-15-184 0 0,-20 16-60 0 0,1 2-1 0 0,-52 56 0 0 0,71-69-129 0 0,-2 4 40 0 0,0 0 0 0 0,1 1 0 0 0,1 0 0 0 0,-14 26 0 0 0,28-44-30 0 0,0-1 1 0 0,0 1-1 0 0,1 0 0 0 0,-1-1 0 0 0,0 1 0 0 0,1 0 1 0 0,0-1-1 0 0,-1 1 0 0 0,1 0 0 0 0,0 0 0 0 0,0-1 1 0 0,0 1-1 0 0,0 0 0 0 0,0 0 0 0 0,0-1 0 0 0,1 4 1 0 0,0-4 14 0 0,-1 0 0 0 0,1 0-1 0 0,-1-1 1 0 0,1 1 0 0 0,0 0 0 0 0,-1 0 0 0 0,1-1 0 0 0,0 1 0 0 0,0 0 0 0 0,0-1 0 0 0,0 1 0 0 0,0-1 0 0 0,-1 1 0 0 0,1-1 0 0 0,0 0 0 0 0,0 1 0 0 0,0-1 0 0 0,0 0 0 0 0,0 1 0 0 0,0-1 0 0 0,0 0 0 0 0,0 0 0 0 0,0 0 0 0 0,1 0 0 0 0,-1 0 0 0 0,0 0 0 0 0,0 0 0 0 0,0-1 0 0 0,1 1 0 0 0,30-6 507 0 0,0-1 0 0 0,0-2 1 0 0,-1-1-1 0 0,43-20 0 0 0,-53 21-519 0 0,0 0 0 0 0,-1-2 0 0 0,0 0 0 0 0,-1-2-1 0 0,0 0 1 0 0,-1-1 0 0 0,19-19 0 0 0,-35 31-57 0 0,0 0 0 0 0,0 0 0 0 0,-1 0 0 0 0,1-1 0 0 0,-1 1 1 0 0,1-1-1 0 0,-1 1 0 0 0,0-1 0 0 0,0 1 0 0 0,0-1 0 0 0,0 0 0 0 0,0 1 0 0 0,0-1 0 0 0,-1 0 1 0 0,0 0-1 0 0,1 0 0 0 0,-1 0 0 0 0,0 1 0 0 0,-1-4 0 0 0,1 2-18 0 0,-1 1-1 0 0,0 0 0 0 0,0-1 1 0 0,-1 1-1 0 0,1 0 1 0 0,-1 0-1 0 0,1 0 1 0 0,-1 0-1 0 0,0 0 1 0 0,0 0-1 0 0,0 1 0 0 0,-1-1 1 0 0,1 1-1 0 0,-1-1 1 0 0,-4-2-1 0 0,-17-13-585 0 0,-30-15 0 0 0,32 20-1297 0 0,-1-1 0 0 0,-21-18 1 0 0,38 26 826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3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41 8287 0 0,'13'-7'628'0'0,"0"0"-1"0"0,24-8 1 0 0,8 3 7089 0 0,-51 20-7073 0 0,-10 10-522 0 0,-2 0 1 0 0,-26 21-1 0 0,10-10 35 0 0,-13 15 163 0 0,2 2 0 0 0,-40 54 0 0 0,74-88-229 0 0,1 2 1 0 0,1 0-1 0 0,0 0 0 0 0,-9 22 0 0 0,17-31-51 0 0,1 0 0 0 0,0 1 0 0 0,0-1 0 0 0,0 0 0 0 0,1 0 0 0 0,-1 1 0 0 0,1-1 0 0 0,1 0 0 0 0,2 8 0 0 0,-3-8-27 0 0,1 0 0 0 0,0 0 0 0 0,0 0 1 0 0,1 0-1 0 0,0-1 0 0 0,-1 1 0 0 0,1-1 0 0 0,1 0 0 0 0,-1 0 0 0 0,5 5 0 0 0,-6-8-16 0 0,-1 1 0 0 0,1-1 0 0 0,-1 0-1 0 0,1 0 1 0 0,0 1 0 0 0,-1-1 0 0 0,1 0 0 0 0,0-1-1 0 0,0 1 1 0 0,0 0 0 0 0,0 0 0 0 0,0-1 0 0 0,4 1-1 0 0,-1 0-17 0 0,0 0-269 0 0,1 0 1 0 0,-1 0-1 0 0,0-1 1 0 0,0 0 0 0 0,1 0-1 0 0,-1-1 1 0 0,0 1 0 0 0,10-3-1 0 0,20-8-5223 0 0,-8 1-31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3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 11975 0 0,'0'0'267'0'0,"0"0"42"0"0,0 0 17 0 0,0 0-28 0 0,-1 4-196 0 0,-1-2-101 0 0,0 1 0 0 0,1-1 0 0 0,-1 1 0 0 0,0-1 0 0 0,0 0 0 0 0,-1 0 0 0 0,1 0 0 0 0,0 0 0 0 0,-1 0 0 0 0,-4 3 0 0 0,-34 14-2 0 0,3-1 1 0 0,-77 56 0 0 0,40-23 0 0 0,55-38 0 0 0,1 1 0 0 0,-22 20 0 0 0,39-31 41 0 0,-1-1 0 0 0,1 1 0 0 0,0 0-1 0 0,0 0 1 0 0,-3 5 0 0 0,4-4 128 0 0,-1-1 1 0 0,0 0 0 0 0,1-1-1 0 0,-2 1 1 0 0,1 0 0 0 0,-4 3-1 0 0,5-5-136 0 0,0 0 0 0 0,0 0 0 0 0,0 0 0 0 0,1 0 0 0 0,-1 0 0 0 0,0 0-1 0 0,0 0 1 0 0,0 0 0 0 0,1 0 0 0 0,-1 0 0 0 0,1 0 0 0 0,-1 0 0 0 0,1 1 0 0 0,-1-1 0 0 0,1 0-1 0 0,-1 2 1 0 0,1-2 14 0 0,0 0 1 0 0,0-1-1 0 0,1 1 0 0 0,-1 0 0 0 0,0 0 1 0 0,0 0-1 0 0,0 0 0 0 0,1-1 0 0 0,-1 1 0 0 0,0 0 1 0 0,1 0-1 0 0,-1-1 0 0 0,1 1 0 0 0,-1 0 0 0 0,1 0 1 0 0,-1-1-1 0 0,1 1 0 0 0,1 0 0 0 0,0 1 46 0 0,0 0-1 0 0,1 0 0 0 0,0-1 0 0 0,-1 0 1 0 0,1 1-1 0 0,0-1 0 0 0,0 0 1 0 0,-1 0-1 0 0,1 0 0 0 0,0-1 1 0 0,0 1-1 0 0,5-1 0 0 0,47 2 420 0 0,0-3 0 0 0,0-2 0 0 0,98-19 0 0 0,-132 18-512 0 0,37-9 0 0 0,-53 11 0 0 0,1 0 0 0 0,-1 0 0 0 0,0 0 0 0 0,0-1 0 0 0,0 1 0 0 0,0-1 0 0 0,8-7 0 0 0,-10 8 7 0 0,-1 0-1 0 0,0-1 1 0 0,1 1-1 0 0,-1-1 0 0 0,0 0 1 0 0,0 1-1 0 0,0-1 1 0 0,-1 0-1 0 0,1 0 1 0 0,-1 0-1 0 0,1-1 1 0 0,-1 1-1 0 0,0 0 0 0 0,0 0 1 0 0,-1-1-1 0 0,1 1 1 0 0,0-4-1 0 0,-2 2-30 0 0,1 1-1 0 0,0-1 0 0 0,-1 1 0 0 0,0 0 1 0 0,0-1-1 0 0,-1 1 0 0 0,1 0 0 0 0,-1-1 1 0 0,0 1-1 0 0,0 0 0 0 0,-4-6 0 0 0,-1 1-279 0 0,-1-1 0 0 0,0 1-1 0 0,0 0 1 0 0,-1 0 0 0 0,0 1-1 0 0,-1 0 1 0 0,1 1 0 0 0,-18-10-1 0 0,-20-16-815 0 0,39 29 1120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37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15 919 0 0,'0'1'6202'0'0,"-13"27"1368"0"0,12-25-7152 0 0,1 1 0 0 0,-1-1 0 0 0,0 0 0 0 0,1 1 0 0 0,0-1 0 0 0,0 6 0 0 0,0-7-336 0 0,0 0-1 0 0,1 0 1 0 0,-1 0 0 0 0,1 0 0 0 0,-1 0 0 0 0,1 0 0 0 0,0 0 0 0 0,0-1 0 0 0,0 1 0 0 0,0 0 0 0 0,0 0-1 0 0,0-1 1 0 0,0 1 0 0 0,0 0 0 0 0,1-1 0 0 0,-1 1 0 0 0,1-1 0 0 0,-1 0 0 0 0,1 1 0 0 0,0-1 0 0 0,-1 0-1 0 0,1 0 1 0 0,0 0 0 0 0,0 0 0 0 0,0 0 0 0 0,0-1 0 0 0,3 2 0 0 0,2-1 90 0 0,0 1-1 0 0,0-1 1 0 0,0 0-1 0 0,0-1 1 0 0,0 0 0 0 0,1 0-1 0 0,-1-1 1 0 0,9-1 0 0 0,59-15 609 0 0,-60 12-623 0 0,23-5 10 0 0,0-2 1 0 0,-1-2 0 0 0,36-19-1 0 0,-70 32-186 0 0,-2 1-3 0 0,0-1-1 0 0,-1 1 0 0 0,1 0 0 0 0,0-1 0 0 0,0 1 1 0 0,0-1-1 0 0,-1 1 0 0 0,1-1 0 0 0,0 1 1 0 0,0-1-1 0 0,-1 1 0 0 0,1-1 0 0 0,0 0 0 0 0,-1 1 1 0 0,1-1-1 0 0,-1 0 0 0 0,1 0 0 0 0,-1 0 1 0 0,1 1-1 0 0,-1-1 0 0 0,0 0 0 0 0,1 0 0 0 0,-1 0 1 0 0,0-1-1 0 0,0 2-5 0 0,0-1-1 0 0,-1 1 1 0 0,1-1 0 0 0,-1 1 0 0 0,1-1-1 0 0,-1 1 1 0 0,1 0 0 0 0,-1-1 0 0 0,1 1 0 0 0,-1 0-1 0 0,1-1 1 0 0,-1 1 0 0 0,0 0 0 0 0,1 0-1 0 0,-1 0 1 0 0,1 0 0 0 0,-1-1 0 0 0,0 1 0 0 0,0 0-28 0 0,-5-1-72 0 0,-1 0 0 0 0,1 0 0 0 0,-1 1 0 0 0,1 0 0 0 0,0 0 0 0 0,-1 1 0 0 0,1-1 0 0 0,-1 2 0 0 0,-7 1 0 0 0,-8 3-230 0 0,-25 12 0 0 0,6 0 377 0 0,1 2 0 0 0,2 1 1 0 0,0 3-1 0 0,1 1 0 0 0,-59 52 0 0 0,83-66 155 0 0,1 2 0 0 0,-14 16 0 0 0,22-25-109 0 0,1 0 0 0 0,0 1 0 0 0,1-1 0 0 0,-1 1 0 0 0,1 0 0 0 0,-1-1 0 0 0,1 1 0 0 0,1 0 0 0 0,-1 0 0 0 0,1 1 0 0 0,-1 7 1 0 0,2-11-58 0 0,0 1 1 0 0,0-1 0 0 0,0 0 0 0 0,0 0-1 0 0,1 1 1 0 0,-1-1 0 0 0,1 0 0 0 0,0 0-1 0 0,0 0 1 0 0,-1 0 0 0 0,1 0 0 0 0,1 0 0 0 0,-1 0-1 0 0,0 0 1 0 0,0 0 0 0 0,1-1 0 0 0,-1 1-1 0 0,1 0 1 0 0,-1-1 0 0 0,1 1 0 0 0,0-1-1 0 0,0 1 1 0 0,-1-1 0 0 0,1 0 0 0 0,0 0 0 0 0,0 0-1 0 0,0 0 1 0 0,0 0 0 0 0,1-1 0 0 0,3 2-1 0 0,4 0-126 0 0,-1 0-1 0 0,1 0 1 0 0,0-1-1 0 0,0 0 0 0 0,15-1 1 0 0,3-3-1235 0 0,2-3-411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3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72 8751 0 0,'44'-32'1656'0'0,"-29"22"868"0"0,0 2-1 0 0,28-13 3560 0 0,-53 30-5680 0 0,-8 6-295 0 0,-2-1 0 0 0,-37 21-1 0 0,15-9-107 0 0,13-8-1 0 0,-52 36 3 0 0,73-48-3 0 0,1 0-1 0 0,0 0 1 0 0,0 1-1 0 0,1 0 1 0 0,0 0-1 0 0,0 1 1 0 0,-8 15-1 0 0,13-23-3 0 0,1 1 0 0 0,0 0 0 0 0,-1 0 0 0 0,1-1 0 0 0,0 1 0 0 0,0 0 0 0 0,0 0 0 0 0,0 0 0 0 0,0-1 0 0 0,0 1 0 0 0,0 0 0 0 0,0 0 0 0 0,0 0-1 0 0,0-1 1 0 0,0 1 0 0 0,0 0 0 0 0,1 0 0 0 0,-1-1 0 0 0,0 1 0 0 0,1 0 0 0 0,-1 0 0 0 0,0-1 0 0 0,1 1 0 0 0,-1 0 0 0 0,1-1 0 0 0,-1 1 0 0 0,1 0-1 0 0,-1-1 1 0 0,1 1 0 0 0,-1-1 0 0 0,2 1 0 0 0,19 11-123 0 0,-9-8 31 0 0,-1-1 0 0 0,13 2 0 0 0,11 4-3 0 0,-35-9 99 0 0,0 0-1 0 0,1 0 0 0 0,-1 1 0 0 0,0-1 1 0 0,1 0-1 0 0,-1 0 0 0 0,0 1 1 0 0,1-1-1 0 0,-1 0 0 0 0,0 1 1 0 0,0-1-1 0 0,1 0 0 0 0,-1 1 1 0 0,0-1-1 0 0,0 1 0 0 0,1-1 1 0 0,-1 0-1 0 0,0 1 0 0 0,0-1 1 0 0,0 1-1 0 0,0-1 0 0 0,0 0 1 0 0,0 1-1 0 0,0-1 0 0 0,0 1 1 0 0,0-1-1 0 0,0 1 0 0 0,0-1 1 0 0,0 0-1 0 0,0 1 0 0 0,0-1 1 0 0,0 1-1 0 0,0-1 0 0 0,0 1 1 0 0,-1-1-1 0 0,1 0 0 0 0,0 1 1 0 0,-1 0-1 0 0,-7 13 7 0 0,0-5 1 0 0,-1 0-1 0 0,-1-1 1 0 0,1 0 0 0 0,-1 0-1 0 0,-22 12 1 0 0,-58 24 97 0 0,84-41-96 0 0,-110 41 361 0 0,119-54-388 0 0,1 5-55 0 0,-1 1-1 0 0,1 0 1 0 0,-1 0-1 0 0,1 0 1 0 0,0 1-1 0 0,8-6 0 0 0,32-19-1798 0 0,-20 13-156 0 0,4-3-4477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38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27 7543 0 0,'53'-18'808'0'0,"-14"9"8200"0"0,-44 12-7897 0 0,-68 31 516 0 0,17-9-1525 0 0,28-11-102 0 0,6-4 0 0 0,0 1 0 0 0,-27 20 0 0 0,45-28-14 0 0,-5 3 1 0 0,0 1 1 0 0,0 1-1 0 0,0-1 0 0 0,-13 18 0 0 0,20-24-2 0 0,1 1 0 0 0,0 0 0 0 0,0 0 0 0 0,-1-1 0 0 0,1 1 1 0 0,1 0-1 0 0,-1 0 0 0 0,0 0 0 0 0,0 0 0 0 0,1 0 0 0 0,-1 0 0 0 0,1 1 0 0 0,0-1 1 0 0,-1 0-1 0 0,1 0 0 0 0,0 0 0 0 0,0 0 0 0 0,0 0 0 0 0,1 1 0 0 0,-1-1 1 0 0,1 0-1 0 0,-1 0 0 0 0,1 0 0 0 0,-1 0 0 0 0,1 0 0 0 0,0 0 0 0 0,0 0 0 0 0,0 0 1 0 0,0-1-1 0 0,0 1 0 0 0,1 0 0 0 0,-1 0 0 0 0,2 1 0 0 0,8 6-69 0 0,-1 0-1 0 0,1-1 1 0 0,1 0-1 0 0,-1-1 0 0 0,1 0 1 0 0,1-1-1 0 0,22 8 1 0 0,-18-7 247 0 0,-1 1 0 0 0,1 0 0 0 0,23 16 0 0 0,-40-24-157 0 0,14 10 599 0 0,-1 1 0 0 0,14 15 1 0 0,-24-24-492 0 0,-1 1 0 0 0,1 0 1 0 0,-1-1-1 0 0,0 1 0 0 0,0 0 1 0 0,0 0-1 0 0,0 1 1 0 0,0-1-1 0 0,-1 0 0 0 0,0 1 1 0 0,1-1-1 0 0,-1 0 0 0 0,-1 1 1 0 0,1 0-1 0 0,0-1 0 0 0,-1 1 1 0 0,1 3-1 0 0,-2-5-83 0 0,1 1-1 0 0,-1-1 1 0 0,0 1-1 0 0,0-1 0 0 0,0 1 1 0 0,0-1-1 0 0,0 0 1 0 0,0 0-1 0 0,0 0 1 0 0,-1 0-1 0 0,1 0 1 0 0,-1 0-1 0 0,0 0 1 0 0,1 0-1 0 0,-1 0 0 0 0,0-1 1 0 0,-3 3-1 0 0,-4 2-3 0 0,0-1 0 0 0,-19 9 0 0 0,18-10-21 0 0,-15 6-107 0 0,0-1 0 0 0,0-1 1 0 0,-1-1-1 0 0,0-2 0 0 0,0 0 0 0 0,0-2 1 0 0,-1-1-1 0 0,-30-2 0 0 0,50 0-252 0 0,1 0 0 0 0,-1-1 0 0 0,0 0 0 0 0,1-1 0 0 0,-1 1 0 0 0,-7-4 1 0 0,2 0-906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4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88 257 4607 0 0,'0'0'776'0'0,"-7"4"2908"0"0,3-2-3535 0 0,0 1 0 0 0,1 0 0 0 0,-1 0 0 0 0,1 0 0 0 0,0 0 0 0 0,0 0 0 0 0,0 1 0 0 0,0-1 0 0 0,1 1 0 0 0,-1 0 0 0 0,1 0 0 0 0,0 0 0 0 0,-2 5 0 0 0,0 5 613 0 0,1-1 0 0 0,-5 27-1 0 0,6-26-430 0 0,0 1 0 0 0,-7 19 0 0 0,3-15-331 0 0,3-13 15 0 0,3-4 490 0 0,1-6-521 0 0,0 1-1 0 0,0-1 0 0 0,0 1 1 0 0,0 0-1 0 0,1 0 0 0 0,0 0 0 0 0,-1 0 1 0 0,1 0-1 0 0,3-4 0 0 0,3-4-84 0 0,6-11-220 0 0,2 0 1 0 0,1 1-1 0 0,1 0 0 0 0,0 2 0 0 0,1 0 0 0 0,2 1 0 0 0,0 1 0 0 0,40-25 0 0 0,-48 34 468 0 0,1 0 0 0 0,0 1-1 0 0,0 1 1 0 0,28-9-1 0 0,-38 14-53 0 0,0 0 0 0 0,0 0 0 0 0,0 0 0 0 0,0 1 0 0 0,0 0 0 0 0,0-1 0 0 0,0 2 0 0 0,0-1 0 0 0,0 0 0 0 0,0 1 0 0 0,0 0 0 0 0,0-1 0 0 0,0 2 0 0 0,0-1 0 0 0,-1 0 0 0 0,1 1 0 0 0,0 0 0 0 0,-1 0 0 0 0,1 0-1 0 0,-1 0 1 0 0,0 0 0 0 0,1 1 0 0 0,4 4 0 0 0,-6-4-50 0 0,-1 0-1 0 0,1 0 1 0 0,0 0-1 0 0,-1 0 1 0 0,1 0-1 0 0,-1 0 1 0 0,0 1 0 0 0,0-1-1 0 0,-1 0 1 0 0,1 1-1 0 0,-1-1 1 0 0,1 0-1 0 0,-1 1 1 0 0,0-1-1 0 0,-1 6 1 0 0,0 3 1 0 0,-1 1 0 0 0,-5 22 1 0 0,3-24-43 0 0,-1 0 0 0 0,0 0 1 0 0,0 0-1 0 0,-1 0 1 0 0,0-1-1 0 0,-1 0 0 0 0,0-1 1 0 0,-1 1-1 0 0,-9 8 1 0 0,16-17 63 0 0,-3 0-9 0 0,4-1-55 0 0,-1 0-1 0 0,1 0 1 0 0,0 0-1 0 0,0 0 1 0 0,-1 0-1 0 0,1 0 0 0 0,0 0 1 0 0,-1 0-1 0 0,1 0 1 0 0,0 0-1 0 0,0 0 1 0 0,-1 0-1 0 0,1 0 1 0 0,0 0-1 0 0,0-1 1 0 0,-1 1-1 0 0,1 0 0 0 0,0 0 1 0 0,0 0-1 0 0,0 0 1 0 0,-1 0-1 0 0,1 0 1 0 0,0-1-1 0 0,0 1 1 0 0,0 0-1 0 0,-1 0 0 0 0,1 0 1 0 0,0-1-1 0 0,0 1 1 0 0,0 0-1 0 0,0 0 1 0 0,0 0-1 0 0,-1-1 1 0 0,1 1-1 0 0,0 0 0 0 0,0-1 1 0 0,0 0-146 0 0,2-18-359 0 0,0 14 429 0 0,0 1 0 0 0,1 0 0 0 0,-1-1 0 0 0,1 1 0 0 0,0 0 0 0 0,0 0 1 0 0,7-5-1 0 0,28-24-54 0 0,-30 26 82 0 0,-8 7 45 0 0,206-162 149 0 0,-169 134 227 0 0,2 1 0 0 0,77-39 0 0 0,-99 58-169 0 0,1 1 0 0 0,-1 0 0 0 0,1 2 0 0 0,0-1 0 0 0,0 2 0 0 0,1 1 0 0 0,0 0 0 0 0,-1 1-1 0 0,1 1 1 0 0,19 2 0 0 0,-30 0-194 0 0,0-1 0 0 0,-1 2 0 0 0,0-1 0 0 0,1 1 0 0 0,-1 0 0 0 0,0 1 0 0 0,0 0 0 0 0,0 0 0 0 0,7 4 0 0 0,-11-5-20 0 0,-1 0 0 0 0,1 0-1 0 0,-1 0 1 0 0,1 0 0 0 0,-1 1 0 0 0,0-1 0 0 0,0 1 0 0 0,0-1 0 0 0,0 1-1 0 0,0 0 1 0 0,-1 0 0 0 0,1 0 0 0 0,-1 0 0 0 0,0 0 0 0 0,0 0-1 0 0,0 0 1 0 0,0 0 0 0 0,-1 0 0 0 0,1 1 0 0 0,-1-1 0 0 0,0 0 0 0 0,0 0-1 0 0,0 5 1 0 0,-1 2-16 0 0,-1 1 0 0 0,0-1 0 0 0,0 0-1 0 0,-1 1 1 0 0,0-1 0 0 0,-1-1 0 0 0,-7 15 0 0 0,-43 63 139 0 0,30-49-7 0 0,-9 11-24 0 0,18-29-59 0 0,1 2 0 0 0,1 0 0 0 0,-16 36 0 0 0,28-55-220 0 0,0 1 1 0 0,0 0 0 0 0,0 0 0 0 0,0 0-1 0 0,0 8 1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4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76 2759 0 0,'1'-1'207'0'0,"5"-5"1769"0"0,-6 6-1756 0 0,1 0 0 0 0,-1 0 0 0 0,1-1 0 0 0,-1 1 0 0 0,0 0 0 0 0,1 0 1 0 0,-1-1-1 0 0,0 1 0 0 0,1 0 0 0 0,-1-1 0 0 0,0 1 0 0 0,1-1 0 0 0,-1 1 0 0 0,0 0 0 0 0,0-1 0 0 0,1 1 0 0 0,-1-1 0 0 0,0 1 0 0 0,0-1 0 0 0,0 1 0 0 0,0-1 0 0 0,0 1 0 0 0,0-1 1 0 0,1 1-1 0 0,-1 0 0 0 0,0-1 0 0 0,0 1 0 0 0,-1-1 0 0 0,1 1 0 0 0,0-1 0 0 0,-1-15 1245 0 0,0 14-1435 0 0,-1-1 0 0 0,1 1 0 0 0,-1-1 0 0 0,1 1 1 0 0,-1 0-1 0 0,0 0 0 0 0,0 0 0 0 0,1 0 0 0 0,-2 0 0 0 0,1 0 1 0 0,0 0-1 0 0,0 1 0 0 0,-1-1 0 0 0,1 1 0 0 0,-4-2 0 0 0,2 1 0 0 0,-1 1 0 0 0,1-1 0 0 0,-1 1 0 0 0,0 1 0 0 0,1-1-1 0 0,-1 0 1 0 0,0 1 0 0 0,-6 0 0 0 0,-3 2 31 0 0,0 0-1 0 0,0 1 1 0 0,0 0-1 0 0,0 1 1 0 0,-13 6-1 0 0,2 0 128 0 0,2 2 0 0 0,-44 27 0 0 0,-38 38 518 0 0,100-74-673 0 0,-22 18 287 0 0,-33 34-1 0 0,49-43-185 0 0,1-1 0 0 0,0 2-1 0 0,1-1 1 0 0,0 1 0 0 0,-10 20-1 0 0,18-31-113 0 0,0-1 0 0 0,0 1 0 0 0,1 0-1 0 0,-1 0 1 0 0,0 0 0 0 0,1 0 0 0 0,-1 0-1 0 0,1 0 1 0 0,0 0 0 0 0,0 0 0 0 0,0 0-1 0 0,0 0 1 0 0,0 0 0 0 0,0 0 0 0 0,0 0-1 0 0,1 0 1 0 0,0 3 0 0 0,0-3-11 0 0,0-1 0 0 0,0 0 0 0 0,0 0 0 0 0,0 0 1 0 0,0 0-1 0 0,0 0 0 0 0,0 0 0 0 0,0 0 0 0 0,0 0 0 0 0,1 0 0 0 0,-1 0 0 0 0,0-1 1 0 0,1 1-1 0 0,-1-1 0 0 0,1 1 0 0 0,-1-1 0 0 0,0 1 0 0 0,1-1 0 0 0,-1 0 1 0 0,1 1-1 0 0,-1-1 0 0 0,1 0 0 0 0,-1 0 0 0 0,3-1 0 0 0,9 1 32 0 0,0-2-1 0 0,0 0 0 0 0,0 0 1 0 0,0-1-1 0 0,-1-1 1 0 0,1 0-1 0 0,18-9 0 0 0,6-6 23 0 0,36-23-1 0 0,19-25-411 0 0,-57 41-455 0 0,-34 25 501 0 0,-17 17-250 0 0,11-11 443 0 0,1 0 0 0 0,0 0 1 0 0,0 0-1 0 0,0 1 0 0 0,1 0 1 0 0,0-1-1 0 0,0 1 0 0 0,0 0 1 0 0,1 1-1 0 0,-1-1 0 0 0,2 0 0 0 0,-1 1 1 0 0,-1 12-1 0 0,3-9-569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4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4 398 2303 0 0,'0'0'14612'0'0,"0"-1"-13740"0"0,-1-2-734 0 0,0 0 1 0 0,0 0-1 0 0,1 0 0 0 0,0 1 0 0 0,-1-1 1 0 0,1 0-1 0 0,0 0 0 0 0,1 0 0 0 0,-1 0 0 0 0,0 0 1 0 0,1 0-1 0 0,-1 1 0 0 0,1-1 0 0 0,0 0 1 0 0,0 0-1 0 0,0 1 0 0 0,1-1 0 0 0,-1 1 1 0 0,4-5-1 0 0,3-6-23 0 0,1 1 1 0 0,19-18-1 0 0,-11 12 24 0 0,18-18-386 0 0,3 1 0 0 0,0 1 1 0 0,3 3-1 0 0,68-42 0 0 0,-109 73 247 0 0,15-10-60 0 0,0 1 0 0 0,1 1 1 0 0,0 1-1 0 0,28-10 1 0 0,-40 16 65 0 0,-1 0-1 0 0,1 1 1 0 0,0-1 0 0 0,0 1-1 0 0,1-1 1 0 0,-1 1 0 0 0,0 1-1 0 0,0-1 1 0 0,0 0 0 0 0,0 1 0 0 0,5 2-1 0 0,-6-2 20 0 0,0 0-1 0 0,-1 0 1 0 0,1 1-1 0 0,-1 0 1 0 0,1-1-1 0 0,-1 1 1 0 0,0 0-1 0 0,1 0 1 0 0,-1 0-1 0 0,0 1 1 0 0,0-1-1 0 0,-1 0 0 0 0,1 1 1 0 0,0-1-1 0 0,-1 1 1 0 0,0-1-1 0 0,2 6 1 0 0,0-1-2 0 0,-1 0 0 0 0,0 0 0 0 0,0 1 0 0 0,-1 0 0 0 0,0-1 0 0 0,0 1 0 0 0,-1-1 0 0 0,0 1 0 0 0,0 0 0 0 0,-1-1 0 0 0,0 1 0 0 0,-3 12 1 0 0,-4 6-72 0 0,-1-1 0 0 0,-15 32 1 0 0,5-12-370 0 0,9-22-77 0 0,3-4-5436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42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161 100 14855 0 0,'0'0'1350'0'0,"-7"5"-1084"0"0,0 2-3 0 0,1 0-1 0 0,0 0 0 0 0,0 0 0 0 0,0 0 1 0 0,-4 10-1 0 0,-21 44 474 0 0,25-50-727 0 0,-12 30 31 0 0,2 0 1 0 0,-19 75-1 0 0,33-107-70 0 0,0-1-1 0 0,1 1 1 0 0,0-1 0 0 0,1 1-1 0 0,0 0 1 0 0,0 0-1 0 0,2 13 1 0 0,-1-20 40 0 0,-1 0 1 0 0,0 0-1 0 0,1 0 1 0 0,-1 0-1 0 0,1 0 0 0 0,0 0 1 0 0,0 0-1 0 0,0 0 1 0 0,0 0-1 0 0,0-1 1 0 0,0 1-1 0 0,0 0 1 0 0,1-1-1 0 0,-1 1 0 0 0,0-1 1 0 0,1 1-1 0 0,-1-1 1 0 0,1 0-1 0 0,0 1 1 0 0,-1-1-1 0 0,1 0 1 0 0,0 0-1 0 0,0 0 0 0 0,0-1 1 0 0,0 1-1 0 0,0 0 1 0 0,0-1-1 0 0,0 1 1 0 0,0-1-1 0 0,0 0 0 0 0,0 1 1 0 0,0-1-1 0 0,0 0 1 0 0,0 0-1 0 0,0 0 1 0 0,0-1-1 0 0,3 0 1 0 0,2 0 156 0 0,-1-1 1 0 0,1 0 0 0 0,0-1 0 0 0,-1 1 0 0 0,0-1 0 0 0,0-1 0 0 0,1 1 0 0 0,-2-1 0 0 0,1 0 0 0 0,0 0 0 0 0,-1-1 0 0 0,6-6 0 0 0,5-5 138 0 0,-2-1 0 0 0,20-28 0 0 0,1-12 126 0 0,37-80 1 0 0,1-3-653 0 0,-59 119-1556 0 0,17-21 0 0 0,-25 34 652 0 0,9-11-5620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43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580 974 14279 0 0,'0'2'655'0'0,"-1"16"6"0"0,-6 29 0 0 0,4-32 4624 0 0,6-27-4083 0 0,15-50-269 0 0,44-98-1 0 0,42-53-963 0 0,19-45-2084 0 0,-70 108 340 0 0,-46 123 1355 0 0,0-2 0 0 0,-2 1 0 0 0,3-41 0 0 0,-8 64 340 0 0,0 0-1 0 0,0 0 1 0 0,-1 1-1 0 0,1-1 1 0 0,-1 0-1 0 0,-1-4 1 0 0,2 8 70 0 0,0 1 0 0 0,0-1 0 0 0,-1 1 0 0 0,1-1 0 0 0,0 1 0 0 0,0 0 0 0 0,-1-1-1 0 0,1 1 1 0 0,0-1 0 0 0,-1 1 0 0 0,1-1 0 0 0,0 1 0 0 0,-1 0 0 0 0,1-1 0 0 0,0 1 0 0 0,-1 0 0 0 0,1-1 0 0 0,-1 1 0 0 0,1 0 0 0 0,-1 0 0 0 0,1 0 0 0 0,-1-1 0 0 0,0 1 0 0 0,0 0 8 0 0,0 0 1 0 0,0 0 0 0 0,0 1 0 0 0,0-1 0 0 0,0 0 0 0 0,0 1 0 0 0,0-1-1 0 0,0 1 1 0 0,0-1 0 0 0,0 1 0 0 0,0-1 0 0 0,0 1 0 0 0,0 0 0 0 0,0-1-1 0 0,0 1 1 0 0,-1 1 0 0 0,-8 9 85 0 0,-1 1 1 0 0,1 0-1 0 0,1 0 0 0 0,-10 18 0 0 0,-28 59 274 0 0,33-62-257 0 0,-197 455 695 0 0,152-335-824 0 0,55-137 28 0 0,-104 259 0 0 0,10-28 43 0 0,73-188 44 0 0,-2-1 0 0 0,-48 70 0 0 0,43-83 21 0 0,-55 55 1 0 0,36-40-863 0 0,30-35-1215 0 0,11-11 123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4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87 6447 0 0,'-9'2'586'0'0,"7"-1"-547"0"0,0 0 0 0 0,0 0 0 0 0,0 0 0 0 0,0 0 0 0 0,1 0 1 0 0,-1 0-1 0 0,0 1 0 0 0,0-1 0 0 0,1 1 0 0 0,-1-1 0 0 0,-2 4 1 0 0,3-3 676 0 0,-1 0 0 0 0,1 0 0 0 0,-1 0 0 0 0,1 0 0 0 0,0 0 0 0 0,0 1 0 0 0,0-1 0 0 0,0 0 1 0 0,1 1-1 0 0,-1-1 0 0 0,1 1 0 0 0,-1-1 0 0 0,1 0 0 0 0,0 1 0 0 0,0-1 0 0 0,0 4 1 0 0,0-4-592 0 0,1-1 1 0 0,-1 0 0 0 0,1 0 0 0 0,-1 0 0 0 0,1 1 0 0 0,0-1 0 0 0,-1 0-1 0 0,1 0 1 0 0,0 0 0 0 0,0 0 0 0 0,0 0 0 0 0,0 0 0 0 0,0 0 0 0 0,0 0-1 0 0,0-1 1 0 0,0 1 0 0 0,0 0 0 0 0,0-1 0 0 0,1 1 0 0 0,-1-1 0 0 0,0 1-1 0 0,0-1 1 0 0,1 1 0 0 0,-1-1 0 0 0,3 1 0 0 0,2 0 24 0 0,1-1-1 0 0,-1 1 1 0 0,11-1 0 0 0,-15-1-90 0 0,30-2 209 0 0,1-2 0 0 0,0-1 0 0 0,49-17 0 0 0,-9 2-159 0 0,59-11-85 0 0,46-11 88 0 0,-60 10-4427 0 0,-98 26-3265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44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429 101 10591 0 0,'1'-2'819'0'0,"7"-25"-82"0"0,-1-17 5799 0 0,-4 25-4188 0 0,-2 17-1461 0 0,-9-1-725 0 0,-3 0-171 0 0,5 4-20 0 0,0 0 0 0 0,-1 0 0 0 0,1 1 0 0 0,0 0 1 0 0,0 0-1 0 0,0 1 0 0 0,-9 5 0 0 0,-38 26-106 0 0,49-32 125 0 0,-228 185-134 0 0,215-172 167 0 0,0 2 0 0 0,-22 27 1 0 0,38-42-3 0 0,0 0 1 0 0,0 0-1 0 0,-1 0 1 0 0,2 0 0 0 0,-1 0-1 0 0,0 0 1 0 0,0 1 0 0 0,0 2-1 0 0,1-4 82 0 0,11 6 90 0 0,-7-6-177 0 0,1 0-1 0 0,-1 0 1 0 0,0 0 0 0 0,1-1-1 0 0,-1 1 1 0 0,0-1 0 0 0,1 0-1 0 0,-1 0 1 0 0,1-1-1 0 0,-1 1 1 0 0,0-1 0 0 0,6-2-1 0 0,8-2-26 0 0,26-13 0 0 0,-31 13 22 0 0,79-37-138 0 0,11-6-274 0 0,-100 47 362 0 0,-1 0 0 0 0,1 0 1 0 0,0 1-1 0 0,-1-1 0 0 0,1 0 0 0 0,4 0 0 0 0,-6 2 33 0 0,-1-1 0 0 0,0 0 0 0 0,0 0 0 0 0,1 1 0 0 0,-1-1-1 0 0,0 0 1 0 0,0 0 0 0 0,0 1 0 0 0,0-1 0 0 0,1 0 0 0 0,-1 1 0 0 0,0-1 0 0 0,0 0-1 0 0,0 1 1 0 0,0-1 0 0 0,0 0 0 0 0,0 1 0 0 0,0-1 0 0 0,0 0 0 0 0,0 1 0 0 0,0-1 0 0 0,0 0-1 0 0,0 1 1 0 0,0-1 0 0 0,0 0 0 0 0,0 1 0 0 0,0-1 0 0 0,-2 11-49 0 0,-6 3 74 0 0,-1 0 1 0 0,-19 23 0 0 0,15-22 89 0 0,-10 19 0 0 0,22-33-20 0 0,3 0-310 0 0,1 0-641 0 0,0-1 1 0 0,1 1-1 0 0,-1-1 1 0 0,1 0-1 0 0,-1 0 1 0 0,4 0-1 0 0,12-3-5754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30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824 798 13823 0 0,'0'0'630'0'0,"0"0"-13"0"0,0-8-368 0 0,0 1-49 0 0,1 1-1 0 0,-1 0 1 0 0,1 0-1 0 0,1 0 1 0 0,-1 0-1 0 0,1 0 1 0 0,0 0-1 0 0,1 1 1 0 0,5-11-1 0 0,1-3-154 0 0,28-64 59 0 0,-16 39 794 0 0,25-76-1 0 0,-21 30-842 0 0,-3-1 0 0 0,9-95 0 0 0,-30 143-55 0 0,-1 40 0 0 0,0 1 0 0 0,0 0 0 0 0,0-1 0 0 0,-1 1 0 0 0,1 0 0 0 0,-1 0 0 0 0,1-1 0 0 0,-1 1 0 0 0,0 0 0 0 0,0 0 0 0 0,0 0 0 0 0,0 0 0 0 0,0 0 0 0 0,-1 0 0 0 0,1 0 0 0 0,-2-2 0 0 0,2 4 0 0 0,0-1 0 0 0,0 0 0 0 0,0 1 0 0 0,0-1 0 0 0,0 1 0 0 0,0 0 0 0 0,0-1 0 0 0,-1 1 0 0 0,1 0 0 0 0,0 0 0 0 0,0-1 0 0 0,0 1 0 0 0,0 0 0 0 0,-1 0 0 0 0,1 0 0 0 0,0 0 0 0 0,0 1 0 0 0,0-1 0 0 0,0 0 0 0 0,0 0 0 0 0,-1 1 0 0 0,1-1 0 0 0,0 1 0 0 0,0-1 0 0 0,-2 2 0 0 0,-2 1 0 0 0,-1 1 0 0 0,1-1 0 0 0,-7 8 0 0 0,10-10 0 0 0,-40 41 0 0 0,-62 75 0 0 0,36-36 0 0 0,-83 105 0 0 0,130-156 0 0 0,-44 65 0 0 0,-56 110 0 0 0,90-142 0 0 0,-38 111 0 0 0,56-129 0 0 0,1 0 0 0 0,3 1 0 0 0,-6 71 0 0 0,12-20 0 0 0,-2 19 0 0 0,3-102 20 0 0,0 0 1 0 0,-1 0-1 0 0,-1 0 0 0 0,-1-1 1 0 0,1 1-1 0 0,-2-1 0 0 0,0 0 0 0 0,-1 0 1 0 0,0-1-1 0 0,-16 21 0 0 0,7-13-888 0 0,-1-1 0 0 0,-1 0-1 0 0,-1-1 1 0 0,-1-1 0 0 0,-23 15 0 0 0,13-11-4586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44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11055 0 0,'-2'1'10188'0'0,"-5"0"-10072"0"0,0 2-1 0 0,0-1 1 0 0,0 1 0 0 0,0 0-1 0 0,0 0 1 0 0,1 0-1 0 0,-1 1 1 0 0,1 0 0 0 0,-8 7-1 0 0,-8 8 89 0 0,-19 22 0 0 0,39-39-204 0 0,-22 23-18 0 0,-28 40-1 0 0,42-51 10 0 0,1 0 0 0 0,1 0 0 0 0,0 1-1 0 0,1 0 1 0 0,-5 17 0 0 0,11-30 1 0 0,0 0 0 0 0,1 1 0 0 0,-1-1 0 0 0,1 0 0 0 0,-1 0 0 0 0,1 0 0 0 0,0 1 0 0 0,0-1 0 0 0,0 0 0 0 0,0 0 0 0 0,1 1 0 0 0,-1-1 0 0 0,0 0 0 0 0,2 3 0 0 0,-1-4 4 0 0,-1 1 0 0 0,1-1 0 0 0,0 0 0 0 0,0 0-1 0 0,0 1 1 0 0,0-1 0 0 0,0 0 0 0 0,0 0 0 0 0,1 0 0 0 0,-1 0 0 0 0,0 0 0 0 0,0-1 0 0 0,1 1 0 0 0,-1 0 0 0 0,1-1 0 0 0,-1 1 0 0 0,0 0 0 0 0,1-1 0 0 0,-1 0 0 0 0,1 1 0 0 0,2-1 0 0 0,16 2 1 0 0,0-1 1 0 0,1 0-1 0 0,25-4 1 0 0,-1 0-20 0 0,111-8-1525 0 0,-91-2-5485 0 0,-44 6 1032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4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1 2759 0 0,'-1'0'9420'0'0,"-7"2"-6444"0"0,4 0-1863 0 0,-1 0 0 0 0,1 1-1 0 0,0-1 1 0 0,-5 5 0 0 0,-16 15 431 0 0,-14 29-996 0 0,12-8-196 0 0,2 2-1 0 0,2 0 1 0 0,-19 54-1 0 0,6-14-154 0 0,-10 18-166 0 0,-129 271 27 0 0,133-292-72 0 0,3-3-130 0 0,-75 113-1 0 0,88-156-1886 0 0,-35 37 0 0 0,47-58 372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45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53 107 9671 0 0,'-6'1'169'0'0,"0"1"0"0"0,0 0 0 0 0,0 1 0 0 0,0-1 0 0 0,0 1 0 0 0,1 0 0 0 0,-7 7 7996 0 0,16-8-7893 0 0,0 0-1 0 0,0-1 1 0 0,0 1-1 0 0,0-1 1 0 0,0 0 0 0 0,0 0-1 0 0,1 0 1 0 0,-1 0-1 0 0,0-1 1 0 0,1 0-1 0 0,-1 0 1 0 0,6-1-1 0 0,12-1 235 0 0,25-6-1 0 0,-26 4-219 0 0,169-28 900 0 0,22-3-790 0 0,34-15-141 0 0,-236 48-254 0 0,40-7-37 0 0,-45 8-191 0 0,0 1-1 0 0,0 0 1 0 0,0 0 0 0 0,0 0 0 0 0,0 1-1 0 0,-1-1 1 0 0,9 3 0 0 0,-12-2 115 0 0,-1 0-1 0 0,0-1 1 0 0,1 1 0 0 0,-1 0-1 0 0,0-1 1 0 0,0 1 0 0 0,0 0-1 0 0,1-1 1 0 0,-1 1 0 0 0,0 0 0 0 0,0-1-1 0 0,0 1 1 0 0,0 0 0 0 0,0 0-1 0 0,0-1 1 0 0,-1 1 0 0 0,1 0 0 0 0,0 1-1 0 0,-1-1-176 0 0,-2 16-1557 0 0,-5 2-60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4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98 15631 0 0,'0'0'1754'0'0,"-1"1"-1288"0"0,-13 11-19 0 0,2 0-1 0 0,-1 1 1 0 0,1 1 0 0 0,1 0-1 0 0,-10 17 1 0 0,-43 83 149 0 0,57-99-458 0 0,-11 29 0 0 0,16-38-75 0 0,1 0-1 0 0,-1 0 1 0 0,1 1-1 0 0,0-1 1 0 0,1 0-1 0 0,0 1 1 0 0,0 11-1 0 0,1-16-16 0 0,-1-1-1 0 0,0 0 0 0 0,1 0 1 0 0,-1 1-1 0 0,0-1 0 0 0,1 0 1 0 0,0 0-1 0 0,-1 1 1 0 0,1-1-1 0 0,0 0 0 0 0,0 0 1 0 0,-1 0-1 0 0,1 0 0 0 0,0 0 1 0 0,0 0-1 0 0,0 0 1 0 0,0-1-1 0 0,0 1 0 0 0,1 0 1 0 0,-1 0-1 0 0,0-1 1 0 0,0 1-1 0 0,0-1 0 0 0,1 1 1 0 0,-1-1-1 0 0,0 1 0 0 0,0-1 1 0 0,1 0-1 0 0,-1 0 1 0 0,0 0-1 0 0,1 1 0 0 0,-1-1 1 0 0,0 0-1 0 0,1-1 0 0 0,1 1 1 0 0,4-1 166 0 0,1 0 1 0 0,-1 0-1 0 0,0-1 1 0 0,14-4-1 0 0,166-69 1822 0 0,-158 62-1993 0 0,-1-2 1 0 0,-1-1-1 0 0,0-1 0 0 0,32-28 0 0 0,-43 31-271 0 0,-1-1 1 0 0,-1-1-1 0 0,0 0 0 0 0,-1-1 1 0 0,-1 0-1 0 0,19-37 0 0 0,-27 45-450 0 0,-1-1-1 0 0,0 0 1 0 0,0 0-1 0 0,-1-1 1 0 0,-1 1 0 0 0,1 0-1 0 0,-2-1 1 0 0,0-10-1 0 0,0 8-1555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45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62 491 11055 0 0,'0'0'852'0'0,"-1"2"-560"0"0,-13 11 2051 0 0,11-10-1418 0 0,0-1 1 0 0,0 0-1 0 0,0 1 1 0 0,0-2-1 0 0,0 1 1 0 0,-1 0 0 0 0,1-1-1 0 0,-1 1 1 0 0,1-1-1 0 0,-1 0 1 0 0,-7 1-1 0 0,15-13-727 0 0,1 3-171 0 0,0-1 1 0 0,0 1-1 0 0,1 0 1 0 0,0 0 0 0 0,13-13-1 0 0,41-32 170 0 0,-30 27-158 0 0,14-12-135 0 0,1 3 1 0 0,2 2-1 0 0,1 2 0 0 0,73-35 0 0 0,-7 10-992 0 0,48-23-5075 0 0,-88 41-4461 0 0,-76 44 5862 0 0,1-5 5120 0 0,0 0 0 0 0,0 1-1 0 0,-2 0 1 0 0,-1 3 570 0 0,-10 12 985 0 0,0 1-1 0 0,2 1 1 0 0,0 0 0 0 0,1 1-1 0 0,-14 35 1 0 0,20-34-381 0 0,4-19-867 0 0,9 16 1193 0 0,-6-16-1713 0 0,-1 0 0 0 0,1 0 0 0 0,0 0 1 0 0,-1 0-1 0 0,1 0 0 0 0,0 0 1 0 0,0-1-1 0 0,0 1 0 0 0,1-1 0 0 0,-1 0 1 0 0,0 1-1 0 0,0-1 0 0 0,1 0 1 0 0,-1 0-1 0 0,1-1 0 0 0,-1 1 1 0 0,6 1-1 0 0,1-1 165 0 0,1-1 0 0 0,-1 1 0 0 0,13-2-1 0 0,-21 1-288 0 0,22-3 107 0 0,0-1-1 0 0,-1-2 0 0 0,1 0 1 0 0,-1-1-1 0 0,39-18 0 0 0,-49 20-171 0 0,-1 0-1 0 0,0-1 0 0 0,0 0 1 0 0,-1-1-1 0 0,0 0 0 0 0,0 0 1 0 0,14-14-1 0 0,-23 19-104 0 0,-2 1-430 0 0,-1 1 524 0 0,1-1 1 0 0,0 0-1 0 0,0 1 0 0 0,-1-1 0 0 0,1 1 1 0 0,-1-1-1 0 0,1 1 0 0 0,0-1 0 0 0,-1 1 0 0 0,1 0 1 0 0,-1 0-1 0 0,1 0 0 0 0,-2 0 0 0 0,-6 0-40 0 0,0 1 0 0 0,0 1-1 0 0,0-1 1 0 0,0 1 0 0 0,0 1-1 0 0,-12 5 1 0 0,-49 26-34 0 0,31-12 129 0 0,2 1 0 0 0,-49 40 0 0 0,66-46 36 0 0,1 0 0 0 0,1 1 0 0 0,0 1 0 0 0,1 1 0 0 0,-21 33 0 0 0,35-47 25 0 0,-1 0-1 0 0,1 0 1 0 0,0 1-1 0 0,0-1 1 0 0,-2 9-1 0 0,5-14-31 0 0,1 1 0 0 0,-1 0 0 0 0,1 0 0 0 0,-1-1 0 0 0,1 1 0 0 0,0 0 1 0 0,0-1-1 0 0,0 1 0 0 0,0-1 0 0 0,0 1 0 0 0,0-1 0 0 0,0 1 0 0 0,0-1 0 0 0,0 0 0 0 0,1 1 0 0 0,-1-1 0 0 0,1 0 0 0 0,1 1 0 0 0,2 1-60 0 0,1 1 0 0 0,0-1 0 0 0,0-1 0 0 0,-1 1 0 0 0,2-1 0 0 0,-1 0 0 0 0,0-1 0 0 0,7 2 0 0 0,-2-1-558 0 0,0-1-1 0 0,1 0 0 0 0,19-2 1 0 0,43-10-3551 0 0,-61 8 3429 0 0,12-2-537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4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70 3679 0 0,'8'-9'820'0'0,"25"-25"-1604"0"0,-18 8 18616 0 0,-17 26-17349 0 0,-5 1-373 0 0,0 1 1 0 0,-1 0-1 0 0,1 1 1 0 0,0-1-1 0 0,0 2 1 0 0,1-1-1 0 0,-1 1 1 0 0,1-1-1 0 0,-7 6 1 0 0,-9 9-42 0 0,-22 22 0 0 0,26-23 14 0 0,-160 133-72 0 0,129-109-28 0 0,48-39-63 0 0,1-1-1304 0 0,1 0 1323 0 0,-1 0 0 0 0,0 0 1 0 0,1 0-1 0 0,-1-1 0 0 0,1 1 1 0 0,0 0-1 0 0,-1 0 0 0 0,1-1 1 0 0,0 1-1 0 0,-1 0 0 0 0,1-1 1 0 0,0 1-1 0 0,0-1 0 0 0,1 1 1 0 0,13 7-509 0 0,-2-5 323 0 0,-1 0-1 0 0,19 1 0 0 0,-19-3 199 0 0,0 0 0 0 0,0 2-1 0 0,11 2 1 0 0,-13-1 81 0 0,0 0 0 0 0,0 0 0 0 0,0 1 0 0 0,-1 0 0 0 0,0 1 0 0 0,0 0 0 0 0,0 0 0 0 0,-1 1 0 0 0,0 0 0 0 0,0 1 0 0 0,-1-1 0 0 0,0 1 1 0 0,0 1-1 0 0,-1 0 0 0 0,0-1 0 0 0,-1 2 0 0 0,0-1 0 0 0,4 11 0 0 0,-6-14 143 0 0,-2 0 0 0 0,1 0 1 0 0,-1 0-1 0 0,0 1 0 0 0,0-1 0 0 0,0 1 1 0 0,-1-1-1 0 0,0 0 0 0 0,0 1 1 0 0,-1-1-1 0 0,0 1 0 0 0,0-1 0 0 0,0 0 1 0 0,-1 0-1 0 0,0 0 0 0 0,0 0 0 0 0,-5 10 1 0 0,3-10-140 0 0,0 1 1 0 0,0-1 0 0 0,0 0-1 0 0,-1-1 1 0 0,0 1 0 0 0,0-1-1 0 0,0 0 1 0 0,-1 0-1 0 0,0 0 1 0 0,0-1 0 0 0,0 0-1 0 0,0 0 1 0 0,-1 0 0 0 0,-12 4-1 0 0,-10 2 30 0 0,-1-1-1 0 0,-1-2 0 0 0,1 0 1 0 0,-46 2-1 0 0,51-8-107 0 0,0-1 1 0 0,0 0-1 0 0,1-2 0 0 0,-1-1 0 0 0,1-2 1 0 0,-28-7-1 0 0,28 3-1670 0 0,3-3-6241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4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11 1839 0 0,'2'-1'134'0'0,"15"-6"154"0"0,-4 4 10164 0 0,-25 16-8926 0 0,-107 61 884 0 0,71-49-2812 0 0,-97 35 0 0 0,42-27-585 0 0,-25 9 747 0 0,123-41 308 0 0,1 1-1 0 0,0 0 1 0 0,0 0 0 0 0,0 0 0 0 0,0 0-1 0 0,0 1 1 0 0,0-1 0 0 0,0 1 0 0 0,-5 6-1 0 0,8-7 189 0 0,7 8 116 0 0,-3-8-355 0 0,-1 1 0 0 0,0-1-1 0 0,1 0 1 0 0,0-1 0 0 0,0 1-1 0 0,-1 0 1 0 0,1-1 0 0 0,0 1 0 0 0,0-1-1 0 0,0 0 1 0 0,0 0 0 0 0,1 0-1 0 0,-1 0 1 0 0,0-1 0 0 0,6 1-1 0 0,6 0-14 0 0,0-1 0 0 0,17-1-1 0 0,-17 0 3 0 0,53-5 7 0 0,39-1-54 0 0,-89 7 35 0 0,0 1 0 0 0,0 0 0 0 0,32 8 0 0 0,-45-8 3 0 0,-1 0 0 0 0,1 1 0 0 0,0-1 0 0 0,-1 1-1 0 0,1 0 1 0 0,-1 1 0 0 0,0-1 0 0 0,0 1 0 0 0,0 0-1 0 0,0 0 1 0 0,0 0 0 0 0,-1 0 0 0 0,1 1 0 0 0,-1 0 0 0 0,0-1-1 0 0,3 6 1 0 0,-3-4 76 0 0,-1 0 0 0 0,1 0 0 0 0,-2 0 0 0 0,1 0 0 0 0,0 0 0 0 0,-1 1 0 0 0,0-1 0 0 0,0 0 0 0 0,-1 1 0 0 0,1-1-1 0 0,-1 1 1 0 0,0-1 0 0 0,-1 1 0 0 0,0 6 0 0 0,0-10-5 0 0,1 1 0 0 0,-1 0 0 0 0,0-1 0 0 0,1 1 0 0 0,-1 0 0 0 0,0-1 0 0 0,-1 1 0 0 0,1-1 0 0 0,0 0 0 0 0,-1 1 0 0 0,1-1 0 0 0,-1 0 0 0 0,0 0 0 0 0,0 0 0 0 0,-2 2 0 0 0,-2 0-11 0 0,0 0 1 0 0,0 0-1 0 0,0-1 0 0 0,-9 4 1 0 0,-3 2-45 0 0,-17 8-185 0 0,-1-1 0 0 0,-50 15 0 0 0,67-26 67 0 0,0-1 0 0 0,0-1 0 0 0,0 0 0 0 0,0-1 0 0 0,0-1-1 0 0,-35-3 1 0 0,51 2 99 0 0,1 0 1 0 0,-1-1-1 0 0,0 1 0 0 0,1-1 0 0 0,-1 0 1 0 0,1 1-1 0 0,-1-1 0 0 0,1-1 0 0 0,-1 1 1 0 0,1 0-1 0 0,-1 0 0 0 0,1-1 0 0 0,0 1 1 0 0,0-1-1 0 0,0 0 0 0 0,0 0 0 0 0,0 0 1 0 0,0 0-1 0 0,1 0 0 0 0,-3-3 0 0 0,3 3-14 0 0,0 0-1 0 0,1 0 1 0 0,-1 0 0 0 0,0-1-1 0 0,1 1 1 0 0,-1 0-1 0 0,1-1 1 0 0,0 1-1 0 0,-1-1 1 0 0,1 1 0 0 0,1 0-1 0 0,-1-1 1 0 0,0 1-1 0 0,0-1 1 0 0,1 1 0 0 0,0 0-1 0 0,-1-1 1 0 0,1 1-1 0 0,0 0 1 0 0,0 0-1 0 0,0 0 1 0 0,2-3 0 0 0,0 0-213 0 0,0 1 0 0 0,0-1 1 0 0,1 1-1 0 0,4-5 1 0 0,3-1-4015 0 0,-4 4-523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50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22 16127 0 0,'5'-6'741'0'0,"17"-9"278"0"0,-21 14-355 0 0,-3 16-290 0 0,-3 2-264 0 0,-1-1 0 0 0,0 0 0 0 0,-2 0 0 0 0,1-1 0 0 0,-14 19 0 0 0,0 3 162 0 0,-73 124 519 0 0,16-29-440 0 0,-140 203-125 0 0,40-66-220 0 0,149-222-14 0 0,-82 140-1096 0 0,108-182 1040 0 0,0 0-388 0 0,1 0 0 0 0,-1-1 0 0 0,0 1-1 0 0,-7 6 1 0 0,3-5-711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5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4 162 16583 0 0,'0'0'762'0'0,"0"-1"-18"0"0,-3-5 1940 0 0,4 7-2650 0 0,1 1 1 0 0,0-1 0 0 0,0 0 0 0 0,-1 0 0 0 0,1 0-1 0 0,0 0 1 0 0,0 0 0 0 0,0 0 0 0 0,0-1 0 0 0,3 1-1 0 0,-2 0 28 0 0,11 3 85 0 0,1 0 1 0 0,-1-2-1 0 0,1 1 1 0 0,0-2 0 0 0,0 0-1 0 0,0-1 1 0 0,16-2 0 0 0,106-19 132 0 0,-79 10-151 0 0,412-102-297 0 0,-345 83-3353 0 0,-96 26 1634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50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73 919 0 0,'0'2'12228'0'0,"0"0"-11947"0"0,-1 0 1 0 0,1 0-1 0 0,0 0 0 0 0,0-1 0 0 0,0 1 0 0 0,0 0 0 0 0,1 0 0 0 0,-1 0 1 0 0,0 0-1 0 0,1 0 0 0 0,0-1 0 0 0,-1 1 0 0 0,1 0 0 0 0,0 0 1 0 0,0-1-1 0 0,0 1 0 0 0,0-1 0 0 0,1 3 0 0 0,1-1-30 0 0,0-1-1 0 0,-1 1 1 0 0,1-1-1 0 0,0 0 0 0 0,0 1 1 0 0,1-2-1 0 0,-1 1 1 0 0,7 3-1 0 0,0-1-54 0 0,2-1 0 0 0,-1 0 0 0 0,0 0 0 0 0,1-1 0 0 0,13 0 0 0 0,-9-1-156 0 0,0-1-1 0 0,1-1 1 0 0,-1-1-1 0 0,0 0 1 0 0,26-7 0 0 0,-33 6-77 0 0,1 0 0 0 0,-1 0 0 0 0,0-1 1 0 0,0 0-1 0 0,0-1 0 0 0,-1 0 0 0 0,1-1 1 0 0,-1 1-1 0 0,-1-2 0 0 0,11-9 0 0 0,-16 14-23 0 0,0 0-1 0 0,0 0 0 0 0,-1 0 0 0 0,1-1 1 0 0,-1 1-1 0 0,1 0 0 0 0,-1-1 0 0 0,0 1 1 0 0,0-1-1 0 0,0 0 0 0 0,-1 1 0 0 0,1-1 0 0 0,0 1 1 0 0,-1-6-1 0 0,0 6 1 0 0,0 1-1 0 0,0-1 1 0 0,0 1 0 0 0,-1-1 0 0 0,1 1 0 0 0,-1-1-1 0 0,1 1 1 0 0,-1 0 0 0 0,1-1 0 0 0,-1 1 0 0 0,0 0 0 0 0,0-1-1 0 0,0 1 1 0 0,0 0 0 0 0,0 0 0 0 0,0 0 0 0 0,0 0-1 0 0,0 0 1 0 0,0 0 0 0 0,0 0 0 0 0,-1 0 0 0 0,1 0-1 0 0,0 0 1 0 0,-1 1 0 0 0,1-1 0 0 0,0 1 0 0 0,-1-1-1 0 0,-2 0 1 0 0,-1 0-33 0 0,1 0-1 0 0,-1 1 1 0 0,0-1 0 0 0,1 1-1 0 0,-1 0 1 0 0,0 0 0 0 0,0 1-1 0 0,1-1 1 0 0,-1 1-1 0 0,-5 2 1 0 0,-9 2-42 0 0,-19 10 0 0 0,26-11 112 0 0,-26 13 61 0 0,0 1 0 0 0,1 2 0 0 0,2 2 0 0 0,0 1 0 0 0,1 1 0 0 0,1 2 0 0 0,-35 36 0 0 0,56-49 99 0 0,-16 20 0 0 0,24-28-80 0 0,0 1 1 0 0,1 0-1 0 0,-1-1 1 0 0,1 1-1 0 0,1 0 1 0 0,-1 1-1 0 0,-1 6 1 0 0,3-12-31 0 0,1 1 0 0 0,0 0 1 0 0,-1 0-1 0 0,1-1 1 0 0,0 1-1 0 0,0 0 1 0 0,0 0-1 0 0,0 0 0 0 0,0-1 1 0 0,1 1-1 0 0,-1 0 1 0 0,1 0-1 0 0,-1-1 1 0 0,1 1-1 0 0,-1 0 0 0 0,1-1 1 0 0,0 1-1 0 0,1 2 1 0 0,0-2 6 0 0,0 0 1 0 0,0 0-1 0 0,0 0 1 0 0,0-1-1 0 0,0 1 1 0 0,0-1-1 0 0,1 1 1 0 0,-1-1-1 0 0,0 1 0 0 0,1-1 1 0 0,2 1-1 0 0,5 1 72 0 0,1-1 0 0 0,-1 1 0 0 0,1-2 0 0 0,21 2 0 0 0,-8-3-114 0 0,0-1 0 0 0,32-4 0 0 0,-12-3-5855 0 0,-23 3-328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30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15663 0 0,'0'0'356'0'0,"1"0"-270"0"0,-1 0-1 0 0,1-1 0 0 0,0 1 0 0 0,-1 0 1 0 0,1-1-1 0 0,-1 1 0 0 0,1 0 0 0 0,0 0 0 0 0,-1-1 1 0 0,1 1-1 0 0,0 0 0 0 0,-1 0 0 0 0,1 0 1 0 0,0 0-1 0 0,0 0 0 0 0,53 6 318 0 0,54 2 1806 0 0,-89-7-1844 0 0,0-2 0 0 0,1 0 0 0 0,31-7 0 0 0,108-36-350 0 0,-100 26-14 0 0,1 0-1 0 0,86-26-2793 0 0,-117 32 1770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5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192 130 12895 0 0,'0'0'998'0'0,"1"2"-537"0"0,3 10 452 0 0,-1-2-121 0 0,0-1 1 0 0,0 0 0 0 0,1 0-1 0 0,7 12 1 0 0,-9-18-659 0 0,0-1 0 0 0,0 1 0 0 0,1 0 0 0 0,-1-1 0 0 0,0 0 0 0 0,1 0 0 0 0,-1 0 0 0 0,1 0 0 0 0,0 0 0 0 0,0 0 0 0 0,0 0 0 0 0,0-1 0 0 0,0 0 0 0 0,0 1 0 0 0,0-1 0 0 0,0 0 0 0 0,5 0 0 0 0,1 0-10 0 0,0 0 1 0 0,-1-1 0 0 0,1 0-1 0 0,0-1 1 0 0,0 0-1 0 0,0 0 1 0 0,13-5-1 0 0,4-2 9 0 0,28-12 0 0 0,-34 12-122 0 0,-1 0 0 0 0,-1-1 0 0 0,1-1 0 0 0,-1-1 0 0 0,-1-1-1 0 0,0 0 1 0 0,25-25 0 0 0,-39 34-37 0 0,-1 0-1 0 0,0 0 1 0 0,0 0-1 0 0,0 0 1 0 0,0 0-1 0 0,0 0 1 0 0,-1-1-1 0 0,1 1 1 0 0,-1-1-1 0 0,0 1 1 0 0,0-1-1 0 0,1-6 0 0 0,-2 9 13 0 0,0-1 0 0 0,0 1-1 0 0,0-1 1 0 0,0 1-1 0 0,0-1 1 0 0,-1 1-1 0 0,1-1 1 0 0,0 1-1 0 0,-1-1 1 0 0,1 1 0 0 0,-1-1-1 0 0,1 1 1 0 0,-1 0-1 0 0,0-1 1 0 0,0 1-1 0 0,1 0 1 0 0,-1 0-1 0 0,0-1 1 0 0,0 1 0 0 0,0 0-1 0 0,0 0 1 0 0,-1 0-1 0 0,1 0 1 0 0,0 0-1 0 0,0 0 1 0 0,-1 0-1 0 0,1 1 1 0 0,0-1 0 0 0,-1 0-1 0 0,1 1 1 0 0,0-1-1 0 0,-3 0 1 0 0,-5-1-162 0 0,-1 1 1 0 0,1 0-1 0 0,0 0 1 0 0,-1 1-1 0 0,1 0 0 0 0,0 0 1 0 0,-1 1-1 0 0,1 0 1 0 0,-15 5-1 0 0,-6 2-229 0 0,-44 20-1 0 0,48-16 378 0 0,0 2-1 0 0,1 0 1 0 0,0 1-1 0 0,2 2 1 0 0,-25 21 0 0 0,10-3 183 0 0,-66 77 0 0 0,94-101-100 0 0,1 1-1 0 0,0 1 0 0 0,1-1 1 0 0,0 2-1 0 0,1-1 0 0 0,0 1 1 0 0,-8 24-1 0 0,15-36-49 0 0,-1 0 1 0 0,1 0-1 0 0,-1 0 1 0 0,1 0 0 0 0,0-1-1 0 0,0 1 1 0 0,0 0-1 0 0,0 0 1 0 0,0 0-1 0 0,0 0 1 0 0,0 0-1 0 0,1 0 1 0 0,-1 0 0 0 0,1 0-1 0 0,-1-1 1 0 0,1 1-1 0 0,0 0 1 0 0,0 0-1 0 0,0-1 1 0 0,1 3-1 0 0,0-2 0 0 0,0-1-1 0 0,-1 1 1 0 0,1-1-1 0 0,0 0 1 0 0,0 0-1 0 0,0 0 0 0 0,0 0 1 0 0,0 0-1 0 0,1 0 1 0 0,-1-1-1 0 0,0 1 1 0 0,0-1-1 0 0,0 1 1 0 0,1-1-1 0 0,-1 0 0 0 0,4 0 1 0 0,11 0 15 0 0,1-1 0 0 0,0 0 1 0 0,0-2-1 0 0,21-5 0 0 0,71-25-121 0 0,-84 24 0 0 0,203-74-3018 0 0,-188 66-3128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51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37 5983 0 0,'23'-18'-185'0'0,"-2"-1"10650"0"0,-16 29-8786 0 0,-5-8-1527 0 0,1 1 0 0 0,-1 0 0 0 0,0-1 0 0 0,0 1 1 0 0,-1 0-1 0 0,1-1 0 0 0,0 1 0 0 0,-1 0 0 0 0,-1 4 0 0 0,-11 26 601 0 0,8-21-567 0 0,-27 56 658 0 0,-45 72-1 0 0,25-49-532 0 0,-13 25-106 0 0,-131 259 34 0 0,185-352-222 0 0,2 0-1 0 0,0 1 0 0 0,-5 25 1 0 0,12-42-9 0 0,1 1 1 0 0,0-1-1 0 0,0 1 1 0 0,1 0-1 0 0,0-1 0 0 0,0 1 1 0 0,1 0-1 0 0,-1-1 1 0 0,2 1-1 0 0,-1-1 1 0 0,1 1-1 0 0,1-1 1 0 0,-1 0-1 0 0,5 8 0 0 0,-5-11-100 0 0,0-1-1 0 0,1 1 0 0 0,-1-1 0 0 0,1 0 0 0 0,0 0 0 0 0,0 0 0 0 0,0-1 0 0 0,0 1 0 0 0,7 4 0 0 0,3 0-455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5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0 12607 0 0,'0'0'579'0'0,"-4"8"188"0"0,-129 259 3557 0 0,90-172-3963 0 0,-42 128-139 0 0,46-109-152 0 0,23-55-117 0 0,15-58-475 0 0,-2 6-851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52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179 310 4143 0 0,'0'0'191'0'0,"0"1"-11"0"0,-15 15 494 0 0,-12 8 4534 0 0,0 1-2243 0 0,19-16-2474 0 0,-1 0 1 0 0,2 0 0 0 0,-10 15-1 0 0,16-22-35 0 0,-5 6 3434 0 0,4-14-3650 0 0,0 1 1 0 0,0-1 0 0 0,1 0 0 0 0,-1 0 0 0 0,1 1 0 0 0,1-1 0 0 0,-1 0-1 0 0,1-9 1 0 0,6-50 165 0 0,-6 59-334 0 0,3-11-50 0 0,1 0 1 0 0,0 1-1 0 0,1-1 0 0 0,1 1 1 0 0,0 0-1 0 0,2 0 1 0 0,-1 1-1 0 0,2 0 0 0 0,0 0 1 0 0,1 1-1 0 0,0 1 0 0 0,1-1 1 0 0,1 2-1 0 0,0-1 1 0 0,0 2-1 0 0,1-1 0 0 0,1 2 1 0 0,28-17-1 0 0,-37 24-52 0 0,0 0 1 0 0,0 1-1 0 0,0-1 0 0 0,1 1 1 0 0,-1 1-1 0 0,1-1 0 0 0,9 0 0 0 0,-12 1 18 0 0,0 1 0 0 0,0 1 0 0 0,0-1 0 0 0,0 0-1 0 0,0 1 1 0 0,-1-1 0 0 0,1 1 0 0 0,0 0-1 0 0,0 0 1 0 0,0 0 0 0 0,-1 0 0 0 0,1 1 0 0 0,0-1-1 0 0,-1 1 1 0 0,0-1 0 0 0,5 5 0 0 0,10 8-5 0 0,1 0 0 0 0,0-1 0 0 0,1-1 0 0 0,35 17 0 0 0,-39-23 65 0 0,0 0 1 0 0,0-1-1 0 0,0-1 1 0 0,0-1-1 0 0,0 0 1 0 0,1-1-1 0 0,26 1 0 0 0,-24-3 96 0 0,0 1 0 0 0,18 3-1 0 0,-35-3-140 0 0,-1-1 1 0 0,0 1-1 0 0,0 0 0 0 0,0-1 1 0 0,1 1-1 0 0,-1 0 0 0 0,0-1 0 0 0,0 1 1 0 0,0-1-1 0 0,0 1 0 0 0,0 0 0 0 0,0-1 1 0 0,0 1-1 0 0,0 0 0 0 0,-1-1 0 0 0,1 1 1 0 0,0 0-1 0 0,0-1 0 0 0,0 1 1 0 0,-1 0-1 0 0,1 0 0 0 0,0-1-3 0 0,-3 5-3 0 0,1 0-1 0 0,-1 0 1 0 0,1 0-1 0 0,-1-1 0 0 0,-1 1 1 0 0,1-1-1 0 0,-8 8 1 0 0,-32 25-37 0 0,29-26 36 0 0,-20 16 4 0 0,-2-2 0 0 0,0-1 0 0 0,-57 26 0 0 0,34-23 0 0 0,-102 31 0 0 0,159-58 0 0 0,-59 17 33 0 0,54-16-29 0 0,-1 0 1 0 0,0 0-1 0 0,1 0 1 0 0,-1-1-1 0 0,0 0 1 0 0,-8-2-1 0 0,13 1-35 0 0,0 0 0 0 0,0 0-1 0 0,-1 0 1 0 0,1-1 0 0 0,0 1 0 0 0,0-1-1 0 0,0 0 1 0 0,1 0 0 0 0,-1 0 0 0 0,0 0-1 0 0,-3-4 1 0 0,-24-30-501 0 0,29 35 519 0 0,0 0-280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5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5 11975 0 0,'2'-5'8180'0'0,"-34"49"-6638"0"0,-67 103-440 0 0,65-94-980 0 0,21-35-171 0 0,2 1 1 0 0,-16 33-1 0 0,26-50-214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5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110 242 15463 0 0,'0'0'706'0'0,"-1"2"-12"0"0,-7 6-410 0 0,0 0 0 0 0,0 0 0 0 0,-1-1 0 0 0,0 0 0 0 0,-1-1-1 0 0,0 1 1 0 0,0-2 0 0 0,0 0 0 0 0,-16 7 1673 0 0,31-24-1278 0 0,6-3-551 0 0,0 0 0 0 0,1 0-1 0 0,0 2 1 0 0,1-1 0 0 0,18-14 0 0 0,21-21 98 0 0,-34 29-247 0 0,1 2 0 0 0,1 0 0 0 0,26-17 0 0 0,-33 26 9 0 0,0 1 0 0 0,1 1 0 0 0,0 0 0 0 0,0 1 0 0 0,1 0 0 0 0,27-6 0 0 0,-14 8-18 0 0,1 1 1 0 0,0 1-1 0 0,-1 2 0 0 0,1 1 1 0 0,0 1-1 0 0,31 6 0 0 0,-55-7 30 0 0,0 0 0 0 0,0 0 0 0 0,0 1 0 0 0,0 0 0 0 0,-1-1 0 0 0,8 5 0 0 0,0 3-4 0 0,-11-4 10 0 0,0-3 11 0 0,-1 1 16 0 0,1 1 0 0 0,0-1 0 0 0,-1 1-1 0 0,1 0 1 0 0,-1 0 0 0 0,0-1 0 0 0,0 1 0 0 0,-1 0 0 0 0,1-1 0 0 0,-1 1 0 0 0,0-1 0 0 0,0 1 0 0 0,-2 5 0 0 0,-2 5 80 0 0,-15 26 0 0 0,14-30-75 0 0,-15 25 56 0 0,-1-2-1 0 0,-30 35 0 0 0,2-4-360 0 0,45-56 94 0 0,4-7-239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5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0 13823 0 0,'0'0'5526'0'0,"-1"2"-4910"0"0,-35 34-333 0 0,-49 47 749 0 0,69-69-880 0 0,-1 0-1 0 0,-1-2 1 0 0,-28 17 0 0 0,-69 36-24 0 0,110-63-128 0 0,-14 16 11 0 0,28-11 26 0 0,14 4-169 0 0,-9-5-10 0 0,0 1 1 0 0,-1 1-1 0 0,1 0 1 0 0,11 10-1 0 0,-14-8 77 0 0,1 0-1 0 0,-2 1 0 0 0,0 0 1 0 0,12 16-1 0 0,2 3 128 0 0,52 51-1 0 0,-58-64 119 0 0,-16-14-122 0 0,1 1 0 0 0,-1-1 0 0 0,0 1 0 0 0,0-1 0 0 0,0 1 0 0 0,0 0 0 0 0,-1-1 0 0 0,1 1 0 0 0,-1 0 0 0 0,0 0 0 0 0,1 7 0 0 0,-2-9-9 0 0,0 0-15 0 0,0 0 0 0 0,-1 1 0 0 0,1-1 0 0 0,-1 0 0 0 0,1 0 0 0 0,-1 0 0 0 0,0-1 0 0 0,0 1 0 0 0,0 0 0 0 0,0 0 0 0 0,0 0 0 0 0,0 0 0 0 0,-3 2 0 0 0,1 0 37 0 0,-1 1-10 0 0,-1 1 1 0 0,0-1 0 0 0,0-1-1 0 0,-1 1 1 0 0,1-1-1 0 0,-1 0 1 0 0,0 0 0 0 0,0-1-1 0 0,0 1 1 0 0,-1-1-1 0 0,1-1 1 0 0,-1 1 0 0 0,1-1-1 0 0,-1 0 1 0 0,0-1-1 0 0,-8 1 1 0 0,-12 2 159 0 0,-1-2 0 0 0,-46-2 0 0 0,46-1-101 0 0,0-1-1 0 0,1-1 0 0 0,-30-7 1 0 0,53 9-343 0 0,1 0 1 0 0,0-1 0 0 0,0 1-1 0 0,0-1 1 0 0,0 1 0 0 0,0-1-1 0 0,-5-4 1 0 0,-1-5-6126 0 0,3 3-780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2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1222 1 3223 0 0,'0'0'12460'0'0,"-1"0"-12210"0"0,-30 20-133 0 0,-1-1 1 0 0,0-2 0 0 0,-50 19 0 0 0,40-18-75 0 0,1-1-43 0 0,-2-1 0 0 0,0-2 0 0 0,-62 12 0 0 0,83-23 14 0 0,0 0 0 0 0,-1-1 0 0 0,0-1-1 0 0,1-1 1 0 0,-1-2 0 0 0,1 0 0 0 0,0-1-1 0 0,-33-9 1 0 0,47 10-44 0 0,0-1-1 0 0,1-1 0 0 0,-14-7 1 0 0,18 9-131 0 0,0 0 0 0 0,0 0 0 0 0,0-1 0 0 0,0 1 1 0 0,1-1-1 0 0,-1 1 0 0 0,1-1 0 0 0,-1 0 0 0 0,1 0 0 0 0,-2-4 0 0 0,3 6-157 0 0,2 0-61 0 0,-1 1 313 0 0,0-1 1 0 0,0 0 0 0 0,0 0-1 0 0,0 1 1 0 0,1-1-1 0 0,-1 0 1 0 0,0 1 0 0 0,1-1-1 0 0,-1 0 1 0 0,1 1-1 0 0,-1-1 1 0 0,0 1-1 0 0,1-1 1 0 0,-1 0 0 0 0,2 0-1 0 0,4 0-490 0 0,-2 10 560 0 0,-1 7 69 0 0,-1 1-1 0 0,-1 0 1 0 0,-1 0 0 0 0,0-1-1 0 0,-1 1 1 0 0,-1 0-1 0 0,0 0 1 0 0,-1-1 0 0 0,-1 1-1 0 0,-1-1 1 0 0,-12 29-1 0 0,3-14-13 0 0,-1-1 0 0 0,-2-1 0 0 0,0 0 0 0 0,-2-1-1 0 0,-24 26 1 0 0,-10 3 46 0 0,-119 99-1 0 0,144-133-43 0 0,11-10-51 0 0,8-6-10 0 0,0 0 0 0 0,1 1 0 0 0,-14 16 0 0 0,16-14 0 0 0,6-2 0 0 0,1-6-3 0 0,1 0 0 0 0,-1-1 0 0 0,1 1 0 0 0,-1-1 0 0 0,1 1 0 0 0,-1-1 0 0 0,1 0 0 0 0,0 0 0 0 0,0 1 0 0 0,0-1 0 0 0,0-1 0 0 0,0 1-1 0 0,0 0 1 0 0,0 0 0 0 0,0-1 0 0 0,0 1 0 0 0,0-1 0 0 0,0 0 0 0 0,3 1 0 0 0,6 0-25 0 0,-1-1 1 0 0,17-2-1 0 0,4-2 152 0 0,1-2-1 0 0,55-19 0 0 0,12-2 587 0 0,-73 21-573 0 0,1 2 1 0 0,-1 0-1 0 0,1 2 0 0 0,-1 0 0 0 0,1 2 0 0 0,34 4 0 0 0,-27 6-490 0 0,-32-9 213 0 0,-2 4-419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2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12495 0 0,'0'0'1134'0'0,"2"-1"-868"0"0,261-61 3041 0 0,-218 53-2830 0 0,2 2-289 0 0,0 2-1 0 0,67 2 0 0 0,-23 1-1471 0 0,-54-3-1715 0 0,-21 3-2208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23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8287 0 0,'0'0'639'0'0,"1"-2"-415"0"0,-1 1 7 0 0,1 0 0 0 0,-1 0 0 0 0,1 0 1 0 0,-1-1-1 0 0,1 1 0 0 0,0 0 0 0 0,-1 0 0 0 0,1 0 0 0 0,0 0 1 0 0,0 0-1 0 0,0 0 0 0 0,0 0 0 0 0,0 1 0 0 0,0-1 0 0 0,0 0 0 0 0,0 0 1 0 0,0 1-1 0 0,0-1 0 0 0,0 1 0 0 0,0-1 0 0 0,1 1 0 0 0,1-1 1 0 0,-1 1-92 0 0,0-1 0 0 0,0 2 1 0 0,1-1-1 0 0,-1 0 0 0 0,0 0 1 0 0,0 1-1 0 0,0-1 0 0 0,0 1 1 0 0,0-1-1 0 0,0 1 1 0 0,0 0-1 0 0,3 2 0 0 0,2 2-40 0 0,0-1 0 0 0,0 2 0 0 0,0-1 0 0 0,-1 1 0 0 0,0 0 0 0 0,6 8 0 0 0,17 22 421 0 0,111 126 716 0 0,-123-145-1158 0 0,1-1 1 0 0,1-1-1 0 0,0-1 0 0 0,1 0 0 0 0,1-2 0 0 0,41 20 0 0 0,-57-30-146 0 0,11 4 221 0 0,27 8-1 0 0,-38-13-490 0 0,0 0 0 0 0,0 0 0 0 0,0 0 0 0 0,0-1-1 0 0,1 0 1 0 0,-1 0 0 0 0,0 0 0 0 0,0-1-1 0 0,9-2 1 0 0,-1-1-5603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33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685 198 8287 0 0,'0'0'191'0'0,"0"0"26"0"0,0 1 9 0 0,3 8-34 0 0,-3-8-183 0 0,1 0 0 0 0,-1 0 1 0 0,1-1-1 0 0,-1 1 0 0 0,1 0 1 0 0,-1 0-1 0 0,0 0 0 0 0,0 0 1 0 0,1 0-1 0 0,-1 0 0 0 0,0 0 1 0 0,0 0-1 0 0,0 0 1 0 0,0 0-1 0 0,0 0 0 0 0,0 0 1 0 0,0-1-1 0 0,0 1 0 0 0,0 0 1 0 0,-1 0-1 0 0,1 0 0 0 0,0 0 1 0 0,-1 0-1 0 0,1 0 0 0 0,0 0 1 0 0,-1-1-1 0 0,1 1 0 0 0,-1 0 1 0 0,0 1-1 0 0,-2 2 213 0 0,-11 33 2322 0 0,13-35-2032 0 0,1-2 0 0 0,0 0 0 0 0,0 0 0 0 0,0 0 0 0 0,0 0 0 0 0,0 0 0 0 0,0 0 0 0 0,0 0 0 0 0,0 0-69 0 0,7-11-278 0 0,9-28-165 0 0,-1 0 0 0 0,15-66 0 0 0,-29 103 0 0 0,0-3 0 0 0,7-29 0 0 0,-8 32 0 0 0,0 0 0 0 0,1 0 0 0 0,-1 0 0 0 0,0 0 0 0 0,0 0 0 0 0,0 0 0 0 0,0 0 0 0 0,-1 0 0 0 0,1 0 0 0 0,0 1 0 0 0,-1-1 0 0 0,0 0 0 0 0,-1-3 0 0 0,2 4 0 0 0,-1 0 0 0 0,0 0 0 0 0,1 0 0 0 0,-1 0 0 0 0,0 0 0 0 0,0 0 0 0 0,1 1 0 0 0,-1-1 0 0 0,0 0 0 0 0,0 0 0 0 0,0 1 0 0 0,0-1 0 0 0,0 1 0 0 0,0-1 0 0 0,0 1 0 0 0,0-1 0 0 0,0 1 0 0 0,-1 0 0 0 0,1 0 0 0 0,0-1 0 0 0,0 1 0 0 0,0 0 0 0 0,-2 0 0 0 0,1 0 0 0 0,-2 0 0 0 0,0 0 0 0 0,0 1 0 0 0,0-1 0 0 0,0 1 0 0 0,1 0 0 0 0,-1 0 0 0 0,0 0 0 0 0,0 1 0 0 0,1-1 0 0 0,-1 1 0 0 0,-4 3 0 0 0,-6 4 0 0 0,-17 14 0 0 0,19-14 0 0 0,-67 55 0 0 0,-132 136 0 0 0,122-106 0 0 0,-121 140 0 0 0,208-230 0 0 0,0-2 0 0 0,0 0 0 0 0,0 1 0 0 0,0-1 0 0 0,1 0 0 0 0,-1 1 0 0 0,1-1 0 0 0,0 1 0 0 0,0-1 0 0 0,0 1 0 0 0,0 0 0 0 0,0-1 0 0 0,0 1 0 0 0,0 5 0 0 0,4 1 0 0 0,-2-8-1 0 0,-1 0 0 0 0,1-1 0 0 0,0 1 0 0 0,0-1 0 0 0,0 1 0 0 0,0-1 0 0 0,0 0 0 0 0,0 1 0 0 0,0-1 0 0 0,0 0 0 0 0,0 1 0 0 0,0-1 0 0 0,0 0 0 0 0,0 0 0 0 0,0 0 0 0 0,2 0 0 0 0,19-3 58 0 0,-19 3-25 0 0,27-6 411 0 0,0-1-1 0 0,-1-2 1 0 0,29-12-1 0 0,83-43-205 0 0,-98 44-268 0 0,115-61 31 0 0,-117 57 0 0 0,66-50 0 0 0,-114 80 0 0 0,1 1 0 0 0,0-1 0 0 0,0 1 0 0 0,1 0 0 0 0,-5 9 0 0 0,-28 49 0 0 0,3-4 0 0 0,28-51-5 0 0,-2 4-7 0 0,0 1 1 0 0,1 0-1 0 0,1 0 0 0 0,-11 30 0 0 0,18-44-325 0 0,13 2-646 0 0,-10-3 896 0 0,0 0 0 0 0,0-1-1 0 0,1 1 1 0 0,-1-1 0 0 0,0 0 0 0 0,0 0 0 0 0,0 0-1 0 0,0-1 1 0 0,0 1 0 0 0,0 0 0 0 0,0-1-1 0 0,0 0 1 0 0,3-2 0 0 0,7-6-1163 0 0,16-17 1 0 0,-15 14-1535 0 0,14-13-2184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2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14 1839 0 0,'-9'-13'12218'0'0,"-2"18"-12004"0"0,1 0 1 0 0,-1 1 0 0 0,1 0-1 0 0,0 1 1 0 0,1 0 0 0 0,-11 11-1 0 0,-16 11 106 0 0,-194 130 752 0 0,214-148-1021 0 0,-131 91 260 0 0,119-84-234 0 0,-1-3 1 0 0,-1 0 0 0 0,-42 14-1 0 0,70-28-2 0 0,2-2-704 0 0,3-7-177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2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53 14279 0 0,'0'0'655'0'0,"1"0"-12"0"0,86-42 2878 0 0,-58 32-2244 0 0,-19 11-2631 0 0</inkml:trace>
  <inkml:trace contextRef="#ctx0" brushRef="#br0" timeOffset="1">1 459 5527 0 0,'0'0'6568'0'0,"7"-6"-3208"0"0,0 1 1176 0 0,0-2-3816 0 0,-2 0 520 0 0,2 0-696 0 0,-10 0-3376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31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1338 919 0 0,'2'-1'67'0'0,"5"-8"595"0"0,1 0 1 0 0,-2 0-1 0 0,12-20 0 0 0,-12 17 746 0 0,1 1 0 0 0,0 0-1 0 0,10-11 1 0 0,30-29 1063 0 0,63-68 1259 0 0,-76 86-3100 0 0,53-41-1 0 0,-11 16-248 0 0,122-120-1 0 0,212-221-100 0 0,-34 88-462 0 0,-374 310 44 0 0,-8 12-627 0 0,-74 109 590 0 0,49-77 177 0 0,-33 63 0 0 0,-61 157 428 0 0,100-202-184 0 0,3 2 0 0 0,-20 90 0 0 0,-10 164 166 0 0,50-296-462 0 0,2-19-89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32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86 148 919 0 0,'-9'2'1'0'0,"0"0"-1"0"0,1 1 1 0 0,-1 0-1 0 0,1 0 0 0 0,-11 6 1 0 0,-4 8 10568 0 0,26-15-9257 0 0,2 2-1123 0 0,1-1-1 0 0,0 0 1 0 0,0-1 0 0 0,0 1-1 0 0,0-1 1 0 0,1 0-1 0 0,-1-1 1 0 0,0 1-1 0 0,1-1 1 0 0,0-1 0 0 0,-1 1-1 0 0,1-1 1 0 0,10-1-1 0 0,13-2 382 0 0,47-10 0 0 0,-18-3 22 0 0,-1-2 0 0 0,-1-3 0 0 0,58-29 0 0 0,-106 46-587 0 0,108-46 760 0 0,-89 40-1297 0 0,1 1 1 0 0,36-7-1 0 0,-61 15 238 0 0,-1 1 0 0 0,0-1-1 0 0,1 1 1 0 0,-1 0 0 0 0,1 0 0 0 0,-1 1 0 0 0,5 0 0 0 0,2 2-1544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3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 10567 0 0,'0'0'5927'0'0,"0"1"-5766"0"0,0 1-125 0 0,-1 0 1 0 0,1 0-1 0 0,0 0 0 0 0,-1 0 1 0 0,0 0-1 0 0,1 0 0 0 0,-1 0 0 0 0,0 0 1 0 0,0 0-1 0 0,0 0 0 0 0,0-1 0 0 0,-1 1 1 0 0,1 0-1 0 0,0-1 0 0 0,-1 1 0 0 0,1-1 1 0 0,-1 0-1 0 0,-2 2 0 0 0,-5 4 45 0 0,-1 0-1 0 0,-13 5 1 0 0,5-1 44 0 0,-29 16 101 0 0,-79 54 716 0 0,126-80-936 0 0,0-1 0 0 0,-1 0 0 0 0,1 0-1 0 0,0 1 1 0 0,0-1 0 0 0,-1 0 0 0 0,1 1-1 0 0,0-1 1 0 0,0 1 0 0 0,0-1 0 0 0,0 0-1 0 0,0 1 1 0 0,-1-1 0 0 0,1 1 0 0 0,0-1 0 0 0,0 0-1 0 0,0 1 1 0 0,0-1 0 0 0,0 1 0 0 0,0-1-1 0 0,1 1 1 0 0,-1 0 10 0 0,2 9 56 0 0,1-6-65 0 0,0 0 0 0 0,1-1-1 0 0,-1 1 1 0 0,0-1 0 0 0,1 0 0 0 0,0 0 0 0 0,0 0-1 0 0,0-1 1 0 0,0 1 0 0 0,0-1 0 0 0,0 0 0 0 0,8 3 0 0 0,7 1-12 0 0,34 6 0 0 0,-35-8 18 0 0,8 1 30 0 0,36 9-33 0 0,-51-10-10 0 0,-5 3-21 0 0,-6-5 4 0 0,1-1 0 0 0,-1 1 1 0 0,0-1-1 0 0,0 1 0 0 0,0-1 0 0 0,0 1 1 0 0,0-1-1 0 0,0 1 0 0 0,-1-1 0 0 0,1 1 1 0 0,0-1-1 0 0,-1 0 0 0 0,1 1 0 0 0,-1-1 1 0 0,1 1-1 0 0,-1-1 0 0 0,0 0 0 0 0,0 0 1 0 0,1 1-1 0 0,-1-1 0 0 0,0 0 0 0 0,-1 1 1 0 0,-3 3-65 0 0,1 0 0 0 0,-1-1 1 0 0,-8 7-1 0 0,-16 9-63 0 0,0-2 0 0 0,-2-1 1 0 0,1-1-1 0 0,-37 12 0 0 0,57-24 71 0 0,0-1 0 0 0,0 0-1 0 0,0 0 1 0 0,0-1 0 0 0,-16 1-1 0 0,24-3-100 0 0,3-1-572 0 0,0-3 563 0 0,1 1-1 0 0,0 0 1 0 0,-1 0 0 0 0,2 0-1 0 0,-1 0 1 0 0,0 1-1 0 0,0-1 1 0 0,4-2 0 0 0,6-6-671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33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13 8287 0 0,'0'0'639'0'0,"-1"-1"-415"0"0,-1-3 36 0 0,1 3-60 0 0,1 0-1 0 0,-1 1 1 0 0,1-1 0 0 0,-1 1-1 0 0,1-1 1 0 0,-1 1 0 0 0,0-1-1 0 0,1 1 1 0 0,-1 0 0 0 0,1-1-1 0 0,-1 1 1 0 0,0 0 0 0 0,0-1-1 0 0,1 1 1 0 0,-1 0 0 0 0,0 0-1 0 0,0 0 1 0 0,1 0 0 0 0,-1-1-1 0 0,0 1 1 0 0,0 0 0 0 0,1 0-1 0 0,-1 1 1 0 0,-1-1 0 0 0,-16 4 1531 0 0,1 2-1620 0 0,0 2 0 0 0,1 0 0 0 0,0 1 0 0 0,0 1 1 0 0,1 0-1 0 0,0 1 0 0 0,1 1 0 0 0,0 0 0 0 0,-18 22 1 0 0,29-32-101 0 0,3-1-11 0 0,-1-1 0 0 0,0 1 0 0 0,0-1 0 0 0,1 1 0 0 0,-1 0 0 0 0,1 0 0 0 0,-1 0 0 0 0,0-1 0 0 0,1 1 0 0 0,-1 0 0 0 0,1 0 0 0 0,0 0-1 0 0,-1 0 1 0 0,1 0 0 0 0,0 0 0 0 0,0 0 0 0 0,-1 1 0 0 0,-1 7 0 0 0,2-6 0 0 0,1 0 0 0 0,-1 1 0 0 0,0-1 0 0 0,1 0 0 0 0,0 0 0 0 0,-1 0 0 0 0,1 0 0 0 0,0 0 0 0 0,1 0 0 0 0,-1-1 0 0 0,0 1 0 0 0,1 0 0 0 0,0-1 0 0 0,-1 1 0 0 0,1-1 0 0 0,3 4 0 0 0,3 1 0 0 0,0-1 0 0 0,0 1 0 0 0,15 8 0 0 0,-13-10 0 0 0,-1 1 0 0 0,0 0 0 0 0,-1 1 0 0 0,0 0 0 0 0,0 0 0 0 0,8 10 0 0 0,-14-16 0 0 0,-1 0 0 0 0,-1-1 0 0 0,1 1 0 0 0,-1-1 0 0 0,1 1 0 0 0,-1 0 0 0 0,1-1 0 0 0,-1 1 0 0 0,0 0 0 0 0,1-1 0 0 0,-1 1 0 0 0,0 0 0 0 0,1-1 0 0 0,-1 1 0 0 0,0 0 0 0 0,0 0 0 0 0,0 0 0 0 0,0-1 0 0 0,1 1 0 0 0,-1 0 0 0 0,-1 1 0 0 0,2 0 24 0 0,-1 0 0 0 0,0 1 0 0 0,0-1 0 0 0,-1 0 0 0 0,1 0 0 0 0,0 0 0 0 0,-1 0 0 0 0,1 1 0 0 0,-1-1 0 0 0,0 0 0 0 0,0 0 0 0 0,0 0 0 0 0,0 0 0 0 0,0 0 0 0 0,0-1 0 0 0,0 1 0 0 0,-1 0 0 0 0,1 0 0 0 0,0-1 0 0 0,-1 1 0 0 0,0-1 0 0 0,-2 3 0 0 0,-4 2 136 0 0,-1 0 0 0 0,1-1 0 0 0,-15 8 0 0 0,-42 17-161 0 0,-1-3 0 0 0,-108 30-1 0 0,156-52-224 0 0,-51 11-1774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3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1 919 0 0,'0'0'13716'0'0,"0"1"-13116"0"0,-2 10-385 0 0,0 0-1 0 0,0 0 1 0 0,-1 0-1 0 0,0 0 1 0 0,-8 15 0 0 0,2 0-155 0 0,7-21-49 0 0,-22 69 70 0 0,21-61-57 0 0,0-1-1 0 0,1 1 1 0 0,-1 24 0 0 0,3-36 39 0 0,0 0 0 0 0,0 0 0 0 0,0 0 0 0 0,0 0 1 0 0,0 1-1 0 0,1-1 0 0 0,-1 0 0 0 0,1 0 0 0 0,-1 0 0 0 0,1 0 0 0 0,-1 0 1 0 0,1 0-1 0 0,-1 0 0 0 0,1 0 0 0 0,0 0 0 0 0,0 0 0 0 0,-1 0 0 0 0,1 0 0 0 0,0-1 1 0 0,0 1-1 0 0,0 0 0 0 0,0-1 0 0 0,0 1 0 0 0,0 0 0 0 0,0-1 0 0 0,0 1 1 0 0,0-1-1 0 0,0 0 0 0 0,1 1 0 0 0,0-1 0 0 0,2 1 85 0 0,0 0-1 0 0,0-1 1 0 0,0 1 0 0 0,0-1-1 0 0,0 0 1 0 0,0 0 0 0 0,5-1 0 0 0,8-3 49 0 0,0 0 1 0 0,0-1-1 0 0,-1 0 1 0 0,0-2-1 0 0,0 0 1 0 0,-1-1-1 0 0,1 0 1 0 0,21-17-1 0 0,1-4-490 0 0,64-64-1 0 0,-87 77-1769 0 0,14-21 0 0 0,-16 19-4231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33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127 178 9215 0 0,'0'0'707'0'0,"0"2"-464"0"0,-2 3 36 0 0,0 0 0 0 0,0 0 0 0 0,-1-1 0 0 0,1 1 1 0 0,-1 0-1 0 0,0-1 0 0 0,0 0 0 0 0,0 1 0 0 0,-1-1 0 0 0,0-1 1 0 0,-7 7-1 0 0,5-5-64 0 0,0-1 0 0 0,0 0 0 0 0,-1 0 1 0 0,1 0-1 0 0,-1-1 0 0 0,0 0 0 0 0,-14 4 1 0 0,20-7-209 0 0,0 0 0 0 0,1 0 1 0 0,-1 0-1 0 0,0 0 0 0 0,1 0 1 0 0,-1 0-1 0 0,1 0 0 0 0,-1 0 1 0 0,0 0-1 0 0,1 0 0 0 0,-1 0 1 0 0,0 0-1 0 0,1-1 0 0 0,-1 1 1 0 0,1 0-1 0 0,-1 0 0 0 0,1-1 1 0 0,-1 1-1 0 0,0-1 0 0 0,1 1 1 0 0,-1 0-1 0 0,1-1 0 0 0,0 1 1 0 0,-1-1-1 0 0,1 1 0 0 0,-1-1 1 0 0,1 1-1 0 0,0-1 0 0 0,-1 1 1 0 0,1-1-1 0 0,0 1 0 0 0,0-1 1 0 0,-1 0-1 0 0,1 1 0 0 0,0-1 1 0 0,0 1-1 0 0,0-1 0 0 0,0 0 1 0 0,0 1-1 0 0,0-1 0 0 0,0 0 1 0 0,0 1-1 0 0,0-1 1 0 0,0 0-1 0 0,0-3 7 0 0,0-1 0 0 0,0 1 0 0 0,0 0 0 0 0,3-8 0 0 0,-1 4-9 0 0,2-1-1 0 0,-1 1 1 0 0,1 0 0 0 0,1 0 0 0 0,-1 0 0 0 0,1 1 0 0 0,1 0 0 0 0,10-12 0 0 0,4-1-174 0 0,32-25 0 0 0,-43 39 197 0 0,-1 0 0 0 0,1 0 0 0 0,18-9 0 0 0,-23 13 70 0 0,1 1 1 0 0,-1-1 0 0 0,0 1 0 0 0,1 0 0 0 0,-1 0 0 0 0,1 0 0 0 0,-1 0 0 0 0,1 1 0 0 0,-1 0 0 0 0,1 0 0 0 0,7 1 0 0 0,-8 0 40 0 0,6 0 118 0 0,0 1-1 0 0,0 1 1 0 0,0 0 0 0 0,11 5 0 0 0,-18-7-233 0 0,-1 0 1 0 0,1 1 0 0 0,-1 0 0 0 0,1-1-1 0 0,-1 1 1 0 0,0 0 0 0 0,1 0-1 0 0,-1 0 1 0 0,0 0 0 0 0,0 1 0 0 0,0-1-1 0 0,-1 0 1 0 0,1 1 0 0 0,-1 0 0 0 0,1-1-1 0 0,-1 1 1 0 0,0 0 0 0 0,0 0-1 0 0,1 3 1 0 0,-1-1-19 0 0,-1-1 1 0 0,0 1-1 0 0,0-1 0 0 0,0 0 0 0 0,-1 1 0 0 0,1-1 0 0 0,-1 0 0 0 0,0 0 0 0 0,0 1 1 0 0,-1-1-1 0 0,1 0 0 0 0,-1 0 0 0 0,-2 4 0 0 0,-1 1 7 0 0,-1 1-1 0 0,0-1 1 0 0,-14 18-1 0 0,13-20-12 0 0,2-5-8 0 0,4-5-18 0 0,2-3-74 0 0,2-2 27 0 0,0 1 1 0 0,0 0-1 0 0,1 0 1 0 0,-1 0 0 0 0,2 0-1 0 0,-1 1 1 0 0,1-1 0 0 0,8-8-1 0 0,2 0-258 0 0,33-25 0 0 0,-23 21 56 0 0,48-28-1 0 0,-65 43 331 0 0,1 0 1 0 0,-1 0-1 0 0,1 0 1 0 0,0 1-1 0 0,0 0 1 0 0,0 1-1 0 0,0 0 1 0 0,1 1-1 0 0,-1 0 0 0 0,14 0 1 0 0,-18 1-4 0 0,0 1 1 0 0,0 0 0 0 0,0 1-1 0 0,-1-1 1 0 0,1 1-1 0 0,-1 0 1 0 0,1 0-1 0 0,-1 0 1 0 0,0 0 0 0 0,0 1-1 0 0,0 0 1 0 0,0 0-1 0 0,0 0 1 0 0,0 0-1 0 0,-1 1 1 0 0,0-1-1 0 0,1 1 1 0 0,-1 0 0 0 0,-1 0-1 0 0,1 0 1 0 0,-1 0-1 0 0,1 0 1 0 0,-1 1-1 0 0,0-1 1 0 0,-1 1-1 0 0,1 0 1 0 0,-1-1 0 0 0,0 1-1 0 0,0 0 1 0 0,0 0-1 0 0,-1 0 1 0 0,0-1-1 0 0,0 1 1 0 0,0 0 0 0 0,0 0-1 0 0,-1 0 1 0 0,-2 8-1 0 0,-18 55-1140 0 0,21-67 595 0 0,-2 8-3470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3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161 174 11055 0 0,'0'0'852'0'0,"1"2"-369"0"0,8 27 5060 0 0,-8-27-5441 0 0,0-1 1 0 0,0 0 0 0 0,1 0 0 0 0,-1 1 0 0 0,0-1 0 0 0,0 0 0 0 0,1 0 0 0 0,-1 0 0 0 0,1-1 0 0 0,-1 1 0 0 0,1 0 0 0 0,-1 0 0 0 0,1-1 0 0 0,0 1 0 0 0,-1-1-1 0 0,1 0 1 0 0,0 1 0 0 0,-1-1 0 0 0,3 0 0 0 0,2 0-15 0 0,-1 0 0 0 0,1-1 0 0 0,-1 0 0 0 0,1 0 0 0 0,-1 0 0 0 0,1 0 0 0 0,-1-1 0 0 0,0 0 0 0 0,0 0 0 0 0,10-6 1 0 0,4-4-49 0 0,24-18 1 0 0,-38 26-43 0 0,19-14-36 0 0,26-27 0 0 0,-42 37-125 0 0,-1 1 1 0 0,0-1 0 0 0,-1-1 0 0 0,0 1 0 0 0,0-1-1 0 0,9-19 1 0 0,-15 27 138 0 0,0 1 0 0 0,1 0-1 0 0,-1-1 1 0 0,0 1-1 0 0,0-1 1 0 0,0 1 0 0 0,0 0-1 0 0,1-1 1 0 0,-1 1 0 0 0,0-1-1 0 0,0 1 1 0 0,0 0 0 0 0,0-1-1 0 0,0 1 1 0 0,0-1 0 0 0,0 1-1 0 0,0 0 1 0 0,0-1 0 0 0,0 1-1 0 0,0-1 1 0 0,-1 1-1 0 0,1 0 1 0 0,0-1 0 0 0,0 1-1 0 0,0-1 1 0 0,0 1 0 0 0,-1 0-1 0 0,1-1 1 0 0,0 1 0 0 0,0 0-1 0 0,-1-1 1 0 0,1 1 0 0 0,0 0-1 0 0,-1 0 1 0 0,1-1 0 0 0,0 1-1 0 0,-1 0 1 0 0,1 0-1 0 0,0-1 1 0 0,-1 1 0 0 0,1 0-1 0 0,0 0 1 0 0,-1 0 0 0 0,1 0-1 0 0,-1 0 1 0 0,1 0 0 0 0,0-1-1 0 0,-1 1 1 0 0,1 0 0 0 0,-1 0-1 0 0,1 0 1 0 0,-1 0 0 0 0,1 1-1 0 0,-23 2-400 0 0,-1 8 260 0 0,1 0-1 0 0,0 2 0 0 0,-41 30 1 0 0,62-41 157 0 0,-44 31 96 0 0,-60 55 0 0 0,86-68-24 0 0,1 1-1 0 0,0 0 1 0 0,2 1 0 0 0,-28 46-1 0 0,41-60 0 0 0,0-1-1 0 0,0 1 1 0 0,1-1-1 0 0,0 1 1 0 0,1 0-1 0 0,-3 16 0 0 0,4-22-33 0 0,1 0-1 0 0,0 0 0 0 0,0 0 0 0 0,0 0 0 0 0,0 0 1 0 0,0 0-1 0 0,1 0 0 0 0,-1 0 0 0 0,0 0 1 0 0,1 0-1 0 0,0 0 0 0 0,-1 0 0 0 0,1 0 0 0 0,0 0 1 0 0,0 0-1 0 0,0 0 0 0 0,0-1 0 0 0,1 1 0 0 0,-1 0 1 0 0,0-1-1 0 0,1 1 0 0 0,-1-1 0 0 0,1 0 0 0 0,-1 1 1 0 0,1-1-1 0 0,0 0 0 0 0,-1 0 0 0 0,1 0 0 0 0,0 0 1 0 0,0 0-1 0 0,0 0 0 0 0,4 0 0 0 0,0 1 23 0 0,0-1 0 0 0,0 0 0 0 0,1 0 0 0 0,-1-1 0 0 0,0 0 0 0 0,1 0 0 0 0,8-1 0 0 0,48-12 103 0 0,-34 7-156 0 0,55-14-1138 0 0,-56 13-112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5:35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446 145 5527 0 0,'0'0'4518'0'0,"0"2"-4041"0"0,-4 17-101 0 0,2-12 178 0 0,3-13 1100 0 0,11-41-1338 0 0,-9 37-278 0 0,0-1 0 0 0,-1 0 0 0 0,1 0 0 0 0,-2 1-1 0 0,0-1 1 0 0,0-12 0 0 0,-1 22-54 0 0,0 0-1 0 0,0-1 0 0 0,0 1 0 0 0,0 0 1 0 0,-1-1-1 0 0,1 1 0 0 0,0 0 1 0 0,-1 0-1 0 0,1-1 0 0 0,-1 1 1 0 0,1 0-1 0 0,-1 0 0 0 0,1 0 1 0 0,-1-1-1 0 0,0 1 0 0 0,0 0 0 0 0,0 0 1 0 0,1 0-1 0 0,-1 0 0 0 0,0 0 1 0 0,0 1-1 0 0,0-1 0 0 0,0 0 1 0 0,-1 0-1 0 0,1 1 0 0 0,0-1 0 0 0,0 0 1 0 0,0 1-1 0 0,-1-1 0 0 0,1 1 1 0 0,0 0-1 0 0,0-1 0 0 0,-1 1 1 0 0,1 0-1 0 0,0 0 0 0 0,-1 0 0 0 0,1 0 1 0 0,0 0-1 0 0,-1 0 0 0 0,1 0 1 0 0,-3 1-1 0 0,-5 1-87 0 0,0 0 0 0 0,-1 1 0 0 0,1 0 0 0 0,-15 8 0 0 0,17-7 119 0 0,-46 20-62 0 0,-79 52 0 0 0,100-54 370 0 0,1 1 0 0 0,2 1 0 0 0,-42 43 0 0 0,70-66-289 0 0,0 0-1 0 0,0 0 1 0 0,0 1-1 0 0,0-1 1 0 0,0 0-1 0 0,0 0 1 0 0,1 1-1 0 0,-1-1 1 0 0,0 0-1 0 0,1 1 1 0 0,-1-1-1 0 0,1 1 1 0 0,-1-1-1 0 0,1 1 1 0 0,-1-1-1 0 0,1 1 1 0 0,0-1-1 0 0,0 1 1 0 0,0 0-1 0 0,0-1 1 0 0,0 1-1 0 0,0-1 1 0 0,1 1-1 0 0,-1-1 0 0 0,0 1 1 0 0,1-1-1 0 0,-1 1 1 0 0,1-1-1 0 0,0 1 1 0 0,-1-1-1 0 0,1 0 1 0 0,0 1-1 0 0,0-1 1 0 0,0 0-1 0 0,0 0 1 0 0,0 1-1 0 0,0-1 1 0 0,0 0-1 0 0,0 0 1 0 0,0 0-1 0 0,1 0 1 0 0,1 1-1 0 0,14 7 234 0 0,1 0-1 0 0,0-1 0 0 0,0-1 1 0 0,0-1-1 0 0,26 5 0 0 0,14 6 46 0 0,-43-12-247 0 0,27 4 0 0 0,-24-7-121 0 0,-15-4 39 0 0,-2 2 16 0 0,1 0 1 0 0,-1 0-1 0 0,0 0 1 0 0,0 0-1 0 0,1 0 0 0 0,-1-1 1 0 0,0 1-1 0 0,0-1 1 0 0,0 1-1 0 0,1-1 0 0 0,-1 1 1 0 0,0-1-1 0 0,0 1 1 0 0,0-1-1 0 0,0 0 0 0 0,0 0 1 0 0,0 0-1 0 0,0 1 1 0 0,0-1-1 0 0,-1 0 0 0 0,1 0 1 0 0,1-2-1 0 0,0-1 0 0 0,7-6-17 0 0,-1 0 0 0 0,8-15-1 0 0,-8 12 12 0 0,0 1 0 0 0,1 1-1 0 0,16-18 1 0 0,-25 29 5 0 0,0 0-1 0 0,1 0 1 0 0,-1 0 0 0 0,0 0-1 0 0,1 1 1 0 0,-1-1-1 0 0,0 0 1 0 0,1 0-1 0 0,-1 0 1 0 0,0 0 0 0 0,1 0-1 0 0,-1 1 1 0 0,0-1-1 0 0,1 0 1 0 0,-1 0-1 0 0,0 1 1 0 0,0-1 0 0 0,1 0-1 0 0,-1 0 1 0 0,0 1-1 0 0,0-1 1 0 0,0 0-1 0 0,1 1 1 0 0,-1-1 0 0 0,0 0-1 0 0,0 1 1 0 0,6 9 23 0 0,-3-3 57 0 0,0 2 1 0 0,0-1-1 0 0,-1 0 0 0 0,2 15 0 0 0,4 15 47 0 0,-7-35-77 0 0,3 3-25 0 0,-4-5-23 0 0,1 0 0 0 0,-1-1 0 0 0,1 1 0 0 0,0 0 0 0 0,0 0 0 0 0,-1-1 0 0 0,1 1 0 0 0,0-1 0 0 0,0 1 0 0 0,0-1 0 0 0,0 1 0 0 0,0-1 0 0 0,0 1 0 0 0,-1-1 0 0 0,1 0 0 0 0,0 1 0 0 0,0-1 0 0 0,0 0 0 0 0,0 0 0 0 0,0 0 0 0 0,0 0 1 0 0,2 0-1 0 0,-1 0-40 0 0,0 0 0 0 0,0 0 0 0 0,1-1 0 0 0,-1 1 1 0 0,0-1-1 0 0,0 1 0 0 0,0-1 0 0 0,3-2 1 0 0,7-5-215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3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32 8287 0 0,'140'-29'1675'0'0,"-137"28"-1587"0"0,-2 1 17 0 0,0 0-1 0 0,-1 0 1 0 0,1-1 0 0 0,0 1 0 0 0,0 0-1 0 0,-1 0 1 0 0,1 0 0 0 0,0 0 0 0 0,0 0-1 0 0,0 0 1 0 0,-1 0 0 0 0,1 0-1 0 0,0 0 1 0 0,0 0 0 0 0,-1 0 0 0 0,1 1-1 0 0,0-1 1 0 0,0 0 0 0 0,-1 0-1 0 0,2 1 1 0 0,-2 0-13 0 0,0-1 1 0 0,0 0-1 0 0,0 1 0 0 0,0-1 1 0 0,0 1-1 0 0,0-1 0 0 0,1 1 1 0 0,-1-1-1 0 0,-1 1 0 0 0,1-1 0 0 0,0 0 1 0 0,0 1-1 0 0,0-1 0 0 0,0 1 1 0 0,0-1-1 0 0,0 1 0 0 0,0-1 1 0 0,-1 0-1 0 0,1 1 0 0 0,0-1 0 0 0,0 1 1 0 0,0-1-1 0 0,-1 0 0 0 0,1 1 1 0 0,-3 3 150 0 0,0-1 0 0 0,0 0 0 0 0,0 1 0 0 0,0-1 0 0 0,0-1 0 0 0,-5 4 0 0 0,-19 9-17 0 0,-1-2 0 0 0,1-2 0 0 0,-47 14 0 0 0,-5 2-13 0 0,-16 8-213 0 0,14-5 0 0 0,-99 50 0 0 0,139-59 0 0 0,15-8 0 0 0,0 2 0 0 0,-40 28 0 0 0,66-43 0 0 0,0 0 0 0 0,0 0 0 0 0,-1 0 0 0 0,1 0 0 0 0,0 0 0 0 0,0 0 0 0 0,0 0 0 0 0,0 0 0 0 0,-1 1 0 0 0,1-1 0 0 0,0 0 0 0 0,0 0 0 0 0,0 0 0 0 0,0 0 0 0 0,-1 0 0 0 0,1 1 0 0 0,0-1 0 0 0,0 0 0 0 0,0 0 0 0 0,0 0 0 0 0,0 0 0 0 0,0 1 0 0 0,0-1 0 0 0,0 0 0 0 0,0 0 0 0 0,0 0 0 0 0,0 1 0 0 0,-1-1 0 0 0,1 0 0 0 0,0 0 0 0 0,0 1 0 0 0,0-1 0 0 0,0 0 0 0 0,1 0 0 0 0,-1 0 0 0 0,0 1 0 0 0,0-1 0 0 0,2 2 0 0 0,1 0 0 0 0,-1 0 0 0 0,1-1 0 0 0,0 1 0 0 0,0-1 0 0 0,0 1 0 0 0,0-1 0 0 0,0 0 0 0 0,0 0 0 0 0,0 0 0 0 0,6 0 0 0 0,1 1 0 0 0,0-1 0 0 0,18 1 0 0 0,134-3 0 0 0,-130 2 0 0 0,10 1 0 0 0,46 7 0 0 0,-28-1 0 0 0,-43-7 0 0 0,0 1 0 0 0,0 0 0 0 0,0 2 0 0 0,-1 0 0 0 0,1 1 0 0 0,27 12 0 0 0,-42-16 0 0 0,0 0-1 0 0,0 0 1 0 0,0 0-1 0 0,0 1 1 0 0,0-1-1 0 0,-1 1 1 0 0,1-1-1 0 0,0 1 1 0 0,-1 0-1 0 0,1-1 1 0 0,-1 1 0 0 0,1 0-1 0 0,-1 0 1 0 0,0 0-1 0 0,0 0 1 0 0,0 0-1 0 0,0 1 1 0 0,1 1-1 0 0,-2 0 1 0 0,1-1-1 0 0,-1 0 0 0 0,0 0 0 0 0,0 0 1 0 0,0 0-1 0 0,-1 0 0 0 0,1 0 1 0 0,-1 0-1 0 0,1 0 0 0 0,-1 0 1 0 0,0 0-1 0 0,-2 4 0 0 0,-1 2 12 0 0,-2 0 1 0 0,1 0-1 0 0,-1 0 0 0 0,0 0 0 0 0,-1-1 1 0 0,0 0-1 0 0,-8 7 0 0 0,-16 13 88 0 0,-1-2-1 0 0,0-1 1 0 0,-2-1-1 0 0,-1-2 0 0 0,-50 23 1 0 0,62-34 57 0 0,0-1-1 0 0,-1 0 1 0 0,0-2 0 0 0,-38 7 0 0 0,6-6 121 0 0,-61 0 1 0 0,94-8-599 0 0,0-2 1 0 0,1 0-1 0 0,-1-2 0 0 0,0-1 0 0 0,-33-9 0 0 0,51 12 306 0 0,-14-8-126 0 0,19 9 47 0 0,0-1 0 0 0,1 0 0 0 0,-1 1-1 0 0,0-1 1 0 0,0 0 0 0 0,0 0 0 0 0,1 1-1 0 0,-1-1 1 0 0,0 1 0 0 0,1-1 0 0 0,-1 0 0 0 0,1 1-1 0 0,-1-1 1 0 0,1 1 0 0 0,-1-1 0 0 0,1 1-1 0 0,0-2 1 0 0,16-12-919 0 0,7-1-10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00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21 201 10047 0 0,'1'-2'463'0'0,"8"-21"145"0"0,-1 0 4635 0 0,-10 26-5022 0 0,-4 11-115 0 0,0 1 0 0 0,0-1 0 0 0,2 1 0 0 0,0 1 0 0 0,0-1 0 0 0,2 0 0 0 0,0 1-1 0 0,0-1 1 0 0,2 1 0 0 0,0 0 0 0 0,0-1 0 0 0,4 21 0 0 0,3-7-66 0 0,-5-24-26 0 0,8 21 37 0 0,-7-22-38 0 0,-1-1-4 0 0,-1 1 0 0 0,2-1 0 0 0,-1 0 0 0 0,0 0 0 0 0,1 0 0 0 0,-1 0 0 0 0,7 4 0 0 0,-3-2 9 0 0,-2-2 62 0 0,16 9 19 0 0,-18-11-100 0 0,6 2 71 0 0,4-1 6 0 0,-11-2-67 0 0,0 0-1 0 0,0 0 0 0 0,0 0 1 0 0,0 0-1 0 0,1-1 0 0 0,-1 1 1 0 0,0-1-1 0 0,0 1 0 0 0,0-1 1 0 0,2 0-1 0 0,3-3 14 0 0,-1-1-1 0 0,1 1 1 0 0,-1-1 0 0 0,0 0-1 0 0,-1-1 1 0 0,1 1-1 0 0,-1-1 1 0 0,0 0 0 0 0,0 0-1 0 0,3-9 1 0 0,3 0-13 0 0,-1-1-1 0 0,13-14 1 0 0,-3 11-9 0 0,-10 12-13 0 0,-7 6 25 0 0,0 1 0 0 0,0-1 0 0 0,0 1 1 0 0,0-1-1 0 0,0 1 0 0 0,0 0 0 0 0,1 0 0 0 0,-1-1 1 0 0,0 2-1 0 0,0-1 0 0 0,0 0 0 0 0,0 0 0 0 0,1 1 1 0 0,-1-1-1 0 0,0 1 0 0 0,0 0 0 0 0,0-1 0 0 0,0 1 1 0 0,0 0-1 0 0,2 1 0 0 0,21 13 36 0 0,-18-6 8 0 0,-4-2-43 0 0,1-3-13 0 0,-1 0 0 0 0,-1 1 0 0 0,1 0 0 0 0,0-1 0 0 0,-1 1 0 0 0,0 0 0 0 0,3 9 0 0 0,0 4 0 0 0,10 13 64 0 0,-7-18-64 0 0,6 5 0 0 0,-9-15 0 0 0,0 0 0 0 0,14 12-2 0 0,-14-13 3 0 0,0-1 11 0 0,-1 0-5 0 0,0 1 0 0 0,1-1 1 0 0,-1 0-1 0 0,0 0 0 0 0,1 0 1 0 0,-1-1-1 0 0,1 0 0 0 0,-1 0 0 0 0,1 0 1 0 0,6-1-1 0 0,3-1 134 0 0,27-9 0 0 0,-26 6 126 0 0,-13 5-52 0 0,1-1-194 0 0,0 0 1 0 0,0 0-1 0 0,-1 0 1 0 0,1 0-1 0 0,-1-1 1 0 0,1 1-1 0 0,-1-1 1 0 0,1 0-1 0 0,2-2 1 0 0,-2 2-13 0 0,0-1 1 0 0,0 0 0 0 0,0 1 0 0 0,-1-1-1 0 0,1 0 1 0 0,-1 0 0 0 0,1-1 0 0 0,-1 1 0 0 0,2-4-1 0 0,4-6 30 0 0,35-48 106 0 0,44-83 0 0 0,-58 88-367 0 0,27-47-900 0 0,-49 93 967 0 0,0 0 0 0 0,0 0 1 0 0,1 1-1 0 0,0 0 0 0 0,1 0 0 0 0,0 1 0 0 0,12-9 1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0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 1839 0 0,'-1'0'4284'0'0,"-4"4"-3347"0"0,0-1-1 0 0,0 1 1 0 0,1 0 0 0 0,-1 0-1 0 0,1 0 1 0 0,0 1-1 0 0,-4 6 1 0 0,3-3-657 0 0,0 0 0 0 0,0 0 0 0 0,1 1-1 0 0,0 0 1 0 0,0 0 0 0 0,1 0 0 0 0,-2 10 0 0 0,3-7-228 0 0,0 0 1 0 0,1 0-1 0 0,-1 12 0 0 0,-1 11-46 0 0,-2-13 47 0 0,-2 0-1 0 0,-1 0 1 0 0,0 0-1 0 0,-18 29 1 0 0,6-10 76 0 0,-7 15 144 0 0,-44 63-1 0 0,-46 46 512 0 0,74-109-519 0 0,-84 122 274 0 0,142-201-622 0 0,0 1 1 0 0,1 0-1 0 0,1 1 0 0 0,1 1 0 0 0,1 1 0 0 0,34-28 0 0 0,-9 11-74 0 0,-24 19 140 0 0,0 0 0 0 0,1 2 1 0 0,32-18-1 0 0,-51 32 45 0 0,-1 0 0 0 0,1 0 1 0 0,0 0-1 0 0,-1 0 0 0 0,1 1 0 0 0,0-1 0 0 0,-1 1 0 0 0,1-1 0 0 0,0 1 0 0 0,0 0 0 0 0,-1 0 1 0 0,1 0-1 0 0,0 0 0 0 0,0 0 0 0 0,-1 0 0 0 0,1 0 0 0 0,0 0 0 0 0,0 1 0 0 0,-1-1 0 0 0,1 1 1 0 0,0-1-1 0 0,0 1 0 0 0,-1 0 0 0 0,1 0 0 0 0,-1-1 0 0 0,1 1 0 0 0,-1 0 0 0 0,1 0 0 0 0,-1 1 1 0 0,0-1-1 0 0,1 0 0 0 0,-1 0 0 0 0,0 1 0 0 0,0-1 0 0 0,0 1 0 0 0,0-1 0 0 0,1 3 1 0 0,1 1 3 0 0,-1 0 1 0 0,0 1-1 0 0,0-1 1 0 0,-1 1-1 0 0,1-1 1 0 0,-1 1 0 0 0,0-1-1 0 0,-1 1 1 0 0,1 0-1 0 0,-2 9 1 0 0,0-6-25 0 0,-1 1-1 0 0,-1-1 1 0 0,0-1 0 0 0,0 1-1 0 0,0 0 1 0 0,-1-1 0 0 0,-1 0-1 0 0,1 0 1 0 0,-8 10 0 0 0,-10 19-586 0 0,21-35 130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0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16 7831 0 0,'21'-16'5315'0'0,"-27"26"-4998"0"0,-35 58 863 0 0,25-45-792 0 0,1 1 0 0 0,-11 28 0 0 0,18-34-165 0 0,1 1 0 0 0,-7 29 0 0 0,12-39-135 0 0,1-1 0 0 0,0 1-1 0 0,0-1 1 0 0,1 1 0 0 0,0-1 0 0 0,0 1-1 0 0,1-1 1 0 0,3 13 0 0 0,-4-20-58 0 0,1 0 0 0 0,-1 0 0 0 0,1-1 0 0 0,0 1 0 0 0,-1 0 0 0 0,1 0 0 0 0,-1-1 0 0 0,1 1 0 0 0,0 0 0 0 0,0-1 0 0 0,0 1 0 0 0,-1 0 0 0 0,1-1 0 0 0,0 1 0 0 0,0-1 0 0 0,0 0 0 0 0,0 1 0 0 0,0-1 0 0 0,0 0 1 0 0,0 1-1 0 0,1-1 0 0 0,21 3 434 0 0,-16-4-345 0 0,1 0 0 0 0,-1-1-1 0 0,0 0 1 0 0,0 0 0 0 0,1 0 0 0 0,10-6-1 0 0,40-25 144 0 0,-28 15-203 0 0,-21 13-55 0 0,88-54-39 0 0,-85 50-31 0 0,-1 1 0 0 0,0-2 0 0 0,0 1 0 0 0,-1-2 1 0 0,16-20-1 0 0,-23 27 14 0 0,0 0 0 0 0,0 0 0 0 0,-1-1 0 0 0,0 1 0 0 0,0 0 0 0 0,0-1 0 0 0,-1 0 0 0 0,1 1 0 0 0,-1-1 0 0 0,0 0 0 0 0,-1 0 0 0 0,1 0 0 0 0,-1 0 0 0 0,0-5 0 0 0,0 7 21 0 0,-1 1 1 0 0,0-1-1 0 0,1 0 1 0 0,-1 0-1 0 0,0 1 1 0 0,0-1-1 0 0,-1 1 1 0 0,1-1-1 0 0,0 1 1 0 0,-1-1-1 0 0,0 1 0 0 0,1 0 1 0 0,-1 0-1 0 0,0-1 1 0 0,0 1-1 0 0,0 1 1 0 0,0-1-1 0 0,-1 0 1 0 0,1 0-1 0 0,0 1 1 0 0,-1 0-1 0 0,1-1 1 0 0,-1 1-1 0 0,0 0 1 0 0,-4-1-1 0 0,-13-3-157 0 0,1 2 1 0 0,-1 0-1 0 0,0 1 0 0 0,0 1 0 0 0,1 1 0 0 0,-32 3 1 0 0,-33 11-511 0 0,66-10 62 0 0,17-4 247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0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10479 0 0,'0'0'6790'0'0,"-1"0"-6400"0"0,-19 10-301 0 0,1 0-1 0 0,1 2 1 0 0,0 0-1 0 0,0 0 0 0 0,1 2 1 0 0,1 0-1 0 0,0 1 1 0 0,-16 21-1 0 0,25-29-90 0 0,1 1-1 0 0,0 0 0 0 0,0 1 1 0 0,1-1-1 0 0,0 1 1 0 0,1 0-1 0 0,0 1 1 0 0,-4 14-1 0 0,7-20 1 0 0,0 0 0 0 0,0 0 0 0 0,1 0 0 0 0,-1 0 0 0 0,1 0 0 0 0,0 0 0 0 0,1 0 0 0 0,-1 0 0 0 0,1 0 0 0 0,-1-1 1 0 0,1 1-1 0 0,0 0 0 0 0,0 0 0 0 0,1 0 0 0 0,-1-1 0 0 0,1 1 0 0 0,0-1 0 0 0,0 1 0 0 0,0-1 0 0 0,1 0 0 0 0,-1 0 0 0 0,1 0 0 0 0,-1 0 0 0 0,6 4 0 0 0,2 1 4 0 0,1-1 1 0 0,-1-1-1 0 0,1 0 0 0 0,0 0 0 0 0,1-1 0 0 0,13 4 0 0 0,31 15 271 0 0,-54-23-248 0 0,-1 0-1 0 0,1-1 0 0 0,-1 1 1 0 0,0 0-1 0 0,1 0 0 0 0,-1 0 1 0 0,0 0-1 0 0,0 0 0 0 0,0 0 1 0 0,0 0-1 0 0,0 1 0 0 0,0-1 1 0 0,0 0-1 0 0,0 1 0 0 0,0-1 1 0 0,-1 0-1 0 0,1 1 0 0 0,0-1 1 0 0,-1 1-1 0 0,1 1 1 0 0,-1-1-11 0 0,0-1 1 0 0,0 1 0 0 0,0-1 0 0 0,-1 1 0 0 0,1-1-1 0 0,0 1 1 0 0,-1-1 0 0 0,1 0 0 0 0,-1 1 0 0 0,0-1 0 0 0,1 1-1 0 0,-1-1 1 0 0,0 0 0 0 0,0 0 0 0 0,0 1 0 0 0,0-1-1 0 0,0 0 1 0 0,0 0 0 0 0,0 0 0 0 0,0 0 0 0 0,-3 2 0 0 0,-4 2 65 0 0,0 0 1 0 0,0 0 0 0 0,-1-1 0 0 0,0 0 0 0 0,0 0 0 0 0,0-1-1 0 0,-18 4 1 0 0,-69 7 131 0 0,78-12-258 0 0,1-1 0 0 0,-33-3-1 0 0,42 1-669 0 0,0 0 0 0 0,0-1 0 0 0,0 0-1 0 0,-15-5 1 0 0,11-1-3549 0 0,1-2-1094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0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48 179 12031 0 0,'9'-3'237'0'0,"-1"1"0"0"0,1 0 0 0 0,0 0 0 0 0,0 0-1 0 0,17 1 1 0 0,46 4 1358 0 0,-38 0-75 0 0,59-1-1 0 0,-81-3-1323 0 0,1 0-1 0 0,0-1 1 0 0,0-1-1 0 0,-1 0 1 0 0,1 0-1 0 0,-1-1 0 0 0,21-10 1 0 0,-30 12-188 0 0,1 0 0 0 0,-1 0 1 0 0,0 0-1 0 0,0 0 0 0 0,0-1 1 0 0,0 1-1 0 0,-1-1 0 0 0,1 0 0 0 0,-1 0 1 0 0,1 0-1 0 0,-1 0 0 0 0,0 0 1 0 0,0 0-1 0 0,0-1 0 0 0,1-5 0 0 0,-2 7-46 0 0,0 0-1 0 0,-1-1 1 0 0,0 1 0 0 0,1-1-1 0 0,-1 1 1 0 0,0 0-1 0 0,0-1 1 0 0,-1 1-1 0 0,1-1 1 0 0,0 1-1 0 0,-1 0 1 0 0,1-1-1 0 0,-1 1 1 0 0,0 0-1 0 0,0-1 1 0 0,0 1-1 0 0,0 0 1 0 0,0 0-1 0 0,-1 0 1 0 0,1 0-1 0 0,0 0 1 0 0,-1 0-1 0 0,0 0 1 0 0,1 1-1 0 0,-4-3 1 0 0,1 0-102 0 0,-1 0-1 0 0,-1 0 1 0 0,1 1 0 0 0,0 0-1 0 0,-1 0 1 0 0,0 0 0 0 0,1 1-1 0 0,-1 0 1 0 0,0 0 0 0 0,0 0-1 0 0,0 1 1 0 0,-1 0 0 0 0,1 0-1 0 0,0 1 1 0 0,0-1 0 0 0,-1 1-1 0 0,1 1 1 0 0,-11 1 0 0 0,4 0 45 0 0,-1 1 0 0 0,0 1 0 0 0,0 0-1 0 0,1 1 1 0 0,0 1 0 0 0,0 0 0 0 0,-14 9 0 0 0,-77 54 76 0 0,89-57 40 0 0,0 0 0 0 0,1 1 0 0 0,1 1 0 0 0,-18 22 0 0 0,28-33 22 0 0,0 1 0 0 0,0 1 1 0 0,0-1-1 0 0,1 0 1 0 0,0 1-1 0 0,0-1 1 0 0,0 1-1 0 0,0 0 0 0 0,1-1 1 0 0,-1 1-1 0 0,1 0 1 0 0,1 0-1 0 0,-1 0 1 0 0,1 0-1 0 0,-1 0 0 0 0,1 0 1 0 0,1 0-1 0 0,-1 0 1 0 0,1 0-1 0 0,0 0 0 0 0,0 0 1 0 0,0-1-1 0 0,1 1 1 0 0,0 0-1 0 0,0-1 1 0 0,0 1-1 0 0,0-1 0 0 0,1 1 1 0 0,-1-1-1 0 0,1 0 1 0 0,0 0-1 0 0,1 0 1 0 0,-1-1-1 0 0,1 1 0 0 0,-1-1 1 0 0,6 4-1 0 0,2 1 103 0 0,1 0 0 0 0,0-1 1 0 0,0-1-1 0 0,1 0 0 0 0,0 0 0 0 0,0-1 0 0 0,0-1 0 0 0,1 0 0 0 0,19 3 0 0 0,-18-5-312 0 0,0-1 0 0 0,0 0 0 0 0,22-2-1 0 0,-26 0-785 0 0,1-1 0 0 0,-1 0 0 0 0,0 0-1 0 0,20-8 1 0 0,-3-3-4667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02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433 112 9215 0 0,'9'-13'626'0'0,"1"1"0"0"0,1 1 0 0 0,0 0 0 0 0,1 0 0 0 0,0 1 0 0 0,0 1 0 0 0,19-11 0 0 0,-26 17-166 0 0,0 1-1 0 0,0-1 0 0 0,0 1 1 0 0,0 0-1 0 0,7-1 0 0 0,-12 3-420 0 0,1 1 0 0 0,-1-1 0 0 0,1 0 0 0 0,-1 0 0 0 0,1 0 0 0 0,-1 0 0 0 0,1 0 0 0 0,-1 1 0 0 0,0-1 0 0 0,1 0 0 0 0,-1 0 0 0 0,1 1 0 0 0,-1-1 0 0 0,0 0-1 0 0,1 1 1 0 0,-1-1 0 0 0,0 0 0 0 0,1 1 0 0 0,-1-1 0 0 0,0 0 0 0 0,1 1 0 0 0,-1-1 0 0 0,0 1 0 0 0,0-1 0 0 0,0 1 0 0 0,1-1 0 0 0,-1 1 0 0 0,0 0 0 0 0,3 13 161 0 0,-2-8-152 0 0,-1 0 0 0 0,-1 0 0 0 0,1 0 1 0 0,-1 0-1 0 0,0 0 0 0 0,-3 9 0 0 0,-15 36 154 0 0,13-34-139 0 0,-302 633 681 0 0,171-435-725 0 0,35-61-232 0 0,90-131-1227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02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249 142 919 0 0,'-14'1'1073'0'0,"0"1"-1"0"0,-25 7 1 0 0,38-9-690 0 0,0 0 0 0 0,0 1 0 0 0,1-1 0 0 0,-1 0 0 0 0,0 1 0 0 0,1-1 0 0 0,-1 0 1 0 0,0 1-1 0 0,1-1 0 0 0,-1 1 0 0 0,0-1 0 0 0,1 1 0 0 0,-1-1 0 0 0,1 1 0 0 0,-1 0 0 0 0,0 0 0 0 0,1-1-196 0 0,0 1-1 0 0,0-1 0 0 0,0 0 1 0 0,0 1-1 0 0,0-1 0 0 0,0 0 1 0 0,1 0-1 0 0,-1 1 1 0 0,0-1-1 0 0,0 0 0 0 0,0 0 1 0 0,0 1-1 0 0,0-1 0 0 0,0 0 1 0 0,1 1 744 0 0,0-1-744 0 0,-1 1-1 0 0,0-1 0 0 0,0 0 1 0 0,1 0-1 0 0,-1 0 0 0 0,0 0 1 0 0,0 1-1 0 0,1-1 0 0 0,28 9 3120 0 0,-26-9-3970 0 0,5 2 759 0 0,1-1 0 0 0,-1 0 0 0 0,0-1-1 0 0,1 0 1 0 0,-1 0 0 0 0,1-1 0 0 0,10-2 0 0 0,6-3 185 0 0,25-8 1 0 0,41-21 336 0 0,-80 30-587 0 0,0 0-1 0 0,-1-1 0 0 0,0-1 1 0 0,0 0-1 0 0,17-15 1 0 0,-26 21-58 0 0,1-1 0 0 0,-1 1 0 0 0,0 0 0 0 0,0-1 0 0 0,0 1 1 0 0,0 0-1 0 0,0-1 0 0 0,0 1 0 0 0,0-1 0 0 0,0 0 1 0 0,-1 1-1 0 0,1-1 0 0 0,0 0 0 0 0,-1 1 0 0 0,0-1 0 0 0,1 0 1 0 0,-1 1-1 0 0,0-1 0 0 0,0 0 0 0 0,0 0 0 0 0,0 1 1 0 0,0-1-1 0 0,0 0 0 0 0,-1 0 0 0 0,1 1 0 0 0,-1-1 1 0 0,1 0-1 0 0,-1 1 0 0 0,0-3 0 0 0,0 2-40 0 0,-1 1 1 0 0,1-1-1 0 0,0 1 0 0 0,0 0 1 0 0,-1-1-1 0 0,1 1 0 0 0,-1 0 0 0 0,1 0 1 0 0,-1 0-1 0 0,0 0 0 0 0,0 0 1 0 0,1 0-1 0 0,-1 0 0 0 0,0 0 1 0 0,0 1-1 0 0,0-1 0 0 0,0 1 0 0 0,1-1 1 0 0,-1 1-1 0 0,0 0 0 0 0,0 0 1 0 0,0 0-1 0 0,0 0 0 0 0,0 0 1 0 0,-4 1-1 0 0,-7 3-226 0 0,0 0 1 0 0,0 0-1 0 0,1 2 1 0 0,-1 0-1 0 0,1 0 0 0 0,-20 15 1 0 0,16-12 111 0 0,-34 24 29 0 0,-80 66 0 0 0,100-73 427 0 0,2 2-1 0 0,0 1 1 0 0,-36 51 0 0 0,58-72-166 0 0,0 1-1 0 0,1 0 1 0 0,0 0 0 0 0,1 0 0 0 0,-6 15-1 0 0,10-23-88 0 0,-1 1 0 0 0,1 0-1 0 0,-1-1 1 0 0,1 1-1 0 0,0 0 1 0 0,-1 0-1 0 0,1 0 1 0 0,0-1-1 0 0,0 1 1 0 0,0 0-1 0 0,1 0 1 0 0,-1 0-1 0 0,0-1 1 0 0,1 1-1 0 0,-1 0 1 0 0,1-1 0 0 0,-1 1-1 0 0,1 0 1 0 0,0-1-1 0 0,0 1 1 0 0,0 0-1 0 0,0-1 1 0 0,0 1-1 0 0,0-1 1 0 0,0 0-1 0 0,0 1 1 0 0,0-1-1 0 0,1 0 1 0 0,-1 0-1 0 0,1 0 1 0 0,-1 0 0 0 0,1 0-1 0 0,-1 0 1 0 0,1 0-1 0 0,-1 0 1 0 0,1-1-1 0 0,0 1 1 0 0,3 0-1 0 0,6 1-64 0 0,-1 0 1 0 0,1-1-1 0 0,0-1 0 0 0,-1 0 1 0 0,1 0-1 0 0,0-1 0 0 0,-1 0 0 0 0,1-1 1 0 0,11-4-1 0 0,22-2-785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03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1 269 4607 0 0,'0'0'354'0'0,"-1"3"71"0"0,2 13 12923 0 0,11-29-12579 0 0,-8 9-613 0 0,50-68-156 0 0,34-39-147 0 0,-78 100 134 0 0,1 1 0 0 0,1 0 0 0 0,-1 0 0 0 0,2 1-1 0 0,-1 1 1 0 0,1 0 0 0 0,18-8 0 0 0,-30 15 30 0 0,1 0 0 0 0,0 0 0 0 0,0 1 0 0 0,0-1 0 0 0,0 1-1 0 0,0-1 1 0 0,0 1 0 0 0,0 0 0 0 0,0 0 0 0 0,0 0 0 0 0,0 0 0 0 0,1 0 0 0 0,-1 0 0 0 0,0 0-1 0 0,0 1 1 0 0,0-1 0 0 0,0 1 0 0 0,0 0 0 0 0,-1-1 0 0 0,1 1 0 0 0,0 0 0 0 0,0 0-1 0 0,0 0 1 0 0,-1 0 0 0 0,1 1 0 0 0,0-1 0 0 0,-1 0 0 0 0,1 1 0 0 0,-1-1 0 0 0,0 1-1 0 0,1-1 1 0 0,0 3 0 0 0,4 5 147 0 0,0 1 0 0 0,-1 0 0 0 0,0 0 0 0 0,6 19 0 0 0,-4-10-57 0 0,-1-3 18 0 0,-1-1-1 0 0,0 1 1 0 0,-1 0-1 0 0,3 22 1 0 0,-4 15-2261 0 0,-3-49-29 0 0,1 5-4209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0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905 115 9215 0 0,'2'-3'289'0'0,"-1"1"-1"0"0,1-1 0 0 0,-1 0 0 0 0,1 1 1 0 0,-1-1-1 0 0,0 0 0 0 0,0 0 0 0 0,0 0 1 0 0,0 0-1 0 0,-1 0 0 0 0,1 0 0 0 0,-1 0 1 0 0,0 0-1 0 0,0-1 0 0 0,0 1 0 0 0,0 0 1 0 0,0 0-1 0 0,-1 0 0 0 0,1 0 0 0 0,-1 0 1 0 0,0 0-1 0 0,0 0 0 0 0,0 0 0 0 0,0 0 1 0 0,-1 0-1 0 0,1 1 0 0 0,-1-1 0 0 0,0 0 1 0 0,0 1-1 0 0,0 0 0 0 0,0-1 0 0 0,0 1 1 0 0,-3-3-1 0 0,2 3-232 0 0,1 0 1 0 0,-1 1-1 0 0,1-1 1 0 0,-1 1-1 0 0,0-1 1 0 0,0 1-1 0 0,0 0 0 0 0,0 0 1 0 0,0 0-1 0 0,0 1 1 0 0,0-1-1 0 0,0 1 0 0 0,-5-1 1 0 0,-2 2-62 0 0,0 0-1 0 0,0 1 1 0 0,0-1 0 0 0,0 2 0 0 0,0 0 0 0 0,1 0-1 0 0,-18 8 1 0 0,9-1-68 0 0,1-1 1 0 0,-32 25-1 0 0,43-30 71 0 0,-18 14 0 0 0,0 2 0 0 0,1 0 1 0 0,1 1-1 0 0,-21 27 0 0 0,43-48 17 0 0,-1 0 0 0 0,1 1-1 0 0,-1-1 1 0 0,1 1 0 0 0,0-1-1 0 0,-1 1 1 0 0,1-1 0 0 0,0 1 0 0 0,-1-1-1 0 0,1 1 1 0 0,0-1 0 0 0,0 1-1 0 0,-1 0 1 0 0,1-1 0 0 0,0 1 0 0 0,0-1-1 0 0,0 1 1 0 0,0 0 0 0 0,0-1-1 0 0,0 1 1 0 0,0-1 0 0 0,0 1 0 0 0,0 0-1 0 0,0-1 1 0 0,0 1 0 0 0,0-1-1 0 0,1 1 1 0 0,-1 0 0 0 0,0 0 0 0 0,1-1-3 0 0,0 1 0 0 0,0 0 0 0 0,0-1 0 0 0,0 1 0 0 0,0-1 0 0 0,0 0 0 0 0,0 1 1 0 0,0-1-1 0 0,0 0 0 0 0,0 0 0 0 0,0 1 0 0 0,0-1 0 0 0,0 0 0 0 0,0 0 0 0 0,1 0 1 0 0,8-1 49 0 0,0 0 1 0 0,16-3-1 0 0,-25 3-45 0 0,17-3-113 0 0,0 0 0 0 0,-1-2-1 0 0,0 0 1 0 0,-1-1 0 0 0,1-1 0 0 0,-1 0 0 0 0,0-1-1 0 0,-1-1 1 0 0,0-1 0 0 0,24-22 0 0 0,-38 32-231 0 0,-2 1-487 0 0,-1 1 794 0 0,1 0-1 0 0,-1 0 1 0 0,1-1 0 0 0,-1 1-1 0 0,1 0 1 0 0,0 0 0 0 0,-1 0-1 0 0,1 1 1 0 0,-2 1 0 0 0,1-1-4 0 0,-21 22 7 0 0,2 0 1 0 0,1 1 0 0 0,1 1 0 0 0,1 1-1 0 0,-19 39 1 0 0,14-20-76 0 0,2 1 0 0 0,3 1 0 0 0,1 1 0 0 0,3 0 0 0 0,1 1 0 0 0,-9 87 0 0 0,16-82 335 0 0,-4 0-1 0 0,-1 0 0 0 0,-3-2 0 0 0,-3 1 1 0 0,-1-2-1 0 0,-27 51 0 0 0,8-33 338 0 0,-3-2 0 0 0,-3-2-1 0 0,-84 100 1 0 0,119-157-485 0 0,0-1 1 0 0,0 0-1 0 0,-13 10 1 0 0,18-16-84 0 0,1 0-1 0 0,-1-1 1 0 0,0 1 0 0 0,0 0-1 0 0,0-1 1 0 0,0 1 0 0 0,-1-1 0 0 0,1 0-1 0 0,0 0 1 0 0,0 0 0 0 0,-1-1-1 0 0,1 1 1 0 0,-1-1 0 0 0,1 0-1 0 0,-6 0 1 0 0,7 0-12 0 0,1-1 0 0 0,-1 0 0 0 0,0 1 0 0 0,1-1 0 0 0,-1 0-1 0 0,1 0 1 0 0,-1 0 0 0 0,1 0 0 0 0,-1 0 0 0 0,1 0 0 0 0,0 0 0 0 0,0 0-1 0 0,-1 0 1 0 0,1-1 0 0 0,0 1 0 0 0,0-1 0 0 0,0 1 0 0 0,0 0 0 0 0,1-1 0 0 0,-1 0-1 0 0,0 1 1 0 0,1-1 0 0 0,-1-2 0 0 0,-1-3-198 0 0,0 1 1 0 0,1-1-1 0 0,0 0 1 0 0,-1-11 0 0 0,3 3-921 0 0,0 0 0 0 0,4-24 0 0 0,3-6-5346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0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0 5063 0 0,'0'2'4904'0'0,"-1"7"-4513"0"0,-1 0-1 0 0,0 0 1 0 0,0-1-1 0 0,-1 1 0 0 0,-1-1 1 0 0,1 1-1 0 0,-7 10 1 0 0,0 1 5 0 0,-118 242 2649 0 0,52-109-2000 0 0,-270 483 33 0 0,314-582-1503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35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511 182 10135 0 0,'2'-1'464'0'0,"17"-9"125"0"0,0-1-1 0 0,-1-1 1 0 0,-1 0 0 0 0,0-1-1 0 0,0-1 1 0 0,15-18-1 0 0,-31 31-496 0 0,1 0-1 0 0,-1 0 1 0 0,1-1 0 0 0,-1 1-1 0 0,0-1 1 0 0,0 1-1 0 0,0-1 1 0 0,1 0 0 0 0,-2 1-1 0 0,1-1 1 0 0,0 0-1 0 0,0 0 1 0 0,-1 0-1 0 0,1 0 1 0 0,0 1 0 0 0,-1-1-1 0 0,0 0 1 0 0,0 0-1 0 0,1 0 1 0 0,-1 0 0 0 0,0 0-1 0 0,-1 0 1 0 0,1 0-1 0 0,0 0 1 0 0,0 0-1 0 0,-1 0 1 0 0,1 0 0 0 0,-2-2-1 0 0,2 3-91 0 0,-1 0 0 0 0,0-1 0 0 0,0 1 0 0 0,1 0 0 0 0,-1-1 0 0 0,0 1 0 0 0,0 0 0 0 0,0 0 0 0 0,0 0 0 0 0,0 0 0 0 0,0 0 0 0 0,-1 0 0 0 0,1 0 0 0 0,0 1 0 0 0,0-1 0 0 0,-1 0 0 0 0,-1 0 0 0 0,0 0 0 0 0,0 0 0 0 0,0 0 0 0 0,-1 1 0 0 0,1-1 0 0 0,0 1 0 0 0,-1-1 0 0 0,-4 2 0 0 0,-3 0 0 0 0,1 0 0 0 0,-1 1 0 0 0,-18 5 0 0 0,5 1 0 0 0,-1 1 0 0 0,1 1 0 0 0,1 1 0 0 0,-1 1 0 0 0,2 1 0 0 0,-35 27 0 0 0,4 5 0 0 0,1 2 0 0 0,3 2 0 0 0,2 2 0 0 0,-58 83 0 0 0,98-124 236 0 0,0 0-1 0 0,1 1 0 0 0,0 0 1 0 0,1 0-1 0 0,0 1 0 0 0,1-1 1 0 0,-4 20-1 0 0,7-20-86 0 0,7-2-133 0 0,4-5-16 0 0,-5-4 0 0 0,1-1 0 0 0,-1 0 0 0 0,0 0 0 0 0,0 0 0 0 0,0 0 0 0 0,0-1 0 0 0,7-3 0 0 0,10-3 72 0 0,25-8 463 0 0,-1-3 1 0 0,51-28-1 0 0,-61 28-1050 0 0,-7 4-482 0 0,1-3 1 0 0,49-39 0 0 0,-67 49 846 0 0,-8 7 135 0 0,-6 6 10 0 0,-6 8 9 0 0,7-12-4 0 0,-11 14 0 0 0,-15 15 0 0 0,-9 12 0 0 0,23-26-190 0 0,-18 16 0 0 0,-6 9-360 0 0,28-29-666 0 0,5-4-2534 0 0,4-7-1218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0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82 9215 0 0,'-5'0'223'0'0,"1"1"0"0"0,-1 0 0 0 0,0 0 0 0 0,0 0 0 0 0,1 1 0 0 0,-1-1 0 0 0,1 1 0 0 0,-1 0 0 0 0,1 1 0 0 0,-5 2 0 0 0,3-1 1084 0 0,1 0-1 0 0,-1 0 1 0 0,-7 8 1344 0 0,15-11-2381 0 0,0 1-197 0 0,0 0 0 0 0,1-1 1 0 0,-1 1-1 0 0,1-1 0 0 0,-1 0 0 0 0,1 1 1 0 0,0-1-1 0 0,0 0 0 0 0,-1-1 1 0 0,1 1-1 0 0,0 0 0 0 0,0-1 1 0 0,0 0-1 0 0,4 1 0 0 0,8-1 237 0 0,24-3-1 0 0,-16 1-106 0 0,43-5 204 0 0,83-19 0 0 0,-63 9-316 0 0,120-30 77 0 0,-121 20-6289 0 0,-54 15-486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0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0 11975 0 0,'-16'25'1168'0'0,"-27"52"-1"0"0,14-22 316 0 0,-211 439 2311 0 0,189-380-3688 0 0,35-79-81 0 0,-2-1 1 0 0,-1-1-1 0 0,-1 0 1 0 0,-36 41 0 0 0,54-70-17 0 0,-11 8 110 0 0,12-11 83 0 0,2-6-126 0 0,0 1-1 0 0,0-1 1 0 0,1 0-1 0 0,-1 1 1 0 0,1 0-1 0 0,0-1 1 0 0,0 1-1 0 0,1 0 1 0 0,-1 0 0 0 0,6-6-1 0 0,0-1 13 0 0,12-19-170 0 0,2 1 1 0 0,2 0-1 0 0,0 2 0 0 0,2 0 1 0 0,1 2-1 0 0,0 1 0 0 0,46-29 1 0 0,-68 50 60 0 0,-1 0 0 0 0,1 1 0 0 0,0-1 0 0 0,0 1 0 0 0,0 1 1 0 0,0-1-1 0 0,5 0 0 0 0,1 2 78 0 0,-10 0-25 0 0,0 1 0 0 0,-1-1 0 0 0,1 1 1 0 0,0-1-1 0 0,0 1 0 0 0,0 0 0 0 0,-1-1 0 0 0,1 1 0 0 0,0 0 0 0 0,0 0 0 0 0,-1-1 0 0 0,1 1 0 0 0,-1 0 0 0 0,1 0 1 0 0,-1 0-1 0 0,1 0 0 0 0,-1 0 0 0 0,0 0 0 0 0,1 0 0 0 0,-1 0 0 0 0,0 0 0 0 0,0 0 0 0 0,1 2 0 0 0,-1 25 449 0 0,0-26-436 0 0,-14 102 935 0 0,9-74-900 0 0,-4 62 0 0 0,7-47-2673 0 0,2-44 1534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0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 12695 0 0,'0'0'4010'0'0,"-1"1"-3113"0"0,-41 34 1761 0 0,21-18-2387 0 0,-122 98-760 0 0,122-95 46 0 0,20-19 295 0 0,1 0-52 0 0,-1-1 165 0 0,1 1 0 0 0,0-1-1 0 0,0 1 1 0 0,-1 0 0 0 0,1-1 0 0 0,0 1 0 0 0,0 0 0 0 0,0-1 0 0 0,0 1 0 0 0,-1 0 0 0 0,1-1-1 0 0,0 1 1 0 0,0 0 0 0 0,5 5-128 0 0,-2-3 78 0 0,-1 0-1 0 0,0 1 1 0 0,0-1 0 0 0,0 0 0 0 0,3 6 0 0 0,2 6 93 0 0,5 21 0 0 0,-8-24 65 0 0,0-1-1 0 0,1 1 0 0 0,0-1 1 0 0,7 12-1 0 0,-3-10 45 0 0,0 0 1 0 0,1-1-1 0 0,1 0 0 0 0,0-1 0 0 0,0 0 0 0 0,1 0 0 0 0,25 16 1 0 0,-33-24-12 0 0,-1-1 1 0 0,0 1 0 0 0,0-1 0 0 0,0 1 0 0 0,-1 0 0 0 0,1 0 0 0 0,0 1 0 0 0,-1-1-1 0 0,0 0 1 0 0,0 1 0 0 0,0-1 0 0 0,0 1 0 0 0,-1 0 0 0 0,1-1 0 0 0,-1 1 0 0 0,0 0 0 0 0,0 0-1 0 0,-1 0 1 0 0,1 0 0 0 0,-1 0 0 0 0,1 0 0 0 0,-1 0 0 0 0,-1 0 0 0 0,1 0 0 0 0,0 0-1 0 0,-1 0 1 0 0,-1 4 0 0 0,0 0-82 0 0,0 0 1 0 0,-1-1-1 0 0,0 1 0 0 0,0-1 1 0 0,0 0-1 0 0,-1 0 0 0 0,0 0 0 0 0,-1-1 1 0 0,1 1-1 0 0,-1-1 0 0 0,-1 0 1 0 0,1 0-1 0 0,-7 5 0 0 0,3-5-13 0 0,0 0 0 0 0,0-1 0 0 0,-1 0 0 0 0,1 0 0 0 0,-1-1 0 0 0,0-1 1 0 0,-1 1-1 0 0,1-2 0 0 0,-12 3 0 0 0,7-3-109 0 0,-1 0 0 0 0,1-1 0 0 0,0-1 1 0 0,-1 0-1 0 0,-26-4 0 0 0,17-2-1608 0 0,2-2-5702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1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43 114 3223 0 0,'0'0'4520'0'0,"0"2"-3162"0"0,-3 15-146 0 0,3-15-799 0 0,-1 0-24 0 0,-9 113 2070 0 0,9-73-2137 0 0,-3 37 335 0 0,-12 108 385 0 0,9-70-886 0 0,7-117-155 0 0,0 0 0 0 0,0 0 1 0 0,0 0-1 0 0,0 0 0 0 0,0-1 0 0 0,0 1 0 0 0,1 0 0 0 0,-1 0 0 0 0,0 0 0 0 0,0 0 1 0 0,0 0-1 0 0,0 0 0 0 0,0 0 0 0 0,1 0 0 0 0,-1 0 0 0 0,0 0 0 0 0,0 0 0 0 0,0 0 1 0 0,0 0-1 0 0,1 0 0 0 0,-1 0 0 0 0,0 0 0 0 0,0 0 0 0 0,0 0 0 0 0,0 0 0 0 0,1 0 0 0 0,-1 0 1 0 0,0 0-1 0 0,0 0 0 0 0,0 0 0 0 0,0 0 0 0 0,0 0 0 0 0,1 0 0 0 0,-1 0 0 0 0,0 0 1 0 0,0 0-1 0 0,0 1 0 0 0,0-1 0 0 0,0 0 0 0 0,0 0 0 0 0,1 0 0 0 0,-1 0 0 0 0,0 0 0 0 0,0 0 1 0 0,0 1-1 0 0,0-1 0 0 0,0 0 0 0 0,0 0 0 0 0,0 0 0 0 0,0 0 0 0 0,0 1 0 0 0,0-1 1 0 0,0 0-1 0 0,0 0 0 0 0,0 0 0 0 0,0 0 0 0 0,0 1 0 0 0,0-1 0 0 0,0 0 0 0 0,0 0 0 0 0,8-10 23 0 0,-8 10-22 0 0,44-82 346 0 0,6-8 186 0 0,-27 56-417 0 0,1 2 1 0 0,46-47-1 0 0,66-50 203 0 0,-114 109-312 0 0,34-29 28 0 0,2 3 0 0 0,102-62 0 0 0,-158 107-142 0 0,-8 14-782 0 0,-1 3 455 0 0,-9 17-4334 0 0,6-13-115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1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47 5983 0 0,'21'-22'505'0'0,"1"-2"5725"0"0,-25 26-6125 0 0,0 0-1 0 0,0 0 1 0 0,0 0 0 0 0,-1 0-1 0 0,-5 2 1 0 0,-5 3-44 0 0,-224 146 25 0 0,82-44 804 0 0,149-104-708 0 0,1-1 1 0 0,0 1-1 0 0,1 0 0 0 0,-1 1 0 0 0,1-1 0 0 0,0 1 0 0 0,-7 12 1 0 0,11-17 43 0 0,8 8 162 0 0,-4-6-338 0 0,1-1 0 0 0,-1 1 0 0 0,1-1 0 0 0,0 1 0 0 0,0-1 0 0 0,0 0 0 0 0,0-1 0 0 0,1 1 0 0 0,-1-1 0 0 0,0 1 0 0 0,1-2 0 0 0,-1 1 0 0 0,1 0 0 0 0,-1-1 0 0 0,1 0 0 0 0,0 0 0 0 0,8-1 0 0 0,7-1 54 0 0,0-2 0 0 0,34-9 0 0 0,-32 6-68 0 0,-13 6-122 0 0,-1-2-1 0 0,0 1 1 0 0,0-2-1 0 0,0 1 1 0 0,0-1-1 0 0,-1 0 1 0 0,1 0 0 0 0,-1-1-1 0 0,0 0 1 0 0,0 0-1 0 0,-1-1 1 0 0,0 0-1 0 0,0 0 1 0 0,0 0-1 0 0,-1-1 1 0 0,1 0-1 0 0,-2 0 1 0 0,1 0-1 0 0,-1 0 1 0 0,0-1 0 0 0,0 0-1 0 0,-1 0 1 0 0,0 0-1 0 0,-1 0 1 0 0,2-10-1 0 0,2-2 99 0 0,-3 13 1 0 0,-1 0 0 0 0,0 0 0 0 0,1-7 0 0 0,-3 12 435 0 0,-4 24-292 0 0,-9 20-79 0 0,9-29-48 0 0,-6 26 0 0 0,9-35-37 0 0,0 0 0 0 0,1 0-1 0 0,0 0 1 0 0,0 0-1 0 0,0 0 1 0 0,0 0 0 0 0,1 0-1 0 0,0 0 1 0 0,-1 0-1 0 0,4 7 1 0 0,-4-11-60 0 0,0 1 1 0 0,0-1-1 0 0,1 1 0 0 0,-1-1 0 0 0,0 1 1 0 0,0-1-1 0 0,1 1 0 0 0,-1-1 1 0 0,0 1-1 0 0,1-1 0 0 0,-1 0 0 0 0,1 1 1 0 0,-1-1-1 0 0,0 1 0 0 0,1-1 1 0 0,-1 0-1 0 0,1 0 0 0 0,-1 1 0 0 0,1-1 1 0 0,-1 0-1 0 0,1 0 0 0 0,0 1 1 0 0,8 2-1439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13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1 385 1375 0 0,'0'1'66'0'0,"2"4"-123"0"0,0 0 0 0 0,-1 0 1 0 0,0 0-1 0 0,0 0 0 0 0,0 0 1 0 0,0 6-1 0 0,2 9 16075 0 0,2-40-14889 0 0,1-22-767 0 0,8-45-149 0 0,-11 75-214 0 0,1 1 0 0 0,0-1 0 0 0,0 1 0 0 0,1 0-1 0 0,9-14 1 0 0,-3 8-9 0 0,1 0 1 0 0,1 1-1 0 0,0 0 0 0 0,1 1 0 0 0,1 1 0 0 0,0 0 1 0 0,1 1-1 0 0,0 1 0 0 0,1 0 0 0 0,1 2 0 0 0,0 0 1 0 0,0 0-1 0 0,1 2 0 0 0,0 0 0 0 0,0 1 0 0 0,32-6 1 0 0,-46 12-23 0 0,1 0 0 0 0,0 0 1 0 0,0 1-1 0 0,0-1 0 0 0,0 2 1 0 0,0-1-1 0 0,7 2 1 0 0,-10-2-214 0 0,1 1 1 0 0,-1 0 0 0 0,0 0 0 0 0,-1 0 0 0 0,1 0-1 0 0,0 1 1 0 0,0-1 0 0 0,0 1 0 0 0,-1 0 0 0 0,1 0-1 0 0,-1 0 1 0 0,1 0 0 0 0,-1 0 0 0 0,4 5 0 0 0,1 4-1082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1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194 111 1839 0 0,'-2'-8'14980'0'0,"2"39"-13280"0"0,4-6-1254 0 0,2-1-1 0 0,0 0 0 0 0,2 0 1 0 0,0 0-1 0 0,19 35 0 0 0,-24-53-667 0 0,0 1-1 0 0,1-1 0 0 0,0 0 1 0 0,0 0-1 0 0,0 0 1 0 0,1-1-1 0 0,0 0 0 0 0,0 0 1 0 0,7 6-1 0 0,-9-9 99 0 0,-1-1 0 0 0,1 1 0 0 0,-1-1 0 0 0,1 1 0 0 0,0-1 0 0 0,-1 0 0 0 0,1 0 0 0 0,0 0 0 0 0,0 0-1 0 0,0-1 1 0 0,0 1 0 0 0,0-1 0 0 0,0 0 0 0 0,0 0 0 0 0,0 0 0 0 0,0 0 0 0 0,0 0 0 0 0,0-1 0 0 0,0 1 0 0 0,0-1 0 0 0,0 0-1 0 0,-1 0 1 0 0,1 0 0 0 0,3-2 0 0 0,3-2-492 0 0,-1 0 0 0 0,0-1 0 0 0,0 0 0 0 0,0 0 0 0 0,-1 0 0 0 0,0-1 0 0 0,-1-1 0 0 0,1 1 0 0 0,6-12 0 0 0,-5 7 23 0 0,-1 0 1 0 0,0-1-1 0 0,-1 1 1 0 0,0-1-1 0 0,7-27 0 0 0,-11 29 810 0 0,-1 0-1 0 0,0 0 0 0 0,-1 0 1 0 0,0 0-1 0 0,-1 1 0 0 0,0-1 0 0 0,0 0 1 0 0,-4-13-1 0 0,-3-27 1008 0 0,8 32-959 0 0,-1-6 2764 0 0,-2 34 1601 0 0,-14 40-3836 0 0,-28 56 0 0 0,8-19-241 0 0,-121 260 848 0 0,82-186-1338 0 0,-20 36-216 0 0,54-114-1171 0 0,28-53 593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1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35 919 0 0,'1'-15'80'0'0,"0"14"447"0"0,-1 0 1 0 0,1-1-1 0 0,0 1 0 0 0,-1 0 0 0 0,1 0 0 0 0,0-1 0 0 0,0 1 0 0 0,0 0 0 0 0,0 0 0 0 0,0 0 0 0 0,0 0 0 0 0,5-4 5408 0 0,-6 8-5665 0 0,0 9-186 0 0,-1 0 0 0 0,-1 0 0 0 0,-1 0 0 0 0,1 0 0 0 0,-6 12 0 0 0,-25 61 299 0 0,27-70-286 0 0,-100 198 524 0 0,-17-9-565 0 0,103-172-15 0 0,-11 19-42 0 0,-82 125 16 0 0,83-135 43 0 0,-2 0 1 0 0,-38 38 0 0 0,14-20-38 0 0,55-77 86 0 0,3 2-99 0 0,1 0 1 0 0,0 0-1 0 0,1 0 1 0 0,1 0 0 0 0,1 1-1 0 0,0 0 1 0 0,1 0-1 0 0,0 1 1 0 0,14-20 0 0 0,-2 7-83 0 0,1 1 1 0 0,2 1 0 0 0,39-36 0 0 0,-45 47 59 0 0,1 1-1 0 0,0 1 1 0 0,1 1-1 0 0,1 0 1 0 0,0 2-1 0 0,0 0 1 0 0,0 1 0 0 0,1 1-1 0 0,0 0 1 0 0,26-3-1 0 0,-41 8 36 0 0,0 1-1 0 0,0 1 0 0 0,0-1 1 0 0,0 1-1 0 0,0 0 0 0 0,0 0 1 0 0,1 0-1 0 0,-1 1 1 0 0,0 0-1 0 0,0 0 0 0 0,0 0 1 0 0,0 1-1 0 0,0 0 0 0 0,-1-1 1 0 0,1 2-1 0 0,0-1 1 0 0,-1 0-1 0 0,1 1 0 0 0,-1 0 1 0 0,0 0-1 0 0,0 0 0 0 0,0 1 1 0 0,-1 0-1 0 0,1-1 1 0 0,-1 1-1 0 0,0 0 0 0 0,0 0 1 0 0,0 1-1 0 0,0-1 0 0 0,-1 1 1 0 0,0-1-1 0 0,0 1 0 0 0,0 0 1 0 0,0 0-1 0 0,1 6 1 0 0,-2-4 15 0 0,-1-1-1 0 0,0 1 1 0 0,0 0 0 0 0,0-1 0 0 0,0 1 0 0 0,-1 0 0 0 0,0-1 0 0 0,-1 1 0 0 0,0-1 0 0 0,0 1 0 0 0,0-1 0 0 0,0 0 0 0 0,-1 0 0 0 0,0 0-1 0 0,-1 0 1 0 0,1 0 0 0 0,-8 8 0 0 0,-25 30 411 0 0,-2-1 0 0 0,-2-3 0 0 0,-48 40 0 0 0,76-70-432 0 0,-1-1-1 0 0,0 0 0 0 0,-1 0 1 0 0,1-2-1 0 0,-2 1 1 0 0,1-2-1 0 0,-1 0 0 0 0,0-1 1 0 0,-27 6-1 0 0,38-10-14 0 0,0-1 0 0 0,0 1-1 0 0,0-1 1 0 0,1-1 0 0 0,-1 1 0 0 0,0 0-1 0 0,0-1 1 0 0,0 0 0 0 0,1 0 0 0 0,-1 0-1 0 0,0 0 1 0 0,1-1 0 0 0,-1 1 0 0 0,-4-4-1 0 0,6 4-44 0 0,0 0-1 0 0,1-1 1 0 0,-1 1-1 0 0,1-1 1 0 0,-1 1-1 0 0,1-1 1 0 0,-1 0-1 0 0,1 1 1 0 0,0-1-1 0 0,0 0 1 0 0,0 0-1 0 0,0 0 1 0 0,0 0 0 0 0,0 0-1 0 0,1 0 1 0 0,-1 0-1 0 0,1 0 1 0 0,-1 0-1 0 0,1-1 1 0 0,0 1-1 0 0,0 0 1 0 0,0 0-1 0 0,0 0 1 0 0,0 0-1 0 0,0-1 1 0 0,1-2-1 0 0,5-13-894 0 0,2-1-40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1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22 5983 0 0,'0'0'804'0'0,"1"1"154"0"0,26 28 2934 0 0,-13-13-2113 0 0,17 15-1 0 0,-25-27-1457 0 0,-1 1 0 0 0,1-1 1 0 0,-1 0-1 0 0,1-1 0 0 0,1 0 0 0 0,-1 1 0 0 0,9 2 0 0 0,-2-3-38 0 0,0 0 0 0 0,0-1 0 0 0,0 0 0 0 0,1-1 0 0 0,-1-1 0 0 0,0 0 0 0 0,0-1 0 0 0,0 0 0 0 0,1-1 0 0 0,13-4 0 0 0,-1 0-102 0 0,-1-2 0 0 0,0-1 0 0 0,-1-2 0 0 0,26-13 0 0 0,-34 15-275 0 0,-2 0 1 0 0,1-1 0 0 0,-1-1-1 0 0,15-14 1 0 0,-27 23-212 0 0,-4 2-433 0 0,-1-2 635 0 0,0 1-1 0 0,0-1 1 0 0,-1 1-1 0 0,1 1 1 0 0,0-1-1 0 0,-1 0 1 0 0,1 1-1 0 0,0-1 1 0 0,-1 1-1 0 0,1 0 1 0 0,-8 1-1 0 0,-40 8-611 0 0,38-6 534 0 0,-17 5-58 0 0,0 1 0 0 0,0 1 0 0 0,1 2 0 0 0,1 1 0 0 0,0 1 0 0 0,-39 27 0 0 0,30-15 494 0 0,2 1 0 0 0,1 2-1 0 0,-59 65 1 0 0,83-83 253 0 0,1 0 0 0 0,-8 13 1 0 0,15-21-550 0 0,0 0 1 0 0,0 0-1 0 0,1 1 1 0 0,0-1 0 0 0,-1 0-1 0 0,1 0 1 0 0,0 1 0 0 0,0-1-1 0 0,1 1 1 0 0,-1-1-1 0 0,1 1 1 0 0,0-1 0 0 0,0 1-1 0 0,0 4 1 0 0,1-6 31 0 0,-1 0-1 0 0,1-1 1 0 0,0 1 0 0 0,0 0 0 0 0,0-1-1 0 0,0 1 1 0 0,0-1 0 0 0,0 1 0 0 0,1-1-1 0 0,-1 1 1 0 0,0-1 0 0 0,1 0 0 0 0,-1 0 0 0 0,1 1-1 0 0,-1-1 1 0 0,1 0 0 0 0,0 0 0 0 0,-1-1-1 0 0,1 1 1 0 0,0 0 0 0 0,2 0 0 0 0,3 2 109 0 0,1-1 1 0 0,0 0-1 0 0,12 1 1 0 0,11-1 68 0 0,54-3 1 0 0,-3 0-431 0 0,-42-1-1010 0 0,-22 1-3068 0 0,-1 1-1279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1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4 5527 0 0,'0'0'423'0'0,"1"0"-278"0"0,5-3 2149 0 0,-5 3-2005 0 0,-1 1 0 0 0,0-1 0 0 0,0 1 0 0 0,0-1 0 0 0,1 1 0 0 0,-1 0 0 0 0,0-1 0 0 0,0 1 0 0 0,0-1 1 0 0,0 1-1 0 0,0-1 0 0 0,0 1 0 0 0,0-1 0 0 0,0 1 0 0 0,0 0 0 0 0,0-1 0 0 0,0 1 0 0 0,0-1 0 0 0,0 1 0 0 0,-1 0 0 0 0,-2 13 1292 0 0,3-14-1579 0 0,-9 21 401 0 0,-1-1 0 0 0,0 1 1 0 0,-1-2-1 0 0,-22 30 0 0 0,4-6-67 0 0,-45 78 441 0 0,-22 35-118 0 0,48-85-400 0 0,-84 131-1 0 0,18 9-262 0 0,51-56-3114 0 0,55-138 1724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35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119 254 10135 0 0,'0'0'231'0'0,"0"0"29"0"0,0 2 19 0 0,0 1-201 0 0,0 0 1 0 0,0 0-1 0 0,0 0 1 0 0,0 0 0 0 0,-1 0-1 0 0,0 0 1 0 0,1 0-1 0 0,-1-1 1 0 0,0 1-1 0 0,-1 0 1 0 0,1 0 0 0 0,0-1-1 0 0,-1 1 1 0 0,1 0-1 0 0,-1-1 1 0 0,0 0-1 0 0,0 1 1 0 0,0-1 0 0 0,0 0-1 0 0,0 0 1 0 0,-1 0-1 0 0,1 0 1 0 0,0-1-1 0 0,-1 1 1 0 0,0 0 0 0 0,1-1-1 0 0,-1 0 1 0 0,-5 2-1 0 0,5-2 69 0 0,0-1-1 0 0,1 0 0 0 0,-1 1 0 0 0,0-1 1 0 0,0 0-1 0 0,1-1 0 0 0,-1 1 1 0 0,0 0-1 0 0,1-1 0 0 0,-1 0 0 0 0,0 1 1 0 0,1-1-1 0 0,-1 0 0 0 0,1 0 1 0 0,-1-1-1 0 0,1 1 0 0 0,0 0 0 0 0,-1-1 1 0 0,1 1-1 0 0,0-1 0 0 0,0 0 1 0 0,0 0-1 0 0,0 0 0 0 0,0 0 0 0 0,1 0 1 0 0,-1 0-1 0 0,-2-5 0 0 0,4 6 366 0 0,5-23 955 0 0,-3 19-1454 0 0,1 0 0 0 0,-1 0 0 0 0,1 0 0 0 0,0 0 0 0 0,0 0 0 0 0,0 0 0 0 0,1 1 0 0 0,0 0 0 0 0,0-1-1 0 0,0 1 1 0 0,0 1 0 0 0,1-1 0 0 0,5-3 0 0 0,9-5-27 0 0,40-18-1 0 0,-43 22 28 0 0,-4 3-13 0 0,0 1 0 0 0,0 0 0 0 0,1 1 0 0 0,-1 1 0 0 0,1 0 0 0 0,-1 0 0 0 0,1 1 0 0 0,0 1 0 0 0,0 0 0 0 0,-1 0 0 0 0,1 2 0 0 0,0-1 0 0 0,-1 2 0 0 0,15 4 0 0 0,-24-6 0 0 0,0 0 0 0 0,1 0 0 0 0,-2 0 0 0 0,1 1 0 0 0,0-1 0 0 0,0 1 0 0 0,0-1 0 0 0,-1 1 0 0 0,4 3 0 0 0,-5-4 0 0 0,-1 0 0 0 0,1-1 0 0 0,0 1 0 0 0,-1 0 0 0 0,1 0 0 0 0,-1 0 0 0 0,1 0 0 0 0,-1 0 0 0 0,0 0 0 0 0,1 0 0 0 0,-1 1 0 0 0,0-1 0 0 0,0 0 0 0 0,1 0 0 0 0,-1 0 0 0 0,0 0 0 0 0,0 0 0 0 0,0 0 0 0 0,0 0 0 0 0,-1 1 0 0 0,1-1 0 0 0,0 0 0 0 0,0 0 0 0 0,-1 0 0 0 0,1 0 0 0 0,-1 0 0 0 0,1 0 0 0 0,-1 0 0 0 0,0 1 0 0 0,-3 6 0 0 0,-1 0 0 0 0,0-1 0 0 0,-1 1 0 0 0,1-1 0 0 0,-2 0 0 0 0,1-1 0 0 0,0 1 0 0 0,-1-1 0 0 0,0-1 0 0 0,-1 1 0 0 0,-12 6 0 0 0,12-7 0 0 0,30-27 0 0 0,16-17 0 0 0,26-9 0 0 0,2 3 0 0 0,116-61 0 0 0,-174 102 0 0 0,0 1 0 0 0,0-1 0 0 0,1 1 0 0 0,-1 1 0 0 0,1 0 0 0 0,-1 0 0 0 0,1 1 0 0 0,0 0 0 0 0,13 0 0 0 0,-19 1 0 0 0,0 0 0 0 0,0 0 0 0 0,0 0 0 0 0,0 1 0 0 0,0 0 0 0 0,0-1 0 0 0,-1 1 0 0 0,1 0 0 0 0,0 1 0 0 0,0-1 0 0 0,0 0 0 0 0,-1 1 0 0 0,1-1 0 0 0,-1 1 0 0 0,1 0 0 0 0,-1 0 0 0 0,0 0 0 0 0,1 0 0 0 0,-1 0 0 0 0,0 1 0 0 0,-1-1 0 0 0,1 1 0 0 0,0-1 0 0 0,-1 1 0 0 0,1-1 0 0 0,-1 1 0 0 0,0 0 0 0 0,0 0 0 0 0,0 0 0 0 0,1 5 0 0 0,0 1 2 0 0,-1 0-1 0 0,-1 1 1 0 0,0-1 0 0 0,0 0-1 0 0,0 0 1 0 0,-1 0-1 0 0,-1 0 1 0 0,0 0-1 0 0,0 0 1 0 0,0 0 0 0 0,-1 0-1 0 0,-1-1 1 0 0,1 1-1 0 0,-9 12 1 0 0,3-5-44 0 0,-1-2 0 0 0,-1 1 0 0 0,0-1 0 0 0,-1-1 1 0 0,-1 0-1 0 0,-21 17 0 0 0,33-29-463 0 0,-4 3 303 0 0,3-2-4432 0 0,2-2 2588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16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7 177 13447 0 0,'-5'2'992'0'0,"5"-2"-948"0"0,0 0 0 0 0,0 0-1 0 0,0 0 1 0 0,0 0 0 0 0,0 0 0 0 0,0 0 0 0 0,0 0 0 0 0,0 0 0 0 0,0 0 0 0 0,0 0-1 0 0,0 0 1 0 0,0 1 0 0 0,0-1 0 0 0,0 0 0 0 0,0 0 0 0 0,0 0 0 0 0,0 0 0 0 0,0 0 0 0 0,0 0-1 0 0,0 0 1 0 0,0 0 0 0 0,0 0 0 0 0,-1 1 526 0 0,1-1-526 0 0,0 0 0 0 0,0 0 0 0 0,0 0 0 0 0,0 0 0 0 0,0 0 0 0 0,0 0 0 0 0,0 0 0 0 0,0 0-1 0 0,0 0 1 0 0,0 0 0 0 0,0 0 0 0 0,0 0 0 0 0,0 0 0 0 0,0 0 0 0 0,-1 0 0 0 0,10 2 258 0 0,-1-1 0 0 0,1-1 0 0 0,0 0 0 0 0,-1 0 0 0 0,1 0 0 0 0,11-3 0 0 0,55-13 778 0 0,-39 7-624 0 0,186-48 1201 0 0,-90 22-1246 0 0,-50 11-214 0 0,13-3 44 0 0,-77 23-461 0 0,0 1 1 0 0,0 0 0 0 0,24 0-1 0 0,-17 5-834 0 0,-5 3-60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16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102 174 6447 0 0,'1'2'7986'0'0,"1"1"-7663"0"0,-1 1 0 0 0,0 0 0 0 0,1-1 0 0 0,-1 1 0 0 0,-1 0 0 0 0,1 0 0 0 0,0 0 0 0 0,-1 0 0 0 0,0 0 0 0 0,0-1 0 0 0,0 1 0 0 0,-1 0 0 0 0,-1 7 0 0 0,-2 7-237 0 0,-11 30 0 0 0,7-27 378 0 0,-30 71 20 0 0,24-64-433 0 0,-14 48 1 0 0,27-74 1 0 0,16-8 261 0 0,-1-2-94 0 0,-1 0 1 0 0,0-1-1 0 0,21-18 1 0 0,33-38 235 0 0,-46 44-337 0 0,35-41-82 0 0,-34 36-22 0 0,0 2 0 0 0,43-36 0 0 0,-63 59-73 0 0,0 23-188 0 0,-1 8 209 0 0,-4-4 37 0 0,-9 31 0 0 0,6-34 0 0 0,-4 45 0 0 0,9-65 1 0 0,1 0 1 0 0,0-1-1 0 0,1 1 0 0 0,-1-1 0 0 0,0 1 0 0 0,1-1 0 0 0,-1 1 1 0 0,2 3-1 0 0,5 7 80 0 0,-2-11-68 0 0,-3-1 0 0 0,3 2 30 0 0,-1 0 1 0 0,1-1-1 0 0,0 0 1 0 0,0 0-1 0 0,-1 0 1 0 0,1 0 0 0 0,1-1-1 0 0,-1 0 1 0 0,0 0-1 0 0,0 0 1 0 0,6 0-1 0 0,7-1 210 0 0,34-3 0 0 0,-35 1-215 0 0,-3 1 55 0 0,-1-1 0 0 0,1 0 0 0 0,-1-1 0 0 0,1 0 0 0 0,14-7 0 0 0,-22 8-41 0 0,0-1 1 0 0,0 0 0 0 0,-1 0-1 0 0,1-1 1 0 0,-1 0-1 0 0,0 0 1 0 0,0 0-1 0 0,0-1 1 0 0,-1 1-1 0 0,1-1 1 0 0,-1 0-1 0 0,-1 0 1 0 0,5-6-1 0 0,59-124 379 0 0,-45 85-1096 0 0,34-54 1 0 0,-41 84-966 0 0,0 0 0 0 0,29-28 1 0 0,-37 41 911 0 0,15-15-1462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17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80 6911 0 0,'0'0'2288'0'0,"1"2"-536"0"0,0 1-1442 0 0,1 0-1 0 0,0-1 1 0 0,0 1-1 0 0,0-1 0 0 0,0 0 1 0 0,0 1-1 0 0,0-1 1 0 0,1 0-1 0 0,-1 0 1 0 0,0 0-1 0 0,1-1 0 0 0,0 1 1 0 0,0-1-1 0 0,-1 1 1 0 0,1-1-1 0 0,0 0 0 0 0,0 0 1 0 0,0 0-1 0 0,0 0 1 0 0,0-1-1 0 0,4 1 1 0 0,9 1 452 0 0,0-1 0 0 0,30-2 0 0 0,-43 1-597 0 0,19 0 166 0 0,0-2-1 0 0,0 0 1 0 0,30-8 0 0 0,-46 8-270 0 0,0 0 1 0 0,0 0 0 0 0,0 0 0 0 0,0-1 0 0 0,0 0-1 0 0,-1 0 1 0 0,1 0 0 0 0,-1-1 0 0 0,0 0 0 0 0,0 0-1 0 0,0 0 1 0 0,-1-1 0 0 0,1 1 0 0 0,-1-1 0 0 0,0 0-1 0 0,4-8 1 0 0,-7 11-72 0 0,0 1-1 0 0,0 0 1 0 0,-1 0 0 0 0,1-1-1 0 0,-1 1 1 0 0,1 0-1 0 0,-1-1 1 0 0,0 1-1 0 0,0-1 1 0 0,1 1 0 0 0,-1 0-1 0 0,0-1 1 0 0,0-1-1 0 0,0 2-6 0 0,-1 0-1 0 0,1 1 0 0 0,0-1 0 0 0,0 0 0 0 0,-1 0 1 0 0,1 1-1 0 0,0-1 0 0 0,-1 0 0 0 0,1 1 0 0 0,-1-1 1 0 0,1 0-1 0 0,-1 1 0 0 0,1-1 0 0 0,-1 1 0 0 0,1-1 1 0 0,-1 1-1 0 0,0-1 0 0 0,0 0 0 0 0,-1 0-26 0 0,0 0 0 0 0,0 1 0 0 0,-1-1 0 0 0,1 0 0 0 0,0 1 0 0 0,0-1 0 0 0,-1 1 0 0 0,1 0 0 0 0,0 0 0 0 0,0 0 0 0 0,-1 0 0 0 0,1 0 0 0 0,0 0 0 0 0,-5 1 0 0 0,-17 6-145 0 0,1 0-1 0 0,-1 2 1 0 0,1 0-1 0 0,1 2 1 0 0,0 0-1 0 0,-35 25 1 0 0,29-16 206 0 0,1 2 0 0 0,1 1 0 0 0,1 1 0 0 0,-27 33 0 0 0,42-45 91 0 0,0 2-1 0 0,-17 27 1 0 0,25-37-59 0 0,0-1 0 0 0,1 1 0 0 0,-1 0-1 0 0,1-1 1 0 0,-1 1 0 0 0,1 0 0 0 0,0 0-1 0 0,0 0 1 0 0,1 0 0 0 0,-1 0 0 0 0,1 0 0 0 0,0 1-1 0 0,0-1 1 0 0,1 0 0 0 0,-1 0 0 0 0,1 0-1 0 0,1 6 1 0 0,0-7-87 0 0,-1 0 1 0 0,1 0-1 0 0,0-1 0 0 0,0 1 0 0 0,0-1 0 0 0,0 1 1 0 0,1-1-1 0 0,-1 0 0 0 0,0 0 0 0 0,1 0 0 0 0,0 0 1 0 0,-1 0-1 0 0,1-1 0 0 0,0 1 0 0 0,0-1 0 0 0,0 0 1 0 0,0 0-1 0 0,0 0 0 0 0,0 0 0 0 0,0 0 0 0 0,0-1 1 0 0,6 1-1 0 0,5-2-1237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1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41 7831 0 0,'0'0'603'0'0,"0"1"-396"0"0,7 27 2133 0 0,-5-21-1174 0 0,-1 0-1 0 0,1 0 0 0 0,0 0 1 0 0,4 8-1 0 0,-4-13-952 0 0,-1 1 1 0 0,1-1-1 0 0,-1 0 0 0 0,1 0 0 0 0,0 0 1 0 0,0 0-1 0 0,0 0 0 0 0,0 0 1 0 0,0 0-1 0 0,0 0 0 0 0,0-1 0 0 0,1 1 1 0 0,-1-1-1 0 0,6 2 0 0 0,0 0 86 0 0,1 0 1 0 0,0-1-1 0 0,-1-1 0 0 0,1 1 0 0 0,0-2 1 0 0,0 1-1 0 0,0-1 0 0 0,0 0 0 0 0,9-2 0 0 0,3-1-19 0 0,1-1 0 0 0,31-11 0 0 0,-37 10-259 0 0,-1-1 1 0 0,1 0-1 0 0,-1-2 0 0 0,-1 0 0 0 0,1 0 0 0 0,-1-1 1 0 0,-1-1-1 0 0,1 0 0 0 0,12-14 0 0 0,-26 23-44 0 0,1 1 1 0 0,-1-1-1 0 0,0 1 0 0 0,1-1 0 0 0,-1 1 1 0 0,0-1-1 0 0,1 1 0 0 0,-1-1 0 0 0,0 0 0 0 0,0 1 1 0 0,0-1-1 0 0,0 1 0 0 0,0-1 0 0 0,1 0 1 0 0,-1 1-1 0 0,0-1 0 0 0,0 1 0 0 0,0-1 1 0 0,-1 0-1 0 0,1 1 0 0 0,0-1 0 0 0,0 1 0 0 0,0-1 1 0 0,0 1-1 0 0,0-1 0 0 0,-1 0 0 0 0,1 1 1 0 0,0-1-1 0 0,-1 1 0 0 0,1-1 0 0 0,0 1 1 0 0,-1-1-1 0 0,0 0-40 0 0,0-1 0 0 0,0 1 1 0 0,0 0-1 0 0,0 0 0 0 0,0 0 0 0 0,0 0 1 0 0,-1 0-1 0 0,1 0 0 0 0,0 0 1 0 0,0 1-1 0 0,-2-2 0 0 0,-2 1-96 0 0,-1 0 1 0 0,1 0-1 0 0,0 0 0 0 0,0 1 0 0 0,0 0 1 0 0,-1 0-1 0 0,1 0 0 0 0,-10 2 0 0 0,-5 2-124 0 0,-18 7 0 0 0,20-6 124 0 0,-4 2 149 0 0,0 1 0 0 0,1 1 1 0 0,0 1-1 0 0,0 1 1 0 0,1 1-1 0 0,-35 28 0 0 0,31-21 231 0 0,2 2 0 0 0,0 0-1 0 0,1 2 1 0 0,-31 44 0 0 0,43-54-110 0 0,0 1 1 0 0,1 0-1 0 0,-9 24 1 0 0,15-34-118 0 0,1 1 0 0 0,-1 0 0 0 0,1 0 0 0 0,0 0 0 0 0,0 0 0 0 0,0 0 1 0 0,0 0-1 0 0,1 0 0 0 0,0 0 0 0 0,0 0 0 0 0,1 0 0 0 0,-1 0 0 0 0,1 0 0 0 0,0-1 0 0 0,3 8 1 0 0,5 2-805 0 0,4-2-298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1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31 402 8751 0 0,'0'0'794'0'0,"-2"1"-652"0"0,-27 25 13685 0 0,31-27-13669 0 0,-1 1 1 0 0,1-1-1 0 0,-1 0 1 0 0,1 0-1 0 0,-1 0 0 0 0,1 0 1 0 0,-1 0-1 0 0,2-2 1 0 0,2-2 80 0 0,367-265 625 0 0,-365 264-883 0 0,27-20-494 0 0,1 1-1 0 0,66-35 0 0 0,-30 34-458 0 0,-69 25 884 0 0,-1 2-84 0 0,0 0 168 0 0,-1-1 0 0 0,1 1 0 0 0,-1-1 0 0 0,1 1 0 0 0,-1-1 0 0 0,1 1 0 0 0,-1-1 0 0 0,1 1 0 0 0,-1 0 0 0 0,1-1 0 0 0,-1 1 0 0 0,0 0 0 0 0,1 0 0 0 0,-1-1 0 0 0,0 1 0 0 0,0 0 0 0 0,1-1 0 0 0,-1 1 0 0 0,0 0 0 0 0,0 0 0 0 0,0 0 0 0 0,0-1 0 0 0,0 1 0 0 0,0 0 0 0 0,0 0 0 0 0,-1 1 0 0 0,1 0-9 0 0,0 5 22 0 0,-1 0 0 0 0,0 0 0 0 0,-1 0 0 0 0,1 0 0 0 0,-1 0 0 0 0,-1 0 1 0 0,1 0-1 0 0,-5 7 0 0 0,-32 51 410 0 0,28-47-243 0 0,-8 12 63 0 0,-44 77 569 0 0,61-103-793 0 0,0-1 0 0 0,1 1 0 0 0,0-1 0 0 0,-1 1 0 0 0,1 0 0 0 0,1-1 0 0 0,-1 1 1 0 0,0 0-1 0 0,1 0 0 0 0,0 0 0 0 0,0 0 0 0 0,0-1 0 0 0,0 1 0 0 0,1 0 0 0 0,-1 0 0 0 0,1 0 0 0 0,0-1 1 0 0,0 1-1 0 0,1 0 0 0 0,-1-1 0 0 0,1 1 0 0 0,-1-1 0 0 0,1 0 0 0 0,0 1 0 0 0,0-1 0 0 0,1 0 0 0 0,-1 0 1 0 0,1 0-1 0 0,0-1 0 0 0,-1 1 0 0 0,1-1 0 0 0,0 1 0 0 0,0-1 0 0 0,1 0 0 0 0,-1 0 0 0 0,0 0 0 0 0,1-1 1 0 0,-1 1-1 0 0,6 1 0 0 0,6 1 22 0 0,1 0 1 0 0,0 0-1 0 0,0-2 1 0 0,0 0-1 0 0,30 0 1 0 0,-16-3 61 0 0,-1-2 0 0 0,39-8 0 0 0,-35 2-361 0 0,-2-1-1 0 0,1-2 0 0 0,36-19 1 0 0,-40 18-437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2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723 130 919 0 0,'1'0'67'0'0,"18"-8"2022"0"0,-1 0-1 0 0,-1-1 0 0 0,30-21 1 0 0,-29 18 94 0 0,1 0 0 0 0,40-17 0 0 0,-40 21-1334 0 0,-12 5-301 0 0,0 0-1 0 0,-1 0 0 0 0,10-1 2168 0 0,-19 4-2656 0 0,1 0 0 0 0,-1 0 0 0 0,1 1 0 0 0,-1-1 0 0 0,1 1 0 0 0,-1 0 0 0 0,-2 1 0 0 0,3-2-24 0 0,-350 138-246 0 0,309-119-1 0 0,-88 26 0 0 0,101-38-108 0 0,-1-1 0 0 0,1-1 0 0 0,-60 2 0 0 0,88-7 72 0 0,1-2-1389 0 0,0 1 1569 0 0,1 1 0 0 0,-1-1-1 0 0,0 1 1 0 0,1-1 0 0 0,-1 1-1 0 0,0-1 1 0 0,0 1 0 0 0,1-1-1 0 0,-1 1 1 0 0,0 0 0 0 0,-1-1-1 0 0,-7-3-99 0 0,8 3 505 0 0,0 3-277 0 0,-9 13-102 0 0,0-1 222 0 0,-2 1 1 0 0,1-2 0 0 0,-2 0 0 0 0,-23 20 0 0 0,9-11 1 0 0,-45 25 0 0 0,65-42-141 0 0,6-5-89 0 0,17 4-99 0 0,-14-4 146 0 0,0 1 0 0 0,1 0 0 0 0,-1-1 1 0 0,0 1-1 0 0,0-1 0 0 0,0 0 0 0 0,3 0 1 0 0,56-5-22 0 0,63-2-53 0 0,-99 7 110 0 0,1 1 0 0 0,47 9 0 0 0,-47-5 103 0 0,-1 1 1 0 0,0 2-1 0 0,33 13 1 0 0,-50-17-82 0 0,0 0 1 0 0,0 1 0 0 0,0 0-1 0 0,-1 0 1 0 0,12 11 0 0 0,-15-12-36 0 0,-1 0 1 0 0,1 0 0 0 0,-1 0 0 0 0,0 0-1 0 0,-1 1 1 0 0,1-1 0 0 0,-1 1 0 0 0,1 0 0 0 0,-1 0-1 0 0,2 10 1 0 0,-3-13 1 0 0,-1 0-1 0 0,0 0 0 0 0,0 0 1 0 0,0 0-1 0 0,0 0 0 0 0,0 0 1 0 0,0 0-1 0 0,0 0 0 0 0,-1 0 1 0 0,1 0-1 0 0,-1 0 1 0 0,1 0-1 0 0,-1 0 0 0 0,0 0 1 0 0,-1 1-1 0 0,0 1 7 0 0,-1-1-1 0 0,1 1 1 0 0,-1-1 0 0 0,1 0-1 0 0,-1 0 1 0 0,-7 5 0 0 0,-2 1-9 0 0,0-1 1 0 0,-1-1 0 0 0,-16 7-1 0 0,-16 5-50 0 0,-2-1 0 0 0,0-3 0 0 0,0-2 0 0 0,-1-2 0 0 0,-1-2 0 0 0,0-2 0 0 0,-84 0 0 0 0,129-6 29 0 0,3-1 0 0 0,-1 1 0 0 0,1-1 0 0 0,0 0 0 0 0,0 0 0 0 0,-1 0 0 0 0,1 0 0 0 0,0 0 0 0 0,0-1 0 0 0,-1 1 0 0 0,1 0 0 0 0,0 0 0 0 0,0-1 0 0 0,0 1 0 0 0,-2-2 0 0 0,2 2-5 0 0,1 0-1 0 0,0 0 0 0 0,0 0 1 0 0,0 0-1 0 0,0 0 0 0 0,-1 0 1 0 0,1 0-1 0 0,0 0 0 0 0,0 0 1 0 0,0 0-1 0 0,0 0 0 0 0,-1 0 1 0 0,1 0-1 0 0,0 0 0 0 0,0 0 1 0 0,0 0-1 0 0,0 0 0 0 0,-1-1 1 0 0,1 1-1 0 0,0 0 0 0 0,0 0 1 0 0,0 0-1 0 0,0 0 0 0 0,0 0 1 0 0,0-1-1 0 0,-1 1 0 0 0,1 0 1 0 0,0 0-1 0 0,0 0 1 0 0,0 0-1 0 0,0 0 0 0 0,0-1 1 0 0,0 1-1 0 0,0 0 0 0 0,0 0 1 0 0,0 0-1 0 0,0-1 0 0 0,0 1 1 0 0,0 0-1 0 0,0 0 0 0 0,0 0 1 0 0,7-6-537 0 0,16-1-432 0 0,12 5-933 0 0,-16 4 247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2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6911 0 0,'0'0'623'0'0,"-1"2"-514"0"0,-12 19 1600 0 0,-15 32 9635 0 0,18-34-11169 0 0,-14 21 993 0 0,23-39-1259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21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277 205 13103 0 0,'-2'0'598'0'0,"-14"-1"-158"0"0,-33-7-1 0 0,19 3 935 0 0,29 5-1143 0 0,-1 0 1 0 0,1-1-1 0 0,0 1 1 0 0,0 0-1 0 0,-1 0 1 0 0,1-1-1 0 0,0 1 1 0 0,0-1-1 0 0,0 1 1 0 0,0-1-1 0 0,-1 0 1 0 0,1 1-1 0 0,-1-2 1 0 0,1 1-183 0 0,1 1 0 0 0,0-1 0 0 0,0 0 0 0 0,0 1 1 0 0,0-1-1 0 0,0 0 0 0 0,0 1 0 0 0,0-1 0 0 0,0 0 1 0 0,0 1-1 0 0,0-1 0 0 0,0 0 0 0 0,0 1 1 0 0,0-1-1 0 0,0 0 0 0 0,0 1 0 0 0,1-1 0 0 0,-1 1 1 0 0,0-1-1 0 0,0 0 0 0 0,1 1 0 0 0,-1-1 1 0 0,1 1-1 0 0,-1-1 0 0 0,0 1 0 0 0,1-1 0 0 0,-1 1 1 0 0,1-1-1 0 0,4-5 74 0 0,0 1-1 0 0,0 0 1 0 0,1 0 0 0 0,-1 1 0 0 0,1-1 0 0 0,6-3-1 0 0,40-19 75 0 0,8 1-152 0 0,120-31-1 0 0,-176 55-44 0 0,56-11 0 0 0,-54 12 0 0 0,0 0 0 0 0,0 0 0 0 0,0 1 0 0 0,0 0 0 0 0,1 0 0 0 0,-1 1 0 0 0,10 2 0 0 0,-14-3-1 0 0,-1 1 0 0 0,1-1 0 0 0,-1 1 0 0 0,1 0 0 0 0,-1-1 0 0 0,1 1 0 0 0,-1 0 0 0 0,0 0 0 0 0,0 0 0 0 0,1 0 0 0 0,-1 0 0 0 0,0 0 0 0 0,0 0 0 0 0,0 1 0 0 0,0-1 0 0 0,0 0 0 0 0,0 1 0 0 0,0-1 0 0 0,1 3-1 0 0,-2-1 9 0 0,1 0 0 0 0,0 0 0 0 0,-1 0 0 0 0,1 0-1 0 0,-1 0 1 0 0,0 0 0 0 0,0 0 0 0 0,0 0-1 0 0,-1 5 1 0 0,-1 3 49 0 0,0-1 1 0 0,-1-1-1 0 0,-1 1 0 0 0,0 0 0 0 0,-5 10 0 0 0,1-6-21 0 0,0-1 1 0 0,-1 0-1 0 0,-1 0 0 0 0,0-1 1 0 0,-1 0-1 0 0,0-1 0 0 0,-1 0 1 0 0,-18 13-1 0 0,-12 4-64 0 0,-60 31 1 0 0,60-36-104 0 0,-82 33-1013 0 0,20-9-59 0 0,86-38 1117 0 0,2 0 0 0 0,-1 2 0 0 0,-26 22 0 0 0,36-26 87 0 0,3 2 31 0 0,4-8-9 0 0,0 0 0 0 0,1 1 0 0 0,-1-1 1 0 0,0 0-1 0 0,1 0 0 0 0,-1 0 0 0 0,1 0 0 0 0,0 0 0 0 0,-1 0 1 0 0,1 0-1 0 0,0 0 0 0 0,-1 0 0 0 0,1 0 0 0 0,0 0 0 0 0,0 0 1 0 0,0-1-1 0 0,0 1 0 0 0,0 0 0 0 0,0-1 0 0 0,0 1 1 0 0,0 0-1 0 0,0-1 0 0 0,0 0 0 0 0,0 1 0 0 0,1-1 0 0 0,-1 1 1 0 0,0-1-1 0 0,0 0 0 0 0,2 0 0 0 0,3 1 103 0 0,1 0 0 0 0,-1 0 0 0 0,1-1-1 0 0,6 0 1 0 0,20-3 400 0 0,51-12 1 0 0,-58 9-434 0 0,0 1 1 0 0,0 2 0 0 0,41-1 0 0 0,-28 7-50 0 0,-1 1 1 0 0,57 15 0 0 0,-88-18-116 0 0,1 0-1 0 0,-1 0 0 0 0,0 0 1 0 0,1-1-1 0 0,-1 0 0 0 0,14-2 1 0 0,-14 1-1451 0 0,-1 0 0 0 0,0-1 0 0 0,0 0 0 0 0,11-5 0 0 0,-5 0-4659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21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82 9215 0 0,'17'-48'1182'0'0,"-17"47"-1062"0"0,1 1 0 0 0,-1-1 0 0 0,0 1 0 0 0,1-1 0 0 0,-1 1 0 0 0,0-1 0 0 0,0 1 0 0 0,0-1 0 0 0,1 0 1 0 0,-1 1-1 0 0,0-1 0 0 0,0 1 0 0 0,0-1 0 0 0,0 1 0 0 0,0-1 0 0 0,0 0 0 0 0,0 1 0 0 0,0-1 0 0 0,0 1 0 0 0,-1-1 0 0 0,1 1 1 0 0,0-1-1 0 0,0 0 0 0 0,0 1 0 0 0,-1-1 0 0 0,1 1 0 0 0,0-1 0 0 0,0 1 0 0 0,-1-1 0 0 0,1 1 0 0 0,-1 0 0 0 0,1-1 1 0 0,0 1-1 0 0,-1-1 0 0 0,1 1 0 0 0,-1 0 0 0 0,1-1 0 0 0,-1 1 0 0 0,1 0 0 0 0,-1-1 0 0 0,1 1 0 0 0,-1 0 0 0 0,1 0 0 0 0,-1 0 1 0 0,1 0-1 0 0,-1-1 0 0 0,0 1 0 0 0,1 0 0 0 0,-1 0 0 0 0,1 0 0 0 0,-1 0 0 0 0,0 0 0 0 0,1 0 0 0 0,-1 0 0 0 0,0 1 1 0 0,-4-1 55 0 0,1 1 1 0 0,-1-1 0 0 0,1 1 0 0 0,-1 0 0 0 0,-5 3 0 0 0,-14 7-154 0 0,1 1-1 0 0,1 0 0 0 0,0 2 0 0 0,1 1 1 0 0,0 0-1 0 0,1 2 0 0 0,1 0 1 0 0,1 1-1 0 0,0 1 0 0 0,1 1 0 0 0,1 0 1 0 0,1 1-1 0 0,-19 37 0 0 0,30-50-2 0 0,1-1-1 0 0,-1 1 1 0 0,2 0-1 0 0,-1 1 1 0 0,1-1-1 0 0,1 0 1 0 0,-1 0-1 0 0,2 1 1 0 0,-1-1-1 0 0,1 12 1 0 0,0-17 27 0 0,1 0 1 0 0,-1 0 0 0 0,1 0 0 0 0,0 0-1 0 0,-1 0 1 0 0,1 0 0 0 0,0 0 0 0 0,1 0-1 0 0,-1-1 1 0 0,1 1 0 0 0,-1 0 0 0 0,1-1 0 0 0,0 1-1 0 0,0-1 1 0 0,0 0 0 0 0,0 1 0 0 0,0-1-1 0 0,0 0 1 0 0,1 0 0 0 0,-1-1 0 0 0,1 1-1 0 0,-1 0 1 0 0,1-1 0 0 0,0 1 0 0 0,0-1-1 0 0,-1 0 1 0 0,1 0 0 0 0,0 0 0 0 0,0 0-1 0 0,0-1 1 0 0,5 1 0 0 0,8 0 182 0 0,1 0 1 0 0,-1-1-1 0 0,0 0 1 0 0,1-2-1 0 0,-1 0 1 0 0,0-1-1 0 0,25-7 1 0 0,-20 3-116 0 0,0-1 0 0 0,-1 0 1 0 0,0-2-1 0 0,-1 0 0 0 0,22-15 1 0 0,-30 17-86 0 0,0-1 0 0 0,-1 0 0 0 0,0-1 0 0 0,0 0 0 0 0,-1 0 0 0 0,0-1 0 0 0,-1 0 0 0 0,10-18 0 0 0,-13 20-51 0 0,0-1 1 0 0,-1 0-1 0 0,0 0 1 0 0,-1 0-1 0 0,0 0 0 0 0,0 0 1 0 0,-1-1-1 0 0,-1 0 0 0 0,0 1 1 0 0,0-1-1 0 0,-2-16 0 0 0,0 21-118 0 0,0 0 0 0 0,0-1 0 0 0,0 1 0 0 0,-1 0 0 0 0,0 0 0 0 0,-1 0 0 0 0,1 1-1 0 0,-1-1 1 0 0,0 0 0 0 0,-1 1 0 0 0,1 0 0 0 0,-1 0 0 0 0,0 0 0 0 0,0 0-1 0 0,-1 1 1 0 0,1-1 0 0 0,-10-5 0 0 0,10 7-38 0 0,0 0 0 0 0,-1 0 0 0 0,1 1-1 0 0,-1 0 1 0 0,0 0 0 0 0,1 0 0 0 0,-1 0 0 0 0,0 1 0 0 0,0 0 0 0 0,0 0 0 0 0,0 0-1 0 0,0 1 1 0 0,-1-1 0 0 0,1 1 0 0 0,0 0 0 0 0,0 1 0 0 0,0 0 0 0 0,0-1-1 0 0,0 1 1 0 0,0 1 0 0 0,0-1 0 0 0,-5 3 0 0 0,-1 1-230 0 0,0 1 0 0 0,0 0 0 0 0,0 0 0 0 0,-19 16 0 0 0,19-9-329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22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310 177 5759 0 0,'0'0'1580'0'0,"0"2"-505"0"0,-2 3-233 0 0,-5 13 1197 0 0,5-9 4205 0 0,3-9-6152 0 0,-1 1 0 0 0,1-1 0 0 0,-1 1 0 0 0,1-1 0 0 0,-1 0 0 0 0,1 1 0 0 0,-1-1 0 0 0,1 1 0 0 0,-1-1 0 0 0,1 0-1 0 0,-1 0 1 0 0,1 1 0 0 0,0-1 0 0 0,-1 0 0 0 0,1 0 0 0 0,0 0 0 0 0,-1 0 0 0 0,1 0 0 0 0,-1 1 0 0 0,1-1 0 0 0,0 0 0 0 0,-1 0 0 0 0,1-1-1 0 0,1 1 1 0 0,16-2 749 0 0,-11-1-722 0 0,0 1-1 0 0,-1-1 1 0 0,1 0 0 0 0,-1-1-1 0 0,0 1 1 0 0,1-1 0 0 0,-2-1-1 0 0,1 1 1 0 0,0-1 0 0 0,-1 0-1 0 0,0 0 1 0 0,0-1 0 0 0,5-7-1 0 0,-7 8-121 0 0,0 1-1 0 0,-1 0 0 0 0,1 0 0 0 0,-1-1 1 0 0,0 1-1 0 0,-1-1 0 0 0,1 0 0 0 0,-1 1 1 0 0,0-1-1 0 0,0 0 0 0 0,0 0 0 0 0,-1 0 1 0 0,1 0-1 0 0,-1 0 0 0 0,0 0 0 0 0,-1 0 1 0 0,1 0-1 0 0,-1 0 0 0 0,0 1 0 0 0,-3-8 0 0 0,4 9-47 0 0,-1 1 0 0 0,-1-1 0 0 0,1 1 0 0 0,0 0 0 0 0,0-1-1 0 0,-1 1 1 0 0,1 0 0 0 0,-1 0 0 0 0,0 0 0 0 0,0 0 0 0 0,1 0-1 0 0,-1 1 1 0 0,0-1 0 0 0,-1 0 0 0 0,1 1 0 0 0,0 0 0 0 0,0-1-1 0 0,-1 1 1 0 0,1 0 0 0 0,-1 0 0 0 0,1 0 0 0 0,-1 0-1 0 0,1 1 1 0 0,-1-1 0 0 0,1 1 0 0 0,-1 0 0 0 0,0-1 0 0 0,1 1-1 0 0,-1 0 1 0 0,0 1 0 0 0,1-1 0 0 0,-1 0 0 0 0,1 1 0 0 0,-4 1-1 0 0,-8 2-183 0 0,0 0-1 0 0,0 2 1 0 0,1-1-1 0 0,-23 15 0 0 0,34-19 231 0 0,-42 24-136 0 0,-53 42-1 0 0,81-54 163 0 0,0 0 0 0 0,2 0 1 0 0,-1 2-1 0 0,2 0 0 0 0,0 1 0 0 0,-14 22 0 0 0,25-36-2 0 0,1 1 1 0 0,-1 0-1 0 0,1 1 0 0 0,-1-1 1 0 0,1 0-1 0 0,0 0 0 0 0,0 1 0 0 0,0-1 1 0 0,1 0-1 0 0,-1 1 0 0 0,1-1 1 0 0,0 1-1 0 0,0-1 0 0 0,0 0 0 0 0,1 1 1 0 0,-1-1-1 0 0,1 1 0 0 0,-1-1 1 0 0,1 0-1 0 0,0 1 0 0 0,1-1 0 0 0,-1 0 1 0 0,0 0-1 0 0,1 0 0 0 0,0 0 1 0 0,0 0-1 0 0,0 0 0 0 0,0 0 0 0 0,0-1 1 0 0,0 1-1 0 0,1-1 0 0 0,-1 0 1 0 0,1 1-1 0 0,0-1 0 0 0,-1 0 0 0 0,1-1 1 0 0,0 1-1 0 0,6 2 0 0 0,-2-1 20 0 0,0-1 0 0 0,0 0 0 0 0,0 0 0 0 0,0-1 0 0 0,0 0 0 0 0,1 0 0 0 0,-1 0 0 0 0,0-1 0 0 0,1 0-1 0 0,-1-1 1 0 0,0 0 0 0 0,1 0 0 0 0,-1 0 0 0 0,0-1 0 0 0,0 0 0 0 0,0 0 0 0 0,0-1 0 0 0,9-5 0 0 0,-4 2-54 0 0,-1 0 1 0 0,0-1-1 0 0,0-1 0 0 0,-1 1 1 0 0,0-2-1 0 0,-1 1 0 0 0,1-1 1 0 0,-2-1-1 0 0,15-18 1 0 0,-17 18-19 0 0,-1-1 1 0 0,8-18-1 0 0,-13 28 53 0 0,1-1 48 0 0,0-3 708 0 0,-7 16-785 0 0,-1 1 52 0 0,1 1 0 0 0,-6 19 0 0 0,11-29-77 0 0,0 0-1 0 0,0 1 1 0 0,1-1 0 0 0,-1 0 0 0 0,1 1 0 0 0,-1-1 0 0 0,1 0 0 0 0,0 1 0 0 0,0-1 0 0 0,1 0 0 0 0,-1 1 0 0 0,1-1 0 0 0,0 0-1 0 0,0 0 1 0 0,0 1 0 0 0,1 2 0 0 0,-1-5-76 0 0,0 0-1 0 0,-1 0 1 0 0,1 0-1 0 0,0 0 1 0 0,0 0-1 0 0,0 0 1 0 0,0 0 0 0 0,0 0-1 0 0,0 0 1 0 0,0 0-1 0 0,1-1 1 0 0,-1 1-1 0 0,2 1 1 0 0,11 2-4838 0 0,0-2-1218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1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12 6447 0 0,'7'-4'586'0'0,"10"-2"-405"0"0,-16 5 184 0 0,-1 1 122 0 0,0 0 22 0 0,0 0 3 0 0,0 0 0 0 0,0 0 0 0 0,0 0 0 0 0,0 0 68 0 0,0 0 286 0 0,0 0 124 0 0,0 0 30 0 0,0 0-133 0 0,0 0-508 0 0,0 0 37 0 0,-6 1-287 0 0,-1 0 0 0 0,1 1 0 0 0,-1 0 0 0 0,1 0 0 0 0,0 0 0 0 0,0 1 0 0 0,0 0 0 0 0,0 0-1 0 0,0 0 1 0 0,-5 5 0 0 0,-10 5 67 0 0,-369 229 1244 0 0,370-227-1266 0 0,19-14-625 0 0,1-1-49 0 0,14-1 6 0 0,-1-1 0 0 0,1 0 1 0 0,-1-1-1 0 0,23-8 0 0 0,-7 2 324 0 0,107-23 150 0 0,-112 28 21 0 0,0 2 0 0 0,1 0 0 0 0,41 3 0 0 0,-55 0-1 0 0,2-1 0 0 0,-1 1 0 0 0,1 1 0 0 0,-1 0 0 0 0,0 0 0 0 0,0 1 0 0 0,0 1 0 0 0,0 0 0 0 0,18 8 0 0 0,-18-5 0 0 0,-1 0 0 0 0,0 1 0 0 0,-1 0 0 0 0,11 11 0 0 0,-17-16 0 0 0,-1 0 0 0 0,0 1 0 0 0,0-1 0 0 0,-1 1 0 0 0,1-1 0 0 0,-1 1 0 0 0,0 0 0 0 0,0 0 0 0 0,0 0 0 0 0,0 0 0 0 0,-1 1 0 0 0,1-1 0 0 0,-1 0 0 0 0,0 1 0 0 0,0 7 0 0 0,-1-9 0 0 0,0 0 0 0 0,-1-1 0 0 0,0 1 0 0 0,1 0 0 0 0,-1-1 0 0 0,0 1 0 0 0,0-1 0 0 0,0 1 0 0 0,-1-1 0 0 0,1 1 0 0 0,-1-1 0 0 0,1 0 0 0 0,-1 0 0 0 0,0 0 0 0 0,1 0 0 0 0,-1 0 0 0 0,-4 3 0 0 0,-4 3 0 0 0,-1-1 0 0 0,-17 10 0 0 0,19-12 0 0 0,-6 3 132 0 0,0-1-1 0 0,0-1 1 0 0,0 0-1 0 0,-21 4 0 0 0,-67 10 935 0 0,43-9-797 0 0,20-2 11 0 0,16-4 164 0 0,0 0 1 0 0,-48 3 0 0 0,70-8-896 0 0,4-1-777 0 0,7-2-3069 0 0,5-1-1317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3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 15663 0 0,'-8'32'738'0'0,"-17"49"1"0"0,11-42-520 0 0,-5 13-187 0 0,-2 0 0 0 0,-53 91 0 0 0,-75 87 268 0 0,127-199-240 0 0,-132 185 663 0 0,40-82-2786 0 0,32-39 971 0 0,80-92 1212 0 0,-9 8-926 0 0,9-10-2761 0 0,2-1-1220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2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50 190 1375 0 0,'-1'2'107'0'0,"-9"17"886"0"0,2-9 3772 0 0,0 0 0 0 0,-15 13 3203 0 0,24-24-7536 0 0,11-15-177 0 0,0 2 1 0 0,0-1 0 0 0,1 2-1 0 0,1 0 1 0 0,24-18 0 0 0,-12 9-116 0 0,-6 5-149 0 0,0 2 0 0 0,1 0 0 0 0,1 2 1 0 0,0 0-1 0 0,1 1 0 0 0,0 1 0 0 0,1 2 0 0 0,31-10 0 0 0,-49 18 2 0 0,0 0-1 0 0,0 0 0 0 0,1 0 1 0 0,-1 0-1 0 0,0 1 0 0 0,0 0 1 0 0,1 1-1 0 0,-1-1 1 0 0,0 1-1 0 0,8 3 0 0 0,-11-4 4 0 0,-1 1-1 0 0,1 0 1 0 0,-1 1 0 0 0,1-1-1 0 0,-1 0 1 0 0,0 1-1 0 0,0-1 1 0 0,0 1 0 0 0,1 0-1 0 0,-2-1 1 0 0,1 1-1 0 0,0 0 1 0 0,0 0 0 0 0,0 0-1 0 0,-1 1 1 0 0,0-1-1 0 0,1 0 1 0 0,-1 1 0 0 0,0-1-1 0 0,0 1 1 0 0,0-1 0 0 0,0 1-1 0 0,0-1 1 0 0,-1 1-1 0 0,1 0 1 0 0,-1 2-1 0 0,1 3 27 0 0,-1 1-1 0 0,0-1 0 0 0,-1 0 1 0 0,0 0-1 0 0,0 0 0 0 0,-1-1 1 0 0,0 1-1 0 0,0 0 0 0 0,-1 0 1 0 0,1-1-1 0 0,-8 12 0 0 0,2-5-5 0 0,0-1-1 0 0,-1 0 1 0 0,-1 0-1 0 0,-20 20 1 0 0,26-28-75 0 0,2-2-1203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2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76 383 11975 0 0,'0'0'8835'0'0,"-7"-4"-8150"0"0,1 0-625 0 0,0 0 0 0 0,1-1 1 0 0,-1 1-1 0 0,1-1 0 0 0,0 0 0 0 0,0-1 0 0 0,1 1 0 0 0,0-1 0 0 0,0 0 0 0 0,0 0 1 0 0,-4-9-1 0 0,7 11-77 0 0,-1 1 0 0 0,1-1 0 0 0,0 0 0 0 0,1 1 0 0 0,-1-1 0 0 0,0 0 0 0 0,1 1 0 0 0,0-1 0 0 0,0 0 0 0 0,0 0 0 0 0,1 0 0 0 0,-1 1 0 0 0,1-1 0 0 0,0 0 0 0 0,0 1 0 0 0,0-1 1 0 0,0 1-1 0 0,1-1 0 0 0,-1 1 0 0 0,1-1 0 0 0,0 1 0 0 0,0 0 0 0 0,3-4 0 0 0,26-28-941 0 0,62-57 0 0 0,-81 81 903 0 0,0 1 0 0 0,1 0 0 0 0,0 1 1 0 0,0 0-1 0 0,1 1 0 0 0,1 1 0 0 0,28-11 0 0 0,-38 16 101 0 0,0 0-1 0 0,1 1 0 0 0,-1 0 0 0 0,0 0 1 0 0,1 0-1 0 0,-1 1 0 0 0,0 0 1 0 0,1 0-1 0 0,-1 0 0 0 0,1 1 0 0 0,-1 0 1 0 0,0 0-1 0 0,1 0 0 0 0,-1 1 1 0 0,0-1-1 0 0,0 1 0 0 0,0 0 0 0 0,0 1 1 0 0,0-1-1 0 0,-1 1 0 0 0,1 0 0 0 0,-1 0 1 0 0,1 1-1 0 0,-1-1 0 0 0,0 1 1 0 0,6 8-1 0 0,-4-5 34 0 0,-1 0-1 0 0,0 1 1 0 0,0 0-1 0 0,0 0 1 0 0,-1 0 0 0 0,0 1-1 0 0,-1 0 1 0 0,0-1 0 0 0,0 1-1 0 0,2 15 1 0 0,-5-18-57 0 0,1 0 1 0 0,-1-1-1 0 0,0 1 1 0 0,0 0-1 0 0,-1 0 0 0 0,1 0 1 0 0,-1 0-1 0 0,-1 0 0 0 0,1 0 1 0 0,-1-1-1 0 0,0 1 1 0 0,0-1-1 0 0,-1 1 0 0 0,0-1 1 0 0,0 0-1 0 0,0 0 0 0 0,-6 7 1 0 0,-6 6-59 0 0,-2-2 0 0 0,0 0-1 0 0,0-1 1 0 0,-35 22 0 0 0,11-12-1138 0 0,-56 24 1 0 0,52-31-2142 0 0,24-13 1411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23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8751 0 0,'0'0'674'0'0,"0"2"-260"0"0,0 3-25 0 0,1 0 0 0 0,-2 0 1 0 0,1-1-1 0 0,0 1 0 0 0,-1 0 0 0 0,0 0 0 0 0,0 0 0 0 0,-1-1 0 0 0,1 1 0 0 0,-1 0 0 0 0,0-1 0 0 0,-3 6 0 0 0,-6 9 364 0 0,-19 25-1 0 0,25-37-588 0 0,-18 24 245 0 0,-149 219 1158 0 0,138-195-1473 0 0,2 3 0 0 0,-40 98-1 0 0,50-100-341 0 0,-3-1 0 0 0,-33 52 0 0 0,50-98-2581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24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971 82 5983 0 0,'1'-1'464'0'0,"3"-4"48"0"0,0 1 0 0 0,0-1-1 0 0,0 1 1 0 0,1 0-1 0 0,-1 1 1 0 0,1-1-1 0 0,0 1 1 0 0,0 0 0 0 0,8-3-1 0 0,6-2 1708 0 0,28-7 1 0 0,3-2 2151 0 0,-51 18-4041 0 0,-167 64 942 0 0,-85 34-1208 0 0,18 5-360 0 0,218-96-99 0 0,0-2 0 0 0,-28 8 0 0 0,44-14 347 0 0,0 1 0 0 0,1-1 1 0 0,-1 0-1 0 0,0 0 0 0 0,0 0 0 0 0,0 0 1 0 0,0 0-1 0 0,1 0 0 0 0,-1 0 0 0 0,0 0 1 0 0,0 0-1 0 0,0 0 0 0 0,1-1 0 0 0,-1 1 0 0 0,0 0 1 0 0,0 0-1 0 0,1-1 0 0 0,-1 1 0 0 0,0-1 1 0 0,0 1-1 0 0,1-1 0 0 0,-1 1 0 0 0,0-1 1 0 0,1 1-1 0 0,-1-1 0 0 0,1 1 0 0 0,-1-1 1 0 0,1 0-1 0 0,-1 1 0 0 0,1-1 0 0 0,-1 0 1 0 0,1 1-1 0 0,0-1 0 0 0,-1 0 0 0 0,1 0 1 0 0,0 1-1 0 0,-1-1 0 0 0,1 0 0 0 0,0 0 1 0 0,0 0-1 0 0,0 1 0 0 0,0-1 0 0 0,0-1 0 0 0,0-4-205 0 0,0-1 0 0 0,0 1-1 0 0,1 0 1 0 0,2-9-1 0 0,-2 11 162 0 0,3-13-351 0 0,7-20 0 0 0,-6 23 185 0 0,6-26 0 0 0,-11 40 256 0 0,0 0 0 0 0,0-1 0 0 0,0 1 1 0 0,0 0-1 0 0,0 0 0 0 0,0-1 0 0 0,-1 1 0 0 0,1 0 0 0 0,0 0 0 0 0,0 0 0 0 0,0-1 0 0 0,0 1 0 0 0,0 0 0 0 0,-1 0 0 0 0,1 0 0 0 0,0 0 0 0 0,0-1 0 0 0,0 1 0 0 0,-1 0 1 0 0,1 0-1 0 0,0 0 0 0 0,0 0 0 0 0,-1 0 0 0 0,1 0 0 0 0,0 0 0 0 0,0 0 0 0 0,-1-1 0 0 0,1 1 0 0 0,0 0 0 0 0,0 0 0 0 0,-1 0 0 0 0,1 0 0 0 0,0 0 0 0 0,0 0 0 0 0,-1 0 1 0 0,1 1-1 0 0,0-1 0 0 0,0 0 0 0 0,0 0 0 0 0,-1 0 0 0 0,1 0 0 0 0,0 0 0 0 0,-12 3-32 0 0,3 2 38 0 0,0 1 0 0 0,0 0 0 0 0,1 1 0 0 0,0-1 0 0 0,0 2 0 0 0,-11 12 0 0 0,0-1 108 0 0,-60 69 419 0 0,29-29-85 0 0,-30 33 482 0 0,80-92-897 0 0,0 0 0 0 0,-1 1 0 0 0,1-1 0 0 0,0 0 0 0 0,0 0 0 0 0,0 0 0 0 0,0 1-1 0 0,-1-1 1 0 0,1 0 0 0 0,0 0 0 0 0,0 0 0 0 0,0 1 0 0 0,0-1 0 0 0,0 0 0 0 0,0 0 0 0 0,-1 1 0 0 0,1-1 0 0 0,0 0-1 0 0,0 1 1 0 0,0-1 0 0 0,0 0 0 0 0,0 0 0 0 0,0 1 0 0 0,0-1 0 0 0,0 0 0 0 0,0 0 0 0 0,0 1 0 0 0,0-1-1 0 0,1 0 1 0 0,-1 0 0 0 0,0 1 0 0 0,0-1 0 0 0,0 0 0 0 0,0 0 0 0 0,0 1 0 0 0,0-1 0 0 0,1 0 0 0 0,-1 0 0 0 0,0 1-1 0 0,0-1 1 0 0,0 0 0 0 0,0 0 0 0 0,1 0 0 0 0,-1 0 0 0 0,0 1 0 0 0,0-1 0 0 0,1 0 0 0 0,-1 0 0 0 0,0 0-1 0 0,0 0 1 0 0,1 0 0 0 0,-1 0 0 0 0,0 0 0 0 0,0 0 0 0 0,1 0 0 0 0,-1 1 0 0 0,0-1 0 0 0,0 0 0 0 0,1 0 0 0 0,-1 0-1 0 0,1-1 1 0 0,20 3-1 0 0,-19-2 32 0 0,10 0-51 0 0,-1 1 32 0 0,16 1-180 0 0,0-1 1 0 0,46-5 0 0 0,-69 4 107 0 0,65-8-149 0 0,-42 4 44 0 0,1 1 0 0 0,0 1 0 0 0,0 2 0 0 0,52 5 0 0 0,-69-3 159 0 0,-1 0 0 0 0,1 0-1 0 0,-1 2 1 0 0,0-1 0 0 0,0 1 0 0 0,0 1-1 0 0,0 0 1 0 0,-1 0 0 0 0,0 1-1 0 0,0 0 1 0 0,0 0 0 0 0,9 11 0 0 0,-16-15 27 0 0,0-1 0 0 0,0 1 0 0 0,0 0 1 0 0,-1 1-1 0 0,1-1 0 0 0,-1 0 0 0 0,0 0 1 0 0,1 1-1 0 0,-1-1 0 0 0,0 0 0 0 0,0 1 1 0 0,-1-1-1 0 0,1 1 0 0 0,0 0 0 0 0,-1-1 1 0 0,0 1-1 0 0,1-1 0 0 0,-1 1 0 0 0,0 0 1 0 0,-1-1-1 0 0,1 1 0 0 0,0 0 0 0 0,-1-1 1 0 0,1 1-1 0 0,-1-1 0 0 0,0 1 0 0 0,-1 3 1 0 0,-1-1 45 0 0,0 0 0 0 0,0 0 0 0 0,0-1 0 0 0,0 1 1 0 0,-1-1-1 0 0,0 0 0 0 0,0 0 0 0 0,0 0 0 0 0,0 0 0 0 0,-1-1 1 0 0,-8 6-1 0 0,-19 8-7 0 0,0-2 1 0 0,-1-1-1 0 0,0-1 0 0 0,-1-2 1 0 0,-56 11-1 0 0,-177 11-704 0 0,190-27 387 0 0,39-2-391 0 0,36-4 314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24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15863 0 0,'0'0'1439'0'0,"0"2"-1186"0"0,0 3-152 0 0,-1 0-1 0 0,1 0 1 0 0,-1 0-1 0 0,0 1 1 0 0,-1-1 0 0 0,1 0-1 0 0,-1-1 1 0 0,0 1-1 0 0,-3 5 1 0 0,-4 6 1126 0 0,-15 18 0 0 0,1-2-456 0 0,19-25-655 0 0,-1-1-1 0 0,0 0 1 0 0,-7 5 0 0 0,9-7-172 0 0,2-3-10 0 0,-3 3-1515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2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230 200 11975 0 0,'28'-27'2669'0'0,"2"2"-1"0"0,55-39 1 0 0,-63 49-2363 0 0,2 2 0 0 0,0 1 0 0 0,0 0 0 0 0,47-14 0 0 0,-38 21-306 0 0,-21 5 0 0 0,-4 5 0 0 0,-7-3 0 0 0,0 1 0 0 0,0-1 0 0 0,0 0 0 0 0,0 0 0 0 0,-1 0 0 0 0,1 0 0 0 0,-1 1 0 0 0,1-1 0 0 0,-1 0 0 0 0,0 1 0 0 0,0-1 0 0 0,0 0 0 0 0,0 1 0 0 0,0-1 0 0 0,-1 0 0 0 0,1 1 0 0 0,-2 2 0 0 0,0 4 0 0 0,-1 0 0 0 0,-7 15 0 0 0,-3 3 45 0 0,-2-1-1 0 0,-1 0 0 0 0,-1-2 1 0 0,-1 0-1 0 0,-1-1 1 0 0,-22 21-1 0 0,-10 4 30 0 0,-82 59 0 0 0,93-80-176 0 0,-69 34 0 0 0,48-28-185 0 0,14-2 211 0 0,49-30 107 0 0,7-1 18 0 0,10-2 78 0 0,46-12 427 0 0,0 4-1 0 0,102-3 1 0 0,-162 13-544 0 0,145 5 460 0 0,-148-5-473 0 0,2 1-338 0 0,1 0-1 0 0,-1-1 0 0 0,1 0 0 0 0,0 0 0 0 0,-1 0 1 0 0,1 0-1 0 0,0-1 0 0 0,-1 0 0 0 0,1 0 0 0 0,5-2 1 0 0,-1-2-6977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2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96 6447 0 0,'2'-1'499'0'0,"8"-8"730"0"0,0 1 1 0 0,0 0-1 0 0,1 0 1 0 0,0 1-1 0 0,1 1 1 0 0,0 0-1 0 0,0 0 0 0 0,13-3 1 0 0,-5 2 976 0 0,27-4-1 0 0,19 2-1387 0 0,-45 9-364 0 0,-19 0-153 0 0,-2 1-290 0 0,0 0 1 0 0,-1 1-1 0 0,1-1 0 0 0,-1 0 0 0 0,1 0 1 0 0,-1 1-1 0 0,1-1 0 0 0,-1 0 0 0 0,0 0 1 0 0,0 0-1 0 0,1 0 0 0 0,-1 0 0 0 0,0 0 1 0 0,0 0-1 0 0,-2 1 0 0 0,-16 12 26 0 0,-32 17-12 0 0,-2-3 0 0 0,-76 29 0 0 0,79-37-249 0 0,-2-2-1 0 0,0-1 1 0 0,-1-4-1 0 0,-70 10 0 0 0,108-21 1 0 0,-1-1 0 0 0,-15-2-1 0 0,25 1 148 0 0,0 0 1 0 0,1-1-1 0 0,-1 0 0 0 0,0-1 0 0 0,1 1 0 0 0,-1-1 0 0 0,1 0 0 0 0,-9-5 0 0 0,13 7 58 0 0,0 0-1 0 0,1-1 1 0 0,-1 1-1 0 0,0-1 1 0 0,0 1 0 0 0,1-1-1 0 0,-1 0 1 0 0,0 1-1 0 0,1-1 1 0 0,-1 0-1 0 0,0 0 1 0 0,1 1 0 0 0,-1-1-1 0 0,1 0 1 0 0,0 0-1 0 0,-1 0 1 0 0,1 0-1 0 0,0 1 1 0 0,-1-1 0 0 0,1 0-1 0 0,0 0 1 0 0,0 0-1 0 0,0 0 1 0 0,0 0-1 0 0,0-1 1 0 0,0 0-47 0 0,0 0 0 0 0,1 0-1 0 0,0 0 1 0 0,-1 0 0 0 0,1 0 0 0 0,0 0 0 0 0,0 1-1 0 0,0-1 1 0 0,0 0 0 0 0,0 1 0 0 0,2-3-1 0 0,3-2-318 0 0,0 0 0 0 0,0 1-1 0 0,1 0 1 0 0,11-8 0 0 0,-12 9 29 0 0,-2 2 75 0 0,0-1-1 0 0,-1 1 1 0 0,2 0 0 0 0,-1 0 0 0 0,0 0 0 0 0,0 0-1 0 0,6 0 1 0 0,-19 11 1227 0 0,-31 30 446 0 0,-59 43 0 0 0,79-68-1262 0 0,1 1 0 0 0,1 1 1 0 0,0 0-1 0 0,1 1 1 0 0,-19 26-1 0 0,33-40-129 0 0,0 0-5 0 0,-4 16 61 0 0,5-11-36 0 0,7 2 22 0 0,-2-8-30 0 0,0 0 0 0 0,-1 0 0 0 0,1 0 0 0 0,0 0 0 0 0,0 0 0 0 0,1 0 0 0 0,-1-1 0 0 0,0 0 0 0 0,0 1 0 0 0,1-1 0 0 0,-1-1 0 0 0,1 1 0 0 0,-1 0 0 0 0,4-1 0 0 0,9 2 24 0 0,28-2 1 0 0,-36-1-42 0 0,113-13-426 0 0,-2 1-532 0 0,-110 12 982 0 0,1 1-1 0 0,-1 1 1 0 0,1 0 0 0 0,-1 0-1 0 0,1 1 1 0 0,-1 0 0 0 0,0 0-1 0 0,0 1 1 0 0,14 6-1 0 0,-17-6 95 0 0,-1 1 0 0 0,1-1 0 0 0,-1 1-1 0 0,0-1 1 0 0,0 1 0 0 0,-1 1 0 0 0,1-1-1 0 0,-1 1 1 0 0,0 0 0 0 0,0 0 0 0 0,-1 0-1 0 0,1 0 1 0 0,-1 0 0 0 0,0 1-1 0 0,3 8 1 0 0,25 53 884 0 0,-20-47-308 0 0,-11-18-659 0 0,1 0 0 0 0,0 0 1 0 0,0 0-1 0 0,-1 0 0 0 0,1 0 0 0 0,-1 0 0 0 0,0 0 0 0 0,1 0 0 0 0,-1 0 1 0 0,0 0-1 0 0,0 0 0 0 0,0 0 0 0 0,0 0 0 0 0,-1 0 0 0 0,1 0 0 0 0,-1 0 1 0 0,1 0-1 0 0,-1 0 0 0 0,0 0 0 0 0,1 0 0 0 0,-1-1 0 0 0,0 1 0 0 0,0 0 1 0 0,-1 0-1 0 0,1-1 0 0 0,0 1 0 0 0,0 0 0 0 0,-1-1 0 0 0,1 0 0 0 0,-1 1 1 0 0,1-1-1 0 0,-4 2 0 0 0,-3 3-15 0 0,0-1-1 0 0,0-1 1 0 0,-1 1 0 0 0,0-1 0 0 0,-12 4 0 0 0,-30 8 47 0 0,-1-3 0 0 0,-59 9 0 0 0,104-21-98 0 0,-1 0 0 0 0,0-1 0 0 0,0 1 1 0 0,1-2-1 0 0,-10 0 0 0 0,15 0-92 0 0,2 0-15 0 0,-1 0 0 0 0,1 0 0 0 0,0 0 1 0 0,0 0-1 0 0,0 0 0 0 0,0 0 0 0 0,0 0 0 0 0,0 1 0 0 0,0-1 0 0 0,0 0 0 0 0,0 0 0 0 0,0 0 1 0 0,1 0-1 0 0,-1 0 0 0 0,0 0 0 0 0,1 0 0 0 0,-1 0 0 0 0,2-1 0 0 0,5-11-1282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2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61 6447 0 0,'94'-52'3541'0'0,"-76"43"4078"0"0,-28 19-6365 0 0,0-2-767 0 0,-1 1 0 0 0,0-1 0 0 0,-23 11 0 0 0,-41 16 365 0 0,40-19-562 0 0,-1 2-193 0 0,0 1 0 0 0,2 2 0 0 0,1 2 0 0 0,0 1 0 0 0,2 1-1 0 0,1 2 1 0 0,1 1 0 0 0,-27 35 0 0 0,51-58-60 0 0,1 0 0 0 0,0 1 0 0 0,0-1-1 0 0,0 1 1 0 0,1 0 0 0 0,0 0 0 0 0,0 1 0 0 0,1-1-1 0 0,-2 8 1 0 0,3-13 38 0 0,5 2-49 0 0,-1 0-1 0 0,1 0 1 0 0,0-1 0 0 0,0 0 0 0 0,0 0 0 0 0,0 0-1 0 0,0 0 1 0 0,0-1 0 0 0,0 1 0 0 0,1-1 0 0 0,-1 0 0 0 0,1 0-1 0 0,-1-1 1 0 0,5 1 0 0 0,11 0-39 0 0,37-4 0 0 0,-31 1-24 0 0,168-20-5990 0 0,-163 17 4591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2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85 123 8287 0 0,'0'0'639'0'0,"-1"1"-415"0"0,-10 10 1662 0 0,1 0 0 0 0,1 1 1 0 0,0 0-1 0 0,1 1 0 0 0,-8 14 0 0 0,-1 15 18 0 0,14-25-895 0 0,4-15-407 0 0,4-7-366 0 0,1-7-239 0 0,2 1 0 0 0,-1-1-1 0 0,1 1 1 0 0,1 1 0 0 0,0-1 0 0 0,1 2 0 0 0,0-1 0 0 0,15-10 0 0 0,-13 11-84 0 0,-6 5 32 0 0,1 0 0 0 0,-1 0 0 0 0,1 0 0 0 0,-1 0 1 0 0,1 1-1 0 0,15-4 0 0 0,10-2-111 0 0,-12 3-4 0 0,28-5 1 0 0,-42 11 161 0 0,-1-1 0 0 0,1 0-1 0 0,0 1 1 0 0,-1 0 0 0 0,1 1-1 0 0,0-1 1 0 0,-1 1 0 0 0,1 0-1 0 0,9 4 1 0 0,-13-4 41 0 0,0-1-1 0 0,0 1 1 0 0,-1 0-1 0 0,1 0 1 0 0,0 1-1 0 0,-1-1 1 0 0,1 0-1 0 0,-1 0 1 0 0,1 1-1 0 0,-1-1 1 0 0,0 1-1 0 0,0-1 1 0 0,1 1-1 0 0,-1 0 1 0 0,0-1-1 0 0,0 1 1 0 0,-1 0-1 0 0,1 0 1 0 0,0 0-1 0 0,-1 0 1 0 0,1 0 0 0 0,-1-1-1 0 0,1 1 1 0 0,-1 0-1 0 0,0 0 1 0 0,0 0-1 0 0,0 0 1 0 0,0 4-1 0 0,-1 1 100 0 0,0 0 0 0 0,-1 1 1 0 0,0-1-1 0 0,0 0 0 0 0,0 0 0 0 0,-5 9 0 0 0,5-13-114 0 0,0-1 12 0 0,-9 22-14 0 0,11-24-16 0 0,-1 0-1 0 0,1 1 0 0 0,0-1 1 0 0,0 0-1 0 0,-1 1 1 0 0,1-1-1 0 0,0 0 0 0 0,0 1 1 0 0,0-1-1 0 0,0 1 1 0 0,0-1-1 0 0,0 0 1 0 0,0 1-1 0 0,0-1 0 0 0,-1 0 1 0 0,1 1-1 0 0,0-1 1 0 0,1 1-1 0 0,-1-1 0 0 0,0 0 1 0 0,0 1-1 0 0,0-1 1 0 0,0 1-1 0 0,0-1 1 0 0,0 0-1 0 0,0 1 0 0 0,0-1 1 0 0,1 0-1 0 0,-1 1 1 0 0,0-1-1 0 0,0 0 0 0 0,1 1 1 0 0,-1-1-1 0 0,0 0 1 0 0,1 1-1 0 0,5-1-38 0 0,-3 1 26 0 0,1-1 0 0 0,-1-1-1 0 0,1 1 1 0 0,0 0 0 0 0,-1-1-1 0 0,0 0 1 0 0,1 1 0 0 0,-1-1-1 0 0,1-1 1 0 0,4-1 0 0 0,34-21-84 0 0,-30 17 56 0 0,21-14-45 0 0,-2-2 0 0 0,31-27 0 0 0,-39 29 21 0 0,2 1 0 0 0,0 1 0 0 0,1 1-1 0 0,32-16 1 0 0,-46 29 65 0 0,-2 5 0 0 0,-10 0 0 0 0,1 0 0 0 0,0 0 0 0 0,-1 0 0 0 0,1 0 0 0 0,0 0 0 0 0,-1 0 0 0 0,1 0 0 0 0,-1 0 0 0 0,1 1 0 0 0,0-1 0 0 0,-1 0 0 0 0,1 0 0 0 0,-1 0 0 0 0,1 1 0 0 0,-1-1 0 0 0,1 0 0 0 0,-1 1 0 0 0,1-1 0 0 0,-1 1 0 0 0,1-1 0 0 0,-1 1 0 0 0,1-1 0 0 0,-1 0 0 0 0,1 1 0 0 0,-1 0 0 0 0,0-1 0 0 0,1 1 0 0 0,0 1 0 0 0,6 6 82 0 0,-1 1 0 0 0,1 0 0 0 0,-1 0 0 0 0,7 16 0 0 0,0-1 204 0 0,-10-19-213 0 0,0 1-1 0 0,-1-1 1 0 0,0 1 0 0 0,0 0-1 0 0,0 0 1 0 0,-1 0-1 0 0,0 0 1 0 0,0 1 0 0 0,0 5-1 0 0,0 10 100 0 0,-4 26-1 0 0,0-2 5 0 0,2-42-168 0 0,3 25-5 0 0,-1-20-22 0 0,-1-9-3 0 0,0 1 0 0 0,0-1-1 0 0,1 1 1 0 0,-1 0 0 0 0,1-1-1 0 0,-1 1 1 0 0,0-1 0 0 0,1 1-1 0 0,-1 0 1 0 0,1-1 0 0 0,-1 1-1 0 0,1-1 1 0 0,-1 0 0 0 0,1 1-1 0 0,0-1 1 0 0,-1 1 0 0 0,1-1-1 0 0,-1 0 1 0 0,1 1 0 0 0,0-1-1 0 0,-1 0 1 0 0,2 0 0 0 0,15 3-1811 0 0,-5-4-162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2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12895 0 0,'0'0'998'0'0,"-1"3"-657"0"0,-2 8 920 0 0,-2 0 0 0 0,1-1 0 0 0,-2 1 1 0 0,-11 17-1 0 0,9-16-237 0 0,1 1 1 0 0,0-1-1 0 0,-5 17 1 0 0,11-28-995 0 0,-1 9 122 0 0,2-9-148 0 0,1 0 0 0 0,-1 0 0 0 0,0 0 0 0 0,1 0 0 0 0,-1 0 1 0 0,1 0-1 0 0,-1-1 0 0 0,1 1 0 0 0,0 0 0 0 0,-1 0 1 0 0,1-1-1 0 0,0 1 0 0 0,-1 0 0 0 0,1-1 0 0 0,0 1 0 0 0,0-1 1 0 0,0 1-1 0 0,-1-1 0 0 0,3 1 0 0 0,-1 0-147 0 0,0 0 0 0 0,1 0 0 0 0,-1 0 0 0 0,1-1 0 0 0,-1 1 0 0 0,1-1 0 0 0,-1 0 0 0 0,4 1 0 0 0,8-3-1298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3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43 503 8287 0 0,'-4'-7'111'0'0,"3"6"-82"0"0,0 0 1 0 0,0-1-1 0 0,0 1 0 0 0,0 0 1 0 0,1-1-1 0 0,-1 1 0 0 0,0-1 1 0 0,1 1-1 0 0,-1-1 0 0 0,1 1 1 0 0,0-1-1 0 0,-1 1 0 0 0,1-1 1 0 0,0 1-1 0 0,0-1 0 0 0,0 0 1 0 0,0 1-1 0 0,0-1 0 0 0,0 1 1 0 0,1-1-1 0 0,0-1 0 0 0,33-52 119 0 0,116-180 5695 0 0,-138 218-5536 0 0,2 0 0 0 0,-1 1-1 0 0,2 0 1 0 0,0 1 0 0 0,1 1 0 0 0,0 1 0 0 0,34-22-1 0 0,-43 31-222 0 0,1 0-1 0 0,-1 0 1 0 0,1 1-1 0 0,0 0 1 0 0,0 1-1 0 0,0 0 0 0 0,0 0 1 0 0,0 0-1 0 0,0 1 1 0 0,1 0-1 0 0,-1 1 1 0 0,0 0-1 0 0,1 0 0 0 0,-1 1 1 0 0,0 0-1 0 0,0 0 1 0 0,1 1-1 0 0,-1 0 1 0 0,0 1-1 0 0,-1 0 0 0 0,1 0 1 0 0,12 7-1 0 0,-6-2-45 0 0,-1 0 0 0 0,-1 1-1 0 0,23 20 1 0 0,-30-24 81 0 0,0 1-1 0 0,0-1 1 0 0,-1 1 0 0 0,1 0-1 0 0,-1 0 1 0 0,-1 1 0 0 0,1-1-1 0 0,-1 1 1 0 0,0-1 0 0 0,2 10-1 0 0,-3-6-72 0 0,0-1 1 0 0,0 0-1 0 0,-1 1 0 0 0,-1 0 1 0 0,0-1-1 0 0,0 1 0 0 0,-1-1 0 0 0,0 1 1 0 0,-4 15-1 0 0,2-13 115 0 0,-1 0 1 0 0,-1 0-1 0 0,0 0 1 0 0,-1-1-1 0 0,0 0 0 0 0,-13 17 1 0 0,5-10-202 0 0,-2 0-1 0 0,0-1 1 0 0,-1-1 0 0 0,0-1 0 0 0,-1 0-1 0 0,-1-1 1 0 0,-33 18 0 0 0,24-17-136 0 0,-1-2 0 0 0,0-2 0 0 0,-55 15 0 0 0,-94 7-1609 0 0,163-31 1732 0 0,-27 0 1 0 0,38-2-15 0 0,1-1 1 0 0,0 1 0 0 0,-1 0 0 0 0,1-1 0 0 0,0 0 0 0 0,-1 1 0 0 0,1-1 0 0 0,0-1 0 0 0,0 1 0 0 0,-1 0 0 0 0,1-1 0 0 0,0 0 0 0 0,1 1 0 0 0,-5-4 0 0 0,1-5-1569 0 0,3-3-4504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41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1032 6 919 0 0,'9'-6'10239'0'0,"-25"8"-8310"0"0,2 2-1432 0 0,0 1 0 0 0,0 0 0 0 0,0 1 0 0 0,0 1 0 0 0,-22 14 0 0 0,-10 6-15 0 0,5-4-379 0 0,2 2 0 0 0,-59 48 0 0 0,46-33-100 0 0,-271 182-1741 0 0,229-161 844 0 0,25-16 356 0 0,-51 34 470 0 0,114-73 415 0 0,14-4-223 0 0,22-8-128 0 0,-21 4 53 0 0,98-26 308 0 0,-9 1 123 0 0,-37 15-92 0 0,1 2 0 0 0,0 3 1 0 0,0 3-1 0 0,1 3 0 0 0,113 11 0 0 0,-164-9-362 0 0,-1 1-1 0 0,1 1 1 0 0,-1 0-1 0 0,0 0 0 0 0,0 1 1 0 0,11 5-1 0 0,-19-7-22 0 0,1 0 0 0 0,-1 0 1 0 0,0 0-1 0 0,0 0 0 0 0,0 1 0 0 0,0-1 0 0 0,-1 1 0 0 0,1 0 0 0 0,-1-1 0 0 0,1 1 0 0 0,-1 0 0 0 0,0 1 1 0 0,0-1-1 0 0,0 0 0 0 0,-1 1 0 0 0,1-1 0 0 0,-1 1 0 0 0,0-1 0 0 0,0 1 0 0 0,0 0 0 0 0,0-1 0 0 0,0 5 1 0 0,-1 0-28 0 0,-1-1 0 0 0,1 1 0 0 0,-1 0 0 0 0,0-1 0 0 0,-1 0 0 0 0,0 1 0 0 0,0-1 0 0 0,0 0 0 0 0,-1 0 0 0 0,0 0 0 0 0,-1 0 0 0 0,1 0 0 0 0,-1-1 0 0 0,-6 7 0 0 0,-3 5 7 0 0,-2-2-1 0 0,0 0 1 0 0,-28 24-1 0 0,18-21 36 0 0,0-1-1 0 0,-2-1 0 0 0,0-1 0 0 0,0-1 1 0 0,-33 11-1 0 0,-150 46 444 0 0,184-64-404 0 0,-28 7 24 0 0,-1-2 1 0 0,-74 8 0 0 0,123-21-60 0 0,1 1 1 0 0,0-1-1 0 0,0-1 0 0 0,0 1 1 0 0,-1-1-1 0 0,1 0 0 0 0,0 0 1 0 0,0 0-1 0 0,0 0 0 0 0,0-1 1 0 0,0 0-1 0 0,-7-4 1 0 0,9 4-10 0 0,0 0 1 0 0,0-1 0 0 0,0 1 0 0 0,0 0 0 0 0,0-1 0 0 0,1 0 0 0 0,-1 1 0 0 0,1-1 0 0 0,0 0 0 0 0,0-1 0 0 0,0 1 0 0 0,0 0 0 0 0,0 0 0 0 0,1-1-1 0 0,-1 1 1 0 0,1-1 0 0 0,-2-6 0 0 0,2 1-23 0 0,0 0 0 0 0,0 0 0 0 0,1 0-1 0 0,0 0 1 0 0,1 0 0 0 0,0 0 0 0 0,0 0 0 0 0,1 0-1 0 0,5-16 1 0 0,-3 14-7 0 0,1-1-1 0 0,0 1 1 0 0,1 0-1 0 0,0 1 0 0 0,1-1 1 0 0,13-14-1 0 0,-13 16-65 0 0,-5 8-21 0 0,1 16-152 0 0,-2 38-853 0 0,0-13-3584 0 0,1-10-516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4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32 4143 0 0,'8'-5'88'0'0,"0"0"0"0"0,0 1 0 0 0,0 0 0 0 0,0 0-1 0 0,1 1 1 0 0,15-4 4961 0 0,-24 9-4894 0 0,0 6-56 0 0,0-6 9 0 0,-2 1 104 0 0,-3 3 18 0 0,-1 0 0 0 0,1 0-1 0 0,-1 0 1 0 0,-1-1 0 0 0,1 0 0 0 0,-1 0 0 0 0,0 0 0 0 0,0-1 0 0 0,-15 7 0 0 0,-6 4 477 0 0,-17 8 0 0 0,26-15-455 0 0,-21 14 0 0 0,29-15-187 0 0,-7 4 33 0 0,1 0 0 0 0,0 1 1 0 0,1 1-1 0 0,-25 25 0 0 0,9-3-21 0 0,-32 38 4 0 0,59-65-69 0 0,-1-1-1 0 0,2 1 1 0 0,-1 0-1 0 0,1 1 1 0 0,0-1-1 0 0,0 1 1 0 0,-4 17 0 0 0,6-2 44 0 0,2-22-49 0 0,0-1 1 0 0,0 0-1 0 0,0 0 0 0 0,1 1 0 0 0,-1-1 0 0 0,0 0 0 0 0,1 0 1 0 0,-1 0-1 0 0,1 1 0 0 0,-1-1 0 0 0,1 0 0 0 0,-1 0 0 0 0,1 0 1 0 0,0 0-1 0 0,0 0 0 0 0,-1 0 0 0 0,1 0 0 0 0,0 0 0 0 0,2 1 1 0 0,2 1 12 0 0,0 0 0 0 0,0 0 0 0 0,0-1 0 0 0,1 1 0 0 0,-1-1 0 0 0,1-1 0 0 0,0 1 0 0 0,-1-1 0 0 0,11 1 0 0 0,-5-1 12 0 0,1-1 1 0 0,0-1-1 0 0,-1 0 1 0 0,15-2-1 0 0,16-6 169 0 0,-1-2 1 0 0,73-28-1 0 0,-20-4-887 0 0,-1-4-3602 0 0,-51 24-662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43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 7367 0 0,'0'0'5931'0'0,"-9"-2"-3543"0"0,4 3-2284 0 0,1 0-1 0 0,-1 1 1 0 0,1-1 0 0 0,0 1-1 0 0,-1 0 1 0 0,1 0 0 0 0,0 0-1 0 0,-6 5 1 0 0,0-1-64 0 0,-20 12-19 0 0,1 2 0 0 0,1 1 0 0 0,-50 50 0 0 0,73-65-21 0 0,-61 63 7 0 0,57-58-10 0 0,1-1 0 0 0,1 1 1 0 0,0 1-1 0 0,0-1 1 0 0,-5 14-1 0 0,8-13-12 0 0,5-2 15 0 0,1-9 6 0 0,-1 0 1 0 0,0 0-1 0 0,0 0 0 0 0,1 0 0 0 0,-1 0 0 0 0,1 0 1 0 0,-1 0-1 0 0,1-1 0 0 0,-1 1 0 0 0,1 0 0 0 0,-1-1 0 0 0,1 1 1 0 0,0-1-1 0 0,-1 0 0 0 0,1 1 0 0 0,0-1 0 0 0,-1 0 1 0 0,1 0-1 0 0,0 0 0 0 0,-1 0 0 0 0,3-1 0 0 0,7 0 80 0 0,0-1 0 0 0,11-3 0 0 0,-14 3-34 0 0,24-6 213 0 0,-1-2 0 0 0,1-2 0 0 0,37-19 0 0 0,83-58-48 0 0,-142 82-218 0 0,0 0 0 0 0,0-1 0 0 0,10-11 0 0 0,-17 16-40 0 0,0 0-1 0 0,0-1 1 0 0,0 1-1 0 0,-1-1 1 0 0,1 0-1 0 0,-1 0 1 0 0,0 0-1 0 0,0 0 1 0 0,0-1-1 0 0,-1 1 1 0 0,2-8 0 0 0,-2 10 17 0 0,-1 1 0 0 0,0 0 0 0 0,0 0 1 0 0,0-1-1 0 0,0 1 0 0 0,0 0 1 0 0,-1 0-1 0 0,1-1 0 0 0,0 1 1 0 0,0 0-1 0 0,-1 0 0 0 0,1-1 1 0 0,-1 1-1 0 0,1 0 0 0 0,-1 0 1 0 0,0 0-1 0 0,1 0 0 0 0,-1 0 0 0 0,-1-2 1 0 0,-1 1-29 0 0,1 0 0 0 0,0 1 0 0 0,0-1 0 0 0,0 1 0 0 0,-1-1 0 0 0,1 1 0 0 0,-1 0 0 0 0,1 0 0 0 0,-3-1 0 0 0,-2 0-150 0 0,0 0-1 0 0,-1 1 1 0 0,1 0 0 0 0,0 0 0 0 0,0 1 0 0 0,-10 0-1 0 0,-74 16-2333 0 0,19-1 1387 0 0,70-15 797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4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0 919 0 0,'0'0'331'0'0,"1"2"1053"0"0,0 3-678 0 0,0 0 0 0 0,0-1 0 0 0,0 1 0 0 0,-1 0 0 0 0,0 0 0 0 0,0 0 0 0 0,0 0 0 0 0,0 0 0 0 0,-1-1 0 0 0,0 1 0 0 0,-1 6 0 0 0,-2-3-298 0 0,1 1 0 0 0,-1 0 0 0 0,0-1 0 0 0,0 0 0 0 0,-8 10 0 0 0,8-13-309 0 0,-12 18 258 0 0,1 1-1 0 0,-12 26 0 0 0,23-43-302 0 0,1 0 0 0 0,1 0 0 0 0,-1 1 0 0 0,1-1 0 0 0,0 1 0 0 0,1-1 0 0 0,0 1 0 0 0,0 0 0 0 0,1-1 1 0 0,0 1-1 0 0,0 0 0 0 0,2 10 0 0 0,-2-15-24 0 0,1 0 1 0 0,0 0 0 0 0,0 0 0 0 0,0 0-1 0 0,1 0 1 0 0,-1-1 0 0 0,1 1 0 0 0,-1 0-1 0 0,1-1 1 0 0,0 0 0 0 0,0 1 0 0 0,0-1-1 0 0,0 0 1 0 0,1 0 0 0 0,-1 0 0 0 0,0 0-1 0 0,1 0 1 0 0,0-1 0 0 0,-1 1 0 0 0,1-1-1 0 0,0 1 1 0 0,0-1 0 0 0,-1 0-1 0 0,1 0 1 0 0,0-1 0 0 0,0 1 0 0 0,0 0-1 0 0,6-1 1 0 0,-1 1 78 0 0,1-1-1 0 0,-1 0 1 0 0,0-1-1 0 0,1 1 0 0 0,-1-2 1 0 0,0 1-1 0 0,0-1 1 0 0,0 0-1 0 0,12-6 1 0 0,-5 1 81 0 0,-1-2 1 0 0,1 0-1 0 0,-2 0 1 0 0,1-1-1 0 0,-1-1 1 0 0,14-14-1 0 0,1-6 351 0 0,33-44-1 0 0,-28 27-669 0 0,-20 29-917 0 0,0 0 1 0 0,1 0-1 0 0,23-21 0 0 0,-25 28-562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4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0 9671 0 0,'0'0'748'0'0,"0"3"-492"0"0,2 4-89 0 0,-1 1 0 0 0,-1-1-1 0 0,1 1 1 0 0,-1-1 0 0 0,0 0 0 0 0,-1 1-1 0 0,0-1 1 0 0,-2 12 0 0 0,-22 60 1957 0 0,17-56-1953 0 0,-50 132 559 0 0,-100 187-1 0 0,112-255-712 0 0,-42 90-165 0 0,85-171-229 0 0,1 0 0 0 0,0 0-1 0 0,-2 9 1 0 0,4-3-514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4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37 355 7367 0 0,'34'5'763'0'0,"-29"-4"161"0"0,1 1 0 0 0,-1-1 1 0 0,0 1-1 0 0,1 0 0 0 0,-1 1 0 0 0,0-1 0 0 0,-1 1 1 0 0,9 5-1 0 0,4 9 234 0 0,-16-15-915 0 0,0-2-235 0 0,-1 0 1 0 0,0 0-1 0 0,1 0 1 0 0,-1 0 0 0 0,0 0-1 0 0,0 0 1 0 0,1 1 0 0 0,-1-1-1 0 0,0 0 1 0 0,0 0 0 0 0,1 0-1 0 0,-1 1 1 0 0,0-1 0 0 0,0 0-1 0 0,0 0 1 0 0,1 1 0 0 0,-1-1-1 0 0,0 0 1 0 0,0 0-1 0 0,0 1 1 0 0,0-1 0 0 0,0 0-1 0 0,1 1 1 0 0,-1-1 0 0 0,0 0-1 0 0,0 1 1 0 0,0-1 0 0 0,0 0-1 0 0,0 0 1 0 0,0 1 0 0 0,0-1-1 0 0,0 0 1 0 0,0 1-1 0 0,0-1 1 0 0,0 0 0 0 0,-1 1-1 0 0,1-1 1 0 0,0 0 0 0 0,0 1-1 0 0,0-1 1 0 0,0 0 0 0 0,0 0-1 0 0,-1 1 1 0 0,-5 12 169 0 0,5-12-173 0 0,-1 0-1 0 0,1 0 1 0 0,-1 0-1 0 0,0 0 1 0 0,0 0-1 0 0,1 0 1 0 0,-1-1-1 0 0,0 1 1 0 0,0-1-1 0 0,0 1 1 0 0,0-1-1 0 0,1 0 0 0 0,-1 0 1 0 0,0 0-1 0 0,0 0 1 0 0,0 0-1 0 0,0 0 1 0 0,0 0-1 0 0,0-1 1 0 0,0 1-1 0 0,1 0 1 0 0,-1-1-1 0 0,0 0 1 0 0,-2-1-1 0 0,-2 0 8 0 0,0-1-1 0 0,0 0 1 0 0,1 0-1 0 0,0 0 0 0 0,-1-1 1 0 0,-5-5-1 0 0,7 4-9 0 0,-1 0 0 0 0,1 0 1 0 0,0 0-1 0 0,0 0 0 0 0,0-1 0 0 0,1 0 0 0 0,-1 0 0 0 0,1 0 0 0 0,1 0 1 0 0,-1 0-1 0 0,1-1 0 0 0,1 1 0 0 0,-1-1 0 0 0,1 0 0 0 0,0 1 0 0 0,0-1 0 0 0,1 0 1 0 0,0 1-1 0 0,0-1 0 0 0,0 0 0 0 0,1 1 0 0 0,0-1 0 0 0,1 0 0 0 0,-1 1 1 0 0,1-1-1 0 0,1 1 0 0 0,-1 0 0 0 0,1 0 0 0 0,7-12 0 0 0,1 1-35 0 0,2 0-1 0 0,0 1 0 0 0,1 0 1 0 0,1 1-1 0 0,1 1 1 0 0,0 0-1 0 0,0 1 0 0 0,1 1 1 0 0,1 1-1 0 0,0 0 0 0 0,0 1 1 0 0,1 1-1 0 0,24-8 1 0 0,-29 13 10 0 0,0 1 0 0 0,0 0 0 0 0,0 1 0 0 0,0 1 0 0 0,1 0 0 0 0,-1 1 1 0 0,0 0-1 0 0,26 4 0 0 0,-29-2 25 0 0,1 0 0 0 0,-1 1 0 0 0,0 0 0 0 0,0 1 0 0 0,0 0-1 0 0,-1 1 1 0 0,1 0 0 0 0,-1 1 0 0 0,-1 0 0 0 0,1 0 0 0 0,11 11 0 0 0,-17-14 17 0 0,-1 1 1 0 0,1-1-1 0 0,-1 1 0 0 0,0-1 1 0 0,0 1-1 0 0,-1 0 0 0 0,1 1 1 0 0,-1-1-1 0 0,0 0 1 0 0,0 0-1 0 0,-1 1 0 0 0,1-1 1 0 0,-1 1-1 0 0,0 0 0 0 0,0-1 1 0 0,0 1-1 0 0,-1 0 1 0 0,1 0-1 0 0,-1 0 0 0 0,-1-1 1 0 0,1 1-1 0 0,0 0 0 0 0,-1 0 1 0 0,0-1-1 0 0,0 1 0 0 0,-1-1 1 0 0,1 1-1 0 0,-1-1 1 0 0,0 1-1 0 0,0-1 0 0 0,-1 0 1 0 0,1 0-1 0 0,-1 0 0 0 0,0 0 1 0 0,0 0-1 0 0,0-1 1 0 0,-7 7-1 0 0,-28 22 152 0 0,-70 44-1 0 0,-48 16-1617 0 0,152-90 1374 0 0,-6 3-332 0 0,0 0 0 0 0,0 0 0 0 0,-17 5 0 0 0,1-5-4324 0 0,17-5-114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4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2303 0 0,'0'0'2695'0'0,"0"2"-1326"0"0,-1 2-1080 0 0,-1 0-1 0 0,1 0 0 0 0,0 0 0 0 0,-1-1 1 0 0,0 1-1 0 0,0 0 0 0 0,0-1 1 0 0,0 1-1 0 0,-4 3 0 0 0,-29 31 679 0 0,14-18-151 0 0,-24 31 286 0 0,2 2 1 0 0,-36 58-1 0 0,58-77-823 0 0,2 1-1 0 0,1 0 1 0 0,2 2-1 0 0,-22 69 1 0 0,34-91-362 0 0,1 1 0 0 0,1-1 1 0 0,0 1-1 0 0,1-1 0 0 0,1 1 1 0 0,1 20-1 0 0,1-23-5344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4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20 5527 0 0,'5'-5'213'0'0,"-3"4"-164"0"0,0-1 1 0 0,-1 1 0 0 0,1 0 0 0 0,0 0 0 0 0,0 0-1 0 0,0 0 1 0 0,-1 0 0 0 0,1 0 0 0 0,0 0 0 0 0,1 0-1 0 0,-1 1 1 0 0,0-1 0 0 0,3 1 0 0 0,-4-1 231 0 0,0 1 0 0 0,0 0 0 0 0,-1 0 0 0 0,1 0 0 0 0,0 0 1 0 0,0 0-1 0 0,0 0 0 0 0,0 0 0 0 0,0 0 0 0 0,-1 0 0 0 0,1 1 0 0 0,0-1 0 0 0,0 0 1 0 0,0 0-1 0 0,0 1 0 0 0,-1-1 0 0 0,1 0 0 0 0,0 1 0 0 0,0-1 0 0 0,-1 1 1 0 0,2 1-1 0 0,0-1 3 0 0,-1 1 1 0 0,1 0-1 0 0,-1-1 0 0 0,0 1 1 0 0,0 0-1 0 0,0 0 1 0 0,0 0-1 0 0,1 3 1 0 0,1 3-112 0 0,-1-1 1 0 0,-1 1 0 0 0,0-1-1 0 0,1 9 1 0 0,-2 1-77 0 0,0 0-1 0 0,-1-1 1 0 0,-1 1 0 0 0,-5 21-1 0 0,-22 63 150 0 0,5-30-75 0 0,-3-2 0 0 0,-4-1 0 0 0,-42 70 1 0 0,-134 178-109 0 0,76-147-62 0 0,57-77 62 0 0,46-59 15 0 0,27-31 150 0 0,3-13-22 0 0,1 2-171 0 0,1 0 1 0 0,0 0-1 0 0,1 1 0 0 0,0-1 0 0 0,11-14 0 0 0,35-35 151 0 0,-45 52-183 0 0,33-34-21 0 0,1 2 0 0 0,2 2 0 0 0,52-34 0 0 0,-71 55-2 0 0,-1 2-1 0 0,2 0 1 0 0,45-17 0 0 0,-55 25 12 0 0,0 1-1 0 0,0 0 1 0 0,0 1 0 0 0,1 1 0 0 0,-1 0 0 0 0,1 1 0 0 0,-1 1 0 0 0,25 2 0 0 0,-35-2 3 0 0,1 1 1 0 0,0 0 0 0 0,-1 0 0 0 0,1 0-1 0 0,-1 1 1 0 0,1 0 0 0 0,-1 0 0 0 0,0 0 0 0 0,1 0-1 0 0,-1 1 1 0 0,0-1 0 0 0,-1 1 0 0 0,1 0-1 0 0,5 6 1 0 0,-7-7 8 0 0,0 1-1 0 0,0 0 1 0 0,0 1-1 0 0,0-1 1 0 0,0 0-1 0 0,-1 1 1 0 0,1-1-1 0 0,-1 1 1 0 0,0-1-1 0 0,0 1 1 0 0,-1-1-1 0 0,1 1 1 0 0,-1 0-1 0 0,1-1 1 0 0,-1 1-1 0 0,0 0 1 0 0,-1-1-1 0 0,1 1 1 0 0,-2 5-1 0 0,-1 5 96 0 0,-2-1-1 0 0,1 0 0 0 0,-2 0 0 0 0,1-1 1 0 0,-2 0-1 0 0,0 0 0 0 0,0 0 1 0 0,-1-1-1 0 0,-1 0 0 0 0,1 0 1 0 0,-2-1-1 0 0,-19 17 0 0 0,-5 1 69 0 0,-2-2-1 0 0,-65 37 1 0 0,64-43-149 0 0,0-1 1 0 0,-2-2 0 0 0,-58 19-1 0 0,89-34-19 0 0,1 0-1 0 0,-1 0 1 0 0,0-1-1 0 0,1 0 1 0 0,-1 0-1 0 0,0-1 1 0 0,0 0-1 0 0,0 0 1 0 0,-12-2 0 0 0,19 1-10 0 0,-1 1 1 0 0,1 0-1 0 0,0-1 1 0 0,0 1 0 0 0,0 0-1 0 0,0-1 1 0 0,0 1 0 0 0,0-1-1 0 0,0 0 1 0 0,1 1-1 0 0,-1-1 1 0 0,0 0 0 0 0,0 0-1 0 0,0 1 1 0 0,1-1 0 0 0,-1 0-1 0 0,0 0 1 0 0,1 0-1 0 0,-1 0 1 0 0,0 0 0 0 0,1 0-1 0 0,-1-1 1 0 0,1 0-30 0 0,-1 0 0 0 0,1-1-1 0 0,0 1 1 0 0,0 0 0 0 0,0 0 0 0 0,0 0 0 0 0,0 0 0 0 0,0 0-1 0 0,1 0 1 0 0,-1 0 0 0 0,1-3 0 0 0,2-3-177 0 0,0 0-1 0 0,1 0 1 0 0,0 1-1 0 0,7-13 1 0 0,28-33-2662 0 0,-14 22 1220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45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45 231 14423 0 0,'11'-6'345'0'0,"0"1"1"0"0,-1 0-1 0 0,2 1 0 0 0,-1 0 0 0 0,1 1 0 0 0,22-3 1 0 0,-17 4 173 0 0,1 1 0 0 0,-1 1 0 0 0,0 1 0 0 0,20 3 0 0 0,80 9 809 0 0,-111-13-1310 0 0,-1 0 0 0 0,1 0 0 0 0,-1 0 0 0 0,0-1 0 0 0,1 0 0 0 0,-1 0 0 0 0,0 0 0 0 0,1-1 0 0 0,-1 0 0 0 0,0 0 0 0 0,0 0 0 0 0,-1-1 0 0 0,1 1 0 0 0,0-1 0 0 0,-1 0 0 0 0,1 0 0 0 0,-1-1 0 0 0,7-7 0 0 0,-7 7-36 0 0,-1 0 1 0 0,1-1-1 0 0,0 1 0 0 0,-1-1 0 0 0,0 0 0 0 0,-1 0 0 0 0,1 0 0 0 0,-1 0 0 0 0,1 0 0 0 0,-2-1 1 0 0,1 1-1 0 0,-1-1 0 0 0,1 1 0 0 0,-2-1 0 0 0,1 0 0 0 0,0 1 0 0 0,-2-11 0 0 0,1 12-48 0 0,0 0 0 0 0,-1 0 1 0 0,0 0-1 0 0,0 0 0 0 0,0 0 0 0 0,-1 0 0 0 0,1 1 0 0 0,-1-1 0 0 0,0 1 0 0 0,1-1 1 0 0,-5-4-1 0 0,4 6 18 0 0,0 0 0 0 0,0 0 1 0 0,0 1-1 0 0,0-1 0 0 0,0 1 1 0 0,0-1-1 0 0,0 1 0 0 0,0 0 1 0 0,-1 0-1 0 0,1 0 0 0 0,0 0 1 0 0,-1 1-1 0 0,1-1 0 0 0,-1 0 1 0 0,1 1-1 0 0,-1 0 0 0 0,1 0 1 0 0,-1-1-1 0 0,-4 2 0 0 0,-3 0-41 0 0,0 1-1 0 0,0 0 0 0 0,0 0 0 0 0,0 1 1 0 0,0 0-1 0 0,0 1 0 0 0,1 0 1 0 0,-1 1-1 0 0,-10 6 0 0 0,1 2 25 0 0,1 0-1 0 0,-1 1 1 0 0,-17 19 0 0 0,-82 92 545 0 0,98-100-239 0 0,1 0 0 0 0,0 2 0 0 0,-18 38 0 0 0,32-56-187 0 0,1 0 1 0 0,1 0 0 0 0,-1 0 0 0 0,2 1 0 0 0,-1 0 0 0 0,1-1 0 0 0,-1 21 0 0 0,3-27-47 0 0,0 1 1 0 0,0-1-1 0 0,0 0 0 0 0,1 1 0 0 0,-1-1 1 0 0,1 1-1 0 0,0-1 0 0 0,0 0 0 0 0,0 0 1 0 0,0 0-1 0 0,0 1 0 0 0,1-1 0 0 0,-1 0 1 0 0,1-1-1 0 0,0 1 0 0 0,0 0 1 0 0,0 0-1 0 0,0-1 0 0 0,1 1 0 0 0,-1-1 1 0 0,1 0-1 0 0,-1 0 0 0 0,1 0 0 0 0,0 0 1 0 0,0 0-1 0 0,5 2 0 0 0,0-1 1 0 0,0-1 0 0 0,1 1 0 0 0,-1-2 0 0 0,1 1 0 0 0,-1-1 0 0 0,1 0 0 0 0,0-1 0 0 0,-1 0 0 0 0,18-3 0 0 0,6-2 58 0 0,40-12 1 0 0,-58 13-55 0 0,92-28-1775 0 0,-75 20-4870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4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60 237 5983 0 0,'0'0'464'0'0,"-3"6"456"0"0,2-2 2130 0 0,-28 90 2781 0 0,21-63-5453 0 0,1 0 1 0 0,-5 54-1 0 0,15-44-167 0 0,-3-39-70 0 0,8 5 3 0 0,-6-6-132 0 0,1-1-1 0 0,0 1 1 0 0,0-1-1 0 0,0 0 1 0 0,0 0-1 0 0,0 0 1 0 0,0 0 0 0 0,0-1-1 0 0,0 1 1 0 0,0-1-1 0 0,-1 0 1 0 0,1 0-1 0 0,0 0 1 0 0,0 0-1 0 0,-1 0 1 0 0,1 0-1 0 0,0-1 1 0 0,4-3 0 0 0,5-4 10 0 0,1-2 1 0 0,14-14 0 0 0,-10 8 1 0 0,72-74 107 0 0,-31 31 2 0 0,-58 60-133 0 0,0-1 0 0 0,0 1 0 0 0,1 0 0 0 0,-1-1 0 0 0,0 1 0 0 0,1 0 0 0 0,-1-1 0 0 0,0 1 0 0 0,0 0 0 0 0,1 0 0 0 0,-1 0 0 0 0,0-1 0 0 0,1 1 0 0 0,-1 0 0 0 0,0 0 0 0 0,1 0 0 0 0,-1 0 0 0 0,1 0 0 0 0,-1 0 0 0 0,0-1 0 0 0,1 1 0 0 0,-1 0 0 0 0,1 0 0 0 0,0 1 2 0 0,-1 0 0 0 0,1 0 0 0 0,0 0 0 0 0,-1 0 0 0 0,1-1 0 0 0,-1 1 0 0 0,0 0 0 0 0,1 0-1 0 0,-1 0 1 0 0,0 0 0 0 0,1 0 0 0 0,-1 0 0 0 0,0 0 0 0 0,0 0 0 0 0,0 2 0 0 0,1 23 50 0 0,0-12-4 0 0,1 27 49 0 0,-2-30-73 0 0,0-1 0 0 0,1 1 0 0 0,1-1 0 0 0,-1 0 0 0 0,1 1 0 0 0,4 9 0 0 0,-3-12-20 0 0,0-1 0 0 0,0 1 1 0 0,1-1-1 0 0,6 9 0 0 0,-8-13 16 0 0,1 0 0 0 0,-1 0 1 0 0,1-1-1 0 0,-1 1 0 0 0,1-1 0 0 0,0 0 1 0 0,0 0-1 0 0,0 0 0 0 0,0 0 0 0 0,1 0 1 0 0,-1-1-1 0 0,4 2 0 0 0,12 3 252 0 0,-1-2 0 0 0,1 0 0 0 0,0-2 0 0 0,0 0 0 0 0,23 0 0 0 0,-31-3-181 0 0,-9 1-81 0 0,0 0 0 0 0,0 0 0 0 0,0 0 0 0 0,1-1 0 0 0,-1 1 1 0 0,0-1-1 0 0,0 1 0 0 0,0-1 0 0 0,0 0 0 0 0,-1 0 0 0 0,1 0 0 0 0,0 0 0 0 0,0 0 0 0 0,0-1 1 0 0,-1 1-1 0 0,1 0 0 0 0,-1-1 0 0 0,1 1 0 0 0,-1-1 0 0 0,3-3 0 0 0,-1 1-3 0 0,3-4 31 0 0,-1-1 0 0 0,0 0 0 0 0,-1 0 1 0 0,8-19-1 0 0,-3 4-8 0 0,28-69 409 0 0,13-32 135 0 0,-6 44-678 0 0,60-83 0 0 0,-98 158-1992 0 0,-5 13 15 0 0,-1-5 2230 0 0,1 12-1409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36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865 28 17503 0 0,'3'0'399'0'0,"0"-1"-282"0"0,0 1 1 0 0,0-1-1 0 0,0 0 1 0 0,0 0-1 0 0,0 0 1 0 0,-1 0-1 0 0,5-3 1 0 0,-2 1-25 0 0,1 0 0 0 0,-1 0 1 0 0,1 1-1 0 0,-1 0 0 0 0,1 0 1 0 0,9-1-1 0 0,-14 4-48 0 0,-1-1 1 0 0,0 1-1 0 0,1-1 0 0 0,-1 1 0 0 0,0 0 0 0 0,1-1 1 0 0,-1 1-1 0 0,0 0 0 0 0,0-1 0 0 0,0 1 0 0 0,0 0 1 0 0,0-1-1 0 0,0 1 0 0 0,0 0 0 0 0,0 0 0 0 0,0-1 0 0 0,0 1 1 0 0,0 1-1 0 0,-1 4 66 0 0,-1 0 0 0 0,1 0 1 0 0,-1 0-1 0 0,0 0 0 0 0,-1-1 1 0 0,1 1-1 0 0,-1 0 0 0 0,-4 5 1 0 0,-33 44-4 0 0,26-37-101 0 0,-424 520 2187 0 0,291-362-2340 0 0,69-85 166 0 0,-80 103-1424 0 0,146-179 1130 0 0,-12 19-784 0 0,22-31 865 0 0,1 0 0 0 0,-1-1 0 0 0,1 1 0 0 0,0 0 0 0 0,0 0 0 0 0,0 0 0 0 0,0 0 0 0 0,0 0-1 0 0,1 0 1 0 0,-1 4 0 0 0,1-7 112 0 0,0 1 0 0 0,0-1 0 0 0,0 1 0 0 0,0-1 0 0 0,0 1 0 0 0,0 0 0 0 0,0-1 0 0 0,0 1 0 0 0,1-1 0 0 0,-1 1 0 0 0,0-1 0 0 0,0 1 0 0 0,0-1 0 0 0,1 1 0 0 0,-1-1 0 0 0,0 1 1 0 0,0-1-1 0 0,1 1 0 0 0,-1-1 0 0 0,0 1 0 0 0,1-1 0 0 0,-1 0 0 0 0,1 1 0 0 0,-1-1 0 0 0,1 0 0 0 0,-1 1 0 0 0,1-1 0 0 0,-1 0 0 0 0,1 1 0 0 0,-1-1 0 0 0,1 0 0 0 0,-1 0 0 0 0,1 0 0 0 0,-1 1 0 0 0,1-1 0 0 0,1 0-227 0 0,-1 0 1 0 0,1 0-1 0 0,-1-1 1 0 0,1 1-1 0 0,-1 0 1 0 0,1 0-1 0 0,-1-1 1 0 0,0 1-1 0 0,1-1 1 0 0,-1 1-1 0 0,0-1 1 0 0,3-1-1 0 0,11-7-1739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4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0 346 5527 0 0,'1'2'250'0'0,"1"6"4"0"0,20 79 1205 0 0,-6 33 11146 0 0,-4-141-11421 0 0,-8 4-887 0 0,0 0 1 0 0,-1-1-1 0 0,2-29 0 0 0,-4 29-52 0 0,0 0 0 0 0,2-1-1 0 0,7-23 1 0 0,-5 27-253 0 0,2 0-1 0 0,-1 1 1 0 0,2 0-1 0 0,0 0 1 0 0,1 1-1 0 0,0 0 1 0 0,1 1 0 0 0,0 0-1 0 0,1 0 1 0 0,21-16-1 0 0,9-5-46 0 0,84-48-1 0 0,-99 65 58 0 0,38-17 0 0 0,-54 29-28 0 0,0 0 0 0 0,0 1 1 0 0,0 0-1 0 0,1 1 1 0 0,-1 0-1 0 0,1 1 0 0 0,13-1 1 0 0,-14 4-117 0 0,4 3-5460 0 0,-8-2 3894 0 0,3-1 213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4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1375 0 0,'0'0'66'0'0,"19"0"16548"0"0,-18 1-16198 0 0,4 9 3770 0 0,-2-3-4199 0 0,-2-3 77 0 0,-1 0 0 0 0,1 1 0 0 0,-1-1 0 0 0,0 0 0 0 0,0 1 0 0 0,-1-1 0 0 0,1 1 0 0 0,-1-1 0 0 0,0 0 0 0 0,0 0 0 0 0,-2 5 0 0 0,-4 9-41 0 0,-11 21 0 0 0,6-14 41 0 0,-4 11-287 0 0,-2 0 0 0 0,-2-1 1 0 0,-1 0-1 0 0,-28 33 0 0 0,34-47-853 0 0,-2 2-5469 0 0,8-15 157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47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9215 0 0,'5'-14'816'0'0,"2"-2"-656"0"0,2 0-160 0 0,2-1 0 0 0,-1 1 1584 0 0,3 0 280 0 0,1 0 56 0 0,2 3 16 0 0,0-1-1544 0 0,0 2-304 0 0,-2 1-88 0 0,0 2 0 0 0,0 4-520 0 0,0 1-136 0 0,-1 3-24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48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298 307 7831 0 0,'3'-5'60'0'0,"35"-51"7860"0"0,-37 58-7639 0 0,-1-1 0 0 0,1 0-1 0 0,0 1 1 0 0,-1-1 0 0 0,1 1 0 0 0,-1-1-1 0 0,1 1 1 0 0,-1-1 0 0 0,0 1-1 0 0,0-1 1 0 0,0 1 0 0 0,0 2 0 0 0,-1 19-208 0 0,-1-7 171 0 0,-1 0-1 0 0,0 0 1 0 0,-1 0-1 0 0,-7 15 1 0 0,-28 58 546 0 0,-141 284-325 0 0,83-156-602 0 0,96-213 50 0 0,-2 3-3551 0 0</inkml:trace>
  <inkml:trace contextRef="#ctx0" brushRef="#br0" timeOffset="1">861 66 16927 0 0,'3'-8'215'0'0,"-1"5"-101"0"0,-1 0-1 0 0,1-1 0 0 0,-1 1 0 0 0,0-1 0 0 0,-1 1 1 0 0,1-1-1 0 0,-1 1 0 0 0,1-1 0 0 0,-1 1 0 0 0,0-1 1 0 0,0 1-1 0 0,0-1 0 0 0,-1 1 0 0 0,-1-7 1807 0 0,1 11-1706 0 0,-4 3-170 0 0,-1 0 0 0 0,2 0 0 0 0,-1 1 0 0 0,0-1 0 0 0,1 1 0 0 0,0 0 0 0 0,0 0 0 0 0,1 1 0 0 0,-5 7 1 0 0,-25 58 258 0 0,28-59-250 0 0,-48 122 236 0 0,-51 203 0 0 0,24 23 438 0 0,70-304-721 0 0,-31 99 0 0 0,38-147-60 0 0,0-1 0 0 0,0 0 0 0 0,-1 0 0 0 0,1 0 0 0 0,-1 0 0 0 0,-1-1 0 0 0,-5 7 0 0 0,10-13 0 0 0,0 0 0 0 0,-1 0-1 0 0,1 0 1 0 0,0 1 0 0 0,-1-1-1 0 0,1 0 1 0 0,0 0 0 0 0,-1 0-1 0 0,1 0 1 0 0,0 0 0 0 0,-1 0-1 0 0,1 0 1 0 0,0 0 0 0 0,-1 0 0 0 0,1 0-1 0 0,0 0 1 0 0,-1 0 0 0 0,1 0-1 0 0,-1 0 1 0 0,1 0 0 0 0,0 0-1 0 0,-1 0 1 0 0,1 0 0 0 0,-1 0 0 0 0,1-1-199 0 0,-8-2-1385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4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1839 0 0,'2'-1'134'0'0,"21"-13"4567"0"0,1 2 1 0 0,1 1-1 0 0,34-11 1 0 0,-6 2-3974 0 0,128-47 2475 0 0,-149 58-2609 0 0,1 0 1 0 0,0 2-1 0 0,58-4 0 0 0,320 20 35 0 0,-393-8-1364 0 0,1-1 0 0 0,-1-1 0 0 0,1-1-1 0 0,32-7 1 0 0,68-28-6403 0 0,-90 27 795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4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11055 0 0,'0'0'1406'0'0,"2"1"-21"0"0,3 2-838 0 0,-1-1-1 0 0,1 0 1 0 0,0-1 0 0 0,0 1-1 0 0,0-1 1 0 0,0 0 0 0 0,0 0-1 0 0,0-1 1 0 0,0 1 0 0 0,0-1 0 0 0,1 0-1 0 0,-1 0 1 0 0,7-2 0 0 0,12-2 425 0 0,33-9 0 0 0,-52 12-768 0 0,41-14 1071 0 0,88-42-1 0 0,-113 47-1101 0 0,-12 7-186 0 0,-1-1 0 0 0,0 0-1 0 0,-1-1 1 0 0,1 0 0 0 0,-1 0 0 0 0,0 0 0 0 0,0-1 0 0 0,-1 0 0 0 0,1-1-1 0 0,-1 1 1 0 0,-1-1 0 0 0,10-13 0 0 0,-15 18-248 0 0,-4 3 112 0 0,0-1 1 0 0,-1 1 0 0 0,1-1-1 0 0,0 1 1 0 0,0 1-1 0 0,0-1 1 0 0,0 1 0 0 0,-5 2-1 0 0,-31 19-392 0 0,24-12 271 0 0,-18 11 170 0 0,1 2 0 0 0,2 1 0 0 0,-38 39 0 0 0,26-20 0 0 0,-54 76 0 0 0,88-107 101 0 0,1-1 0 0 0,-11 22 0 0 0,17-29-2 0 0,0-1 0 0 0,0 0 0 0 0,1 0 0 0 0,-1 1-1 0 0,1-1 1 0 0,0 1 0 0 0,1-1 0 0 0,-1 1 0 0 0,1-1 0 0 0,0 1-1 0 0,0 0 1 0 0,1 8 0 0 0,-1-12-2 0 0,1 1-1 0 0,-1-1 0 0 0,1 0 1 0 0,0 1-1 0 0,0-1 0 0 0,0 0 1 0 0,-1 1-1 0 0,1-1 1 0 0,0 0-1 0 0,0 0 0 0 0,1 0 1 0 0,-1 0-1 0 0,0 0 1 0 0,0 0-1 0 0,0 0 0 0 0,1 0 1 0 0,-1-1-1 0 0,0 1 1 0 0,1 0-1 0 0,-1-1 0 0 0,1 1 1 0 0,-1-1-1 0 0,3 1 1 0 0,3 1-197 0 0,1-1 0 0 0,-1 0 1 0 0,11 0-1 0 0,-17-1 173 0 0,11 0-764 0 0,1-1 0 0 0,22-3-1 0 0,5-6-4454 0 0,-5-2-1074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4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61 156 10591 0 0,'-1'2'819'0'0,"-9"34"-168"0"0,-15 16 4626 0 0,0-2 192 0 0,36-51-4324 0 0,-2 0-856 0 0,-1-2-1 0 0,0 1 0 0 0,0-1 0 0 0,0 0 0 0 0,10-6 0 0 0,37-23 197 0 0,180-130-36 0 0,-214 149-481 0 0,2 0-1 0 0,-1 2 1 0 0,28-10 0 0 0,-37 16 14 0 0,0 1-1 0 0,0 0 1 0 0,1 1 0 0 0,0 1 0 0 0,-1 0 0 0 0,1 1 0 0 0,19 0-1 0 0,-29 1-11 0 0,0 1-1 0 0,0-1 0 0 0,0 1 1 0 0,0 0-1 0 0,0 0 0 0 0,0 0 1 0 0,7 4-1 0 0,-3-1-36 0 0,-6-3 59 0 0,-1 0 1 0 0,1 0-1 0 0,-1 0 0 0 0,1 0 0 0 0,-1 0 0 0 0,1 0 0 0 0,-1 0 0 0 0,0 0 0 0 0,1 1 0 0 0,-1-1 0 0 0,0 0 0 0 0,0 1 0 0 0,0-1 0 0 0,0 1 0 0 0,0-1 0 0 0,-1 1 0 0 0,2 2 0 0 0,0 1-6 0 0,3 8-10 0 0,0 1 0 0 0,6 25 1 0 0,6 17-131 0 0,-15-51 129 0 0,0 0 0 0 0,0 0 0 0 0,1-1 0 0 0,0 1 1 0 0,0-1-1 0 0,0 0 0 0 0,0 0 0 0 0,6 6 0 0 0,2-3-1995 0 0,2-1-6423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5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358 235 7919 0 0,'0'2'363'0'0,"1"8"-79"0"0,-1 1-1 0 0,0-1 1 0 0,-3 17-1 0 0,0 12 3650 0 0,3-37-3047 0 0,0 1 179 0 0,0-3-976 0 0,0 0 0 0 0,0 0 0 0 0,0 1 0 0 0,0-1 0 0 0,0 0 0 0 0,0 0 0 0 0,0 1 0 0 0,0-1 0 0 0,0 0 0 0 0,0 0 0 0 0,0 1 0 0 0,1-1 0 0 0,-1 0-1 0 0,0 0 1 0 0,0 1 0 0 0,0-1 0 0 0,0 0 0 0 0,0 0 0 0 0,0 1 0 0 0,1-1 0 0 0,-1 0 0 0 0,0 0 0 0 0,0 0 0 0 0,0 1 0 0 0,0-1 0 0 0,1 0 0 0 0,0 1 35 0 0,1-1 0 0 0,-1 0 1 0 0,1 1-1 0 0,-1-1 0 0 0,0 0 1 0 0,1 0-1 0 0,-1 0 0 0 0,1 0 1 0 0,-1 0-1 0 0,1 0 0 0 0,-1-1 0 0 0,1 1 1 0 0,-1 0-1 0 0,0-1 0 0 0,1 1 1 0 0,1-1-1 0 0,0-1 57 0 0,1 0-1 0 0,0 0 1 0 0,-1 0-1 0 0,0-1 1 0 0,6-4 0 0 0,-3 1-45 0 0,0-1 0 0 0,0 1 0 0 0,-1-1 0 0 0,1 0 0 0 0,4-9 0 0 0,-6 6-157 0 0,0 0-1 0 0,0 0 1 0 0,-1-1 0 0 0,0 1-1 0 0,0-1 1 0 0,1-20 0 0 0,-3 11-183 0 0,-1 1 0 0 0,0 0 1 0 0,-4-21-1 0 0,4 35 149 0 0,-1 0 0 0 0,0 0 0 0 0,-1 0-1 0 0,1 0 1 0 0,-1 0 0 0 0,0 1 0 0 0,0-1-1 0 0,0 1 1 0 0,-1-1 0 0 0,1 1 0 0 0,-5-5 0 0 0,5 7 31 0 0,0 0 1 0 0,0 0 0 0 0,0 0 0 0 0,-1 0-1 0 0,1 0 1 0 0,-1 0 0 0 0,1 1-1 0 0,-1-1 1 0 0,0 1 0 0 0,0 0 0 0 0,1 0-1 0 0,-1 0 1 0 0,0 0 0 0 0,0 0 0 0 0,0 1-1 0 0,0-1 1 0 0,0 1 0 0 0,0 0-1 0 0,-5 0 1 0 0,-2 1-24 0 0,0 1 0 0 0,0 0 0 0 0,0 0 0 0 0,1 1 0 0 0,-1 0 0 0 0,1 0 0 0 0,-10 6 0 0 0,-1 1-50 0 0,0 2-1 0 0,-19 14 1 0 0,10-2 60 0 0,1 1-1 0 0,1 1 0 0 0,1 2 1 0 0,-41 56-1 0 0,62-76 70 0 0,0-1 1 0 0,0 1-1 0 0,0 0 0 0 0,1 0 0 0 0,0 1 1 0 0,1-1-1 0 0,0 1 0 0 0,-4 15 0 0 0,7-20-15 0 0,-1 1-1 0 0,1-1 1 0 0,0 0 0 0 0,0 0-1 0 0,0 0 1 0 0,1 0 0 0 0,-1 0-1 0 0,1 0 1 0 0,0 0 0 0 0,0 0-1 0 0,0 0 1 0 0,1 0-1 0 0,0 0 1 0 0,-1 0 0 0 0,1-1-1 0 0,1 1 1 0 0,-1-1 0 0 0,0 1-1 0 0,1-1 1 0 0,0 0 0 0 0,3 4-1 0 0,-1-3 10 0 0,0 0 0 0 0,-1-1 0 0 0,1 1 0 0 0,1-1 0 0 0,-1 0 0 0 0,0-1 0 0 0,1 1 0 0 0,-1-1 0 0 0,1 0 0 0 0,0 0 0 0 0,0-1 0 0 0,0 0 0 0 0,0 0 0 0 0,0 0-1 0 0,0 0 1 0 0,0-1 0 0 0,0 0 0 0 0,6-1 0 0 0,9-3 95 0 0,1 0-1 0 0,-2-1 0 0 0,35-13 1 0 0,-43 14-169 0 0,0 0 0 0 0,0-2 0 0 0,-1 1 0 0 0,0-1 0 0 0,0-1 0 0 0,0 0 0 0 0,-1-1 0 0 0,19-17 0 0 0,-28 24 20 0 0,0 0 0 0 0,-1-1 0 0 0,1 1 0 0 0,0 0 0 0 0,-1-1 0 0 0,1 1 0 0 0,0-1 0 0 0,-1 1 0 0 0,0 0 0 0 0,1-1 0 0 0,-1 1 0 0 0,0-1 0 0 0,0 0 1 0 0,0 1-1 0 0,0-3 0 0 0,-4-22-19 0 0,3 22 1438 0 0,-1 6-1350 0 0,1-1 1 0 0,0 1-1 0 0,0-1 0 0 0,0 1 0 0 0,0-1 0 0 0,0 1 1 0 0,-1 3-1 0 0,1-5-21 0 0,-1 6-11 0 0,-1 0 0 0 0,1 0 0 0 0,0 1 0 0 0,1-1 0 0 0,-1 1 0 0 0,1-1 0 0 0,1 1 1 0 0,-1 9-1 0 0,1 0-51 0 0,2 0 0 0 0,5 29 0 0 0,-7-44-198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5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424 118 919 0 0,'11'-11'20'0'0,"0"0"0"0"0,0 0 0 0 0,12-20 0 0 0,-7 9 2309 0 0,4-9 13053 0 0,-23 32-15247 0 0,1 0 0 0 0,-1 0 0 0 0,0 0 0 0 0,1 0 0 0 0,-1 1 0 0 0,1-1 0 0 0,-1 1 0 0 0,-2 3-1 0 0,-3 0-39 0 0,-7 5-51 0 0,-105 63 426 0 0,91-57-744 0 0,-1-2 0 0 0,-40 14 0 0 0,60-24 130 0 0,-1-1 54 0 0,-1 1 1 0 0,1 0-1 0 0,1 1 1 0 0,-17 9-1 0 0,20-6 90 0 0,6-5 4 0 0,0 0 0 0 0,0 0 0 0 0,0 0-1 0 0,0 1 1 0 0,1-1 0 0 0,-1 0 0 0 0,1 1-1 0 0,0-1 1 0 0,0 0 0 0 0,0 1 0 0 0,0-1 0 0 0,1 0-1 0 0,0 1 1 0 0,-1-1 0 0 0,1 0 0 0 0,0 0-1 0 0,3 6 1 0 0,-1-2 6 0 0,0 1 0 0 0,1-1-1 0 0,0 0 1 0 0,1 0 0 0 0,-1-1-1 0 0,9 9 1 0 0,-3-5 4 0 0,2 0 0 0 0,-1-1 0 0 0,1 0 0 0 0,1-1 0 0 0,-1-1-1 0 0,1 1 1 0 0,1-2 0 0 0,-1 0 0 0 0,1-1 0 0 0,0 0 0 0 0,0-1 0 0 0,1-1-1 0 0,-1 0 1 0 0,22 2 0 0 0,-19-4-12 0 0,-4 0 21 0 0,0 0-1 0 0,0 1 1 0 0,16 4-1 0 0,-27-5 182 0 0,0 8 115 0 0,0 3-36 0 0,-3-7-231 0 0,0-1 0 0 0,0 0 1 0 0,-1 0-1 0 0,1 0 1 0 0,-1 0-1 0 0,0 0 1 0 0,0-1-1 0 0,-1 1 0 0 0,1-1 1 0 0,-1 1-1 0 0,0-1 1 0 0,0 0-1 0 0,0 0 1 0 0,0 0-1 0 0,0 0 1 0 0,-1-1-1 0 0,1 1 0 0 0,-1-1 1 0 0,0 0-1 0 0,-6 3 1 0 0,-8 3 183 0 0,0-1 1 0 0,-40 10 0 0 0,57-17-226 0 0,-21 5 88 0 0,0-2-1 0 0,-1-1 1 0 0,1 0 0 0 0,-34-3-1 0 0,45 0-140 0 0,0 0 0 0 0,0 0 0 0 0,0-1 0 0 0,0-1 0 0 0,0 0-1 0 0,0 0 1 0 0,1-1 0 0 0,0-1 0 0 0,0 0 0 0 0,0 0-1 0 0,0-1 1 0 0,1 0 0 0 0,-18-14 0 0 0,26 19-95 0 0,0 0-110 0 0,0 0 1 0 0,0 0 0 0 0,0 0 0 0 0,0 0-1 0 0,1-1 1 0 0,-1 1 0 0 0,0 0 0 0 0,0 0 0 0 0,1-1-1 0 0,-1 1 1 0 0,0-2 0 0 0,-1-3-1317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19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10535 0 0,'0'0'6520'0'0,"7"-6"-5337"0"0,-3 3-920 0 0,6-4 256 0 0,18-1-228 0 0,-27 8 720 0 0,0 1-952 0 0,2 5-38 0 0,-2-5 387 0 0,-2 0-472 0 0,0 0 1 0 0,0 0-1 0 0,0 0 1 0 0,1 0-1 0 0,-1 0 1 0 0,0 0-1 0 0,0 0 1 0 0,0 0-1 0 0,1 0 1 0 0,-1 0-1 0 0,1 0 1 0 0,-1 0-1 0 0,0 2 1 0 0,-2 5-1243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37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49 210 11975 0 0,'11'-5'400'0'0,"-1"-2"0"0"0,10-7 0 0 0,-18 14-228 0 0,-2 0 204 0 0,8 25 1200 0 0,-6-19-1120 0 0,-1 0 0 0 0,1 1 0 0 0,0-1 1 0 0,1 0-1 0 0,0 0 0 0 0,0-1 0 0 0,0 1 0 0 0,0 0 0 0 0,9 9 0 0 0,-10-13-335 0 0,1 0-1 0 0,-1 1 1 0 0,1-1-1 0 0,0 0 1 0 0,0 0-1 0 0,0-1 1 0 0,0 1-1 0 0,0 0 1 0 0,0-1-1 0 0,1 0 1 0 0,-1 0-1 0 0,0 0 1 0 0,1 0-1 0 0,-1-1 1 0 0,0 1 0 0 0,1-1-1 0 0,-1 0 1 0 0,1 0-1 0 0,-1 0 1 0 0,5-1-1 0 0,53-4 809 0 0,58-9-694 0 0,-101 10-56 0 0,0 0 0 0 0,0-1 0 0 0,-1-1 0 0 0,26-12 0 0 0,-5-1-62 0 0,64-44-1 0 0,-89 54-239 0 0,-1-1 0 0 0,0 0 0 0 0,0-1 0 0 0,-1 0 0 0 0,-1-1 0 0 0,0 0-1 0 0,0-1 1 0 0,8-16 0 0 0,-12 16 123 0 0,-5 2 0 0 0,-1 10 0 0 0,-1 0 0 0 0,1 0 0 0 0,0 0 0 0 0,-1 0 0 0 0,1 0 0 0 0,-1 0 0 0 0,1 0 0 0 0,-1 0 0 0 0,1 0 0 0 0,-1 0 0 0 0,0 0 0 0 0,1 0 0 0 0,-1 1 0 0 0,0-1 0 0 0,0 0 0 0 0,0 0 0 0 0,1 1 0 0 0,-1-1 0 0 0,0 1 0 0 0,0-1 0 0 0,0 0 0 0 0,0 1 0 0 0,0 0 0 0 0,0-1 0 0 0,0 1 0 0 0,-1 0 0 0 0,1-1 0 0 0,0 1 0 0 0,0 0 0 0 0,0 0 0 0 0,0 0 0 0 0,0 0 0 0 0,0 0 0 0 0,0 0 0 0 0,-2 1 0 0 0,-5 0 0 0 0,0 0 0 0 0,0 1 0 0 0,-14 5 0 0 0,16-5 0 0 0,-24 9 0 0 0,1 1 0 0 0,1 2 0 0 0,-36 22 0 0 0,-74 60 0 0 0,128-89 0 0 0,-80 62 0 0 0,-125 121 0 0 0,210-184-5 0 0,-7 6 11 0 0,-16 19 0 0 0,26-28-12 0 0,-1 1 0 0 0,1-1 0 0 0,0 0 0 0 0,0 1 0 0 0,1-1 0 0 0,-1 1 0 0 0,1-1 0 0 0,-1 1-1 0 0,1 0 1 0 0,0-1 0 0 0,1 1 0 0 0,-1 5 0 0 0,1-7-39 0 0,0-1 0 0 0,0 1 0 0 0,1 0-1 0 0,-1-1 1 0 0,0 1 0 0 0,1-1 0 0 0,0 1 0 0 0,-1 0-1 0 0,1-1 1 0 0,0 1 0 0 0,0-1 0 0 0,0 0 0 0 0,0 1 0 0 0,0-1-1 0 0,0 0 1 0 0,0 0 0 0 0,0 1 0 0 0,1-1 0 0 0,-1 0-1 0 0,0 0 1 0 0,1 0 0 0 0,-1-1 0 0 0,1 1 0 0 0,-1 0-1 0 0,1 0 1 0 0,-1-1 0 0 0,1 1 0 0 0,0-1 0 0 0,2 1 0 0 0,6 1-111 0 0,0 0 0 0 0,0-1 0 0 0,17 0 0 0 0,-24-1 175 0 0,65-1 390 0 0,99-15-1 0 0,-111 9 143 0 0,-26 2-462 0 0,0 0 0 0 0,38-13 0 0 0,13-12-7282 0 0,-52 17 311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2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1056 5759 0 0,'0'0'520'0'0,"1"-1"-249"0"0,4-11 1392 0 0,0 0 0 0 0,1 1 0 0 0,11-15 0 0 0,-9 13 359 0 0,11-23 0 0 0,-11 22-1800 0 0,0 1 0 0 0,0 0 0 0 0,1 0-1 0 0,1 1 1 0 0,0 0 0 0 0,16-15 0 0 0,-14 15-182 0 0,81-76 156 0 0,-13 13 88 0 0,187-153 665 0 0,-183 161-608 0 0,196-183 934 0 0,-229 203-1211 0 0,-31 27-51 0 0,-4 4-14 0 0,19-14 0 0 0,-28 24 12 0 0,-6 5 19 0 0,-2 1-39 0 0,0 0-1 0 0,1 1 0 0 0,-1-1 0 0 0,0 1 1 0 0,0 0-1 0 0,0-1 0 0 0,1 1 0 0 0,-1 0 1 0 0,0-1-1 0 0,1 1 0 0 0,-2 1 0 0 0,0 1-8 0 0,-15 12-38 0 0,-68 69-266 0 0,78-75 321 0 0,1-1-1 0 0,0 1 0 0 0,0 0 1 0 0,1 0-1 0 0,0 1 1 0 0,1 0-1 0 0,-1 0 1 0 0,2 0-1 0 0,-3 11 0 0 0,-2 16-34 0 0,-4 46-1 0 0,10-68 34 0 0,-2 26-35 0 0,1 1 1 0 0,7 71-1 0 0,21 86 46 0 0,-12-116 93 0 0,-13-81 65 0 0,-2-12-7233 0 0,0-3 832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2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5983 0 0,'2'-1'6794'0'0,"3"-1"-6312"0"0,0 0 0 0 0,0 1 0 0 0,0-1 0 0 0,0 1 0 0 0,0 0 0 0 0,1 0 0 0 0,6 0 0 0 0,42 3 754 0 0,-3-1-80 0 0,47-6 512 0 0,169-11 67 0 0,-241 13-1768 0 0,26-7 0 0 0,-22 1-3332 0 0,-13-2-7561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2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52 3679 0 0,'34'-51'10374'0'0,"-34"54"-9350"0"0,-2 8-765 0 0,0 0 0 0 0,-1 0 0 0 0,0 0 0 0 0,-6 16 0 0 0,-24 43 900 0 0,7-17-529 0 0,-119 270 536 0 0,130-291-1162 0 0,2-6-18 0 0,2 1 0 0 0,-14 45 1 0 0,17-42-184 0 0,-4 19-931 0 0,6-17-2447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22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56 6911 0 0,'29'-17'1902'0'0,"45"-20"0"0"0,-72 36-1180 0 0,-4 3-470 0 0,-7 7 312 0 0,-1 0 0 0 0,1-1 0 0 0,-1 0 0 0 0,-1-1 0 0 0,1 0 0 0 0,-1-1 1 0 0,-1 0-1 0 0,-13 5 0 0 0,-15 7-340 0 0,1 1 1 0 0,-71 47-1 0 0,96-56-224 0 0,0 2 0 0 0,1 0 0 0 0,-14 15 0 0 0,17-16 0 0 0,10-10 0 0 0,-1 0 0 0 0,1 0 0 0 0,-1-1 0 0 0,1 1 0 0 0,-1 0 0 0 0,1 0 0 0 0,0 0 0 0 0,-1 0 0 0 0,1 0 0 0 0,0 0 0 0 0,-1 1 0 0 0,2-1 0 0 0,-1 0 0 0 0,0 0 0 0 0,0 0 0 0 0,0 0 0 0 0,1 0 0 0 0,-1 0 0 0 0,1 0 0 0 0,-1 0 0 0 0,0 0 0 0 0,1 0 0 0 0,-1 0 0 0 0,1 0 0 0 0,0 0 0 0 0,2 2 0 0 0,0 0 0 0 0,0 0 0 0 0,0-1 0 0 0,1 1 0 0 0,-1-1 0 0 0,1 0 0 0 0,-1 0 0 0 0,8 3 0 0 0,35 11 0 0 0,-23-9 0 0 0,52 15-2 0 0,-51-16 5 0 0,0 1 1 0 0,-1 1 0 0 0,39 19-1 0 0,-60-26 61 0 0,-2-1-59 0 0,0 0 0 0 0,0 1-1 0 0,0-1 1 0 0,0 0 0 0 0,0 0 0 0 0,0 0-1 0 0,1 1 1 0 0,-1-1 0 0 0,0 0 0 0 0,0 0 0 0 0,0 0-1 0 0,0 1 1 0 0,0-1 0 0 0,0 0 0 0 0,0 0-1 0 0,0 0 1 0 0,1 0 0 0 0,-1 1 0 0 0,0-1-1 0 0,0 0 1 0 0,0 0 0 0 0,0 0 0 0 0,0 0-1 0 0,1 0 1 0 0,-1 0 0 0 0,0 1 0 0 0,0-1-1 0 0,0 0 1 0 0,1 0 0 0 0,-1 0 0 0 0,0 0 7 0 0,1 0 1 0 0,-1 0 0 0 0,0 0 0 0 0,1 0-1 0 0,-1 1 1 0 0,0-1 0 0 0,0 0 0 0 0,1 0-1 0 0,-1 0 1 0 0,0 1 0 0 0,0-1 0 0 0,0 0 0 0 0,1 0-1 0 0,-1 1 1 0 0,0-1 0 0 0,0 0 0 0 0,0 0-1 0 0,1 1 1 0 0,-1-1 0 0 0,0 0 0 0 0,0 1 0 0 0,0-1-1 0 0,0 0 1 0 0,0 0 0 0 0,0 1 0 0 0,0-1-1 0 0,0 0 1 0 0,0 1 0 0 0,0-1 0 0 0,0 0-1 0 0,0 1 1 0 0,0 1 32 0 0,0 0-1 0 0,0 0 0 0 0,-1 0 1 0 0,1-1-1 0 0,0 1 0 0 0,-1 0 0 0 0,0 0 1 0 0,1-1-1 0 0,-1 1 0 0 0,0 0 1 0 0,0-1-1 0 0,0 1 0 0 0,0 0 1 0 0,0-1-1 0 0,-2 2 0 0 0,0 0 20 0 0,0 0 0 0 0,0 0-1 0 0,0-1 1 0 0,-1 1 0 0 0,0-1-1 0 0,-5 3 1 0 0,-6 2 79 0 0,-1-2 1 0 0,-26 7 0 0 0,30-9-88 0 0,-44 10-13 0 0,-62 6 0 0 0,111-18-238 0 0,1-1 0 0 0,0 1 0 0 0,-1-1-1 0 0,-12-2 1 0 0,17 1 113 0 0,-1 1-1 0 0,1-1 0 0 0,0 1 1 0 0,-1-1-1 0 0,1 0 0 0 0,0 0 1 0 0,0 0-1 0 0,0 0 0 0 0,0-1 1 0 0,-1 1-1 0 0,2-1 0 0 0,-1 1 1 0 0,0-1-1 0 0,-3-2 0 0 0,4 2-593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22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52 2759 0 0,'3'-1'207'0'0,"36"-21"1686"0"0,-3-4 7373 0 0,-35 26-9197 0 0,-1-1-1 0 0,0 1 1 0 0,0 0 0 0 0,0 0 0 0 0,1 0 0 0 0,-1 0 0 0 0,0-1 0 0 0,0 1 0 0 0,1 0-1 0 0,-1 0 1 0 0,0 0 0 0 0,0 0 0 0 0,1 0 0 0 0,-1 0 0 0 0,0 0 0 0 0,1 0 0 0 0,-1 0 0 0 0,0 0-1 0 0,0 0 1 0 0,1 0 0 0 0,-1 0 0 0 0,0 0 0 0 0,1 0 0 0 0,-1 0 0 0 0,0 0 0 0 0,0 0-1 0 0,1 0 1 0 0,-1 0 0 0 0,0 0 0 0 0,0 0 0 0 0,1 1 0 0 0,-1-1 0 0 0,0 0 0 0 0,0 0 0 0 0,1 0-1 0 0,-1 1 1 0 0,-1 10 368 0 0,-13 17-652 0 0,-55 66 210 0 0,50-71 34 0 0,1 1 0 0 0,1 0 1 0 0,-19 37-1 0 0,35-58 12 0 0,0 0 0 0 0,-1 0 0 0 0,1 0 0 0 0,1 0 0 0 0,-1 0 0 0 0,0 0 0 0 0,1 0 0 0 0,-1 1 0 0 0,1-1 0 0 0,0 0 0 0 0,0 0-1 0 0,0 0 1 0 0,2 5 0 0 0,-2-6-11 0 0,1 0-1 0 0,0 0 0 0 0,-1 0 0 0 0,1 0 0 0 0,0 0 1 0 0,0 0-1 0 0,0-1 0 0 0,1 1 0 0 0,-1 0 1 0 0,0-1-1 0 0,1 1 0 0 0,-1-1 0 0 0,1 0 0 0 0,-1 1 1 0 0,1-1-1 0 0,0 0 0 0 0,-1 0 0 0 0,1 0 1 0 0,0 0-1 0 0,0 0 0 0 0,3 1 0 0 0,2-1 24 0 0,-1 1 0 0 0,1-1 0 0 0,-1 0-1 0 0,1-1 1 0 0,0 0 0 0 0,-1 0 0 0 0,1 0-1 0 0,-1-1 1 0 0,1 1 0 0 0,6-3 0 0 0,0 0 64 0 0,0-1 0 0 0,0-1-1 0 0,23-11 1 0 0,-22 9-71 0 0,-1-1 0 0 0,0-1 0 0 0,-1 0 0 0 0,1-1 0 0 0,-2 0 0 0 0,19-20 0 0 0,-25 24-29 0 0,0-1 0 0 0,0 0 0 0 0,0 0 0 0 0,-1 0 0 0 0,0 0 0 0 0,0 0 0 0 0,-1-1 0 0 0,0 0 0 0 0,0 0 0 0 0,-1 0-1 0 0,0 0 1 0 0,0 0 0 0 0,-1 0 0 0 0,1-10 0 0 0,-2 16-73 0 0,0-1 0 0 0,0 0-1 0 0,0 1 1 0 0,-1-1 0 0 0,1 1-1 0 0,-1-1 1 0 0,1 0 0 0 0,-1 1-1 0 0,0-1 1 0 0,0 1 0 0 0,0-1-1 0 0,0 1 1 0 0,0 0 0 0 0,-1 0-1 0 0,1-1 1 0 0,-1 1 0 0 0,1 0-1 0 0,-1 0 1 0 0,0 0 0 0 0,0 0 0 0 0,0 1-1 0 0,0-1 1 0 0,0 1 0 0 0,-4-3-1 0 0,1 2-107 0 0,0 0 0 0 0,0 0 0 0 0,0 1 0 0 0,0 0 0 0 0,-1 0 0 0 0,1 0 0 0 0,0 1 0 0 0,-1-1 0 0 0,1 1 0 0 0,0 1 0 0 0,-7 0 0 0 0,-57 12-3997 0 0,60-11 3574 0 0,-17 4-1305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2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3679 0 0,'-2'0'4404'0'0,"-2"0"-3469"0"0,3 0-577 0 0,-1 0 1 0 0,0 1 0 0 0,0-1-1 0 0,0 0 1 0 0,1 1-1 0 0,-1-1 1 0 0,0 1-1 0 0,0-1 1 0 0,1 1-1 0 0,-3 1 1 0 0,3-1-342 0 0,-1 0 0 0 0,1-1-1 0 0,-1 1 1 0 0,1 0 0 0 0,-1 0 0 0 0,1 0 0 0 0,0 0 0 0 0,-1 1-1 0 0,1-1 1 0 0,0 0 0 0 0,0 1 0 0 0,0-1 0 0 0,0 0 0 0 0,0 1-1 0 0,0 1 1 0 0,-1 1 49 0 0,1-2-13 0 0,0 1 1 0 0,1-1 0 0 0,-1 1 0 0 0,1 0-1 0 0,-1-1 1 0 0,1 1 0 0 0,0 0 0 0 0,0-1-1 0 0,0 1 1 0 0,0 0 0 0 0,0-1-1 0 0,1 1 1 0 0,1 5 0 0 0,0-1 135 0 0,1 0-1 0 0,-1 0 1 0 0,6 9-1 0 0,-3-8-49 0 0,0 1-1 0 0,1-1 1 0 0,0 1-1 0 0,1-2 0 0 0,14 15 1 0 0,41 26 706 0 0,-39-31-37 0 0,-21-16-739 0 0,0 1-1 0 0,0 0 0 0 0,-1 0 1 0 0,1-1-1 0 0,-1 1 0 0 0,1 0 1 0 0,-1 0-1 0 0,2 4 0 0 0,0-1 101 0 0,-2-3 58 0 0,-1 3-215 0 0,-1-1 0 0 0,1 1 0 0 0,-1 0 0 0 0,0 0 0 0 0,-1 0 0 0 0,1 0 0 0 0,-1-1 0 0 0,0 1 0 0 0,0 0 0 0 0,0-1 0 0 0,-1 0 0 0 0,0 0 0 0 0,1 0 0 0 0,-2 0 1 0 0,-3 5-1 0 0,-1-1 6 0 0,0-1 0 0 0,-1 1 0 0 0,0-1 0 0 0,0-1 0 0 0,-17 9 0 0 0,22-12-70 0 0,-1-1-1 0 0,1 1 1 0 0,-1-1-1 0 0,1 0 1 0 0,-1-1-1 0 0,1 1 0 0 0,-1-1 1 0 0,0 0-1 0 0,-6 1 1 0 0,1-1-47 0 0,8-1-209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2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 3679 0 0,'12'-3'11062'0'0,"-12"6"-10888"0"0,-1 0 0 0 0,0 0 0 0 0,0 0 0 0 0,0 0 0 0 0,0 0 0 0 0,0 0 0 0 0,-3 4 0 0 0,-2 4 34 0 0,-13 40 467 0 0,-32 71 404 0 0,36-85-495 0 0,11-27-576 0 0,3-9-284 0 0,-3 8-267 0 0,3-6-2141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2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8751 0 0,'5'-16'936'0'0,"-2"5"-40"0"0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2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369 542 2759 0 0,'1'5'132'0'0,"-2"18"-16"0"0,0-12 664 0 0,1-1 0 0 0,0 1 0 0 0,1 0-1 0 0,0-1 1 0 0,1 1 0 0 0,0 0 0 0 0,1-1-1 0 0,0 0 1 0 0,6 14 0 0 0,-8-22-597 0 0,0-1 1 0 0,0 1 0 0 0,-1-1-1 0 0,1 0 1 0 0,0 1 0 0 0,1-1-1 0 0,-1 0 1 0 0,0 0-1 0 0,0 0 1 0 0,0 0 0 0 0,1 0-1 0 0,-1 0 1 0 0,0 0 0 0 0,1 0-1 0 0,-1-1 1 0 0,1 1 0 0 0,-1 0-1 0 0,1-1 1 0 0,-1 0 0 0 0,1 1-1 0 0,-1-1 1 0 0,1 0 0 0 0,0 1-1 0 0,1-1 1 0 0,0 0 1 0 0,0-1 0 0 0,1 1 0 0 0,-1 0 0 0 0,0-1 0 0 0,0 0 0 0 0,0 0-1 0 0,0 0 1 0 0,1 0 0 0 0,-1 0 0 0 0,-1-1 0 0 0,4-1 0 0 0,-3 2-172 0 0,-1-1-1 0 0,0 1 0 0 0,0 0 0 0 0,0 0 1 0 0,0-1-1 0 0,0 1 0 0 0,0-1 1 0 0,-1 0-1 0 0,1 1 0 0 0,0-1 0 0 0,2-3 1 0 0,0-2 5 0 0,0 1 11 0 0,0 0 1 0 0,0-1 0 0 0,0 0 0 0 0,3-9 0 0 0,7-15 82 0 0,20-25 90 0 0,-2-2-1 0 0,31-85 1 0 0,-21 14-15 0 0,-35 103-201 0 0,-2-1 1 0 0,0 1-1 0 0,0-28 0 0 0,-5 49-70 0 0,0 1 0 0 0,0 0 0 0 0,-1 0 0 0 0,1 0 0 0 0,-1 0 0 0 0,0 0 0 0 0,0 0 0 0 0,0 1 0 0 0,-1-1 0 0 0,1 0 0 0 0,-1 0 0 0 0,0 1 0 0 0,0-1 0 0 0,0 1 0 0 0,-1 0 0 0 0,1-1 0 0 0,-1 1 0 0 0,-5-5 0 0 0,7 8 65 0 0,1 0 0 0 0,-1-1 0 0 0,0 1 0 0 0,1 0 0 0 0,-1-1 0 0 0,0 1 0 0 0,0 0 0 0 0,1 0 0 0 0,-1 0 0 0 0,0 0 0 0 0,0 0 0 0 0,1 0 0 0 0,-1 0-1 0 0,0 0 1 0 0,0 0 0 0 0,1 0 0 0 0,-1 0 0 0 0,-1 1 0 0 0,0-1-37 0 0,-3 1 15 0 0,0 0 0 0 0,0 0 0 0 0,0 1 1 0 0,0-1-1 0 0,0 1 0 0 0,0 0 1 0 0,1 0-1 0 0,-1 1 0 0 0,1-1 0 0 0,0 1 1 0 0,0 0-1 0 0,-8 7 0 0 0,-3 4-50 0 0,-23 29 1 0 0,36-41 83 0 0,-27 36-29 0 0,2 1-1 0 0,1 1 0 0 0,-27 58 1 0 0,-48 137-20 0 0,72-164 50 0 0,-56 161 122 0 0,1 0 204 0 0,75-210-319 0 0,-11 28-116 0 0,-41 73 1 0 0,59-120 33 0 0,1-1-20 0 0,0-1-1 0 0,0 1 1 0 0,0 0 0 0 0,0-1 0 0 0,0 1 0 0 0,0-1-1 0 0,-1 0 1 0 0,1 1 0 0 0,0-1 0 0 0,-4 2 0 0 0,-4 3-473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2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11975 0 0,'2'-2'923'0'0,"2"-2"-810"0"0,-1 0 1 0 0,2 1-1 0 0,-1 0 0 0 0,0 0 1 0 0,0 0-1 0 0,1 0 0 0 0,0 1 1 0 0,-1-1-1 0 0,1 1 0 0 0,10-2 0 0 0,6-2 957 0 0,30-3-1 0 0,-33 7-774 0 0,159-33 167 0 0,42-5-81 0 0,-191 36-462 0 0,94-16-986 0 0,-77 9-4767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3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43 13823 0 0,'14'-8'209'0'0,"-4"2"8"0"0,-1 1 0 0 0,1 0 1 0 0,0 1-1 0 0,1 0 0 0 0,17-4 0 0 0,-19 6-146 0 0,-7 2 294 0 0,-17 13 1074 0 0,-16 3-1383 0 0,-1-1 0 0 0,-39 12 0 0 0,10-4-59 0 0,-6 0 256 0 0,-26 12 425 0 0,34-10 294 0 0,34-15-936 0 0,0 1 1 0 0,1 1-1 0 0,-33 22 0 0 0,-3 7-912 0 0,59-40 814 0 0,1 0 1 0 0,-1 0-1 0 0,0 0 0 0 0,1 1 0 0 0,-1-1 1 0 0,1 0-1 0 0,0 0 0 0 0,-1 0 0 0 0,1 1 1 0 0,0-1-1 0 0,0 0 0 0 0,0 0 0 0 0,0 1 1 0 0,0-1-1 0 0,0 0 0 0 0,0 2 0 0 0,0-2 12 0 0,3 10 34 0 0,-2-8 16 0 0,1-1 0 0 0,0 0 0 0 0,0 0 0 0 0,0 0 0 0 0,1 0 0 0 0,-1 0 0 0 0,0-1 0 0 0,1 1 0 0 0,-1-1 0 0 0,4 2 0 0 0,29 11 0 0 0,-22-9 0 0 0,4 0 0 0 0,1-1 0 0 0,35 6 0 0 0,2-1 0 0 0,-8 0 239 0 0,-31-7-41 0 0,0 1 1 0 0,0 1-1 0 0,0 0 1 0 0,0 1-1 0 0,-1 1 1 0 0,0 0-1 0 0,15 9 1 0 0,-29-15-191 0 0,-1 1-1 0 0,1-1 1 0 0,-1 0 0 0 0,1 1-1 0 0,-1-1 1 0 0,1 0 0 0 0,-1 1-1 0 0,1-1 1 0 0,-1 1 0 0 0,1-1 0 0 0,-1 1-1 0 0,0-1 1 0 0,1 1 0 0 0,-1-1-1 0 0,0 1 1 0 0,1-1 0 0 0,-1 1 0 0 0,0-1-1 0 0,0 1 1 0 0,0-1 0 0 0,1 1-1 0 0,-1 0 1 0 0,-3 6-33 0 0,2-7 38 0 0,-1 5-13 0 0,-1-1 0 0 0,0 0 0 0 0,0 0 0 0 0,0 0 0 0 0,-1 0 0 0 0,1-1 0 0 0,-1 1 0 0 0,0-1 0 0 0,0 0 0 0 0,-6 4 0 0 0,-6 2 0 0 0,-26 11 0 0 0,16-8 0 0 0,-67 29-461 0 0,-1-3 0 0 0,-159 40-1 0 0,228-69-216 0 0,20-7-128 0 0,1 0 0 0 0,-1-1 0 0 0,0 1 1 0 0,0-1-1 0 0,-9 1 0 0 0,12-2-3969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25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622 121 8287 0 0,'2'-39'844'0'0,"-2"25"-189"0"0,0 0 0 0 0,2 1 0 0 0,5-27 3040 0 0,-2 67-3669 0 0,-7-13 156 0 0,0-1 0 0 0,0 1 0 0 0,-2-1 1 0 0,0 0-1 0 0,-7 18 0 0 0,-34 61 775 0 0,-106 148 801 0 0,-20-14-961 0 0,122-163-656 0 0,-27 47 126 0 0,13-15-743 0 0,15-37-2836 0 0,38-47-2603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2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11975 0 0,'0'0'1083'0'0,"3"2"-779"0"0,2 3-63 0 0,0-1 1 0 0,1-1-1 0 0,-1 1 1 0 0,1-1-1 0 0,0 0 0 0 0,0 0 1 0 0,0-1-1 0 0,0 0 1 0 0,7 2-1 0 0,-2-2-52 0 0,0 0-1 0 0,1-1 1 0 0,-1 0-1 0 0,20-1 1 0 0,4-4 60 0 0,0-2 1 0 0,48-13-1 0 0,-69 16-74 0 0,664-209 3390 0 0,-573 167-8329 0 0,-76 29-1400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2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9671 0 0,'0'0'1954'0'0,"1"2"-928"0"0,2 2-867 0 0,-1 0 0 0 0,0 0 0 0 0,0 0 0 0 0,-1 0 0 0 0,0 1 0 0 0,1-1 0 0 0,-1 0 0 0 0,-1 1 0 0 0,1-1 0 0 0,0 0 0 0 0,-1 1 0 0 0,0-1 0 0 0,0 1 0 0 0,-1-1 0 0 0,1 1 0 0 0,-1-1 0 0 0,0 0 0 0 0,0 1 0 0 0,0-1 0 0 0,-2 4 0 0 0,-18 45 545 0 0,-39 74-1 0 0,22-50-475 0 0,-164 301-150 0 0,173-330-32 0 0,-2-1-1 0 0,-68 79 0 0 0,94-120-43 0 0,0-1 0 0 0,-19 14 126 0 0,22-18 84 0 0,4-3-148 0 0,12-17-1 0 0,1 0-1 0 0,1 2 1 0 0,22-19-1 0 0,-28 26-56 0 0,7-6-6 0 0,6-7 3 0 0,1 1-1 0 0,0 1 1 0 0,36-22 0 0 0,-46 37 50 0 0,-13 6-38 0 0,1 0-1 0 0,-1 0 1 0 0,0 0-1 0 0,0 0 1 0 0,1 0-1 0 0,-1 0 1 0 0,0 1-1 0 0,0-1 1 0 0,1 0-1 0 0,-1 1 1 0 0,0-1-1 0 0,0 1 1 0 0,0 0-1 0 0,0-1 1 0 0,0 1-1 0 0,0 0 1 0 0,0-1-1 0 0,0 1 1 0 0,0 0-1 0 0,0 0 1 0 0,0 0 0 0 0,0 0-1 0 0,-1 0 1 0 0,1 0-1 0 0,0 0 1 0 0,-1 0-1 0 0,1 0 1 0 0,-1 0-1 0 0,1 1 1 0 0,-1-1-1 0 0,1 1 1 0 0,1 4 34 0 0,0 0 0 0 0,0 0 0 0 0,-1 0 0 0 0,1 12 0 0 0,-1 0 12 0 0,-1-1 0 0 0,-1 1 1 0 0,-5 26-1 0 0,-16 52 97 0 0,19-82-139 0 0,-2 2 29 0 0,0-4-164 0 0,4-10-554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2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68 133 9671 0 0,'0'0'748'0'0,"1"2"-492"0"0,2 11 835 0 0,2 0 0 0 0,8 15 0 0 0,-10-21-373 0 0,-2-5 613 0 0,2 0-379 0 0,0 0-774 0 0,-1 0 0 0 0,1 0 1 0 0,0-1-1 0 0,0 1 1 0 0,0-1-1 0 0,1 1 0 0 0,-1-1 1 0 0,0 0-1 0 0,0 0 1 0 0,1-1-1 0 0,-1 1 1 0 0,0-1-1 0 0,1 0 0 0 0,-1 1 1 0 0,1-1-1 0 0,-1-1 1 0 0,0 1-1 0 0,1 0 0 0 0,-1-1 1 0 0,7-2-1 0 0,13-5 338 0 0,1-2-1 0 0,-1 0 1 0 0,33-21-1 0 0,-42 21-232 0 0,1 0 0 0 0,-2-1 0 0 0,1 0 0 0 0,-2-1 0 0 0,23-27 0 0 0,-30 33-290 0 0,-1 0 0 0 0,-1 0 0 0 0,1-1 0 0 0,3-10 0 0 0,-6 15-179 0 0,-9-6-401 0 0,7 7 521 0 0,-1 0 0 0 0,1 0 0 0 0,-1 0-1 0 0,1 0 1 0 0,-1 1 0 0 0,0-1 0 0 0,1 1 0 0 0,-1-1-1 0 0,0 1 1 0 0,1-1 0 0 0,-1 1 0 0 0,0 0 0 0 0,0 0-1 0 0,1 0 1 0 0,-1 0 0 0 0,0 0 0 0 0,0 1 0 0 0,1-1-1 0 0,-1 0 1 0 0,0 1 0 0 0,1-1 0 0 0,-3 2 0 0 0,-4 1-203 0 0,1 0 0 0 0,-1 1 1 0 0,-8 6-1 0 0,-10 7-105 0 0,1 2 0 0 0,1 0-1 0 0,1 2 1 0 0,1 1 0 0 0,-25 30 0 0 0,15-11 575 0 0,2 1-1 0 0,-33 62 1 0 0,56-91-108 0 0,0 0-1 0 0,0 1 1 0 0,2 0 0 0 0,-1 0-1 0 0,-5 26 1 0 0,11-37-69 0 0,-1 0 1 0 0,1 0 0 0 0,0 1-1 0 0,-1-1 1 0 0,1 0-1 0 0,1 0 1 0 0,-1 1 0 0 0,0-1-1 0 0,1 0 1 0 0,0 0 0 0 0,0 1-1 0 0,0-1 1 0 0,0 0-1 0 0,0 0 1 0 0,0 0 0 0 0,1 0-1 0 0,0-1 1 0 0,-1 1-1 0 0,1 0 1 0 0,0 0 0 0 0,0-1-1 0 0,1 0 1 0 0,-1 1 0 0 0,0-1-1 0 0,1 0 1 0 0,0 0-1 0 0,-1 0 1 0 0,1 0 0 0 0,0-1-1 0 0,0 1 1 0 0,0-1 0 0 0,3 2-1 0 0,2-1-24 0 0,0 1 0 0 0,0-2 0 0 0,0 1 0 0 0,0-1 1 0 0,0 0-1 0 0,0 0 0 0 0,0-1 0 0 0,1 0 0 0 0,13-3 0 0 0,-3 0-859 0 0,0-1 0 0 0,-1-1 0 0 0,20-7 1 0 0,-8 0-5516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8:51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121 226 1375 0 0,'0'0'66'0'0,"1"1"-8"0"0,7 7 5924 0 0,0 1-2130 0 0,-5-5-3534 0 0,-1 0 0 0 0,1-1 1 0 0,0 1-1 0 0,0-1 0 0 0,6 6 1 0 0,-7-8-235 0 0,0 1 1 0 0,0-1-1 0 0,1 0 1 0 0,-1 0-1 0 0,0 0 1 0 0,0 0-1 0 0,1 0 1 0 0,-1-1-1 0 0,1 1 1 0 0,-1-1-1 0 0,0 1 1 0 0,1-1-1 0 0,3 0 1 0 0,3 0 124 0 0,-1-1-1 0 0,1 0 1 0 0,-1-1 0 0 0,1 0 0 0 0,12-4-1 0 0,41-21 686 0 0,-30 13-667 0 0,0-1-228 0 0,-1-2 0 0 0,35-24 1 0 0,-61 38-160 0 0,0-1 0 0 0,0 1 1 0 0,0-1-1 0 0,-1-1 0 0 0,0 1 1 0 0,0-1-1 0 0,6-7 0 0 0,-9 10 35 0 0,0-4-20 0 0,-1 5 142 0 0,1 0 0 0 0,-1 1-1 0 0,0-1 1 0 0,0 0 0 0 0,0 0-1 0 0,0 0 1 0 0,0 1 0 0 0,0-1-1 0 0,0 0 1 0 0,0 0 0 0 0,0 1-1 0 0,0-1 1 0 0,0 0 0 0 0,0 0-1 0 0,0 1 1 0 0,-1-1 0 0 0,1 0-1 0 0,0 0 1 0 0,-1 1 0 0 0,1-1-1 0 0,0 0 1 0 0,-1 0 0 0 0,-3-4-115 0 0,0 1 0 0 0,0-1 0 0 0,0 1 1 0 0,0 1-1 0 0,-10-8 0 0 0,-29-15-474 0 0,32 19 524 0 0,0 2-30 0 0,0 0-1 0 0,0 0 1 0 0,-18-3 0 0 0,24 7 109 0 0,-1 1 0 0 0,0 0 0 0 0,1 0 0 0 0,-1 0-1 0 0,1 1 1 0 0,-1 0 0 0 0,1 0 0 0 0,-1 0 0 0 0,1 1 0 0 0,-10 4 0 0 0,7-2 34 0 0,0 1-1 0 0,0 0 1 0 0,0 0 0 0 0,1 0-1 0 0,-13 13 1 0 0,1 4 56 0 0,0 0 1 0 0,2 1-1 0 0,-16 28 1 0 0,30-48-102 0 0,-64 93 5 0 0,4-8-63 0 0,60-83 56 0 0,-1 1 1 0 0,1 0-1 0 0,1 0 1 0 0,-1-1-1 0 0,1 1 1 0 0,-2 8-1 0 0,-1 9-8 0 0,6-17-13 0 0,1-2 3 0 0,1 12 9 0 0,-2-11 11 0 0,1 0 0 0 0,11 14 0 0 0,-7-12 124 0 0,-1-1 0 0 0,1 0 0 0 0,0-1-1 0 0,0 0 1 0 0,1 0 0 0 0,0 0 0 0 0,0-1-1 0 0,0 1 1 0 0,0-2 0 0 0,0 1 0 0 0,1-1-1 0 0,0 0 1 0 0,-1-1 0 0 0,1 0 0 0 0,0 0 0 0 0,1-1-1 0 0,-1 1 1 0 0,0-2 0 0 0,0 1 0 0 0,0-1-1 0 0,0-1 1 0 0,15-2 0 0 0,-8 0 4 0 0,-7 1-532 0 0,1-1-1 0 0,0 0 1 0 0,-1 0 0 0 0,16-8 0 0 0,-14 5-2934 0 0,1-1-1694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8:51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10135 0 0,'0'0'778'0'0,"-2"2"-506"0"0,0 2-124 0 0,0 0 0 0 0,0 0-1 0 0,0 0 1 0 0,0 0 0 0 0,0 0 0 0 0,1 0 0 0 0,0 1 0 0 0,0-1 0 0 0,0 0 0 0 0,0 1 0 0 0,1-1 0 0 0,0 1 0 0 0,0-1 0 0 0,0 1 0 0 0,0-1 0 0 0,1 1 0 0 0,-1-1 0 0 0,1 0 0 0 0,0 1-1 0 0,1-1 1 0 0,-1 0 0 0 0,4 7 0 0 0,1 0 121 0 0,0-1-1 0 0,1 1 0 0 0,1-1 1 0 0,-1 0-1 0 0,2 0 0 0 0,-1-1 1 0 0,11 8-1 0 0,76 55 858 0 0,-43-34-813 0 0,-40-29-257 0 0,183 153 136 0 0,-187-155-107 0 0,-7-6-1187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8:5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0 1839 0 0,'-3'0'134'0'0,"-4"0"704"0"0,0 1-1 0 0,-1-1 1 0 0,1 1 0 0 0,0 1 0 0 0,0-1 0 0 0,0 1 0 0 0,0 0-1 0 0,0 1 1 0 0,0 0 0 0 0,0 0 0 0 0,1 0 0 0 0,-7 5 0 0 0,-15 13-134 0 0,-50 47 0 0 0,9-7-570 0 0,-18 3-116 0 0,54-41-202 0 0,0 2-1 0 0,2 0 1 0 0,-46 49-1 0 0,74-70 130 0 0,1-1 1 0 0,-1 1-1 0 0,1 0 0 0 0,0 0 0 0 0,-2 6 0 0 0,3-7-128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8:5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7831 0 0,'0'0'356'0'0,"-2"2"-6"0"0,-12 12 111 0 0,0 0 1 0 0,1 1 0 0 0,1 0-1 0 0,0 1 1 0 0,1 0 0 0 0,1 1-1 0 0,1 0 1 0 0,-9 22 0 0 0,-6 24 1152 0 0,-17 71 1 0 0,-8 22-1945 0 0,5-52-393 0 0,19-62-3968 0 0,15-27 297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8:52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0 424 7367 0 0,'3'-1'568'0'0,"11"-13"143"0"0,-1 0 0 0 0,0-1-1 0 0,-1 0 1 0 0,18-30 0 0 0,2-6 1228 0 0,58-84 502 0 0,-80 122-2399 0 0,1 1 1 0 0,0 0 0 0 0,0 1 0 0 0,1 0 0 0 0,1 1 0 0 0,-1 0 0 0 0,2 1 0 0 0,-1 1 0 0 0,1 0-1 0 0,1 0 1 0 0,16-5 0 0 0,-24 11-44 0 0,0 0 1 0 0,0 1-1 0 0,0-1 0 0 0,0 1 0 0 0,0 1 1 0 0,0 0-1 0 0,0 0 0 0 0,0 0 0 0 0,0 1 1 0 0,1 0-1 0 0,-1 0 0 0 0,8 3 1 0 0,7 3 18 0 0,0 2 1 0 0,29 16-1 0 0,-7-4 195 0 0,-40-19-111 0 0,0-1 0 0 0,0 1 0 0 0,0 0 0 0 0,-1 0 0 0 0,1 1 0 0 0,-1-1 0 0 0,1 1 0 0 0,-1 0 0 0 0,0-1 0 0 0,0 1 0 0 0,0 1 1 0 0,4 4-1 0 0,-7-7-47 0 0,1 1 1 0 0,-1-1 0 0 0,1 1 0 0 0,-1-1 0 0 0,0 1 0 0 0,1 0 0 0 0,-1-1 0 0 0,0 1-1 0 0,0-1 1 0 0,0 1 0 0 0,0 0 0 0 0,0-1 0 0 0,0 1 0 0 0,-1-1 0 0 0,1 1 0 0 0,-1-1 0 0 0,0 3-1 0 0,-11 21 498 0 0,3-13-370 0 0,-1 0 0 0 0,0-1 0 0 0,-1 0 0 0 0,0 0 0 0 0,-18 12 0 0 0,1 0-57 0 0,-78 64 30 0 0,-126 80 0 0 0,210-153-404 0 0,0-1 0 0 0,-25 11 0 0 0,37-20 89 0 0,-1 0 0 0 0,1 0 0 0 0,-1-1 0 0 0,1-1 0 0 0,-1 0 0 0 0,0 0 0 0 0,-13 0 0 0 0,21-4-950 0 0,-2-3-46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8:53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268 205 1375 0 0,'0'0'12248'0'0,"3"2"-11885"0"0,3 0-231 0 0,-1 0 1 0 0,1 0-1 0 0,0 0 0 0 0,0-1 1 0 0,0 0-1 0 0,0 0 1 0 0,1 0-1 0 0,-1-1 0 0 0,0 0 1 0 0,0 0-1 0 0,0-1 0 0 0,0 0 1 0 0,11-2-1 0 0,-3-1 161 0 0,-1-1 1 0 0,1 0-1 0 0,-1-1 0 0 0,0-1 0 0 0,0 0 0 0 0,20-15 0 0 0,-17 9-45 0 0,0-1-1 0 0,-1 0 0 0 0,0-1 0 0 0,13-18 0 0 0,-27 31-260 0 0,1 0 0 0 0,-1 0 0 0 0,1 0 0 0 0,-1 0-1 0 0,0 0 1 0 0,0 0 0 0 0,0 0 0 0 0,0-1 0 0 0,0 1 0 0 0,-1 0-1 0 0,1-1 1 0 0,-1 1 0 0 0,1 0 0 0 0,-1-1 0 0 0,0 1 0 0 0,0-4-1 0 0,0 5-32 0 0,-1-1 0 0 0,1 1 0 0 0,-1 0 0 0 0,1-1 0 0 0,-1 1 0 0 0,0 0 0 0 0,1 0 0 0 0,-1-1 0 0 0,0 1 0 0 0,0 0 0 0 0,0 0 0 0 0,0 0 0 0 0,0 0 0 0 0,0 0 0 0 0,0 0 0 0 0,0 0 0 0 0,0 0 0 0 0,0 1 0 0 0,-1-1 0 0 0,1 0 0 0 0,0 1 0 0 0,-1-1 0 0 0,1 1 0 0 0,0-1 0 0 0,-1 1 0 0 0,1 0 0 0 0,-3-1 0 0 0,-4 0-130 0 0,0 0 0 0 0,0 1 0 0 0,0 0-1 0 0,0 1 1 0 0,0 0 0 0 0,0 0 0 0 0,0 0 0 0 0,1 1 0 0 0,-13 5-1 0 0,-2 1-50 0 0,1 1-1 0 0,-22 13 0 0 0,18-7 205 0 0,1 2 1 0 0,-30 26-1 0 0,29-21-52 0 0,-42 26-1 0 0,30-27-26 0 0,-32 20-5 0 0,61-35 97 0 0,0 1 0 0 0,0-1 0 0 0,0 1-1 0 0,0 1 1 0 0,-8 11 0 0 0,14-16 41 0 0,-1 0 0 0 0,2 0 0 0 0,-1 0 1 0 0,0 1-1 0 0,1-1 0 0 0,-1 1 0 0 0,1-1 1 0 0,0 1-1 0 0,0-1 0 0 0,0 1 0 0 0,1-1 0 0 0,-1 1 1 0 0,1 0-1 0 0,0-1 0 0 0,0 1 0 0 0,0 5 1 0 0,2-3 22 0 0,-1-1 1 0 0,1 1 0 0 0,0-1 0 0 0,0 1-1 0 0,0-1 1 0 0,1 0 0 0 0,-1 0 0 0 0,1 0-1 0 0,6 7 1 0 0,2 1 22 0 0,1 0-1 0 0,0-1 1 0 0,1-1-1 0 0,0 0 1 0 0,1-1 0 0 0,15 10-1 0 0,-13-10-351 0 0,1-1-1 0 0,0 0 0 0 0,36 12 1 0 0,-30-15-5175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38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 11975 0 0,'0'0'267'0'0,"0"0"42"0"0,0 0-263 0 0,1 1-1 0 0,-1-1 0 0 0,1 1 1 0 0,-1-1-1 0 0,1 1 0 0 0,-1-1 1 0 0,0 1-1 0 0,1-1 0 0 0,-1 1 1 0 0,0 0-1 0 0,1-1 0 0 0,-1 1 1 0 0,0 0-1 0 0,0-1 0 0 0,0 2 1 0 0,0 8 64 0 0,-2 1 1 0 0,1 0 0 0 0,-2-1 0 0 0,1 1 0 0 0,-1-1-1 0 0,-9 19 1 0 0,-33 59 1966 0 0,-64 74 109 0 0,70-107-1694 0 0,-11 15 114 0 0,-105 159 1280 0 0,-38 89-3098 0 0,178-296 530 0 0,0 0-1 0 0,-21 23 0 0 0,25-36-168 0 0,10-9 820 0 0,1 0 0 0 0,0 0-1 0 0,0 0 1 0 0,0 0 0 0 0,0 0 0 0 0,-1 0 0 0 0,1 0-1 0 0,0-1 1 0 0,0 1 0 0 0,0 0 0 0 0,0 0 0 0 0,0 0-1 0 0,-1 0 1 0 0,1 0 0 0 0,0-1 0 0 0,0 1 0 0 0,0 0-1 0 0,0 0 1 0 0,0 0 0 0 0,0-1 0 0 0,0 1 0 0 0,0 0-1 0 0,0 0 1 0 0,0 0 0 0 0,0 0 0 0 0,0-1 0 0 0,0 1-1 0 0,0 0 1 0 0,0 0 0 0 0,0 0 0 0 0,0-1 0 0 0,0 1-1 0 0,0 0 1 0 0,0 0 0 0 0,0 0 0 0 0,0 0 0 0 0,0-1-1 0 0,8-27-2123 0 0,-7 25 2010 0 0,23-61-3839 0 0,-8 24 1937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8:53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27 523 1839 0 0,'-1'2'83'0'0,"-2"3"-10"0"0,0 3 33 0 0,-1 0-1 0 0,0-1 1 0 0,-8 10 13787 0 0,12-34-13166 0 0,1-1-1 0 0,0 1 1 0 0,1-1 0 0 0,5-17 0 0 0,0 11-360 0 0,2 0-1 0 0,0 0 1 0 0,1 1-1 0 0,2 0 1 0 0,22-35-1 0 0,-9 23 29 0 0,1 2 1 0 0,47-49-1 0 0,-53 61-425 0 0,1 1-1 0 0,1 1 0 0 0,0 1 1 0 0,44-27-1 0 0,-62 43-367 0 0,1 0-1 0 0,0-1 1 0 0,0 2-1 0 0,0-1 1 0 0,0 0 0 0 0,0 1-1 0 0,0 0 1 0 0,1 0-1 0 0,-1 1 1 0 0,0-1-1 0 0,9 2 1 0 0,0 1-6389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8:5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251 374 10135 0 0,'0'0'919'0'0,"1"3"-759"0"0,1 0 30 0 0,-1 0 1 0 0,0 0-1 0 0,0 0 1 0 0,0 0-1 0 0,0 0 1 0 0,-1 1-1 0 0,1-1 0 0 0,-1 0 1 0 0,0 0-1 0 0,0 0 1 0 0,0 0-1 0 0,0 1 0 0 0,-1 2 1 0 0,0 0 356 0 0,-1 0 1 0 0,0 0-1 0 0,0 0 0 0 0,-1 0 1 0 0,1 0-1 0 0,-5 6 0 0 0,-104 144 1249 0 0,8-13-1352 0 0,86-110-200 0 0,9-16-6049 0 0</inkml:trace>
  <inkml:trace contextRef="#ctx0" brushRef="#br0" timeOffset="1">493 52 9215 0 0,'6'-18'408'0'0,"-1"6"80"0"0,-1-2 888 0 0,8 7 3280 0 0,4 10-5328 0 0,0 3-456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8:54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68 300 3679 0 0,'-1'3'284'0'0,"-12"30"-704"0"0,-25 70 8621 0 0,24-61-7320 0 0,13-39 981 0 0,3-6-1438 0 0,26-39 40 0 0,26-49 1 0 0,-31 49-318 0 0,49-67 1 0 0,-70 107-140 0 0,56-66 187 0 0,-52 62-168 0 0,0 1 1 0 0,0-1-1 0 0,1 1 0 0 0,-1 0 0 0 0,1 0 1 0 0,0 1-1 0 0,1 0 0 0 0,9-4 0 0 0,-16 8-20 0 0,-1-1 1 0 0,1 1-1 0 0,0 0 0 0 0,0 0 0 0 0,0-1 0 0 0,0 1 0 0 0,-1 0 1 0 0,1 0-1 0 0,0 0 0 0 0,0 0 0 0 0,0 0 0 0 0,0 0 0 0 0,0 0 1 0 0,0 1-1 0 0,2-1 13 0 0,-2 0-15 0 0,-1 0 1 0 0,1 1-1 0 0,0-1 0 0 0,-1 0 0 0 0,1 0 1 0 0,0 0-1 0 0,-1 1 0 0 0,1-1 0 0 0,0 1 1 0 0,-1-1-1 0 0,1 0 0 0 0,0 1 0 0 0,-1-1 1 0 0,1 1-1 0 0,-1-1 0 0 0,1 1 0 0 0,-1-1 1 0 0,1 1-1 0 0,-1 0 0 0 0,1 0 0 0 0,1 1 13 0 0,1 3 10 0 0,1 0-1 0 0,-1 1 1 0 0,1-1 0 0 0,-1 0-1 0 0,-1 1 1 0 0,1 0-1 0 0,-1 0 1 0 0,0 0 0 0 0,0 0-1 0 0,-1 0 1 0 0,0 0 0 0 0,0 0-1 0 0,0 11 1 0 0,-1 7 135 0 0,-1 1 0 0 0,-3 25-1 0 0,2-37-78 0 0,-3 33 301 0 0,4-44-178 0 0,2-4-152 0 0,0-4-54 0 0,0 0 1 0 0,0 0-1 0 0,1 0 1 0 0,-1 0-1 0 0,2 1 1 0 0,2-8-1 0 0,3-5-1 0 0,-3 6 0 0 0,0 0 0 0 0,1 0 0 0 0,0 1 0 0 0,1 0 0 0 0,0 1-1 0 0,0-1 1 0 0,1 1 0 0 0,17-15 0 0 0,7-4-116 0 0,43-30 0 0 0,-70 55 93 0 0,7-5-10 0 0,1 1 0 0 0,0 0 0 0 0,0 0 0 0 0,1 1 0 0 0,0 1 0 0 0,0 0 0 0 0,24-5 0 0 0,-22 9 49 0 0,-13 2 21 0 0,-1 0-1 0 0,0 0 0 0 0,1 1 0 0 0,-1-1 1 0 0,0 1-1 0 0,1-1 0 0 0,-1 1 1 0 0,0 0-1 0 0,0 0 0 0 0,0 0 0 0 0,0 0 1 0 0,0 0-1 0 0,0 1 0 0 0,3 2 1 0 0,-2-2 34 0 0,0 2 0 0 0,0-1 1 0 0,0 0-1 0 0,-1 1 1 0 0,1-1-1 0 0,-1 1 0 0 0,3 6 1 0 0,-1-1 28 0 0,-1-1 1 0 0,0 1-1 0 0,-1 0 1 0 0,0 0 0 0 0,-1 0-1 0 0,1 1 1 0 0,-1 10-1 0 0,-2-9-50 0 0,-1 0 0 0 0,0 0 1 0 0,0 0-1 0 0,-7 18 0 0 0,4-13-26 0 0,-5 9 13 0 0,0-1 0 0 0,-2 1-1 0 0,-14 22 1 0 0,-3 7-469 0 0,27-52 194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8:5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88 12871 0 0,'0'0'1164'0'0,"0"2"-958"0"0,-2 21-133 0 0,1-3 934 0 0,1-17-613 0 0,10 6 311 0 0,-9-8-606 0 0,1 0-37 0 0,0 0 0 0 0,0 0 0 0 0,0 0 0 0 0,0 0 0 0 0,0 0 0 0 0,1 0 0 0 0,-1-1 0 0 0,0 1 0 0 0,0-1 0 0 0,1 0 0 0 0,-1 1 0 0 0,0-1-1 0 0,1 0 1 0 0,-1 0 0 0 0,0-1 0 0 0,1 1 0 0 0,-1 0 0 0 0,0-1 0 0 0,1 1 0 0 0,-1-1 0 0 0,0 0 0 0 0,0 0 0 0 0,0 0 0 0 0,0 0 0 0 0,0 0 0 0 0,4-3 0 0 0,4-3 96 0 0,0 0 0 0 0,0-1 1 0 0,14-15-1 0 0,-21 20-169 0 0,4-4-90 0 0,0 0 0 0 0,0-1 0 0 0,0 0 1 0 0,-1 0-1 0 0,-1 0 0 0 0,1-1 0 0 0,5-13 0 0 0,-11 22 75 0 0,1-1 1 0 0,-1 1-1 0 0,0 0 0 0 0,0-1 0 0 0,0 1 0 0 0,0-1 1 0 0,0 1-1 0 0,0-1 0 0 0,1 1 0 0 0,-1-1 0 0 0,0 1 1 0 0,0 0-1 0 0,0-1 0 0 0,-1 1 0 0 0,1-1 0 0 0,0 1 1 0 0,0-1-1 0 0,0 1 0 0 0,0-1 0 0 0,0 1 1 0 0,0-1-1 0 0,-1 1 0 0 0,1 0 0 0 0,0-1 0 0 0,0 1 1 0 0,-1 0-1 0 0,1-1 0 0 0,0 1 0 0 0,-1-1 0 0 0,1 1 1 0 0,0 0-1 0 0,-1 0 0 0 0,1-1 0 0 0,0 1 0 0 0,-1 0 1 0 0,1 0-1 0 0,-1-1 0 0 0,1 1 0 0 0,-1 0 0 0 0,-1-1-15 0 0,1 1 0 0 0,-1 0-1 0 0,1-1 1 0 0,-1 1 0 0 0,1 0-1 0 0,-1 0 1 0 0,1 0 0 0 0,-1 0-1 0 0,1 0 1 0 0,-3 0 0 0 0,-6 3 10 0 0,0 1 1 0 0,0-1 0 0 0,0 2 0 0 0,1-1 0 0 0,-1 1 0 0 0,-12 9 0 0 0,-50 43-128 0 0,68-54 157 0 0,-119 110 433 0 0,99-88-269 0 0,2 1 0 0 0,-36 53-1 0 0,53-71-120 0 0,1 0 0 0 0,1-1 0 0 0,-1 1 0 0 0,1 0 0 0 0,1 1 0 0 0,-1-1 0 0 0,-1 11 0 0 0,4-19-40 0 0,0 0 0 0 0,0 0 0 0 0,0 0 0 0 0,0 1 0 0 0,0-1-1 0 0,0 0 1 0 0,0 0 0 0 0,0 0 0 0 0,0 0 0 0 0,0 0 0 0 0,0 0 0 0 0,0 1-1 0 0,0-1 1 0 0,0 0 0 0 0,0 0 0 0 0,1 0 0 0 0,-1 0 0 0 0,0 0 0 0 0,0 0-1 0 0,0 0 1 0 0,0 1 0 0 0,0-1 0 0 0,0 0 0 0 0,0 0 0 0 0,0 0 0 0 0,0 0-1 0 0,0 0 1 0 0,1 0 0 0 0,-1 0 0 0 0,0 0 0 0 0,0 0 0 0 0,0 0 0 0 0,0 1-1 0 0,0-1 1 0 0,0 0 0 0 0,0 0 0 0 0,1 0 0 0 0,4 3-70 0 0,0-1 0 0 0,1 1 0 0 0,0-1 0 0 0,-1 0 0 0 0,1-1 0 0 0,0 1 0 0 0,0-1 0 0 0,0 0 0 0 0,0-1 0 0 0,0 0 0 0 0,8 0 0 0 0,16-1-1011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8:5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33 273 919 0 0,'-1'2'67'0'0,"-9"15"1693"0"0,-11 10 13303 0 0,23-28-14489 0 0,5 0-366 0 0,-1-1-1 0 0,0-1 0 0 0,0 1 1 0 0,-1-1-1 0 0,1 0 1 0 0,7-6-1 0 0,34-27 430 0 0,-28 20-358 0 0,218-184 865 0 0,-231 195-1135 0 0,2-1-7 0 0,0-1-1 0 0,0 2 0 0 0,0-1 1 0 0,12-5-1 0 0,-19 10-1 0 0,0 1 0 0 0,0 0 0 0 0,-1-1 0 0 0,1 1 0 0 0,0 0 0 0 0,0 0 0 0 0,0-1 0 0 0,0 1 0 0 0,0 0 0 0 0,0 0 0 0 0,0 0 0 0 0,1 0 0 0 0,-1 1 0 0 0,0-1 0 0 0,-1 0 0 0 0,1 1 0 0 0,0-1 0 0 0,-1 0 0 0 0,1 1 0 0 0,0-1 0 0 0,-1 1 0 0 0,1-1 0 0 0,0 1 0 0 0,-1-1 0 0 0,1 1 0 0 0,-1-1 0 0 0,1 1 0 0 0,-1 0 0 0 0,1 0 0 0 0,1 2 1 0 0,-1 0 0 0 0,0 0 0 0 0,1 1 0 0 0,-1-1 0 0 0,-1 0 0 0 0,1 1 0 0 0,0-1 0 0 0,-1 0 0 0 0,0 1 0 0 0,0-1 0 0 0,0 1-1 0 0,0 3 1 0 0,-2 9 13 0 0,-5 21-1 0 0,1-11 1 0 0,-2 11 41 0 0,4-25 13 0 0,2 0 0 0 0,-3 19 0 0 0,6-17 11 0 0,4 2 9 0 0,-2-11-316 0 0,0-1 1 0 0,0 0 0 0 0,1 1 0 0 0,-1-1-1 0 0,1-1 1 0 0,0 1 0 0 0,0 0-1 0 0,0-1 1 0 0,1 0 0 0 0,-1 0-1 0 0,1 0 1 0 0,0-1 0 0 0,0 1-1 0 0,0-1 1 0 0,0 0 0 0 0,0-1-1 0 0,8 3 1 0 0,5-1-1472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8:5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0 11975 0 0,'0'0'923'0'0,"-3"3"-446"0"0,-26 45 1424 0 0,2 1 0 0 0,-23 57 0 0 0,13-26-1286 0 0,-72 153 161 0 0,-91 284 0 0 0,140-341-483 0 0,41-129-1063 0 0,-41 74 0 0 0,51-105-549 0 0,0-5-65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8:55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49 6911 0 0,'-9'2'1088'0'0,"-14"5"-2058"0"0,12-2 4439 0 0,-6 4 4604 0 0,19-8-6925 0 0,2 1-1042 0 0,0-1 0 0 0,1 1-1 0 0,-1-1 1 0 0,0 0 0 0 0,0 0-1 0 0,1 0 1 0 0,-1-1 0 0 0,0 0-1 0 0,1 0 1 0 0,-1 0 0 0 0,6-1-1 0 0,11-2 260 0 0,22-5-1 0 0,-19 3-81 0 0,45-9 268 0 0,2-1-306 0 0,114-10 0 0 0,-142 24-1321 0 0,16-2-1340 0 0,-19 0-2906 0 0,-9 0-833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8:5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 4607 0 0,'0'0'354'0'0,"-2"2"144"0"0,-6 6 1638 0 0,0 0 0 0 0,-1-1 0 0 0,0 0-1 0 0,-16 9 1 0 0,10-6-1375 0 0,-17 14 1 0 0,9-2-177 0 0,1 0 1 0 0,-30 42 0 0 0,-31 56 457 0 0,68-96-914 0 0,-3 2 46 0 0,8-12-72 0 0,1-1 0 0 0,0 1 0 0 0,1 0-1 0 0,1 1 1 0 0,-10 25 0 0 0,17-37 26 0 0,2-1-85 0 0,0 0 0 0 0,1 0 0 0 0,-1 0 0 0 0,1-1-1 0 0,-1 1 1 0 0,1 0 0 0 0,0-1 0 0 0,-1 0 0 0 0,1 0 0 0 0,0 0 0 0 0,0 0-1 0 0,0 0 1 0 0,4 0 0 0 0,-2 0 37 0 0,0-1 1 0 0,0 0-1 0 0,1 0 1 0 0,-1-1-1 0 0,0 0 0 0 0,0 0 1 0 0,6-1-1 0 0,6-4 180 0 0,0-1-1 0 0,0 0 1 0 0,22-14-1 0 0,-30 16-179 0 0,2-1-5 0 0,9-5 109 0 0,29-21 0 0 0,-43 28-164 0 0,-1-1 0 0 0,1 0-1 0 0,-1 0 1 0 0,0 0 0 0 0,-1-1 0 0 0,1 1-1 0 0,-1-1 1 0 0,0 0 0 0 0,3-8-1 0 0,-3 6-52 0 0,-1-1 1 0 0,0 1-1 0 0,-1-1 0 0 0,0 0 0 0 0,0 1 0 0 0,-1-1 0 0 0,0 0 0 0 0,-1 0 0 0 0,0 0 0 0 0,0 0 0 0 0,-3-15 0 0 0,0 10-315 0 0,0 1 0 0 0,0 0 1 0 0,-2-1-1 0 0,0 2 0 0 0,0-1 1 0 0,-13-20-1 0 0,15 26 585 0 0,0 2-3901 0 0,-6 3-3647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8:56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49 611 13591 0 0,'0'0'5696'0'0,"-2"0"-5216"0"0,-8 3 725 0 0,0 1 0 0 0,-16 8 0 0 0,27-13-1135 0 0,-1 1 1 0 0,1-1 0 0 0,0 0-1 0 0,0 0 1 0 0,-1 0 0 0 0,1 1-1 0 0,0-1 1 0 0,-1 0-1 0 0,1 0 1 0 0,-1 0 0 0 0,1-2-1 0 0,2-3 101 0 0,26-37 815 0 0,37-63 182 0 0,-26 32-833 0 0,25-42 21 0 0,-52 97-312 0 0,0 1 1 0 0,1 0-1 0 0,31-30 1 0 0,-27 31-72 0 0,1 1 0 0 0,1 1-1 0 0,0 1 1 0 0,0 1 0 0 0,2 1-1 0 0,0 0 1 0 0,0 2 0 0 0,0 0 0 0 0,2 2-1 0 0,41-10 1 0 0,-26 10-441 0 0,1 1 1 0 0,-1 2-1 0 0,55 0 0 0 0,-70 8-2496 0 0,-14-1-1665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53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13 3223 0 0,'16'-12'12895'0'0,"-34"13"-12127"0"0,9 1-581 0 0,2-1-12 0 0,0 1 0 0 0,-1 0 0 0 0,-13 5 0 0 0,-19 11-46 0 0,-35 18 80 0 0,-181 111-209 0 0,220-126 1 0 0,-12 6-7 0 0,-52 39 1 0 0,101-65 1 0 0,-1 0 0 0 0,1 0 0 0 0,-1 0 0 0 0,1-1 1 0 0,-1 1-1 0 0,1 0 0 0 0,-1 0 0 0 0,1-1 0 0 0,-1 1 0 0 0,1 0 1 0 0,0-1-1 0 0,0 1 0 0 0,0 0 0 0 0,4 2-7 0 0,-1 0 0 0 0,1-1 0 0 0,0 1 0 0 0,0-1 0 0 0,-1 0 0 0 0,1-1 0 0 0,1 1 0 0 0,6 0-1 0 0,46 5-78 0 0,-42-5 78 0 0,27 2-26 0 0,78 10 20 0 0,-96-10 18 0 0,-1 1 1 0 0,41 14 0 0 0,-57-16 31 0 0,0 1 0 0 0,0 1 0 0 0,0-1-1 0 0,0 1 1 0 0,-1 0 0 0 0,1 1 0 0 0,-1 0-1 0 0,-1 0 1 0 0,1 0 0 0 0,-1 1 0 0 0,0 0 0 0 0,9 15-1 0 0,-11-17 88 0 0,-1 1 0 0 0,0 1 0 0 0,0-1 0 0 0,0 0-1 0 0,-1 1 1 0 0,0-1 0 0 0,0 1 0 0 0,-1 0 0 0 0,0 0 0 0 0,0 0-1 0 0,0 0 1 0 0,-1-1 0 0 0,0 1 0 0 0,-1 0 0 0 0,1 0 0 0 0,-1 0-1 0 0,-3 9 1 0 0,2-11-51 0 0,0-1 0 0 0,0 0 0 0 0,0 1-1 0 0,0-1 1 0 0,-1 0 0 0 0,0-1 0 0 0,0 1 0 0 0,0 0-1 0 0,0-1 1 0 0,0 1 0 0 0,-8 4 0 0 0,-4 3-36 0 0,-28 15 0 0 0,30-19 24 0 0,-79 38-46 0 0,53-28-22 0 0,10-5-43 0 0,-1-1 1 0 0,-1-1-1 0 0,-38 7 0 0 0,-97 7-122 0 0,157-23 182 0 0,-4 1-9 0 0,1-1 1 0 0,-17-1-1 0 0,27 0 8 0 0,-1 0-1 0 0,1 0 1 0 0,0-1-1 0 0,0 1 1 0 0,-1 0-1 0 0,1-1 1 0 0,0 0-1 0 0,0 1 1 0 0,0-1-1 0 0,0 0 1 0 0,0 0-1 0 0,0 0 1 0 0,0 0-1 0 0,0-1 1 0 0,0 1-1 0 0,0 0 1 0 0,0-1-1 0 0,1 0 1 0 0,-3-2-1 0 0,2 1-14 0 0,1 0 0 0 0,0 1 0 0 0,0-1 0 0 0,0 0 0 0 0,1 0 0 0 0,-1 0 0 0 0,1 0 0 0 0,-1 0 0 0 0,1 0 0 0 0,0 0 0 0 0,0-5 0 0 0,8-36-291 0 0,-4 19 35 0 0,-3 22 186 0 0,-1 0 0 0 0,1 0 0 0 0,-1 0 0 0 0,0 1 0 0 0,0-1 0 0 0,0 0 0 0 0,-1 0 0 0 0,1 0 0 0 0,-1 0 0 0 0,1 0 0 0 0,-3-3 0 0 0,3 5-259 0 0,-18-1-849 0 0,17 2 956 0 0,-1 1 0 0 0,1-1 1 0 0,-1 0-1 0 0,1 1 0 0 0,-1-1 1 0 0,1 1-1 0 0,-1 0 0 0 0,1-1 1 0 0,-1 1-1 0 0,1 0 0 0 0,0 0 1 0 0,0 0-1 0 0,-1 0 0 0 0,1 0 1 0 0,0 0-1 0 0,0 0 0 0 0,0 0 1 0 0,0 1-1 0 0,-1 1 0 0 0,1-2-759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3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12 438 8287 0 0,'0'0'382'0'0,"0"0"-8"0"0,-9-12-280 0 0,6 7 2838 0 0,5 0-2536 0 0,-1 1 0 0 0,1-1 0 0 0,-1 1 0 0 0,1 0 0 0 0,1 0 0 0 0,-1-1 0 0 0,1 2 0 0 0,4-7 0 0 0,28-29 1585 0 0,-23 27-1420 0 0,27-27-228 0 0,2 2 0 0 0,2 2 0 0 0,61-40 0 0 0,-65 51-355 0 0,2 2 1 0 0,0 1-1 0 0,1 2 1 0 0,61-19-1 0 0,-89 34 162 0 0,1 1-1 0 0,0 0 1 0 0,0 0-1 0 0,1 2 0 0 0,-1 0 1 0 0,0 1-1 0 0,0 0 1 0 0,1 1-1 0 0,20 5 1 0 0,-30-5-67 0 0,1 1 0 0 0,-1 0 0 0 0,1 1 0 0 0,-1-1 0 0 0,0 1 0 0 0,0 1 0 0 0,0-1 0 0 0,-1 1 0 0 0,1 0 0 0 0,5 5 0 0 0,-7-5-50 0 0,-1 0-1 0 0,1 0 1 0 0,-1 1 0 0 0,0-1-1 0 0,0 1 1 0 0,0 0 0 0 0,0 0-1 0 0,-1 0 1 0 0,0 0-1 0 0,0 0 1 0 0,-1 1 0 0 0,1-1-1 0 0,0 11 1 0 0,-1-1 114 0 0,0 1 0 0 0,-1-1 0 0 0,-1 1 1 0 0,-1-1-1 0 0,0 0 0 0 0,-1 1 0 0 0,-1-1 0 0 0,0 0 0 0 0,-1-1 1 0 0,0 1-1 0 0,-15 26 0 0 0,6-16-144 0 0,-1-1 0 0 0,-1-1 1 0 0,-1-1-1 0 0,-1 0 0 0 0,-36 34 0 0 0,37-41 7 0 0,-1-1 0 0 0,0 0 0 0 0,-1-2 0 0 0,-1 0 0 0 0,1-1 0 0 0,-23 8 0 0 0,8-7 0 0 0,0 0 0 0 0,-1-2 0 0 0,-36 5 0 0 0,52-12-219 0 0,0-1-1 0 0,0-1 0 0 0,0 0 1 0 0,0-1-1 0 0,0-1 1 0 0,0-1-1 0 0,1-1 1 0 0,-22-5-1 0 0,13-3 74 0 0,13-1-5670 0 0,6 0-878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5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72 10591 0 0,'-69'21'7215'0'0,"84"-22"-6528"0"0,12-4-273 0 0,0-1 0 0 0,0-1 1 0 0,39-17-1 0 0,2 0-1 0 0,-42 16-266 0 0,34-7 0 0 0,-53 14-178 0 0,1 0 0 0 0,0 0 0 0 0,-1 1 0 0 0,1 0 0 0 0,0 0-1 0 0,0 1 1 0 0,-1 0 0 0 0,1 0 0 0 0,7 3 0 0 0,-13-3-309 0 0,-1 0-11 0 0,0 1 158 0 0,0 0 0 0 0,0-1 0 0 0,-1 1 0 0 0,1 0 1 0 0,-1-1-1 0 0,1 1 0 0 0,-1 0 0 0 0,0 0 0 0 0,1 2 0 0 0,-2 7-1550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53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43 15031 0 0,'-8'6'1598'0'0,"4"-1"-1469"0"0,4-4-60 0 0,1-1 0 0 0,-1 1 0 0 0,0-1 0 0 0,1 1 0 0 0,-1 0 0 0 0,0-1 0 0 0,1 1 0 0 0,-1-1 0 0 0,1 1 0 0 0,-1-1 0 0 0,1 1 0 0 0,-1-1 0 0 0,1 1 0 0 0,-1-1 0 0 0,1 1 0 0 0,0-1 48 0 0,2 2 19 0 0,-1-1 0 0 0,1 0 0 0 0,-1 0 0 0 0,1 0-1 0 0,0 0 1 0 0,-1 0 0 0 0,1-1 0 0 0,0 1 0 0 0,0-1 0 0 0,-1 0-1 0 0,1 1 1 0 0,0-1 0 0 0,4-1 0 0 0,38-7 717 0 0,-34 6-636 0 0,89-24 1077 0 0,49-8-389 0 0,-137 33-1705 0 0,1 1 1 0 0,0 0-1 0 0,-1 0 1 0 0,23 4 0 0 0,-24-2-699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54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1049 50 4143 0 0,'62'-45'15634'0'0,"-78"40"-14637"0"0,10 5-854 0 0,0 0 0 0 0,0 1 0 0 0,0-1 0 0 0,1 1 0 0 0,-1 0 0 0 0,0 1 0 0 0,-6 1 0 0 0,-38 17 245 0 0,-89 57-331 0 0,23-12-61 0 0,78-46 9 0 0,-7 2 29 0 0,1 3 0 0 0,0 1 0 0 0,-46 37 1 0 0,81-55 1 0 0,1 0 1 0 0,1 1 0 0 0,-1 1 0 0 0,1-1 0 0 0,1 1 0 0 0,-10 15 0 0 0,14-15-21 0 0,2-8-5 0 0,0 0-1 0 0,1 1 1 0 0,-1-1 0 0 0,1 0-1 0 0,-1 0 1 0 0,1 0-1 0 0,0 0 1 0 0,-1-1 0 0 0,1 1-1 0 0,0 0 1 0 0,-1 0-1 0 0,1 0 1 0 0,0 0 0 0 0,0-1-1 0 0,0 1 1 0 0,0 0-1 0 0,0-1 1 0 0,0 1 0 0 0,0-1-1 0 0,0 1 1 0 0,2 0-1 0 0,24 7 109 0 0,0-6-20 0 0,0-2-1 0 0,0 0 1 0 0,43-6-1 0 0,8-1-28 0 0,-64 5-67 0 0,-10 2 5 0 0,1-1 0 0 0,-1 1 0 0 0,1 0 0 0 0,-1 0 0 0 0,0 1 0 0 0,1-1 0 0 0,-1 1 0 0 0,8 2 0 0 0,-3 0 45 0 0,-8-3 11 0 0,-16 13 11 0 0,2-6-120 0 0,-1-1 0 0 0,1-1 1 0 0,-16 5-1 0 0,-19 8-251 0 0,13-3 96 0 0,6-3 131 0 0,1 2 0 0 0,0 0 0 0 0,-33 25 0 0 0,28-15 61 0 0,14-11 105 0 0,-32 28 1 0 0,49-39 511 0 0,4-1-489 0 0,0 0-106 0 0,0 1 0 0 0,0-1-1 0 0,1 0 1 0 0,-1 0 0 0 0,0 0 0 0 0,1 0-1 0 0,-1-1 1 0 0,0 1 0 0 0,1 0 0 0 0,-1-1-1 0 0,1 0 1 0 0,-1 1 0 0 0,1-1 0 0 0,-1 0-1 0 0,1-1 1 0 0,4 0 0 0 0,5-1 86 0 0,0-1-1 0 0,16-6 1 0 0,1 0-25 0 0,28-6-64 0 0,-64 32 42 0 0,1-8-75 0 0,0-1-1 0 0,-1 0 0 0 0,0 0 1 0 0,0 0-1 0 0,0-1 1 0 0,-16 12-1 0 0,-58 32-272 0 0,1 0 132 0 0,58-32 168 0 0,0 0 0 0 0,1 2 0 0 0,2 0 0 0 0,-24 33 0 0 0,-60 102 30 0 0,70-102-31 0 0,24-39 63 0 0,2 0-1 0 0,-7 16 1 0 0,13-29 245 0 0,2-1-216 0 0,3 1-56 0 0,-1 1 0 0 0,1-1 0 0 0,-1 0 0 0 0,1-1-1 0 0,-1 1 1 0 0,1 0 0 0 0,0-1 0 0 0,0 0 0 0 0,0 0 0 0 0,0 0 0 0 0,0-1-1 0 0,0 1 1 0 0,0-1 0 0 0,0 0 0 0 0,8-1 0 0 0,3 0 56 0 0,-1 0 1 0 0,0-2 0 0 0,18-4-1 0 0,-17 2-139 0 0,0 1 0 0 0,20-11 0 0 0,-28 11-568 0 0,-1 1 0 0 0,0-1 0 0 0,0-1 0 0 0,7-5 0 0 0,-2 0-845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55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24 2303 0 0,'0'0'102'0'0,"-1"-2"-1"0"0,-16-19 14360 0 0,24 30-13626 0 0,-5-6-672 0 0,32 47 1666 0 0,59 65 0 0 0,-66-87-1574 0 0,1 0 1 0 0,1-2-1 0 0,42 28 0 0 0,-18-19 24 0 0,1-3-1 0 0,96 42 0 0 0,-100-58-86 0 0,-49-15-140 0 0,1 8-5172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5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 3679 0 0,'0'0'15926'0'0,"-2"1"-15668"0"0,-61 51 639 0 0,-39 35-456 0 0,-307 303 8 0 0,371-353-385 0 0,37-36-32 0 0,3-2-172 0 0,31-18-5903 0 0,-8 2-649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6:5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8287 0 0,'0'0'5495'0'0,"1"2"-5256"0"0,0 5-121 0 0,0 1 0 0 0,0-1 0 0 0,0 1 1 0 0,-1-1-1 0 0,0 1 0 0 0,0-1 0 0 0,-3 16 1 0 0,-16 54 342 0 0,9-41-154 0 0,-13 44 102 0 0,-42 98-1 0 0,-47 70-99 0 0,70-160-235 0 0,29-55-20 0 0,2 1-1 0 0,1 0 1 0 0,-12 70-1 0 0,12-48 51 0 0,8-49-100 0 0,0-1-1 0 0,0 1 1 0 0,-1 0 0 0 0,0-1 0 0 0,0 1 0 0 0,0-1 0 0 0,-1 0 0 0 0,0 0 0 0 0,-8 8 0 0 0,-4 3 12 0 0,-28 24 1 0 0,27-26-15 0 0,11-10 30 0 0,5-4 130 0 0,2-2 36 0 0,35-32-906 0 0,-24 21 64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0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18 7367 0 0,'29'-6'640'0'0,"-21"3"-181"0"0,0 1 0 0 0,-1 1 0 0 0,1-1 0 0 0,0 1 0 0 0,11 0 0 0 0,-3 0 4379 0 0,-20 2-3691 0 0,1 0-1190 0 0,-14 4 159 0 0,1 1 0 0 0,-28 15-1 0 0,19-9-94 0 0,-27 12-38 0 0,-117 60-266 0 0,149-73-91 0 0,-2-1-1 0 0,-39 14 0 0 0,47-20 68 0 0,0-1 1 0 0,0 0-1 0 0,-1-1 1 0 0,1 0-1 0 0,-26-1 0 0 0,36-1 186 0 0,0-1 0 0 0,0 1 0 0 0,1-1 0 0 0,-1 1-1 0 0,0-1 1 0 0,1 0 0 0 0,-1-1 0 0 0,1 1 0 0 0,-1-1 0 0 0,1 1-1 0 0,-1-1 1 0 0,1 0 0 0 0,0 0 0 0 0,0-1 0 0 0,-4-3 0 0 0,-2-4-549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0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4 919 0 0,'6'-2'41'0'0,"-5"2"-39"0"0,1-1 1 0 0,-1 1 0 0 0,1 0-1 0 0,0 0 1 0 0,-1 0 0 0 0,1 0-1 0 0,0 0 1 0 0,-1 0 0 0 0,1 0-1 0 0,-1 0 1 0 0,1 0 0 0 0,0 1-1 0 0,-1-1 1 0 0,3 2-1 0 0,-2-1 283 0 0,1 0-1 0 0,-1 0 0 0 0,0 0 0 0 0,0 0 0 0 0,0 0 0 0 0,0 0 0 0 0,0 1 0 0 0,-1-1 0 0 0,1 1 1 0 0,0-1-1 0 0,2 4 0 0 0,-3-4 852 0 0,0 1-398 0 0,0 1-530 0 0,1-1 0 0 0,-1 1-1 0 0,0 0 1 0 0,1 0-1 0 0,-1 0 1 0 0,-1 0-1 0 0,1 0 1 0 0,0 0 0 0 0,-1 0-1 0 0,1 0 1 0 0,-1 0-1 0 0,0 0 1 0 0,0 0-1 0 0,0 0 1 0 0,-1 1-1 0 0,1-1 1 0 0,-1 0 0 0 0,0 0-1 0 0,1 0 1 0 0,-1 0-1 0 0,-1 0 1 0 0,1-1-1 0 0,0 1 1 0 0,-1 0 0 0 0,1 0-1 0 0,-1-1 1 0 0,-3 4-1 0 0,-18 20 456 0 0,-2-1-1 0 0,-42 32 1 0 0,36-32-586 0 0,-42 45 0 0 0,67-63-53 0 0,5-6 133 0 0,2-2-98 0 0,96-22-54 0 0,-75 16 63 0 0,1 1-1 0 0,0 1 1 0 0,0 0-1 0 0,0 2 1 0 0,34 0-1 0 0,-33 4 433 0 0,30 5-1 0 0,-48-5-387 0 0,1 1-1 0 0,0-1 0 0 0,-1 1 0 0 0,1 1 1 0 0,-1-1-1 0 0,0 1 0 0 0,0 0 1 0 0,0 1-1 0 0,6 4 0 0 0,-10-7 149 0 0,-2-1-255 0 0,1 1 0 0 0,0-1 0 0 0,-1 1 0 0 0,1-1-1 0 0,-1 1 1 0 0,1-1 0 0 0,0 1 0 0 0,-1 0 0 0 0,0-1 0 0 0,1 1 0 0 0,-1 0-1 0 0,1-1 1 0 0,-1 1 0 0 0,0 0 0 0 0,1 0 0 0 0,-1-1 0 0 0,0 1 0 0 0,0 0-1 0 0,0 0 1 0 0,0-1 0 0 0,0 1 0 0 0,0 0 0 0 0,0 0 0 0 0,0 0 0 0 0,0-1-1 0 0,0 2 1 0 0,-1 23 76 0 0,0-20-79 0 0,0-1 0 0 0,0 0 0 0 0,-1 0-1 0 0,1 1 1 0 0,-1-1 0 0 0,0 0 0 0 0,0 0-1 0 0,-1 0 1 0 0,1-1 0 0 0,-1 1 0 0 0,-3 4-1 0 0,0-2 7 0 0,0-1 0 0 0,0 0 0 0 0,0 0 0 0 0,0-1-1 0 0,-14 8 1 0 0,-1-2 9 0 0,0-2 0 0 0,-1 0 0 0 0,-32 7 0 0 0,-102 12-167 0 0,108-20 124 0 0,27-5 17 0 0,-1 2-48 0 0,-42 9-1 0 0,59-10-59 0 0,5-2-38 0 0,13 0-251 0 0,21-4-692 0 0,-9-2 302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01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18575 0 0,'0'0'3448'0'0,"0"2"-3395"0"0,1 1-47 0 0,-1 0-1 0 0,0 1 0 0 0,0-1 0 0 0,0 0 0 0 0,0 1 0 0 0,-1-1 0 0 0,1 0 0 0 0,-1 0 0 0 0,0 1 0 0 0,0-1 0 0 0,-2 3 0 0 0,-1 4-182 0 0,-1 0 0 0 0,-7 9 0 0 0,1-3-1020 0 0,10-14 649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0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57 5527 0 0,'0'0'4660'0'0,"-10"0"3726"0"0,14-2-6596 0 0,11-7-813 0 0,22-7-1080 0 0,-4 6 245 0 0,38-6 0 0 0,-58 14-152 0 0,-1 0 10 0 0,-3 5 0 0 0,-8-3-4 0 0,0 1-1 0 0,1 0 0 0 0,-1 0 0 0 0,0-1 1 0 0,0 1-1 0 0,0 0 0 0 0,0 0 1 0 0,0 0-1 0 0,0 1 0 0 0,0-1 1 0 0,-1 0-1 0 0,1 0 0 0 0,0 0 1 0 0,0 1-1 0 0,-1-1 0 0 0,1 0 1 0 0,-1 1-1 0 0,1-1 0 0 0,-1 2 1 0 0,1 0 0 0 0,-1 0 1 0 0,0 0-1 0 0,0 0 1 0 0,-1 0-1 0 0,1 0 1 0 0,0-1-1 0 0,-1 1 1 0 0,0 0-1 0 0,-1 3 0 0 0,-1 3 23 0 0,-1-1 0 0 0,0 1 0 0 0,-1-1 0 0 0,0 0 0 0 0,-7 7 1 0 0,4-4 3 0 0,-2-1 0 0 0,1-1 0 0 0,-2 0 0 0 0,-14 11 1 0 0,-50 28-60 0 0,-11 8-183 0 0,8 3-29 0 0,-75 62-804 0 0,139-107 1020 0 0,12-13 261 0 0,13 4 355 0 0,7 2-383 0 0,0-1 1 0 0,0-1-1 0 0,0-1 0 0 0,23 3 0 0 0,-2-1-139 0 0,-21-2 18 0 0,-1-1 0 0 0,1-1 0 0 0,0-1-1 0 0,0-1 1 0 0,31-2 0 0 0,-46 1-127 0 0,-1 1 0 0 0,1-1 1 0 0,-1 0-1 0 0,0 0 0 0 0,0 1 0 0 0,1-2 1 0 0,-1 1-1 0 0,0 0 0 0 0,0 0 1 0 0,0-1-1 0 0,0 1 0 0 0,3-4 0 0 0,4-9-3482 0 0,-5 6-3169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3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523 315 10135 0 0,'7'-6'107'0'0,"-1"-1"0"0"0,1 1-1 0 0,-1-1 1 0 0,0 0-1 0 0,-1-1 1 0 0,0 1-1 0 0,5-10 1 0 0,11-14 96 0 0,41-66 1865 0 0,-52 79-1551 0 0,-1 0 0 0 0,-1-1 0 0 0,10-31 0 0 0,-18 50-507 0 0,1-1 1 0 0,-1 1-1 0 0,0-1 0 0 0,0 1 0 0 0,0-1 0 0 0,0 1 1 0 0,1-1-1 0 0,-1 1 0 0 0,0-1 0 0 0,0 1 0 0 0,0-1 1 0 0,0 0-1 0 0,0 1 0 0 0,0-1 0 0 0,-1 1 1 0 0,1-1-1 0 0,0 1 0 0 0,0-1 0 0 0,0 1 0 0 0,0-1 1 0 0,-1 1-1 0 0,1-1 0 0 0,0 1 0 0 0,0-1 0 0 0,-1 1 1 0 0,1-1-1 0 0,0 1 0 0 0,-1-1 0 0 0,0 1 0 0 0,-8-2 553 0 0,8 2-501 0 0,-8 3 78 0 0,-1-1-1 0 0,1 1 1 0 0,0 1 0 0 0,0 0-1 0 0,0 0 1 0 0,1 1 0 0 0,-10 6-1 0 0,-179 131-139 0 0,11 14 0 0 0,129-107 0 0 0,38-32 0 0 0,-12 8 0 0 0,2 1 0 0 0,-50 59 0 0 0,71-73 0 0 0,7-11 0 0 0,1-1 0 0 0,0 1 0 0 0,0-1 0 0 0,-1 0 0 0 0,1 1 0 0 0,0-1 0 0 0,0 1 0 0 0,0-1 0 0 0,0 1 0 0 0,-1-1 0 0 0,1 1 0 0 0,0-1 0 0 0,0 1 0 0 0,0-1 0 0 0,0 1 0 0 0,0 0 0 0 0,1 0 0 0 0,-1-1 0 0 0,0 1 0 0 0,1-1 0 0 0,-1 1 0 0 0,0-1 0 0 0,1 0 0 0 0,-1 0 0 0 0,1 1 0 0 0,-1-1 0 0 0,1 0 0 0 0,-1 0 0 0 0,1 1 0 0 0,-1-1 0 0 0,1 0 0 0 0,-1 0 0 0 0,1 0 0 0 0,-1 0 0 0 0,1 0 0 0 0,-1 0 0 0 0,1 0 0 0 0,-1 0 0 0 0,1 0 0 0 0,0 0 0 0 0,14-1 0 0 0,-14 0 0 0 0,43-8 308 0 0,1-1-1 0 0,54-22 1 0 0,81-43 792 0 0,-155 64-1075 0 0,62-31-689 0 0,-3-4 0 0 0,81-58 0 0 0,-131 83 1730 0 0,-27 17-425 0 0,-21 12-356 0 0,-7 7-285 0 0,0 1 0 0 0,2 1 0 0 0,0 1 0 0 0,-28 34 0 0 0,11-13 0 0 0,29-32-103 0 0,1 0-1 0 0,-1 1 0 0 0,2 0 1 0 0,-1 0-1 0 0,1 0 0 0 0,1 1 1 0 0,-8 16-1 0 0,12-23-849 0 0,0-2-1013 0 0,0 0-3830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0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25 919 0 0,'2'-1'67'0'0,"0"0"-58"0"0,29-22 17001 0 0,-31 24-16845 0 0,0-1 0 0 0,0 0 0 0 0,0 1 0 0 0,0-1 0 0 0,0 1 0 0 0,0-1 0 0 0,0 1 0 0 0,0-1 0 0 0,0 1 0 0 0,0-1 0 0 0,0 1 0 0 0,-1-1 0 0 0,1 0 0 0 0,0 1 0 0 0,0-1 0 0 0,0 1 0 0 0,-1-1 0 0 0,1 0 0 0 0,0 1 0 0 0,-1 0 0 0 0,-19 30-1313 0 0,-40 46 1208 0 0,-12 19-101 0 0,59-77 19 0 0,1 0-1 0 0,1 1 1 0 0,-11 29-1 0 0,22-47 22 0 0,-3 4 0 0 0,0 0 0 0 0,1 0 0 0 0,0 0 0 0 0,0 1 0 0 0,1-1 0 0 0,0 0 1 0 0,0 1-1 0 0,0 0 0 0 0,1-1 0 0 0,0 1 0 0 0,1 9 0 0 0,-1-14 11 0 0,0-1 0 0 0,0 1-1 0 0,0-1 1 0 0,1 1 0 0 0,-1-1-1 0 0,1 1 1 0 0,-1-1 0 0 0,1 0 0 0 0,-1 1-1 0 0,1-1 1 0 0,0 0 0 0 0,0 0-1 0 0,-1 1 1 0 0,1-1 0 0 0,0 0-1 0 0,0 0 1 0 0,0 0 0 0 0,1 0 0 0 0,-1 0-1 0 0,1 1 1 0 0,2 1 41 0 0,2 1 1 0 0,0 0 1 0 0,0-1-1 0 0,0 1 0 0 0,0-1 1 0 0,1-1-1 0 0,-1 1 0 0 0,1-1 1 0 0,0 0-1 0 0,-1 0 1 0 0,1-1-1 0 0,0 0 0 0 0,0 0 1 0 0,0-1-1 0 0,0 1 0 0 0,0-2 1 0 0,0 1-1 0 0,0-1 0 0 0,0 0 1 0 0,0 0-1 0 0,0-1 1 0 0,-1 0-1 0 0,1 0 0 0 0,0-1 1 0 0,-1 1-1 0 0,0-2 0 0 0,0 1 1 0 0,0-1-1 0 0,10-7 0 0 0,0-5 16 0 0,-1 0 0 0 0,-1-1 0 0 0,-1-1-1 0 0,13-22 1 0 0,37-82 73 0 0,-56 108-168 0 0,0-1-1 0 0,-2-1 0 0 0,1 1 0 0 0,-2-1 1 0 0,4-25-1 0 0,-8 39-7 0 0,0 1-1 0 0,0 0 1 0 0,0-1 0 0 0,0 1 0 0 0,-1-1-1 0 0,1 1 1 0 0,0 0 0 0 0,-1-1 0 0 0,1 1-1 0 0,-1 0 1 0 0,0 0 0 0 0,1-1 0 0 0,-1 1 0 0 0,0 0-1 0 0,0 0 1 0 0,0 0 0 0 0,1 0 0 0 0,-1 0-1 0 0,0 0 1 0 0,-1 0 0 0 0,1 0 0 0 0,0 0-1 0 0,0 1 1 0 0,0-1 0 0 0,0 0 0 0 0,-1 1-1 0 0,1-1 1 0 0,0 1 0 0 0,0-1 0 0 0,-1 1-1 0 0,-1-1 1 0 0,-5-1-355 0 0,-1 0 0 0 0,0 1 0 0 0,-15 0 1 0 0,20 0 236 0 0,-21 2-1074 0 0,1 0 0 0 0,-37 8 1 0 0,36-5 301 0 0,-9 4-270 0 0,26-6 701 0 0,1 0 1 0 0,-1 0-1 0 0,0-1 1 0 0,-9 1-1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0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15 5527 0 0,'1'-1'423'0'0,"6"-1"176"0"0,1 1-1 0 0,-1-1 1 0 0,1 1-1 0 0,9 1 1 0 0,9-2 1885 0 0,-2-1-1221 0 0,-14 2 833 0 0,0-1 4225 0 0,-16 15-5742 0 0,0-5-492 0 0,-1-1 0 0 0,0 0 0 0 0,0 0 1 0 0,-1 0-1 0 0,1-1 0 0 0,-13 7 0 0 0,-4 5-88 0 0,-230 187-54 0 0,144-113-79 0 0,93-80 123 0 0,10-7-2 0 0,6-4 26 0 0,6 9 555 0 0,-1-8-488 0 0,1 1 0 0 0,0-1-1 0 0,0 0 1 0 0,0-1 0 0 0,0 1-1 0 0,0-1 1 0 0,1 0 0 0 0,-1 0-1 0 0,0-1 1 0 0,1 1 0 0 0,8-2-1 0 0,6 2 85 0 0,4 0-35 0 0,-1-1-1 0 0,41-5 1 0 0,46-14-76 0 0,-55 8-33 0 0,125-29 33 0 0,-170 37-70 0 0,-8 2-77 0 0,-4 2-806 0 0,0-1 784 0 0,-1 1 0 0 0,1 0 0 0 0,0-1 0 0 0,0 1 0 0 0,0 0 0 0 0,-3 2-1 0 0,-4 2-223 0 0,-39 10-3061 0 0,39-13 2034 0 0,-10 4-5101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0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0,'0'0'13046'0'0,"1"2"-12812"0"0,20 49 1279 0 0,37 60-1 0 0,-47-93-1404 0 0,0-2 0 0 0,1 0 0 0 0,1 0 0 0 0,0-1 0 0 0,1 0-1 0 0,32 25 1 0 0,-28-28 166 0 0,2 1 0 0 0,-1-2 0 0 0,1-1 0 0 0,1 0 0 0 0,0-2 1 0 0,0 0-1 0 0,1-1 0 0 0,0-1 0 0 0,0-2 0 0 0,0 0 0 0 0,1-1 0 0 0,43 0 0 0 0,-52-4-87 0 0,-8 1-153 0 0,0 0 0 0 0,0 0 1 0 0,0 0-1 0 0,11 2 1 0 0,-15-1-165 0 0,-8 9-1414 0 0,2-3 452 0 0,-1 0 1 0 0,0 0-1 0 0,-1-1 0 0 0,1 0 0 0 0,-10 7 1 0 0,8-5-4099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0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11 1375 0 0,'-3'-10'16545'0'0,"3"10"-16405"0"0,-14 9 1378 0 0,-14 16-2307 0 0,-253 236 1079 0 0,205-195-206 0 0,64-56-201 0 0,-1-1 0 0 0,0-1 1 0 0,-1 0-1 0 0,-18 8 0 0 0,30-16-95 0 0,2 0-47 0 0,0-1 215 0 0,-1 1 0 0 0,1-1 1 0 0,-1 0-1 0 0,1 1 0 0 0,0-1 0 0 0,-1 0 1 0 0,1 1-1 0 0,0-1 0 0 0,0 0 1 0 0,0 0-1 0 0,-1 1 0 0 0,1-1 1 0 0,0 0-1 0 0,0 0 0 0 0,0 1 1 0 0,0-1-1 0 0,0 0 0 0 0,0 1 1 0 0,1-1-1 0 0,-1 0 0 0 0,0 0 1 0 0,0 1-1 0 0,1-2 0 0 0,8-16-4027 0 0,-8 16 3201 0 0,7-13-4345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0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45 1375 0 0,'46'-19'79'0'0,"-12"4"2566"0"0,1 5 10293 0 0,-35 24-12089 0 0,-1-8-756 0 0,0-1 0 0 0,0 0-1 0 0,0 1 1 0 0,-1-1 0 0 0,0 0 0 0 0,0 0 0 0 0,0 0-1 0 0,-1 0 1 0 0,0 0 0 0 0,0-1 0 0 0,0 1 0 0 0,-5 4-1 0 0,-6 7-16 0 0,-28 24-1 0 0,42-40-75 0 0,-269 205 124 0 0,195-152-424 0 0,60-45 150 0 0,12-5 107 0 0,-2 4 20 0 0,1 2-25 0 0,5-1 50 0 0,1-6 23 0 0,-1 0 1 0 0,0 0 0 0 0,1-1 0 0 0,-1 1-1 0 0,1-1 1 0 0,0 1 0 0 0,-1-1 0 0 0,1 0-1 0 0,0 0 1 0 0,0 0 0 0 0,4 0 0 0 0,36 5 522 0 0,-36-5-465 0 0,163 2 1794 0 0,-96-4-1533 0 0,87 2 65 0 0,-159-1-489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0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27 3223 0 0,'49'-20'248'0'0,"-27"14"17287"0"0,-24 7-17503 0 0,1 1 0 0 0,-1 0 0 0 0,1-1 0 0 0,-1 1 0 0 0,0-1 0 0 0,1 1 0 0 0,-1-1 0 0 0,0 0 0 0 0,0 0 0 0 0,0 0 0 0 0,-2 1 0 0 0,3-2-7 0 0,-139 59-50 0 0,49-24-80 0 0,56-20-419 0 0,0-1 0 0 0,-1-2 1 0 0,-62 12-1 0 0,94-23 381 0 0,-1 0 1 0 0,0-1-1 0 0,1 1 1 0 0,-1-1-1 0 0,0-1 1 0 0,1 1-1 0 0,-1 0 0 0 0,1-1 1 0 0,-1 0-1 0 0,1 0 1 0 0,-8-3-1 0 0,10 3-289 0 0,2-1 315 0 0,-1 1 1 0 0,1-1-1 0 0,0 0 0 0 0,0 0 0 0 0,0 1 0 0 0,0-1 1 0 0,0 0-1 0 0,1 1 0 0 0,0-4 0 0 0,0 0 8 0 0,1 1 0 0 0,0-1 0 0 0,0 1 0 0 0,0-1 0 0 0,0 1 0 0 0,1 0 0 0 0,0 0 0 0 0,0 0 0 0 0,0 0 0 0 0,0 0 1 0 0,1 1-1 0 0,-1-1 0 0 0,1 1 0 0 0,8-5 1492 0 0,-16 19-737 0 0,-8 22-90 0 0,-31 80 376 0 0,25-81-699 0 0,15-26-131 0 0,-1 0 0 0 0,1 0-1 0 0,0 0 1 0 0,0 1 0 0 0,0-1 0 0 0,-2 12 0 0 0,4-16-25 0 0,0 0 0 0 0,1 0 0 0 0,-1-1 0 0 0,0 1 0 0 0,0 0 0 0 0,-1-1 0 0 0,1 1 0 0 0,0-1 0 0 0,-2 2 0 0 0,-2 4 183 0 0,4-5-185 0 0,-14 9 5 0 0,14-10 44 0 0,23 0-55 0 0,20-2-73 0 0,10-6-97 0 0,0-3 0 0 0,74-24-1 0 0,-117 32 127 0 0,1-1-1 0 0,-1 1 0 0 0,1 0 1 0 0,0 1-1 0 0,0 0 0 0 0,0 1 1 0 0,0 0-1 0 0,15 2 0 0 0,-22-2-11 0 0,0 1 1 0 0,0-1-1 0 0,-1 1 0 0 0,1 0 0 0 0,0 0 1 0 0,0 0-1 0 0,-1 0 0 0 0,1 0 0 0 0,-1 0 1 0 0,1 1-1 0 0,-1-1 0 0 0,0 1 0 0 0,1 0 1 0 0,-1 0-1 0 0,0 0 0 0 0,0 0 0 0 0,0 0 1 0 0,0 0-1 0 0,-1 1 0 0 0,1-1 0 0 0,-1 0 1 0 0,1 1-1 0 0,-1-1 0 0 0,0 1 0 0 0,0 0 1 0 0,0-1-1 0 0,0 1 0 0 0,0 0 0 0 0,-1 0 1 0 0,1 0-1 0 0,-1-1 0 0 0,0 1 0 0 0,0 4 1 0 0,0 0 102 0 0,0 1 1 0 0,0-1 0 0 0,-1 0 0 0 0,0 1 0 0 0,-3 9-1 0 0,2-14-74 0 0,1 0 0 0 0,0 1-1 0 0,-1-1 1 0 0,0 0-1 0 0,0 0 1 0 0,0 0-1 0 0,0 0 1 0 0,0-1-1 0 0,-1 1 1 0 0,1 0 0 0 0,-1-1-1 0 0,0 0 1 0 0,-3 3-1 0 0,-180 111 223 0 0,169-107-266 0 0,-1-2 0 0 0,-1 0 0 0 0,1-1 0 0 0,-1-1 0 0 0,0 0 0 0 0,-34 2 0 0 0,53-6-32 0 0,-1-1 1 0 0,0 0-1 0 0,1 0 1 0 0,-1 0-1 0 0,0 0 1 0 0,1 0-1 0 0,-1 0 1 0 0,0 0-1 0 0,1 0 1 0 0,-1 0-1 0 0,0 0 1 0 0,0 0 0 0 0,1-1-1 0 0,-1 1 1 0 0,1 0-1 0 0,-1 0 1 0 0,0-1-1 0 0,1 1 1 0 0,-1 0-1 0 0,0-1 1 0 0,1 1-1 0 0,-1-1 1 0 0,1 1 0 0 0,-1-1-1 0 0,1 1 1 0 0,-1-1-1 0 0,1 1 1 0 0,0-1-1 0 0,-1 1 1 0 0,1-1-1 0 0,0 0 1 0 0,-1 1-1 0 0,1-1 1 0 0,0 0-1 0 0,0 1 1 0 0,-1-1 0 0 0,1 0-1 0 0,0 1 1 0 0,0-1-1 0 0,0 0 1 0 0,0 1-1 0 0,0-1 1 0 0,0 0-1 0 0,0 1 1 0 0,0-1-1 0 0,0 0 1 0 0,0 1 0 0 0,0-1-1 0 0,1 0 1 0 0,-1 1-1 0 0,0-1 1 0 0,1-1-1 0 0,-1 2-46 0 0,0-1 0 0 0,0 1-1 0 0,0 0 1 0 0,0-1 0 0 0,-1 1 0 0 0,1-1-1 0 0,0 1 1 0 0,0 0 0 0 0,0-1-1 0 0,-1 1 1 0 0,1 0 0 0 0,0-1 0 0 0,0 1-1 0 0,-1 0 1 0 0,1-1 0 0 0,0 1-1 0 0,-1 0 1 0 0,1 0 0 0 0,0-1 0 0 0,-1 1-1 0 0,1 0 1 0 0,0 0 0 0 0,-1 0 0 0 0,1 0-1 0 0,0-1 1 0 0,-1 1 0 0 0,0 0-1 0 0,-11-3-1195 0 0,-14 6-498 0 0,25-3 1608 0 0,-1 1 34 0 0,-2 2-90 0 0,2-2-397 0 0,26-1-996 0 0,0-3 783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0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12439 0 0,'0'0'10328'0'0,"-6"8"-9728"0"0,-2 8-544 0 0,-12 31-1 0 0,12-26-838 0 0,8-19 408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0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97 182 1839 0 0,'2'-1'14556'0'0,"85"-60"-10210"0"0,-59 44-3928 0 0,2 0 0 0 0,57-21 0 0 0,-54 29-211 0 0,0 1-1 0 0,57-7 1 0 0,-39 8-195 0 0,-34 3 18 0 0,-11 3-19 0 0,0 0 0 0 0,0 0 1 0 0,0 0-1 0 0,0 1 1 0 0,0 0-1 0 0,0 0 0 0 0,0 0 1 0 0,9 2-1 0 0,-5 1-11 0 0,-5 4 13 0 0,-4-5-5 0 0,-1 0 0 0 0,0 0 0 0 0,0 1 0 0 0,0-1 0 0 0,0 0 0 0 0,-1 0 0 0 0,1 0-1 0 0,0 0 1 0 0,-1 0 0 0 0,0 1 0 0 0,1-1 0 0 0,-1 0 0 0 0,0 0 0 0 0,0 0 0 0 0,0-1-1 0 0,0 1 1 0 0,-1 0 0 0 0,-1 2 0 0 0,-5 6 32 0 0,-19 18-1 0 0,19-21-28 0 0,-26 26 28 0 0,-52 37 0 0 0,-45 21-229 0 0,63-44-76 0 0,7-6-494 0 0,-79 40 0 0 0,123-73 717 0 0,-23 17 1 0 0,53-15 171 0 0,-9-9-97 0 0,-1 1 1 0 0,1-1 0 0 0,0 0-1 0 0,-1 0 1 0 0,1 0-1 0 0,0-1 1 0 0,0 0 0 0 0,0 1-1 0 0,0-1 1 0 0,-1 0-1 0 0,1-1 1 0 0,0 1 0 0 0,4-1-1 0 0,6-3 118 0 0,0 0 0 0 0,16-7 0 0 0,-1 1 112 0 0,21-6 245 0 0,0 3 0 0 0,88-11 0 0 0,-102 18-396 0 0,-34 6-213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10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47 8751 0 0,'0'0'794'0'0,"2"-1"-652"0"0,33-14 3101 0 0,-6 2 2815 0 0,-9 5-5105 0 0,-14 5-455 0 0,9-3 442 0 0,-11 7 75 0 0,-5 5 726 0 0,-1-3-1741 0 0,0 0 0 0 0,0-1 0 0 0,0 1 0 0 0,-1-1 0 0 0,1 1 0 0 0,0-1 0 0 0,-1 0 0 0 0,0 0 0 0 0,1 0 0 0 0,-4 1 0 0 0,-33 16 0 0 0,22-12 0 0 0,-28 12-312 0 0,0-2 0 0 0,0-3 0 0 0,-1-1 0 0 0,-1-2 0 0 0,0-3 0 0 0,-60 4 0 0 0,104-12 281 0 0,-12 1-330 0 0,-24-1-1 0 0,35 0 284 0 0,0-1 1 0 0,0 1-1 0 0,0-1 0 0 0,0 0 0 0 0,0 0 1 0 0,0 0-1 0 0,0-1 0 0 0,1 0 0 0 0,-1 1 1 0 0,-6-5-1 0 0,9 5-21 0 0,0-20-403 0 0,-41 70 104 0 0,21-24 413 0 0,-26 23 0 0 0,-6 7 57 0 0,52-55-14 0 0,1 1 0 0 0,-1 0 1 0 0,1-1-1 0 0,-1 1 0 0 0,1 0 1 0 0,-1-1-1 0 0,1 1 0 0 0,-1 0 1 0 0,1-1-1 0 0,0 1 0 0 0,0 0 1 0 0,-1 0-1 0 0,1-1 1 0 0,0 1-1 0 0,0 0 0 0 0,0 0 1 0 0,0 0-1 0 0,0-1 0 0 0,0 1 1 0 0,0 0-1 0 0,0 0 0 0 0,0 0 1 0 0,0-1-1 0 0,0 1 0 0 0,0 0 1 0 0,1 1-1 0 0,0 0-5 0 0,0-1 1 0 0,1 1-1 0 0,-1 0 0 0 0,0-1 1 0 0,1 0-1 0 0,-1 1 0 0 0,1-1 1 0 0,-1 0-1 0 0,1 0 0 0 0,3 2 0 0 0,3 2 21 0 0,1-1-1 0 0,0 0 0 0 0,16 3 0 0 0,-3-2-31 0 0,-1-2 0 0 0,39 2 0 0 0,-32-4-44 0 0,-11 0-89 0 0,-1-2 1 0 0,21-2-1 0 0,-26 1 17 0 0,-1 0 0 0 0,1 2 0 0 0,0-1-1 0 0,0 1 1 0 0,0 1 0 0 0,0 0 0 0 0,16 4 0 0 0,-18-2 49 0 0,-1 0 0 0 0,0 1 0 0 0,0 0-1 0 0,-1 0 1 0 0,14 10 0 0 0,-18-12 35 0 0,-1 0-1 0 0,1 0 1 0 0,0 0 0 0 0,0 0-1 0 0,-1 1 1 0 0,0 0-1 0 0,1-1 1 0 0,-1 1-1 0 0,2 4 1 0 0,1 0 64 0 0,-2-2 29 0 0,-1-1 0 0 0,0 1 0 0 0,0 0 1 0 0,0 0-1 0 0,-1-1 0 0 0,0 1 0 0 0,0 0 1 0 0,0 0-1 0 0,0 0 0 0 0,-1 1 1 0 0,0-1-1 0 0,0 7 0 0 0,0-10-94 0 0,0 0 0 0 0,0 0-1 0 0,0-1 1 0 0,0 1 0 0 0,0 0 0 0 0,-1-1-1 0 0,1 1 1 0 0,-1 0 0 0 0,1 0-1 0 0,-1-1 1 0 0,1 1 0 0 0,-1-1 0 0 0,0 1-1 0 0,0-1 1 0 0,0 1 0 0 0,0-1 0 0 0,0 1-1 0 0,0-1 1 0 0,0 0 0 0 0,0 1 0 0 0,-2 0-1 0 0,-1 2 29 0 0,1-1-27 0 0,-1 0 0 0 0,1 0 0 0 0,0 0-1 0 0,-1-1 1 0 0,1 0 0 0 0,-1 1 0 0 0,0-1-1 0 0,1 0 1 0 0,-1-1 0 0 0,0 1 0 0 0,-5 0-1 0 0,-6 2 9 0 0,-27 3-1 0 0,7-2-22 0 0,22-3 23 0 0,-124 20 33 0 0,119-21-52 0 0,1 0 1 0 0,0-1-1 0 0,0-1 0 0 0,0 0 1 0 0,0-1-1 0 0,-17-5 0 0 0,33 7-11 0 0,1 0 0 0 0,-1 0 0 0 0,1 0 0 0 0,-1 0 0 0 0,1 0 0 0 0,-1 0 0 0 0,1 0 0 0 0,-1-1 0 0 0,1 1 0 0 0,-1 0 0 0 0,1 0 0 0 0,-1 0 0 0 0,1-1 0 0 0,-1 1 0 0 0,1 0 0 0 0,0 0 0 0 0,-1-1 0 0 0,1 1 0 0 0,-1 0 0 0 0,1-1 0 0 0,0 1 0 0 0,-1 0 0 0 0,1-1 0 0 0,0 1 0 0 0,0-1 0 0 0,-1 1 0 0 0,1-1 0 0 0,0 1 0 0 0,0-1 0 0 0,0 1 0 0 0,-1 0 0 0 0,1-1 0 0 0,0 1 0 0 0,0-1 0 0 0,0 1 0 0 0,0-1 0 0 0,0 1 0 0 0,0-1 0 0 0,0 1 0 0 0,0-1 0 0 0,0 0 0 0 0,1-1-169 0 0,0 0 0 0 0,1 1-1 0 0,-1-1 1 0 0,0 0 0 0 0,0 1-1 0 0,1-1 1 0 0,-1 1 0 0 0,1 0-1 0 0,2-3 1 0 0,25-13-6411 0 0,-10 10 525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7:1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20 1375 0 0,'-9'1'128'0'0,"-14"2"545"0"0,-2 2 17193 0 0,27-6-17692 0 0,1 1 0 0 0,-1-1 1 0 0,0 0-1 0 0,0 0 0 0 0,1-1 1 0 0,-1 1-1 0 0,0 0 0 0 0,3-3 0 0 0,0 0 191 0 0,-4 4-352 0 0,2-2 282 0 0,0 0 0 0 0,0 0 0 0 0,1 0 0 0 0,-1 1 0 0 0,7-2 177 0 0,-9 5-325 0 0,17 44-118 0 0,-14-35-7 0 0,-1 0 0 0 0,2-1-1 0 0,-1 0 1 0 0,1 0 0 0 0,1 0-1 0 0,7 9 1 0 0,11 8-61 0 0,1-2 0 0 0,50 39 0 0 0,-5-5 44 0 0,-63-54-5 0 0,13 14 75 0 0,-19-18-69 0 0,0 0-1 0 0,-1 0 1 0 0,1 0 0 0 0,0 0 0 0 0,0 0-1 0 0,-1 0 1 0 0,1 0 0 0 0,0 1 0 0 0,-1-1 0 0 0,1 0-1 0 0,-1 0 1 0 0,0 1 0 0 0,1-1 0 0 0,-1 0-1 0 0,0 1 1 0 0,0-1 0 0 0,0 0 0 0 0,0 1 0 0 0,0-1-1 0 0,0 0 1 0 0,0 1 0 0 0,-1 1 0 0 0,0-1 13 0 0,0 0 0 0 0,0 0 0 0 0,0 1 0 0 0,0-1 0 0 0,0 0 1 0 0,-1 0-1 0 0,1 0 0 0 0,-1-1 0 0 0,0 1 0 0 0,1 0 0 0 0,-4 2 0 0 0,-4 2 60 0 0,-1 1 0 0 0,0-1-1 0 0,-21 9 1 0 0,4-5-121 0 0,0-1 0 0 0,-1-2 0 0 0,0 0 1 0 0,0-2-1 0 0,0-1 0 0 0,-29 0 0 0 0,17-8 42 0 0,39 4 218 0 0,17 15-151 0 0,-14-12-67 0 0,10 10 0 0 0,0-2-16 0 0,0 0 0 0 0,-1 1 0 0 0,18 26 0 0 0,-29-36 16 0 0,1-1 0 0 0,0 0 0 0 0,-1 0 0 0 0,1 1 0 0 0,0-1 0 0 0,0 0 0 0 0,0 0 0 0 0,0 0-1 0 0,0 0 1 0 0,0 0 0 0 0,0 0 0 0 0,0 0 0 0 0,2 1 0 0 0,3 2 2 0 0,10 14 9 0 0,4 4 472 0 0,-19-21-445 0 0,-18 9-187 0 0,3-6 120 0 0,0-1 1 0 0,0-1-1 0 0,-1 0 0 0 0,-27 0 1 0 0,-2 0-5 0 0,23 3 33 0 0,21-5 0 0 0,0 0 0 0 0,1 0 0 0 0,-1 0 0 0 0,0 0 0 0 0,0 0 0 0 0,0 0 0 0 0,0 0 0 0 0,1 0 0 0 0,-1 1 0 0 0,0-1 0 0 0,0 0 0 0 0,0 0 0 0 0,0 0 0 0 0,1 0 0 0 0,-1 0 0 0 0,0 0 0 0 0,0 0 0 0 0,0 1 0 0 0,0-1 0 0 0,0 0 0 0 0,0 0 0 0 0,0 0 0 0 0,0 0 0 0 0,1 1 0 0 0,-1-1 0 0 0,0 0 0 0 0,0 0 0 0 0,0 0 0 0 0,0 0 0 0 0,0 1 0 0 0,0-1 0 0 0,0 0 0 0 0,0 0 0 0 0,0 0 0 0 0,0 1 0 0 0,0-1 0 0 0,0 0 0 0 0,0 0 0 0 0,0 0 0 0 0,0 0 0 0 0,0 1 0 0 0,0-1 0 0 0,-1 0 0 0 0,1 0 0 0 0,0 0 0 0 0,0 0 0 0 0,0 1 0 0 0,0-1 0 0 0,0 0 0 0 0,0 0 0 0 0,0 0 0 0 0,-1 0 0 0 0,1 0 0 0 0,0 0 0 0 0,0 1 0 0 0,0-1 0 0 0,0 0 0 0 0,0 0 0 0 0,-1 0 0 0 0,1 0 0 0 0,0 0 0 0 0,0 0 0 0 0,0 0 0 0 0,0 0 0 0 0,-1 0 0 0 0,1 0 0 0 0,0 0 0 0 0,0 0 0 0 0,11 6 0 0 0,37 11-16 0 0,-30-12-5 0 0,0 1 0 0 0,-1 1 0 0 0,0 1 0 0 0,22 13 0 0 0,-34-18 17 0 0,0 0 0 0 0,-1 1 1 0 0,1 0-1 0 0,-1 0 0 0 0,0 0 1 0 0,-1 0-1 0 0,1 0 0 0 0,-1 1 0 0 0,0 0 1 0 0,0 0-1 0 0,0 0 0 0 0,0 0 0 0 0,-1 0 1 0 0,0 0-1 0 0,0 1 0 0 0,-1-1 1 0 0,1 1-1 0 0,0 10 0 0 0,1 9-14 0 0,1 15-5 0 0,16 66 0 0 0,-19-100 41 0 0,0-1-1 0 0,0 0 1 0 0,0 0-1 0 0,0 1 1 0 0,-1-1-1 0 0,0 0 0 0 0,0 1 1 0 0,0-1-1 0 0,-1 0 1 0 0,0 1-1 0 0,0-1 1 0 0,0 0-1 0 0,0 0 1 0 0,-1 0-1 0 0,0 0 1 0 0,0 0-1 0 0,-1 0 1 0 0,1 0-1 0 0,-1-1 1 0 0,0 1-1 0 0,0-1 1 0 0,0 0-1 0 0,-1 0 1 0 0,0 0-1 0 0,1 0 1 0 0,-9 5-1 0 0,-5 2 124 0 0,0-2 0 0 0,-1 0 0 0 0,0-1-1 0 0,-26 9 1 0 0,-5 2 299 0 0,-28 17 243 0 0,76-35-670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39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4 10135 0 0,'0'0'231'0'0,"2"0"29"0"0,0 0-165 0 0,-1 0-66 0 0,-1 1 1 0 0,1-1-1 0 0,0 0 0 0 0,0 0 1 0 0,-1 0-1 0 0,1 0 0 0 0,0 0 1 0 0,0 0-1 0 0,-1 0 0 0 0,1-1 1 0 0,0 1-1 0 0,0 0 0 0 0,-1 0 0 0 0,1-1 1 0 0,0 1-1 0 0,-1 0 0 0 0,1-1 1 0 0,0 1-1 0 0,-1 0 0 0 0,2-1 1 0 0,-1 0 716 0 0,-1 1 232 0 0,0 0 40 0 0,0 0-63 0 0,0 2-794 0 0,0 0 0 0 0,0 0 0 0 0,-1 0 0 0 0,1 0 0 0 0,-1 1 0 0 0,1-1 0 0 0,-1 0 0 0 0,0-1-1 0 0,0 1 1 0 0,1 0 0 0 0,-1 0 0 0 0,-1 0 0 0 0,1 0 0 0 0,0-1 0 0 0,-2 3 0 0 0,-2 1 97 0 0,0 0 0 0 0,-1-1 0 0 0,-7 6 0 0 0,-9 7 352 0 0,-24 22-435 0 0,-23 22 265 0 0,29-21 827 0 0,-60 79-1 0 0,53-57-443 0 0,20-27-675 0 0,-35 57 1 0 0,39-53-205 0 0,-17 30 178 0 0,37-62-240 0 0,0 0 1 0 0,1 0-1 0 0,-1 0 0 0 0,1 1 0 0 0,0-1 1 0 0,1 1-1 0 0,-1 14 0 0 0,2-21 64 0 0,0 0 0 0 0,0 1 1 0 0,0-1-1 0 0,0 0 0 0 0,0 1 0 0 0,1-1 0 0 0,-1 0 1 0 0,0 0-1 0 0,1 1 0 0 0,-1-1 0 0 0,1 0 0 0 0,0 0 0 0 0,-1 0 1 0 0,1 1-1 0 0,0-1 0 0 0,0 0 0 0 0,-1 0 0 0 0,1 0 0 0 0,0 0 1 0 0,0 0-1 0 0,0-1 0 0 0,0 1 0 0 0,1 0 0 0 0,-1 0 0 0 0,0-1 1 0 0,0 1-1 0 0,0 0 0 0 0,0-1 0 0 0,1 1 0 0 0,-1-1 0 0 0,0 0 1 0 0,1 1-1 0 0,-1-1 0 0 0,0 0 0 0 0,1 0 0 0 0,-1 0 0 0 0,3 0 1 0 0,5 0-319 0 0,1-1 0 0 0,-1 0 0 0 0,1-1 1 0 0,11-3-1 0 0,-12 3-148 0 0,8-2-978 0 0,23-9-1 0 0,-10 1-36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0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96 3223 0 0,'36'-25'-374'0'0,"-2"-2"3483"0"0,24-17 8716 0 0,-59 47-11599 0 0,-10 20 29 0 0,-1-1 1 0 0,-18 26 0 0 0,1-2 111 0 0,-29 60 169 0 0,49-86-496 0 0,1-1 0 0 0,0 2 0 0 0,-6 32 0 0 0,12-37-40 0 0,2-15-11 0 0,0 0 1 0 0,0 0-1 0 0,0 0 0 0 0,0-1 1 0 0,1 1-1 0 0,-1 0 0 0 0,0 0 0 0 0,0 0 1 0 0,1-1-1 0 0,-1 1 0 0 0,0 0 0 0 0,1 0 1 0 0,-1-1-1 0 0,0 1 0 0 0,1 0 1 0 0,-1-1-1 0 0,1 1 0 0 0,0 0 0 0 0,-1-1 1 0 0,1 1-1 0 0,-1-1 0 0 0,1 1 0 0 0,1 0 1 0 0,-1-1-65 0 0,0 1-1 0 0,1-1 1 0 0,-1 0 0 0 0,0 1 0 0 0,1-1 0 0 0,-1 0-1 0 0,0 0 1 0 0,1 0 0 0 0,-1 0 0 0 0,0 0 0 0 0,1-1-1 0 0,-1 1 1 0 0,0 0 0 0 0,2-1 0 0 0,15-6-628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0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12007 0 0,'0'0'1296'0'0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54 10135 0 0,'8'-7'206'0'0,"8"-10"311"0"0,7-12 3872 0 0,-26 31-3141 0 0,-115 75 136 0 0,50-34-1591 0 0,-64 53 0 0 0,50-32-193 0 0,80-63 222 0 0,4 0-1438 0 0,24 4 1480 0 0,-20-4 131 0 0,-1 1 0 0 0,1-1 0 0 0,-1 1-1 0 0,0 0 1 0 0,1 1 0 0 0,-1-1 0 0 0,0 1-1 0 0,-1 0 1 0 0,1 0 0 0 0,0 1 0 0 0,-1-1 0 0 0,0 1-1 0 0,0 0 1 0 0,4 5 0 0 0,4 7-41 0 0,-1 0 0 0 0,17 31 0 0 0,-18-28 18 0 0,19 25 0 0 0,-13-28 42 0 0,-15-15 58 0 0,2 0 36 0 0,19 10 158 0 0,-20-10 1132 0 0,1 3-1241 0 0,-3-4-153 0 0,1 1 0 0 0,-1-1 0 0 0,0 0 1 0 0,0 0-1 0 0,1 0 0 0 0,-1 0 0 0 0,0 0 1 0 0,0 1-1 0 0,0-1 0 0 0,1 0 0 0 0,-1 0 1 0 0,0 0-1 0 0,0 1 0 0 0,0-1 0 0 0,0 0 1 0 0,0 0-1 0 0,0 1 0 0 0,1-1 0 0 0,-1 0 0 0 0,0 0 1 0 0,0 1-1 0 0,0-1 0 0 0,0 0 0 0 0,0 0 1 0 0,0 1-1 0 0,0-1 0 0 0,0 0 0 0 0,0 1 1 0 0,0-1-1 0 0,0 0 0 0 0,0 0 0 0 0,0 1 1 0 0,-1-1-1 0 0,0 3 15 0 0,0-1 0 0 0,0 1 0 0 0,0-1 0 0 0,0 0 0 0 0,-1 1 0 0 0,1-1 0 0 0,-1 0 0 0 0,0 0 0 0 0,1 0 0 0 0,-1 0 0 0 0,-3 2 0 0 0,-28 19 88 0 0,9-7-46 0 0,22-15-56 0 0,-99 71 86 0 0,87-64-82 0 0,0 0-1 0 0,0-1 0 0 0,-1 0 1 0 0,0-1-1 0 0,-26 6 1 0 0,31-10 12 0 0,30-15-77 0 0,36-21-4857 0 0,-23 12-505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03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18 11487 0 0,'0'0'528'0'0,"0"-2"-16"0"0,3-5-277 0 0,-4 6-190 0 0,0 1 1 0 0,0 0-1 0 0,0-1 1 0 0,0 1-1 0 0,0 0 1 0 0,0-1-1 0 0,0 1 0 0 0,1 0 1 0 0,-1 0-1 0 0,0 0 1 0 0,0 0-1 0 0,-2 0 1 0 0,-3 0 34 0 0,0 1 0 0 0,0 0 1 0 0,0 0-1 0 0,0 1 0 0 0,0 0 1 0 0,0 0-1 0 0,0 0 0 0 0,-10 6 1 0 0,-44 31-92 0 0,44-28 171 0 0,14-10-143 0 0,-134 99 560 0 0,119-85-530 0 0,1-1 1 0 0,1 2-1 0 0,0 0 0 0 0,1 1 1 0 0,-20 32-1 0 0,30-43 2 0 0,1 0-1 0 0,0 1 1 0 0,0 0-1 0 0,0-1 1 0 0,1 1 0 0 0,0 0-1 0 0,0 0 1 0 0,0 9-1 0 0,1-13-24 0 0,1 0 0 0 0,0-1-1 0 0,0 1 1 0 0,1 0 0 0 0,-1 0 0 0 0,1 0-1 0 0,-1 0 1 0 0,1-1 0 0 0,0 1-1 0 0,0 0 1 0 0,0-1 0 0 0,0 1 0 0 0,1 0-1 0 0,-1-1 1 0 0,1 0 0 0 0,-1 1 0 0 0,1-1-1 0 0,0 0 1 0 0,0 0 0 0 0,0 0-1 0 0,0 0 1 0 0,5 3 0 0 0,-2-1-4 0 0,-1-1 1 0 0,1-1-1 0 0,0 1 1 0 0,0-1-1 0 0,0 0 1 0 0,0 0-1 0 0,0 0 0 0 0,1-1 1 0 0,-1 0-1 0 0,1 0 1 0 0,-1 0-1 0 0,1 0 1 0 0,-1-1-1 0 0,1 0 0 0 0,-1 0 1 0 0,1-1-1 0 0,-1 0 1 0 0,0 0-1 0 0,1 0 1 0 0,9-3-1 0 0,-1-2 15 0 0,-1-1 0 0 0,1 0 0 0 0,-1 0 0 0 0,-1-2-1 0 0,1 1 1 0 0,15-16 0 0 0,-2 2 32 0 0,-1-1-1 0 0,30-36 1 0 0,-48 50-72 0 0,0 0-1 0 0,0-1 1 0 0,-1 0-1 0 0,0 0 1 0 0,-1-1-1 0 0,0 1 1 0 0,-1-1 0 0 0,0 0-1 0 0,-1 0 1 0 0,4-21-1 0 0,-6 24-72 0 0,-1 0 0 0 0,0 0 0 0 0,0 0 0 0 0,-1 0 0 0 0,0 0-1 0 0,0 0 1 0 0,-1 0 0 0 0,-3-8 0 0 0,4 12 3 0 0,0 0 0 0 0,-1 0 0 0 0,0 0 0 0 0,0 0-1 0 0,0 0 1 0 0,0 1 0 0 0,-1-1 0 0 0,1 1 0 0 0,-1-1 0 0 0,0 1 0 0 0,0 0 0 0 0,0 0 0 0 0,-1 0 0 0 0,1 1-1 0 0,-1-1 1 0 0,-5-2 0 0 0,6 4 10 0 0,1 0 0 0 0,-1 1 1 0 0,0-1-1 0 0,1 1 0 0 0,-1 0 0 0 0,0-1 0 0 0,0 1 0 0 0,0 1 0 0 0,1-1 0 0 0,-1 0 0 0 0,0 1 1 0 0,0-1-1 0 0,1 1 0 0 0,-1 0 0 0 0,0 0 0 0 0,1 0 0 0 0,-1 0 0 0 0,-3 2 0 0 0,-2 2-179 0 0,0 0-1 0 0,0 1 1 0 0,0-1-1 0 0,-7 9 0 0 0,10-10 27 0 0,2-2 106 0 0,1 0 0 0 0,-1 0 0 0 0,0 1 0 0 0,1-1 0 0 0,0 1 0 0 0,-1 0 0 0 0,1 0 0 0 0,1-1 0 0 0,-1 1 0 0 0,0 1 0 0 0,1-1 0 0 0,-1 0 0 0 0,-1 6 0 0 0,1 6-3726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04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75 317 11631 0 0,'0'0'1054'0'0,"-3"0"-865"0"0,-21 5-122 0 0,21-5 80 0 0,0 1 1 0 0,0-1-1 0 0,0 0 1 0 0,0 0 0 0 0,0 0-1 0 0,0-1 1 0 0,0 1-1 0 0,0-1 1 0 0,-3-1 0 0 0,4 1 178 0 0,0-1-189 0 0,1 0 0 0 0,-1 0 0 0 0,1 0 0 0 0,0-1 0 0 0,0 1 0 0 0,-1-4 0 0 0,1 3-68 0 0,1 0 1 0 0,-1-1-1 0 0,1 1 1 0 0,0 0-1 0 0,0 0 1 0 0,0-1-1 0 0,0 1 0 0 0,1 0 1 0 0,-1 0-1 0 0,1-1 1 0 0,0 1-1 0 0,0 0 1 0 0,2-5-1 0 0,0 1-14 0 0,1 0 1 0 0,-1-1-1 0 0,2 1 1 0 0,5-8-1 0 0,1 3-31 0 0,0 0-1 0 0,0 1 1 0 0,1 0 0 0 0,17-12-1 0 0,56-31-103 0 0,-78 50 73 0 0,74-42-70 0 0,-68 40 65 0 0,1 0 1 0 0,0 0-1 0 0,27-6 0 0 0,-39 11 44 0 0,0 1 1 0 0,1 0 0 0 0,-1 0-1 0 0,0-1 1 0 0,0 1-1 0 0,0 0 1 0 0,0 1-1 0 0,0-1 1 0 0,0 0-1 0 0,0 0 1 0 0,0 1 0 0 0,0 0-1 0 0,0-1 1 0 0,0 1-1 0 0,0 0 1 0 0,-1 0-1 0 0,1 0 1 0 0,0 0-1 0 0,0 0 1 0 0,-1 0 0 0 0,1 0-1 0 0,-1 1 1 0 0,3 1-1 0 0,-2-1-14 0 0,0 0-1 0 0,-1 0 1 0 0,1 0-1 0 0,0 1 1 0 0,-1-1-1 0 0,0 1 1 0 0,1-1-1 0 0,0 4 1 0 0,0-1-2 0 0,7 18 20 0 0,-9-18-21 0 0,0 1-2 0 0,1 11 9 0 0,-2-7 3 0 0,0 1 0 0 0,-1-1 0 0 0,0 0 0 0 0,-8 19 0 0 0,-19 38-342 0 0,12-30-721 0 0,16-32-497 0 0,-2 7-3976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0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12407 0 0,'0'0'1126'0'0,"-2"2"-929"0"0,-19 31 141 0 0,1 0-1 0 0,-29 66 1 0 0,-19 81 749 0 0,49-127-774 0 0,-8 23 72 0 0,-70 169 46 0 0,79-208-494 0 0,-21 44-296 0 0,11-27-2809 0 0,19-36-1810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04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9671 0 0,'0'3'748'0'0,"-5"68"366"0"0,3-45 134 0 0,0 1 1 0 0,4 36 0 0 0,-1-55-1124 0 0,0 0 0 0 0,0 0 0 0 0,1 0 0 0 0,0-1 1 0 0,1 1-1 0 0,0 0 0 0 0,0-1 0 0 0,0 1 0 0 0,1-1 0 0 0,0 0 1 0 0,1-1-1 0 0,5 8 0 0 0,-8-12-125 0 0,0 0 0 0 0,0 0 0 0 0,0 0 0 0 0,0 0 0 0 0,0-1-1 0 0,0 1 1 0 0,1-1 0 0 0,-1 1 0 0 0,1-1 0 0 0,-1 0 0 0 0,1 0 0 0 0,2 1 0 0 0,21 2-4547 0 0,-8-2-764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05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10591 0 0,'0'0'4042'0'0,"-1"1"-3133"0"0,-55 54-152 0 0,-71 76 805 0 0,64-48-675 0 0,-67 117 1 0 0,94-142-879 0 0,5-8 0 0 0,-67 114-8 0 0,22-11 5 0 0,68-134-180 0 0,1 1 0 0 0,1 0-1 0 0,0 0 1 0 0,2 0-1 0 0,0 1 1 0 0,0 21 0 0 0,4-21-4302 0 0,2-4-1530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0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1375 0 0,'0'0'11302'0'0,"1"3"-10849"0"0,2 4-223 0 0,-1-1 0 0 0,0 1 0 0 0,0 0 0 0 0,-1 0 0 0 0,0 0 0 0 0,0 0 0 0 0,-1 0 0 0 0,0 0 0 0 0,0 0-1 0 0,0 0 1 0 0,-1 0 0 0 0,0 0 0 0 0,-1 0 0 0 0,-2 9 0 0 0,-7 12 176 0 0,-1 0 0 0 0,-2-1 0 0 0,-1 0 0 0 0,-1-1 0 0 0,-25 31 0 0 0,37-52-386 0 0,-1 0 0 0 0,0 0 0 0 0,0-1-1 0 0,-6 5 1 0 0,7-5-19 0 0,2-3-134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05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27 232 1375 0 0,'-1'3'107'0'0,"-2"6"-1524"0"0,-2 4 2663 0 0,0-1 3539 0 0,1 0 0 0 0,-4 22 0 0 0,8-32-3848 0 0,0-2-920 0 0,0 0-1 0 0,0 0 1 0 0,0 0-1 0 0,0 0 1 0 0,1 1-1 0 0,-1-1 0 0 0,0 0 1 0 0,0 0-1 0 0,0 0 1 0 0,1 0-1 0 0,-1 0 1 0 0,0 0-1 0 0,0 0 1 0 0,0 0-1 0 0,0 1 0 0 0,0-1 1 0 0,1 0-1 0 0,-1 0 1 0 0,0 0-1 0 0,0 0 1 0 0,0 1-1 0 0,0-1 1 0 0,0 0-1 0 0,0 0 1 0 0,0 0-1 0 0,0 0 0 0 0,0 1 1 0 0,0-1-1 0 0,0 0 1 0 0,0 0-1 0 0,1 1 1 0 0,-1-1 9 0 0,0 1 1 0 0,0-1 0 0 0,0 1-1 0 0,0-1 1 0 0,1 1 0 0 0,-1-1-1 0 0,0 1 1 0 0,1-1 0 0 0,-1 1-1 0 0,0-1 1 0 0,1 1 0 0 0,-1-1-1 0 0,0 0 1 0 0,1 1 0 0 0,-1-1 0 0 0,1 1-1 0 0,-1-1 1 0 0,1 0 0 0 0,0 1-1 0 0,2 0 31 0 0,1 0-1 0 0,-1 0 1 0 0,1 0 0 0 0,-1-1-1 0 0,1 0 1 0 0,0 1-1 0 0,-1-1 1 0 0,1 0 0 0 0,-1-1-1 0 0,1 1 1 0 0,-1-1-1 0 0,1 1 1 0 0,-1-1 0 0 0,1 0-1 0 0,-1 0 1 0 0,1-1-1 0 0,-1 1 1 0 0,0-1 0 0 0,0 1-1 0 0,0-1 1 0 0,3-3-1 0 0,10-6 55 0 0,-2 0 0 0 0,26-26-1 0 0,-26 23-31 0 0,48-47 13 0 0,113-100 172 0 0,-170 158-208 0 0,0 0 0 0 0,0 0 0 0 0,11-5 0 0 0,-4 2 314 0 0,-10 8-345 0 0,1-1 1 0 0,-1 1-1 0 0,0-1 1 0 0,0 1-1 0 0,0 0 1 0 0,-1 0-1 0 0,1 0 1 0 0,0 0-1 0 0,-1 1 1 0 0,1-1-1 0 0,-1 0 1 0 0,1 0-1 0 0,-1 1 1 0 0,0-1-1 0 0,0 1 1 0 0,-1-1-1 0 0,1 1 1 0 0,0 2-1 0 0,2 9 157 0 0,-1-1 0 0 0,0 20 0 0 0,-1-11-98 0 0,0-14-68 0 0,0-1-1 0 0,0 1 0 0 0,3 9 1 0 0,17 28 29 0 0,-9-21-66 0 0,-11-22-415 0 0,1 0 1 0 0,-1 0 0 0 0,1 0 0 0 0,0 0 0 0 0,-1 0-1 0 0,5 2 1 0 0,-2 0-3090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39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481 126 11975 0 0,'5'-6'187'0'0,"-4"5"-95"0"0,1 0 1 0 0,-1 0 0 0 0,0 0-1 0 0,0-1 1 0 0,1 1 0 0 0,-1 0 0 0 0,1 1-1 0 0,-1-1 1 0 0,1 0 0 0 0,-1 0-1 0 0,1 1 1 0 0,0-1 0 0 0,1 0-1 0 0,-2 1 1014 0 0,2 2-652 0 0,-1 1 0 0 0,0 0 0 0 0,0 0 1 0 0,-1 0-1 0 0,1 0 0 0 0,-1 1 0 0 0,1-1 0 0 0,-1 0 1 0 0,0 1-1 0 0,0-1 0 0 0,-1 0 0 0 0,2 6 1 0 0,-1 7-155 0 0,0 23 1 0 0,-1-27 82 0 0,0-4-381 0 0,0 1 0 0 0,1-1 0 0 0,0 1 0 0 0,0-1 0 0 0,1 0 0 0 0,0 1 0 0 0,0-1 1 0 0,6 11-1 0 0,-7-16-2 0 0,0-1 0 0 0,1 0 0 0 0,-1 1-1 0 0,1-1 1 0 0,-1 0 0 0 0,1 0 0 0 0,0 0 0 0 0,0 0 0 0 0,0 0 0 0 0,0 0 0 0 0,1 0 0 0 0,-1-1 0 0 0,0 1 0 0 0,1-1 0 0 0,-1 0 0 0 0,1 0 0 0 0,-1 0 0 0 0,1 0 0 0 0,0 0 0 0 0,-1 0 0 0 0,1-1 0 0 0,0 1 0 0 0,0-1-1 0 0,-1 0 1 0 0,1 0 0 0 0,0 0 0 0 0,0 0 0 0 0,-1 0 0 0 0,5-1 0 0 0,21-5 0 0 0,0-1 0 0 0,0-1 0 0 0,-1-2 0 0 0,-1 0 0 0 0,43-24 0 0 0,-16 8 0 0 0,-31 16 0 0 0,0-1 0 0 0,-1-1 0 0 0,39-29 0 0 0,-44 27 0 0 0,-1 0 0 0 0,-1-1 0 0 0,0 0 0 0 0,-2-1 0 0 0,21-32 0 0 0,-32 46 0 0 0,0 0 0 0 0,0 1 0 0 0,0-1 0 0 0,0 0 0 0 0,-1 0 0 0 0,1 0 0 0 0,-1 0 0 0 0,1 1 0 0 0,-1-1 0 0 0,1 0 0 0 0,-1 0 0 0 0,0 0 0 0 0,0-4 0 0 0,0 5 0 0 0,-1 0 0 0 0,1 0 0 0 0,-1 1 0 0 0,1-1 0 0 0,-1 0 0 0 0,1 0 0 0 0,-1 0 0 0 0,0 1 0 0 0,0-1 0 0 0,1 0 0 0 0,-1 1 0 0 0,0-1 0 0 0,0 0 0 0 0,1 1 0 0 0,-1-1 0 0 0,0 1 0 0 0,0 0 0 0 0,0-1 0 0 0,0 1 0 0 0,0 0 0 0 0,0-1 0 0 0,0 1 0 0 0,0 0 0 0 0,0 0 0 0 0,0 0 0 0 0,0 0 0 0 0,0 0 0 0 0,0 0 0 0 0,-2 0 0 0 0,-13 0 0 0 0,0 1 0 0 0,-1 1 0 0 0,1 0 0 0 0,0 2 0 0 0,-30 9 0 0 0,-76 36 0 0 0,-6 14-16 0 0,2 5 0 0 0,3 6 0 0 0,-211 167 0 0 0,316-226-73 0 0,2-3-157 0 0,0 1 0 0 0,1 1-1 0 0,0 0 1 0 0,-21 28 0 0 0,34-40 176 0 0,0 1 1 0 0,1 0-1 0 0,-1-1 0 0 0,1 1 0 0 0,0 0 1 0 0,0 0-1 0 0,0 0 0 0 0,0 0 0 0 0,-1 5 1 0 0,2-6 38 0 0,0-1 0 0 0,0 0 0 0 0,0 0 0 0 0,0 0-1 0 0,1 1 1 0 0,-1-1 0 0 0,0 0 0 0 0,1 0 0 0 0,-1 0 0 0 0,0 0 0 0 0,1 0 0 0 0,-1 0 0 0 0,1 0 0 0 0,0 0 0 0 0,-1 0 0 0 0,1 0 0 0 0,0 0 0 0 0,0 0 0 0 0,0 0 0 0 0,-1 0 0 0 0,1-1 0 0 0,0 1-1 0 0,0 0 1 0 0,0-1 0 0 0,0 1 0 0 0,3 1 0 0 0,6 2-73 0 0,1-1-1 0 0,0 0 1 0 0,0 0-1 0 0,1-1 0 0 0,-1 0 1 0 0,1-1-1 0 0,17 0 1 0 0,-8 0 255 0 0,345-4 1398 0 0,-2-33-101 0 0,-112-11-6452 0 0,-197 30 2960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06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15343 0 0,'0'0'1394'0'0,"0"2"-1128"0"0,1 3-221 0 0,0-1 1 0 0,0 1-1 0 0,-1 0 0 0 0,0 0 0 0 0,0 0 0 0 0,0-1 0 0 0,0 1 1 0 0,-1 0-1 0 0,0 0 0 0 0,0-1 0 0 0,-2 6 0 0 0,-22 56 337 0 0,19-52-286 0 0,-105 244 1779 0 0,62-136-1707 0 0,-110 261 357 0 0,143-350-1125 0 0,-2 0 0 0 0,-2-1 0 0 0,-42 55 0 0 0,58-82-131 0 0,-1 0-1 0 0,1-1 0 0 0,-1 1 0 0 0,-6 3 1 0 0,-1 2-4747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0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55 150 10135 0 0,'-3'0'778'0'0,"-34"-4"-110"0"0,36 4-477 0 0,0 0 0 0 0,1 0 0 0 0,-1 1 1 0 0,0-1-1 0 0,-10 8 9483 0 0,26-1-9386 0 0,-7-6-208 0 0,0 1-1 0 0,0-1 0 0 0,0 0 1 0 0,0 0-1 0 0,0-1 0 0 0,0-1 1 0 0,0 1-1 0 0,10-3 1 0 0,67-18 271 0 0,-37 8-189 0 0,352-77 142 0 0,-380 85-399 0 0,17-5-1250 0 0,1 2 0 0 0,0 1 0 0 0,56-2 1 0 0,-76 9-550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06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2759 0 0,'-1'3'207'0'0,"-1"-1"-675"0"0,-7 18-100 0 0,-7 14 5408 0 0,14-27-3651 0 0,-1 0 0 0 0,1 0 1 0 0,0 0-1 0 0,1 1 1 0 0,-1-1-1 0 0,1 8 0 0 0,1-13-1081 0 0,1-1-1 0 0,-1 0 1 0 0,0 0-1 0 0,1 0 1 0 0,-1 0-1 0 0,1 0 1 0 0,-1 0-1 0 0,1 0 1 0 0,0 0-1 0 0,-1 0 1 0 0,1 0-1 0 0,0 0 1 0 0,0 0-1 0 0,0 0 1 0 0,0 0-1 0 0,0 0 1 0 0,0-1-1 0 0,1 2 1 0 0,19 10 808 0 0,-10-9-606 0 0,-1 0 0 0 0,1-1 0 0 0,-1 0 0 0 0,1-1 0 0 0,0 0 0 0 0,-1-1 0 0 0,16-1 0 0 0,13 1 281 0 0,8 5-14 0 0,-43-4-594 0 0,-1-1 1 0 0,1 1-1 0 0,-1-1 1 0 0,0 0-1 0 0,1 0 0 0 0,-1 0 1 0 0,4-1-1 0 0,3 0-541 0 0,-9 1 519 0 0,0-1 0 0 0,0 1 0 0 0,-1-1 0 0 0,1 1 0 0 0,0-1 0 0 0,0 1 0 0 0,-1-1 0 0 0,1 1 0 0 0,-1-1 0 0 0,1 0 0 0 0,0 0 0 0 0,-1 1 0 0 0,1-1 0 0 0,-1 0 0 0 0,0 0 0 0 0,1 1 0 0 0,-1-1 0 0 0,1 0 0 0 0,-1 0 0 0 0,0-1 0 0 0,6-16-298 0 0,-7 16 309 0 0,1 0-1 0 0,0 1 0 0 0,0-1 1 0 0,-1 0-1 0 0,1 1 0 0 0,-1-1 1 0 0,1 0-1 0 0,-1 1 0 0 0,0-1 0 0 0,0 1 1 0 0,1-1-1 0 0,-2-1 0 0 0,-1 0 5 0 0,-4-7-29 0 0,4 8 51 0 0,-1 0 1 0 0,0 0 0 0 0,0 0 0 0 0,0 0 0 0 0,0 0-1 0 0,0 1 1 0 0,0 0 0 0 0,0 0 0 0 0,-1 0 0 0 0,1 0-1 0 0,-1 1 1 0 0,-6-1 0 0 0,2 1 4 0 0,0 1-1 0 0,-1-1 1 0 0,1 1-1 0 0,-18 5 1 0 0,13-1 15 0 0,0 1 0 0 0,0 0 0 0 0,1 0 0 0 0,-1 2 1 0 0,2-1-1 0 0,-1 2 0 0 0,1 0 0 0 0,0 0 0 0 0,1 1 0 0 0,-10 11 0 0 0,9-8-19 0 0,1 1 0 0 0,0 0 0 0 0,1 0 0 0 0,1 1 0 0 0,0 0 0 0 0,1 1-1 0 0,0 0 1 0 0,-6 21 0 0 0,12-29 6 0 0,0-1-1 0 0,0 1 0 0 0,1 0 0 0 0,-1 12 1 0 0,2-16-50 0 0,0-1 0 0 0,0 0-1 0 0,1 1 1 0 0,-1-1 0 0 0,1 1 0 0 0,0-1 0 0 0,0 0 0 0 0,0 1 0 0 0,0-1-1 0 0,1 0 1 0 0,3 6 0 0 0,-4-8-27 0 0,1 1 1 0 0,0-1-1 0 0,0 1 0 0 0,0-1 0 0 0,0 0 0 0 0,0 1 1 0 0,0-1-1 0 0,0 0 0 0 0,0 0 0 0 0,0-1 1 0 0,0 1-1 0 0,4 0 0 0 0,0 1-193 0 0,13 3-482 0 0,2-1-20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0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0 544 11975 0 0,'0'0'3058'0'0,"1"-2"-1073"0"0,5-33 4033 0 0,3-52-3576 0 0,-8 82-2409 0 0,0-1 0 0 0,0 1 0 0 0,0 0 0 0 0,1-1 0 0 0,0 1 0 0 0,0 0 0 0 0,0 0 0 0 0,1 0 0 0 0,-1 1 0 0 0,1-1 0 0 0,0 1 0 0 0,7-8 0 0 0,4-3-141 0 0,1 1 0 0 0,17-14 0 0 0,-14 13 8 0 0,25-20-393 0 0,1 2 1 0 0,2 1-1 0 0,1 3 0 0 0,1 1 1 0 0,85-34-1 0 0,1 15-5413 0 0,-107 37-348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0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12895 0 0,'-1'2'595'0'0,"-6"21"-44"0"0,2-1 1 0 0,0 1-1 0 0,1 0 1 0 0,0 26-1 0 0,4-47-431 0 0,0 0 0 0 0,0-1-1 0 0,0 1 1 0 0,0 0 0 0 0,1-1-1 0 0,-1 1 1 0 0,1-1 0 0 0,-1 1-1 0 0,1-1 1 0 0,0 1 0 0 0,-1-1 0 0 0,1 0-1 0 0,0 1 1 0 0,0-1 0 0 0,0 0-1 0 0,0 1 1 0 0,0-1 0 0 0,1 0-1 0 0,-1 0 1 0 0,0 0 0 0 0,0 0-1 0 0,1 0 1 0 0,-1 0 0 0 0,1 0 0 0 0,-1-1-1 0 0,0 1 1 0 0,1 0 0 0 0,0-1-1 0 0,-1 1 1 0 0,1-1 0 0 0,-1 0-1 0 0,1 0 1 0 0,2 1 0 0 0,3 0 174 0 0,0-1 0 0 0,0 0 1 0 0,0 0-1 0 0,0-1 0 0 0,0 0 0 0 0,9-2 0 0 0,5-3 34 0 0,0-1-1 0 0,-1 0 1 0 0,0-2-1 0 0,28-17 1 0 0,-42 22-316 0 0,-1 0 0 0 0,1-1 0 0 0,-1 0 0 0 0,-1 0 1 0 0,1 0-1 0 0,7-12 0 0 0,1 1-52 0 0,-8 6-378 0 0,-4 8 328 0 0,0 0-198 0 0,-6-12-953 0 0,2 12 1126 0 0,0 0 0 0 0,0 0 1 0 0,0 1-1 0 0,0-1 0 0 0,0 1 1 0 0,0 0-1 0 0,0 0 0 0 0,-1 0 1 0 0,1 0-1 0 0,0 0 0 0 0,0 1 1 0 0,-1 0-1 0 0,1-1 0 0 0,0 1 1 0 0,-1 0-1 0 0,1 1 0 0 0,0-1 1 0 0,-7 2-1 0 0,-7 2-165 0 0,0 0-1 0 0,-21 8 1 0 0,12 0 253 0 0,1 1-1 0 0,0 1 1 0 0,1 1 0 0 0,-32 25-1 0 0,40-28 92 0 0,15-11-60 0 0,-77 61 314 0 0,71-55-243 0 0,0 0-1 0 0,0 0 0 0 0,1 1 1 0 0,0 0-1 0 0,0 0 0 0 0,1 1 1 0 0,-9 17-1 0 0,13-22-47 0 0,-1-1 1 0 0,1 1-1 0 0,0 0 1 0 0,1 0-1 0 0,-1-1 1 0 0,1 1-1 0 0,0 0 1 0 0,0 0-1 0 0,0 0 1 0 0,0 0-1 0 0,1-1 1 0 0,-1 1-1 0 0,1 0 1 0 0,0 0-1 0 0,0-1 1 0 0,0 1-1 0 0,1 0 1 0 0,0-1-1 0 0,-1 1 1 0 0,1-1-1 0 0,0 0 0 0 0,0 0 1 0 0,1 0-1 0 0,-1 0 1 0 0,4 3-1 0 0,-3-2-291 0 0,2 0-1 0 0,-1-1 0 0 0,0 0 0 0 0,1 1 1 0 0,-1-1-1 0 0,1-1 0 0 0,0 1 0 0 0,0-1 0 0 0,0 0 1 0 0,0 0-1 0 0,1 0 0 0 0,-1-1 0 0 0,0 0 1 0 0,1 0-1 0 0,-1 0 0 0 0,11 0 0 0 0,7-3-5715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08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16 6911 0 0,'0'0'623'0'0,"-1"-2"-514"0"0,-6-6 238 0 0,5 7-27 0 0,0 0 1 0 0,0 1-1 0 0,0-1 0 0 0,0 0 0 0 0,1 1 1 0 0,-1 0-1 0 0,0-1 0 0 0,0 1 1 0 0,0 0-1 0 0,0 0 0 0 0,0 0 0 0 0,0 0 1 0 0,0 0-1 0 0,-3 1 0 0 0,-31 8 3898 0 0,20-4-3587 0 0,-19 4-376 0 0,1 2 1 0 0,1 1-1 0 0,0 1 0 0 0,-43 25 0 0 0,72-36-253 0 0,0 1 0 0 0,1 0 0 0 0,-1-1-1 0 0,0 1 1 0 0,1 0 0 0 0,0 0 0 0 0,0 1-1 0 0,-6 7 1 0 0,7-8-6 0 0,1-2 4 0 0,0 0 1 0 0,0 1-1 0 0,0-1 0 0 0,0 0 0 0 0,0 0 0 0 0,0 1 1 0 0,1-1-1 0 0,-1 0 0 0 0,1 1 0 0 0,-1-1 0 0 0,1 1 1 0 0,-1 1-1 0 0,0 6-95 0 0,1-9 98 0 0,-1 3-89 0 0,0-1 1 0 0,1 1 0 0 0,-1 0 0 0 0,1 0 0 0 0,0 0-1 0 0,0-1 1 0 0,0 1 0 0 0,0 0 0 0 0,1 0-1 0 0,-1 0 1 0 0,1-1 0 0 0,-1 1 0 0 0,3 5 0 0 0,3 0-31 0 0,0-1 1 0 0,1 1 0 0 0,0-1 0 0 0,15 12 0 0 0,-16-14 169 0 0,1 0 0 0 0,-1 1 1 0 0,0 0-1 0 0,0 0 0 0 0,0 0 0 0 0,-1 1 1 0 0,0 0-1 0 0,-1 0 0 0 0,5 9 0 0 0,-7-12 86 0 0,0 1 0 0 0,-1-1 0 0 0,1 1 1 0 0,-1 0-1 0 0,0 0 0 0 0,-1-1 0 0 0,1 1 0 0 0,-1 0 0 0 0,-1 9 0 0 0,1-11-46 0 0,-1 0 1 0 0,0 0-1 0 0,1 0 0 0 0,-1-1 0 0 0,-1 1 1 0 0,1 0-1 0 0,0-1 0 0 0,-1 1 0 0 0,1-1 1 0 0,-1 1-1 0 0,0-1 0 0 0,1 0 1 0 0,-1 0-1 0 0,0 0 0 0 0,-1 0 0 0 0,1 0 1 0 0,0 0-1 0 0,-4 2 0 0 0,-2 0 86 0 0,0 1-1 0 0,0-1 0 0 0,-1-1 1 0 0,0 0-1 0 0,1 0 0 0 0,-12 2 1 0 0,-57 6-57 0 0,33-6-342 0 0,-118 10-3070 0 0,145-15 1698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0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0 15175 0 0,'0'0'1372'0'0,"-1"2"-1130"0"0,-48 52 936 0 0,-22 27 693 0 0,10-2-1079 0 0,20-28-243 0 0,-47 79-1 0 0,49-61-198 0 0,-38 97-1 0 0,58-115-322 0 0,7-16-471 0 0,-28 53 1 0 0,37-83-149 0 0,0 1 1 0 0,-1-1-1 0 0,0 1 1 0 0,-7 7 0 0 0</inkml:trace>
  <inkml:trace contextRef="#ctx0" brushRef="#br0" timeOffset="1">82 434 10591 0 0,'-8'1'253'0'0,"0"0"0"0"0,0 0-1 0 0,0 0 1 0 0,0 1-1 0 0,-10 4 1 0 0,-5 3 11668 0 0,26-8-11494 0 0,22 5-326 0 0,1-1-1 0 0,0-2 1 0 0,0-1 0 0 0,0 0-1 0 0,43-5 1 0 0,135-24 427 0 0,-158 19-500 0 0,-3 1-195 0 0,71-13-1308 0 0,-89 14 943 0 0,-2 0-1 0 0,39-17 0 0 0,-45 14-1107 0 0,-3 0-288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0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11487 0 0,'0'0'1040'0'0,"0"3"-853"0"0,-1 0 64 0 0,1 1 0 0 0,0 0 0 0 0,0 0 0 0 0,1 0 0 0 0,-1-1 0 0 0,1 1 0 0 0,0 0 0 0 0,0-1 0 0 0,0 1 0 0 0,0-1 0 0 0,1 1 0 0 0,-1-1 0 0 0,4 7 0 0 0,2 1 507 0 0,-6-9-610 0 0,0-1-1 0 0,1 1 1 0 0,-1 0 0 0 0,1 0-1 0 0,-1-1 1 0 0,1 1-1 0 0,0-1 1 0 0,0 0 0 0 0,-1 1-1 0 0,1-1 1 0 0,3 1 0 0 0,1 2 193 0 0,-2-1-83 0 0,1-1 0 0 0,-1 1 0 0 0,1-1 0 0 0,0 0 0 0 0,0 0 0 0 0,0 0 0 0 0,0-1 0 0 0,0 0 1 0 0,9 1-1 0 0,2-1 495 0 0,29-2 0 0 0,-39 0-728 0 0,-3 1 26 0 0,1 0 0 0 0,0 0 0 0 0,0-1-1 0 0,0 0 1 0 0,4-1 0 0 0,32-19 160 0 0,-19 7-735 0 0,-20 13 486 0 0,0 0-1 0 0,-1 0 1 0 0,1 1 0 0 0,0-1-1 0 0,0 0 1 0 0,0 0 0 0 0,-1 0-1 0 0,1-1 1 0 0,0 1 0 0 0,-1 0-1 0 0,1 0 1 0 0,-1 0 0 0 0,1 0-1 0 0,-1-1 1 0 0,0 1 0 0 0,1-2-1 0 0,-1 1-213 0 0,-2 1 16 0 0,0-1 178 0 0,-1 0-1 0 0,1 1 1 0 0,-1 0-1 0 0,0-1 1 0 0,1 1-1 0 0,-1 0 1 0 0,0 0-1 0 0,0 1 1 0 0,0-1-1 0 0,0 0 0 0 0,0 1 1 0 0,0 0-1 0 0,0 0 1 0 0,0 0-1 0 0,0 0 1 0 0,0 0-1 0 0,1 1 1 0 0,-1-1-1 0 0,0 1 1 0 0,0 0-1 0 0,-3 1 1 0 0,-7 3-55 0 0,0 0 0 0 0,0 2 0 0 0,-14 8 0 0 0,17-10 154 0 0,-12 9-1 0 0,-1 1 1 0 0,-38 35 0 0 0,-33 44 343 0 0,89-89-359 0 0,0 0-1 0 0,1-1 1 0 0,0 2 0 0 0,0-1-1 0 0,0 0 1 0 0,1 1-1 0 0,0-1 1 0 0,-4 11 0 0 0,7-15-20 0 0,0-1 1 0 0,0 1 0 0 0,0-1 0 0 0,0 1-1 0 0,0 0 1 0 0,1-1 0 0 0,-1 1-1 0 0,0-1 1 0 0,0 1 0 0 0,1-1 0 0 0,-1 1-1 0 0,0-1 1 0 0,1 1 0 0 0,-1-1 0 0 0,1 1-1 0 0,-1-1 1 0 0,1 0 0 0 0,-1 1 0 0 0,0-1-1 0 0,1 1 1 0 0,-1-1 0 0 0,1 0 0 0 0,0 1-1 0 0,0-1 12 0 0,2 3-16 0 0,1-1-1 0 0,0 0 0 0 0,0 0 0 0 0,0-1 1 0 0,0 1-1 0 0,0-1 0 0 0,0 1 1 0 0,0-1-1 0 0,9 0 0 0 0,-5 0-385 0 0,1 0 1 0 0,0-1-1 0 0,0-1 0 0 0,8-1 0 0 0,1-1-414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0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15463 0 0,'0'0'706'0'0,"2"0"-12"0"0,20 2-480 0 0,-1 1 0 0 0,1 2 0 0 0,-1 0 0 0 0,25 9 0 0 0,-27-8 102 0 0,29 8-203 0 0,-46-13 923 0 0,-10 0-804 0 0,0 1 0 0 0,-1-1 0 0 0,1-1 0 0 0,-1 1 0 0 0,1-1 0 0 0,-1-1 0 0 0,1 0 0 0 0,-13-2 0 0 0,17 2-152 0 0,-1 0-1 0 0,0-1 1 0 0,0 1 0 0 0,0-1-1 0 0,1 0 1 0 0,-1-1-1 0 0,1 1 1 0 0,0-1-1 0 0,0 1 1 0 0,0-1-1 0 0,0-1 1 0 0,0 1-1 0 0,0 0 1 0 0,1-1 0 0 0,-6-7-1 0 0,8 9-60 0 0,0 0-1 0 0,0 0 0 0 0,1 0 1 0 0,-1 0-1 0 0,0 0 1 0 0,1 0-1 0 0,-1 0 1 0 0,1 0-1 0 0,0 0 0 0 0,0-1 1 0 0,-1 1-1 0 0,1 0 1 0 0,1 0-1 0 0,-1 0 1 0 0,0 0-1 0 0,1-1 0 0 0,-1 1 1 0 0,1 0-1 0 0,-1 0 1 0 0,1 0-1 0 0,0 0 0 0 0,0 0 1 0 0,0 0-1 0 0,2-3 1 0 0,3-4 85 0 0,1 1 1 0 0,-1 0 0 0 0,15-14-1 0 0,-16 17-95 0 0,12-10-92 0 0,0 0 1 0 0,38-24-1 0 0,44-18-323 0 0,-56 33 308 0 0,-24 14 125 0 0,0 2-1 0 0,0 0 1 0 0,0 1-1 0 0,1 0 0 0 0,0 2 1 0 0,1 1-1 0 0,-1 0 1 0 0,1 2-1 0 0,-1 0 1 0 0,1 1-1 0 0,0 1 1 0 0,23 3-1 0 0,-35-3 109 0 0,14 8-78 0 0,-8 0-4 0 0,-6 1-42 0 0,-7-6-17 0 0,-1-1 0 0 0,1 1 0 0 0,-1-1 0 0 0,0 1 0 0 0,0-1 0 0 0,0 1-1 0 0,0-1 1 0 0,0 1 0 0 0,-1 0 0 0 0,1 0 0 0 0,-1-1 0 0 0,0 1 0 0 0,0 0 0 0 0,0 4 0 0 0,-1-2-4 0 0,0-1 1 0 0,0 0 0 0 0,0 0 0 0 0,0 0-1 0 0,-1 0 1 0 0,0 0 0 0 0,0 0-1 0 0,-3 6 1 0 0,-6 3 11 0 0,1 0 0 0 0,-1 0 0 0 0,-25 20 0 0 0,28-25 30 0 0,-15 11 38 0 0,0-1 0 0 0,-45 26 0 0 0,-55 21 140 0 0,110-59-207 0 0,-4 2-66 0 0,1-1-1 0 0,-1-2 0 0 0,-1 1 1 0 0,1-2-1 0 0,-22 3 1 0 0,37-6-80 0 0,0-11-2383 0 0,2 9 2442 0 0,-1 0 1 0 0,1 1-1 0 0,0-1 1 0 0,0 0 0 0 0,-1 0-1 0 0,1 0 1 0 0,0 1-1 0 0,0-1 1 0 0,0 0 0 0 0,0 0-1 0 0,0 0 1 0 0,0 0-1 0 0,0 1 1 0 0,1-1-1 0 0,-1 0 1 0 0,0 0 0 0 0,1-1-1 0 0,6-13-1196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0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60 8751 0 0,'6'-6'750'0'0,"5"-5"-397"0"0,22-18 1 0 0,-13 18 4952 0 0,-8 8-2932 0 0,-10 3-2179 0 0,1 0 336 0 0,-3 8-399 0 0,0-5-99 0 0,0 1 0 0 0,0 0 0 0 0,0-1 1 0 0,-1 1-1 0 0,1-1 0 0 0,-1 1 0 0 0,0-1 1 0 0,0 1-1 0 0,0-1 0 0 0,-3 6 0 0 0,-42 66 953 0 0,13-24-461 0 0,-33 52 203 0 0,-4-4 0 0 0,-93 100 0 0 0,103-134-621 0 0,30-34-28 0 0,2 1 1 0 0,-41 60-1 0 0,65-86-141 0 0,1-1-138 0 0,0 0 1 0 0,1-1 0 0 0,-1 1-1 0 0,1 0 1 0 0,0 0-1 0 0,0 1 1 0 0,0-1-1 0 0,1 0 1 0 0,0 0-1 0 0,0 1 1 0 0,0-1-1 0 0,1 1 1 0 0,0 8 0 0 0,3-15-235 0 0,22-13-1632 0 0,-12 6-4380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1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4 101 15663 0 0,'0'0'356'0'0,"-4"-17"994"0"0,4 16-1208 0 0,0 0 1 0 0,0 0 0 0 0,0-1 0 0 0,0 1 0 0 0,0 0 0 0 0,0 0 0 0 0,1 0 0 0 0,-1-1-1 0 0,0 1 1 0 0,1 0 0 0 0,-1 0 0 0 0,1 0 0 0 0,-1 0 0 0 0,1 0 0 0 0,0-2-1 0 0,0 2 47 0 0,1 1-1 0 0,-1-1 0 0 0,1 0 1 0 0,-1 0-1 0 0,1 0 0 0 0,-1 1 1 0 0,1-1-1 0 0,-1 1 0 0 0,3-1 0 0 0,3-1-1139 0 0,13-5 169 0 0,0-2 1 0 0,-1 0-1 0 0,23-14 0 0 0,-41 22-83 0 0,2-4-1964 0 0,-2 4-2289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4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18 11975 0 0,'0'0'267'0'0,"0"0"42"0"0,0 0 17 0 0,0 0-28 0 0,1 0-126 0 0,2 0-67 0 0,-1 0 0 0 0,0-1 0 0 0,0 1 0 0 0,0-1 0 0 0,0 0 0 0 0,0 1 0 0 0,0-1 0 0 0,-1 0-1 0 0,1 0 1 0 0,0 0 0 0 0,0 0 0 0 0,0 0 0 0 0,-1-1 0 0 0,3-1 0 0 0,0 0 205 0 0,-3 2 202 0 0,-1 1 0 0 0,0 0 0 0 0,0 0-69 0 0,0 0-222 0 0,-1 3 166 0 0,-1 6-133 0 0,-2 1 1 0 0,1-1-1 0 0,-1 0 1 0 0,-1 0-1 0 0,-9 14 0 0 0,-33 43-189 0 0,38-55-51 0 0,-5 7-14 0 0,-3 5 0 0 0,-1-1 0 0 0,-21 21 0 0 0,22-28-17 0 0,6-5-47 0 0,1-1 0 0 0,0 2 0 0 0,0-1 0 0 0,1 2 0 0 0,-13 19 0 0 0,-1 5-2860 0 0,-41 50 0 0 0,61-82 1389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1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11255 0 0,'0'0'6091'0'0,"0"3"-5831"0"0,1 3-193 0 0,-1 0 0 0 0,1 0-1 0 0,-1 0 1 0 0,-1 0 0 0 0,1 0 0 0 0,-1 0 0 0 0,0 0 0 0 0,0 0 0 0 0,-1 0-1 0 0,-4 10 1 0 0,-4 9 41 0 0,-16 26-1 0 0,15-31-85 0 0,-11 21-159 0 0,-10 19 245 0 0,14-17-5751 0 0,15-34 96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1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11975 0 0,'5'-18'528'0'0,"1"7"112"0"0,-1-1-512 0 0,6 7-128 0 0,6 6 184 0 0,1 5 8 0 0,2 1 0 0 0,-1 5-3864 0 0,-1 4-768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1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38 321 6911 0 0,'0'0'623'0'0,"-2"2"-514"0"0,-6 7-72 0 0,-7 10 833 0 0,3-7 5585 0 0,14-24-6005 0 0,3 2-341 0 0,0 1 0 0 0,0 0 0 0 0,1 0 0 0 0,0 0 0 0 0,1 1 0 0 0,0 0 0 0 0,8-8 0 0 0,-2 2 11 0 0,-8 8-85 0 0,135-145 830 0 0,-122 133-695 0 0,35-26-1 0 0,-45 38-30 0 0,0 1 0 0 0,1 0 0 0 0,0 0 0 0 0,0 0 0 0 0,0 1 0 0 0,0 1 0 0 0,10-3 0 0 0,-18 6-119 0 0,0-1-1 0 0,-1 1 1 0 0,1 0 0 0 0,-1 0 0 0 0,1 0-1 0 0,0 0 1 0 0,-1 0 0 0 0,1 0 0 0 0,0 0 0 0 0,-1 1-1 0 0,1-1 1 0 0,-1 0 0 0 0,1 0 0 0 0,0 0-1 0 0,-1 1 1 0 0,1-1 0 0 0,-1 0 0 0 0,1 0-1 0 0,-1 1 1 0 0,2 0 0 0 0,-1 0 46 0 0,3 2 162 0 0,-2 3-185 0 0,0-1-1 0 0,-1 0 1 0 0,1 1-1 0 0,-1-1 1 0 0,0 1-1 0 0,-1 0 1 0 0,1-1-1 0 0,-1 1 1 0 0,0 0-1 0 0,0-1 1 0 0,-1 1-1 0 0,0 0 1 0 0,-1 5 0 0 0,-4 13 78 0 0,-16 41 0 0 0,11-35-59 0 0,5-15-42 0 0,-9 25-4 0 0,3 1 0 0 0,0 0 0 0 0,-5 48 0 0 0,16-85-74 0 0,1 1-1 0 0,-1-1 0 0 0,1 1 1 0 0,0-1-1 0 0,1 0 0 0 0,-1 1 1 0 0,1-1-1 0 0,0 0 0 0 0,0 1 1 0 0,0-1-1 0 0,1 0 0 0 0,-1 0 1 0 0,4 5-1 0 0,-4-8-77 0 0,1 1 0 0 0,-1-1-1 0 0,1 1 1 0 0,0-1 0 0 0,0 0 0 0 0,0 1 0 0 0,0-1 0 0 0,0 0 0 0 0,0 0-1 0 0,0 0 1 0 0,0-1 0 0 0,3 2 0 0 0,-3-1-203 0 0,14 3-1127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1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13 238 4607 0 0,'4'-11'11815'0'0,"-3"17"-11667"0"0,-1 0 1 0 0,1 0 0 0 0,-1 1-1 0 0,-1 7 1 0 0,1 9 253 0 0,0 5-36 0 0,-1-1 0 0 0,-7 38 0 0 0,-1 24-104 0 0,9-77-251 0 0,0 0 1 0 0,1-1 0 0 0,0 1-1 0 0,1 0 1 0 0,4 15 0 0 0,0-14 9 0 0,-4-12-17 0 0,-1 1-1 0 0,0-1 1 0 0,1 0 0 0 0,-1 0 0 0 0,1 0 0 0 0,0 0-1 0 0,-1 0 1 0 0,1 0 0 0 0,0 0 0 0 0,-1 0 0 0 0,1-1-1 0 0,0 1 1 0 0,0-1 0 0 0,0 1 0 0 0,0-1 0 0 0,3 1-1 0 0,-2-1 13 0 0,1-1-1 0 0,-1 1 1 0 0,1 0 0 0 0,-1-1-1 0 0,1 0 1 0 0,-1 0-1 0 0,0 0 1 0 0,5-2-1 0 0,4-3 35 0 0,-2 0 0 0 0,1-1 0 0 0,-1 0-1 0 0,10-9 1 0 0,-1-2 67 0 0,32-38 0 0 0,-34 37-48 0 0,0 1 0 0 0,22-20-1 0 0,-26 28-81 0 0,-13 9 10 0 0,0 1-1 0 0,1 0 1 0 0,-1-1 0 0 0,0 1 0 0 0,1-1-1 0 0,-1 1 1 0 0,1 0 0 0 0,-1-1 0 0 0,1 1-1 0 0,-1 0 1 0 0,1 0 0 0 0,-1 0 0 0 0,1-1 0 0 0,-1 1-1 0 0,1 0 1 0 0,0 0 0 0 0,-1 0 0 0 0,1 0-1 0 0,-1 0 1 0 0,1 0 0 0 0,1 1-3 0 0,-1 0 0 0 0,1 0 0 0 0,-1 0 0 0 0,0 1 0 0 0,0-1 0 0 0,0 0 0 0 0,0 1 0 0 0,0-1 0 0 0,0 1 0 0 0,0-1 1 0 0,0 1-1 0 0,-1-1 0 0 0,1 1 0 0 0,-1 0 0 0 0,1-1 0 0 0,-1 1 0 0 0,1 0 0 0 0,-1-1 0 0 0,0 1 0 0 0,0 2 0 0 0,3 39-60 0 0,-4-10 65 0 0,0-14 42 0 0,3 27-1 0 0,-1-23-5 0 0,-1-16-12 0 0,1 1-1 0 0,-1-1 1 0 0,4 10 0 0 0,1-2 41 0 0,-4-13-51 0 0,0-1 0 0 0,0 1 1 0 0,0 0-1 0 0,0-1 1 0 0,1 1-1 0 0,-1-1 0 0 0,1 1 1 0 0,-1-1-1 0 0,1 0 1 0 0,-1 1-1 0 0,1-1 0 0 0,-1 0 1 0 0,1 0-1 0 0,0 0 1 0 0,0 0-1 0 0,0 0 1 0 0,2 0-1 0 0,0 0 17 0 0,0 0-1 0 0,0-1 1 0 0,0 1 0 0 0,0-1 0 0 0,0 0 0 0 0,0 0-1 0 0,0 0 1 0 0,4-1 0 0 0,6-2 153 0 0,0-1 1 0 0,-1 0-1 0 0,26-12 0 0 0,-20 8-53 0 0,-1-1 1 0 0,0-1-1 0 0,0-1 0 0 0,-1-1 0 0 0,16-13 0 0 0,-18 11-75 0 0,0-1-1 0 0,-2 0 1 0 0,20-28-1 0 0,28-55 78 0 0,-28 42-79 0 0,33-71 64 0 0,-7 13-1119 0 0,-47 92 156 0 0,15-22-5541 0 0,-12 19 249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1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47 14999 0 0,'7'-7'341'0'0,"1"1"1"0"0,-1 0-1 0 0,18-10 0 0 0,-21 14-311 0 0,-1 1-1 0 0,1-1 0 0 0,0 1 1 0 0,0-1-1 0 0,0 1 0 0 0,0 0 1 0 0,0 0-1 0 0,0 1 0 0 0,0-1 1 0 0,0 1-1 0 0,8 1 1 0 0,-11-1 50 0 0,0 0 0 0 0,0 1 1 0 0,0-1-1 0 0,0 0 0 0 0,0 1 1 0 0,0 0-1 0 0,0-1 0 0 0,0 1 1 0 0,0-1-1 0 0,0 1 0 0 0,0 0 1 0 0,-1 0-1 0 0,1-1 0 0 0,0 1 1 0 0,-1 0-1 0 0,1 0 1 0 0,0 0-1 0 0,-1 0 0 0 0,1 0 1 0 0,-1 0-1 0 0,1 0 0 0 0,-1 0 1 0 0,0 0-1 0 0,1 2 0 0 0,0 1 44 0 0,0 0 1 0 0,0 0-1 0 0,-1 0 0 0 0,1 7 0 0 0,-1 0-43 0 0,-1-1 1 0 0,-1 0-1 0 0,0 0 1 0 0,0 0-1 0 0,-1 0 1 0 0,-4 13-1 0 0,-31 56 298 0 0,22-47-192 0 0,-100 236 712 0 0,27-56-863 0 0,-19-8-127 0 0,-12-18-324 0 0,109-171 395 0 0,0 0 0 0 0,0 0 0 0 0,-15 13 0 0 0,19-21-64 0 0,5-5-17 0 0,1-1-10 0 0,16-14-859 0 0,71-66 207 0 0,13-34 636 0 0,12-12 27 0 0,-109 123 113 0 0,15-14 297 0 0,-16 16-297 0 0,-1-1 0 0 0,1 1 0 0 0,0 0 0 0 0,-1-1 0 0 0,1 1 0 0 0,0-1 0 0 0,-1 1 0 0 0,1 0 0 0 0,0 0 0 0 0,0-1-1 0 0,-1 1 1 0 0,1 0 0 0 0,0 0 0 0 0,0 0 0 0 0,0 0 0 0 0,-1 0 0 0 0,1 0 0 0 0,0 0 0 0 0,0 0 0 0 0,-1 0 0 0 0,1 0 0 0 0,0 0 0 0 0,0 0-1 0 0,-1 1 1 0 0,1-1 0 0 0,1 1 0 0 0,2 2 13 0 0,0 1 1 0 0,0 0-1 0 0,0 0 0 0 0,0 1 0 0 0,-1-1 1 0 0,0 1-1 0 0,0-1 0 0 0,0 1 0 0 0,0 0 1 0 0,-1 0-1 0 0,0 1 0 0 0,0-1 0 0 0,0 0 1 0 0,0 1-1 0 0,-1-1 0 0 0,1 8 0 0 0,-1 1 31 0 0,0 0-1 0 0,0 1 0 0 0,-1-1 1 0 0,-1 0-1 0 0,-4 22 0 0 0,5-32-56 0 0,-1 1 0 0 0,-8 15 0 0 0,7-15 0 0 0,2-5 0 0 0,-21 30 0 0 0,6-9-492 0 0,14-19-1052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14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153 121 4143 0 0,'0'0'191'0'0,"0"3"-11"0"0,1-1 510 0 0,0 0 0 0 0,0 1 0 0 0,-1-1 1 0 0,1 0-1 0 0,0 0 0 0 0,1 0 0 0 0,-1 0 0 0 0,0 0 0 0 0,1 0 0 0 0,-1 0 0 0 0,1 0 1 0 0,-1 0-1 0 0,1-1 0 0 0,0 1 0 0 0,2 1 0 0 0,-2-2-551 0 0,0 0 0 0 0,0 0-1 0 0,0 0 1 0 0,0 0 0 0 0,0-1 0 0 0,0 1-1 0 0,0-1 1 0 0,0 1 0 0 0,0-1 0 0 0,1 0-1 0 0,-1 0 1 0 0,0 0 0 0 0,0 0 0 0 0,0 0 0 0 0,1 0-1 0 0,-1 0 1 0 0,0-1 0 0 0,3 0 0 0 0,9-4 829 0 0,25-14 1 0 0,-17 9-530 0 0,-10 3-281 0 0,-1 0 1 0 0,0-1 0 0 0,0 0 0 0 0,-1 0 0 0 0,0-1 0 0 0,0-1 0 0 0,-1 0 0 0 0,0 0 0 0 0,8-14 0 0 0,-9 12-142 0 0,-4 0-38 0 0,-3 10-95 0 0,-4 3-251 0 0,-11 3 197 0 0,2 1 0 0 0,-1 0 0 0 0,0 1 0 0 0,-16 12 0 0 0,-49 36-357 0 0,59-40 462 0 0,-11 8 9 0 0,1 2 0 0 0,-41 45 1 0 0,54-52 36 0 0,1 2 1 0 0,1-1 0 0 0,0 2-1 0 0,2 0 1 0 0,-13 28-1 0 0,23-44 13 0 0,0 0 0 0 0,0 0 0 0 0,1 0 0 0 0,0 1 1 0 0,0-1-1 0 0,0 0 0 0 0,1 1 0 0 0,-1-1 0 0 0,1 0 0 0 0,0 6 0 0 0,0-10 0 0 0,1 1 0 0 0,-1 0 0 0 0,0-1 0 0 0,1 1 0 0 0,-1 0 1 0 0,0-1-1 0 0,1 1 0 0 0,-1-1 0 0 0,1 1 0 0 0,-1-1 0 0 0,1 1 0 0 0,-1 0 0 0 0,1-1 1 0 0,-1 0-1 0 0,1 1 0 0 0,0-1 0 0 0,-1 1 0 0 0,1-1 0 0 0,0 0 0 0 0,0 1 1 0 0,1 0-15 0 0,2 1 3 0 0,0 0 1 0 0,0 0-1 0 0,1-1 0 0 0,-1 1 0 0 0,0-1 0 0 0,1 0 0 0 0,-1 0 1 0 0,1 0-1 0 0,-1-1 0 0 0,1 0 0 0 0,-1 0 0 0 0,1 0 0 0 0,6-1 1 0 0,7-2-72 0 0,34-8 1 0 0,-48 10 71 0 0,85-27-1903 0 0,-61 17-4352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1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11 11311 0 0,'0'0'522'0'0,"1"-2"-13"0"0,5-7 2507 0 0,-6 28-2458 0 0,1-5-231 0 0,-2-1 0 0 0,-1 16 0 0 0,-12 46 833 0 0,-34 109 0 0 0,-41 67-611 0 0,-120 228-52 0 0,203-467-710 0 0,1 0 1 0 0,1 0-1 0 0,0 0 0 0 0,-4 22 0 0 0,7-32-284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1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13359 0 0,'0'0'1027'0'0,"0"-1"-918"0"0,0 0 0 0 0,-1 1-1 0 0,1-1 1 0 0,0 0 0 0 0,0 1 0 0 0,0-1-1 0 0,0 0 1 0 0,0 1 0 0 0,1-1 0 0 0,-1 1 0 0 0,0-1-1 0 0,0 0 1 0 0,0 1 0 0 0,1-1 0 0 0,-1 0-1 0 0,1 0 1 0 0,5-3 159 0 0,0 1 0 0 0,1 0 0 0 0,0 0 0 0 0,0 1 0 0 0,0-1 0 0 0,0 1 0 0 0,7 0-1 0 0,58-7 4 0 0,-35 6 141 0 0,26-5 118 0 0,128-13 1251 0 0,-146 19-1585 0 0,-1 1 0 0 0,59 7 1 0 0,-38-2-961 0 0,-22-6-5304 0 0,-18-1-446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15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 15951 0 0,'-2'2'730'0'0,"1"0"-604"0"0,-16 14 165 0 0,2 0 0 0 0,-19 27-1 0 0,-46 88 14 0 0,14-22 130 0 0,39-65-144 0 0,3 2 1 0 0,1 1-1 0 0,-24 72 1 0 0,-31 154 761 0 0,66-230-1268 0 0,-1 0 0 0 0,-2-1 0 0 0,-2-1 0 0 0,-36 65 0 0 0,49-100 184 0 0,1 0-1 0 0,-1-1 1 0 0,-1 1-1 0 0,1-1 1 0 0,-1 0 0 0 0,0 0-1 0 0,0 0 1 0 0,0-1-1 0 0,-1 0 1 0 0,0 0-1 0 0,-7 4 1 0 0,2-4 21 0 0,10-3 11 0 0,1-1 0 0 0,-1 0 0 0 0,1 0 0 0 0,-1 1 0 0 0,1-1 0 0 0,-1 0 0 0 0,1 0 0 0 0,-1 0 0 0 0,0 0 0 0 0,1 0 0 0 0,-1 1 0 0 0,1-1 0 0 0,-1 0 0 0 0,1 0 0 0 0,-1-1 0 0 0,1 1 0 0 0,-1 0 0 0 0,1 0 0 0 0,-1 0 0 0 0,1 0 0 0 0,-1 0 0 0 0,1-1 0 0 0,-1 1 0 0 0,1 0 0 0 0,-1 0 0 0 0,1-1 0 0 0,-1 1 0 0 0,1 0 0 0 0,-1-1 0 0 0,0-5 0 0 0,1 4-3 0 0,0 0 0 0 0,0 0 0 0 0,0 0 0 0 0,1 0-1 0 0,-1 0 1 0 0,1 1 0 0 0,-1-1 0 0 0,1 0 0 0 0,-1 0 0 0 0,1 0 0 0 0,0 0-1 0 0,0 1 1 0 0,2-4 0 0 0,18-22-166 0 0,-14 19 120 0 0,27-33-80 0 0,2 2 1 0 0,2 2 0 0 0,2 1-1 0 0,56-40 1 0 0,-87 70 131 0 0,0 0-1 0 0,0 1 1 0 0,0 0 0 0 0,16-5-1 0 0,-22 9 29 0 0,0 0 0 0 0,0 0 0 0 0,0 0 0 0 0,0 1 0 0 0,0-1 0 0 0,0 1 0 0 0,0 0 0 0 0,0 0 0 0 0,0 0 0 0 0,0 0 0 0 0,0 1 0 0 0,0-1-1 0 0,0 1 1 0 0,0 0 0 0 0,0 0 0 0 0,0 0 0 0 0,0 0 0 0 0,0 0 0 0 0,0 1 0 0 0,4 2 0 0 0,-2 0 13 0 0,0 0 0 0 0,0 0 0 0 0,0 0 0 0 0,-1 1 0 0 0,1-1 1 0 0,-1 1-1 0 0,0 0 0 0 0,-1 0 0 0 0,1 1 0 0 0,-1-1 0 0 0,0 1 0 0 0,0 0 0 0 0,-1 0 1 0 0,0 0-1 0 0,0 0 0 0 0,0 0 0 0 0,-1 0 0 0 0,1 0 0 0 0,-2 1 0 0 0,1-1 0 0 0,-1 0 0 0 0,0 11 1 0 0,-1-7-34 0 0,1-4-2 0 0,-1 0 0 0 0,0 0 0 0 0,0 0 0 0 0,-4 9 0 0 0,-13 33-589 0 0,16-43 248 0 0,1-3-838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15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79 142 7367 0 0,'0'0'568'0'0,"0"3"-161"0"0,-1-1-78 0 0,1 0 0 0 0,0 0-1 0 0,0 0 1 0 0,0 0 0 0 0,0 0 0 0 0,1-1 0 0 0,-1 1-1 0 0,0 0 1 0 0,1 0 0 0 0,-1 0 0 0 0,1 0 0 0 0,0 0-1 0 0,0 0 1 0 0,0-1 0 0 0,0 1 0 0 0,0 0 0 0 0,0-1-1 0 0,0 1 1 0 0,0-1 0 0 0,3 3 0 0 0,-2-2-245 0 0,0-1 0 0 0,-1 0 0 0 0,1 0 0 0 0,0 0 0 0 0,0 0 0 0 0,0 0 0 0 0,0 0 0 0 0,1-1 0 0 0,-1 1 0 0 0,0-1 0 0 0,0 1 0 0 0,0-1 0 0 0,3 0 0 0 0,3 0 155 0 0,0 0-1 0 0,-1-1 0 0 0,1 0 1 0 0,0 0-1 0 0,0-1 0 0 0,-1 0 1 0 0,1 0-1 0 0,-1-1 0 0 0,9-4 1 0 0,9-6 512 0 0,29-20 0 0 0,-8 3 10 0 0,-24 18-567 0 0,94-59 608 0 0,-115 70-794 0 0,1 0 0 0 0,-1 0 0 0 0,1 0 0 0 0,-1 0 1 0 0,0 0-1 0 0,1 0 0 0 0,-1-1 0 0 0,0 1 0 0 0,0 0 0 0 0,0-1 1 0 0,1-1-1 0 0,2 1-589 0 0,-13 3 354 0 0,1 0 1 0 0,-1 0-1 0 0,1 1 0 0 0,0 0 1 0 0,-1 0-1 0 0,1 1 0 0 0,0 0 0 0 0,0 1 1 0 0,1-1-1 0 0,-12 9 0 0 0,-7 5-94 0 0,-35 32 0 0 0,-34 28 72 0 0,-38 33 250 0 0,89-64-8 0 0,40-41 19 0 0,-1 1 0 0 0,1-1 0 0 0,1 1 1 0 0,-1 1-1 0 0,1-1 0 0 0,-4 10 0 0 0,7-14 2 0 0,-1-1 1 0 0,1 1 0 0 0,0 0 0 0 0,0-1 0 0 0,0 1 0 0 0,0-1-1 0 0,0 1 1 0 0,0 0 0 0 0,0-1 0 0 0,1 1 0 0 0,-1 0-1 0 0,0-1 1 0 0,1 1 0 0 0,0-1 0 0 0,1 4 0 0 0,13 16 280 0 0,-12-18-245 0 0,1 0-1 0 0,-1 0 1 0 0,1-1 0 0 0,-1 1 0 0 0,1-1 0 0 0,0 0 0 0 0,0 0 0 0 0,0 0 0 0 0,8 1 0 0 0,40 9 111 0 0,-47-12-143 0 0,12 3-350 0 0,0-2 0 0 0,27-1 0 0 0,-23-1-272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4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13823 0 0,'0'0'608'0'0,"-10"5"128"0"0,-5-1-584 0 0,3 5-152 0 0,1 3 0 0 0,2 2 0 0 0,1 2-384 0 0,4-2-96 0 0,4 1-32 0 0,5-3-5120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1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2 594 9871 0 0,'0'0'7464'0'0,"0"-3"-6664"0"0,-1 0-649 0 0,1 0-1 0 0,0 0 1 0 0,0 0-1 0 0,0 0 1 0 0,0 0-1 0 0,0 0 1 0 0,1 1-1 0 0,-1-1 1 0 0,1 0-1 0 0,0 0 1 0 0,0 0-1 0 0,0 0 1 0 0,0 0 0 0 0,1 1-1 0 0,-1-1 1 0 0,1 1-1 0 0,0-1 1 0 0,2-3-1 0 0,7-7-204 0 0,-1 1-1 0 0,16-13 0 0 0,-19 19 254 0 0,30-28 178 0 0,64-46-1 0 0,64-51 212 0 0,-102 78-254 0 0,80-52 0 0 0,-114 85-640 0 0,-10 8-580 0 0,31-17 0 0 0,-36 22-302 0 0,-3 0-18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1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22 10047 0 0,'2'-1'463'0'0,"0"-2"-162"0"0,0 1-68 0 0,17-6-142 0 0,9 0 3804 0 0,-31 21-2876 0 0,-2-1-813 0 0,-1 0 0 0 0,-1-1 0 0 0,0 0 0 0 0,-10 11 1 0 0,-3 6 139 0 0,-22 41 498 0 0,-32 74 0 0 0,14-26-452 0 0,37-73-333 0 0,-180 305 147 0 0,146-272-228 0 0,-12 21-167 0 0,56-78-21 0 0,2 0 0 0 0,0 1 0 0 0,-8 22 1 0 0,15-30-250 0 0,3-11-86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18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33 252 11055 0 0,'-2'1'852'0'0,"-21"6"-328"0"0,15-3 5660 0 0,17-3-5014 0 0,18-1-1242 0 0,362-63 3020 0 0,-206 28-2866 0 0,46-17-341 0 0,-116 14-1763 0 0,-6-10-4375 0 0,-57 20 323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1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1 8751 0 0,'0'0'674'0'0,"0"2"-208"0"0,-6 14 761 0 0,-1 1 1 0 0,0-2-1 0 0,-1 1 0 0 0,0-1 0 0 0,-20 25 0 0 0,-2 6-659 0 0,-182 348 817 0 0,169-301-1336 0 0,-4-2 0 0 0,-71 103 0 0 0,107-178-148 0 0,-2 0 0 0 0,1-1 0 0 0,-21 17 0 0 0,27-26 32 0 0,0-1-1 0 0,0 0 1 0 0,-1-1 0 0 0,0 1-1 0 0,0-1 1 0 0,0-1-1 0 0,0 1 1 0 0,-1-1-1 0 0,1 0 1 0 0,-15 2 0 0 0,20-4 53 0 0,0-1 0 0 0,0 1 1 0 0,0-1-1 0 0,0 0 1 0 0,0 0-1 0 0,0 0 1 0 0,0 0-1 0 0,0 0 0 0 0,0-1 1 0 0,0 1-1 0 0,0 0 1 0 0,0-1-1 0 0,0 0 1 0 0,0 1-1 0 0,0-1 1 0 0,0 0-1 0 0,1 0 0 0 0,-1 0 1 0 0,0 0-1 0 0,0 0 1 0 0,1-1-1 0 0,-1 1 1 0 0,1 0-1 0 0,-1-1 0 0 0,1 1 1 0 0,0-1-1 0 0,-3-3 1 0 0,3 2 7 0 0,0 1 0 0 0,0-1 1 0 0,0 0-1 0 0,1 0 1 0 0,-1 0-1 0 0,1-1 0 0 0,-1 1 1 0 0,1 0-1 0 0,0 0 0 0 0,0 0 1 0 0,0 0-1 0 0,1 0 0 0 0,-1 0 1 0 0,1 0-1 0 0,0 0 0 0 0,-1 0 1 0 0,4-6-1 0 0,0 1 27 0 0,0-1-1 0 0,1 1 0 0 0,0 0 1 0 0,1 0-1 0 0,0 0 1 0 0,0 1-1 0 0,13-13 0 0 0,58-40 211 0 0,-56 44-169 0 0,2 0 6 0 0,1 0-1 0 0,37-18 1 0 0,-48 29-18 0 0,-1-1 0 0 0,1 2 0 0 0,0-1 1 0 0,1 2-1 0 0,-1 0 0 0 0,1 0 0 0 0,16 0 0 0 0,-25 3 15 0 0,0 0 0 0 0,0 0 0 0 0,1 0 0 0 0,-1 1-1 0 0,0 0 1 0 0,0 0 0 0 0,0 0 0 0 0,0 1 0 0 0,0 0 0 0 0,0 0 0 0 0,-1 0-1 0 0,1 0 1 0 0,-1 1 0 0 0,1 0 0 0 0,-1 0 0 0 0,0 0 0 0 0,0 0 0 0 0,0 0-1 0 0,0 1 1 0 0,-1 0 0 0 0,0 0 0 0 0,1 0 0 0 0,-1 0 0 0 0,-1 1 0 0 0,1-1-1 0 0,-1 1 1 0 0,1-1 0 0 0,-1 1 0 0 0,-1 0 0 0 0,1 0 0 0 0,-1 0 0 0 0,0 0-1 0 0,0 0 1 0 0,0 0 0 0 0,0 0 0 0 0,-1 0 0 0 0,0 1 0 0 0,-1 5 0 0 0,-1 10 177 0 0,-1 0 1 0 0,-9 34-1 0 0,9-45-609 0 0,-1 0 0 0 0,-7 15 0 0 0,6-18-1369 0 0,1 1 0 0 0,-1-1-1 0 0,-10 11 1 0 0,6-9-4311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1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10591 0 0,'0'0'1330'0'0,"3"1"-132"0"0,5 3 144 0 0,0-1 0 0 0,1 0 0 0 0,10 2 0 0 0,-11-4-1063 0 0,0 0-1 0 0,0-1 1 0 0,0 0 0 0 0,1 0-1 0 0,-1 0 1 0 0,0-1 0 0 0,0 0-1 0 0,0-1 1 0 0,0 0 0 0 0,0 0-1 0 0,9-4 1 0 0,255-122 2281 0 0,-266 125-2559 0 0,11-6 13 0 0,0 0 0 0 0,-1-1-1 0 0,26-21 1 0 0,-40 29-99 0 0,-14 0-611 0 0,7 2 589 0 0,0 0 0 0 0,0 0 0 0 0,0 1-1 0 0,0 0 1 0 0,0 0 0 0 0,0 0 0 0 0,-7 3 0 0 0,-34 16-422 0 0,22-8 248 0 0,-15 6-80 0 0,0 2 0 0 0,1 2-1 0 0,1 1 1 0 0,1 2 0 0 0,-55 51-1 0 0,74-62 338 0 0,1 2 0 0 0,1 0 0 0 0,-20 29 0 0 0,31-40 53 0 0,1 0 1 0 0,0 1 0 0 0,0-1 0 0 0,1 1 0 0 0,-1 0-1 0 0,1 0 1 0 0,0 0 0 0 0,1 0 0 0 0,-1 0 0 0 0,1 0 0 0 0,0 0-1 0 0,1 1 1 0 0,0-1 0 0 0,0 0 0 0 0,0 1 0 0 0,1-1-1 0 0,1 9 1 0 0,0-9-8 0 0,-1 0 0 0 0,1-1 0 0 0,0 1 0 0 0,1-1 0 0 0,-1 0 0 0 0,1 1 0 0 0,0-1 0 0 0,0 0 0 0 0,1-1 0 0 0,-1 1 0 0 0,6 5 0 0 0,-5-7-7 0 0,0 0 0 0 0,0 0 0 0 0,0 0 0 0 0,0-1-1 0 0,1 1 1 0 0,-1-1 0 0 0,1 0 0 0 0,0 0 0 0 0,-1-1 0 0 0,1 0 0 0 0,0 1-1 0 0,0-1 1 0 0,8 0 0 0 0,20-1-110 0 0,-1 0 1 0 0,48-9-1 0 0,-71 8 83 0 0,-7 1-60 0 0,12-4-968 0 0,-6-3-466 0 0,-7 6 236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1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6 11519 0 0,'0'0'4003'0'0,"2"-1"-3583"0"0,-1 0-292 0 0,0 0 0 0 0,0 1-1 0 0,0-1 1 0 0,0 1 0 0 0,0 0 0 0 0,0-1 0 0 0,0 1-1 0 0,0 0 1 0 0,0-1 0 0 0,0 1 0 0 0,1 0 0 0 0,-1 0 0 0 0,0 0-1 0 0,0 0 1 0 0,0 0 0 0 0,0 0 0 0 0,1 1 0 0 0,-1-1-1 0 0,0 0 1 0 0,0 1 0 0 0,1-1 0 0 0,-1 2-74 0 0,0-1 1 0 0,0 0-1 0 0,-1 0 1 0 0,1 1-1 0 0,0-1 1 0 0,-1 0 0 0 0,1 0-1 0 0,-1 1 1 0 0,1-1-1 0 0,-1 1 1 0 0,0-1-1 0 0,1 1 1 0 0,-1-1-1 0 0,0 0 1 0 0,0 1-1 0 0,0-1 1 0 0,0 1-1 0 0,-1 2 1 0 0,0 6 46 0 0,0 1 1 0 0,-1-1-1 0 0,-1 0 1 0 0,0 0-1 0 0,0 0 1 0 0,-5 11-1 0 0,-31 56 96 0 0,34-69-167 0 0,-31 55 32 0 0,-4-1-1 0 0,-2-2 0 0 0,-2-3 1 0 0,-3-1-1 0 0,-82 75 0 0 0,97-105-672 0 0,-60 39-1 0 0,58-43-2125 0 0,31-21 336 0 0,-6 2-3182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20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0 386 12671 0 0,'0'0'579'0'0,"1"-1"-15"0"0,-1-3-373 0 0,1 0 1 0 0,0 0-1 0 0,0 1 0 0 0,1-1 0 0 0,-1 1 1 0 0,1-1-1 0 0,-1 1 0 0 0,5-6 1 0 0,-1 1 121 0 0,6-12 249 0 0,1 0 0 0 0,1 1 1 0 0,1 1-1 0 0,1 0 1 0 0,0 1-1 0 0,30-26 0 0 0,-23 26-507 0 0,1 0 0 0 0,1 1 0 0 0,0 2-1 0 0,1 0 1 0 0,27-10 0 0 0,-9 5-38 0 0,1 3 0 0 0,88-22 0 0 0,-117 35-11 0 0,0 1 0 0 0,-1 0 0 0 0,1 1 0 0 0,0 1 0 0 0,0 0 1 0 0,-1 1-1 0 0,1 1 0 0 0,0 0 0 0 0,-1 1 0 0 0,1 0 1 0 0,-1 1-1 0 0,0 1 0 0 0,21 10 0 0 0,-32-14 13 0 0,-1 1-1 0 0,1-1 1 0 0,-1 1 0 0 0,1-1-1 0 0,-1 1 1 0 0,1 0-1 0 0,-1 0 1 0 0,0 0-1 0 0,0 1 1 0 0,0-1 0 0 0,-1 0-1 0 0,1 1 1 0 0,0-1-1 0 0,-1 1 1 0 0,1 0-1 0 0,-1-1 1 0 0,0 1 0 0 0,0 0-1 0 0,0 0 1 0 0,0 0-1 0 0,-1 0 1 0 0,1 0-1 0 0,-1 0 1 0 0,0-1 0 0 0,0 1-1 0 0,0 0 1 0 0,0 0-1 0 0,0 0 1 0 0,-1 4 0 0 0,-2 2 62 0 0,1 0 1 0 0,-1 0-1 0 0,-1 0 1 0 0,0 0-1 0 0,0 0 1 0 0,-9 11-1 0 0,-37 48 381 0 0,44-60-416 0 0,-11 14 21 0 0,-2-1 0 0 0,-1-1 0 0 0,-39 31-1 0 0,42-38-92 0 0,0-1 0 0 0,-1-1-1 0 0,-1-1 1 0 0,0-1 0 0 0,-34 12-1 0 0,6-8-222 0 0,-1-2 0 0 0,0-2 0 0 0,-77 4-1 0 0,53-10 133 0 0,70-3-28 0 0,5-2-479 0 0,30-14-1166 0 0,-10 7 746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2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78 7831 0 0,'1'-2'356'0'0,"12"-28"136"0"0,-8 18 292 0 0,1-2 2341 0 0,2 0 5890 0 0,-4 8-5816 0 0,-27 46-3158 0 0,-2-1 0 0 0,-1-1 1 0 0,-42 45-1 0 0,52-65-173 0 0,-1-1-1 0 0,0-1 1 0 0,-32 24 0 0 0,12-20-2216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2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13 296 5063 0 0,'-1'2'390'0'0,"-10"20"11420"0"0,11-23-11669 0 0,0 0 0 0 0,0 0 0 0 0,0 0 0 0 0,0 0 0 0 0,0 0-1 0 0,0 0 1 0 0,0 0 0 0 0,1 1 0 0 0,-1-1 0 0 0,0 0 0 0 0,1 0 0 0 0,0-1 0 0 0,0-1 113 0 0,4-8-9 0 0,0 1 1 0 0,0 0 0 0 0,1 1 0 0 0,0-1 0 0 0,1 1 0 0 0,0 0 0 0 0,0 1 0 0 0,1-1 0 0 0,0 2 0 0 0,15-12 0 0 0,6-3-102 0 0,1 2-1 0 0,33-16 0 0 0,-27 16-109 0 0,1 2 0 0 0,0 2 0 0 0,2 1-1 0 0,0 2 1 0 0,0 2 0 0 0,58-9-1 0 0,-93 19 16 0 0,-1 1-1 0 0,0 0 0 0 0,0 0 0 0 0,1 0 0 0 0,-1 0 0 0 0,0 0 0 0 0,0 1 0 0 0,0 0 0 0 0,1-1 0 0 0,-1 1 0 0 0,0 0 1 0 0,3 2-1 0 0,-4-2-16 0 0,0 1 0 0 0,0-1 0 0 0,0 1 1 0 0,0-1-1 0 0,0 1 0 0 0,-1 0 0 0 0,1 0 1 0 0,-1-1-1 0 0,1 1 0 0 0,-1 0 0 0 0,1 1 1 0 0,-1-1-1 0 0,0 0 0 0 0,0 0 0 0 0,0 0 1 0 0,1 5-1 0 0,-2-2-14 0 0,1-1 0 0 0,0 1 1 0 0,-1-1-1 0 0,0 1 0 0 0,0 0 0 0 0,0-1 1 0 0,-2 6-1 0 0,2-10-19 0 0,0 5 7 0 0,-1 0 0 0 0,1-1 0 0 0,-1 1-1 0 0,0 0 1 0 0,0-1 0 0 0,-1 1 0 0 0,1-1 0 0 0,-4 6 0 0 0,-1 2 5 0 0,-3 10-732 0 0,-1 0 0 0 0,-2-1 0 0 0,0 0 0 0 0,-1-1-1 0 0,-1 0 1 0 0,-1-1 0 0 0,-24 24 0 0 0,31-34-6110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2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505 101 16439 0 0,'17'-33'1755'0'0,"-9"14"-1718"0"0,-8 14-4 0 0,-1 1 42 0 0,-1-34 3439 0 0,1 36-2252 0 0,-2 3-1231 0 0,-1-1-1 0 0,1 1 1 0 0,0-1-1 0 0,0 1 1 0 0,-1 0-1 0 0,1 0 1 0 0,0 1 0 0 0,0-1-1 0 0,0 1 1 0 0,0-1-1 0 0,0 1 1 0 0,-3 3-1 0 0,-5 4 124 0 0,-15 16 0 0 0,20-20-143 0 0,-40 42-152 0 0,2 2-1 0 0,-39 56 1 0 0,67-85-26 0 0,12-15-13 0 0,0 0 1 0 0,0 1-1 0 0,-5 7 1 0 0,9-12 122 0 0,0-1 1 0 0,-1 1-1 0 0,1 0 1 0 0,0 0-1 0 0,0 0 1 0 0,0 0-1 0 0,0 0 1 0 0,-1-1-1 0 0,1 1 1 0 0,0 0-1 0 0,0 0 1 0 0,0 0-1 0 0,1 0 1 0 0,-1 0-1 0 0,0-1 1 0 0,0 1-1 0 0,0 0 1 0 0,1 0-1 0 0,-1 0 1 0 0,0 0-1 0 0,1-1 1 0 0,-1 1-1 0 0,1 0 1 0 0,-1 0-1 0 0,1-1 1 0 0,-1 1-1 0 0,1 0 0 0 0,0-1 1 0 0,-1 1-1 0 0,1-1 1 0 0,0 1-1 0 0,-1-1 1 0 0,1 1-1 0 0,1 0 1 0 0,2 1-129 0 0,1 1 1 0 0,-1-1 0 0 0,1 0-1 0 0,6 2 1 0 0,-7-3 20 0 0,-1 0 78 0 0,-1 0 0 0 0,1-1 0 0 0,-1 1 0 0 0,0-1-1 0 0,1 0 1 0 0,-1 0 0 0 0,1 0 0 0 0,-1 0 0 0 0,1 0 0 0 0,-1-1 0 0 0,1 1 0 0 0,2-1 0 0 0,-3 0 52 0 0,0 1 0 0 0,0-1 0 0 0,1 1 0 0 0,-1-1 0 0 0,0 1 0 0 0,0 0 0 0 0,0 0 0 0 0,1 0 0 0 0,-1 1 0 0 0,0-1 0 0 0,4 1 0 0 0,2 3 150 0 0,0 0 0 0 0,-1 0-1 0 0,1 1 1 0 0,-1 0 0 0 0,0 0 0 0 0,-1 0-1 0 0,1 1 1 0 0,-1 0 0 0 0,0 0-1 0 0,-1 1 1 0 0,0 0 0 0 0,0 0-1 0 0,8 13 1 0 0,-11-15 19 0 0,0 1 0 0 0,0-1 0 0 0,0 0 0 0 0,0 1 0 0 0,1 10 0 0 0,-2-6 103 0 0,0-7-165 0 0,-1-1-1 0 0,0 1 1 0 0,0 0-1 0 0,-1-1 0 0 0,1 1 1 0 0,0 0-1 0 0,-1-1 1 0 0,0 1-1 0 0,0-1 1 0 0,1 1-1 0 0,-1-1 0 0 0,-3 5 1 0 0,2-2 105 0 0,0-2-97 0 0,0-1 0 0 0,0 0 0 0 0,0 1 0 0 0,0-1 0 0 0,0 0 0 0 0,0 0 0 0 0,0 0 0 0 0,-1 0 0 0 0,1-1 0 0 0,-1 1 0 0 0,-3 1 0 0 0,-1 1 123 0 0,-11 7 38 0 0,0-1 0 0 0,-1-1 0 0 0,-1-1 0 0 0,1-1 0 0 0,-26 6 1 0 0,15-6-380 0 0,-1-1 0 0 0,-57 3 1 0 0,79-9-15 0 0,0 0-1 0 0,1 0 1 0 0,-1-1 0 0 0,-16-3 0 0 0,22 3-55 0 0,0 0 0 0 0,0 0 1 0 0,0 0-1 0 0,0 0 0 0 0,0-1 1 0 0,1 1-1 0 0,-1-1 1 0 0,0 0-1 0 0,1 0 0 0 0,-1 0 1 0 0,1 0-1 0 0,-1 0 0 0 0,1 0 1 0 0,0-1-1 0 0,0 1 1 0 0,-3-5-1 0 0,-2-9-953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42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67 10135 0 0,'0'0'231'0'0,"0"0"29"0"0,1-2 19 0 0,1-2-114 0 0,-1 3-143 0 0,0-1 0 0 0,-1 1 1 0 0,1-1-1 0 0,0 0 0 0 0,-1 1 0 0 0,1-1 1 0 0,-1 0-1 0 0,0 1 0 0 0,1-1 0 0 0,-1 0 0 0 0,0-3 1 0 0,0 3 182 0 0,0 0 0 0 0,0 0 1 0 0,0 0-1 0 0,0 0 1 0 0,0 0-1 0 0,0 0 0 0 0,-1 0 1 0 0,1 0-1 0 0,-1 0 1 0 0,1 1-1 0 0,-1-1 1 0 0,0 0-1 0 0,0 0 0 0 0,0 1 1 0 0,0-1-1 0 0,0 0 1 0 0,-2-2-1 0 0,2 3 460 0 0,-4 1-428 0 0,1 0 0 0 0,0 0 0 0 0,0 0-1 0 0,-1 0 1 0 0,1 1 0 0 0,0-1 0 0 0,0 1 0 0 0,-1 0-1 0 0,1 1 1 0 0,0-1 0 0 0,0 1 0 0 0,0 0 0 0 0,1 0-1 0 0,-5 2 1 0 0,-133 92-65 0 0,-206 153-172 0 0,333-238 0 0 0,-15 14 0 0 0,24-16 0 0 0,5-8 0 0 0,0-1 0 0 0,1 1 0 0 0,-1 0 0 0 0,0 0 0 0 0,1-1 0 0 0,-1 1 0 0 0,1 0 0 0 0,-1-1 0 0 0,0 1 0 0 0,1 0 0 0 0,0-1 0 0 0,-1 1 0 0 0,1-1 0 0 0,-1 1 0 0 0,1-1 0 0 0,0 1 0 0 0,-1-1 0 0 0,1 1 0 0 0,0-1 0 0 0,-1 0 0 0 0,1 1 0 0 0,0-1 0 0 0,0 0 0 0 0,-1 0 0 0 0,1 1 0 0 0,0-1 0 0 0,0 0 0 0 0,0 0 0 0 0,1 0 0 0 0,29 2 0 0 0,-28-2 0 0 0,39-1 0 0 0,100 5 0 0 0,-122-2 0 0 0,0 1 0 0 0,0 0 0 0 0,-1 2 0 0 0,1 0 0 0 0,19 9 0 0 0,-36-12 0 0 0,0-1 0 0 0,0 1 0 0 0,-1-1 0 0 0,1 1 0 0 0,0 0 0 0 0,-1 0 0 0 0,1 1 0 0 0,-1-1 0 0 0,0 0 0 0 0,1 1 0 0 0,-1-1 0 0 0,0 1 0 0 0,-1 0 0 0 0,4 5 0 0 0,-5-7 0 0 0,1 1 0 0 0,0 0 0 0 0,-1 0 0 0 0,1 0 0 0 0,-1-1 0 0 0,1 1 0 0 0,-1 0 0 0 0,0 0 0 0 0,0 0 0 0 0,0 0 0 0 0,0 0 0 0 0,0 0 0 0 0,-1 0 0 0 0,1-1 0 0 0,0 1 0 0 0,-1 0 0 0 0,1 0 0 0 0,-1 0 0 0 0,0 0 0 0 0,0-1 0 0 0,0 1 0 0 0,0 0 0 0 0,0-1 0 0 0,0 1 0 0 0,0-1 0 0 0,0 1 0 0 0,-2 1 0 0 0,-4 3 0 0 0,0 0 0 0 0,0-1 0 0 0,-1 0 0 0 0,0 0 0 0 0,0-1 0 0 0,0 0 0 0 0,-15 5 0 0 0,-63 16 0 0 0,66-20 0 0 0,-24 5 0 0 0,-81 11 0 0 0,-55 1-401 0 0,146-15-1707 0 0,24-5-4031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2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574 235 9271 0 0,'0'0'838'0'0,"0"3"-692"0"0,-15 31 2090 0 0,14-32-1024 0 0,0 1-604 0 0,-3 9 3319 0 0,5-14-3622 0 0,6-14-124 0 0,0 0-1 0 0,-1 0 0 0 0,-1 0 1 0 0,3-19-1 0 0,4-11-162 0 0,-9 36-16 0 0,-1 0 0 0 0,0 0-1 0 0,0 0 1 0 0,0-15 0 0 0,-2 21-27 0 0,0 0 0 0 0,-1 0-1 0 0,1 0 1 0 0,-1 0 0 0 0,1 0 0 0 0,-1 0 0 0 0,0 0-1 0 0,-1 0 1 0 0,1 0 0 0 0,-1 0 0 0 0,1 1 0 0 0,-1-1-1 0 0,-4-5 1 0 0,4 7-8 0 0,1 1 0 0 0,-1-1-1 0 0,0 1 1 0 0,1 0 0 0 0,-1 0 0 0 0,0-1-1 0 0,0 1 1 0 0,0 0 0 0 0,1 1 0 0 0,-1-1-1 0 0,0 0 1 0 0,0 1 0 0 0,0-1 0 0 0,-1 1-1 0 0,1-1 1 0 0,0 1 0 0 0,0 0-1 0 0,0 0 1 0 0,0 0 0 0 0,0 0 0 0 0,0 0-1 0 0,0 1 1 0 0,0-1 0 0 0,0 1 0 0 0,0-1-1 0 0,-4 2 1 0 0,-4 2-121 0 0,0 1 0 0 0,0-1 0 0 0,-16 12 0 0 0,22-14 124 0 0,-25 18-140 0 0,0 1 0 0 0,-49 46 0 0 0,-41 60 322 0 0,115-123-151 0 0,-36 42 208 0 0,2 1 0 0 0,-54 89 0 0 0,83-122-188 0 0,1 1 0 0 0,1 0 1 0 0,1 0-1 0 0,-8 27 0 0 0,13-40-21 0 0,1 0 0 0 0,-1 0 0 0 0,1 0 0 0 0,0 0 0 0 0,0 1 0 0 0,-1-1 0 0 0,2 4 0 0 0,-1-5 5 0 0,1 0-1 0 0,-1 1 0 0 0,1-1 1 0 0,-1 0-1 0 0,1 0 1 0 0,0 0-1 0 0,-1 0 1 0 0,1 0-1 0 0,0 0 0 0 0,0 0 1 0 0,0 0-1 0 0,0 0 1 0 0,0 0-1 0 0,0 0 0 0 0,0 0 1 0 0,0 0-1 0 0,0-1 1 0 0,0 1-1 0 0,1-1 0 0 0,-1 1 1 0 0,0-1-1 0 0,0 1 1 0 0,1-1-1 0 0,-1 1 0 0 0,0-1 1 0 0,0 0-1 0 0,1 0 1 0 0,-1 0-1 0 0,3 0 1 0 0,2 0 30 0 0,1 0 1 0 0,0 0 0 0 0,-1-1 0 0 0,13-3 0 0 0,12-6 91 0 0,0-1-1 0 0,45-23 0 0 0,-33 14-17 0 0,-1 1-58 0 0,-1-2 0 0 0,-1-1-1 0 0,56-43 1 0 0,-62 36-6 0 0,-19 16-11 0 0,25-17 0 0 0,-40 30-33 0 0,0 0-1 0 0,1 0 1 0 0,-1-1-1 0 0,0 1 1 0 0,1 0-1 0 0,-1 0 1 0 0,0-1-1 0 0,1 1 1 0 0,-1 0-1 0 0,1 0 1 0 0,-1 0-1 0 0,0-1 1 0 0,1 1 0 0 0,-1 0-1 0 0,1 0 1 0 0,-1 0-1 0 0,1 0 1 0 0,-1 0-1 0 0,1 0 1 0 0,-1 0-1 0 0,1 0 1 0 0,0 1-1 0 0,-1 0 0 0 0,0 0 0 0 0,1 0 0 0 0,-1 0 0 0 0,0 0 0 0 0,0 0 0 0 0,0 0 0 0 0,0 0 0 0 0,0 0 0 0 0,-1 0 0 0 0,1 0 0 0 0,0 0 0 0 0,0 0 0 0 0,-1 0 0 0 0,1 0 0 0 0,-1 2 0 0 0,-10 22 0 0 0,9-21 0 0 0,-33 78 72 0 0,29-69-72 0 0,3-2 11 0 0,3-6 32 0 0,1 4-43 0 0,-1-8-43 0 0,0-1 0 0 0,0 1 0 0 0,1 0 1 0 0,-1-1-1 0 0,0 1 0 0 0,0-1 0 0 0,1 1 1 0 0,-1-1-1 0 0,0 1 0 0 0,1 0 1 0 0,-1-1-1 0 0,0 0 0 0 0,1 1 0 0 0,-1-1 1 0 0,1 1-1 0 0,-1-1 0 0 0,1 1 0 0 0,-1-1 1 0 0,1 0-1 0 0,0 1 0 0 0,0-1-137 0 0,1 2-972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2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12 527 9215 0 0,'0'0'707'0'0,"0"2"-464"0"0,-6 20 4968 0 0,4-26-2545 0 0,-1-14 1625 0 0,2 10-5538 0 0,2-1 1434 0 0,0 0 0 0 0,1-1-1 0 0,-1 1 1 0 0,2 0 0 0 0,-1 0 0 0 0,1 1 0 0 0,1-1 0 0 0,0 0 0 0 0,0 1 0 0 0,0 0 0 0 0,1 0-1 0 0,8-10 1 0 0,7-6-60 0 0,0 0 0 0 0,34-28-1 0 0,117-93-58 0 0,-127 112-333 0 0,2 2-1 0 0,52-26 0 0 0,-87 51-207 0 0,0 1 0 0 0,0 0 0 0 0,0 1-1 0 0,1 0 1 0 0,21-3 0 0 0,-32 7 336 0 0,-1 0 1 0 0,1-1-1 0 0,0 1 0 0 0,0 0 0 0 0,0 0 0 0 0,0 0 0 0 0,0 0 0 0 0,-1 1 1 0 0,1-1-1 0 0,0 0 0 0 0,0 0 0 0 0,0 0 0 0 0,0 1 0 0 0,0 0 1 0 0,2 0-280 0 0,-1-1-924 0 0,1 2 76 0 0,33 36-2276 0 0,-23-23 2554 0 0,19 15 0 0 0,-21-21 2180 0 0,0-1 1 0 0,1-1-1 0 0,17 8 0 0 0,13 8 1824 0 0,-37-19-2734 0 0,1 0 1 0 0,0-1-1 0 0,0 0 1 0 0,1-1 0 0 0,-1 0-1 0 0,0 1 1 0 0,1-2-1 0 0,-1 1 1 0 0,1-1-1 0 0,0 0 1 0 0,0 0-1 0 0,-1-1 1 0 0,1 0-1 0 0,13-2 1 0 0,-10 0 120 0 0,-1 0 0 0 0,19-7 0 0 0,-6 1-206 0 0,-20 7-195 0 0,0 0-1 0 0,-1 0 0 0 0,1 0 0 0 0,0-1 1 0 0,0 1-1 0 0,-1 0 0 0 0,1-1 0 0 0,-1 0 0 0 0,1 1 1 0 0,-1-1-1 0 0,0 0 0 0 0,0 1 0 0 0,0-1 1 0 0,0 0-1 0 0,0 0 0 0 0,1-3 0 0 0,-3-1-113 0 0,-1-1 0 0 0,0 1-1 0 0,0 0 1 0 0,-3-8 0 0 0,4 13 106 0 0,-1-5-20 0 0,0 1-1 0 0,-1-1 0 0 0,0 1 0 0 0,0 0 1 0 0,-1 0-1 0 0,1 0 0 0 0,-1 1 0 0 0,0-1 0 0 0,-1 1 1 0 0,1 0-1 0 0,-1 0 0 0 0,1 0 0 0 0,-9-5 0 0 0,9 7 8 0 0,0 0 0 0 0,0 1 0 0 0,-1-1 0 0 0,1 1 0 0 0,0-1 0 0 0,-1 1 0 0 0,1 1 0 0 0,0-1-1 0 0,-1 0 1 0 0,1 1 0 0 0,-1 0 0 0 0,1 0 0 0 0,-1 1 0 0 0,1-1 0 0 0,-1 1 0 0 0,1 0 0 0 0,0 0 0 0 0,-8 3-1 0 0,-2 2-36 0 0,0 1 0 0 0,1 1 0 0 0,-1 0 0 0 0,1 1 0 0 0,1 1 0 0 0,0 0 0 0 0,0 0 0 0 0,1 1 0 0 0,-19 25 0 0 0,9-9 12 0 0,2 1-1 0 0,1 2 0 0 0,-20 46 1 0 0,28-55 34 0 0,2 0 0 0 0,0 1 0 0 0,-7 40 0 0 0,13-52 3 0 0,0-1 1 0 0,1 1-1 0 0,1-1 1 0 0,0 1 0 0 0,0 0-1 0 0,1-1 1 0 0,0 1-1 0 0,0-1 1 0 0,1 1-1 0 0,0-1 1 0 0,7 16 0 0 0,-7-21-15 0 0,0 0 0 0 0,0 0 0 0 0,1 0 1 0 0,0 0-1 0 0,0-1 0 0 0,0 1 0 0 0,0-1 1 0 0,0 0-1 0 0,1 0 0 0 0,-1 0 0 0 0,1 0 1 0 0,0-1-1 0 0,0 1 0 0 0,0-1 0 0 0,0 0 1 0 0,0 0-1 0 0,0-1 0 0 0,1 1 0 0 0,-1-1 1 0 0,1 0-1 0 0,-1 0 0 0 0,1 0 0 0 0,6-1 1 0 0,6 1-105 0 0,0-2 1 0 0,0 0-1 0 0,0 0 0 0 0,32-9 1 0 0,2-3-1122 0 0,-1-2-3297 0 0,1-3-1657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2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40 1375 0 0,'39'-39'16016'0'0,"-41"40"-15512"0"0,-13 13-83 0 0,0 1 1 0 0,1 0-1 0 0,0 1 0 0 0,1 0 0 0 0,-16 29 0 0 0,-45 98 92 0 0,57-107-322 0 0,-32 66-56 0 0,-100 201 307 0 0,53-95-530 0 0,-21 41-104 0 0,105-230-230 0 0,0 0-1 0 0,-25 29 0 0 0,29-39-139 0 0,-1-1 0 0 0,0 1 0 0 0,0-1 0 0 0,0-1 0 0 0,-1 0 0 0 0,-17 10 0 0 0,13-12-3530 0 0,0-3-1142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2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12751 0 0,'0'0'1440'0'0,"2"2"-1013"0"0,3 1-243 0 0,-1 1 0 0 0,1-1 0 0 0,0-1-1 0 0,0 1 1 0 0,0-1 0 0 0,0 0 0 0 0,1 0 0 0 0,-1 0 0 0 0,1 0 0 0 0,-1-1 0 0 0,1 0-1 0 0,-1-1 1 0 0,1 1 0 0 0,8-1 0 0 0,9-1 436 0 0,1-1-1 0 0,28-6 1 0 0,-22 3-158 0 0,316-57 3111 0 0,-282 51-3346 0 0,77-10 248 0 0,-114 19-1036 0 0,0 0 0 0 0,-1 2 0 0 0,33 4 1 0 0,-56-4-739 0 0,5 9-2860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2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5063 0 0,'0'0'232'0'0,"-3"1"-13"0"0,-5 1 844 0 0,0 1 1 0 0,-1 1-1 0 0,1-1 0 0 0,0 1 0 0 0,1 0 1 0 0,-14 10-1 0 0,8-3 288 0 0,1 0-1 0 0,-11 14 0 0 0,-5 3-1352 0 0,6-6 190 0 0,1 0 0 0 0,-26 35 1 0 0,41-47-178 0 0,0-1 0 0 0,0 1 1 0 0,0 0-1 0 0,1 1 1 0 0,1-1-1 0 0,0 1 0 0 0,0 0 1 0 0,1 0-1 0 0,-2 17 1 0 0,5-26-7 0 0,0-1 1 0 0,0 0 0 0 0,0 0 0 0 0,0 1 0 0 0,1-1-1 0 0,-1 0 1 0 0,0 0 0 0 0,1 1 0 0 0,-1-1 0 0 0,1 0 0 0 0,-1 0-1 0 0,1 0 1 0 0,0 0 0 0 0,-1 0 0 0 0,1 0 0 0 0,0 0-1 0 0,0 0 1 0 0,0 0 0 0 0,0 0 0 0 0,1 1 0 0 0,0 0 23 0 0,1 0 0 0 0,-1-1 0 0 0,1 1 0 0 0,0 0 0 0 0,0-1 0 0 0,3 2 0 0 0,-1-2 25 0 0,1 0 0 0 0,-1 0 0 0 0,1 0 0 0 0,-1 0 0 0 0,1-1 1 0 0,0 0-1 0 0,-1 0 0 0 0,7-1 0 0 0,47-11 289 0 0,-40 8-256 0 0,26-6 142 0 0,67-25 1 0 0,-92 27-197 0 0,-1 0 1 0 0,0-2 0 0 0,0 0 0 0 0,-1-1 0 0 0,28-23 0 0 0,-41 31-22 0 0,-1-1 1 0 0,0-1 0 0 0,0 1 0 0 0,-1 0 0 0 0,4-6 0 0 0,0-4 40 0 0,-7 12-50 0 0,0 1 1 0 0,0-1-1 0 0,1 0 0 0 0,-1 0 0 0 0,0 1 0 0 0,-1-1 0 0 0,1 0 1 0 0,0 0-1 0 0,0 1 0 0 0,-1-1 0 0 0,1 0 0 0 0,-1 1 0 0 0,0-1 1 0 0,1 0-1 0 0,-1 1 0 0 0,0-1 0 0 0,0 1 0 0 0,0-1 0 0 0,0 1 1 0 0,0-1-1 0 0,0 1 0 0 0,0 0 0 0 0,-1 0 0 0 0,1 0 0 0 0,0-1 1 0 0,-1 1-1 0 0,-1 0 0 0 0,-5-4-30 0 0,0 0 0 0 0,0 1 0 0 0,-16-6 0 0 0,18 8-19 0 0,-11-4-53 0 0,1 1 1 0 0,-2 0-1 0 0,1 2 1 0 0,0 0-1 0 0,-1 1 1 0 0,0 0-1 0 0,1 2 1 0 0,-28 2-1 0 0,34 0-2 0 0,9-1-24 0 0,4-1-1018 0 0,34-3-3965 0 0,-12-1-183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24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90 7831 0 0,'2'-2'603'0'0,"9"-14"-445"0"0,4-6 1426 0 0,-4 7 10310 0 0,-25 15-11377 0 0,9 0-490 0 0,0 1 0 0 0,1 0 0 0 0,-1 1 0 0 0,0-1 0 0 0,1 1 0 0 0,-1 0 0 0 0,1 0 0 0 0,-1 0 0 0 0,1 1 0 0 0,-8 5 0 0 0,-2 4-15 0 0,-19 19 0 0 0,30-28-14 0 0,-12 12-46 0 0,1 0 0 0 0,1 1 0 0 0,-17 26 0 0 0,25-35 31 0 0,1 1-1 0 0,0 0 1 0 0,0 0-1 0 0,1 0 1 0 0,0 1-1 0 0,1-1 1 0 0,0 1-1 0 0,0-1 1 0 0,1 1-1 0 0,-1 15 1 0 0,2-13-27 0 0,1 0 0 0 0,0 0 0 0 0,0 0 0 0 0,1 0 0 0 0,0 0 0 0 0,1-1 0 0 0,1 1 0 0 0,6 15 1 0 0,-8-23-5 0 0,0 1 0 0 0,0-1 1 0 0,0 1-1 0 0,0-1 0 0 0,1 0 1 0 0,0 1-1 0 0,-1-1 0 0 0,1-1 1 0 0,0 1-1 0 0,0 0 0 0 0,0-1 1 0 0,1 1-1 0 0,-1-1 0 0 0,1 0 1 0 0,-1 0-1 0 0,1 0 0 0 0,0-1 1 0 0,0 1-1 0 0,0-1 0 0 0,-1 0 1 0 0,1 0-1 0 0,0-1 0 0 0,0 1 1 0 0,1-1-1 0 0,5 0 0 0 0,3-1 1 0 0,0-1 1 0 0,0 0-1 0 0,0-1 0 0 0,0-1 0 0 0,-1 0 0 0 0,0-1 1 0 0,15-7-1 0 0,6-6 123 0 0,38-26 1 0 0,-60 36-29 0 0,0-1 0 0 0,0 0 0 0 0,-1 0 0 0 0,0-1 0 0 0,0 0 0 0 0,-1-1 0 0 0,-1 0 0 0 0,0 0 1 0 0,0-1-1 0 0,8-18 0 0 0,-12 22 8 0 0,-1 0 0 0 0,-1 0 0 0 0,1 0 1 0 0,-1 0-1 0 0,0 0 0 0 0,-1 0 0 0 0,0 0 1 0 0,0-1-1 0 0,-1 1 0 0 0,0 0 0 0 0,0-1 1 0 0,-1 1-1 0 0,0 0 0 0 0,-1 0 0 0 0,0 0 0 0 0,0 0 1 0 0,-1 0-1 0 0,-6-14 0 0 0,7 17-20 0 0,-1 0 0 0 0,0-1 0 0 0,-1 1-1 0 0,1 0 1 0 0,-1 0 0 0 0,0 1 0 0 0,0-1 0 0 0,-1 1 0 0 0,-9-7-1 0 0,10 8-75 0 0,-1 1-1 0 0,1-1 0 0 0,-1 1 1 0 0,1 0-1 0 0,-1 1 0 0 0,0-1 1 0 0,0 1-1 0 0,0 0 0 0 0,0 0 1 0 0,0 1-1 0 0,0-1 0 0 0,-9 1 0 0 0,-7 3-763 0 0,1 0 0 0 0,-1 2 0 0 0,1 0 0 0 0,0 1 0 0 0,-25 11 0 0 0,29-11-1039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25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29 3223 0 0,'11'-7'240'0'0,"23"-12"14084"0"0,-37 18-14250 0 0,0 1 1 0 0,0-1-1 0 0,0 1 0 0 0,0 0 0 0 0,0 0 0 0 0,1 0 0 0 0,-1 0 0 0 0,0 0 1 0 0,0 1-1 0 0,-4 0 0 0 0,4 0-14 0 0,-24 5 7 0 0,0 1 0 0 0,1 1 0 0 0,-33 16 0 0 0,-76 42 141 0 0,88-42-188 0 0,-11 9-21 0 0,-86 65 0 0 0,100-66-7 0 0,35-26-47 0 0,7-5-14 0 0,5 0-125 0 0,9-1 173 0 0,1 0 0 0 0,0-1 0 0 0,-1 0 0 0 0,1-1-1 0 0,14-4 1 0 0,-13 2 0 0 0,0 1-1 0 0,0 1 1 0 0,0 1-1 0 0,19 0 1 0 0,-23 2-5 0 0,0 0 1 0 0,0 1 0 0 0,0 0 0 0 0,0 1 0 0 0,0 0 0 0 0,-1 1 0 0 0,1 0-1 0 0,-1 0 1 0 0,0 1 0 0 0,8 6 0 0 0,-6-3-29 0 0,0 0 0 0 0,-1 1-1 0 0,0 0 1 0 0,0 1 0 0 0,-1 0 0 0 0,15 22 0 0 0,-15-21 40 0 0,6 9 100 0 0,-14-18 972 0 0,-9 9-626 0 0,6-8-400 0 0,0-1-1 0 0,0 0 1 0 0,-1 1-1 0 0,1-1 0 0 0,-1 0 1 0 0,0-1-1 0 0,1 1 1 0 0,-1 0-1 0 0,0-1 1 0 0,0 0-1 0 0,-5 2 1 0 0,-39 8 445 0 0,19-5-348 0 0,-35 13-207 0 0,-96 44 0 0 0,144-56 72 0 0,-138 51-80 0 0,139-52 86 0 0,4-3-10 0 0,9-3 6 0 0,1 0 0 0 0,0 0 0 0 0,0 0 0 0 0,-1 0 0 0 0,1 1 0 0 0,0-1 0 0 0,-1 0 0 0 0,1 0 0 0 0,0 0 0 0 0,-1 0 0 0 0,1 0 0 0 0,0 0 0 0 0,0-1 0 0 0,-1 1 0 0 0,1 0 0 0 0,0 0 1 0 0,-1 0-1 0 0,1 0 0 0 0,0 0 0 0 0,-1 0 0 0 0,1 0 0 0 0,0-1 0 0 0,0 1 0 0 0,-1 0 0 0 0,1 0 0 0 0,0 0 0 0 0,0-1 0 0 0,0 1 0 0 0,-1 0 0 0 0,1 0 0 0 0,0-1 0 0 0,0 1 0 0 0,0 0 1 0 0,0 0-1 0 0,-1-1 0 0 0,1 1 0 0 0,0-1 0 0 0,-1-9-1987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26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2 7367 0 0,'0'0'334'0'0,"-2"-1"-1"0"0,-1 1-268 0 0,0-1 1 0 0,0 1-1 0 0,0 0 0 0 0,0 0 0 0 0,0 0 1 0 0,0 1-1 0 0,0-1 0 0 0,0 1 0 0 0,0-1 1 0 0,0 1-1 0 0,0 0 0 0 0,0 0 0 0 0,0 0 1 0 0,1 1-1 0 0,-1-1 0 0 0,0 1 0 0 0,1-1 1 0 0,-1 1-1 0 0,-2 3 0 0 0,-8 5 1475 0 0,1 1-1 0 0,-14 18 0 0 0,14-16-397 0 0,-8 11-465 0 0,0 1 0 0 0,2 1 0 0 0,-25 44 0 0 0,-34 91 816 0 0,22-42-1066 0 0,7-23-326 0 0,-108 203 99 0 0,124-244-294 0 0,-4-1 0 0 0,-1-2-1 0 0,-54 57 1 0 0,85-103-26 0 0,0 0-1 0 0,-1 0 1 0 0,1-1-1 0 0,-1 0 1 0 0,-11 6 0 0 0,16-10-26 0 0,-6-12-195 0 0,7 8 335 0 0,0 1 0 0 0,0-1 0 0 0,1 0-1 0 0,-1 0 1 0 0,1 0 0 0 0,0 1 0 0 0,-1-1 0 0 0,1 0 0 0 0,0 0 0 0 0,1 0-1 0 0,-1 0 1 0 0,0 0 0 0 0,1 1 0 0 0,0-1 0 0 0,0 0 0 0 0,-1 0 0 0 0,4-4 0 0 0,2-5 7 0 0,0 0 0 0 0,10-15 0 0 0,-16 27-1 0 0,23-31 1 0 0,1 0 0 0 0,1 2 0 0 0,2 1 0 0 0,35-29 1 0 0,-53 49-9 0 0,0 1 0 0 0,1 0 0 0 0,0 1 1 0 0,0 0-1 0 0,0 0 0 0 0,1 1 1 0 0,16-5-1 0 0,-19 7 36 0 0,0 1-1 0 0,-1 1 1 0 0,1-1-1 0 0,1 1 1 0 0,-1 1-1 0 0,0 0 1 0 0,0 0 0 0 0,0 0-1 0 0,0 1 1 0 0,0 0-1 0 0,12 3 1 0 0,-9-1 5 0 0,-1 1 0 0 0,1-1 0 0 0,-1 2 0 0 0,0-1 0 0 0,0 1 0 0 0,15 12 0 0 0,-21-15-4 0 0,-1 1 1 0 0,0 0 0 0 0,0 1-1 0 0,0-1 1 0 0,0 0-1 0 0,0 1 1 0 0,-1 0-1 0 0,1-1 1 0 0,-1 1 0 0 0,0 0-1 0 0,-1 0 1 0 0,1 0-1 0 0,-1 1 1 0 0,1-1-1 0 0,-1 0 1 0 0,0 1-1 0 0,-1-1 1 0 0,1 0 0 0 0,-1 8-1 0 0,0-5 28 0 0,-1 1 0 0 0,0-1 0 0 0,-1-1 1 0 0,1 1-1 0 0,-1 0 0 0 0,-1 0 0 0 0,1-1 0 0 0,-1 1 0 0 0,0-1 0 0 0,-1 0 0 0 0,-6 10 0 0 0,-6 6 71 0 0,-33 33-1 0 0,23-27-140 0 0,17-18-682 0 0,0 1 0 0 0,-13 21 0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2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11 9215 0 0,'0'0'10014'0'0,"-2"1"-9652"0"0,-21 17-210 0 0,1 0 0 0 0,1 2 0 0 0,1 0 0 0 0,0 1 0 0 0,2 1 0 0 0,0 1 0 0 0,2 0 0 0 0,1 2 0 0 0,-15 30 0 0 0,25-44-188 0 0,1-1 0 0 0,0 1 0 0 0,1 0 0 0 0,0 1-1 0 0,1-1 1 0 0,0 0 0 0 0,1 1 0 0 0,-1 12 0 0 0,3-22 11 0 0,-1 0 1 0 0,0 0-1 0 0,1 0 1 0 0,-1 0-1 0 0,1 0 0 0 0,0 0 1 0 0,-1 0-1 0 0,1 0 1 0 0,0 0-1 0 0,0 0 0 0 0,2 1 1 0 0,-1 0-29 0 0,-1-1 32 0 0,0-1 1 0 0,1 0-1 0 0,-1 0 1 0 0,1 0-1 0 0,-1 0 1 0 0,1 0-1 0 0,-1 0 1 0 0,1 0-1 0 0,0 0 1 0 0,-1-1-1 0 0,1 1 1 0 0,0-1-1 0 0,0 1 1 0 0,1-1-1 0 0,1 1-30 0 0,3 1 38 0 0,-1-1-1 0 0,0-1 1 0 0,0 1-1 0 0,0-1 1 0 0,0 0-1 0 0,0 0 1 0 0,0-1-1 0 0,1 0 1 0 0,9-3-1 0 0,8-3 44 0 0,24-10 1 0 0,-34 12-10 0 0,10-5 7 0 0,1-1 0 0 0,28-17 0 0 0,-43 22-23 0 0,0-1 0 0 0,0 0 0 0 0,-1-1 1 0 0,0 0-1 0 0,0-1 0 0 0,-1 0 0 0 0,10-13 0 0 0,-14 17-26 0 0,-1-1 0 0 0,0 0 1 0 0,-1 0-1 0 0,1 0 0 0 0,-1-1 0 0 0,0 1 0 0 0,-1 0 0 0 0,1-1 0 0 0,-1 1 1 0 0,-1-1-1 0 0,1 1 0 0 0,-1-1 0 0 0,0 0 0 0 0,0 1 0 0 0,-1-1 0 0 0,0 1 1 0 0,-2-8-1 0 0,1 5 17 0 0,-1 1 0 0 0,0 0 0 0 0,0-1 1 0 0,0 1-1 0 0,-1 0 0 0 0,-1 1 1 0 0,1-1-1 0 0,-1 1 0 0 0,0 0 0 0 0,-1 0 1 0 0,0 1-1 0 0,-9-10 0 0 0,11 13-1 0 0,-1 0 0 0 0,1 0 1 0 0,0 1-1 0 0,-1-1 0 0 0,1 1 0 0 0,-1 0 0 0 0,0 0 0 0 0,0 1 0 0 0,0 0 0 0 0,0-1 0 0 0,-6 1 1 0 0,2 0 10 0 0,0 1 1 0 0,0 0-1 0 0,0 0 1 0 0,0 1-1 0 0,-16 4 1 0 0,4 1-262 0 0,0 1-1 0 0,1 1 1 0 0,0 1 0 0 0,-25 15-1 0 0,43-23-156 0 0,20 8-11088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2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0 470 8839 0 0,'2'3'400'0'0,"12"27"145"0"0,-6-11-186 0 0,22 34 11816 0 0,-33-54-11755 0 0,3 1-400 0 0,-1 0 0 0 0,1 0 0 0 0,0 0-1 0 0,-1 0 1 0 0,1 0 0 0 0,0 0 0 0 0,-1 0 0 0 0,1 0-1 0 0,0 0 1 0 0,-1 0 0 0 0,1 0 0 0 0,0 0 0 0 0,-1 0-1 0 0,1 0 1 0 0,0-1 0 0 0,-1 1 0 0 0,1 0 0 0 0,0 0-1 0 0,0 0 1 0 0,-1-1 0 0 0,1 1 0 0 0,-2-3 67 0 0,1-1 0 0 0,0 1 0 0 0,0 0 0 0 0,0 0 0 0 0,1-1 1 0 0,-1 1-1 0 0,1 0 0 0 0,0-1 0 0 0,-1 1 0 0 0,2-1 0 0 0,-1 1 0 0 0,0 0 1 0 0,1-1-1 0 0,-1 1 0 0 0,1 0 0 0 0,2-5 0 0 0,2-9 161 0 0,16-29-1 0 0,-16 34-143 0 0,-4 11-96 0 0,19-45 287 0 0,2 2 1 0 0,50-73-1 0 0,-46 82-246 0 0,2 2 0 0 0,1 1-1 0 0,40-35 1 0 0,-52 52-54 0 0,-9 8-16 0 0,0 0-1 0 0,0 0 1 0 0,0 1 0 0 0,1 0-1 0 0,11-5 1 0 0,-17 10-125 0 0,1 1-1 0 0,-1-1 1 0 0,0 1 0 0 0,0 0 0 0 0,1 0-1 0 0,-1 1 1 0 0,0-1 0 0 0,0 1 0 0 0,1-1 0 0 0,-1 1-1 0 0,0 0 1 0 0,0 0 0 0 0,0 0 0 0 0,4 3 0 0 0,-2-2-263 0 0,31 11-3666 0 0,-17-7-3195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42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2 10135 0 0,'8'0'491'0'0,"46"-1"-140"0"0,3 0 2751 0 0,-56 13-1482 0 0,-2-10-1539 0 0,1 0 0 0 0,-1 0-1 0 0,1 0 1 0 0,-1-1 0 0 0,0 1 0 0 0,0-1-1 0 0,0 1 1 0 0,0 0 0 0 0,0-1-1 0 0,0 1 1 0 0,0-1 0 0 0,0 0-1 0 0,0 1 1 0 0,-1-1 0 0 0,-2 2 0 0 0,-27 17 522 0 0,23-15-414 0 0,-251 140 1540 0 0,25-16-1818 0 0,153-86 89 0 0,-2 2 0 0 0,72-39 0 0 0,1 1 0 0 0,-12 11 0 0 0,17-10 0 0 0,6-7 0 0 0,-1 0 0 0 0,0 0 0 0 0,0 0 0 0 0,0 1 0 0 0,1-1 0 0 0,-1 0 0 0 0,1 0 0 0 0,-1 0 0 0 0,1 0 0 0 0,-1 0 0 0 0,1 0 0 0 0,-1 0 0 0 0,1 0 0 0 0,0 0 0 0 0,0 0 0 0 0,-1 0 0 0 0,1-1 0 0 0,0 1 0 0 0,0 0 0 0 0,1 0 0 0 0,22 13 0 0 0,-5-7 7 0 0,1-1-1 0 0,0-1 1 0 0,0-1-1 0 0,34 4 1 0 0,84-5-441 0 0,-114-4-57 0 0,45-9-1 0 0,-23 0-20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2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82 13759 0 0,'3'-10'275'0'0,"12"-26"921"0"0,-2 13-1059 0 0,-12 21 442 0 0,1 1 189 0 0,7-8 3629 0 0,0 20-3666 0 0,-7-6-700 0 0,0-1 1 0 0,0 0 0 0 0,-1 1-1 0 0,1 0 1 0 0,-1-1 0 0 0,0 1-1 0 0,-1 0 1 0 0,1-1 0 0 0,-1 1-1 0 0,0 0 1 0 0,0 0 0 0 0,-1 0-1 0 0,1-1 1 0 0,-3 9 0 0 0,-2 7 47 0 0,-1 0 0 0 0,-9 19 1 0 0,12-31-44 0 0,-37 85 210 0 0,-56 98 0 0 0,-67 81-146 0 0,100-169-89 0 0,12-28-25 0 0,31-47-316 0 0,-32 59 0 0 0,50-82 181 0 0,0 0-1 0 0,0-1 0 0 0,0 1 0 0 0,1 0 0 0 0,0 0 1 0 0,0 1-1 0 0,0 7 0 0 0,1-13 54 0 0,0 1 0 0 0,0 0 0 0 0,1-1 1 0 0,-1 1-1 0 0,0-1 0 0 0,0 1 0 0 0,0-1 0 0 0,1 1 1 0 0,-1-1-1 0 0,0 1 0 0 0,1 0 0 0 0,-1-1 0 0 0,0 0 1 0 0,1 1-1 0 0,-1-1 0 0 0,1 1 0 0 0,-1-1 0 0 0,1 1 1 0 0,-1-1-1 0 0,1 0 0 0 0,0 1 0 0 0,1 0-244 0 0,9 7-1063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2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64 256 10591 0 0,'-63'-30'10150'0'0,"75"25"-9817"0"0,0 1 1 0 0,0 1 0 0 0,1 0-1 0 0,-1 0 1 0 0,1 1 0 0 0,0 1 0 0 0,21 1-1 0 0,17-4 56 0 0,-43 3-332 0 0,364-34 1766 0 0,-263 28-1684 0 0,-1-5-1 0 0,143-34 1 0 0,-42-13-2643 0 0,-82 22-5320 0 0,-112 34 5664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28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7831 0 0,'0'0'8140'0'0,"3"1"-7326"0"0,17 8-90 0 0,24 6 1 0 0,-9-3-296 0 0,-8-4 101 0 0,40 8 0 0 0,-13-4 34 0 0,-20-4-253 0 0,-9-3-12 0 0,0 2-1 0 0,37 14 1 0 0,-56-18-260 0 0,0-1 0 0 0,-1 1 0 0 0,1 1-1 0 0,0-1 1 0 0,-1 1 0 0 0,0 0 0 0 0,0 0 0 0 0,0 0 0 0 0,0 1 0 0 0,-1 0 0 0 0,0 0 0 0 0,0 0 0 0 0,0 0 0 0 0,0 1 0 0 0,2 6-1 0 0,-4-7-55 0 0,0 1 0 0 0,0 0-1 0 0,-1 0 1 0 0,0 0 0 0 0,0-1-1 0 0,-1 1 1 0 0,1 0 0 0 0,-1 0-1 0 0,-1 0 1 0 0,1 0 0 0 0,-1 0-1 0 0,0 0 1 0 0,0 0-1 0 0,0 0 1 0 0,-1-1 0 0 0,0 1-1 0 0,0-1 1 0 0,-1 1 0 0 0,0-1-1 0 0,-4 8 1 0 0,-2 0-53 0 0,0 0 1 0 0,-1-1-1 0 0,-1 0 0 0 0,0 0 1 0 0,0-1-1 0 0,-19 14 1 0 0,9-11 10 0 0,-1-2 1 0 0,0 0 0 0 0,0-2 0 0 0,-1 0 0 0 0,-25 7 0 0 0,34-12 20 0 0,-24 7-362 0 0,-1-2 1 0 0,-75 10-1 0 0,109-19 228 0 0,2-1 3 0 0,1 1-1 0 0,-1-1 1 0 0,1 0 0 0 0,-1 0 0 0 0,1 0-1 0 0,-1 0 1 0 0,1 0 0 0 0,-1 0-1 0 0,1-1 1 0 0,-4 0 0 0 0,-5-4-757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2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85 919 0 0,'0'-3'67'0'0,"4"-10"-26"0"0,4-21 5725 0 0,-9 27-676 0 0,2-4-3279 0 0,-1 4 906 0 0,2 2-1682 0 0,0 0 2149 0 0,-3 30-3022 0 0,-1 0 1 0 0,-2 0-1 0 0,0-1 0 0 0,-8 26 1 0 0,-37 98 284 0 0,37-115-281 0 0,-36 90-209 0 0,-6-3 0 0 0,-105 174 0 0 0,106-202-835 0 0,-30 48 96 0 0,20-53-3354 0 0,49-72-1843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2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 2303 0 0,'-6'-1'104'0'0,"0"0"-1"0"0,0 0 0 0 0,0 1 1 0 0,0-1-1 0 0,0 2 0 0 0,0-1 1 0 0,-1 1-1 0 0,1-1 0 0 0,-7 4 1 0 0,9-3 573 0 0,0 0 1 0 0,0 1 0 0 0,0 0-1 0 0,0 0 1 0 0,-5 4 0 0 0,5-3 512 0 0,1-1-1 0 0,0 1 1 0 0,0 0 0 0 0,0 0 0 0 0,0 1-1 0 0,-2 3 1 0 0,5-6-1053 0 0,-1 0 0 0 0,1 0 0 0 0,-1-1 0 0 0,1 1 0 0 0,0 0 0 0 0,-1 0 0 0 0,1 1 0 0 0,0-1 0 0 0,0 0 0 0 0,0 0 0 0 0,0 0 0 0 0,0 0 0 0 0,0 0 0 0 0,0 0-1 0 0,0 0 1 0 0,0 0 0 0 0,0 0 0 0 0,0 0 0 0 0,1 0 0 0 0,-1 0 0 0 0,0 0 0 0 0,2 1 0 0 0,-2 0-5 0 0,4 2 466 0 0,7 1-268 0 0,1 0 0 0 0,-1-1 0 0 0,1 0 0 0 0,0 0 0 0 0,0-2 0 0 0,20 3 0 0 0,80 0 714 0 0,-55-3-609 0 0,403 6 695 0 0,-280-20-401 0 0,-152 7-1622 0 0,30-8 1 0 0,-39 8-2258 0 0,0-2-1 0 0,25-12 1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2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2303 0 0,'-2'1'7828'0'0,"-8"3"-6607"0"0,0 0 0 0 0,0 1 1 0 0,1 1-1 0 0,-13 8 0 0 0,7-2-807 0 0,1 1 0 0 0,0 0 1 0 0,-19 25-1 0 0,8-7 231 0 0,-29 45 0 0 0,47-64-519 0 0,1-1 0 0 0,0 2-1 0 0,0-1 1 0 0,1 1 0 0 0,1 0-1 0 0,0 0 1 0 0,-3 21 0 0 0,7-32-29 0 0,1 1-1 0 0,1-1-52 0 0,-1 1 1 0 0,1-1-1 0 0,0 0 0 0 0,0 1 0 0 0,0-1 0 0 0,0 0 0 0 0,0 0 0 0 0,1 0 1 0 0,-1-1-1 0 0,1 1 0 0 0,-1 0 0 0 0,1-1 0 0 0,0 0 0 0 0,-1 1 1 0 0,1-1-1 0 0,0 0 0 0 0,0-1 0 0 0,0 1 0 0 0,0 0 0 0 0,0-1 1 0 0,4 1-1 0 0,7-1 144 0 0,0 0 0 0 0,0-1 1 0 0,20-4-1 0 0,-17 2-129 0 0,7-1 41 0 0,1-1-1 0 0,31-10 1 0 0,-45 11-120 0 0,0-1 0 0 0,0 0-1 0 0,0 0 1 0 0,0-1 0 0 0,-1-1 0 0 0,18-13-1 0 0,-25 18-29 0 0,0-1-1 0 0,-1 0 1 0 0,1 0-1 0 0,0 0 1 0 0,-1 0-1 0 0,0 0 1 0 0,0 0-1 0 0,0-1 1 0 0,0 1-1 0 0,0-1 1 0 0,-1 0-1 0 0,0 1 1 0 0,1-1-1 0 0,-1 0 1 0 0,-1 0-1 0 0,1 0 1 0 0,0-5-1 0 0,-1 3-12 0 0,-1 1-1 0 0,1-1 1 0 0,-1 1-1 0 0,0-1 1 0 0,-1 1-1 0 0,1-1 1 0 0,-1 1-1 0 0,0 0 1 0 0,-1 0 0 0 0,1 0-1 0 0,-5-6 1 0 0,1 2-174 0 0,-2-1 1 0 0,1 1 0 0 0,-1 0 0 0 0,0 0 0 0 0,-1 1-1 0 0,0 0 1 0 0,-1 1 0 0 0,1 0 0 0 0,-1 0-1 0 0,-19-9 1 0 0,21 11-170 0 0,5 3-937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3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227 149 15751 0 0,'6'-8'246'0'0,"-3"2"-53"0"0,1 0-1 0 0,0 0 0 0 0,1 1 0 0 0,0 0 1 0 0,-1 0-1 0 0,1 0 0 0 0,9-5 2390 0 0,-26 19-2345 0 0,-57 40-101 0 0,27-21-126 0 0,1 2-1 0 0,-43 42 1 0 0,81-70-10 0 0,0 1 0 0 0,1 0 0 0 0,-1 1 0 0 0,1-1 0 0 0,0 0 0 0 0,0 1 0 0 0,0-1 0 0 0,0 1 0 0 0,1 0 0 0 0,-1-1 0 0 0,1 1 0 0 0,0 0 0 0 0,0 0 0 0 0,0 0 0 0 0,1 0 0 0 0,-1 0 0 0 0,1 0 0 0 0,0 0 0 0 0,0 0 0 0 0,1 0 0 0 0,-1 0 0 0 0,1 0 0 0 0,1 5 0 0 0,0-3 0 0 0,0-1 0 0 0,0 0 0 0 0,0 0 0 0 0,1 0 0 0 0,0 0 0 0 0,0-1 0 0 0,0 1 0 0 0,1-1 0 0 0,0 0 0 0 0,-1 0 0 0 0,1 0 0 0 0,1 0 0 0 0,-1-1 0 0 0,0 0 0 0 0,1 0 0 0 0,8 5 0 0 0,70 30 0 0 0,-70-33 0 0 0,1 0 0 0 0,0-1 0 0 0,0-1 0 0 0,19 3 0 0 0,-28-5 9 0 0,0-1-1 0 0,0 0 1 0 0,0 0-1 0 0,0-1 0 0 0,0 1 1 0 0,0-1-1 0 0,0 0 1 0 0,0-1-1 0 0,-1 1 1 0 0,1-1-1 0 0,0 0 1 0 0,-1 0-1 0 0,9-5 0 0 0,-7 3 56 0 0,0-1-1 0 0,-1 1 0 0 0,0-1 0 0 0,0-1 0 0 0,0 1 0 0 0,0 0 0 0 0,-1-1 0 0 0,0 0 0 0 0,3-7 1 0 0,0 1 82 0 0,-2-1 1 0 0,0 0 0 0 0,0 0-1 0 0,-1 0 1 0 0,-1-1 0 0 0,0 0-1 0 0,-1 1 1 0 0,-1-1 0 0 0,1-24-1 0 0,-3 24-68 0 0,0-1 1 0 0,-1 0-1 0 0,-1 1 0 0 0,0-1 1 0 0,-1 1-1 0 0,-1 0 0 0 0,0 0 0 0 0,-1 0 1 0 0,0 0-1 0 0,-16-24 0 0 0,16 31-205 0 0,1-1 0 0 0,-1 1 0 0 0,-1 0-1 0 0,1 0 1 0 0,-1 1 0 0 0,-1 0 0 0 0,1 0-1 0 0,-1 1 1 0 0,0 0 0 0 0,0 0 0 0 0,0 1 0 0 0,-1 0-1 0 0,0 0 1 0 0,0 1 0 0 0,0 0 0 0 0,0 1 0 0 0,0 0-1 0 0,-13-2 1 0 0,-8 3-1826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3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0 3679 0 0,'0'0'5183'0'0,"-1"3"-2508"0"0,0 9-1445 0 0,-1 0 1 0 0,-4 13 0 0 0,-21 51-456 0 0,11-31-310 0 0,-28 86 261 0 0,-59 155-302 0 0,69-211-443 0 0,-2-1 0 0 0,-55 83 0 0 0,59-102-69 0 0,4-7-2961 0 0,27-46 1735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3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6447 0 0,'-2'1'4218'0'0,"-40"27"344"0"0,23-13-4269 0 0,1 1 0 0 0,0 0 0 0 0,-18 23 0 0 0,23-20-73 0 0,0 0-1 0 0,1 1 0 0 0,-12 28 1 0 0,-6 10-92 0 0,23-46-96 0 0,-4 6 23 0 0,-11 27 0 0 0,21-43-10 0 0,1 0-1 0 0,-1 1 1 0 0,0-1 0 0 0,1 0-1 0 0,-1 1 1 0 0,1-1 0 0 0,0 1-1 0 0,-1-1 1 0 0,1 1 0 0 0,1-1-1 0 0,-1 0 1 0 0,0 1-1 0 0,0-1 1 0 0,1 1 0 0 0,0-1-1 0 0,-1 0 1 0 0,1 1 0 0 0,0-1-1 0 0,0 0 1 0 0,0 0-1 0 0,0 0 1 0 0,1 0 0 0 0,-1 0-1 0 0,0 0 1 0 0,1 0 0 0 0,0 0-1 0 0,-1 0 1 0 0,1-1-1 0 0,0 1 1 0 0,0 0 0 0 0,0-1-1 0 0,0 0 1 0 0,3 2 0 0 0,0 0 0 0 0,-1-1 0 0 0,1 0 0 0 0,-1-1 0 0 0,1 1 0 0 0,0-1 1 0 0,-1 0-1 0 0,1 0 0 0 0,0-1 0 0 0,0 1 0 0 0,0-1 0 0 0,-1 0 1 0 0,1 0-1 0 0,0-1 0 0 0,0 1 0 0 0,6-3 0 0 0,-3 1-22 0 0,-1-2-1 0 0,0 1 1 0 0,0-1-1 0 0,0 0 1 0 0,0-1-1 0 0,0 0 1 0 0,-1 0-1 0 0,0 0 1 0 0,0-1-1 0 0,-1 1 1 0 0,1-2-1 0 0,-1 1 1 0 0,-1 0-1 0 0,1-1 1 0 0,3-7-1 0 0,0-2 13 0 0,0 0 0 0 0,-1-1-1 0 0,-1 1 1 0 0,0-1 0 0 0,5-32-1 0 0,-8 27-109 0 0,-1 0 0 0 0,-1-1-1 0 0,-1 1 1 0 0,-1 0 0 0 0,-5-26-1 0 0,6 46-308 0 0,-2-9-4104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33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88 188 5983 0 0,'1'3'464'0'0,"1"5"-54"0"0,0 1 0 0 0,0-1-1 0 0,-1 1 1 0 0,0-1 0 0 0,-1 1 0 0 0,0 0-1 0 0,0-1 1 0 0,-2 14 0 0 0,1-18-196 0 0,0 0 0 0 0,0 1 0 0 0,0-1 0 0 0,0 0 0 0 0,-1 1 0 0 0,0-1 0 0 0,0 0 0 0 0,0 0 0 0 0,-1 0 0 0 0,1-1 0 0 0,-1 1 0 0 0,0-1 0 0 0,0 1 0 0 0,0-1 0 0 0,0 0 0 0 0,-1 0 0 0 0,1 0 0 0 0,-7 3 0 0 0,-12 2 240 0 0,19-8 876 0 0,3 0-1274 0 0,0-1 1 0 0,0 1-1 0 0,0 0 0 0 0,-1 0 1 0 0,1-1-1 0 0,0 1 1 0 0,-1 0-1 0 0,1 0 1 0 0,0-1-1 0 0,-1 1 1 0 0,1 0-1 0 0,0 0 1 0 0,-1 0-1 0 0,1-1 1 0 0,0 1-1 0 0,-1 0 1 0 0,1 0-1 0 0,0 0 1 0 0,-1 0-1 0 0,0 0 1 0 0,0 0-1 0 0,1 0 1 0 0,-1 0-1 0 0,1 0 1 0 0,-1-1-1 0 0,0 1 1 0 0,1 0-1 0 0,-1 0 1 0 0,0-1-1 0 0,1 1 1 0 0,-1 0 0 0 0,1-1-1 0 0,-1 1 1 0 0,1 0-1 0 0,-1-1 1 0 0,1 1-1 0 0,-1-1 1 0 0,1 1-1 0 0,0-1 1 0 0,-1 1 0 0 0,1-1-1 0 0,-1 1 1 0 0,1-2-1 0 0,0-3 84 0 0,0 0 0 0 0,0 0 0 0 0,0 0 0 0 0,1 0 0 0 0,0 1 0 0 0,0-1 0 0 0,1 0-1 0 0,-1 0 1 0 0,1 0 0 0 0,0 1 0 0 0,0-1 0 0 0,1 1 0 0 0,-1 0 0 0 0,1-1 0 0 0,0 1 0 0 0,7-7 0 0 0,6-7-46 0 0,1 2 0 0 0,23-19 0 0 0,-38 33-61 0 0,44-35 13 0 0,94-56 1 0 0,-123 82-215 0 0,1 2 0 0 0,0 1-1 0 0,1 0 1 0 0,-1 1 0 0 0,2 1 0 0 0,-1 1 0 0 0,23-4 0 0 0,-37 9 62 0 0,4 1 5 0 0,-4 2 12 0 0,9 13 32 0 0,-12-9 79 0 0,-1-2-15 0 0,0 1 26 0 0,1 1 0 0 0,-1-1 0 0 0,0 1 1 0 0,-1 0-1 0 0,1-1 0 0 0,-2 13 0 0 0,-8 41 189 0 0,1-13-111 0 0,5-17-98 0 0,2-1-758 0 0,1-26 346 0 0,0 8-1731 0 0,0-8 228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4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39 13823 0 0,'4'-2'111'0'0,"0"0"-1"0"0,-1 0 0 0 0,0 0 0 0 0,1-1 0 0 0,-1 1 1 0 0,0-1-1 0 0,3-3 0 0 0,8-7 396 0 0,-7 9-323 0 0,-30 4 1190 0 0,-71 27-834 0 0,54-13-470 0 0,7-4-16 0 0,-60 29 0 0 0,75-29 14 0 0,1 0 1 0 0,1 0-1 0 0,-1 2 0 0 0,-26 25 1 0 0,-1 7 467 0 0,1 2 0 0 0,-42 59 0 0 0,82-100-535 0 0,0-1 0 0 0,1 1 0 0 0,-1-1 0 0 0,-3 10 0 0 0,6-13 0 0 0,-1 0 0 0 0,1-1 0 0 0,0 1 0 0 0,0 0 0 0 0,0-1 0 0 0,-1 1 0 0 0,1 0 0 0 0,0-1 0 0 0,0 1 0 0 0,0 0 0 0 0,0 0 0 0 0,0-1 0 0 0,0 1 0 0 0,0 0 0 0 0,0-1 0 0 0,0 1 0 0 0,1 0 0 0 0,-1-1 0 0 0,0 1 0 0 0,0 0 0 0 0,1-1 0 0 0,-1 1 0 0 0,0 0 0 0 0,1-1 0 0 0,-1 1 0 0 0,0-1 0 0 0,1 1 0 0 0,-1 0 0 0 0,1-1 0 0 0,-1 1 0 0 0,1-1 0 0 0,0 0 0 0 0,-1 1 0 0 0,1-1 0 0 0,-1 1 0 0 0,1-1 0 0 0,0 0 0 0 0,-1 0 0 0 0,1 1 0 0 0,0-1 0 0 0,-1 0 0 0 0,1 0 0 0 0,0 0 0 0 0,-1 1 0 0 0,2-1 0 0 0,7 0 169 0 0,0 1 0 0 0,0-2-1 0 0,0 1 1 0 0,1-1 0 0 0,-1 0-1 0 0,0-1 1 0 0,-1 0 0 0 0,1-1 0 0 0,0 0-1 0 0,8-4 1 0 0,6-3-105 0 0,-1-2 0 0 0,31-19 0 0 0,-34 18-64 0 0,34-15 0 0 0,-45 27 0 0 0,-8 6 0 0 0,-6 7 0 0 0,6-12 0 0 0,-18 29 0 0 0,-39 57 0 0 0,55-84-5 0 0,-21 33 22 0 0,21-32-31 0 0,0 0-1 0 0,0 1 1 0 0,1-1-1 0 0,0 0 1 0 0,-1 1-1 0 0,1-1 1 0 0,1 0-1 0 0,-1 1 0 0 0,0 4 1 0 0,1-7-682 0 0,2 0 249 0 0,0-1 1 0 0,0 0-1 0 0,0 1 1 0 0,0-1 0 0 0,0 0-1 0 0,0 0 1 0 0,1 0-1 0 0,-1 0 1 0 0,0-1-1 0 0,0 1 1 0 0,0 0-1 0 0,0-1 1 0 0,3-1 0 0 0,-2 1-523 0 0,24-6-4831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33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 10423 0 0,'0'0'942'0'0,"-3"0"-774"0"0,-6 1 191 0 0,1 0 1 0 0,-1 1 0 0 0,0 0 0 0 0,0 0 0 0 0,1 1 0 0 0,-1 0-1 0 0,-14 8 1 0 0,-209 107 724 0 0,219-112-1080 0 0,-11 4 51 0 0,-28 17 0 0 0,46-23-45 0 0,0-1 0 0 0,0 1 0 0 0,1 0 0 0 0,0 1 0 0 0,0-1 0 0 0,0 1 0 0 0,0 0 0 0 0,1 0 0 0 0,0 1 0 0 0,-4 6 0 0 0,7-10 25 0 0,0 0 0 0 0,0-1 0 0 0,0 1 0 0 0,1 0 1 0 0,-1 0-1 0 0,1 0 0 0 0,-1 0 0 0 0,1 0 0 0 0,0 0 0 0 0,0 0 0 0 0,-1 1 0 0 0,2-1 0 0 0,-1 0 0 0 0,0 0 0 0 0,0 0 0 0 0,1 0 0 0 0,0 3 0 0 0,0-2 33 0 0,1 0-1 0 0,-1 0 0 0 0,1 0 0 0 0,0 0 1 0 0,0 0-1 0 0,0-1 0 0 0,0 1 0 0 0,1 0 1 0 0,4 3-1 0 0,2 1 86 0 0,1 0 0 0 0,0-1 0 0 0,0 0 1 0 0,0-1-1 0 0,15 5 0 0 0,-19-7-120 0 0,1-1 0 0 0,0 0 0 0 0,0-1 0 0 0,0 1 1 0 0,0-1-1 0 0,0-1 0 0 0,0 1 0 0 0,0-1 0 0 0,0 0 0 0 0,0-1 0 0 0,9-2 1 0 0,-6 1 4 0 0,-1-1 0 0 0,1 0 1 0 0,-1 0-1 0 0,0-1 1 0 0,0-1-1 0 0,-1 1 1 0 0,12-9-1 0 0,-3-1 65 0 0,0 0 0 0 0,-2-1 0 0 0,0 0 0 0 0,0-1-1 0 0,-1-1 1 0 0,19-32 0 0 0,-19 30 18 0 0,-8 11-83 0 0,0-1 0 0 0,-1 1 0 0 0,6-12 1 0 0,-10 18-109 0 0,-11 24-377 0 0,2-8 384 0 0,-8 26-55 0 0,-23 51-483 0 0,35-82 516 0 0,0 1-1 0 0,0-1 1 0 0,1 1-1 0 0,1 0 1 0 0,-1 0 0 0 0,2 0-1 0 0,-1 14 1 0 0,1 6 3 0 0,4 35 0 0 0,-1-45 162 0 0,-1 1 0 0 0,0 0 0 0 0,-2 0 0 0 0,-6 39 0 0 0,1-38 336 0 0,-1 0 1 0 0,-17 37-1 0 0,-28 40 1161 0 0,-9 21-93 0 0,52-98-1375 0 0,1 1 0 0 0,1 0 0 0 0,1 1 1 0 0,-3 31-1 0 0,7-40-224 0 0,-1 0 1 0 0,-9 29-1 0 0,11-42-45 0 0,-3 1-312 0 0,3-3 467 0 0,1 0 0 0 0,0 0 0 0 0,0 1 0 0 0,0-1 0 0 0,-1 0 0 0 0,1 0 0 0 0,0 0 0 0 0,0 0 0 0 0,0 1 0 0 0,-1-1 0 0 0,1 0 0 0 0,0 0 0 0 0,0 0 0 0 0,-1 0 1 0 0,1 0-1 0 0,0 0 0 0 0,0 0 0 0 0,-1 0 0 0 0,1 0 0 0 0,0 0 0 0 0,0 0 0 0 0,-1 0 0 0 0,1 0 0 0 0,0 0 0 0 0,-1 0 0 0 0,1 0 0 0 0,0 0 0 0 0,0 0 0 0 0,-1 0 0 0 0,1 0 0 0 0,0 0 0 0 0,-1 0 0 0 0,-4-3 12 0 0,1 0 0 0 0,-1 0 0 0 0,0 0 0 0 0,1 0 0 0 0,0-1 0 0 0,0 0 0 0 0,0 1 0 0 0,0-2 0 0 0,1 1 0 0 0,-1 0 0 0 0,1-1 1 0 0,-5-9-1 0 0,-2-6-47 0 0,-14-40 0 0 0,18 45-120 0 0,1-2-1094 0 0,4-1-3564 0 0,2-3-1798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34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1375 0 0,'0'0'66'0'0,"2"1"-8"0"0,20 13 15264 0 0,2 29-12144 0 0,50 67 1 0 0,-64-97-3006 0 0,-6-8-149 0 0,0 0 1 0 0,-1 0-1 0 0,1 1 0 0 0,-1-1 1 0 0,0 1-1 0 0,0-1 1 0 0,-1 1-1 0 0,0 0 1 0 0,0 0-1 0 0,0 1 1 0 0,-1-1-1 0 0,2 11 0 0 0,-3-12-39 0 0,0 1 0 0 0,0-1 0 0 0,-1 1-1 0 0,1-1 1 0 0,-1 1 0 0 0,-1-1 0 0 0,1 1-1 0 0,-1-1 1 0 0,0 0 0 0 0,0 0 0 0 0,0 0-1 0 0,-1 0 1 0 0,1 0 0 0 0,-1 0 0 0 0,0-1-1 0 0,-1 1 1 0 0,1-1 0 0 0,-1 0 0 0 0,0 0-1 0 0,0 0 1 0 0,0 0 0 0 0,-1-1 0 0 0,1 0-1 0 0,-6 3 1 0 0,-4 1-243 0 0,0-2 0 0 0,-1 1 0 0 0,0-2 0 0 0,-16 3 0 0 0,-63 7-3408 0 0,70-11-3010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3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18 2759 0 0,'-2'-1'548'0'0,"-1"0"198"0"0,0 0-1 0 0,-1 0 0 0 0,1 0 0 0 0,0 0 1 0 0,-1 0-1 0 0,1 1 0 0 0,0-1 0 0 0,-1 1 1 0 0,1 0-1 0 0,-1 0 0 0 0,-6 1 0 0 0,-2 2 1045 0 0,-25 7 0 0 0,20-5-1461 0 0,8-2-110 0 0,0 1-1 0 0,0 0 1 0 0,0 1 0 0 0,1 0-1 0 0,0 0 1 0 0,0 0-1 0 0,0 1 1 0 0,0 0 0 0 0,1 1-1 0 0,-12 14 1 0 0,-3 6 32 0 0,-30 50 0 0 0,42-61-238 0 0,-7 10-13 0 0,-21 49 0 0 0,34-66 0 0 0,0 0 0 0 0,1 0 0 0 0,0 0 0 0 0,1 0 0 0 0,0 1 0 0 0,0-1 0 0 0,1 1 0 0 0,1-1 0 0 0,0 19 0 0 0,0-26 0 0 0,1 0 1 0 0,-1 0-1 0 0,0 0 0 0 0,1 0 0 0 0,0 0 0 0 0,-1 0 0 0 0,1 0 0 0 0,0 0 1 0 0,0-1-1 0 0,0 1 0 0 0,0 0 0 0 0,0-1 0 0 0,0 1 0 0 0,1-1 1 0 0,-1 1-1 0 0,1-1 0 0 0,2 3 0 0 0,-2-3-1 0 0,1 1 1 0 0,0-1-1 0 0,0 0 1 0 0,-1 1-1 0 0,1-1 0 0 0,0 0 1 0 0,0-1-1 0 0,0 1 0 0 0,0-1 1 0 0,5 1-1 0 0,2-1 34 0 0,1 0-1 0 0,-1-1 1 0 0,1 0 0 0 0,-1-1 0 0 0,17-5-1 0 0,-12 2 48 0 0,-1-1 0 0 0,1 0 1 0 0,-2-1-1 0 0,1-1 0 0 0,-1 0 0 0 0,23-19 0 0 0,-12 6-16 0 0,0-1 0 0 0,26-32-1 0 0,-42 44-68 0 0,1-1 1 0 0,-2 0-1 0 0,1 0 0 0 0,-2-1 1 0 0,0 0-1 0 0,0 0 0 0 0,-1 0 1 0 0,6-21-1 0 0,-10 28 2 0 0,1-1 0 0 0,-1 0 0 0 0,-1 0 0 0 0,1 0 0 0 0,-1 0 0 0 0,0 0 0 0 0,-1 0 0 0 0,1 0 0 0 0,-1 0 0 0 0,0 1 0 0 0,-1-1 0 0 0,1 0 0 0 0,-1 0 0 0 0,0 1 0 0 0,-1-1 0 0 0,1 1 0 0 0,-1 0 0 0 0,0 0 0 0 0,0 0 0 0 0,-1 0 0 0 0,-6-7 0 0 0,6 8-44 0 0,-1-1 0 0 0,0 1 0 0 0,0 0 0 0 0,0 0 0 0 0,0 0 0 0 0,-1 1 0 0 0,1 0 0 0 0,-1 0 0 0 0,0 1 0 0 0,0-1 0 0 0,0 1 0 0 0,-1 0 0 0 0,1 1 0 0 0,0 0 0 0 0,-1 0 0 0 0,1 0 0 0 0,-1 0 0 0 0,1 1 0 0 0,-1 0 0 0 0,1 1 0 0 0,0 0 0 0 0,-1 0 0 0 0,1 0 0 0 0,0 0 0 0 0,-1 1 0 0 0,-11 5 0 0 0,9-3-81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35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43 477 11311 0 0,'0'0'1723'0'0,"-1"3"-1186"0"0,-1 8 27 0 0,1-9-10 0 0,-6 9 411 0 0,3-4-369 0 0,-1-2 2455 0 0,4-5-2970 0 0,0 0 1 0 0,0 0 0 0 0,0-1 0 0 0,0 1 0 0 0,0 0 0 0 0,0-1 0 0 0,0 1 0 0 0,0-1 0 0 0,0 1-1 0 0,0-1 1 0 0,0 0 0 0 0,1 1 0 0 0,-1-1 0 0 0,0 0 0 0 0,0 0 0 0 0,1 0 0 0 0,-1 1 0 0 0,0-1 0 0 0,1 0-1 0 0,-1 0 1 0 0,1 0 0 0 0,-1 0 0 0 0,1 0 0 0 0,0 0 0 0 0,-1 0 0 0 0,1 0 0 0 0,0 0 0 0 0,0 0 0 0 0,-1 0-1 0 0,1-2 1 0 0,-1-4 179 0 0,1 1 0 0 0,-1-1-1 0 0,1-9 1 0 0,2 1-157 0 0,0 1 0 0 0,0 0 0 0 0,2 0 0 0 0,0 0 0 0 0,0 1 0 0 0,1-1 0 0 0,1 1 0 0 0,0 0 0 0 0,1 0 0 0 0,0 1 0 0 0,1 0 0 0 0,12-15 0 0 0,-3 8 56 0 0,0 1 0 0 0,1 0-1 0 0,1 1 1 0 0,0 1-1 0 0,1 0 1 0 0,27-14-1 0 0,-19 15-234 0 0,1 0-1 0 0,0 3 1 0 0,1 0 0 0 0,42-10-1 0 0,128-18-1678 0 0,-163 33 1202 0 0,-17 3-5062 0 0,-1-2-1737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3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101 116 4143 0 0,'0'0'1723'0'0,"-2"2"-262"0"0,-4 6 23 0 0,0 0-1 0 0,-8 15 1 0 0,7-9-1020 0 0,0 1 0 0 0,2-1 0 0 0,0 1 1 0 0,0 0-1 0 0,-2 20 0 0 0,-2 13-226 0 0,-19 143 968 0 0,29-176-1206 0 0,1-2 11 0 0,-2-13-9 0 0,0 1 1 0 0,0-1-1 0 0,1 1 1 0 0,-1-1-1 0 0,0 1 1 0 0,0-1-1 0 0,1 1 0 0 0,-1-1 1 0 0,0 1-1 0 0,1-1 1 0 0,-1 1-1 0 0,0-1 1 0 0,1 0-1 0 0,-1 1 0 0 0,0-1 1 0 0,1 0-1 0 0,-1 1 1 0 0,1-1-1 0 0,-1 0 1 0 0,1 1-1 0 0,-1-1 0 0 0,2 0 1 0 0,-2 1 5 0 0,1-1-6 0 0,0 0 1 0 0,-1 0 0 0 0,1 0-1 0 0,0 0 1 0 0,-1 1-1 0 0,1-1 1 0 0,-1 0-1 0 0,1 0 1 0 0,0 0-1 0 0,-1 0 1 0 0,1-1-1 0 0,0 1 1 0 0,-1 0 0 0 0,1 0-1 0 0,0 0 1 0 0,-1 0-1 0 0,1-1 1 0 0,-1 1-1 0 0,1 0 1 0 0,0 0-1 0 0,0-1 1 0 0,0 0 5 0 0,5-2 41 0 0,1 0 0 0 0,-2 0 0 0 0,1-1-1 0 0,0 1 1 0 0,-1-1 0 0 0,0-1 0 0 0,0 1 0 0 0,6-6 0 0 0,34-47 372 0 0,-22 27-237 0 0,46-65 168 0 0,-58 83-318 0 0,46-62 159 0 0,-55 71 459 0 0,-2 6-575 0 0,4 10-44 0 0,-2 1 0 0 0,0 0 0 0 0,-1-1 0 0 0,0 1 0 0 0,-1 14-1 0 0,0-7 30 0 0,4 33 1 0 0,-4-51-54 0 0,3 16 98 0 0,0 0 0 0 0,1 1 0 0 0,1-2 0 0 0,1 1-1 0 0,15 33 1 0 0,-13-41-17 0 0,-6-9-78 0 0,0-1 0 0 0,0 1 0 0 0,0 0 1 0 0,0-1-1 0 0,1 0 0 0 0,-1 1 1 0 0,0-1-1 0 0,0 0 0 0 0,1 0 1 0 0,-1 0-1 0 0,1-1 0 0 0,-1 1 1 0 0,1-1-1 0 0,-1 1 0 0 0,1-1 0 0 0,3 0 1 0 0,-3 0 5 0 0,1 0 1 0 0,0-1-1 0 0,-1 0 1 0 0,1 0-1 0 0,-1 0 0 0 0,0 0 1 0 0,1-1-1 0 0,-1 0 1 0 0,0 1-1 0 0,0-1 1 0 0,4-3-1 0 0,9-6 68 0 0,-2 2 76 0 0,0-2 1 0 0,0 1 0 0 0,14-16-1 0 0,8-14-21 0 0,-3-2 0 0 0,-1-1 0 0 0,-2-2 0 0 0,-2-1-1 0 0,-2-1 1 0 0,-2-1 0 0 0,23-66 0 0 0,-45 110-407 0 0,0-1 0 0 0,0 1 0 0 0,0 0 0 0 0,0 0 0 0 0,0 0 0 0 0,1 1 0 0 0,0-1 0 0 0,0 0 0 0 0,0 1 0 0 0,0 0 0 0 0,0 0 0 0 0,1 0 0 0 0,-1 0 0 0 0,1 0 0 0 0,0 1 0 0 0,0-1 0 0 0,0 1 0 0 0,0 0 0 0 0,0 1 0 0 0,0-1 0 0 0,0 1 0 0 0,1-1 1 0 0,-1 1-1 0 0,1 0 0 0 0,-1 1 0 0 0,7-1 0 0 0,3 4-1272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40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10591 0 0,'0'0'1326'0'0,"0"3"-312"0"0,-4 21 1300 0 0,-9 34-1 0 0,0-17-1973 0 0,-2-2 0 0 0,-36 69 0 0 0,44-96-297 0 0,1-1-197 0 0,5-9-700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4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62 10135 0 0,'75'-62'5939'0'0,"-75"65"-5630"0"0,0 2-337 0 0,-1 0 0 0 0,0 0 0 0 0,0 0 0 0 0,0 0 0 0 0,-1 0 0 0 0,1 0 0 0 0,-1 0-1 0 0,-3 5 1 0 0,-25 40-11 0 0,17-29 121 0 0,-67 116 1098 0 0,-98 233 0 0 0,169-348-1494 0 0,-57 144 1216 0 0,38-82-1911 0 0,5-1-3862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4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10135 0 0,'0'0'778'0'0,"2"-1"-304"0"0,11-1 1147 0 0,0 0 0 0 0,26-1 0 0 0,-2 0-682 0 0,142-24 56 0 0,-95 13-332 0 0,104-21 182 0 0,-146 24-1122 0 0,0-1 1 0 0,54-25-1 0 0,-70 25-4300 0 0,-4 4-1565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41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0 11519 0 0,'0'0'887'0'0,"-1"3"-498"0"0,-11 22 754 0 0,-26 41 1 0 0,29-51-1041 0 0,-43 57 195 0 0,-2 3 394 0 0,18-17-154 0 0,-104 181 370 0 0,-164 324-4026 0 0,286-532 2683 0 0,12-24-166 0 0,11-20 373 0 0,15-28 292 0 0,2 2 0 0 0,2 0 0 0 0,46-56 0 0 0,-58 80-53 0 0,1 2 0 0 0,0-1-1 0 0,1 1 1 0 0,17-11 0 0 0,-12 10 2 0 0,-15 13-1 0 0,-1 0 20 0 0,-1 0 481 0 0,12 4 63 0 0,-13-2-505 0 0,1 0-1 0 0,0-1 1 0 0,0 1 0 0 0,-1 0-1 0 0,1 0 1 0 0,-1 0-1 0 0,1 1 1 0 0,-1-1-1 0 0,1 0 1 0 0,-1 1-1 0 0,1-1 1 0 0,-1 0 0 0 0,0 1-1 0 0,0 0 1 0 0,0-1-1 0 0,0 1 1 0 0,0 0-1 0 0,1 1 1 0 0,0 3 204 0 0,0-1 0 0 0,0 1-1 0 0,2 10 1 0 0,-3-4-69 0 0,0 0 1 0 0,-1 0-1 0 0,-1 0 0 0 0,0-1 0 0 0,0 1 0 0 0,-4 12 0 0 0,1-2 39 0 0,-22 100 333 0 0,12-64-862 0 0,13-55-1151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4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117 385 11975 0 0,'0'0'1083'0'0,"-1"2"-891"0"0,-21 38 509 0 0,-21 19 5266 0 0,33-46-5375 0 0,6-9-357 0 0,0 1 0 0 0,0 0 1 0 0,0 0-1 0 0,1 0 0 0 0,0 1 0 0 0,0-1 0 0 0,0 1 0 0 0,1 0 1 0 0,-2 6-1 0 0,1 0-109 0 0,2-7-381 0 0,0 0 0 0 0,0 0 0 0 0,0 0 0 0 0,1 0-1 0 0,0 0 1 0 0,1 9 0 0 0,0-4-437 0 0,-1-8-803 0 0</inkml:trace>
  <inkml:trace contextRef="#ctx0" brushRef="#br0" timeOffset="1">264 1 13359 0 0,'0'0'5144'0'0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4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 11975 0 0,'0'0'547'0'0,"0"0"-11"0"0,1 1-344 0 0,0 2-32 0 0,0 1 0 0 0,0-1 0 0 0,0 0 0 0 0,-1 1 1 0 0,1-1-1 0 0,-1 0 0 0 0,0 1 0 0 0,0-1 0 0 0,0 0 0 0 0,0 1 0 0 0,-1-1 0 0 0,1 0 1 0 0,-1 1-1 0 0,0-1 0 0 0,0 0 0 0 0,0 0 0 0 0,0 0 0 0 0,-1 0 0 0 0,1 0 0 0 0,-1 0 1 0 0,-3 4-1 0 0,-2 5 219 0 0,-2-1 1 0 0,0 0 0 0 0,-20 19-1 0 0,-138 125 753 0 0,57-48-1097 0 0,-172 183 861 0 0,261-266-517 0 0,-13 16-936 0 0,1 2 1 0 0,-42 71-1 0 0,73-104 67 0 0,6-6-333 0 0,-2-3 626 0 0,0 0-1 0 0,0-1 1 0 0,0 1 0 0 0,0-1-1 0 0,0 1 1 0 0,-1-1 0 0 0,4-1-1 0 0,15-8-972 0 0,20-13-1 0 0,-14 7 515 0 0,43-24-879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42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11 239 6447 0 0,'0'0'499'0'0,"1"3"-328"0"0,-1 11 717 0 0,0 0 0 0 0,-1 0-1 0 0,-4 23 1 0 0,0 0 6371 0 0,17-33-7107 0 0,-10-3-226 0 0,10 0-172 0 0,-10-1 229 0 0,-1 0-1 0 0,1 0 1 0 0,0 0-1 0 0,0 0 1 0 0,0-1-1 0 0,-1 1 1 0 0,1-1-1 0 0,0 1 1 0 0,0-1-1 0 0,-1 0 1 0 0,1 0-1 0 0,0 1 1 0 0,-1-1-1 0 0,1 0 1 0 0,-1 0-1 0 0,2-2 1 0 0,19-20-150 0 0,36-49 76 0 0,-22 24 62 0 0,53-52-1 0 0,-76 88 72 0 0,1-1 1 0 0,0 2-1 0 0,0 0 0 0 0,1 0 1 0 0,1 2-1 0 0,0 0 0 0 0,0 0 1 0 0,25-7-1 0 0,-36 14-8 0 0,0 0 1 0 0,0 1-1 0 0,0 0 0 0 0,0 0 1 0 0,0 0-1 0 0,0 1 0 0 0,10 0 1 0 0,-14 0-25 0 0,0 0 1 0 0,0 0 0 0 0,0 1 0 0 0,0-1 0 0 0,-1 0 0 0 0,1 0-1 0 0,0 1 1 0 0,0-1 0 0 0,0 1 0 0 0,-1-1 0 0 0,1 0 0 0 0,0 1-1 0 0,-1 0 1 0 0,1-1 0 0 0,1 2 0 0 0,1 0 22 0 0,8 8 65 0 0,-8-7-79 0 0,0 1 3 0 0,5 14 22 0 0,-7-15-24 0 0,0-1 1 0 0,0 1-1 0 0,0-1 0 0 0,0 1 1 0 0,-1-1-1 0 0,1 1 0 0 0,-1 0 1 0 0,0 4-1 0 0,1-3-20 0 0,-1 8 64 0 0,0-8-54 0 0,0 0 1 0 0,-1-1 0 0 0,1 1 0 0 0,-1-1 0 0 0,0 1 0 0 0,0-1 0 0 0,0 0-1 0 0,0 1 1 0 0,-1-1 0 0 0,-2 5 0 0 0,0 1 5 0 0,0-1 0 0 0,0 1 0 0 0,-3 13 1 0 0,-4 8-7 0 0,7-15-10 0 0,3-7 0 0 0,1-3 0 0 0,-1-1 0 0 0,1 1 0 0 0,0 0 0 0 0,1 0 0 0 0,-1 0 0 0 0,1-1 0 0 0,0 1 0 0 0,0 0 0 0 0,2 4 0 0 0,-3-4 0 0 0,0-3 0 0 0,1 1 0 0 0,-1-1 0 0 0,0 0 0 0 0,1 0 0 0 0,-1 0 0 0 0,1-1 0 0 0,0 1 0 0 0,-1 0 0 0 0,1 0 0 0 0,2 3 0 0 0,4 7 0 0 0,-4-9-10 0 0,0 0 0 0 0,0 0 0 0 0,0-1 1 0 0,0 0-1 0 0,1 1 0 0 0,-1-1 0 0 0,1 0 0 0 0,0 0 0 0 0,-1-1 0 0 0,1 1 0 0 0,0-1 0 0 0,0 0 0 0 0,0 0 1 0 0,0 0-1 0 0,5 0 0 0 0,7 0-81 0 0,0 0-1 0 0,25-3 1 0 0,-19 0 27 0 0,-2 1-890 0 0,25-5-1 0 0,-2-4-4542 0 0,-20 3 847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4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 8287 0 0,'0'0'639'0'0,"0"2"-415"0"0,-1 17 32 0 0,-2-15-89 0 0,0-1-6 0 0,0 3 194 0 0,0 0 0 0 0,0-1-1 0 0,-1 1 1 0 0,0-1 0 0 0,0 0 0 0 0,-7 7-1 0 0,8-9-248 0 0,0-1-1 0 0,-1 1 0 0 0,1-1 0 0 0,-1 0 1 0 0,0 0-1 0 0,0 0 0 0 0,0 0 1 0 0,0-1-1 0 0,0 1 0 0 0,0-1 0 0 0,-5 1 1 0 0,-8 0 416 0 0,0-1 0 0 0,-31-1 0 0 0,30-1-433 0 0,0 1 0 0 0,-27 3 0 0 0,30 0-108 0 0,0 0 0 0 0,0 0 0 0 0,1 2-1 0 0,-1-1 1 0 0,1 2 0 0 0,0 0 0 0 0,1 1 0 0 0,-26 16 0 0 0,13-5-55 0 0,-48 37-599 0 0,68-50 603 0 0,0 0-1 0 0,1 0 0 0 0,0 1 0 0 0,0 0 0 0 0,0 0 1 0 0,1 0-1 0 0,0 1 0 0 0,0-1 0 0 0,-3 9 0 0 0,6-13-19 0 0,2 1 14 0 0,0-1 60 0 0,0-1 0 0 0,0 1 0 0 0,1 0 0 0 0,-1 0 0 0 0,0-1 0 0 0,1 1 0 0 0,-1-1 0 0 0,1 1 0 0 0,0-1 1 0 0,-1 1-1 0 0,1-1 0 0 0,0 0 0 0 0,0 0 0 0 0,0 0 0 0 0,3 1 0 0 0,-1-1-5 0 0,1 1 0 0 0,0-1 0 0 0,-1-1 0 0 0,1 1 0 0 0,0-1 0 0 0,8 0 0 0 0,3-1 65 0 0,-1-1 0 0 0,0-1-1 0 0,23-7 1 0 0,-7 0 133 0 0,-11 4 96 0 0,1 0 1 0 0,35-6-1 0 0,-50 11-203 0 0,-1 1 0 0 0,1 0 1 0 0,0 0-1 0 0,-1 0 0 0 0,1 0 1 0 0,-1 1-1 0 0,1 0 0 0 0,-1 0 0 0 0,1 1 1 0 0,-1-1-1 0 0,0 1 0 0 0,0 0 0 0 0,0 1 1 0 0,0-1-1 0 0,5 4 0 0 0,-8-4-28 0 0,0 0 0 0 0,-1 0 0 0 0,1 0 0 0 0,-1 0 0 0 0,0 0 0 0 0,1 0 1 0 0,-1 0-1 0 0,0 0 0 0 0,0 0 0 0 0,0 1 0 0 0,-1-1 0 0 0,2 3 0 0 0,-1-1 37 0 0,0 5 83 0 0,1 0 1 0 0,-2 0-1 0 0,1-1 1 0 0,-1 1-1 0 0,0 0 1 0 0,-1 0-1 0 0,0 0 1 0 0,-4 13-1 0 0,4-19-81 0 0,0 0 0 0 0,0 0-1 0 0,-1 0 1 0 0,1 0 0 0 0,-1-1-1 0 0,0 1 1 0 0,1 0 0 0 0,-1-1 0 0 0,-1 1-1 0 0,1-1 1 0 0,0 0 0 0 0,-1 0-1 0 0,1 0 1 0 0,-1 0 0 0 0,-2 2 0 0 0,-4 1 96 0 0,1-1 0 0 0,0 0 0 0 0,-16 5 0 0 0,9-5-106 0 0,0 0 0 0 0,1-1 0 0 0,-2-1 0 0 0,-18 1 0 0 0,-61-4-258 0 0,79 0 131 0 0,-56-6-300 0 0,50 4 27 0 0,1 1-1 0 0,-35 0 1 0 0,53 2 764 0 0,-12 0-2760 0 0,19-10-3687 0 0,7-1 1538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43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5 16559 0 0,'0'0'760'0'0,"2"-1"-21"0"0,9-2-475 0 0,-9 3-257 0 0,-1 0 0 0 0,0 1 1 0 0,0 0-1 0 0,0-1 0 0 0,0 1 1 0 0,0 0-1 0 0,0-1 0 0 0,0 1 1 0 0,0 0-1 0 0,0 0 0 0 0,0 0 1 0 0,-1 0-1 0 0,1 0 0 0 0,0 0 0 0 0,-1 0 1 0 0,1 0-1 0 0,0 0 0 0 0,-1 0 1 0 0,1 1-1 0 0,-1-1 0 0 0,0 0 1 0 0,1 0-1 0 0,-1 0 0 0 0,0 1 1 0 0,0 1-1 0 0,1 3 39 0 0,0 0 0 0 0,0 0 1 0 0,-1 0-1 0 0,0 7 0 0 0,-4 9-22 0 0,-1 0 0 0 0,0 0-1 0 0,-2 0 1 0 0,0 0 0 0 0,-14 25-1 0 0,6-11 62 0 0,-23 47 20 0 0,-53 84 1 0 0,73-136-112 0 0,-14 21-3 0 0,-2-1 0 0 0,-59 67 1 0 0,35-45-213 0 0,-29 32-1533 0 0,74-95-8029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4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1 320 7367 0 0,'5'-12'623'0'0,"1"1"0"0"0,0 0 0 0 0,0 1 0 0 0,1-1 0 0 0,1 1 0 0 0,0 0 0 0 0,0 1 0 0 0,1 0 0 0 0,0 1-1 0 0,17-13 1 0 0,-2 3 1651 0 0,34-18-1 0 0,-4 7-2410 0 0,-6 5 1149 0 0,74-26 1 0 0,-90 40-517 0 0,1 1 0 0 0,0 1 0 0 0,49-5 0 0 0,-73 13-435 0 0,1-1 1 0 0,-1 1-1 0 0,1 0 0 0 0,-1 1 1 0 0,1 0-1 0 0,-1 1 0 0 0,0 0 1 0 0,1 0-1 0 0,10 5 0 0 0,-15-5-39 0 0,-1 1-1 0 0,1-1 0 0 0,-1 1 0 0 0,1 0 1 0 0,-1 0-1 0 0,0 0 0 0 0,0 1 0 0 0,-1-1 1 0 0,1 1-1 0 0,-1 0 0 0 0,1 0 0 0 0,-1 0 1 0 0,0 0-1 0 0,-1 1 0 0 0,1-1 0 0 0,-1 1 1 0 0,0 0-1 0 0,3 7 0 0 0,-4-5-23 0 0,1 1 0 0 0,-1-1 0 0 0,0 1-1 0 0,0 0 1 0 0,-1-1 0 0 0,0 1 0 0 0,-1 0 0 0 0,1-1-1 0 0,-1 1 1 0 0,-1-1 0 0 0,0 1 0 0 0,0-1 0 0 0,0 0-1 0 0,-1 1 1 0 0,0-1 0 0 0,0 0 0 0 0,-1-1 0 0 0,0 1-1 0 0,-7 9 1 0 0,0-2-6 0 0,-1 0-1 0 0,0-1 1 0 0,-1-1-1 0 0,0 0 1 0 0,-1 0-1 0 0,0-1 1 0 0,-22 12-1 0 0,-9 1-391 0 0,-2-1-1 0 0,0-3 1 0 0,-1-2-1 0 0,-77 19 1 0 0,111-33-330 0 0,0-1 0 0 0,-1 0 0 0 0,1-1 0 0 0,-24 0 0 0 0,23-4-618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4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38 104 13103 0 0,'2'2'598'0'0,"14"15"-174"0"0,-4-5 54 0 0,22 19 0 0 0,-29-27-206 0 0,1 0 0 0 0,-1-1 0 0 0,1 0 0 0 0,-1 0 0 0 0,1 0 0 0 0,0-1 0 0 0,0 0 0 0 0,9 2 0 0 0,-3-2 223 0 0,-1-1 0 0 0,1 0 0 0 0,-1-1 0 0 0,0 0 0 0 0,1-1 1 0 0,18-4-1 0 0,68-20 1359 0 0,-78 19-1571 0 0,-3 0-129 0 0,-1 1-1 0 0,0-2 0 0 0,0 0 0 0 0,15-10 0 0 0,-23 12-188 0 0,-1 0 1 0 0,1 0-1 0 0,-1-1 0 0 0,-1 0 0 0 0,1 0 0 0 0,-1-1 0 0 0,0 0 1 0 0,-1 0-1 0 0,7-10 0 0 0,-11 14-26 0 0,0 1 0 0 0,0 0 0 0 0,0-1 0 0 0,0 1 0 0 0,0-1 0 0 0,-1 1 0 0 0,1-1 0 0 0,0-3 0 0 0,-1 4-14 0 0,0 1 54 0 0,0 0 0 0 0,0 1 1 0 0,0-1-1 0 0,0 0 0 0 0,0 1 0 0 0,-1-1 0 0 0,1 0 1 0 0,0 1-1 0 0,0-1 0 0 0,-1 1 0 0 0,1-1 1 0 0,0 0-1 0 0,0 1 0 0 0,-1-1 0 0 0,1 1 1 0 0,-1-1-1 0 0,1 1 0 0 0,-1-1 0 0 0,1 1 1 0 0,0-1-1 0 0,-1 1 0 0 0,0 0 0 0 0,1-1 0 0 0,-1 1 1 0 0,1-1-1 0 0,-1 1 0 0 0,1 0 0 0 0,-2-1 1 0 0,0 1-32 0 0,1-1 0 0 0,-1 0 1 0 0,0 1-1 0 0,0-1 1 0 0,0 1-1 0 0,1 0 0 0 0,-1 0 1 0 0,-2-1-1 0 0,-7 3-110 0 0,0 1 0 0 0,0 0 0 0 0,1 0 0 0 0,-1 1-1 0 0,1 0 1 0 0,0 1 0 0 0,-12 7 0 0 0,6-4 70 0 0,-156 90-405 0 0,130-71 474 0 0,2 1 0 0 0,-37 35-1 0 0,67-53 15 0 0,0 0 0 0 0,1 0-1 0 0,0 1 1 0 0,1 0 0 0 0,-8 14 0 0 0,13-20 2 0 0,0 0 0 0 0,1 0 0 0 0,0 0 0 0 0,-1 1 0 0 0,2-1 0 0 0,-1 1 0 0 0,1-1 0 0 0,-1 1 0 0 0,2-1 0 0 0,-1 1 0 0 0,1 0 0 0 0,-1 0 0 0 0,1-1 0 0 0,2 9 0 0 0,2-9-151 0 0,0-2 9 0 0,0-1 1 0 0,0 1-1 0 0,0-1 1 0 0,0-1 0 0 0,1 1-1 0 0,5 1 1 0 0,19 1-4492 0 0,-1-5-1339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44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43 11975 0 0,'7'-10'495'0'0,"-5"8"-356"0"0,0-1-1 0 0,0 0 0 0 0,0 0 0 0 0,0-1 0 0 0,-1 1 0 0 0,1 0 0 0 0,1-9 9145 0 0,-14 20-8599 0 0,-98 79-331 0 0,65-49-284 0 0,14-12-29 0 0,-34 36-1 0 0,50-46-29 0 0,1 0 0 0 0,1 0-1 0 0,0 1 1 0 0,-11 23 0 0 0,20-32-38 0 0,-1 0-1 0 0,2 0 1 0 0,-1 1 0 0 0,1 0 0 0 0,-2 14-1 0 0,4-22 25 0 0,0-1-1 0 0,0 1 0 0 0,0 0 0 0 0,0 0 0 0 0,0 0 0 0 0,0 0 0 0 0,0 0 0 0 0,0-1 0 0 0,0 1 0 0 0,1 0 0 0 0,-1 0 1 0 0,0 0-1 0 0,1 0 0 0 0,-1-1 0 0 0,0 1 0 0 0,1 1 0 0 0,1 1-1 0 0,6 12 6 0 0,4-1 0 0 0,1-4 0 0 0,-6-6-309 0 0,1 0-1 0 0,1-1 1 0 0,-1 0-1 0 0,0 0 0 0 0,1-1 1 0 0,0 0-1 0 0,-1 0 1 0 0,1-1-1 0 0,0-1 1 0 0,0 1-1 0 0,-1-1 1 0 0,14-2-1 0 0,-8 1-1274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4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539 129 919 0 0,'23'-40'-494'0'0,"5"6"3303"0"0,-18 25 10 0 0,0 0 0 0 0,0 0 1 0 0,1 1-1 0 0,23-12 5196 0 0,-45 30-7029 0 0,-21 15-1200 0 0,-3-1 312 0 0,-167 104 113 0 0,177-115-255 0 0,-8 4-250 0 0,-31 23 0 0 0,62-39 174 0 0,1 2-120 0 0,0 0 200 0 0,1 1 0 0 0,0 0 1 0 0,0-1-1 0 0,0 1 0 0 0,0-1 0 0 0,0 1 0 0 0,1 0 0 0 0,0-1 1 0 0,-1 1-1 0 0,1-1 0 0 0,1 1 0 0 0,-1-1 0 0 0,3 6 0 0 0,4 4-151 0 0,-1-1 1 0 0,13 15-1 0 0,-15-20 23 0 0,0-1-30 0 0,0-1 1 0 0,0 0 0 0 0,0 0 0 0 0,0 0 0 0 0,1-1 0 0 0,0 0 0 0 0,0 0 0 0 0,7 4 0 0 0,0-1 29 0 0,0 2 0 0 0,0-1 0 0 0,15 16 0 0 0,-7-3 168 0 0,-12-10 0 0 0,4 11 9 0 0,-12-18 10 0 0,0-2 585 0 0,-2 1-494 0 0,1-1-1 0 0,-1 0 0 0 0,0 1 0 0 0,0-1 1 0 0,0 0-1 0 0,0 0 0 0 0,0 0 1 0 0,0 0-1 0 0,0 0 0 0 0,-1 0 1 0 0,1 0-1 0 0,-1 0 0 0 0,0 0 1 0 0,1 0-1 0 0,-1-1 0 0 0,0 1 1 0 0,0-1-1 0 0,0 1 0 0 0,-4 1 1 0 0,-4 2 179 0 0,0-1 0 0 0,0 0 1 0 0,-12 3-1 0 0,12-4-145 0 0,-27 9 50 0 0,-112 34 372 0 0,110-36-1251 0 0,-75 8-1 0 0,94-17-1324 0 0,8-4-2709 0 0,-1-3-2029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4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5527 0 0,'0'0'10319'0'0,"2"3"-9887"0"0,3 6-71 0 0,0-1 0 0 0,1 0 0 0 0,0 0 0 0 0,0-1 0 0 0,12 12 0 0 0,16 19 922 0 0,-29-32-1194 0 0,0 0 0 0 0,-1 0 0 0 0,0 1 0 0 0,0 0 0 0 0,-1 0 0 0 0,1 0 0 0 0,-2 0 0 0 0,1 0 0 0 0,-1 1 0 0 0,0-1 0 0 0,0 1 0 0 0,-1 0 0 0 0,0 0 0 0 0,-1-1 0 0 0,0 11 0 0 0,-2 9 36 0 0,0 2 21 0 0,-1 1 1 0 0,-9 34-1 0 0,10-59-169 0 0,1 0 0 0 0,-1 0 0 0 0,-1 1 0 0 0,1-1 0 0 0,0 0 0 0 0,-1-1 0 0 0,0 1 0 0 0,0 0 0 0 0,-1-1 0 0 0,-5 7 0 0 0,1-5-108 0 0,0 0 0 0 0,0 0 1 0 0,0-1-1 0 0,-1 0 1 0 0,-9 5-1 0 0,-21 9-463 0 0,0-2 1 0 0,-2-1-1 0 0,-79 18 0 0 0,49-18-2443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4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706 120 10135 0 0,'8'-14'199'0'0,"1"0"-1"0"0,0 1 1 0 0,1 0-1 0 0,1 0 1 0 0,0 1-1 0 0,23-18 1 0 0,-33 29 170 0 0,1 0 1 0 0,-1-1 0 0 0,1 1 0 0 0,0 0-1 0 0,-1 1 1 0 0,1-1 0 0 0,0 0-1 0 0,0 0 1 0 0,0 1 0 0 0,0-1 0 0 0,0 1-1 0 0,0 0 1 0 0,0-1 0 0 0,0 1-1 0 0,-1 0 1 0 0,4 1 0 0 0,-4-1-296 0 0,0 0 1 0 0,0 1-1 0 0,0-1 0 0 0,0 1 1 0 0,0-1-1 0 0,0 1 0 0 0,0-1 1 0 0,0 1-1 0 0,0 0 0 0 0,-1 0 1 0 0,1-1-1 0 0,0 1 0 0 0,-1 0 1 0 0,1 0-1 0 0,0 0 0 0 0,-1 0 1 0 0,1 0-1 0 0,-1 0 0 0 0,1 0 1 0 0,-1-1-1 0 0,0 2 0 0 0,1-1 1 0 0,-1 0-1 0 0,0 0 0 0 0,0 0 1 0 0,0 0-1 0 0,1 0 0 0 0,-1 0 1 0 0,0 0-1 0 0,-1 0 0 0 0,1 2 1 0 0,0 3-44 0 0,-1-1 0 0 0,0 1 0 0 0,0 0 0 0 0,0-1 1 0 0,-1 1-1 0 0,0-1 0 0 0,-3 7 0 0 0,-21 38 173 0 0,20-38-159 0 0,-117 183 926 0 0,25-43-503 0 0,49-71-324 0 0,-92 163 46 0 0,87-137-485 0 0,-112 167 0 0 0,125-215-497 0 0,-82 103-4816 0 0,119-159 5302 0 0,1 1-324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46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172 295 5527 0 0,'-7'-2'68'0'0,"0"0"-1"0"0,1 1 1 0 0,-1 0-1 0 0,0 0 1 0 0,0 1-1 0 0,0-1 0 0 0,0 2 1 0 0,1-1-1 0 0,-1 1 1 0 0,0 0-1 0 0,0 0 1 0 0,-11 5-1 0 0,13-5 242 0 0,1 1 0 0 0,0 0 0 0 0,-1 0 0 0 0,1 1 1 0 0,0-1-1 0 0,0 1 0 0 0,1 0 0 0 0,-1 0 0 0 0,1 1 0 0 0,-1-1 0 0 0,1 1 0 0 0,0-1 0 0 0,0 1 0 0 0,1 0 1 0 0,-1 0-1 0 0,1 0 0 0 0,0 0 0 0 0,0 1 0 0 0,-2 5 0 0 0,3-8-222 0 0,0 1-1 0 0,1-1 1 0 0,-1 0-1 0 0,1 1 1 0 0,0-1-1 0 0,0 0 1 0 0,0 1 0 0 0,0-1-1 0 0,0 0 1 0 0,0 1-1 0 0,1-1 1 0 0,-1 0-1 0 0,1 1 1 0 0,-1-1 0 0 0,1 0-1 0 0,0 0 1 0 0,1 2-1 0 0,0-1 24 0 0,0 0-1 0 0,0 0 0 0 0,0 0 0 0 0,1 0 1 0 0,-1-1-1 0 0,1 1 0 0 0,-1-1 0 0 0,1 0 1 0 0,0 0-1 0 0,4 2 0 0 0,1 1 117 0 0,1-1-1 0 0,-1-1 0 0 0,1 0 0 0 0,0 0 1 0 0,0-1-1 0 0,0 0 0 0 0,17 2 1 0 0,1-3 174 0 0,-1-2 1 0 0,1 0 0 0 0,0-2 0 0 0,28-7 0 0 0,105-33 908 0 0,81-44 22 0 0,-133 45-877 0 0,-93 37-481 0 0,150-61 556 0 0,-136 52-1086 0 0,0-1 0 0 0,-1-1 0 0 0,37-29 0 0 0,-49 32-616 0 0,0-1 0 0 0,-1-1 0 0 0,13-17 0 0 0,6-12-1257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43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994 3 13823 0 0,'0'0'630'0'0,"1"0"-13"0"0,0-1-592 0 0,-1 1-1 0 0,1 0 1 0 0,0-1 0 0 0,-1 1-1 0 0,1 0 1 0 0,-1 0 0 0 0,1 0-1 0 0,-1 0 1 0 0,1 0 0 0 0,0 0-1 0 0,-1 0 1 0 0,1 0 0 0 0,-1 0-1 0 0,1 0 1 0 0,0 0 0 0 0,-1 0-1 0 0,1 0 1 0 0,-1 0 0 0 0,1 0-1 0 0,0 0 1 0 0,-1 1 0 0 0,1-1 0 0 0,-1 0-1 0 0,1 1 1 0 0,-1-1 0 0 0,1 0-1 0 0,-1 1 1 0 0,1-1 0 0 0,-1 0-1 0 0,0 1 1 0 0,1-1 0 0 0,-1 1-1 0 0,1-1 1 0 0,-1 1 0 0 0,0-1-1 0 0,1 1 1 0 0,-1-1 0 0 0,0 1-1 0 0,0-1 1 0 0,1 1 0 0 0,-1 0-1 0 0,0 0 128 0 0,1 2-56 0 0,0-1 1 0 0,0 0 0 0 0,-1 0-1 0 0,1 1 1 0 0,-1-1-1 0 0,0 1 1 0 0,1-1-1 0 0,-1 0 1 0 0,0 1-1 0 0,-1-1 1 0 0,1 1-1 0 0,0-1 1 0 0,-1 0-1 0 0,1 1 1 0 0,-1-1-1 0 0,0 0 1 0 0,0 1 0 0 0,0-1-1 0 0,-1 3 1 0 0,-4 6 219 0 0,-1 1 0 0 0,-10 12 0 0 0,12-17-195 0 0,-20 26-61 0 0,-1-1 0 0 0,-52 48-1 0 0,-70 47-103 0 0,-18 16 517 0 0,-73 108 1140 0 0,107-109-1621 0 0,-3 8 8 0 0,130-144-80 0 0,0 0 0 0 0,1 0-1 0 0,0 1 1 0 0,-6 11 0 0 0,10-18 5 0 0,0 1 0 0 0,1-1 0 0 0,-1 0 0 0 0,0 1 0 0 0,1-1 0 0 0,-1 0-1 0 0,1 0 1 0 0,-1 1 0 0 0,0-1 0 0 0,1 0 0 0 0,-1 0 0 0 0,1 0 0 0 0,-1 0 0 0 0,0 0 0 0 0,1 0 0 0 0,-1 0 0 0 0,1 0 0 0 0,-1 0 0 0 0,1 0 0 0 0,-1 0 0 0 0,1 0 0 0 0,-1 0 0 0 0,1 0 0 0 0,13-3-4695 0 0,3-4-1474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46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 15055 0 0,'0'0'1366'0'0,"2"2"-1126"0"0,2 3-126 0 0,-1-1 0 0 0,1 1 0 0 0,-2 0 0 0 0,1 0 0 0 0,0 0 0 0 0,-1 0 0 0 0,0 0 0 0 0,0 0 0 0 0,0 1 0 0 0,-1-1 0 0 0,0 1 0 0 0,0-1 0 0 0,0 1 0 0 0,-1 0 1 0 0,1-1-1 0 0,-2 1 0 0 0,1 0 0 0 0,0-1 0 0 0,-3 8 0 0 0,-7 35 313 0 0,-3 0 0 0 0,-23 55 1 0 0,22-64-375 0 0,-62 136 59 0 0,-16-8-122 0 0,79-144 14 0 0,-22 36-33 0 0,-3-2 1 0 0,-47 54-1 0 0,-103 95-437 0 0,146-161 365 0 0,1 2 0 0 0,-56 85 1 0 0,119-164-247 0 0,2 1 1 0 0,0 1 0 0 0,46-42-1 0 0,54-38-2 0 0,-93 86 378 0 0,0 1 1 0 0,44-23-1 0 0,-70 43 72 0 0,-2 1 43 0 0,-1 1 0 0 0,1-1 0 0 0,0 1 0 0 0,0-1 0 0 0,0 1 0 0 0,0 0 0 0 0,0 0 0 0 0,5 0 0 0 0,-6 4 302 0 0,1 2-362 0 0,0 0 0 0 0,0 0 0 0 0,-1 1 1 0 0,0-1-1 0 0,0 1 0 0 0,0-1 0 0 0,0 1 1 0 0,-1 0-1 0 0,0 0 0 0 0,0-1 0 0 0,-1 1 1 0 0,0 11-1 0 0,-1 4 74 0 0,-2 0 1 0 0,-6 27-1 0 0,0-1-56 0 0,4-20-54 0 0,4-14-48 0 0,1 4-146 0 0,0-15-756 0 0,3-3-353 0 0,10 0-80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47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321 104 13791 0 0,'0'0'1247'0'0,"1"2"-1023"0"0,0 0-107 0 0,-1 0 1 0 0,1 0 0 0 0,0 0-1 0 0,0 0 1 0 0,1 0-1 0 0,-1 0 1 0 0,0-1-1 0 0,0 1 1 0 0,1 0-1 0 0,-1-1 1 0 0,1 1-1 0 0,0-1 1 0 0,-1 0-1 0 0,1 1 1 0 0,0-1-1 0 0,0 0 1 0 0,2 1 0 0 0,-1 0 31 0 0,0-1 42 0 0,-1 1-1 0 0,1-1 0 0 0,0 1 1 0 0,0-1-1 0 0,0 0 0 0 0,0 0 1 0 0,0 0-1 0 0,0 0 0 0 0,0-1 1 0 0,0 1-1 0 0,0-1 0 0 0,0 0 1 0 0,4 0-1 0 0,3 0 289 0 0,1-1-1 0 0,14-4 1 0 0,-16 4-221 0 0,11-3 377 0 0,39-13 0 0 0,-51 14-612 0 0,-1 0 1 0 0,0 0-1 0 0,-1 0 1 0 0,1-1-1 0 0,-1 0 1 0 0,1-1-1 0 0,-1 1 1 0 0,9-10-1 0 0,-14 12-72 0 0,1 1 0 0 0,-1-1 0 0 0,1 0 0 0 0,-1 0 0 0 0,0 0 0 0 0,0 0 0 0 0,0 0-1 0 0,0 0 1 0 0,0 0 0 0 0,0 0 0 0 0,-1 0 0 0 0,1 0 0 0 0,-1 0 0 0 0,1-1 0 0 0,-1 1 0 0 0,0 0 0 0 0,0 0 0 0 0,0-1-1 0 0,0 1 1 0 0,0 0 0 0 0,0 0 0 0 0,-1-1 0 0 0,1 1 0 0 0,-1 0 0 0 0,0 0 0 0 0,0 0 0 0 0,1 0 0 0 0,-1 0 0 0 0,0 0-1 0 0,-1 0 1 0 0,1 0 0 0 0,-3-3 0 0 0,2 4 32 0 0,0 0 0 0 0,1 0 0 0 0,-1 0 0 0 0,0 0 0 0 0,0 1 0 0 0,0-1 0 0 0,0 1 0 0 0,0-1 0 0 0,-1 1 0 0 0,1 0 0 0 0,0 0 0 0 0,0 0-1 0 0,0 0 1 0 0,0 0 0 0 0,0 0 0 0 0,0 1 0 0 0,-3 0 0 0 0,1-1-5 0 0,-15 4 12 0 0,1 0 0 0 0,-1 1-1 0 0,-31 14 1 0 0,-50 30-50 0 0,69-31 35 0 0,1 2 1 0 0,0 1 0 0 0,-27 27-1 0 0,13-7 10 0 0,-40 48 0 0 0,73-76-23 0 0,1 1 0 0 0,0 0 0 0 0,0 0 0 0 0,-12 28 0 0 0,19-36-67 0 0,1 0 0 0 0,0 0 0 0 0,0 0 0 0 0,1 0 0 0 0,-1 0 0 0 0,0 13 0 0 0,2-15-77 0 0,1-1-1 0 0,-1 1 1 0 0,0 0 0 0 0,1-1 0 0 0,0 1 0 0 0,0-1 0 0 0,0 1 0 0 0,0-1 0 0 0,0 0-1 0 0,1 1 1 0 0,-1-1 0 0 0,1 0 0 0 0,3 4 0 0 0,11 8-2122 0 0,2-6-3483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4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9 392 3679 0 0,'-9'13'11766'0'0,"10"-18"-11564"0"0,-1 0 1 0 0,1 0 0 0 0,0 0 0 0 0,0 0-1 0 0,1 1 1 0 0,-1-1 0 0 0,1 0-1 0 0,0 1 1 0 0,3-5 0 0 0,3-5 275 0 0,15-18-1 0 0,14-12 414 0 0,82-75-1 0 0,-96 97-908 0 0,-2 2 190 0 0,1 2 1 0 0,1 0-1 0 0,1 2 1 0 0,1 1-1 0 0,35-18 1 0 0,-57 32 1544 0 0,-4 27-1563 0 0,-2 1 0 0 0,-1-1 0 0 0,-8 31-1 0 0,6-31-44 0 0,0 0-1 0 0,2 0 1 0 0,-1 33-1 0 0,6-46-231 0 0,-1 0 1 0 0,2-1-1 0 0,-1 1 0 0 0,2-1 1 0 0,0 1-1 0 0,0-1 0 0 0,1 0 1 0 0,8 17-1 0 0,-10-26 66 0 0,0 1-1 0 0,1-1 1 0 0,0 1-1 0 0,-1-1 1 0 0,1 0-1 0 0,0 0 1 0 0,0 0-1 0 0,1 0 1 0 0,-1-1-1 0 0,0 1 1 0 0,1-1-1 0 0,0 0 1 0 0,-1 0-1 0 0,1 0 1 0 0,0-1-1 0 0,0 1 1 0 0,0-1-1 0 0,7 2 1 0 0,0-1-424 0 0,-1-1 1 0 0,1 0 0 0 0,-1 0-1 0 0,1-1 1 0 0,0 0 0 0 0,13-2 0 0 0,6-2-4191 0 0,-1 0-1276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4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1119 50 1839 0 0,'2'-1'134'0'0,"42"-30"1312"0"0,-21 13 10149 0 0,-26 19-10986 0 0,-27 7-57 0 0,-1 1-1 0 0,1 2 1 0 0,-31 15 0 0 0,-12 5-207 0 0,-263 113 157 0 0,274-114-491 0 0,-48 28-36 0 0,53-28-227 0 0,39-21-18 0 0,0 0 1 0 0,1 2-1 0 0,1 0 1 0 0,-22 18-1 0 0,35-27 193 0 0,1 1 0 0 0,0-1 0 0 0,-1 1 0 0 0,2 0 0 0 0,-1-1 0 0 0,0 1 0 0 0,0 0 0 0 0,1 0-1 0 0,-1 0 1 0 0,1 1 0 0 0,0-1 0 0 0,0 0 0 0 0,1 0 0 0 0,-1 1 0 0 0,0-1 0 0 0,1 1 0 0 0,0-1 0 0 0,0 0 0 0 0,0 1 0 0 0,0-1-1 0 0,1 0 1 0 0,0 7 0 0 0,1-5-85 0 0,-1 0-1 0 0,1 0 1 0 0,0 0-1 0 0,1 0 1 0 0,-1 0-1 0 0,1 0 1 0 0,0-1-1 0 0,0 1 1 0 0,0-1-1 0 0,1 0 1 0 0,0 0-1 0 0,-1 0 1 0 0,8 5-1 0 0,-7-6-10 0 0,1-1 1 0 0,-1 1-1 0 0,0-1 0 0 0,1 0 0 0 0,-1-1 0 0 0,1 1 0 0 0,-1-1 0 0 0,1 0 1 0 0,0 0-1 0 0,0 0 0 0 0,-1 0 0 0 0,1-1 0 0 0,0 0 0 0 0,0 0 0 0 0,7-1 1 0 0,6-2-138 0 0,1-1 0 0 0,29-10 0 0 0,-29 8 304 0 0,38-11 195 0 0,68-12 0 0 0,-104 26 162 0 0,1 1 1 0 0,-1 0-1 0 0,1 1 1 0 0,-1 2 0 0 0,1 0-1 0 0,35 7 1 0 0,-49-6-195 0 0,1 0 1 0 0,-1 1-1 0 0,0 0 1 0 0,0 0-1 0 0,0 1 1 0 0,0 0 0 0 0,-1 1-1 0 0,0-1 1 0 0,0 1-1 0 0,0 1 1 0 0,0 0-1 0 0,-1-1 1 0 0,0 2 0 0 0,0-1-1 0 0,0 1 1 0 0,8 14-1 0 0,-13-18-93 0 0,0 0 0 0 0,0 0 1 0 0,0 0-1 0 0,0 0 0 0 0,-1 0 0 0 0,1 0 0 0 0,-1 1 0 0 0,0-1 0 0 0,0 0 0 0 0,0 0 0 0 0,0 0 1 0 0,-1 0-1 0 0,1 1 0 0 0,-1-1 0 0 0,0 0 0 0 0,0 0 0 0 0,0 0 0 0 0,0 0 0 0 0,-1 0 0 0 0,1-1 0 0 0,-1 1 1 0 0,1 0-1 0 0,-4 3 0 0 0,-3 5 152 0 0,-1-1 1 0 0,-1 0-1 0 0,-18 16 0 0 0,8-10-91 0 0,0-1-1 0 0,-1-1 0 0 0,-1-1 1 0 0,0-1-1 0 0,0-1 0 0 0,-32 10 1 0 0,-2-3-102 0 0,-90 17-1 0 0,40-11 10 0 0,-58 10-66 0 0,128-30 4 0 0,0-1 0 0 0,-1-2 0 0 0,1-1 0 0 0,-72-10 0 0 0,107 10 4 0 0,0 0 1 0 0,0 0-1 0 0,0-1 0 0 0,0 1 0 0 0,0 0 1 0 0,0 0-1 0 0,0-1 0 0 0,0 1 0 0 0,0-1 1 0 0,0 1-1 0 0,1-1 0 0 0,-1 1 0 0 0,0-1 1 0 0,0 1-1 0 0,0-1 0 0 0,1 0 0 0 0,-1 1 1 0 0,0-1-1 0 0,1 0 0 0 0,-1 0 0 0 0,1 1 1 0 0,-1-1-1 0 0,1 0 0 0 0,-1 0 0 0 0,1 0 0 0 0,-1 0 1 0 0,1 0-1 0 0,0 0 0 0 0,0 0 0 0 0,-1 0 1 0 0,1 0-1 0 0,0 0 0 0 0,0-1 0 0 0,0-1-74 0 0,1 1-1 0 0,-1-1 0 0 0,1 1 0 0 0,-1 0 0 0 0,1-1 0 0 0,0 1 1 0 0,0-1-1 0 0,0 1 0 0 0,0 0 0 0 0,0 0 0 0 0,1-1 0 0 0,1-1 1 0 0,1-1-77 0 0,1 0 0 0 0,0 0 0 0 0,-1 1 1 0 0,2 0-1 0 0,-1 0 0 0 0,0 0 0 0 0,1 1 0 0 0,11-6 1 0 0,5 0-1793 0 0,25-7 1 0 0,-41 15 1154 0 0,19-7-3274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49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15 1375 0 0,'-2'0'107'0'0,"-35"7"16841"0"0,40-8-16537 0 0,25-6-312 0 0,0 2-1 0 0,1 1 1 0 0,0 1 0 0 0,0 1 0 0 0,-1 2 0 0 0,1 1 0 0 0,0 1 0 0 0,36 8 0 0 0,-37-4-2308 0 0,-25-5 902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5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9215 0 0,'-6'2'163'0'0,"0"1"0"0"0,0-1 0 0 0,0 1-1 0 0,0 1 1 0 0,-10 7 0 0 0,0 5 7308 0 0,27-8-6200 0 0,-7-5-1112 0 0,0-1-1 0 0,1 0 1 0 0,-1-1-1 0 0,0 1 1 0 0,1-1 0 0 0,-1 0-1 0 0,1 0 1 0 0,0 0 0 0 0,-1-1-1 0 0,1 0 1 0 0,0 1 0 0 0,6-2-1 0 0,8-1 411 0 0,32-8 0 0 0,-29 5-395 0 0,100-18-2337 0 0,-102 18-5119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5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62 3223 0 0,'1'-1'240'0'0,"71"-38"10360"0"0,-50 22-8494 0 0,-14 12 3389 0 0,-16 14-4017 0 0,-102 82-1014 0 0,-1 1-479 0 0,27-26-159 0 0,30-23-235 0 0,-72 44 0 0 0,63-51 84 0 0,-27 17-94 0 0,72-41 421 0 0,17-9-3 0 0,0 0-11 0 0,2-3 10 0 0,-1 1-1 0 0,1-1 0 0 0,-1 1 0 0 0,1 0 0 0 0,-1-1 0 0 0,1 1 0 0 0,-1-1 0 0 0,1 1 1 0 0,-1-1-1 0 0,1 0 0 0 0,0 1 0 0 0,-1-1 0 0 0,1 1 0 0 0,0-1 0 0 0,-1 0 0 0 0,1 0 1 0 0,1 1-1 0 0,-2-1 1 0 0,8 3 33 0 0,1-1 0 0 0,0 1 0 0 0,0-2 1 0 0,0 1-1 0 0,0-1 0 0 0,0 0 0 0 0,13-2 0 0 0,66-9 268 0 0,-30 3-179 0 0,30-5 6 0 0,25-4 144 0 0,-110 16 18 0 0,-6 0-265 0 0,1 1 1 0 0,0 0-1 0 0,0 0 0 0 0,0-1 0 0 0,0 1 0 0 0,0 1 1 0 0,0-1-1 0 0,-4 3 0 0 0,-2 1 24 0 0,-117 54 128 0 0,71-35-212 0 0,-93 56-1 0 0,116-61 12 0 0,15-9 9 0 0,-1 1 1 0 0,-21 19-1 0 0,15-10 17 0 0,23-20 0 0 0,-1 1 0 0 0,1-1 0 0 0,-1 0 0 0 0,1 1 0 0 0,0-1 0 0 0,-1 0 0 0 0,1 1 0 0 0,0-1 0 0 0,-1 1 0 0 0,1-1 0 0 0,0 0 0 0 0,0 1 0 0 0,-1-1 0 0 0,1 1 0 0 0,0-1 0 0 0,0 1 0 0 0,0-1 0 0 0,0 1 0 0 0,0-1 0 0 0,-1 2 0 0 0,2-1 0 0 0,-1 0 0 0 0,0 0 0 0 0,1-1 0 0 0,-1 1 0 0 0,0 0 0 0 0,1 0 0 0 0,-1 0 0 0 0,1 0 0 0 0,-1 0 0 0 0,1-1 0 0 0,0 1 0 0 0,-1 0 0 0 0,1-1 0 0 0,0 1 0 0 0,0 0 0 0 0,-1-1 0 0 0,1 1 0 0 0,1 0 0 0 0,21 8 0 0 0,-13-7 0 0 0,0-1 0 0 0,18 1 0 0 0,77-8 117 0 0,-94 6-111 0 0,23 3 0 0 0,-5 0 53 0 0,-2-1 28 0 0,-25-2-34 0 0,-13 9 22 0 0,0-3-66 0 0,1 1 1 0 0,-2-1 0 0 0,1-1-1 0 0,-22 7 1 0 0,-1 1-78 0 0,-14 7-117 0 0,-114 54-184 0 0,139-61 343 0 0,1 0 0 0 0,0 1 0 0 0,1 2 0 0 0,-34 31 0 0 0,52-44 17 0 0,-1 1-1 0 0,0 0 1 0 0,1 0 0 0 0,0 0 0 0 0,0 0 0 0 0,0 1 0 0 0,0-1-1 0 0,1 1 1 0 0,0-1 0 0 0,0 1 0 0 0,0 0 0 0 0,0 0-1 0 0,1 0 1 0 0,0 0 0 0 0,0 0 0 0 0,0 1 0 0 0,1-1-1 0 0,0 0 1 0 0,0 0 0 0 0,0 1 0 0 0,0-1 0 0 0,1 0 0 0 0,0 0-1 0 0,0 0 1 0 0,1 0 0 0 0,2 7 0 0 0,0 0-2 0 0,1-1-1 0 0,0 1 1 0 0,1-1 0 0 0,1 0 0 0 0,-1 0 0 0 0,2-1-1 0 0,-1 0 1 0 0,12 11 0 0 0,-14-16 26 0 0,0 0-1 0 0,1-1 1 0 0,0 0 0 0 0,0 0 0 0 0,0 0 0 0 0,0 0-1 0 0,0-1 1 0 0,1 0 0 0 0,0-1 0 0 0,-1 1 0 0 0,1-1-1 0 0,0-1 1 0 0,0 1 0 0 0,0-1 0 0 0,0 0 0 0 0,8-1-1 0 0,13-1 353 0 0,-25 0-144 0 0,8 0-46 0 0,-8 1 39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5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24 5983 0 0,'6'-6'308'0'0,"-3"4"-236"0"0,-1 0 1 0 0,1-1-1 0 0,0 1 1 0 0,0 1-1 0 0,0-1 0 0 0,8-3 8225 0 0,-12 7-8238 0 0,0 0 0 0 0,1 1 1 0 0,-1-1-1 0 0,0 0 0 0 0,0 0 1 0 0,-1 0-1 0 0,1 0 0 0 0,0 0 0 0 0,-1 0 1 0 0,1 0-1 0 0,-3 2 0 0 0,0 1 55 0 0,-41 47 487 0 0,30-36-511 0 0,1 1 0 0 0,0 0 0 0 0,-18 32-1 0 0,3 4-20 0 0,-126 261 110 0 0,129-249-615 0 0,-3-1-1 0 0,-3-2 1 0 0,-3-1 0 0 0,-2-2-1 0 0,-2-2 1 0 0,-49 54 0 0 0,87-109 397 0 0,-54 65-1240 0 0,49-59 919 0 0,1 0-1 0 0,0 1 0 0 0,1-1 0 0 0,0 1 1 0 0,0 0-1 0 0,-4 18 0 0 0,0 1-2990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5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0 195 2303 0 0,'3'-1'102'0'0,"39"-12"439"0"0,-32 10 924 0 0,-9 3 122 0 0,1 0 0 0 0,0-1-1 0 0,0 1 1 0 0,0 0 0 0 0,0 0 0 0 0,-1 0 0 0 0,5 1-1 0 0,1 3-796 0 0,-5-3-342 0 0,1 0-9 0 0,10 3-267 0 0,1 0 1 0 0,-1 0 0 0 0,1-2-1 0 0,0 0 1 0 0,0 0-1 0 0,0-1 1 0 0,0-1-1 0 0,0 0 1 0 0,0-1-1 0 0,0-1 1 0 0,16-3-1 0 0,20-7-121 0 0,83-33 0 0 0,-80 26 93 0 0,73-27-351 0 0,28-10-4189 0 0,-124 44 2359 0 0,-19 7-3467 0 0,-20 9 2979 0 0,-3 1 2391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56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8751 0 0,'0'0'5707'0'0,"-1"1"-4199"0"0,-24 22-530 0 0,-20 22-747 0 0,18-14-231 0 0,-38 45 0 0 0,59-69 0 0 0,4-3 0 0 0,-1-1 0 0 0,0 1 0 0 0,1-1 0 0 0,0 1 0 0 0,-3 6 0 0 0,-1 4 0 0 0,5 0 0 0 0,6-2 0 0 0,-3-11 2 0 0,0 1 0 0 0,0-1 0 0 0,0 1 0 0 0,0-1 0 0 0,0 0 0 0 0,0 0 0 0 0,1 0 0 0 0,-1 0 0 0 0,0 0 0 0 0,1 0 0 0 0,-1-1 0 0 0,1 1 0 0 0,-1-1 0 0 0,1 1 0 0 0,-1-1 0 0 0,1 0 0 0 0,-1 0 0 0 0,1 0 0 0 0,-1-1 0 0 0,1 1 0 0 0,-1-1 0 0 0,4 0 0 0 0,4-1 66 0 0,0-1-1 0 0,0 0 1 0 0,-1-1 0 0 0,11-5-1 0 0,-6 2 16 0 0,0-1 0 0 0,-1-1-1 0 0,1 0 1 0 0,14-13 0 0 0,-21 15-58 0 0,0 0 1 0 0,0 0-1 0 0,-1-1 1 0 0,0 0-1 0 0,-1 0 1 0 0,1 0-1 0 0,-1 0 0 0 0,4-12 1 0 0,-6 14-16 0 0,-2 4-10 0 0,0 1 0 0 0,-1-1 0 0 0,1 0 1 0 0,0 0-1 0 0,-1 0 0 0 0,1 0 0 0 0,-1 0 0 0 0,0 0 1 0 0,1 0-1 0 0,-1 0 0 0 0,0 0 0 0 0,0 0 0 0 0,0 0 1 0 0,-1 0-1 0 0,1 0 0 0 0,-1-2 0 0 0,-2-9 0 0 0,-3 3 0 0 0,5 9-67 0 0,-1 0 1 0 0,1 0-1 0 0,-1-1 0 0 0,1 1 0 0 0,-1 0 0 0 0,0 0 0 0 0,1 0 1 0 0,-1 0-1 0 0,0 1 0 0 0,0-1 0 0 0,0 0 0 0 0,1 1 1 0 0,-1 0-1 0 0,0-1 0 0 0,-4 1 0 0 0,-26 2-1285 0 0,29-2 1263 0 0,-7 4-1079 0 0,9-3 450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4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8 11975 0 0,'-1'2'267'0'0,"-1"1"-124"0"0,-1 0 0 0 0,1 0-1 0 0,-1 0 1 0 0,0-1 0 0 0,-4 4 0 0 0,3-3-112 0 0,0 0 0 0 0,0 1 0 0 0,0-1 0 0 0,-3 6 0 0 0,6-8 6 0 0,1 0 0 0 0,-1 0 1 0 0,0 0-1 0 0,1 0 0 0 0,-1 0 0 0 0,1 0 0 0 0,0 0 0 0 0,-1 0 1 0 0,1 0-1 0 0,0 0 0 0 0,-1 0 0 0 0,1 0 0 0 0,0 1 0 0 0,0-1 1 0 0,0 0-1 0 0,0 0 0 0 0,0 0 0 0 0,0 0 0 0 0,1 0 0 0 0,-1 1 0 0 0,0-1 1 0 0,1 0-1 0 0,0 2 0 0 0,0-1 239 0 0,1 1 1 0 0,0-1-1 0 0,-1 1 1 0 0,1-1-1 0 0,0 0 1 0 0,1 0-1 0 0,-1 0 1 0 0,0 0-1 0 0,1 0 1 0 0,-1 0 0 0 0,1 0-1 0 0,-1-1 1 0 0,1 0-1 0 0,0 1 1 0 0,5 0-1 0 0,5 3 117 0 0,2-1 0 0 0,14 2 0 0 0,-12-2 201 0 0,2-1-468 0 0,1-1-1 0 0,0 0 0 0 0,0-2 1 0 0,0 0-1 0 0,0-1 0 0 0,-1-1 1 0 0,1-1-1 0 0,36-10 0 0 0,-50 11-125 0 0,0 0 0 0 0,0 0 0 0 0,0-1 0 0 0,0 0 0 0 0,0 0 0 0 0,0-1 0 0 0,9-7 0 0 0,-1-2 0 0 0,17-20 0 0 0,-22 21 0 0 0,-8 8 0 0 0,-2 2 0 0 0,1 1 0 0 0,1 0 0 0 0,-1 0 0 0 0,0 0 0 0 0,0 1 0 0 0,0-1 0 0 0,0 0 0 0 0,0 0 0 0 0,0 0 0 0 0,0 0 0 0 0,0 1 0 0 0,0-1 0 0 0,-1 0 0 0 0,1 0 0 0 0,0 0 0 0 0,0 1 0 0 0,-1-1 0 0 0,1 0 0 0 0,0 0 0 0 0,-1 1 0 0 0,1-1 0 0 0,-1 0 0 0 0,1 1 0 0 0,-1-1 0 0 0,1 0 0 0 0,-1 1 0 0 0,0-1 0 0 0,1 1 0 0 0,-1-1 0 0 0,0 1 0 0 0,1-1 0 0 0,-1 1 0 0 0,0 0 0 0 0,-1-1 0 0 0,0 1 0 0 0,1-1 0 0 0,-1 1 0 0 0,0 0 0 0 0,0 0 0 0 0,0 0 0 0 0,0 0 0 0 0,1 1 0 0 0,-1-1 0 0 0,-2 1 0 0 0,-8 3 0 0 0,0 0 0 0 0,1 1 0 0 0,-1 1 0 0 0,1 0 0 0 0,-17 13 0 0 0,-3 0 0 0 0,-136 68-17 0 0,-15 9 87 0 0,155-79-256 0 0,0 1 1 0 0,2 1-1 0 0,0 1 0 0 0,-31 32 0 0 0,51-47 89 0 0,0 1-1 0 0,1 0 0 0 0,-1 0 1 0 0,1 0-1 0 0,1 0 1 0 0,-6 12-1 0 0,8-16 83 0 0,0 0 0 0 0,0 0 0 0 0,1 0 0 0 0,-1 0 1 0 0,1 0-1 0 0,0 0 0 0 0,0 0 0 0 0,0 0 0 0 0,0 0 0 0 0,0 0 0 0 0,0 0 0 0 0,0 0 0 0 0,1 0 0 0 0,-1 0 0 0 0,1 0 0 0 0,-1 0 0 0 0,1 0 0 0 0,0-1 1 0 0,0 1-1 0 0,-1 0 0 0 0,1 0 0 0 0,1 0 0 0 0,-1-1 0 0 0,0 1 0 0 0,0-1 0 0 0,1 1 0 0 0,-1-1 0 0 0,3 3 0 0 0,2 0-103 0 0,0 0 0 0 0,-1-1-1 0 0,1 0 1 0 0,0 1 0 0 0,1-2-1 0 0,-1 1 1 0 0,0-1 0 0 0,1 0-1 0 0,0-1 1 0 0,6 2 0 0 0,25 0-6389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56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21 8751 0 0,'-2'-1'3794'0'0,"1"0"-3545"0"0,0 0 1 0 0,0 1 0 0 0,0-1-1 0 0,0 0 1 0 0,0 1 0 0 0,0-1-1 0 0,0 0 1 0 0,0 1 0 0 0,-1 0-1 0 0,1-1 1 0 0,0 1 0 0 0,0 0-1 0 0,-1-1 1 0 0,1 1 0 0 0,0 0-1 0 0,0 0 1 0 0,-1 0 0 0 0,-1 0-1 0 0,-1 1-1 0 0,0 0 0 0 0,0 0 0 0 0,0 0 0 0 0,1 0-1 0 0,-8 3 1 0 0,-2 3-91 0 0,0 0 0 0 0,-15 12 0 0 0,-14 9 46 0 0,-42 33-117 0 0,73-52-89 0 0,1 0-1 0 0,0 1 1 0 0,1 0-1 0 0,0 0 0 0 0,-11 17 1 0 0,18-22-17 0 0,-1-1 0 0 0,1 1 0 0 0,0 0 0 0 0,0 0 0 0 0,1 0 0 0 0,-1 0 0 0 0,0 7 0 0 0,-1 14-47 0 0,4-19 70 0 0,1-1-6 0 0,4 12 3 0 0,-4-15 0 0 0,0 0 0 0 0,0 0-1 0 0,-1 0 1 0 0,2 0-1 0 0,-1 0 1 0 0,0 0 0 0 0,1 0-1 0 0,-1-1 1 0 0,1 1 0 0 0,0-1-1 0 0,0 0 1 0 0,0 0 0 0 0,0 0-1 0 0,0 0 1 0 0,0 0 0 0 0,0-1-1 0 0,1 0 1 0 0,-1 1 0 0 0,1-1-1 0 0,5 1 1 0 0,-3-1 7 0 0,0-1 0 0 0,-1 0 0 0 0,1 1 0 0 0,-1-2 0 0 0,1 1-1 0 0,0-1 1 0 0,-1 0 0 0 0,1 0 0 0 0,-1 0 0 0 0,1-1 0 0 0,-1 0 0 0 0,10-4 0 0 0,11-8 138 0 0,-1-1-1 0 0,34-26 1 0 0,-49 32-119 0 0,1 0-1 0 0,-1-1 1 0 0,0 0 0 0 0,-1-1 0 0 0,0 1-1 0 0,-1-2 1 0 0,9-15 0 0 0,-13 19-19 0 0,-1 0 0 0 0,0 0 0 0 0,-1 0-1 0 0,0-1 1 0 0,0 1 0 0 0,-1-1 0 0 0,0 1 0 0 0,0-1 0 0 0,-1 0 0 0 0,0 1 0 0 0,0-1 0 0 0,-1 0 0 0 0,0 1-1 0 0,-1-1 1 0 0,0 1 0 0 0,-5-14 0 0 0,6 20-30 0 0,0 0 0 0 0,0-1 1 0 0,0 1-1 0 0,0 0 0 0 0,0 0 0 0 0,-1 0 0 0 0,1 0 0 0 0,-1 1 0 0 0,1-1 1 0 0,-1 0-1 0 0,-1-1 0 0 0,1 2-20 0 0,1 1 1 0 0,0-1 0 0 0,-1 1 0 0 0,1-1-1 0 0,0 1 1 0 0,-1-1 0 0 0,1 1 0 0 0,-1 0-1 0 0,1-1 1 0 0,-2 1 0 0 0,-2 0-112 0 0,1 0-222 0 0,1 0 1 0 0,-1 0-1 0 0,0 0 1 0 0,0 0-1 0 0,0 1 1 0 0,0 0-1 0 0,1 0 0 0 0,-7 2 1 0 0,-3 3-1424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57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 12007 0 0,'0'0'1844'0'0,"-2"0"-1244"0"0,-12 3 18 0 0,-1 1 0 0 0,1 0-1 0 0,1 1 1 0 0,-17 7 0 0 0,-52 32 100 0 0,7-3-617 0 0,-82 48-101 0 0,145-80 0 0 0,1-1 0 0 0,0 1 0 0 0,-17 19 0 0 0,19-16 0 0 0,6-2-14 0 0,4-6-45 0 0,2 0 16 0 0,1 0 1 0 0,0-1-1 0 0,0 0 1 0 0,0 0-1 0 0,0 0 0 0 0,1 0 1 0 0,-1-1-1 0 0,1 1 1 0 0,0-1-1 0 0,-1 0 1 0 0,1 0-1 0 0,0-1 0 0 0,0 0 1 0 0,0 0-1 0 0,1 0 1 0 0,4 0-1 0 0,15 1-335 0 0,52-2 0 0 0,-60-1 310 0 0,1 0 24 0 0,34 4-1 0 0,-46-3 57 0 0,-1 1 0 0 0,1 1 0 0 0,-1-1 1 0 0,1 1-1 0 0,-1 0 0 0 0,0 0 0 0 0,0 0 0 0 0,0 1 0 0 0,8 5 0 0 0,-12-7 35 0 0,0 0-1 0 0,1 0 1 0 0,-1 0-1 0 0,-1 0 1 0 0,1 1 0 0 0,0-1-1 0 0,0 0 1 0 0,0 1 0 0 0,-1-1-1 0 0,1 0 1 0 0,0 1 0 0 0,-1-1-1 0 0,1 0 1 0 0,-1 1-1 0 0,0-1 1 0 0,0 1 0 0 0,1-1-1 0 0,-1 1 1 0 0,0 2 0 0 0,0 0 20 0 0,-1-1 1 0 0,1 0-1 0 0,-1 0 1 0 0,1 0 0 0 0,-1 0-1 0 0,0 0 1 0 0,0 0 0 0 0,-3 5-1 0 0,1-3 6 0 0,-1 0 1 0 0,0 0-1 0 0,0-1 0 0 0,0 1 0 0 0,0-1 1 0 0,-1 0-1 0 0,1 0 0 0 0,-1 0 0 0 0,0-1 1 0 0,0 1-1 0 0,-1-1 0 0 0,1-1 0 0 0,-1 1 0 0 0,1-1 1 0 0,-1 0-1 0 0,-8 2 0 0 0,-10 2-10 0 0,0-2-1 0 0,-40 3 1 0 0,63-7-64 0 0,-159 5-695 0 0,151-5 602 0 0,1-1 1 0 0,-1 0-1 0 0,1 0 0 0 0,0-1 0 0 0,-1 0 0 0 0,1-1 0 0 0,0 1 1 0 0,0-2-1 0 0,1 1 0 0 0,-11-7 0 0 0,10 1-178 0 0,0-1-4113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5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13 11519 0 0,'0'0'1040'0'0,"-1"-2"-853"0"0,0-8 3477 0 0,1 12-3554 0 0,-1 1 1 0 0,1 0 0 0 0,0-1-1 0 0,-1 1 1 0 0,0-1-1 0 0,-2 6 1 0 0,0 3 55 0 0,-5 18-125 0 0,-2 1 0 0 0,0-2 0 0 0,-22 40 0 0 0,-51 78 88 0 0,56-102-90 0 0,-171 265 217 0 0,194-303-204 0 0,-23 33 577 0 0,-61 70-1 0 0,87-109-705 0 0,1 0-1 0 0,0 0 1 0 0,0 1-1 0 0,0-1 1 0 0,0 0-1 0 0,0 1 1 0 0,-1-1-1 0 0,1 0 1 0 0,0 0-1 0 0,0 0 1 0 0,0 1-1 0 0,-1-1 1 0 0,1 0-1 0 0,0 0 1 0 0,0 0-1 0 0,-1 1 1 0 0,1-1-1 0 0,0 0 1 0 0,-1 0-1 0 0,1 0 1 0 0,0 0-1 0 0,0 0 0 0 0,-1 0 1 0 0,1 0-1 0 0,0 0 1 0 0,-1 0-1 0 0,1 0 1 0 0,0 0-1 0 0,-1 0 1 0 0,1 0-1 0 0,0 0 1 0 0,-1 0-1 0 0,1 0 1 0 0,0 0-1 0 0,0 0 1 0 0,-1 0-1 0 0,0-13-704 0 0,10-18 183 0 0,2 12 409 0 0,1 1 1 0 0,0 0 0 0 0,1 1-1 0 0,1 0 1 0 0,1 1-1 0 0,0 1 1 0 0,1 0-1 0 0,1 1 1 0 0,23-15-1 0 0,-34 25 345 0 0,0 0-1 0 0,1 1 1 0 0,-1 0-1 0 0,1 0 1 0 0,0 1-1 0 0,0 0 1 0 0,0 0-1 0 0,0 0 0 0 0,0 1 1 0 0,1 0-1 0 0,-1 1 1 0 0,15 0-1 0 0,-21 0-113 0 0,0 0 0 0 0,0 0 1 0 0,0 0-1 0 0,0 1 0 0 0,0-1 0 0 0,0 0 0 0 0,-1 1 0 0 0,1-1 0 0 0,0 0 0 0 0,0 1 0 0 0,0 0 0 0 0,0-1 1 0 0,0 1-1 0 0,-1-1 0 0 0,1 1 0 0 0,0 0 0 0 0,1 1 0 0 0,0 0 71 0 0,1 1-37 0 0,0 0 0 0 0,0 1 0 0 0,0-1-1 0 0,0 1 1 0 0,-1 0 0 0 0,1 0 0 0 0,-1 0-1 0 0,0 0 1 0 0,0 0 0 0 0,-1 0 0 0 0,1 0 0 0 0,-1 1-1 0 0,0-1 1 0 0,0 0 0 0 0,0 1 0 0 0,-1-1-1 0 0,1 1 1 0 0,-1-1 0 0 0,0 1 0 0 0,-1 6 0 0 0,-1 4 24 0 0,-1 1 1 0 0,0-1-1 0 0,-1 0 1 0 0,-9 23-1 0 0,6-24-94 0 0,0 0-1 0 0,-2 0 0 0 0,1 0 1 0 0,-2-1-1 0 0,1 0 0 0 0,-13 11 1 0 0,2-1-153 0 0,5-7-1505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5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4143 0 0,'0'0'9935'0'0,"-2"1"-9335"0"0,-8 6-329 0 0,1-1 1 0 0,0 1-1 0 0,0 0 1 0 0,1 1-1 0 0,0 0 1 0 0,0 1-1 0 0,-10 14 1 0 0,5-3-228 0 0,0 0 1 0 0,-16 38-1 0 0,26-53-44 0 0,2-3 0 0 0,0 0 0 0 0,0 1 0 0 0,0-1 0 0 0,0 1 0 0 0,0-1 0 0 0,1 1 0 0 0,-1-1 0 0 0,0 6 0 0 0,0-2 0 0 0,1 0 0 0 0,-1 0 0 0 0,1 0 0 0 0,0 0 0 0 0,0 1 0 0 0,2 7 0 0 0,-1-10 22 0 0,-1 1-1 0 0,1-1 1 0 0,0 0 0 0 0,0 1-1 0 0,1-1 1 0 0,-1 0-1 0 0,1 0 1 0 0,0 0 0 0 0,0 0-1 0 0,0-1 1 0 0,1 1-1 0 0,-1 0 1 0 0,1-1 0 0 0,0 0-1 0 0,0 1 1 0 0,7 4-1 0 0,-9-6-17 0 0,1-1 22 0 0,0 0 0 0 0,0 0 0 0 0,0 0 1 0 0,0 0-1 0 0,0 0 0 0 0,0 0 0 0 0,0 0 0 0 0,0-1 1 0 0,0 1-1 0 0,0-1 0 0 0,1 1 0 0 0,-1-1 0 0 0,4 0 1 0 0,-2 0-1 0 0,1 0 0 0 0,-1-1 0 0 0,1 0 0 0 0,-1 1 0 0 0,7-3 0 0 0,-6 1-5 0 0,0-1 0 0 0,0 1 0 0 0,0-1 0 0 0,-1 0 0 0 0,1 0 0 0 0,-1 0 0 0 0,1 0 0 0 0,-1-1 1 0 0,0 0-1 0 0,-1 0 0 0 0,1 0 0 0 0,-1 0 0 0 0,1-1 0 0 0,-1 1 0 0 0,-1-1 0 0 0,1 0 1 0 0,-1 0-1 0 0,4-8 0 0 0,-3 3 14 0 0,0 1-1 0 0,-1 0 1 0 0,0-1 0 0 0,-1 1 0 0 0,1-1 0 0 0,-2 0-1 0 0,0 0 1 0 0,0 1 0 0 0,-2-17 0 0 0,0 15 28 0 0,0 0-1 0 0,-1 0 1 0 0,-6-15 0 0 0,8 24-67 0 0,0-1 0 0 0,0 0 0 0 0,0 1 0 0 0,0-1 0 0 0,0 1 0 0 0,-1 0 0 0 0,1-1 0 0 0,-1 1 0 0 0,1 0 0 0 0,-1 0 1 0 0,0 0-1 0 0,0 0 0 0 0,0 0 0 0 0,-3-2 0 0 0,0 1-116 0 0,2 1-1 0 0,1 1 0 0 0,0-1 0 0 0,0 1 0 0 0,-1 0 1 0 0,1 0-1 0 0,-1 0 0 0 0,1 0 0 0 0,-1 0 0 0 0,1 0 0 0 0,-1 1 1 0 0,1-1-1 0 0,-1 1 0 0 0,0 0 0 0 0,1 0 0 0 0,-1 0 0 0 0,0 0 0 0 0,1 0 1 0 0,-1 0-1 0 0,0 1 0 0 0,1 0 0 0 0,-5 1 0 0 0,5-2-240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5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0 406 3223 0 0,'1'43'454'0'0,"2"-10"8076"0"0,-2-33-8346 0 0,1 0 0 0 0,0-1 0 0 0,-1 1 0 0 0,1-1 0 0 0,0 1 0 0 0,-1-1 0 0 0,1 0 0 0 0,-1 0 0 0 0,1 1 0 0 0,-1-1 0 0 0,0 0 0 0 0,1 0 0 0 0,-1-1-1 0 0,0 1 1 0 0,0 0 0 0 0,0 0 0 0 0,0-1 0 0 0,2-2 0 0 0,15-27 1071 0 0,17-60 1344 0 0,-1 4-904 0 0,-27 71-1443 0 0,1-1 0 0 0,1 2 0 0 0,0-1 0 0 0,1 1 0 0 0,1 0 0 0 0,19-20 0 0 0,-11 14-132 0 0,-13 15-149 0 0,-1-1 0 0 0,1 1 0 0 0,0 1 0 0 0,1-1 0 0 0,-1 1 0 0 0,1 0 0 0 0,9-5 0 0 0,11-6-261 0 0,-20 11-547 0 0,1 0 1 0 0,0 0-1 0 0,0 1 0 0 0,9-4 1 0 0,-1 3-3853 0 0,-2 0-1253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59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99 14711 0 0,'6'-10'383'0'0,"52"-73"913"0"0,-54 77 2170 0 0,-4 11-2009 0 0,-4 14-748 0 0,-11 28-910 0 0,-114 283 584 0 0,-3-94-343 0 0,82-154-315 0 0,-69 157 1 0 0,96-185-591 0 0,6-21-2539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5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82 4607 0 0,'0'0'354'0'0,"-1"3"178"0"0,-4 11 1096 0 0,3-8 515 0 0,1 0 0 0 0,0 0 0 0 0,1 0 0 0 0,0 8 0 0 0,1 0-1758 0 0,-1-13-292 0 0,0 0 0 0 0,1 1 0 0 0,-1-1 1 0 0,1 0-1 0 0,0 0 0 0 0,-1 0 0 0 0,1 0 1 0 0,0 0-1 0 0,0 0 0 0 0,-1 0 0 0 0,1 0 1 0 0,0 0-1 0 0,0 0 0 0 0,0-1 0 0 0,0 1 1 0 0,0 0-1 0 0,2 0 0 0 0,20 9 810 0 0,-15-8-682 0 0,0-1 1 0 0,-1 0 0 0 0,2 0-1 0 0,-1 0 1 0 0,0-1 0 0 0,11-1-1 0 0,50-10 624 0 0,-55 8-749 0 0,72-15 259 0 0,-2-4 0 0 0,137-54 0 0 0,-103 24-427 0 0,-115 51 0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39:5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13303 0 0,'0'0'1484'0'0,"0"3"-1112"0"0,2 3-36 0 0,0-1 0 0 0,1 1 0 0 0,-1 0 1 0 0,1-1-1 0 0,0 1 0 0 0,1-1 0 0 0,7 9 0 0 0,36 35 907 0 0,-11-12-640 0 0,-24-23-548 0 0,0 1-1 0 0,-2 0 1 0 0,1 1 0 0 0,9 22-1 0 0,-18-34-54 0 0,0 1 0 0 0,-1 0 0 0 0,0-1 0 0 0,0 1 0 0 0,0 0 0 0 0,-1 0 0 0 0,1 0 0 0 0,-1-1 0 0 0,0 1 0 0 0,-1 0 0 0 0,1 0 0 0 0,-3 9 0 0 0,-2 3 0 0 0,0 0 0 0 0,-9 18 0 0 0,14-34 0 0 0,-6 11 0 0 0,0 0 0 0 0,-1-1 0 0 0,0 0 0 0 0,-1-1 0 0 0,0 1 0 0 0,-16 14 0 0 0,11-15-26 0 0,0-1 0 0 0,0 0-1 0 0,-1 0 1 0 0,-1-1 0 0 0,1-1-1 0 0,-1 0 1 0 0,-26 7 0 0 0,-27 0-1102 0 0,66-14 352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0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6 3223 0 0,'-11'-5'8468'0'0,"9"5"-8326"0"0,0 1 0 0 0,0-1-1 0 0,0 1 1 0 0,0-1 0 0 0,0 1 0 0 0,0 0-1 0 0,0 0 1 0 0,1 0 0 0 0,-1 0-1 0 0,0 0 1 0 0,1 0 0 0 0,-1 0-1 0 0,0 1 1 0 0,1-1 0 0 0,0 0 0 0 0,-1 1-1 0 0,1-1 1 0 0,0 1 0 0 0,0 0-1 0 0,0-1 1 0 0,0 1 0 0 0,0 0-1 0 0,-1 3 1 0 0,-3 7-29 0 0,0 0 1 0 0,-4 19-1 0 0,8-27-22 0 0,-8 39-1 0 0,1 2 0 0 0,-1 55 0 0 0,-3 17-6 0 0,8-90-99 0 0,-2-1 1 0 0,0 0-1 0 0,-2 0 1 0 0,-1-1 0 0 0,-2 0-1 0 0,0-1 1 0 0,-1 0 0 0 0,-25 37-1 0 0,-30 31-117 0 0,33-48 40 0 0,-44 78 0 0 0,73-109 92 0 0,5-12-2 0 0,0 0 1 0 0,0 0-1 0 0,0 0 0 0 0,0 0 0 0 0,0-1 1 0 0,0 1-1 0 0,0 0 0 0 0,0 0 0 0 0,1 0 0 0 0,-1 0 1 0 0,0-1-1 0 0,1 1 0 0 0,-1 0 0 0 0,1 1 1 0 0,10 9-350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0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13039 0 0,'0'0'1186'0'0,"4"1"-978"0"0,5 2 50 0 0,0-1 0 0 0,1 0 0 0 0,-1 0 0 0 0,0-1 0 0 0,1 0 0 0 0,0-1 0 0 0,13-1 0 0 0,73-13 2527 0 0,-39 4-1682 0 0,153-12 909 0 0,143-25-1646 0 0,-210 11-2295 0 0,-140 35 246 0 0</inkml:trace>
  <inkml:trace contextRef="#ctx0" brushRef="#br0" timeOffset="1">884 177 7831 0 0,'0'0'603'0'0,"-2"0"-396"0"0,-1 1 90 0 0,0-1 0 0 0,0 0-1 0 0,0 1 1 0 0,0 0 0 0 0,0 0 0 0 0,0 0 0 0 0,0 0 0 0 0,0 0 0 0 0,0 0 0 0 0,0 1 0 0 0,0 0 0 0 0,-4 3 0 0 0,-3 4 1235 0 0,-18 17 1 0 0,10-7-1628 0 0,-100 103 247 0 0,113-115-131 0 0,0 0-1 0 0,0 0 0 0 0,1 1 1 0 0,0-1-1 0 0,0 1 0 0 0,0 0 1 0 0,-2 8-1 0 0,6-15-12 0 0,0 0 1 0 0,0 0-1 0 0,0-1 1 0 0,-1 1-1 0 0,1 0 1 0 0,0 0-1 0 0,0-1 1 0 0,0 1-1 0 0,0 0 1 0 0,0 0-1 0 0,0 0 1 0 0,1-1-1 0 0,-1 1 1 0 0,0 0-1 0 0,0 0 1 0 0,0-1-1 0 0,1 1 1 0 0,0 1-1 0 0,0 0 20 0 0,-1 1 68 0 0,3 0 16 0 0,-2-1-68 0 0,1 1-1 0 0,0-1 1 0 0,1 0-1 0 0,-1 1 1 0 0,0-1-1 0 0,1-1 0 0 0,-1 1 1 0 0,1 0-1 0 0,-1 0 1 0 0,1-1-1 0 0,0 0 1 0 0,0 1-1 0 0,0-1 1 0 0,0 0-1 0 0,0 0 1 0 0,0-1-1 0 0,0 1 0 0 0,0-1 1 0 0,0 1-1 0 0,0-1 1 0 0,0 0-1 0 0,0 0 1 0 0,0 0-1 0 0,1-1 1 0 0,-1 1-1 0 0,3-2 1 0 0,10-3 139 0 0,0 0 0 0 0,0-1 1 0 0,-1-1-1 0 0,0 0 0 0 0,-1-2 1 0 0,0 1-1 0 0,0-2 1 0 0,0 0-1 0 0,-1 0 0 0 0,-1-1 1 0 0,0-1-1 0 0,17-20 1 0 0,-26 29-178 0 0,1-2-1 0 0,1-13-18 0 0,-2 0-156 0 0,-6 13 94 0 0,2 2 5 0 0,0 2-43 0 0,0-1 1 0 0,1 0-1 0 0,-1 0 1 0 0,0 1 0 0 0,0-1-1 0 0,0 0 1 0 0,0 1 0 0 0,0-1-1 0 0,-1 1 1 0 0,1 0 0 0 0,0-1-1 0 0,-1 1 1 0 0,1 0-1 0 0,-1 0 1 0 0,1 0 0 0 0,-1 0-1 0 0,0 0 1 0 0,-1-1 0 0 0,0 0-92 0 0,0 1 1 0 0,0-1 0 0 0,0 0-1 0 0,1 0 1 0 0,-1 0 0 0 0,1-1 0 0 0,-3-2-1 0 0,0 0-44 0 0,3 2 130 0 0,0 1-1 0 0,0-1 0 0 0,0 0 1 0 0,0 0-1 0 0,-3-6 0 0 0,3 5 74 0 0,1-1 0 0 0,0 1 1 0 0,0-1-1 0 0,0 0 0 0 0,1 1 0 0 0,0-1 0 0 0,-1 0 0 0 0,2-8 0 0 0,-1 8 36 0 0,1 3-31 0 0,-1 0 0 0 0,1-1-1 0 0,-1 1 1 0 0,1 0 0 0 0,0 0 0 0 0,0 0-1 0 0,0 0 1 0 0,0 0 0 0 0,1 0 0 0 0,-1 0 0 0 0,3-4-1 0 0,-1 5-83 0 0,-1 0-1 0 0,0 0 1 0 0,0 0-1 0 0,0 0 1 0 0,0 0-1 0 0,1 1 1 0 0,-1-1-1 0 0,3 1 1 0 0,-2-1-372 0 0,0 0-832 0 0</inkml:trace>
  <inkml:trace contextRef="#ctx0" brushRef="#br0" timeOffset="2">1272 200 10591 0 0,'41'-30'8470'0'0,"-42"32"-8429"0"0,0 0 1 0 0,0 0-1 0 0,-1 0 1 0 0,1-1 0 0 0,-1 1-1 0 0,1 0 1 0 0,-1-1 0 0 0,0 0-1 0 0,0 1 1 0 0,-2 1 0 0 0,1-1-4 0 0,-53 39-2 0 0,-48 39 88 0 0,90-68-109 0 0,1 1 0 0 0,0 0 0 0 0,1 1-1 0 0,-21 30 1 0 0,24-28-15 0 0,5-1 0 0 0,4-12-1 0 0,0 0-1 0 0,0 1 1 0 0,1-1-1 0 0,-1 0 1 0 0,1 1-1 0 0,2 5 1 0 0,0-5-42 0 0,10 2 123 0 0,0 0 0 0 0,0-1 1 0 0,1-1-1 0 0,-1 0 0 0 0,1-1 0 0 0,0 0 1 0 0,23 1-1 0 0,103-3 529 0 0,-134-2-611 0 0,2 1 11 0 0,0 0 0 0 0,0-1 0 0 0,-1-1-1 0 0,1 1 1 0 0,0-1 0 0 0,-1 0 0 0 0,1-1 0 0 0,9-4 0 0 0,-14 5-2 0 0,0 0 0 0 0,0 0 0 0 0,1 0 1 0 0,-2-1-1 0 0,1 1 0 0 0,0-1 1 0 0,0 1-1 0 0,-1-1 0 0 0,0 0 1 0 0,1 0-1 0 0,-1 0 0 0 0,0 0 0 0 0,-1-1 1 0 0,1 1-1 0 0,0 0 0 0 0,-1-1 1 0 0,0 0-1 0 0,0 1 0 0 0,1-6 1 0 0,-1 2 36 0 0,0 0 1 0 0,-1 0-1 0 0,0 0 1 0 0,-1-1-1 0 0,1 1 1 0 0,-1 0-1 0 0,0 0 1 0 0,-1 1-1 0 0,0-1 1 0 0,0 0-1 0 0,-6-11 1 0 0,-3-5 89 0 0,-2 2 0 0 0,-14-21-1 0 0,16 25-130 0 0,9 15-14 0 0,0 0-1 0 0,1 0 1 0 0,-1 0-1 0 0,0 0 1 0 0,0 0-1 0 0,0 1 0 0 0,-1-1 1 0 0,1 1-1 0 0,0-1 1 0 0,0 1-1 0 0,-1 0 1 0 0,1 0-1 0 0,-1 0 1 0 0,1 0-1 0 0,-1 1 1 0 0,0-1-1 0 0,1 1 1 0 0,-1-1-1 0 0,1 1 1 0 0,-1 0-1 0 0,0 0 0 0 0,1 0 1 0 0,-1 0-1 0 0,0 0 1 0 0,1 1-1 0 0,-5 1 1 0 0,-8 2-936 0 0,1 0 1 0 0,0 1-1 0 0,-22 12 0 0 0,16-8-2872 0 0,-3 0-2320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44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156 479 13823 0 0,'0'0'315'0'0,"0"0"45"0"0,0 0 21 0 0,0 0-49 0 0,0 0-81 0 0,0 0 481 0 0,-8 8 2204 0 0,4-5-2759 0 0,0-1 0 0 0,-1-1 0 0 0,1 1-1 0 0,0-1 1 0 0,-1 1 0 0 0,1-1 0 0 0,-1-1 0 0 0,1 1 0 0 0,-1 0 0 0 0,1-1 0 0 0,-1 0 0 0 0,1 0 0 0 0,-1-1 0 0 0,1 1-1 0 0,-1-1 1 0 0,1 0 0 0 0,-8-2 0 0 0,8 1-124 0 0,1 1-1 0 0,-1 0 0 0 0,1-1 1 0 0,0 0-1 0 0,-1 0 0 0 0,1 0 1 0 0,0 0-1 0 0,0-1 1 0 0,1 1-1 0 0,-1-1 0 0 0,0 1 1 0 0,1-1-1 0 0,0 0 1 0 0,-1 0-1 0 0,1 0 0 0 0,0 0 1 0 0,1-1-1 0 0,-1 1 1 0 0,0-1-1 0 0,1 1 0 0 0,0-1 1 0 0,-1-4-1 0 0,0-2-51 0 0,2 0-1 0 0,-1 0 0 0 0,1 0 1 0 0,1 0-1 0 0,0 0 1 0 0,0 1-1 0 0,1-1 1 0 0,0 0-1 0 0,1 1 0 0 0,0-1 1 0 0,0 1-1 0 0,7-12 1 0 0,-1 3-13 0 0,1 0 1 0 0,1 2-1 0 0,0-1 0 0 0,1 1 1 0 0,16-16-1 0 0,-6 9-346 0 0,2 1-1 0 0,0 0 0 0 0,30-19 1 0 0,-41 32 303 0 0,1 1 0 0 0,0 1 0 0 0,0 0 0 0 0,1 0 1 0 0,0 2-1 0 0,0 0 0 0 0,0 0 0 0 0,21-2 0 0 0,-16 4 55 0 0,0 1 0 0 0,28 1 0 0 0,-40 1 0 0 0,1 1 0 0 0,-1 0 0 0 0,1 1 0 0 0,-1 0 0 0 0,0 0 0 0 0,0 1 0 0 0,0 0 0 0 0,9 4 0 0 0,2 4 0 0 0,-1 0 0 0 0,30 23 0 0 0,-40-28 0 0 0,0 1 0 0 0,-1 0 0 0 0,0 0 0 0 0,-1 1 0 0 0,0 0 0 0 0,0 0 0 0 0,0 0 0 0 0,4 10 0 0 0,-8-14 0 0 0,0-1 0 0 0,0 1 0 0 0,0-1 0 0 0,5 6 0 0 0,-6-8 0 0 0,0-1 0 0 0,-1 1 0 0 0,1 0 0 0 0,0 0 0 0 0,-1-1 0 0 0,1 1 0 0 0,0 0 0 0 0,-1 0 0 0 0,1 0 0 0 0,-1 0 0 0 0,0 0 0 0 0,1 0 0 0 0,-1 0 0 0 0,0 0 0 0 0,1 0 0 0 0,-1 0 0 0 0,0 0 0 0 0,0 0 0 0 0,0 0 0 0 0,0 0 0 0 0,0 0 0 0 0,0 0 0 0 0,0 0 0 0 0,0 0 0 0 0,-1 0 0 0 0,1 1 0 0 0,-1 1 0 0 0,0 0 0 0 0,0 1 0 0 0,0-1 0 0 0,-1 0 0 0 0,0 1 0 0 0,1-1 0 0 0,-1 0 0 0 0,0 0 0 0 0,0 0 0 0 0,0 0 0 0 0,-1-1 0 0 0,1 1 0 0 0,-6 4 0 0 0,-3 1 0 0 0,0 0 0 0 0,-14 7 0 0 0,-3 2 0 0 0,-56 37 0 0 0,-35 26 0 0 0,92-58-288 0 0,-1-2 0 0 0,-1-2 0 0 0,0 0 0 0 0,-36 14 0 0 0,44-22-323 0 0,17-7-53 0 0,-1 0-1 0 0,0-1 1 0 0,0 0-1 0 0,0 0 0 0 0,0 0 1 0 0,-1-1-1 0 0,1 1 1 0 0,-6 0-1 0 0,9-2-3039 0 0,2 0-576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05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48 3223 0 0,'0'0'143'0'0,"2"-2"-3"0"0,8-5 1182 0 0,0 0 0 0 0,1 1 0 0 0,0 0 0 0 0,1 0 0 0 0,18-6 0 0 0,-29 12-1145 0 0,0 0 0 0 0,0-1 0 0 0,0 1 0 0 0,0 0 0 0 0,0 0 0 0 0,0 0 0 0 0,0-1 0 0 0,0 1 0 0 0,0 0 0 0 0,0 0 0 0 0,0 1 0 0 0,0-1 0 0 0,0 0 0 0 0,0 0 0 0 0,1 1 0 0 0,-1 0-51 0 0,0 1-1 0 0,0 0 1 0 0,0-1 0 0 0,1 1-1 0 0,-2 0 1 0 0,1 0 0 0 0,0 0-1 0 0,0 0 1 0 0,-1 0 0 0 0,1 0-1 0 0,-1 0 1 0 0,1 0 0 0 0,-1 0-1 0 0,0 0 1 0 0,0 2 0 0 0,-1 7 5 0 0,0-1 1 0 0,0 0 0 0 0,-1 0 0 0 0,-1 0 0 0 0,0 0-1 0 0,0 0 1 0 0,-7 12 0 0 0,3-4 14 0 0,-77 157 534 0 0,51-113-626 0 0,-119 225 131 0 0,108-205-162 0 0,24-44-202 0 0,2 2 0 0 0,2 0 0 0 0,2 1 0 0 0,-12 51 1 0 0,21-76-1921 0 0,4-14 1012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05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33 7167 0 0,'0'0'331'0'0,"-1"1"-10"0"0,-7 6 0 0 0,-1-1-1 0 0,1-1 1 0 0,-1 1-1 0 0,0-1 1 0 0,0-1-1 0 0,0 1 0 0 0,-1-2 1 0 0,-11 4-1 0 0,7-3 575 0 0,1-1 0 0 0,0 2-1 0 0,0 0 1 0 0,-20 11 0 0 0,29-14-745 0 0,1 1 0 0 0,-1 1 0 0 0,0-1 0 0 0,1 0 0 0 0,0 1 0 0 0,0 0 0 0 0,0-1 0 0 0,0 1 1 0 0,0 1-1 0 0,1-1 0 0 0,-2 5 0 0 0,0 3-65 0 0,3 4-21 0 0,3 1 0 0 0,4 0 0 0 0,4-1-10 0 0,1-5-33 0 0,4-1 22 0 0,-2-3-22 0 0,1-5 32 0 0,-11-2-22 0 0,-1 0 1 0 0,1-1-1 0 0,0 1 0 0 0,0-1 0 0 0,-1 0 1 0 0,1 0-1 0 0,-1 1 0 0 0,1-2 0 0 0,-1 1 0 0 0,1 0 1 0 0,-1-1-1 0 0,0 1 0 0 0,1-1 0 0 0,-1 1 1 0 0,0-1-1 0 0,0 0 0 0 0,0 0 0 0 0,0 0 0 0 0,1-3 1 0 0,4-5 120 0 0,0 0-1 0 0,-1-1 1 0 0,6-12 0 0 0,-1 0 112 0 0,-3 9-98 0 0,3-5-110 0 0,0-1-1 0 0,-2 0 1 0 0,8-23-1 0 0,-16 41-148 0 0,2-12-290 0 0,-3 12 96 0 0,1 1-1 0 0,-1-1 1 0 0,0 1-1 0 0,1-1 1 0 0,-1 1 0 0 0,0-1-1 0 0,0 1 1 0 0,0 0-1 0 0,-1-1 1 0 0,1 1-1 0 0,0-1 1 0 0,0 1-1 0 0,-1-1 1 0 0,1 1 0 0 0,-1-1-1 0 0,0-1 1 0 0,-4-4-1339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05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35 275 11311 0 0,'0'0'1031'0'0,"-2"1"-850"0"0,-16 23 601 0 0,14-21-404 0 0,3-1 873 0 0,-1-1-383 0 0,-6 0 2388 0 0,12-9-3143 0 0,-1-1 0 0 0,2 1 1 0 0,-1-1-1 0 0,1 1 0 0 0,0 0 0 0 0,7-7 0 0 0,43-45 87 0 0,-18 22-167 0 0,-20 18-11 0 0,2 2 0 0 0,36-29-1 0 0,-44 39-21 0 0,1 0-1 0 0,0 0 0 0 0,1 1 0 0 0,-1 1 1 0 0,1 0-1 0 0,23-6 0 0 0,-20 9 1 0 0,-2 2 15 0 0,-12 1 64 0 0,0 1-49 0 0,0 1 1 0 0,-1-1 0 0 0,1 1 0 0 0,-1-1 0 0 0,1 1 0 0 0,-1 0 0 0 0,0 0 0 0 0,0-1 0 0 0,1 1 0 0 0,0 3 0 0 0,-2-5-7 0 0,1 4-1 0 0,0-1 0 0 0,1 1 1 0 0,-2-1-1 0 0,1 1 1 0 0,0 0-1 0 0,-1 0 1 0 0,0-1-1 0 0,0 1 1 0 0,0 0-1 0 0,0 0 1 0 0,-1 4-1 0 0,0 2 28 0 0,-2 23 50 0 0,-8 37 1 0 0,2-19-47 0 0,2-17-55 0 0,-6 30-1517 0 0,12-59 365 0 0,1 7-51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06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52 3223 0 0,'0'-2'707'0'0,"0"0"59"0"0,0 0-1 0 0,0 1 1 0 0,0-1 0 0 0,-1 0-1 0 0,1 1 1 0 0,0-1 0 0 0,-1 0 0 0 0,0 1-1 0 0,1-1 1 0 0,-1 0 0 0 0,0 1-1 0 0,0-1 1 0 0,0 1 0 0 0,0-1-1 0 0,-2-2 1 0 0,1 3-471 0 0,0-1 0 0 0,0 0 0 0 0,0 1 0 0 0,0-1 0 0 0,-1 1 0 0 0,1-1 1 0 0,-1 1-1 0 0,1 0 0 0 0,-5-1 0 0 0,1 0-280 0 0,1 1 1 0 0,-1 0-1 0 0,0 1 1 0 0,1-1-1 0 0,-1 1 1 0 0,0 0 0 0 0,0 0-1 0 0,1 1 1 0 0,-10 1-1 0 0,-10 5 111 0 0,1 0 0 0 0,-38 17 0 0 0,53-19-127 0 0,-1 0 0 0 0,1 0 0 0 0,0 1 0 0 0,0 0 0 0 0,1 1-1 0 0,0 0 1 0 0,0 0 0 0 0,-13 16 0 0 0,20-21-39 0 0,-1 0-1 0 0,1 0 0 0 0,-1 0 1 0 0,1 0-1 0 0,0 1 1 0 0,0-1-1 0 0,0 1 1 0 0,0-1-1 0 0,0 0 0 0 0,0 1 1 0 0,1 0-1 0 0,-1-1 1 0 0,1 1-1 0 0,0-1 1 0 0,-1 1-1 0 0,1-1 0 0 0,0 1 1 0 0,1 0-1 0 0,-1-1 1 0 0,0 1-1 0 0,1-1 1 0 0,0 1-1 0 0,-1-1 0 0 0,1 1 1 0 0,0-1-1 0 0,0 1 1 0 0,3 3-1 0 0,-4-6 17 0 0,1 1 0 0 0,-1 0 0 0 0,1-1 0 0 0,-1 1 0 0 0,1 0 0 0 0,0-1 0 0 0,-1 1 0 0 0,1-1 0 0 0,0 1 0 0 0,-1-1 0 0 0,1 1 0 0 0,0-1 0 0 0,0 1 0 0 0,0-1 0 0 0,-1 0 0 0 0,1 1 0 0 0,1-1 0 0 0,2 2-56 0 0,1-1 23 0 0,-1 1-1 0 0,1-1 1 0 0,0 1 0 0 0,0-1-1 0 0,0 0 1 0 0,0-1 0 0 0,0 1-1 0 0,-1-1 1 0 0,1 0-1 0 0,0 0 1 0 0,0-1 0 0 0,0 0-1 0 0,0 0 1 0 0,0 0-1 0 0,0 0 1 0 0,0-1 0 0 0,4-1-1 0 0,8-5-45 0 0,0 0-1 0 0,0-1 1 0 0,17-13 0 0 0,-27 17 69 0 0,0 0 1 0 0,0-1 0 0 0,0 0 0 0 0,10-12-1 0 0,25-40 27 0 0,-41 57 9 0 0,0-1 287 0 0,-14 13-141 0 0,-21 17-178 0 0,-56 59 1 0 0,76-70 15 0 0,0 0 1 0 0,1 1 0 0 0,1 1 0 0 0,0 0-1 0 0,-13 33 1 0 0,17-31-108 0 0,0 1-1 0 0,2-1 1 0 0,0 2-1 0 0,2-1 1 0 0,0 1 0 0 0,1-1-1 0 0,2 1 1 0 0,0 0-1 0 0,2 0 1 0 0,5 42-1 0 0,1-27 424 0 0,-3 1 1 0 0,0 0-1 0 0,-3 1 0 0 0,-2-1 0 0 0,-1 0 1 0 0,-1 0-1 0 0,-3 0 0 0 0,-16 59 0 0 0,18-83-189 0 0,-5 15 337 0 0,-22 51 0 0 0,26-72-363 0 0,0 0 1 0 0,0 0-1 0 0,-1 0 1 0 0,0-1-1 0 0,-1 1 0 0 0,1-2 1 0 0,-2 1-1 0 0,1-1 0 0 0,-12 9 1 0 0,7-8 96 0 0,-1 0 0 0 0,1 0 0 0 0,-1-2 0 0 0,0 0 0 0 0,-1 0 0 0 0,0-1 0 0 0,-18 4 0 0 0,23-7-29 0 0,0 0 1 0 0,0-1 0 0 0,-1 0 0 0 0,1-1 0 0 0,0 0-1 0 0,0 0 1 0 0,-1-1 0 0 0,1 0 0 0 0,0-1 0 0 0,0 0 0 0 0,0 0-1 0 0,-13-6 1 0 0,1-2 54 0 0,0 0 1 0 0,1-2-1 0 0,-24-18 0 0 0,33 22-183 0 0,0-1-1 0 0,0-1 1 0 0,1 0-1 0 0,1 0 1 0 0,0-1-1 0 0,-13-19 1 0 0,19 25-136 0 0,0-1 1 0 0,0 1 0 0 0,1-1-1 0 0,-1 1 1 0 0,1-1 0 0 0,1 0-1 0 0,-1 0 1 0 0,1 0 0 0 0,0 0-1 0 0,0 0 1 0 0,1 0 0 0 0,0 0-1 0 0,0 0 1 0 0,0 0 0 0 0,1 0-1 0 0,0 0 1 0 0,0 0 0 0 0,2-6-1 0 0,10-22-1091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0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 5527 0 0,'0'0'250'0'0,"-2"0"-2"0"0,-7-2 3609 0 0,13 15-173 0 0,9 6-2893 0 0,-10-15-513 0 0,17 19 50 0 0,0-2-1 0 0,2 0 1 0 0,47 35-1 0 0,-44-37-141 0 0,-1 1-1 0 0,0 1 1 0 0,28 33-1 0 0,-48-50-127 0 0,-2 0 0 0 0,1 0 0 0 0,0 1 0 0 0,-1-1 0 0 0,1 1 0 0 0,-1-1 0 0 0,-1 1 0 0 0,1 0-1 0 0,-1-1 1 0 0,1 1 0 0 0,-1 0 0 0 0,-1 0 0 0 0,1 0 0 0 0,-1 0 0 0 0,0 0 0 0 0,0 0 0 0 0,0 0 0 0 0,-1 0 0 0 0,1 0-1 0 0,-1 0 1 0 0,0 0 0 0 0,-1-1 0 0 0,1 1 0 0 0,-1 0 0 0 0,0-1 0 0 0,0 1 0 0 0,-1-1 0 0 0,1 0 0 0 0,-4 5 0 0 0,-2 2-23 0 0,-1-1 1 0 0,0 0 0 0 0,0 0 0 0 0,-1-1 0 0 0,0 0 0 0 0,-1 0-1 0 0,-19 10 1 0 0,13-7-125 0 0,-51 30 510 0 0,59-37-644 0 0,0-1-1 0 0,1-1 1 0 0,-1 0-1 0 0,0 0 1 0 0,-1 0 0 0 0,-13 1-1 0 0,6-4-6040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0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2759 0 0,'0'0'12252'0'0,"2"2"-11592"0"0,-1-2-630 0 0,1 2 148 0 0,0 0 0 0 0,0-1 1 0 0,0 1-1 0 0,0 0 1 0 0,0 0-1 0 0,0 1 1 0 0,-1-1-1 0 0,1 0 1 0 0,-1 0-1 0 0,0 1 1 0 0,1-1-1 0 0,-1 1 1 0 0,0-1-1 0 0,0 4 1 0 0,0 15-48 0 0,-2 1-1 0 0,0-1 1 0 0,-2 0 0 0 0,-5 27 0 0 0,-1 6 108 0 0,-10 36 91 0 0,4-30-181 0 0,12-48-77 0 0,2-9-4 0 0,3-5 21 0 0,8-5 11 0 0,-1 0 0 0 0,0-1 0 0 0,0 0 0 0 0,-1 0 0 0 0,0-1 1 0 0,6-10-1 0 0,38-64 215 0 0,-37 57-260 0 0,34-45 1 0 0,-48 69-28 0 0,1 4-87 0 0,1 8 80 0 0,-1-1-1 0 0,1 1 0 0 0,-2 0 1 0 0,1 0-1 0 0,-1 13 1 0 0,1 3 26 0 0,1-11 17 0 0,-3-11-43 0 0,1 0 0 0 0,0 0 1 0 0,0-1-1 0 0,1 1 1 0 0,-1 0-1 0 0,1 0 0 0 0,0-1 1 0 0,0 1-1 0 0,0-1 1 0 0,0 0-1 0 0,3 4 0 0 0,0-2 37 0 0,0 1 47 0 0,0 0 0 0 0,1-1-1 0 0,0 0 1 0 0,0 0 0 0 0,0-1 0 0 0,0 0 0 0 0,1 0-1 0 0,0 0 1 0 0,0-1 0 0 0,0 0 0 0 0,0 0-1 0 0,0-1 1 0 0,11 3 0 0 0,-16-4 233 0 0,0-2-325 0 0,0 1 0 0 0,0 0-1 0 0,0-1 1 0 0,0 1-1 0 0,0-1 1 0 0,-1 0-1 0 0,1 1 1 0 0,0-1-1 0 0,0 0 1 0 0,-1 0 0 0 0,1 0-1 0 0,-1 0 1 0 0,1 0-1 0 0,-1-1 1 0 0,1 1-1 0 0,-1 0 1 0 0,0-1-1 0 0,1 1 1 0 0,-1-1 0 0 0,0 1-1 0 0,0-1 1 0 0,1-1-1 0 0,3-7 86 0 0,-1 0 0 0 0,7-18 0 0 0,-3 8-17 0 0,1-1-58 0 0,1 1-1 0 0,0 0 0 0 0,2 1 0 0 0,0 0 0 0 0,2 1 0 0 0,30-33 0 0 0,-25 32-278 0 0,-1-1 0 0 0,-1-1 0 0 0,14-23 0 0 0,-29 42-137 0 0,4 15-6815 0 0,-2 2 5672 0 0,0 3-7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08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6 8287 0 0,'10'-5'13923'0'0,"-9"22"-12786"0"0,-1-11-1004 0 0,1 1 0 0 0,-1-1 0 0 0,-1 0 1 0 0,1 0-1 0 0,-1 0 0 0 0,-2 9 0 0 0,-9 15 0 0 0,-2-1-1 0 0,0 0 1 0 0,-2-1-1 0 0,-21 28 1 0 0,9-13-300 0 0,28-42 116 0 0,0-1 1 0 0,0 0-1 0 0,0 1 0 0 0,0-1 0 0 0,-1 1 0 0 0,1-1 1 0 0,0 0-1 0 0,0 1 0 0 0,0-1 0 0 0,-1 0 0 0 0,1 1 1 0 0,0-1-1 0 0,0 0 0 0 0,-1 1 0 0 0,1-1 0 0 0,0 0 1 0 0,-1 1-1 0 0,1-1 0 0 0,0 0 0 0 0,-1 0 0 0 0,1 1 1 0 0,-1-1-1 0 0,1 0 0 0 0,0 0 0 0 0,-1 0 0 0 0,1 0 1 0 0,-1 0-1 0 0,1 0 0 0 0,0 1 0 0 0,-1-1 1 0 0,1-1-339 0 0,-1 0 0 0 0,1 1 0 0 0,0-1 0 0 0,0 1 0 0 0,0-1 0 0 0,0 0 1 0 0,1 1-1 0 0,-1-1 0 0 0,0 1 0 0 0,0-1 0 0 0,0 0 0 0 0,0 1 1 0 0,1-1-1 0 0,-1 1 0 0 0,0-1 0 0 0,0 1 0 0 0,1-1 0 0 0,0 0 1 0 0,7-13-6418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0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24 5983 0 0,'0'0'8'0'0,"3"-4"99"0"0,1-1 0 0 0,-1 2-1 0 0,1-1 1 0 0,9-3 4744 0 0,-12 11-4334 0 0,0 0 0 0 0,0 1 0 0 0,-1-1 1 0 0,0 1-1 0 0,0 0 0 0 0,0-1 0 0 0,0 1 0 0 0,-1-1 1 0 0,0 1-1 0 0,0-1 0 0 0,0 0 0 0 0,-2 7 1 0 0,-5 10-131 0 0,-14 25 0 0 0,7-15 353 0 0,-130 355 1432 0 0,68-181-2060 0 0,34-98-80 0 0,26-39-169 0 0,16-66-39 0 0,-1 12-387 0 0,2-12-565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09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17423 0 0,'0'0'1574'0'0,"3"2"-1292"0"0,7 6-202 0 0,0-1 0 0 0,0-1 0 0 0,1 1-1 0 0,0-2 1 0 0,0 1 0 0 0,1-2 0 0 0,-1 1 0 0 0,1-2-1 0 0,0 1 1 0 0,0-2 0 0 0,18 3 0 0 0,14-1 713 0 0,83-3 0 0 0,-24-6 58 0 0,1-4-1 0 0,124-27 1 0 0,-194 26-2015 0 0,-13 0-5122 0 0,-8 2-1000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0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0 14599 0 0,'0'0'1320'0'0,"-1"2"-1082"0"0,-17 17 485 0 0,0 2-1 0 0,2 0 1 0 0,1 1 0 0 0,-22 40 0 0 0,-40 106-23 0 0,34-72-454 0 0,11-28-178 0 0,-71 108 0 0 0,46-96-59 0 0,-42 67 68 0 0,97-144-129 0 0,0 0 0 0 0,1 0-1 0 0,0 1 1 0 0,0-1 0 0 0,-1 0-1 0 0,2 0 1 0 0,-1 1 0 0 0,0-1-1 0 0,1 1 1 0 0,0-1 0 0 0,0 6-1 0 0,11-6-747 0 0,-10-3 765 0 0,0 0 0 0 0,0 0 1 0 0,0 0-1 0 0,0 0 0 0 0,0 0 0 0 0,0 0 0 0 0,-1 0 0 0 0,1-1 0 0 0,0 1 0 0 0,0 0 0 0 0,0 0 0 0 0,0-1 1 0 0,-1 1-1 0 0,1 0 0 0 0,0-1 0 0 0,0 1 0 0 0,-1-1 0 0 0,2 0 0 0 0,1-1-76 0 0,7-3-94 0 0,0-1 1 0 0,-1 0-1 0 0,0-1 1 0 0,0 0-1 0 0,0-1 1 0 0,12-14-1 0 0,-9 11 172 0 0,0-1 1 0 0,15-10-1 0 0,-5 6 171 0 0,0 2-1 0 0,1 0 1 0 0,0 2 0 0 0,32-13-1 0 0,-26 18 164 0 0,-27 7-276 0 0,1-1 0 0 0,-1 1 0 0 0,1 0 0 0 0,-1 0 0 0 0,0 0 0 0 0,1 0 0 0 0,-1 1 0 0 0,0-1 0 0 0,1 1 1 0 0,-1-1-1 0 0,0 1 0 0 0,4 1 0 0 0,3 5 0 0 0,0 3 41 0 0,-6-5-27 0 0,-2-1 0 0 0,1 0 0 0 0,0 0 0 0 0,-1 1 0 0 0,0-1 0 0 0,0 1 0 0 0,0-1 0 0 0,0 8 0 0 0,-2 35 1131 0 0,0-44-1111 0 0,1-1 1 0 0,0 1 0 0 0,0-1 0 0 0,-1 0 0 0 0,1 0 0 0 0,-1 0 0 0 0,0 0 0 0 0,1 1-1 0 0,-3 2 1 0 0,-7 18 83 0 0,-8 21-3065 0 0,17-42 1422 0 0</inkml:trace>
  <inkml:trace contextRef="#ctx0" brushRef="#br0" timeOffset="1">658 725 6911 0 0,'6'-4'351'0'0,"21"-6"8282"0"0,-27 15-8244 0 0,0 1 0 0 0,-1-1-1 0 0,0 1 1 0 0,-1-1 0 0 0,1 1 0 0 0,-1-1-1 0 0,0 0 1 0 0,-4 9 0 0 0,-4 4 555 0 0,-14 18 0 0 0,-1 3 204 0 0,22-35-1010 0 0,-8 19 241 0 0,1 6-362 0 0,9-26-137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44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983 1 11975 0 0,'0'0'267'0'0,"0"0"42"0"0,0 0 17 0 0,1 0-28 0 0,-2 2-168 0 0,1 1-1 0 0,-1-1 0 0 0,0 1 1 0 0,0-1-1 0 0,0 0 0 0 0,0 0 1 0 0,-2 4-1 0 0,-29 44 894 0 0,-2-1 0 0 0,-46 52 0 0 0,-61 47 460 0 0,-12-10-773 0 0,103-93-759 0 0,-298 286 49 0 0,345-328 0 0 0,-68 77 0 0 0,61-67 0 0 0,0-1 0 0 0,1 2 0 0 0,1 0 0 0 0,-10 22 0 0 0,16-33-40 0 0,1 0 0 0 0,0 1-1 0 0,0-1 1 0 0,0 0-1 0 0,1 0 1 0 0,-2 6 0 0 0,3-7-420 0 0,-1-1 0 0 0,0 1-1 0 0,0-1 1 0 0,0 1 0 0 0,1-1 0 0 0,-1 1 0 0 0,1-1 0 0 0,-1 1 0 0 0,1-1-1 0 0,1 2 1 0 0,7 11-5588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1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1839 0 0,'0'3'134'0'0,"0"0"318"0"0,1 0 1 0 0,-1 0-1 0 0,1 1 0 0 0,-1-1 1 0 0,1 0-1 0 0,8 18 16307 0 0,-6-22-16432 0 0,16-7-90 0 0,-1-2 0 0 0,0 1 1 0 0,31-25-1 0 0,-19 10-234 0 0,33-34-1 0 0,12-7-2 0 0,-24 23 0 0 0,-41 33-18 0 0,0 1 1 0 0,16-11-1 0 0,-25 19 17 0 0,-1-1 0 0 0,1 1 0 0 0,0-1 1 0 0,0 1-1 0 0,0-1 0 0 0,-1 1 0 0 0,1 0 0 0 0,0 0 0 0 0,0-1 1 0 0,0 1-1 0 0,0 0 0 0 0,1 0 0 0 0,-1 0 1 0 0,0 0 0 0 0,0 1 0 0 0,0-1 0 0 0,0 1 0 0 0,-1-1 0 0 0,1 1 0 0 0,0-1 0 0 0,0 1 0 0 0,-1-1 0 0 0,1 1 0 0 0,0 0 0 0 0,-1-1 0 0 0,1 1 0 0 0,0 0 0 0 0,-1-1 0 0 0,1 1 0 0 0,-1 0 0 0 0,0 0 0 0 0,1 0 0 0 0,-1 0 0 0 0,1-1 0 0 0,-1 1 0 0 0,0 0 0 0 0,0 0 0 0 0,0 0 0 0 0,1 0 0 0 0,-1 0 0 0 0,0 0 0 0 0,0 0 0 0 0,0 0 0 0 0,-1 1 0 0 0,1 4 0 0 0,0-1 0 0 0,-1 1 0 0 0,0-1 0 0 0,-1 6 0 0 0,-34 96 185 0 0,22-69-64 0 0,-11 45 0 0 0,22-74-98 0 0,3 1 3 0 0,1 8-22 0 0,-1-11-130 0 0,1 0 0 0 0,0-1 1 0 0,0 1-1 0 0,1 0 0 0 0,0 0 0 0 0,0-1 0 0 0,0 1 0 0 0,1-1 0 0 0,6 10 0 0 0,-8-13-1008 0 0,1-1-303 0 0,5 8-61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10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13 4143 0 0,'3'-2'319'0'0,"34"-9"10618"0"0,-37 11-10790 0 0,-9 11 4898 0 0,2-6-6549 0 0,-108 76 3945 0 0,46-36-2034 0 0,30-19-357 0 0,-1-2 0 0 0,-1-2 0 0 0,-61 23 0 0 0,96-43-50 0 0,-17 9-10 0 0,21-10-56 0 0,36 6-666 0 0,0-6 388 0 0,0 2 0 0 0,54 12 0 0 0,-74-11 254 0 0,-3-2-395 0 0,0 1-1 0 0,0 0 1 0 0,19 10-1 0 0,-17-7 410 0 0,-6-1 55 0 0,4 8 36 0 0,-8-10 67 0 0,0 1 1 0 0,-1-1 0 0 0,1 1-1 0 0,-1 0 1 0 0,0 0 0 0 0,0 0-1 0 0,-1 0 1 0 0,1 0 0 0 0,0 7-1 0 0,-1-9 337 0 0,-5 18 334 0 0,3-14-587 0 0,0-1 0 0 0,-1 1 0 0 0,1-1-1 0 0,-5 9 1 0 0,5-11-131 0 0,0-1-1 0 0,-1 0 1 0 0,1 0-1 0 0,-1 0 0 0 0,0 0 1 0 0,0 0-1 0 0,0 0 0 0 0,0 0 1 0 0,0-1-1 0 0,0 1 1 0 0,0-1-1 0 0,0 0 0 0 0,-5 2 1 0 0,-6 3-8 0 0,0-1-1 0 0,0-1 1 0 0,-1 0 0 0 0,0-1 0 0 0,0-1-1 0 0,-20 2 1 0 0,-88-5-271 0 0,54-1-1130 0 0,63 2-586 0 0,-5-1-4660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1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14743 0 0,'-2'1'1136'0'0,"-10"10"-701"0"0,1 0 0 0 0,0 1 1 0 0,1 1-1 0 0,1-1 0 0 0,-16 28 0 0 0,-32 78 1697 0 0,25-36-1627 0 0,19-45-313 0 0,-2 0 0 0 0,-31 55 0 0 0,26-60-165 0 0,-48 75 29 0 0,54-88-99 0 0,-1-1 0 0 0,0 0 1 0 0,-25 21-1 0 0,13-11-537 0 0,26-27 360 0 0,-5 2 180 0 0,4 0-1012 0 0,-12 5-10280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1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0 265 11775 0 0,'2'-1'539'0'0,"35"-16"-32"0"0,43-24-1 0 0,-51 25-165 0 0,46-18 0 0 0,0 1 369 0 0,-1-8 261 0 0,49-22 546 0 0,-115 60-1334 0 0,-1-1 0 0 0,0 2 0 0 0,1-1 0 0 0,-1 1 0 0 0,15-2 0 0 0,-20 4-127 0 0,1 0 1 0 0,-1 0-1 0 0,1 0 1 0 0,-1 0 0 0 0,1 1-1 0 0,-1-1 1 0 0,0 0-1 0 0,1 1 1 0 0,-1 0-1 0 0,0 0 1 0 0,1 0 0 0 0,-1 0-1 0 0,0 0 1 0 0,0 0-1 0 0,0 0 1 0 0,0 1-1 0 0,0-1 1 0 0,0 1 0 0 0,0-1-1 0 0,0 1 1 0 0,-1 0-1 0 0,3 2 1 0 0,-1 0 6 0 0,0 0 0 0 0,0 1-1 0 0,-1-1 1 0 0,0 0 0 0 0,0 1 0 0 0,0-1 0 0 0,0 1 0 0 0,-1 0 0 0 0,1 0-1 0 0,-1 0 1 0 0,-1 0 0 0 0,1 0 0 0 0,0 6 0 0 0,-2-4 18 0 0,0 0 0 0 0,0 0 0 0 0,0-1 0 0 0,0 1 0 0 0,-1 0 0 0 0,0-1 0 0 0,-1 1 0 0 0,0-1 0 0 0,-4 8 1 0 0,-3 4 248 0 0,-1-1 1 0 0,0 1 0 0 0,-1-2 0 0 0,-1 0 0 0 0,-1 0-1 0 0,0-2 1 0 0,-25 21 0 0 0,23-25-235 0 0,0-1 0 0 0,-1 0 0 0 0,0-1 0 0 0,-1-1 0 0 0,0-1 0 0 0,-31 7 0 0 0,26-8-287 0 0,-1-1-1 0 0,0-1 1 0 0,0-1 0 0 0,0-2-1 0 0,-43-3 1 0 0,62 2-73 0 0,0 0-1 0 0,0 0 1 0 0,-1 0-1 0 0,-6-3 1 0 0,-2-5-1747 0 0,13 8 1459 0 0,0 0 1 0 0,0 0-1 0 0,0 0 1 0 0,0 0-1 0 0,0-1 1 0 0,0 1 0 0 0,0 0-1 0 0,1 0 1 0 0,-2-3-1 0 0,0-9-5764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1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72 12439 0 0,'0'0'958'0'0,"3"0"-625"0"0,2 0-248 0 0,-1 0 0 0 0,1 1 0 0 0,0 0 0 0 0,7 2 0 0 0,37 17 5268 0 0,-17-6-3776 0 0,-26-12-1485 0 0,0-2 1 0 0,0 1 0 0 0,0-1 0 0 0,1 1 0 0 0,-1-2 0 0 0,0 1 0 0 0,0-1 0 0 0,9-2 0 0 0,-4 0 35 0 0,0-1 1 0 0,0 0-1 0 0,0-1 1 0 0,-1 0 0 0 0,1 0-1 0 0,-1-1 1 0 0,-1-1 0 0 0,1 0-1 0 0,15-14 1 0 0,-21 18-132 0 0,-1-1 0 0 0,1 0 0 0 0,-1 0 0 0 0,0 1 0 0 0,0-2 0 0 0,0 1 0 0 0,0 0 0 0 0,2-6 0 0 0,-4 9-126 0 0,-4 2-411 0 0,-41 19 438 0 0,0 2-1 0 0,2 2 1 0 0,0 2-1 0 0,2 1 1 0 0,1 2-1 0 0,1 2 1 0 0,-54 58-1 0 0,78-73 91 0 0,6 0 12 0 0,6 0 0 0 0,5 1 0 0 0,3-1 11 0 0,-3-10 0 0 0,0-1 1 0 0,1-1-1 0 0,0 1 0 0 0,0 0 1 0 0,0-1-1 0 0,0 0 1 0 0,1 0-1 0 0,5 4 0 0 0,-6-6-196 0 0,-1 1-1 0 0,1-1 1 0 0,0 0 0 0 0,-1 0-1 0 0,1-1 1 0 0,0 1-1 0 0,0-1 1 0 0,0 0 0 0 0,0 0-1 0 0,0 0 1 0 0,0-1-1 0 0,9 1 1 0 0,1-3-710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1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0 9215 0 0,'0'0'11787'0'0,"1"2"-11516"0"0,1 0-219 0 0,-1-1 0 0 0,0 1 1 0 0,0-1-1 0 0,0 1 1 0 0,0-1-1 0 0,0 1 1 0 0,-1 0-1 0 0,1 0 1 0 0,0-1-1 0 0,-1 1 1 0 0,1 0-1 0 0,-1 0 1 0 0,0 0-1 0 0,0 0 1 0 0,0 0-1 0 0,1-1 1 0 0,-2 1-1 0 0,1 0 1 0 0,0 0-1 0 0,0 0 1 0 0,-1 0-1 0 0,1 0 0 0 0,-1-1 1 0 0,1 1-1 0 0,-1 0 1 0 0,0 0-1 0 0,0-1 1 0 0,1 1-1 0 0,-1 0 1 0 0,0-1-1 0 0,-1 1 1 0 0,0 1-1 0 0,-5 5 116 0 0,-1 0 0 0 0,0 0 0 0 0,0-1 0 0 0,-14 9 0 0 0,10-6-182 0 0,-53 38 92 0 0,-108 92 141 0 0,162-129-219 0 0,4-2 12 0 0,6-7 47 0 0,2 0-50 0 0,0-1-1 0 0,0 0 1 0 0,0 1 0 0 0,1-1 0 0 0,-1 0 0 0 0,0 1-1 0 0,1-1 1 0 0,-1 0 0 0 0,0 0 0 0 0,1 0 0 0 0,-1 0-1 0 0,1-1 1 0 0,0 1 0 0 0,1 1 0 0 0,4 0 3 0 0,0 0 1 0 0,0 0-1 0 0,0-1 1 0 0,0 1-1 0 0,0-1 0 0 0,12 0 1 0 0,45-4 70 0 0,-54 2-80 0 0,-4 0-9 0 0,12 0-203 0 0,27-5-1 0 0,-44 5 123 0 0,0 1-1 0 0,0 0 1 0 0,-1 0 0 0 0,1-1-1 0 0,0 1 1 0 0,0 0 0 0 0,-1-1-1 0 0,1 1 1 0 0,0-1 0 0 0,-1 1 0 0 0,1-1-1 0 0,0 1 1 0 0,-1-1 0 0 0,1 1-1 0 0,-1-1 1 0 0,1 0 0 0 0,2-2-476 0 0,8-6-1541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1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0 12895 0 0,'0'0'7311'0'0,"-2"2"-7058"0"0,-209 118 1502 0 0,88-62-1259 0 0,26-13-135 0 0,70-30-197 0 0,25-14-3 0 0,11 2-152 0 0,1 0 0 0 0,0-1 0 0 0,0 0 0 0 0,0 0 0 0 0,0-1 0 0 0,18 0 0 0 0,-23-1-5 0 0,56 0-52 0 0,-31-1-4 0 0,40 5 0 0 0,-56-1 67 0 0,-12-2 12 0 0,0 0 0 0 0,0 0 0 0 0,0 0 1 0 0,-1 0-1 0 0,1 0 0 0 0,0 1 0 0 0,-1-1 0 0 0,1 1 1 0 0,-1-1-1 0 0,1 1 0 0 0,-1 0 0 0 0,1-1 0 0 0,-1 1 1 0 0,0 0-1 0 0,1 3 0 0 0,0 0 84 0 0,0-1 1 0 0,0 1-1 0 0,-1 0 0 0 0,1 9 1 0 0,-1-12 46 0 0,-2 2-19 0 0,-1 4-58 0 0,-11 34 251 0 0,6-23-295 0 0,-1 0 0 0 0,0 0 0 0 0,-1-1 0 0 0,-2 0 0 0 0,-15 22 0 0 0,17-27-32 0 0,-7 8-49 0 0,-1-1 1 0 0,-1 0-1 0 0,-1-2 0 0 0,-28 23 0 0 0,45-39-51 0 0,0-1-1 0 0,-1 1 0 0 0,1-1 0 0 0,-1 0 0 0 0,0 1 1 0 0,1-1-1 0 0,-1 0 0 0 0,0-1 0 0 0,1 1 1 0 0,-1 0-1 0 0,0-1 0 0 0,-3 1 0 0 0,5-2 10 0 0,0 1-1 0 0,0 0 1 0 0,0 0-1 0 0,0-1 1 0 0,0 1-1 0 0,0 0 1 0 0,0-1 0 0 0,0 1-1 0 0,0-1 1 0 0,0 1-1 0 0,0-1 1 0 0,1 0-1 0 0,-1 1 1 0 0,0-1-1 0 0,0 0 1 0 0,1 0 0 0 0,-1 1-1 0 0,0-1 1 0 0,1 0-1 0 0,-1 0 1 0 0,1 0-1 0 0,-1 0 1 0 0,1 0-1 0 0,-1-2 1 0 0,-1 0-304 0 0,1 0-1 0 0,0-1 1 0 0,0 1-1 0 0,1-1 1 0 0,-2-4-1 0 0,2 2-362 0 0,0 1-1 0 0,0 0 0 0 0,1-1 1 0 0,0-4-1 0 0,4-9-1166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14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28 2759 0 0,'0'0'126'0'0,"-3"0"-5"0"0,-2-3-82 0 0,-27-6 269 0 0,12 5 2787 0 0,0 2 0 0 0,0 0 0 0 0,-27 1 0 0 0,36 1-376 0 0,2 0 3484 0 0,4-2-7088 0 0,1 0 927 0 0,-6 0-31 0 0,10 2-11 0 0,-1 0 0 0 0,1 0 0 0 0,0 0 0 0 0,0 0 0 0 0,-1 0 0 0 0,1 0 0 0 0,0 0 0 0 0,-1 0 0 0 0,1 0 0 0 0,0 0 0 0 0,0 0 0 0 0,-1 0 0 0 0,1 0 0 0 0,0 0 0 0 0,0 0 0 0 0,-1 0 0 0 0,1 0 0 0 0,0 0 0 0 0,0 0 0 0 0,0 0 0 0 0,-1 1 0 0 0,1-1 0 0 0,0 0 0 0 0,0 0 0 0 0,-1 0 0 0 0,1 0 0 0 0,0 1 0 0 0,0-1 0 0 0,0 0 0 0 0,0 0 0 0 0,-1 0 0 0 0,1 1 0 0 0,0-1 0 0 0,1 2 0 0 0,-1 0 0 0 0,1 0 0 0 0,-1 0-1 0 0,1 0 1 0 0,0 0 0 0 0,0 0 0 0 0,0 0 0 0 0,0-1 0 0 0,0 1-1 0 0,0 0 1 0 0,1-1 0 0 0,-1 1 0 0 0,0-1 0 0 0,1 1 0 0 0,2 1-1 0 0,29 24 12 0 0,-31-26-8 0 0,9 7 2 0 0,0 1 0 0 0,-1 0 1 0 0,1 1-1 0 0,-2 0 0 0 0,1 0 1 0 0,-2 1-1 0 0,1 0 0 0 0,-1 1 1 0 0,7 15-1 0 0,-3-7 3 0 0,-9-15 23 0 0,-1 5 14 0 0,2 0 23 0 0,-3-7 71 0 0,-1 0-22 0 0,1-2-112 0 0,0 2 32 0 0,0 0 1 0 0,0 0-1 0 0,0 0 0 0 0,0 0 1 0 0,-1 0-1 0 0,1 0 1 0 0,-1 1-1 0 0,0-1 0 0 0,0 0 1 0 0,0 0-1 0 0,-1 5 0 0 0,0-6-36 0 0,1 0 0 0 0,-1-1-1 0 0,1 1 1 0 0,-1-1-1 0 0,0 1 1 0 0,0-1-1 0 0,0 1 1 0 0,0-1 0 0 0,0 1-1 0 0,0-1 1 0 0,0 0-1 0 0,0 0 1 0 0,-1 1 0 0 0,1-1-1 0 0,0 0 1 0 0,-1 0-1 0 0,1 0 1 0 0,-1 0-1 0 0,-1 0 1 0 0,-2 1-2 0 0,-4 3-3 0 0,0-1 1 0 0,0 0-1 0 0,0 0 0 0 0,-1-1 0 0 0,1 0 0 0 0,-1-1 1 0 0,-13 2-1 0 0,-9-2-13 0 0,-35-1 0 0 0,28-2 20 0 0,37 1 410 0 0,4 0-346 0 0,0 0-64 0 0,14-2 8 0 0,-11 4-5 0 0,0 1 40 0 0,7 3-35 0 0,0 3-11 0 0,5 6 0 0 0,-15-10 0 0 0,0 0 0 0 0,2 0 0 0 0,4 10 0 0 0,-8-9 0 0 0,12 24 0 0 0,-8-19 12 0 0,3 3 59 0 0,-6-12-18 0 0,1 0 0 0 0,2 6-31 0 0,-4-7-19 0 0,1-1 0 0 0,-1 1 0 0 0,0-1 0 0 0,0 1 0 0 0,0-1 0 0 0,0 1 0 0 0,0-1 0 0 0,0 1 0 0 0,0-1 0 0 0,-1 1 0 0 0,1-1 0 0 0,0 1 0 0 0,0-1 0 0 0,0 1 0 0 0,0-1 0 0 0,-1 1 0 0 0,1-1 0 0 0,0 1 0 0 0,0-1 0 0 0,-1 0 0 0 0,1 1 0 0 0,0-1 0 0 0,-1 1 0 0 0,1-1 0 0 0,0 0 0 0 0,-1 1 0 0 0,1-1 0 0 0,-1 0 0 0 0,1 1 0 0 0,-1-1 0 0 0,1 0 0 0 0,0 0 0 0 0,-1 0 0 0 0,1 1 0 0 0,-1-1 0 0 0,0 0 0 0 0,-20 8 72 0 0,19-8-63 0 0,-9 3 27 0 0,0-1 0 0 0,-16 2-1 0 0,15-3-19 0 0,1 1-1 0 0,-13 3 0 0 0,-17 5 53 0 0,4 0-7 0 0,35-9 29 0 0,13 9-332 0 0,1-1 163 0 0,1 0-1 0 0,12 6 0 0 0,-16-10 49 0 0,-1-1 0 0 0,-1 1 0 0 0,1 0 0 0 0,-1 1 0 0 0,1 0 0 0 0,-2 0 0 0 0,13 14 0 0 0,-13-12 23 0 0,29 47-73 0 0,-31-48 68 0 0,0 1 1 0 0,-1 0 0 0 0,0 0 0 0 0,-1 0-1 0 0,3 15 1 0 0,18 70-13 0 0,-16-70 14 0 0,-1 1-1 0 0,-1-1 1 0 0,-1 1 0 0 0,1 30-1 0 0,-8-27 55 0 0,-2-18 44 0 0,2-5-43 0 0,0 0 6 0 0,0 0 1 0 0,1 0-1 0 0,-1-1 1 0 0,-1 1 0 0 0,1-1-1 0 0,0 0 1 0 0,-1 0-1 0 0,-6 4 1 0 0,-33 16 457 0 0,31-17-394 0 0,-18 9 115 0 0,-36 12-1 0 0,53-23-231 0 0,-1 0 0 0 0,1-1 0 0 0,-1 0 0 0 0,0-1 0 0 0,-18 0 0 0 0,29-2-155 0 0,19-15-11870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16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34 8287 0 0,'8'-7'149'0'0,"4"-1"83"0"0,19-2 277 0 0,-1 1 5016 0 0,-32 10-5294 0 0,-49 17 355 0 0,19-8-473 0 0,-41 20 1 0 0,26-6-95 0 0,-32 14 82 0 0,-123 82 0 0 0,168-96-101 0 0,-65 51 0 0 0,50-38 0 0 0,36-28 0 0 0,1 0 0 0 0,-1 1 0 0 0,-12 14 0 0 0,25-24 0 0 0,-1 1 0 0 0,1-1 0 0 0,0 0 0 0 0,-1 0 0 0 0,1 0 0 0 0,0 1 0 0 0,0-1 0 0 0,0 0 0 0 0,-1 1 0 0 0,1-1 0 0 0,0 0 0 0 0,0 0 0 0 0,0 1 0 0 0,0-1 0 0 0,0 0 0 0 0,-1 1 0 0 0,1-1 0 0 0,0 0 0 0 0,0 1 0 0 0,0-1 0 0 0,0 1 0 0 0,0-1 0 0 0,0 0 0 0 0,0 1 0 0 0,0-1 0 0 0,1 1 0 0 0,0 0 0 0 0,0 0 0 0 0,0-1 0 0 0,0 1 0 0 0,0 0 0 0 0,0-1 0 0 0,0 1 0 0 0,0-1 0 0 0,1 1 0 0 0,-1-1 0 0 0,0 0 0 0 0,0 1 0 0 0,0-1 0 0 0,1 0 0 0 0,1 0 0 0 0,24 2 0 0 0,-20-2 0 0 0,59 4 104 0 0,47 0 88 0 0,-39-6-81 0 0,75-12 0 0 0,-54-5-4874 0 0,-68 12-280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16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38 7831 0 0,'0'0'7824'0'0,"-2"2"-7474"0"0,-13 11 117 0 0,0 0 0 0 0,-21 12 0 0 0,-14 10-178 0 0,19-11-211 0 0,-40 36 60 0 0,59-49-103 0 0,1 0 1 0 0,0 1-1 0 0,-15 23 1 0 0,13-11 110 0 0,12-22-66 0 0,2 0 0 0 0,1 1-17 0 0,-1-1 1 0 0,1 1-1 0 0,0-1 0 0 0,-1 0 0 0 0,1 1 0 0 0,0-1 1 0 0,0 0-1 0 0,1-1 0 0 0,-1 1 0 0 0,0 0 1 0 0,1 0-1 0 0,-1-1 0 0 0,1 0 0 0 0,-1 1 0 0 0,1-1 1 0 0,0 0-1 0 0,-1 0 0 0 0,1-1 0 0 0,0 1 0 0 0,0 0 1 0 0,0-1-1 0 0,0 0 0 0 0,2 1 0 0 0,10-1 188 0 0,0 0 0 0 0,-1 0-1 0 0,20-4 1 0 0,3-1 83 0 0,73-20 0 0 0,-97 21-285 0 0,0-1-1 0 0,0 0 0 0 0,-1 0 1 0 0,0-2-1 0 0,0 0 1 0 0,-1 0-1 0 0,0-1 0 0 0,0 0 1 0 0,10-10-1 0 0,-16 13-91 0 0,-1 0 0 0 0,1 1-1 0 0,-1-2 1 0 0,-1 1 0 0 0,1 0 0 0 0,-1-1-1 0 0,0 1 1 0 0,0-1 0 0 0,0 0-1 0 0,1-6 1 0 0,-3 8 9 0 0,0-1 0 0 0,0 1 0 0 0,-1 0 0 0 0,0-1 0 0 0,0 1-1 0 0,0 0 1 0 0,0 0 0 0 0,-1-1 0 0 0,1 1 0 0 0,-1 0 0 0 0,0 0 0 0 0,-1-1 0 0 0,1 1 0 0 0,-1 0-1 0 0,0 1 1 0 0,-2-5 0 0 0,1 2-93 0 0,0 1 0 0 0,-1 0 0 0 0,0 0 0 0 0,0 0-1 0 0,0 0 1 0 0,0 1 0 0 0,-1-1 0 0 0,0 1 0 0 0,-10-6 0 0 0,1 2-699 0 0,-2 0 0 0 0,-20-7 0 0 0,27 11 495 0 0,-13-1-2711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14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15663 0 0,'0'0'356'0'0,"0"0"50"0"0,0 0 20 0 0,1-6 92 0 0,1 4-504 0 0,1-1 0 0 0,-1 0 0 0 0,1 0 0 0 0,0 1 1 0 0,3-3-1 0 0,-5 4 351 0 0,15-12 1211 0 0,-15 12-1462 0 0,2-3 577 0 0,1-1-1 0 0,-1 1 1 0 0,9-7-1 0 0,-10 10 197 0 0,-2 0-850 0 0,1-1 1 0 0,0 1-1 0 0,0 0 1 0 0,0-1-1 0 0,0 1 1 0 0,0 0-1 0 0,0 0 1 0 0,2-3-1 0 0,0 2-345 0 0,0 0 1 0 0,-1-1-1 0 0,1 0 0 0 0,-1 0 1 0 0,1 0-1 0 0,-1 0 0 0 0,0 0 1 0 0,2-3-1 0 0,1-3-715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4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535 291 8287 0 0,'0'0'191'0'0,"0"0"26"0"0,-1 1 9 0 0,-2 2-212 0 0,0 1 1 0 0,0 0 0 0 0,0-1-1 0 0,1 1 1 0 0,0 1-1 0 0,0-1 1 0 0,0 0 0 0 0,0 0-1 0 0,0 1 1 0 0,-1 6 0 0 0,0 6 18 0 0,-2 27 1 0 0,4-32-32 0 0,0-4 74 0 0,0-7 312 0 0,1-1 110 0 0,0 0 12 0 0,0 0 70 0 0,0 0 286 0 0,0 0 124 0 0,0 0 30 0 0,0 0-65 0 0,0 0-290 0 0,0 0-121 0 0,0 0-28 0 0,9-18 100 0 0,26-60-616 0 0,-6 11 0 0 0,4-16 940 0 0,-3 4-266 0 0,-29 76-699 0 0,17-39-857 0 0,-16 39 817 0 0,-1-1 0 0 0,0 0 0 0 0,0 0 0 0 0,0 0 0 0 0,-1 0 0 0 0,0 0-1 0 0,1 0 1 0 0,-1 0 0 0 0,-1-5 0 0 0,1 8 65 0 0,0 1 0 0 0,0-1 0 0 0,0 1 0 0 0,0-1 0 0 0,-1 1 0 0 0,1-1 0 0 0,0 1 0 0 0,0 0 0 0 0,0-1 0 0 0,-1 1 0 0 0,1-1 0 0 0,0 1 0 0 0,-1-1 0 0 0,1 1 0 0 0,0 0 0 0 0,-1-1 0 0 0,1 1 0 0 0,0 0 0 0 0,-1-1 0 0 0,1 1 0 0 0,-1 0 0 0 0,1 0 0 0 0,0-1 0 0 0,-1 1 0 0 0,1 0 0 0 0,-1 0 0 0 0,1 0 0 0 0,-2-1 0 0 0,1 1 0 0 0,-1 0 0 0 0,1 0 0 0 0,-1 0 0 0 0,1 0 0 0 0,0 1 0 0 0,-1-1 0 0 0,1 0 0 0 0,-1 1 0 0 0,1-1 0 0 0,-2 2 0 0 0,-6 2 0 0 0,1 0 0 0 0,-12 9 0 0 0,15-9 0 0 0,-20 13 0 0 0,0 2 0 0 0,-24 24 0 0 0,-41 49 0 0 0,15-14 0 0 0,-81 92 0 0 0,127-133 0 0 0,1 2 0 0 0,-41 78 0 0 0,60-100 0 0 0,1 1 0 0 0,-9 32 0 0 0,15-41 0 0 0,0 0 0 0 0,0 0 0 0 0,1 1 0 0 0,1-1 0 0 0,-1 0 0 0 0,1 0 0 0 0,3 17 0 0 0,-3-24 27 0 0,0 0 0 0 0,1 0 0 0 0,-1 0 0 0 0,1 0 0 0 0,-1 0 0 0 0,1 0 0 0 0,0 0 0 0 0,0 0 0 0 0,0-1-1 0 0,0 1 1 0 0,0 0 0 0 0,0 0 0 0 0,0-1 0 0 0,1 1 0 0 0,-1-1 0 0 0,0 1 0 0 0,1-1 0 0 0,0 0 0 0 0,-1 1 0 0 0,1-1 0 0 0,0 0-1 0 0,-1 0 1 0 0,1 0 0 0 0,0 0 0 0 0,0-1 0 0 0,0 1 0 0 0,0 0 0 0 0,0-1 0 0 0,0 1 0 0 0,0-1 0 0 0,0 0 0 0 0,0 0 0 0 0,0 0-1 0 0,0 0 1 0 0,0 0 0 0 0,3 0 0 0 0,6-2 139 0 0,-1 0 0 0 0,0 0 0 0 0,-1-1 0 0 0,1-1 0 0 0,18-8 0 0 0,36-20-166 0 0,-2-3 0 0 0,-2-3 0 0 0,-1-2 0 0 0,71-64 0 0 0,-115 91 0 0 0,-1-1 0 0 0,14-18 0 0 0,-23 25 0 0 0,1 0 0 0 0,-1-1 0 0 0,-1 0 0 0 0,1 0 0 0 0,-1 0 0 0 0,5-16 0 0 0,-7 13 0 0 0,-3 3 0 0 0,-2 6 0 0 0,-2 5 0 0 0,-8 6 4 0 0,1 0 1 0 0,0 1-1 0 0,-17 19 0 0 0,-29 39-309 0 0,31-35-283 0 0,7-6 219 0 0,0 2 1 0 0,-27 54-1 0 0,41-73 359 0 0,4-4-190 0 0,-1-1-1 0 0,1 1 1 0 0,-1-1-1 0 0,2 1 1 0 0,-4 12 0 0 0,5-17 145 0 0,0 1 1 0 0,0-1 0 0 0,0 1-1 0 0,-1-1 1 0 0,1 0 0 0 0,0 1 0 0 0,1-1-1 0 0,-1 1 1 0 0,0-1 0 0 0,0 1 0 0 0,1-1-1 0 0,-1 1 1 0 0,1-1 0 0 0,-1 0-1 0 0,1 1 1 0 0,-1-1 0 0 0,1 0 0 0 0,0 1-1 0 0,0-1 1 0 0,0 0 0 0 0,0 0-1 0 0,0 0 1 0 0,0 0 0 0 0,0 0 0 0 0,0 0-1 0 0,0 0 1 0 0,0 0 0 0 0,0 0-1 0 0,1-1 1 0 0,1 2 0 0 0,-1-2-62 0 0,0 1 0 0 0,0-1 1 0 0,0 0-1 0 0,0 1 0 0 0,0-1 0 0 0,0 0 1 0 0,0-1-1 0 0,0 1 0 0 0,0 0 1 0 0,1-1-1 0 0,-1 1 0 0 0,0-1 0 0 0,0 1 1 0 0,0-1-1 0 0,2-1 0 0 0,0 0-43 0 0,25-11-865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17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11 7831 0 0,'5'-11'10886'0'0,"-6"14"-10606"0"0,-14 26 84 0 0,-24 37 1 0 0,-10 17-50 0 0,24-40-217 0 0,24-41-71 0 0,0 0 1 0 0,-1 1-1 0 0,1-1 0 0 0,0 1 1 0 0,1-1-1 0 0,-1 1 0 0 0,0-1 1 0 0,1 1-1 0 0,-1-1 0 0 0,1 1 0 0 0,0 0 1 0 0,0-1-1 0 0,0 1 0 0 0,0-1 1 0 0,0 1-1 0 0,1 0 0 0 0,-1-1 1 0 0,2 4-1 0 0,-2-5-6 0 0,1-1 1 0 0,-1 1-1 0 0,0-1 0 0 0,1 1 1 0 0,-1 0-1 0 0,1-1 0 0 0,-1 1 1 0 0,1-1-1 0 0,-1 1 0 0 0,1-1 1 0 0,-1 1-1 0 0,1-1 0 0 0,-1 0 1 0 0,1 1-1 0 0,0-1 1 0 0,-1 0-1 0 0,2 1 0 0 0,1 1 56 0 0,3 1 34 0 0,1 1-1 0 0,-1-1 1 0 0,1 0-1 0 0,-1-1 1 0 0,1 0-1 0 0,0 0 1 0 0,0 0-1 0 0,0-1 1 0 0,1 0-1 0 0,-1 0 1 0 0,8-1-1 0 0,8 0 125 0 0,-1-1-1 0 0,29-5 0 0 0,-46 5-214 0 0,0 0 0 0 0,0 0 0 0 0,0 0-1 0 0,0-1 1 0 0,-1 0 0 0 0,1 0 0 0 0,0 0 0 0 0,-1 0-1 0 0,1-1 1 0 0,-1 0 0 0 0,0 0 0 0 0,0 0-1 0 0,0 0 1 0 0,0-1 0 0 0,-1 0 0 0 0,1 0-1 0 0,-1 0 1 0 0,0 0 0 0 0,0 0 0 0 0,0 0-1 0 0,-1-1 1 0 0,0 1 0 0 0,3-7 0 0 0,-2 2-75 0 0,-1 0 1 0 0,0-1-1 0 0,0 1 1 0 0,0-1 0 0 0,-2 1-1 0 0,1-1 1 0 0,-1 0-1 0 0,0 1 1 0 0,-1-1 0 0 0,0 0-1 0 0,-4-13 1 0 0,-11-64-8038 0 0,16 83 6197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1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 15719 0 0,'0'0'1424'0'0,"-1"3"-1172"0"0,-7 28 79 0 0,-15 34-1 0 0,0 0 453 0 0,0 4 60 0 0,-11 38-15 0 0,27-85-783 0 0,0 0-1 0 0,-2 0 1 0 0,-1-1 0 0 0,-1 0-1 0 0,0 0 1 0 0,-17 20 0 0 0,-92 106-10 0 0,81-103 10 0 0,16-18-50 0 0,8-10-18 0 0,0 1 0 0 0,-21 34 0 0 0,34-49-95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17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216 308 3679 0 0,'0'0'167'0'0,"1"3"-7"0"0,0 4-985 0 0,4 19 3297 0 0,-4-21-814 0 0,-1-1-1 0 0,0 1 1 0 0,0 0 0 0 0,0-1-1 0 0,0 1 1 0 0,-2 7 0 0 0,2-10-1156 0 0,-2 0-373 0 0,1 0-1 0 0,0 0 0 0 0,-1 0 1 0 0,1 0-1 0 0,-1 0 0 0 0,0-1 1 0 0,-3 3-1 0 0,4-3 60 0 0,-2 1 23 0 0,0 0 1 0 0,-1 0-1 0 0,1 0 0 0 0,-1-1 1 0 0,1 1-1 0 0,-1-1 0 0 0,1 0 1 0 0,-1 0-1 0 0,0-1 1 0 0,-6 1-1 0 0,6 0 0 0 0,-1-1-69 0 0,0 0-1 0 0,0 0 1 0 0,0 0 0 0 0,-1-1-1 0 0,1 1 1 0 0,0-1 0 0 0,0 0-1 0 0,-8-3 1 0 0,-36-18 75 0 0,23 7-151 0 0,24 14-65 0 0,0 0 0 0 0,0 0-1 0 0,0-1 1 0 0,0 1-1 0 0,0-1 1 0 0,0 1 0 0 0,1-1-1 0 0,-1 0 1 0 0,0 1-1 0 0,1-1 1 0 0,-2-2-1 0 0,2 2 1 0 0,1 1-1 0 0,-1 0 1 0 0,1-1-1 0 0,-1 1 1 0 0,1 0-1 0 0,0-1 1 0 0,-1 1-1 0 0,1 0 1 0 0,0-1-1 0 0,0 1 1 0 0,0-1-1 0 0,0 1 1 0 0,0 0-1 0 0,1-2 1 0 0,0-1-4 0 0,0 0 0 0 0,1 0 0 0 0,0 0 0 0 0,0 0 0 0 0,0 0 0 0 0,0 0 1 0 0,1 1-1 0 0,3-5 0 0 0,-2 3-14 0 0,26-32-374 0 0,2 1 0 0 0,2 1 0 0 0,39-30 0 0 0,-64 56 322 0 0,6-4 34 0 0,1 0 0 0 0,1 1 0 0 0,0 1 0 0 0,0 1 0 0 0,1 0 0 0 0,0 1 0 0 0,1 1 0 0 0,0 0 0 0 0,24-5 0 0 0,-42 13 54 0 0,-1-1 0 0 0,1 1 1 0 0,0 0-1 0 0,-1 0 1 0 0,1 0-1 0 0,0 0 0 0 0,-1 0 1 0 0,1 0-1 0 0,-1 0 1 0 0,1 1-1 0 0,0-1 1 0 0,-1 0-1 0 0,1 0 0 0 0,-1 0 1 0 0,1 1-1 0 0,0-1 1 0 0,-1 0-1 0 0,1 0 1 0 0,-1 1-1 0 0,2 0 0 0 0,-1 0 53 0 0,3 2 217 0 0,4 11-103 0 0,0 0 0 0 0,-2 1 0 0 0,1-1 1 0 0,4 21-1 0 0,-5-19-100 0 0,40 86 135 0 0,-43-89-221 0 0,-2 0 0 0 0,-2-10 0 0 0,1-1 0 0 0,-1 1 0 0 0,0-1 0 0 0,0 1 0 0 0,0-1 0 0 0,0 1 0 0 0,0-1 0 0 0,-1 0 0 0 0,1 0 0 0 0,-1 0 0 0 0,1 0 0 0 0,-1 0 0 0 0,0 0 0 0 0,0 0 0 0 0,0 0 0 0 0,0-1 0 0 0,-4 3 0 0 0,-4 2 0 0 0,0 0 0 0 0,-19 7 0 0 0,7-4 0 0 0,-192 87-1133 0 0,193-85-706 0 0,19-10 778 0 0,3-13-5111 0 0,5-1 1281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1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0 10591 0 0,'1'2'6048'0'0,"1"0"-5910"0"0,-1-1 0 0 0,0 1 0 0 0,0 0-1 0 0,0 0 1 0 0,0 0 0 0 0,0 0 0 0 0,0 0-1 0 0,-1 0 1 0 0,1 0 0 0 0,0 1 0 0 0,-1-1-1 0 0,0 0 1 0 0,0 0 0 0 0,1 0 0 0 0,-1 1-1 0 0,-1-1 1 0 0,1 0 0 0 0,0 0 0 0 0,0 0-1 0 0,-1 0 1 0 0,0 4 0 0 0,-3 9 17 0 0,-11 26 0 0 0,14-37-12 0 0,-42 98 846 0 0,-65 112-1 0 0,85-175-912 0 0,-2-2-1 0 0,-32 39 0 0 0,-66 61-60 0 0,56-63-29 0 0,64-72 1 0 0,-1 3-14 0 0,0-1 0 0 0,0 1 1 0 0,0 0-1 0 0,0 0 0 0 0,1 0 1 0 0,0 1-1 0 0,-3 5 0 0 0,6-11 25 0 0,0 0 0 0 0,0 1-1 0 0,0-1 1 0 0,0 0 0 0 0,0 0-1 0 0,0 0 1 0 0,0 0-1 0 0,0 0 1 0 0,0 0 0 0 0,0 0-1 0 0,0 0 1 0 0,0 0-1 0 0,0 0 1 0 0,0 1 0 0 0,0-1-1 0 0,0 0 1 0 0,0 0 0 0 0,0 0-1 0 0,0 0 1 0 0,0 0-1 0 0,0 0 1 0 0,0 0 0 0 0,0 0-1 0 0,0 0 1 0 0,0 0-1 0 0,0 0 1 0 0,1 1 0 0 0,-1-1-1 0 0,0 0 1 0 0,0 0 0 0 0,0 0-1 0 0,0 0 1 0 0,0 0-1 0 0,0 0 1 0 0,0 0 0 0 0,0 0-1 0 0,0 0 1 0 0,0 0-1 0 0,0 0 1 0 0,0 0 0 0 0,0 0-1 0 0,1 0 1 0 0,-1 0 0 0 0,0 0-1 0 0,0 0 1 0 0,0 0-1 0 0,0 0 1 0 0,0 0 0 0 0,0 0-1 0 0,0 0 1 0 0,0 0 0 0 0,3 1-511 0 0,1 0 0 0 0,-1 0 1 0 0,0 0-1 0 0,0-1 0 0 0,0 1 1 0 0,0-1-1 0 0,1 0 0 0 0,-1 0 1 0 0,0 0-1 0 0,0-1 0 0 0,6 0 1 0 0,26-8-6290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18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46 8287 0 0,'1'-2'639'0'0,"2"-2"-358"0"0,-1 1-1 0 0,0 0 1 0 0,1 0 0 0 0,0 0-1 0 0,0 0 1 0 0,-1 1 0 0 0,2-1-1 0 0,-1 1 1 0 0,0-1 0 0 0,0 1-1 0 0,1 0 1 0 0,-1 1 0 0 0,1-1-1 0 0,0 0 1 0 0,4 0 0 0 0,-6 1-144 0 0,0 0 0 0 0,0 1 1 0 0,1-1-1 0 0,-1 1 0 0 0,0 0 0 0 0,1 0 1 0 0,-1 0-1 0 0,0 0 0 0 0,0 0 1 0 0,1 0-1 0 0,-1 1 0 0 0,0-1 1 0 0,0 1-1 0 0,0-1 0 0 0,1 1 0 0 0,-1 0 1 0 0,0 0-1 0 0,0 0 0 0 0,0 0 1 0 0,0 0-1 0 0,0 0 0 0 0,0 1 1 0 0,-1-1-1 0 0,1 1 0 0 0,0-1 0 0 0,-1 1 1 0 0,1 0-1 0 0,-1-1 0 0 0,0 1 1 0 0,2 2-1 0 0,-1 1-22 0 0,0-1 1 0 0,0 1-1 0 0,0 0 1 0 0,-1 0-1 0 0,0 0 1 0 0,0 0-1 0 0,0 0 1 0 0,-1 0-1 0 0,1 0 1 0 0,-1 0-1 0 0,-1 0 0 0 0,0 9 1 0 0,-7 25 63 0 0,-2-1 0 0 0,-1 0 0 0 0,-2-1-1 0 0,-2 0 1 0 0,-30 54 0 0 0,15-42-152 0 0,-2-2 0 0 0,-77 86-1 0 0,39-60-28 0 0,38-41-41 0 0,-31 39 0 0 0,-14 20 43 0 0,67-80 0 0 0,6-7 0 0 0,1 0 0 0 0,-1 0 0 0 0,1 0 0 0 0,0 0 0 0 0,-4 8 0 0 0,3-3 11 0 0,3-7 21 0 0,10-15-744 0 0,-4 4 621 0 0,1 0 1 0 0,-1-1-1 0 0,7-19 1 0 0,-10 22 42 0 0,0 0 0 0 0,1 0 0 0 0,0 0 1 0 0,0 1-1 0 0,1-1 0 0 0,0 1 0 0 0,0 0 0 0 0,0 0 1 0 0,1 1-1 0 0,9-10 0 0 0,7 0 47 0 0,0 1 0 0 0,1 0 0 0 0,1 2 0 0 0,0 1 0 0 0,0 1-1 0 0,1 0 1 0 0,0 2 0 0 0,1 1 0 0 0,34-5 0 0 0,-52 11-3 0 0,0 0 0 0 0,0 0 0 0 0,0 0 0 0 0,0 1 0 0 0,0 0 0 0 0,0 1 0 0 0,7 1 0 0 0,-12-2 3 0 0,0 1 0 0 0,1 0-1 0 0,-1 0 1 0 0,0-1 0 0 0,0 2-1 0 0,0-1 1 0 0,0 0 0 0 0,0 0-1 0 0,0 0 1 0 0,0 1 0 0 0,0-1-1 0 0,0 1 1 0 0,-1 0 0 0 0,1-1-1 0 0,0 1 1 0 0,-1 0 0 0 0,0 0-1 0 0,1 0 1 0 0,-1 0 0 0 0,0 0-1 0 0,0 0 1 0 0,0 1 0 0 0,1 3-1 0 0,0 2 60 0 0,-1 1 0 0 0,0-1 0 0 0,0 1 0 0 0,-1 0 0 0 0,0-1 0 0 0,-1 1 0 0 0,1 0 0 0 0,-2-1 0 0 0,1 1 0 0 0,-1-1 0 0 0,-1 0 0 0 0,1 1 0 0 0,-1-1 1 0 0,-6 11-1 0 0,3-7 46 0 0,-1-1 1 0 0,0 1 0 0 0,0-1 0 0 0,-1 0 0 0 0,0-1 0 0 0,-1 0 0 0 0,0 0 0 0 0,-18 13 0 0 0,20-19-44 0 0,1 0 0 0 0,-1 0 0 0 0,0-1 0 0 0,0-1 1 0 0,0 1-1 0 0,-9 1 0 0 0,-7 3 88 0 0,13-4-68 0 0,0 0-1 0 0,0-1 1 0 0,-1-1-1 0 0,1 1 1 0 0,-1-2-1 0 0,-12 0 1 0 0,-64-8 499 0 0,21-3-398 0 0,56 9-159 0 0,1 0 0 0 0,-1-1 0 0 0,1-1-1 0 0,-15-7 1 0 0,23 11-104 0 0,0 0 1 0 0,0-1-1 0 0,0 1 0 0 0,0-1 1 0 0,0 1-1 0 0,1-1 0 0 0,-1 1 1 0 0,0-1-1 0 0,0 0 0 0 0,1 1 1 0 0,-1-1-1 0 0,0 0 0 0 0,1 0 0 0 0,-1 1 1 0 0,1-1-1 0 0,-1 0 0 0 0,1 0 1 0 0,-1 0-1 0 0,1 0 0 0 0,0 0 1 0 0,0 1-1 0 0,-1-1 0 0 0,1 0 0 0 0,0 0 1 0 0,0 0-1 0 0,0 0 0 0 0,0-1 1 0 0,1-1-578 0 0,-1 0 1 0 0,2 0 0 0 0,-1 0 0 0 0,0 0 0 0 0,0 0-1 0 0,1 1 1 0 0,2-5 0 0 0,-3 7 554 0 0,12-21-6285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19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11519 0 0,'0'0'887'0'0,"1"2"-583"0"0,3 3-199 0 0,0 0-1 0 0,-1 0 1 0 0,0 0 0 0 0,0 1-1 0 0,0-1 1 0 0,-1 1 0 0 0,0-1-1 0 0,2 10 1 0 0,-1-3 649 0 0,-1 0 0 0 0,-1-1 0 0 0,1 21 1 0 0,-2-31-615 0 0,0 0 0 0 0,0 0 0 0 0,1 0 0 0 0,-1 0 0 0 0,0 0 0 0 0,1 0 0 0 0,-1-1 1 0 0,0 1-1 0 0,1 0 0 0 0,-1 0 0 0 0,1 0 0 0 0,-1-1 0 0 0,1 1 0 0 0,0 0 0 0 0,-1 0 0 0 0,1-1 1 0 0,0 1-1 0 0,-1-1 0 0 0,1 1 0 0 0,0 0 0 0 0,0-1 0 0 0,0 1 0 0 0,0-1 0 0 0,-1 0 1 0 0,1 1-1 0 0,0-1 0 0 0,0 0 0 0 0,0 0 0 0 0,0 1 0 0 0,0-1 0 0 0,0 0 0 0 0,0 0 0 0 0,0 0 1 0 0,1 0-1 0 0,4 0-28 0 0,1 0 1 0 0,-1 0 0 0 0,12-2-1 0 0,3-1 27 0 0,0-2 0 0 0,0 0 0 0 0,-1-1 0 0 0,1-2 0 0 0,-2 0 0 0 0,1 0 0 0 0,30-20 0 0 0,-37 18-139 0 0,-7 2-31 0 0,-4 6-127 0 0,-3-2-154 0 0,1 4 295 0 0,0 0-1 0 0,0-1 1 0 0,0 1-1 0 0,0-1 0 0 0,0 1 1 0 0,0-1-1 0 0,0 1 0 0 0,0-1 1 0 0,0 1-1 0 0,0 0 1 0 0,0-1-1 0 0,-1 1 0 0 0,1-1 1 0 0,0 1-1 0 0,0-1 1 0 0,0 1-1 0 0,-1 0 0 0 0,1-1 1 0 0,0 1-1 0 0,-1-1 1 0 0,-3-1-109 0 0,0 0 1 0 0,0 1-1 0 0,0-1 1 0 0,0 1-1 0 0,0 0 1 0 0,0 0 0 0 0,-1 1-1 0 0,1-1 1 0 0,0 1-1 0 0,0 0 1 0 0,-1 0-1 0 0,-6 1 1 0 0,-8 2-209 0 0,-30 8 0 0 0,21-3 210 0 0,8-4 107 0 0,1 2-1 0 0,0 0 1 0 0,0 2 0 0 0,1 0 0 0 0,-30 17-1 0 0,36-17 63 0 0,0 0 0 0 0,1 1 0 0 0,0 0 0 0 0,0 1 0 0 0,1 0 0 0 0,1 0 0 0 0,-1 1 0 0 0,-13 21 0 0 0,20-26 10 0 0,0-1-1 0 0,1 1 0 0 0,-1 0 1 0 0,1 0-1 0 0,0 0 1 0 0,1 0-1 0 0,-1 0 0 0 0,1 0 1 0 0,1 0-1 0 0,-1 1 1 0 0,1-1-1 0 0,0 0 1 0 0,0 0-1 0 0,2 11 0 0 0,-1-13-25 0 0,0 0-1 0 0,0 0 1 0 0,0-1-1 0 0,1 1 1 0 0,-1-1-1 0 0,1 1 1 0 0,0-1-1 0 0,0 1 1 0 0,0-1-1 0 0,0 0 1 0 0,1 0-1 0 0,-1 0 1 0 0,1 0-1 0 0,0-1 0 0 0,0 1 1 0 0,0-1-1 0 0,0 0 1 0 0,0 1-1 0 0,1-2 1 0 0,-1 1-1 0 0,0 0 1 0 0,1 0-1 0 0,0-1 1 0 0,6 2-1 0 0,19 3 149 0 0,50 3 0 0 0,2 0-87 0 0,-56-6-492 0 0,28 2-1 0 0,0-5-6057 0 0,-23-2 65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20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95 109 6911 0 0,'0'0'960'0'0,"2"-1"332"0"0,8-4 551 0 0,-10 5-1519 0 0,1 0 1 0 0,-1-1 0 0 0,1 1-1 0 0,-1 0 1 0 0,1-1-1 0 0,0 1 1 0 0,-1 0-1 0 0,1 0 1 0 0,0 0 0 0 0,-1 0-1 0 0,1 0 1 0 0,0-1-1 0 0,-1 1 1 0 0,1 0-1 0 0,0 0 1 0 0,-1 1-1 0 0,1-1 1 0 0,1 0 0 0 0,0 4-227 0 0,-1 0 0 0 0,0 0 0 0 0,1 1 0 0 0,-1-1 0 0 0,-1 0 0 0 0,1 1 0 0 0,-1-1 0 0 0,1 0 0 0 0,-1 1 0 0 0,-1-1 0 0 0,1 1 0 0 0,-1-1 0 0 0,1 0 0 0 0,-1 1 0 0 0,0-1 0 0 0,-3 7 0 0 0,-4 7 178 0 0,0 1-1 0 0,-17 25 0 0 0,-5 13 27 0 0,25-47-239 0 0,-38 104 756 0 0,43-112-770 0 0,-1 1 1 0 0,1-1 0 0 0,0 0 0 0 0,0 0 0 0 0,0 0 0 0 0,0 0 0 0 0,0 1 0 0 0,1-1 0 0 0,-1 0 0 0 0,1 0 0 0 0,-1 0 0 0 0,1 0 0 0 0,0 0 0 0 0,1 2-1 0 0,1 3 177 0 0,-2-5-175 0 0,0 0-1 0 0,0 0 0 0 0,1-1 1 0 0,-1 1-1 0 0,1-1 0 0 0,-1 1 1 0 0,1-1-1 0 0,0 0 0 0 0,0 1 1 0 0,-1-1-1 0 0,1 0 0 0 0,0 0 1 0 0,0 0-1 0 0,0 0 1 0 0,4 0-1 0 0,-4 0 8 0 0,3 1-12 0 0,-1-1 1 0 0,1 0-1 0 0,-1-1 0 0 0,1 1 1 0 0,0-1-1 0 0,-1 0 0 0 0,1 0 1 0 0,-1 0-1 0 0,1-1 0 0 0,-1 0 0 0 0,1 0 1 0 0,-1 0-1 0 0,1 0 0 0 0,-1 0 1 0 0,6-4-1 0 0,6-2 96 0 0,-1-1 1 0 0,25-17-1 0 0,-1-2 6 0 0,-1-1 0 0 0,37-37 0 0 0,-58 48-117 0 0,-2 0 0 0 0,0-1 0 0 0,0 0 0 0 0,-2-1 0 0 0,0-1 0 0 0,12-26 0 0 0,-15 25-32 0 0,-2-1-1 0 0,-1 1 0 0 0,0-1 0 0 0,4-28 0 0 0,-11 48-255 0 0,1 0 1 0 0,0-1-1 0 0,0 1 0 0 0,-1 0 1 0 0,1-1-1 0 0,1 1 0 0 0,-1 0 1 0 0,0 0-1 0 0,0 0 0 0 0,1 0 1 0 0,-1 0-1 0 0,1 0 0 0 0,0 1 0 0 0,-1-1 1 0 0,1 0-1 0 0,0 1 0 0 0,0-1 1 0 0,0 1-1 0 0,0 0 0 0 0,0 0 1 0 0,1 0-1 0 0,-1 0 0 0 0,0 0 1 0 0,3-1-1 0 0,9-3-1514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20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63 2759 0 0,'3'-2'126'0'0,"10"-7"-124"0"0,22-21 1 0 0,-11 9 17396 0 0,-33 30-16817 0 0,7-8-486 0 0,-21 17 148 0 0,1-1-1 0 0,-2-1 0 0 0,-36 19 0 0 0,-101 53 44 0 0,149-80-239 0 0,4 2-36 0 0,3 4-12 0 0,4 1 0 0 0,3-1 0 0 0,0-10-8 0 0,-1-1 0 0 0,2 1 0 0 0,-1 0-1 0 0,0 0 1 0 0,1-1 0 0 0,0 1 0 0 0,-1-1 0 0 0,1 0 0 0 0,1 0-1 0 0,-1 0 1 0 0,7 4 0 0 0,6 4-75 0 0,24 11-1 0 0,-25-14-26 0 0,-7-4 73 0 0,0 1 0 0 0,0 0-1 0 0,0 1 1 0 0,-1-1-1 0 0,0 1 1 0 0,0 1-1 0 0,-1-1 1 0 0,7 9-1 0 0,-2 1-42 0 0,-10-11 83 0 0,-1 0-6 0 0,2-1 57 0 0,-1 0 1 0 0,-1-1-1 0 0,1 1 0 0 0,0 0 1 0 0,-1 0-1 0 0,0 0 0 0 0,0 0 0 0 0,0-1 1 0 0,0 1-1 0 0,-1 0 0 0 0,0 0 0 0 0,1 0 1 0 0,-1-1-1 0 0,-1 1 0 0 0,-1 5 1 0 0,1-6-8 0 0,0 0 0 0 0,0 0 0 0 0,-1 0 0 0 0,1 0 0 0 0,-1 0 0 0 0,1-1 1 0 0,-1 1-1 0 0,0-1 0 0 0,0 0 0 0 0,0 0 0 0 0,0 0 0 0 0,-1 0 0 0 0,1 0 1 0 0,0-1-1 0 0,-8 3 0 0 0,-7 1 34 0 0,-1-1 1 0 0,-28 2 0 0 0,22-3-78 0 0,-187 8-1193 0 0,197-17-1579 0 0,16 4 1177 0 0,-1-2 1125 0 0,1-1-1 0 0,0 1 0 0 0,0 0 1 0 0,1-1-1 0 0,-1 1 0 0 0,1 0 1 0 0,4-7-1 0 0,15-15-1436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2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43 8287 0 0,'0'0'756'0'0,"1"2"-622"0"0,1 1-121 0 0,13 16 227 0 0,-12-15 498 0 0,0-1 1 0 0,0 0-1 0 0,0 0 1 0 0,1 0-1 0 0,0 0 1 0 0,-1 0-1 0 0,1-1 1 0 0,0 0-1 0 0,0 0 1 0 0,1 0-1 0 0,-1 0 0 0 0,0 0 1 0 0,6 0-1 0 0,3 0 81 0 0,-1 0 0 0 0,1-1 0 0 0,18-1-1 0 0,-22 0-553 0 0,3 0-127 0 0,0-1-1 0 0,1 0 0 0 0,-1-1 0 0 0,0-1 0 0 0,0 1 1 0 0,0-2-1 0 0,-1 0 0 0 0,20-9 0 0 0,-29 12-172 0 0,0 0 0 0 0,1 0-1 0 0,-1-1 1 0 0,0 1 0 0 0,0 0 0 0 0,0-1-1 0 0,-1 1 1 0 0,1-1 0 0 0,0 0-1 0 0,0 1 1 0 0,-1-1 0 0 0,1 0 0 0 0,-1 0-1 0 0,0 0 1 0 0,1 0 0 0 0,0-4 0 0 0,0 2-83 0 0,-1 3 58 0 0,-1 0 1 0 0,0 0 0 0 0,1 0-1 0 0,-1 0 1 0 0,0 0 0 0 0,1 0-1 0 0,-1 0 1 0 0,0 0 0 0 0,0 0-1 0 0,0 0 1 0 0,0 0 0 0 0,0 0-1 0 0,0 0 1 0 0,0 0 0 0 0,0 0-1 0 0,0 0 1 0 0,-1 0 0 0 0,1 1-1 0 0,0-1 1 0 0,-1 0-1 0 0,1 0 1 0 0,0 0 0 0 0,-1 0-1 0 0,1 0 1 0 0,-1 0 0 0 0,0 1-1 0 0,1-1 1 0 0,-1 0 0 0 0,0 0-1 0 0,1 1 1 0 0,-1-1 0 0 0,0 0-1 0 0,0 1 1 0 0,1-1 0 0 0,-1 1-1 0 0,0-1 1 0 0,0 1 0 0 0,0-1-1 0 0,0 1 1 0 0,-1-1-1 0 0,-3 0-142 0 0,0-1-1 0 0,0 0 0 0 0,0 1 0 0 0,0 0 0 0 0,0 0 0 0 0,-5 0 1 0 0,-15 2-18 0 0,0 0 1 0 0,0 2 0 0 0,0 0 0 0 0,1 2 0 0 0,0 0 0 0 0,-33 13 0 0 0,42-12 219 0 0,0 1 0 0 0,1 0 0 0 0,-1 1-1 0 0,2 0 1 0 0,-19 15 0 0 0,12-7 64 0 0,1 1 1 0 0,-28 32-1 0 0,43-44-9 0 0,0 1-1 0 0,1-1 1 0 0,-1 1 0 0 0,1-1-1 0 0,0 1 1 0 0,0 0-1 0 0,1 0 1 0 0,-3 11 0 0 0,4-14 24 0 0,0 1 0 0 0,0 0 0 0 0,1 0 1 0 0,0-1-1 0 0,0 1 0 0 0,0 0 1 0 0,0 0-1 0 0,0 0 0 0 0,1-1 0 0 0,0 1 1 0 0,-1 0-1 0 0,1 0 0 0 0,1-1 1 0 0,-1 1-1 0 0,3 4 0 0 0,-2-5-12 0 0,1 0-1 0 0,0 0 0 0 0,0-1 1 0 0,0 1-1 0 0,0 0 0 0 0,0-1 1 0 0,0 0-1 0 0,1 0 0 0 0,-1 0 1 0 0,1 0-1 0 0,0-1 0 0 0,5 3 1 0 0,4 1-601 0 0,1-1 0 0 0,0 0 0 0 0,24 4 0 0 0,-23-6-353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2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25 357 9671 0 0,'0'0'748'0'0,"3"1"-492"0"0,20 5 4281 0 0,36 15-1 0 0,-40-13-4590 0 0,-17-7 1370 0 0,0 2-909 0 0,-1-2-186 0 0,-1-1-73 0 0,1 1-1 0 0,-1-1 1 0 0,1 1 0 0 0,0 0 0 0 0,-1-1 0 0 0,1 1-1 0 0,-1 0 1 0 0,0 0 0 0 0,1-1 0 0 0,-1 1 0 0 0,0 0-1 0 0,1 1 1 0 0,-4 10 203 0 0,2-9-307 0 0,0 0 145 0 0,-1-1-105 0 0,0-1-74 0 0,0 0-1 0 0,0 1 1 0 0,-1-1 0 0 0,1 0-1 0 0,0 0 1 0 0,0 0-1 0 0,-1-1 1 0 0,1 1 0 0 0,-1 0-1 0 0,1-1 1 0 0,0 0-1 0 0,-1 1 1 0 0,1-1 0 0 0,-1 0-1 0 0,1 0 1 0 0,-1-1-1 0 0,1 1 1 0 0,-1 0 0 0 0,1-1-1 0 0,0 1 1 0 0,-1-1-1 0 0,1 0 1 0 0,0 0 0 0 0,-4-2-1 0 0,1 1-3 0 0,1-1 0 0 0,0 1 0 0 0,-1-1 0 0 0,1 0 1 0 0,0-1-1 0 0,0 1 0 0 0,1-1 0 0 0,-1 0 0 0 0,1 0 0 0 0,0 0 0 0 0,0 0 0 0 0,0 0 0 0 0,0-1 0 0 0,1 1 0 0 0,0-1 1 0 0,0 0-1 0 0,0 1 0 0 0,0-1 0 0 0,1 0 0 0 0,-2-8 0 0 0,1 1-34 0 0,1 0 1 0 0,0-1-1 0 0,1 1 0 0 0,0-1 1 0 0,1 1-1 0 0,0 0 0 0 0,4-19 1 0 0,-1 19-70 0 0,0-1 1 0 0,0 0 0 0 0,1 1-1 0 0,1 0 1 0 0,0 0-1 0 0,1 1 1 0 0,0-1-1 0 0,1 1 1 0 0,11-12 0 0 0,-11 14-21 0 0,0 0 1 0 0,1 1-1 0 0,0 0 1 0 0,0 1-1 0 0,1 0 1 0 0,0 1-1 0 0,0-1 1 0 0,0 2-1 0 0,1 0 1 0 0,17-7-1 0 0,-16 10 29 0 0,-1 0-1 0 0,0 0 1 0 0,19 1-1 0 0,-3-1 48 0 0,-8 1 169 0 0,28 3 1 0 0,-26-1 132 0 0,21-1-1 0 0,-32-1-150 0 0,0 1-1 0 0,0 0 1 0 0,1 1-1 0 0,-1 0 1 0 0,0 1-1 0 0,0 0 1 0 0,-1 0-1 0 0,1 1 1 0 0,17 8-1 0 0,-23-9-71 0 0,0 0-1 0 0,0 0 1 0 0,0 1-1 0 0,0-1 1 0 0,0 1-1 0 0,-1 0 0 0 0,1 0 1 0 0,-1 0-1 0 0,0 1 1 0 0,0-1-1 0 0,0 1 0 0 0,-1 0 1 0 0,1 0-1 0 0,-1 0 1 0 0,0 0-1 0 0,0 0 1 0 0,0 0-1 0 0,0 1 0 0 0,-1-1 1 0 0,0 1-1 0 0,0-1 1 0 0,0 1-1 0 0,0 7 0 0 0,-1 5 18 0 0,-1 1-1 0 0,-1 0 0 0 0,-1-1 0 0 0,-1 0 0 0 0,0 0 0 0 0,-1 0 0 0 0,-1 0 0 0 0,-10 19 0 0 0,11-25-22 0 0,-1-1 0 0 0,-1 0 1 0 0,1 0-1 0 0,-2 0 0 0 0,0-1 0 0 0,0 0 0 0 0,0-1 0 0 0,-1 1 1 0 0,0-2-1 0 0,-1 1 0 0 0,0-1 0 0 0,0-1 0 0 0,0 0 0 0 0,-23 10 1 0 0,12-8-12 0 0,0-1 0 0 0,-1-1 0 0 0,0-1 0 0 0,0 0 0 0 0,0-2 0 0 0,0-1 0 0 0,-27 0 0 0 0,9-5-464 0 0,38 3 379 0 0,1-1-1 0 0,0 1 1 0 0,0-1-1 0 0,0 1 1 0 0,0-1-1 0 0,0 0 1 0 0,0 1-1 0 0,0-1 1 0 0,0 0-1 0 0,0 0 1 0 0,1 0-1 0 0,-1 1 1 0 0,0-1-1 0 0,0 0 1 0 0,1 0-1 0 0,-1 0 1 0 0,0 0-1 0 0,1 0 1 0 0,-1 0-1 0 0,1-1 1 0 0,-1 0-1 0 0,0-1-162 0 0,0 1 0 0 0,1 0 0 0 0,-1-1 1 0 0,1 1-1 0 0,-1-1 0 0 0,1 1 0 0 0,0-1 0 0 0,0 1 0 0 0,0-4 0 0 0,5-10-1435 0 0,2-3-60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4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140 399 10135 0 0,'-5'12'151'0'0,"0"-1"0"0"0,0 0 0 0 0,-1 0 0 0 0,-1 0 0 0 0,-14 17 0 0 0,-46 43 1427 0 0,48-52 10 0 0,15-27-496 0 0,4 6-929 0 0,-1-1 0 0 0,1 1 0 0 0,0 0 1 0 0,0-1-1 0 0,0 1 0 0 0,0 0 0 0 0,1 0 0 0 0,-1-1 0 0 0,1 1 0 0 0,-1 0 0 0 0,1 0 0 0 0,0-1 0 0 0,1-2 0 0 0,17-28 1152 0 0,-16 28-1150 0 0,16-23-57 0 0,2 1 0 0 0,41-42 1 0 0,-17 21-97 0 0,-7 8-12 0 0,58-48 0 0 0,52-27 0 0 0,-127 99 0 0 0,34-19 0 0 0,-48 31 0 0 0,0 1 0 0 0,0 0 0 0 0,1 0 0 0 0,-1 0 0 0 0,1 1 0 0 0,0 0 0 0 0,0 0 0 0 0,0 1 0 0 0,10-1 0 0 0,-16 2 0 0 0,-1 0 0 0 0,1 0 0 0 0,-1 0 0 0 0,0 1 0 0 0,1-1 0 0 0,-1 0 1 0 0,0 1-1 0 0,1-1 0 0 0,-1 1 0 0 0,0-1 0 0 0,1 1 0 0 0,-1 0 0 0 0,0 0 0 0 0,0-1 0 0 0,0 1 0 0 0,0 0 0 0 0,0 0 0 0 0,0 0 0 0 0,0 0 0 0 0,0 0 0 0 0,0 1 0 0 0,0-1 0 0 0,0 0 0 0 0,-1 0 0 0 0,1 0 0 0 0,0 1 0 0 0,-1-1 0 0 0,1 0 1 0 0,-1 1-1 0 0,0-1 0 0 0,1 1 0 0 0,-1-1 0 0 0,0 2 0 0 0,1 6 76 0 0,0-1 1 0 0,-1 1 0 0 0,0-1-1 0 0,-2 12 1 0 0,1-16-4 0 0,-2 24 249 0 0,-3-1 1 0 0,0 1-1 0 0,-1-1 1 0 0,-18 41-1 0 0,-56 100-321 0 0,81-167 0 0 0,-15 24-1 0 0,10-16-13 0 0,0-1 0 0 0,0 1 1 0 0,0 0-1 0 0,-4 15 0 0 0,8-22-324 0 0,1-2-138 0 0,0 0-1295 0 0,0 0-5056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2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16 17135 0 0,'8'-16'3522'0'0,"-15"31"-3236"0"0,-16 26 349 0 0,-3-1 0 0 0,-50 61 0 0 0,3-3-552 0 0,-9 9 98 0 0,51-68-2 0 0,1 1 1 0 0,2 1 0 0 0,-26 50 0 0 0,49-81-143 0 0,-2 8 71 0 0,5 23-94 0 0,2-39-445 0 0,2 12-8219 0 0,-1-9 6688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22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2759 0 0,'0'0'20713'0'0,"0"3"-20285"0"0,-9 42 808 0 0,5-30-732 0 0,-1 4-208 0 0,-11 31 0 0 0,15-47-498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37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1512 99 12263 0 0,'39'-26'1763'0'0,"2"2"-1"0"0,54-24 1312 0 0,-96 48-2841 0 0,-2 0-186 0 0,0 0 0 0 0,0 0-1 0 0,1 0 1 0 0,-1 0 0 0 0,0 0 0 0 0,0 1 0 0 0,0-1-1 0 0,1 1 1 0 0,-1 0 0 0 0,-3 1 0 0 0,-30 16 120 0 0,24-12-102 0 0,-231 96-43 0 0,100-45-23 0 0,92-36-32 0 0,-30 14-371 0 0,-129 37 1 0 0,196-68 223 0 0,-1-2 0 0 0,1 0 0 0 0,-1-1 0 0 0,0 0 0 0 0,0-1 0 0 0,1-1 0 0 0,-1-1 0 0 0,0 0 0 0 0,1 0 0 0 0,-1-1 0 0 0,1-1-1 0 0,0-1 1 0 0,0 0 0 0 0,0-1 0 0 0,1 0 0 0 0,0-1 0 0 0,0-1 0 0 0,1 0 0 0 0,-16-12 0 0 0,7 5-967 0 0,-8-9-913 0 0,28 24 1834 0 0,2 1 28 0 0,-1 1 208 0 0,1 0 0 0 0,0 0 0 0 0,1-1 0 0 0,-1 1 0 0 0,0-1 0 0 0,0 1 0 0 0,1-1 0 0 0,1 3 0 0 0,0-1 24 0 0,36 35 283 0 0,-22-23 31 0 0,15 19-1 0 0,-25-25-197 0 0,0 0 0 0 0,-1 1-1 0 0,0-1 1 0 0,-1 1 0 0 0,0 0-1 0 0,0 0 1 0 0,-1 1 0 0 0,-1 0-1 0 0,0-1 1 0 0,0 1 0 0 0,-1 0-1 0 0,0 1 1 0 0,-1-1 0 0 0,-1 21-1 0 0,-1-12-69 0 0,-2 1-1 0 0,0-1 0 0 0,-1 0 1 0 0,-1 0-1 0 0,-1 0 1 0 0,0-1-1 0 0,-13 24 0 0 0,-1-2-178 0 0,-2-2 0 0 0,-1 0-1 0 0,-42 51 1 0 0,21-38 18 0 0,-81 75-1 0 0,-18-1 82 0 0,37-34 0 0 0,83-72 41 0 0,-49 34 0 0 0,71-54 271 0 0,3 0 32 0 0,13-7 186 0 0,16-6 368 0 0,41-13 0 0 0,-67 25-842 0 0,33-10 467 0 0,0 2 1 0 0,64-6 0 0 0,80 8 539 0 0,48-3-725 0 0,-210 9-322 0 0,20-3 14 0 0,78-16 0 0 0,-59 5-462 0 0,-58 15 108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3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12351 0 0,'0'0'1119'0'0,"1"1"-923"0"0,14 7 154 0 0,-1-1 0 0 0,1 0-1 0 0,1-1 1 0 0,-1 0 0 0 0,1-2 0 0 0,0 0 0 0 0,1 0-1 0 0,-1-2 1 0 0,0 0 0 0 0,22 0 0 0 0,10-1 415 0 0,0-3 0 0 0,-1-1 0 0 0,91-18 0 0 0,-1-14 392 0 0,7-2-555 0 0,-48 16-3896 0 0,-76 17-3682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3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 6447 0 0,'0'0'298'0'0,"-1"-2"-10"0"0,-2-3 2290 0 0,3 14 3057 0 0,0-9-5401 0 0,-1 1 0 0 0,1 0 0 0 0,0 0 0 0 0,0 0 0 0 0,-1 0 0 0 0,1-1 0 0 0,0 1-1 0 0,0 0 1 0 0,0 0 0 0 0,0 0 0 0 0,0 0 0 0 0,1 0 0 0 0,-1 0 0 0 0,0-1 0 0 0,0 2 0 0 0,7 13 67 0 0,0 0 0 0 0,1 0 0 0 0,0-1 0 0 0,1 0 0 0 0,21 24 0 0 0,64 58 958 0 0,-1 0-427 0 0,-36-27-477 0 0,57 65-217 0 0,-97-117-140 0 0,1 0 0 0 0,1-2 0 0 0,0 0 0 0 0,1-1 0 0 0,26 14 0 0 0,-41-25-72 0 0,1-1 0 0 0,-1 0 0 0 0,1 0 0 0 0,0 0 0 0 0,0 0 0 0 0,-1-1 0 0 0,1 0 0 0 0,0 0-1 0 0,9-1 1 0 0,-10 0-756 0 0,-1 0 0 0 0,0-1 0 0 0,0 1 0 0 0,1-1 0 0 0,-1 0 1 0 0,0-1-1 0 0,0 1 0 0 0,6-4 0 0 0,6-5-5704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3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8 14743 0 0,'0'0'672'0'0,"0"-1"-9"0"0,0-5-312 0 0,-8 12 1009 0 0,-220 215 663 0 0,38-33-1952 0 0,142-142-37 0 0,-59 52 48 0 0,91-85-158 0 0,0-1 0 0 0,0-1 0 0 0,-1-1 0 0 0,-1 0 0 0 0,-20 8 0 0 0,34-16-164 0 0,1-1-1 0 0,-1 0 0 0 0,0 0 1 0 0,0 0-1 0 0,1 0 0 0 0,-1-1 1 0 0,0 1-1 0 0,0-1 0 0 0,-4 0 1 0 0,-4-3-1194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3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7831 0 0,'0'0'696'0'0,"0"-11"-560"0"0,0 2-136 0 0,0-1 0 0 0,0 1 2264 0 0,9-5 8656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3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52 13359 0 0,'-18'-8'1184'0'0,"9"5"-944"0"0,-3-1-240 0 0,-1 1 0 0 0,3-3 1320 0 0,-1 3 216 0 0,2-1 48 0 0,2 3 472 0 0,2-5-1432 0 0,8-1-1808 0 0,3 0 496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39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8751 0 0,'0'0'1988'0'0,"-1"0"-817"0"0,-4 2-855 0 0,1-1 1 0 0,0 0-1 0 0,0 1 1 0 0,0 0-1 0 0,0 0 1 0 0,0 0-1 0 0,1 0 1 0 0,-1 1-1 0 0,-3 3 1 0 0,-33 31-179 0 0,32-29 156 0 0,-14 16 96 0 0,1 1 0 0 0,-21 31 0 0 0,-32 60 103 0 0,63-98-425 0 0,-53 93 173 0 0,-31 49-83 0 0,78-137-120 0 0,-39 40 1 0 0,42-49-58 0 0,8-7-362 0 0,-1 0 0 0 0,-15 10 1 0 0,20-15-742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39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187 488 5983 0 0,'-5'-8'638'0'0,"-11"-7"-613"0"0,-3-3 9128 0 0,19 14-8986 0 0,0 0 0 0 0,0 0 0 0 0,0 0 0 0 0,1 1 1 0 0,-1-1-1 0 0,1 0 0 0 0,0 0 0 0 0,0 0 0 0 0,0 1 0 0 0,1-1 0 0 0,-1 1 0 0 0,1-1 0 0 0,0 1 0 0 0,0-1 0 0 0,0 1 0 0 0,0 0 0 0 0,5-4 0 0 0,5-6 49 0 0,1 0-1 0 0,22-17 0 0 0,-17 16 39 0 0,42-36 53 0 0,3 2 0 0 0,1 3 0 0 0,141-72 0 0 0,-184 107-272 0 0,0 2 0 0 0,0 1 0 0 0,1 0 1 0 0,33-5-1 0 0,-43 10-42 0 0,0 1 0 0 0,0 0-1 0 0,0 1 1 0 0,1 0 0 0 0,-1 1 0 0 0,0 1 0 0 0,0-1 0 0 0,0 2-1 0 0,-1 0 1 0 0,13 4 0 0 0,-19-5 30 0 0,0 1-1 0 0,0-1 0 0 0,0 1 1 0 0,0 0-1 0 0,0 0 1 0 0,-1 0-1 0 0,0 0 1 0 0,1 1-1 0 0,-1 0 0 0 0,-1 0 1 0 0,1 0-1 0 0,0 1 1 0 0,-1-1-1 0 0,0 1 1 0 0,0-1-1 0 0,0 1 0 0 0,-1 0 1 0 0,0 0-1 0 0,0 1 1 0 0,0-1-1 0 0,0 0 1 0 0,-1 1-1 0 0,0-1 0 0 0,0 1 1 0 0,-1-1-1 0 0,1 1 1 0 0,-1-1-1 0 0,-1 8 1 0 0,0 0 12 0 0,-1 1 1 0 0,0-1 0 0 0,-1 0 0 0 0,-1 0 0 0 0,0 0 0 0 0,-1 0 0 0 0,0-1 0 0 0,-1 0 0 0 0,0 0 0 0 0,-14 19-1 0 0,9-16-18 0 0,-2-1-1 0 0,0 0 0 0 0,-1-1 1 0 0,0 0-1 0 0,-1-2 0 0 0,0 1 1 0 0,0-2-1 0 0,-24 12 0 0 0,-18 6-411 0 0,-67 23 0 0 0,118-49 329 0 0,-60 21-1092 0 0,-127 27 1 0 0,-73-9-1290 0 0,242-39 2246 0 0,14-1 66 0 0,0 0 0 0 0,0 0 0 0 0,-1 1 0 0 0,-12 4 0 0 0,22-5 76 0 0,9 10 332 0 0,6 3-91 0 0,4-3 161 0 0,1 0 1 0 0,0-2 0 0 0,1 0 0 0 0,0-1-1 0 0,34 9 1 0 0,-24-8 208 0 0,49 22-1 0 0,-70-26-490 0 0,1 0-1 0 0,-1 0 1 0 0,0 1 0 0 0,0 0 0 0 0,-1 1-1 0 0,0 0 1 0 0,0 0 0 0 0,0 1 0 0 0,-1 0-1 0 0,0 0 1 0 0,-1 0 0 0 0,0 1-1 0 0,0 0 1 0 0,-1 1 0 0 0,0-1 0 0 0,-1 1-1 0 0,7 20 1 0 0,-7-14 31 0 0,-1-1 0 0 0,-1 1 0 0 0,1 25 0 0 0,3 18 138 0 0,-6-57-231 0 0,1 0 1 0 0,-1 0 0 0 0,0 0 0 0 0,1 0-1 0 0,0 0 1 0 0,-1-1 0 0 0,1 1 0 0 0,0 0-1 0 0,0 0 1 0 0,0-1 0 0 0,0 1 0 0 0,0 0-1 0 0,1-1 1 0 0,-1 1 0 0 0,0-1 0 0 0,1 0 0 0 0,-1 1-1 0 0,1-1 1 0 0,0 0 0 0 0,-1 0 0 0 0,1 0-1 0 0,0 0 1 0 0,-1 0 0 0 0,1 0 0 0 0,0-1-1 0 0,2 2 1 0 0,0-2-160 0 0,-1 0 0 0 0,0 1-1 0 0,0-1 1 0 0,1 0 0 0 0,-1-1 0 0 0,0 1-1 0 0,0 0 1 0 0,1-1 0 0 0,-1 0 0 0 0,0 0-1 0 0,0 0 1 0 0,0 0 0 0 0,0 0 0 0 0,0-1-1 0 0,0 1 1 0 0,5-4 0 0 0,21-18-1245 0 0,-3 2-17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4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400 265 10135 0 0,'10'2'121'0'0,"10"0"528"0"0,-29 6-363 0 0,7-6-283 0 0,-1-1 0 0 0,1 0 0 0 0,-1 0 0 0 0,1 0 0 0 0,-1 0 0 0 0,1-1 0 0 0,-6 2 0 0 0,4-2 51 0 0,3 1 339 0 0,1-1 106 0 0,0 0 11 0 0,0 0 70 0 0,1-2 286 0 0,14-8-213 0 0,0 1 0 0 0,1 0-1 0 0,0 1 1 0 0,0 1 0 0 0,1 0 0 0 0,0 1 0 0 0,0 1 0 0 0,0 0 0 0 0,0 2 0 0 0,33-4 0 0 0,50 8-481 0 0,-59-3-172 0 0,-26 2 0 0 0,1-1 0 0 0,-1 0 0 0 0,0-1 0 0 0,0-1 0 0 0,23-7 0 0 0,-35 8-38 0 0,-1 1 0 0 0,1-1-1 0 0,-1 1 1 0 0,0-1 0 0 0,0 0-1 0 0,0 0 1 0 0,0 0 0 0 0,0 0-1 0 0,0 0 1 0 0,0 0 0 0 0,0 0-1 0 0,-1-1 1 0 0,1 1 0 0 0,-1-1 0 0 0,0 1-1 0 0,0-1 1 0 0,0 0 0 0 0,0 1-1 0 0,0-1 1 0 0,-1 0 0 0 0,1 0-1 0 0,-1 1 1 0 0,1-1 0 0 0,-1 0-1 0 0,0-4 1 0 0,0 1-52 0 0,-1 0-1 0 0,1 0 1 0 0,-1-1-1 0 0,0 1 0 0 0,0 0 1 0 0,0 0-1 0 0,-1 0 1 0 0,0 0-1 0 0,0 1 1 0 0,-6-11-1 0 0,5 12 31 0 0,0 0 0 0 0,0 1-1 0 0,-1-1 1 0 0,1 1 0 0 0,-1-1 0 0 0,1 1 0 0 0,-1 0-1 0 0,0 1 1 0 0,-1-1 0 0 0,1 1 0 0 0,0-1-1 0 0,-1 1 1 0 0,1 1 0 0 0,-1-1 0 0 0,0 1-1 0 0,-9-2 1 0 0,4 1-68 0 0,0 1 0 0 0,0 1 0 0 0,0-1 0 0 0,-1 2 0 0 0,1-1 0 0 0,0 2 0 0 0,-12 2 0 0 0,-1 2 128 0 0,1 1 0 0 0,0 1 0 0 0,1 1 0 0 0,0 1 0 0 0,-20 13 0 0 0,-93 69 0 0 0,83-56 0 0 0,-233 150 0 0 0,262-174 0 0 0,11-7 0 0 0,1 0 0 0 0,1 1 0 0 0,-1 0 0 0 0,-13 11 0 0 0,23-16 6 0 0,-1-1 0 0 0,1 1 0 0 0,0-1 0 0 0,-1 1-1 0 0,1 0 1 0 0,0-1 0 0 0,0 1 0 0 0,-1-1 0 0 0,1 1 0 0 0,0-1-1 0 0,0 1 1 0 0,0 0 0 0 0,0-1 0 0 0,0 1 0 0 0,0-1 0 0 0,0 1-1 0 0,0 0 1 0 0,0-1 0 0 0,0 1 0 0 0,0-1 0 0 0,0 1 0 0 0,0 0-1 0 0,0-1 1 0 0,1 1 0 0 0,-1-1 0 0 0,0 1 0 0 0,0-1 0 0 0,1 1-1 0 0,-1 0 1 0 0,0-1 0 0 0,1 1 0 0 0,-1-1 0 0 0,0 0 0 0 0,1 1-1 0 0,-1-1 1 0 0,1 1 0 0 0,0 0 0 0 0,24 18 452 0 0,-17-14-262 0 0,11 8 107 0 0,0-1-1 0 0,0 0 0 0 0,36 14 1 0 0,66 16-397 0 0,-99-37 240 0 0,46 6 1 0 0,-3-2 1000 0 0,-35-3-713 0 0,-6-2-390 0 0,1 1-1 0 0,-1 1 1 0 0,38 15-1 0 0,-52-15-43 0 0,-9-6-32 0 0,-1 0 1 0 0,1 0-1 0 0,-1 0 0 0 0,1 0 0 0 0,-1 1 0 0 0,1-1 1 0 0,-1 0-1 0 0,0 0 0 0 0,1 1 0 0 0,-1-1 0 0 0,1 0 1 0 0,-1 1-1 0 0,0-1 0 0 0,1 0 0 0 0,-1 1 0 0 0,0-1 1 0 0,1 1-1 0 0,-1-1 0 0 0,0 0 0 0 0,0 1 0 0 0,0-1 1 0 0,1 1-1 0 0,-1-1 0 0 0,0 1 0 0 0,0-1 0 0 0,0 1 1 0 0,0-1-1 0 0,0 1 0 0 0,0-1 0 0 0,0 1 0 0 0,0-1 1 0 0,0 1-1 0 0,0-1 0 0 0,0 1 0 0 0,0 0 0 0 0,-11 10-2331 0 0,6-6-3662 0 0,5-5 862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4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45 14511 0 0,'26'-43'1628'0'0,"-25"42"-1197"0"0,-3 1-311 0 0,0 0 0 0 0,1 0 1 0 0,-1 0-1 0 0,0 0 0 0 0,1 0 0 0 0,-1 1 0 0 0,0-1 1 0 0,0 1-1 0 0,1-1 0 0 0,-1 1 0 0 0,1 0 0 0 0,-3 1 1 0 0,-11 7 22 0 0,0 0 0 0 0,0 2 0 0 0,-14 13 0 0 0,-12 7-43 0 0,-124 99 11 0 0,146-113-92 0 0,1 1 0 0 0,2 0-1 0 0,-1 1 1 0 0,2 1 0 0 0,1 1-1 0 0,-17 30 1 0 0,30-50-8 0 0,0 1 0 0 0,1 0 0 0 0,-1 0 0 0 0,0 0 0 0 0,1 0 0 0 0,-1 0 0 0 0,1 0 0 0 0,-1 0 0 0 0,1 0 0 0 0,0 1 0 0 0,0-1 0 0 0,0 0 0 0 0,0 3 0 0 0,1-4 28 0 0,1 0 0 0 0,-1-1 1 0 0,0 1-1 0 0,0 0 1 0 0,0 0-1 0 0,1 0 1 0 0,-1-1-1 0 0,1 1 1 0 0,-1-1-1 0 0,0 1 0 0 0,1-1 1 0 0,-1 1-1 0 0,1-1 1 0 0,-1 0-1 0 0,3 0 1 0 0,-2 1 15 0 0,4-1 68 0 0,1 1-1 0 0,-1-1 0 0 0,1 0 0 0 0,-1-1 1 0 0,0 0-1 0 0,1 0 0 0 0,-1 0 1 0 0,9-3-1 0 0,50-21 574 0 0,-51 19-618 0 0,11-5 81 0 0,0-1 0 0 0,25-17 0 0 0,-40 22-133 0 0,0 0 0 0 0,0-1 1 0 0,0 0-1 0 0,-1-1 0 0 0,0 0 1 0 0,15-19-1 0 0,-23 25-97 0 0,1 0 0 0 0,-1 0 0 0 0,1 0 0 0 0,-1 0 0 0 0,0 0 0 0 0,0 0 0 0 0,0 0 0 0 0,0-1-1 0 0,-1 1 1 0 0,1 0 0 0 0,-1 0 0 0 0,0-1 0 0 0,0 1 0 0 0,0 0 0 0 0,0 0 0 0 0,-1-1 0 0 0,1 1 0 0 0,-1 0 0 0 0,0 0 0 0 0,0 0 0 0 0,0-1-1 0 0,0 1 1 0 0,-1 0 0 0 0,1 1 0 0 0,-3-5 0 0 0,-5 0-768 0 0,2 1-657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4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 12439 0 0,'0'0'958'0'0,"-8"2"-588"0"0,5 0-150 0 0,0 0-1 0 0,0 0 0 0 0,1 1 1 0 0,-1-1-1 0 0,1 1 1 0 0,-1 0-1 0 0,1-1 0 0 0,0 1 1 0 0,0 0-1 0 0,-2 4 1 0 0,-5 7 744 0 0,-38 56 898 0 0,-69 137 0 0 0,63-107-1716 0 0,33-60-375 0 0,1 1-1 0 0,-16 57 0 0 0,12-19-7223 0 0,19-64 1883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41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54 9671 0 0,'16'-13'1063'0'0,"18"-11"-1"0"0,-13 10 2757 0 0,-20 14-3692 0 0,-1 0-1 0 0,0 0 1 0 0,0-1-1 0 0,1 1 1 0 0,-1 0-1 0 0,0 0 1 0 0,1 0-1 0 0,-1 0 1 0 0,0-1-1 0 0,1 1 0 0 0,-1 0 1 0 0,0 0-1 0 0,1 0 1 0 0,-1 0-1 0 0,1 0 1 0 0,-1 0-1 0 0,0 0 1 0 0,1 0-1 0 0,-1 0 1 0 0,0 0-1 0 0,1 0 1 0 0,-1 0-1 0 0,0 0 1 0 0,1 0-1 0 0,-1 0 1 0 0,0 1-1 0 0,1-1 0 0 0,-1 0 1 0 0,0 0-1 0 0,1 0 1 0 0,-1 0-1 0 0,1 1 1 0 0,-1 0-62 0 0,1 0 0 0 0,-1-1 1 0 0,0 1-1 0 0,1 0 0 0 0,-1 0 0 0 0,0 0 1 0 0,1 0-1 0 0,-1 0 0 0 0,0-1 1 0 0,0 1-1 0 0,0 0 0 0 0,0 2 0 0 0,-3 25-104 0 0,-9 14 174 0 0,-2 0 0 0 0,-27 55-1 0 0,4-9-101 0 0,-30 92 226 0 0,-26 64-42 0 0,76-200-1396 0 0,-2-2-1 0 0,-45 74 1 0 0,55-103 357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4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433 237 6911 0 0,'13'-20'1685'0'0,"0"0"1"0"0,15-34-1 0 0,-24 45-964 0 0,0 0 1 0 0,-1 0-1 0 0,0-1 1 0 0,-1 0-1 0 0,0 1 1 0 0,0-1-1 0 0,-1 0 1 0 0,0-18 0 0 0,-1 26-662 0 0,0 0 0 0 0,-1 0 0 0 0,1 0 1 0 0,0 0-1 0 0,-1 0 0 0 0,1 1 0 0 0,-1-1 0 0 0,1 0 1 0 0,-1 0-1 0 0,0 0 0 0 0,0 1 0 0 0,0-1 1 0 0,0 1-1 0 0,0-1 0 0 0,-3-2 0 0 0,3 3-59 0 0,0 0-1 0 0,-1 0 0 0 0,1 0 0 0 0,0 1 0 0 0,-1-1 1 0 0,1 0-1 0 0,-1 1 0 0 0,1-1 0 0 0,-1 1 0 0 0,1 0 1 0 0,-1-1-1 0 0,0 1 0 0 0,1 0 0 0 0,-1 0 0 0 0,1 0 1 0 0,-1 0-1 0 0,0 0 0 0 0,1 1 0 0 0,-3-1 1 0 0,-21 7-126 0 0,1 1 0 0 0,0 1 1 0 0,0 1-1 0 0,-31 19 1 0 0,24-12 171 0 0,0 1 0 0 0,0 2-1 0 0,2 1 1 0 0,1 2 0 0 0,0 1 0 0 0,2 1 0 0 0,1 1-1 0 0,-35 47 1 0 0,57-70 29 0 0,0 0-1 0 0,1 1 1 0 0,0 0-1 0 0,0-1 1 0 0,0 1 0 0 0,0 0-1 0 0,1 0 1 0 0,-1 0-1 0 0,1 0 1 0 0,0 0-1 0 0,0 7 1 0 0,1-10 117 0 0,13 8 197 0 0,-8-7-319 0 0,1 0 0 0 0,0 0 0 0 0,0-1 0 0 0,0 1 1 0 0,0-1-1 0 0,0-1 0 0 0,0 1 0 0 0,0-1 1 0 0,0 0-1 0 0,9-1 0 0 0,8-2 97 0 0,30-8 1 0 0,-48 10-160 0 0,126-35-57 0 0,-36 8-607 0 0,-68 25 333 0 0,-25 3 224 0 0,-1 1 30 0 0,1 0 58 0 0,-1 1-1 0 0,0 0 1 0 0,0-1-1 0 0,0 1 1 0 0,0 0-1 0 0,0 0 1 0 0,0 0-1 0 0,0 0 1 0 0,-1-1-1 0 0,1 1 0 0 0,0 0 1 0 0,-1 0-1 0 0,0 0 1 0 0,0 1-1 0 0,1-1 1 0 0,-1 0-1 0 0,0 0 1 0 0,-1 0-1 0 0,1 0 1 0 0,0 0-1 0 0,0 0 1 0 0,-1 0-1 0 0,0 2 1 0 0,-3 7-10 0 0,0 0 1 0 0,-1 0-1 0 0,-7 12 0 0 0,-6 12 31 0 0,16-24-11 0 0,3-1-20 0 0,-1-9-32 0 0,1 0 0 0 0,-1-1 0 0 0,1 1 0 0 0,-1 0 0 0 0,1 0 0 0 0,-1 0 0 0 0,1-1 1 0 0,0 1-1 0 0,-1 0 0 0 0,1-1 0 0 0,0 1 0 0 0,-1 0 0 0 0,1-1 0 0 0,0 1 0 0 0,0-1 0 0 0,0 1 0 0 0,0-1 0 0 0,-1 0 0 0 0,1 1 0 0 0,0-1 0 0 0,0 0 0 0 0,0 0 0 0 0,0 1 0 0 0,0-1 0 0 0,0 0 0 0 0,0 0 0 0 0,0 0 0 0 0,0 0 0 0 0,0 0 0 0 0,0 0 0 0 0,0 0 0 0 0,1-1 1 0 0,13-3-6623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4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6 9671 0 0,'0'0'440'0'0,"-1"-1"-5"0"0,0 0-402 0 0,1 1 0 0 0,0 0 0 0 0,0-1 0 0 0,-1 1 0 0 0,1 0 0 0 0,0 0 0 0 0,-1-1 0 0 0,1 1 0 0 0,0 0-1 0 0,-1 0 1 0 0,1-1 0 0 0,-1 1 0 0 0,1 0 0 0 0,0 0 0 0 0,-1 0 0 0 0,1 0 0 0 0,-1 0 0 0 0,1 0 0 0 0,0 0 0 0 0,-1 0 0 0 0,1 0 0 0 0,-1 0 0 0 0,1 0 0 0 0,0 0 0 0 0,-1 0 0 0 0,1 0 0 0 0,-1 0 0 0 0,1 0 0 0 0,0 0-1 0 0,-1 0 1 0 0,1 1 0 0 0,0-1 0 0 0,-1 0 0 0 0,1 0 0 0 0,-1 0 0 0 0,1 1 0 0 0,0-1 0 0 0,0 0 0 0 0,-1 1 0 0 0,1-1 0 0 0,0 0 0 0 0,-1 0 0 0 0,1 1 0 0 0,0-1 0 0 0,-1 1 0 0 0,1 0 174 0 0,-8 7 719 0 0,1 1 1 0 0,0 0 0 0 0,1 1 0 0 0,0-1 0 0 0,-5 12-1 0 0,-1 0-574 0 0,-125 242 1591 0 0,17-32-690 0 0,80-162-1182 0 0,-61 80 0 0 0,51-86-253 0 0,-3-2 0 0 0,-3-3 0 0 0,-82 68 0 0 0,134-123 136 0 0,-33 24-1105 0 0,33-24 687 0 0,1-1 0 0 0,0 0 0 0 0,-1-1 0 0 0,0 1 0 0 0,1-1 1 0 0,-1 1-1 0 0,0-1 0 0 0,0 0 0 0 0,-3 0 0 0 0,-5-2-5212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4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0 413 1375 0 0,'0'0'14384'0'0,"2"-1"-14008"0"0,31-37 807 0 0,2 2 1 0 0,67-54-1 0 0,93-45-437 0 0,-164 116-713 0 0,1 1 0 0 0,1 2 0 0 0,64-22-1 0 0,-79 33 29 0 0,0 0 0 0 0,0 1 0 0 0,1 1 0 0 0,-1 0 0 0 0,1 2 0 0 0,-1 0 0 0 0,1 1 0 0 0,0 1 0 0 0,25 5 1 0 0,-39-6-25 0 0,0 2 0 0 0,1-1 0 0 0,-1 1 1 0 0,0 0-1 0 0,-1 0 0 0 0,1 0 0 0 0,0 0 1 0 0,-1 1-1 0 0,1 0 0 0 0,-1 0 1 0 0,0 0-1 0 0,0 1 0 0 0,0-1 0 0 0,0 1 1 0 0,-1 0-1 0 0,1 0 0 0 0,-1 0 1 0 0,4 7-1 0 0,-4-5 6 0 0,-1 1-1 0 0,1-1 1 0 0,-1 1 0 0 0,0-1 0 0 0,-1 1-1 0 0,1 0 1 0 0,-1 0 0 0 0,-1-1-1 0 0,1 1 1 0 0,-1 0 0 0 0,0 0 0 0 0,-1 0-1 0 0,-2 11 1 0 0,-1 2 6 0 0,-1 0 0 0 0,-1-1-1 0 0,0 1 1 0 0,-2-1 0 0 0,0-1 0 0 0,-1 1 0 0 0,-13 17-1 0 0,7-13 2 0 0,-2-1-1 0 0,-1-1 0 0 0,0 0 0 0 0,-36 30 1 0 0,16-21-29 0 0,-2-2-1 0 0,0-1 1 0 0,-2-3 0 0 0,-1-1 0 0 0,-76 29-1 0 0,92-41-173 0 0,-1-3 0 0 0,-30 7 0 0 0,46-13-130 0 0,0 0 1 0 0,0-1 0 0 0,0 0-1 0 0,0-1 1 0 0,0 0 0 0 0,0-1-1 0 0,-19-4 1 0 0,15 0-4757 0 0,4-4-1621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4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560 106 14167 0 0,'26'-32'1536'0'0,"-25"31"-1470"0"0,-1 1 0 0 0,1-1 1 0 0,0 0-1 0 0,-1 0 0 0 0,1 0 0 0 0,-1 1 0 0 0,0-1 0 0 0,1 0 0 0 0,-1 0 0 0 0,0 0 0 0 0,1 0 0 0 0,-1 0 0 0 0,0 0 1 0 0,0 0-1 0 0,0 0 0 0 0,0 0 0 0 0,0 0 0 0 0,0 0 0 0 0,0 0 0 0 0,0 0 0 0 0,0 0 0 0 0,0 0 0 0 0,-1 0 0 0 0,1 0 0 0 0,0 0 1 0 0,-1 0-1 0 0,1 0 0 0 0,0 1 0 0 0,-1-1 0 0 0,0 0 0 0 0,1 0 0 0 0,-1 0 0 0 0,1 1 0 0 0,-1-1 0 0 0,0 0 0 0 0,-1 0 1 0 0,-3-4 53 0 0,0 1 1 0 0,-1 0 0 0 0,1 0 0 0 0,-1 1-1 0 0,0-1 1 0 0,0 1 0 0 0,0 1 0 0 0,-1-1-1 0 0,1 1 1 0 0,-1 0 0 0 0,1 0 0 0 0,-1 1-1 0 0,-13-1 1 0 0,9 4-131 0 0,1-1 0 0 0,-1 2 1 0 0,1 0-1 0 0,-1 0 0 0 0,1 1 0 0 0,0 0 0 0 0,-16 9 0 0 0,-63 47-180 0 0,61-40 149 0 0,-196 159-118 0 0,219-175 220 0 0,0 1 0 0 0,0-1 0 0 0,1 1 0 0 0,-1 0 0 0 0,1 1 0 0 0,1-1 0 0 0,-6 10-1 0 0,8-13-39 0 0,1-1 0 0 0,-1 1 0 0 0,0-1 0 0 0,1 0 0 0 0,0 1 0 0 0,-1-1 0 0 0,1 1 0 0 0,0-1 0 0 0,0 1 0 0 0,0-1 0 0 0,0 1 0 0 0,0-1 0 0 0,0 1 0 0 0,0-1 0 0 0,0 1 0 0 0,0-1 0 0 0,1 1 0 0 0,-1-1 0 0 0,1 0 0 0 0,-1 1 0 0 0,1-1 0 0 0,0 1 0 0 0,-1-1 0 0 0,1 0 0 0 0,0 0 0 0 0,0 1 0 0 0,0-1 0 0 0,0 0 0 0 0,0 0-1 0 0,0 0 1 0 0,0 0 0 0 0,0 0 0 0 0,1 0 0 0 0,-1-1 0 0 0,0 1 0 0 0,1 0 0 0 0,-1 0 0 0 0,3 0 0 0 0,1 1-4 0 0,1 0 0 0 0,0 0 1 0 0,0-1-1 0 0,0 0 0 0 0,-1 0 0 0 0,1 0 0 0 0,0-1 0 0 0,0 0 0 0 0,0 0 0 0 0,0 0 1 0 0,0-1-1 0 0,0 0 0 0 0,9-2 0 0 0,8-4 66 0 0,0-1 1 0 0,23-12-1 0 0,-17 8-57 0 0,1-1-334 0 0,-1-1 0 0 0,-1-1 0 0 0,0-1-1 0 0,-1-2 1 0 0,-1-1 0 0 0,47-43 0 0 0,-53 44 245 0 0,-19 17 539 0 0,0 14-73 0 0,-2 7-98 0 0,-1 0 0 0 0,-1-1 1 0 0,-10 32-1 0 0,-1 10 69 0 0,10-33-324 0 0,0 40 0 0 0,4-28-6136 0 0,0-25-558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4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22 15199 0 0,'0'-1'1172'0'0,"2"-5"-2394"0"0,2-9 8553 0 0,-5 25-5561 0 0,-2 4-1743 0 0,-3 20-145 0 0,-21 65 1 0 0,-3-37-1546 0 0,3-7-2766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4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11519 0 0,'2'-8'9800'0'0,"5"15"-9976"0"0,-2 2 8 0 0,1 3-5448 0 0,-1 4-1088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43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119 466 19951 0 0,'0'0'1811'0'0,"-1"2"-1463"0"0,-20 18-87 0 0,0-1 0 0 0,-35 25 1 0 0,49-37-291 0 0,-2 0 797 0 0,9-7-755 0 0,0 0-1 0 0,0 0 0 0 0,0 0 0 0 0,-1 0 0 0 0,1-1 1 0 0,0 1-1 0 0,0 0 0 0 0,0 0 0 0 0,-1 0 1 0 0,1 0-1 0 0,0 0 0 0 0,0 0 0 0 0,0 0 0 0 0,0 0 1 0 0,-1 0-1 0 0,1-1 0 0 0,0 1 0 0 0,0 0 0 0 0,0 0 1 0 0,0 0-1 0 0,0 0 0 0 0,0 0 0 0 0,0-1 0 0 0,-1 1 1 0 0,1 0-1 0 0,0 0 0 0 0,0 0 0 0 0,0-1 0 0 0,0 1 1 0 0,0 0-1 0 0,0 0 0 0 0,0 0 0 0 0,0 0 0 0 0,0-1 1 0 0,0 1-1 0 0,0 0 0 0 0,0 0 0 0 0,0 0 1 0 0,0-1-1 0 0,0 1 0 0 0,0 0 0 0 0,0 0 0 0 0,0 0 1 0 0,0 0-1 0 0,0-1 0 0 0,1 1 0 0 0,-1-4 30 0 0,1 0 1 0 0,-1 0-1 0 0,1 0 0 0 0,0 0 1 0 0,0 1-1 0 0,1-1 0 0 0,-1 0 0 0 0,1 1 1 0 0,0-1-1 0 0,0 1 0 0 0,2-4 1 0 0,6-7 55 0 0,14-15 1 0 0,-13 17-28 0 0,46-55 145 0 0,83-76 0 0 0,-132 136-216 0 0,28-26 0 0 0,1 2 0 0 0,1 2 0 0 0,58-34 0 0 0,-70 48-462 0 0,1 2 0 0 0,1 0-1 0 0,0 2 1 0 0,0 1 0 0 0,35-7 0 0 0,-43 14-845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4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84 10135 0 0,'0'0'464'0'0,"0"0"-9"0"0,0 1-295 0 0,-7 20 1617 0 0,-8 43 0 0 0,7-26-846 0 0,-6 30 108 0 0,4 0 0 0 0,-4 104-1 0 0,13-160-977 0 0,2-1 0 0 0,-1 1 0 0 0,1 0-1 0 0,1-1 1 0 0,0 1 0 0 0,1-1 0 0 0,0 0 0 0 0,1 1-1 0 0,5 10 1 0 0,-8-21-61 0 0,-1 0 0 0 0,1-1 0 0 0,-1 1 0 0 0,0 0 0 0 0,1 0 0 0 0,0 0 0 0 0,-1-1 0 0 0,1 1 0 0 0,-1 0 0 0 0,1-1 0 0 0,0 1 0 0 0,1 0 0 0 0,3-1 0 0 0,-4 0 0 0 0,3 0 94 0 0,-1-1 1 0 0,1 1-1 0 0,0-1 0 0 0,0 0 0 0 0,0 0 0 0 0,0-1 1 0 0,-1 1-1 0 0,1-1 0 0 0,-1 1 0 0 0,1-1 0 0 0,-1 0 1 0 0,1-1-1 0 0,-1 1 0 0 0,0 0 0 0 0,0-1 0 0 0,3-3 1 0 0,5-6 107 0 0,-1-1 0 0 0,15-21 0 0 0,-16 20-362 0 0,36-53 224 0 0,44-60-195 0 0,-71 104 380 0 0,1 1 1 0 0,1 0-1 0 0,29-22 1 0 0,118-85 867 0 0,-89 80-1117 0 0,4-2 0 0 0,-62 37-201 0 0,-19 14-850 0 0,-1 0-385 0 0,0 0-714 0 0,0 0-2692 0 0,0 0-1150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4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14 13359 0 0,'0'0'612'0'0,"-1"-1"-14"0"0,-1-1-554 0 0,0 1 1 0 0,0 0 0 0 0,1 0 0 0 0,-1 0 0 0 0,0 0-1 0 0,0 0 1 0 0,0 0 0 0 0,0 0 0 0 0,0 0 0 0 0,0 1-1 0 0,-1-1 1 0 0,1 1 0 0 0,0 0 0 0 0,0-1 0 0 0,0 1-1 0 0,0 0 1 0 0,-1 0 0 0 0,1 1 0 0 0,0-1-1 0 0,0 0 1 0 0,0 1 0 0 0,0-1 0 0 0,-3 2 0 0 0,-6 2 747 0 0,0 0 1 0 0,0 1 0 0 0,-12 8-1 0 0,13-7-71 0 0,-35 20-269 0 0,1 2 0 0 0,2 2 0 0 0,-50 46 0 0 0,88-72-459 0 0,-1 0 0 0 0,1 1-1 0 0,0-1 1 0 0,0 1 0 0 0,1-1 0 0 0,-1 1-1 0 0,1 0 1 0 0,0 0 0 0 0,0 1-1 0 0,-2 6 1 0 0,3 0 7 0 0,3-11 6 0 0,-1 1-1 0 0,1-1 1 0 0,-1 1-1 0 0,1-1 1 0 0,-1 0 0 0 0,1 1-1 0 0,0-1 1 0 0,0 0-1 0 0,-1 1 1 0 0,1-1 0 0 0,0 0-1 0 0,0 0 1 0 0,0 0-1 0 0,1 0 1 0 0,-1 0-1 0 0,0 0 1 0 0,0 0 0 0 0,0 0-1 0 0,1 0 1 0 0,-1 0-1 0 0,1-1 1 0 0,-1 1-1 0 0,0-1 1 0 0,1 1 0 0 0,-1-1-1 0 0,1 1 1 0 0,-1-1-1 0 0,1 0 1 0 0,2 0 0 0 0,3 1 36 0 0,0 0 0 0 0,1-1 0 0 0,-1 0 1 0 0,14-2-1 0 0,20-5 168 0 0,0-2-1 0 0,50-18 1 0 0,-77 21-52 0 0,26-13 0 0 0,-35 16-101 0 0,1-1-1 0 0,0 1 1 0 0,-1-1-1 0 0,1-1 1 0 0,-1 1 0 0 0,7-9-1 0 0,-11 11-48 0 0,1 1 0 0 0,-1-1 0 0 0,0 0-1 0 0,0 0 1 0 0,0 1 0 0 0,0-1 0 0 0,0 0-1 0 0,-1 0 1 0 0,1 0 0 0 0,0 0 0 0 0,-1 0 0 0 0,0 0-1 0 0,1 0 1 0 0,-1 0 0 0 0,0 0 0 0 0,0-1-1 0 0,0 1 1 0 0,-1-3 0 0 0,0 2-11 0 0,0 0 1 0 0,0 0-1 0 0,0 0 0 0 0,0 0 1 0 0,-1 1-1 0 0,1-1 1 0 0,-1 0-1 0 0,0 1 0 0 0,0 0 1 0 0,0-1-1 0 0,-3-2 0 0 0,-4-2-206 0 0,0 0 1 0 0,0 0-1 0 0,-1 1 0 0 0,1 0 0 0 0,-18-6 0 0 0,27 11-49 0 0,-5-1 371 0 0,5-6-4287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4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589 624 14367 0 0,'0'0'331'0'0,"-2"2"44"0"0,-2 5 179 0 0,-16 31-476 0 0,18-34 258 0 0,0 1 0 0 0,0-1 0 0 0,1 0 1 0 0,0 1-1 0 0,-1-1 0 0 0,2 1 0 0 0,-2 5 0 0 0,17-9 1405 0 0,-6-3-1476 0 0,-1-1-1 0 0,0 0 0 0 0,0-1 0 0 0,0 1 1 0 0,0-1-1 0 0,0-1 0 0 0,-1 1 1 0 0,11-10-1 0 0,-3 4 45 0 0,24-18 111 0 0,-1 0-1 0 0,52-52 1 0 0,-67 55-408 0 0,-1 0 0 0 0,-1 0 1 0 0,-2-2-1 0 0,25-43 0 0 0,-30 43-183 0 0,-1-1-1 0 0,0 1 1 0 0,-2-2-1 0 0,-2 0 1 0 0,0 0-1 0 0,-2-1 1 0 0,5-45-1 0 0,-12 69-59 0 0,1 1 1 0 0,-1-1-1 0 0,-1 1 0 0 0,1-1 0 0 0,-1 1 1 0 0,0-1-1 0 0,-2-6 0 0 0,2 10 168 0 0,1 1 0 0 0,-1-1 1 0 0,0 1-1 0 0,1-1 0 0 0,-1 1 0 0 0,0-1 0 0 0,0 1 0 0 0,0 0 1 0 0,0-1-1 0 0,0 1 0 0 0,0 0 0 0 0,-1 0 0 0 0,1 0 1 0 0,0 0-1 0 0,-1 0 0 0 0,1 0 0 0 0,0 0 0 0 0,-1 0 0 0 0,1 0 1 0 0,-1 1-1 0 0,1-1 0 0 0,-1 1 0 0 0,0-1 0 0 0,1 1 0 0 0,-1 0 1 0 0,0-1-1 0 0,1 1 0 0 0,-3 0 0 0 0,-30 2-111 0 0,1 1 0 0 0,0 1 0 0 0,-59 17 0 0 0,84-19 182 0 0,1 0 0 0 0,-1 0 1 0 0,1 1-1 0 0,-12 6 0 0 0,16-7 15 0 0,-1 0 1 0 0,1 1-1 0 0,0-1 1 0 0,0 1-1 0 0,0 0 1 0 0,1 0-1 0 0,-1 0 1 0 0,1 0-1 0 0,-1 0 1 0 0,1 1-1 0 0,-2 3 1 0 0,-22 50 287 0 0,-31 95 0 0 0,12-28-5 0 0,-28 51 732 0 0,-147 253 0 0 0,1-113-802 0 0,140-218-652 0 0,70-88-158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4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 16759 0 0,'-9'1'1514'0'0,"-8"-6"778"0"0,26 16-167 0 0,-3-8-1926 0 0,-1 1 1 0 0,0-1 0 0 0,1 0-1 0 0,0 0 1 0 0,0 0-1 0 0,0-1 1 0 0,0 0 0 0 0,0 0-1 0 0,0-1 1 0 0,7 1-1 0 0,13 2 331 0 0,29-1 0 0 0,-37-3-293 0 0,74 0-188 0 0,0-4 0 0 0,119-21 1 0 0,-164 17-781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4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111 507 5063 0 0,'0'0'10952'0'0,"0"2"-10317"0"0,0-2-628 0 0,0 0 1 0 0,0 0 0 0 0,0 0-1 0 0,0 0 1 0 0,0 0-1 0 0,0 0 1 0 0,0 0-1 0 0,0 0 1 0 0,0 0-1 0 0,0 0 1 0 0,0 1-1 0 0,0-1 1 0 0,0 0-1 0 0,0 0 1 0 0,0 0-1 0 0,0 0 1 0 0,0 0 0 0 0,0 0-1 0 0,0 0 1 0 0,0 0-1 0 0,0 0 1 0 0,-1 0-1 0 0,1 0 1 0 0,0 0-1 0 0,0 0 1 0 0,0 0-1 0 0,0 0 1 0 0,0 0-1 0 0,0 0 1 0 0,0 0-1 0 0,0 1 1 0 0,0-1 0 0 0,0 0-1 0 0,0 0 1 0 0,0 0-1 0 0,0 0 1 0 0,0 0-1 0 0,0 0 1 0 0,-1 0-1 0 0,1 0 1 0 0,0 0-1 0 0,0 0 1 0 0,0 0-1 0 0,0 0 1 0 0,0 0-1 0 0,0 0 1 0 0,0 0-1 0 0,0 0 1 0 0,0 0 0 0 0,0 0-1 0 0,0 0 1 0 0,0 0-1 0 0,0-1 1 0 0,0 1-1 0 0,-1 0 1 0 0,1 0-1 0 0,-3-6 825 0 0,-5-20 1308 0 0,-2-9-440 0 0,-23-18-2190 0 0,23 39 12 0 0,0-1 0 0 0,-14-31 0 0 0,22 42 412 0 0,0-1 0 0 0,1 0 1 0 0,0 1-1 0 0,0-1 0 0 0,0 0 0 0 0,0 0 0 0 0,0 0 0 0 0,1 0 0 0 0,0 0 1 0 0,0 1-1 0 0,1-1 0 0 0,-1 0 0 0 0,1 0 0 0 0,3-9 0 0 0,0 3-152 0 0,0 1 0 0 0,1 0-1 0 0,0 0 1 0 0,1 0 0 0 0,0 1 0 0 0,0 0-1 0 0,1 0 1 0 0,12-12 0 0 0,-8 11 133 0 0,1 0 0 0 0,0 0 0 0 0,1 1 0 0 0,-1 1 0 0 0,24-11 0 0 0,-6 6 411 0 0,0 2 0 0 0,2 1-1 0 0,-1 1 1 0 0,1 2 0 0 0,41-4-1 0 0,-42 7 56 0 0,1 2 0 0 0,0 1 1 0 0,0 1-1 0 0,0 2 0 0 0,45 8 0 0 0,-71-9-359 0 0,0 1 1 0 0,0 0 0 0 0,-1 0-1 0 0,1 0 1 0 0,-1 1-1 0 0,1-1 1 0 0,-1 1-1 0 0,0 1 1 0 0,10 7-1 0 0,-14-10-30 0 0,1 0 0 0 0,-1 1 0 0 0,0-1-1 0 0,1 1 1 0 0,-1 0 0 0 0,0-1-1 0 0,0 1 1 0 0,0 0 0 0 0,0 0 0 0 0,0 0-1 0 0,0 0 1 0 0,-1 0 0 0 0,1 0-1 0 0,0 0 1 0 0,-1 0 0 0 0,0 0 0 0 0,1 0-1 0 0,-1 0 1 0 0,0 0 0 0 0,0 0-1 0 0,0 0 1 0 0,-1 0 0 0 0,1 0-1 0 0,0 0 1 0 0,-1 0 0 0 0,1 0 0 0 0,-1 0-1 0 0,0 0 1 0 0,0 0 0 0 0,0 0-1 0 0,1 0 1 0 0,-3 2 0 0 0,-2 3-34 0 0,0 0 1 0 0,0 0-1 0 0,-1-1 0 0 0,0 1 1 0 0,0-1-1 0 0,-1-1 0 0 0,-9 8 1 0 0,-55 29-87 0 0,30-19-124 0 0,-107 62-1122 0 0,111-67 782 0 0,0-1 0 0 0,-45 14 0 0 0,79-30 406 0 0,0 0 0 0 0,0-1-1 0 0,0 1 1 0 0,0-1 0 0 0,0 0-1 0 0,0 1 1 0 0,1-1 0 0 0,-1 0-1 0 0,0-1 1 0 0,0 1 0 0 0,-5-2-1 0 0,0-1-5057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4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23 10679 0 0,'0'0'490'0'0,"0"-2"-9"0"0,0 1-473 0 0,-1 0-1 0 0,1 0 1 0 0,0 1 0 0 0,0-1-1 0 0,-1 0 1 0 0,1 0-1 0 0,0 0 1 0 0,-1 0 0 0 0,1 0-1 0 0,-1 1 1 0 0,1-1 0 0 0,-1 0-1 0 0,0 0 1 0 0,1 1 0 0 0,-1-1-1 0 0,0 0 1 0 0,1 1-1 0 0,-1-1 1 0 0,0 1 0 0 0,0-1-1 0 0,-1 0 1 0 0,0 0 2 0 0,0 1 0 0 0,0-1 0 0 0,0 1 0 0 0,0-1 0 0 0,0 1 0 0 0,0 0 0 0 0,0 0 0 0 0,0 0 0 0 0,-4 0 0 0 0,-3 1 48 0 0,-1 1 0 0 0,1 0 1 0 0,-13 5-1 0 0,22-7-58 0 0,-13 5 120 0 0,0 1-1 0 0,0 1 1 0 0,0 0-1 0 0,1 0 1 0 0,0 1-1 0 0,1 1 0 0 0,0 0 1 0 0,0 1-1 0 0,-13 14 1 0 0,0 4 319 0 0,1 1 0 0 0,-27 45 0 0 0,-98 203 1469 0 0,64-110-1265 0 0,40-95-492 0 0,-2-1 0 0 0,-69 80 0 0 0,98-130-157 0 0,-24 28-450 0 0,40-48-203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4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200 318 7367 0 0,'-1'1'3658'0'0,"-21"18"4313"0"0,15-14-7369 0 0,1 0 0 0 0,-1 1 0 0 0,2 0 0 0 0,-7 7 0 0 0,-19 34-422 0 0,-27 56 1 0 0,34-59-173 0 0,4-4-110 0 0,19-37-115 0 0,0 0 0 0 0,0 0 0 0 0,0 0 1 0 0,0 1-1 0 0,1-1 0 0 0,-1 0 0 0 0,1 1 0 0 0,0-1 0 0 0,0 0 0 0 0,0 5 0 0 0</inkml:trace>
  <inkml:trace contextRef="#ctx0" brushRef="#br0" timeOffset="1">515 1 11975 0 0,'0'0'1280'0'0,"11"0"-384"0"0,0 5 128 0 0,3 2 32 0 0,-2 2-5248 0 0,-1 1-1048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47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16039 0 0,'0'0'1452'0'0,"-2"1"-1196"0"0,-52 28 158 0 0,-75 54 0 0 0,113-71-414 0 0,0 1 0 0 0,1 0 0 0 0,0 1 0 0 0,1 1 0 0 0,1 0 0 0 0,0 1 0 0 0,1 0 0 0 0,-14 27 0 0 0,24-40 2 0 0,0 0 0 0 0,1 1 1 0 0,-1-1-1 0 0,1 0 0 0 0,0 0 0 0 0,0 1 0 0 0,1-1 0 0 0,-1 1 0 0 0,1-1 0 0 0,-1 0 1 0 0,1 1-1 0 0,0-1 0 0 0,1 6 0 0 0,0-7 1 0 0,0 0 0 0 0,-1 0 0 0 0,1 0 0 0 0,0 0 0 0 0,0 0 0 0 0,1 0-1 0 0,-1 0 1 0 0,0 0 0 0 0,1-1 0 0 0,-1 1 0 0 0,1 0 0 0 0,-1-1 0 0 0,1 0 0 0 0,0 1 0 0 0,0-1 0 0 0,-1 0 0 0 0,1 0 0 0 0,0 0 0 0 0,0 0 0 0 0,0 0 0 0 0,0 0 0 0 0,3 0 0 0 0,8 3 113 0 0,1-2 0 0 0,0 1 0 0 0,0-2 0 0 0,16 1 0 0 0,-15-1-34 0 0,35-1-1543 0 0,-39-2 546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4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62 190 7831 0 0,'0'0'706'0'0,"0"1"-578"0"0,1 10 3480 0 0,0-9-3311 0 0,1 0 0 0 0,-1-1 0 0 0,1 1 0 0 0,0 0-1 0 0,0 0 1 0 0,0-1 0 0 0,0 1 0 0 0,0-1 0 0 0,0 0 0 0 0,0 0 0 0 0,0 1 0 0 0,1-1 0 0 0,-1-1 0 0 0,0 1 0 0 0,1 0 0 0 0,-1-1 0 0 0,1 1 0 0 0,-1-1 0 0 0,1 1 0 0 0,-1-1 0 0 0,1 0 0 0 0,-1 0 0 0 0,4-1 0 0 0,8 0-101 0 0,0-1 0 0 0,-1-1 1 0 0,15-4-1 0 0,-14 4 426 0 0,69-23 302 0 0,148-66-1 0 0,-157 59-943 0 0,-57 25-386 0 0,30-20 1 0 0,-46 28 364 0 0,-1 0-1 0 0,0 0 1 0 0,1 0 0 0 0,-1 0-1 0 0,0 0 1 0 0,1-1-1 0 0,-1 1 1 0 0,0 0-1 0 0,1 0 1 0 0,-1 0 0 0 0,0-1-1 0 0,0 1 1 0 0,1 0-1 0 0,-1-1 1 0 0,0 1 0 0 0,0 0-1 0 0,0 0 1 0 0,0-1-1 0 0,1 1 1 0 0,-1 0-1 0 0,0-1 1 0 0,0 1 0 0 0,0 0-1 0 0,0-1 1 0 0,0 1-1 0 0,0 0 1 0 0,0-1 0 0 0,0 1-1 0 0,0 0 1 0 0,0-1-1 0 0,0 1 1 0 0,0-1-1 0 0,0 1 1 0 0,0 0 0 0 0,0-1-1 0 0,0 1 1 0 0,0 0-1 0 0,0-1 1 0 0,0 1 0 0 0,-1 0-1 0 0,1-1 1 0 0,0 1-1 0 0,0 0 1 0 0,0 0 0 0 0,-1-1-1 0 0,1 1 1 0 0,0 0-1 0 0,0 0 1 0 0,-1-1-1 0 0,1 1 1 0 0,0 0 0 0 0,0 0-1 0 0,-1 0 1 0 0,1-1-1 0 0,0 1 1 0 0,-1 0 0 0 0,1 0-1 0 0,0 0 1 0 0,-1 0-1 0 0,-2-1 9 0 0,1 0-1 0 0,0 0 1 0 0,0 0 0 0 0,-1 0-1 0 0,1 1 1 0 0,0-1 0 0 0,-3 1-1 0 0,-12 1-78 0 0,0 1-1 0 0,1 0 0 0 0,0 2 1 0 0,0 0-1 0 0,-19 7 0 0 0,14-2 104 0 0,-20 11 1 0 0,-8 4 91 0 0,15-7 78 0 0,2 2 1 0 0,0 1 0 0 0,-50 41 0 0 0,69-51-152 0 0,-10 9 91 0 0,2 0 1 0 0,0 1-1 0 0,1 1 1 0 0,-20 27-1 0 0,28-31 53 0 0,1-1 0 0 0,0 2 0 0 0,1 0-1 0 0,1 0 1 0 0,1 0 0 0 0,-10 35 0 0 0,16-46-130 0 0,1-1 0 0 0,0 0-1 0 0,0 1 1 0 0,0-1 0 0 0,1 1 0 0 0,0-1 0 0 0,0 1 0 0 0,1-1 0 0 0,-1 1 0 0 0,3 6-1 0 0,-2-10-5 0 0,0 1 0 0 0,1-1-1 0 0,-1 1 1 0 0,1-1 0 0 0,0 0-1 0 0,0 0 1 0 0,0 0 0 0 0,0 0-1 0 0,0 0 1 0 0,1 0 0 0 0,0 0-1 0 0,-1-1 1 0 0,1 0 0 0 0,0 1-1 0 0,0-1 1 0 0,0 0 0 0 0,0 0-1 0 0,1-1 1 0 0,3 3 0 0 0,5 0 2 0 0,0 0 0 0 0,0-1-1 0 0,1 0 1 0 0,0-1 0 0 0,-1 0 0 0 0,1-1 0 0 0,0 0 0 0 0,0-1 0 0 0,15-2 0 0 0,16-3 62 0 0,55-15 1 0 0,-94 19-83 0 0,206-56-1731 0 0,-172 44 187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4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89 4143 0 0,'0'0'191'0'0,"-3"-14"26"0"0,2 12 408 0 0,1 0 0 0 0,-1 0 0 0 0,1 0-1 0 0,0 0 1 0 0,0 0 0 0 0,0 0-1 0 0,0 0 1 0 0,0 0 0 0 0,0 0 0 0 0,1 0-1 0 0,-1 1 1 0 0,1-1 0 0 0,-1 0 0 0 0,1 0-1 0 0,0 0 1 0 0,-1 0 0 0 0,1 1-1 0 0,0-1 1 0 0,0 0 0 0 0,0 1 0 0 0,3-3-1 0 0,-3 3-57 0 0,1-2-126 0 0,1 0-1 0 0,-1 1 1 0 0,1-1 0 0 0,0 1-1 0 0,0 0 1 0 0,1 0 0 0 0,5-4-1 0 0,13-1-1204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05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486 128 3679 0 0,'0'0'284'0'0,"-6"5"-176"0"0,-40 23 10772 0 0,47-30-10345 0 0,0-3-444 0 0,0 0 0 0 0,1 0 0 0 0,0 1 0 0 0,0-1 0 0 0,0 0 0 0 0,0 1 0 0 0,1 0 0 0 0,0-1 0 0 0,0 1 0 0 0,0 0 0 0 0,0 0 0 0 0,1 1 0 0 0,-1-1 1 0 0,8-5-1 0 0,2 0 187 0 0,0 0 1 0 0,0 0 0 0 0,23-10 0 0 0,-17 10-143 0 0,1 1 0 0 0,-1 1 0 0 0,22-4 0 0 0,-32 9-65 0 0,0 0 0 0 0,1 0 1 0 0,0 1-1 0 0,-1 1 0 0 0,1 0 0 0 0,0 0 0 0 0,-1 1 0 0 0,18 3 0 0 0,-25-4-65 0 0,0 1-1 0 0,1-1 1 0 0,-1 1-1 0 0,0 0 1 0 0,1 0-1 0 0,-1 0 1 0 0,0 1 0 0 0,0-1-1 0 0,0 0 1 0 0,0 1-1 0 0,0-1 1 0 0,0 1-1 0 0,0 0 1 0 0,-1 0-1 0 0,1-1 1 0 0,0 1-1 0 0,-1 0 1 0 0,0 0-1 0 0,1 1 1 0 0,-1-1 0 0 0,0 0-1 0 0,0 0 1 0 0,0 1-1 0 0,-1-1 1 0 0,2 4-1 0 0,-2-2-2 0 0,1 0 0 0 0,-1 0 0 0 0,0 0 0 0 0,-1 0 0 0 0,1 0 0 0 0,-1 0 0 0 0,0 0 0 0 0,0 0 0 0 0,0-1 0 0 0,0 1 0 0 0,0 0 0 0 0,-1-1 0 0 0,0 1 0 0 0,0-1 0 0 0,-3 6 0 0 0,-5 4-18 0 0,-1 0 0 0 0,0 0 0 0 0,0-1 1 0 0,-1-1-1 0 0,-18 14 0 0 0,-73 42-183 0 0,96-63 184 0 0,-113 71-1152 0 0,-59 34-12 0 0,102-64 1059 0 0,-129 99 1 0 0,200-139 174 0 0,4-4 442 0 0,14-10 61 0 0,1 0-312 0 0,1 1 1 0 0,0 0-1 0 0,0 1 1 0 0,0 1-1 0 0,17-5 0 0 0,-4 2-174 0 0,15-7-66 0 0,86-21-1 0 0,-110 34-6 0 0,1 0 0 0 0,0 1 0 0 0,-1 1 0 0 0,1 1 0 0 0,0 0-1 0 0,-1 1 1 0 0,29 6 0 0 0,-34-4-38 0 0,-1 1 33 0 0,0-2-1 0 0,0 1 1 0 0,1-1-1 0 0,-1-1 1 0 0,1 0-1 0 0,-1-1 0 0 0,1 0 1 0 0,18-4-1 0 0,-11 0-243 0 0,-1 0 0 0 0,0-2 0 0 0,-1 0 0 0 0,1-1 0 0 0,-1-1-1 0 0,18-11 1 0 0,-25 12-5975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4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290 247 11975 0 0,'0'0'267'0'0,"0"0"42"0"0,0 0 17 0 0,0 1-28 0 0,-5 10 134 0 0,4-9-283 0 0,0 1 1 0 0,0-1-1 0 0,1 1 0 0 0,-1-1 1 0 0,0 1-1 0 0,1-1 0 0 0,0 1 1 0 0,-1 0-1 0 0,1-1 1 0 0,0 1-1 0 0,1 3 0 0 0,-1-4 222 0 0,0-2 117 0 0,2 0 21 0 0,9 1-159 0 0,0-1-1 0 0,0 0 1 0 0,0-1-1 0 0,0 0 1 0 0,0-1-1 0 0,0 0 1 0 0,17-5-1 0 0,74-34 1346 0 0,-83 33-1498 0 0,6-4-191 0 0,-1 0 0 0 0,37-25 0 0 0,-49 28-7 0 0,1-1 1 0 0,-1 0 0 0 0,-1-1 0 0 0,0 0-1 0 0,18-24 1 0 0,-27 32-29 0 0,0 0 0 0 0,0 0 1 0 0,0 0-1 0 0,0 0 0 0 0,-1-1 0 0 0,0 1 0 0 0,0-1 0 0 0,0 1 0 0 0,0-1 1 0 0,0 1-1 0 0,0-1 0 0 0,-1 0 0 0 0,0-5 0 0 0,0 7-18 0 0,0 1-1 0 0,-1-1 0 0 0,1 0 1 0 0,-1 1-1 0 0,1-1 0 0 0,-1 1 1 0 0,0-1-1 0 0,1 1 0 0 0,-1 0 1 0 0,0-1-1 0 0,0 1 1 0 0,0 0-1 0 0,0-1 0 0 0,0 1 1 0 0,0 0-1 0 0,0 0 0 0 0,-1 0 1 0 0,1 0-1 0 0,0 0 0 0 0,-1 0 1 0 0,1 0-1 0 0,-1 1 1 0 0,1-1-1 0 0,-1 0 0 0 0,1 1 1 0 0,-1-1-1 0 0,1 1 0 0 0,-1 0 1 0 0,1-1-1 0 0,-1 1 0 0 0,0 0 1 0 0,-1 0-1 0 0,-5 0 45 0 0,0 0 1 0 0,0 0-1 0 0,1 1 0 0 0,-1 0 0 0 0,1 0 0 0 0,-12 4 1 0 0,-46 18 4 0 0,39-13-1 0 0,-29 10-312 0 0,1 3 0 0 0,2 2-1 0 0,0 2 1 0 0,2 3 0 0 0,1 2-1 0 0,2 1 1 0 0,-64 60 0 0 0,105-88 219 0 0,1 1 1 0 0,-1 1 0 0 0,1-1 0 0 0,0 1 0 0 0,0 0 0 0 0,1 0 0 0 0,0 0 0 0 0,0 0 0 0 0,1 1 0 0 0,0 0 0 0 0,-2 8 0 0 0,4-10 209 0 0,0 0 1 0 0,0 0-1 0 0,0 0 1 0 0,1 0-1 0 0,0 0 0 0 0,1 0 1 0 0,-1 0-1 0 0,1 1 1 0 0,0-1-1 0 0,1-1 1 0 0,-1 1-1 0 0,1 0 1 0 0,0 0-1 0 0,1-1 1 0 0,4 9-1 0 0,-3-7 88 0 0,0 0-1 0 0,1 0 1 0 0,0 0-1 0 0,0-1 1 0 0,1 0-1 0 0,0 0 1 0 0,0-1-1 0 0,0 1 1 0 0,1-1 0 0 0,-1-1-1 0 0,1 1 1 0 0,9 3-1 0 0,-5-3-225 0 0,0-1 0 0 0,0 0 0 0 0,0-1 0 0 0,0 0 1 0 0,0-1-1 0 0,1-1 0 0 0,20 1 0 0 0,-1-3-827 0 0,0-1 0 0 0,0-2 0 0 0,0-2 0 0 0,-1 0 0 0 0,41-15 0 0 0,-8-1-688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0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45 13903 0 0,'15'-12'518'0'0,"9"-6"335"0"0,2 4 2504 0 0,-30 27-2548 0 0,3-9-676 0 0,-13 34 453 0 0,-21 39 1 0 0,-12 32-231 0 0,-8 70-1 0 0,47-147-313 0 0,2 1 1 0 0,1 0 0 0 0,-1 54-1 0 0,5-55 34 0 0,0-27-273 0 0,1-1 1 0 0,-1 0-1 0 0,1 1 0 0 0,-1-1 0 0 0,-1 0 1 0 0,1 1-1 0 0,0-1 0 0 0,-1 0 0 0 0,0 0 0 0 0,0 0 1 0 0,-5 6-1 0 0,-1 1-1514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07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282 143 4143 0 0,'-5'-2'11595'0'0,"25"-5"-10150"0"0,118-51 832 0 0,24-10-1882 0 0,-157 65-382 0 0,-3 3-9 0 0,-1-1 1 0 0,0 0 0 0 0,0 1-1 0 0,1-1 1 0 0,-1 1 0 0 0,1 0-1 0 0,-1-1 1 0 0,0 1-1 0 0,1 0 1 0 0,-1 0 0 0 0,1 0-1 0 0,-1 0 1 0 0,0 0 0 0 0,1 0-1 0 0,1 0 1 0 0,-3 1-3 0 0,1-1 1 0 0,-1 0-1 0 0,0 0 1 0 0,0 1-1 0 0,1-1 1 0 0,-1 0-1 0 0,0 1 1 0 0,0-1-1 0 0,0 1 1 0 0,1-1-1 0 0,-1 0 1 0 0,0 1-1 0 0,0-1 1 0 0,0 1-1 0 0,0-1 1 0 0,0 0-1 0 0,0 1 1 0 0,0-1-1 0 0,0 1 1 0 0,0-1-1 0 0,0 1 1 0 0,0-1-1 0 0,0 0 1 0 0,0 1-1 0 0,0 0 1 0 0,0-1-3 0 0,-1 4 0 0 0,0 0 0 0 0,1 0 0 0 0,-2-1 0 0 0,1 1 0 0 0,0 0 0 0 0,-1-1 0 0 0,1 1 0 0 0,-1-1 0 0 0,0 0 0 0 0,-4 6 0 0 0,-29 30 0 0 0,15-18 0 0 0,-8 10 25 0 0,-2-2 0 0 0,-41 33 0 0 0,24-20 33 0 0,30-27-185 0 0,0 0 0 0 0,-23 15 0 0 0,19-16 26 0 0,-150 91-1452 0 0,158-98 1528 0 0,0 0 1 0 0,1 1 0 0 0,0 1 0 0 0,1 0 0 0 0,0 0 0 0 0,0 1-1 0 0,-12 16 1 0 0,18-20 56 0 0,4-5 124 0 0,3 1-111 0 0,-1-1 0 0 0,1 0 0 0 0,0 0 0 0 0,0 0 0 0 0,0 0 0 0 0,0 0 0 0 0,0 0 0 0 0,0 0 1 0 0,0-1-1 0 0,0 1 0 0 0,0-1 0 0 0,1 1 0 0 0,-1-1 0 0 0,0 0 0 0 0,0 0 0 0 0,0 0 0 0 0,4-1 0 0 0,5 0 114 0 0,-1-1 0 0 0,15-3 0 0 0,-15 2-51 0 0,25-5-4 0 0,9-2 55 0 0,47-18 0 0 0,-67 19-69 0 0,17-8 354 0 0,1 2 0 0 0,0 2 0 0 0,56-9 0 0 0,-96 22-549 0 0,0-1 0 0 0,0 1-1 0 0,1 0 1 0 0,-1 0 0 0 0,0 0-1 0 0,0 0 1 0 0,0 0 0 0 0,0 1-1 0 0,0-1 1 0 0,0 0 0 0 0,0 1-1 0 0,2 1 1 0 0,-2-2-1152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0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202 144 8287 0 0,'0'0'639'0'0,"-9"-5"2553"0"0,9 4-2931 0 0,-1 1 0 0 0,0-1 0 0 0,0 0 0 0 0,1 0 0 0 0,-1 0 0 0 0,1 0 1 0 0,-1 0-1 0 0,0 1 0 0 0,1-1 0 0 0,0 0 0 0 0,-1 0 0 0 0,1 0 0 0 0,0 0 0 0 0,-1 0 0 0 0,1-1 0 0 0,0 1 0 0 0,0 0 0 0 0,0 0 0 0 0,0 0 1 0 0,0 0-1 0 0,0-1 0 0 0,0 0-118 0 0,1 1 0 0 0,0-1 0 0 0,-1 1 0 0 0,1-1 0 0 0,0 1 0 0 0,-1 0 0 0 0,1-1 0 0 0,0 1 0 0 0,0 0 0 0 0,0 0 0 0 0,1-1 0 0 0,-1 1 0 0 0,0 0 0 0 0,2-1 0 0 0,11-8 72 0 0,0 1 0 0 0,0 1 0 0 0,1 0-1 0 0,0 1 1 0 0,24-7 0 0 0,82-19-122 0 0,-113 31-44 0 0,1 0 0 0 0,0 1 0 0 0,0 0 0 0 0,0 0 0 0 0,0 1 1 0 0,0 0-1 0 0,0 1 0 0 0,10 1 0 0 0,-18-2-43 0 0,-1 1-1 0 0,1-1 1 0 0,0 0 0 0 0,-1 1-1 0 0,1-1 1 0 0,-1 0 0 0 0,1 1-1 0 0,-1-1 1 0 0,1 1 0 0 0,-1-1-1 0 0,1 1 1 0 0,-1-1 0 0 0,1 1-1 0 0,-1-1 1 0 0,0 1 0 0 0,1 0-1 0 0,-1-1 1 0 0,0 1-1 0 0,0-1 1 0 0,1 1 0 0 0,-1 0-1 0 0,0-1 1 0 0,0 1 0 0 0,0 0-1 0 0,0-1 1 0 0,0 1 0 0 0,0 0-1 0 0,0 0 1 0 0,0 0 0 0 0,-3 19 16 0 0,-2-7-21 0 0,-1 0-1 0 0,0-1 1 0 0,-1 0-1 0 0,0 0 1 0 0,-16 19-1 0 0,1-5 31 0 0,-29 28-1 0 0,-60 38-282 0 0,13-11-537 0 0,20-18-178 0 0,53-44 502 0 0,0 1 0 0 0,-29 31-1 0 0,53-50 481 0 0,0 0 0 0 0,0 0 0 0 0,0 0 0 0 0,0 0 0 0 0,1 0 0 0 0,-1 0 0 0 0,0 0 0 0 0,1 0 0 0 0,-1 1 0 0 0,1-1 0 0 0,-1 0 0 0 0,1 0 0 0 0,0 1 0 0 0,-1-1 0 0 0,1 0 0 0 0,0 1 0 0 0,0-1 0 0 0,0 0 0 0 0,0 0 0 0 0,0 1 0 0 0,0-1 0 0 0,0 0 0 0 0,1 1 0 0 0,-1-1 0 0 0,1 2 0 0 0,0-1 18 0 0,0-1 0 0 0,-1 0 0 0 0,1 0 0 0 0,0 0 0 0 0,0 1 0 0 0,0-1 0 0 0,1 0-1 0 0,-1 0 1 0 0,0-1 0 0 0,0 1 0 0 0,0 0 0 0 0,1 0 0 0 0,-1-1 0 0 0,1 1 0 0 0,-1 0 0 0 0,0-1-1 0 0,1 1 1 0 0,-1-1 0 0 0,1 0 0 0 0,-1 1 0 0 0,1-1 0 0 0,2 0 0 0 0,33 0 338 0 0,0-2-1 0 0,-1-2 1 0 0,1-1 0 0 0,38-11-1 0 0,-35 7-176 0 0,1 1-1 0 0,75-3 0 0 0,-91 11-197 0 0,-5 0-563 0 0,0 0-1 0 0,22 4 1 0 0,-41-4-359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08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162 166 2303 0 0,'0'0'12998'0'0,"2"-10"-11268"0"0,-1 5-1673 0 0,0 1-1 0 0,0 0 1 0 0,0 0 0 0 0,1 0-1 0 0,-1 0 1 0 0,1 0-1 0 0,0 0 1 0 0,0 0-1 0 0,0 0 1 0 0,1 1 0 0 0,-1-1-1 0 0,1 1 1 0 0,0 0-1 0 0,0-1 1 0 0,0 2-1 0 0,1-1 1 0 0,-1 0 0 0 0,1 0-1 0 0,-1 1 1 0 0,8-4-1 0 0,9-5 198 0 0,1 0-1 0 0,0 1 0 0 0,1 1 1 0 0,0 1-1 0 0,0 1 0 0 0,1 1 1 0 0,40-6-1 0 0,-48 10-156 0 0,0 0 1 0 0,1 1 0 0 0,-1 1-1 0 0,1 1 1 0 0,16 2-1 0 0,-20 1-17 0 0,-11-3-79 0 0,0 0-1 0 0,-1-1 1 0 0,1 1-1 0 0,-1 0 1 0 0,1 0-1 0 0,0 0 1 0 0,-1 0 0 0 0,0 0-1 0 0,1 0 1 0 0,-1 0-1 0 0,1 0 1 0 0,-1 0-1 0 0,0 0 1 0 0,0 0-1 0 0,0 0 1 0 0,0 0-1 0 0,0 0 1 0 0,0 0-1 0 0,0 0 1 0 0,0 1 0 0 0,0-1-1 0 0,0 0 1 0 0,0 0-1 0 0,-1 0 1 0 0,1 0-1 0 0,0 0 1 0 0,-1 0-1 0 0,1 0 1 0 0,-1 0-1 0 0,1 0 1 0 0,-2 1 0 0 0,-1 3-2 0 0,-1 1 1 0 0,1-1 0 0 0,-10 9-1 0 0,-17 15-217 0 0,-2-2-1 0 0,-68 45 1 0 0,20-16-97 0 0,-181 119-643 0 0,252-171 867 0 0,6-3 86 0 0,1 0 0 0 0,0 0 0 0 0,-1 0 0 0 0,1 0 0 0 0,0 0 0 0 0,-1 1 1 0 0,-1 1-1 0 0,3-2 325 0 0,3 0-112 0 0,10 3-34 0 0,1-1 0 0 0,0 0 1 0 0,-1-1-1 0 0,1 0 1 0 0,16 0-1 0 0,7 0-6 0 0,-5 2 22 0 0,28 3 54 0 0,1-2-1 0 0,103-4 0 0 0,-148-3-218 0 0,1 0 0 0 0,0-1 0 0 0,-1-1 0 0 0,17-6 1 0 0,-30 9-442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09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11375 0 0,'-2'0'522'0'0,"-14"0"46"0"0,0 1 1 0 0,0 1 0 0 0,0 1 0 0 0,0 0-1 0 0,1 1 1 0 0,-23 9 4436 0 0,41-13-4748 0 0,89-4 712 0 0,25 1-266 0 0,-99 3-541 0 0,1 2 1 0 0,0 0-1 0 0,0 1 1 0 0,20 6-1 0 0,-37-8-148 0 0,1 0 0 0 0,0 0 0 0 0,0 0 0 0 0,0 0 0 0 0,-1 0-1 0 0,1 1 1 0 0,0-1 0 0 0,-1 1 0 0 0,0 0 0 0 0,1 0 0 0 0,-1 0 0 0 0,0 0 0 0 0,0 0 0 0 0,0 0-1 0 0,0 1 1 0 0,3 4 0 0 0,-4-5-7 0 0,-1 0 0 0 0,1 1 0 0 0,0-1 1 0 0,-1 0-1 0 0,1 1 0 0 0,-1-1 0 0 0,0 1 0 0 0,0-1 0 0 0,0 1 0 0 0,0-1 0 0 0,0 1 0 0 0,0-1 0 0 0,-1 0 0 0 0,1 1 1 0 0,-1-1-1 0 0,0 0 0 0 0,0 1 0 0 0,0-1 0 0 0,0 0 0 0 0,0 0 0 0 0,-1 3 0 0 0,-2 0-28 0 0,0 1 0 0 0,0-1 0 0 0,0 0 0 0 0,0 0 0 0 0,-1-1 0 0 0,0 1 0 0 0,0-1-1 0 0,0 0 1 0 0,-8 4 0 0 0,-7 3-162 0 0,-29 12 0 0 0,13-7 63 0 0,-114 47-806 0 0,93-40 843 0 0,82-20-43 0 0,-5-1 127 0 0,0 0-1 0 0,0 2 1 0 0,38 11-1 0 0,52 31-66 0 0,-101-42 133 0 0,-1 1 0 0 0,0 1 0 0 0,0-1-1 0 0,0 2 1 0 0,0-1 0 0 0,-1 1 0 0 0,0 0-1 0 0,-1 0 1 0 0,0 0 0 0 0,7 12 0 0 0,-12-18 86 0 0,0 1-1 0 0,1 7-12 0 0,0-4-94 0 0,-2-4-41 0 0,1-1-1 0 0,-1 1 0 0 0,0 0 0 0 0,1 0 0 0 0,-1 0 0 0 0,0 0 1 0 0,0 0-1 0 0,0 0 0 0 0,0 0 0 0 0,1 0 0 0 0,-1 0 0 0 0,0 0 1 0 0,-1 0-1 0 0,1 0 0 0 0,0-1 0 0 0,0 1 0 0 0,0 0 0 0 0,0 0 1 0 0,-1 0-1 0 0,1 0 0 0 0,0 0 0 0 0,-1 0 0 0 0,1 0 0 0 0,-1 0 1 0 0,-5 10 11 0 0,4-8-3 0 0,0 0 1 0 0,0 0-1 0 0,-1 0 1 0 0,1 0-1 0 0,-1 0 1 0 0,0 0 0 0 0,0 0-1 0 0,1-1 1 0 0,-2 0-1 0 0,-2 3 1 0 0,-39 18 87 0 0,23-12-53 0 0,-36 19-19 0 0,0-2-1 0 0,-107 34 1 0 0,151-57-24 0 0,-25 12 1 0 0,10-4-1242 0 0,27-12 109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1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342 125 2303 0 0,'0'0'374'0'0,"-1"2"726"0"0,-4 1-255 0 0,1 0 0 0 0,-1-1 0 0 0,1 1 0 0 0,-1-1 0 0 0,-7 3-1 0 0,-4 0 510 0 0,-27 4-1 0 0,26-5 2677 0 0,28-11-3086 0 0,6-1-622 0 0,1 1 1 0 0,21-7-1 0 0,13-4 111 0 0,21-15 242 0 0,31-13 252 0 0,-85 39-704 0 0,1 1 1 0 0,0 0 0 0 0,30-3-1 0 0,-47 8-213 0 0,0 1 0 0 0,0 0 0 0 0,0-1 0 0 0,0 1 0 0 0,0 1 0 0 0,0-1 0 0 0,0 0 0 0 0,0 1 0 0 0,0-1 0 0 0,-1 1 0 0 0,1 0 0 0 0,5 2 0 0 0,-7-2-8 0 0,0 0 0 0 0,1 0 0 0 0,-1 0 0 0 0,0 0 0 0 0,0 0 0 0 0,0 1 0 0 0,0-1 0 0 0,-1 0 0 0 0,1 0 0 0 0,0 1 0 0 0,0-1 0 0 0,-1 0 0 0 0,1 1 0 0 0,-1-1 0 0 0,1 1 0 0 0,-1-1 0 0 0,0 1 0 0 0,1-1 0 0 0,-1 1 0 0 0,0-1 0 0 0,0 1 0 0 0,0-1 0 0 0,0 1 0 0 0,0-1 0 0 0,0 1 0 0 0,-1 2 0 0 0,-1 5-70 0 0,-1 0 0 0 0,0-1 0 0 0,0 1-1 0 0,-1-1 1 0 0,0 1 0 0 0,0-1 0 0 0,-1 0 0 0 0,0-1-1 0 0,-8 11 1 0 0,-5 3-303 0 0,-38 35 0 0 0,7-16-7 0 0,-1-3-1 0 0,-108 61 0 0 0,54-48-2 0 0,42-22 298 0 0,-103 46 95 0 0,163-74 91 0 0,19-14 870 0 0,-7 9-875 0 0,1-1-1 0 0,-1 2 1 0 0,1-1 0 0 0,1 1-1 0 0,-1 1 1 0 0,18-3-1 0 0,17-5 120 0 0,156-38 1323 0 0,-174 46-1331 0 0,0 1 0 0 0,1 1 0 0 0,-1 2 0 0 0,0 0 0 0 0,35 8-1 0 0,-54-8 170 0 0,25 4-1236 0 0,-27-4-293 0 0,1-1-1 0 0,-1 0 1 0 0,1 0 0 0 0,10-1-1 0 0,-15 0-768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1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42 10591 0 0,'0'0'964'0'0,"1"-2"-794"0"0,9-14 88 0 0,-7 13 677 0 0,0 0 0 0 0,0 0 0 0 0,0 0 0 0 0,8-6 1595 0 0,-11 9-2376 0 0,1-1 1 0 0,-1 1 0 0 0,1 0 0 0 0,-1 0 0 0 0,0-1 0 0 0,1 1 0 0 0,-1 0-1 0 0,1 0 1 0 0,-1 0 0 0 0,0 0 0 0 0,1 0 0 0 0,-1 0 0 0 0,1 0 0 0 0,-1-1 0 0 0,1 1-1 0 0,-1 0 1 0 0,1 1 0 0 0,-1-1 0 0 0,1 0 0 0 0,-1 3-150 0 0,0 1-1 0 0,0-1 1 0 0,0 1 0 0 0,-1-1 0 0 0,1 1-1 0 0,-1-1 1 0 0,0 1 0 0 0,0-1 0 0 0,0 0-1 0 0,0 1 1 0 0,-1-1 0 0 0,0 0 0 0 0,1 0-1 0 0,-1 0 1 0 0,0 0 0 0 0,-3 2 0 0 0,-6 10-4 0 0,-23 21 1 0 0,33-35-5 0 0,-167 169-77 0 0,169-170 80 0 0,-1 0 0 0 0,0 0 0 0 0,0 0 0 0 0,1 0 0 0 0,-1 0 0 0 0,0 0 0 0 0,0 0 0 0 0,0 0 0 0 0,1 0 0 0 0,-1 0 0 0 0,0 0 0 0 0,0 0 0 0 0,1 0 0 0 0,-1 0 0 0 0,0 0 0 0 0,0 0 0 0 0,0 0 0 0 0,1 0 0 0 0,-1 1 0 0 0,0-1 0 0 0,0 0 0 0 0,0 0 0 0 0,1 0 0 0 0,-1 0 0 0 0,0 1 0 0 0,0-1 0 0 0,0 0 0 0 0,0 0 0 0 0,0 0 0 0 0,1 1 0 0 0,-1-1 0 0 0,0 0 0 0 0,0 0 0 0 0,0 1 0 0 0,0-1 0 0 0,0 0 0 0 0,0 0 0 0 0,0 0 0 0 0,0 1 0 0 0,0-1 0 0 0,0 0 0 0 0,0 0 0 0 0,0 1 0 0 0,0-1 0 0 0,0 0 0 0 0,0 0 0 0 0,0 1 0 0 0,0-1 0 0 0,0 0 0 0 0,0 0 0 0 0,0 0 0 0 0,-1 1 0 0 0,1-1 0 0 0,0 0 0 0 0,0 0 0 0 0,0 0 0 0 0,0 1 0 0 0,0-1 0 0 0,-1 0 0 0 0,1 0 0 0 0,0 0 0 0 0,0 0 0 0 0,0 1 0 0 0,-1-1 0 0 0,1 0 0 0 0,6 0 25 0 0,0 0 0 0 0,0-1-1 0 0,0 0 1 0 0,0 0 0 0 0,0 0-1 0 0,0-1 1 0 0,0 0 0 0 0,10-5-1 0 0,0 1-22 0 0,13-4 26 0 0,86-27 9 0 0,-99 33-37 0 0,1 1 0 0 0,-1 0 0 0 0,0 2-1 0 0,1-1 1 0 0,20 2 0 0 0,-34 1-52 0 0,0-1-1 0 0,0 1 1 0 0,0 0 0 0 0,0-1-1 0 0,0 1 1 0 0,6 3-1 0 0,-5-2-899 0 0,-1-1-1 0 0,1 1 1 0 0,0-1-1 0 0,8 1 1 0 0,-2 0-839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1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0 11055 0 0,'0'0'7700'0'0,"1"2"-7145"0"0,3 8-312 0 0,-2 0 0 0 0,1-1 0 0 0,-1 1 0 0 0,-1 0 1 0 0,0 0-1 0 0,0 1 0 0 0,-1-1 0 0 0,0 0 0 0 0,-1 0 0 0 0,-3 19 0 0 0,0-7-155 0 0,-2-1 0 0 0,0-1 0 0 0,-1 1-1 0 0,-12 23 1 0 0,-1-9 35 0 0,-1-2 0 0 0,-1 0 0 0 0,-34 36 0 0 0,21-26-127 0 0,7-8-10 0 0,13-17-54 0 0,0 0-1 0 0,1 1 1 0 0,1 0 0 0 0,1 1-1 0 0,-14 31 1 0 0,20-28-432 0 0,6-21-520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12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93 3223 0 0,'0'0'5500'0'0,"-19"0"-1008"0"0,35-5 350 0 0,25-8-3334 0 0,27-10-1720 0 0,-22 9 216 0 0,0 1 1 0 0,92-11 0 0 0,-133 24 0 0 0,0-1 0 0 0,0 1 0 0 0,1 0 0 0 0,-1 1 0 0 0,0-1 0 0 0,0 1 0 0 0,1 0 0 0 0,-1 0 0 0 0,0 1-1 0 0,0 0 1 0 0,0-1 0 0 0,7 5 0 0 0,-5 3-5 0 0,-7-7 0 0 0,1 0 0 0 0,-1 0 0 0 0,0 0 0 0 0,1 0 0 0 0,-1 0 0 0 0,0 0 0 0 0,0 0 0 0 0,-1 0 0 0 0,1 0 0 0 0,0 0 0 0 0,-1 0 0 0 0,1-1 0 0 0,-1 1 0 0 0,1 0 0 0 0,-1 0 0 0 0,0 0 0 0 0,0 0 0 0 0,0-1 0 0 0,0 1 0 0 0,0 0 0 0 0,-2 1 0 0 0,-3 5 0 0 0,-1 0 0 0 0,-13 12 0 0 0,17-18 0 0 0,-41 36-613 0 0,-85 55 0 0 0,44-34 37 0 0,15-14-1544 0 0,30-20 1028 0 0,-21 13-142 0 0,28-20 1324 0 0,-44 36 0 0 0,60-38 2194 0 0,19-15-1961 0 0,3 0-160 0 0,-1 0 1 0 0,1 0-1 0 0,-1 0 0 0 0,1-1 1 0 0,-1 0-1 0 0,1 0 0 0 0,-1 0 1 0 0,9-2-1 0 0,40-11 480 0 0,-20 4-423 0 0,19-3-61 0 0,3-1 81 0 0,0 2 0 0 0,80-6 0 0 0,-63 18 19 0 0,2 1 262 0 0,-62-2-792 0 0,19 0-49 0 0,-10-4-5517 0 0,-11 1 6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13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26 12095 0 0,'5'-5'186'0'0,"13"-9"964"0"0,-4 7 3324 0 0,-24 21-798 0 0,5-8-4728 0 0,-9 10 1084 0 0,0-1 1 0 0,-1 0-1 0 0,-1-1 1 0 0,0-1-1 0 0,-1 0 1 0 0,-1-1-1 0 0,-31 16 1 0 0,27-18-257 0 0,0 0 1 0 0,0-2-1 0 0,-1 0 0 0 0,0-2 1 0 0,0 0-1 0 0,-38 3 0 0 0,51-8 91 0 0,0-1 1 0 0,0 0-1 0 0,0 0 0 0 0,0-1 0 0 0,1 0 1 0 0,-1-1-1 0 0,-15-5 0 0 0,19 5 57 0 0,0 0 1 0 0,0-1-1 0 0,0 0 1 0 0,1 0-1 0 0,-1 0 1 0 0,1-1-1 0 0,0 0 1 0 0,0 0-1 0 0,0 0 1 0 0,1 0-1 0 0,0-1 1 0 0,-7-9-1 0 0,8 11-84 0 0,1 0-1 0 0,0 0 1 0 0,1 0-1 0 0,-1 0 0 0 0,1 0 1 0 0,-3-6-1 0 0,4 8-233 0 0,2 1-840 0 0,0 1 1278 0 0,0 0 0 0 0,0 0-1 0 0,0 0 1 0 0,0 0-1 0 0,0 0 1 0 0,0 0 0 0 0,0 1-1 0 0,0-1 1 0 0,0 1 0 0 0,-1-1-1 0 0,1 1 1 0 0,-1 0 0 0 0,1-1-1 0 0,-1 1 1 0 0,0 0 0 0 0,1 0-1 0 0,-1 0 1 0 0,0 0-1 0 0,0 0 1 0 0,0 0 0 0 0,-1 1-1 0 0,1-1 1 0 0,-1 0 0 0 0,1 0-1 0 0,-1 1 1 0 0,1 2 0 0 0,-1-2 7 0 0,0 0 0 0 0,0 1 0 0 0,-1-1 1 0 0,1 0-1 0 0,-1 1 0 0 0,0-1 0 0 0,0 0 1 0 0,0 0-1 0 0,0 1 0 0 0,0-1 0 0 0,-1 0 1 0 0,1 0-1 0 0,-1 0 0 0 0,0-1 0 0 0,0 1 1 0 0,0 0-1 0 0,0-1 0 0 0,-3 3 0 0 0,-11 9 249 0 0,-1-2 0 0 0,-26 16-1 0 0,-9 6-223 0 0,51-33-17 0 0,2-1-47 0 0,1 1 0 0 0,-1-1 0 0 0,1 1 0 0 0,-1-1 1 0 0,0 1-1 0 0,1 0 0 0 0,-1-1 0 0 0,0 1 0 0 0,2 2 1 0 0,7 3 35 0 0,-2-4-25 0 0,1 0 0 0 0,-1 0-1 0 0,0 0 1 0 0,1-1 0 0 0,15 0 0 0 0,45-4 23 0 0,-32 0-53 0 0,73-9 143 0 0,-69 7 187 0 0,0 1 0 0 0,57 2-1 0 0,-93 3-257 0 0,0-1 0 0 0,1 1 0 0 0,-1 0 1 0 0,0 0-1 0 0,0 0 0 0 0,0 1 0 0 0,1 0 0 0 0,-2 0 0 0 0,1 0 0 0 0,0 1 0 0 0,8 6 0 0 0,-10-7-45 0 0,0 0 0 0 0,-1 1 0 0 0,0-1-1 0 0,1 1 1 0 0,-1 0 0 0 0,0 0 0 0 0,0 0 0 0 0,-1 0 0 0 0,1 0-1 0 0,-1 0 1 0 0,1 0 0 0 0,-1 1 0 0 0,0-1 0 0 0,0 0-1 0 0,-1 1 1 0 0,1-1 0 0 0,-1 1 0 0 0,1-1 0 0 0,-1 5 0 0 0,0 2 88 0 0,-1 0 1 0 0,0 0-1 0 0,0 0 1 0 0,-1 0 0 0 0,0 0-1 0 0,-1 0 1 0 0,0 0 0 0 0,0-1-1 0 0,-1 1 1 0 0,-6 10 0 0 0,6-14-39 0 0,0 0-1 0 0,-1 0 1 0 0,1 0 0 0 0,-1 0 0 0 0,-1-1 0 0 0,1 0 0 0 0,-1 0 0 0 0,0 0 0 0 0,0-1 0 0 0,0 0 0 0 0,-1 0 0 0 0,1 0 0 0 0,-1-1 0 0 0,-10 4-1 0 0,-19 4-10 0 0,-46 7 0 0 0,4-1-6 0 0,-58 13-1325 0 0,105-26-1546 0 0,24-3 1724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49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65 356 13823 0 0,'-6'8'189'0'0,"1"0"0"0"0,-1 0 0 0 0,1 0 0 0 0,1 0 0 0 0,0 1 0 0 0,0-1 0 0 0,-4 17 0 0 0,6-18-59 0 0,1-2 299 0 0,0 0 0 0 0,0 0 0 0 0,0 0 0 0 0,-1 0 1 0 0,0 0-1 0 0,0 0 0 0 0,0 0 0 0 0,-6 8 0 0 0,72-84 1606 0 0,-23 25-1926 0 0,46-61-109 0 0,-60 71 0 0 0,1 2 0 0 0,60-57 0 0 0,-72 77 0 0 0,55-43 0 0 0,-63 51 0 0 0,1 0 0 0 0,0 1 0 0 0,0 0 0 0 0,0 1 0 0 0,1 0 0 0 0,15-5 0 0 0,-22 8 32 0 0,1 1-1 0 0,-1-1 1 0 0,1 1-1 0 0,-1 0 1 0 0,0 0-1 0 0,1 0 1 0 0,-1 0-1 0 0,1 0 1 0 0,-1 1-1 0 0,0 0 1 0 0,1-1-1 0 0,-1 1 1 0 0,6 3 0 0 0,-7-3 36 0 0,0 0 1 0 0,0 0-1 0 0,-1 0 1 0 0,1 1 0 0 0,0-1-1 0 0,0 1 1 0 0,-1 0 0 0 0,1-1-1 0 0,-1 1 1 0 0,1 0-1 0 0,-1 0 1 0 0,0 0 0 0 0,1 0-1 0 0,-1 0 1 0 0,0 0 0 0 0,-1 0-1 0 0,1 1 1 0 0,0-1 0 0 0,-1 0-1 0 0,2 4 1 0 0,-1 8-39 0 0,0 1 0 0 0,0 0 1 0 0,-2-1-1 0 0,0 1 0 0 0,-3 15 0 0 0,-18 73-59 0 0,16-82 42 0 0,1-3-13 0 0,-15 33 0 0 0,13-37 0 0 0,2-1 0 0 0,-1 1 0 0 0,2 1 0 0 0,-4 16 0 0 0,8-28 3 0 0,0 0 1 0 0,0 0-1 0 0,0 0 1 0 0,1 0-1 0 0,-1 0 0 0 0,2 3 1 0 0,-2-4-40 0 0,1-1 1 0 0,-1 1-1 0 0,0 0 1 0 0,1 0 0 0 0,-1 0-1 0 0,0 0 1 0 0,0 0-1 0 0,0 0 1 0 0,0-1 0 0 0,-1 1-1 0 0,0 3 1 0 0,1-4-440 0 0,0-1-33 0 0,0 0-72 0 0,0 0-285 0 0,5 10-1146 0 0,-4-9 1750 0 0,0 0 0 0 0,0 0 0 0 0,0 0 0 0 0,0 0 0 0 0,0 0 0 0 0,0-1-1 0 0,0 1 1 0 0,0 0 0 0 0,0-1 0 0 0,0 1 0 0 0,2 0 0 0 0,-1 0-2110 0 0,-2-1 835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1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89 919 0 0,'0'0'10059'0'0,"-2"1"-9590"0"0,-36 22 1979 0 0,-66 26 1403 0 0,106-49-3766 0 0,1-1 1 0 0,-1 0 0 0 0,0 1-1 0 0,0-1 1 0 0,0 0-1 0 0,0 0 1 0 0,2-2-1 0 0,2 0 39 0 0,201-83 636 0 0,-161 72-401 0 0,0 1 0 0 0,80-12 0 0 0,-98 21-180 0 0,37-3 294 0 0,-57 6-417 0 0,0 1 1 0 0,0 0-1 0 0,0 1 1 0 0,0 0-1 0 0,14 3 1 0 0,-21-4-53 0 0,1 0 0 0 0,-1 1 0 0 0,1-1 0 0 0,-1 1 1 0 0,0 0-1 0 0,1-1 0 0 0,-1 1 0 0 0,0 0 0 0 0,1 0 0 0 0,-1 0 1 0 0,0 0-1 0 0,0 0 0 0 0,0 0 0 0 0,0 0 0 0 0,0 0 0 0 0,0 0 1 0 0,0 0-1 0 0,0 0 0 0 0,0 1 0 0 0,-1-1 0 0 0,1 0 0 0 0,0 1 1 0 0,-1-1-1 0 0,1 1 0 0 0,-1-1 0 0 0,0 1 0 0 0,1-1 0 0 0,-1 1 0 0 0,0-1 1 0 0,0 1-1 0 0,0-1 0 0 0,0 1 0 0 0,0-1 0 0 0,0 1 0 0 0,0-1 1 0 0,-1 1-1 0 0,1-1 0 0 0,-1 0 0 0 0,1 1 0 0 0,-1-1 0 0 0,0 3 1 0 0,-2 2-7 0 0,0 1 0 0 0,-1-1 1 0 0,1 0-1 0 0,-1-1 0 0 0,0 1 1 0 0,-1-1-1 0 0,-9 10 0 0 0,-12 6-34 0 0,-1-1 0 0 0,-1-2-1 0 0,-39 19 1 0 0,12-5-265 0 0,17-10 73 0 0,-123 70-1987 0 0,120-72 1222 0 0,-1-1-1 0 0,-46 14 1 0 0,73-28 904 0 0,-122 41 2046 0 0,144-37-1156 0 0,-4-7-754 0 0,1 1-1 0 0,-1-1 0 0 0,1 0 1 0 0,-1 1-1 0 0,1-2 0 0 0,0 1 1 0 0,0 0-1 0 0,0-1 0 0 0,0 0 1 0 0,0 0-1 0 0,0 0 1 0 0,0 0-1 0 0,0-1 0 0 0,7 1 1 0 0,3-1-18 0 0,1-1 1 0 0,26-3-1 0 0,167-47 647 0 0,0 1-72 0 0,-199 49-587 0 0,0-1 0 0 0,0 2-1 0 0,0-1 1 0 0,0 1 0 0 0,0 1 0 0 0,9 0 0 0 0,-8 2-36 0 0,-1 0 1 0 0,1 0 0 0 0,0 0-1 0 0,-1 1 1 0 0,0 1 0 0 0,10 6 0 0 0,-13-8-82 0 0,1 0 1 0 0,0 0-1 0 0,0-1 1 0 0,0 0-1 0 0,0 0 1 0 0,0 0-1 0 0,0-1 1 0 0,0 0-1 0 0,1-1 1 0 0,-1 1-1 0 0,0-1 1 0 0,0-1-1 0 0,10-1 1 0 0,-8 0-1372 0 0,1 1 1 0 0,-1-2-1 0 0,9-3 1 0 0,-2-1-4181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1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9 11055 0 0,'1'-2'852'0'0,"7"-4"5821"0"0,-16 17-5642 0 0,-14 16-1159 0 0,-10 2 98 0 0,-2-1-1 0 0,0-2 0 0 0,-54 31 1 0 0,6-13-189 0 0,-19 12 124 0 0,82-43 93 0 0,0-1 0 0 0,1 2-1 0 0,1 1 1 0 0,-22 22 0 0 0,34-31 10 0 0,0 0 0 0 0,0 0 1 0 0,1 1-1 0 0,0-1 0 0 0,0 1 0 0 0,0 0 0 0 0,1 0 0 0 0,0 1 1 0 0,1-1-1 0 0,-1 1 0 0 0,2-1 0 0 0,-1 1 0 0 0,1 0 1 0 0,0-1-1 0 0,0 1 0 0 0,1 10 0 0 0,1-10 41 0 0,-1 0 0 0 0,1 0-1 0 0,0 0 1 0 0,1 0 0 0 0,0 0 0 0 0,0 0-1 0 0,4 7 1 0 0,-4-12 17 0 0,-1 0 0 0 0,1-1 0 0 0,-1 1 0 0 0,1 0 0 0 0,0-1 0 0 0,0 0 0 0 0,0 0-1 0 0,1 1 1 0 0,-1-1 0 0 0,1 0 0 0 0,-1-1 0 0 0,1 1 0 0 0,-1 0 0 0 0,1-1 0 0 0,0 0 0 0 0,0 1 0 0 0,0-1 0 0 0,0 0-1 0 0,-1 0 1 0 0,2-1 0 0 0,3 1 0 0 0,9 1 171 0 0,0-1 1 0 0,0-1-1 0 0,0 0 0 0 0,23-4 0 0 0,63-16 210 0 0,-79 15-353 0 0,181-46 365 0 0,24-4-5 0 0,-216 52-456 0 0,-1-1-1 0 0,0 0 0 0 0,1 0 1 0 0,-2-1-1 0 0,1-1 0 0 0,17-11 1 0 0,-25 15 4 0 0,-1 1 73 0 0,-1 0-17 0 0,2 0-51 0 0,-2-1-8 0 0,1 1 0 0 0,-1 0 0 0 0,1 0 0 0 0,-1-1 0 0 0,1 1 0 0 0,-1-1 0 0 0,0 1 0 0 0,0-1-1 0 0,2-3 1 0 0,-1 3-58 0 0,0-1-1 0 0,0 0 1 0 0,0 0-1 0 0,-1-1 0 0 0,1 1 1 0 0,-1 0-1 0 0,0 0 0 0 0,0-1 1 0 0,0 1-1 0 0,0-1 0 0 0,-1 1 1 0 0,1-1-1 0 0,-1 1 0 0 0,0-1 1 0 0,0 1-1 0 0,0-1 0 0 0,-1 1 1 0 0,1-1-1 0 0,-1 1 1 0 0,0-1-1 0 0,0 1 0 0 0,0 0 1 0 0,0-1-1 0 0,0 1 0 0 0,-1 0 1 0 0,1 0-1 0 0,-1 0 0 0 0,0 0 1 0 0,0 0-1 0 0,0 0 0 0 0,-5-4 1 0 0,4 4-5 0 0,-1-1 0 0 0,0 1 1 0 0,1 0-1 0 0,-1 0 0 0 0,-1 0 0 0 0,1 0 1 0 0,0 1-1 0 0,-1 0 0 0 0,1 0 0 0 0,-1 0 1 0 0,1 0-1 0 0,-1 1 0 0 0,0-1 0 0 0,0 1 1 0 0,0 0-1 0 0,0 1 0 0 0,0-1 1 0 0,0 1-1 0 0,0 0 0 0 0,0 1 0 0 0,0-1 1 0 0,-5 2-1 0 0,0 1 53 0 0,1 0 0 0 0,0 1 0 0 0,0 0 0 0 0,1 1 0 0 0,-1 0 0 0 0,1 0 0 0 0,0 1 0 0 0,0 0 0 0 0,1 0 0 0 0,0 1 0 0 0,0 0 0 0 0,-8 11 0 0 0,2-2 9 0 0,2 1-1 0 0,0 1 1 0 0,1-1 0 0 0,-15 38-1 0 0,24-53 9 0 0,0 0-1 0 0,0 1 1 0 0,0-1-1 0 0,0 1 1 0 0,1-1-1 0 0,-1 1 1 0 0,1-1-1 0 0,0 1 1 0 0,0 0-1 0 0,0-1 0 0 0,0 1 1 0 0,0-1-1 0 0,1 1 1 0 0,-1 0-1 0 0,1-1 1 0 0,-1 1-1 0 0,1-1 1 0 0,1 3-1 0 0,0-2 5 0 0,0 0 0 0 0,0-1-1 0 0,0 1 1 0 0,0-1 0 0 0,0 1 0 0 0,1-1-1 0 0,-1 0 1 0 0,1 0 0 0 0,-1 0-1 0 0,1 0 1 0 0,0 0 0 0 0,0-1-1 0 0,6 3 1 0 0,26 10-1880 0 0,-24-12-4828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16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78 1375 0 0,'-2'1'107'0'0,"-9"6"1243"0"0,0 0 0 0 0,-16 14 0 0 0,5-4 8397 0 0,23-18-9203 0 0,2-7-40 0 0,-3 6-249 0 0,1 0 0 0 0,-1 1 0 0 0,1-1 0 0 0,0 0 0 0 0,0 1 0 0 0,-1-1 0 0 0,1 1 0 0 0,0-1 0 0 0,0 1 0 0 0,3-3 0 0 0,-3 3-220 0 0,1 0 0 0 0,0 0 0 0 0,0 0 0 0 0,0 0-1 0 0,0 1 1 0 0,0-1 0 0 0,0 0 0 0 0,0 1 0 0 0,0 0 0 0 0,0-1 0 0 0,0 1 0 0 0,0 0-1 0 0,0 0 1 0 0,2 0 0 0 0,32-1 109 0 0,-1-2 0 0 0,-1-1 0 0 0,60-16 0 0 0,-45 8-31 0 0,28-8-63 0 0,92-12 1 0 0,-167 32-49 0 0,4-1 0 0 0,1 1 0 0 0,0 0 0 0 0,8 0 0 0 0,-3 4-2 0 0,-11-3 0 0 0,-1 0 0 0 0,1 0 0 0 0,0 0 0 0 0,-1 0 0 0 0,1 0 0 0 0,-1 1 0 0 0,0-1 0 0 0,1 0 0 0 0,-1 0 0 0 0,0 0 0 0 0,1 0 0 0 0,-1 1 0 0 0,0-1 0 0 0,0 0 0 0 0,0 0 0 0 0,0 0 0 0 0,0 1 0 0 0,0-1 0 0 0,-1 0 0 0 0,1 0 0 0 0,-1 2 0 0 0,-9 26 0 0 0,-1-8 33 0 0,-1-1-1 0 0,0-1 1 0 0,-1 0-1 0 0,-23 25 1 0 0,10-17 14 0 0,-57 47-1 0 0,71-63-66 0 0,-1-2 0 0 0,0 0 0 0 0,-1 0 0 0 0,0-1 0 0 0,0-1 0 0 0,-1 0 0 0 0,-26 8 0 0 0,36-15-34 0 0,1 1 0 0 0,-1-1 0 0 0,0 0 0 0 0,1 0 1 0 0,-1 0-1 0 0,0-1 0 0 0,1 0 0 0 0,-1 0 0 0 0,-8-3 0 0 0,-2-1-205 0 0,-20-11-1 0 0,35 15 254 0 0,-2 1-66 0 0,5 3-246 0 0,-1 1 335 0 0,1-1 1 0 0,-1 1 0 0 0,1-1-1 0 0,0 0 1 0 0,0 0-1 0 0,1-1 1 0 0,-1 1 0 0 0,0 0-1 0 0,1-1 1 0 0,0 0-1 0 0,0 0 1 0 0,-1 0 0 0 0,1 0-1 0 0,0-1 1 0 0,0 0-1 0 0,7 2 1 0 0,5 0 125 0 0,0 0 0 0 0,0-1-1 0 0,20 0 1 0 0,80-8 140 0 0,-84 3 65 0 0,0 1 1 0 0,57 4-1 0 0,-87-1-188 0 0,-1 0-145 0 0,0 0 0 0 0,0 0-1 0 0,0 0 1 0 0,-1 0 0 0 0,1 0 0 0 0,0 0-1 0 0,-1 1 1 0 0,1-1 0 0 0,-1 0-1 0 0,1 1 1 0 0,-1-1 0 0 0,0 0 0 0 0,1 1-1 0 0,-1-1 1 0 0,0 0 0 0 0,0 1 0 0 0,0-1-1 0 0,0 1 1 0 0,0-1 0 0 0,0 0 0 0 0,0 1-1 0 0,-1-1 1 0 0,1 1 0 0 0,0-1-1 0 0,-1 0 1 0 0,-1 3 0 0 0,1-1 61 0 0,-1 1-1 0 0,0 0 1 0 0,-1-1-1 0 0,1 1 1 0 0,-1-1 0 0 0,1 0-1 0 0,-6 5 1 0 0,-11 7 27 0 0,-1-1 0 0 0,0-1 0 0 0,-44 22 1 0 0,-11 6 40 0 0,53-28-144 0 0,0-2 0 0 0,-1 0 0 0 0,0-1 0 0 0,-1-2 0 0 0,-38 10 0 0 0,-125 12 0 0 0,147-23-21 0 0,39-7-81 0 0,11-1-397 0 0,0-1 0 0 0,0 0 0 0 0,0 0-1 0 0,0-1 1 0 0,-1-1 0 0 0,15-6-1 0 0,-15 6-714 0 0,2-1-506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17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3 1375 0 0,'2'0'3283'0'0,"-2"-1"-2709"0"0,1 1 1 0 0,0 0-1 0 0,0-1 0 0 0,0 1 1 0 0,0 0-1 0 0,0 0 0 0 0,0 0 0 0 0,-1 0 1 0 0,1-1-1 0 0,0 1 0 0 0,0 0 1 0 0,0 1-1 0 0,0-1 0 0 0,0 0 1 0 0,0 0-1 0 0,0 0 0 0 0,0 0 0 0 0,-1 1 1 0 0,1-1-1 0 0,0 0 0 0 0,0 1 1 0 0,0 0-1 0 0,5 8 3975 0 0,-5 6-5811 0 0,-2-6 1422 0 0,0 0 1 0 0,-1 0 0 0 0,-1 0-1 0 0,0 0 1 0 0,0-1 0 0 0,0 1-1 0 0,-8 12 1 0 0,5-10-94 0 0,5-9-58 0 0,-143 271 267 0 0,76-155-201 0 0,65-114-51 0 0,2-2-20 0 0,0-1 0 0 0,0 1 1 0 0,0 0-1 0 0,0-1 0 0 0,1 1 0 0 0,-1 0 0 0 0,0-1 1 0 0,1 1-1 0 0,0 0 0 0 0,-1-1 0 0 0,1 1 0 0 0,0 0 1 0 0,0 0-1 0 0,0 0 0 0 0,0-1 0 0 0,0 1 0 0 0,0 0 1 0 0,1 3-1 0 0,-1-4-108 0 0,23 8-1765 0 0,-10-7 15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18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97 3679 0 0,'0'0'7567'0'0,"-7"-6"-5918"0"0,4 5-1304 0 0,-1 0-1 0 0,0 0 1 0 0,0 1-1 0 0,1-1 1 0 0,-10 1 1587 0 0,26-4-1115 0 0,71-20 227 0 0,128-28-288 0 0,-196 50-538 0 0,0 0-1 0 0,0 1 1 0 0,0 0 0 0 0,27 3-1 0 0,-42-2-206 0 0,0 1-1 0 0,-1-1 0 0 0,1 0 0 0 0,-1 1 1 0 0,0-1-1 0 0,1 0 0 0 0,-1 1 1 0 0,1-1-1 0 0,-1 1 0 0 0,1-1 1 0 0,-1 1-1 0 0,0-1 0 0 0,0 1 1 0 0,1-1-1 0 0,-1 1 0 0 0,0-1 1 0 0,0 1-1 0 0,1-1 0 0 0,-1 1 1 0 0,0 1-1 0 0,3 10-31 0 0,-3-12 25 0 0,0 3-12 0 0,0-1 0 0 0,0 0 0 0 0,0 0 0 0 0,-1 0 0 0 0,1 1 0 0 0,-1-1 0 0 0,1 0 0 0 0,-1 0 0 0 0,0 0 0 0 0,1 0 0 0 0,-1 0-1 0 0,0 0 1 0 0,0 0 0 0 0,-1 0 0 0 0,1 0 0 0 0,0 0 0 0 0,-1 0 0 0 0,1-1 0 0 0,-3 3 0 0 0,-5 4-73 0 0,1-1 0 0 0,-17 10-1 0 0,12-8 46 0 0,-9 4-58 0 0,0 0 0 0 0,-40 15 0 0 0,36-17 25 0 0,10-5 15 0 0,0-1 0 0 0,-19 5-1 0 0,-22 6-6 0 0,37-11 62 0 0,1-1-12 0 0,17-4 212 0 0,15 0-73 0 0,100-7 25 0 0,-83 5-146 0 0,-10 0 21 0 0,29 2 0 0 0,-43 1-21 0 0,0-1 0 0 0,0 1 0 0 0,1 1 1 0 0,-1-1-1 0 0,0 1 0 0 0,0 0 1 0 0,-1 0-1 0 0,11 6 0 0 0,-15-7 4 0 0,1 0 0 0 0,-1 0 1 0 0,0 0-1 0 0,0 1 0 0 0,0-1 0 0 0,0 0 0 0 0,0 0 0 0 0,0 1 0 0 0,0-1 0 0 0,-1 1 1 0 0,1-1-1 0 0,0 1 0 0 0,-1-1 0 0 0,1 1 0 0 0,-1 1 0 0 0,4 23 94 0 0,-5-19 7 0 0,1 0-1 0 0,-1 0 1 0 0,-1 0 0 0 0,1-1 0 0 0,-1 1 0 0 0,0 0-1 0 0,-1-1 1 0 0,0 1 0 0 0,0-1 0 0 0,0 0 0 0 0,0 0-1 0 0,-1 0 1 0 0,0 0 0 0 0,-9 8 0 0 0,3-4-51 0 0,0 0 1 0 0,0-1-1 0 0,-1 0 0 0 0,0-1 1 0 0,0-1-1 0 0,-20 10 0 0 0,-96 39-48 0 0,57-27-15 0 0,51-22 2 0 0,-39 9 0 0 0,37-11 0 0 0,16-4-4 0 0,0 0 0 0 0,1 0 0 0 0,-1 0 0 0 0,0-1 0 0 0,1 0 0 0 0,-8-1 0 0 0,11 1-1 0 0,-1 0 1 0 0,0 0-1 0 0,1-1 1 0 0,-1 1-1 0 0,0-1 1 0 0,1 1 0 0 0,-1-1-1 0 0,1 0 1 0 0,-1 1-1 0 0,1-1 1 0 0,-1 0-1 0 0,1 0 1 0 0,0 0-1 0 0,-1 0 1 0 0,1 0-1 0 0,0-1 1 0 0,0 1-1 0 0,0 0 1 0 0,0-1-1 0 0,0 1 1 0 0,-1-2-1 0 0,1 2-35 0 0,1 0 0 0 0,0-1 0 0 0,0 1 0 0 0,0 0 0 0 0,-1 0 0 0 0,1 0 0 0 0,0 0 0 0 0,1-1 0 0 0,-1 1-1 0 0,0 0 1 0 0,0 0 0 0 0,0 0 0 0 0,1 0 0 0 0,-1-1 0 0 0,1 1 0 0 0,-1 0 0 0 0,1 0 0 0 0,-1 0-1 0 0,1 0 1 0 0,-1 0 0 0 0,1 0 0 0 0,0 0 0 0 0,1-1 0 0 0,2-2-159 0 0,-1 0 1 0 0,1 1 0 0 0,-1-1-1 0 0,6-2 1 0 0,23-12-1782 0 0,-15 9 401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1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273 131 7831 0 0,'-13'-2'645'0'0,"-1"1"-1"0"0,-24 0 0 0 0,31 2 87 0 0,0-1 0 0 0,0 1 0 0 0,1 0 0 0 0,-1 1 0 0 0,0 0 0 0 0,1 0-1 0 0,-10 4 2045 0 0,38-12-1903 0 0,12-6-166 0 0,47-25-1 0 0,-48 21-187 0 0,49-17 0 0 0,-69 29-394 0 0,69-20 958 0 0,-69 21-866 0 0,0 0 0 0 0,0 2 1 0 0,1-1-1 0 0,16 2 1 0 0,-28-1-198 0 0,0 1 1 0 0,-1 1 0 0 0,1-1 0 0 0,0 0-1 0 0,0 0 1 0 0,0 1 0 0 0,-1-1-1 0 0,1 1 1 0 0,0-1 0 0 0,0 1-1 0 0,-1 0 1 0 0,1 0 0 0 0,0 0-1 0 0,-1 0 1 0 0,1 0 0 0 0,-1 0-1 0 0,1 0 1 0 0,-1 0 0 0 0,0 0-1 0 0,0 1 1 0 0,1-1 0 0 0,-1 1-1 0 0,0-1 1 0 0,1 3 0 0 0,-1-1-16 0 0,0 0 1 0 0,-1-1 0 0 0,1 1-1 0 0,-1 0 1 0 0,1 0 0 0 0,-1-1-1 0 0,0 1 1 0 0,0 0 0 0 0,-1 0-1 0 0,1-1 1 0 0,0 1 0 0 0,-1 0-1 0 0,0-1 1 0 0,0 1 0 0 0,-2 5-1 0 0,-2 3 29 0 0,-1 0 0 0 0,0 0-1 0 0,-1 0 1 0 0,0-1 0 0 0,-1 0-1 0 0,-11 11 1 0 0,-57 51 141 0 0,75-71-174 0 0,-29 26-290 0 0,0-2 0 0 0,-2 0 0 0 0,-66 37 0 0 0,86-56 261 0 0,-102 54-639 0 0,93-47 542 0 0,0 1 1 0 0,0 1-1 0 0,-18 18 0 0 0,31-24 126 0 0,1-1 0 0 0,0 1 0 0 0,0 0 0 0 0,1 0 0 0 0,1 0 0 0 0,-1 1 0 0 0,-3 11 0 0 0,8-19 5 0 0,0-1 0 0 0,1 1-1 0 0,-1 0 1 0 0,1 0 0 0 0,0 0 0 0 0,0 0-1 0 0,-1 0 1 0 0,1-1 0 0 0,0 1 0 0 0,0 0-1 0 0,1 0 1 0 0,-1 0 0 0 0,0 0 0 0 0,1 0-1 0 0,-1 0 1 0 0,1-1 0 0 0,1 4 0 0 0,-2-5 6 0 0,1 1 0 0 0,-1-1 0 0 0,1 0 0 0 0,-1 1 0 0 0,1-1 0 0 0,-1 0 0 0 0,1 1 0 0 0,-1-1 0 0 0,1 0 0 0 0,0 0 0 0 0,-1 1 0 0 0,1-1 0 0 0,-1 0 0 0 0,1 0 0 0 0,0 0 0 0 0,-1 0 0 0 0,2 0 0 0 0,0 0 24 0 0,6 2 4 0 0,1 0 1 0 0,-1-1-1 0 0,1-1 1 0 0,0 1-1 0 0,-1-1 0 0 0,18-3 1 0 0,52-13 307 0 0,-40 6-281 0 0,255-47 286 0 0,-279 54-324 0 0,102-12-196 0 0,-107 14-1050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2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112 112 3223 0 0,'0'0'143'0'0,"-2"1"-3"0"0,-12 5 103 0 0,12-6 861 0 0,2 6 2243 0 0,0-6-3271 0 0,-1 0-1 0 0,1 0 0 0 0,0 1 1 0 0,0-1-1 0 0,0 0 0 0 0,0 0 1 0 0,0 0-1 0 0,0 0 0 0 0,0 0 1 0 0,0 0-1 0 0,0 0 0 0 0,0 1 1 0 0,0-1-1 0 0,0 0 0 0 0,1 0 1 0 0,-1 0-1 0 0,0 0 0 0 0,0 0 1 0 0,0 0-1 0 0,0 0 1 0 0,0 1-1 0 0,0-1 0 0 0,0 0 302 0 0,0 0-302 0 0,0 0 1 0 0,1 0-1 0 0,-1 0 0 0 0,0 0 1 0 0,0 1-1 0 0,0-1 0 0 0,0 0 1 0 0,0 0-1 0 0,0 0 0 0 0,0 0 1 0 0,0 0-1 0 0,1 0 1 0 0,-1 0-1 0 0,0 0 0 0 0,0 0 1 0 0,0 0-1 0 0,0 0 0 0 0,0 0 1 0 0,0 0-1 0 0,1 0 0 0 0,-1 0 1 0 0,0 0-1 0 0,0 0 0 0 0,0 0 1 0 0,0 0-1 0 0,0 0 0 0 0,0 0 1 0 0,0-1-1 0 0,0 1 0 0 0,1 0 1 0 0,-1 0-1 0 0,0 0 0 0 0,4 0-590 0 0,2 0 782 0 0,1 0 1 0 0,-1 0-1 0 0,1-1 0 0 0,0 0 1 0 0,-1 0-1 0 0,10-4 1 0 0,39-16 843 0 0,-22 7-545 0 0,47-13 1111 0 0,89-18-1 0 0,-162 43-1551 0 0,49-8 496 0 0,-51 10-559 0 0,0-1 0 0 0,1 1 0 0 0,-1 0 0 0 0,1 1 0 0 0,-1-1 0 0 0,1 1 0 0 0,-1 0 0 0 0,6 2 0 0 0,-1 3-44 0 0,-9-4-22 0 0,0-1 1 0 0,0 1 0 0 0,0-1-1 0 0,0 1 1 0 0,0-1 0 0 0,-1 1 0 0 0,1 0-1 0 0,-1 0 1 0 0,1-1 0 0 0,-1 1 0 0 0,0 0-1 0 0,0-1 1 0 0,1 1 0 0 0,-1 0 0 0 0,0 0-1 0 0,-1 0 1 0 0,1-1 0 0 0,0 1 0 0 0,0 0-1 0 0,-1 0 1 0 0,1-1 0 0 0,-1 1 0 0 0,-1 2-1 0 0,-2 5-3 0 0,0 0 1 0 0,-1 0-1 0 0,-6 8 0 0 0,6-8-35 0 0,1-4-24 0 0,0 0 0 0 0,0 0 1 0 0,0 0-1 0 0,-1-1 1 0 0,1 1-1 0 0,-1-1 1 0 0,0 0-1 0 0,-10 5 0 0 0,-4 2-231 0 0,-24 9 0 0 0,19-9 112 0 0,-61 25-306 0 0,-28 14-22 0 0,63-26 368 0 0,23-12 121 0 0,-44 26 1 0 0,71-38 24 0 0,0 0 0 0 0,0 0 0 0 0,-1 0 0 0 0,1 0 0 0 0,0 0 1 0 0,0 1-1 0 0,0-1 0 0 0,0 0 0 0 0,-1 0 0 0 0,1 0 0 0 0,0 0 0 0 0,0 0 0 0 0,0 0 0 0 0,0 1 0 0 0,-1-1 0 0 0,1 0 0 0 0,0 0 0 0 0,0 0 0 0 0,0 0 0 0 0,0 1 0 0 0,0-1 0 0 0,0 0 0 0 0,0 0 0 0 0,0 0 1 0 0,0 1-1 0 0,0-1 0 0 0,0 0 0 0 0,0 0 0 0 0,0 1 0 0 0,0-1 0 0 0,0 0 0 0 0,0 0 0 0 0,6 3 31 0 0,9-2 31 0 0,3-3-24 0 0,29-6 0 0 0,-27 3 37 0 0,24-1 0 0 0,1 3 86 0 0,-6-1 118 0 0,64 3 0 0 0,-92 1-250 0 0,1 1 0 0 0,-1 1 0 0 0,1 0 1 0 0,-1 1-1 0 0,0 0 0 0 0,0 1 0 0 0,0 0 1 0 0,0 1-1 0 0,19 11 0 0 0,-21-8 50 0 0,-9-7-72 0 0,1 0 1 0 0,0 0-1 0 0,-1 1 0 0 0,1-1 0 0 0,-1 0 0 0 0,0 1 1 0 0,1-1-1 0 0,-1 0 0 0 0,0 1 0 0 0,0-1 0 0 0,0 1 1 0 0,0-1-1 0 0,0 0 0 0 0,0 1 0 0 0,0-1 0 0 0,0 1 1 0 0,0-1-1 0 0,-1 0 0 0 0,1 1 0 0 0,-1-1 0 0 0,1 0 1 0 0,-1 1-1 0 0,1-1 0 0 0,-1 0 0 0 0,0 0 0 0 0,0 0 1 0 0,0 1-1 0 0,1-1 0 0 0,-1 0 0 0 0,0 0 0 0 0,0 0 1 0 0,-2 1-1 0 0,-4 4 67 0 0,0 0 0 0 0,-1 0 0 0 0,-12 7 0 0 0,15-10-31 0 0,-29 18-127 0 0,0-1 0 0 0,-1-2 0 0 0,-1-2 0 0 0,-69 22 0 0 0,88-33-48 0 0,-108 25-498 0 0,103-26 365 0 0,1-1 0 0 0,-1-1 0 0 0,-40-2 0 0 0,44-3-300 0 0,17 3 199 0 0,3-1-878 0 0,89-31-1866 0 0,-43 17 2094 0 0,-6 1 127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2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6 4143 0 0,'-2'0'319'0'0,"-27"18"653"0"0,-15 13 10581 0 0,46-30-11053 0 0,1 1-349 0 0,1-1-1 0 0,0 1 1 0 0,0-1-1 0 0,0 0 1 0 0,0 0-1 0 0,0 0 1 0 0,0 0 0 0 0,0-1-1 0 0,0 0 1 0 0,0 0-1 0 0,6 0 1 0 0,8-2 185 0 0,23-6 1 0 0,-25 5-197 0 0,74-16 289 0 0,74-12 342 0 0,-158 30-701 0 0,1 0 0 0 0,0 0 0 0 0,-1 1 0 0 0,1 1 0 0 0,0-1 0 0 0,-1 1-1 0 0,1 0 1 0 0,7 2 0 0 0,-13-3-47 0 0,1 1 0 0 0,-1 0 0 0 0,1-1 0 0 0,-1 1-1 0 0,0 0 1 0 0,1 0 0 0 0,-1 0 0 0 0,0 0 0 0 0,1 0 0 0 0,-1 0-1 0 0,0 0 1 0 0,0 0 0 0 0,0 1 0 0 0,0-1 0 0 0,1 3 0 0 0,-1-2-13 0 0,0 0 0 0 0,-1 0 0 0 0,1 0 0 0 0,-1 0 0 0 0,0 0 0 0 0,1 0 0 0 0,-1 0 0 0 0,0 0 0 0 0,0 0 1 0 0,0 0-1 0 0,-1 0 0 0 0,1 0 0 0 0,0 0 0 0 0,-1 0 0 0 0,0 3 0 0 0,-3 3-24 0 0,1 0-1 0 0,-1 0 1 0 0,0-1-1 0 0,0 0 1 0 0,-1 1-1 0 0,0-1 1 0 0,0-1-1 0 0,-1 1 1 0 0,0-1-1 0 0,0 0 1 0 0,-14 10-1 0 0,0-2-68 0 0,-2 0-1 0 0,-40 20 1 0 0,20-16-549 0 0,-69 19 1 0 0,-4 1 38 0 0,109-35 583 0 0,4-2-48 0 0,4 0-47 0 0,-1 1 82 0 0,1-1 0 0 0,-1 1 1 0 0,1-1-1 0 0,-1 0 0 0 0,1 0 0 0 0,0 0 1 0 0,0 0-1 0 0,-1 0 0 0 0,3 0 1 0 0,-2 0-10 0 0,15 7-12 0 0,1-1 0 0 0,0 0 0 0 0,0-2 0 0 0,34 7 0 0 0,77 1 61 0 0,-10-1-34 0 0,-109-10-3 0 0,0 1 0 0 0,13 4 0 0 0,-7 0 58 0 0,-15-2-15 0 0,0-2-10 0 0,0-1-1 0 0,-1 0 1 0 0,1 1-1 0 0,0 0 1 0 0,-1-1-1 0 0,1 1 1 0 0,-1-1-1 0 0,0 1 1 0 0,1 0-1 0 0,-2-1 1 0 0,1 1-1 0 0,0 0 1 0 0,0-1-1 0 0,-1 1 1 0 0,-1 4-1 0 0,1-3 56 0 0,-1 0-1 0 0,0 1 0 0 0,0-1 1 0 0,-1 0-1 0 0,1 0 1 0 0,-1-1-1 0 0,-5 7 0 0 0,-4 1 99 0 0,0 0 0 0 0,0-1 0 0 0,-24 14 0 0 0,14-11-74 0 0,0 0 0 0 0,-1-2 0 0 0,0-1 0 0 0,-1-1 0 0 0,0-1 0 0 0,-1-1 0 0 0,0-1 0 0 0,-29 3 0 0 0,-5 2-291 0 0,-83 25 0 0 0,135-34-214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2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41 919 0 0,'0'0'15063'0'0,"2"-1"-14246"0"0,55-10 1128 0 0,25-4-882 0 0,-64 13-834 0 0,20-4 284 0 0,74 1 0 0 0,-101 5-514 0 0,0 1 1 0 0,0 0-1 0 0,0 1 1 0 0,0 0-1 0 0,0 0 0 0 0,-1 2 1 0 0,1-1-1 0 0,-1 1 1 0 0,0 1-1 0 0,0 0 1 0 0,14 9-1 0 0,-7 0 1 0 0,-17-13 0 0 0,1-1 0 0 0,-1 0 0 0 0,1 1 0 0 0,-1-1 0 0 0,0 0 0 0 0,1 1 0 0 0,-1-1 0 0 0,1 1 0 0 0,-1-1 0 0 0,0 1 0 0 0,1-1 0 0 0,-1 1 0 0 0,0-1 0 0 0,0 1 0 0 0,1-1 0 0 0,-1 1 0 0 0,0-1 0 0 0,0 1 0 0 0,0 0 0 0 0,0-1 0 0 0,0 1 0 0 0,0-1 0 0 0,0 1 0 0 0,0-1 0 0 0,0 1 0 0 0,0 0 0 0 0,0-1 0 0 0,0 1 0 0 0,0-1 0 0 0,0 1 0 0 0,0 0 0 0 0,0-1 0 0 0,-1 1 0 0 0,1-1 0 0 0,0 1 0 0 0,-1-1 0 0 0,1 1 0 0 0,0-1 0 0 0,-1 1 0 0 0,1-1 0 0 0,0 1 0 0 0,-1-1 0 0 0,1 0 0 0 0,-1 1 0 0 0,1-1 0 0 0,-1 0 0 0 0,0 1 0 0 0,0 0 0 0 0,-3 2-6 0 0,-1 1 1 0 0,0-1-1 0 0,0-1 0 0 0,0 1 0 0 0,-1-1 0 0 0,1 1 1 0 0,-1-1-1 0 0,-6 1 0 0 0,-5 3-90 0 0,-329 133-427 0 0,298-118 340 0 0,8-5-153 0 0,39-16 246 0 0,15 0-362 0 0,95-13 422 0 0,18 0 496 0 0,-120 13-423 0 0,96 2 660 0 0,-93-2-613 0 0,1 2 0 0 0,-1-1-1 0 0,0 2 1 0 0,0-1 0 0 0,0 1 0 0 0,0 1-1 0 0,15 7 1 0 0,-23-10-78 0 0,0 0 1 0 0,1 1-1 0 0,-1-1 0 0 0,0 1 0 0 0,0-1 0 0 0,-1 1 0 0 0,1 0 1 0 0,0-1-1 0 0,-1 1 0 0 0,1 0 0 0 0,-1 0 0 0 0,1 0 1 0 0,-1 0-1 0 0,0 0 0 0 0,0 1 0 0 0,0-1 0 0 0,0 0 0 0 0,1 3 1 0 0,-2-1-2 0 0,1 1 0 0 0,-1-1 0 0 0,0 0 0 0 0,0 0 0 0 0,-1 0 0 0 0,1 1 0 0 0,-1-1 0 0 0,0 0 0 0 0,-3 6 0 0 0,2-3-3 0 0,-1 0 1 0 0,0-1 0 0 0,-1 0-1 0 0,1 0 1 0 0,-1 0 0 0 0,-1 0 0 0 0,1 0-1 0 0,-1-1 1 0 0,0 0 0 0 0,0 0 0 0 0,0 0-1 0 0,-1-1 1 0 0,0 0 0 0 0,0 0 0 0 0,0 0-1 0 0,-12 5 1 0 0,-9 3-7 0 0,-1-2 0 0 0,-49 12 0 0 0,74-21-2 0 0,-90 21-2 0 0,-40 11 58 0 0,105-25-54 0 0,0-1 0 0 0,-1-1 0 0 0,1-2 0 0 0,-39 1 0 0 0,66-5-2 0 0,1 0 0 0 0,0 0 0 0 0,-1 1 0 0 0,1-1 0 0 0,0 0 0 0 0,-1 0 0 0 0,1 0 0 0 0,0 0 0 0 0,0 0 0 0 0,-1 0 0 0 0,1 0 0 0 0,0-1 0 0 0,-1 1 0 0 0,1 0 0 0 0,0 0 0 0 0,-1 0 0 0 0,1 0 0 0 0,0 0 0 0 0,0 0 0 0 0,-1 0 0 0 0,1-1 0 0 0,0 1 0 0 0,0 0 0 0 0,-1 0 0 0 0,1 0 0 0 0,0-1 0 0 0,0 1 0 0 0,-1 0 0 0 0,1 0 0 0 0,0-1 0 0 0,0 1 0 0 0,0 0 0 0 0,0-1 0 0 0,2-4 0 0 0,-2 5 0 0 0,3-6-41 0 0,-1 1 1 0 0,2 0-1 0 0,-1 1 0 0 0,0-1 0 0 0,1 0 0 0 0,0 1 0 0 0,0 0 1 0 0,1 0-1 0 0,-1 0 0 0 0,1 0 0 0 0,6-3 0 0 0,-1 1-291 0 0,0 0 0 0 0,1 1-1 0 0,-1 0 1 0 0,20-6-1 0 0,25 1-6141 0 0,-52 9 4340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2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4143 0 0,'0'0'16272'0'0,"0"2"-16189"0"0,-3 10 71 0 0,0-1 1 0 0,0 1-1 0 0,-1-1 1 0 0,0 0-1 0 0,-10 17 1 0 0,-35 53 374 0 0,44-74-500 0 0,-14 22 28 0 0,0-2 1 0 0,-2 0-1 0 0,-31 31 0 0 0,51-57 74 0 0,24 0-60 0 0,-14 0-34 0 0,0-1 0 0 0,0 0 0 0 0,0-1 0 0 0,11-2 0 0 0,85-24-77 0 0,16-3-63 0 0,-95 25 68 0 0,0 1 0 0 0,43 0 0 0 0,-65 4-228 0 0,-1 0 1 0 0,0 0-1 0 0,0 0 0 0 0,0 1 0 0 0,1-1 0 0 0,-1 1 0 0 0,0 0 1 0 0,4 2-1 0 0,0 7-4780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4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 17503 0 0,'0'0'399'0'0,"0"0"60"0"0,0 0 21 0 0,0 0-59 0 0,0 0-204 0 0,0 0 170 0 0,0 0 101 0 0,0 0 21 0 0,0 0-66 0 0,2 6-278 0 0,-2 2-165 0 0,-1 0 0 0 0,0 0 0 0 0,0 0 0 0 0,-1 0 0 0 0,0-1 0 0 0,-1 1 0 0 0,-4 9 0 0 0,2-2 0 0 0,-214 577 2048 0 0,198-539-2048 0 0,-112 329 0 0 0,120-333-659 0 0,-2 0 1 0 0,-41 87-1 0 0,43-116 1047 0 0,6-9-896 0 0,13-19-6416 0 0,3-5 680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2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43 4607 0 0,'-9'-43'15960'0'0,"9"46"-15746"0"0,-1 19-72 0 0,-1 0 1 0 0,-1 0 0 0 0,0 0 0 0 0,-2 0 0 0 0,-1-1 0 0 0,-1 0 0 0 0,0 0 0 0 0,-2 0-1 0 0,-13 22 1 0 0,-15 21 473 0 0,-65 83 0 0 0,45-67-543 0 0,50-70-75 0 0,-48 74 166 0 0,46-69-196 0 0,1 1 0 0 0,0 0 0 0 0,-8 28 0 0 0,15-41-411 0 0,0 0 0 0 0,0 1 0 0 0,1-1 0 0 0,0 0 0 0 0,-1 0 0 0 0,1 1 0 0 0,0-1 0 0 0,1 0 0 0 0,0 5 0 0 0,1 1-6628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2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140 115 2303 0 0,'0'0'428'0'0,"-3"-14"4635"0"0,-11-32-90 0 0,14 44-4561 0 0,-13-5 1879 0 0,3 7-1212 0 0,14 1 687 0 0,20-2-811 0 0,86-18-451 0 0,-66 10-408 0 0,0 1-1 0 0,1 3 0 0 0,48 0 0 0 0,-88 5-84 0 0,1 0 0 0 0,0 1 0 0 0,-1 0 0 0 0,1 0-1 0 0,0 0 1 0 0,-1 0 0 0 0,11 5 0 0 0,-6 1 32 0 0,-9-5-42 0 0,0 0 0 0 0,0-1 0 0 0,0 1 0 0 0,0 0 0 0 0,0 0 0 0 0,0 0 0 0 0,-1 0 0 0 0,1 0 0 0 0,0 0 0 0 0,-1 0 0 0 0,0 0 0 0 0,0 0 0 0 0,1 0 0 0 0,-1 0 0 0 0,-1 0 0 0 0,1 0 0 0 0,0 0 0 0 0,0 0 0 0 0,-1 0 1 0 0,1 0-1 0 0,-1 0 0 0 0,1 0 0 0 0,-1 0 0 0 0,0-1 0 0 0,0 1 0 0 0,0 0 0 0 0,0 0 0 0 0,-2 2 0 0 0,0 1 22 0 0,-1 1 0 0 0,-1 0 1 0 0,1-1-1 0 0,-1 0 0 0 0,0 0 0 0 0,0-1 0 0 0,-7 6 1 0 0,-14 5-54 0 0,-1-1 1 0 0,0-1 0 0 0,-53 17 0 0 0,69-26-50 0 0,-103 31-461 0 0,8-3 214 0 0,16 0 220 0 0,117-33 52 0 0,37-7 45 0 0,41-3-25 0 0,-87 10 30 0 0,0 2 0 0 0,-1 0 0 0 0,1 0-1 0 0,17 5 1 0 0,-23-4 72 0 0,0 1 0 0 0,-1 0-1 0 0,0 0 1 0 0,0 1 0 0 0,0 1-1 0 0,0 0 1 0 0,-1 0 0 0 0,12 8 0 0 0,-21-12-39 0 0,-1 0 0 0 0,1 0 1 0 0,0 0-1 0 0,-1 0 0 0 0,1 0 1 0 0,-1 0-1 0 0,1 0 0 0 0,-1 0 1 0 0,1 0-1 0 0,-1 0 0 0 0,0 0 1 0 0,1 0-1 0 0,-1 0 1 0 0,0 0-1 0 0,0 0 0 0 0,0 0 1 0 0,0 0-1 0 0,0 1 0 0 0,0 1 1 0 0,0-1 10 0 0,-1 1 1 0 0,1 0-1 0 0,-1 0 1 0 0,0 0-1 0 0,0 0 1 0 0,-1 3-1 0 0,-1-2 16 0 0,0 1-1 0 0,0-1 0 0 0,0 0 1 0 0,-1 0-1 0 0,1 0 0 0 0,-1 0 1 0 0,-5 4-1 0 0,-31 21 248 0 0,38-28-289 0 0,-146 84 288 0 0,101-60-300 0 0,39-21-1 0 0,-14 8 15 0 0,0 0 0 0 0,-1-2-1 0 0,-26 8 1 0 0,42-16-5 0 0,4-2 32 0 0,-3 0-21 0 0,5 0-16 0 0,0-1 1 0 0,1 0-1 0 0,-1 1 0 0 0,0-1 0 0 0,1 0 0 0 0,-1 0 1 0 0,1 1-1 0 0,-1-1 0 0 0,1 0 0 0 0,-1 0 0 0 0,1 0 1 0 0,0 0-1 0 0,-1 0 0 0 0,1 1 0 0 0,0-1 0 0 0,0 0 1 0 0,0 0-1 0 0,0 0 0 0 0,0-2 0 0 0,0 1-31 0 0,0-1 0 0 0,0 1 0 0 0,0-1 0 0 0,1 1 0 0 0,-1 0 0 0 0,1-1 0 0 0,-1 1 0 0 0,1 0 0 0 0,0-1 0 0 0,0 1 0 0 0,0 0-1 0 0,1 0 1 0 0,-1 0 0 0 0,3-4 0 0 0,1 0-548 0 0,1 0-1 0 0,-1 0 0 0 0,10-6 1 0 0,-1 1-757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24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82 3679 0 0,'1'-2'284'0'0,"6"-16"103"0"0,-5 11 2743 0 0,0 0 0 0 0,1 0-1 0 0,6-10 1 0 0,-8 15-2477 0 0,0 0 0 0 0,1 0 1 0 0,-1 0-1 0 0,1 1 0 0 0,-1-1 1 0 0,1 0-1 0 0,0 1 0 0 0,2-2 0 0 0,12-3-1093 0 0,-15 5 1126 0 0,2 2-500 0 0,-3-1-174 0 0,0 0 1 0 0,0 0-1 0 0,0 0 1 0 0,1 0-1 0 0,-1 0 0 0 0,0 0 1 0 0,0 0-1 0 0,0 0 1 0 0,1 0-1 0 0,-1 0 0 0 0,0 0 1 0 0,0 0-1 0 0,0 0 1 0 0,0 0-1 0 0,1 0 1 0 0,-1 0-1 0 0,0 0 0 0 0,0 0 1 0 0,0 0-1 0 0,0 1 1 0 0,1-1-1 0 0,-1 0 0 0 0,0 0 1 0 0,0 0-1 0 0,0 0 1 0 0,0 0-1 0 0,0 0 0 0 0,0 1 1 0 0,1-1-1 0 0,-1 0 1 0 0,0 0-1 0 0,0 0 0 0 0,0 0 1 0 0,0 0-1 0 0,0 1 1 0 0,0-1-1 0 0,-2 4 8 0 0,-1 0 0 0 0,0 0-1 0 0,0-1 1 0 0,0 1 0 0 0,0-1 0 0 0,-1 0 0 0 0,0 0-1 0 0,1 0 1 0 0,-1 0 0 0 0,-5 2 0 0 0,-46 23 213 0 0,43-22-220 0 0,-42 19-173 0 0,-1-3-1 0 0,-1-2 1 0 0,-1-2-1 0 0,-1-3 1 0 0,-63 8-1 0 0,105-21-101 0 0,-1-1 0 0 0,-20-1 0 0 0,32 0 166 0 0,0 0 0 0 0,0-1 0 0 0,0 0 0 0 0,-1 0 0 0 0,1 0 0 0 0,0-1 0 0 0,0 1 0 0 0,1-1 0 0 0,-1-1 0 0 0,-9-4 0 0 0,13 6-32 0 0,1 0-301 0 0,0 1 418 0 0,1-1 0 0 0,-1 1 1 0 0,0-1-1 0 0,0 1 1 0 0,0-1-1 0 0,1 1 0 0 0,-1-1 1 0 0,0 1-1 0 0,1-1 1 0 0,-1 1-1 0 0,0-1 0 0 0,1 1 1 0 0,-1 0-1 0 0,1-1 1 0 0,-1 1-1 0 0,0 0 0 0 0,1-1 1 0 0,-1 1-1 0 0,1 0 0 0 0,0-1 1 0 0,16-6-104 0 0,-7 2-103 0 0,-11 8 220 0 0,1 0-1 0 0,-1-1 0 0 0,-1 1 1 0 0,1-1-1 0 0,0 1 0 0 0,-1-1 1 0 0,1 1-1 0 0,-1-1 0 0 0,1 0 1 0 0,-1 0-1 0 0,-3 3 0 0 0,-29 22 169 0 0,11-9-134 0 0,-19 15 26 0 0,30-24-51 0 0,1 0 0 0 0,0 0 0 0 0,0 1 0 0 0,1 0 0 0 0,0 1 0 0 0,-10 13 0 0 0,20-23-7 0 0,-1-1 1 0 0,1 1-1 0 0,0-1 1 0 0,-1 1-1 0 0,1 0 1 0 0,0-1 0 0 0,0 1-1 0 0,0 0 1 0 0,-1-1-1 0 0,1 1 1 0 0,0 0-1 0 0,0-1 1 0 0,0 1-1 0 0,0 0 1 0 0,0 0-1 0 0,0-1 1 0 0,0 1-1 0 0,0 0 1 0 0,1-1-1 0 0,-1 1 1 0 0,0 0-1 0 0,0-1 1 0 0,0 1-1 0 0,1 0 1 0 0,-1-1-1 0 0,0 1 1 0 0,1-1-1 0 0,-1 1 1 0 0,1-1-1 0 0,-1 1 1 0 0,1 0 0 0 0,-1-1-1 0 0,1 0 1 0 0,-1 1-1 0 0,1-1 1 0 0,0 1-1 0 0,0 0 12 0 0,-1-1-8 0 0,1 1-1 0 0,0-1 1 0 0,-1 0 0 0 0,1 1-1 0 0,0-1 1 0 0,-1 1-1 0 0,1-1 1 0 0,0 0 0 0 0,0 0-1 0 0,-1 1 1 0 0,1-1 0 0 0,0 0-1 0 0,0 0 1 0 0,0 0-1 0 0,-1 0 1 0 0,2 0 0 0 0,2 0 16 0 0,5 1 2 0 0,0 0 0 0 0,0-1-1 0 0,0 0 1 0 0,0 0 0 0 0,0-1-1 0 0,14-3 1 0 0,10-1 14 0 0,359-16-189 0 0,-380 21 219 0 0,0 1 0 0 0,0 1-1 0 0,0 0 1 0 0,0 0 0 0 0,0 1-1 0 0,-1 1 1 0 0,0 0 0 0 0,18 9-1 0 0,-25-11-26 0 0,0 0 0 0 0,-1 1 0 0 0,1-1 0 0 0,-1 1-1 0 0,0 0 1 0 0,0 0 0 0 0,0 0 0 0 0,0 0 0 0 0,-1 0-1 0 0,1 1 1 0 0,3 7 0 0 0,-4-8-30 0 0,-1 0 0 0 0,0 1 0 0 0,0-1 0 0 0,-1 0 0 0 0,1 1 1 0 0,-1-1-1 0 0,1 1 0 0 0,-1-1 0 0 0,0 1 0 0 0,-1-1 0 0 0,1 0 0 0 0,0 1 0 0 0,-1-1 0 0 0,0 1 0 0 0,0-1 0 0 0,-2 6 1 0 0,0-3 37 0 0,0 0 0 0 0,0 0 1 0 0,-1 0-1 0 0,0 0 1 0 0,0 0-1 0 0,0-1 1 0 0,-1 0-1 0 0,0 0 1 0 0,0 0-1 0 0,0-1 0 0 0,0 1 1 0 0,-1-1-1 0 0,0 0 1 0 0,-9 4-1 0 0,-9 4 70 0 0,-1-2-1 0 0,-38 12 0 0 0,28-11-173 0 0,-200 62-80 0 0,214-67-159 0 0,-2 0-726 0 0,7-2-4876 0 0,7-3-1086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25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61 3223 0 0,'-2'0'240'0'0,"-25"5"13448"0"0,29-4-13192 0 0,1 0-389 0 0,0 1 0 0 0,1-1 0 0 0,-1 0-1 0 0,1 0 1 0 0,-1 0 0 0 0,0 0 0 0 0,1-1-1 0 0,-1 0 1 0 0,1 0 0 0 0,4 0 0 0 0,39-4 302 0 0,-32 2-231 0 0,149-26 891 0 0,-26 3-601 0 0,-109 21-370 0 0,1-1 80 0 0,0 1 0 0 0,0 2 0 0 0,48 2 1 0 0,-73 0-170 0 0,0 1 0 0 0,0 0 0 0 0,-1 0 0 0 0,1 0 0 0 0,0 1 0 0 0,-1 0 0 0 0,0 0 0 0 0,1 0 0 0 0,-1 0 0 0 0,6 5 0 0 0,-8-6-8 0 0,-1 0 1 0 0,0 0 0 0 0,0 0-1 0 0,0 0 1 0 0,0 0 0 0 0,0 0-1 0 0,-1 1 1 0 0,1-1-1 0 0,0 0 1 0 0,0 0 0 0 0,-1 1-1 0 0,1-1 1 0 0,-1 0 0 0 0,1 1-1 0 0,-1-1 1 0 0,0 1-1 0 0,1-1 1 0 0,-1 1 0 0 0,0-1-1 0 0,0 0 1 0 0,0 1 0 0 0,0-1-1 0 0,0 1 1 0 0,0-1-1 0 0,-1 1 1 0 0,1-1 0 0 0,0 1-1 0 0,-1-1 1 0 0,1 0 0 0 0,-1 1-1 0 0,0-1 1 0 0,1 0-1 0 0,-1 1 1 0 0,0-1 0 0 0,0 0-1 0 0,0 0 1 0 0,0 0 0 0 0,-1 1-1 0 0,-6 8-10 0 0,0-1 1 0 0,-1 0-1 0 0,0-1 0 0 0,-1 0 0 0 0,0-1 0 0 0,0 0 1 0 0,-1-1-1 0 0,-15 8 0 0 0,-14 4-38 0 0,-42 12-1 0 0,65-24 46 0 0,-32 11-431 0 0,-1-2-1 0 0,-1-2 0 0 0,-82 10 1 0 0,133-23 427 0 0,0 0 0 0 0,0 0 0 0 0,0 0 0 0 0,-1 1 0 0 0,1-1 0 0 0,0 0 0 0 0,0 0 0 0 0,0 0 0 0 0,0 0 1 0 0,0 0-1 0 0,-1 0 0 0 0,1 0 0 0 0,0 0 0 0 0,0 0 0 0 0,0 0 0 0 0,0 0 0 0 0,0 0 0 0 0,-1 0 0 0 0,1 0 1 0 0,0 0-1 0 0,0 0 0 0 0,0 0 0 0 0,0 0 0 0 0,-1 0 0 0 0,1 0 0 0 0,0 0 0 0 0,0 0 0 0 0,0 0 1 0 0,0 0-1 0 0,0 0 0 0 0,-1 0 0 0 0,1-1 0 0 0,0 1 0 0 0,0 0 0 0 0,0 0 0 0 0,0 0 0 0 0,0 0 0 0 0,0 0 1 0 0,0 0-1 0 0,-1 0 0 0 0,1-1 0 0 0,0 1 0 0 0,0 0 0 0 0,0 0 0 0 0,0 0 0 0 0,0 0 0 0 0,8-6-486 0 0,16-3-188 0 0,-15 8 774 0 0,-1 1 0 0 0,1 0 0 0 0,0 0 1 0 0,0 0-1 0 0,-1 1 0 0 0,13 3 0 0 0,52 17 857 0 0,-49-14-833 0 0,11 3-73 0 0,65 8-1 0 0,37-5-45 0 0,-136-13 1 0 0,9 2 0 0 0,-1 3 12 0 0,-9-4-4 0 0,1 0 1 0 0,0 1-1 0 0,-1-1 0 0 0,1 0 0 0 0,-1 1 0 0 0,0-1 0 0 0,1 1 0 0 0,-1-1 1 0 0,0 1-1 0 0,0-1 0 0 0,0 1 0 0 0,0 0 0 0 0,0-1 0 0 0,0 1 1 0 0,0-1-1 0 0,0 1 0 0 0,-1-1 0 0 0,1 1 0 0 0,-1-1 0 0 0,1 0 0 0 0,-1 1 1 0 0,1-1-1 0 0,-2 2 0 0 0,-1 4 68 0 0,-1-1 0 0 0,0 0 0 0 0,-7 10 0 0 0,-4 1 10 0 0,0-1 0 0 0,-1 0 0 0 0,-1-1 0 0 0,-1-1 0 0 0,0-1 0 0 0,0-1 0 0 0,-2 0 0 0 0,1-1 0 0 0,-37 14 0 0 0,30-15-91 0 0,-1-2 0 0 0,0-1 0 0 0,0-1 0 0 0,-1-1 0 0 0,1-1 0 0 0,-1-1 0 0 0,-40-2 0 0 0,61-2-19 0 0,0 1 1 0 0,1-1-1 0 0,-1-1 0 0 0,-11-2 1 0 0,17 3-13 0 0,0 1-1 0 0,-1 0 1 0 0,1-1 0 0 0,0 1 0 0 0,0 0 0 0 0,0-1 0 0 0,0 1 0 0 0,0-1 0 0 0,0 0 0 0 0,0 1 0 0 0,0-1 0 0 0,0 0 0 0 0,0 0 0 0 0,0 1-1 0 0,1-1 1 0 0,-1 0 0 0 0,0 0 0 0 0,0 0 0 0 0,1 0 0 0 0,-1 0 0 0 0,1 0 0 0 0,-1 0 0 0 0,1 0 0 0 0,-1 0 0 0 0,1-1 0 0 0,0 1 0 0 0,-1 0-1 0 0,1 0 1 0 0,0 0 0 0 0,0 0 0 0 0,0-1 0 0 0,0 1 0 0 0,0 0 0 0 0,0-2 0 0 0,1 0-180 0 0,0 0 0 0 0,0 0 0 0 0,1-1-1 0 0,-1 1 1 0 0,1 0 0 0 0,0 0 0 0 0,-1 1 0 0 0,1-1 0 0 0,1 0 0 0 0,3-3 0 0 0,7-7-1238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2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16 8287 0 0,'0'0'382'0'0,"0"-1"-8"0"0,10-14 9761 0 0,-13 15-10045 0 0,0 0 1 0 0,-1 0-1 0 0,1 1 1 0 0,0-1-1 0 0,0 1 1 0 0,-1 0-1 0 0,1-1 0 0 0,0 1 1 0 0,0 1-1 0 0,0-1 1 0 0,-5 3-1 0 0,-16 11-61 0 0,0 2 0 0 0,-43 38 0 0 0,10-7-276 0 0,21-21-118 0 0,-1-2 0 0 0,-66 34-1 0 0,71-41 344 0 0,1 0-1 0 0,1 2 0 0 0,-29 25 1 0 0,48-36 13 0 0,2 0 0 0 0,-1 0 0 0 0,1 1 0 0 0,1 0 0 0 0,-9 12 0 0 0,13-13 9 0 0,4-7 10 0 0,-1-1 0 0 0,1 0 0 0 0,-1 1-1 0 0,1-1 1 0 0,0 0 0 0 0,0 1 0 0 0,-1-1-1 0 0,1 1 1 0 0,0-1 0 0 0,0 1 0 0 0,0-1 0 0 0,1 0-1 0 0,-1 1 1 0 0,0-1 0 0 0,1 1 0 0 0,-1-1-1 0 0,1 3 1 0 0,1 0 46 0 0,-1-1 26 0 0,1 0 0 0 0,-1 0-1 0 0,1-1 1 0 0,-1 1-1 0 0,1 0 1 0 0,0 0 0 0 0,0-1-1 0 0,0 0 1 0 0,1 1 0 0 0,-1-1-1 0 0,1 0 1 0 0,3 3 0 0 0,3 1 65 0 0,0 0 1 0 0,15 6-1 0 0,9 1 87 0 0,0-1 0 0 0,1-1 0 0 0,54 8 0 0 0,-40-12-100 0 0,0-2-1 0 0,1-2 0 0 0,0-2 0 0 0,56-6 1 0 0,-46-3 214 0 0,101-27 1 0 0,-116 24-118 0 0,85-25 63 0 0,-107 29-287 0 0,0-2 1 0 0,-1 0 0 0 0,33-20 0 0 0,-52 28-15 0 0,0-1 1 0 0,0 1-1 0 0,0 0 1 0 0,0-1-1 0 0,0 0 0 0 0,-1 1 1 0 0,1-1-1 0 0,-1 0 0 0 0,1 0 1 0 0,-1 0-1 0 0,0 0 0 0 0,0 0 1 0 0,0 0-1 0 0,0 0 0 0 0,0-1 1 0 0,0 1-1 0 0,0 0 0 0 0,-1 0 1 0 0,1-4-1 0 0,-1 2-19 0 0,0 1-1 0 0,0-1 1 0 0,0 0 0 0 0,-1 1 0 0 0,1-1-1 0 0,-1 0 1 0 0,0 1 0 0 0,0-1-1 0 0,0 1 1 0 0,-1-1 0 0 0,-2-4 0 0 0,1 3-13 0 0,1 1 1 0 0,-1 0 0 0 0,0 0-1 0 0,0 0 1 0 0,0 0 0 0 0,0 0 0 0 0,-1 1-1 0 0,1-1 1 0 0,-1 1 0 0 0,0 0-1 0 0,0 0 1 0 0,0 1 0 0 0,0-1 0 0 0,-1 1-1 0 0,1 0 1 0 0,-1 0 0 0 0,0 0-1 0 0,-8-2 1 0 0,4 4 29 0 0,1 1 1 0 0,-1-1-1 0 0,1 1 0 0 0,-1 0 1 0 0,1 1-1 0 0,0 0 0 0 0,-1 1 1 0 0,1-1-1 0 0,0 1 0 0 0,-10 6 0 0 0,9-4 10 0 0,0 0 0 0 0,0 1 0 0 0,1 0 0 0 0,-1 0 0 0 0,2 1 0 0 0,-1 0-1 0 0,1 0 1 0 0,-9 11 0 0 0,13-14-7 0 0,1 1-1 0 0,-1-1 1 0 0,1 0-1 0 0,0 1 1 0 0,0-1-1 0 0,1 1 1 0 0,-1 0-1 0 0,1-1 0 0 0,0 1 1 0 0,0 0-1 0 0,1 0 1 0 0,-1 0-1 0 0,1-1 1 0 0,0 1-1 0 0,0 0 1 0 0,1 0-1 0 0,1 8 1 0 0,-1-9 12 0 0,0 0 0 0 0,0 0 0 0 0,1 0-1 0 0,-1-1 1 0 0,4 8 0 0 0,9 2-2137 0 0,-7-8-2540 0 0,2 2-1917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2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76 3223 0 0,'-11'-16'3503'0'0,"11"-34"3998"0"0,0 49-6273 0 0,2-7 1883 0 0,-6 10-3108 0 0,0 0-1 0 0,1 0 1 0 0,-1 1 0 0 0,1 0-1 0 0,0 0 1 0 0,0 0 0 0 0,0 0 0 0 0,0 0-1 0 0,0 1 1 0 0,1-1 0 0 0,-1 1-1 0 0,1 0 1 0 0,-2 3 0 0 0,-3 9-3 0 0,1 0 1 0 0,-4 19 0 0 0,5-20-3 0 0,1-1-1 0 0,-12 25 1 0 0,3-17-32 0 0,-1-2-1 0 0,0 0 0 0 0,-1 0 1 0 0,-1-1-1 0 0,-1-1 0 0 0,-34 28 1 0 0,42-38-39 0 0,4-3-20 0 0,8-11 61 0 0,6-6 22 0 0,1 1-1 0 0,0 0 0 0 0,0 0 1 0 0,1 1-1 0 0,1 0 0 0 0,-1 1 1 0 0,1 1-1 0 0,1 0 0 0 0,0 1 1 0 0,0 0-1 0 0,24-9 0 0 0,-28 13 47 0 0,0 0 0 0 0,0 1 0 0 0,0 1 0 0 0,0-1 0 0 0,0 1 0 0 0,11 1 0 0 0,-2 1 78 0 0,-1 0-1 0 0,23 7 0 0 0,-28-5-58 0 0,0-1 0 0 0,0 0 0 0 0,0-1-1 0 0,0 0 1 0 0,0-1 0 0 0,0 0 0 0 0,0-1-1 0 0,1 0 1 0 0,-1-1 0 0 0,-1 0 0 0 0,20-7 0 0 0,24-15 296 0 0,-49 22-344 0 0,0-2 1 0 0,-1 1 0 0 0,0 0 0 0 0,0-1-1 0 0,0 0 1 0 0,0 0 0 0 0,5-6 0 0 0,-9 8-152 0 0,-4-3-1301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2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18 7831 0 0,'8'-5'209'0'0,"16"-8"3800"0"0,-24 13-3854 0 0,0 1 0 0 0,1-1 0 0 0,-1 0 0 0 0,1 0 1 0 0,-1 1-1 0 0,0-1 0 0 0,1 0 0 0 0,-1 1 0 0 0,0-1 1 0 0,1 0-1 0 0,-1 1 0 0 0,0-1 0 0 0,0 1 0 0 0,1-1 1 0 0,-1 0-1 0 0,0 1 0 0 0,0-1 0 0 0,0 1 0 0 0,1-1 1 0 0,-1 1-1 0 0,0-1 0 0 0,0 1 0 0 0,0 0 1 0 0,2 10 360 0 0,-3-6-427 0 0,1 0 0 0 0,-1 0 0 0 0,0 0 0 0 0,0 0 0 0 0,0-1 0 0 0,-1 1 0 0 0,0 0 1 0 0,-3 6-1 0 0,-25 38 385 0 0,11-20-202 0 0,-1 8 89 0 0,1 2 0 0 0,-21 65 0 0 0,-15 86 310 0 0,50-174-658 0 0,-2 15 10 0 0,1-1 0 0 0,1 1 0 0 0,1 0 0 0 0,2 0 0 0 0,2 45 0 0 0,0-74-377 0 0,1 3 885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29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57 11975 0 0,'3'-24'1058'0'0,"1"-4"4807"0"0,-4 29-5830 0 0,0-1 0 0 0,0 0 0 0 0,0 0 0 0 0,0 0 0 0 0,0 0 0 0 0,1 0 0 0 0,-1 0-1 0 0,0 0 1 0 0,0 1 0 0 0,0-1 0 0 0,0 0 0 0 0,1 0 0 0 0,-1 0 0 0 0,0 0 0 0 0,0 0 0 0 0,0 0 0 0 0,0 0 0 0 0,1 0 0 0 0,-1 0 0 0 0,0 0 0 0 0,0 0 0 0 0,0 0 0 0 0,0 0 0 0 0,1 0 0 0 0,-1 0 0 0 0,0 0 0 0 0,0 0-1 0 0,0 0 1 0 0,1 0 0 0 0,-1 0 0 0 0,0 0 0 0 0,0 0 0 0 0,0-1 0 0 0,0 1 0 0 0,0 0 0 0 0,1 0 0 0 0,-1 0 0 0 0,0 0 0 0 0,0 0 0 0 0,0 0 0 0 0,0-1 0 0 0,0 1 0 0 0,0 0 0 0 0,1 0 0 0 0,-1 0 0 0 0,0 0 0 0 0,0 0-1 0 0,0-1 1 0 0,0 1 0 0 0,0 0 0 0 0,0 0 0 0 0,0 0 0 0 0,0 0 0 0 0,0-1 0 0 0,0 1 0 0 0,0 0 0 0 0,0 0 0 0 0,0 0 0 0 0,0-1 0 0 0,0 1 0 0 0,0 0 0 0 0,0 0 0 0 0,0 0 0 0 0,0 0 0 0 0,0-1 0 0 0,0 1 0 0 0,0 0 0 0 0,10 12 1329 0 0,-9-8-1364 0 0,0 1 0 0 0,0-1 0 0 0,0 1 0 0 0,-1 0 0 0 0,0-1 0 0 0,0 1 0 0 0,0 9 0 0 0,-9 32 0 0 0,9-44 0 0 0,-14 61 44 0 0,-22 110 160 0 0,11 2-167 0 0,13-89-819 0 0,11-76-342 0 0,-1 0-4136 0 0,0-1-1523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3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7 12351 0 0,'0'0'2060'0'0,"0"-1"-1948"0"0,0 1-1 0 0,0 0 0 0 0,0-1 1 0 0,0 1-1 0 0,0 0 0 0 0,0 0 1 0 0,-1-1-1 0 0,1 1 0 0 0,0 0 1 0 0,0 0-1 0 0,0-1 0 0 0,0 1 1 0 0,0 0-1 0 0,-1 0 0 0 0,1-1 1 0 0,0 1-1 0 0,0 0 0 0 0,0 0 1 0 0,-1 0-1 0 0,1 0 0 0 0,0-1 1 0 0,0 1-1 0 0,0 0 0 0 0,-1 0 1 0 0,1 0-1 0 0,0 0 0 0 0,-1 0 1 0 0,-2 4-77 0 0,-1 0 1 0 0,1 0 0 0 0,0 0 0 0 0,0 1-1 0 0,1-1 1 0 0,-1 1 0 0 0,1 0-1 0 0,-3 8 1 0 0,-9 46 473 0 0,11-42-279 0 0,-9 29 0 0 0,0-19-185 0 0,-1 0 0 0 0,-1-2-1 0 0,-1 0 1 0 0,-1 0 0 0 0,-20 23-1 0 0,33-45-46 0 0,-2 3-16 0 0,0 0 1 0 0,-1 0-1 0 0,0 0 0 0 0,0 0 1 0 0,-8 5-1 0 0,13-10 84 0 0,2-3-38 0 0,1 0 0 0 0,0 0 0 0 0,0 0 0 0 0,1 0 0 0 0,-1 1 0 0 0,0-1 0 0 0,0 1 1 0 0,5-3-1 0 0,0 0 41 0 0,-1 1-24 0 0,0-1-4 0 0,0 0-1 0 0,0 0 0 0 0,1 1 1 0 0,0 0-1 0 0,-1 0 0 0 0,1 1 1 0 0,7-2-1 0 0,34-10 104 0 0,-41 14-182 0 0,1-1-1 0 0,-1 1 0 0 0,0 0 1 0 0,1 1-1 0 0,-1 0 1 0 0,12 3-1 0 0,0-1 61 0 0,-5-1-141 0 0,-8 0-71 0 0,-1-1-1 0 0,1-1 1 0 0,-1 1-1 0 0,1-1 1 0 0,0 1 0 0 0,-1-1-1 0 0,1-1 1 0 0,-1 1-1 0 0,1-1 1 0 0,-1 0-1 0 0,1-1 1 0 0,9-3 0 0 0,-3 0-4040 0 0,0 0-1290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3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5983 0 0,'0'0'10214'0'0,"0"1"-9756"0"0,-1 11-90 0 0,0-1-1 0 0,0 0 0 0 0,-1 0 1 0 0,-7 20-1 0 0,-20 46 114 0 0,13-38-305 0 0,-34 74 201 0 0,28-67 208 0 0,-23 71-1 0 0,28-58-72 0 0,3 1 0 0 0,-13 113 0 0 0,27-164-647 0 0,0-7-562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4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19351 0 0,'0'0'886'0'0,"0"0"-21"0"0,3-1-480 0 0,121-1 1568 0 0,-44 2-1874 0 0,-76 0-79 0 0,644-28 2048 0 0,17-61-2032 0 0,-663 88-151 0 0,68-11-1399 0 0,-35 10-718 0 0,-3 5-4093 0 0,-30-2-293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31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37 240 9671 0 0,'0'0'7584'0'0,"0"0"-7486"0"0,0 0 0 0 0,-1 0 0 0 0,1 0 0 0 0,0 0 0 0 0,-1-1 0 0 0,1 1 0 0 0,0 0 0 0 0,-1 0 0 0 0,1 0 0 0 0,0 0 0 0 0,-1-1 0 0 0,1 1 0 0 0,0 0 0 0 0,0 0 0 0 0,-1-1 0 0 0,1 1 0 0 0,0 0 0 0 0,0 0 0 0 0,-1-1 0 0 0,1 1 0 0 0,0 0 0 0 0,0-1 0 0 0,0 1 0 0 0,1-6 14 0 0,1 0 0 0 0,0 1 0 0 0,0-1 0 0 0,1 1 1 0 0,-1 0-1 0 0,1-1 0 0 0,0 1 0 0 0,1 1 0 0 0,-1-1 0 0 0,6-5 0 0 0,0 0 12 0 0,1 0 0 0 0,1 0-1 0 0,13-9 1 0 0,22-10 508 0 0,0 1-1 0 0,55-22 1 0 0,-60 35 289 0 0,-40 15-646 0 0,0 0-267 0 0,0 1 0 0 0,0 0 0 0 0,0 0 0 0 0,0-1-1 0 0,0 1 1 0 0,0 0 0 0 0,-1 0 0 0 0,1 0 0 0 0,0 0 0 0 0,-1 0 0 0 0,1 0 0 0 0,0 0 0 0 0,-1 0 0 0 0,1 0 0 0 0,-1 0 0 0 0,0 0 0 0 0,1 1 0 0 0,-1-1-1 0 0,0 0 1 0 0,0 0 0 0 0,0 0 0 0 0,0 0 0 0 0,0 0 0 0 0,0 1 0 0 0,0 1 0 0 0,-1 3 1 0 0,0-1 0 0 0,0 1 0 0 0,-4 9 0 0 0,-1 1-5 0 0,-1 0-1 0 0,-1 0 0 0 0,-16 23 1 0 0,-35 41-22 0 0,50-68 10 0 0,-100 113-730 0 0,61-69 253 0 0,24-27 147 0 0,-32 44-1 0 0,48-56 297 0 0,7-16 100 0 0,1 0-32 0 0,0-1-1 0 0,0 1 0 0 0,1-1 0 0 0,-1 1 0 0 0,0 0 0 0 0,0-1 0 0 0,1 1 0 0 0,-1-1 0 0 0,0 1 1 0 0,0-1-1 0 0,1 1 0 0 0,-1-1 0 0 0,1 1 0 0 0,-1-1 0 0 0,0 0 0 0 0,1 1 0 0 0,0 0 0 0 0,9 0 66 0 0,0 1-1 0 0,0-2 0 0 0,1 1 0 0 0,-1-1 0 0 0,17-3 0 0 0,13 1-8 0 0,-2 2 137 0 0,0 2-1 0 0,0 2 1 0 0,-1 1 0 0 0,0 2-1 0 0,49 15 1 0 0,-80-20-446 0 0,0 0 0 0 0,0-1 0 0 0,0 0 0 0 0,0 0 0 0 0,0-1 1 0 0,0 1-1 0 0,0-1 0 0 0,0-1 0 0 0,8 0 0 0 0,2-2-968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3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64 1839 0 0,'0'0'3818'0'0,"5"-7"87"0"0,17-13-735 0 0,-18 16-2468 0 0,0 1 0 0 0,0-1 0 0 0,-1 0 1 0 0,1 0-1 0 0,-1 0 0 0 0,6-10 1574 0 0,-10 15-2213 0 0,-1 0 0 0 0,1-1 0 0 0,-1 1 0 0 0,1 0 0 0 0,-1 0 0 0 0,1 0 0 0 0,0 0 0 0 0,-1 0 0 0 0,1 0 1 0 0,-2 2-1 0 0,1 0 37 0 0,-31 28 76 0 0,1 2 0 0 0,2 2 0 0 0,-50 74 0 0 0,76-103-167 0 0,0 0 0 0 0,1 1 1 0 0,0-1-1 0 0,0 1 0 0 0,0 0 0 0 0,-2 9 0 0 0,5-8-19 0 0,0-7-44 0 0,18 7-306 0 0,-18-7 341 0 0,1-1-1 0 0,0 1 1 0 0,0-1-1 0 0,0 0 1 0 0,0 0-1 0 0,-1 0 1 0 0,1 1-1 0 0,0-1 1 0 0,0 0-1 0 0,0 0 1 0 0,0 0 0 0 0,0 0-1 0 0,-1 0 1 0 0,1-1-1 0 0,1 1 1 0 0,10 0-376 0 0,19 15 197 0 0,-26-12 217 0 0,0-1-1 0 0,0 0 1 0 0,1 0-1 0 0,-1-1 0 0 0,1 1 1 0 0,-1-1-1 0 0,1 0 1 0 0,0-1-1 0 0,-1 1 1 0 0,1-1-1 0 0,0 0 1 0 0,9-2-1 0 0,9-2 154 0 0,40-11 0 0 0,-36 7-132 0 0,-13 4-45 0 0,-5 1-16 0 0,-1 1 0 0 0,0-1 0 0 0,1 2-1 0 0,0 0 1 0 0,-1 0 0 0 0,1 0 0 0 0,18 2 0 0 0,-26 0-98 0 0,0 0-53 0 0,0 0 105 0 0,13 11-434 0 0,-9-5 384 0 0,-4-5-102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32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43 12151 0 0,'0'0'1098'0'0,"1"0"-905"0"0,25-23 1129 0 0,-7 5 1333 0 0,-18 17-1809 0 0,-1 14-680 0 0,-2 1-86 0 0,-1 0 0 0 0,0 0-1 0 0,-1-1 1 0 0,0 1 0 0 0,-10 18 0 0 0,-9 30 441 0 0,8-12-154 0 0,-2-1-1 0 0,-28 53 1 0 0,-60 86 5 0 0,72-138-372 0 0,17-28 0 0 0,2 0 0 0 0,0 1 0 0 0,-15 37 0 0 0,28-56-11 0 0,0 0 0 0 0,0 1 0 0 0,0-1 0 0 0,1 0-1 0 0,0 1 1 0 0,-1-1 0 0 0,2 6 0 0 0,-1 2-62 0 0,11-9-14 0 0,-7-3-26 0 0,-1 0 0 0 0,1 0-1 0 0,-1 0 1 0 0,0-1 0 0 0,1 1 0 0 0,-1-1 0 0 0,1 0 0 0 0,-1 0 0 0 0,0 0 0 0 0,0 0-1 0 0,5-2 1 0 0,30-21-1118 0 0,-37 23 1220 0 0,30-22-892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3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29 7367 0 0,'0'0'12776'0'0,"2"0"-12538"0"0,43-7 554 0 0,95-10 225 0 0,-125 15-927 0 0,-6 1-26 0 0,0 0 1 0 0,0 1-1 0 0,0-1 1 0 0,0 2-1 0 0,0-1 1 0 0,0 1-1 0 0,0 1 1 0 0,12 3-1 0 0,-20-5-63 0 0,0 0-1 0 0,0 0 1 0 0,0 1-1 0 0,-1-1 1 0 0,1 1-1 0 0,0-1 1 0 0,0 1-1 0 0,0-1 1 0 0,0 1-1 0 0,-1-1 1 0 0,1 1-1 0 0,0 0 1 0 0,-1-1-1 0 0,1 1 1 0 0,0 0-1 0 0,-1 0 1 0 0,1-1-1 0 0,-1 1 1 0 0,1 0-1 0 0,-1 0 1 0 0,0 0-1 0 0,1 0 1 0 0,-1 0-1 0 0,0 0 1 0 0,0 0-1 0 0,1-1 1 0 0,-1 1-1 0 0,0 0 1 0 0,0 0-1 0 0,0 0 1 0 0,0 0-1 0 0,0 0 1 0 0,0 0-1 0 0,0 0 1 0 0,-1 0-1 0 0,1 0 1 0 0,0 0-1 0 0,-1 0 1 0 0,1 0-1 0 0,0 0 1 0 0,-1-1-1 0 0,1 1 1 0 0,-1 0-1 0 0,1 0 1 0 0,-1 0-1 0 0,0 0 1 0 0,-3 4-2 0 0,0 0 0 0 0,0 0 0 0 0,0-1 1 0 0,-1 0-1 0 0,-8 7 0 0 0,-26 15-206 0 0,-65 31-1 0 0,9-6-89 0 0,-117 68-495 0 0,211-119 712 0 0,22-5-322 0 0,-5 1 383 0 0,0 0 0 0 0,1 1 1 0 0,-1 0-1 0 0,23 0 1 0 0,-30 3 19 0 0,1 1-1 0 0,-1 0 1 0 0,0 0 0 0 0,0 1 0 0 0,0 0-1 0 0,0 0 1 0 0,0 1 0 0 0,-1 0-1 0 0,12 6 1 0 0,29 19-6 0 0,19 10 120 0 0,-16-5 287 0 0,-50-33-338 0 0,7 9 96 0 0,-8-7-144 0 0,0-1-1 0 0,0 1 1 0 0,-1 0-1 0 0,1 0 0 0 0,-1-1 1 0 0,1 1-1 0 0,-1 0 1 0 0,0 0-1 0 0,1 0 1 0 0,-1 0-1 0 0,0 0 1 0 0,0-1-1 0 0,0 1 1 0 0,-1 0-1 0 0,1 0 0 0 0,0 0 1 0 0,-1 0-1 0 0,1-1 1 0 0,-1 1-1 0 0,0 0 1 0 0,0 0-1 0 0,1-1 1 0 0,-1 1-1 0 0,0 0 1 0 0,0-1-1 0 0,-1 1 0 0 0,1-1 1 0 0,0 0-1 0 0,-2 3 1 0 0,-6 4 74 0 0,1-1-1 0 0,-1 1 1 0 0,-17 10 0 0 0,13-10-2 0 0,-8 8 45 0 0,-2-2 0 0 0,0 0 0 0 0,0-2 0 0 0,-35 14 0 0 0,38-19-12 0 0,2-1-30 0 0,0 0 0 0 0,0 0-1 0 0,-25 2 1 0 0,32-6-42 0 0,5-1-599 0 0,0 0-1 0 0,0-1 1 0 0,0 1 0 0 0,-11-2 0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34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23 5527 0 0,'0'0'423'0'0,"-1"-22"10637"0"0,2 22-10860 0 0,6 6 1760 0 0,-5-5-1954 0 0,-1 1 1 0 0,0-1-1 0 0,0 1 1 0 0,0 0-1 0 0,0-1 1 0 0,0 1-1 0 0,0 0 0 0 0,-1 0 1 0 0,1 0-1 0 0,-1-1 1 0 0,1 4-1 0 0,-1 2 96 0 0,-1 0-1 0 0,0 0 0 0 0,0 0 1 0 0,0 0-1 0 0,-1 0 0 0 0,0 0 1 0 0,-4 6-1 0 0,-24 47 83 0 0,8-19-99 0 0,-49 95-14 0 0,45-88-78 0 0,23-39 7 0 0,5-7 0 0 0,4-3 0 0 0,8-2 0 0 0,0-1 0 0 0,0 0 0 0 0,-1-1 0 0 0,19-9 0 0 0,-19 7 0 0 0,1 1 0 0 0,0 1 0 0 0,1 0 0 0 0,15-3 0 0 0,-22 7 0 0 0,-1-1 0 0 0,1 2 0 0 0,0-1 0 0 0,-1 1 0 0 0,1 0 0 0 0,-1 0 0 0 0,1 1 0 0 0,9 2 0 0 0,-8 1 11 0 0,2 1 32 0 0,-7-3-56 0 0,0 0 0 0 0,0 0 0 0 0,1 0 0 0 0,-1-1 1 0 0,1 1-1 0 0,0-1 0 0 0,-1 0 0 0 0,1-1 1 0 0,0 1-1 0 0,-1-1 0 0 0,10 0 0 0 0,-4 0-128 0 0,1-1-561 0 0,0 0 0 0 0,0 0 1 0 0,0-1-1 0 0,0-1 0 0 0,0 0 1 0 0,14-6-1 0 0,-7 2-5001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34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22 11055 0 0,'0'-2'852'0'0,"0"-4"-362"0"0,-3-7 4768 0 0,3 13-5167 0 0,0 0 1 0 0,-1 0 0 0 0,1 0 0 0 0,0 0 0 0 0,0 0 0 0 0,0 0-1 0 0,0 0 1 0 0,0 0 0 0 0,0 0 0 0 0,-1 0 0 0 0,1 0-1 0 0,0 0 1 0 0,0 0 0 0 0,0 0 0 0 0,0 0 0 0 0,-1 0 734 0 0,1 0-734 0 0,-12 16 2504 0 0,10-14-3158 0 0,-7 12 566 0 0,1 2-1 0 0,0-1 0 0 0,-10 31 0 0 0,-11 54-8 0 0,16-50-4 0 0,-2 0-3 0 0,-41 86-1 0 0,-35 41 164 0 0,73-143-137 0 0,7-12-194 0 0,-15 42 0 0 0,25-62-113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3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58 113 3223 0 0,'12'-52'1755'0'0,"-9"42"1835"0"0,1-1-1 0 0,7-17 1436 0 0,-10 27-4323 0 0,0 0-477 0 0,0 1 0 0 0,-1-1 0 0 0,1 0 1 0 0,0 0-1 0 0,-1 0 0 0 0,1 1 0 0 0,0-1 0 0 0,0 0 1 0 0,0 1-1 0 0,0-1 0 0 0,0 1 0 0 0,0-1 1 0 0,0 1-1 0 0,0 0 0 0 0,1-1 0 0 0,-1 3-210 0 0,1-1-1 0 0,-1 1 1 0 0,0 0 0 0 0,0-1-1 0 0,0 1 1 0 0,0 0-1 0 0,0 0 1 0 0,0 0 0 0 0,0 0-1 0 0,-1 0 1 0 0,1 0-1 0 0,-1 0 1 0 0,1 0 0 0 0,-1 4-1 0 0,0-2 2 0 0,0 1 1 0 0,0 0-1 0 0,-1 0 0 0 0,1-1 0 0 0,-1 1 0 0 0,-2 5 0 0 0,-1 1 8 0 0,0 0 0 0 0,-1 0 0 0 0,0-1 0 0 0,-12 17 0 0 0,-46 60 100 0 0,58-79-124 0 0,0 1 0 0 0,1-1 11 0 0,5-5 32 0 0,-1-2-43 0 0,1 0 0 0 0,0-1 1 0 0,-1 1-1 0 0,1 0 0 0 0,0-1 1 0 0,-1 1-1 0 0,1-1 0 0 0,0 1 1 0 0,0-1-1 0 0,0 1 0 0 0,-1-1 1 0 0,1 1-1 0 0,0-1 0 0 0,0 0 1 0 0,0 0-1 0 0,0 1 0 0 0,0-1 1 0 0,0 0-1 0 0,0 0 0 0 0,0 0 1 0 0,0 0-1 0 0,0 0 0 0 0,0 0 1 0 0,0 0-1 0 0,-1 0 1 0 0,1-1-1 0 0,2 1 0 0 0,-1-1 1 0 0,15-2 46 0 0,0-1-1 0 0,26-10 1 0 0,-24 7-21 0 0,27-5 0 0 0,-9 4 14 0 0,-23 4-136 0 0,0 1 0 0 0,0 0 0 0 0,27 0 0 0 0,-38 3-191 0 0,7 0 6 0 0,-1-1-4799 0 0,-1 0 3232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3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30 10591 0 0,'-2'-9'1104'0'0,"2"-2"-1785"0"0,-1 2 7265 0 0,1 9-6471 0 0,-1 0 0 0 0,1 0 0 0 0,-1 0 1 0 0,1 0-1 0 0,0 0 0 0 0,-1 0 0 0 0,1 1 0 0 0,-1-1 1 0 0,1 0-1 0 0,0 0 0 0 0,-1 0 0 0 0,1 1 0 0 0,0-1 0 0 0,-1 0 1 0 0,1 1-1 0 0,0-1 0 0 0,0 0 0 0 0,-1 1 0 0 0,1-1 0 0 0,0 0 1 0 0,0 1-1 0 0,0-1 0 0 0,-1 0 0 0 0,1 1 0 0 0,0 0 1 0 0,-11 18-67 0 0,0 0 1 0 0,1 1-1 0 0,2 1 1 0 0,-10 31 0 0 0,5-17 16 0 0,-42 142 325 0 0,2-11 258 0 0,45-142-550 0 0,-29 88 440 0 0,33-96-429 0 0,1 1-1 0 0,0-1 1 0 0,1 1 0 0 0,1 32-1 0 0,2-42-98 0 0,0-1 0 0 0,0 1 0 0 0,1-1 1 0 0,-1 0-1 0 0,4 8 0 0 0,-4-13-101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36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11519 0 0,'0'0'1974'0'0,"0"1"-1161"0"0,9 17-75 0 0,-1 0 0 0 0,-1 0 0 0 0,0 1-1 0 0,4 23 1 0 0,-11-40-614 0 0,-1 9 132 0 0,-11 6-151 0 0,0-1 0 0 0,-1 0 0 0 0,-23 21-1 0 0,16-17 91 0 0,-21 26-1 0 0,35-37-145 0 0,-2 1-19 0 0,0 1 1 0 0,1 0-1 0 0,-5 13 1 0 0,11-23 24 0 0,13-2 95 0 0,-2-1-84 0 0,0-1 1 0 0,-1 0-1 0 0,0-1 0 0 0,0 0 1 0 0,17-10-1 0 0,1 0 160 0 0,9-3 160 0 0,1 1 0 0 0,1 3-1 0 0,39-10 1 0 0,-55 18-322 0 0,-1 1-1 0 0,1 1 1 0 0,1 1 0 0 0,-1 1-1 0 0,0 1 1 0 0,0 1 0 0 0,25 5-1 0 0,-29-3-683 0 0,-16-3 355 0 0,0 0-1222 0 0,2 0 826 0 0,0 0-1 0 0,-1-1 0 0 0,1 1 1 0 0,0-1-1 0 0,0 0 0 0 0,0 0 1 0 0,6-2-1 0 0,-1-2-4821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3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44 2759 0 0,'1'-2'207'0'0,"0"-40"11653"0"0,-10 48-10512 0 0,5-2-1101 0 0,0-1 0 0 0,1 1 0 0 0,-1 0 0 0 0,1 1 0 0 0,0-1 0 0 0,0 0 0 0 0,0 1 0 0 0,-1 5 0 0 0,-16 41 1185 0 0,15-37-1200 0 0,-8 30 262 0 0,2 1 1 0 0,-7 51 0 0 0,10-47-393 0 0,-40 205 110 0 0,44-230-197 0 0,0 0 1 0 0,2 0-1 0 0,1 0 0 0 0,2 36 0 0 0,0-55-219 0 0,0 0 1 0 0,0 0-1 0 0,1 0 0 0 0,0-1 0 0 0,4 8 1 0 0,-5-10-1036 0 0,6 5-1988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50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74 280 15663 0 0,'-2'0'356'0'0,"-69"-7"1444"0"0,71 7-1726 0 0,0 0 1 0 0,0 0-1 0 0,0 0 0 0 0,0 0 0 0 0,0 0 0 0 0,0 0 0 0 0,0 0 0 0 0,1 0 1 0 0,-1 0-1 0 0,0 0 0 0 0,0 0 0 0 0,0-1 0 0 0,0 1 0 0 0,0 0 1 0 0,0 0-1 0 0,0 0 0 0 0,0 0 0 0 0,0 0 0 0 0,0 0 0 0 0,0 0 0 0 0,0 0 1 0 0,-1 0-1 0 0,1 0 0 0 0,0 0 0 0 0,0 0 0 0 0,0 0 0 0 0,0 0 1 0 0,0 0-1 0 0,0-1 0 0 0,0 1 0 0 0,0 0 0 0 0,0 0 0 0 0,0 0 0 0 0,0 0 1 0 0,0 0-1 0 0,14-4 738 0 0,21-2-226 0 0,155-25 1069 0 0,-24 3-1678 0 0,232-9 466 0 0,217 11 1162 0 0,-92-26-1605 0 0,-249 20 0 0 0,-134 15 0 0 0,-46 5 0 0 0,99-1 0 0 0,-178 13 6 0 0,-4 0-25 0 0,0 0-1 0 0,0-1 0 0 0,0 0 0 0 0,0-1 0 0 0,0 0 0 0 0,12-4 0 0 0,-21 5-676 0 0,-2 1-258 0 0,0 0-56 0 0,0 0 57 0 0,0 0 287 0 0,0 0 122 0 0,3 14-5566 0 0,-1 4-136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3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92 3223 0 0,'8'-7'249'0'0,"55"-36"980"0"0,-41 31 2363 0 0,2 3 3518 0 0,-20 7-5914 0 0,1 0 0 0 0,0 0 0 0 0,-1 0 0 0 0,8-6 0 0 0,-7 4 1205 0 0,-7 4-2378 0 0,0 0-1 0 0,0 0 0 0 0,0 0 0 0 0,0 0 0 0 0,0 0 1 0 0,0 0-1 0 0,0 0 0 0 0,0 1 0 0 0,1-1 0 0 0,-1 1 0 0 0,-2 0 1 0 0,-2 0 13 0 0,-31 10-6 0 0,1 2 0 0 0,0 1 0 0 0,-38 20-1 0 0,1 0-212 0 0,62-29 146 0 0,-112 45-309 0 0,97-40 84 0 0,0-2 1 0 0,-49 8-1 0 0,70-16 212 0 0,1 1 0 0 0,0-1-1 0 0,0 0 1 0 0,-1 0 0 0 0,1 0-1 0 0,0 0 1 0 0,-1-1 0 0 0,-4-1-1 0 0,8 2 33 0 0,-1-1 0 0 0,1 1 0 0 0,0-1-1 0 0,0 0 1 0 0,-1 0 0 0 0,1 1 0 0 0,0-1 0 0 0,0 0 0 0 0,0 0-1 0 0,0 0 1 0 0,0 0 0 0 0,0-1 0 0 0,0 1 0 0 0,0 0-1 0 0,0 0 1 0 0,1-1 0 0 0,-1 1 0 0 0,0 0 0 0 0,1-1-1 0 0,-1 1 1 0 0,1 0 0 0 0,0-1 0 0 0,-1 1 0 0 0,1-1 0 0 0,0 1-1 0 0,0-3 1 0 0,-1-1-153 0 0,1 0-1 0 0,0 1 1 0 0,1-1 0 0 0,-1 0-1 0 0,1 0 1 0 0,0 1-1 0 0,0-1 1 0 0,2-5 0 0 0,-2 9-103 0 0,-3 1-444 0 0,-5 4 697 0 0,1-1 0 0 0,0 1 1 0 0,1 0-1 0 0,-1 1 0 0 0,1-1 1 0 0,-1 1-1 0 0,1 0 0 0 0,1 1 1 0 0,-6 6-1 0 0,-1 1-19 0 0,-4 6 90 0 0,2 0 0 0 0,0 1-1 0 0,1 0 1 0 0,-10 23 0 0 0,-12 21 330 0 0,33-63 636 0 0,9 0-737 0 0,16-4-94 0 0,-11 1-226 0 0,-1 0-1 0 0,1 1 1 0 0,13 1-1 0 0,-20 0-7 0 0,0 1 0 0 0,0 0 0 0 0,-1 0 0 0 0,1 0 0 0 0,-1 1 0 0 0,1 0 0 0 0,-1 0 0 0 0,0 0 0 0 0,7 4 0 0 0,12 9-13 0 0,74 39-84 0 0,-81-46 192 0 0,1 0 1 0 0,-1-2 0 0 0,38 9 0 0 0,-18-9 459 0 0,1-2-1 0 0,49-2 1 0 0,-85-2-187 0 0,1 3-235 0 0,-2-3-81 0 0,-1 0 0 0 0,0 0-1 0 0,1 0 1 0 0,-1 0 0 0 0,0 0 0 0 0,0 0-1 0 0,1 1 1 0 0,-1-1 0 0 0,0 0 0 0 0,1 0-1 0 0,-1 0 1 0 0,0 0 0 0 0,0 1 0 0 0,1-1 0 0 0,-1 0-1 0 0,0 0 1 0 0,0 1 0 0 0,1-1 0 0 0,-1 0-1 0 0,0 0 1 0 0,0 1 0 0 0,0-1 0 0 0,1 2 7 0 0,-1-1 0 0 0,0 1 0 0 0,0-1 0 0 0,1 0 0 0 0,-1 1 0 0 0,0-1 0 0 0,-1 1 0 0 0,1-1 0 0 0,0 1 0 0 0,0-1-1 0 0,-1 1 1 0 0,1-1 0 0 0,-1 0 0 0 0,1 1 0 0 0,-1-1 0 0 0,1 0 0 0 0,-1 1 0 0 0,0-1 0 0 0,0 0 0 0 0,0 0 0 0 0,1 0 0 0 0,-1 1 0 0 0,-2 0 0 0 0,-3 5 35 0 0,-1-1 1 0 0,-12 10-1 0 0,10-9-26 0 0,-12 10 21 0 0,-2-1-1 0 0,0-1 0 0 0,-33 16 1 0 0,-80 28 101 0 0,106-47-117 0 0,-40 16 113 0 0,62-26-126 0 0,0 0-1 0 0,0 0 1 0 0,0-1-1 0 0,1 0 1 0 0,-2 0-1 0 0,-14-1 1 0 0,22 0-102 0 0,1 0 1 0 0,-1 0 0 0 0,0 0-1 0 0,1 0 1 0 0,-1 0 0 0 0,1 0-1 0 0,-1-1 1 0 0,1 1 0 0 0,-1 0-1 0 0,1 0 1 0 0,-1 0-1 0 0,1-1 1 0 0,-1 1 0 0 0,1 0-1 0 0,0-1 1 0 0,-1 1 0 0 0,1 0-1 0 0,-1-1 1 0 0,1 1 0 0 0,0-1-1 0 0,-1 1 1 0 0,1 0 0 0 0,0-1-1 0 0,0 1 1 0 0,-1-1-1 0 0,1 1 1 0 0,0-1 0 0 0,0 1-1 0 0,0-1 1 0 0,-1 1 0 0 0,1-1-1 0 0,0 1 1 0 0,0-1 0 0 0,0 1-1 0 0,0-1 1 0 0,0 1-1 0 0,0-1 1 0 0,0 0 0 0 0,0 1-1 0 0,0-1 1 0 0,0 1 0 0 0,1-1-1 0 0,-1 1 1 0 0,0-1 0 0 0,0 1-1 0 0,0-1 1 0 0,1 0 0 0 0,4-10-6960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38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41 5527 0 0,'0'0'498'0'0,"-9"-11"8539"0"0,18-1-6109 0 0,-6 10-2463 0 0,0-1-1 0 0,1 1 1 0 0,-1 0 0 0 0,1 1-1 0 0,0-1 1 0 0,0 0 0 0 0,0 1-1 0 0,-1 0 1 0 0,7-1-1 0 0,-10 2-452 0 0,1 1 0 0 0,-1-1 0 0 0,0 0 0 0 0,0 0 0 0 0,1 1 0 0 0,-1-1 0 0 0,0 0 0 0 0,0 1 0 0 0,0-1 0 0 0,1 0 0 0 0,-1 1 0 0 0,0-1 0 0 0,0 0-1 0 0,0 1 1 0 0,0-1 0 0 0,0 1 0 0 0,0-1 0 0 0,0 0 0 0 0,0 1 0 0 0,0-1 0 0 0,0 0 0 0 0,0 1 0 0 0,0-1 0 0 0,0 1 0 0 0,0-1 0 0 0,0 0-1 0 0,0 1 1 0 0,0-1 0 0 0,0 0 0 0 0,-1 1 0 0 0,-2 11 48 0 0,-1-2-31 0 0,-2 0-1 0 0,1-1 1 0 0,-1 1 0 0 0,-14 15-1 0 0,2-2 2 0 0,-57 71-30 0 0,46-59 0 0 0,13-14-1 0 0,-24 42-1 0 0,27-42-7 0 0,12-19-52 0 0,2-4-551 0 0,5-3 613 0 0,1 0 1 0 0,-1 1-1 0 0,1-1 1 0 0,0 1-1 0 0,0 1 1 0 0,0-1-1 0 0,0 1 1 0 0,1 0-1 0 0,14-3 1 0 0,10-1 16 0 0,34-3 1 0 0,-51 9-18 0 0,41-1-945 0 0,-55 2 560 0 0,21 0-1568 0 0,-12-1 1194 0 0,1 1-1 0 0,-1-2 1 0 0,11-2-1 0 0,1-2-3637 0 0,-4 1-734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3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27 919 0 0,'-4'-7'80'0'0,"3"5"711"0"0,0 1 0 0 0,0-1-1 0 0,0 1 1 0 0,0-1 0 0 0,-1 1-1 0 0,1 0 1 0 0,0 0 0 0 0,-1-1-1 0 0,1 1 1 0 0,0 0-1 0 0,-1 0 1 0 0,0 0 0 0 0,-1-1-1 0 0,2 2-333 0 0,0 0 0 0 0,0 0 0 0 0,0-1 0 0 0,0 1-1 0 0,0 0 1 0 0,0 0 0 0 0,0 0 0 0 0,0 0 0 0 0,0 0-1 0 0,0 0 1 0 0,0 1 0 0 0,0-1 0 0 0,-1 0 0 0 0,1 0-1 0 0,0 1 1 0 0,1-1 0 0 0,-3 1 0 0 0,1 0 70 0 0,0 1 1 0 0,0-1-1 0 0,0 1 1 0 0,0 0-1 0 0,0-1 1 0 0,0 1-1 0 0,-2 2 1 0 0,-11 19-1467 0 0,-4 17 1026 0 0,2 1-1 0 0,-18 64 1 0 0,23-66-72 0 0,-14 44-99 0 0,-33 99-454 0 0,-14-6 72 0 0,55-144-422 0 0,-1-1 0 0 0,-45 54 0 0 0,63-84 335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39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14 7831 0 0,'41'-14'8643'0'0,"-37"24"-4993"0"0,0 0-3581 0 0,-3-6-52 0 0,-1 1 0 0 0,0-1 0 0 0,0 1 0 0 0,-1-1 0 0 0,0 0 0 0 0,1 1 0 0 0,-1-1 0 0 0,-1 1 0 0 0,1-1 0 0 0,-1 0 0 0 0,1 0 0 0 0,-1 0 0 0 0,-4 5 0 0 0,-3 7 51 0 0,-22 25 0 0 0,6-14-965 0 0,-1 0 0 0 0,-51 38 0 0 0,28-25 91 0 0,-179 174-1265 0 0,220-206 2343 0 0,1 0 0 0 0,0 1 0 0 0,1 0 0 0 0,0 0 0 0 0,0 0 0 0 0,1 1 0 0 0,0 0 0 0 0,0 0 0 0 0,-4 16 0 0 0,9-24-176 0 0,-1 0-1 0 0,1 0 1 0 0,0-1 0 0 0,0 1-1 0 0,-1 0 1 0 0,1 0-1 0 0,1 0 1 0 0,-1 0-1 0 0,0-1 1 0 0,0 1 0 0 0,1 0-1 0 0,-1 0 1 0 0,1-1-1 0 0,-1 1 1 0 0,1 0-1 0 0,0-1 1 0 0,0 1 0 0 0,2 2-1 0 0,-1-1-7 0 0,0-1 0 0 0,0 0 0 0 0,1 0 1 0 0,-1 0-1 0 0,0 0 0 0 0,1 0 0 0 0,0 0 0 0 0,0-1 0 0 0,-1 0 0 0 0,5 2 0 0 0,6 1 121 0 0,0 0-1 0 0,0-1 0 0 0,27 3 1 0 0,-38-6-188 0 0,38 3 293 0 0,1-2 0 0 0,59-5 0 0 0,80-21 376 0 0,-147 19-439 0 0,0-1-1 0 0,0-2 0 0 0,-1-1 1 0 0,0-2-1 0 0,40-20 1 0 0,-60 25-220 0 0,-2 0 0 0 0,1-1 1 0 0,-1 0-1 0 0,0 0 0 0 0,0-1 0 0 0,9-12 1 0 0,-15 16-67 0 0,0 0 1 0 0,-1 0-1 0 0,1 0 0 0 0,-1 0 1 0 0,0 0-1 0 0,0-1 1 0 0,-1 1-1 0 0,0-1 0 0 0,0 0 1 0 0,0 1-1 0 0,-1-1 1 0 0,1 0-1 0 0,-1 0 0 0 0,-1 0 1 0 0,1-8-1 0 0,-1 12 9 0 0,0 0-1 0 0,0 1 1 0 0,0-1-1 0 0,-1 1 1 0 0,1-1-1 0 0,0 1 1 0 0,-1-1-1 0 0,1 1 1 0 0,-1-1-1 0 0,1 1 1 0 0,-1 0-1 0 0,0-1 1 0 0,1 1-1 0 0,-1 0 1 0 0,0-1-1 0 0,0 1 1 0 0,0 0-1 0 0,0 0 1 0 0,0 0-1 0 0,-1 0 1 0 0,1 0-1 0 0,0 0 1 0 0,0 0-1 0 0,-1 0 1 0 0,1 0-1 0 0,0 1 1 0 0,-2-2-1 0 0,0 2 6 0 0,0-1-1 0 0,0 1 0 0 0,0 0 0 0 0,0 0 0 0 0,0 0 0 0 0,0 0 0 0 0,0 0 0 0 0,0 1 1 0 0,1-1-1 0 0,-1 1 0 0 0,0 0 0 0 0,0 0 0 0 0,-3 1 0 0 0,-32 14-251 0 0,0 1 0 0 0,2 2 0 0 0,-38 25 0 0 0,63-36 226 0 0,1 1 0 0 0,-13 12 0 0 0,20-17 42 0 0,-1 0 0 0 0,1 0 0 0 0,0 0 0 0 0,0 0 0 0 0,0 0 0 0 0,0 1 0 0 0,1 0 0 0 0,0-1 0 0 0,-2 7 1 0 0,3-8-17 0 0,0-2 17 0 0,1 0 0 0 0,-1 0 0 0 0,1 0-1 0 0,0 0 1 0 0,0 0 0 0 0,0 0 0 0 0,0 0-1 0 0,0 0 1 0 0,0 0 0 0 0,0 1 0 0 0,0-1 0 0 0,0 0-1 0 0,0 0 1 0 0,0 0 0 0 0,1 0 0 0 0,-1 0-1 0 0,1 0 1 0 0,-1 0 0 0 0,0 0 0 0 0,1 0 0 0 0,0 0-1 0 0,0 1 1 0 0,1 1 12 0 0,0 0 1 0 0,0-1-1 0 0,0 1 0 0 0,1-1 1 0 0,-1 1-1 0 0,1-1 0 0 0,-1 0 1 0 0,1 0-1 0 0,0 0 0 0 0,0 0 1 0 0,-1-1-1 0 0,5 3 0 0 0,42 14-2875 0 0,-43-16 1478 0 0,5 2-5095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40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20 2759 0 0,'0'0'492'0'0,"2"0"1026"0"0,3-1-619 0 0,1 1 0 0 0,-1-1 0 0 0,1 0-1 0 0,-1 0 1 0 0,1 0 0 0 0,-1-1 0 0 0,0 1 0 0 0,0-2 0 0 0,7-2 0 0 0,-3 1 5072 0 0,-11 5-5782 0 0,-15 7-28 0 0,0 1 0 0 0,-19 14-1 0 0,4-3-110 0 0,-20 10-102 0 0,-1-2 1 0 0,-2-2-1 0 0,0-2 1 0 0,-88 23 0 0 0,88-31-114 0 0,17-5-153 0 0,-52 8-1 0 0,70-19 10 0 0,19 0 205 0 0,0-1 50 0 0,0-1-1 0 0,0 0 1 0 0,1 0 0 0 0,-1 0-1 0 0,1 0 1 0 0,0 0 0 0 0,-1-2-1 0 0,4-1 10 0 0,10-15-34 0 0,-27 34-52 0 0,2-2 101 0 0,-1 0 0 0 0,2 0-1 0 0,-17 25 1 0 0,17-19 31 0 0,1 1 0 0 0,1 1 0 0 0,1 0 1 0 0,-5 21-1 0 0,7-23 4 0 0,6-16 296 0 0,0-2-285 0 0,0 1-1 0 0,1-1 0 0 0,-1 1 1 0 0,1-1-1 0 0,-1 0 1 0 0,1 1-1 0 0,-1-1 1 0 0,1 1-1 0 0,-1-1 0 0 0,1 0 1 0 0,-1 0-1 0 0,1 1 1 0 0,-1-1-1 0 0,1 0 0 0 0,-1 0 1 0 0,1 1-1 0 0,0-1 1 0 0,-1 0-1 0 0,1 0 0 0 0,-1 0 1 0 0,1 0-1 0 0,0 0 1 0 0,0 0-1 0 0,16 0 143 0 0,-13-2-141 0 0,1 0 0 0 0,0-1 1 0 0,-1 1-1 0 0,0-1 0 0 0,1 0 0 0 0,-1 0 0 0 0,0 0 0 0 0,-1-1 0 0 0,1 0 0 0 0,-1 1 0 0 0,4-6 0 0 0,19-17 42 0 0,-20 21-67 0 0,1 0 0 0 0,0 0-1 0 0,1 1 1 0 0,7-4 0 0 0,-11 6 3 0 0,0 1-1 0 0,0-1 1 0 0,0 1 0 0 0,0 0 0 0 0,0 1 0 0 0,0-1-1 0 0,0 1 1 0 0,0-1 0 0 0,0 1 0 0 0,7 1 0 0 0,33 7-194 0 0,55 16 1 0 0,5 2 219 0 0,-84-23 119 0 0,1 0 1 0 0,0-1 0 0 0,24-1-1 0 0,-13-2 125 0 0,-11-1 233 0 0,0 2 0 0 0,38 3 0 0 0,-58-3-310 0 0,-3 11-104 0 0,-1-6-55 0 0,1 0 0 0 0,-1-1 0 0 0,0 1-1 0 0,-1-1 1 0 0,1 1 0 0 0,-1-1 0 0 0,-6 5 0 0 0,-32 25 221 0 0,40-33-242 0 0,-119 73 166 0 0,23-16-145 0 0,75-42 0 0 0,-29 13-1 0 0,40-24-28 0 0,1 0-1 0 0,-1-1 0 0 0,1 0 1 0 0,-1-1-1 0 0,-13 2 0 0 0,19-5 7 0 0,0 0-1 0 0,-1-1 1 0 0,1 0-1 0 0,0 0 1 0 0,0 0-1 0 0,0-1 1 0 0,0 0-1 0 0,0 0 1 0 0,0-1-1 0 0,-10-5 1 0 0,-4-2-3 0 0,0 1-114 0 0,-24-6 1 0 0,38 13 51 0 0,0 1 1 0 0,0 0 0 0 0,-1 0 0 0 0,1 0 0 0 0,0 1 0 0 0,0 0 0 0 0,-1 0 0 0 0,-9 1 0 0 0,15 0-6 0 0,-1 0 11 0 0,-2 2 30 0 0,3-2-39 0 0,0 1-20 0 0,1-1 35 0 0,0 1 1 0 0,-1 0-1 0 0,1 0 0 0 0,0-1 1 0 0,0 1-1 0 0,0 0 0 0 0,0-1 0 0 0,1 1 1 0 0,-1 0-1 0 0,0-1 0 0 0,1 1 1 0 0,-1 0-1 0 0,1-1 0 0 0,-1 1 0 0 0,1-1 1 0 0,0 1-1 0 0,0-1 0 0 0,1 3 1 0 0,0-2-194 0 0,1 0-1 0 0,-1 0 1 0 0,1 1 0 0 0,0-2 0 0 0,-1 1 0 0 0,1 0 0 0 0,0-1 0 0 0,0 1 0 0 0,4 1 0 0 0,9 2-1444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59 3679 0 0,'4'-4'226'0'0,"30"-27"631"0"0,-14 8 14784 0 0,-27 35-14501 0 0,-20 40-328 0 0,2 2-1 0 0,3 1 1 0 0,-27 103 0 0 0,44-138-792 0 0,1 1 0 0 0,1 0 0 0 0,1 0 0 0 0,0 0 0 0 0,3 25 0 0 0,-1-34-54 0 0,2 0-474 0 0,-2 0 1 0 0,0 0 0 0 0,0 0-1 0 0,-1-1 1 0 0,-1 1 0 0 0,-4 18 0 0 0,5-26-41 0 0,-1 1 0 0 0,0-1 0 0 0,0 0 0 0 0,0 1 1 0 0,0-1-1 0 0,-4 5 0 0 0,-2 1-1223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4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71 4607 0 0,'0'0'354'0'0,"10"-6"3792"0"0,9-15 1225 0 0,7-13-2199 0 0,-19 24 697 0 0,-18 16-3661 0 0,-19 12-153 0 0,-31 24 0 0 0,32-21-95 0 0,-33 18-1 0 0,43-28-2 0 0,-29 14-288 0 0,-51 21 1 0 0,83-40 263 0 0,0 0 1 0 0,-1-1 0 0 0,1-1 0 0 0,-1-1-1 0 0,0 0 1 0 0,0-2 0 0 0,-27 1 0 0 0,40-3 55 0 0,-1 1 1 0 0,0-1-1 0 0,1 0 1 0 0,-1 0-1 0 0,1 0 1 0 0,-1 0-1 0 0,1-1 1 0 0,-1 0-1 0 0,-3-2 1 0 0,7 3 2 0 0,0 1-1 0 0,0-1 1 0 0,0 0 0 0 0,-1 0 0 0 0,1 0-1 0 0,1 0 1 0 0,-1 0 0 0 0,0 0-1 0 0,0 0 1 0 0,0 0 0 0 0,0 0 0 0 0,1 0-1 0 0,-1 0 1 0 0,0 0 0 0 0,1 0 0 0 0,-1-1-1 0 0,1 1 1 0 0,-1 0 0 0 0,1-1-1 0 0,0 1 1 0 0,0 0 0 0 0,0 0 0 0 0,-1-1-1 0 0,1 1 1 0 0,0 0 0 0 0,0-1 0 0 0,1 1-1 0 0,-1 0 1 0 0,0-1 0 0 0,0 1 0 0 0,1 0-1 0 0,-1-1 1 0 0,1 1 0 0 0,-1 0-1 0 0,1-2 1 0 0,16-20-405 0 0,-12 15 186 0 0,-4 7 46 0 0,0 2-95 0 0,0 0 273 0 0,0-1-1 0 0,-1 1 1 0 0,1-1 0 0 0,-1 1 0 0 0,1-1 0 0 0,-1 1 0 0 0,1-1-1 0 0,-1 1 1 0 0,1-1 0 0 0,-1 1 0 0 0,1 0 0 0 0,-1-1-1 0 0,1 1 1 0 0,-1 0 0 0 0,0-1 0 0 0,0 1 0 0 0,1 0-1 0 0,-1-1 1 0 0,0 1 0 0 0,0 1 0 0 0,0 1-1 0 0,3 13 4 0 0,-5-10 0 0 0,0-3 0 0 0,0 6 1 0 0,0 0 0 0 0,-1 0-1 0 0,0 0 1 0 0,-1 0 0 0 0,0 0-1 0 0,0-1 1 0 0,-1 1 0 0 0,0-1 0 0 0,0 0-1 0 0,-1-1 1 0 0,0 1 0 0 0,0-1-1 0 0,-1 0 1 0 0,-11 8 0 0 0,0-1 61 0 0,-1 0 1 0 0,0-1-1 0 0,-42 19 0 0 0,55-30-48 0 0,-20 16 62 0 0,34-10-10 0 0,-4-6-60 0 0,0 0-1 0 0,1-1 0 0 0,-1 1 1 0 0,1-1-1 0 0,-1 1 0 0 0,1-1 1 0 0,0-1-1 0 0,-1 1 0 0 0,1-1 1 0 0,0 1-1 0 0,4-2 0 0 0,9 0 27 0 0,27-5 0 0 0,11-5-12 0 0,54-8 24 0 0,-95 17-40 0 0,9-1-3 0 0,46-1 1 0 0,-63 4 18 0 0,-1 1 0 0 0,0-1 0 0 0,0 1 1 0 0,0 0-1 0 0,0 1 0 0 0,-1 0 0 0 0,1-1 0 0 0,0 2 1 0 0,-1-1-1 0 0,1 1 0 0 0,-1-1 0 0 0,0 2 0 0 0,6 3 1 0 0,-9-5-4 0 0,0-1 1 0 0,0 1-1 0 0,0 0 1 0 0,-1 0-1 0 0,1 0 1 0 0,-1 0 0 0 0,1 0-1 0 0,-1 1 1 0 0,0-1-1 0 0,1 0 1 0 0,-1 1 0 0 0,0-1-1 0 0,-1 1 1 0 0,1-1-1 0 0,0 1 1 0 0,-1-1 0 0 0,0 1-1 0 0,1 0 1 0 0,-1-1-1 0 0,0 1 1 0 0,0-1-1 0 0,0 1 1 0 0,-1 0 0 0 0,1-1-1 0 0,-1 1 1 0 0,1-1-1 0 0,-1 1 1 0 0,0-1 0 0 0,0 1-1 0 0,0-1 1 0 0,0 1-1 0 0,-3 3 1 0 0,0 1 53 0 0,-1-1 1 0 0,0 1-1 0 0,0-1 1 0 0,0 0-1 0 0,-1 0 1 0 0,0-1-1 0 0,0 1 0 0 0,-1-1 1 0 0,-9 6-1 0 0,-6 0 13 0 0,0 0-1 0 0,-1-1 0 0 0,-42 11 1 0 0,-76 12-92 0 0,66-17-64 0 0,67-14-12 0 0,-4 1-104 0 0,-1 0 1 0 0,-1-1 0 0 0,-18 1-1 0 0,35-4 29 0 0,-1 1-1 0 0,0-1 1 0 0,1 1-1 0 0,-1-1 1 0 0,0 0-1 0 0,1 0 1 0 0,2-2-1 0 0,6-2-1281 0 0,9-2-5046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4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41 2303 0 0,'-46'3'336'0'0,"-23"11"8440"0"0,25-5-4997 0 0,40-8-3866 0 0,-16 3 2290 0 0,17-4-993 0 0,11-3-923 0 0,87-25 294 0 0,30-7-2 0 0,-116 33-402 0 0,0 0-1 0 0,16 0 1 0 0,-23 2 53 0 0,-1 1-199 0 0,0-1-1 0 0,1 1 1 0 0,-1 0-1 0 0,0-1 1 0 0,0 1-1 0 0,0 0 1 0 0,0 0 0 0 0,0 0-1 0 0,0 0 1 0 0,0 0-1 0 0,-1 0 1 0 0,1 0-1 0 0,0 0 1 0 0,0 0-1 0 0,-1 1 1 0 0,1-1-1 0 0,-1 0 1 0 0,1 0 0 0 0,0 3-1 0 0,-1-2 4 0 0,0 1 0 0 0,0-1-1 0 0,0 1 1 0 0,0-1 0 0 0,0 1-1 0 0,0-1 1 0 0,-1 1 0 0 0,1-1 0 0 0,-2 5-1 0 0,-2 2 37 0 0,0 0-1 0 0,-1 0 1 0 0,0 0 0 0 0,-6 9-1 0 0,-7 4-132 0 0,-1-1-1 0 0,-1 0 1 0 0,-1-2 0 0 0,-30 23-1 0 0,47-38-1 0 0,-74 53-710 0 0,53-40 640 0 0,1 0 0 0 0,1 2 0 0 0,0 1 0 0 0,-20 23 0 0 0,34-33 166 0 0,1-1-1 0 0,1 1 0 0 0,-1 1 1 0 0,2 0-1 0 0,-1 0 1 0 0,2 0-1 0 0,-1 0 0 0 0,2 1 1 0 0,-7 20-1 0 0,11-30 242 0 0,1 1-198 0 0,0-1 0 0 0,0 1 0 0 0,1 0 0 0 0,-1-1 0 0 0,0 1 0 0 0,1-1 0 0 0,0 0 0 0 0,0 1 0 0 0,0-1 0 0 0,0 0 0 0 0,2 2 0 0 0,2 0 22 0 0,1-1 0 0 0,-1 0 1 0 0,1 0-1 0 0,0-1 0 0 0,-1 0 0 0 0,1 0 0 0 0,0 0 0 0 0,0-1 1 0 0,0 0-1 0 0,1-1 0 0 0,8 0 0 0 0,13-1 169 0 0,42-8 1 0 0,-44 5-226 0 0,54-10 52 0 0,-42 6-13 0 0,41-3 0 0 0,-77 11-267 0 0,0 0 0 0 0,0 0 0 0 0,0 0 0 0 0,0 0 0 0 0,0 0 0 0 0,0 1 0 0 0,0-1 0 0 0,0 1 0 0 0,0 0 0 0 0,0 0 0 0 0,0 0 0 0 0,2 2 0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4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0 5983 0 0,'0'0'542'0'0,"13"1"5487"0"0,-13-1-5996 0 0,0 0-1 0 0,0 0 1 0 0,0 0 0 0 0,1 0-1 0 0,-1 0 1 0 0,0 0 0 0 0,0 0-1 0 0,0 0 1 0 0,1 0 0 0 0,-1 0-1 0 0,0 1 1 0 0,0-1-1 0 0,0 0 1 0 0,1 0 0 0 0,-1 0-1 0 0,0 0 1 0 0,0 0 0 0 0,0 1-1 0 0,0-1 1 0 0,0 0 0 0 0,0 0-1 0 0,1 0 1 0 0,-1 1 0 0 0,0-1-1 0 0,0 0 1 0 0,0 0 0 0 0,0 0-1 0 0,0 1 1 0 0,0-1 0 0 0,0 0-1 0 0,0 0 1 0 0,0 1 0 0 0,0-1-1 0 0,0 0 1 0 0,0 0 0 0 0,0 0-1 0 0,0 1 1 0 0,0-1-1 0 0,0 0 1 0 0,0 0 0 0 0,0 0-1 0 0,0 1 1 0 0,-1-1 0 0 0,1 0-1 0 0,0 0 1 0 0,0 0 0 0 0,0 1-1 0 0,0-1 1 0 0,0 0 0 0 0,-1 0-1 0 0,-12 17 2244 0 0,-21 14 596 0 0,9-14-2944 0 0,0-2 0 0 0,-1 0 0 0 0,-1-2-1 0 0,-1-1 1 0 0,1-1 0 0 0,-57 14 0 0 0,20-9-831 0 0,0-3 0 0 0,-72 5 0 0 0,128-17 837 0 0,0 0 0 0 0,0-1 1 0 0,0 0-1 0 0,-1 0 0 0 0,1-1 1 0 0,0 0-1 0 0,-8-3 0 0 0,14 3 6 0 0,2 1 58 0 0,1-1-1 0 0,-1 0 0 0 0,0 0 1 0 0,1 1-1 0 0,-1-1 0 0 0,0 0 1 0 0,1 0-1 0 0,-1 1 1 0 0,1-1-1 0 0,-1 0 0 0 0,1 1 1 0 0,-1-1-1 0 0,1 0 0 0 0,0 1 1 0 0,-1-1-1 0 0,1 1 0 0 0,0-1 1 0 0,-1 1-1 0 0,2-1 1 0 0,17-8 114 0 0,-15 7-45 0 0,12-6 301 0 0,-14 7-255 0 0,2 0-27 0 0,-4 1-68 0 0,0-1 0 0 0,0 1-1 0 0,0 0 1 0 0,1 0 0 0 0,-1 0-1 0 0,0 0 1 0 0,0 0 0 0 0,0 0-1 0 0,0 0 1 0 0,0 0 0 0 0,0 0 0 0 0,0 0-1 0 0,0 0 1 0 0,0 0 0 0 0,0 0-1 0 0,0 0 1 0 0,0 0 0 0 0,0 0 0 0 0,0 0-1 0 0,0 0 1 0 0,0 0 0 0 0,1 0-1 0 0,-1 0 1 0 0,0 0 0 0 0,0 0-1 0 0,0 0 1 0 0,0 0 0 0 0,0 0 0 0 0,0 0-1 0 0,0 0 1 0 0,0 0 0 0 0,0 0-1 0 0,0 0 1 0 0,0 0 0 0 0,0 0-1 0 0,0 0 1 0 0,1 0 0 0 0,-1 0 0 0 0,0 0-1 0 0,0 0 1 0 0,0 0 0 0 0,0 0-1 0 0,0 0 1 0 0,0 0 0 0 0,0 0-1 0 0,0 0 1 0 0,0 0 0 0 0,0 0 0 0 0,0 0-1 0 0,0 0 1 0 0,0 0 0 0 0,0 1-1 0 0,0-1 1 0 0,0 0 0 0 0,0 0 0 0 0,0 0-1 0 0,0 0 1 0 0,0 0 0 0 0,0 0-1 0 0,0 0 1 0 0,0 0 0 0 0,0 0-1 0 0,0 0 1 0 0,0 0 0 0 0,0 0 0 0 0,0 1-1 0 0,-15 15 37 0 0,-2 0 0 0 0,0-1-1 0 0,0 0 1 0 0,-2-2 0 0 0,-26 16 0 0 0,-30 22 1175 0 0,74-50-1179 0 0,0-1-1 0 0,0 1 1 0 0,1-1-1 0 0,-1 0 0 0 0,0 1 1 0 0,1-1-1 0 0,-1 1 1 0 0,1-1-1 0 0,-1 1 1 0 0,1 0-1 0 0,-1-1 1 0 0,1 1-1 0 0,-1 0 0 0 0,1-1 1 0 0,0 1-1 0 0,-1 0 1 0 0,1-1-1 0 0,0 1 1 0 0,-1 0-1 0 0,1 1 1 0 0,1-1-38 0 0,-1 0 0 0 0,1 0 0 0 0,0 0 0 0 0,-1-1 0 0 0,1 1 0 0 0,0 0 0 0 0,0 0 0 0 0,0-1 0 0 0,0 1 0 0 0,0-1 0 0 0,0 1 0 0 0,0-1 0 0 0,0 1 0 0 0,1 0 0 0 0,4 1-3 0 0,0-1 0 0 0,0 1-1 0 0,0-1 1 0 0,0-1 0 0 0,0 1 0 0 0,0-1 0 0 0,0 0 0 0 0,8-1 0 0 0,2 1-12 0 0,81-5 6 0 0,-67 2-20 0 0,1 1 0 0 0,-1 2 1 0 0,56 7-1 0 0,-60-3 105 0 0,-1 1 0 0 0,-1 2 0 0 0,1 1 0 0 0,-1 0 0 0 0,0 2 0 0 0,31 17 0 0 0,-54-26 143 0 0,0 1-221 0 0,-1-1 0 0 0,0 1 1 0 0,1-1-1 0 0,-1 1 0 0 0,0-1 1 0 0,0 1-1 0 0,0 0 0 0 0,0-1 0 0 0,0 1 1 0 0,0-1-1 0 0,-1 1 0 0 0,1-1 1 0 0,0 1-1 0 0,-1 0 0 0 0,1-1 1 0 0,-1 0-1 0 0,0 1 0 0 0,1-1 0 0 0,-1 1 1 0 0,0-1-1 0 0,0 0 0 0 0,0 1 1 0 0,0-1-1 0 0,0 0 0 0 0,-2 2 0 0 0,-3 3 13 0 0,0-1 0 0 0,0 0 0 0 0,-12 8-1 0 0,-9 3 26 0 0,-59 23-1 0 0,58-27-59 0 0,-32 11 58 0 0,0-3-1 0 0,-76 15 0 0 0,127-33-45 0 0,8-2 0 0 0,1 0 0 0 0,0 0 0 0 0,0 0 0 0 0,0 0 0 0 0,0 0 0 0 0,0 0 0 0 0,0 0 0 0 0,0 0 0 0 0,0 0 0 0 0,-1 0 0 0 0,1 0 0 0 0,0 0 0 0 0,0 0 0 0 0,0 0 0 0 0,0 0 0 0 0,0 0 0 0 0,0 0 0 0 0,0 0-1 0 0,-1 0 1 0 0,1 0 0 0 0,0 0 0 0 0,0 0 0 0 0,0 0 0 0 0,0 0 0 0 0,0 0 0 0 0,0 0 0 0 0,0 0 0 0 0,0 0 0 0 0,-1 0 0 0 0,1 0 0 0 0,0 0 0 0 0,0 0 0 0 0,0 0 0 0 0,0-1 0 0 0,0 1 0 0 0,0 0 0 0 0,0 0 0 0 0,0 0 0 0 0,0 0 0 0 0,0 0 0 0 0,0 0 0 0 0,0 0 0 0 0,0 0 0 0 0,0-1-1 0 0,0 1 1 0 0,3-5 4 0 0,7-4-110 0 0,20-12-1119 0 0,-13 10 514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4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94 8719 0 0,'-10'2'177'0'0,"0"1"1"0"0,1 0-1 0 0,-1 0 0 0 0,1 1 0 0 0,-16 7 9658 0 0,30-14-10794 0 0,12-8 1381 0 0,1 2 1 0 0,0 0-1 0 0,31-10 1 0 0,60-12 483 0 0,-68 20-576 0 0,-24 7-175 0 0,53-14 257 0 0,-61 17-374 0 0,0-1 0 0 0,0 1 0 0 0,0 1 1 0 0,0 0-1 0 0,14 1 0 0 0,-20-1-35 0 0,-1 1 0 0 0,0-1 0 0 0,0 1 0 0 0,0-1 0 0 0,0 1-1 0 0,0 0 1 0 0,0-1 0 0 0,0 1 0 0 0,0 0 0 0 0,0 0 0 0 0,0 1 0 0 0,0-1 0 0 0,-1 0-1 0 0,1 1 1 0 0,0-1 0 0 0,-1 1 0 0 0,1-1 0 0 0,-1 1 0 0 0,0 0 0 0 0,2 2 0 0 0,-2-2-6 0 0,0 0 0 0 0,-1 0 0 0 0,1 0 0 0 0,-1 1 0 0 0,1-1 0 0 0,-1 0 0 0 0,0 0 0 0 0,0 1 1 0 0,0-1-1 0 0,0 0 0 0 0,-1 0 0 0 0,1 0 0 0 0,0 1 0 0 0,-1-1 0 0 0,0 0 0 0 0,1 0 0 0 0,-1 0 1 0 0,0 0-1 0 0,-2 3 0 0 0,-2 4-6 0 0,0-1 0 0 0,-1 0-1 0 0,0 0 1 0 0,0 0 0 0 0,-1-1 0 0 0,0 0 0 0 0,-1 0 0 0 0,0-1 0 0 0,-9 7 0 0 0,1-2-52 0 0,-1-1 0 0 0,-1-1 0 0 0,-31 13 0 0 0,-24 3-403 0 0,-118 24 0 0 0,263-42-512 0 0,94-2 976 0 0,-100-5 79 0 0,-44-1-12 0 0,0 1 1 0 0,0 0-1 0 0,0 2 1 0 0,39 8-1 0 0,-59-10-55 0 0,0 1-1 0 0,0-1 1 0 0,-1 1-1 0 0,1 0 1 0 0,-1-1 0 0 0,1 1-1 0 0,0 0 1 0 0,-1 0-1 0 0,1 0 1 0 0,-1 0-1 0 0,0 0 1 0 0,1 0-1 0 0,-1 0 1 0 0,0 1 0 0 0,0-1-1 0 0,1 0 1 0 0,-1 1-1 0 0,0-1 1 0 0,0 1-1 0 0,-1-1 1 0 0,1 1-1 0 0,0 0 1 0 0,0-1-1 0 0,-1 1 1 0 0,1 0 0 0 0,-1-1-1 0 0,0 1 1 0 0,1 0-1 0 0,-1 0 1 0 0,0-1-1 0 0,0 1 1 0 0,0 0-1 0 0,0 0 1 0 0,0-1 0 0 0,-1 1-1 0 0,0 3 1 0 0,0 1 24 0 0,-1 0 0 0 0,0 0 0 0 0,-1 0 0 0 0,1 0 0 0 0,-1-1 0 0 0,-1 1 0 0 0,1-1 0 0 0,-8 10 0 0 0,-2-1 80 0 0,-1 0-1 0 0,0-1 0 0 0,-1-1 1 0 0,0-1-1 0 0,-1 0 0 0 0,0-1 1 0 0,-20 10-1 0 0,-8 0-40 0 0,-74 24-1 0 0,36-23-17 0 0,-10 3-74 0 0,85-21-227 0 0,-12 4 257 0 0,8-5-2844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5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38 21191 0 0,'0'0'464'0'0,"-5"-8"96"0"0,-2 0 16 0 0,-2-1 32 0 0,-4 2-488 0 0,3 3-120 0 0,3 2 0 0 0,7 2 0 0 0,0 0-1208 0 0,0 0-264 0 0,0 0-48 0 0,0 0-16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46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48 9503 0 0,'44'-16'900'0'0,"38"-16"6930"0"0,-83 33-7721 0 0,-1 0 1 0 0,1 0 0 0 0,-1-1 0 0 0,1 1 0 0 0,0 0 0 0 0,-1 0-1 0 0,1 0 1 0 0,0 1 0 0 0,-1 0 0 0 0,-4 4 109 0 0,-31 20-54 0 0,-1-2-1 0 0,-74 37 1 0 0,86-50-157 0 0,-1-1 0 0 0,1-1-1 0 0,-1-1 1 0 0,-1-2 0 0 0,-49 6 0 0 0,40-9-187 0 0,-1-1 0 0 0,1-3-1 0 0,0-1 1 0 0,0-1 0 0 0,-54-13-1 0 0,55 9-82 0 0,34 7 140 0 0,21 5-416 0 0,-1 0 706 0 0,-2 2 1 0 0,1-1 0 0 0,23 14-1 0 0,-39-19-48 0 0,0-1-108 0 0,-1 0 1 0 0,0 0-1 0 0,1 0 0 0 0,-1 1 0 0 0,0-1 1 0 0,1 0-1 0 0,-1 0 0 0 0,0 0 0 0 0,1 0 1 0 0,-1 1-1 0 0,0-1 0 0 0,0 0 0 0 0,1 0 0 0 0,-1 1 1 0 0,0-1-1 0 0,0 0 0 0 0,1 0 0 0 0,-1 1 1 0 0,0-1-1 0 0,0 0 0 0 0,1 1 0 0 0,-1-1 1 0 0,0 0-1 0 0,0 1 0 0 0,0-1 0 0 0,0 0 1 0 0,0 1-1 0 0,0-1 0 0 0,0 0 0 0 0,0 1 0 0 0,0-1 1 0 0,0 0-1 0 0,0 1 0 0 0,0-1 0 0 0,0 1 1 0 0,0-1-1 0 0,0 0 0 0 0,0 1 0 0 0,-4 15 146 0 0,0-10-141 0 0,-1 0 0 0 0,0 1 1 0 0,0-2-1 0 0,0 1 0 0 0,-1-1 0 0 0,0 1 0 0 0,-11 6 1 0 0,0 2-15 0 0,-72 52-13 0 0,18-16-109 0 0,91-48 48 0 0,-6-1 71 0 0,0-2 0 0 0,21-3 0 0 0,17 0 0 0 0,-13 3-19 0 0,37 2-34 0 0,-36 3 53 0 0,1 1 0 0 0,50 14 0 0 0,-67-14 3 0 0,-17-4 2 0 0,0 0 0 0 0,0 1 0 0 0,13 4 0 0 0,-17-4-1 0 0,0-1 0 0 0,-1 1 0 0 0,1-1 0 0 0,0 1 0 0 0,0 0 0 0 0,-1 0 0 0 0,1 0 0 0 0,-1 1 0 0 0,0-1 0 0 0,0 1 0 0 0,0-1 0 0 0,3 6 0 0 0,-4-7 14 0 0,-1 0 0 0 0,0 0 0 0 0,1 0-1 0 0,-1 1 1 0 0,0-1 0 0 0,0 0 0 0 0,0 1 0 0 0,1-1 0 0 0,-1 0 0 0 0,-1 1 0 0 0,1-1 0 0 0,0 0 0 0 0,0 0-1 0 0,0 1 1 0 0,-1-1 0 0 0,1 0 0 0 0,-1 2 0 0 0,-10 18 161 0 0,7-15-130 0 0,-1-1-1 0 0,1 0 0 0 0,-1 0 1 0 0,0-1-1 0 0,0 1 1 0 0,-1-1-1 0 0,1-1 1 0 0,-12 8-1 0 0,-6 0 27 0 0,-25 8 0 0 0,29-11-29 0 0,-163 58 87 0 0,153-58-162 0 0,0-2 0 0 0,0 0 1 0 0,0-2-1 0 0,-45 1 1 0 0,74-5-20 0 0,0 0 1 0 0,-1 0 0 0 0,1 0 0 0 0,0 0-1 0 0,-1 0 1 0 0,1 0 0 0 0,0 0 0 0 0,0 0 0 0 0,-1 0-1 0 0,1 0 1 0 0,0 0 0 0 0,0 0 0 0 0,-1 0 0 0 0,1 0-1 0 0,0 0 1 0 0,0 0 0 0 0,0 0 0 0 0,-1-1 0 0 0,1 1-1 0 0,0 0 1 0 0,0 0 0 0 0,-1 0 0 0 0,1 0 0 0 0,0 0-1 0 0,0-1 1 0 0,0 1 0 0 0,0 0 0 0 0,-1 0 0 0 0,1-1-1 0 0,0 1 1 0 0,0 0 0 0 0,0 0 0 0 0,0 0-1 0 0,0-1 1 0 0,0 1 0 0 0,0 0 0 0 0,0 0 0 0 0,-1-1-1 0 0,1 1 1 0 0,0 0 0 0 0,0 0 0 0 0,0-1 0 0 0,0 1-1 0 0,0 0 1 0 0,0 0 0 0 0,0-1 0 0 0,1 1 0 0 0,-1 0-1 0 0,0 0 1 0 0,0-1 0 0 0,0 1 0 0 0,0 0 0 0 0,0 0-1 0 0,0-1 1 0 0,0 1 0 0 0,0 0 0 0 0,1 0-1 0 0,-1 0 1 0 0,0-1 0 0 0,0 1 0 0 0,11-14-4028 0 0,-2 4-2264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47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43 7367 0 0,'-2'-8'763'0'0,"-4"-7"-626"0"0,-1-4 12014 0 0,7 30-11898 0 0,-1-5-188 0 0,0 0 1 0 0,0 0-1 0 0,0-1 0 0 0,-1 1 0 0 0,0 0 0 0 0,0-1 1 0 0,-1 0-1 0 0,0 1 0 0 0,-3 4 0 0 0,-7 9 249 0 0,-16 18 1 0 0,8-11-213 0 0,-23 29 54 0 0,17-22-112 0 0,-31 49 0 0 0,54-76-20 0 0,2-3-20 0 0,0-1-1 0 0,1 0 0 0 0,-1 1 0 0 0,1-1 0 0 0,0 1 1 0 0,0 0-1 0 0,0-1 0 0 0,-1 6 0 0 0,1 8 81 0 0,2-16-80 0 0,-1 0 0 0 0,1 1-1 0 0,-1-1 1 0 0,1 0 0 0 0,-1 1 0 0 0,1-1 0 0 0,-1 0-1 0 0,1 0 1 0 0,0 1 0 0 0,-1-1 0 0 0,1 0-1 0 0,-1 0 1 0 0,1 0 0 0 0,-1 0 0 0 0,1 0-1 0 0,1 0 1 0 0,-2 0 4 0 0,6 1 13 0 0,0-1-1 0 0,0 0 0 0 0,0 0 1 0 0,-1-1-1 0 0,1 0 1 0 0,0 0-1 0 0,9-2 1 0 0,41-18 79 0 0,-22 8-51 0 0,20-3-56 0 0,1 2 0 0 0,74-9 0 0 0,-120 22-56 0 0,0 1-1 0 0,0-1 1 0 0,1 1-1 0 0,-1 1 1 0 0,0 0 0 0 0,18 4-1 0 0,-25-5-316 0 0,1 3-2391 0 0,7 5 1853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4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0 16439 0 0,'0'0'2142'0'0,"-1"2"-1764"0"0,-22 132 2110 0 0,16-101-2098 0 0,-2 0 0 0 0,-19 45-1 0 0,-35 62-93 0 0,47-105-250 0 0,-5 8-22 0 0,-31 75 95 0 0,45-101-107 0 0,2 0 1 0 0,0 1-1 0 0,1 0 0 0 0,1 0 1 0 0,-1 18-1 0 0,4-32 6 0 0,0-1-1 0 0,0 1 1 0 0,0-1-1 0 0,0 1 0 0 0,1-1 1 0 0,0 1-1 0 0,1 4 1 0 0,-1-7-140 0 0,-1 1 1 0 0,1-1-1 0 0,0 1 1 0 0,0-1 0 0 0,0 1-1 0 0,0-1 1 0 0,0 0-1 0 0,0 0 1 0 0,0 1-1 0 0,0-1 1 0 0,0 0-1 0 0,1 0 1 0 0,-1 0-1 0 0,0 0 1 0 0,1 0-1 0 0,-1-1 1 0 0,3 2 0 0 0,9 2-7473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4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19 9871 0 0,'8'0'173'0'0,"1"-2"-1"0"0,-1 1 1 0 0,1-1 0 0 0,-1 0-1 0 0,0-1 1 0 0,11-4-1 0 0,-17 7 532 0 0,5-1 991 0 0,-5 1-1521 0 0,-1 0 1 0 0,0 0 0 0 0,1 0 0 0 0,-1 0 0 0 0,0 0-1 0 0,1 0 1 0 0,-1 0 0 0 0,0 1 0 0 0,0-1 0 0 0,1 0-1 0 0,-1 1 1 0 0,2 0 0 0 0,-1 0 89 0 0,-1 1-137 0 0,0-1-104 0 0,-1 0 0 0 0,1 0 0 0 0,0 0 0 0 0,0 0 0 0 0,-1 1 0 0 0,1-1 0 0 0,-1 0 0 0 0,1 1 0 0 0,-1-1 0 0 0,0 0 0 0 0,1 1 0 0 0,-1-1 0 0 0,0 1 0 0 0,0-1 0 0 0,0 0 0 0 0,0 1 0 0 0,0-1 0 0 0,0 1 0 0 0,0-1 0 0 0,-1 0 0 0 0,1 1 0 0 0,0-1 0 0 0,-1 0 0 0 0,1 1 0 0 0,-1-1 0 0 0,0 0 0 0 0,1 1 0 0 0,-1-1 0 0 0,-2 2 0 0 0,1 0 66 0 0,-1-1 0 0 0,0 0 0 0 0,0 0 0 0 0,0 0 0 0 0,0 0 0 0 0,0 0 0 0 0,0-1 0 0 0,-5 2 1 0 0,-130 39 578 0 0,44-16-370 0 0,-92 25-550 0 0,113-32 192 0 0,69-18 60 0 0,-8 3 0 0 0,0-1 0 0 0,0 0 0 0 0,-1-1 0 0 0,0-1 0 0 0,1 0 0 0 0,-18 0 0 0 0,19-4 0 0 0,11 3 0 0 0,0 0 0 0 0,-1 0 0 0 0,1 0 0 0 0,0 0 0 0 0,-1-1 0 0 0,1 1 0 0 0,0 0 0 0 0,-1 0 0 0 0,1 0 0 0 0,0 0 0 0 0,-1 0 0 0 0,1 0 0 0 0,0-1 0 0 0,0 1 0 0 0,-1 0 0 0 0,1 0 0 0 0,0 0 0 0 0,0-1 0 0 0,-1 1 0 0 0,1 0 0 0 0,0 0 0 0 0,0-1 0 0 0,0 1 0 0 0,0 0 0 0 0,-1 0 0 0 0,1-1 0 0 0,0 1 0 0 0,0 0 0 0 0,0-1 0 0 0,0 1 0 0 0,0 0 0 0 0,0-1 0 0 0,0 1 0 0 0,0 0 0 0 0,0-1 0 0 0,0 1 0 0 0,0 0 0 0 0,0 0 0 0 0,0-1 0 0 0,0 1 0 0 0,0 0 0 0 0,0-1 0 0 0,0 1 0 0 0,0 0 0 0 0,0-1 0 0 0,0 1 0 0 0,1 0 0 0 0,-1 0 0 0 0,0-1 0 0 0,0 1 0 0 0,0 0 0 0 0,1-1 0 0 0,-1 1 0 0 0,3-7 0 0 0,1 1 0 0 0,0 0 0 0 0,0 0 0 0 0,1 0 0 0 0,0 0 0 0 0,0 1 0 0 0,0 0 0 0 0,1 0 0 0 0,10-8 0 0 0,13-12 11 0 0,-11 7 53 0 0,-16 16-9 0 0,-4 4 3 0 0,-15 22-19 0 0,1 0 0 0 0,-18 39 0 0 0,-14 23 24 0 0,42-79-63 0 0,5-7-1 0 0,1 1 1 0 0,-1 0-1 0 0,1-1 0 0 0,-1 1 0 0 0,1-1 0 0 0,-1 1 0 0 0,1 0 0 0 0,-1 0 1 0 0,1-1-1 0 0,0 1 0 0 0,-1 0 0 0 0,1 0 0 0 0,0-1 0 0 0,0 1 1 0 0,-1 0-1 0 0,1 0 0 0 0,0 1 0 0 0,0-2 0 0 0,0 1-1 0 0,1-1 1 0 0,-1 0 0 0 0,0 1-1 0 0,0-1 1 0 0,0 0 0 0 0,1 0-1 0 0,-1 1 1 0 0,0-1 0 0 0,1 0-1 0 0,-1 0 1 0 0,0 0 0 0 0,0 1-1 0 0,1-1 1 0 0,-1 0 0 0 0,0 0-1 0 0,1 0 1 0 0,-1 0 0 0 0,0 0-1 0 0,1 1 1 0 0,-1-1 0 0 0,1 0-1 0 0,-1 0 1 0 0,0 0 0 0 0,1 0-1 0 0,-1 0 1 0 0,6-1-18 0 0,-1 1-1 0 0,0-1 1 0 0,10-1 0 0 0,-11 1 9 0 0,38-7-26 0 0,1 2 0 0 0,78-1 1 0 0,-89 9 305 0 0,1 0 0 0 0,0 3 1 0 0,48 12-1 0 0,-62-12-72 0 0,0 1 1 0 0,-1 2-1 0 0,0-1 1 0 0,0 2 0 0 0,-1 0-1 0 0,0 1 1 0 0,18 15-1 0 0,-34-24 818 0 0,-1 0-1007 0 0,0 0 1 0 0,0 0-1 0 0,-1 0 0 0 0,1 0 0 0 0,0 0 1 0 0,-1 0-1 0 0,1 0 0 0 0,-1 0 0 0 0,1 0 1 0 0,-1 0-1 0 0,0 0 0 0 0,1 0 0 0 0,-1 0 1 0 0,0 0-1 0 0,1-1 0 0 0,-1 1 0 0 0,-1 1 1 0 0,-18 11 55 0 0,14-10-33 0 0,-92 48-171 0 0,50-28-82 0 0,-210 92-51 0 0,250-112 283 0 0,6-2 108 0 0,4-4-110 0 0,1-1 0 0 0,-1 1 0 0 0,1 0 0 0 0,0 0 0 0 0,-1 1 0 0 0,7-5 0 0 0,3-4-2 0 0,-4 3-218 0 0,0 1-588 0 0,-1 0 0 0 0,0-1 0 0 0,-1 1-1 0 0,0-1 1 0 0,9-15 0 0 0,-12 17-1123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4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55 8431 0 0,'8'-7'282'0'0,"0"0"-1"0"0,0 0 0 0 0,1 1 1 0 0,0 1-1 0 0,0-1 0 0 0,19-7 1 0 0,-27 12-156 0 0,0 1 1 0 0,0 0 0 0 0,-1-1 0 0 0,1 1 0 0 0,0-1-1 0 0,0 1 1 0 0,0 0 0 0 0,0 0 0 0 0,0-1-1 0 0,-1 1 1 0 0,1 0 0 0 0,0 0 0 0 0,0 0-1 0 0,0 0 1 0 0,0 0 0 0 0,0 0 0 0 0,1 0-1 0 0,-2 1 61 0 0,0-1-1 0 0,0 0 0 0 0,1 1 1 0 0,-1-1-1 0 0,0 1 0 0 0,0-1 1 0 0,0 0-1 0 0,0 1 0 0 0,0-1 1 0 0,0 0-1 0 0,0 1 0 0 0,0-1 0 0 0,0 1 1 0 0,0-1-1 0 0,0 0 0 0 0,0 1 1 0 0,0-1-1 0 0,0 0 0 0 0,0 1 1 0 0,-1-1-1 0 0,1 0 0 0 0,0 1 0 0 0,0-1 1 0 0,0 0-1 0 0,0 1 0 0 0,-1-1 1 0 0,-12 19 4085 0 0,5-9-5556 0 0,-3 0 1394 0 0,-2 0 1 0 0,1-1 0 0 0,-1 0 0 0 0,0-1-1 0 0,-20 9 1 0 0,29-15-98 0 0,-22 10-3 0 0,0 0 1 0 0,-1-2-1 0 0,0-2 1 0 0,-35 8-1 0 0,18-8-209 0 0,-89 4 1 0 0,118-11 50 0 0,1-1 1 0 0,-1-1 0 0 0,1 0 0 0 0,-1-1 0 0 0,1-1-1 0 0,0 0 1 0 0,-1-1 0 0 0,2 0 0 0 0,-19-9 0 0 0,30 12 100 0 0,0 0 1 0 0,0 0-1 0 0,0 0 1 0 0,1 0 0 0 0,-1 0-1 0 0,0-1 1 0 0,1 1 0 0 0,-1-1-1 0 0,1 1 1 0 0,0-1 0 0 0,-1 1-1 0 0,1-1 1 0 0,0 0-1 0 0,0 1 1 0 0,0-1 0 0 0,0 0-1 0 0,0 0 1 0 0,0 0 0 0 0,1 0-1 0 0,-1 0 1 0 0,0-3 0 0 0,17 16-112 0 0,-14-8 168 0 0,-1 0-1 0 0,1 1 1 0 0,-1-1-1 0 0,0 0 1 0 0,0 1-1 0 0,0-1 1 0 0,0 0-1 0 0,-1 1 1 0 0,1-1-1 0 0,-1 1 1 0 0,0-1-1 0 0,0 1 1 0 0,0-1-1 0 0,-1 1 1 0 0,1-1-1 0 0,-1 1 1 0 0,1-1-1 0 0,-1 1 1 0 0,0-1-1 0 0,-2 4 1 0 0,-2 5 56 0 0,-1-1 1 0 0,0 1-1 0 0,0-1 1 0 0,-10 13-1 0 0,12-20 2 0 0,1 0 0 0 0,-1-1-1 0 0,0 1 1 0 0,-6 4 0 0 0,-5 5 389 0 0,14-12-235 0 0,41-3-298 0 0,47-8 1 0 0,15-1-72 0 0,-44 8 146 0 0,86-3-87 0 0,-111 6 141 0 0,-1 2 1 0 0,47 9-1 0 0,-72-10-20 0 0,-1 1 0 0 0,1-1-1 0 0,-1 1 1 0 0,0 1 0 0 0,0-1 0 0 0,0 1 0 0 0,0 0 0 0 0,-1 0 0 0 0,1 1-1 0 0,-1 0 1 0 0,0 0 0 0 0,0 0 0 0 0,0 1 0 0 0,0-1 0 0 0,-1 1 0 0 0,5 7 0 0 0,-8-11 256 0 0,-1 1-57 0 0,0 2-144 0 0,0 0 0 0 0,-1-1-1 0 0,0 1 1 0 0,1 0 0 0 0,-1-1 0 0 0,0 1 0 0 0,-1-1 0 0 0,1 1 0 0 0,-1-1 0 0 0,1 1-1 0 0,-5 5 1 0 0,2-3-24 0 0,-1 0 0 0 0,0-1 0 0 0,0 0 0 0 0,-1 0 0 0 0,-9 7 0 0 0,-5 2-28 0 0,-1-2-1 0 0,-37 17 1 0 0,55-28-24 0 0,-223 83 57 0 0,157-60-66 0 0,-12 9-211 0 0,80-33-39 0 0,12 7-2875 0 0,3-1 1947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5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0 11055 0 0,'0'0'12023'0'0,"-2"0"-11929"0"0,-11 2-157 0 0,-1 0-1 0 0,0 0 0 0 0,1 2 0 0 0,-1-1 1 0 0,1 2-1 0 0,-20 9 0 0 0,-12 4-272 0 0,15-8 96 0 0,-126 39-734 0 0,132-43 923 0 0,0-2-1 0 0,-1 0 1 0 0,0-1 0 0 0,-38-2-1 0 0,27-5 52 0 0,34 4 0 0 0,-1-1 0 0 0,1 1 0 0 0,-1-1 0 0 0,1 0 0 0 0,0 0 0 0 0,0 0 0 0 0,-1 0 0 0 0,1 0 0 0 0,0-1 0 0 0,0 1 0 0 0,-4-4 0 0 0,3-2-12 0 0,3 4 1 0 0,1 0 1 0 0,0 0-1 0 0,0 1 0 0 0,0-1 0 0 0,0 1 0 0 0,0-1 0 0 0,0 1 1 0 0,0-1-1 0 0,1 1 0 0 0,0 0 0 0 0,-1 0 0 0 0,1-1 0 0 0,0 1 1 0 0,0 0-1 0 0,0 1 0 0 0,0-1 0 0 0,4-2 0 0 0,6-5-77 0 0,23-12-1 0 0,-33 21 85 0 0,-5 5-8 0 0,-11 12-21 0 0,-20 21 0 0 0,-38 53 289 0 0,6-5-150 0 0,13-21-106 0 0,53-65 0 0 0,0 0 0 0 0,0 1 0 0 0,0-1 0 0 0,-1 0 0 0 0,1 0 0 0 0,0 0 0 0 0,0 0 0 0 0,0 1 0 0 0,0-1 0 0 0,0 0 0 0 0,0 0 0 0 0,0 0 0 0 0,0 1 0 0 0,0-1 0 0 0,0 0 0 0 0,0 0 0 0 0,0 0 0 0 0,0 1 0 0 0,0-1 0 0 0,0 0 0 0 0,0 0 0 0 0,0 0 0 0 0,0 1 0 0 0,0-1 0 0 0,0 0 0 0 0,0 0 0 0 0,0 0 0 0 0,0 1 0 0 0,0-1 0 0 0,0 0 0 0 0,0 0 0 0 0,1 0 0 0 0,-1 0 0 0 0,0 1 0 0 0,0-1 0 0 0,0 0 0 0 0,0 0 0 0 0,0 0 0 0 0,1 0 0 0 0,-1 0 0 0 0,0 0 0 0 0,0 1 0 0 0,0-1 0 0 0,0 0 0 0 0,1 0 0 0 0,-1 0 0 0 0,0 0 0 0 0,0 0 0 0 0,0 0 0 0 0,1 0 0 0 0,-1 0 0 0 0,0 0 0 0 0,0 0 0 0 0,0 0 0 0 0,1 0 0 0 0,-1 0 0 0 0,0 0 0 0 0,0 0 0 0 0,1 0 0 0 0,13 0-7 0 0,-13-1 4 0 0,17-1-54 0 0,1-1 0 0 0,25-7 1 0 0,-30 6 22 0 0,0 0 0 0 0,1 2 0 0 0,-1-1 0 0 0,0 2 0 0 0,23-1 0 0 0,-20 4 15 0 0,-1 1 0 0 0,1 0 0 0 0,25 9-1 0 0,48 23 28 0 0,-23-9-11 0 0,26 6 758 0 0,-91-32 57 0 0,-3 2-800 0 0,1-1 1 0 0,0 0-1 0 0,-1 1 1 0 0,1-1-1 0 0,-1 0 0 0 0,1 1 1 0 0,-1-1-1 0 0,1 0 1 0 0,-1 1-1 0 0,0-1 1 0 0,0 0-1 0 0,1 0 1 0 0,-1 0-1 0 0,0 0 0 0 0,0 0 1 0 0,0 0-1 0 0,-2 1 1 0 0,-21 15 37 0 0,18-14-8 0 0,-100 65 24 0 0,-168 78 1 0 0,265-142-58 0 0,-1 0 1 0 0,-1 0-1 0 0,1-1 0 0 0,0-1 1 0 0,-1 1-1 0 0,0-2 0 0 0,-10 1 1 0 0,20-2-12 0 0,0 0 1 0 0,0 0-1 0 0,0 0 1 0 0,0-1-1 0 0,0 1 1 0 0,0 0-1 0 0,0-1 1 0 0,0 1-1 0 0,0 0 0 0 0,1-1 1 0 0,-1 1-1 0 0,0-1 1 0 0,0 0-1 0 0,0 1 1 0 0,1-1-1 0 0,-1 0 1 0 0,0 1-1 0 0,1-1 1 0 0,-1 0-1 0 0,0 0 1 0 0,1 1-1 0 0,-1-1 0 0 0,1 0 1 0 0,-1 0-1 0 0,1 0 1 0 0,0 0-1 0 0,-1 0 1 0 0,1 0-1 0 0,0 0 1 0 0,0 0-1 0 0,0 0 1 0 0,-1 0-1 0 0,1 0 1 0 0,0 0-1 0 0,0 0 0 0 0,0 0 1 0 0,1 1-1 0 0,-1-1 1 0 0,0 0-1 0 0,0 0 1 0 0,1-1-1 0 0,-1 0-59 0 0,0-2-84 0 0,1 1 0 0 0,0-1 0 0 0,0 1 0 0 0,0-1 0 0 0,0 1 0 0 0,1-1 0 0 0,-1 1 0 0 0,1 0 0 0 0,3-6 0 0 0,-2 5-677 0 0,0 1-1 0 0,0-1 1 0 0,0 1-1 0 0,5-5 1 0 0,1 1-5421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5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17 8287 0 0,'0'0'639'0'0,"-7"-5"-390"0"0,3 2 12 0 0,3 2 29 0 0,1 0 0 0 0,-1 1 0 0 0,0-1 1 0 0,1 0-1 0 0,-1 1 0 0 0,0-1 0 0 0,0 1 0 0 0,1-1 0 0 0,-1 1 0 0 0,0-1 1 0 0,0 1-1 0 0,0 0 0 0 0,0-1 0 0 0,0 1 0 0 0,0 0 0 0 0,1 0 0 0 0,-1-1 0 0 0,0 1 1 0 0,0 0-1 0 0,0 0 0 0 0,0 0 0 0 0,0 0 0 0 0,0 0 0 0 0,0 0 0 0 0,0 1 0 0 0,0-1 1 0 0,0 0-1 0 0,0 0 0 0 0,0 1 0 0 0,1-1 0 0 0,-1 0 0 0 0,0 1 0 0 0,0-1 1 0 0,0 1-1 0 0,1-1 0 0 0,-1 1 0 0 0,0-1 0 0 0,-1 2 0 0 0,-252 155-154 0 0,154-98-136 0 0,-46 29 0 0 0,141-84 0 0 0,-1-1 0 0 0,1 0 0 0 0,0 1 0 0 0,-1 0 0 0 0,2 0 0 0 0,-1 0 0 0 0,-7 9 0 0 0,7-3 0 0 0,3 0 0 0 0,3-3 0 0 0,-1 0 0 0 0,1 0 0 0 0,1 0 0 0 0,0 0 0 0 0,0-1 0 0 0,4 11 0 0 0,22 39 0 0 0,-26-51 0 0 0,5 8 11 0 0,0-1 0 0 0,1 0 0 0 0,0 0 0 0 0,1-1 0 0 0,0 0 0 0 0,1 0 0 0 0,11 9-1 0 0,-15-16 82 0 0,0 1 0 0 0,0-1-1 0 0,1 0 1 0 0,-1 0 0 0 0,1-1-1 0 0,0 0 1 0 0,0 0-1 0 0,0 0 1 0 0,0-1 0 0 0,1 0-1 0 0,-1-1 1 0 0,1 0 0 0 0,-1 0-1 0 0,1 0 1 0 0,7-1-1 0 0,9-2 257 0 0,0-1-1 0 0,0-1 1 0 0,39-12-1 0 0,67-30 327 0 0,-113 39-595 0 0,4-1-51 0 0,299-110 616 0 0,-306 114-645 0 0,-7 2 3 0 0,-1 0 0 0 0,0 0 0 0 0,0 0 0 0 0,0-1 0 0 0,9-5 0 0 0,-12 2 32 0 0,-2-9-15 0 0,-1 10-22 0 0,-1-1-1 0 0,0 1 1 0 0,0 0 0 0 0,0-1-1 0 0,-1 1 1 0 0,0 0 0 0 0,0 0-1 0 0,-3-7 1 0 0,-1 1-19 0 0,-1 1 1 0 0,-11-16-1 0 0,14 21-51 0 0,-1-1-1 0 0,0 1 0 0 0,0 0 0 0 0,0 0 0 0 0,-1 1 1 0 0,1 0-1 0 0,-1-1 0 0 0,0 2 0 0 0,-10-5 0 0 0,11 6 44 0 0,0 0-1 0 0,0 0 1 0 0,1 1-1 0 0,-1 0 1 0 0,0 0-1 0 0,0 1 1 0 0,0-1-1 0 0,0 1 1 0 0,0 0-1 0 0,0 0 1 0 0,0 1-1 0 0,0 0 1 0 0,0 0-1 0 0,-6 1 0 0 0,-1 3 25 0 0,0-1 0 0 0,1 2 0 0 0,0-1 0 0 0,0 2 0 0 0,0-1 0 0 0,0 2 0 0 0,1-1 0 0 0,1 1 0 0 0,-1 1 0 0 0,1 0 0 0 0,-11 14 0 0 0,11-11 1 0 0,0-1-1 0 0,1 2 1 0 0,1-1 0 0 0,0 1-1 0 0,0 0 1 0 0,1 1 0 0 0,1-1 0 0 0,0 1-1 0 0,-4 23 1 0 0,9-32-5 0 0,-1-1 0 0 0,1 0-1 0 0,0 0 1 0 0,0 0 0 0 0,0 0-1 0 0,1 0 1 0 0,-1 0 0 0 0,1 0 0 0 0,0 0-1 0 0,0 0 1 0 0,0 0 0 0 0,1 0-1 0 0,2 4 1 0 0,-4-7-35 0 0,1 0 0 0 0,0 0 1 0 0,-1 0-1 0 0,1 0 0 0 0,0-1 0 0 0,0 1 0 0 0,0 0 0 0 0,0-1 0 0 0,-1 1 0 0 0,1-1 1 0 0,0 1-1 0 0,0-1 0 0 0,0 1 0 0 0,0-1 0 0 0,0 1 0 0 0,0-1 0 0 0,2 0 1 0 0,16 3-504 0 0,-18-3 456 0 0,27 0-2242 0 0,-13-3 995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1411 0 11111 0 0,'0'0'4007'0'0,"-2"0"-3718"0"0,-11 2 39 0 0,0 0 0 0 0,0 0 0 0 0,0 1 0 0 0,0 1-1 0 0,-15 6 1 0 0,-16 5-29 0 0,-49 15-156 0 0,-94 45 0 0 0,-16 22-121 0 0,49-34 248 0 0,-113 53 758 0 0,152-51-634 0 0,96-52-299 0 0,0 1 1 0 0,1 1 0 0 0,-27 28-1 0 0,42-40-79 0 0,1 0-1 0 0,-1 0 0 0 0,1 1 0 0 0,-1-1 1 0 0,1 1-1 0 0,0-1 0 0 0,-2 8 1 0 0,4-10-16 0 0,-1 0 1 0 0,1 0 0 0 0,0 0-1 0 0,0 0 1 0 0,-1 1 0 0 0,1-1-1 0 0,0 0 1 0 0,0 0-1 0 0,0 0 1 0 0,1 0 0 0 0,-1 0-1 0 0,0 1 1 0 0,0-1 0 0 0,1 0-1 0 0,-1 0 1 0 0,0 0-1 0 0,1 0 1 0 0,-1 0 0 0 0,1 0-1 0 0,-1 0 1 0 0,1 0 0 0 0,0 0-1 0 0,-1 0 1 0 0,1 0 0 0 0,0-1-1 0 0,0 1 1 0 0,0 0-1 0 0,0 0 1 0 0,0-1 0 0 0,-1 1-1 0 0,1 0 1 0 0,0-1 0 0 0,2 1-1 0 0,4 3-17 0 0,1-1 0 0 0,0 0 0 0 0,0-1 0 0 0,0 0 0 0 0,1 0 0 0 0,-1-1 0 0 0,9 1 0 0 0,63-1-78 0 0,-60-1 56 0 0,19-1-31 0 0,96-2-287 0 0,160 18 0 0 0,-265-11 341 0 0,0 1 0 0 0,56 17 0 0 0,-75-18 12 0 0,0 0 0 0 0,0 1 0 0 0,-1 0 1 0 0,0 1-1 0 0,0 0 0 0 0,0 0 0 0 0,-1 1 1 0 0,1 0-1 0 0,-2 1 0 0 0,14 14 0 0 0,-20-19 6 0 0,1 0-1 0 0,-1-1 1 0 0,0 1-1 0 0,0 0 1 0 0,0 1 0 0 0,-1-1-1 0 0,1 0 1 0 0,-1 0-1 0 0,0 1 1 0 0,0-1-1 0 0,0 1 1 0 0,0-1 0 0 0,0 1-1 0 0,-1-1 1 0 0,0 1-1 0 0,1-1 1 0 0,-1 1-1 0 0,-1 0 1 0 0,1-1 0 0 0,0 1-1 0 0,-1-1 1 0 0,0 1-1 0 0,0-1 1 0 0,0 1-1 0 0,0-1 1 0 0,-1 1 0 0 0,1-1-1 0 0,-1 0 1 0 0,0 0-1 0 0,0 0 1 0 0,0 0-1 0 0,0 0 1 0 0,-4 3 0 0 0,-5 7 77 0 0,-1-1 0 0 0,-1 0 0 0 0,0 0 0 0 0,-29 18 0 0 0,-63 29 535 0 0,70-42-482 0 0,-1-2-1 0 0,0-2 1 0 0,-44 10 0 0 0,-116 16 206 0 0,38-19-164 0 0,120-18-130 0 0,0-1-1 0 0,-46-5 0 0 0,64 1-91 0 0,-1-1 0 0 0,1-1 0 0 0,0 0 0 0 0,1-1 0 0 0,-23-11 0 0 0,34 12 291 0 0,1 2-2292 0 0,8 10 290 0 0,4 4 776 0 0,2 0-29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5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31 3679 0 0,'0'0'284'0'0,"-1"1"-186"0"0,1-1-155 0 0,-4 7 918 0 0,2 2 4786 0 0,2-9-5444 0 0,0 0 0 0 0,0 1 0 0 0,0-1 1 0 0,0 0-1 0 0,0 1 0 0 0,1-1 0 0 0,-1 0 0 0 0,0 1 0 0 0,0-1 1 0 0,0 0-1 0 0,1 0 0 0 0,-1 1 0 0 0,0-1 0 0 0,0 0 1 0 0,1 1-1 0 0,-1-1 0 0 0,0 0 0 0 0,0 0 0 0 0,1 0 0 0 0,-1 1 1 0 0,1-1-1 0 0,9 3-1436 0 0,9 0 1836 0 0,1-1 0 0 0,0 0 0 0 0,0-2 0 0 0,34-2 1 0 0,79-20 358 0 0,-23 4-330 0 0,36-3-232 0 0,-138 21-816 0 0,-1 0-1 0 0,1 0 1 0 0,-1 1 0 0 0,1 0-1 0 0,-1 0 1 0 0,9 3 0 0 0,-3-1-1254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5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50 4143 0 0,'0'0'191'0'0,"-2"0"-11"0"0,-14 2 13976 0 0,27 1-13067 0 0,0 0-733 0 0,0-2 0 0 0,1 0-1 0 0,-1 0 1 0 0,0-1-1 0 0,0 0 1 0 0,1-1 0 0 0,11-2-1 0 0,11 0 121 0 0,170-25 804 0 0,-74 8-1046 0 0,-105 17-799 0 0,-1 1 0 0 0,1 1 1 0 0,31 3-1 0 0,-40 0-1299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1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13 10135 0 0,'0'0'231'0'0,"0"0"29"0"0,0 0 19 0 0,-1-2-41 0 0,0-6-112 0 0,1 6 267 0 0,0 2 106 0 0,0 0 11 0 0,0 0 2 0 0,0 0 0 0 0,0 0 0 0 0,0 0 0 0 0,0 0 0 0 0,0 0 0 0 0,0 0 0 0 0,0 0 0 0 0,0 0-69 0 0,-1 2-422 0 0,1 0 0 0 0,-1 1 0 0 0,0-1 0 0 0,0 0 0 0 0,0 0-1 0 0,0 0 1 0 0,-2 4 0 0 0,-3 4 49 0 0,-1 4 596 0 0,-17 24-1 0 0,-2 3-36 0 0,-81 133-613 0 0,48-83-520 0 0,-11 15-888 0 0,-13 13-1913 0 0,50-70-1199 0 0,30-44 2457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5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14 10135 0 0,'4'-1'4'0'0,"-2"1"74"0"0,-1 0-1 0 0,1-1 1 0 0,0 1 0 0 0,-1-1-1 0 0,1 1 1 0 0,0-1-1 0 0,-1 0 1 0 0,1 1 0 0 0,-1-1-1 0 0,1 0 1 0 0,-1 0-1 0 0,1 0 1 0 0,-1 0 0 0 0,2-2-1 0 0,-3 3-18 0 0,0 0-1 0 0,0 0 1 0 0,0 0-1 0 0,0 0 1 0 0,0 0-1 0 0,1-1 1 0 0,-1 1 0 0 0,0 0-1 0 0,0 0 1 0 0,0 0-1 0 0,0 0 1 0 0,0 0-1 0 0,1 0 1 0 0,-1 0-1 0 0,0 0 1 0 0,0 0-1 0 0,0 0 1 0 0,0 0-1 0 0,0 0 1 0 0,1 0-1 0 0,-1 0 1 0 0,0 0-1 0 0,0 0 1 0 0,0 0-1 0 0,0 0 1 0 0,0 1-1 0 0,0-1 1 0 0,1 0 0 0 0,-1 0-1 0 0,0 0 1 0 0,0 0-1 0 0,0 0 1 0 0,0 0-1 0 0,0 0 1 0 0,0 0-1 0 0,0 0 1 0 0,1 1-1 0 0,-1-1 1 0 0,0 0-1 0 0,0 0 1 0 0,0 0-1 0 0,0 0 1 0 0,0 0-1 0 0,0 0 1 0 0,0 1-1 0 0,0-1 1 0 0,0 0 0 0 0,0 0-1 0 0,0 0 1 0 0,0 0-1 0 0,0 0 1 0 0,0 1-1 0 0,0-1 1 0 0,0 0-1 0 0,0 0 1 0 0,0 0-1 0 0,0 0 1 0 0,0 1-1 0 0,-1 16 987 0 0,-7 21-79 0 0,-7-3-253 0 0,-35 60 0 0 0,-30 28-481 0 0,55-86-1744 0 0,4-5-4626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5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59 1375 0 0,'1'-1'107'0'0,"3"-2"375"0"0,-1-1-1 0 0,0 0 0 0 0,0 0 1 0 0,3-7-1 0 0,-5 10-88 0 0,0-1 0 0 0,0 1 0 0 0,-1-1-1 0 0,1 1 1 0 0,0-1 0 0 0,-1 0 0 0 0,0 1-1 0 0,1-1 1 0 0,-1 0 0 0 0,0 1 0 0 0,0-1 0 0 0,0 0-1 0 0,0 1 1 0 0,0-1 0 0 0,0 0 0 0 0,0 1 0 0 0,-1-3-1 0 0,-3 13 7263 0 0,-8 29-7345 0 0,3-12 33 0 0,-73 170 828 0 0,8-20-815 0 0,63-140-266 0 0,-10 55 0 0 0,-7 22-331 0 0,24-103-457 0 0,-1 0 0 0 0,-6 11 1 0 0,4-9-821 0 0,3-5 357 0 0,-1 0-1 0 0,0 0 1 0 0,0 0 0 0 0,-6 5-1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56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48 3223 0 0,'1'-2'240'0'0,"4"-9"-347"0"0,3-10 7108 0 0,-3 7-257 0 0,13 29-5766 0 0,-17-12-919 0 0,1 0-1 0 0,0 0 1 0 0,-1 0-1 0 0,0 1 1 0 0,0-1-1 0 0,0 1 1 0 0,0-1-1 0 0,0 1 0 0 0,-1-1 1 0 0,0 1-1 0 0,1-1 1 0 0,-1 1-1 0 0,-1-1 1 0 0,1 6-1 0 0,-3 5 164 0 0,-6 29-1 0 0,8-41-206 0 0,-45 155 424 0 0,-24 96 89 0 0,65-232-502 0 0,-9 50 48 0 0,12-62-49 0 0,1 1-1 0 0,1 0 0 0 0,0 0 1 0 0,2 19-1 0 0,-2-28-17 0 0,0 0 0 0 0,1 0 0 0 0,-1 0 0 0 0,1 0-1 0 0,-1 0 1 0 0,1 0 0 0 0,-1-1 0 0 0,1 1 0 0 0,0 0 0 0 0,-1 0-1 0 0,1 0 1 0 0,0-1 0 0 0,0 1 0 0 0,-1 0 0 0 0,1-1 0 0 0,0 1-1 0 0,0-1 1 0 0,0 1 0 0 0,1 0 0 0 0,18 5-4644 0 0,-8-3-2995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5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6 4607 0 0,'4'-5'11411'0'0,"-11"29"-10891"0"0,1 1 1 0 0,-5 37-1 0 0,6-32-272 0 0,-69 319 884 0 0,67-313-1270 0 0,6-35-46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5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37 284 6911 0 0,'0'0'315'0'0,"-9"-2"102"0"0,-17-2 8057 0 0,24-5-7386 0 0,3 6-999 0 0,-1 0 1 0 0,1 0 0 0 0,0 0 0 0 0,0 0 0 0 0,0 0-1 0 0,0 0 1 0 0,0 0 0 0 0,1 1 0 0 0,-1-1 0 0 0,1 0-1 0 0,0 1 1 0 0,0-1 0 0 0,2-2 0 0 0,5-5 93 0 0,17-14 1 0 0,8-5 147 0 0,2 2 1 0 0,0 1 0 0 0,2 2 0 0 0,1 2-1 0 0,75-32 1 0 0,-108 52-259 0 0,0 0-1 0 0,0 0 1 0 0,1 0-1 0 0,-1 1 1 0 0,0 0 0 0 0,8 0-1 0 0,-13 1-65 0 0,-1 0-1 0 0,1 0 1 0 0,0 1 0 0 0,0-1-1 0 0,-1 0 1 0 0,1 0 0 0 0,-1 0-1 0 0,1 1 1 0 0,0-1 0 0 0,-1 0-1 0 0,1 1 1 0 0,-1-1 0 0 0,1 1-1 0 0,0-1 1 0 0,-1 1 0 0 0,1-1-1 0 0,-1 1 1 0 0,0-1 0 0 0,1 1-1 0 0,-1-1 1 0 0,1 1 0 0 0,-1 0-1 0 0,0-1 1 0 0,1 1 0 0 0,-1 1-1 0 0,4 15-8 0 0,-5-12 9 0 0,1-1 0 0 0,-1 1 0 0 0,0 0-1 0 0,0-1 1 0 0,0 1 0 0 0,-1-1 0 0 0,0 1 0 0 0,0-1 0 0 0,-3 6 0 0 0,-26 37 32 0 0,21-33-30 0 0,-43 56-329 0 0,-3-2 0 0 0,-86 81 0 0 0,41-61-677 0 0,99-87 922 0 0,3 0 10 0 0,-1 0 72 0 0,0-1 0 0 0,1 1 0 0 0,-1 0 0 0 0,1-1 0 0 0,-1 1 0 0 0,1-1 0 0 0,-1 1-1 0 0,1 0 1 0 0,-1-1 0 0 0,1 1 0 0 0,-1-1 0 0 0,1 0 0 0 0,0 1 0 0 0,-1-1 0 0 0,1 1 0 0 0,0-1 0 0 0,-1 0 0 0 0,3 1 0 0 0,13 4 174 0 0,-3-3 47 0 0,1-1 0 0 0,0-1 0 0 0,-1 0-1 0 0,1 0 1 0 0,20-5 0 0 0,9 1 101 0 0,77-7 115 0 0,31-2-667 0 0,-133 13-509 0 0,27 3-1 0 0,-18 1-4807 0 0,-11-2-812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5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6 7367 0 0,'-2'-5'10091'0'0,"2"18"-9206"0"0,-1 25-1329 0 0,-48 229 918 0 0,47-250-538 0 0,-1-1 0 0 0,-1 0 0 0 0,0 1 1 0 0,-9 19-1 0 0,3-12-343 0 0,7-17-253 0 0,0 1-1 0 0,0-1 1 0 0,-5 8 0 0 0,6-13-672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0:5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120 119 4607 0 0,'0'0'354'0'0,"-11"-3"1529"0"0,5 0 3086 0 0,6 2-4844 0 0,0 0 0 0 0,0-1 0 0 0,0 1 0 0 0,0 0 0 0 0,0 0 0 0 0,0 0 0 0 0,0 0 1 0 0,0 0-1 0 0,1 0 0 0 0,-1 0 0 0 0,0 0 0 0 0,1 0 0 0 0,-1 0 0 0 0,0 0 0 0 0,1 0 0 0 0,-1 0 1 0 0,2-1-1 0 0,13-14 1617 0 0,-5 7-1720 0 0,-2 3 109 0 0,1 0 0 0 0,0 0 1 0 0,0 1-1 0 0,0 0 0 0 0,1 1 1 0 0,16-6-1 0 0,-15 6-24 0 0,2-1 68 0 0,0 1 0 0 0,0 0 0 0 0,0 1 0 0 0,15-2 0 0 0,-24 5-98 0 0,1-1 0 0 0,0 1-1 0 0,0 0 1 0 0,-1 0 0 0 0,1 1 0 0 0,0-1-1 0 0,-1 1 1 0 0,1 0 0 0 0,0 0 0 0 0,-1 1-1 0 0,1 0 1 0 0,-1-1 0 0 0,0 1-1 0 0,1 1 1 0 0,3 2 0 0 0,-6-4-61 0 0,0 1 1 0 0,0-1-1 0 0,-1 1 1 0 0,1-1-1 0 0,-1 1 1 0 0,1 0-1 0 0,-1-1 1 0 0,0 1-1 0 0,0 0 1 0 0,1 0-1 0 0,-1 0 1 0 0,-1 0-1 0 0,1 0 1 0 0,0 1-1 0 0,0-1 1 0 0,-1 0-1 0 0,1 3 1 0 0,-1-1-10 0 0,0-1 1 0 0,0 0 0 0 0,0 1-1 0 0,-1-1 1 0 0,1 1-1 0 0,-1-1 1 0 0,0 0 0 0 0,0 0-1 0 0,0 1 1 0 0,-3 4-1 0 0,2-3-2 0 0,-1 0-1 0 0,0 0 0 0 0,-1 0 1 0 0,1 0-1 0 0,-1-1 0 0 0,0 0 1 0 0,0 0-1 0 0,0 0 0 0 0,-1 0 1 0 0,1-1-1 0 0,-1 1 1 0 0,0-1-1 0 0,-7 3 0 0 0,0-2-79 0 0,0 0 0 0 0,0-1 0 0 0,-20 2 0 0 0,18-3-268 0 0,0 0 1 0 0,-25 9-1 0 0,34-9 276 0 0,-33 14-408 0 0,35-14 458 0 0,1-1 0 0 0,-1 1 0 0 0,1 0-1 0 0,-1 0 1 0 0,1 0 0 0 0,0 0-1 0 0,0 1 1 0 0,0-1 0 0 0,0 0-1 0 0,0 1 1 0 0,-2 3 0 0 0,1 4-36 0 0,3 1 39 0 0,1-8 31 0 0,0 0-1 0 0,0-1 1 0 0,1 1 0 0 0,-1-1-1 0 0,0 0 1 0 0,1 1-1 0 0,0-1 1 0 0,-1 0-1 0 0,1 0 1 0 0,0 0 0 0 0,0 0-1 0 0,0 0 1 0 0,0 0-1 0 0,1-1 1 0 0,-1 1-1 0 0,0-1 1 0 0,1 0-1 0 0,-1 1 1 0 0,1-1 0 0 0,0 0-1 0 0,-1 0 1 0 0,1-1-1 0 0,0 1 1 0 0,3 0 0 0 0,7 2 100 0 0,1-2 1 0 0,0 1 0 0 0,19-2 0 0 0,-32 0-116 0 0,62-5 277 0 0,-48 3-210 0 0,0 1 1 0 0,0 0 0 0 0,0 1-1 0 0,26 2 1 0 0,-39-1-65 0 0,0-1 0 0 0,1 1 1 0 0,-1-1-1 0 0,0 1 0 0 0,0 0 0 0 0,0 0 1 0 0,0 0-1 0 0,0 0 0 0 0,0 0 0 0 0,0 0 1 0 0,0 0-1 0 0,-1 1 0 0 0,1-1 0 0 0,0 1 1 0 0,-1-1-1 0 0,1 1 0 0 0,-1 0 0 0 0,0-1 1 0 0,1 1-1 0 0,-1 0 0 0 0,0 0 0 0 0,0 0 1 0 0,0 0-1 0 0,0 0 0 0 0,-1 0 0 0 0,1 1 1 0 0,0-1-1 0 0,-1 0 0 0 0,1 0 0 0 0,-1 0 1 0 0,0 1-1 0 0,0-1 0 0 0,0 0 0 0 0,-1 4 1 0 0,0 2 92 0 0,0 0 1 0 0,0 0-1 0 0,-1-1 1 0 0,0 1-1 0 0,-1 0 1 0 0,0-1-1 0 0,0 0 1 0 0,-7 11 0 0 0,10-18-98 0 0,-15 25 499 0 0,0-2 1 0 0,-20 23-1 0 0,25-35-348 0 0,-1-1 0 0 0,0 0 0 0 0,0 0 0 0 0,-1-1 0 0 0,-22 12 0 0 0,19-12-136 0 0,0 0 0 0 0,0-1 0 0 0,-1-1 0 0 0,-29 9 0 0 0,32-12-196 0 0,0-1-1 0 0,0 0 0 0 0,0-1 1 0 0,-1 0-1 0 0,1-1 1 0 0,-1-1-1 0 0,1 0 0 0 0,-21-3 1 0 0,11-1-1835 0 0,14 2 231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0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9 6447 0 0,'0'0'2822'0'0,"2"0"-1644"0"0,20-8 1306 0 0,-19 8-1904 0 0,-1 0-1 0 0,0 0-444 0 0,-1 0-1 0 0,1 0 1 0 0,-1 0 0 0 0,0 0 0 0 0,1 1-1 0 0,-1-1 1 0 0,1 1 0 0 0,-1-1-1 0 0,0 1 1 0 0,1-1 0 0 0,-1 1 0 0 0,0 0-1 0 0,1 0 1 0 0,-1 0 0 0 0,0 0-1 0 0,0 0 1 0 0,0 0 0 0 0,0 0 0 0 0,0 0-1 0 0,0 0 1 0 0,0 0 0 0 0,0 0-1 0 0,-1 1 1 0 0,1-1 0 0 0,0 0 0 0 0,0 3-1 0 0,0-2-49 0 0,-1 1-1 0 0,1 0 0 0 0,-1-1 1 0 0,0 1-1 0 0,0 0 0 0 0,0 0 1 0 0,0-1-1 0 0,-1 1 1 0 0,1 0-1 0 0,-1-1 0 0 0,1 1 1 0 0,-2 3-1 0 0,-16 33 325 0 0,11-24-205 0 0,-9 26 330 0 0,1 1 0 0 0,-14 73 0 0 0,25-97-381 0 0,2-1 0 0 0,0 1-1 0 0,1 35 1 0 0,6 11-446 0 0,-5-62-450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00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17 4143 0 0,'0'0'319'0'0,"0"-16"13206"0"0,-1 18-13253 0 0,-7 16-182 0 0,1 2 0 0 0,1-1 0 0 0,-5 24 0 0 0,-1 5-14 0 0,11-40-65 0 0,0 0 5 0 0,-1-1 0 0 0,0 1 0 0 0,-4 11 0 0 0,5-17-12 0 0,0 0-1 0 0,0 0 1 0 0,0 0-1 0 0,0 0 1 0 0,0 0 0 0 0,0 0-1 0 0,0 0 1 0 0,-1 0 0 0 0,1-1-1 0 0,-1 1 1 0 0,1 0 0 0 0,-1-1-1 0 0,-1 2 1 0 0,-3 2 9 0 0,-13 11 43 0 0,13-11-54 0 0,0 0 1 0 0,0 1 0 0 0,1-1-1 0 0,0 1 1 0 0,0 0 0 0 0,-4 7 0 0 0,3 5 247 0 0,6-17-106 0 0,9 15 344 0 0,-6-14-444 0 0,-1-1 1 0 0,1 1-1 0 0,0-1 0 0 0,0 1 0 0 0,0-1 0 0 0,0 0 0 0 0,0 0 1 0 0,0 0-1 0 0,0-1 0 0 0,0 1 0 0 0,0-1 0 0 0,0 0 1 0 0,1 0-1 0 0,3 0 0 0 0,9-1 87 0 0,24-5 0 0 0,-30 4-98 0 0,137-36 113 0 0,-84 19-252 0 0,-10 2-1212 0 0,-19 2-4783 0 0,-18 5 330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0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16 6447 0 0,'1'-16'12214'0'0,"-4"27"-12048"0"0,-10 45 276 0 0,3 0 0 0 0,-4 64-1 0 0,-4 27-34 0 0,-4-30-285 0 0,-12 82-212 0 0,32-150-1578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0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80 7543 0 0,'1'-1'342'0'0,"56"-56"1093"0"0,-35 36 6556 0 0,-30 42-6979 0 0,-92 307 336 0 0,88-279-1302 0 0,3-1 1 0 0,-4 80-1 0 0,10-112-237 0 0,-2 6-7761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5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20 111 13823 0 0,'0'0'315'0'0,"0"0"45"0"0,-4-8 353 0 0,-7-22-518 0 0,10 29 170 0 0,1 0-226 0 0,0 1-1 0 0,-1 0 0 0 0,1 0 1 0 0,0-1-1 0 0,-1 1 0 0 0,1 0 1 0 0,0 0-1 0 0,0-1 1 0 0,0 1-1 0 0,-1 0 0 0 0,1-1 1 0 0,0 1-1 0 0,0 0 0 0 0,0-1 1 0 0,0 1-1 0 0,0 0 0 0 0,0-1 1 0 0,0 1-1 0 0,0-1 0 0 0,0 1 1 0 0,0-1-1 0 0,30-7 12 0 0,0 2 0 0 0,0 0 1 0 0,59-1-1 0 0,5-1-71 0 0,74-7 1289 0 0,-26 7-735 0 0,-82 3-645 0 0,120 5-1 0 0,-122 5 13 0 0,-5-1 0 0 0,57 13 0 0 0,-90-13 0 0 0,0 1 0 0 0,-1 1 0 0 0,36 16 0 0 0,7 6-876 0 0,-60-27 368 0 0,-2-1-72 0 0,0 0-285 0 0,0 0-126 0 0,0 0-29 0 0,0 0-4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0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4 10855 0 0,'0'0'980'0'0,"-11"-3"884"0"0,8 2-1558 0 0,0 1 1 0 0,0 0-1 0 0,0 0 0 0 0,-1 1 0 0 0,1-1 0 0 0,0 0 0 0 0,0 1 1 0 0,0 0-1 0 0,0 0 0 0 0,0 0 0 0 0,0 0 0 0 0,-4 3 1 0 0,-6 3 401 0 0,-17 14 1 0 0,-2 0-673 0 0,-24 8-243 0 0,-1-3 1 0 0,-118 38 0 0 0,166-61 148 0 0,-26 8-645 0 0,-45 8 1 0 0,71-17 443 0 0,-1-1-1 0 0,0 0 0 0 0,0-1 1 0 0,0 0-1 0 0,0 0 1 0 0,1-1-1 0 0,-1 0 0 0 0,0 0 1 0 0,-17-6-1 0 0,24 5 132 0 0,-1 1 0 0 0,1-1 0 0 0,-1 0 0 0 0,1 0 0 0 0,0 0 0 0 0,0 0 0 0 0,0 0 0 0 0,-4-5 0 0 0,6 7 96 0 0,1-1 1 0 0,-1-1-1 0 0,0 1 0 0 0,0 0 1 0 0,1 0-1 0 0,-1 0 1 0 0,0 0-1 0 0,1 0 0 0 0,-1-1 1 0 0,1 1-1 0 0,0 0 0 0 0,-1 0 1 0 0,1-1-1 0 0,0 1 0 0 0,0 0 1 0 0,0 0-1 0 0,0-1 1 0 0,0 1-1 0 0,0 0 0 0 0,0-1 1 0 0,0 1-1 0 0,1 0 0 0 0,-1-1 1 0 0,0 1-1 0 0,1 0 0 0 0,-1 0 1 0 0,1 0-1 0 0,-1-1 1 0 0,1 1-1 0 0,0 0 0 0 0,-1 0 1 0 0,1 0-1 0 0,1-1 0 0 0,-1 1 471 0 0,-5 12-114 0 0,-41 106 1350 0 0,44-115-1594 0 0,0 1 0 0 0,1 0 0 0 0,0 0 0 0 0,-1-1 0 0 0,1 1 0 0 0,0 0 0 0 0,1 0 0 0 0,0 5 0 0 0,-1-7-21 0 0,1 1 0 0 0,0-1-56 0 0,0 0 0 0 0,-1 0-1 0 0,1 0 1 0 0,0 0 0 0 0,0 0 0 0 0,0 0-1 0 0,0 0 1 0 0,0 0 0 0 0,0-1 0 0 0,0 1-1 0 0,0 0 1 0 0,0 0 0 0 0,0-1 0 0 0,0 1-1 0 0,0-1 1 0 0,1 1 0 0 0,-1-1 0 0 0,0 0-1 0 0,0 1 1 0 0,2-1 0 0 0,1 1 9 0 0,4 1 27 0 0,-1-1-1 0 0,1 0 1 0 0,-1 0-1 0 0,1 0 1 0 0,13-2-1 0 0,5 1 18 0 0,26 6-60 0 0,-1 2 1 0 0,59 18 0 0 0,-77-16 125 0 0,0 2 1 0 0,-1 1-1 0 0,-1 1 1 0 0,36 23-1 0 0,-57-31-40 0 0,-1 1 0 0 0,0 0 0 0 0,0 0 0 0 0,-1 1 0 0 0,0 0 0 0 0,0 1 0 0 0,9 14 0 0 0,-16-22-74 0 0,0 0-1 0 0,0 0 1 0 0,-1 1-1 0 0,1-1 1 0 0,-1 0-1 0 0,1 1 1 0 0,-1-1 0 0 0,1 1-1 0 0,-1-1 1 0 0,0 0-1 0 0,0 1 1 0 0,0-1-1 0 0,0 1 1 0 0,0-1-1 0 0,0 1 1 0 0,0-1-1 0 0,0 1 1 0 0,0-1-1 0 0,-1 0 1 0 0,1 1-1 0 0,-1-1 1 0 0,1 1 0 0 0,-1-1-1 0 0,1 0 1 0 0,-1 1-1 0 0,0-1 1 0 0,0 0-1 0 0,1 0 1 0 0,-1 0-1 0 0,0 0 1 0 0,0 1-1 0 0,-2 0 1 0 0,-3 4 21 0 0,-1 0 1 0 0,0-1-1 0 0,-1 0 0 0 0,-8 6 0 0 0,11-8-31 0 0,-16 8 35 0 0,0-1 0 0 0,-1-1 1 0 0,0-1-1 0 0,-29 6 0 0 0,-26 10 134 0 0,45-12-49 0 0,-19 8 44 0 0,-78 19 0 0 0,117-38-174 0 0,12-1-2 0 0,0 0 1 0 0,0 0-1 0 0,0 0 1 0 0,0 0-1 0 0,0 0 0 0 0,-1 0 1 0 0,1 0-1 0 0,0 0 1 0 0,0 0-1 0 0,0 0 1 0 0,0-1-1 0 0,0 1 1 0 0,0 0-1 0 0,0 0 0 0 0,0 0 1 0 0,-1 0-1 0 0,1 0 1 0 0,0 0-1 0 0,0 0 1 0 0,0 0-1 0 0,0 0 1 0 0,0 0-1 0 0,0-1 0 0 0,0 1 1 0 0,0 0-1 0 0,0 0 1 0 0,0 0-1 0 0,0 0 1 0 0,0 0-1 0 0,0 0 1 0 0,0 0-1 0 0,0-1 0 0 0,-1 1 1 0 0,1 0-1 0 0,0 0 1 0 0,0 0-1 0 0,0 0 1 0 0,0 0-1 0 0,1 0 1 0 0,-1-1-1 0 0,0 0-154 0 0,1-1 0 0 0,0 0 0 0 0,0 1 0 0 0,1-1 0 0 0,-1 1 0 0 0,0-1 0 0 0,0 1 0 0 0,3-2 0 0 0,8-9-828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03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 1839 0 0,'11'-3'6780'0'0,"-9"3"-6329"0"0,0 0-1 0 0,0 1 1 0 0,0-1-1 0 0,0 1 0 0 0,0 0 1 0 0,0 0-1 0 0,0 0 0 0 0,0 0 1 0 0,0 0-1 0 0,-1 0 1 0 0,1 0-1 0 0,0 0 0 0 0,-1 1 1 0 0,1-1-1 0 0,-1 1 0 0 0,1-1 1 0 0,-1 1-1 0 0,2 1 1 0 0,-2 1-212 0 0,1-1 0 0 0,-1 0 0 0 0,1 0 1 0 0,-1 1-1 0 0,0-1 0 0 0,0 1 0 0 0,-1-1 1 0 0,1 1-1 0 0,0 6 0 0 0,-2 5-243 0 0,0 1 0 0 0,-1-1 1 0 0,-7 29-1 0 0,8-39 279 0 0,-31 109-91 0 0,-56 129 0 0 0,62-176-260 0 0,15-39-160 0 0,10-26-83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0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4 14423 0 0,'0'0'1643'0'0,"-2"0"-1095"0"0,-1-1-376 0 0,0 0 0 0 0,-1 0 0 0 0,1 1 0 0 0,-1 0 0 0 0,1-1 0 0 0,-1 1 0 0 0,1 0 0 0 0,-1 1 0 0 0,1-1-1 0 0,-1 1 1 0 0,1 0 0 0 0,-1-1 0 0 0,1 1 0 0 0,-5 3 0 0 0,-8 2-230 0 0,-26 16-1 0 0,25-13 244 0 0,-11 8-198 0 0,0 2 0 0 0,1 1 0 0 0,0 1 0 0 0,-30 32 0 0 0,55-52 12 0 0,-17 17-6 0 0,-1 0 3 0 0,-31 36 0 0 0,46-47 5 0 0,0-1-1 0 0,1 1 0 0 0,0 0 0 0 0,0 0 1 0 0,0 1-1 0 0,1-1 0 0 0,0 1 0 0 0,1 0 1 0 0,-1-1-1 0 0,0 12 0 0 0,2-8 51 0 0,1 0-1 0 0,0 1 0 0 0,1-1 1 0 0,0 0-1 0 0,1 0 1 0 0,0 0-1 0 0,1-1 0 0 0,0 1 1 0 0,9 19-1 0 0,-10-26-3 0 0,0 0 0 0 0,0 0 0 0 0,0 0 0 0 0,0 0 0 0 0,1 0 0 0 0,-1-1 0 0 0,1 1-1 0 0,0-1 1 0 0,0 1 0 0 0,1-1 0 0 0,-1 0 0 0 0,1-1 0 0 0,-1 1 0 0 0,9 4 0 0 0,-7-5 40 0 0,1 0 0 0 0,0 0 0 0 0,0 0 1 0 0,0 0-1 0 0,0-1 0 0 0,0 0 0 0 0,1-1 0 0 0,-1 1 0 0 0,10-2 1 0 0,6-1 169 0 0,0-2 1 0 0,0 0 0 0 0,-1-2-1 0 0,36-13 1 0 0,13-5 106 0 0,93-17 0 0 0,75 2 260 0 0,-224 37-655 0 0,0 0 0 0 0,0-1-1 0 0,26-9 1 0 0,-36 11 23 0 0,0-1 0 0 0,-1 0 0 0 0,1 0 0 0 0,0 0 0 0 0,0 0 0 0 0,-1-1 1 0 0,1 0-1 0 0,-1 1 0 0 0,0-1 0 0 0,0 0 0 0 0,0-1 0 0 0,0 1 0 0 0,-1 0 0 0 0,1-1 0 0 0,-1 0 0 0 0,0 1 0 0 0,2-6 0 0 0,1-4-34 0 0,-1 1 0 0 0,-1 0 0 0 0,0-1 0 0 0,-1 0 0 0 0,0 0 0 0 0,-1 1 0 0 0,0-1 0 0 0,-1 0 0 0 0,-1 0 0 0 0,0 0 0 0 0,0 0 0 0 0,-2 0 0 0 0,-5-21 0 0 0,7 33 11 0 0,1 0 0 0 0,-1-1 1 0 0,1 1-1 0 0,-1-1 0 0 0,1 1 0 0 0,-1 0 0 0 0,0 0 0 0 0,0-1 0 0 0,1 1 1 0 0,-1 0-1 0 0,0 0 0 0 0,0 0 0 0 0,0 0 0 0 0,0 0 0 0 0,-1 0 0 0 0,1 0 0 0 0,0 0 1 0 0,0 1-1 0 0,-1-1 0 0 0,1 0 0 0 0,0 1 0 0 0,0-1 0 0 0,-1 1 0 0 0,1-1 1 0 0,-1 1-1 0 0,1 0 0 0 0,-3-1 0 0 0,0 2-36 0 0,1-1-1 0 0,-1 0 1 0 0,1 1-1 0 0,-1 0 1 0 0,1 0 0 0 0,-1 0-1 0 0,1 1 1 0 0,-1-1 0 0 0,1 1-1 0 0,-4 2 1 0 0,-7 5 31 0 0,0 1 1 0 0,0 1 0 0 0,1 0-1 0 0,1 1 1 0 0,-1 1-1 0 0,2-1 1 0 0,0 2 0 0 0,1 0-1 0 0,0 0 1 0 0,-11 23 0 0 0,16-28-8 0 0,4 1 20 0 0,4 1-25 0 0,1-5 46 0 0,0-1 0 0 0,1 0 1 0 0,-1 0-1 0 0,1 0 0 0 0,0 0 0 0 0,10 6 0 0 0,-8-6 2 0 0,-1-1 1 0 0,0 2-1 0 0,0-1 0 0 0,-1 1 0 0 0,5 6 0 0 0,21 36-1692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1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1172 0 7599 0 0,'0'0'7912'0'0,"0"3"-7814"0"0,-1 4-3 0 0,0 1 0 0 0,1 0 0 0 0,0 10 0 0 0,0-9-19 0 0,0-7 26 0 0,0 1 2 0 0,-1 12 29 0 0,-1 0 0 0 0,-1 0 1 0 0,0 0-1 0 0,-1 0 0 0 0,-1-1 0 0 0,0 1 0 0 0,-1-1 0 0 0,0-1 0 0 0,-1 1 0 0 0,-16 23 0 0 0,10-19-104 0 0,1 2 1 0 0,1-1-1 0 0,1 2 0 0 0,-9 23 0 0 0,-14 28-31 0 0,18-38 21 0 0,0 1-1 0 0,-14 56 1 0 0,14-42-11 0 0,-7 9-8 0 0,-54 105 0 0 0,64-140 0 0 0,4-10 0 0 0,-9 23 0 0 0,7-9 0 0 0,3-6 37 0 0,-3 16-10 0 0,-1-1-27 0 0,-18 36 0 0 0,17-44 0 0 0,-24 61 0 0 0,25-65 10 0 0,-1 0 0 0 0,0-1 0 0 0,-17 22 0 0 0,-20 37 14 0 0,43-69-24 0 0,0 0 0 0 0,1 0 0 0 0,1 0 0 0 0,0 1 0 0 0,-3 19 0 0 0,-10 63 0 0 0,-5 20 0 0 0,14-78 0 0 0,3-16 0 0 0,-10 31 0 0 0,-8 18 0 0 0,-7 5 0 0 0,17-39 0 0 0,11-33 0 0 0,-5 21 0 0 0,1 4 0 0 0,3-19 0 0 0,-5 22 0 0 0,6-26 0 0 0,1-1 0 0 0,1-1 0 0 0,0 1 0 0 0,-1-1 0 0 0,1 1 0 0 0,1-1 0 0 0,0 6 0 0 0,-1-6 0 0 0,0 0 0 0 0,0 0 0 0 0,1 0 0 0 0,-1 0 0 0 0,1 0 0 0 0,1 4 0 0 0,4 23 0 0 0,-3-2 0 0 0,-2 36 0 0 0,-4-23 0 0 0,1 17 84 0 0,2-55-78 0 0,0-1-1 0 0,0 1 1 0 0,1-1-1 0 0,-1 1 1 0 0,1-1 0 0 0,0 1-1 0 0,0-1 1 0 0,0 0-1 0 0,3 5 1 0 0,-1 0-2 0 0,1 3-4 0 0,-4-8 0 0 0,1-1 0 0 0,0 1 0 0 0,0-1 0 0 0,0 0 0 0 0,0 1 0 0 0,0-1 0 0 0,0 0 0 0 0,1 0 0 0 0,-1 1 0 0 0,3 2 0 0 0,15 17 0 0 0,-8-8 0 0 0,1-1 0 0 0,-3-1 0 0 0,-6-9 0 0 0,0 0 0 0 0,-1 0 0 0 0,1 0 0 0 0,-1 0 0 0 0,0 1 0 0 0,0-1 0 0 0,-1 1 0 0 0,1-1 0 0 0,0 1 0 0 0,-1 0 0 0 0,0-1 0 0 0,1 7 0 0 0,0 2 0 0 0,8 33 37 0 0,-5-13-10 0 0,-5-27-27 0 0,7 21 0 0 0,-1-12 0 0 0,0-2 11 0 0,-5-11 11 0 0,0 0 0 0 0,1 0 1 0 0,-1 0-1 0 0,0 0 0 0 0,0 0 1 0 0,0-1-1 0 0,1 1 0 0 0,-1 0 0 0 0,0-1 1 0 0,1 1-1 0 0,-1-1 0 0 0,1 1 0 0 0,-1-1 1 0 0,1 0-1 0 0,-1 1 0 0 0,0-1 0 0 0,3 0 1 0 0,-2 0 5 0 0,0 0 1116 0 0,-2 1-1135 0 0,0-1 1 0 0,0 0-1 0 0,1 0 0 0 0,-1 0 0 0 0,0 0 0 0 0,0 0 1 0 0,0 1-1 0 0,0-1 0 0 0,0 0 0 0 0,1 0 0 0 0,-1 0 1 0 0,0 0-1 0 0,0 0 0 0 0,0 0 0 0 0,0 0 0 0 0,1 1 1 0 0,-1-1-1 0 0,0 0 0 0 0,0 0 0 0 0,0 0 0 0 0,0 0 1 0 0,1 0-1 0 0,-1 0 0 0 0,0 0 0 0 0,0 0 0 0 0,0 0 1 0 0,1 0-1 0 0,-1 0 0 0 0,0 0 0 0 0,0 0 0 0 0,1 0 5 0 0,-1 0 0 0 0,0-1-1 0 0,1 1 1 0 0,-1 0-1 0 0,1 0 1 0 0,-1 0 0 0 0,0 1-1 0 0,1-1 1 0 0,-1 0-1 0 0,0 0 1 0 0,1 0-1 0 0,-1 0 1 0 0,0 0 0 0 0,0 0-1 0 0,1 0 1 0 0,-1 1-1 0 0,0-1 1 0 0,1 0 0 0 0,-1 0-1 0 0,0 0 1 0 0,0 1-1 0 0,1-1 1 0 0,-1 0-1 0 0,0 0 1 0 0,0 1 0 0 0,1-1-1 0 0,-1 0 1 0 0,0 1-1 0 0,0-1 1 0 0,0 0 0 0 0,1 1-1 0 0,0 8 51 0 0,-1-4-10 0 0,-3 2-33 0 0,3-6 160 0 0,-2 1-127 0 0,-23 20-44 0 0,-9 15-10 0 0,26-28 0 0 0,1 1 0 0 0,-1 0 0 0 0,-6 11 0 0 0,9-11 0 0 0,-1-1 0 0 0,-1 0 0 0 0,1-1 0 0 0,-14 14 0 0 0,-5 0 4 0 0,14-11-20 0 0,0-1-1 0 0,-1-1 0 0 0,0 0 0 0 0,-16 9 0 0 0,-50 22 17 0 0,67-33 1851 0 0,10-5-1793 0 0,-1 8-47 0 0,2 3-11 0 0,3 0 0 0 0,4 0 0 0 0,1-2 0 0 0,1-1 0 0 0,17 15 0 0 0,-15-17 0 0 0,29 12 0 0 0,-26-13 0 0 0,11 4 0 0 0,-2 0 0 0 0,-18-8 0 0 0,19 8 0 0 0,-9-6 0 0 0,-1 3 0 0 0,-3 1 0 0 0,-3 3 0 0 0,-3-1 11 0 0,-4-8 42 0 0,0-1 0 0 0,0 10-42 0 0,-2 2-11 0 0,2-12 0 0 0,-1 0 0 0 0,0 0 0 0 0,-1 0 0 0 0,1 0 0 0 0,0 0 0 0 0,-1 0 0 0 0,1-1 0 0 0,-1 1 0 0 0,1 0 0 0 0,-1 0 0 0 0,-1 2 0 0 0,0 1 0 0 0,-15 42 0 0 0,14-42 0 0 0,2 0 0 0 0,-1 0 0 0 0,0 0 0 0 0,0 5 0 0 0,-2 5-19 0 0,0-1 0 0 0,-1 0-1 0 0,-1 0 1 0 0,-7 14 0 0 0,4-11-10 0 0,-9 22-168 0 0,-18 59 0 0 0,30-82 33 0 0,-1 0 0 0 0,-1 0-1 0 0,0-1 1 0 0,-14 19 0 0 0,-6 12-72 0 0,-15 21 271 0 0,8-14 5 0 0,23-34-29 0 0,2 0-1 0 0,0 1 1 0 0,0 0 0 0 0,-6 24-1 0 0,10-25-14 0 0,1-3-8 0 0,1 1-1 0 0,1 0 1 0 0,-2 22 0 0 0,1 20-71 0 0,0-4 27 0 0,-27 149-704 0 0,8-57 688 0 0,20-129 72 0 0,1 0 0 0 0,1 0 0 0 0,0 0 0 0 0,5 36 0 0 0,-2-18 0 0 0,-1 41 0 0 0,-4-45 185 0 0,-2 0 0 0 0,-12 41-1 0 0,4-17-24 0 0,5-22-132 0 0,4-23-21 0 0,1 0 1 0 0,1 0-1 0 0,0 0 0 0 0,1 1 0 0 0,0-1 1 0 0,1 0-1 0 0,0 14 0 0 0,0-21-7 0 0,7 20 0 0 0,-4-14 0 0 0,10 23 0 0 0,-7-22 0 0 0,0 1 0 0 0,-1-1 0 0 0,-1 1 0 0 0,0 0 0 0 0,-1 1 0 0 0,3 20 0 0 0,-4-22 0 0 0,7 55 49 0 0,-4-24 52 0 0,2-1-1 0 0,23 77 1 0 0,10 16 104 0 0,-34-115 19 0 0,0-1-1 0 0,2 0 0 0 0,15 29 1 0 0,-19-40-162 0 0,9 15 46 0 0,-8-14-67 0 0,0 0 0 0 0,-1 0 0 0 0,4 10 0 0 0,11 44 22 0 0,-14-43-30 0 0,0-1-1 0 0,1 0 0 0 0,0-1 0 0 0,2 0 0 0 0,0 0 0 0 0,11 17 0 0 0,-10-21 0 0 0,0-1 0 0 0,1 0 0 0 0,0 0 0 0 0,1 0 0 0 0,0-2 0 0 0,0 1 0 0 0,21 13 0 0 0,0-3 664 0 0,33 29 0 0 0,-54-41-492 0 0,32 31 91 0 0,-40-36-253 0 0,4 4-20 0 0,3 3 19 0 0,12 18 35 0 0,0 6 145 0 0,-13-19-146 0 0,-8-14 53 0 0,1 0-64 0 0,16 24 128 0 0,-18-26-184 0 0,0 1 0 0 0,1 0 0 0 0,-1-1 0 0 0,1 1 0 0 0,0 0 0 0 0,-1-1 0 0 0,1 1 0 0 0,-1-1 0 0 0,1 1 0 0 0,0-1 0 0 0,0 1 0 0 0,-1-1 0 0 0,2 1 0 0 0,1 0 19 0 0,-1 1 90 0 0,0-1 12 0 0,22 11 486 0 0,-22-11-511 0 0,0 0-43 0 0,8 4-39 0 0,-6-2 20 0 0,5 2-46 0 0,-7-3-149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5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69 5063 0 0,'1'-1'232'0'0,"12"-10"295"0"0,0 1-1 0 0,20-14 0 0 0,1 1 9925 0 0,-38 24-10398 0 0,1-1 0 0 0,0 1 0 0 0,-1 1 0 0 0,1-1 0 0 0,0 0 0 0 0,-6 3 0 0 0,4-1-10 0 0,-25 13-103 0 0,-36 25 0 0 0,3-1-256 0 0,27-20 226 0 0,-16 9-299 0 0,2 2 1 0 0,-64 50-1 0 0,20-6 370 0 0,49-41 2 0 0,3 1-1 0 0,-51 53 0 0 0,89-83 19 0 0,1-1 0 0 0,-1 1 1 0 0,1 0-1 0 0,0 0 0 0 0,0 0 0 0 0,0 1 0 0 0,0-1 0 0 0,1 1 0 0 0,0 0 0 0 0,-2 9 0 0 0,4-14 14 0 0,0 1 0 0 0,0-1 0 0 0,0 0 1 0 0,1 1-1 0 0,-1-1 0 0 0,0 0 0 0 0,0 0 0 0 0,1 1 0 0 0,-1-1 0 0 0,1 0 0 0 0,-1 0 0 0 0,1 0 0 0 0,0 1 0 0 0,-1-1 0 0 0,1 0 0 0 0,0 0 1 0 0,0 0-1 0 0,0 0 0 0 0,-1 0 0 0 0,1-1 0 0 0,0 1 0 0 0,3 1 0 0 0,22 13 302 0 0,-24-14-295 0 0,39 17 452 0 0,84 35 210 0 0,-109-48-574 0 0,-1-1 0 0 0,0 0 0 0 0,1-1-1 0 0,0-1 1 0 0,0 0 0 0 0,0-1 0 0 0,0-1-1 0 0,0 0 1 0 0,0-1 0 0 0,-1-1 0 0 0,30-7 0 0 0,-1-3 189 0 0,0-1 0 0 0,76-36 1 0 0,-88 33-203 0 0,-2-1 0 0 0,0-1-1 0 0,-1-2 1 0 0,35-30 0 0 0,-59 46-87 0 0,-1 0-1 0 0,1-1 0 0 0,-1 1 1 0 0,0-1-1 0 0,0 0 1 0 0,0 0-1 0 0,-1-1 1 0 0,0 1-1 0 0,0-1 0 0 0,0 1 1 0 0,-1-1-1 0 0,1 0 1 0 0,1-11-1 0 0,-3 16-9 0 0,-1 0 0 0 0,0 0 0 0 0,0 0 0 0 0,0 0 0 0 0,0 0 0 0 0,0 0 0 0 0,0 0 0 0 0,0 0-1 0 0,0 0 1 0 0,-1 0 0 0 0,1 0 0 0 0,0 0 0 0 0,-1 0 0 0 0,1 0 0 0 0,0 0 0 0 0,-1 0 0 0 0,1 0 0 0 0,-1 0 0 0 0,0 0 0 0 0,1 1-1 0 0,-2-2 1 0 0,0-1-12 0 0,1 1-25 0 0,-1 0 1 0 0,1 0-1 0 0,-1 0 1 0 0,1 1-1 0 0,-1-1 1 0 0,0 0 0 0 0,0 1-1 0 0,1-1 1 0 0,-1 1-1 0 0,0 0 1 0 0,0 0-1 0 0,-1 0 1 0 0,1 0 0 0 0,0 0-1 0 0,0 0 1 0 0,0 0-1 0 0,-1 0 1 0 0,-2 0-1 0 0,-6-2-208 0 0,6 1 117 0 0,-1 0-1 0 0,1 0 1 0 0,-1 1 0 0 0,1 0-1 0 0,-1 0 1 0 0,0 0-1 0 0,1 0 1 0 0,-1 1-1 0 0,0 0 1 0 0,0 0 0 0 0,1 1-1 0 0,-1-1 1 0 0,0 1-1 0 0,1 1 1 0 0,-1-1-1 0 0,1 1 1 0 0,-1 0 0 0 0,-5 3-1 0 0,-5 3 34 0 0,-1 1 0 0 0,1 1 0 0 0,1 1 0 0 0,0 0 0 0 0,0 1 0 0 0,1 1 0 0 0,1 0 0 0 0,0 0 0 0 0,1 2 0 0 0,0 0 0 0 0,1 0 0 0 0,1 1 0 0 0,-15 31 0 0 0,23-43 108 0 0,0 1-1 0 0,0-1 1 0 0,1 0 0 0 0,-1 1 0 0 0,1 0 0 0 0,0 5 0 0 0,2 1-13 0 0,-1-9-42 0 0,1-1 1 0 0,0 1-1 0 0,0 0 0 0 0,0-1 0 0 0,0 1 0 0 0,1-1 0 0 0,-1 0 1 0 0,0 1-1 0 0,1-1 0 0 0,-1 0 0 0 0,1 0 0 0 0,-1 0 0 0 0,1 0 1 0 0,-1 0-1 0 0,1 0 0 0 0,0 0 0 0 0,-1-1 0 0 0,1 1 0 0 0,0 0 1 0 0,0-1-1 0 0,0 0 0 0 0,-1 1 0 0 0,5-1 0 0 0,3 1-799 0 0,-1-1 0 0 0,1 0 0 0 0,14-1 0 0 0,2-3-4167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1:5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14279 0 0,'-1'1'4866'0'0,"-5"4"-4554"0"0,0 1 1 0 0,0-1 0 0 0,1 1 0 0 0,0 1 0 0 0,0-1-1 0 0,-5 10 1 0 0,-24 48-343 0 0,25-47 173 0 0,-39 79-60 0 0,-50 102-86 0 0,87-175 14 0 0,1-1 0 0 0,1 2-1 0 0,1-1 1 0 0,2 1 0 0 0,-7 38-1 0 0,13-54 10 0 0,-1 0 0 0 0,1-1 0 0 0,2 11-1 0 0,-2-15-182 0 0,1-1 0 0 0,-1 1 0 0 0,1 0-1 0 0,0 0 1 0 0,0 0 0 0 0,0 0 0 0 0,0-1-1 0 0,1 1 1 0 0,-1 0 0 0 0,1-1-1 0 0,2 3 1 0 0,4 3-6917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0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 4143 0 0,'0'0'319'0'0,"-8"1"82"0"0,2-1 782 0 0,1 0 0 0 0,-1 0 0 0 0,0 1 0 0 0,1-1 0 0 0,-1 1 0 0 0,-6 2 0 0 0,9-1-978 0 0,-1 0 0 0 0,0 0 0 0 0,1 0 0 0 0,0 0 0 0 0,-1 1 0 0 0,1-1 0 0 0,0 1 0 0 0,0 0-1 0 0,0 0 1 0 0,1 0 0 0 0,-4 5 0 0 0,5-7-267 0 0,-8 6-185 0 0,-21 14 253 0 0,-1 0 1 0 0,-54 24 0 0 0,48-26 291 0 0,-63 42 1 0 0,-40 57 323 0 0,134-112-586 0 0,0 1 0 0 0,0-1 1 0 0,1 1-1 0 0,0 0 0 0 0,0 0 1 0 0,-6 11-1 0 0,10-16-4 0 0,0-1 0 0 0,1 1 0 0 0,-1 0 0 0 0,0 0 1 0 0,1 0-1 0 0,-1 0 0 0 0,1-1 0 0 0,-1 1 0 0 0,1 0 0 0 0,0 0 1 0 0,0 0-1 0 0,0 0 0 0 0,0 0 0 0 0,0 0 0 0 0,0 0 0 0 0,1 0 1 0 0,-1 0-1 0 0,1-1 0 0 0,-1 1 0 0 0,1 0 0 0 0,0 0 0 0 0,0 0 1 0 0,-1-1-1 0 0,1 1 0 0 0,0 0 0 0 0,1-1 0 0 0,-1 1 0 0 0,0-1 1 0 0,0 1-1 0 0,1-1 0 0 0,-1 0 0 0 0,0 0 0 0 0,1 1 0 0 0,2 0 1 0 0,3 2 94 0 0,1 0 1 0 0,-1 0 0 0 0,1-1 0 0 0,0 0 0 0 0,0-1 0 0 0,1 1 0 0 0,12 1 0 0 0,63 2 366 0 0,-44-5-349 0 0,6 2 119 0 0,180 4 1596 0 0,-202-8-1705 0 0,0-2 1 0 0,-1-1-1 0 0,32-9 0 0 0,-42 8-53 0 0,0-1 0 0 0,0 0-1 0 0,-1-1 1 0 0,0 0-1 0 0,13-10 1 0 0,-10 7-9 0 0,-5 2-100 0 0,0 0 0 0 0,-1-1 0 0 0,0 0 0 0 0,0-1 0 0 0,-1 0 1 0 0,0 0-1 0 0,-1-1 0 0 0,0 0 0 0 0,0 0 0 0 0,-1 0 0 0 0,-1-1 0 0 0,0 0 0 0 0,-1 0 0 0 0,5-21 0 0 0,-9 32-15 0 0,1 0 1 0 0,-1 0-1 0 0,0 0 0 0 0,0 0 1 0 0,0 0-1 0 0,0 0 0 0 0,0 0 1 0 0,0 0-1 0 0,0 0 0 0 0,0 1 1 0 0,0-1-1 0 0,0 0 0 0 0,-1 0 1 0 0,1 0-1 0 0,0 0 0 0 0,-1 0 1 0 0,1 0-1 0 0,-1 0 0 0 0,1 1 1 0 0,-1-1-1 0 0,1 0 0 0 0,-1 0 1 0 0,1 1-1 0 0,-2-2 0 0 0,-1 0-46 0 0,1 1 1 0 0,-1-1-1 0 0,0 1 0 0 0,0-1 1 0 0,0 1-1 0 0,-4-1 0 0 0,-6 0-38 0 0,1 0 0 0 0,0 0 0 0 0,-1 2 0 0 0,0 0 0 0 0,1 0 0 0 0,-1 1 0 0 0,-12 2 0 0 0,-67 15 32 0 0,88-17 68 0 0,1 0 1 0 0,-1 1 0 0 0,1-1-1 0 0,-1 1 1 0 0,1-1 0 0 0,0 1-1 0 0,0 0 1 0 0,-1 0 0 0 0,1 1-1 0 0,1-1 1 0 0,-1 1 0 0 0,0-1-1 0 0,1 1 1 0 0,-1 0 0 0 0,1 0-1 0 0,0 0 1 0 0,0 0 0 0 0,0 0-1 0 0,0 1 1 0 0,0-1 0 0 0,1 0-1 0 0,0 1 1 0 0,0 0 0 0 0,0-1-1 0 0,0 1 1 0 0,0-1 0 0 0,1 1-1 0 0,-1 0 1 0 0,1 0 0 0 0,0-1-1 0 0,0 1 1 0 0,0 0-1 0 0,2 6 1 0 0,18 105-3187 0 0,-17-99-3248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00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93 14335 0 0,'0'0'662'0'0,"-8"-2"211"0"0,-18-8-784 0 0,24 10 241 0 0,-2-5 2336 0 0,11 2-2766 0 0,25-8 366 0 0,53-12 0 0 0,-26 8-79 0 0,-36 8-128 0 0,30-8 320 0 0,-49 14-283 0 0,1 1-1 0 0,-1-1 1 0 0,0 1 0 0 0,0 0-1 0 0,1 0 1 0 0,-1 0 0 0 0,0 1-1 0 0,0 0 1 0 0,0-1 0 0 0,6 3 0 0 0,-10-3-81 0 0,1 0 1 0 0,0 1-1 0 0,0-1 1 0 0,0 1-1 0 0,0-1 1 0 0,-1 0-1 0 0,1 1 1 0 0,0 0-1 0 0,0-1 1 0 0,-1 1-1 0 0,1-1 1 0 0,0 1-1 0 0,-1 0 1 0 0,1-1-1 0 0,-1 1 1 0 0,1 0-1 0 0,-1 0 1 0 0,1 0-1 0 0,-1-1 1 0 0,0 1 0 0 0,1 0-1 0 0,-1 0 1 0 0,1 2-1 0 0,-1-2 4 0 0,0 1 1 0 0,0 0-1 0 0,-1 0 0 0 0,1 0 1 0 0,0 0-1 0 0,-1 0 0 0 0,1-1 0 0 0,-1 1 1 0 0,1 0-1 0 0,-1 0 0 0 0,-1 1 0 0 0,-3 6 58 0 0,0-1-1 0 0,0 0 0 0 0,-11 11 0 0 0,16-18-66 0 0,-34 33 134 0 0,-1-1-1 0 0,-1-1 0 0 0,-45 29 1 0 0,39-30-102 0 0,8-6-85 0 0,-62 50-372 0 0,76-58 279 0 0,0 2 0 0 0,-25 31 0 0 0,42-48 77 0 0,1 1 0 0 0,-1 0 1 0 0,1 0-1 0 0,0 0 1 0 0,0 1-1 0 0,1-1 0 0 0,-1 0 1 0 0,1 1-1 0 0,-1-1 1 0 0,1 1-1 0 0,0 0 0 0 0,0-1 1 0 0,1 1-1 0 0,-1 0 1 0 0,1-1-1 0 0,0 6 1 0 0,0-8 51 0 0,0 0 0 0 0,1 0 0 0 0,-1 0 0 0 0,1 0 0 0 0,-1-1 0 0 0,1 1 0 0 0,0 0 0 0 0,-1 0 0 0 0,1-1 0 0 0,0 1 0 0 0,-1 0 0 0 0,1-1 0 0 0,0 1 0 0 0,0-1 0 0 0,0 1 0 0 0,0-1 0 0 0,-1 1 0 0 0,1-1 0 0 0,0 0 0 0 0,1 1 0 0 0,19 4 62 0 0,6-4 141 0 0,0-1 0 0 0,0-2 1 0 0,45-7-1 0 0,-17 2 77 0 0,22-2 98 0 0,117-10 159 0 0,-187 18-779 0 0,0 1 0 0 0,-1 1 0 0 0,1-1 0 0 0,0 1 0 0 0,0 1-1 0 0,0-1 1 0 0,-1 1 0 0 0,11 4 0 0 0,-8-1-1714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0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37 2303 0 0,'28'-19'-361'0'0,"-1"1"17346"0"0,-39 28-16880 0 0,0 0 1 0 0,-23 14-1 0 0,5-4-45 0 0,-163 111-654 0 0,157-108 546 0 0,-128 77-105 0 0,58-37 60 0 0,92-55 101 0 0,0 0-1 0 0,0 2 1 0 0,1 0 0 0 0,1 0-1 0 0,-1 1 1 0 0,-13 16 0 0 0,26-26-8 0 0,-1-1 1 0 0,1 0-1 0 0,0 1 1 0 0,-1-1-1 0 0,1 1 1 0 0,0-1-1 0 0,0 0 1 0 0,-1 1 0 0 0,1-1-1 0 0,0 1 1 0 0,0-1-1 0 0,0 1 1 0 0,0-1-1 0 0,0 0 1 0 0,0 1 0 0 0,-1-1-1 0 0,1 1 1 0 0,0 0-1 0 0,1 0 0 0 0,0 0 0 0 0,0 0 0 0 0,0 0 0 0 0,-1-1 0 0 0,1 1 0 0 0,0 0 0 0 0,0-1 0 0 0,0 1 0 0 0,0-1 0 0 0,0 1 0 0 0,0-1 0 0 0,0 1 0 0 0,0-1 0 0 0,0 0 0 0 0,2 1 0 0 0,19 4 0 0 0,81 5 349 0 0,-63-8 85 0 0,68 14-1 0 0,-68-6-264 0 0,-9-2 1 0 0,0-1 1 0 0,46 4-1 0 0,-50-9-88 0 0,0-1 1 0 0,-1-1-1 0 0,1-2 0 0 0,0 0 1 0 0,-1-2-1 0 0,36-9 0 0 0,71-34 297 0 0,-113 38-309 0 0,1-1-1 0 0,-2 0 1 0 0,1-2 0 0 0,21-17 0 0 0,-35 24-59 0 0,-1 0-1 0 0,1-1 1 0 0,-1 0-1 0 0,0 0 1 0 0,-1 0 0 0 0,1 0-1 0 0,4-11 1 0 0,-6 12-36 0 0,-1 0 0 0 0,0 0 0 0 0,0 0 0 0 0,0 0 0 0 0,-1-1-1 0 0,0 1 1 0 0,0 0 0 0 0,0-1 0 0 0,-1 1 0 0 0,1-1 0 0 0,-2-6 0 0 0,1 10-4 0 0,0 0-1 0 0,-1 0 0 0 0,1 0 1 0 0,0 0-1 0 0,-1 0 1 0 0,0 0-1 0 0,0 1 1 0 0,1-1-1 0 0,-1 0 0 0 0,0 0 1 0 0,0 0-1 0 0,-1 1 1 0 0,1-1-1 0 0,0 1 0 0 0,-1-1 1 0 0,1 1-1 0 0,0-1 1 0 0,-1 1-1 0 0,-3-2 1 0 0,2 1-20 0 0,0 1 0 0 0,0 0 0 0 0,0-1 1 0 0,-1 1-1 0 0,1 1 0 0 0,-1-1 0 0 0,1 0 0 0 0,-1 1 1 0 0,1 0-1 0 0,-6 0 0 0 0,-6 1-48 0 0,-1 1 0 0 0,1 0 0 0 0,0 2 0 0 0,-15 4 0 0 0,28-7 102 0 0,-28 10-82 0 0,1 1 1 0 0,0 2-1 0 0,1 1 0 0 0,-48 34 0 0 0,71-46 65 0 0,0 0-1 0 0,1 0 1 0 0,-1 1-1 0 0,1 0 1 0 0,0-1-1 0 0,0 2 1 0 0,-4 5-1 0 0,2 3-48 0 0,7-8 66 0 0,0-3-9 0 0,0 3-27 0 0,0 0 0 0 0,0 0 0 0 0,0 0 0 0 0,1 0 0 0 0,0 0 0 0 0,0 0 0 0 0,0-1-1 0 0,0 1 1 0 0,6 7 0 0 0,9 8-5191 0 0,-5-9-693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0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1839 0 0,'0'0'15800'0'0,"2"1"-15298"0"0,9 0-31 0 0,1-1 0 0 0,0 1 0 0 0,13-3 0 0 0,-17 1-411 0 0,0 0 0 0 0,0 1 1 0 0,1 0-1 0 0,-1 0 0 0 0,0 1 0 0 0,0 0 0 0 0,1 1 0 0 0,-1-1 0 0 0,10 5 0 0 0,-17-5-54 0 0,1-1 0 0 0,0 1 1 0 0,-1 0-1 0 0,1 0 0 0 0,-1 0 0 0 0,1 0 0 0 0,-1 0 1 0 0,1 1-1 0 0,-1-1 0 0 0,0 0 0 0 0,1 1 0 0 0,-1-1 1 0 0,0 1-1 0 0,0-1 0 0 0,0 1 0 0 0,0-1 1 0 0,-1 1-1 0 0,1 0 0 0 0,1 3 0 0 0,-2-2-15 0 0,1-1 0 0 0,-1 1-1 0 0,0 0 1 0 0,0-1 0 0 0,-1 1-1 0 0,1 0 1 0 0,0-1 0 0 0,-1 1-1 0 0,0 0 1 0 0,1-1 0 0 0,-1 1-1 0 0,-2 3 1 0 0,0 0-36 0 0,-1 1 1 0 0,0-1 0 0 0,0 1-1 0 0,0-1 1 0 0,-1 0-1 0 0,0-1 1 0 0,0 1-1 0 0,-11 8 1 0 0,3-6-7 0 0,-1 0 1 0 0,1-2 0 0 0,-1 1 0 0 0,-1-2 0 0 0,1 0-1 0 0,-16 4 1 0 0,-22 7-412 0 0,19-6 150 0 0,25-8 232 0 0,-1 1 0 0 0,0 0 0 0 0,1 0 0 0 0,0 1 0 0 0,0 0 0 0 0,-9 5 0 0 0,16-8 10 0 0,2 1-277 0 0,1-1 322 0 0,-1 1 1 0 0,0-1-1 0 0,1 0 0 0 0,-1 1 0 0 0,1-1 0 0 0,-1 0 0 0 0,1 0 0 0 0,-1 0 0 0 0,3 1 0 0 0,-2-1-5 0 0,6 3-3 0 0,0 0-1 0 0,0 0 1 0 0,1-1-1 0 0,-1 0 1 0 0,1-1-1 0 0,10 2 1 0 0,58 6 33 0 0,-53-8 24 0 0,17 4 67 0 0,1 2 0 0 0,78 27 0 0 0,-118-35 545 0 0,-2 12-103 0 0,0-9-476 0 0,-1 0-1 0 0,0 0 1 0 0,1 0-1 0 0,-1 0 0 0 0,0 0 1 0 0,-1-1-1 0 0,1 1 1 0 0,0 0-1 0 0,-1-1 1 0 0,0 1-1 0 0,1-1 1 0 0,-1 1-1 0 0,0-1 1 0 0,0 0-1 0 0,-4 3 0 0 0,-4 4 83 0 0,1-2 0 0 0,-16 10 0 0 0,-219 115 268 0 0,244-131-406 0 0,-34 15-589 0 0,0 0-1 0 0,-50 14 1 0 0,76-28-1328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5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13823 0 0,'0'-3'151'0'0,"3"-3"1063"0"0,12-2-996 0 0,-8 6 212 0 0,0 1-1 0 0,1 0 1 0 0,-1 0 0 0 0,13 0-1 0 0,-1 1 320 0 0,206-32 2075 0 0,0-14-2431 0 0,-169 33-442 0 0,4 0 35 0 0,401-85-2765 0 0,-405 87 1756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0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 4143 0 0,'-2'1'3794'0'0,"-21"19"442"0"0,-18 7-2694 0 0,7-4-298 0 0,18-12-651 0 0,-25 11 0 0 0,-10 7-347 0 0,-89 58-526 0 0,17-15-404 0 0,-40 28 160 0 0,158-97 537 0 0,0 1 0 0 0,0 1 1 0 0,1-1-1 0 0,-1 0 0 0 0,-4 8 0 0 0,7-9 41 0 0,0 0-1 0 0,0-1 1 0 0,1 1-1 0 0,-1 0 1 0 0,1 0-1 0 0,0 0 1 0 0,0 0-1 0 0,0 0 1 0 0,0 0-1 0 0,1 0 1 0 0,-1 7 0 0 0,1-9-6 0 0,0 0 1 0 0,0 0-1 0 0,0 0 1 0 0,1 0 0 0 0,-1 0-1 0 0,0 0 1 0 0,1 0 0 0 0,-1-1-1 0 0,1 1 1 0 0,-1 0 0 0 0,1 0-1 0 0,0 0 1 0 0,-1 0-1 0 0,1-1 1 0 0,0 1 0 0 0,-1 0-1 0 0,1-1 1 0 0,1 2 0 0 0,15 8 407 0 0,-16-9-446 0 0,10 4 171 0 0,0-1-1 0 0,0 0 1 0 0,1 0-1 0 0,-1-1 1 0 0,1-1-1 0 0,18 3 1 0 0,74-2 818 0 0,-92-3-859 0 0,295-6 2083 0 0,-241 1-2099 0 0,1-3 0 0 0,102-26-1 0 0,-153 29-114 0 0,-1 2 12 0 0,0-1 1 0 0,0-1 0 0 0,-1 0 0 0 0,0-1-1 0 0,25-14 1 0 0,-35 17-22 0 0,0-1 0 0 0,1 0 0 0 0,-2 0 0 0 0,1 0 0 0 0,0 0 0 0 0,4-8 0 0 0,-8 11 0 0 0,1 1 0 0 0,-1-1 0 0 0,1 0 0 0 0,-1 1 0 0 0,1-1 0 0 0,-1 1 0 0 0,0-1 0 0 0,1 0 0 0 0,-1 1 0 0 0,0-1 0 0 0,0 0 0 0 0,1 1 0 0 0,-1-1 0 0 0,0 0 0 0 0,0 1 0 0 0,0-1 0 0 0,0 0 0 0 0,0 1 0 0 0,0-1 0 0 0,0 0 0 0 0,0 0 0 0 0,0 1 0 0 0,-1-2 0 0 0,1-1 0 0 0,0-1-21 0 0,-1-1-1 0 0,1 0 1 0 0,-1 0-1 0 0,1 0 1 0 0,-1 1-1 0 0,-1-1 1 0 0,1 0-1 0 0,-1 1 1 0 0,-2-6-1 0 0,3 8-33 0 0,-1-1 0 0 0,0 0 0 0 0,0 1 0 0 0,0-1 0 0 0,0 1 0 0 0,0 0 0 0 0,0 0 0 0 0,0 0 0 0 0,-1 0-1 0 0,1 0 1 0 0,-1 0 0 0 0,1 1 0 0 0,-1-1 0 0 0,0 1 0 0 0,-4-2 0 0 0,-2-1-148 0 0,-1 1 1 0 0,1 1-1 0 0,-1-1 0 0 0,0 2 0 0 0,0-1 0 0 0,0 1 1 0 0,1 1-1 0 0,-1 0 0 0 0,0 0 0 0 0,-15 3 1 0 0,13-1 83 0 0,1 0 1 0 0,-1 1 0 0 0,-20 8 0 0 0,27-9 116 0 0,0 1-1 0 0,0 0 1 0 0,0 0-1 0 0,0 0 1 0 0,0 1-1 0 0,1 0 1 0 0,-1 0-1 0 0,1 0 1 0 0,-6 8-1 0 0,4-4 113 0 0,0 1-1 0 0,1-1 1 0 0,0 1-1 0 0,1 0 1 0 0,-1 0-1 0 0,2 0 1 0 0,-3 11-1 0 0,4-14-288 0 0,1 0-1 0 0,0 1 1 0 0,0-1 0 0 0,1 0 0 0 0,0 0-1 0 0,0 10 1 0 0,1-12-581 0 0,0 1 1 0 0,0-1 0 0 0,0 0-1 0 0,0 0 1 0 0,4 8-1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0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51 9215 0 0,'12'-18'900'0'0,"3"-3"705"0"0,-3 9 7242 0 0,-1 32-8344 0 0,-11-16-467 0 0,0 0 1 0 0,0 0-1 0 0,0 0 1 0 0,0 0-1 0 0,0 0 1 0 0,-1 0-1 0 0,1 0 0 0 0,-1-1 1 0 0,0 1-1 0 0,-1 0 1 0 0,1 0-1 0 0,0-1 1 0 0,-1 1-1 0 0,-3 5 0 0 0,-4 6 57 0 0,-1-2 0 0 0,-11 14 0 0 0,-19 18-4 0 0,-62 53 0 0 0,20-21-11 0 0,75-68-78 0 0,3 0 0 0 0,5-8 0 0 0,-1 0 0 0 0,1 0 0 0 0,-1 0 0 0 0,1 0 0 0 0,0 0 0 0 0,-1 0 0 0 0,1 0 0 0 0,0 0 0 0 0,0 0 0 0 0,0 0 0 0 0,0 0 0 0 0,0-1 0 0 0,0 1 0 0 0,0 0 0 0 0,0-1 0 0 0,0 1 0 0 0,0 0 0 0 0,0-1-1 0 0,0 1 1 0 0,0-1 0 0 0,1 0 0 0 0,-1 1 0 0 0,0-1 0 0 0,0 0 0 0 0,0 0 0 0 0,2 0 0 0 0,5 1 4 0 0,-1 0 0 0 0,15 0 0 0 0,90-14 154 0 0,-77 8-177 0 0,0 1 0 0 0,55 1 0 0 0,-54 10-733 0 0,-34-7 376 0 0,0 3-387 0 0,1 0 0 0 0,0 0 1 0 0,0 0-1 0 0,-1-1 0 0 0,2 1 0 0 0,2 1 0 0 0,3 1-1407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04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18 2759 0 0,'0'0'126'0'0,"-4"-18"14876"0"0,5 18-14971 0 0,-1 1-1 0 0,1-1 0 0 0,-1 0 1 0 0,1 0-1 0 0,-1 1 1 0 0,0-1-1 0 0,1 0 0 0 0,-1 0 1 0 0,1 1-1 0 0,-1-1 1 0 0,0 1-1 0 0,1-1 0 0 0,-1 0 1 0 0,0 1-1 0 0,1-1 1 0 0,-1 1-1 0 0,0-1 0 0 0,1 1 1 0 0,-1-1-1 0 0,0 1 1 0 0,0-1-1 0 0,0 1 0 0 0,0-1 1 0 0,1 1-1 0 0,-1-1 1 0 0,0 2-1 0 0,2 13 533 0 0,-3 2-275 0 0,-1-1 0 0 0,0 0-1 0 0,-1 0 1 0 0,0 0 0 0 0,-2-1-1 0 0,0 1 1 0 0,-10 22 0 0 0,-61 100 70 0 0,67-123-298 0 0,-58 83 56 0 0,3-3-23 0 0,53-77-79 0 0,1 1 0 0 0,0 0 0 0 0,-8 25 1 0 0,15-33-34 0 0,-1 0 0 0 0,-1 14 0 0 0,5-22-71 0 0,-1-1 0 0 0,1 1 0 0 0,0-1 0 0 0,0 1 0 0 0,0-1 0 0 0,0 1 0 0 0,0-1-1 0 0,1 1 1 0 0,-1-1 0 0 0,1 1 0 0 0,-1-1 0 0 0,1 1 0 0 0,0-1 0 0 0,0 1 0 0 0,0-1 0 0 0,2 3 0 0 0,6 3-1260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0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 6447 0 0,'0'0'11442'0'0,"-1"1"-11297"0"0,-189 121-249 0 0,-1 3-844 0 0,104-70 460 0 0,71-43 419 0 0,0 0 0 0 0,1 1 0 0 0,-16 17 0 0 0,28-26 67 0 0,-1 0-1 0 0,1 0 1 0 0,0 0 0 0 0,1 1-1 0 0,-1-1 1 0 0,1 1 0 0 0,-1 0-1 0 0,1 0 1 0 0,1 0 0 0 0,-3 7-1 0 0,4-10 20 0 0,0 0 0 0 0,-1 0-1 0 0,1 0 1 0 0,0 0 0 0 0,0 0-1 0 0,1 0 1 0 0,-1 0-1 0 0,0 0 1 0 0,1 0 0 0 0,-1 0-1 0 0,1 0 1 0 0,0-1 0 0 0,-1 1-1 0 0,1 0 1 0 0,0 0-1 0 0,0 0 1 0 0,0-1 0 0 0,1 1-1 0 0,-1-1 1 0 0,0 1 0 0 0,0-1-1 0 0,1 1 1 0 0,-1-1-1 0 0,1 0 1 0 0,-1 1 0 0 0,1-1-1 0 0,0 0 1 0 0,0 0 0 0 0,3 1-1 0 0,2 1 92 0 0,1 0 0 0 0,-1 0 0 0 0,1-1 0 0 0,0 0 0 0 0,0 0 0 0 0,13 0 0 0 0,52-1 392 0 0,-31-1-214 0 0,273 14 2022 0 0,-299-14-2275 0 0,0 0 0 0 0,0-2 0 0 0,26-4 0 0 0,-34 4-13 0 0,0 0 1 0 0,0 0-1 0 0,0-1 0 0 0,0 0 0 0 0,-1 0 1 0 0,1-1-1 0 0,-1 0 0 0 0,13-10 0 0 0,-8 3 23 0 0,1 0 1 0 0,-2-1-1 0 0,1-1 0 0 0,-2 0 0 0 0,0 0 0 0 0,0-1 1 0 0,9-18-1 0 0,-15 23-84 0 0,1-1 0 0 0,-1 0 0 0 0,-1 0 0 0 0,0 0 0 0 0,0-1 0 0 0,-1 1 0 0 0,0-1 0 0 0,-1 1 0 0 0,0-1 0 0 0,0 0 0 0 0,-1 1 0 0 0,-3-16 1 0 0,3 24 8 0 0,0-1 0 0 0,-1 1 0 0 0,1 0 1 0 0,-1 0-1 0 0,0 0 0 0 0,1 0 1 0 0,-1 0-1 0 0,0 0 0 0 0,0 0 0 0 0,-1 0 1 0 0,1 0-1 0 0,0 0 0 0 0,0 1 1 0 0,-1-1-1 0 0,1 1 0 0 0,-3-3 0 0 0,3 4 12 0 0,-1-1 0 0 0,1 0-1 0 0,-1 0 1 0 0,0 1-1 0 0,1-1 1 0 0,-1 1-1 0 0,0-1 1 0 0,1 1-1 0 0,-1-1 1 0 0,0 1-1 0 0,1 0 1 0 0,-1 0-1 0 0,0 0 1 0 0,1 0-1 0 0,-1 0 1 0 0,0 1 0 0 0,0-1-1 0 0,1 0 1 0 0,-1 1-1 0 0,1-1 1 0 0,-3 2-1 0 0,-8 3-2 0 0,1 1 0 0 0,0 0 0 0 0,0 0 0 0 0,0 1 0 0 0,1 1 0 0 0,0 0 0 0 0,1 0 0 0 0,-13 14 0 0 0,7-5 11 0 0,1 0 0 0 0,1 1-1 0 0,-22 39 1 0 0,31-49 4 0 0,0 1-1 0 0,0 0 0 0 0,-2 9 0 0 0,5-16-10 0 0,0 1-1 0 0,1-1 1 0 0,-1 0-1 0 0,1 1 1 0 0,0-1-1 0 0,0 1 1 0 0,0-1-1 0 0,0 0 1 0 0,0 1-1 0 0,0-1 1 0 0,1 1-1 0 0,-1-1 1 0 0,1 0-1 0 0,-1 1 1 0 0,1-1-1 0 0,2 3 1 0 0,-2-3-141 0 0,1 0 0 0 0,0 0 0 0 0,0-1 0 0 0,1 1 0 0 0,-1-1 0 0 0,0 1 0 0 0,0-1 0 0 0,1 0 0 0 0,-1 0 0 0 0,0 0 1 0 0,1 0-1 0 0,-1 0 0 0 0,1-1 0 0 0,4 1 0 0 0,9 1-1012 0 0,1-3-11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06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36 8287 0 0,'0'0'756'0'0,"0"-1"-622"0"0,1-1 146 0 0,0 0 1 0 0,-1 1-1 0 0,1-1 1 0 0,0 1 0 0 0,0-1-1 0 0,0 1 1 0 0,0 0-1 0 0,0-1 1 0 0,0 1-1 0 0,0 0 1 0 0,0 0 0 0 0,0 0-1 0 0,1-1 1 0 0,-1 1-1 0 0,0 1 1 0 0,2-2-1 0 0,3-2 847 0 0,-5 3-760 0 0,1 0 1 0 0,0 0 0 0 0,-1 0-1 0 0,1 1 1 0 0,0-1 0 0 0,-1 0-1 0 0,1 1 1 0 0,4-1 2433 0 0,-7 2-2682 0 0,-10 8-12 0 0,-1-1-1 0 0,0 0 1 0 0,-1 0 0 0 0,0-1-1 0 0,-14 6 1 0 0,10-5-122 0 0,-25 9-130 0 0,0-2 0 0 0,0-2 1 0 0,-54 10-1 0 0,19-4-397 0 0,42-11-2 0 0,0 0 1 0 0,0-2-1 0 0,-61 2 0 0 0,90-9 196 0 0,6 1 343 0 0,0 0 0 0 0,0 0 0 0 0,0 0 0 0 0,0 0 0 0 0,0 0 0 0 0,-1 0 0 0 0,1 0 0 0 0,0 0 0 0 0,0 0 0 0 0,0 0-1 0 0,0 0 1 0 0,0 0 0 0 0,0 0 0 0 0,0 0 0 0 0,0 0 0 0 0,0 0 0 0 0,0 0 0 0 0,0 0 0 0 0,-1 0 0 0 0,1 0 0 0 0,0 0 0 0 0,0 0 0 0 0,0 0-1 0 0,0 0 1 0 0,0 0 0 0 0,0 0 0 0 0,0 0 0 0 0,0 0 0 0 0,0 0 0 0 0,0 0 0 0 0,0 0 0 0 0,0 0 0 0 0,0 0 0 0 0,-1 1 0 0 0,1-1 0 0 0,0 0 0 0 0,0 0-1 0 0,0 0 1 0 0,0 0 0 0 0,0 0 0 0 0,0 0 0 0 0,0 0 0 0 0,0 0 0 0 0,0 0 0 0 0,0 0 0 0 0,0 0 0 0 0,0 0 0 0 0,0 1 0 0 0,0-1 0 0 0,0 0-1 0 0,0 0 1 0 0,0 0 0 0 0,0 0 0 0 0,0 0 0 0 0,0 0 0 0 0,0 0 0 0 0,0 0 0 0 0,0 0 0 0 0,0 0 0 0 0,0 1 0 0 0,0 4 86 0 0,-1 0-60 0 0,0-1 0 0 0,0 1-1 0 0,-1-1 1 0 0,0 0 0 0 0,1 0-1 0 0,-1 0 1 0 0,-1 0 0 0 0,1 0-1 0 0,-1 0 1 0 0,-4 6-1 0 0,-5 2 82 0 0,-20 18 0 0 0,6-6-89 0 0,16-14 3 0 0,-1-1-1 0 0,0 0 0 0 0,-18 10 1 0 0,-30 22-7 0 0,58-40 44 0 0,14 4 23 0 0,-5-4-57 0 0,0 0-1 0 0,0-1 0 0 0,0 0 0 0 0,0 0 1 0 0,0-1-1 0 0,0 0 0 0 0,0 0 1 0 0,14-5-1 0 0,5 1-47 0 0,75-17-181 0 0,-59 12 196 0 0,0 2 0 0 0,72-5 0 0 0,-66 13-5 0 0,50 5 0 0 0,-75-2 166 0 0,-1 1 0 0 0,1 1 0 0 0,-1 0 0 0 0,27 12 1 0 0,-48-17-97 0 0,-1 1 0 0 0,1 0 0 0 0,0 0 1 0 0,-1-1-1 0 0,1 1 0 0 0,-1 0 1 0 0,1 1-1 0 0,-1-1 0 0 0,0 0 1 0 0,1 0-1 0 0,-1 1 0 0 0,0-1 0 0 0,0 0 1 0 0,0 1-1 0 0,0-1 0 0 0,0 1 1 0 0,0 0-1 0 0,0-1 0 0 0,0 3 1 0 0,0-2-1 0 0,-1 0 0 0 0,0 0 0 0 0,1 1 1 0 0,-1-1-1 0 0,0 0 0 0 0,0 0 1 0 0,-1 1-1 0 0,1-1 0 0 0,0 0 0 0 0,-1 0 1 0 0,1 0-1 0 0,-1 0 0 0 0,0 1 1 0 0,0-1-1 0 0,-1 3 0 0 0,-2 1 55 0 0,0-1 0 0 0,0 1 0 0 0,0 0-1 0 0,-1-1 1 0 0,0 0 0 0 0,-10 9 0 0 0,-36 23 265 0 0,12-15-275 0 0,0-1 0 0 0,-2-3 0 0 0,-45 16 0 0 0,56-23-88 0 0,-32 11-156 0 0,-1-4 0 0 0,-76 13 0 0 0,109-27-1564 0 0,19-2 700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0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36 2759 0 0,'2'0'126'0'0,"5"-2"-73"0"0,1 0 1 0 0,-1-1-1 0 0,0 0 1 0 0,10-5 0 0 0,3-2 2980 0 0,-5 2 9328 0 0,-15 10-12312 0 0,-1-1 0 0 0,1 0 0 0 0,0 0 1 0 0,-1 0-1 0 0,1 1 0 0 0,-1-1 1 0 0,0 0-1 0 0,1 0 0 0 0,-1 0 0 0 0,0 0 1 0 0,1 0-1 0 0,-1 0 0 0 0,-1 1 1 0 0,-18 18 137 0 0,-1 0 1 0 0,-28 19-1 0 0,2-1-376 0 0,-79 52-1016 0 0,45-35 689 0 0,54-36 424 0 0,-45 35-49 0 0,66-48 128 0 0,-1 0-1 0 0,1 0 1 0 0,0 1 0 0 0,1 0 0 0 0,0 0 0 0 0,0 0 0 0 0,-8 15 0 0 0,13-20 12 0 0,-1 0 0 0 0,0 0 0 0 0,0 0 1 0 0,1 0-1 0 0,-1 0 0 0 0,1 0 0 0 0,0 0 0 0 0,0 0 0 0 0,-1 0 0 0 0,1 0 0 0 0,0 0 0 0 0,1 0 0 0 0,-1 1 0 0 0,0-1 0 0 0,1 0 0 0 0,-1 0 1 0 0,1 0-1 0 0,1 3 0 0 0,0-2 29 0 0,-1 0 0 0 0,1-1 0 0 0,0 1 0 0 0,0-1-1 0 0,1 0 1 0 0,-1 0 0 0 0,0 0 0 0 0,1 0 0 0 0,-1 0 0 0 0,1 0 0 0 0,3 2 0 0 0,5 0 153 0 0,-1 1 0 0 0,1-1 0 0 0,0-1 0 0 0,0 0-1 0 0,20 3 1 0 0,2-3 180 0 0,0-1 0 0 0,0-1 0 0 0,35-5 1 0 0,98-17 265 0 0,16-3-49 0 0,-149 23-477 0 0,-16 1-58 0 0,1-1-1 0 0,-1-1 1 0 0,1-1 0 0 0,28-7-1 0 0,-43 9-41 0 0,11-7 50 0 0,-9 3-43 0 0,0 0 0 0 0,0-1 1 0 0,0 1-1 0 0,-1-1 0 0 0,0 1 1 0 0,0-1-1 0 0,3-7 0 0 0,21-47-18 0 0,-27 57 8 0 0,4-7-48 0 0,12-36-106 0 0,-16 43 102 0 0,0 0 1 0 0,0-1-1 0 0,-1 1 1 0 0,1 0 0 0 0,-1 0-1 0 0,0 0 1 0 0,0-1-1 0 0,0 1 1 0 0,0 0-1 0 0,-1 0 1 0 0,1 0 0 0 0,-2-5-1 0 0,1 7 10 0 0,1 0 1 0 0,-1 0-1 0 0,0 0 0 0 0,0 0 1 0 0,1 0-1 0 0,-1 0 0 0 0,0 0 0 0 0,0 0 1 0 0,0 1-1 0 0,0-1 0 0 0,0 0 0 0 0,0 1 1 0 0,0-1-1 0 0,0 0 0 0 0,-1 1 0 0 0,1-1 1 0 0,0 1-1 0 0,0 0 0 0 0,0-1 1 0 0,-1 1-1 0 0,1 0 0 0 0,0 0 0 0 0,0 0 1 0 0,-1 0-1 0 0,1 0 0 0 0,0 0 0 0 0,0 0 1 0 0,-2 0-1 0 0,-4 1-155 0 0,-1 0 0 0 0,1 1 0 0 0,-10 3 0 0 0,14-4 180 0 0,-50 14-179 0 0,2 3 0 0 0,-78 38 0 0 0,119-50 191 0 0,1 0-1 0 0,-1 0 1 0 0,2 1 0 0 0,-16 14-1 0 0,21-18 5 0 0,0-1 1 0 0,0 1-1 0 0,1 0 0 0 0,0 0 0 0 0,0 1 1 0 0,-1-1-1 0 0,2 0 0 0 0,-1 1 0 0 0,0-1 0 0 0,1 1 1 0 0,0 0-1 0 0,-1-1 0 0 0,1 1 0 0 0,1 0 1 0 0,-1 0-1 0 0,1-1 0 0 0,-1 6 0 0 0,4 2 2 0 0,-1-7-97 0 0,0 0-1 0 0,0-1 0 0 0,1 1 1 0 0,-1-1-1 0 0,1 1 0 0 0,0-1 1 0 0,0 0-1 0 0,0 0 0 0 0,1 0 1 0 0,-1-1-1 0 0,7 4 1 0 0,-2-1-879 0 0,2 0 1 0 0,-1-1-1 0 0,18 6 1 0 0,-9-5-4808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08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8 18367 0 0,'0'0'1668'0'0,"0"-2"-1376"0"0,0-2-174 0 0,0 3 878 0 0,-1 1-420 0 0,-2 1-501 0 0,0-1 1 0 0,0 1 0 0 0,0 1 0 0 0,0-1 0 0 0,1 0-1 0 0,-1 1 1 0 0,0-1 0 0 0,1 1 0 0 0,-1 0 0 0 0,-3 4-1 0 0,-24 26-97 0 0,17-17 81 0 0,-125 127-898 0 0,106-113-36 0 0,-1-2 0 0 0,-61 38 0 0 0,75-54 923 0 0,1 1 0 0 0,0 1 0 0 0,1 1-1 0 0,0 0 1 0 0,1 1 0 0 0,-26 32 0 0 0,24-23 56 0 0,4-8-80 0 0,2 0 0 0 0,0 2-1 0 0,1-1 1 0 0,0 1 0 0 0,2 1 0 0 0,-8 21 0 0 0,16-38-7 0 0,0 0 1 0 0,0 1-1 0 0,1-1 1 0 0,0 0-1 0 0,-1 0 1 0 0,1 0-1 0 0,0 1 1 0 0,0-1 0 0 0,0 0-1 0 0,0 0 1 0 0,0 1-1 0 0,1-1 1 0 0,-1 0-1 0 0,1 0 1 0 0,0 0-1 0 0,-1 1 1 0 0,1-1 0 0 0,0 0-1 0 0,0 0 1 0 0,0 0-1 0 0,0 0 1 0 0,1-1-1 0 0,-1 1 1 0 0,3 2 0 0 0,-1-1 31 0 0,1 0-1 0 0,0 0 1 0 0,0 0 0 0 0,0-1 0 0 0,0 0 0 0 0,0 0 0 0 0,1 0 0 0 0,-1 0 0 0 0,0-1 0 0 0,1 0 0 0 0,4 1 0 0 0,16 2 45 0 0,1 0 0 0 0,-1-3 0 0 0,0 0 0 0 0,1-1 0 0 0,44-7 0 0 0,-9-3 129 0 0,72-23 1 0 0,-64 10 376 0 0,76-37 0 0 0,-91 35-559 0 0,-52 25-100 0 0,8-4-166 0 0,-8 3 214 0 0,0 0 0 0 0,-1 0 0 0 0,1 0 0 0 0,0 0-1 0 0,-1 0 1 0 0,1-1 0 0 0,-1 1 0 0 0,1 0 0 0 0,-1-1 0 0 0,0 1 0 0 0,1-1 0 0 0,-1 0-1 0 0,0 1 1 0 0,0-1 0 0 0,0 0 0 0 0,0 0 0 0 0,0 1 0 0 0,-1-1 0 0 0,1 0 0 0 0,0 0-1 0 0,-1 0 1 0 0,0 0 0 0 0,1 0 0 0 0,-1 0 0 0 0,0-4 0 0 0,1 0-45 0 0,0-1-61 0 0,0-1-1 0 0,-1 1 1 0 0,0 0 0 0 0,0-1 0 0 0,0 1 0 0 0,-1 0 0 0 0,0 0-1 0 0,-2-8 1 0 0,2 14 96 0 0,0-1 0 0 0,1 1 1 0 0,-1-1-1 0 0,0 1 0 0 0,0 0 0 0 0,0-1 0 0 0,1 1 0 0 0,-1 0 0 0 0,-1 0 1 0 0,1 0-1 0 0,0 0 0 0 0,0 0 0 0 0,0 0 0 0 0,-1 0 0 0 0,1 0 0 0 0,0 0 1 0 0,-1 1-1 0 0,1-1 0 0 0,-1 0 0 0 0,1 1 0 0 0,-1-1 0 0 0,1 1 0 0 0,-1 0 0 0 0,1-1 1 0 0,-1 1-1 0 0,1 0 0 0 0,-1 0 0 0 0,1 0 0 0 0,-1 0 0 0 0,0 0 0 0 0,1 0 1 0 0,-1 1-1 0 0,-1 0 0 0 0,-6 1 30 0 0,0 1 1 0 0,0 0-1 0 0,1 1 1 0 0,-13 6 0 0 0,2-1-71 0 0,9-5 7 0 0,4-1 8 0 0,-1 0 0 0 0,1 0-1 0 0,0 1 1 0 0,0 0 0 0 0,0 0-1 0 0,-6 6 1 0 0,8-6 41 0 0,-1 0-1 0 0,1 1 0 0 0,0 0 1 0 0,1-1-1 0 0,-1 1 0 0 0,1 1 1 0 0,-5 8-1 0 0,1 0 45 0 0,-31 46 119 0 0,-19 34 28 0 0,56-92-175 0 0,0-1-8 0 0,0 0 1 0 0,1 0-1 0 0,-1 0 1 0 0,1 1-1 0 0,-1-1 1 0 0,1 0-1 0 0,-1 0 1 0 0,1 0-1 0 0,0 0 1 0 0,0 1-1 0 0,-1-1 1 0 0,1 0-1 0 0,0 0 1 0 0,0 2 0 0 0,0-2-5 0 0,1-1 1 0 0,-1 1 0 0 0,0 0 0 0 0,1 0 0 0 0,-1-1 0 0 0,1 1 0 0 0,-1 0 0 0 0,1 0 0 0 0,-1-1 0 0 0,1 1 0 0 0,-1-1 0 0 0,1 1 0 0 0,0-1 0 0 0,-1 1 0 0 0,1-1 0 0 0,0 1 0 0 0,-1-1 0 0 0,1 1 0 0 0,0-1 0 0 0,0 0 0 0 0,0 1 0 0 0,-1-1 0 0 0,1 0 0 0 0,0 0 0 0 0,0 0 0 0 0,1 1 0 0 0,-1-1-15 0 0,4 1-171 0 0,-1 0 0 0 0,0 0 0 0 0,1 0 0 0 0,-1-1 0 0 0,0 0 0 0 0,1 0 0 0 0,-1 0 0 0 0,0 0 0 0 0,8-2 0 0 0,1 0-1304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2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 6647 0 0,'-3'-6'10775'0'0,"9"14"-10758"0"0,-5-7-17 0 0,0-1 0 0 0,0 1 0 0 0,0 0 0 0 0,0 0 0 0 0,0 0 0 0 0,-1 0 0 0 0,1 0 0 0 0,0 0-1 0 0,-1 0 1 0 0,1 1 0 0 0,-1-1 0 0 0,1 0 0 0 0,-1 2 0 0 0,1 0 12 0 0,0 0-8 0 0,0-1 0 0 0,0 1 0 0 0,0-1 0 0 0,0 1 0 0 0,-1 0 0 0 0,1-1 0 0 0,-1 1 0 0 0,0 0 0 0 0,0 0 0 0 0,0-1 0 0 0,0 1 0 0 0,0 0 0 0 0,-1 2 0 0 0,0-4 4 0 0,1 9 20 0 0,0 0 1 0 0,1 0-1 0 0,0 0 1 0 0,0 0-1 0 0,1 0 1 0 0,4 12-1 0 0,22 55 26 0 0,-26-71-54 0 0,-1-4 0 0 0,0 1 0 0 0,1-1 0 0 0,-1 1 0 0 0,0-1 0 0 0,1 0 0 0 0,0 0 0 0 0,-1 0 0 0 0,4 3 0 0 0,59 63 149 0 0,-54-58-103 0 0,-7-8-36 0 0,8 14 60 0 0,-8-12-56 0 0,-1-2-9 0 0,-1 1-1 0 0,0-1 1 0 0,0 0 0 0 0,0 1 0 0 0,0-1 0 0 0,-1 1-1 0 0,1-1 1 0 0,0 1 0 0 0,-1-1 0 0 0,0 3 0 0 0,2 4-3 0 0,-1-1 0 0 0,-1 1 0 0 0,0 0 1 0 0,-1 10-1 0 0,1-9-2 0 0,-1 1-1 0 0,3 14 1 0 0,-1-13 0 0 0,-1-7 0 0 0,1 0 0 0 0,-1 0 0 0 0,1-1 0 0 0,0 1 0 0 0,1 0 0 0 0,-1-1 0 0 0,1 1 0 0 0,0-1 0 0 0,0 1 0 0 0,4 6 0 0 0,8 7 15 0 0,26 25 0 0 0,0 1 19 0 0,-33-35-25 0 0,-1 0 0 0 0,1 0 0 0 0,-2 1 0 0 0,1-1 1 0 0,-1 1-1 0 0,-1 1 0 0 0,0-1 0 0 0,0 1 0 0 0,-1-1 0 0 0,0 1 0 0 0,-1 0 0 0 0,0 0 0 0 0,-1 0 0 0 0,0 13 0 0 0,-1-1 61 0 0,2 0-1 0 0,0 0 0 0 0,8 33 1 0 0,-7-43-63 0 0,1 0 0 0 0,1 0 0 0 0,0-1 0 0 0,0 1 0 0 0,1-1 0 0 0,1-1 0 0 0,9 15 0 0 0,-11-21-3 0 0,-2 1 0 0 0,1 0 0 0 0,-1 1 1 0 0,0-1-1 0 0,0 1 0 0 0,0-1 1 0 0,-1 1-1 0 0,0 0 0 0 0,-1 0 0 0 0,1 0 1 0 0,-1 0-1 0 0,0 11 0 0 0,-2 1 14 0 0,0 0 0 0 0,-1 0 0 0 0,-7 26 1 0 0,5-24-7 0 0,1-1 0 0 0,1 1 1 0 0,1 1-1 0 0,1-1 1 0 0,5 41-1 0 0,-3-37-12 0 0,3 12 0 0 0,-3-19 0 0 0,-1-1 0 0 0,0 1 0 0 0,-1 0 0 0 0,-1-1 0 0 0,-4 22 0 0 0,-12 110 64 0 0,16-146-62 0 0,2 14 66 0 0,-1-15-54 0 0,0 0 1 0 0,0-1 0 0 0,0 1 0 0 0,0 0 0 0 0,1 0 0 0 0,-1 0 0 0 0,0 0 0 0 0,1 0 0 0 0,0 0 0 0 0,-1-1 0 0 0,2 3 0 0 0,1 2-8 0 0,-1-2-4 0 0,0 0 0 0 0,0-1 1 0 0,0 1-1 0 0,0 0 0 0 0,5 5 0 0 0,-6-7 0 0 0,1 0 0 0 0,-1 1-1 0 0,1-1 1 0 0,-1 0 0 0 0,0 1 0 0 0,0-1 0 0 0,0 0 0 0 0,0 1-1 0 0,-1 0 1 0 0,1-1 0 0 0,-1 1 0 0 0,1-1 0 0 0,-1 1 0 0 0,0 0-1 0 0,0 2 1 0 0,0 8 15 0 0,0-1 0 0 0,-1 0 0 0 0,0 1 0 0 0,-1-1 0 0 0,-1 0-1 0 0,-5 17 1 0 0,-10 52 49 0 0,13-61-33 0 0,3-14-13 0 0,0 1 0 0 0,1 0 0 0 0,-1 12 0 0 0,1-9-11 0 0,1-5-10 0 0,0 0 0 0 0,-1 1 0 0 0,0-1 0 0 0,-2 7 0 0 0,1-3 0 0 0,-1 2 0 0 0,0-1 0 0 0,-7 15 0 0 0,7-16 1 0 0,2-6 0 0 0,0 1 1 0 0,0 0 0 0 0,-1-1-1 0 0,0 0 1 0 0,-4 7 0 0 0,-21 25 68 0 0,20-27-54 0 0,0 0 0 0 0,-8 14-1 0 0,8-10-15 0 0,-1-1-1 0 0,0 0 0 0 0,-1-1 0 0 0,-15 15 1 0 0,-46 34 17 0 0,31-27 87 0 0,25-20-31 0 0,4-4-23 0 0,0 0 1 0 0,1 1-1 0 0,0 0 0 0 0,-11 15 1 0 0,17-21 0 0 0,-2 12 3255 0 0,6-15-3301 0 0,-1 0 1 0 0,0 0-1 0 0,1 0 0 0 0,-1 0 1 0 0,0 1-1 0 0,1-1 0 0 0,-1 0 1 0 0,0 0-1 0 0,1 0 0 0 0,-1 0 1 0 0,0 0-1 0 0,0 0 0 0 0,1 1 0 0 0,-1-1 1 0 0,0 0-1 0 0,1 0 0 0 0,-1 0 1 0 0,0 1-1 0 0,0-1 0 0 0,1 0 1 0 0,-1 0-1 0 0,0 1 0 0 0,0-1 1 0 0,2 2 7 0 0,0-1 1 0 0,-1 1 0 0 0,1-1-1 0 0,0 1 1 0 0,0-1 0 0 0,0 0-1 0 0,0 0 1 0 0,0 0-1 0 0,2 1 1 0 0,-3-1-14 0 0,0-1 0 0 0,1 0 0 0 0,-1 1 0 0 0,0-1 0 0 0,0 1 0 0 0,0-1 0 0 0,0 1 0 0 0,0-1 0 0 0,0 1 0 0 0,0-1 0 0 0,-1 1 0 0 0,1 0 0 0 0,0 0 0 0 0,1 1 0 0 0,0 1 0 0 0,-1-3 0 0 0,1 1 0 0 0,-1 0 0 0 0,0 1 0 0 0,0-1 0 0 0,0 0 0 0 0,1 0 0 0 0,-1 0 0 0 0,-1 1 0 0 0,1-1 0 0 0,0 0 0 0 0,0 1 0 0 0,0-1 0 0 0,-1 1 0 0 0,1-1 0 0 0,0 3 0 0 0,1 2 0 0 0,1 2 0 0 0,7 14 0 0 0,-8-16 0 0 0,0-4 0 0 0,-1 1 0 0 0,0-1 0 0 0,1 1 0 0 0,0-1 0 0 0,-1 0 0 0 0,1 0 0 0 0,4 4 0 0 0,1 1-18 0 0,-1-1 0 0 0,1 0-1 0 0,0 0 1 0 0,1-1 0 0 0,11 6-1 0 0,44 20-179 0 0,-22-13 114 0 0,-33-14 37 0 0,15 7 14 0 0,-20-10 33 0 0,-2 0 0 0 0,0-1 0 0 0,-1 0 0 0 0,1 1 0 0 0,0-1 0 0 0,0 0 0 0 0,-1 1 0 0 0,1-1 0 0 0,0 1 0 0 0,-1 0 0 0 0,1-1 0 0 0,0 1 0 0 0,-1 0 0 0 0,1-1 0 0 0,-1 1 0 0 0,1 0 0 0 0,-1-1 0 0 0,1 1 0 0 0,-1 0 0 0 0,1 1 0 0 0,3 7 0 0 0,-1 0 0 0 0,9 19-256 0 0,-10-21 245 0 0,-1-3-31 0 0,0 5 31 0 0,0-8 11 0 0,-1 0 0 0 0,0 1 0 0 0,0-1 0 0 0,0 1 0 0 0,1-1 0 0 0,-1 1 0 0 0,0-1 0 0 0,-1 1 0 0 0,1-1 0 0 0,0 0 0 0 0,0 1 0 0 0,-1-1 0 0 0,1 1 0 0 0,-1-1 0 0 0,1 0 0 0 0,-2 3 0 0 0,0-1 0 0 0,2-1-4 0 0,-1-1 0 0 0,0 1-1 0 0,1-1 1 0 0,-1 1 0 0 0,0-1-1 0 0,0 0 1 0 0,1 1 0 0 0,-1-1-1 0 0,0 0 1 0 0,-1 0 0 0 0,1 0-1 0 0,0 0 1 0 0,0 0 0 0 0,-2 1-1 0 0,-1 2-10 0 0,-13 11-38 0 0,-1-1-1 0 0,-1 0 1 0 0,-33 18-1 0 0,-23 17-68 0 0,51-27 111 0 0,23-21 51 0 0,2 0 2 0 0,0 0 0 0 0,1 0 0 0 0,-1 0 0 0 0,0 0 0 0 0,1 0 0 0 0,-1 0 0 0 0,1 0 0 0 0,-1-1 0 0 0,1 1 0 0 0,-1 0 0 0 0,4 0 0 0 0,2 1 44 0 0,-6 0-28 0 0,-1 6-47 0 0,0 5-11 0 0,1-7 0 0 0,3 5 0 0 0,-2-3 0 0 0,1 0 0 0 0,1-1 0 0 0,7 14 0 0 0,-7-15 0 0 0,45 87-22 0 0,12 30-20 0 0,-49-97-33 0 0,-1 2-1 0 0,-2-1 0 0 0,0 1 1 0 0,-2 1-1 0 0,5 41 1 0 0,21 157-256 0 0,-28-206 331 0 0,1-1 0 0 0,1-1 0 0 0,0 0 0 0 0,12 21 0 0 0,47 69 0 0 0,-59-98 0 0 0,-1 0 0 0 0,0 1 0 0 0,0 0 0 0 0,-2 1 0 0 0,1-1 0 0 0,-2 1 0 0 0,1-1 0 0 0,-2 1 0 0 0,0 0 0 0 0,0 1 0 0 0,-1 20 0 0 0,-3-18 11 0 0,0 0 0 0 0,-1 0 0 0 0,-9 24 0 0 0,7-23 46 0 0,0 1 1 0 0,-3 25-1 0 0,7-34-50 0 0,0 1-6 0 0,-1 1 1 0 0,2 0-1 0 0,0-1 0 0 0,0 1 1 0 0,1 0-1 0 0,3 19 0 0 0,10 23 7 0 0,-10-32 3 0 0,1 0 1 0 0,1 0-1 0 0,15 33 0 0 0,-15-40 14 0 0,-1 0-1 0 0,0 0 0 0 0,-1 0 1 0 0,-1 1-1 0 0,-1 0 0 0 0,0 0 1 0 0,0 0-1 0 0,-2 28 0 0 0,4 47 51 0 0,0 13-37 0 0,0-21-23 0 0,-3-49 17 0 0,7 59 0 0 0,-2-56-21 0 0,-1 1-1 0 0,-2-1 1 0 0,-1 1 0 0 0,-3 0-1 0 0,0-1 1 0 0,-11 57 0 0 0,7-60 76 0 0,1 0 0 0 0,2 0 1 0 0,4 60-1 0 0,-3-60-65 0 0,0 0 0 0 0,-11 58 1 0 0,-1 14-26 0 0,10-82 22 0 0,-1 0 0 0 0,-13 42 1 0 0,9-38-14 0 0,-45 161 58 0 0,42-156-2 0 0,-1-1 1 0 0,-1 0-1 0 0,-26 41 0 0 0,13-24-12 0 0,6-14-41 0 0,-1-1 0 0 0,-36 41 0 0 0,-25 40 17 0 0,75-100-26 0 0,0 0 1 0 0,1 1-1 0 0,-7 26 0 0 0,8-25-3 0 0,0 0 0 0 0,-1-1 0 0 0,-9 19 0 0 0,-3-5 100 0 0,-2-1-1 0 0,0-1 0 0 0,-2-1 1 0 0,-1-1-1 0 0,-1 0 0 0 0,-1-2 0 0 0,-1-1 1 0 0,-1-1-1 0 0,-53 31 0 0 0,65-43 7 0 0,1 0-1 0 0,0 1 1 0 0,1 0-1 0 0,0 1 0 0 0,1 0 1 0 0,-18 22-1 0 0,29-30-74 0 0,0-1-1 0 0,0 1 1 0 0,0 0-1 0 0,0 0 1 0 0,0 0-1 0 0,1 0 1 0 0,0 0-1 0 0,-1 0 1 0 0,1 0-1 0 0,1 5 0 0 0,-2 4 45 0 0,1 9 101 0 0,-1-17-126 0 0,3 24-14 0 0,-1-17-33 0 0,-1 8-140 0 0,0-17-51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2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51 3223 0 0,'-11'4'3023'0'0,"4"2"1321"0"0,1-6-2081 0 0,12-3-2075 0 0,22-9 816 0 0,1 1 0 0 0,1 2 1 0 0,0 0-1 0 0,34-4 0 0 0,-8 9-410 0 0,86 5 0 0 0,-136 0-589 0 0,-1-1 0 0 0,1 1-1 0 0,0 0 1 0 0,0 0 0 0 0,-1 1 0 0 0,1 0 0 0 0,-1 0 0 0 0,0 0 0 0 0,1 1-1 0 0,5 3 1 0 0,-10-5-7 0 0,0-1 0 0 0,0 1 0 0 0,0-1-1 0 0,1 1 1 0 0,-1-1 0 0 0,0 1 0 0 0,-1 0 0 0 0,1 0-1 0 0,0 0 1 0 0,0-1 0 0 0,0 1 0 0 0,0 0 0 0 0,-1 0-1 0 0,1 0 1 0 0,0 0 0 0 0,-1 0 0 0 0,1 0 0 0 0,-1 1-1 0 0,1-1 1 0 0,-1 0 0 0 0,0 0 0 0 0,1 0 0 0 0,-1 0-1 0 0,0 0 1 0 0,0 1 0 0 0,0-1 0 0 0,0 0 0 0 0,0 0-1 0 0,0 0 1 0 0,0 1 0 0 0,0-1 0 0 0,0 0 0 0 0,0 0-1 0 0,-1 0 1 0 0,1 1 0 0 0,-1-1 0 0 0,1 0-1 0 0,-1 0 1 0 0,1 0 0 0 0,-1 0 0 0 0,1 0 0 0 0,-1 0-1 0 0,0 0 1 0 0,0 0 0 0 0,-1 1 0 0 0,0 1-18 0 0,-4 5-10 0 0,0-1-1 0 0,0 1 1 0 0,-1-1 0 0 0,0-1 0 0 0,-1 1 0 0 0,1-1-1 0 0,-1-1 1 0 0,-11 7 0 0 0,-11 4 46 0 0,-34 13-1 0 0,4-2-29 0 0,51-22 3 0 0,-228 116-95 0 0,166-81-353 0 0,69-40 307 0 0,5 0-460 0 0,-1 0 576 0 0,0-1 0 0 0,1 1 0 0 0,-1-1 0 0 0,1 0-1 0 0,-1 0 1 0 0,0 0 0 0 0,0 0 0 0 0,4-2 0 0 0,9-5-27 0 0,12-2 45 0 0,37-7-1 0 0,-49 14 145 0 0,-1 1 0 0 0,1 0 0 0 0,0 1-1 0 0,22 1 1 0 0,-22 2 111 0 0,0 2 0 0 0,0 0 0 0 0,0 0 0 0 0,-1 1-1 0 0,1 1 1 0 0,-1 0 0 0 0,-1 1 0 0 0,1 1 0 0 0,-1 0 0 0 0,20 17 0 0 0,-26-20-166 0 0,0 1 1 0 0,-1 0-1 0 0,0 0 1 0 0,0 1-1 0 0,-1-1 1 0 0,0 1-1 0 0,0 0 1 0 0,7 16 0 0 0,-11-20-68 0 0,0 0 1 0 0,0 0 0 0 0,0 0 0 0 0,0 0 0 0 0,0 0-1 0 0,-1 0 1 0 0,0 0 0 0 0,0 1 0 0 0,0-1 0 0 0,0 0-1 0 0,0 0 1 0 0,0 0 0 0 0,-1 0 0 0 0,0 1 0 0 0,1-1-1 0 0,-1 0 1 0 0,0 0 0 0 0,-1 0 0 0 0,1 0 0 0 0,0-1 0 0 0,-1 1-1 0 0,0 0 1 0 0,0 0 0 0 0,1-1 0 0 0,-2 1 0 0 0,1-1-1 0 0,-2 2 1 0 0,-8 7 5 0 0,1-2 0 0 0,-1 0-1 0 0,-1 0 1 0 0,-18 9 0 0 0,-56 24 59 0 0,63-31-65 0 0,-100 39 3 0 0,102-42-7 0 0,0-2 0 0 0,0 0-1 0 0,-42 4 1 0 0,37-7-14 0 0,22-2-22 0 0,-1 0-1 0 0,1 0 1 0 0,0 0-1 0 0,-1-1 1 0 0,1 0-1 0 0,0 0 1 0 0,-1-1-1 0 0,1 1 1 0 0,0-1 0 0 0,0 0-1 0 0,0 0 1 0 0,-9-4-1 0 0,13 5-171 0 0,-6-18-4122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25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0 8751 0 0,'0'0'794'0'0,"-1"1"-652"0"0,-1 0 107 0 0,0 0 0 0 0,1-1 0 0 0,-1 1 0 0 0,0 0-1 0 0,0-1 1 0 0,0 1 0 0 0,1-1 0 0 0,-1 0 0 0 0,0 0 0 0 0,-3 1-1 0 0,-5 0 1498 0 0,6 0-1435 0 0,0 1-1 0 0,1 0 1 0 0,-1 0-1 0 0,1 0 1 0 0,-7 5-1 0 0,-12 7 384 0 0,-30 12-694 0 0,-44 18 0 0 0,-28 10 99 0 0,76-31-64 0 0,26-12 22 0 0,0 2 1 0 0,1 0-1 0 0,0 2 1 0 0,-27 24 0 0 0,37-28-49 0 0,1-1 0 0 0,0 2 1 0 0,1-1-1 0 0,0 1 1 0 0,1 1-1 0 0,0-1 0 0 0,-8 21 1 0 0,10-22-4 0 0,1 1 0 0 0,1 1 0 0 0,0-1 0 0 0,1 0 1 0 0,1 1-1 0 0,0 0 0 0 0,0 0 0 0 0,1 22 0 0 0,1-32 33 0 0,0 1-1 0 0,1-1 1 0 0,-1 0 0 0 0,1 0-1 0 0,0 1 1 0 0,0-1 0 0 0,0 0-1 0 0,1 0 1 0 0,-1 0-1 0 0,1 0 1 0 0,-1-1 0 0 0,1 1-1 0 0,0 0 1 0 0,0-1 0 0 0,0 1-1 0 0,0-1 1 0 0,1 1-1 0 0,-1-1 1 0 0,1 0 0 0 0,0 0-1 0 0,-1 0 1 0 0,1 0 0 0 0,0-1-1 0 0,0 1 1 0 0,0-1-1 0 0,0 0 1 0 0,0 0 0 0 0,6 1-1 0 0,2 1 135 0 0,-1-1 0 0 0,1-1 0 0 0,0 0 0 0 0,0-1 0 0 0,0 0 0 0 0,0 0 0 0 0,15-3 0 0 0,85-13 1057 0 0,96-16-316 0 0,-126 15-659 0 0,134-47-1 0 0,-187 54-241 0 0,101-42 188 0 0,-109 42-384 0 0,0 0 0 0 0,-1-2 0 0 0,-1 0 0 0 0,22-18 0 0 0,-10 7-182 0 0,-24 19 355 0 0,0 0 0 0 0,0 0-1 0 0,0-1 1 0 0,-1 0-1 0 0,0 0 1 0 0,0 0-1 0 0,0-1 1 0 0,0 0-1 0 0,-1 0 1 0 0,7-12-1 0 0,-10 16 11 0 0,0 0-1 0 0,-1 0 1 0 0,1 0-1 0 0,-1 0 1 0 0,1-1-1 0 0,-1 1 1 0 0,0 0-1 0 0,0 0 1 0 0,0 0 0 0 0,0 0-1 0 0,0-1 1 0 0,0 1-1 0 0,-1 0 1 0 0,1 0-1 0 0,-1 0 1 0 0,0 0-1 0 0,0-2 1 0 0,-1 0 2 0 0,0 1 0 0 0,0 0 0 0 0,0 0 0 0 0,-1-1 0 0 0,1 2 0 0 0,-1-1 0 0 0,1 0 0 0 0,-1 0 0 0 0,-3-1 0 0 0,-4-3-57 0 0,-1 0-1 0 0,0 1 1 0 0,1 1-1 0 0,-2-1 0 0 0,-11-2 1 0 0,15 5-48 0 0,-1 1 1 0 0,0 0-1 0 0,0 1 1 0 0,1 0-1 0 0,-1 0 0 0 0,0 1 1 0 0,0 0-1 0 0,0 1 1 0 0,0-1-1 0 0,0 2 1 0 0,1-1-1 0 0,-1 2 0 0 0,0-1 1 0 0,1 1-1 0 0,0 0 1 0 0,0 1-1 0 0,0-1 1 0 0,0 2-1 0 0,0-1 0 0 0,1 1 1 0 0,-1 0-1 0 0,1 1 1 0 0,1 0-1 0 0,-1 0 1 0 0,1 0-1 0 0,0 1 0 0 0,1 0 1 0 0,-8 10-1 0 0,0 7 254 0 0,1 0 0 0 0,-16 49 0 0 0,25-64-77 0 0,0 0-1 0 0,1 0 1 0 0,0 1 0 0 0,1-1-1 0 0,0 1 1 0 0,1 0-1 0 0,0-1 1 0 0,0 1-1 0 0,1-1 1 0 0,0 1 0 0 0,4 15-1 0 0,-4-22-13 0 0,0 0-1 0 0,0 0 0 0 0,0-1 1 0 0,1 1-1 0 0,-1 0 1 0 0,1 0-1 0 0,0-1 0 0 0,0 1 1 0 0,0-1-1 0 0,0 0 0 0 0,0 1 1 0 0,0-1-1 0 0,4 2 1 0 0,15 7-851 0 0,4-5-4158 0 0,-6-4-1231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55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42 422 15663 0 0,'0'0'356'0'0,"0"0"50"0"0,0 0 20 0 0,-1 2-42 0 0,-4 6-369 0 0,0 0 0 0 0,1 1 0 0 0,1-1-1 0 0,-1 1 1 0 0,1 0 0 0 0,1 0 0 0 0,0 0 0 0 0,0 1-1 0 0,-1 11 1 0 0,3-8-15 0 0,0-10 72 0 0,-1-4 121 0 0,-1-8 404 0 0,-2-14 416 0 0,4 17-1001 0 0,0 0 0 0 0,1 0 0 0 0,0 0 0 0 0,0 0 0 0 0,0 1 0 0 0,1-1 0 0 0,0 0 0 0 0,0 1 0 0 0,0-1 0 0 0,1 1 0 0 0,0 0 0 0 0,0 0 0 0 0,0 0 0 0 0,7-8 0 0 0,5-4-17 0 0,1 0 0 0 0,25-21 0 0 0,95-64 5 0 0,-80 63 0 0 0,152-93 0 0 0,-179 118 0 0 0,-1 1 0 0 0,1 2 0 0 0,1 1 0 0 0,35-6 0 0 0,-56 14 0 0 0,0 0 0 0 0,0 1 0 0 0,1 0 0 0 0,-1 1 0 0 0,17 1 0 0 0,-22-1 0 0 0,-1 0 0 0 0,0 1 0 0 0,1 0 0 0 0,-1 0 0 0 0,0 0 0 0 0,0 0 0 0 0,0 0 0 0 0,0 1 0 0 0,0-1 0 0 0,0 1 0 0 0,0 0 0 0 0,0 0 0 0 0,0 0 0 0 0,-1 0 0 0 0,1 0 0 0 0,-1 1 0 0 0,0-1 0 0 0,4 6 0 0 0,-2-2 26 0 0,-1 1-1 0 0,0 0 0 0 0,-1-1 1 0 0,0 1-1 0 0,0 0 0 0 0,0 0 1 0 0,-1 0-1 0 0,0 0 0 0 0,0 0 1 0 0,-1 1-1 0 0,0-1 0 0 0,0 0 1 0 0,0 0-1 0 0,-1 0 0 0 0,-4 14 1 0 0,0 0 299 0 0,-2-1 0 0 0,0 0 1 0 0,-2 0-1 0 0,-11 20 0 0 0,-7 2-307 0 0,18-30-19 0 0,-14 28 0 0 0,11-18-63 0 0,-6 13 108 0 0,17-33-246 0 0,0 1 0 0 0,0-1 0 0 0,0 0 0 0 0,1 1 0 0 0,-1-1 0 0 0,1 0 0 0 0,0 1 0 0 0,0-1 0 0 0,0 1 0 0 0,0-1 0 0 0,0 1 0 0 0,1 3 0 0 0,3 3-6624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26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211 247 919 0 0,'0'1'67'0'0,"-9"15"9669"0"0,50-11-6619 0 0,90-23 1611 0 0,-122 16-4553 0 0,31-2 483 0 0,-33 4-610 0 0,0 0 0 0 0,1 0 0 0 0,-1-1-1 0 0,0-1 1 0 0,0 1 0 0 0,9-4 0 0 0,-11 3-73 0 0,0 0-1 0 0,-1-1 0 0 0,1 1 1 0 0,-1-1-1 0 0,1 0 0 0 0,-1 0 1 0 0,0-1-1 0 0,-1 1 1 0 0,7-7-1 0 0,-4 2-239 0 0,0 0 1 0 0,-1-1-1 0 0,9-18 1 0 0,-8 15-183 0 0,-1-1 0 0 0,-1 1 0 0 0,4-17 0 0 0,-7 25 239 0 0,0 1 1 0 0,0-1-1 0 0,-1 0 0 0 0,1 1 1 0 0,-1-1-1 0 0,0 0 1 0 0,0 0-1 0 0,-1 1 0 0 0,1-1 1 0 0,-1 0-1 0 0,0 0 0 0 0,0 1 1 0 0,0-1-1 0 0,0 1 1 0 0,0-1-1 0 0,-3-4 0 0 0,2 7 157 0 0,0-1 1 0 0,1 1-1 0 0,-1-1 0 0 0,0 1 0 0 0,0 0 0 0 0,0 0 1 0 0,0 0-1 0 0,0 0 0 0 0,0 0 0 0 0,0 0 0 0 0,0 0 0 0 0,0 1 1 0 0,0-1-1 0 0,-1 1 0 0 0,1 0 0 0 0,0-1 0 0 0,0 1 1 0 0,0 0-1 0 0,-1 0 0 0 0,1 0 0 0 0,-4 1 0 0 0,-3 1-107 0 0,0-1-1 0 0,0 1 0 0 0,0 1 0 0 0,-9 3 0 0 0,-13 7 135 0 0,0 1 0 0 0,-49 31 0 0 0,58-31 68 0 0,-16 10 455 0 0,1 1 1 0 0,1 2 0 0 0,-45 43 0 0 0,63-51 138 0 0,0 1 1 0 0,-24 36-1 0 0,36-47-450 0 0,1 0-1 0 0,0 0 0 0 0,1 0 0 0 0,0 1 1 0 0,0-1-1 0 0,1 1 0 0 0,0 0 0 0 0,1 0 1 0 0,-2 20-1 0 0,3-27-120 0 0,1 1 0 0 0,1-1 1 0 0,-1 0-1 0 0,0 1 0 0 0,1-1 1 0 0,-1 0-1 0 0,1 1 0 0 0,0-1 1 0 0,0 0-1 0 0,0 0 0 0 0,1 0 0 0 0,-1 0 1 0 0,1 0-1 0 0,0 0 0 0 0,0 0 1 0 0,2 2-1 0 0,-1-1 19 0 0,1-1 0 0 0,-1 0 1 0 0,1 0-1 0 0,0 0 0 0 0,0-1 0 0 0,0 1 1 0 0,0-1-1 0 0,0 0 0 0 0,1 0 0 0 0,5 1 1 0 0,4 1 106 0 0,1-2 0 0 0,-1 1 1 0 0,1-2-1 0 0,0 0 1 0 0,-1 0-1 0 0,21-3 1 0 0,-4-1-64 0 0,0-1 0 0 0,42-12 0 0 0,-57 11-790 0 0,1 0 0 0 0,-1-1 0 0 0,-1-1-1 0 0,1-1 1 0 0,27-18 0 0 0,-21 10-1287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2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991 161 919 0 0,'0'0'15111'0'0,"2"-1"-14742"0"0,0-2-301 0 0,0 1 0 0 0,0-1-1 0 0,-1 0 1 0 0,1 0 0 0 0,0 0 0 0 0,-1 0-1 0 0,0 0 1 0 0,0 0 0 0 0,0 0-1 0 0,0 0 1 0 0,0-1 0 0 0,0 1-1 0 0,-1 0 1 0 0,0-1 0 0 0,0 1 0 0 0,0 0-1 0 0,0-1 1 0 0,-1-3 0 0 0,0-5-46 0 0,-2 0 0 0 0,1 0 1 0 0,-9-21-1 0 0,10 31-64 0 0,1 0 0 0 0,-1 0 0 0 0,0 0-1 0 0,-1 0 1 0 0,1 0 0 0 0,0 0 0 0 0,0 0-1 0 0,-1 1 1 0 0,-2-4 0 0 0,3 5 4 0 0,0-1-1 0 0,0 0 1 0 0,1 1-1 0 0,-1-1 1 0 0,0 1-1 0 0,0-1 1 0 0,0 1 0 0 0,0 0-1 0 0,0-1 1 0 0,0 1-1 0 0,0 0 1 0 0,0 0 0 0 0,0-1-1 0 0,0 1 1 0 0,0 0-1 0 0,0 0 1 0 0,0 0 0 0 0,0 0-1 0 0,0 1 1 0 0,-1-1-1 0 0,1 0 1 0 0,0 0 0 0 0,-1 1-1 0 0,-22 9-64 0 0,1 0 1 0 0,1 2-1 0 0,-32 21 0 0 0,-60 52-334 0 0,66-48 373 0 0,-18 17 216 0 0,60-47-124 0 0,-1-1-1 0 0,1 2 1 0 0,0-1-1 0 0,1 0 0 0 0,0 1 1 0 0,-8 15-1 0 0,12-20 64 0 0,8 5 202 0 0,-5-7-264 0 0,0 0 0 0 0,0 0-1 0 0,1 0 1 0 0,-1 0 0 0 0,0-1-1 0 0,0 1 1 0 0,0-1 0 0 0,0 1 0 0 0,1-1-1 0 0,-1 0 1 0 0,0 0 0 0 0,1 0-1 0 0,3 0 1 0 0,30-5 265 0 0,-36 5-294 0 0,35-9 117 0 0,-1-2-1 0 0,-1-1 0 0 0,0-1 0 0 0,39-22 1 0 0,34-31-24 0 0,-100 63-92 0 0,-5 2 202 0 0,-1 4-148 0 0,-1 0 0 0 0,0 1 0 0 0,-1-1 0 0 0,1 0 0 0 0,-1 1 0 0 0,1-1 0 0 0,-1 0-1 0 0,-4 5 1 0 0,1 0 103 0 0,-20 28 371 0 0,19-29-448 0 0,1 1-1 0 0,-1 0 1 0 0,1 0-1 0 0,1 1 0 0 0,-6 11 1 0 0,8-14-67 0 0,0 0-1 0 0,0 0 1 0 0,-1-1 0 0 0,0 1 0 0 0,0-1 0 0 0,0 1 0 0 0,-1-1-1 0 0,1 0 1 0 0,-1 0 0 0 0,-1-1 0 0 0,1 1 0 0 0,-1-1-1 0 0,-7 6 1 0 0,-201 174-352 0 0,211-182 324 0 0,-51 51-549 0 0,-78 102 1 0 0,70-80 393 0 0,36-45 119 0 0,-242 310 24 0 0,259-328 41 0 0,-4 4 81 0 0,-17 32 0 0 0,27-44-42 0 0,0 0 0 0 0,0 0-1 0 0,0 0 1 0 0,1 0 0 0 0,0 1 0 0 0,0-1 0 0 0,0 1 0 0 0,0-1 0 0 0,1 0-1 0 0,-1 1 1 0 0,1 0 0 0 0,0-1 0 0 0,2 9 0 0 0,-2-11 2 0 0,1 1 1 0 0,0-1-1 0 0,0 0 0 0 0,0 0 1 0 0,0 0-1 0 0,0 0 1 0 0,1 0-1 0 0,-1 0 0 0 0,1 0 1 0 0,-1-1-1 0 0,1 1 1 0 0,-1 0-1 0 0,1-1 0 0 0,0 0 1 0 0,0 1-1 0 0,0-1 1 0 0,0 0-1 0 0,0 0 0 0 0,0 0 1 0 0,0 0-1 0 0,0 0 1 0 0,1 0-1 0 0,-1 0 0 0 0,0-1 1 0 0,0 0-1 0 0,1 1 1 0 0,-1-1-1 0 0,0 0 0 0 0,4 0 1 0 0,6 0 135 0 0,0-1-1 0 0,0 0 1 0 0,0-1 0 0 0,15-4-1 0 0,-7 1-266 0 0,-2-2-1 0 0,1 0 0 0 0,-1-1 0 0 0,28-17 0 0 0,2-5-6040 0 0,-20 11-374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27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204 139 3223 0 0,'1'-2'240'0'0,"4"-11"-412"0"0,2-14 15393 0 0,-10 29-13580 0 0,-2 3-1748 0 0,-7 8 265 0 0,1 1 0 0 0,0 0-1 0 0,1 1 1 0 0,-16 31 0 0 0,10-17-18 0 0,11-21-78 0 0,-23 41 575 0 0,-36 81 0 0 0,63-127-611 0 0,-18 55 346 0 0,17-54-310 0 0,1 1 0 0 0,0-1 0 0 0,1 1 0 0 0,-1-1 0 0 0,1 1 0 0 0,0 0 0 0 0,0-1 0 0 0,0 1 0 0 0,1-1 0 0 0,1 7 0 0 0,-2-10-37 0 0,0 0 1 0 0,1-1-1 0 0,-1 1 0 0 0,1 0 0 0 0,0 0 1 0 0,-1-1-1 0 0,1 1 0 0 0,-1-1 0 0 0,1 1 1 0 0,0 0-1 0 0,0-1 0 0 0,-1 1 0 0 0,1-1 0 0 0,0 0 1 0 0,0 1-1 0 0,0-1 0 0 0,-1 1 0 0 0,1-1 1 0 0,0 0-1 0 0,1 0 0 0 0,17 2 293 0 0,-8-4-225 0 0,-1 0 0 0 0,0-1 0 0 0,-1 0-1 0 0,1 0 1 0 0,0-1 0 0 0,-1-1 0 0 0,9-5 0 0 0,-2 2-13 0 0,23-12-5 0 0,-1-2 0 0 0,-1-1-1 0 0,0-2 1 0 0,-3-1 0 0 0,60-57 0 0 0,-67 55-353 0 0,-2-1-1 0 0,-1-1 1 0 0,-1-2 0 0 0,36-65-1 0 0,-55 88-176 0 0,1 0-1 0 0,0 0 1 0 0,1 0 0 0 0,0 1-1 0 0,0 0 1 0 0,8-8 0 0 0,14-5-6164 0 0,-17 13 441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2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71 15695 0 0,'29'-26'1257'0'0,"-21"20"-928"0"0,0 0 0 0 0,12-15 0 0 0,-20 21-316 0 0,0 0-1 0 0,0 0 1 0 0,0 0 0 0 0,0-1-1 0 0,1 1 1 0 0,-1 0 0 0 0,0 0-1 0 0,0 0 1 0 0,0-1-1 0 0,0 1 1 0 0,0 0 0 0 0,0 0-1 0 0,0 0 1 0 0,0-1-1 0 0,0 1 1 0 0,0 0 0 0 0,0 0-1 0 0,0 0 1 0 0,0-1 0 0 0,0 1-1 0 0,0 0 1 0 0,0 0-1 0 0,0 0 1 0 0,0-1 0 0 0,0 1-1 0 0,0 0 1 0 0,0 0-1 0 0,0 0 1 0 0,0-1 0 0 0,0 1-1 0 0,0 0 1 0 0,0 0 0 0 0,-1 0-1 0 0,1-1 1 0 0,0 1-1 0 0,0 0 1 0 0,0 0 0 0 0,0 0-1 0 0,-1 0 1 0 0,1 0-1 0 0,0-1 1 0 0,0 1 0 0 0,0 0-1 0 0,0 0 1 0 0,-1 0-1 0 0,-14-4 893 0 0,-18 5 294 0 0,19 2-1247 0 0,0 1-1 0 0,0 1 1 0 0,0 0-1 0 0,0 1 0 0 0,1 0 1 0 0,-14 9-1 0 0,-16 7-73 0 0,20-11 62 0 0,-9 3-12 0 0,1 2 1 0 0,-42 28 0 0 0,61-36 73 0 0,0 0 9 0 0,1 1-1 0 0,-13 11 1 0 0,22-18 19 0 0,0 1 1 0 0,0-1-1 0 0,0 0 0 0 0,0 1 1 0 0,0-1-1 0 0,1 1 1 0 0,-1-1-1 0 0,1 1 0 0 0,0 0 1 0 0,-1 0-1 0 0,1-1 1 0 0,1 1-1 0 0,-1 0 0 0 0,0 0 1 0 0,0 6-1 0 0,1-8 2 0 0,0 1-1 0 0,1 0 1 0 0,-1-1-1 0 0,0 1 1 0 0,1-1-1 0 0,0 1 1 0 0,-1-1-1 0 0,1 0 1 0 0,0 1 0 0 0,-1-1-1 0 0,1 0 1 0 0,0 1-1 0 0,0-1 1 0 0,0 0-1 0 0,0 0 1 0 0,1 0-1 0 0,-1 0 1 0 0,0 0-1 0 0,0 0 1 0 0,0 0-1 0 0,1 0 1 0 0,-1 0 0 0 0,1-1-1 0 0,1 2 1 0 0,3 0 38 0 0,-1 0 0 0 0,1 0 1 0 0,0 0-1 0 0,9 1 0 0 0,-7-2-56 0 0,1 0-1 0 0,-1 0 1 0 0,1-1-1 0 0,-1 0 1 0 0,1 0-1 0 0,-1-1 1 0 0,1 0-1 0 0,-1-1 1 0 0,15-4-1 0 0,4-5 26 0 0,-1-2 0 0 0,25-14 0 0 0,-51 27-39 0 0,8-6 0 0 0,-25 21 60 0 0,-28 32 0 0 0,40-41-48 0 0,0 1 0 0 0,0 0 0 0 0,1 0 0 0 0,0 0 0 0 0,0 0 0 0 0,0 1 0 0 0,1-1 0 0 0,1 1 0 0 0,-5 15 0 0 0,7-21-104 0 0,-1 0-1 0 0,1-1 1 0 0,0 1-1 0 0,0 0 1 0 0,0 0 0 0 0,0-1-1 0 0,0 1 1 0 0,0 0-1 0 0,0 0 1 0 0,1-1-1 0 0,-1 1 1 0 0,1 2-1 0 0,0-3-44 0 0,0 0-1 0 0,0 0 0 0 0,0 0 0 0 0,0 0 1 0 0,0-1-1 0 0,0 1 0 0 0,0 0 0 0 0,0 0 1 0 0,0-1-1 0 0,0 1 0 0 0,1 0 0 0 0,-1-1 1 0 0,0 1-1 0 0,0-1 0 0 0,1 0 0 0 0,-1 1 1 0 0,3-1-1 0 0,24 4-1517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28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 15119 0 0,'0'0'2279'0'0,"1"1"-1571"0"0,1 2-555 0 0,0 0 0 0 0,-1 1 1 0 0,1-1-1 0 0,-1 0 0 0 0,1 1 0 0 0,-1-1 0 0 0,0 1 1 0 0,-1-1-1 0 0,1 1 0 0 0,0 0 0 0 0,-1-1 0 0 0,0 1 1 0 0,0-1-1 0 0,0 1 0 0 0,-1 0 0 0 0,1-1 0 0 0,-1 1 1 0 0,1 0-1 0 0,-4 5 0 0 0,-2 10 63 0 0,-1-1 1 0 0,-14 26-1 0 0,13-28-141 0 0,-26 46 11 0 0,-3-1-1 0 0,-53 63 1 0 0,-39 33 77 0 0,35-46-1842 0 0,93-109 1083 0 0,8-9-3396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29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17 15807 0 0,'0'0'772'0'0,"4"-9"178"0"0,1 2 1135 0 0,-8 22-1300 0 0,-4 5-577 0 0,-1 0 1 0 0,-1 0-1 0 0,0-1 0 0 0,-24 33 0 0 0,4-4 49 0 0,-30 55 243 0 0,-241 446 798 0 0,267-467-1149 0 0,32-80-157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2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0,'0'0'623'0'0,"1"2"-514"0"0,85 106 10876 0 0,-71-92-8123 0 0,31 24 0 0 0,1-8-3107 0 0,-30-22 532 0 0,1-1 0 0 0,0 0 0 0 0,28 8-1 0 0,-37-15-472 0 0,1 1 0 0 0,-1-2-1 0 0,17 2 1 0 0,-20-3-334 0 0,0 0 0 0 0,-1 0 0 0 0,1-1 0 0 0,0 0 0 0 0,-1 0 0 0 0,1 0 0 0 0,6-3 0 0 0,-1-1-4670 0 0,0-2-1362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2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0 14335 0 0,'0'0'1306'0'0,"1"2"-1077"0"0,0 5 154 0 0,1 0 0 0 0,-1 0 0 0 0,-1 0 0 0 0,0 0 0 0 0,1 0 0 0 0,-2 0 1 0 0,1 0-1 0 0,-1 0 0 0 0,0 0 0 0 0,-1 0 0 0 0,-4 12 0 0 0,-1 3 345 0 0,-2-1-1 0 0,-15 28 1 0 0,-158 289 1190 0 0,48-96-1899 0 0,-20-13-23 0 0,75-127-183 0 0,-125 173-807 0 0,183-240-121 0 0,20-34 490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3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0 9671 0 0,'0'0'9591'0'0,"-7"6"-9502"0"0,4-4-81 0 0,0 1 0 0 0,1-1 0 0 0,-1 1 0 0 0,0 0 0 0 0,1 0 0 0 0,0 0 0 0 0,0 0 0 0 0,0 1 0 0 0,0-1 0 0 0,-2 6 0 0 0,0 3 73 0 0,-6 24 1 0 0,2-5-5 0 0,-12 29 770 0 0,-55 112 0 0 0,-48 48 41 0 0,7-12-454 0 0,78-137-346 0 0,-32 67-1408 0 0,69-136 603 0 0,-5 12 474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3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13 13935 0 0,'2'-1'638'0'0,"12"-11"2218"0"0,-14 25-1151 0 0,1-8-1483 0 0,-1 0-1 0 0,0 1 1 0 0,-1-1-1 0 0,1 0 0 0 0,-1 1 1 0 0,0-1-1 0 0,-1 0 1 0 0,-1 6-1 0 0,-8 12 314 0 0,0 0-1 0 0,-25 35 1 0 0,18-32-320 0 0,-14 31 1 0 0,29-51-233 0 0,0 1-38 0 0,-1 0 1 0 0,1 0-1 0 0,0 1 1 0 0,0-1-1 0 0,1 1 0 0 0,0-1 1 0 0,1 1-1 0 0,-1 10 1 0 0,2-17-304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5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88 222 6447 0 0,'1'-1'142'0'0,"10"-7"-36"0"0,0 0 0 0 0,0 0 0 0 0,0 1 0 0 0,14-5 0 0 0,-3 1 152 0 0,-1-2-1 0 0,0 0 1 0 0,33-28 0 0 0,-35 26 0 0 0,0 0 0 0 0,1 1 1 0 0,40-20-1 0 0,-60 34-257 0 0,8-4 465 0 0,-1 1 1 0 0,1 0 0 0 0,0 0 0 0 0,0 1 0 0 0,0 0-1 0 0,1 0 1 0 0,8 0 0 0 0,-17 2-425 0 0,1 1 0 0 0,-1-1-1 0 0,0 1 1 0 0,0-1 0 0 0,0 1 0 0 0,0 0 0 0 0,1-1-1 0 0,-1 1 1 0 0,0-1 0 0 0,0 1 0 0 0,0-1 0 0 0,0 1-1 0 0,0 0 1 0 0,0-1 0 0 0,-1 1 0 0 0,1-1 0 0 0,0 2-1 0 0,0-2 2 0 0,-1 3 12 0 0,0 0 0 0 0,0 0 1 0 0,0 0-1 0 0,0 0 1 0 0,0 0-1 0 0,-1 0 1 0 0,0-1-1 0 0,1 1 0 0 0,-1 0 1 0 0,0-1-1 0 0,0 1 1 0 0,-4 2-1 0 0,-4 4 332 0 0,-18 13 0 0 0,11-9-267 0 0,-146 122 1523 0 0,98-81-1238 0 0,33-25-405 0 0,1 2 0 0 0,-49 59 0 0 0,79-89 0 0 0,-2 3 0 0 0,0 0 0 0 0,1 0 0 0 0,-1-1 0 0 0,-2 8 0 0 0,4 0 0 0 0,1-9 14 0 0,1-1 1 0 0,0 1-1 0 0,0-1 0 0 0,-1 1 0 0 0,1-1 0 0 0,0 1 0 0 0,1-1 0 0 0,-1 0 0 0 0,0 1 1 0 0,0-1-1 0 0,1 0 0 0 0,-1 0 0 0 0,0 0 0 0 0,1 0 0 0 0,-1 0 0 0 0,1 0 1 0 0,-1 0-1 0 0,1 0 0 0 0,0-1 0 0 0,-1 1 0 0 0,1-1 0 0 0,0 1 0 0 0,2-1 1 0 0,2 2 103 0 0,1-1 0 0 0,0-1 0 0 0,0 1 1 0 0,11-2-1 0 0,21-3 442 0 0,65-17 1 0 0,-64 11-565 0 0,-6 2 4 0 0,1-2 0 0 0,-1-1 0 0 0,-1-2 0 0 0,0-1 0 0 0,-1-2 0 0 0,0-1 0 0 0,38-28 0 0 0,-62 39 0 0 0,-1 0 0 0 0,0-1 0 0 0,0 0 0 0 0,0 0 0 0 0,-1 0 0 0 0,0-1 0 0 0,0 0 0 0 0,-1-1 0 0 0,7-13 0 0 0,-11 20-10 0 0,-1 0-1 0 0,1 0 1 0 0,-1 0-1 0 0,0 0 1 0 0,1 0-1 0 0,-1 0 1 0 0,0 0-1 0 0,0-1 0 0 0,-1 1 1 0 0,1 0-1 0 0,0 0 1 0 0,-1 0-1 0 0,1 0 1 0 0,-1 0-1 0 0,1 0 1 0 0,-1 0-1 0 0,0 0 1 0 0,0 0-1 0 0,0 0 1 0 0,0 0-1 0 0,-1 0 1 0 0,1 1-1 0 0,0-1 1 0 0,-1 0-1 0 0,1 1 1 0 0,-1-1-1 0 0,1 1 1 0 0,-1 0-1 0 0,-2-2 0 0 0,-5-3-305 0 0,0-1 0 0 0,-1 2 0 0 0,0-1 0 0 0,-12-4 0 0 0,-11-2-1677 0 0,-64-16-1 0 0,82 24 952 0 0,13 4 51 0 0,2 0-29 0 0,0 0-4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31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17 15951 0 0,'0'0'730'0'0,"0"-2"-14"0"0,0-5-462 0 0,0 0 920 0 0,-1 9-1034 0 0,0 0 0 0 0,1 0 0 0 0,-1 0 0 0 0,0 0 0 0 0,0-1 0 0 0,0 1 0 0 0,0 0 0 0 0,-2 2 0 0 0,-2 4-55 0 0,-32 76-17 0 0,-29 96 0 0 0,-5 11 61 0 0,32-102-261 0 0,-65 106-1 0 0,30-79-3123 0 0,69-109 1328 0 0,-1 0 1 0 0,-11 12-1 0 0,2-6-2900 0 0</inkml:trace>
  <inkml:trace contextRef="#ctx0" brushRef="#br0" timeOffset="1">0 869 919 0 0,'23'-23'-736'0'0,"5"-6"4191"0"0,41-32 10259 0 0,-22 28-11941 0 0,146-92 1241 0 0,-122 77-2555 0 0,99-66 6 0 0,-135 89-3648 0 0,0-3-1 0 0,52-55 1 0 0,-70 65-2667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31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0,'0'0'83'0'0,"0"3"-6"0"0,0 3 1497 0 0,0 0-1 0 0,1 0 0 0 0,0 1 0 0 0,0-1 0 0 0,1 0 0 0 0,-1 0 0 0 0,6 11 0 0 0,-4-10-489 0 0,1 0-1 0 0,0-1 0 0 0,0 1 1 0 0,1-1-1 0 0,8 9 1 0 0,4 2-368 0 0,2-2 0 0 0,-1 0 1 0 0,27 15-1 0 0,-22-15 67 0 0,34 29 0 0 0,-46-33-643 0 0,0 1 0 0 0,19 26 0 0 0,-29-37-224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3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53 143 9671 0 0,'0'0'875'0'0,"2"0"-719"0"0,24-2 2573 0 0,-1 1-1 0 0,31 2 1 0 0,-29 1-1785 0 0,1-2-1 0 0,28-3 1 0 0,-42 1-814 0 0,-1 0 0 0 0,0-1 0 0 0,0-1 0 0 0,0 0 0 0 0,17-8 0 0 0,-26 10-148 0 0,0 0 1 0 0,-1 0-1 0 0,1 0 1 0 0,-1 0-1 0 0,1-1 1 0 0,-1 1-1 0 0,0-1 1 0 0,0 0-1 0 0,0 0 0 0 0,0 0 1 0 0,-1 0-1 0 0,1-1 1 0 0,-1 1-1 0 0,0-1 1 0 0,0 1-1 0 0,0-1 1 0 0,-1 0-1 0 0,1 0 0 0 0,-1 0 1 0 0,0 0-1 0 0,0 0 1 0 0,1-4-1 0 0,-2 7-46 0 0,0 0-1 0 0,0-1 0 0 0,0 1 1 0 0,1 0-1 0 0,-1-1 1 0 0,-1 1-1 0 0,1 0 1 0 0,0-1-1 0 0,0 1 1 0 0,0 0-1 0 0,-1 0 0 0 0,1-1 1 0 0,-1 1-1 0 0,1 0 1 0 0,-1 0-1 0 0,1 0 1 0 0,-1 0-1 0 0,0-1 0 0 0,1 1 1 0 0,-1 0-1 0 0,0 0 1 0 0,0 0-1 0 0,0 1 1 0 0,0-1-1 0 0,0 0 1 0 0,0 0-1 0 0,0 0 0 0 0,0 1 1 0 0,0-1-1 0 0,0 0 1 0 0,0 1-1 0 0,-1-1 1 0 0,1 1-1 0 0,0-1 0 0 0,0 1 1 0 0,-1 0-1 0 0,1 0 1 0 0,0-1-1 0 0,0 1 1 0 0,-1 0-1 0 0,1 0 1 0 0,0 0-1 0 0,-2 1 0 0 0,-3-1-201 0 0,1 1 0 0 0,-1 0-1 0 0,1 0 1 0 0,0 0-1 0 0,-1 0 1 0 0,1 1-1 0 0,0 0 1 0 0,0 0-1 0 0,-5 4 1 0 0,1-1 77 0 0,-160 108-749 0 0,148-96 1236 0 0,0 0 1 0 0,1 2 0 0 0,1 0 0 0 0,1 1-1 0 0,-23 33 1 0 0,39-50-206 0 0,0 0 0 0 0,0-1 0 0 0,1 1 0 0 0,-1 0-1 0 0,1 0 1 0 0,0 0 0 0 0,-1 0 0 0 0,2 1 0 0 0,-1-1 0 0 0,0 0 0 0 0,1 0-1 0 0,-1 1 1 0 0,1-1 0 0 0,0 0 0 0 0,0 0 0 0 0,0 1 0 0 0,1 4 0 0 0,0-6 5 0 0,0 1 0 0 0,0 0 0 0 0,1-1 1 0 0,-1 1-1 0 0,1-1 0 0 0,-1 0 1 0 0,1 1-1 0 0,0-1 0 0 0,-1 0 1 0 0,1 0-1 0 0,0 0 0 0 0,1 0 1 0 0,-1-1-1 0 0,0 1 0 0 0,0 0 1 0 0,1-1-1 0 0,-1 0 0 0 0,1 1 1 0 0,-1-1-1 0 0,5 1 0 0 0,3 1 11 0 0,0 0 0 0 0,-1-1-1 0 0,1 0 1 0 0,0-1 0 0 0,0 0-1 0 0,0 0 1 0 0,0-1 0 0 0,0 0-1 0 0,19-4 1 0 0,-16 2-545 0 0,-1-1 0 0 0,1-1 1 0 0,-1 0-1 0 0,13-6 0 0 0,-4 0-1496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3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0 4607 0 0,'1'2'11840'0'0,"2"2"-11607"0"0,-1-1 0 0 0,0 1 0 0 0,0 1 0 0 0,0-1 0 0 0,-1 0 0 0 0,1 0 1 0 0,-1 1-1 0 0,0-1 0 0 0,0 0 0 0 0,-1 1 0 0 0,1-1 0 0 0,-1 1 0 0 0,0-1 0 0 0,-1 10 0 0 0,-2 3 122 0 0,1 0-1 0 0,-9 27 1 0 0,-10 18 377 0 0,-2-1-1 0 0,-37 72 1 0 0,-76 108-242 0 0,-4-36-547 0 0,88-133 34 0 0,47-67-201 0 0,1 2 0 0 0,0-1 0 0 0,1 0 0 0 0,-1 1 1 0 0,1 0-1 0 0,0 0 0 0 0,-3 13 0 0 0,6-18-1174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3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2303 0 0,'0'0'102'0'0,"-1"2"-1"0"0,-2 3 1435 0 0,1 0 0 0 0,0 1 1 0 0,0-1-1 0 0,1 1 0 0 0,-1 0 0 0 0,1 0 0 0 0,0-1 0 0 0,1 1 1 0 0,-1 10-1 0 0,2-11-971 0 0,-1 0 0 0 0,1 0 0 0 0,0 1 1 0 0,0-1-1 0 0,1 0 0 0 0,0 0 0 0 0,3 7 0 0 0,-3-7-459 0 0,1 0 0 0 0,0-1-1 0 0,0 1 1 0 0,1-1-1 0 0,-1 1 1 0 0,1-1-1 0 0,7 6 1 0 0,63 42 525 0 0,-33-25-1337 0 0,-39-26 370 0 0,0 0 0 0 0,-1 0 0 0 0,1 0 0 0 0,0-1-1 0 0,0 1 1 0 0,0 0 0 0 0,0-1 0 0 0,0 0 0 0 0,0 1 0 0 0,-1-1-1 0 0,1 0 1 0 0,0 0 0 0 0,0 0 0 0 0,0 0 0 0 0,0 0 0 0 0,0-1-1 0 0,0 1 1 0 0,0-1 0 0 0,0 1 0 0 0,0-1 0 0 0,0 1 0 0 0,-1-1-1 0 0,1 0 1 0 0,2-1 0 0 0,5-4-788 0 0,-1 1 0 0 0,0-2 0 0 0,12-9 0 0 0,-13 9 448 0 0,14-12-748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3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76 1375 0 0,'5'-13'563'0'0,"6"-19"-1252"0"0,-4 1 19090 0 0,-9 32-18291 0 0,1 0 0 0 0,0 1-1 0 0,-1-1 1 0 0,1 0 0 0 0,0 0 0 0 0,0 1 0 0 0,0-1 0 0 0,0 1-1 0 0,-1 1 1 0 0,0-1 20 0 0,-46 73 617 0 0,4 2 0 0 0,-46 106 0 0 0,12-23-342 0 0,30-64-181 0 0,-134 276 871 0 0,83-183-916 0 0,12-22-1162 0 0,85-162 446 0 0,0 0 0 0 0,0 1 0 0 0,0-1 0 0 0,0 6 0 0 0,1-9-786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33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4607 0 0,'0'0'14295'0'0,"-2"1"-13710"0"0,-7 2-434 0 0,1 0 0 0 0,-1 0 1 0 0,1 1-1 0 0,0 1 0 0 0,0 0 0 0 0,1 0 0 0 0,-1 0 0 0 0,-7 8 0 0 0,-5 5-108 0 0,2 1 1 0 0,0 1-1 0 0,1 1 0 0 0,1 0 1 0 0,1 1-1 0 0,1 1 0 0 0,1 0 0 0 0,1 1 1 0 0,1 0-1 0 0,-8 28 0 0 0,15-41-18 0 0,1 1-1 0 0,0 0 0 0 0,-2 18 1 0 0,5-27-15 0 0,-1 0-1 0 0,1 0 1 0 0,0 0 0 0 0,0-1 0 0 0,0 1 0 0 0,0 0 0 0 0,1 0 0 0 0,-1 0 0 0 0,1 0 0 0 0,0 0 0 0 0,0 0-1 0 0,0 0 1 0 0,0-1 0 0 0,0 1 0 0 0,1 0 0 0 0,-1-1 0 0 0,1 1 0 0 0,-1-1 0 0 0,1 0 0 0 0,3 3 0 0 0,-3-3 11 0 0,1-1 1 0 0,-1 0 0 0 0,1 0-1 0 0,0 0 1 0 0,0 0 0 0 0,0 0 0 0 0,0 0-1 0 0,0-1 1 0 0,-1 0 0 0 0,1 1 0 0 0,0-1-1 0 0,0 0 1 0 0,0 0 0 0 0,4-1 0 0 0,41-7 211 0 0,-47 7-230 0 0,20-3 53 0 0,0-1-1 0 0,0-1 1 0 0,-1-1-1 0 0,1-1 1 0 0,32-18-1 0 0,-49 24-41 0 0,-1 0-1 0 0,0-1 0 0 0,1 0 0 0 0,-1 0 0 0 0,0 0 0 0 0,0 0 0 0 0,-1 0 0 0 0,1-1 0 0 0,0 1 0 0 0,-1-1 0 0 0,0 0 0 0 0,0 0 0 0 0,0 1 0 0 0,-1-1 0 0 0,1-1 0 0 0,0-4 0 0 0,3-10-25 0 0,-2 1 1 0 0,0-1-1 0 0,-1 0 1 0 0,-1 0-1 0 0,-1 0 0 0 0,0 0 1 0 0,-1 0-1 0 0,-6-28 1 0 0,6 43-147 0 0,0 0 1 0 0,0 0-1 0 0,0 0 0 0 0,0 0 1 0 0,-1 0-1 0 0,0 0 0 0 0,1 0 1 0 0,-4-4-1 0 0,4 8 86 0 0,1-1 0 0 0,-1 1 0 0 0,1 0 0 0 0,-1-1 1 0 0,1 1-1 0 0,-1 0 0 0 0,1 0 0 0 0,-1-1 0 0 0,1 1 0 0 0,-1 0 0 0 0,0 0 0 0 0,1 0 0 0 0,-1 0 0 0 0,1 0 0 0 0,-1 0 0 0 0,0 0 0 0 0,1 0 0 0 0,-1 0 0 0 0,1 0 1 0 0,-1 0-1 0 0,0 0 0 0 0,1 0 0 0 0,-1 0 0 0 0,1 1 0 0 0,-1-1 0 0 0,1 0 0 0 0,-1 0 0 0 0,1 1 0 0 0,-1-1 0 0 0,1 0 0 0 0,-1 1 0 0 0,1-1 0 0 0,-1 0 0 0 0,1 1 1 0 0,-1 0-1 0 0,-18 16-1619 0 0,16-14 1282 0 0,-18 18-2306 0 0,10-10 967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3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16 160 15319 0 0,'0'0'3616'0'0,"-1"2"-2966"0"0,-2 60 1213 0 0,1-7-1248 0 0,-1-20-301 0 0,-1-10-192 0 0,2 0 0 0 0,1 1 1 0 0,4 49-1 0 0,0-65-66 0 0,2-1 21 0 0,-3-8-43 0 0,-1 0 1 0 0,1 1-1 0 0,0-1 1 0 0,0 0-1 0 0,0 0 0 0 0,0 0 1 0 0,0 0-1 0 0,0 0 0 0 0,0-1 1 0 0,0 1-1 0 0,1-1 0 0 0,-1 1 1 0 0,0-1-1 0 0,0 0 0 0 0,0 0 1 0 0,1 0-1 0 0,-1 0 0 0 0,0 0 1 0 0,0 0-1 0 0,0-1 0 0 0,1 1 1 0 0,-1-1-1 0 0,0 1 0 0 0,3-2 1 0 0,6-3 134 0 0,0 0 0 0 0,1 0 0 0 0,12-9 1 0 0,-10 5-9 0 0,19-10-1 0 0,-1 0 0 0 0,-1-3 0 0 0,44-37 0 0 0,-64 48-138 0 0,-1 1 0 0 0,1-2 1 0 0,-2 1-1 0 0,0-1 1 0 0,0-1-1 0 0,-1 1 0 0 0,-1-1 1 0 0,0-1-1 0 0,-1 1 1 0 0,0-1-1 0 0,6-28 0 0 0,-12 42-22 0 0,13-73-109 0 0,-12 65-565 0 0,0-1 1 0 0,-1 1-1 0 0,-1 0 0 0 0,1 0 0 0 0,-1 0 0 0 0,-1 0 0 0 0,-2-8 1 0 0,1 5-1177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3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8 9671 0 0,'0'-1'748'0'0,"-2"-5"4184"0"0,2 8-4606 0 0,0 0 0 0 0,0 1-1 0 0,0-1 1 0 0,-1 0 0 0 0,1 0-1 0 0,-1 1 1 0 0,-1 3 0 0 0,-1 3-10 0 0,-28 120 2150 0 0,-88 233 1 0 0,-124 213-2329 0 0,207-501-980 0 0,16-37-1197 0 0,19-35 770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3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12895 0 0,'0'0'595'0'0,"2"-7"188"0"0,-1 5-726 0 0,1 0 1 0 0,-1 0-1 0 0,1 0 1 0 0,0 0-1 0 0,-1 0 1 0 0,1 0 0 0 0,0 0-1 0 0,0 1 1 0 0,0-1-1 0 0,0 1 1 0 0,0 0-1 0 0,1-1 1 0 0,-1 1-1 0 0,3-1 1 0 0,36-10 2626 0 0,-29 9-2055 0 0,54-10 1131 0 0,69-5 1 0 0,-96 14-1276 0 0,210-30 1674 0 0,-168 19-1701 0 0,83-26 0 0 0,-112 23-698 0 0,16-5-4949 0 0,-55 19-2265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5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57 11975 0 0,'0'0'547'0'0,"0"0"-11"0"0,0 0-271 0 0,0 0 133 0 0,0 0 91 0 0,0 0 20 0 0,-1 1-66 0 0,-5 7-415 0 0,-1 1 0 0 0,2-1 0 0 0,-1 1 0 0 0,1 0 0 0 0,-4 11 0 0 0,-5 9-31 0 0,-29 41 3 0 0,-13 26 0 0 0,40-63 288 0 0,2 1 0 0 0,2 1 0 0 0,1 0 0 0 0,-8 45 0 0 0,17-72-240 0 0,1-1 0 0 0,1 1 0 0 0,-1-1 0 0 0,1 0 0 0 0,0 1 0 0 0,1-1 0 0 0,-1 1 0 0 0,4 10 0 0 0,-4-16-43 0 0,1 0 1 0 0,0 0-1 0 0,0 0 0 0 0,-1 0 0 0 0,1 0 0 0 0,0 0 0 0 0,0 0 1 0 0,1-1-1 0 0,-1 1 0 0 0,0 0 0 0 0,0-1 0 0 0,1 1 1 0 0,-1-1-1 0 0,1 1 0 0 0,0-1 0 0 0,-1 0 0 0 0,1 0 0 0 0,0 0 1 0 0,0 1-1 0 0,0-2 0 0 0,0 1 0 0 0,0 0 0 0 0,-1 0 0 0 0,2-1 1 0 0,-1 1-1 0 0,0-1 0 0 0,0 1 0 0 0,0-1 0 0 0,0 0 1 0 0,0 0-1 0 0,0 0 0 0 0,0 0 0 0 0,4-1 0 0 0,4-1 6 0 0,0 0 0 0 0,0-1 0 0 0,0 0 0 0 0,-1-1 0 0 0,1 0-1 0 0,-1 0 1 0 0,0-1 0 0 0,12-8 0 0 0,63-53 302 0 0,-78 61-281 0 0,144-132 1437 0 0,-121 107-1276 0 0,-1-2 0 0 0,44-63 0 0 0,-60 76 256 0 0,-1-1-1 0 0,14-34 1 0 0,-21 45-420 0 0,-1 0 0 0 0,0-1-1 0 0,-1 0 1 0 0,0 1 0 0 0,0-1 0 0 0,-1 0 0 0 0,0 0-1 0 0,-2-14 1 0 0,1 22-34 0 0,0-1-1 0 0,0 1 1 0 0,0 0 0 0 0,-1 0-1 0 0,1-1 1 0 0,-1 1 0 0 0,0 0-1 0 0,0 0 1 0 0,0 0 0 0 0,0 0-1 0 0,0 0 1 0 0,0 0-1 0 0,0 0 1 0 0,-1 0 0 0 0,1 0-1 0 0,-1 0 1 0 0,1 1 0 0 0,-1-1-1 0 0,-3-2 1 0 0,3 3-59 0 0,0 0 0 0 0,0 0 0 0 0,0 1 1 0 0,0-1-1 0 0,-1 1 0 0 0,1-1 0 0 0,0 1 0 0 0,0 0 0 0 0,-1 0 1 0 0,1-1-1 0 0,0 2 0 0 0,0-1 0 0 0,-1 0 0 0 0,1 0 0 0 0,0 1 1 0 0,0-1-1 0 0,0 1 0 0 0,-1 0 0 0 0,-3 1 0 0 0,0 2-563 0 0,-1 0 0 0 0,1 0-1 0 0,0 1 1 0 0,0 0 0 0 0,0 0-1 0 0,1 0 1 0 0,0 1 0 0 0,0-1-1 0 0,-7 11 1 0 0,-2 6-1420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3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40 12439 0 0,'1'-2'958'0'0,"2"0"-832"0"0,28-21 734 0 0,-6 11 5474 0 0,-28 26-5733 0 0,1-8-525 0 0,0 0 0 0 0,-1 0 0 0 0,0-1 1 0 0,0 1-1 0 0,-1-1 0 0 0,1 0 0 0 0,-1 0 0 0 0,-6 6 1 0 0,-40 35 221 0 0,46-42-265 0 0,-74 59 152 0 0,-89 82 254 0 0,160-137-369 0 0,0 0-1 0 0,0 0 1 0 0,1 1 0 0 0,0 0-1 0 0,-5 12 1 0 0,8-15-2 0 0,1-1 0 0 0,-1 1 0 0 0,2 0 1 0 0,-1 0-1 0 0,1-1 0 0 0,0 1 0 0 0,0 0 0 0 0,0 0 1 0 0,1 0-1 0 0,0 11 0 0 0,1-13-16 0 0,0-1 1 0 0,0 1-1 0 0,0-1 0 0 0,0 1 1 0 0,0-1-1 0 0,1 1 0 0 0,0-1 1 0 0,-1 0-1 0 0,1 0 0 0 0,0 0 1 0 0,1 0-1 0 0,-1 0 0 0 0,0 0 1 0 0,1-1-1 0 0,0 1 0 0 0,-1-1 1 0 0,1 0-1 0 0,0 0 0 0 0,5 3 1 0 0,6 3 139 0 0,0-2 0 0 0,1 0 0 0 0,20 6 0 0 0,-3-1-71 0 0,-26-9-333 0 0,1 1 0 0 0,1-1 0 0 0,-1-1 0 0 0,9 2 0 0 0,-12-3-474 0 0,-1 0 1 0 0,1 0-1 0 0,-1 0 0 0 0,1 0 1 0 0,-1-1-1 0 0,7-1 0 0 0,2-2-6806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3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5 17015 0 0,'0'0'779'0'0,"-1"-1"-15"0"0,-2 0-719 0 0,0 1 0 0 0,0-1 0 0 0,1 1 1 0 0,-1-1-1 0 0,0 1 0 0 0,0 0 0 0 0,0 0 0 0 0,1 0 1 0 0,-1 0-1 0 0,0 1 0 0 0,0-1 0 0 0,0 1 0 0 0,1 0 0 0 0,-1 0 1 0 0,-4 2-1 0 0,-5 2 458 0 0,0 1 0 0 0,-12 10 0 0 0,7-5 69 0 0,-6 3-232 0 0,1 1 0 0 0,1 0 1 0 0,0 2-1 0 0,1 1 0 0 0,-22 25 1 0 0,34-33-311 0 0,0 0 1 0 0,0 0 0 0 0,1 0 0 0 0,0 1 0 0 0,1 0 0 0 0,1 1 0 0 0,0-1 0 0 0,0 1 0 0 0,1 0 0 0 0,0 0 0 0 0,1 1 0 0 0,1-1 0 0 0,-2 15-1 0 0,4-22-19 0 0,0-1 0 0 0,0 0-1 0 0,0 0 1 0 0,1 0-1 0 0,-1 0 1 0 0,1 0-1 0 0,0 0 1 0 0,0 0-1 0 0,1 0 1 0 0,-1 0-1 0 0,1 0 1 0 0,0-1-1 0 0,0 1 1 0 0,0 0-1 0 0,0-1 1 0 0,1 0-1 0 0,0 1 1 0 0,-1-1-1 0 0,5 4 1 0 0,-2-4 16 0 0,0 1 0 0 0,0-1 0 0 0,0 0 0 0 0,1 0 0 0 0,-1-1 0 0 0,0 0 1 0 0,1 1-1 0 0,0-2 0 0 0,0 1 0 0 0,-1-1 0 0 0,1 0 0 0 0,12 1 0 0 0,-12-2 6 0 0,0 1 1 0 0,0-1-1 0 0,1-1 1 0 0,-1 1-1 0 0,0-1 0 0 0,0 0 1 0 0,0-1-1 0 0,6-1 0 0 0,-10 1-18 0 0,1 1 0 0 0,-1 0-1 0 0,1-1 1 0 0,-1 1 0 0 0,0-1 0 0 0,1 1-1 0 0,-1-1 1 0 0,0 0 0 0 0,0 0 0 0 0,0 0-1 0 0,0-1 1 0 0,-1 1 0 0 0,1 0-1 0 0,-1-1 1 0 0,1 1 0 0 0,-1-1 0 0 0,0 1-1 0 0,0-1 1 0 0,1-3 0 0 0,3-15 30 0 0,-1-1 1 0 0,-1 0-1 0 0,0 0 0 0 0,-2-37 1 0 0,-2 39-161 0 0,2-1 0 0 0,0 1 1 0 0,1 0-1 0 0,1 0 0 0 0,9-32 0 0 0,-11 49-66 0 0,0 0-1 0 0,1-1 0 0 0,-1 1 1 0 0,1 0-1 0 0,0 0 0 0 0,0 0 1 0 0,0 1-1 0 0,0-1 0 0 0,1 0 1 0 0,4-4-1 0 0,-6 7-97 0 0,-1-1 1 0 0,1 1 0 0 0,-1 0-1 0 0,1-1 1 0 0,-1 1 0 0 0,1 0-1 0 0,0 0 1 0 0,-1 0 0 0 0,1-1-1 0 0,0 1 1 0 0,-1 0 0 0 0,1 0-1 0 0,-1 0 1 0 0,1 0 0 0 0,0 0-1 0 0,-1 0 1 0 0,1 0 0 0 0,0 0-1 0 0,-1 0 1 0 0,2 1 0 0 0,7 0-6044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3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82 181 12551 0 0,'0'0'1135'0'0,"1"2"-932"0"0,0 1-80 0 0,-1 0 0 0 0,1 0 0 0 0,-1 0 0 0 0,0 0 0 0 0,1 1 0 0 0,-1-1 0 0 0,-1 0 0 0 0,1 0 0 0 0,0 0 0 0 0,-1 1 0 0 0,0-1 1 0 0,0 0-1 0 0,0 0 0 0 0,0 0 0 0 0,0 0 0 0 0,-3 5 0 0 0,-3 2 1058 0 0,0 0 0 0 0,0-1 0 0 0,-11 11-1 0 0,13-15-974 0 0,-20 18 1523 0 0,23-22-1250 0 0,-1 4 318 0 0,2-4-348 0 0,7-4-225 0 0,14-10-124 0 0,-1 0 0 0 0,-1-2 0 0 0,0 0-1 0 0,18-20 1 0 0,-17 16-68 0 0,19-18-76 0 0,-7 5-110 0 0,71-54 0 0 0,-99 83 131 0 0,-2 2 0 0 0,1 0 0 0 0,-1 1 0 0 0,0-1-1 0 0,0 0 1 0 0,1 0 0 0 0,-1 1 0 0 0,0-1 0 0 0,1 0 0 0 0,-1 1 0 0 0,3-1 0 0 0,-1 15-60 0 0,-2-3 112 0 0,0 1 0 0 0,-1-1 0 0 0,0 0-1 0 0,-1 0 1 0 0,0 1 0 0 0,-5 17 0 0 0,4-16 2 0 0,-1 0 1 0 0,2 0 0 0 0,0 1-1 0 0,0 15 1 0 0,2-16-22 0 0,1-8 26 0 0,5 6-6 0 0,-7-11-25 0 0,1 1 0 0 0,-1-1-1 0 0,1 1 1 0 0,0-1 0 0 0,-1 1 0 0 0,1-1-1 0 0,-1 1 1 0 0,1-1 0 0 0,0 0 0 0 0,-1 1-1 0 0,1-1 1 0 0,0 0 0 0 0,-1 0 0 0 0,1 1 0 0 0,0-1-1 0 0,0 0 1 0 0,-1 0 0 0 0,1 0 0 0 0,0 0-1 0 0,0 0 1 0 0,-1 0 0 0 0,1 0 0 0 0,0 0-1 0 0,0 0 1 0 0,16-5 96 0 0,-5-3-160 0 0,0-1 0 0 0,-1 0-1 0 0,0 0 1 0 0,-1-1 0 0 0,0 0-1 0 0,-1-1 1 0 0,12-17 0 0 0,20-21-163 0 0,-25 32-129 0 0,1 1-1 0 0,38-28 0 0 0,-44 37 231 0 0,0 0 0 0 0,1 0-1 0 0,0 2 1 0 0,0-1 0 0 0,0 2-1 0 0,25-7 1 0 0,-33 10 148 0 0,1 1 1 0 0,0 0-1 0 0,0 0 0 0 0,-1 0 1 0 0,1 0-1 0 0,0 1 0 0 0,0 0 0 0 0,-1 0 1 0 0,1 0-1 0 0,7 4 0 0 0,2 0 406 0 0,-1 2 1 0 0,13 7-1 0 0,-25-13-232 0 0,1 0 6 0 0,0 1-137 0 0,0 0 0 0 0,0 0 0 0 0,0 0-1 0 0,-1 0 1 0 0,1 0 0 0 0,0 0 0 0 0,-1 0 0 0 0,0 1 0 0 0,1-1-1 0 0,-1 0 1 0 0,0 1 0 0 0,0-1 0 0 0,1 6 0 0 0,-1-3 15 0 0,-1-1 0 0 0,1 1 1 0 0,-1 0-1 0 0,0-1 0 0 0,0 1 0 0 0,-1 0 1 0 0,-1 7-1 0 0,-3 5 54 0 0,0-1-1 0 0,-1 1 1 0 0,-12 22 0 0 0,10-22-151 0 0,-6 11-636 0 0,14-26-114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36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139 125 10135 0 0,'0'0'919'0'0,"-11"1"7699"0"0,22 3-3252 0 0,-6-2-7533 0 0,2-1 2207 0 0,-1 0-1 0 0,1-1 1 0 0,0 1-1 0 0,0-2 1 0 0,-1 1-1 0 0,1-1 1 0 0,-1 0-1 0 0,1 0 1 0 0,0-1-1 0 0,8-3 1 0 0,1-1-25 0 0,-1 0 0 0 0,0-1 1 0 0,15-10-1 0 0,-22 11-120 0 0,0 0 0 0 0,0 0 0 0 0,0-1 1 0 0,-1 0-1 0 0,0 0 0 0 0,0 0 0 0 0,-1-1 0 0 0,8-12 0 0 0,-13 18-87 0 0,-14-8-925 0 0,10 9 1084 0 0,0 1 0 0 0,0 0 1 0 0,1-1-1 0 0,-1 1 0 0 0,0 0 0 0 0,0 0 1 0 0,1 1-1 0 0,-1-1 0 0 0,0 1 0 0 0,0-1 1 0 0,1 1-1 0 0,-1 0 0 0 0,0 0 0 0 0,1 0 1 0 0,-1 0-1 0 0,1 0 0 0 0,-5 4 0 0 0,-5 3-13 0 0,1 0-1 0 0,-12 12 0 0 0,21-19 44 0 0,-45 43 239 0 0,1 2 1 0 0,3 2 0 0 0,-70 100-1 0 0,101-127-92 0 0,11-19 28 0 0,5 2-65 0 0,0-1 0 0 0,0 0 0 0 0,1-1 0 0 0,-1 1 0 0 0,0-1 0 0 0,1 0 0 0 0,-1 0 0 0 0,1 0 0 0 0,0 0 0 0 0,0-1 0 0 0,0 0 0 0 0,0 0 0 0 0,0 0 0 0 0,6 0 0 0 0,32-1-1033 0 0,-1-4-4319 0 0,-34 3 3151 0 0,9-1-4370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36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0 7831 0 0,'0'0'603'0'0,"-3"1"-396"0"0,-98 35 6915 0 0,33-13-3405 0 0,-95 45-1 0 0,151-61-3531 0 0,-1 1-1 0 0,1 0 0 0 0,-20 18 0 0 0,26-21-157 0 0,0 1 0 0 0,1 0 1 0 0,-1 0-1 0 0,1 1 1 0 0,1-1-1 0 0,-1 1 0 0 0,1 0 1 0 0,-4 10-1 0 0,7-15-24 0 0,0-1 0 0 0,1 1 0 0 0,-1-1 0 0 0,1 1-1 0 0,-1 0 1 0 0,1-1 0 0 0,0 1 0 0 0,0-1 0 0 0,0 1 0 0 0,0 0-1 0 0,0-1 1 0 0,0 1 0 0 0,0-1 0 0 0,0 1 0 0 0,1 0 0 0 0,-1-1 0 0 0,0 1-1 0 0,1-1 1 0 0,0 1 0 0 0,-1-1 0 0 0,1 1 0 0 0,0-1 0 0 0,0 0 0 0 0,0 1-1 0 0,0-1 1 0 0,0 0 0 0 0,0 0 0 0 0,0 1 0 0 0,0-1 0 0 0,0 0-1 0 0,0 0 1 0 0,1 0 0 0 0,-1-1 0 0 0,1 1 0 0 0,-1 0 0 0 0,0 0 0 0 0,1-1-1 0 0,2 2 1 0 0,6 1-39 0 0,0 0 1 0 0,0-1-1 0 0,0 0 0 0 0,19 1 0 0 0,-23-2-11 0 0,4-1 12 0 0,25 4-305 0 0,49 10 1 0 0,-74-12 312 0 0,-1 0 0 0 0,0 1 0 0 0,0 0 0 0 0,0 1 0 0 0,0 0 0 0 0,-1 1 0 0 0,0-1 0 0 0,1 2 0 0 0,-2-1 0 0 0,11 9-1 0 0,-13-7 135 0 0,0-1 0 0 0,0 1 0 0 0,-1-1 0 0 0,0 1 0 0 0,5 12 0 0 0,4 7 270 0 0,-12-24-362 0 0,7 12 262 0 0,-1 0 0 0 0,0 0 0 0 0,6 18 0 0 0,-11-27-191 0 0,-1-1 1 0 0,0 1 0 0 0,0 0-1 0 0,-1 0 1 0 0,1 0 0 0 0,-1 0-1 0 0,0-1 1 0 0,0 1 0 0 0,-1 0-1 0 0,1 0 1 0 0,-1 0 0 0 0,0 0-1 0 0,0-1 1 0 0,-4 9 0 0 0,2-6-60 0 0,0 0 0 0 0,-1-1 0 0 0,0 1 0 0 0,0-1 0 0 0,-1 0 0 0 0,0 0 1 0 0,0 0-1 0 0,0-1 0 0 0,-1 1 0 0 0,1-1 0 0 0,-1-1 0 0 0,-8 6 0 0 0,5-5-20 0 0,0-1-1 0 0,0 0 1 0 0,0 0 0 0 0,0-1-1 0 0,-1 0 1 0 0,1-1 0 0 0,-1 0-1 0 0,-19 2 1 0 0,14-3-277 0 0,0-1 0 0 0,0 0 0 0 0,0-1 0 0 0,0 0 0 0 0,0-1 0 0 0,1-1 0 0 0,-1-1 0 0 0,0 0 0 0 0,-17-7 0 0 0,12 2-1417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5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2303 0 0,'0'0'11071'0'0,"0"3"-10574"0"0,-2 37 1501 0 0,-11 62-1 0 0,-2 20-1402 0 0,14-116-655 0 0,1-1 1 0 0,0 1-1 0 0,1-1 1 0 0,-1 0 0 0 0,1 1-1 0 0,0-1 1 0 0,1 0-1 0 0,2 8 1 0 0,-3-13-82 0 0,0 1 0 0 0,0 0 0 0 0,0-1 0 0 0,0 1 0 0 0,0-1 0 0 0,0 1 0 0 0,0-1 0 0 0,0 1 0 0 0,0-1 0 0 0,1 0 0 0 0,-1 0 0 0 0,0 0 0 0 0,0 1 0 0 0,1-1 0 0 0,-1 0 0 0 0,0 0 0 0 0,0-1 0 0 0,0 1 0 0 0,3-1 0 0 0,-4 1-138 0 0,14-3-5181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5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7831 0 0,'1'-1'4427'0'0,"18"-24"333"0"0,17-6-2909 0 0,-35 31-1826 0 0,0-1 311 0 0,6-3 449 0 0,-10 77-424 0 0,1-46-133 0 0,1 0 0 0 0,1 0-1 0 0,8 52 1 0 0,-7-69-390 0 0,1 0-1 0 0,1 0 1 0 0,0 0-1 0 0,0 0 0 0 0,1 0 1 0 0,0-1-1 0 0,0 0 1 0 0,1 0-1 0 0,1 0 1 0 0,6 9-1 0 0,-7-12-1929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54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0 10135 0 0,'-1'1'778'0'0,"-14"9"-352"0"0,0 0 1 0 0,2 1 0 0 0,-1 1 0 0 0,1 0 0 0 0,-18 24-1 0 0,-49 77 1892 0 0,41-46-1086 0 0,-44 109-1 0 0,22-42-606 0 0,-45 126-226 0 0,36-82-620 0 0,57-147-436 0 0,-32 52 0 0 0,35-69-426 0 0,0 1 1 0 0,-1-2 0 0 0,0 1-1 0 0,-1-1 1 0 0,-17 13 0 0 0,15-15-1229 0 0,1-4-1276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5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22 120 11055 0 0,'0'0'506'0'0,"-1"0"-10"0"0,-1 1-476 0 0,1-1-1 0 0,-1 1 1 0 0,1 0 0 0 0,0 0 0 0 0,-1 0 0 0 0,1 0 0 0 0,0 0 0 0 0,0 0-1 0 0,-2 1 1 0 0,-1 8 175 0 0,4-9-43 0 0,-1 1 0 0 0,1 0 0 0 0,0-1 0 0 0,0 1 0 0 0,0 0 0 0 0,0-1 0 0 0,0 1 0 0 0,0 0 0 0 0,0-1 0 0 0,1 1 0 0 0,-1-1 0 0 0,1 1 0 0 0,-1 0 0 0 0,1-1 0 0 0,-1 1 0 0 0,1-1 0 0 0,0 1 0 0 0,0-1 0 0 0,0 1 0 0 0,0-1 0 0 0,0 0 0 0 0,0 0 0 0 0,0 1 0 0 0,0-1 0 0 0,0 0 0 0 0,1 0 0 0 0,-1 0 0 0 0,1 0 0 0 0,-1 0 0 0 0,0 0 0 0 0,1-1 0 0 0,-1 1 0 0 0,1 0 0 0 0,0-1 0 0 0,-1 1 0 0 0,3-1 0 0 0,3 2 23 0 0,0-1 1 0 0,1 0-1 0 0,-1-1 1 0 0,0 0-1 0 0,0 0 1 0 0,1-1-1 0 0,7-1 1 0 0,42-9 572 0 0,71-24 0 0 0,52-29-27 0 0,-26 8-2510 0 0,-122 45-3114 0 0,-3 1-1557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5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1 14711 0 0,'0'0'672'0'0,"-1"1"-9"0"0,-13 17-394 0 0,2 1 0 0 0,-19 37 1 0 0,-14 46 1253 0 0,31-69-1090 0 0,-111 303 2818 0 0,103-270-3113 0 0,1-7-96 0 0,-3-2-1 0 0,-38 69 1 0 0,43-94-150 0 0,-1-1 0 0 0,-2-1 0 0 0,0 0 0 0 0,-2-2 0 0 0,-31 28 0 0 0,-99 72-897 0 0,150-125 997 0 0,0 0-1 0 0,0 0 0 0 0,0-1 1 0 0,0 1-1 0 0,0-1 0 0 0,-1 0 1 0 0,1 0-1 0 0,-1-1 0 0 0,1 1 1 0 0,-1-1-1 0 0,-6 1 0 0 0,11-2 9 0 0,-1 0 0 0 0,1 0 0 0 0,-1 0 0 0 0,1 0 0 0 0,-1 0 0 0 0,0 0 0 0 0,1 0 0 0 0,-1 0 0 0 0,1 0 0 0 0,-1-1 0 0 0,0 1 0 0 0,1 0 0 0 0,-1 0 0 0 0,1-1 0 0 0,-1 1 0 0 0,0-1 0 0 0,1 0 0 0 0,0 1 0 0 0,-1-1 0 0 0,1 0 0 0 0,0 0 0 0 0,-1 0 0 0 0,1 0 0 0 0,0 0 0 0 0,0 0 0 0 0,0 0 0 0 0,0 1 0 0 0,0-1 0 0 0,0 0 0 0 0,0 0 0 0 0,0 0 0 0 0,0 0 0 0 0,1 0 0 0 0,-1 0 0 0 0,0 0 0 0 0,0 1 0 0 0,1-1 0 0 0,0-1 0 0 0,9-19 0 0 0,2 5-62 0 0,0 0 0 0 0,1 0 0 0 0,0 1 0 0 0,1 1 1 0 0,21-17-1 0 0,86-55-530 0 0,-81 59 482 0 0,-29 19 9 0 0,68-41-278 0 0,-70 44 384 0 0,0 0-1 0 0,1 1 1 0 0,-1 1 0 0 0,1-1-1 0 0,0 2 1 0 0,0-1 0 0 0,10 0-1 0 0,-18 3 41 0 0,0-1 0 0 0,0 1-1 0 0,0 0 1 0 0,0 0 0 0 0,0 1 0 0 0,0-1-1 0 0,0 0 1 0 0,0 1 0 0 0,1-1 0 0 0,-1 1-1 0 0,-1 0 1 0 0,1 0 0 0 0,0-1 0 0 0,0 1-1 0 0,0 1 1 0 0,0-1 0 0 0,2 2 0 0 0,-2 0 10 0 0,0-1 0 0 0,0 0 0 0 0,0 1 1 0 0,0-1-1 0 0,0 1 0 0 0,-1 0 0 0 0,0-1 0 0 0,1 1 1 0 0,-1 0-1 0 0,0 0 0 0 0,0 3 0 0 0,1 4 65 0 0,0 1 1 0 0,-1-1-1 0 0,-1 0 0 0 0,0 1 0 0 0,0-1 0 0 0,-2 12 1 0 0,-4 16 177 0 0,-14 43 0 0 0,2-14-160 0 0,-11 56-2178 0 0,28-115 352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57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62 711 15663 0 0,'0'0'356'0'0,"0"0"50"0"0,0 0 20 0 0,0 0-42 0 0,-1 0-250 0 0,-2 1-100 0 0,1 0 1 0 0,0-1 0 0 0,-1 1-1 0 0,1-1 1 0 0,0 1 0 0 0,-1-1-1 0 0,1 0 1 0 0,0 0 0 0 0,-1 0-1 0 0,1 0 1 0 0,-1 0 0 0 0,1-1 0 0 0,0 1-1 0 0,-1-1 1 0 0,-2 0 0 0 0,4 0 16 0 0,0 0 0 0 0,-1 1 0 0 0,1-1 0 0 0,0 0 0 0 0,0 0 1 0 0,0 0-1 0 0,0 0 0 0 0,0 0 0 0 0,0 0 0 0 0,0 0 0 0 0,0 0 1 0 0,0 0-1 0 0,0 0 0 0 0,0 0 0 0 0,1-1 0 0 0,-1 1 0 0 0,0 0 0 0 0,1-1 1 0 0,-1 1-1 0 0,1 0 0 0 0,0-1 0 0 0,-1 1 0 0 0,1-1 0 0 0,0 1 1 0 0,0-1-1 0 0,0 1 0 0 0,0 0 0 0 0,0-3 0 0 0,2-10 110 0 0,0 1-1 0 0,1-1 1 0 0,0 0-1 0 0,1 1 1 0 0,1 0-1 0 0,6-14 1 0 0,5-5 309 0 0,24-37 0 0 0,42-49 197 0 0,-65 98-326 0 0,0 0 1 0 0,1 2-1 0 0,34-27 0 0 0,2 5-338 0 0,1 2 1 0 0,2 2-1 0 0,2 3 0 0 0,99-40 0 0 0,-138 67-1008 0 0,-1 0 0 0 0,1 2-1 0 0,31-4 1 0 0,-28 6-6158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5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157 175 14943 0 0,'0'0'1358'0'0,"2"1"-1118"0"0,10 6 248 0 0,1-1 1 0 0,-1 0 0 0 0,1 0 0 0 0,0-2 0 0 0,21 6 0 0 0,-25-8-342 0 0,0 0-1 0 0,0-1 1 0 0,0-1 0 0 0,0 1-1 0 0,0-2 1 0 0,0 1 0 0 0,0-1-1 0 0,0 0 1 0 0,0-1 0 0 0,0 0-1 0 0,0-1 1 0 0,-1 0-1 0 0,1 0 1 0 0,-1 0 0 0 0,0-1-1 0 0,0-1 1 0 0,0 1 0 0 0,-1-1-1 0 0,8-6 1 0 0,-2-1-215 0 0,0 0 0 0 0,-2-1 0 0 0,15-18 0 0 0,-23 28 5 0 0,-1-1 0 0 0,1 1-1 0 0,-1-1 1 0 0,0 0 0 0 0,0 0 0 0 0,0 0 0 0 0,-1 0-1 0 0,1 0 1 0 0,-1 0 0 0 0,0-1 0 0 0,0 1-1 0 0,0 0 1 0 0,-1 0 0 0 0,1-1 0 0 0,-1 1 0 0 0,0-1-1 0 0,-1 1 1 0 0,0-7 0 0 0,1 10 29 0 0,-1 0 1 0 0,1 0-1 0 0,0 0 0 0 0,-1 0 1 0 0,1 0-1 0 0,-1 0 0 0 0,1 0 1 0 0,-1 0-1 0 0,0 0 0 0 0,1 0 1 0 0,-1 0-1 0 0,0 0 0 0 0,1 1 1 0 0,-1-1-1 0 0,0 0 0 0 0,0 0 1 0 0,0 1-1 0 0,0-1 0 0 0,0 1 1 0 0,0-1-1 0 0,0 1 0 0 0,0-1 1 0 0,0 1-1 0 0,0 0 0 0 0,0-1 1 0 0,0 1-1 0 0,0 0 0 0 0,0 0 1 0 0,0 0-1 0 0,0 0 0 0 0,0 0 1 0 0,0 0-1 0 0,-1 0 0 0 0,1 0 1 0 0,0 0-1 0 0,0 0 0 0 0,0 1 1 0 0,-1 0-1 0 0,-5 1-84 0 0,0 0 0 0 0,1 1 0 0 0,-1 1 0 0 0,-9 6 0 0 0,11-7 88 0 0,-45 29 24 0 0,2 2 0 0 0,-77 70 0 0 0,91-70 203 0 0,1 1 0 0 0,1 1 0 0 0,-48 75 0 0 0,74-101-184 0 0,0 0-1 0 0,1 0 1 0 0,0 1-1 0 0,-6 17 1 0 0,11-26-14 0 0,-1 0 1 0 0,1 1 0 0 0,-1-1-1 0 0,1 1 1 0 0,0-1 0 0 0,0 1-1 0 0,0 0 1 0 0,0-1 0 0 0,0 1-1 0 0,1-1 1 0 0,1 5-1 0 0,-2-5 1 0 0,1-1-1 0 0,0 1 0 0 0,0-1 1 0 0,0 1-1 0 0,0-1 0 0 0,0 0 1 0 0,0 0-1 0 0,0 1 0 0 0,0-1 1 0 0,0 0-1 0 0,1 0 0 0 0,-1 0 1 0 0,1 0-1 0 0,-1 0 0 0 0,0-1 1 0 0,1 1-1 0 0,-1 0 0 0 0,1-1 1 0 0,0 1-1 0 0,1 0 0 0 0,5 0-114 0 0,-1 0-1 0 0,1 0 1 0 0,-1 0-1 0 0,1-1 1 0 0,0 0 0 0 0,-1 0-1 0 0,1-1 1 0 0,11-3-1 0 0,6-2-520 0 0,28-10-1 0 0,2-5-163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56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22 9559 0 0,'54'-7'995'0'0,"32"-7"5746"0"0,-88 13-6197 0 0,-2 1-435 0 0,0 0 0 0 0,0 0 0 0 0,0 0 0 0 0,-1 1 0 0 0,1-1 0 0 0,0 1 0 0 0,-8 2 0 0 0,-31 14-26 0 0,33-13-14 0 0,-143 69-52 0 0,32-14-18 0 0,-194 97-207 0 0,306-151 180 0 0,-1 1 1 0 0,1 0-1 0 0,0 1 0 0 0,-8 7 1 0 0,16-13-35 0 0,2 1-43 0 0,0 0 86 0 0,0 0 0 0 0,1 0 0 0 0,-1-1 1 0 0,1 1-1 0 0,0 0 0 0 0,0-1 0 0 0,-1 0 0 0 0,1 1 1 0 0,0-1-1 0 0,0 0 0 0 0,0 0 0 0 0,1 0 0 0 0,-1 0 0 0 0,0 0 1 0 0,0 0-1 0 0,0-1 0 0 0,1 1 0 0 0,2-1 0 0 0,9 3-6 0 0,28 0 0 0 0,-21-2-6 0 0,30 4 163 0 0,64 15 0 0 0,-90-14-17 0 0,-1 1 0 0 0,0 1 1 0 0,-1 2-1 0 0,38 19 0 0 0,-53-24-18 0 0,0 0-1 0 0,0 0 1 0 0,0 0-1 0 0,-1 1 0 0 0,0 0 1 0 0,0 1-1 0 0,-1 0 1 0 0,10 11-1 0 0,-16-17-79 0 0,1 1 0 0 0,-1-1 1 0 0,1 0-1 0 0,-1 1 0 0 0,1-1 0 0 0,-1 0 0 0 0,0 1 0 0 0,1-1 0 0 0,-1 1 0 0 0,0-1 0 0 0,0 0 1 0 0,0 1-1 0 0,0-1 0 0 0,-1 1 0 0 0,1-1 0 0 0,0 0 0 0 0,-1 1 0 0 0,1-1 0 0 0,0 0 0 0 0,-1 1 0 0 0,0-1 1 0 0,1 0-1 0 0,-1 1 0 0 0,0-1 0 0 0,1 0 0 0 0,-1 0 0 0 0,0 0 0 0 0,0 0 0 0 0,0 0 0 0 0,0 0 1 0 0,0 0-1 0 0,-2 1 0 0 0,-2 2 5 0 0,-1 1 1 0 0,0-1-1 0 0,0-1 1 0 0,0 1 0 0 0,-8 2-1 0 0,-37 15 22 0 0,-84 21-1 0 0,-57 3-474 0 0,166-39 218 0 0,-1-2 1 0 0,0 0-1 0 0,0-1 0 0 0,-45-2 0 0 0,72-1 177 0 0,0 0-1 0 0,-1 0 1 0 0,1 0-1 0 0,0 0 1 0 0,0 0-1 0 0,-1 0 1 0 0,1 0 0 0 0,0-1-1 0 0,-1 1 1 0 0,1 0-1 0 0,0 0 1 0 0,0 0-1 0 0,-1 0 1 0 0,1 0-1 0 0,0 0 1 0 0,0 0-1 0 0,-1-1 1 0 0,1 1 0 0 0,0 0-1 0 0,0 0 1 0 0,-1 0-1 0 0,1-1 1 0 0,0 1-1 0 0,0 0 1 0 0,0 0-1 0 0,0-1 1 0 0,-1 1 0 0 0,1 0-1 0 0,0 0 1 0 0,0-1-1 0 0,0 1 1 0 0,0-1-1 0 0,4-8-474 0 0,13-10-188 0 0,14-2-1365 0 0,-14 12-3211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5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11 7831 0 0,'2'-10'2106'0'0,"-11"20"1469"0"0,-1 3-3281 0 0,-32 31 1692 0 0,21-23-1197 0 0,1 1-1 0 0,-18 26 1 0 0,-27 57 575 0 0,57-89-1252 0 0,1-1-1 0 0,0 1 1 0 0,1 1-1 0 0,1-1 1 0 0,-3 19-1 0 0,7-30-60 0 0,0 0 0 0 0,1 0-1 0 0,-1 0 1 0 0,1 1 0 0 0,0-1 0 0 0,1 0 0 0 0,-1 0-1 0 0,1 0 1 0 0,0 0 0 0 0,3 7 0 0 0,-4-10-12 0 0,1 0 1 0 0,0 0 0 0 0,0 0 0 0 0,1 0-1 0 0,-1 0 1 0 0,0 0 0 0 0,1-1 0 0 0,-1 1-1 0 0,1 0 1 0 0,0-1 0 0 0,-1 1 0 0 0,1-1-1 0 0,0 1 1 0 0,0-1 0 0 0,0 0-1 0 0,0 0 1 0 0,0 0 0 0 0,0 0 0 0 0,0 0-1 0 0,1 0 1 0 0,-1-1 0 0 0,0 1 0 0 0,0-1-1 0 0,5 1 1 0 0,2-1 50 0 0,0 0-1 0 0,-1-1 1 0 0,1 0-1 0 0,0 0 1 0 0,-1-1-1 0 0,1 0 1 0 0,-1 0 0 0 0,11-5-1 0 0,5-3 119 0 0,34-21-1 0 0,-41 20-161 0 0,1-1-1 0 0,-2-1 0 0 0,1 0 0 0 0,-2-1 1 0 0,0-1-1 0 0,20-25 0 0 0,-17 17-173 0 0,-2-1-1 0 0,-1 0 1 0 0,-1-1 0 0 0,14-35-1 0 0,-19 37-1670 0 0,6-30 0 0 0,-12 41 145 0 0,1-4-4838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57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260 290 13447 0 0,'-1'1'614'0'0,"-9"6"-345"0"0,0-1 0 0 0,0 1 1 0 0,-1-2-1 0 0,0 0 0 0 0,-21 7 1 0 0,-63 13 2405 0 0,81-21-2172 0 0,7-3-256 0 0,-1 0-1 0 0,1-1 1 0 0,-10 0-1 0 0,9 0-56 0 0,5-1 9 0 0,2 1-195 0 0,0-1 0 0 0,0 0 1 0 0,0 0-1 0 0,-1 0 0 0 0,1 0 1 0 0,1 0-1 0 0,-1 0 0 0 0,0 0 1 0 0,0-1-1 0 0,0 1 0 0 0,1 0 1 0 0,-1 0-1 0 0,0-1 0 0 0,1 1 1 0 0,-1 0-1 0 0,1-1 0 0 0,0 1 1 0 0,-1 0-1 0 0,1-1 0 0 0,0 1 1 0 0,0-1-1 0 0,0 1 0 0 0,0-1 0 0 0,0 1 1 0 0,0 0-1 0 0,0-1 0 0 0,0 1 1 0 0,1-1-1 0 0,-1 1 0 0 0,1 0 1 0 0,-1-1-1 0 0,1 1 0 0 0,-1 0 1 0 0,2-3-1 0 0,0 1 6 0 0,2-7-23 0 0,1 0-1 0 0,0 0 1 0 0,1 1 0 0 0,0-1-1 0 0,0 1 1 0 0,1 1 0 0 0,14-15-1 0 0,-2 6 3 0 0,0 1-1 0 0,29-19 1 0 0,-32 26 62 0 0,0 0 1 0 0,0 1 0 0 0,1 0-1 0 0,0 2 1 0 0,31-9-1 0 0,-18 9 173 0 0,0 0 0 0 0,51-1 0 0 0,-75 7-179 0 0,1-1 0 0 0,0 2-1 0 0,-1-1 1 0 0,1 1 0 0 0,0 0-1 0 0,-1 1 1 0 0,1-1 0 0 0,6 4-1 0 0,-11-4-33 0 0,0-1-1 0 0,0 1 1 0 0,0 0-1 0 0,-1 0 1 0 0,1 1-1 0 0,0-1 1 0 0,-1 0-1 0 0,1 1 1 0 0,-1-1-1 0 0,1 0 1 0 0,-1 1-1 0 0,0 0 1 0 0,0-1-1 0 0,0 1 1 0 0,0 0-1 0 0,0 0 1 0 0,0-1-1 0 0,0 1 1 0 0,0 0-1 0 0,-1 0 1 0 0,1 0 0 0 0,-1 0-1 0 0,1 0 1 0 0,-1 0-1 0 0,0 0 1 0 0,0 0-1 0 0,0 0 1 0 0,0 0-1 0 0,0 0 1 0 0,-1 3-1 0 0,0 1-36 0 0,0-1 0 0 0,-1 0-1 0 0,0 1 1 0 0,0-1 0 0 0,0 0-1 0 0,-1 0 1 0 0,1-1 0 0 0,-5 6 0 0 0,-28 35-323 0 0,27-36 310 0 0,-23 27-649 0 0,30-35 502 0 0,-5 3-2060 0 0,12-17 2100 0 0,0 1 0 0 0,1 1-1 0 0,0-1 1 0 0,1 1-1 0 0,1 0 1 0 0,13-13 0 0 0,-10 10 98 0 0,18-20-3 0 0,36-32 0 0 0,-53 55 226 0 0,0 0-1 0 0,1 1 1 0 0,0 0-1 0 0,1 1 1 0 0,31-14 0 0 0,-39 21 24 0 0,0 0 0 0 0,0 0 1 0 0,1 1-1 0 0,-1 0 0 0 0,0 0 1 0 0,1 1-1 0 0,-1 0 0 0 0,0 0 1 0 0,1 0-1 0 0,-1 1 1 0 0,0 0-1 0 0,1 1 0 0 0,-1 0 1 0 0,7 2-1 0 0,7 5-22 0 0,0 0 1 0 0,-1 1-1 0 0,25 16 1 0 0,-42-24-172 0 0,-1-1 1 0 0,1 1 0 0 0,-1 0-1 0 0,1 0 1 0 0,-1 0 0 0 0,0 1-1 0 0,1-1 1 0 0,-1 1 0 0 0,0-1-1 0 0,-1 1 1 0 0,1-1 0 0 0,0 1 0 0 0,-1 0-1 0 0,0 0 1 0 0,2 4 0 0 0,-2-3 14 0 0,0 0 0 0 0,-1 1 0 0 0,1-1 0 0 0,-1 0 0 0 0,0 1 0 0 0,0-1 0 0 0,0 1 0 0 0,-1-1 0 0 0,0 0 0 0 0,-1 5 0 0 0,-3 7 58 0 0,-1 1 1 0 0,-1-1 0 0 0,-1 0 0 0 0,-14 21 0 0 0,16-26-70 0 0,-6 9 30 0 0,2-3-33 0 0,0 0 1 0 0,1 1-1 0 0,0 0 0 0 0,-8 27 0 0 0,15-22-1178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5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10423 0 0,'0'0'4616'0'0,"0"2"-3441"0"0,-2 14-496 0 0,0-1 1 0 0,-1 1-1 0 0,-1-1 0 0 0,0 0 1 0 0,-1 0-1 0 0,-8 17 0 0 0,-8 26 420 0 0,2 6-512 0 0,-42 122-187 0 0,59-182-865 0 0,-1 0 0 0 0,1-1 0 0 0,0 1-1 0 0,-1-1 1 0 0,1 0 0 0 0,-1 0 0 0 0,0 0 0 0 0,-4 3 0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58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9271 0 0,'-16'9'408'0'0,"9"0"88"0"0,-2 5-400 0 0,0 0-96 0 0,2 0 0 0 0,0 2 0 0 0,1-1 0 0 0,3-3-120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5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10591 0 0,'-1'1'4088'0'0,"-2"7"-3404"0"0,-1-1-1 0 0,0 0 0 0 0,-1 0 1 0 0,1 0-1 0 0,-1 0 0 0 0,-1-1 1 0 0,-9 9-1 0 0,-50 39 145 0 0,26-23-389 0 0,18-14-470 0 0,-1-1 0 0 0,0-1 0 0 0,-40 19 0 0 0,-78 24-1915 0 0,128-54 1829 0 0,10-3 116 0 0,-8 7-93 0 0,8-5 46 0 0,-2 11 36 0 0,7-9 20 0 0,-2-3-2 0 0,0 1 1 0 0,1 0 1 0 0,0 0 0 0 0,0 0 0 0 0,0 0 0 0 0,0-1-1 0 0,0 1 1 0 0,1 0 0 0 0,-1-1 0 0 0,1 0 0 0 0,0 0-1 0 0,-1 0 1 0 0,1 0 0 0 0,0 0 0 0 0,0 0 0 0 0,1-1-1 0 0,3 2 1 0 0,6 2-93 0 0,1-1-1 0 0,21 5 1 0 0,74 4-724 0 0,-76-11 442 0 0,54 11 0 0 0,-79-10 478 0 0,-1-1-1 0 0,0 1 1 0 0,-1 0 0 0 0,1 0-1 0 0,0 1 1 0 0,-1 0 0 0 0,9 7-1 0 0,-14-10-41 0 0,0 1-1 0 0,0-1 1 0 0,0 1 0 0 0,-1 0-1 0 0,1-1 1 0 0,0 1 0 0 0,-1 0-1 0 0,1 0 1 0 0,-1-1 0 0 0,0 1-1 0 0,0 0 1 0 0,1 0-1 0 0,-1 0 1 0 0,-1 0 0 0 0,1 3-1 0 0,0-2 66 0 0,-1 11 57 0 0,-1 0 0 0 0,-1 0 0 0 0,0 0 0 0 0,-1 0-1 0 0,0-1 1 0 0,-1 0 0 0 0,-12 24 0 0 0,13-31-155 0 0,1-1 1 0 0,-1 0 0 0 0,1-1-1 0 0,-1 1 1 0 0,-1-1-1 0 0,1 1 1 0 0,0-1-1 0 0,-1 0 1 0 0,0-1-1 0 0,0 1 1 0 0,0-1 0 0 0,-1 0-1 0 0,1 0 1 0 0,-1-1-1 0 0,1 0 1 0 0,-1 0-1 0 0,0 0 1 0 0,0 0 0 0 0,-7 0-1 0 0,-5 1 65 0 0,0-1 0 0 0,-1-1-1 0 0,1 0 1 0 0,-1-2 0 0 0,-19-2 0 0 0,0-2-45 0 0,0-1 0 0 0,0-1 1 0 0,-71-26-1 0 0,81 23-212 0 0,17 6-74 0 0,0 1 0 0 0,1-2 0 0 0,-20-10 0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0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906 25 3223 0 0,'0'0'3458'0'0,"16"-12"1327"0"0,-7 7-3762 0 0,4-2 4533 0 0,-21 10-3782 0 0,-18 7-2015 0 0,-47 13-1 0 0,28-10 25 0 0,-104 26-403 0 0,10-2 128 0 0,105-27 485 0 0,-96 33-71 0 0,123-40 13 0 0,6-3-9 0 0,2-1 14 0 0,16-32-106 0 0,-13 28-20 0 0,-1 1 1 0 0,0-2 0 0 0,0 1 0 0 0,-1 0 0 0 0,0 0-1 0 0,0-1 1 0 0,0 0 0 0 0,0 1 0 0 0,-1-1-1 0 0,1-9 1 0 0,-3 14 73 0 0,-1 0 0 0 0,0 1 0 0 0,1-1 0 0 0,-1 1 0 0 0,0 0 0 0 0,1 0 0 0 0,-1-1 0 0 0,0 1 0 0 0,0 0 0 0 0,-2 1 0 0 0,-4 0 12 0 0,0 2 0 0 0,0-1 0 0 0,0 1 0 0 0,1 0 0 0 0,-1 0 0 0 0,1 1 0 0 0,0 0-1 0 0,-10 7 1 0 0,-1 3 599 0 0,-28 28-1 0 0,44-39-313 0 0,-1 0 0 0 0,1 0 0 0 0,0 1 1 0 0,1-1-1 0 0,-1 1 0 0 0,1-1 0 0 0,-1 1 0 0 0,1-1 0 0 0,0 1 0 0 0,0 0 0 0 0,0 3 0 0 0,0-1-177 0 0,0-1 0 0 0,0 0 0 0 0,-1 0-1 0 0,-3 7 1 0 0,-10 13 142 0 0,-2 0 0 0 0,-35 41 0 0 0,31-41-12 0 0,-11 8 52 0 0,22-25-37 0 0,2 0 0 0 0,-9 11-1 0 0,16-18 440 0 0,14 0-344 0 0,1-3-135 0 0,1 0 0 0 0,-1-1-1 0 0,24-9 1 0 0,0 0-42 0 0,52-18-34 0 0,-65 20-29 0 0,0 2 0 0 0,1 0 1 0 0,-1 2-1 0 0,30-4 0 0 0,-51 10-10 0 0,0 0 0 0 0,0 0 0 0 0,1 0 0 0 0,-1 0-1 0 0,0 1 1 0 0,0 0 0 0 0,1 0 0 0 0,-1 0 0 0 0,0 0 0 0 0,0 0 0 0 0,0 1-1 0 0,0 0 1 0 0,0 0 0 0 0,-1 0 0 0 0,1 0 0 0 0,-1 1 0 0 0,1 0 0 0 0,-1-1 0 0 0,3 4-1 0 0,4 6-11 0 0,-1-1-1 0 0,0 1 0 0 0,-1 1 0 0 0,8 15 0 0 0,-7-12 2 0 0,19 26-1 0 0,-25-39 14 0 0,-2-1 0 0 0,0-1 0 0 0,0 1 0 0 0,0 0 0 0 0,1-1 0 0 0,-1 1 0 0 0,0-1 0 0 0,1 0 0 0 0,0 1 0 0 0,1 0 0 0 0,15 9 0 0 0,6 6 0 0 0,-14-10 0 0 0,1 0 0 0 0,9 10 0 0 0,-16-14 0 0 0,-1 1 0 0 0,1 0 0 0 0,-1-1 0 0 0,-1 1 0 0 0,1 0 0 0 0,0 1 0 0 0,-1-1 0 0 0,0 0 0 0 0,2 6 0 0 0,-3-7 20 0 0,0 1 1 0 0,0-1-1 0 0,0 1 0 0 0,0-1 0 0 0,-1 1 1 0 0,0 0-1 0 0,1-1 0 0 0,-1 1 0 0 0,-1-1 1 0 0,1 1-1 0 0,0 0 0 0 0,-1-1 0 0 0,0 1 1 0 0,0-1-1 0 0,0 1 0 0 0,0-1 0 0 0,-3 7 1 0 0,0-5 59 0 0,0 1 0 0 0,0-1 0 0 0,0 1 1 0 0,-1-1-1 0 0,0-1 0 0 0,0 1 0 0 0,0 0 1 0 0,-11 6-1 0 0,-16 9 6 0 0,0-2-1 0 0,-2-1 1 0 0,0-1-1 0 0,-1-2 1 0 0,0-2 0 0 0,-1-1-1 0 0,-1-2 1 0 0,1-1 0 0 0,-1-2-1 0 0,-1-1 1 0 0,1-2 0 0 0,-39-3-1 0 0,55 0-85 0 0,-22-4 0 0 0,38 3 0 0 0,-1 0 0 0 0,0-1 0 0 0,1 1 0 0 0,-1-1 0 0 0,0 0 0 0 0,1-1 0 0 0,0 1 0 0 0,-8-6 0 0 0,12 7-3 0 0,0 0 0 0 0,0 1 0 0 0,0-1 0 0 0,0 0 0 0 0,0 0 0 0 0,0 0 0 0 0,0-1 0 0 0,1 1 0 0 0,-1 0 0 0 0,0 0 0 0 0,1 0 0 0 0,-1-1 0 0 0,1 1 0 0 0,-1 0 0 0 0,1 0 0 0 0,-1-1 0 0 0,1 1 0 0 0,0-3-1 0 0,0 1-15 0 0,0 0-1 0 0,0 0 0 0 0,0 0 0 0 0,1 1 0 0 0,-1-1 1 0 0,1 0-1 0 0,0 0 0 0 0,2-4 0 0 0,1 0-143 0 0,-1 0 0 0 0,1 0-1 0 0,1 1 1 0 0,-1-1 0 0 0,11-9-1 0 0,-14 14 58 0 0,1 1-1 0 0,0-1 1 0 0,-1 1-1 0 0,1 0 1 0 0,0 0-1 0 0,0-1 1 0 0,0 1-1 0 0,0 0 1 0 0,0 1-1 0 0,0-1 1 0 0,0 0-1 0 0,0 1 1 0 0,1-1-1 0 0,2 0 1 0 0,1 1-564 0 0,-1 0 1 0 0,0 1 0 0 0,0-1 0 0 0,0 1 0 0 0,8 2 0 0 0,2 1-4735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0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5063 0 0,'5'4'10430'0'0,"-6"-4"-10305"0"0,-5 17 1710 0 0,-15 21-1113 0 0,-129 172 1030 0 0,118-167-2124 0 0,31-42 128 0 0,10-4-3116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0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20 12895 0 0,'-6'-6'1378'0'0,"-2"-7"3858"0"0,6 27-4635 0 0,-1 16-320 0 0,-1-1 0 0 0,-1-1 0 0 0,-13 43 0 0 0,7-43-418 0 0,-1 0 0 0 0,-1 0 0 0 0,-25 37-1 0 0,23-42-925 0 0,-1-2-1 0 0,-22 23 0 0 0,22-27-3337 0 0,3-2-1253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5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506 139 10135 0 0,'0'0'231'0'0,"-2"1"29"0"0,-9 4-47 0 0,8-3-154 0 0,-1-1-1 0 0,0 1 1 0 0,1 0 0 0 0,-1 1 0 0 0,-3 2-1 0 0,-13 11 307 0 0,16-13-217 0 0,0 0 0 0 0,1 0 0 0 0,-1 0 0 0 0,0 0 0 0 0,1 0 0 0 0,0 1 0 0 0,0 0 0 0 0,0 0-1 0 0,0 0 1 0 0,-2 5 0 0 0,5-8-61 0 0,-1-1-1 0 0,1 1 1 0 0,0 0 0 0 0,0 0-1 0 0,0 0 1 0 0,0-1-1 0 0,0 1 1 0 0,1 0-1 0 0,-1 0 1 0 0,0-1 0 0 0,0 1-1 0 0,0 0 1 0 0,1 0-1 0 0,-1 0 1 0 0,0-1-1 0 0,1 1 1 0 0,-1 0 0 0 0,0-1-1 0 0,1 1 1 0 0,-1 0-1 0 0,1-1 1 0 0,0 1-1 0 0,-1-1 1 0 0,1 1 0 0 0,-1-1-1 0 0,1 1 1 0 0,0-1-1 0 0,-1 1 1 0 0,1-1-1 0 0,0 1 1 0 0,-1-1 0 0 0,2 1-1 0 0,2 1 60 0 0,0-1-1 0 0,0 1 0 0 0,0-1 1 0 0,7 2-1 0 0,4 0 195 0 0,0-1 1 0 0,0-1-1 0 0,0 0 0 0 0,0-2 0 0 0,0 1 0 0 0,19-5 0 0 0,-4-1-248 0 0,0-1 0 0 0,31-13-1 0 0,-33 11-91 0 0,-4 1 0 0 0,1 0 0 0 0,-2-2 0 0 0,0-1 0 0 0,0 0 0 0 0,27-20 0 0 0,12-17 0 0 0,-61 47 0 0 0,0 1-1 0 0,0-1 1 0 0,-1 1 0 0 0,1-1-1 0 0,0 0 1 0 0,0 0-1 0 0,-1 1 1 0 0,1-1-1 0 0,-1 0 1 0 0,1 0 0 0 0,-1 0-1 0 0,1 0 1 0 0,-1 0-1 0 0,1 0 1 0 0,-1 1-1 0 0,0-1 1 0 0,1 0 0 0 0,-1 0-1 0 0,0 0 1 0 0,0 0-1 0 0,0 0 1 0 0,0 0-1 0 0,0 0 1 0 0,0 0 0 0 0,0 0-1 0 0,0 0 1 0 0,0 0-1 0 0,-1 0 1 0 0,1 0-1 0 0,0 0 1 0 0,-1 0 0 0 0,1 0-1 0 0,-1-2 1 0 0,0 2-48 0 0,-1 0 0 0 0,1-1 0 0 0,0 1 0 0 0,-1 0 0 0 0,1 0 1 0 0,-1 0-1 0 0,1 0 0 0 0,-1 0 0 0 0,1 0 0 0 0,-1 0 0 0 0,0 0 0 0 0,1 1 1 0 0,-1-1-1 0 0,0 0 0 0 0,0 1 0 0 0,0 0 0 0 0,-2-1 0 0 0,-54-10-1868 0 0,25 4 834 0 0,-54-8 916 0 0,72 14 171 0 0,0 1 0 0 0,0 1 0 0 0,0 0 0 0 0,0 2 0 0 0,0-1 0 0 0,-22 8 0 0 0,26-7 24 0 0,-19 6 174 0 0,1 1-1 0 0,1 1 0 0 0,0 1 1 0 0,-34 21-1 0 0,-97 75 714 0 0,61-22-916 0 0,70-59 0 0 0,6-6 0 0 0,1 1 0 0 0,-24 34 0 0 0,35-43 0 0 0,2 0 0 0 0,-1 1 0 0 0,2 0 0 0 0,0 1 0 0 0,0 0 0 0 0,-4 17 0 0 0,10-30 29 0 0,1 0 0 0 0,-1 0-1 0 0,1 0 1 0 0,0 0 0 0 0,0 0-1 0 0,-1 0 1 0 0,1 0 0 0 0,0 0-1 0 0,1 0 1 0 0,-1 0 0 0 0,0 0-1 0 0,1 0 1 0 0,-1 0 0 0 0,1 0 0 0 0,-1 0-1 0 0,1 0 1 0 0,0 0 0 0 0,0-1-1 0 0,0 1 1 0 0,0 0 0 0 0,0 0-1 0 0,0-1 1 0 0,0 1 0 0 0,1-1-1 0 0,-1 1 1 0 0,0-1 0 0 0,1 1-1 0 0,0-1 1 0 0,-1 0 0 0 0,1 0-1 0 0,0 0 1 0 0,-1 0 0 0 0,1 0 0 0 0,4 1-1 0 0,2 1 119 0 0,1 0 0 0 0,0-1 0 0 0,0 0 0 0 0,0-1-1 0 0,0 0 1 0 0,13 0 0 0 0,62-2 499 0 0,117-18-1 0 0,0-1 128 0 0,-108 17-770 0 0,123-10 1157 0 0,-187 8-2239 0 0,-27 5 214 0 0,-2 0-126 0 0,0 0-711 0 0,0 0-2872 0 0,0 0-1226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4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59 1839 0 0,'50'-58'11099'0'0,"-51"61"-10114"0"0,-24 69 36 0 0,15-48-233 0 0,2 1-1 0 0,-10 46 0 0 0,8 30-421 0 0,8-65-338 0 0,-1-1 0 0 0,-11 45 1 0 0,-7-8-17 0 0,-3 0 0 0 0,-45 93 0 0 0,21-69 11 0 0,-66 96 0 0 0,52-107-23 0 0,0 1 0 0 0,56-77-10 0 0,5-8-44 0 0,2-3-202 0 0,1-9 233 0 0,2 1-1 0 0,-1 0 0 0 0,1 0 1 0 0,1 1-1 0 0,0-1 0 0 0,0 1 1 0 0,1 0-1 0 0,9-11 0 0 0,3-2 101 0 0,41-38 1 0 0,-52 54-10 0 0,0 0 1 0 0,0 1 0 0 0,0-1 0 0 0,1 2 0 0 0,-1-1 0 0 0,1 1 0 0 0,0 0 0 0 0,1 1 0 0 0,8-3 0 0 0,-10 4 37 0 0,0 1 0 0 0,0 0 0 0 0,0 0 0 0 0,0 1 0 0 0,0 0-1 0 0,0 0 1 0 0,0 0 0 0 0,0 1 0 0 0,-1 0 0 0 0,1 1 0 0 0,0-1 0 0 0,8 4 0 0 0,43 19 608 0 0,16 5-10 0 0,-63-25-647 0 0,1-1 1 0 0,-1-1 0 0 0,0 0 0 0 0,1-1-1 0 0,12 0 1 0 0,-5-2-36 0 0,1-1 0 0 0,30-7 0 0 0,5-1-1278 0 0,-52 10 754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4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289 108 10135 0 0,'0'0'5552'0'0,"1"2"-4128"0"0,-1-1-1364 0 0,0 0-1 0 0,0 0 1 0 0,0-1 0 0 0,0 1-1 0 0,0 0 1 0 0,0 0-1 0 0,0-1 1 0 0,1 1-1 0 0,-1 0 1 0 0,0-1 0 0 0,1 1-1 0 0,-1 0 1 0 0,0-1-1 0 0,1 1 1 0 0,-1 0-1 0 0,1-1 1 0 0,-1 1 0 0 0,1 0-1 0 0,-1-1 1 0 0,1 1-1 0 0,-1-1 1 0 0,1 1 0 0 0,-1-1-1 0 0,1 0 1 0 0,0 1-1 0 0,-1-1 1 0 0,1 0-1 0 0,0 1 1 0 0,0-1 0 0 0,-1 0-1 0 0,1 0 1 0 0,0 1-1 0 0,-1-1 1 0 0,1 0-1 0 0,0 0 1 0 0,0 0 0 0 0,0 0-1 0 0,5-1 13 0 0,1 0 0 0 0,-1-1 0 0 0,-1 0 0 0 0,1 0 0 0 0,0 0 0 0 0,0 0 0 0 0,-1-1 0 0 0,8-5 0 0 0,-2 1 50 0 0,0-1 0 0 0,-1 0 0 0 0,11-11 0 0 0,-6 1-195 0 0,-14 15-18 0 0,0 1-125 0 0,-2-13-1077 0 0,-1 13 1194 0 0,0 0 0 0 0,-1-1 0 0 0,1 1 0 0 0,-1 0 1 0 0,1 0-1 0 0,-1 1 0 0 0,0-1 0 0 0,0 0 0 0 0,0 1 0 0 0,1 0 0 0 0,-2 0 1 0 0,1 0-1 0 0,0 0 0 0 0,0 0 0 0 0,0 0 0 0 0,0 1 0 0 0,0 0 0 0 0,-1-1 1 0 0,1 1-1 0 0,-4 1 0 0 0,-1 0 61 0 0,1 0 1 0 0,0 0-1 0 0,0 1 0 0 0,0 0 1 0 0,0 1-1 0 0,0 0 0 0 0,-9 5 0 0 0,-45 29-250 0 0,50-29 275 0 0,2 0 6 0 0,0-1-1 0 0,1 1 1 0 0,0 1 0 0 0,0 0-1 0 0,1 0 1 0 0,0 0 0 0 0,-10 21-1 0 0,4-10 3 0 0,-13 27 159 0 0,1 2-1 0 0,-20 57 0 0 0,27-61-77 0 0,17-44-72 0 0,-8 20 140 0 0,-10 40 0 0 0,17-56-130 0 0,1 1 0 0 0,0 0 0 0 0,0-1 0 0 0,1 1 0 0 0,-1 0 0 0 0,1 0 0 0 0,0 0 0 0 0,1-1 1 0 0,0 1-1 0 0,0 0 0 0 0,0-1 0 0 0,3 10 0 0 0,-3-13-6 0 0,1 0 1 0 0,-1 1-1 0 0,0-1 0 0 0,1-1 1 0 0,-1 1-1 0 0,1 0 0 0 0,0 0 1 0 0,-1 0-1 0 0,1-1 1 0 0,0 1-1 0 0,0-1 0 0 0,0 0 1 0 0,0 1-1 0 0,0-1 0 0 0,0 0 1 0 0,1 0-1 0 0,-1 0 0 0 0,0-1 1 0 0,1 1-1 0 0,-1 0 1 0 0,0-1-1 0 0,1 0 0 0 0,-1 1 1 0 0,1-1-1 0 0,-1 0 0 0 0,4-1 1 0 0,5 0 30 0 0,0 0 0 0 0,0-1 1 0 0,0 0-1 0 0,14-5 1 0 0,18-9-331 0 0,-1-1 0 0 0,-1-2 0 0 0,55-35 0 0 0,-58 32-3068 0 0,-8 5-2232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4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43 12439 0 0,'6'-10'232'0'0,"18"-23"5440"0"0,-30 46-5126 0 0,-52 115 281 0 0,28-59-481 0 0,-106 291 649 0 0,55-133-711 0 0,45-134-273 0 0,-57 143-1 0 0,81-208-157 0 0,2-1 1 0 0,1 1-1 0 0,-7 32 0 0 0,16-58-197 0 0,13-15-9848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4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40 236 14743 0 0,'-17'0'735'0'0,"-5"0"2634"0"0,27 0-2899 0 0,1-1 0 0 0,-1 0 0 0 0,1 0 1 0 0,-1-1-1 0 0,0 1 0 0 0,8-5 0 0 0,3 0-214 0 0,147-51 832 0 0,54-18-55 0 0,5 20-2614 0 0,-101 30-4052 0 0,-96 20-829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4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1057 12407 0 0,'0'0'4216'0'0,"3"-1"-3696"0"0,8-3-228 0 0,-1 0-1 0 0,0-1 1 0 0,0 0 0 0 0,0-1-1 0 0,0 0 1 0 0,12-10-1 0 0,53-52 704 0 0,-45 40-800 0 0,-2 1-43 0 0,140-132 572 0 0,-14-7-266 0 0,-33 21-237 0 0,94-118-349 0 0,-143 155-299 0 0,-51 64 400 0 0,-20 43-35 0 0,-2 2-9 0 0,-3 3 59 0 0,1 1 0 0 0,0 0 0 0 0,0-1 0 0 0,0 1 0 0 0,0 0-1 0 0,1 0 1 0 0,0 0 0 0 0,0 1 0 0 0,0-1 0 0 0,-1 10 0 0 0,0 3-27 0 0,-2 37 0 0 0,3 233 162 0 0,2-188 28 0 0,0 3-73 0 0,5 0 0 0 0,29 166 0 0 0,-30-251-68 0 0,0 0-1 0 0,1-1 0 0 0,1 0 1 0 0,0 0-1 0 0,2 0 0 0 0,0-1 1 0 0,15 24-1 0 0,-14-31 34 0 0,-8-8-43 0 0,-1-1 1 0 0,1 1 0 0 0,0-1-1 0 0,-1 0 1 0 0,1 1 0 0 0,0-1-1 0 0,-1 0 1 0 0,1 1 0 0 0,0-1 0 0 0,-1 0-1 0 0,1 0 1 0 0,0 0 0 0 0,0 0-1 0 0,1 0 1 0 0,1 0 1 0 0,0-1 0 0 0,0 0 1 0 0,1 0-1 0 0,-1 0 0 0 0,0-1 0 0 0,0 1 0 0 0,0-1 0 0 0,0 0 1 0 0,0 1-1 0 0,-1-1 0 0 0,1 0 0 0 0,3-4 0 0 0,1-1-336 0 0,-1 1-1 0 0,1-1 0 0 0,7-12 1 0 0,4-13-1228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4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6447 0 0,'0'0'10466'0'0,"2"-2"-9517"0"0,7-9-734 0 0,0 1-1 0 0,1 0 1 0 0,0 1 0 0 0,1 0-1 0 0,0 0 1 0 0,14-7 0 0 0,78-40 1608 0 0,-93 51-1620 0 0,7-3 60 0 0,-1 1 0 0 0,1 1 0 0 0,1 1 0 0 0,24-5 1 0 0,-19 6-1852 0 0,30-1 0 0 0,-32 5-5536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4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36 4607 0 0,'0'0'1354'0'0,"-2"0"-382"0"0,2 0-866 0 0,-1 0-1 0 0,1 0 1 0 0,0 0 0 0 0,0 0 0 0 0,0 0 0 0 0,-1 0 0 0 0,1 0 0 0 0,0 0 0 0 0,0 0 0 0 0,-1 0-1 0 0,1 0 1 0 0,0 0 0 0 0,0 0 0 0 0,-1 0 0 0 0,1 0 0 0 0,0 0 0 0 0,0 0 0 0 0,0-1-1 0 0,-1 1 1 0 0,1 0 0 0 0,0 0 0 0 0,0 0 0 0 0,0 0 0 0 0,-1 0 0 0 0,1-1 0 0 0,0 1-1 0 0,0 0 1 0 0,0 0 0 0 0,0 0 0 0 0,0-1 0 0 0,0 1 0 0 0,-1 0 0 0 0,1 0 0 0 0,0 0 0 0 0,0-1-1 0 0,0 1 1 0 0,0 0 0 0 0,0 0 0 0 0,0-1 0 0 0,0 1 0 0 0,0 0 0 0 0,0 0 0 0 0,0-1-1 0 0,0 1 1 0 0,0 0 0 0 0,0 0 0 0 0,0 0 0 0 0,0-1 0 0 0,0 1 0 0 0,0 0 0 0 0,0 0-1 0 0,0-1 1 0 0,1 1 0 0 0,-1 0 0 0 0,0 0 0 0 0,0 0 0 0 0,0-1 0 0 0,12-16 190 0 0,-5 8 3835 0 0,-8 25-3779 0 0,0 0 1 0 0,-1 0 0 0 0,-1 0 0 0 0,-5 18-1 0 0,-25 63-180 0 0,8-25 87 0 0,-12 46 75 0 0,-96 291-160 0 0,121-377-445 0 0,-1-1 0 0 0,-2-1-1 0 0,-1 0 1 0 0,-1 0 0 0 0,-27 33-1 0 0,30-45-252 0 0,-2-1-1 0 0,0-1 1 0 0,-28 22-1 0 0,35-30 290 0 0,-1-2-1 0 0,-1 1 0 0 0,1-1 1 0 0,-1-1-1 0 0,0 1 1 0 0,-1-2-1 0 0,1 0 0 0 0,-16 4 1 0 0,-6-1 903 0 0,31-7 202 0 0,0-1-670 0 0,1 0-166 0 0,0 0 0 0 0,0 0 0 0 0,1 0-1 0 0,-1 0 1 0 0,0 0 0 0 0,0-1 0 0 0,1 1-1 0 0,-1 0 1 0 0,0 0 0 0 0,1-1 0 0 0,0 1 0 0 0,-1 0-1 0 0,1 0 1 0 0,0-1 0 0 0,-1 1 0 0 0,1 0-1 0 0,0-1 1 0 0,0 1 0 0 0,0 0 0 0 0,0-1 0 0 0,0 1-1 0 0,1-1 1 0 0,-1 1 0 0 0,0 0 0 0 0,1 0-1 0 0,-1-1 1 0 0,1 1 0 0 0,0-2 0 0 0,3-5 97 0 0,0 0 1 0 0,0-1-1 0 0,7-8 0 0 0,-5 7-101 0 0,8-11 77 0 0,1 1 1 0 0,1 0-1 0 0,0 1 1 0 0,28-24-1 0 0,84-59 151 0 0,0-2-126 0 0,-119 95-123 0 0,9-8 49 0 0,1 1 1 0 0,25-16-1 0 0,-39 28-2 0 0,0 1 0 0 0,1 0 0 0 0,-1 0 0 0 0,1 1 0 0 0,0-1 0 0 0,-1 1 0 0 0,1 1 0 0 0,0-1 0 0 0,0 1 1 0 0,1 0-1 0 0,-1 0 0 0 0,0 1 0 0 0,0-1 0 0 0,8 2 0 0 0,-11 0 23 0 0,0 0 1 0 0,0 0-1 0 0,0 0 1 0 0,0 0 0 0 0,0 1-1 0 0,0 0 1 0 0,-1-1-1 0 0,1 1 1 0 0,0 0-1 0 0,-1 0 1 0 0,1 0-1 0 0,-1 1 1 0 0,0-1-1 0 0,0 0 1 0 0,2 4-1 0 0,2 2 15 0 0,-1 0 0 0 0,0 1 0 0 0,7 14 0 0 0,-8-12-66 0 0,0 0 1 0 0,-1 1-1 0 0,0-1 0 0 0,-1 1 1 0 0,0 0-1 0 0,-1-1 0 0 0,0 1 1 0 0,-1 0-1 0 0,0 0 0 0 0,-4 21 1 0 0,2-22-13 0 0,0-1 1 0 0,-1 1-1 0 0,0-1 0 0 0,-1 0 1 0 0,0 0-1 0 0,0 0 1 0 0,-1-1-1 0 0,0 1 0 0 0,-1-1 1 0 0,0 0-1 0 0,-1-1 1 0 0,-7 9-1 0 0,-73 64-345 0 0,70-67 204 0 0,-1-1 1 0 0,-1-1-1 0 0,-25 14 0 0 0,18-14 12 0 0,-2-1-1 0 0,-41 11 0 0 0,-60 8-382 0 0,109-26 349 0 0,-14 2-1827 0 0,45-16 979 0 0,-1 4-707 0 0,-1 0 0 0 0,13-5-1 0 0,7-3-3413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4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162 116 13735 0 0,'0'0'630'0'0,"-1"2"-14"0"0,-1-1-507 0 0,-1 1-38 0 0,-6 11-9 0 0,6-9 311 0 0,1 0 0 0 0,0 0 0 0 0,-1 0 0 0 0,2 0 0 0 0,-1 0 0 0 0,0 0 0 0 0,1 1 1 0 0,-1 4-1 0 0,2-8-312 0 0,0 0-1 0 0,0 0 1 0 0,0 0 0 0 0,1 0 0 0 0,-1 0 0 0 0,0-1 0 0 0,1 1 0 0 0,-1 0 0 0 0,0 0 0 0 0,1 0 0 0 0,-1-1 0 0 0,1 1 0 0 0,-1 0 0 0 0,1 0 0 0 0,0-1 0 0 0,-1 1 0 0 0,1-1 0 0 0,0 1 0 0 0,-1-1 0 0 0,1 1 0 0 0,0-1 0 0 0,0 1 0 0 0,0-1 0 0 0,-1 1 0 0 0,1-1 0 0 0,0 0 0 0 0,0 1 0 0 0,0-1 0 0 0,0 0 0 0 0,0 0-1 0 0,-1 0 1 0 0,1 0 0 0 0,0 0 0 0 0,0 0 0 0 0,0 0 0 0 0,0 0 0 0 0,1 0 0 0 0,4 0 153 0 0,0-1-1 0 0,1 0 1 0 0,10-2-1 0 0,2-3-69 0 0,0-1 0 0 0,0-1 0 0 0,0 0 0 0 0,-1-1 0 0 0,0-1 0 0 0,-1-1-1 0 0,0-1 1 0 0,-1 0 0 0 0,0-1 0 0 0,-1 0 0 0 0,-1-2 0 0 0,25-30 0 0 0,-37 43-217 0 0,-1 0-2 0 0,0 1 1 0 0,0 0-1 0 0,0 0 0 0 0,0-1 1 0 0,0 1-1 0 0,0 0 0 0 0,-1-1 0 0 0,1 1 1 0 0,-1-1-1 0 0,2-2 0 0 0,-12 5-528 0 0,3 2 460 0 0,0 0 0 0 0,0 1-1 0 0,0-1 1 0 0,1 1-1 0 0,-1 1 1 0 0,1 0-1 0 0,0 0 1 0 0,-7 7-1 0 0,3-3-38 0 0,-242 211-1758 0 0,232-202 1924 0 0,-23 27 1 0 0,37-38 24 0 0,0 0 0 0 0,1 1 0 0 0,0 0 1 0 0,0 0-1 0 0,1 0 0 0 0,0 1 1 0 0,-4 11-1 0 0,7-18-4 0 0,0 0 0 0 0,1 1 0 0 0,-1-1 1 0 0,1 0-1 0 0,0 0 0 0 0,0 0 0 0 0,-1 1 0 0 0,1-1 0 0 0,1 0 1 0 0,-1 0-1 0 0,0 1 0 0 0,0-1 0 0 0,1 0 0 0 0,0 0 0 0 0,-1 0 1 0 0,1 1-1 0 0,0-1 0 0 0,0 0 0 0 0,2 3 0 0 0,-1-2 2 0 0,0-1 0 0 0,1 0 0 0 0,-1 0 0 0 0,1 0 0 0 0,-1 0 0 0 0,1 0 0 0 0,0 0 0 0 0,-1-1 0 0 0,1 1 0 0 0,0-1 0 0 0,0 0 0 0 0,5 2 0 0 0,6 0 28 0 0,0-1-1 0 0,0 0 1 0 0,0-1-1 0 0,0 0 1 0 0,17-2-1 0 0,159-20-606 0 0,-145 14-428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4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2 919 0 0,'-1'0'67'0'0,"-1"-1"46"0"0,1 1-1 0 0,-1 0 1 0 0,0-1-1 0 0,1 1 1 0 0,-1 0-1 0 0,0 0 1 0 0,1 0-1 0 0,-1 0 1 0 0,0 0-1 0 0,1 1 1 0 0,-1-1-1 0 0,0 0 1 0 0,1 1-1 0 0,-1-1 0 0 0,1 1 1 0 0,-1 0-1 0 0,1-1 1 0 0,-1 1-1 0 0,1 0 1 0 0,0 0-1 0 0,-1 0 1 0 0,1 0-1 0 0,0 0 1 0 0,-1 0-1 0 0,0 2 1 0 0,-5 4 1872 0 0,1 1 0 0 0,-1 0 1 0 0,-4 9-1 0 0,4-8-706 0 0,-68 110 4619 0 0,-71 178-4866 0 0,77-130-907 0 0,-69 257 0 0 0,92-221-195 0 0,39-175-230 0 0,-2-1 1 0 0,-13 30 0 0 0,21-54 166 0 0,1-2-27 0 0,-1 1 0 0 0,0 0 0 0 0,1-1 0 0 0,-1 1 0 0 0,0-1 1 0 0,0 1-1 0 0,0-1 0 0 0,0 1 0 0 0,-1-1 0 0 0,1 0 0 0 0,0 1 0 0 0,0-1 0 0 0,-3 2 0 0 0,-5 1-980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4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4143 0 0,'3'2'6250'0'0,"7"4"-4834"0"0,0-1 1 0 0,0 0-1 0 0,0 0 1 0 0,21 6-1 0 0,-15-6-597 0 0,1-2 0 0 0,28 3 1 0 0,2-4-280 0 0,66-6 1 0 0,-87 3 268 0 0,178-22 742 0 0,-155 17-1462 0 0,-6-1-360 0 0,-1-1 0 0 0,53-18-1 0 0,-61 14-1649 0 0,45-23 0 0 0,-34 11-5031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5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15 10135 0 0,'-1'-1'63'0'0,"1"0"0"0"0,0 0 0 0 0,0 1 0 0 0,0-1 0 0 0,0 0 0 0 0,-1 0 0 0 0,1 0 0 0 0,0 0 0 0 0,0 1 0 0 0,1-1 0 0 0,-1 0 0 0 0,0 0 0 0 0,0 0 0 0 0,0 1 0 0 0,1-2 0 0 0,-1 2-55 0 0,0 0 1 0 0,0 0-1 0 0,0 0 0 0 0,1 0 0 0 0,-1 0 0 0 0,0 0 0 0 0,0 0 1 0 0,0 0-1 0 0,1 0 0 0 0,-1 0 0 0 0,0 0 0 0 0,0 0 0 0 0,0 0 1 0 0,0 0-1 0 0,1 0 0 0 0,-1 0 0 0 0,0 0 0 0 0,0 1 0 0 0,0-1 0 0 0,0 0 1 0 0,0 0-1 0 0,0 0 0 0 0,1 0 0 0 0,-1 0 0 0 0,0 0 0 0 0,0 1 1 0 0,0-1-1 0 0,0 0 0 0 0,0 0 0 0 0,0 0 0 0 0,0 0 0 0 0,0 1 0 0 0,0-1 1 0 0,0 0-1 0 0,1 0 0 0 0,-1 0 0 0 0,0 0 0 0 0,0 1 0 0 0,0-1 1 0 0,0 0-1 0 0,0 0 0 0 0,0 0 0 0 0,0 1 0 0 0,-1-1 0 0 0,1 0 0 0 0,0 0 1 0 0,0 0-1 0 0,0 0 0 0 0,0 1 0 0 0,0-1 0 0 0,0 0 0 0 0,0 0 1 0 0,0 0-1 0 0,0 0 0 0 0,0 0 0 0 0,-1 1 0 0 0,1-1 0 0 0,-7 8 412 0 0,6-8-295 0 0,-2 4 85 0 0,0-1 0 0 0,0 1 0 0 0,0 0 0 0 0,1 0 0 0 0,0 0 0 0 0,0 0 0 0 0,0 0 0 0 0,0 1 0 0 0,1-1 0 0 0,-1 0 0 0 0,1 1 0 0 0,0-1 0 0 0,0 1 0 0 0,0 8 0 0 0,4 3-189 0 0,1-11 2 0 0,-2-3 21 0 0,5 8 323 0 0,1-1 0 0 0,0-1-1 0 0,1 1 1 0 0,13 10 0 0 0,-1-1 191 0 0,-3-3 70 0 0,22 14-1 0 0,4 3 166 0 0,-12-7-385 0 0,-1 2 0 0 0,-2 0 0 0 0,33 41 0 0 0,-24-17-408 0 0,-23-29 0 0 0,2 0 0 0 0,0-1 0 0 0,2 0 0 0 0,21 17 0 0 0,-36-35-87 0 0,0 0 0 0 0,0 0-1 0 0,1-1 1 0 0,-1 0 0 0 0,1 0 0 0 0,0 0-1 0 0,-1-1 1 0 0,1 1 0 0 0,0-1 0 0 0,0 0-1 0 0,0-1 1 0 0,0 1 0 0 0,0-1 0 0 0,0 0-1 0 0,0 0 1 0 0,0 0 0 0 0,0-1 0 0 0,8-1-1 0 0,-5 0-219 0 0,0-1 0 0 0,1 1 0 0 0,-1-2 0 0 0,0 1 0 0 0,0-1 0 0 0,0 0 0 0 0,-1 0 0 0 0,1-1 0 0 0,11-10 0 0 0,-3-1-1214 0 0,-2 2-14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47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0 12871 0 0,'0'0'1164'0'0,"0"3"-958"0"0,21 156 2010 0 0,-18-86-1561 0 0,-2-1 0 0 0,-5 1 0 0 0,-2-1 0 0 0,-3 0 0 0 0,-29 109 0 0 0,-31 38-519 0 0,49-169-136 0 0,-3-2-1 0 0,-35 59 1 0 0,39-77-155 0 0,-26 31 1 0 0,33-48 92 0 0,0 0 0 0 0,0 0 0 0 0,-2-1 0 0 0,-15 11 0 0 0,25-20 53 0 0,-1 0 1 0 0,1 0-1 0 0,0-1 0 0 0,-1 0 0 0 0,0 0 0 0 0,1 0 1 0 0,-1-1-1 0 0,0 1 0 0 0,-8 0 0 0 0,11-2 12 0 0,1 0-1 0 0,-1 0 0 0 0,1 0 1 0 0,-1 0-1 0 0,1 0 0 0 0,-1 0 1 0 0,0-1-1 0 0,1 1 1 0 0,0 0-1 0 0,-1-1 0 0 0,1 0 1 0 0,-1 1-1 0 0,1-1 0 0 0,0 0 1 0 0,-1 1-1 0 0,1-1 0 0 0,0 0 1 0 0,0 0-1 0 0,-1 0 0 0 0,1 0 1 0 0,0 0-1 0 0,0 0 1 0 0,0-1-1 0 0,0 1 0 0 0,0 0 1 0 0,1-1-1 0 0,-1 1 0 0 0,0 0 1 0 0,1-1-1 0 0,-1 1 0 0 0,1-1 1 0 0,-1 1-1 0 0,1 0 1 0 0,-1-4-1 0 0,1 1 1 0 0,-1-1-1 0 0,1 0 1 0 0,0 1 0 0 0,0-1 0 0 0,1 1 0 0 0,0-1 0 0 0,-1 1-1 0 0,1-1 1 0 0,1 1 0 0 0,-1 0 0 0 0,4-7 0 0 0,2-5 6 0 0,15-23 1 0 0,-20 36-10 0 0,7-12 58 0 0,1 1 0 0 0,1 0 0 0 0,0 1 1 0 0,1 0-1 0 0,1 0 0 0 0,18-14 0 0 0,-24 22-22 0 0,0 0 0 0 0,0 0 0 0 0,0 1 0 0 0,0 0-1 0 0,0 0 1 0 0,1 1 0 0 0,0 0 0 0 0,0 0 0 0 0,-1 1 0 0 0,2 0 0 0 0,-1 0 0 0 0,0 1 0 0 0,0 0 0 0 0,0 0 0 0 0,14 1 0 0 0,-16 2 48 0 0,-1-1-1 0 0,1 1 1 0 0,-1 0 0 0 0,0 0 0 0 0,0 0 0 0 0,1 0 0 0 0,-1 1 0 0 0,-1 0 0 0 0,1 0 0 0 0,0 1 0 0 0,-1-1 0 0 0,0 1 0 0 0,0 0 0 0 0,0 0 0 0 0,0 1 0 0 0,-1-1 0 0 0,1 1 0 0 0,4 8 0 0 0,2 5 14 0 0,-1 0 0 0 0,-1 1-1 0 0,11 36 1 0 0,-15-40-74 0 0,-1 0 1 0 0,1 23-1 0 0,-1-8-113 0 0,-2-28-88 0 0,0-1-419 0 0,0 0 365 0 0,0-1 0 0 0,0 1 0 0 0,0 0 0 0 0,0 0-1 0 0,1-1 1 0 0,-1 1 0 0 0,0-1 0 0 0,0 1 0 0 0,1-1 0 0 0,-1 0 0 0 0,0 1 0 0 0,3-1 0 0 0,7-1-1552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4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96 153 8287 0 0,'0'0'639'0'0,"2"0"-415"0"0,21 6 488 0 0,37 3 6511 0 0,-49-8-6769 0 0,0 0 0 0 0,0-2 1 0 0,0 1-1 0 0,-1-1 1 0 0,1-1-1 0 0,0 0 1 0 0,-1 0-1 0 0,1-1 0 0 0,10-5 1 0 0,11-6 177 0 0,45-25 1 0 0,-38 14-499 0 0,-35 22-157 0 0,-1 1 1 0 0,0-1-1 0 0,0 0 1 0 0,0 0 0 0 0,0 0-1 0 0,0 0 1 0 0,-1-1-1 0 0,5-6 1 0 0,-7 10-7 0 0,1-1 1 0 0,-1 0-1 0 0,0 0 1 0 0,1 1-1 0 0,-1-1 1 0 0,0 0-1 0 0,0 0 1 0 0,0 0-1 0 0,0 0 1 0 0,0 0-1 0 0,1 1 1 0 0,-2-1-1 0 0,1 0 1 0 0,0 0 0 0 0,0 0-1 0 0,0 0 1 0 0,0 0-1 0 0,0 1 1 0 0,-1-1-1 0 0,1 0 1 0 0,0 0-1 0 0,-1 0 1 0 0,1 1-1 0 0,-1-2 1 0 0,0 1-28 0 0,0 0 1 0 0,-1 0 0 0 0,1-1-1 0 0,0 1 1 0 0,-1 0 0 0 0,1 1-1 0 0,-1-1 1 0 0,1 0 0 0 0,-1 0-1 0 0,1 1 1 0 0,-4-2-1 0 0,0 1-82 0 0,-1-1-1 0 0,0 1 0 0 0,0 0 0 0 0,-1 1 0 0 0,1 0 1 0 0,-6 0-1 0 0,1 1 109 0 0,1 1 1 0 0,-1 1-1 0 0,1 0 0 0 0,0 0 1 0 0,0 1-1 0 0,0 0 0 0 0,0 1 1 0 0,1 0-1 0 0,-14 10 1 0 0,-2 3-27 0 0,1 1 1 0 0,-23 25-1 0 0,10-5 272 0 0,1 2 0 0 0,-59 88 0 0 0,91-122-171 0 0,0-1 0 0 0,1 1 0 0 0,-1 0 0 0 0,1 0 0 0 0,0 0 0 0 0,1 1 0 0 0,0-1 0 0 0,0 1 0 0 0,1-1 0 0 0,-1 1 0 0 0,2 0 0 0 0,-1 0 0 0 0,1 7 0 0 0,1-10-31 0 0,-1-1-1 0 0,1 1 1 0 0,0-1-1 0 0,1 1 1 0 0,-1-1-1 0 0,1 0 1 0 0,-1 0-1 0 0,1 0 1 0 0,0 0-1 0 0,1 0 1 0 0,-1 0 0 0 0,1 0-1 0 0,0 0 1 0 0,0-1-1 0 0,0 0 1 0 0,0 1-1 0 0,0-1 1 0 0,1-1-1 0 0,0 1 1 0 0,-1 0-1 0 0,1-1 1 0 0,0 0-1 0 0,6 3 1 0 0,-2-2-255 0 0,1 0-1 0 0,0-1 1 0 0,0 1 0 0 0,0-2 0 0 0,0 1 0 0 0,1-2-1 0 0,-1 1 1 0 0,0-1 0 0 0,14-2 0 0 0,7-2-662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48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323 141 9615 0 0,'0'0'868'0'0,"-1"2"-713"0"0,-4 10 925 0 0,0 0 0 0 0,1 1-1 0 0,0 0 1 0 0,-3 23 0 0 0,6-32-730 0 0,1 0 0 0 0,0 0 0 0 0,0 0 0 0 0,0 0 0 0 0,1 0 0 0 0,-1 0 0 0 0,1 0 0 0 0,3 8 0 0 0,-3-10-248 0 0,0 0 0 0 0,0 1 0 0 0,0-1 0 0 0,1 0 0 0 0,-1 0 0 0 0,1 0 0 0 0,0 0 0 0 0,-1 0 0 0 0,1 0 0 0 0,0 0 0 0 0,0 0 0 0 0,1-1 0 0 0,-1 1 0 0 0,0-1 0 0 0,3 2 0 0 0,-2-2-22 0 0,0 0 0 0 0,0 0 0 0 0,1 0 1 0 0,-1 0-1 0 0,0-1 0 0 0,0 1 0 0 0,1-1 0 0 0,-1 0 0 0 0,0 0 0 0 0,0 0 0 0 0,1-1 0 0 0,-1 1 1 0 0,5-2-1 0 0,5-1 170 0 0,24-11 0 0 0,-26 10-165 0 0,11-5 4 0 0,0-1 0 0 0,-1-1 0 0 0,0-2 0 0 0,0 1 1 0 0,-2-2-1 0 0,1-1 0 0 0,20-21 0 0 0,-33 29-262 0 0,0-1 0 0 0,0 0-1 0 0,-1-1 1 0 0,0 0 0 0 0,8-17-1 0 0,-12 22 106 0 0,0 1 0 0 0,-1-1 0 0 0,0 1-1 0 0,1-1 1 0 0,-1 0 0 0 0,-1 1-1 0 0,1-1 1 0 0,0 0 0 0 0,-1 0 0 0 0,0 0-1 0 0,0 0 1 0 0,0 1 0 0 0,0-1-1 0 0,-1 0 1 0 0,1 0 0 0 0,-1 0-1 0 0,0 1 1 0 0,-3-8 0 0 0,3 9-5 0 0,0 1 0 0 0,-1-1-1 0 0,1 1 1 0 0,-1-1 0 0 0,1 1 0 0 0,-1-1 0 0 0,0 1 0 0 0,1 0-1 0 0,-1 0 1 0 0,0 0 0 0 0,0 0 0 0 0,0 0 0 0 0,0 0-1 0 0,0 0 1 0 0,0 1 0 0 0,0-1 0 0 0,0 1 0 0 0,0-1 0 0 0,0 1-1 0 0,-1 0 1 0 0,1 0 0 0 0,0 0 0 0 0,0 0 0 0 0,-3 1 0 0 0,-6 0-144 0 0,0 0 1 0 0,1 1 0 0 0,-16 6-1 0 0,2 0 28 0 0,1 2-1 0 0,1 0 1 0 0,-1 1-1 0 0,-28 21 0 0 0,-77 66 90 0 0,-35 52 581 0 0,102-93-379 0 0,46-43-53 0 0,-16 19 0 0 0,27-28-36 0 0,0 1 1 0 0,0-1 0 0 0,1 1-1 0 0,-1 0 1 0 0,1 0-1 0 0,1 0 1 0 0,-4 10 0 0 0,5-14-4 0 0,1-1 1 0 0,-1 1 0 0 0,1 0 0 0 0,0 0 0 0 0,0 0 0 0 0,0 0 0 0 0,0 0 0 0 0,0-1 0 0 0,1 1-1 0 0,-1 0 1 0 0,0 0 0 0 0,1 0 0 0 0,-1-1 0 0 0,1 1 0 0 0,0 0 0 0 0,0-1 0 0 0,-1 1 0 0 0,1 0 0 0 0,0-1-1 0 0,0 1 1 0 0,1-1 0 0 0,-1 1 0 0 0,0-1 0 0 0,0 0 0 0 0,1 1 0 0 0,-1-1 0 0 0,1 0 0 0 0,-1 0-1 0 0,1 0 1 0 0,-1 0 0 0 0,1 0 0 0 0,0-1 0 0 0,2 2 0 0 0,4 1 77 0 0,0 0 0 0 0,1-1 1 0 0,-1 1-1 0 0,1-2 0 0 0,15 2 1 0 0,5-1 236 0 0,0-2 0 0 0,0-1 0 0 0,50-9 0 0 0,85-26 213 0 0,-138 30-656 0 0,29-8-2365 0 0,-32 7 956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48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0,'0'0'748'0'0,"0"2"-265"0"0,12 107 6373 0 0,-2 58-4584 0 0,-2-31-1513 0 0,6-12-597 0 0,-11-90-60 0 0,-2-32 1029 0 0,-3-17-485 0 0,-1-9-533 0 0,1 0 1 0 0,1-1-1 0 0,2-26 0 0 0,1 41-83 0 0,-1 1-1 0 0,1-1 1 0 0,0 0-1 0 0,1 1 1 0 0,0 0-1 0 0,1-1 0 0 0,0 1 1 0 0,0 1-1 0 0,1-1 1 0 0,9-13-1 0 0,0 7-63 0 0,0 0 1 0 0,1 1-1 0 0,1 0 0 0 0,0 1 1 0 0,24-15-1 0 0,10-8-52 0 0,-6 3-393 0 0,2 1 1 0 0,92-47-1 0 0,-116 68-66 0 0,32-9-1 0 0,-48 17 286 0 0,0 2-1 0 0,0-1 0 0 0,1 1 0 0 0,-1 0 1 0 0,1 0-1 0 0,-1 1 0 0 0,1 0 1 0 0,-1 0-1 0 0,0 0 0 0 0,11 3 1 0 0,-15-3 71 0 0,0 1 0 0 0,0 0 0 0 0,0-1 0 0 0,0 1 1 0 0,0 0-1 0 0,0 0 0 0 0,0 0 0 0 0,0 1 1 0 0,0-1-1 0 0,-1 0 0 0 0,1 1 0 0 0,0-1 0 0 0,-1 1 1 0 0,1 0-1 0 0,-1-1 0 0 0,0 1 0 0 0,1 0 0 0 0,-1 0 1 0 0,0 0-1 0 0,0 0 0 0 0,0 0 0 0 0,-1 0 1 0 0,1 0-1 0 0,1 3 0 0 0,-1 5-126 0 0,0-1 0 0 0,0 1 0 0 0,-1-1 1 0 0,-1 17-1 0 0,0-19 329 0 0,0 0 1 0 0,1 0-1 0 0,0 0 1 0 0,0 0 0 0 0,1 0-1 0 0,0 0 1 0 0,3 10-1 0 0,-3-13 155 0 0,1 0 0 0 0,0-1 0 0 0,0 1 0 0 0,0-1 0 0 0,0 0 0 0 0,1 1 0 0 0,-1-1 0 0 0,1 0 0 0 0,0-1 0 0 0,0 1 0 0 0,0 0 0 0 0,0-1 0 0 0,0 0 0 0 0,5 3 0 0 0,-2-2 120 0 0,-1-1-1 0 0,1 0 1 0 0,0 0 0 0 0,-1-1-1 0 0,1 1 1 0 0,0-1-1 0 0,0-1 1 0 0,10 1-1 0 0,5-2 282 0 0,0-1-1 0 0,0-1 0 0 0,-1-1 1 0 0,28-9-1 0 0,-23 5-313 0 0,0 0 0 0 0,41-21 1 0 0,-54 22-198 0 0,0 1 0 0 0,-1-1 1 0 0,0-1-1 0 0,-1 0 1 0 0,1-1-1 0 0,-2 0 0 0 0,13-14 1 0 0,-21 21-62 0 0,1 0 1 0 0,-1 0-1 0 0,0 0 0 0 0,1 0 1 0 0,-1 0-1 0 0,0 0 0 0 0,0 0 1 0 0,0-1-1 0 0,-1 1 0 0 0,1 0 0 0 0,-1-1 1 0 0,1 1-1 0 0,-1-1 0 0 0,0 1 1 0 0,0-1-1 0 0,0-2 0 0 0,0 4-17 0 0,0-1 0 0 0,-1 1-1 0 0,1 0 1 0 0,-1-1-1 0 0,1 1 1 0 0,-1 0-1 0 0,1 0 1 0 0,-1 0 0 0 0,0 0-1 0 0,0-1 1 0 0,0 1-1 0 0,1 0 1 0 0,-1 0-1 0 0,0 0 1 0 0,0 1 0 0 0,0-1-1 0 0,-1 0 1 0 0,1 0-1 0 0,0 0 1 0 0,0 1-1 0 0,0-1 1 0 0,-1 1 0 0 0,1-1-1 0 0,0 1 1 0 0,0-1-1 0 0,-1 1 1 0 0,1 0-1 0 0,0 0 1 0 0,-1-1 0 0 0,-1 1-1 0 0,-5 0-40 0 0,0 0 0 0 0,0 0 0 0 0,1 1 0 0 0,-1 0 1 0 0,0 1-1 0 0,0-1 0 0 0,1 1 0 0 0,-1 1 0 0 0,-9 4 0 0 0,-7 4-12 0 0,-31 20-1 0 0,-125 98 479 0 0,156-110-241 0 0,1 0 1 0 0,1 2 0 0 0,1 1 0 0 0,1 1-1 0 0,-31 45 1 0 0,48-62-148 0 0,0-1 0 0 0,0 0 0 0 0,1 0 0 0 0,-1 1 0 0 0,1 0 0 0 0,1-1 0 0 0,-1 1-1 0 0,1 0 1 0 0,-1 10 0 0 0,2-13-21 0 0,0 0 0 0 0,0 0-1 0 0,1 0 1 0 0,-1 0 0 0 0,1 0-1 0 0,-1 0 1 0 0,1 0-1 0 0,0-1 1 0 0,0 1 0 0 0,0 0-1 0 0,1-1 1 0 0,-1 1 0 0 0,1-1-1 0 0,-1 1 1 0 0,1-1 0 0 0,0 0-1 0 0,0 0 1 0 0,0 1 0 0 0,0-1-1 0 0,0-1 1 0 0,5 4 0 0 0,-2-1-210 0 0,1-1 0 0 0,0 0 0 0 0,1 0 0 0 0,-1 0 0 0 0,1-1 0 0 0,-1 1 0 0 0,9 0 0 0 0,27 3-5297 0 0,-12-6-482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4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1 306 1839 0 0,'0'0'20768'0'0,"1"-1"-20289"0"0,5-3-278 0 0,-1 0 1 0 0,1-1 0 0 0,-1 0-1 0 0,8-12 1 0 0,13-11 51 0 0,25-14-232 0 0,1 2 0 0 0,3 2 0 0 0,105-55 0 0 0,-148 86-44 0 0,-4 3 1 0 0,-1 1-1 0 0,0-1 0 0 0,1 1 0 0 0,0 1 0 0 0,14-4 0 0 0,-19 7-37 0 0,-2 0 58 0 0,0 0 0 0 0,0-1-1 0 0,0 1 1 0 0,0 0 0 0 0,0 0-1 0 0,0 0 1 0 0,0 0 0 0 0,0 0-1 0 0,0 0 1 0 0,-1 1 0 0 0,1-1 0 0 0,0 0-1 0 0,-1 0 1 0 0,1 1 0 0 0,-1-1-1 0 0,1 0 1 0 0,-1 1 0 0 0,0-1-1 0 0,1 0 1 0 0,-1 1 0 0 0,0 0-1 0 0,1 3-18 0 0,-1 2 19 0 0,1 0 0 0 0,-1-1 0 0 0,0 1 0 0 0,0 0 0 0 0,-1 0 0 0 0,-1 8 0 0 0,-13 42 3 0 0,6-22 0 0 0,-4 12-34 0 0,6-25-52 0 0,2 0 0 0 0,-6 45 0 0 0,11-64 0 0 0,0 1 0 0 0,0-1 0 0 0,1 1 0 0 0,-1-1 0 0 0,1 0 0 0 0,0 1 0 0 0,0-1 0 0 0,1 4 0 0 0,-1-6 12 0 0,-1-1 0 0 0,0 0 0 0 0,1 1 0 0 0,-1-1 0 0 0,0 0 0 0 0,1 1 0 0 0,-1-1 0 0 0,0 0 0 0 0,1 0 0 0 0,-1 1 0 0 0,1-1 0 0 0,-1 0 0 0 0,0 0 0 0 0,1 0 0 0 0,-1 1 0 0 0,1-1 0 0 0,-1 0 0 0 0,1 0 0 0 0,-1 0 0 0 0,1 0-1 0 0,-1 0 1 0 0,1 0 0 0 0,-1 0 0 0 0,1 0 0 0 0,12-2-1410 0 0,-13 2 1237 0 0,14-4-4696 0 0,2-4-1356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49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17 17623 0 0,'7'-16'2206'0'0,"-2"26"-1572"0"0,-4-5-550 0 0,0 0 1 0 0,0 1-1 0 0,-1-1 0 0 0,0 0 0 0 0,0 1 1 0 0,0-1-1 0 0,0 1 0 0 0,-3 8 0 0 0,-13 44 279 0 0,9-37-226 0 0,-96 258 689 0 0,-18-6-664 0 0,48-112-141 0 0,5 7 91 0 0,-41 87-498 0 0,106-250 237 0 0,-1 1-1 0 0,1-1 0 0 0,-1 0 0 0 0,0-1 0 0 0,-7 8 1 0 0,9-10-193 0 0,0 0 1 0 0,0-1 0 0 0,0 1 0 0 0,0-1 0 0 0,0 1 0 0 0,0-1 0 0 0,0 0 0 0 0,0 0 0 0 0,-1 0 0 0 0,1 0 0 0 0,0 0 0 0 0,-1-1 0 0 0,1 1-1 0 0,-1-1 1 0 0,1 1 0 0 0,-5-1 0 0 0,-2-2-5587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2:49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111 187 18743 0 0,'-8'1'167'0'0,"1"0"-1"0"0,0 0 1 0 0,0 1-1 0 0,-1 0 1 0 0,1 1-1 0 0,1-1 1 0 0,-1 1-1 0 0,0 1 1 0 0,1-1-1 0 0,0 1 1 0 0,-1 0-1 0 0,2 0 1 0 0,-1 1-1 0 0,-9 9 1 0 0,14-12 335 0 0,1-1-433 0 0,1-1 1 0 0,-1 1-1 0 0,1 0 0 0 0,0 0 1 0 0,-1 0-1 0 0,1-1 0 0 0,0 1 0 0 0,0 0 1 0 0,0-1-1 0 0,-1 1 0 0 0,1-1 0 0 0,1 1 1 0 0,-1 0 40 0 0,3 1-33 0 0,-1 0 1 0 0,1-1-1 0 0,0 1 0 0 0,0-1 1 0 0,0 0-1 0 0,0 0 1 0 0,0 0-1 0 0,0 0 0 0 0,0-1 1 0 0,0 0-1 0 0,6 0 0 0 0,7-1 179 0 0,23-4 0 0 0,-32 4-182 0 0,111-23 1059 0 0,146-48-1 0 0,-55 12-781 0 0,151-29-531 0 0,-343 85-706 0 0,23-3 0 0 0,-22 7-967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1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0 8287 0 0,'0'0'4978'0'0,"1"3"-3662"0"0,1 2-1204 0 0,-1 0 1 0 0,0 0 0 0 0,1-1 0 0 0,-2 1 0 0 0,1 0 0 0 0,-1 0 0 0 0,1 0-1 0 0,-1 0 1 0 0,-1 0 0 0 0,1 0 0 0 0,-1 0 0 0 0,0 0 0 0 0,0 0-1 0 0,-2 6 1 0 0,-4 9 124 0 0,-1 1 0 0 0,-11 19-1 0 0,3-6 140 0 0,10-20-269 0 0,-75 157 717 0 0,60-134-758 0 0,-1 0 0 0 0,-38 49-1 0 0,-12 1-84 0 0,-115 156-368 0 0,168-218-303 0 0,17-23 186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10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87 487 6447 0 0,'-1'2'499'0'0,"-5"7"-30"0"0,0-1 1 0 0,-1 0-1 0 0,0 0 0 0 0,-1-1 1 0 0,0 0-1 0 0,0 0 0 0 0,0 0 1 0 0,-20 10 2995 0 0,28-20-2704 0 0,0-3-564 0 0,0 0-1 0 0,1-1 0 0 0,0 1 0 0 0,0 0 1 0 0,0 0-1 0 0,1 0 0 0 0,0 1 1 0 0,0-1-1 0 0,0 0 0 0 0,6-9 0 0 0,37-56 102 0 0,-38 60-213 0 0,17-22-81 0 0,1 2 1 0 0,2 0 0 0 0,1 2-1 0 0,1 1 1 0 0,1 2 0 0 0,57-39 0 0 0,-48 40 134 0 0,1 2 0 0 0,1 2-1 0 0,1 1 1 0 0,1 2 0 0 0,69-18 0 0 0,-86 29 106 0 0,0 2 0 0 0,1 1 0 0 0,-1 1 0 0 0,1 1 0 0 0,45 3 0 0 0,-70 0-236 0 0,0-1 1 0 0,0 0-1 0 0,0 1 1 0 0,0-1-1 0 0,-1 1 1 0 0,1-1-1 0 0,0 1 1 0 0,0 0-1 0 0,0 0 1 0 0,0 0-1 0 0,-1 0 1 0 0,1 0-1 0 0,0 0 1 0 0,1 2-1 0 0,-1 2 39 0 0,-1 1-42 0 0,-1 0 1 0 0,0 0-1 0 0,0-1 0 0 0,-1 1 0 0 0,0 0 1 0 0,0 0-1 0 0,0-1 0 0 0,0 1 0 0 0,-1-1 0 0 0,0 1 1 0 0,-1-1-1 0 0,1 1 0 0 0,-6 8 0 0 0,-7 8 24 0 0,-28 36 1 0 0,41-57-31 0 0,-43 52-115 0 0,-104 90 1 0 0,-67 30-425 0 0,151-123 443 0 0,31-24-37 0 0,-2-2 0 0 0,-55 28 1 0 0,83-46 195 0 0,6-4-1003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10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1 15775 0 0,'0'0'727'0'0,"-1"0"-22"0"0,-4 1-660 0 0,0 1 0 0 0,1-1-1 0 0,-1 1 1 0 0,1 0 0 0 0,0 0-1 0 0,0 0 1 0 0,-5 4 0 0 0,-29 22 554 0 0,20-14-66 0 0,-230 162 1385 0 0,227-162-1918 0 0,2 1 0 0 0,0 1 0 0 0,-17 18 0 0 0,-47 60 0 0 0,51-57 0 0 0,7-9 34 0 0,1 2 0 0 0,1 1 0 0 0,2 1 0 0 0,1 0 0 0 0,2 2 0 0 0,1 0 0 0 0,-21 64 0 0 0,33-83-23 0 0,1 1 0 0 0,1 0 0 0 0,1 0-1 0 0,0 0 1 0 0,1 0 0 0 0,0 0 0 0 0,2 0 0 0 0,0 0-1 0 0,1 0 1 0 0,0 0 0 0 0,1-1 0 0 0,1 1 0 0 0,0-1-1 0 0,2 0 1 0 0,-1 0 0 0 0,2 0 0 0 0,0 0 0 0 0,11 15 0 0 0,-16-27-178 0 0,0 0 1 0 0,0 0 0 0 0,0-1-1 0 0,0 1 1 0 0,1-1 0 0 0,-1 1-1 0 0,1-1 1 0 0,0 0 0 0 0,0 0-1 0 0,0 0 1 0 0,0-1 0 0 0,0 1-1 0 0,0-1 1 0 0,0 1 0 0 0,0-1 0 0 0,0 0-1 0 0,1 0 1 0 0,6 0 0 0 0,5 0-1352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5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32 10135 0 0,'0'0'464'0'0,"1"-2"-9"0"0,-1-2-349 0 0,1 2-76 0 0,0-1 0 0 0,0 0 0 0 0,1 0 1 0 0,-1 0-1 0 0,0 0 0 0 0,4-4 0 0 0,-4 6 696 0 0,-1 1 244 0 0,0 0 44 0 0,0 0-129 0 0,0 2-808 0 0,0 0 1 0 0,0 0-1 0 0,-1 0 1 0 0,1 0-1 0 0,-1 0 1 0 0,1 0-1 0 0,-1 0 1 0 0,0 0-1 0 0,-1 3 1 0 0,2-5-58 0 0,-5 8 132 0 0,0 0 0 0 0,0 0 0 0 0,-1 0 0 0 0,0-1 1 0 0,0 0-1 0 0,-1 0 0 0 0,-10 8 0 0 0,-19 21 245 0 0,-118 135-323 0 0,-55 67 295 0 0,157-170 644 0 0,-57 66-2453 0 0,71-94-3425 0 0,37-39 90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11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1042 11431 0 0,'0'0'2734'0'0,"1"-1"-1908"0"0,19-28 187 0 0,1 2 0 0 0,0 0 0 0 0,27-24 0 0 0,7-8-254 0 0,188-200 979 0 0,-39 43-1131 0 0,-169 177-545 0 0,97-110 68 0 0,-14-11-139 0 0,-104 136-155 0 0,-13 23 93 0 0,2 14-298 0 0,16 69 245 0 0,-17-70 120 0 0,-1 0 0 0 0,-1 0 1 0 0,0 0-1 0 0,-2 25 0 0 0,-14 40 157 0 0,-30 93 0 0 0,11-47-55 0 0,25-86-150 0 0,2 2-1 0 0,2-1 1 0 0,1 1-1 0 0,2 0 1 0 0,2 0-1 0 0,2 0 1 0 0,6 49-1 0 0,-2-59-852 0 0,-5-27 522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1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17 218 7367 0 0,'0'0'334'0'0,"-16"-3"11002"0"0,18 0-11089 0 0,1 1 1 0 0,0-1 0 0 0,0 1 0 0 0,0 0 0 0 0,0 0 0 0 0,0 0 0 0 0,0 0 0 0 0,1 1-1 0 0,5-3 1 0 0,38-9 540 0 0,-33 10-468 0 0,199-40 1536 0 0,54-15-3769 0 0,-217 42-1194 0 0,48-21-1 0 0,-57 15 1188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12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15863 0 0,'-15'6'728'0'0,"15"-6"-687"0"0,-1 1-1 0 0,0 0 0 0 0,0 0 1 0 0,0 0-1 0 0,1 0 0 0 0,-1 0 1 0 0,0 0-1 0 0,1 0 1 0 0,-1 0-1 0 0,1 0 0 0 0,-1 0 1 0 0,1 0-1 0 0,0 0 0 0 0,-1 0 1 0 0,1 0-1 0 0,0 0 0 0 0,0 0 1 0 0,0 0-1 0 0,0 1 0 0 0,0-1 1 0 0,0 0-1 0 0,0 0 1 0 0,0 2-1 0 0,0-2-17 0 0,1 5 15 0 0,0 0 0 0 0,0-1 0 0 0,1 1-1 0 0,0 0 1 0 0,0 0 0 0 0,0-1 0 0 0,0 1 0 0 0,1-1-1 0 0,0 1 1 0 0,0-1 0 0 0,1 0 0 0 0,-1-1 0 0 0,1 1-1 0 0,0 0 1 0 0,8 5 0 0 0,7 7 144 0 0,0-2-1 0 0,33 19 1 0 0,-30-20-241 0 0,57 32 250 0 0,141 60 0 0 0,-45-25 512 0 0,-152-69-541 0 0,-1 0-1 0 0,0 2 0 0 0,0 0 1 0 0,-1 1-1 0 0,19 20 0 0 0,-33-28-90 0 0,0 0-1 0 0,-1 0 0 0 0,0 1 0 0 0,-1 0 0 0 0,0 0 0 0 0,0 1 1 0 0,4 9-1 0 0,-7-11-22 0 0,1-1 1 0 0,-1 1-1 0 0,-1 0 1 0 0,1 0 0 0 0,-1 0-1 0 0,0 1 1 0 0,-1-1-1 0 0,0 0 1 0 0,0 0 0 0 0,-2 12-1 0 0,-1-3 41 0 0,-1-1-1 0 0,-1 0 1 0 0,0 0-1 0 0,-1-1 1 0 0,-1 0-1 0 0,0 0 1 0 0,-11 17 0 0 0,-10 8 172 0 0,-34 39 0 0 0,-20 11 137 0 0,-105 89 0 0 0,155-147-953 0 0,31-29-153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12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37 106 4143 0 0,'-2'0'319'0'0,"-9"1"-3001"0"0,-13-1 21225 0 0,40-3-17875 0 0,168-32 1071 0 0,17-12-1551 0 0,-114 30-6867 0 0,-56 12-297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12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7367 0 0,'2'0'8971'0'0,"44"-8"-6921"0"0,0-3 0 0 0,49-17 1 0 0,-49 13-1831 0 0,-1 2 0 0 0,55-7 1 0 0,-67 15-890 0 0,-12 1-5277 0 0,-7 0-1166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16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43 6911 0 0,'6'-4'410'0'0,"11"-10"39"0"0,-3-11 11426 0 0,-23 35-11467 0 0,-1 1-333 0 0,1 1 1 0 0,0 0 0 0 0,1 1 0 0 0,-11 25 0 0 0,-21 60 1 0 0,20-45-67 0 0,14-36-128 0 0,-1 1 1 0 0,-1-1-1 0 0,-1-1 0 0 0,0 1 0 0 0,-1-1 0 0 0,-1-1 0 0 0,-21 24 1 0 0,7-16-95 0 0,-2-1 1 0 0,-36 24 0 0 0,46-33 195 0 0,16-12-61 0 0,12-7-103 0 0,23-17 221 0 0,1 1 1 0 0,45-19-1 0 0,-67 35 115 0 0,0 1 0 0 0,1 1 0 0 0,-1 0 0 0 0,1 0 1 0 0,0 2-1 0 0,0 0 0 0 0,0 0 0 0 0,0 1 0 0 0,1 1 0 0 0,15 1 0 0 0,-9 1 19 0 0,41 7-140 0 0,-59-9-137 0 0,-1 0 1 0 0,1 1 0 0 0,-1-1 0 0 0,1 0 0 0 0,-1 0 0 0 0,1 0 0 0 0,-1-1 0 0 0,0 1 0 0 0,1-1 0 0 0,-1 1 0 0 0,1-1 0 0 0,-1 0 0 0 0,0 0 0 0 0,1 0 0 0 0,-1 0-1 0 0,0 0 1 0 0,0-1 0 0 0,0 1 0 0 0,0 0 0 0 0,2-3 0 0 0,10-15-5606 0 0,-8 7 151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1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34 5983 0 0,'1'-2'274'0'0,"1"1"-171"0"0,4-22 542 0 0,-6 20 1516 0 0,0 3-1967 0 0,0 0 0 0 0,-2-4 2908 0 0,1 4-2908 0 0,1 0 0 0 0,0 0 0 0 0,0 0 0 0 0,-1 0 0 0 0,1 0 0 0 0,0-1-1 0 0,0 1 1 0 0,-1 0 0 0 0,1 0 0 0 0,0 0 0 0 0,0 0 0 0 0,-1 0 0 0 0,1 0 0 0 0,0 0 0 0 0,-1 0-1 0 0,1 0 1 0 0,0 0 0 0 0,0 0 0 0 0,-1 0 0 0 0,1 0 0 0 0,0 0 0 0 0,0 1 0 0 0,-1-1 0 0 0,1 0 0 0 0,0 0-1 0 0,0 0 1 0 0,-1 0 0 0 0,1 1 0 0 0,-13 5 1282 0 0,8-3-1310 0 0,1 2 1 0 0,0-1-1 0 0,0 0 0 0 0,0 1 0 0 0,0 0 1 0 0,0 0-1 0 0,1 0 0 0 0,0 0 0 0 0,-3 8 0 0 0,-3 7-67 0 0,-6 24 0 0 0,-19 66-99 0 0,-12 39 0 0 0,31-108 0 0 0,-31 60 0 0 0,11-36-110 0 0,-61 84 0 0 0,27-50 605 0 0,43-60-1966 0 0,-1-1-3926 0 0,18-27-1058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1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15263 0 0,'0'0'1379'0'0,"2"0"-1136"0"0,20-4-231 0 0,30-3 780 0 0,63-1 539 0 0,-1-6 1 0 0,0-4 0 0 0,129-39-1 0 0,-216 51-3517 0 0,44-6 0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18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240 108 9671 0 0,'1'-1'2671'0'0,"25"-21"2745"0"0,20-8-2696 0 0,-29 20-2319 0 0,1 1 0 0 0,1 1 0 0 0,36-11-1 0 0,-46 17-286 0 0,1 0-1 0 0,-1 0 0 0 0,1 1 0 0 0,-1 0 1 0 0,1 0-1 0 0,-1 1 0 0 0,1 0 0 0 0,-1 1 1 0 0,1 0-1 0 0,12 4 0 0 0,-20-5-114 0 0,0 1-1 0 0,0-1 1 0 0,-1 1-1 0 0,1-1 1 0 0,0 1-1 0 0,0 0 1 0 0,-1 0 0 0 0,1 0-1 0 0,0 0 1 0 0,-1 0-1 0 0,1 0 1 0 0,-1 1-1 0 0,1-1 1 0 0,-1 0 0 0 0,0 1-1 0 0,1-1 1 0 0,-1 1-1 0 0,0-1 1 0 0,0 1-1 0 0,0 0 1 0 0,0 0-1 0 0,0-1 1 0 0,-1 1 0 0 0,1 0-1 0 0,0 0 1 0 0,-1 0-1 0 0,0 0 1 0 0,1 0-1 0 0,-1-1 1 0 0,0 1-1 0 0,0 0 1 0 0,0 0 0 0 0,0 0-1 0 0,0 0 1 0 0,0 0-1 0 0,-2 3 1 0 0,0 2-22 0 0,0 0 1 0 0,-1-1 0 0 0,0 1 0 0 0,0-1-1 0 0,0 0 1 0 0,-1 0 0 0 0,0 0-1 0 0,0 0 1 0 0,0-1 0 0 0,-1 0-1 0 0,0 0 1 0 0,-7 6 0 0 0,-8 5-412 0 0,0-1 0 0 0,-24 13 0 0 0,7-8-702 0 0,-67 26 1 0 0,42-20 915 0 0,36-16 191 0 0,19-8 24 0 0,-1 1 0 0 0,1 0-1 0 0,0 0 1 0 0,0 1 0 0 0,0 0-1 0 0,0 0 1 0 0,1 0-1 0 0,0 1 1 0 0,-8 7 0 0 0,14-11 1 0 0,1-1 1 0 0,-1 1 0 0 0,0 0 0 0 0,1-1 0 0 0,-1 1-1 0 0,0 0 1 0 0,1-1 0 0 0,-1 1 0 0 0,1-1 0 0 0,-1 1-1 0 0,1-1 1 0 0,-1 1 0 0 0,1-1 0 0 0,-1 1 0 0 0,2 0-1 0 0,-2-1 2 0 0,4 3 2 0 0,0 0 0 0 0,1-1 0 0 0,-1 0-1 0 0,1 1 1 0 0,0-1 0 0 0,-1-1 0 0 0,1 1 0 0 0,10 1-1 0 0,43 4 53 0 0,-32-4 28 0 0,4-1 25 0 0,-19-2-89 0 0,0 1 0 0 0,0 0-1 0 0,-1 1 1 0 0,1 0 0 0 0,-1 1 0 0 0,1 0-1 0 0,-1 1 1 0 0,0 0 0 0 0,0 0-1 0 0,15 10 1 0 0,-7-2 24 0 0,-15-8-7 0 0,-2-1 1 0 0,0-1 9 0 0,0 0 1 0 0,0 0-1 0 0,0 0 1 0 0,-1 0-1 0 0,1 0 1 0 0,-1 0-1 0 0,1 0 1 0 0,-1 0-1 0 0,0 0 1 0 0,0 0-1 0 0,1 0 1 0 0,-2 1-1 0 0,1-1 1 0 0,0 0-1 0 0,0 0 1 0 0,-1 0-1 0 0,1 0 1 0 0,-1 0-1 0 0,1 0 1 0 0,-3 3-1 0 0,3-4-39 0 0,-2 4 58 0 0,0 0 0 0 0,0 0-1 0 0,-1 0 1 0 0,0 0 0 0 0,0-1-1 0 0,-1 1 1 0 0,1-1 0 0 0,-1 0-1 0 0,0 0 1 0 0,0 0 0 0 0,-8 6-1 0 0,-5 2 84 0 0,-33 18 1 0 0,35-21-73 0 0,-34 18-475 0 0,-1-1 0 0 0,-80 29 0 0 0,119-51 164 0 0,0 0-219 0 0,-1 0 0 0 0,1-1 0 0 0,-1 0 0 0 0,-23 2 0 0 0,27-6-1171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1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15695 0 0,'0'0'1418'0'0,"-1"0"-1168"0"0,-2 0-165 0 0,0 0-1 0 0,0 1 1 0 0,0-1-1 0 0,0 1 1 0 0,0-1-1 0 0,0 1 1 0 0,0 0-1 0 0,0 0 1 0 0,1 0-1 0 0,-1 1 1 0 0,0-1-1 0 0,1 1 1 0 0,-1-1-1 0 0,0 1 1 0 0,1 0-1 0 0,0 0 1 0 0,-4 4 0 0 0,0 2 323 0 0,1-1 1 0 0,-1 1 0 0 0,2-1 0 0 0,-6 12-1 0 0,3-5-225 0 0,3-5-200 0 0,-1 0 0 0 0,0 0 0 0 0,-1-1 0 0 0,1 0 1 0 0,-2 0-1 0 0,1 0 0 0 0,-1 0 0 0 0,0-1 0 0 0,-15 11 0 0 0,-81 43-64 0 0,70-44 50 0 0,1 1 0 0 0,-39 31-1 0 0,-6 19 32 0 0,66-57 0 0 0,0 1 0 0 0,1 0 0 0 0,0 1 0 0 0,-11 19 0 0 0,19-28 8 0 0,0 0 0 0 0,0 1 0 0 0,1-1 0 0 0,-1 1 0 0 0,1-1 0 0 0,0 1 0 0 0,0-1-1 0 0,1 1 1 0 0,0 0 0 0 0,-1-1 0 0 0,1 1 0 0 0,1 0 0 0 0,-1-1 0 0 0,1 1 0 0 0,-1 0 0 0 0,2-1 0 0 0,-1 1 0 0 0,0-1-1 0 0,1 1 1 0 0,0-1 0 0 0,3 7 0 0 0,-1-5 8 0 0,0 1 0 0 0,0-1 1 0 0,1 0-1 0 0,0 0 0 0 0,0-1 0 0 0,0 0 0 0 0,1 0 0 0 0,0 0 1 0 0,0 0-1 0 0,0-1 0 0 0,0 0 0 0 0,13 6 0 0 0,-5-4 38 0 0,0-1 0 0 0,1-1-1 0 0,-1 0 1 0 0,1-1 0 0 0,0 0 0 0 0,0-2-1 0 0,0 1 1 0 0,0-2 0 0 0,0 0-1 0 0,20-3 1 0 0,-9-1 211 0 0,1-2-1 0 0,-2 0 1 0 0,1-2-1 0 0,48-21 0 0 0,80-39 398 0 0,85-38 347 0 0,-214 94-1391 0 0,42-28-1 0 0,-60 36 311 0 0,-1-1 0 0 0,1 0 0 0 0,-1-1 0 0 0,0 1 1 0 0,-1-1-1 0 0,0 0 0 0 0,0-1 0 0 0,0 1 0 0 0,-1-1 0 0 0,1 0 0 0 0,3-8 0 0 0,-8 13 50 0 0,1 0 0 0 0,-1 1 0 0 0,1-1 0 0 0,-1 0 0 0 0,1 0-1 0 0,-1 1 1 0 0,0-1 0 0 0,0 0 0 0 0,0 0 0 0 0,0 1 0 0 0,0-1 0 0 0,0 0 0 0 0,-1 0 0 0 0,1 0-1 0 0,0 1 1 0 0,-1-1 0 0 0,0 0 0 0 0,1 1 0 0 0,-2-3 0 0 0,0 1-14 0 0,0 0 1 0 0,0 1-1 0 0,0-1 1 0 0,0 1-1 0 0,-1 0 0 0 0,1 0 1 0 0,-1-1-1 0 0,1 1 1 0 0,-6-3-1 0 0,-2 0-72 0 0,0 1 0 0 0,0 0-1 0 0,0 0 1 0 0,-1 1 0 0 0,-14-3-1 0 0,16 4 64 0 0,1 1 1 0 0,0 0-1 0 0,0 0 0 0 0,0 1 1 0 0,0 0-1 0 0,-1 1 0 0 0,1-1 0 0 0,0 2 1 0 0,0-1-1 0 0,0 1 0 0 0,0 0 0 0 0,0 1 1 0 0,1 0-1 0 0,-1 0 0 0 0,1 0 1 0 0,0 1-1 0 0,0 1 0 0 0,0-1 0 0 0,0 1 1 0 0,1 0-1 0 0,-9 8 0 0 0,6-3 29 0 0,1 1-1 0 0,0 0 1 0 0,1 1 0 0 0,0 0-1 0 0,0 0 1 0 0,2 0-1 0 0,-1 1 1 0 0,1 0 0 0 0,1 0-1 0 0,1 0 1 0 0,0 0-1 0 0,0 1 1 0 0,1 0 0 0 0,1-1-1 0 0,0 1 1 0 0,2 15 0 0 0,-1-26-501 0 0,2 12 1003 0 0,2-6-6401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18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27 11975 0 0,'-2'1'267'0'0,"-20"8"324"0"0,-25 11-137 0 0,37-15-1692 0 0,-1 1 6066 0 0,12-3-2210 0 0,7 1-1762 0 0,1-2-551 0 0,0-1-1 0 0,1 0 1 0 0,-1-1-1 0 0,0 0 1 0 0,0 0-1 0 0,17-3 1 0 0,-3 0 123 0 0,102-11 228 0 0,55-5-704 0 0,74 17 81 0 0,14 0-467 0 0,-235 1-17 0 0,-14 1-324 0 0,-1-1 0 0 0,1-1 1 0 0,-1 0-1 0 0,33-10 1 0 0,-26 4-750 0 0,-2-1-11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5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438 274 8287 0 0,'0'0'382'0'0,"0"0"-8"0"0,0 0-32 0 0,0 0 750 0 0,0 0 352 0 0,1-8 1473 0 0,0 6-2729 0 0,-1 0 1 0 0,0 0-1 0 0,0 0 0 0 0,0-1 1 0 0,0 1-1 0 0,0 0 0 0 0,-2-4 1 0 0,2 5-124 0 0,0 0 0 0 0,-1 0 1 0 0,1-1-1 0 0,0 1 1 0 0,0 0-1 0 0,0-1 0 0 0,0 1 1 0 0,0 0-1 0 0,0-1 1 0 0,0 1-1 0 0,0 0 0 0 0,0 0 1 0 0,1-1-1 0 0,-1 1 0 0 0,0 0 1 0 0,1 0-1 0 0,-1-1 1 0 0,1 1-1 0 0,0 0 0 0 0,-1 0 1 0 0,2-1-1 0 0,50-76 1599 0 0,-24 34-1688 0 0,-27 42 24 0 0,21-35 0 0 0,-21 34 0 0 0,1 0 0 0 0,-1 0 0 0 0,0 0 0 0 0,0 0 0 0 0,0 0 0 0 0,-1 0 0 0 0,1 0 0 0 0,-1-1 0 0 0,0 1 0 0 0,1 0 0 0 0,-2-4 0 0 0,1 6 0 0 0,0 1 0 0 0,0-1 0 0 0,-1 0 0 0 0,1 0 0 0 0,0 1 0 0 0,-1-1 0 0 0,1 0 0 0 0,-1 1 0 0 0,1-1 0 0 0,-1 0 0 0 0,1 1 0 0 0,-1-1 0 0 0,1 1 0 0 0,-1-1 0 0 0,0 1 0 0 0,1-1 0 0 0,-1 1 0 0 0,0-1 0 0 0,1 1 0 0 0,-1-1 0 0 0,0 1 0 0 0,0 0 0 0 0,1 0 0 0 0,-1-1 0 0 0,0 1 0 0 0,0 0 0 0 0,1 0 0 0 0,-1 0 0 0 0,0 0 0 0 0,0 0 0 0 0,0 0 0 0 0,1 0 0 0 0,-3 0 0 0 0,-1 0 0 0 0,-1 1 0 0 0,0 0 0 0 0,1 0 0 0 0,-8 2 0 0 0,-20 8 0 0 0,1 2 0 0 0,-48 26 0 0 0,-54 44 0 0 0,112-70 0 0 0,-2 2 0 0 0,1 2 0 0 0,1 0 0 0 0,-25 26 0 0 0,32-28 0 0 0,1 0 0 0 0,0 1 0 0 0,1 1 0 0 0,1 0 0 0 0,-10 21 0 0 0,19-35 2 0 0,1 0-1 0 0,0 1 1 0 0,-1-1-1 0 0,2 0 1 0 0,-1 1 0 0 0,0-1-1 0 0,0 0 1 0 0,1 1-1 0 0,0-1 1 0 0,0 1-1 0 0,0-1 1 0 0,0 1 0 0 0,0-1-1 0 0,1 1 1 0 0,0-1-1 0 0,-1 1 1 0 0,1-1-1 0 0,1 0 1 0 0,-1 0-1 0 0,0 1 1 0 0,1-1 0 0 0,-1 0-1 0 0,1 0 1 0 0,0 0-1 0 0,0-1 1 0 0,0 1-1 0 0,1 0 1 0 0,-1-1 0 0 0,1 1-1 0 0,-1-1 1 0 0,1 0-1 0 0,0 0 1 0 0,0 0-1 0 0,0 0 1 0 0,0 0 0 0 0,0-1-1 0 0,0 1 1 0 0,0-1-1 0 0,1 0 1 0 0,-1 0-1 0 0,0 0 1 0 0,1 0-1 0 0,-1-1 1 0 0,1 0 0 0 0,4 1-1 0 0,9-2 332 0 0,0 0 0 0 0,0-2-1 0 0,0 0 1 0 0,25-7-1 0 0,64-28 51 0 0,-62 21-453 0 0,120-61 70 0 0,-100 45 0 0 0,-50 27 0 0 0,-6 4 0 0 0,-7 6 0 0 0,-5 4 0 0 0,4-8 0 0 0,-19 28 0 0 0,-41 45 0 0 0,11-14 0 0 0,20-25-234 0 0,19-24-388 0 0,1 1 0 0 0,-13 20 0 0 0,21-29-951 0 0,1-2-379 0 0,0 0-80 0 0,0 0-15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1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8287 0 0,'0'0'4675'0'0,"6"-8"-646"0"0,-3 6-3745 0 0,0-1 0 0 0,0 0-1 0 0,1 1 1 0 0,0 0-1 0 0,-1-1 1 0 0,1 1 0 0 0,0 1-1 0 0,0-1 1 0 0,0 1 0 0 0,5-2-1 0 0,43-8 508 0 0,68-17-363 0 0,16-2-976 0 0,-91 28-1557 0 0,-43 2 355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19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13 106 1375 0 0,'-13'12'12072'0'0,"24"-16"-9582"0"0,-5 3-2112 0 0,315-101 5654 0 0,-312 99-6073 0 0,0 1 0 0 0,0 0 0 0 0,0 1 1 0 0,0 0-1 0 0,0 0 0 0 0,1 1 0 0 0,-1 0 0 0 0,0 0 0 0 0,0 1 0 0 0,0 1 0 0 0,0 0 0 0 0,0 0 0 0 0,0 0 0 0 0,0 1 0 0 0,-1 1 1 0 0,1-1-1 0 0,-1 1 0 0 0,11 7 0 0 0,-18-10-320 0 0,1 0 0 0 0,0 0 0 0 0,0-1 0 0 0,-1 1 0 0 0,1-1 0 0 0,0 1 0 0 0,0-1 0 0 0,0 0 0 0 0,0 0 0 0 0,0 0 0 0 0,0 0 0 0 0,-1 0 1 0 0,5 0-1 0 0,16-5-1517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2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12895 0 0,'0'0'2660'0'0,"-1"2"-1968"0"0,-1 6-247 0 0,-1 1-1 0 0,-1-1 0 0 0,0 0 0 0 0,0 0 1 0 0,0 0-1 0 0,-11 13 0 0 0,2-2-55 0 0,-44 80 328 0 0,-58 138 1 0 0,82-164-612 0 0,23-52-650 0 0,-1 0 1 0 0,-1-1-1 0 0,-1 0 0 0 0,0 0 0 0 0,-29 30 1 0 0,31-39-923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2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75 144 5983 0 0,'-13'0'934'0'0,"-26"4"-1"0"0,17 1 12212 0 0,24-5-12555 0 0,23 2-157 0 0,1-1 1 0 0,0-1 0 0 0,0-1-1 0 0,46-8 1 0 0,-14 2-183 0 0,201-33 439 0 0,215-48 643 0 0,-462 86-1430 0 0,6-1 207 0 0,31-2 0 0 0,-45 5-278 0 0,1 0 0 0 0,0 0 0 0 0,-1 0 0 0 0,1 1 0 0 0,-1 0 0 0 0,0 0 0 0 0,1 0 0 0 0,-1 0 0 0 0,0 1 0 0 0,1 0 0 0 0,-1 0 0 0 0,4 2 0 0 0,-6-2-90 0 0,-1-1 1 0 0,0 0 0 0 0,1 1-1 0 0,-1-1 1 0 0,0 1 0 0 0,0-1-1 0 0,0 1 1 0 0,0-1 0 0 0,-1 1-1 0 0,1 0 1 0 0,1 2-1 0 0,-1-2-296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2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383 181 6911 0 0,'0'0'623'0'0,"1"-1"-514"0"0,4-4 1074 0 0,0 1 0 0 0,-1-1-1 0 0,0 0 1 0 0,0 0 0 0 0,0-1-1 0 0,-1 0 1 0 0,6-10 0 0 0,-8 14-917 0 0,-1 0-1 0 0,1 0 1 0 0,-1 0 0 0 0,0 1-1 0 0,1-1 1 0 0,-1 0 0 0 0,0 0-1 0 0,0 0 1 0 0,0 0 0 0 0,0 0 0 0 0,-1 0-1 0 0,1 0 1 0 0,0 0 0 0 0,-1 0-1 0 0,-1-3 1 0 0,1 3-351 0 0,0-1 0 0 0,-1 1 0 0 0,1-1 0 0 0,-1 1 0 0 0,0 0 0 0 0,1 0 0 0 0,-1 0 0 0 0,-3-3 0 0 0,-7-5 146 0 0,-1 0-1 0 0,0 1 1 0 0,-15-9-1 0 0,22 14-60 0 0,-1 1-1 0 0,0 0 1 0 0,1 0-1 0 0,-1 1 1 0 0,0 0-1 0 0,0 0 1 0 0,0 1-1 0 0,0-1 1 0 0,-9 1 0 0 0,7 2-51 0 0,1 0 0 0 0,0 0 0 0 0,-1 1 0 0 0,1 0 0 0 0,0 0 0 0 0,0 1 1 0 0,0 0-1 0 0,0 1 0 0 0,1-1 0 0 0,-1 2 0 0 0,-10 7 0 0 0,1 1-91 0 0,0 0-1 0 0,1 2 0 0 0,-20 22 0 0 0,27-27 144 0 0,1 1 1 0 0,0 0-1 0 0,1 0 0 0 0,-9 19 0 0 0,12-23-8 0 0,1 0 0 0 0,1 0-1 0 0,-1 0 1 0 0,1 0 0 0 0,0 1 0 0 0,1-1-1 0 0,0 1 1 0 0,0-1 0 0 0,1 11 0 0 0,0-15 7 0 0,0-1 0 0 0,0 0 0 0 0,0 0 1 0 0,1 0-1 0 0,-1 0 0 0 0,1 0 0 0 0,-1 0 1 0 0,1 0-1 0 0,0 0 0 0 0,0 0 0 0 0,0 0 0 0 0,0 0 1 0 0,0-1-1 0 0,1 1 0 0 0,-1 0 0 0 0,0-1 1 0 0,1 1-1 0 0,-1-1 0 0 0,1 1 0 0 0,2 1 1 0 0,-1-1 2 0 0,0-1 0 0 0,1 0 0 0 0,-1 1 1 0 0,0-1-1 0 0,0 0 0 0 0,1-1 0 0 0,-1 1 1 0 0,1-1-1 0 0,-1 1 0 0 0,1-1 0 0 0,4-1 0 0 0,7 0-16 0 0,-1-1 0 0 0,1-1 0 0 0,-1-1-1 0 0,25-8 1 0 0,68-36 108 0 0,40-14 1302 0 0,-170 85-1094 0 0,16-14-262 0 0,0 0 0 0 0,1 0 0 0 0,0 1 0 0 0,1 0 0 0 0,0 0 0 0 0,0 0 1 0 0,-3 12-1 0 0,-19 77-58 0 0,25-92 23 0 0,-13 64-14 0 0,-17 64 456 0 0,25-99-276 0 0,1 0 0 0 0,2 0-1 0 0,1 1 1 0 0,5 72 0 0 0,1-54 2186 0 0,-23-60-2299 0 0,19 5-226 0 0,0 0-520 0 0,-13-4-158 0 0,8 4-3833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2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45 3679 0 0,'2'-2'284'0'0,"37"-40"12592"0"0,-37 45-12738 0 0,0 1 0 0 0,-1-1 0 0 0,1 1 0 0 0,-1 0 0 0 0,0 0 0 0 0,0 0-1 0 0,0-1 1 0 0,-1 1 0 0 0,1 0 0 0 0,-1 0 0 0 0,0 6 0 0 0,0-9-107 0 0,0 25 410 0 0,-1 0 0 0 0,-1 0 0 0 0,-1 0 0 0 0,-8 28 0 0 0,-36 100-44 0 0,26-101-377 0 0,-41 73 1 0 0,-40 44-1518 0 0,96-162 1216 0 0,5-6-6 0 0,2-5-1055 0 0,23-27-716 0 0,-9 6-3654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2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124 299 2303 0 0,'0'0'102'0'0,"-2"2"-1"0"0,-41 33 232 0 0,-29 28 5650 0 0,70-62-5151 0 0,-2 8 6283 0 0,47-47-6246 0 0,2 2 1 0 0,1 2 0 0 0,70-37-1 0 0,157-73 42 0 0,-160 91-654 0 0,-92 45-214 0 0,0 1-1 0 0,1 1 1 0 0,33-5 0 0 0,-38 11 0 0 0,-16 0-43 0 0,0 0 1 0 0,0 0 0 0 0,0 1 0 0 0,0-1 0 0 0,0 0 0 0 0,0 1 0 0 0,0-1 0 0 0,0 1 0 0 0,0-1-1 0 0,0 1 1 0 0,1 1 0 0 0,0-1-10 0 0,-1 1 1 0 0,1 0-1 0 0,-1 0 0 0 0,0 1 1 0 0,1-1-1 0 0,-1 0 0 0 0,0 0 1 0 0,-1 1-1 0 0,1-1 0 0 0,0 0 0 0 0,0 1 1 0 0,-1-1-1 0 0,0 1 0 0 0,1-1 1 0 0,-1 1-1 0 0,0-1 0 0 0,0 1 1 0 0,0-1-1 0 0,-1 1 0 0 0,1-1 0 0 0,-1 0 1 0 0,1 1-1 0 0,-1-1 0 0 0,-1 3 1 0 0,-1 5-55 0 0,-1 0-1 0 0,0-1 1 0 0,-1 0 0 0 0,-8 14 0 0 0,-2-1 35 0 0,-1-1-1 0 0,-1-1 1 0 0,-1 0 0 0 0,-35 30 0 0 0,53-50 27 0 0,-187 148-628 0 0,87-89 118 0 0,-7 4-660 0 0,92-52 1015 0 0,1 0-1 0 0,0 0 1 0 0,0 1 0 0 0,-21 28-1 0 0,30-34 92 0 0,-4 5 2 0 0,8-7 4 0 0,1 0-98 0 0,2-2 97 0 0,7 6 59 0 0,-6-7 22 0 0,1 1-1 0 0,-1-1 1 0 0,1 0 0 0 0,0 0 0 0 0,0-1-1 0 0,-1 1 1 0 0,1-1 0 0 0,0 1-1 0 0,0-1 1 0 0,-1-1 0 0 0,7 0 0 0 0,47-10 269 0 0,-35 6-186 0 0,14-2 86 0 0,81-15 397 0 0,-96 19-441 0 0,1 1-1 0 0,-1 1 1 0 0,32 3 0 0 0,-45-1-112 0 0,-1 0 1 0 0,1 0 0 0 0,-1 1-1 0 0,1 0 1 0 0,-1 0 0 0 0,7 4-1 0 0,0 2 42 0 0,-12-6-51 0 0,0 0-1 0 0,0 0 0 0 0,0 0 1 0 0,0 0-1 0 0,-1 1 0 0 0,1-1 1 0 0,-1 0-1 0 0,1 1 1 0 0,-1-1-1 0 0,0 1 0 0 0,0-1 1 0 0,0 1-1 0 0,0 0 0 0 0,0-1 1 0 0,-1 1-1 0 0,1 0 1 0 0,-1 0-1 0 0,0-1 0 0 0,0 1 1 0 0,0 0-1 0 0,0 0 0 0 0,0 0 1 0 0,-1-1-1 0 0,1 1 1 0 0,-1 0-1 0 0,0 0 0 0 0,-1 3 1 0 0,-3 7 137 0 0,-1 0 1 0 0,0-1-1 0 0,0 0 0 0 0,-10 13 1 0 0,7-12-125 0 0,-1-1 1 0 0,-1 1-1 0 0,0-2 1 0 0,0 1-1 0 0,-1-2 1 0 0,0 1-1 0 0,-1-2 1 0 0,0 0-1 0 0,-1 0 1 0 0,0-1-1 0 0,0-1 1 0 0,-1 0-1 0 0,-24 7 1 0 0,-26 9-15 0 0,-1-3 1 0 0,-83 13 0 0 0,124-28-25 0 0,18-3 0 0 0,1-1 0 0 0,-1 0 0 0 0,1 0 0 0 0,-1 0 0 0 0,1-1 0 0 0,-1 0 0 0 0,0 0 0 0 0,1-1 0 0 0,-9-1 0 0 0,3-3 0 0 0,1 0-40 0 0,9 4-162 0 0,4-3-163 0 0,-2 3 329 0 0,1 1 0 0 0,-1-1 0 0 0,0 0 0 0 0,0 1 0 0 0,0-1 0 0 0,1 0 0 0 0,-1 1 0 0 0,0-1 0 0 0,1 1 0 0 0,-1-1 0 0 0,0 0 0 0 0,1 1 0 0 0,-1-1 0 0 0,1 1 0 0 0,0-1 1 0 0,7-4-1016 0 0,0 0 0 0 0,1 0 1 0 0,10-3-1 0 0,0 2-516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1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273 115 2759 0 0,'38'-41'445'0'0,"29"-25"7770"0"0,-66 65-7356 0 0,0 0-801 0 0,-1 1 0 0 0,0 0 0 0 0,0-1 0 0 0,0 1 1 0 0,1-1-1 0 0,-1 1 0 0 0,0 0 0 0 0,0-1 0 0 0,8-2 6060 0 0,-8 21-6062 0 0,0 0 0 0 0,-2-1 0 0 0,0 1 0 0 0,0 0 0 0 0,-9 27 0 0 0,-34 89 227 0 0,42-125-262 0 0,-18 47 36 0 0,-36 67 0 0 0,44-100-108 0 0,-1 0 0 0 0,-1-1 0 0 0,0-1 0 0 0,-2 0 0 0 0,-27 25 0 0 0,-11 3-62 0 0,-16 16 21 0 0,69-63-21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1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72 455 4143 0 0,'-2'2'191'0'0,"-1"1"-94"0"0,-2 2-16 0 0,-2 0 1 0 0,1 0-1 0 0,-14 8 1 0 0,18-11 410 0 0,0-1 1 0 0,0 0 0 0 0,0 0-1 0 0,0-1 1 0 0,-1 1 0 0 0,1 0-1 0 0,-6 0 2445 0 0,7-2-2050 0 0,0-2-700 0 0,0 1 0 0 0,1 0 0 0 0,-1 0 0 0 0,0-1 1 0 0,1 1-1 0 0,0 0 0 0 0,-1 0 0 0 0,1-1 0 0 0,0 1 1 0 0,0-1-1 0 0,0 1 0 0 0,0 0 0 0 0,1-1 0 0 0,-1 1 1 0 0,1 0-1 0 0,-1 0 0 0 0,2-4 0 0 0,3-6 76 0 0,0 0 0 0 0,7-11-1 0 0,-3 7 37 0 0,3-6-222 0 0,1 0 0 0 0,1 1 0 0 0,1 1 0 0 0,1 0 0 0 0,1 1 1 0 0,1 0-1 0 0,0 2 0 0 0,1 0 0 0 0,1 1 0 0 0,1 1 0 0 0,0 1 1 0 0,1 1-1 0 0,0 0 0 0 0,1 2 0 0 0,41-14 0 0 0,294-70 1203 0 0,-345 92-1080 0 0,1 1 0 0 0,0 1 0 0 0,0 0 0 0 0,23 1 0 0 0,-34 1-1 0 0,-3-1-196 0 0,0 0 0 0 0,0 0 0 0 0,0 0 0 0 0,0 1-1 0 0,0-1 1 0 0,0 0 0 0 0,0 0 0 0 0,0 0 0 0 0,0 0 0 0 0,0 1 0 0 0,0-1 0 0 0,0 0 0 0 0,1 0 0 0 0,-1 0 0 0 0,0 0-1 0 0,0 0 1 0 0,0 0 0 0 0,0 1 0 0 0,0-1 0 0 0,0 0 0 0 0,1 0 0 0 0,-1 0 0 0 0,0 0 0 0 0,0 0 0 0 0,0 0 0 0 0,0 0-1 0 0,0 0 1 0 0,1 0 0 0 0,-1 0 0 0 0,0 1 0 0 0,0-1 0 0 0,0 0 0 0 0,0 0 0 0 0,1 0 0 0 0,-1 0-2 0 0,1 0 1 0 0,-1 0 0 0 0,0 0-1 0 0,1 0 1 0 0,-1 0 0 0 0,0 0 0 0 0,1 1-1 0 0,-1-1 1 0 0,0 0 0 0 0,1 0-1 0 0,-1 0 1 0 0,0 1 0 0 0,0-1-1 0 0,1 0 1 0 0,-1 1 0 0 0,0-1-1 0 0,0 0 1 0 0,1 0 0 0 0,-1 1-1 0 0,0-1 1 0 0,0 0 0 0 0,0 1-1 0 0,1-1 1 0 0,-1 0 0 0 0,0 1-1 0 0,0-1 1 0 0,0 1 0 0 0,0 0 0 0 0,1 4-2 0 0,-1 0 1 0 0,0 0 0 0 0,0 0 0 0 0,0 0 0 0 0,-1 0 0 0 0,0 0-1 0 0,0 0 1 0 0,0 0 0 0 0,0 0 0 0 0,-1 0 0 0 0,0 0 0 0 0,0-1-1 0 0,-5 9 1 0 0,-5 7-2 0 0,-26 33 0 0 0,23-35 2 0 0,-14 18-36 0 0,-2-3 0 0 0,-1 0-1 0 0,-2-2 1 0 0,-1-2 0 0 0,-66 44-1 0 0,-7 6-455 0 0,14-10-311 0 0,-100 59-2013 0 0,191-127 2527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1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6447 0 0,'0'0'7228'0'0,"-2"2"-6381"0"0,-57 38 705 0 0,-36 30-28 0 0,56-36-1322 0 0,-20 16-80 0 0,-70 78 1 0 0,111-107-117 0 0,-31 46 1 0 0,43-56-7 0 0,0 0-1 0 0,1 0 1 0 0,0 0 0 0 0,1 0-1 0 0,0 1 1 0 0,1 0 0 0 0,-3 13-1 0 0,5-12-34 0 0,-1 0-1 0 0,2 0 1 0 0,0 1-1 0 0,0-1 1 0 0,1 0-1 0 0,4 19 1 0 0,-3-24-32 0 0,0 0-1 0 0,1-1 1 0 0,-1 1 0 0 0,1 0 0 0 0,1-1 0 0 0,-1 0 0 0 0,2 0 0 0 0,-1 0 0 0 0,0 0 0 0 0,1-1 0 0 0,10 11 0 0 0,0-6-1109 0 0,0-4-51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9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40 279 13823 0 0,'0'0'315'0'0,"0"0"45"0"0,-2 1 21 0 0,-4 3-94 0 0,4-3-269 0 0,0 0 1 0 0,0 0-1 0 0,0 1 1 0 0,1-1-1 0 0,-1 0 1 0 0,0 1-1 0 0,1 0 1 0 0,-1-1-1 0 0,1 1 1 0 0,-1 0-1 0 0,1 0 0 0 0,-2 3 1 0 0,2-3 346 0 0,-6-2 2167 0 0,22-13-1947 0 0,13-16 0 0 0,11-9-635 0 0,-2 8 50 0 0,74-46 0 0 0,-98 69-16 0 0,-1 0 0 0 0,1 1 1 0 0,0 0-1 0 0,19-4 0 0 0,-27 8 79 0 0,0 1 0 0 0,-1 0 0 0 0,1 0 0 0 0,0 0 1 0 0,1 1-1 0 0,-1-1 0 0 0,0 1 0 0 0,0 1 0 0 0,0-1 0 0 0,0 1 0 0 0,0 0 0 0 0,0 0 0 0 0,-1 0 1 0 0,1 1-1 0 0,8 3 0 0 0,-11-4-12 0 0,0 1 1 0 0,0-1 0 0 0,0 1-1 0 0,0 0 1 0 0,0 0 0 0 0,0 0-1 0 0,0 0 1 0 0,-1 0-1 0 0,1 1 1 0 0,-1-1 0 0 0,0 0-1 0 0,1 1 1 0 0,-1-1 0 0 0,0 1-1 0 0,-1 0 1 0 0,1-1-1 0 0,0 1 1 0 0,-1-1 0 0 0,1 1-1 0 0,-1 0 1 0 0,0 0 0 0 0,0 2-1 0 0,0 3-61 0 0,0-1 0 0 0,-1 1 0 0 0,0 0 0 0 0,-1-1 0 0 0,0 1 0 0 0,-4 11 0 0 0,4-13 10 0 0,0 1 0 0 0,-1 0 0 0 0,0-1 0 0 0,-1 0 0 0 0,1 0 0 0 0,-1 0 0 0 0,0 0 0 0 0,0 0 0 0 0,-1-1 0 0 0,-8 8 0 0 0,6-10 0 0 0,7-8 0 0 0,5-8 0 0 0,6-4-4 0 0,1 0 0 0 0,1 1 1 0 0,16-18-1 0 0,47-39-804 0 0,-28 29-195 0 0,-3 3 844 0 0,-39 37 158 0 0,0 0 0 0 0,-1 0 0 0 0,1 1 0 0 0,0 0 0 0 0,1 0 0 0 0,11-4 0 0 0,-6 6 1 0 0,-10 2 12 0 0,-1 0-1 0 0,0-1 1 0 0,1 1 0 0 0,-1 0-1 0 0,0 0 1 0 0,0 0-1 0 0,1 0 1 0 0,-1 0 0 0 0,0 0-1 0 0,0 1 1 0 0,0-1-1 0 0,0 0 1 0 0,-1 0-1 0 0,1 1 1 0 0,0-1 0 0 0,0 1-1 0 0,-1-1 1 0 0,1 0-1 0 0,-1 1 1 0 0,1-1 0 0 0,-1 1-1 0 0,0-1 1 0 0,0 1-1 0 0,1 0 1 0 0,-1-1 0 0 0,0 2-1 0 0,0 6 130 0 0,0-1 0 0 0,0 1-1 0 0,-2 10 1 0 0,-1 0 141 0 0,-1 0 0 0 0,-1-1 0 0 0,-8 20 0 0 0,3-8-294 0 0,6-22 157 0 0,0 0-898 0 0,3-4-4888 0 0,1-4 4106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1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12407 0 0,'0'0'1984'0'0,"-1"3"-1277"0"0,-2 8-278 0 0,-1-1 0 0 0,0 1 0 0 0,0-1 1 0 0,-1 0-1 0 0,-8 10 0 0 0,-13 31 497 0 0,-57 177 582 0 0,76-207-1521 0 0,-4 15-132 0 0,2 1 1 0 0,-6 57 0 0 0,12-80 81 0 0,1-4-1478 0 0,0-2-3153 0 0,1 3-1070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2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142 297 11575 0 0,'0'0'1047'0'0,"2"-2"-859"0"0,5-10 540 0 0,0 1 1 0 0,1 0-1 0 0,0 0 1 0 0,1 1-1 0 0,17-16 1 0 0,21-14 611 0 0,84-55 0 0 0,-111 83-1282 0 0,-1 1 1 0 0,2 1-1 0 0,-1 1 1 0 0,1 1-1 0 0,0 1 1 0 0,1 0-1 0 0,43-6 1 0 0,-58 12-43 0 0,-1 1 1 0 0,1-1 0 0 0,-1 2 0 0 0,1-1-1 0 0,0 0 1 0 0,9 3 0 0 0,-14-2-2 0 0,0-1 0 0 0,0 1-1 0 0,0 0 1 0 0,0-1 0 0 0,-1 1 0 0 0,1 0-1 0 0,0 0 1 0 0,0 0 0 0 0,0 1 0 0 0,-1-1-1 0 0,1 0 1 0 0,-1 1 0 0 0,1-1 0 0 0,-1 1 0 0 0,1-1-1 0 0,-1 1 1 0 0,0 0 0 0 0,0-1 0 0 0,0 1-1 0 0,0 0 1 0 0,0 0 0 0 0,0 0 0 0 0,-1 0-1 0 0,2 4 1 0 0,-1 0 4 0 0,0 1 0 0 0,-1-1 0 0 0,0 1 0 0 0,0-1 0 0 0,-1 1-1 0 0,0-1 1 0 0,0 0 0 0 0,0 1 0 0 0,-1-1 0 0 0,-4 12 0 0 0,-4 4 42 0 0,-18 33 0 0 0,25-51-47 0 0,-9 16 32 0 0,0-1-1 0 0,-2-1 0 0 0,0 0 1 0 0,-26 24-1 0 0,-73 56-38 0 0,60-54-115 0 0,34-30-266 0 0,0 0 0 0 0,-1-1 0 0 0,0-1 0 0 0,-27 11 0 0 0,-42 12-3634 0 0,87-34 3372 0 0,6-5-2871 0 0,3-3 3434 0 0,-5 5 37 0 0,19-6-16 0 0,-17 6 93 0 0,1 0-1 0 0,0 0 0 0 0,0 1 0 0 0,0 0 0 0 0,0 0 0 0 0,0 1 1 0 0,0-1-1 0 0,7 1 0 0 0,-1 0 104 0 0,10 1 301 0 0,0 0 1 0 0,0 2-1 0 0,0 0 1 0 0,-1 1-1 0 0,26 9 1 0 0,-32-9-168 0 0,-1 1 0 0 0,1 1 0 0 0,-1 1 0 0 0,-1 0 0 0 0,1 0-1 0 0,-1 1 1 0 0,0 1 0 0 0,16 14 0 0 0,-26-20-254 0 0,1 0 0 0 0,0 0 0 0 0,-1 0 1 0 0,1 0-1 0 0,-1 1 0 0 0,0-1 0 0 0,0 1 0 0 0,0-1 0 0 0,-1 1 0 0 0,1 0 0 0 0,-1 0 0 0 0,0 0 0 0 0,0-1 0 0 0,0 1 0 0 0,0 7 1 0 0,-1-6 25 0 0,0-1 0 0 0,-1 1 0 0 0,1 0 0 0 0,-1 0 0 0 0,0 0 0 0 0,-1 0 0 0 0,1-1 0 0 0,-1 1 0 0 0,0-1 0 0 0,0 1 0 0 0,-4 4 0 0 0,-1 3 149 0 0,-2-2 0 0 0,1 1 0 0 0,-1-1 0 0 0,-1-1 0 0 0,0 1-1 0 0,0-2 1 0 0,-1 1 0 0 0,-15 8 0 0 0,-313 177 148 0 0,248-156-1827 0 0,85-35 1075 0 0,1-3-742 0 0,-5-1-48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2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11055 0 0,'0'0'2564'0'0,"0"3"-1808"0"0,-2 11-324 0 0,1 0-1 0 0,0 0 1 0 0,1 0 0 0 0,1 0-1 0 0,0 0 1 0 0,1 0-1 0 0,0 0 1 0 0,1-1-1 0 0,8 23 1 0 0,4 5 474 0 0,38 71 0 0 0,-18-53-617 0 0,2-3-1 0 0,56 67 0 0 0,-9-15-93 0 0,-72-90-184 0 0,-1 0 0 0 0,0 1-1 0 0,-1 0 1 0 0,-1 0 0 0 0,-1 1-1 0 0,-1 0 1 0 0,8 33 0 0 0,-12-36-6 0 0,-1-1 1 0 0,0 0 0 0 0,-1 0-1 0 0,0 1 1 0 0,-2-1 0 0 0,0 1-1 0 0,0-1 1 0 0,-2 0 0 0 0,0 0-1 0 0,-7 22 1 0 0,0-12 1 0 0,0 0-1 0 0,-2-1 0 0 0,0-1 1 0 0,-2 0-1 0 0,-1-1 1 0 0,0 0-1 0 0,-2-1 0 0 0,0-1 1 0 0,-32 29-1 0 0,-164 154-663 0 0,194-186 333 0 0,6-5-270 0 0,-24 17 1 0 0,35-29 293 0 0,8-14-825 0 0,-2 7-192 0 0,0 0-1 0 0,0 0 1 0 0,6-6 0 0 0,4-2-4237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2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7367 0 0,'0'0'1020'0'0,"2"-1"204"0"0,53-10 4699 0 0,30-16-3715 0 0,-15 4-903 0 0,76-14 358 0 0,-22 7-742 0 0,-123 29-917 0 0,35-9 135 0 0,-1 1 0 0 0,2 2 0 0 0,37-3 0 0 0,-72 10-230 0 0,1 0-1 0 0,0 0 1 0 0,-1 0-1 0 0,1 0 0 0 0,-1 1 1 0 0,1-1-1 0 0,-1 1 1 0 0,1 0-1 0 0,-1 0 1 0 0,0 0-1 0 0,3 1 1 0 0,6 6-1179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2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14335 0 0,'0'0'1306'0'0,"4"0"-1077"0"0,47-2 891 0 0,98-16 1 0 0,53-24 478 0 0,-34 5-526 0 0,13 12-2561 0 0,-149 23-5432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2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21 3223 0 0,'0'0'427'0'0,"1"-1"584"0"0,1-5-1114 0 0,6-7 9959 0 0,-10 19-9088 0 0,-3 6-442 0 0,1-1-1 0 0,1 1 1 0 0,0 0 0 0 0,1 0 0 0 0,-1 12 0 0 0,3-21-275 0 0,0 1 1 0 0,1-1 0 0 0,-1 0 0 0 0,1 0 0 0 0,-1 0 0 0 0,1 0 0 0 0,0 1 0 0 0,0-1 0 0 0,0 0-1 0 0,1-1 1 0 0,2 5 0 0 0,-4-5-28 0 0,1-1-1 0 0,0 0 0 0 0,0 0 1 0 0,0 0-1 0 0,0 0 1 0 0,0 0-1 0 0,0 0 0 0 0,0 0 1 0 0,0 0-1 0 0,1 0 1 0 0,-1 0-1 0 0,0-1 0 0 0,0 1 1 0 0,3 0-1 0 0,1 1 39 0 0,-1-1-1 0 0,0-1 1 0 0,1 1-1 0 0,-1-1 1 0 0,8 0-1 0 0,2-5-2490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2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10159 0 0,'7'-6'920'0'0,"0"1"3126"0"0,-6 5-3960 0 0,0 1 0 0 0,-1-1 0 0 0,1 1 0 0 0,0-1 0 0 0,-1 1 0 0 0,1-1 0 0 0,-1 1 0 0 0,1-1 0 0 0,-1 1 0 0 0,1-1 0 0 0,-1 1 0 0 0,1 0 0 0 0,-1-1 0 0 0,0 1 0 0 0,1 1 0 0 0,-1-2 0 0 0,1 1 0 0 0,-1 0 0 0 0,0 0-1 0 0,1-1 1 0 0,-1 1 0 0 0,1-1 0 0 0,-1 1 0 0 0,1 0-1 0 0,-1-1 1 0 0,1 1 0 0 0,0-1 0 0 0,-1 1 0 0 0,1-1-1 0 0,-1 1 1 0 0,2 0 0 0 0,-1 1 278 0 0,2 8-122 0 0,-1-3-104 0 0,1 1 0 0 0,0 0 0 0 0,0-1 0 0 0,1 0-1 0 0,0 0 1 0 0,0 0 0 0 0,0 0 0 0 0,1-1 0 0 0,0 1 0 0 0,12 10 0 0 0,-2 2-68 0 0,-9-7-58 0 0,-4 2-12 0 0,-4-5-163 0 0,0 0-1 0 0,0 0 1 0 0,-1 0-1 0 0,-6 15 1 0 0,8-22-145 0 0,-1 4 277 0 0,1-3-1818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2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8287 0 0,'0'0'639'0'0,"-2"1"-219"0"0,-1 1-76 0 0,1 0-1 0 0,-1 0 1 0 0,0 0-1 0 0,1 0 1 0 0,-1 1-1 0 0,1-1 1 0 0,0 1-1 0 0,0-1 1 0 0,0 1-1 0 0,0 0 1 0 0,0 0 0 0 0,1 0-1 0 0,-1 0 1 0 0,1 0-1 0 0,0 0 1 0 0,0 0-1 0 0,-1 4 1 0 0,-3 13-107 0 0,-4 34 0 0 0,6-36 182 0 0,-4 23 223 0 0,-2 0 0 0 0,-2-1 0 0 0,-29 72 0 0 0,-135 256 238 0 0,131-269-892 0 0,26-58-18 0 0,-30 54 0 0 0,43-87-154 0 0,0 0-1 0 0,-1-1 0 0 0,0 0 0 0 0,0 0 1 0 0,-10 8-1 0 0,-7 3-5351 0 0,12-11-132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26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9671 0 0,'0'0'3222'0'0,"3"-1"-2018"0"0,102-33 1301 0 0,130-23-1 0 0,-51 13-1043 0 0,249-38-730 0 0,-395 75-1796 0 0,-14 0-4495 0 0,-8 2-762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2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0 7367 0 0,'0'0'667'0'0,"2"4"-547"0"0,0 2 81 0 0,0 0 0 0 0,-1 1 0 0 0,0-1 0 0 0,0 1 0 0 0,0-1 0 0 0,-1 1 0 0 0,0-1 0 0 0,0 1 0 0 0,-2 11 0 0 0,-16 64 4535 0 0,14-66-4085 0 0,-120 384 2509 0 0,86-303-2803 0 0,-102 184 1 0 0,40-137-313 0 0,51-77-37 0 0,39-52-31 0 0,6-8 1 0 0,-1-1-1 0 0,1 0 1 0 0,-1 0 0 0 0,0-1 0 0 0,0 1 0 0 0,-11 8 0 0 0,21-29-32 0 0,0 6 41 0 0,0 0 1 0 0,1 0-1 0 0,0 0 0 0 0,0 1 0 0 0,15-14 1 0 0,44-34-94 0 0,-46 40 96 0 0,-9 8 4 0 0,8-7 120 0 0,1 0 0 0 0,0 1 0 0 0,37-20 0 0 0,-40 30 334 0 0,-16 4-429 0 0,1 0 0 0 0,0 0 0 0 0,-1 0 0 0 0,1 0 0 0 0,0 0 0 0 0,-1 0 0 0 0,1 0 0 0 0,0 0 0 0 0,-1 0 0 0 0,1 1 0 0 0,-1-1 0 0 0,1 0 0 0 0,0 0 0 0 0,-1 1 0 0 0,1-1 0 0 0,-1 0 0 0 0,1 1 0 0 0,-1-1 0 0 0,1 0 0 0 0,-1 1 0 0 0,2 0 0 0 0,-2 0 27 0 0,2 0-40 0 0,0 0 1 0 0,-1 1 0 0 0,1-1 0 0 0,0 1-1 0 0,-1 0 1 0 0,1 0 0 0 0,-1-1 0 0 0,0 1 0 0 0,0 0-1 0 0,0 0 1 0 0,0 0 0 0 0,0 0 0 0 0,1 4-1 0 0,-1-3-6 0 0,1 1 4 0 0,-1 1-1 0 0,0-1 1 0 0,0 0-1 0 0,0 1 1 0 0,-1-1-1 0 0,0 0 1 0 0,1 1-1 0 0,-2-1 1 0 0,1 1-1 0 0,0-1 1 0 0,-3 9-1 0 0,-2 5 32 0 0,-11 28-1 0 0,3-12-17 0 0,12-28-19 0 0,-1-2-148 0 0,1 0 1 0 0,-1 0-1 0 0,1 0 0 0 0,0 0 1 0 0,0 0-1 0 0,1 0 0 0 0,-1 0 1 0 0,1 1-1 0 0,0-1 0 0 0,0 0 1 0 0,0 1-1 0 0,2 6 0 0 0,10 2-10518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00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0 10135 0 0,'0'0'464'0'0,"0"0"-9"0"0,2 0-295 0 0,-1 0-159 0 0,0 1-1 0 0,-1-1 1 0 0,1 0-1 0 0,0 0 1 0 0,0 0-1 0 0,0 0 1 0 0,0 1-1 0 0,0-1 1 0 0,-1 0 0 0 0,1 1-1 0 0,0-1 1 0 0,0 1-1 0 0,0-1 1 0 0,-1 1-1 0 0,1-1 1 0 0,0 1-1 0 0,-1-1 1 0 0,1 1 0 0 0,0 0-1 0 0,-1-1 1 0 0,1 1-1 0 0,-1 0 1 0 0,1 0-1 0 0,-1-1 1 0 0,1 1-1 0 0,-1 0 1 0 0,0 0 0 0 0,0 0-1 0 0,1 0 1 0 0,-1 0-1 0 0,0 0 1 0 0,1 1-2 0 0,-1 1 14 0 0,1-1 0 0 0,-1 1 0 0 0,0 0 0 0 0,1 0 0 0 0,-1-1 0 0 0,-1 1 0 0 0,1 0 0 0 0,0 0 0 0 0,-1 0 0 0 0,1-1 0 0 0,-2 5 0 0 0,-14 31 486 0 0,12-29-288 0 0,-6 12 984 0 0,-14 20 0 0 0,-7 13 17 0 0,-118 260 3312 0 0,-20 41-3318 0 0,87-190-1188 0 0,6-17-1902 0 0,18-56-5326 0 0,36-64 1848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27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101 128 3223 0 0,'3'1'240'0'0,"22"13"4875"0"0,-17-9-3207 0 0,1 0-1 0 0,-1-1 1 0 0,14 5-1 0 0,-18-7-1746 0 0,1-1 0 0 0,0 0 0 0 0,-1 0 0 0 0,1-1-1 0 0,0 1 1 0 0,5-1 0 0 0,6-2 394 0 0,0 0-1 0 0,0 0 1 0 0,0-2 0 0 0,29-9 0 0 0,-15 1 286 0 0,42-23 0 0 0,-62 30-742 0 0,1-2 0 0 0,-1 1 1 0 0,10-10-1 0 0,-16 13-126 0 0,-1 0 0 0 0,1-1 1 0 0,-1 1-1 0 0,0-1 1 0 0,-1 1-1 0 0,1-1 0 0 0,0 0 1 0 0,-1 0-1 0 0,0 0 0 0 0,3-8 1 0 0,-5 11-14 0 0,0 1-1 0 0,1-1 1 0 0,-1 1 0 0 0,0-1-1 0 0,0 0 1 0 0,0 1 0 0 0,0-1 0 0 0,0 1-1 0 0,0-1 1 0 0,0 1 0 0 0,0-1-1 0 0,0 0 1 0 0,0 1 0 0 0,0-1 0 0 0,0 1-1 0 0,0-1 1 0 0,0 1 0 0 0,0-1 0 0 0,-1 0-1 0 0,1 1 1 0 0,0-1 0 0 0,0 1-1 0 0,-1-1 1 0 0,1 1 0 0 0,0-1 0 0 0,-1 1-1 0 0,1 0 1 0 0,-1-1 0 0 0,0 0-13 0 0,0 1 1 0 0,0-1 0 0 0,0 1-1 0 0,0 0 1 0 0,0-1-1 0 0,-1 1 1 0 0,1 0 0 0 0,0 0-1 0 0,0 0 1 0 0,0 0-1 0 0,0 0 1 0 0,0 0 0 0 0,-2 0-1 0 0,-4 1-209 0 0,1 0 0 0 0,0 1-1 0 0,-13 5 1 0 0,-21 11-229 0 0,0 2-1 0 0,2 2 0 0 0,0 2 1 0 0,2 1-1 0 0,0 2 1 0 0,-51 50-1 0 0,80-70 479 0 0,-72 76-35 0 0,73-75 95 0 0,-1 0 0 0 0,2 1 0 0 0,-1-1-1 0 0,1 1 1 0 0,0 0 0 0 0,1 1-1 0 0,0-1 1 0 0,-4 18 0 0 0,7-24 98 0 0,4-1 26 0 0,0 0-93 0 0,1 1 1 0 0,0 0 0 0 0,0-1-1 0 0,1 0 1 0 0,-1 0-1 0 0,0 0 1 0 0,1-1-1 0 0,-1 1 1 0 0,1-1 0 0 0,-1 0-1 0 0,1 0 1 0 0,-1-1-1 0 0,9 1 1 0 0,6-2 243 0 0,40-4 0 0 0,-33 1-197 0 0,69-10-164 0 0,-55 7-4988 0 0,-17 2-547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2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52 1375 0 0,'36'-22'-51'0'0,"-8"4"2651"0"0,-7 7 11901 0 0,-25 11-14357 0 0,1 1-1 0 0,-1 0 1 0 0,0 0 0 0 0,0 0 0 0 0,1 1 0 0 0,-1-1 0 0 0,1 1 0 0 0,-6 3 0 0 0,-1 1-9 0 0,-62 31 235 0 0,-79 37-553 0 0,5-15-192 0 0,57-24 315 0 0,80-31 60 0 0,-95 43-72 0 0,94-41 60 0 0,8-5-50 0 0,3 0 51 0 0,0-1 0 0 0,0 1 1 0 0,-1 0-1 0 0,1-1 0 0 0,0 1 1 0 0,-1 0-1 0 0,1 0 0 0 0,0-1 1 0 0,-1 1-1 0 0,1 0 0 0 0,0 1 1 0 0,1 2-12 0 0,3 0-16 0 0,-1 0 0 0 0,1 0 0 0 0,0 0-1 0 0,0-1 1 0 0,1 0 0 0 0,-1 0 0 0 0,1 0 0 0 0,0-1-1 0 0,0 1 1 0 0,-1-1 0 0 0,10 1 0 0 0,-6 0-24 0 0,1 0 1 0 0,0 1 0 0 0,11 5-1 0 0,58 44-77 0 0,-51-34 143 0 0,0-1-1 0 0,43 21 1 0 0,-29-27 107 0 0,-39-11 40 0 0,-2-1 57 0 0,-1 0-174 0 0,1 0 1 0 0,-1 0-1 0 0,1 0 0 0 0,-1 0 0 0 0,1 0 0 0 0,-1 0 0 0 0,1 0 1 0 0,-1 0-1 0 0,1 0 0 0 0,0 0 0 0 0,-1 0 0 0 0,0 1 1 0 0,1-1-1 0 0,-1 0 0 0 0,1 0 0 0 0,-1 1 0 0 0,1-1 0 0 0,-1 0 1 0 0,1 0-1 0 0,-1 1 0 0 0,0-1 0 0 0,1 1 0 0 0,-4 3-12 0 0,-1 0 0 0 0,0 0-1 0 0,-1 0 1 0 0,1-1 0 0 0,0 1-1 0 0,-1-1 1 0 0,0 0 0 0 0,0 0-1 0 0,-5 2 1 0 0,-54 18 103 0 0,33-12-99 0 0,-154 45 93 0 0,32-11-48 0 0,145-42-68 0 0,0-1 0 0 0,-17 3 0 0 0,4-2-14 0 0,21-3 4 0 0,0-1 0 0 0,-1 1 0 0 0,1 0 0 0 0,0-1 0 0 0,0 1 0 0 0,-1-1 0 0 0,1 1-1 0 0,0-1 1 0 0,0 1 0 0 0,0-1 0 0 0,-1 1 0 0 0,1-1 0 0 0,0 1 0 0 0,0-1 0 0 0,0 1 0 0 0,0-1 0 0 0,0 1 0 0 0,0-1 0 0 0,0 1-1 0 0,0-1 1 0 0,0 0-1 0 0,1-3-43 0 0,-1-1 0 0 0,1 0-1 0 0,0 0 1 0 0,0 1 0 0 0,1-1 0 0 0,-1 1 0 0 0,1-1 0 0 0,3-5 0 0 0,21-32-3394 0 0,-25 40 2866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2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14999 0 0,'-2'0'687'0'0,"-6"-1"-524"0"0,1 1 0 0 0,-1 0 0 0 0,0 0 0 0 0,1 1 0 0 0,-1 0-1 0 0,1 0 1 0 0,-1 1 0 0 0,1 0 0 0 0,-1 0 0 0 0,1 1 0 0 0,0 0 0 0 0,0 0 0 0 0,0 1 0 0 0,-12 8 0 0 0,11-6-29 0 0,1 0 0 0 0,-1 0-1 0 0,1 1 1 0 0,1 0 0 0 0,-1 0 0 0 0,1 1 0 0 0,1 0 0 0 0,-1 0 0 0 0,1 0 0 0 0,1 1 0 0 0,-7 15 0 0 0,3-2-129 0 0,2 0 0 0 0,-6 32 0 0 0,10-43-5 0 0,0 1 0 0 0,1 0 0 0 0,1 0 0 0 0,0 0 0 0 0,1 0-1 0 0,3 17 1 0 0,-4-25-1 0 0,1 0 1 0 0,1 0-1 0 0,-1 0 0 0 0,1 0 0 0 0,-1 0 0 0 0,1 0 0 0 0,0 0 1 0 0,0-1-1 0 0,1 1 0 0 0,-1-1 0 0 0,1 0 0 0 0,0 1 0 0 0,0-1 1 0 0,0 0-1 0 0,0-1 0 0 0,7 6 0 0 0,-5-5 17 0 0,1-1 0 0 0,0 1 0 0 0,0-1-1 0 0,0 0 1 0 0,0 0 0 0 0,0-1 0 0 0,0 1 0 0 0,0-2 0 0 0,1 1-1 0 0,10-1 1 0 0,-9 0 52 0 0,1 0 0 0 0,-1-1-1 0 0,1-1 1 0 0,-1 1 0 0 0,1-1 0 0 0,-1-1-1 0 0,0 1 1 0 0,0-2 0 0 0,0 1 0 0 0,0-1-1 0 0,-1 0 1 0 0,1 0 0 0 0,-1-1 0 0 0,0 0-1 0 0,-1-1 1 0 0,1 1 0 0 0,-1-1 0 0 0,0-1-1 0 0,0 1 1 0 0,6-10 0 0 0,13-15 52 0 0,-16 21-122 0 0,-1-1 0 0 0,0 0 0 0 0,0 0-1 0 0,6-14 1 0 0,-6 9-1154 0 0,0 0 0 0 0,2 0-1 0 0,17-22 1 0 0,-16 24-5095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2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84 185 7367 0 0,'0'2'334'0'0,"-5"43"-769"0"0,2-31 1608 0 0,-1 1 1 0 0,-7 20 0 0 0,-3-4 1738 0 0,-23 39 0 0 0,36-68-2700 0 0,1-2-175 0 0,0 1 0 0 0,-1-1-1 0 0,1 0 1 0 0,0 1-1 0 0,-1-1 1 0 0,1 0 0 0 0,0 0-1 0 0,-1 1 1 0 0,1-1 0 0 0,0 0-1 0 0,-1 0 1 0 0,1 1-1 0 0,0-1 1 0 0,-1 0 0 0 0,1 0-1 0 0,-1 0 1 0 0,1 0 0 0 0,-1 0-1 0 0,1 1 1 0 0,-1-1 0 0 0,5-12 58 0 0,0 1 0 0 0,0-1 0 0 0,2 1 1 0 0,-1 0-1 0 0,1 1 0 0 0,1 0 1 0 0,0 0-1 0 0,9-10 0 0 0,4-2-56 0 0,1 0 0 0 0,27-21 0 0 0,-31 29-47 0 0,1 0-1 0 0,0 2 0 0 0,29-16 1 0 0,-36 23 95 0 0,-1 1 1 0 0,1 0-1 0 0,0 0 1 0 0,0 1-1 0 0,0 0 1 0 0,0 1 0 0 0,1 1-1 0 0,16-1 1 0 0,-25 2-17 0 0,-1 0 1 0 0,1 1 0 0 0,-1-1 0 0 0,1 1 0 0 0,-1 0 0 0 0,1 0 0 0 0,-1 0 0 0 0,1 0-1 0 0,-1 0 1 0 0,0 0 0 0 0,0 1 0 0 0,0-1 0 0 0,0 1 0 0 0,0 0 0 0 0,0-1-1 0 0,0 1 1 0 0,0 0 0 0 0,-1 0 0 0 0,1 0 0 0 0,2 4 0 0 0,-2-2-20 0 0,0 0 1 0 0,1 0-1 0 0,-1 0 1 0 0,-1 0-1 0 0,1 1 1 0 0,-1-1-1 0 0,1 1 1 0 0,-1-1-1 0 0,0 1 1 0 0,0 8-1 0 0,-1-6 12 0 0,0-4-66 0 0,-9 17 100 0 0,4-6-104 0 0,1-7 14 0 0,-1-1-96 0 0,3-1-901 0 0,4-4 372 0 0,10-6 157 0 0,19-15 266 0 0,-30 20 132 0 0,162-115-778 0 0,-70 47 674 0 0,-77 58 231 0 0,0 1 0 0 0,1 1 1 0 0,0 0-1 0 0,20-6 0 0 0,-29 12 182 0 0,-1 1 0 0 0,0 0-1 0 0,0 0 1 0 0,14 0 0 0 0,-20 1-189 0 0,1 1 0 0 0,0-1 1 0 0,-1 0-1 0 0,1 1 1 0 0,-1-1-1 0 0,1 1 1 0 0,-1 0-1 0 0,1-1 1 0 0,-1 1-1 0 0,1 0 1 0 0,-1 0-1 0 0,0 0 1 0 0,0 0-1 0 0,1 0 0 0 0,-1 0 1 0 0,0 0-1 0 0,0 0 1 0 0,2 3-1 0 0,12 21 259 0 0,-15-25-316 0 0,2 5 45 0 0,0-1 1 0 0,-1 1 0 0 0,1 0 0 0 0,-1-1 0 0 0,1 1 0 0 0,-1 0 0 0 0,0 5 0 0 0,-1 2 59 0 0,-1 0 0 0 0,-3 24 0 0 0,0-15-64 0 0,-14 40 0 0 0,9-33-5 0 0,-9 49-1 0 0,17-72-114 0 0,1 1-1 0 0,-1-1 1 0 0,2 1-1 0 0,-1 0 1 0 0,0-1-1 0 0,1 1 1 0 0,0-1-1 0 0,1 1 1 0 0,-1-1-1 0 0,1 0 0 0 0,0 0 1 0 0,0 0-1 0 0,1 0 1 0 0,-1 0-1 0 0,1 0 1 0 0,0 0-1 0 0,6 6 1 0 0,-8-10-690 0 0,13 6-1204 0 0,1-3 957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30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11 3223 0 0,'4'-11'14924'0'0,"-4"15"-14751"0"0,0-1-1 0 0,1 1 1 0 0,-1-1-1 0 0,0 1 0 0 0,-1 0 1 0 0,1-1-1 0 0,-1 1 1 0 0,1-1-1 0 0,-1 1 0 0 0,0-1 1 0 0,-3 7-1 0 0,-2 2 228 0 0,-12 21 1 0 0,4-13-18 0 0,-29 34 0 0 0,1-4-226 0 0,14-13-215 0 0,-42 74-1 0 0,69-109-223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30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0,'0'0'736'0'0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31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19 17999 0 0,'2'-1'827'0'0,"1"1"-533"0"0,14-10 605 0 0,-17 10-819 0 0,0 0 0 0 0,1 0 0 0 0,-1 0 0 0 0,0 0 0 0 0,1-1 1 0 0,-1 1-1 0 0,0 0 0 0 0,1 0 0 0 0,-1 0 0 0 0,0 0 0 0 0,0-1 0 0 0,1 1 0 0 0,-1 0 0 0 0,0 0 0 0 0,0-1 0 0 0,1 1 0 0 0,-1 0 0 0 0,0 0 0 0 0,0-1 0 0 0,1 1 0 0 0,-1 0 0 0 0,0-1 0 0 0,0 1 0 0 0,0 0 1 0 0,0-1-1 0 0,0 1 0 0 0,0 0 0 0 0,1-1 0 0 0,-12 2 318 0 0,-19 9-527 0 0,29-9 129 0 0,-12 3 0 0 0,1 0 1 0 0,-1 1-1 0 0,1 1 0 0 0,0 0 1 0 0,0 1-1 0 0,1 0 0 0 0,-18 15 0 0 0,-49 46-387 0 0,40-36-298 0 0,-53 57-1 0 0,85-81 436 0 0,0 0 1 0 0,1 0-1 0 0,-8 16 0 0 0,12-22 126 0 0,2 1-168 0 0,0-1 240 0 0,0 1 0 0 0,0-1 0 0 0,0 1 0 0 0,0-1-1 0 0,0 0 1 0 0,1 0 0 0 0,-1 1 0 0 0,1-1 0 0 0,0 0 0 0 0,-1 0-1 0 0,1-1 1 0 0,0 1 0 0 0,0 0 0 0 0,0-1 0 0 0,0 1 0 0 0,1-1-1 0 0,-1 1 1 0 0,0-1 0 0 0,1 0 0 0 0,-1 0 0 0 0,4 1 0 0 0,8 2-353 0 0,1 0 1 0 0,26 3 0 0 0,-5 0 4 0 0,-16-2 426 0 0,-1 0-1 0 0,28 13 0 0 0,-38-14 340 0 0,0 1-1 0 0,0 1 0 0 0,-1 0 1 0 0,0 0-1 0 0,10 10 1 0 0,25 28 688 0 0,-42-42-953 0 0,1 0-4 0 0,-1 1-82 0 0,7 17 307 0 0,-8-19-292 0 0,1 1 0 0 0,-1-1 0 0 0,0 0-1 0 0,0 0 1 0 0,0 1 0 0 0,1-1 0 0 0,-1 0-1 0 0,0 1 1 0 0,-1-1 0 0 0,1 0 0 0 0,0 0-1 0 0,0 1 1 0 0,0-1 0 0 0,-1 0 0 0 0,1 0-1 0 0,-1 2 1 0 0,-2 0 9 0 0,1 0 0 0 0,-1 0-1 0 0,1-1 1 0 0,-1 0 0 0 0,0 1-1 0 0,0-1 1 0 0,0 0 0 0 0,0 0 0 0 0,0 0-1 0 0,0-1 1 0 0,-1 1 0 0 0,1-1-1 0 0,0 0 1 0 0,-1 0 0 0 0,1 0 0 0 0,-1 0-1 0 0,0 0 1 0 0,-6 0 0 0 0,-8 0 120 0 0,0-1 0 0 0,-28-3 0 0 0,37 2-101 0 0,-29-2 177 0 0,-58 3 0 0 0,79 1-172 0 0,-1 1 0 0 0,2 1 0 0 0,-1 1 0 0 0,0 0 0 0 0,-29 12 0 0 0,-31 18-259 0 0,74-32-22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44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46 4607 0 0,'2'-1'354'0'0,"29"-20"103"0"0,3-3 10323 0 0,-33 36-10208 0 0,-1-9-519 0 0,0-1-1 0 0,0 1 1 0 0,0 0-1 0 0,0-1 1 0 0,-1 1-1 0 0,1 0 1 0 0,-1-1-1 0 0,1 1 1 0 0,-3 4-1 0 0,-9 20 88 0 0,-2-1-1 0 0,-1 0 0 0 0,-25 31 1 0 0,30-41-168 0 0,4-8-114 0 0,1 0 0 0 0,-1-1 0 0 0,-1 0 0 0 0,1 1 1 0 0,-9 5-1 0 0,2 0-581 0 0,-17 21-1 0 0,27-31 544 0 0,-5 3 144 0 0,-2 4 20 0 0,3-2-64 0 0,6-7 504 0 0,13-2-194 0 0,0 0-1 0 0,0-1 0 0 0,20-6 0 0 0,10-1 37 0 0,223-25 1407 0 0,-202 29-395 0 0,-60 5-945 0 0,8 4-176 0 0,-8-3 35 0 0,-6 24-2338 0 0,2-23 468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4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87 2759 0 0,'46'-54'550'0'0,"-29"38"2598"0"0,1-1 8286 0 0,-18 18-11403 0 0,1 1-1 0 0,-1-1 1 0 0,0 0-1 0 0,0 0 0 0 0,0 0 1 0 0,0 0-1 0 0,0 0 1 0 0,0 0-1 0 0,0 0 1 0 0,0 0-1 0 0,-1 1 1 0 0,1 0 23 0 0,-2 7 7 0 0,-1-1-1 0 0,1 0 1 0 0,-1-1-1 0 0,-1 1 1 0 0,1 0 0 0 0,-1-1-1 0 0,-8 11 1 0 0,-1 4 16 0 0,-29 54-6 0 0,-47 122 0 0 0,-23 141-60 0 0,5-12 206 0 0,104-322-192 0 0,-3 20 10 0 0,3-9-24 0 0,3-15-69 0 0,0 0-1 0 0,0 0 1 0 0,0-1 0 0 0,0 1-1 0 0,0 0 1 0 0,0 0 0 0 0,0 0 0 0 0,0 0-1 0 0,1 0 1 0 0,-1 0 0 0 0,0 0-1 0 0,1-1 1 0 0,0 2 0 0 0,9 7-4401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4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281 140 7487 0 0,'0'0'675'0'0,"3"1"-555"0"0,5 0 287 0 0,-1 0 1 0 0,1-1-1 0 0,0 0 0 0 0,0 0 0 0 0,0-1 0 0 0,14-2 1 0 0,-19 2 332 0 0,10-5 2057 0 0,-10 4-2514 0 0,-1-1 0 0 0,0 1 0 0 0,0 0 0 0 0,-1 0 0 0 0,1-1 0 0 0,0 1 0 0 0,-1-1 0 0 0,0 1 0 0 0,2-4 0 0 0,-3 4-245 0 0,1 0 0 0 0,-1 0-1 0 0,0 1 1 0 0,0-1-1 0 0,0 0 1 0 0,0 0-1 0 0,0 0 1 0 0,0 1-1 0 0,0-1 1 0 0,-1 0 0 0 0,1 0-1 0 0,-1 0 1 0 0,1 1-1 0 0,-1-1 1 0 0,0 0-1 0 0,0 1 1 0 0,-1-4 0 0 0,-2 0-61 0 0,0-1 1 0 0,-1 1-1 0 0,1 0 1 0 0,-1 0 0 0 0,0 0-1 0 0,-1 1 1 0 0,1 0-1 0 0,-1 0 1 0 0,1 0 0 0 0,-1 1-1 0 0,-1-1 1 0 0,1 2 0 0 0,0-1-1 0 0,-1 1 1 0 0,1-1-1 0 0,-1 2 1 0 0,1-1 0 0 0,-11 0-1 0 0,11 2-28 0 0,0 0-1 0 0,0 0 0 0 0,0 0 1 0 0,0 1-1 0 0,0 0 0 0 0,0 1 1 0 0,0-1-1 0 0,0 1 0 0 0,0 0 0 0 0,1 0 1 0 0,-1 1-1 0 0,1 0 0 0 0,-1 0 1 0 0,-6 6-1 0 0,-1 0 5 0 0,0 2 0 0 0,1-1 0 0 0,1 1 0 0 0,-14 18 0 0 0,9-9 84 0 0,1 0 0 0 0,-20 36 0 0 0,30-46 4 0 0,0-1 0 0 0,1 1 0 0 0,0 0 1 0 0,1 0-1 0 0,0 0 0 0 0,1 0 0 0 0,0 1 0 0 0,1-1 0 0 0,-1 12 0 0 0,4-4 33 0 0,4-4-48 0 0,-4-11-19 0 0,-1-1 0 0 0,1 0 0 0 0,0 0-1 0 0,0 0 1 0 0,1 0 0 0 0,-1 0 0 0 0,0 0-1 0 0,1 0 1 0 0,-1-1 0 0 0,1 1 0 0 0,-1-1-1 0 0,1 0 1 0 0,0 0 0 0 0,3 1 0 0 0,-1 0 7 0 0,0-1 0 0 0,0-1 0 0 0,0 1-1 0 0,0-1 1 0 0,0 0 0 0 0,1 0 0 0 0,6-1 0 0 0,6-3 45 0 0,0 0 1 0 0,0-1-1 0 0,24-11 0 0 0,-36 13-41 0 0,39-15 4 0 0,0-3-1 0 0,58-36 0 0 0,-93 51-105 0 0,0-1-1 0 0,0 0 0 0 0,-1-1 1 0 0,0 0-1 0 0,0 0 0 0 0,0-1 1 0 0,13-18-1 0 0,-21 25 2 0 0,-3 1 203 0 0,-2 1-72 0 0,0 1 0 0 0,0-1 0 0 0,-1 1 0 0 0,1-1 0 0 0,1 1 0 0 0,-1 1 0 0 0,0-1 0 0 0,0 0 0 0 0,0 1 0 0 0,1 0 0 0 0,-1 0 0 0 0,0 0 0 0 0,1 0 0 0 0,0 0 0 0 0,-4 4-1 0 0,-8 7 182 0 0,-24 26-1 0 0,33-35-185 0 0,5-2-39 0 0,-1 0 1 0 0,1-1-1 0 0,-1 1 0 0 0,1 0 0 0 0,0-1 1 0 0,0 1-1 0 0,-1 0 0 0 0,1 0 1 0 0,0 0-1 0 0,1 0 0 0 0,-1 0 1 0 0,-1 4-1 0 0,-1 6 39 0 0,4 2-175 0 0,-1-13-35 0 0,1 0 98 0 0,-1 0-1 0 0,0-1 1 0 0,0 1 0 0 0,0-1 0 0 0,1 1-1 0 0,-1-1 1 0 0,0 1 0 0 0,1-1-1 0 0,-1 1 1 0 0,0-1 0 0 0,1 1 0 0 0,-1-1-1 0 0,1 1 1 0 0,-1-1 0 0 0,1 1 0 0 0,-1-1-1 0 0,1 0 1 0 0,-1 1 0 0 0,1-1-1 0 0,-1 0 1 0 0,1 1 0 0 0,0-1 0 0 0,12 6-1005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0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15663 0 0,'5'-13'199'0'0,"1"0"0"0"0,1 0 0 0 0,0 0 0 0 0,1 1 0 0 0,0 0 0 0 0,1 0 0 0 0,0 1 0 0 0,22-20 0 0 0,-25 26-45 0 0,0 1 0 0 0,1 0 0 0 0,0 0-1 0 0,0 1 1 0 0,0-1 0 0 0,0 2 0 0 0,0-1 0 0 0,1 1 0 0 0,-1 0 0 0 0,1 0 0 0 0,-1 1 0 0 0,1 0-1 0 0,0 1 1 0 0,-1 0 0 0 0,1 0 0 0 0,0 0 0 0 0,-1 1 0 0 0,1 0 0 0 0,0 1 0 0 0,-1-1 0 0 0,10 5-1 0 0,-3-1-89 0 0,1 1-1 0 0,-1 0 0 0 0,-1 1 0 0 0,1 1 0 0 0,-1 0 0 0 0,-1 1 1 0 0,1 1-1 0 0,-2 0 0 0 0,20 19 0 0 0,-21-16 30 0 0,0 0 0 0 0,0 1 0 0 0,-2 0 1 0 0,1 0-1 0 0,-2 1 0 0 0,0 0 0 0 0,-1 0 0 0 0,0 0 0 0 0,-1 1 0 0 0,-1 0 0 0 0,0 0 0 0 0,-2 0 0 0 0,1 1 0 0 0,-2-1 1 0 0,0 0-1 0 0,-1 1 0 0 0,-1-1 0 0 0,-1 1 0 0 0,0-1 0 0 0,-1 0 0 0 0,-5 18 0 0 0,4-22-93 0 0,0-1 0 0 0,0 0 0 0 0,-1 0 0 0 0,-1 0 0 0 0,0-1 0 0 0,0 0 0 0 0,-1 0 0 0 0,0-1 0 0 0,0 1 0 0 0,-1-2 0 0 0,-1 1 0 0 0,1-1 0 0 0,-1 0 0 0 0,-1-1 0 0 0,0 0 0 0 0,0-1 0 0 0,0 0 0 0 0,0 0 0 0 0,-17 6 0 0 0,-29 8 11 0 0,-35 11-423 0 0,73-25-74 0 0,-18 3-193 0 0,33-8 363 0 0,1-1 0 0 0,-1 1 0 0 0,0-1 0 0 0,0 0 0 0 0,0 0 0 0 0,0 0 1 0 0,0-1-1 0 0,0 1 0 0 0,-5-2 0 0 0,3-2-2129 0 0,1-4-3697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4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3 251 1375 0 0,'0'-2'14316'0'0,"-1"-2"-14087"0"0,0-1-1 0 0,1 1 0 0 0,0-1 0 0 0,0 1 1 0 0,0-1-1 0 0,0 1 0 0 0,1 0 0 0 0,0-1 1 0 0,0 1-1 0 0,0 0 0 0 0,0-1 1 0 0,1 1-1 0 0,0 0 0 0 0,-1 0 0 0 0,1 0 1 0 0,1 0-1 0 0,-1 1 0 0 0,4-5 1 0 0,2-2-193 0 0,1 0 0 0 0,0 0 0 0 0,1 1 0 0 0,0 0 0 0 0,0 1 0 0 0,1 0 0 0 0,21-11 0 0 0,3 1-182 0 0,47-16 0 0 0,-77 32 122 0 0,7-3-21 0 0,1 0 0 0 0,0 0 0 0 0,0 2 1 0 0,1-1-1 0 0,-1 2 0 0 0,16-2 0 0 0,-13 6-19 0 0,-11-1 56 0 0,5 4 3 0 0,3 1 17 0 0,-12-4 8 0 0,1-1-1 0 0,0 0 1 0 0,-1 1 0 0 0,0-1 0 0 0,1 1 0 0 0,-1-1-1 0 0,0 1 1 0 0,0-1 0 0 0,0 1 0 0 0,0 0 0 0 0,0 0-1 0 0,0-1 1 0 0,0 4 0 0 0,1-2 34 0 0,-2-1-24 0 0,1 0 0 0 0,-1 0 1 0 0,0 0-1 0 0,0 0 0 0 0,0 0 0 0 0,0 0 1 0 0,0 0-1 0 0,0 0 0 0 0,0 0 1 0 0,-1 0-1 0 0,1 0 0 0 0,-1 0 1 0 0,1 0-1 0 0,-1 0 0 0 0,0 0 1 0 0,0 0-1 0 0,0-1 0 0 0,0 1 1 0 0,0 0-1 0 0,-2 2 0 0 0,0 1 0 0 0,-2 3 4 0 0,-1 0 1 0 0,0 0-1 0 0,0 0 0 0 0,-1-1 0 0 0,-12 11 1 0 0,1 0 3 0 0,-41 40-1579 0 0,57-56 389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4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98 335 3223 0 0,'0'0'15683'0'0,"-2"-1"-14842"0"0,-8-2-528 0 0,1-1 0 0 0,0-1 0 0 0,0 0 0 0 0,0 0 0 0 0,0-1 0 0 0,-9-8 0 0 0,17 13-310 0 0,-1 0 1 0 0,1 0 0 0 0,0 0-1 0 0,-1 0 1 0 0,1 0-1 0 0,0 0 1 0 0,0 0-1 0 0,0 0 1 0 0,0-1-1 0 0,0 1 1 0 0,0-1 0 0 0,0-1-1 0 0,-1-1 4 0 0,-3-9-7 0 0,5 8-79 0 0,0 1 0 0 0,0-1 1 0 0,0 1-1 0 0,0-1 0 0 0,1 1 0 0 0,0-1 0 0 0,0 1 0 0 0,0-1 0 0 0,1 1 1 0 0,-1 0-1 0 0,1 0 0 0 0,0 0 0 0 0,0 0 0 0 0,4-5 0 0 0,5-7-688 0 0,24-28-1 0 0,-33 42 741 0 0,7-10-163 0 0,2 1-1 0 0,0 0 1 0 0,0 0 0 0 0,1 1 0 0 0,0 1-1 0 0,0 0 1 0 0,1 1 0 0 0,0 0-1 0 0,22-9 1 0 0,-25 13 318 0 0,0 0 0 0 0,1 1 0 0 0,-1 0 0 0 0,21-2 0 0 0,-25 4-68 0 0,-1 1 0 0 0,0 0-1 0 0,1 1 1 0 0,-1 0 0 0 0,0 0-1 0 0,0 0 1 0 0,0 0 0 0 0,1 1-1 0 0,-1-1 1 0 0,-1 1 0 0 0,1 1 0 0 0,5 2-1 0 0,52 32 1437 0 0,-60-35-1312 0 0,-1 0-13 0 0,1 0-142 0 0,-1 1 0 0 0,0-1 0 0 0,0 1 0 0 0,0-1 0 0 0,0 1 0 0 0,0 0 0 0 0,-1-1-1 0 0,1 1 1 0 0,-1 0 0 0 0,0 0 0 0 0,1-1 0 0 0,-1 1 0 0 0,-1 3 0 0 0,0-1-10 0 0,0 1-1 0 0,0-1 0 0 0,-1 0 1 0 0,1 0-1 0 0,-1 0 1 0 0,-1 0-1 0 0,1 0 1 0 0,-1 0-1 0 0,-3 4 0 0 0,-5 5 31 0 0,-17 19 0 0 0,11-14-27 0 0,-31 33-214 0 0,-82 67 0 0 0,121-111 10 0 0,7-6-198 0 0,0-2-90 0 0,-1 0 186 0 0,-1 1-151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4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89 2303 0 0,'42'-63'722'0'0,"-38"58"1150"0"0,0 1 0 0 0,-1 0 0 0 0,2 1 1 0 0,6-6 6251 0 0,-6 20-7784 0 0,-2-6-280 0 0,-2-1-26 0 0,0-1 0 0 0,0 1 0 0 0,0 0 0 0 0,0 0 1 0 0,-1 0-1 0 0,0 0 0 0 0,1 0 0 0 0,-2 0 0 0 0,1-1 0 0 0,0 1 0 0 0,-2 5 1 0 0,-1 6 73 0 0,-9 23 0 0 0,5-18-45 0 0,-21 60 20 0 0,-2-2 0 0 0,-50 89-1 0 0,64-140-143 0 0,0-1 0 0 0,-2 0 0 0 0,-1-2 1 0 0,-24 25-1 0 0,-94 79-517 0 0,57-56 318 0 0,61-50-791 0 0,18-20 484 0 0,45-1-4410 0 0,-10-5 3426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47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73 245 1375 0 0,'-3'0'107'0'0,"-15"5"-152"0"0,-14 3 2730 0 0,12-5 8776 0 0,31-14-10017 0 0,2 0-725 0 0,0 0 0 0 0,18-11-1 0 0,-16 12-248 0 0,-8 7-4 0 0,0-1 0 0 0,0 1 1 0 0,14-3-1 0 0,-18 5-233 0 0,-1 1-39 0 0,15 1-156 0 0,31 6 0 0 0,-31-4-29 0 0,0-1-1 0 0,30 1 1 0 0,-10-7 3 0 0,1-1 0 0 0,0-2 0 0 0,52-18 0 0 0,10-1 4 0 0,59-18 29 0 0,-128 34-27 0 0,-2-3 0 0 0,1 0 0 0 0,29-20 1 0 0,-54 31-12 0 0,10-11 7 0 0,-56 38-62 0 0,12-4-4 0 0,0 1-78 0 0,-1-1 1 0 0,-1-1-1 0 0,-65 30 0 0 0,75-40 110 0 0,1 0-1 0 0,0 1 0 0 0,1 1 1 0 0,0 1-1 0 0,1 1 1 0 0,-33 31-1 0 0,33-25 21 0 0,0 1 0 0 0,1 1 0 0 0,1 1 0 0 0,-15 27 0 0 0,-49 99-63 0 0,48-90 62 0 0,16-18 1 0 0,15-37 1 0 0,-11 15 62 0 0,0-4-1132 0 0,10-14-497 0 0,8-14-3637 0 0,5 0 41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5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26 1839 0 0,'1'-3'134'0'0,"1"1"512"0"0,1-6-36 0 0,3-4 6248 0 0,-20 18-5676 0 0,3 1-1049 0 0,0 0 0 0 0,0 2 1 0 0,1-1-1 0 0,0 1 1 0 0,0 1-1 0 0,-12 15 0 0 0,12-13-48 0 0,-8 10 180 0 0,1 1-1 0 0,-22 40 1 0 0,19-30-3 0 0,-75 154 387 0 0,80-153-578 0 0,-30 65 6 0 0,-66 137 9 0 0,97-209-67 0 0,-87 164 19 0 0,69-137-40 0 0,-56 72 0 0 0,77-113 4 0 0,-11 16 19 0 0,-1-1-1 0 0,-38 33 1 0 0,57-57 3 0 0,-9 8 420 0 0,15-11-188 0 0,9-5-108 0 0,-2-1-55 0 0,0 0 0 0 0,0-1 0 0 0,-1 0 0 0 0,1 0 0 0 0,-1-1 0 0 0,-1 0 0 0 0,14-16 0 0 0,41-63 440 0 0,-54 74-468 0 0,71-127 103 0 0,-40 66-126 0 0,-33 62-5 0 0,0 0 1 0 0,1 1-1 0 0,1 0 0 0 0,14-14 0 0 0,-19 20-22 0 0,0 1-1 0 0,0 0 0 0 0,1 0 1 0 0,0 1-1 0 0,0-1 0 0 0,-1 1 1 0 0,2 0-1 0 0,-1 0 1 0 0,0 0-1 0 0,0 0 0 0 0,0 1 1 0 0,1-1-1 0 0,-1 1 0 0 0,1 1 1 0 0,7-2-1 0 0,2 2 71 0 0,1 0-1 0 0,-1 0 1 0 0,1 2-1 0 0,-1 0 1 0 0,0 0-1 0 0,1 2 1 0 0,22 7-1 0 0,-23-5 14 0 0,5 2 104 0 0,32 17 1 0 0,-46-21-184 0 0,1-1 0 0 0,-1 1 0 0 0,0 0 0 0 0,0 1 0 0 0,0-1 0 0 0,-1 1 0 0 0,1 0-1 0 0,-1 0 1 0 0,6 10 0 0 0,-9-13-9 0 0,0 0-1 0 0,0 1 1 0 0,0-1-1 0 0,-1 0 1 0 0,1 1-1 0 0,0 0 1 0 0,-1-1-1 0 0,0 1 1 0 0,0-1-1 0 0,0 1 1 0 0,0-1-1 0 0,0 1 1 0 0,0-1-1 0 0,0 1 1 0 0,-1 0-1 0 0,1-1 1 0 0,-1 1-1 0 0,-2 3 1 0 0,-1 4 23 0 0,0-1 0 0 0,-2 0 0 0 0,-7 11 0 0 0,6-8 6 0 0,-6 4 6 0 0,1 0 1 0 0,-2-1-1 0 0,0 0 0 0 0,-1-1 0 0 0,-18 13 0 0 0,11-9 26 0 0,-33 35-1 0 0,30-24-39 0 0,-2 0 0 0 0,-1-2 0 0 0,-39 28 0 0 0,62-52-31 0 0,-1 1 0 0 0,-1-1 0 0 0,1 0 0 0 0,0 0-1 0 0,-1-1 1 0 0,1 0 0 0 0,-1 0 0 0 0,0 0 0 0 0,1-1-1 0 0,-1 0 1 0 0,-11 0 0 0 0,-5-2-91 0 0,0 0-1 0 0,-24-5 1 0 0,23 3-83 0 0,24 3 144 0 0,-1 0 1 0 0,1 0-1 0 0,-1 0 1 0 0,0-1 0 0 0,1 1-1 0 0,-1 0 1 0 0,1 0 0 0 0,-1-1-1 0 0,1 1 1 0 0,-1 0 0 0 0,0 0-1 0 0,1-1 1 0 0,-1 1 0 0 0,1-1-1 0 0,0 1 1 0 0,-1 0 0 0 0,1-1-1 0 0,-1 1 1 0 0,1-1-1 0 0,0 1 1 0 0,-1-1 0 0 0,1 0-1 0 0,0 1 1 0 0,-1-1 0 0 0,1 1-1 0 0,0-1 1 0 0,0 1 0 0 0,0-1-1 0 0,-1 0 1 0 0,1 0 0 0 0,0-1-84 0 0,0 0 1 0 0,0 1 0 0 0,0-1-1 0 0,0 1 1 0 0,0-1 0 0 0,1 1-1 0 0,-1-1 1 0 0,1 0 0 0 0,-1 1 0 0 0,1-3-1 0 0,9-11-827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5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343 149 3679 0 0,'0'0'167'0'0,"-2"1"-7"0"0,-28 42 8968 0 0,31-31-7329 0 0,-1-10-695 0 0,16 1-137 0 0,2 1-532 0 0,-9-5-256 0 0,-1 0 0 0 0,0 0 0 0 0,0-1 0 0 0,1 0 0 0 0,-1-1-1 0 0,9-3 1 0 0,44-26 525 0 0,-20 9-393 0 0,35-11 50 0 0,17-10-79 0 0,-48 23-256 0 0,-30 14-91 0 0,21-11 1 0 0,-36 18 26 0 0,0 0 0 0 0,1 0 0 0 0,-1-1 0 0 0,1 1 0 0 0,-1 0-1 0 0,0 0 1 0 0,1-1 0 0 0,-1 1 0 0 0,0 0 0 0 0,1 0 0 0 0,-1-1 0 0 0,0 1 0 0 0,1 0 0 0 0,-1-1 0 0 0,0 1 0 0 0,0-1 0 0 0,1 1 0 0 0,-1 0 0 0 0,0-1-1 0 0,0 1 1 0 0,0-1 0 0 0,0 1 0 0 0,1-1 0 0 0,-1 1 0 0 0,0-1 0 0 0,0 1 19 0 0,-1-1 0 0 0,1 1 0 0 0,0-1 0 0 0,-1 1 0 0 0,1 0 0 0 0,0-1 0 0 0,-1 1 0 0 0,1 0 0 0 0,0-1 0 0 0,-1 1 0 0 0,1 0 0 0 0,0 0 0 0 0,-1-1 0 0 0,1 1 0 0 0,-1 0 0 0 0,1 0 0 0 0,-1 0 0 0 0,1 0 0 0 0,-1-1 0 0 0,-24-2-378 0 0,6 3 94 0 0,0 1 0 0 0,1 1 0 0 0,-32 6 0 0 0,-54 20-625 0 0,64-15 617 0 0,-1 0 0 0 0,2 3 0 0 0,0 2 1 0 0,-45 27-1 0 0,45-20 281 0 0,2 1 0 0 0,0 2 1 0 0,2 2-1 0 0,2 1 1 0 0,-41 47-1 0 0,68-70 39 0 0,0-1-1 0 0,0 1 0 0 0,1 0 0 0 0,0 1 1 0 0,1-1-1 0 0,-5 13 0 0 0,8-19 14 0 0,0 1-1 0 0,1-1 1 0 0,-1 1-1 0 0,0 0 1 0 0,1-1-1 0 0,0 1 1 0 0,-1 0-1 0 0,1 0 1 0 0,0-1-1 0 0,1 1 1 0 0,-1 0-1 0 0,0 0 1 0 0,1-1-1 0 0,-1 1 1 0 0,1 0-1 0 0,0-1 1 0 0,0 1-1 0 0,0-1 1 0 0,0 1-1 0 0,1-1 1 0 0,-1 1-1 0 0,0-1 1 0 0,1 0-1 0 0,0 0 1 0 0,0 0-1 0 0,2 3 1 0 0,3 0 84 0 0,0 0 0 0 0,0 0 0 0 0,1-1 0 0 0,0 0 1 0 0,0 0-1 0 0,0-1 0 0 0,0 0 0 0 0,0 0 0 0 0,1-1 0 0 0,-1 0 0 0 0,1 0 1 0 0,12 0-1 0 0,5 0 210 0 0,0-2 1 0 0,48-6-1 0 0,116-27 700 0 0,-83 12-696 0 0,-35 5-289 0 0,-63 13-507 0 0,0 0 0 0 0,0 0 0 0 0,0-1 0 0 0,0-1 0 0 0,12-8 0 0 0,-3 0-1107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5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15 14191 0 0,'14'-14'2440'0'0,"-15"30"-1505"0"0,-1-5-776 0 0,-1 1 0 0 0,-1 0 0 0 0,0-1 1 0 0,-1 0-1 0 0,0 0 0 0 0,-12 20 0 0 0,4-9 43 0 0,-164 287 1138 0 0,61-111-1275 0 0,1 20-59 0 0,-25 45-94 0 0,14-74-1667 0 0,116-176 434 0 0,2-3-345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3:59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1 232 10135 0 0,'0'0'778'0'0,"3"1"-325"0"0,14 2 352 0 0,0 0 0 0 0,0-1 1 0 0,0-1-1 0 0,0-1 0 0 0,22-2 0 0 0,90-16 1057 0 0,-124 17-1819 0 0,327-67 3040 0 0,-281 56-2771 0 0,57-15 359 0 0,160-65 0 0 0,-210 71-974 0 0,-56 20-85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00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78 142 4143 0 0,'0'0'191'0'0,"0"2"281"0"0,-9 32 6870 0 0,1 1-3599 0 0,1-1-2153 0 0,-18 48 0 0 0,17-57-952 0 0,-9 41 1 0 0,14-51-420 0 0,2-12 13 0 0,2-1 0 0 0,4 24 755 0 0,-3-25-686 0 0,4-1-220 0 0,0 1 0 0 0,-1-1-1 0 0,1 0 1 0 0,0 0 0 0 0,0 0 0 0 0,-1-1-1 0 0,1 0 1 0 0,-1 0 0 0 0,1 0 0 0 0,0-1-1 0 0,-1 0 1 0 0,0 0 0 0 0,1 0 0 0 0,-1-1-1 0 0,0 1 1 0 0,0-1 0 0 0,6-6-1 0 0,8-6 2 0 0,0-1 0 0 0,29-34 0 0 0,-31 32-84 0 0,-3 2-148 0 0,-1 0 0 0 0,-1-1-1 0 0,14-26 1 0 0,-25 41 58 0 0,-3 17-480 0 0,-11 36 292 0 0,8-35 250 0 0,1 0 0 0 0,1 0 0 0 0,-2 18 0 0 0,5-12 30 0 0,2-16 0 0 0,0-1 0 0 0,5 28 0 0 0,-5-24 0 0 0,-1-4 0 0 0,0 0 0 0 0,1 0 0 0 0,0 0 0 0 0,0 0 0 0 0,4 8 0 0 0,-4-8 0 0 0,0 0 0 0 0,12 13 0 0 0,6 5 75 0 0,-18-22-68 0 0,0 0 1 0 0,-1 0-1 0 0,1 0 1 0 0,0 0-1 0 0,0 0 0 0 0,0 0 1 0 0,0-1-1 0 0,-1 1 1 0 0,1 0-1 0 0,0-1 1 0 0,0 0-1 0 0,0 1 1 0 0,0-1-1 0 0,4 0 0 0 0,-5 0 2 0 0,1 0 11 0 0,0 0 1 0 0,0-1-1 0 0,1 1 1 0 0,-1 0-1 0 0,0-1 1 0 0,0 0-1 0 0,0 1 0 0 0,1-1 1 0 0,-1 0-1 0 0,0 0 1 0 0,0 0-1 0 0,0-1 1 0 0,0 1-1 0 0,2-3 1 0 0,26-26 356 0 0,-19 19-273 0 0,54-64 449 0 0,80-119 1 0 0,-25 29-1544 0 0,-52 88-2859 0 0,-67 75 3202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00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279 123 12007 0 0,'0'0'1083'0'0,"2"1"-791"0"0,9 1 343 0 0,0-1 0 0 0,0 0 0 0 0,0-1 1 0 0,-1 0-1 0 0,1 0 0 0 0,0-1 0 0 0,0 0 0 0 0,0-1 0 0 0,-1-1 0 0 0,17-5 1 0 0,-15 3-521 0 0,0 0 0 0 0,0-1 1 0 0,0 0-1 0 0,-1-1 0 0 0,0-1 1 0 0,0 1-1 0 0,-1-2 0 0 0,0 1 1 0 0,13-16-1 0 0,-21 20-72 0 0,-2 3-55 0 0,0 1 1 0 0,0-1-1 0 0,1 0 1 0 0,-1 0-1 0 0,0 1 1 0 0,0-1-1 0 0,0 0 1 0 0,0 1-1 0 0,0-1 1 0 0,0 0-1 0 0,0 0 1 0 0,0 1-1 0 0,0-1 1 0 0,-1 0-1 0 0,1 0 1 0 0,0 1-1 0 0,0-1 1 0 0,-1 0-1 0 0,1 1 1 0 0,0-1-1 0 0,-1 0 1 0 0,1 1-1 0 0,0-1 1 0 0,-1 1-1 0 0,1-1 1 0 0,-1 0-1 0 0,1 1 1 0 0,-1-1-1 0 0,0 1 1 0 0,1 0-1 0 0,-1-1 1 0 0,1 1-1 0 0,-1-1 1 0 0,0 1-1 0 0,1 0 1 0 0,-1-1-1 0 0,0 1 1 0 0,0 0-1 0 0,-2 0-29 0 0,0-1-1 0 0,0 2 1 0 0,1-1-1 0 0,-1 0 1 0 0,0 0-1 0 0,1 1 1 0 0,-5 1-1 0 0,3-1-23 0 0,-12 3-82 0 0,0 0 0 0 0,1 1-1 0 0,-1 1 1 0 0,1 0 0 0 0,-23 15-1 0 0,-67 48-201 0 0,100-66 334 0 0,-10 8-10 0 0,-34 24-55 0 0,-47 43 0 0 0,83-67 85 0 0,1 2 1 0 0,0-1 0 0 0,1 2-1 0 0,0 0 1 0 0,1 0 0 0 0,1 0-1 0 0,0 2 1 0 0,-9 21 0 0 0,16-33 13 0 0,1 0 0 0 0,-1 0 1 0 0,1 1-1 0 0,0-1 0 0 0,1 0 0 0 0,-1 0 1 0 0,1 1-1 0 0,0-1 0 0 0,0 0 1 0 0,0 1-1 0 0,1-1 0 0 0,1 7 1 0 0,-2-9 1 0 0,1 0 1 0 0,0 0-1 0 0,0 0 1 0 0,0 0 0 0 0,0 0-1 0 0,0 0 1 0 0,0 0-1 0 0,1 0 1 0 0,-1 0 0 0 0,1-1-1 0 0,-1 1 1 0 0,1-1-1 0 0,0 1 1 0 0,0-1-1 0 0,-1 1 1 0 0,1-1 0 0 0,0 0-1 0 0,0 0 1 0 0,0 0-1 0 0,0 0 1 0 0,1 0-1 0 0,-1 0 1 0 0,0-1 0 0 0,5 1-1 0 0,11 2 88 0 0,1-1-1 0 0,0-1 1 0 0,0-1 0 0 0,1-1-1 0 0,22-3 1 0 0,-1-3-71 0 0,53-16 0 0 0,-79 18-434 0 0,1-1-1 0 0,25-12 1 0 0,-10 1-943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0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1 17503 0 0,'0'0'803'0'0,"0"0"-18"0"0,-1 1-501 0 0,-3 13-276 0 0,1 0-1 0 0,0 0 1 0 0,1 0-1 0 0,-1 22 1 0 0,-1 6-14 0 0,-2 3 21 0 0,-3-1 0 0 0,-1 0 0 0 0,-2 0 0 0 0,-24 57 0 0 0,6-30 482 0 0,-3-2 1 0 0,-3-1-1 0 0,-84 119 0 0 0,-94 70-75 0 0,127-156-2058 0 0,3 0-4122 0 0,56-66-486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00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217 102 6911 0 0,'0'0'315'0'0,"-2"1"-7"0"0,-3-1-235 0 0,1 1 0 0 0,-1 1 0 0 0,1-1 1 0 0,-1 1-1 0 0,1-1 0 0 0,0 1 0 0 0,0 0 0 0 0,0 1 0 0 0,0-1 0 0 0,-4 4 1 0 0,2-1 1106 0 0,0 0 0 0 0,1 0 1 0 0,0 1-1 0 0,0 0 0 0 0,-6 8 1 0 0,10-12-1036 0 0,1-1 0 0 0,-1 1-1 0 0,0-1 1 0 0,1 1 0 0 0,-1-1 0 0 0,1 1 0 0 0,0 0 0 0 0,-1-1 0 0 0,1 1 0 0 0,0 0 0 0 0,0-1 0 0 0,0 1 0 0 0,0 2 0 0 0,0-3-41 0 0,1 0-43 0 0,-1 0 0 0 0,0 0 1 0 0,0-1-1 0 0,0 1 0 0 0,1 0 0 0 0,-1 0 0 0 0,0-1 1 0 0,1 1-1 0 0,-1 0 0 0 0,1 0 0 0 0,-1-1 1 0 0,1 1-1 0 0,-1 0 0 0 0,1-1 0 0 0,-1 1 0 0 0,1-1 1 0 0,0 1-1 0 0,-1-1 0 0 0,1 1 0 0 0,0-1 1 0 0,0 1-1 0 0,-1-1 0 0 0,1 0 0 0 0,0 1 0 0 0,0-1 1 0 0,1 1-1 0 0,20 3 699 0 0,-15-3-573 0 0,0-1 0 0 0,1-1 0 0 0,-1 1 0 0 0,0-1 0 0 0,0 0 0 0 0,13-5 0 0 0,42-17 384 0 0,-28 9-403 0 0,7-3-77 0 0,0-1 1 0 0,-2-2-1 0 0,0-1 0 0 0,38-29 0 0 0,-64 40-91 0 0,-12 9-1 0 0,0 1 0 0 0,-1-1 0 0 0,1 1 0 0 0,-1-1 0 0 0,0 1 0 0 0,1-1 0 0 0,-1 1 0 0 0,1-1 0 0 0,-1 1 0 0 0,0-1 0 0 0,1 0 0 0 0,-1 1 0 0 0,0-1 0 0 0,1-1 0 0 0,-1 1-11 0 0,0 1 0 0 0,-1-1 0 0 0,1 0-1 0 0,0 0 1 0 0,0 0 0 0 0,0 1-1 0 0,-1-1 1 0 0,1 0 0 0 0,0 0 0 0 0,-1 1-1 0 0,1-1 1 0 0,-1 0 0 0 0,1 1 0 0 0,-1-1-1 0 0,1 0 1 0 0,-1 1 0 0 0,1-1-1 0 0,-1 0 1 0 0,0 1 0 0 0,1-1 0 0 0,-1 1-1 0 0,0 0 1 0 0,1-1 0 0 0,-1 1-1 0 0,0-1 1 0 0,0 1 0 0 0,1 0 0 0 0,-1 0-1 0 0,0-1 1 0 0,-1 1 0 0 0,-3-1-76 0 0,1 0 1 0 0,-1 0 0 0 0,0 1-1 0 0,-6-1 1 0 0,-9 3-71 0 0,1 1-1 0 0,-1 0 1 0 0,1 2 0 0 0,-28 9-1 0 0,27-6 126 0 0,-1 0-1 0 0,2 2 0 0 0,-1 0 1 0 0,1 1-1 0 0,-26 19 0 0 0,4 3-25 0 0,-41 42 0 0 0,61-54 76 0 0,0 1 0 0 0,-19 29 0 0 0,32-40-9 0 0,1 0 1 0 0,0 1-1 0 0,1 0 0 0 0,0 0 1 0 0,1 0-1 0 0,0 1 0 0 0,-3 15 1 0 0,6-9 12 0 0,6-4 32 0 0,-2-13-47 0 0,-1 0 0 0 0,1 0 0 0 0,0-1 0 0 0,0 1 0 0 0,-1 0 0 0 0,1-1 0 0 0,0 1 0 0 0,0-1 0 0 0,1 0 0 0 0,-1 0 0 0 0,0 0 0 0 0,0 0 0 0 0,1 0 0 0 0,-1 0 0 0 0,0-1 0 0 0,1 1 0 0 0,-1-1 0 0 0,1 1 0 0 0,-1-1 0 0 0,5 0 0 0 0,5 0-216 0 0,0-1 0 0 0,22-3-1 0 0,-34 3 186 0 0,33-6-746 0 0,1-3-48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0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1 376 6911 0 0,'0'0'9811'0'0,"2"-2"-8374"0"0,20-15 94 0 0,113-96 1737 0 0,-95 74-2996 0 0,55-51-15 0 0,-72 70-257 0 0,0 2 0 0 0,34-21 0 0 0,-48 34 0 0 0,0-1 0 0 0,1 1 0 0 0,0 1 0 0 0,0-1 0 0 0,1 2 0 0 0,-1 0 0 0 0,16-3 0 0 0,-25 6 0 0 0,0 0 0 0 0,-1-1 0 0 0,1 1 0 0 0,0 0 0 0 0,0 0 0 0 0,0 1 0 0 0,0-1 0 0 0,0 0 0 0 0,0 0 0 0 0,0 0 0 0 0,0 1 0 0 0,0-1 0 0 0,1 1 0 0 0,-1 0-1 0 0,0 0 0 0 0,0 0-1 0 0,0 0 1 0 0,0 1 0 0 0,0-1-1 0 0,0 0 1 0 0,0 1 0 0 0,0-1-1 0 0,-1 1 1 0 0,1-1 0 0 0,0 1-1 0 0,-1-1 1 0 0,1 1 0 0 0,-1-1 0 0 0,0 1-1 0 0,1-1 1 0 0,-1 1 0 0 0,0 0-1 0 0,0-1 1 0 0,0 1 0 0 0,-1 3-1 0 0,1 2-26 0 0,-1 1-1 0 0,0 0 0 0 0,-4 10 0 0 0,-7 17 157 0 0,-23 49-1 0 0,19-51 58 0 0,-17 55-1 0 0,31-78-169 0 0,0-1 0 0 0,0 0 1 0 0,1 1-1 0 0,0 0 0 0 0,0-1 0 0 0,1 1 0 0 0,1 0 1 0 0,-1-1-1 0 0,2 1 0 0 0,-1-1 0 0 0,1 1 0 0 0,5 13 0 0 0,-5-17 10 0 0,1 0-1 0 0,0-1 1 0 0,0 1 0 0 0,0-1-1 0 0,1 1 1 0 0,0-1-1 0 0,0 0 1 0 0,0-1-1 0 0,0 1 1 0 0,1-1-1 0 0,0 1 1 0 0,0-1-1 0 0,0-1 1 0 0,0 1-1 0 0,0-1 1 0 0,1 0 0 0 0,0 0-1 0 0,0 0 1 0 0,10 2-1 0 0,-4-2 0 0 0,0 0 1 0 0,0-1-1 0 0,0-1 0 0 0,0 0 0 0 0,1-1 1 0 0,-1 0-1 0 0,23-4 0 0 0,-5-2-1412 0 0,-1 0 1 0 0,29-12-1 0 0,-43 12-363 0 0,-1 0-9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48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29 8751 0 0,'1'-2'674'0'0,"14"-16"-229"0"0,-10 9 1327 0 0,-11 11 1723 0 0,-6 7-688 0 0,5-3-3857 0 0,-6 9 1160 0 0,0 0 0 0 0,1 1-1 0 0,1 1 1 0 0,0 0 0 0 0,2 0 0 0 0,0 1 0 0 0,0 1 0 0 0,2-1 0 0 0,0 1-1 0 0,1 0 1 0 0,2 1 0 0 0,-5 28 0 0 0,-6 18-373 0 0,13-59-762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4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0,'0'0'488'0'0,"4"15"1176"0"0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4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1 291 2303 0 0,'0'0'15192'0'0,"1"-2"-15057"0"0,28-26 594 0 0,37-29-1 0 0,-28 27-698 0 0,17-12 11 0 0,95-57 0 0 0,-134 91-35 0 0,0 2 0 0 0,0 0-1 0 0,25-6 1 0 0,-39 11 113 0 0,1 2 45 0 0,-2 0-127 0 0,1 0 0 0 0,-1-1 1 0 0,1 1-1 0 0,-1 0 0 0 0,1 0 1 0 0,-1 0-1 0 0,1 0 0 0 0,-1 0 1 0 0,0 0-1 0 0,0 1 0 0 0,1-1 1 0 0,-1 0-1 0 0,0 1 0 0 0,0-1 1 0 0,0 1-1 0 0,-1-1 1 0 0,1 1-1 0 0,0-1 0 0 0,0 4 1 0 0,0-1 5 0 0,0 0 0 0 0,0 0 0 0 0,-1 0 0 0 0,1 1 0 0 0,-1-1 0 0 0,-1 0 0 0 0,1 0 0 0 0,-1 5 0 0 0,-2 5 64 0 0,-1 1 1 0 0,0-1 0 0 0,-12 26 0 0 0,0-4-22 0 0,-20 74 0 0 0,23-47-2783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4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53 5527 0 0,'10'-8'206'0'0,"1"2"-1"0"0,12-7 1 0 0,-13 7-223 0 0,-6 5 315 0 0,18-17 13683 0 0,-37 26-12399 0 0,-24 15-2083 0 0,-7 8 532 0 0,2 2-1 0 0,1 2 0 0 0,1 2 1 0 0,-51 60-1 0 0,89-93-29 0 0,1 0 1 0 0,0 1-1 0 0,0-1 1 0 0,0 1 0 0 0,0 0-1 0 0,-3 7 1 0 0,6-8 41 0 0,0-3-40 0 0,1 0 0 0 0,-1 0 1 0 0,0 0-1 0 0,1 0 0 0 0,-1 0 1 0 0,0 0-1 0 0,1 0 1 0 0,-1 0-1 0 0,1 0 0 0 0,0 0 1 0 0,-1 0-1 0 0,1 0 0 0 0,0-1 1 0 0,-1 1-1 0 0,1 0 1 0 0,0 0-1 0 0,0-1 0 0 0,0 1 1 0 0,0 0-1 0 0,0-1 0 0 0,1 1 1 0 0,2 1 12 0 0,6 4 60 0 0,1 0 1 0 0,0 0-1 0 0,0-1 0 0 0,0 0 0 0 0,1-1 0 0 0,19 4 0 0 0,22 8 42 0 0,-32-8-68 0 0,11 5-384 0 0,-30-12 51 0 0,1 0-621 0 0,-1 0 539 0 0,-1 0 220 0 0,0-1 0 0 0,0 0 0 0 0,0 1-1 0 0,-1-1 1 0 0,1 0 0 0 0,0 1 0 0 0,0-1 0 0 0,0 0 0 0 0,0 0 0 0 0,0 0-1 0 0,-1 0 1 0 0,1 0 0 0 0,2 0 0 0 0,8 0-1094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49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13703 0 0,'0'0'2824'0'0,"1"3"-2349"0"0,0 7-226 0 0,0 0 0 0 0,-1 0 0 0 0,0-1 0 0 0,-1 1 1 0 0,1 0-1 0 0,-2-1 0 0 0,0 1 0 0 0,0-1 0 0 0,0 1 0 0 0,-5 8 0 0 0,-7 18 293 0 0,-22 40-1 0 0,35-74-525 0 0,-38 65 225 0 0,-82 109 1 0 0,14-26-261 0 0,99-135-260 0 0,-1 0 1 0 0,-9 26 0 0 0,17-39-385 0 0</inkml:trace>
  <inkml:trace contextRef="#ctx0" brushRef="#br0" timeOffset="1">388 456 6447 0 0,'0'0'499'0'0,"-1"2"-120"0"0,-36 85 6374 0 0,24-53-5336 0 0,-28 51 1 0 0,38-79-1216 0 0,1-1 0 0 0,-1 1 0 0 0,1 0 0 0 0,0 0 0 0 0,1 0 1 0 0,-1-1-1 0 0,0 10 0 0 0,2-14-159 0 0,0 1 0 0 0,0-1-1 0 0,0 0 1 0 0,0 0 0 0 0,1 0 0 0 0,-1 1 0 0 0,0-1-1 0 0,1 0 1 0 0,-1 0 0 0 0,1 0 0 0 0,0 0 0 0 0,-1 0-1 0 0,1 0 1 0 0,0 0 0 0 0,-1 0 0 0 0,1 0 0 0 0,0 0-1 0 0,0 0 1 0 0,0 0 0 0 0,0 0 0 0 0,0-1 0 0 0,0 1-1 0 0,1 1 1 0 0,1 0 42 0 0,0-1 0 0 0,1 1 0 0 0,-1-1 0 0 0,0 1 0 0 0,1-1-1 0 0,5 2 1 0 0,-2-3 31 0 0,1 1 0 0 0,-1-1 0 0 0,0 0 0 0 0,1-1 0 0 0,-1 0 0 0 0,0 0 0 0 0,0-1 0 0 0,0 0-1 0 0,11-4 1 0 0,0-1 71 0 0,-1-1-1 0 0,26-15 1 0 0,-27 12-111 0 0,-1 0 0 0 0,-1-1 0 0 0,24-23 0 0 0,31-48-233 0 0,-52 60-406 0 0,9-12-1315 0 0,-7 13-3935 0 0,-6 10-127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4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 6447 0 0,'0'0'499'0'0,"-3"0"-328"0"0,-25 6 1536 0 0,-1 2 1 0 0,1 0 0 0 0,0 2 0 0 0,-32 16-1 0 0,-44 17-702 0 0,-32 15 638 0 0,136-58-1620 0 0,-1 0-1 0 0,1 0 0 0 0,0 1 0 0 0,-1-1 1 0 0,1 0-1 0 0,-1 0 0 0 0,1 0 1 0 0,-1 1-1 0 0,1-1 0 0 0,-1 0 0 0 0,1 0 1 0 0,0 1-1 0 0,-1-1 0 0 0,1 0 1 0 0,0 1-1 0 0,-1-1 0 0 0,1 1 0 0 0,0-1 1 0 0,-1 0-1 0 0,1 1 0 0 0,0-1 1 0 0,0 1-1 0 0,0-1 0 0 0,-1 1 1 0 0,1-1-1 0 0,0 1 0 0 0,0-1 0 0 0,0 1 1 0 0,0 0-6 0 0,1 0 1 0 0,-1 0-1 0 0,1 0 1 0 0,0 0 0 0 0,-1-1-1 0 0,1 1 1 0 0,0 0-1 0 0,-1 0 1 0 0,1-1-1 0 0,0 1 1 0 0,1 1 0 0 0,7 3 6 0 0,0 1 1 0 0,1-1 0 0 0,0-1 0 0 0,0 0 0 0 0,0 0-1 0 0,0-1 1 0 0,18 4 0 0 0,10 3-5 0 0,-2 2 37 0 0,63 31 0 0 0,-76-29-45 0 0,-20-10-14 0 0,-1-2 30 0 0,1 0 0 0 0,-1 0 0 0 0,0 1 0 0 0,0-1 0 0 0,0 1 0 0 0,0-1 0 0 0,0 1 0 0 0,-1 0 0 0 0,1-1 0 0 0,-1 1 0 0 0,2 6 0 0 0,-3-7 6 0 0,1 0 0 0 0,-1 0 0 0 0,0 0 0 0 0,0 1-1 0 0,0-1 1 0 0,0 0 0 0 0,-1 0 0 0 0,1 0 0 0 0,0 1 0 0 0,-1-1-1 0 0,0 0 1 0 0,-1 3 0 0 0,-1 1 24 0 0,0 0-1 0 0,-1 0 1 0 0,0 0 0 0 0,0-1-1 0 0,0 0 1 0 0,-1 1 0 0 0,0-1-1 0 0,0-1 1 0 0,0 1-1 0 0,0-1 1 0 0,-1 0 0 0 0,0 0-1 0 0,0 0 1 0 0,-11 4-1 0 0,-10 4 44 0 0,-1-1 0 0 0,-33 7 0 0 0,44-13-108 0 0,-20 7 0 0 0,-38 9-1567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5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8 17535 0 0,'0'0'803'0'0,"-1"-1"-18"0"0,-4-4-403 0 0,4 5-328 0 0,1 0 1 0 0,-1-1-1 0 0,1 1 1 0 0,-1 0-1 0 0,0 0 1 0 0,0 0-1 0 0,1 0 1 0 0,-1 0-1 0 0,0 0 1 0 0,1 0 0 0 0,-1 0-1 0 0,0 0 1 0 0,1 0-1 0 0,-1 0 1 0 0,0 0-1 0 0,1 1 1 0 0,-1-1-1 0 0,-1 1 1 0 0,1-1 101 0 0,-1 1-58 0 0,0 0 1 0 0,0-1 0 0 0,0 1 0 0 0,0 0 0 0 0,1 0 0 0 0,-1 1-1 0 0,0-1 1 0 0,1 0 0 0 0,-1 1 0 0 0,1-1 0 0 0,-1 1 0 0 0,1-1-1 0 0,-1 1 1 0 0,1-1 0 0 0,0 1 0 0 0,0 0 0 0 0,0 0 0 0 0,0 0 0 0 0,0 0-1 0 0,0 2 1 0 0,-4 7-8 0 0,2 0 0 0 0,-4 17 0 0 0,5-17 70 0 0,-21 97-37 0 0,23-105-247 0 0,-4 11-1343 0 0,-3-5-1284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50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71 11055 0 0,'0'0'3318'0'0,"0"2"-2146"0"0,-14 102 2712 0 0,6-30-2310 0 0,6-60-1320 0 0,1-1-1 0 0,1 1 1 0 0,0-1 0 0 0,4 24-1 0 0,-4-35 10 0 0,0-2-249 0 0,0 1 0 0 0,1 0-1 0 0,-1 0 1 0 0,0-1 0 0 0,0 1 0 0 0,1 0 0 0 0,-1 0 0 0 0,0-1-1 0 0,1 1 1 0 0,-1 0 0 0 0,1-1 0 0 0,0 2 0 0 0,0-1 15 0 0,0 2 90 0 0,6-1 160 0 0,-7-2-263 0 0,1 1 1 0 0,-1-1-1 0 0,0 0 1 0 0,1 1-1 0 0,-1-1 1 0 0,1 0-1 0 0,-1 0 1 0 0,1 0-1 0 0,-1 1 1 0 0,1-1 0 0 0,-1 0-1 0 0,1 0 1 0 0,-1 0-1 0 0,1 0 1 0 0,-1 0-1 0 0,1 0 1 0 0,-1 0-1 0 0,1 0 1 0 0,0 0-1 0 0,5 0 53 0 0,-1-1 0 0 0,1 0-1 0 0,-1 0 1 0 0,0 0 0 0 0,1-1-1 0 0,-1 0 1 0 0,0 0 0 0 0,0 0-1 0 0,0-1 1 0 0,0 1 0 0 0,0-1-1 0 0,-1 0 1 0 0,9-8 0 0 0,4-5 10 0 0,0 0 1 0 0,14-21-1 0 0,-12 16-23 0 0,-18 19-55 0 0,79-84 148 0 0,-63 70-108 0 0,0 1-1 0 0,40-27 1 0 0,-49 37-43 0 0,59-34-134 0 0,-56 34 101 0 0,-1 0 1 0 0,0 1-1 0 0,1 1 0 0 0,21-5 0 0 0,-18 5-511 0 0,20-3-73 0 0,-31 6-478 0 0,-1 1 1 0 0,1-1-1 0 0,0 0 1 0 0,0 1-1 0 0,-1-1 0 0 0,5 2 1 0 0,5 3-5743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0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303 136 17503 0 0,'0'0'399'0'0,"0"3"60"0"0,0 0-302 0 0,0 1-49 0 0,-8 11 673 0 0,6-8-693 0 0,3-4 283 0 0,4 1-230 0 0,0-1-1 0 0,0 0 1 0 0,0 0 0 0 0,0-1 0 0 0,1 1 0 0 0,-1-1 0 0 0,1 0-1 0 0,-1-1 1 0 0,1 1 0 0 0,8 0 0 0 0,11 1-128 0 0,29 0 0 0 0,-16-2 17 0 0,-18 1-48 0 0,0-2 0 0 0,0 0 0 0 0,0-1 0 0 0,0-1 0 0 0,0-1 0 0 0,22-6 0 0 0,-35 7 83 0 0,-1 0 0 0 0,0 0 1 0 0,0-1-1 0 0,0 1 0 0 0,-1-1 0 0 0,1-1 1 0 0,-1 1-1 0 0,1-1 0 0 0,-1 0 1 0 0,0 0-1 0 0,-1 0 0 0 0,1-1 0 0 0,-1 1 1 0 0,0-1-1 0 0,0 0 0 0 0,0-1 0 0 0,-1 1 1 0 0,1 0-1 0 0,-1-1 0 0 0,-1 0 0 0 0,1 0 1 0 0,-1 0-1 0 0,2-7 0 0 0,-4 10-26 0 0,0 0-1 0 0,1-1 1 0 0,-1 1 0 0 0,0 0-1 0 0,-1-1 1 0 0,1 1 0 0 0,-1 0-1 0 0,1 0 1 0 0,-1 0 0 0 0,0-1-1 0 0,0 1 1 0 0,-1 0 0 0 0,1 0-1 0 0,0 0 1 0 0,-1 1 0 0 0,-2-5-1 0 0,3 5-40 0 0,-1 0 0 0 0,1 1 0 0 0,0-1 0 0 0,-1 0 0 0 0,0 0 0 0 0,1 1 0 0 0,-1-1 0 0 0,0 1 0 0 0,0 0 0 0 0,0-1 0 0 0,0 1 0 0 0,0 0 0 0 0,0 0 0 0 0,0 0 0 0 0,0 0 0 0 0,0 1-1 0 0,0-1 1 0 0,0 0 0 0 0,-1 1 0 0 0,1 0 0 0 0,0-1 0 0 0,-1 1 0 0 0,-3 0 0 0 0,-10 4 6 0 0,-1 0 1 0 0,1 1-1 0 0,0 1 0 0 0,1 0 0 0 0,-1 1 0 0 0,1 1 1 0 0,-18 12-1 0 0,-95 76-801 0 0,122-91 684 0 0,-212 192 208 0 0,191-169 35 0 0,2 2 0 0 0,2 0 0 0 0,0 1 1 0 0,3 1-1 0 0,-30 59 0 0 0,34-50-130 0 0,15-38 0 0 0,0 1 0 0 0,1 0 0 0 0,-1 0 0 0 0,0-1 0 0 0,1 1 0 0 0,0 0 0 0 0,0 0 0 0 0,1 7 0 0 0,-1-9 0 0 0,1-1 0 0 0,-1 1 0 0 0,1-1 0 0 0,0 0 0 0 0,-1 1 0 0 0,1-1 0 0 0,0 0 0 0 0,0 0 0 0 0,0 1 0 0 0,0-1 0 0 0,0 0 0 0 0,0 0 0 0 0,0 0 0 0 0,0 0 0 0 0,1 0 0 0 0,-1-1 0 0 0,0 1 0 0 0,0 0 0 0 0,1 0 0 0 0,-1-1 0 0 0,0 1 0 0 0,3 0 0 0 0,2 0 0 0 0,-1 1 0 0 0,1-1 0 0 0,-1 0 0 0 0,10 0 0 0 0,2-2 0 0 0,0 0 0 0 0,0 0 0 0 0,25-7 0 0 0,51-17 0 0 0,-82 22 0 0 0,56-21 0 0 0,69-33 0 0 0,-76 30 0 0 0,0 2-37 0 0,70-33-50 0 0,-100 43-803 0 0,0-2 0 0 0,31-23 1 0 0,-35 20-134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5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56 133 9671 0 0,'0'0'1286'0'0,"0"3"51"0"0,0-1-1267 0 0,0 1 896 0 0,1 0-1 0 0,-1 0 0 0 0,1 0 0 0 0,0 0 0 0 0,0 0 1 0 0,2 5-1 0 0,4 1-416 0 0,-4-7-435 0 0,1-1 1 0 0,-1 1-1 0 0,0-1 0 0 0,0 0 1 0 0,0 0-1 0 0,1 0 0 0 0,-1 0 1 0 0,0-1-1 0 0,1 1 0 0 0,-1-1 1 0 0,1 0-1 0 0,-1 0 0 0 0,1 0 1 0 0,4-1-1 0 0,7-2 407 0 0,27-7 1 0 0,-37 8-471 0 0,19-4 41 0 0,-1-2-1 0 0,0 0 1 0 0,0-2-1 0 0,-1 0 1 0 0,0-2-1 0 0,-1 0 1 0 0,0-2 0 0 0,19-15-1 0 0,-36 25-193 0 0,-1 0 1 0 0,1-1-1 0 0,-1 1 0 0 0,0 0 1 0 0,0-1-1 0 0,3-6 0 0 0,-5 9-117 0 0,-28-14-332 0 0,22 15 505 0 0,0 0 0 0 0,-1 0 0 0 0,1 1 0 0 0,-1 0 0 0 0,1 0 0 0 0,-1 0 0 0 0,1 0 0 0 0,0 1 1 0 0,-1 0-1 0 0,-6 2 0 0 0,-8 3-62 0 0,-25 12 0 0 0,34-14 86 0 0,-3 3 6 0 0,-1 1 1 0 0,1 0 0 0 0,0 1-1 0 0,1 1 1 0 0,0 0 0 0 0,0 0-1 0 0,1 1 1 0 0,1 1 0 0 0,-17 20-1 0 0,10-8 60 0 0,2 1-1 0 0,0 1 1 0 0,2 0-1 0 0,-17 40 1 0 0,27-53 57 0 0,-1 1-1 0 0,2-1 1 0 0,0 1 0 0 0,0 0 0 0 0,2 0-1 0 0,-1 16 1 0 0,2-29-69 0 0,0 1 0 0 0,0 0 0 0 0,0 0 0 0 0,0 0 0 0 0,1-1 0 0 0,-1 1 0 0 0,1 0 0 0 0,-1-1 0 0 0,1 1 0 0 0,0 0 0 0 0,-1-1 0 0 0,1 1 0 0 0,0-1 0 0 0,0 1 0 0 0,0-1 0 0 0,0 1 0 0 0,1-1 0 0 0,-1 0 0 0 0,0 0 0 0 0,0 1 0 0 0,1-1 0 0 0,-1 0 0 0 0,1 0 0 0 0,-1 0 0 0 0,1-1 0 0 0,-1 1 0 0 0,1 0 0 0 0,0 0 0 0 0,-1-1 0 0 0,1 1 0 0 0,0-1 0 0 0,2 1 0 0 0,4 0 88 0 0,1 0 0 0 0,-1-1 1 0 0,1 1-1 0 0,16-3 0 0 0,-24 2-105 0 0,72-9 326 0 0,0-3 1 0 0,105-33-1 0 0,-27-8-1608 0 0,-139 48-1610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5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5983 0 0,'0'0'11820'0'0,"1"2"-10525"0"0,0 1-1126 0 0,1 0-1 0 0,-2-1 1 0 0,1 1 0 0 0,0 0-1 0 0,-1-1 1 0 0,1 1 0 0 0,-1 0-1 0 0,0 0 1 0 0,0-1 0 0 0,0 1-1 0 0,0 0 1 0 0,0 0 0 0 0,-1-1-1 0 0,1 1 1 0 0,-1 0 0 0 0,0 0-1 0 0,-1 4 1 0 0,-4 6-8 0 0,0 0 1 0 0,-10 15-1 0 0,8-14-67 0 0,3-5-71 0 0,-1-1 0 0 0,-1 0 0 0 0,1 0-1 0 0,-1 0 1 0 0,-13 10 0 0 0,-6 4-4224 0 0,18-16 1343 0 0,-2 3-3933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4:5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6 2759 0 0,'-2'-1'826'0'0,"0"0"-20"0"0,0 0-1 0 0,0 1 1 0 0,0-1 0 0 0,0 0-1 0 0,0 1 1 0 0,0 0 0 0 0,0-1 0 0 0,0 1-1 0 0,0 0 1 0 0,0 0 0 0 0,0 0 0 0 0,0 0-1 0 0,0 1 1 0 0,0-1 0 0 0,-3 1 0 0 0,1 1-118 0 0,1-1 1 0 0,-1 1 0 0 0,0 0 0 0 0,1 0-1 0 0,-1 0 1 0 0,1 0 0 0 0,-5 5-1 0 0,1-1-439 0 0,0 1-1 0 0,0 0 0 0 0,1 1 0 0 0,0 0 0 0 0,1 0 0 0 0,-6 10 0 0 0,7-9-236 0 0,0 0 0 0 0,1 0 0 0 0,0 0 0 0 0,1 1 1 0 0,0-1-1 0 0,0 1 0 0 0,1-1 0 0 0,0 1 0 0 0,1 0 0 0 0,0 0 0 0 0,0-1 0 0 0,1 1 0 0 0,1 0 0 0 0,-1-1 0 0 0,7 17 0 0 0,-7-22-106 0 0,1 0 0 0 0,0-1-1 0 0,0 1 1 0 0,0-1-1 0 0,0 1 1 0 0,4 4 0 0 0,-4-7-377 0 0,-1 1 1 0 0,1 0-1 0 0,0-1 1 0 0,-1 1 0 0 0,1-1-1 0 0,0 0 1 0 0,4 2 0 0 0,4 2-6672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5:1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7223 0 0,'0'0'331'0'0,"-2"0"-8"0"0,-9 0-206 0 0,-13 5 2528 0 0,23-5-2472 0 0,1 0-1 0 0,-1 0 0 0 0,1 0 1 0 0,-1 0-1 0 0,1 0 0 0 0,0 0 1 0 0,-1 0-1 0 0,1 0 0 0 0,-1 0 1 0 0,1 0-1 0 0,-1 0 0 0 0,1 0 1 0 0,0 0-1 0 0,-1 0 0 0 0,1 1 1 0 0,-1-1-1 0 0,1 0 0 0 0,0 0 1 0 0,-1 1-1 0 0,5 3-6 0 0,0-1 0 0 0,0 1 1 0 0,0 1-1 0 0,-1-1 0 0 0,0 0 1 0 0,0 1-1 0 0,0 0 0 0 0,0 0 0 0 0,-1 0 1 0 0,1 0-1 0 0,-1 0 0 0 0,-1 0 0 0 0,1 0 1 0 0,-1 1-1 0 0,0-1 0 0 0,1 7 1 0 0,-2-4-85 0 0,-1 1 0 0 0,1 0 1 0 0,-2-1-1 0 0,1 1 0 0 0,-1-1 1 0 0,0 0-1 0 0,-6 13 1 0 0,-29 54 436 0 0,18-39-309 0 0,-4 11-28 0 0,-35 97 1 0 0,48-106-130 0 0,8-21-63 0 0,2 6-130 0 0,1-20 72 0 0,-1 0-299 0 0,0-1-1642 0 0,2 12-3845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5:1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39 1839 0 0,'-1'-1'5424'0'0,"-2"-2"-5020"0"0,0-1-1 0 0,-1 1 1 0 0,1 0-1 0 0,-1 0 1 0 0,0 1-1 0 0,0-1 0 0 0,0 1 1 0 0,0 0-1 0 0,0 0 1 0 0,0 0-1 0 0,-1 1 1 0 0,1-1-1 0 0,-1 1 1 0 0,1 0-1 0 0,-9 0 0 0 0,-7-1 543 0 0,-1 1 0 0 0,-28 3 0 0 0,7 0 24 0 0,26-1-867 0 0,0 0 1 0 0,0 1-1 0 0,0 1 0 0 0,0 0 1 0 0,0 1-1 0 0,-24 10 0 0 0,7 1-120 0 0,-57 34 0 0 0,36-17 17 0 0,-53 33-21 0 0,103-62-14 0 0,0 0 0 0 0,0 0-1 0 0,0 0 1 0 0,1 0 0 0 0,-1 1 0 0 0,1-1 0 0 0,-1 1 0 0 0,1 0-1 0 0,1 0 1 0 0,-1 0 0 0 0,0 0 0 0 0,1 1 0 0 0,0-1 0 0 0,0 0-1 0 0,-2 8 1 0 0,4-10 10 0 0,0 1-1 0 0,0-1 1 0 0,0 1-1 0 0,0-1 1 0 0,1 0-1 0 0,-1 1 1 0 0,1-1-1 0 0,-1 0 1 0 0,1 1-1 0 0,0-1 0 0 0,0 0 1 0 0,0 0-1 0 0,0 0 1 0 0,0 1-1 0 0,1-1 1 0 0,-1 0-1 0 0,1-1 1 0 0,-1 1-1 0 0,1 0 1 0 0,2 2-1 0 0,2 0-41 0 0,0-1 0 0 0,0 1 0 0 0,1-1 0 0 0,-1-1 0 0 0,1 1 0 0 0,12 2 0 0 0,44 5-112 0 0,6-4 128 0 0,-25-2 209 0 0,66 12 0 0 0,-97-12-139 0 0,1-1 0 0 0,-1 2 0 0 0,0-1 0 0 0,-1 2 1 0 0,1 0-1 0 0,-1 0 0 0 0,0 1 0 0 0,-1 1 0 0 0,13 10 0 0 0,-18-13-12 0 0,0 1 0 0 0,-1 0 1 0 0,0 0-1 0 0,-1 0 0 0 0,1 1 0 0 0,-1-1 0 0 0,0 1 0 0 0,5 14 0 0 0,-4-4-7 0 0,-4-10 10 0 0,-1 1 1 0 0,0 0-1 0 0,0-1 0 0 0,0 1 0 0 0,-1 0 0 0 0,0-1 0 0 0,-1 1 0 0 0,0-1 0 0 0,0 0 1 0 0,-1 1-1 0 0,1-1 0 0 0,-1 0 0 0 0,-1-1 0 0 0,0 1 0 0 0,-7 10 0 0 0,3-6-150 0 0,-1 0-1 0 0,-1-1 1 0 0,1 0 0 0 0,-2 0-1 0 0,0-1 1 0 0,0 0-1 0 0,-20 11 1 0 0,23-16-42 0 0,0 0 0 0 0,-1-1 1 0 0,0 0-1 0 0,1 0 0 0 0,-1-1 0 0 0,0 0 0 0 0,-14 1 1 0 0,-4-1-268 0 0,-33-2 1 0 0,56 0 415 0 0,-24 0-220 0 0,-35-7 1 0 0,56 6 276 0 0,0 0 1 0 0,0-1-1 0 0,0 0 1 0 0,0 0-1 0 0,0-1 1 0 0,0 0-1 0 0,1 0 1 0 0,-1 0-1 0 0,1-1 0 0 0,-8-5 1 0 0,13 7 20 0 0,-1 1 1 0 0,0-1-1 0 0,0 0 1 0 0,1 0-1 0 0,-1 0 1 0 0,1 0-1 0 0,0 0 1 0 0,-1 0-1 0 0,1 0 1 0 0,0 0-1 0 0,0 0 0 0 0,1-1 1 0 0,-1 1-1 0 0,0 0 1 0 0,1-1-1 0 0,-1 1 1 0 0,1-3-1 0 0,0 1 29 0 0,0 1-1 0 0,0-1 1 0 0,1 0-1 0 0,0 0 1 0 0,-1 1-1 0 0,1-1 1 0 0,1 1-1 0 0,-1-1 1 0 0,0 1 0 0 0,3-4-1 0 0,4-6 92 0 0,1 0 1 0 0,0 0-1 0 0,0 1 0 0 0,15-13 0 0 0,-23 24-166 0 0,30-30 405 0 0,2 1 0 0 0,1 2 0 0 0,47-29 1 0 0,121-60 1843 0 0,-116 80-1484 0 0,-1 2-352 0 0,-82 34-574 0 0,-15-6-2356 0 0,6 2 2047 0 0,1 1-1 0 0,-1-1 1 0 0,1 1-1 0 0,-5-7 1 0 0,10 10 402 0 0,-9-8-841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5:1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32 304 13359 0 0,'-1'0'612'0'0,"-30"-17"3474"0"0,68 10-2293 0 0,73-10-1178 0 0,-1-4 0 0 0,130-43 0 0 0,213-55 441 0 0,-393 107-986 0 0,108-20 175 0 0,-119 25-178 0 0,73-1-1 0 0,-113 8-224 0 0,1 1-1 0 0,-1-1 1 0 0,0 1-1 0 0,1 1 1 0 0,-1-1-1 0 0,0 2 1 0 0,0-1-1 0 0,9 5 0 0 0,-13-5 15 0 0,1 0 0 0 0,-1 1 0 0 0,0 0 0 0 0,0 0 0 0 0,0 0-1 0 0,0 0 1 0 0,-1 1 0 0 0,1-1 0 0 0,-1 1 0 0 0,0 0 0 0 0,0 0-1 0 0,0 0 1 0 0,0 0 0 0 0,3 9 0 0 0,4 11-3839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5:1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78 14711 0 0,'0'0'1335'0'0,"2"-1"-1096"0"0,8-4 192 0 0,-1 1 0 0 0,1 0-1 0 0,0 1 1 0 0,16-4 0 0 0,1-1-443 0 0,-11 3 37 0 0,17-6 162 0 0,0 2 0 0 0,1 1-1 0 0,36-4 1 0 0,-63 12-178 0 0,0-1 0 0 0,-1 1 1 0 0,1 1-1 0 0,0-1 0 0 0,0 1 0 0 0,9 3 0 0 0,-3 2-9 0 0,-11-5-10 0 0,0 0 1 0 0,-1 1-1 0 0,1-1 0 0 0,-1 0 0 0 0,0 1 0 0 0,1-1 0 0 0,-1 1 0 0 0,0 0 1 0 0,0-1-1 0 0,0 1 0 0 0,0 0 0 0 0,0 0 0 0 0,0 0 0 0 0,-1 0 1 0 0,1 0-1 0 0,0-1 0 0 0,-1 1 0 0 0,0 0 0 0 0,1 0 0 0 0,-1 0 1 0 0,0 0-1 0 0,0 0 0 0 0,0 1 0 0 0,0-1 0 0 0,-1 0 0 0 0,1 0 1 0 0,0 0-1 0 0,-2 3 0 0 0,0 0-9 0 0,0 0 0 0 0,0 0 0 0 0,-1 0 0 0 0,1 0 0 0 0,-1 0 0 0 0,0-1 0 0 0,-1 0 0 0 0,1 1 0 0 0,-6 4 1 0 0,-16 11 9 0 0,-1 0 0 0 0,0-2 0 0 0,-2-2 1 0 0,-36 18-1 0 0,14-8 53 0 0,-134 62-34 0 0,182-87-7 0 0,6 0 4 0 0,16-2 15 0 0,30-6 10 0 0,-39 5-53 0 0,0 0 0 0 0,1 1 0 0 0,-1 1-1 0 0,1-1 1 0 0,0 2 0 0 0,-1 0 0 0 0,0 0-1 0 0,1 1 1 0 0,-1 0 0 0 0,0 1 0 0 0,14 6 0 0 0,-11-4-163 0 0,0 1 1 0 0,0 1-1 0 0,-1 1 1 0 0,0-1-1 0 0,-1 2 1 0 0,0 0-1 0 0,0 0 1 0 0,0 2-1 0 0,-2-1 1 0 0,1 1-1 0 0,-1 0 1 0 0,-1 1-1 0 0,0 1 1 0 0,-1-1-1 0 0,8 15 1 0 0,-14-22 85 0 0,0 7 18 0 0,-3 4 64 0 0,-1-11 56 0 0,1-1 0 0 0,-1 0 0 0 0,-1 1 0 0 0,1-1 0 0 0,-1 0 0 0 0,1-1 0 0 0,-1 1 0 0 0,0 0 0 0 0,-1-1 0 0 0,1 1 0 0 0,-1-1 0 0 0,1 0 0 0 0,-1 0 0 0 0,-6 3 0 0 0,-8 5 308 0 0,-37 16-1 0 0,45-23-290 0 0,-7 4 84 0 0,-2-1-1 0 0,1 0 0 0 0,-1-1 0 0 0,-32 5 1 0 0,-10-1 219 0 0,22-4-265 0 0,-1-1 1 0 0,-51 0-1 0 0,91-5-110 0 0,0 0 1 0 0,0 0-1 0 0,0 1 0 0 0,0-1 0 0 0,0 0 1 0 0,0 0-1 0 0,0 0 0 0 0,0 0 0 0 0,0 0 1 0 0,0 0-1 0 0,0 0 0 0 0,0 0 0 0 0,-1 0 1 0 0,1 0-1 0 0,0 0 0 0 0,0 0 0 0 0,0 0 1 0 0,0 0-1 0 0,0 0 0 0 0,0 0 0 0 0,0 0 1 0 0,0 0-1 0 0,0 0 0 0 0,0 0 0 0 0,0 0 1 0 0,0 0-1 0 0,0 0 0 0 0,0 0 0 0 0,0 0 1 0 0,-1-1-1 0 0,1 1 0 0 0,0 0 0 0 0,0 0 1 0 0,0 0-1 0 0,0 0 0 0 0,0 0 0 0 0,0 0 1 0 0,0 0-1 0 0,0 0 0 0 0,0 0 0 0 0,0 0 1 0 0,0 0-1 0 0,0 0 0 0 0,0 0 0 0 0,0 0 1 0 0,0 0-1 0 0,0 0 0 0 0,0 0 0 0 0,0 0 1 0 0,0-1-1 0 0,0 1 0 0 0,0 0 0 0 0,0 0 1 0 0,0 0-1 0 0,0 0 0 0 0,0 0 0 0 0,0 0 1 0 0,0 0-1 0 0,0 0 0 0 0,0 0 1 0 0,0 0-1 0 0,0 0 0 0 0,0 0 0 0 0,2-9-1285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5:1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0 13039 0 0,'-2'1'598'0'0,"-9"2"-382"0"0,-1 0 0 0 0,1-1 0 0 0,-1-1 0 0 0,-12 1 0 0 0,-14 2 1980 0 0,4-4-24 0 0,28 0-2025 0 0,0 0 0 0 0,-1 0 0 0 0,1 0 0 0 0,0 1 0 0 0,-8 2 0 0 0,2 1-122 0 0,1 0 0 0 0,0 1 0 0 0,1 1 0 0 0,-1 0 0 0 0,1 0 0 0 0,0 1-1 0 0,1 0 1 0 0,-14 13 0 0 0,-125 106-271 0 0,45-52 38 0 0,78-58 206 0 0,-1 2-1 0 0,2 1 1 0 0,-37 36-1 0 0,25-14-10 0 0,33-37-40 0 0,0 9 29 0 0,3-13 21 0 0,0 1 1 0 0,0 0 0 0 0,0 0 0 0 0,0-1-1 0 0,0 1 1 0 0,0 0 0 0 0,0 0 0 0 0,0-1-1 0 0,0 1 1 0 0,1 0 0 0 0,-1 0 0 0 0,0-1-1 0 0,0 1 1 0 0,1 0 0 0 0,-1-1 0 0 0,0 1-1 0 0,1 0 1 0 0,0 0 0 0 0,1 1 1 0 0,1 0 0 0 0,0 0-1 0 0,-1-1 1 0 0,1 1 0 0 0,0 0 0 0 0,0-1 0 0 0,0 0 0 0 0,0 0-1 0 0,4 1 1 0 0,33 6 2 0 0,101-2 9 0 0,-98-6 10 0 0,0 1 1 0 0,54 10 0 0 0,3 16-279 0 0,-68-17-174 0 0,47 9 0 0 0,-67-17 423 0 0,0-1 0 0 0,0 0 0 0 0,0-1 0 0 0,0 0 1 0 0,0-1-1 0 0,0-1 0 0 0,20-4 0 0 0,205-61 2834 0 0,75-25-2265 0 0,-282 82-672 0 0,-18 3 0 0 0,-10 6 22 0 0,-2-4 50 0 0,0 0 1 0 0,0 0 0 0 0,-1 0 0 0 0,0 0 0 0 0,0 0 0 0 0,-1 0 0 0 0,1 1 0 0 0,-1-1 0 0 0,0 0 0 0 0,0 1 0 0 0,-1-1 0 0 0,1 1 0 0 0,-1 0 0 0 0,0 0 0 0 0,0 0-1 0 0,-1 0 1 0 0,1 1 0 0 0,-1-1 0 0 0,-7-5 0 0 0,-24-19 283 0 0,-48-49 0 0 0,81 74-207 0 0,-1 1 0 0 0,0 0 0 0 0,1 0 0 0 0,-1 0 0 0 0,0 0 0 0 0,0 0 0 0 0,0 1-1 0 0,-5-2 1 0 0,-1-1 47 0 0,5 4 3 0 0,-3 5-86 0 0,1 0 0 0 0,0 0 0 0 0,1 0 0 0 0,-1 1 0 0 0,1 0 0 0 0,-7 9 0 0 0,-26 45-84 0 0,28-44 80 0 0,-45 88 3 0 0,41-72 0 0 0,7-16 0 0 0,6-1-12 0 0,2-13-15 0 0,-1 1 0 0 0,1 0 0 0 0,0-1 0 0 0,0 1 0 0 0,0-1 0 0 0,0 1 0 0 0,0-1 0 0 0,1 0 0 0 0,-1 1-1 0 0,1-1 1 0 0,0 0 0 0 0,-1 0 0 0 0,1 0 0 0 0,0 0 0 0 0,0 0 0 0 0,3 1 0 0 0,2 2-149 0 0,0-1 0 0 0,0 0 0 0 0,0 0 0 0 0,9 3 0 0 0,5 1-272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5:1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23 114 8895 0 0,'0'0'407'0'0,"-2"-1"-6"0"0,-7-3-257 0 0,-2-3 9146 0 0,29 5-7586 0 0,31 0-3006 0 0,-44 1 1878 0 0,54-4-571 0 0,0-2 0 0 0,102-28 0 0 0,-46 8-732 0 0,-55 13-1497 0 0,-41 9-1813 0 0,-3 1-1626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5:16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80 4143 0 0,'-2'1'319'0'0,"-52"22"12313"0"0,60-21-12452 0 0,-1 0 1 0 0,1 0-1 0 0,-1 0 0 0 0,1-1 1 0 0,0 0-1 0 0,0 0 0 0 0,-1 0 1 0 0,1-1-1 0 0,7 0 0 0 0,10-2 336 0 0,24-4 0 0 0,3-1 58 0 0,327-39 552 0 0,-351 40-1778 0 0,0 0 1 0 0,37-17 0 0 0,-26 10-2599 0 0,-21 6-2872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0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63 10135 0 0,'0'0'231'0'0,"0"0"29"0"0,0 0 19 0 0,0-1-41 0 0,-1-5-190 0 0,0 1-48 0 0,0 1 0 0 0,-1-1 0 0 0,1 1 0 0 0,-5-6 0 0 0,-2-9 0 0 0,5 12 78 0 0,3 6 315 0 0,0 1 106 0 0,0 0 11 0 0,-4 0-402 0 0,-1 0 0 0 0,1 1 0 0 0,-1-1 0 0 0,1 1-1 0 0,0 0 1 0 0,0 1 0 0 0,-1-1 0 0 0,1 1 0 0 0,0-1 0 0 0,0 1-1 0 0,1 0 1 0 0,-1 1 0 0 0,0-1 0 0 0,1 1 0 0 0,-1 0-1 0 0,1 0 1 0 0,0 0 0 0 0,0 0 0 0 0,0 0 0 0 0,0 1 0 0 0,1-1-1 0 0,-4 6 1 0 0,4-6-25 0 0,1 1-1 0 0,-1-1 0 0 0,1 0 1 0 0,0 1-1 0 0,0 0 0 0 0,0-1 1 0 0,0 1-1 0 0,1-1 1 0 0,-1 1-1 0 0,1 0 0 0 0,0 0 1 0 0,0-1-1 0 0,0 1 0 0 0,1 0 1 0 0,-1-1-1 0 0,1 1 1 0 0,0 0-1 0 0,0-1 0 0 0,0 1 1 0 0,0-1-1 0 0,1 1 0 0 0,-1-1 1 0 0,1 0-1 0 0,0 0 0 0 0,0 1 1 0 0,5 3-1 0 0,-4-4-82 0 0,0 0 0 0 0,0-1 0 0 0,0 1 0 0 0,0-1 0 0 0,1 0 0 0 0,-1 0 0 0 0,1-1 0 0 0,0 1 0 0 0,4 1 0 0 0,36 8 0 0 0,-5-7 231 0 0,-28-3-18 0 0,1 0 1 0 0,12 3 0 0 0,-21-3-157 0 0,1 0 0 0 0,0 1 0 0 0,0-1-1 0 0,0 1 1 0 0,0 0 0 0 0,-1 0 0 0 0,1 0 0 0 0,-1 1-1 0 0,5 4 1 0 0,-5-5 2 0 0,0 0-1 0 0,-1 0 0 0 0,0 1 0 0 0,0-1 1 0 0,0 1-1 0 0,0 0 0 0 0,0 0 1 0 0,0 0-1 0 0,-1 0 0 0 0,2 3 0 0 0,-2-3-60 0 0,-1 0-1 0 0,1-1 1 0 0,-1 1-1 0 0,0 0 1 0 0,0 0-1 0 0,0 0 1 0 0,0-1-1 0 0,-1 1 0 0 0,1 0 1 0 0,-1 0-1 0 0,1-1 1 0 0,-3 6-1 0 0,0-1 5 0 0,0 0 0 0 0,-1 1 0 0 0,1-1 0 0 0,-2-1 0 0 0,1 1 0 0 0,-1 0 0 0 0,0-1 0 0 0,0 0 0 0 0,-1 0 1 0 0,-8 6-1 0 0,-7 5-86 0 0,-40 24 0 0 0,35-25-172 0 0,7-3-9 0 0,-1-1 0 0 0,0-1 0 0 0,0 0-1 0 0,-1-2 1 0 0,-37 12 0 0 0,33-14 513 0 0,17-4-601 0 0,0-1 0 0 0,1 0 0 0 0,-12 1 0 0 0,8-3-5467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5:1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31 11975 0 0,'0'-11'655'0'0,"0"-8"1998"0"0,-1 21-2370 0 0,1 1 0 0 0,-1-1 0 0 0,1 0 0 0 0,-1 1 0 0 0,0-1 0 0 0,0 0 0 0 0,-3 5 0 0 0,0 1-145 0 0,-35 70-101 0 0,19-39 2 0 0,-16 44-1 0 0,-29 128 309 0 0,-3 11-195 0 0,65-215-145 0 0,-83 206-1586 0 0,79-199 1156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5:1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7 317 11055 0 0,'-1'-2'96'0'0,"0"1"0"0"0,0-1 1 0 0,0 0-1 0 0,1 1 0 0 0,-1-1 0 0 0,1 0 0 0 0,-1 1 0 0 0,1-1 0 0 0,0 0 0 0 0,-1 0 0 0 0,1 0 0 0 0,0 1 0 0 0,0-1 0 0 0,0 0 0 0 0,1 0 0 0 0,-1 1 0 0 0,0-1 0 0 0,1 0 0 0 0,-1 0 1 0 0,1 1-1 0 0,0-1 0 0 0,-1 0 0 0 0,1 1 0 0 0,0-1 0 0 0,0 1 0 0 0,0-1 0 0 0,0 1 0 0 0,0-1 0 0 0,0 1 0 0 0,1 0 0 0 0,-1-1 0 0 0,0 1 0 0 0,1 0 0 0 0,2-2 0 0 0,4-2 764 0 0,0 0 0 0 0,0 1 0 0 0,0 0 0 0 0,0 1 0 0 0,15-5 0 0 0,374-98 1554 0 0,-160 60-1454 0 0,84-16-524 0 0,-285 56-1166 0 0,1 1 0 0 0,-1 2 0 0 0,51 1 0 0 0,-64 6-903 0 0,-6 2-58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5:1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64 13359 0 0,'0'0'1027'0'0,"-2"0"-670"0"0,2 0-277 0 0,-1 0 0 0 0,0 0 0 0 0,1 1-1 0 0,-1-1 1 0 0,1 0 0 0 0,-1 0 0 0 0,1 0-1 0 0,-1 1 1 0 0,1-1 0 0 0,-1 0 0 0 0,1 1 0 0 0,-1-1-1 0 0,1 1 1 0 0,-1-1 0 0 0,1 0 0 0 0,-1 1-1 0 0,1-1 1 0 0,0 1 0 0 0,-1-1 0 0 0,1 1 0 0 0,0-1-1 0 0,-1 1 1 0 0,-3 16 1799 0 0,6-14-1585 0 0,3-1-263 0 0,-1-1-1 0 0,1 1 1 0 0,0-1-1 0 0,-1 0 0 0 0,1 0 1 0 0,0 0-1 0 0,0-1 1 0 0,0 1-1 0 0,0-1 1 0 0,0-1-1 0 0,0 1 1 0 0,4-1-1 0 0,11-3 275 0 0,32-11 1 0 0,-24 6 34 0 0,216-55 1665 0 0,-234 61-1972 0 0,0 2 1 0 0,0-1-1 0 0,12 1 0 0 0,-5 3 21 0 0,-16-2-54 0 0,0 1 0 0 0,0-1 0 0 0,0 0 0 0 0,-1 1 0 0 0,1-1 0 0 0,0 1 0 0 0,0 0 0 0 0,-1-1 0 0 0,1 1 0 0 0,0-1 0 0 0,-1 1 0 0 0,1 0 0 0 0,0 0 0 0 0,-1-1 0 0 0,1 1 0 0 0,-1 0 0 0 0,1 0 0 0 0,-1 0 0 0 0,0 0 0 0 0,1-1 0 0 0,-1 1 0 0 0,0 1 0 0 0,1 1-4 0 0,-1-1 0 0 0,0 0 0 0 0,0 1 0 0 0,0-1 0 0 0,0 0-1 0 0,0 1 1 0 0,-1-1 0 0 0,0 4 0 0 0,-3 3-43 0 0,1 0 1 0 0,-1 0-1 0 0,-6 11 0 0 0,-1-4-50 0 0,0 0 1 0 0,-1 0 0 0 0,-1-1-1 0 0,0-1 1 0 0,-25 22 0 0 0,-83 55-492 0 0,110-84 527 0 0,-406 246-2030 0 0,390-237 2070 0 0,-10 5 21 0 0,1 2 0 0 0,-54 44 0 0 0,78-56 0 0 0,12-11 0 0 0,0 1 0 0 0,-1-1 0 0 0,1 1 0 0 0,0-1 0 0 0,-1 0 0 0 0,1 1 0 0 0,0-1 0 0 0,0 1 0 0 0,-1-1 0 0 0,1 1 0 0 0,0-1 0 0 0,0 1 0 0 0,0-1 0 0 0,0 1 0 0 0,0-1 0 0 0,0 1 0 0 0,0-1 0 0 0,0 1 0 0 0,0-1 0 0 0,0 1 0 0 0,0 0 0 0 0,1 0 0 0 0,-1 0 0 0 0,1 0 0 0 0,0-1 0 0 0,0 1 0 0 0,0 0 0 0 0,0-1 0 0 0,0 1 0 0 0,0 0 0 0 0,0-1 0 0 0,0 1 0 0 0,0-1 0 0 0,0 0 0 0 0,0 1 0 0 0,0-1 0 0 0,0 0 0 0 0,0 0 0 0 0,0 1 0 0 0,0-1 0 0 0,0 0 0 0 0,0 0 0 0 0,2 0 0 0 0,26-2 0 0 0,1-4 267 0 0,58-20 0 0 0,-25 7 55 0 0,44-7 1470 0 0,187-19 0 0 0,-238 40-1484 0 0,1 1-1 0 0,-1 4 1 0 0,1 2-1 0 0,-1 2 1 0 0,57 12-1 0 0,-89-10-559 0 0,0 1 0 0 0,25 12 0 0 0,-7-3-1649 0 0,-34-13 1043 0 0,-1-1 1 0 0,1 0-1 0 0,14 0 0 0 0,-19-1 635 0 0,28 2-1663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5:3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 1375 0 0,'-2'2'107'0'0,"-7"8"1832"0"0,-14 17 11181 0 0,23-23-12864 0 0,0-1 1 0 0,1 1-1 0 0,0 0 1 0 0,-1-1 0 0 0,1 1-1 0 0,0 0 1 0 0,0-1 0 0 0,1 1-1 0 0,-1-1 1 0 0,1 0-1 0 0,2 5 1 0 0,8 15 97 0 0,-9-15-327 0 0,-1 0 1 0 0,1 1-1 0 0,-2-1 0 0 0,1 1 1 0 0,-1-1-1 0 0,0 1 0 0 0,-1 0 1 0 0,0 0-1 0 0,-1-1 1 0 0,0 1-1 0 0,0-1 0 0 0,-1 1 1 0 0,1 0-1 0 0,-2-1 0 0 0,0 0 1 0 0,-4 9-1 0 0,-9 20 45 0 0,-2-1 0 0 0,-2-1 0 0 0,-28 39 0 0 0,22-40-46 0 0,-2-2 0 0 0,-62 56 0 0 0,24-26-24 0 0,51-46 4 0 0,-51 47 50 0 0,54-53-65 0 0,0-1 0 0 0,0 0 1 0 0,-24 13-1 0 0,35-21-188 0 0,-2-16-385 0 0,4 10 384 0 0,-1 0 0 0 0,1 1 0 0 0,1-1 0 0 0,-1 0 0 0 0,0 1 0 0 0,1-1 0 0 0,3-5 0 0 0,9-21-1210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5:3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308 340 4143 0 0,'-4'5'109'0'0,"-2"0"-1"0"0,1 0 0 0 0,-12 8 1 0 0,-9 7 88 0 0,-57 71 4667 0 0,19-18-2576 0 0,49-56-1674 0 0,0-1 699 0 0,-1 0 0 0 0,-1-1-1 0 0,-22 17 1 0 0,53-41-1000 0 0,-1-1 0 0 0,0-1 0 0 0,19-19 0 0 0,32-45 91 0 0,-9 11-268 0 0,175-167-64 0 0,-204 209-94 0 0,1 0 0 0 0,2 2 0 0 0,58-33 0 0 0,-34 28-22 0 0,84-30 0 0 0,-122 50 39 0 0,0 1 0 0 0,0 0 0 0 0,0 1 1 0 0,1 1-1 0 0,-1 0 0 0 0,1 1 0 0 0,0 1 0 0 0,-1 0 0 0 0,1 1 0 0 0,-1 1 0 0 0,1 1 0 0 0,26 7 0 0 0,-39-9 6 0 0,0 0-1 0 0,1 0 1 0 0,-1 1-1 0 0,0 0 0 0 0,0-1 1 0 0,0 1-1 0 0,0 0 1 0 0,0 0-1 0 0,-1 1 1 0 0,1-1-1 0 0,0 1 0 0 0,-1-1 1 0 0,0 1-1 0 0,3 4 1 0 0,-4-5 11 0 0,0 0 0 0 0,0 1 1 0 0,0-1-1 0 0,0 1 0 0 0,-1-1 1 0 0,1 1-1 0 0,-1-1 0 0 0,1 1 1 0 0,-1 0-1 0 0,0-1 0 0 0,0 1 1 0 0,0-1-1 0 0,0 1 1 0 0,-1 0-1 0 0,1-1 0 0 0,-1 1 1 0 0,1-1-1 0 0,-1 1 0 0 0,-2 3 1 0 0,-5 10 131 0 0,0-1 1 0 0,-1-1-1 0 0,-1 1 0 0 0,-14 14 1 0 0,0 3 95 0 0,-85 105 82 0 0,85-111-405 0 0,-1-1 0 0 0,-55 42 1 0 0,-47 20-738 0 0,-140 72 0 0 0,258-155-34 0 0,7-3-251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5:31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31 5983 0 0,'62'-24'1117'0'0,"-36"18"3037"0"0,-26 6-4013 0 0,1 0 0 0 0,-1 0-1 0 0,0 0 1 0 0,0 0 0 0 0,1 0 0 0 0,-1 0 0 0 0,0 0 0 0 0,0 0-1 0 0,1 0 1 0 0,-1 0 0 0 0,0 0 0 0 0,0 0 0 0 0,1 0 0 0 0,-1 0-1 0 0,0 0 1 0 0,0 0 0 0 0,1 0 0 0 0,-1 0 0 0 0,0 0-1 0 0,0 0 1 0 0,0 0 0 0 0,1 1 0 0 0,-1-1 0 0 0,0 0 0 0 0,0 0-1 0 0,0 0 1 0 0,1 0 0 0 0,-1 1 0 0 0,0-1 0 0 0,0 0-1 0 0,0 0 1 0 0,0 0 0 0 0,1 1 0 0 0,-1-1 0 0 0,0 0 0 0 0,0 0-1 0 0,0 0 1 0 0,0 1 0 0 0,0-1 0 0 0,0 0 0 0 0,0 0 0 0 0,0 1-1 0 0,0-1 1 0 0,0 1 0 0 0,-5 15 1168 0 0,-14 17-1407 0 0,-8 2 467 0 0,-51 52 0 0 0,47-54-350 0 0,-44 42 69 0 0,-99 75 1 0 0,-32 28-58 0 0,183-155 31 0 0,0 2 0 0 0,1 0-1 0 0,2 1 1 0 0,0 2 0 0 0,-15 30-1 0 0,27-43 50 0 0,1 1 0 0 0,0 0-1 0 0,2 0 1 0 0,-8 31 0 0 0,11-35-47 0 0,1-1 1 0 0,0 1 0 0 0,0 0 0 0 0,1 0 0 0 0,1 0 0 0 0,0 0 0 0 0,5 20 0 0 0,-4-22-162 0 0,1-1 0 0 0,0 0-1 0 0,1-1 1 0 0,0 1 0 0 0,1 0 0 0 0,-1-1 0 0 0,1 0 0 0 0,1 0 0 0 0,0-1-1 0 0,0 1 1 0 0,0-1 0 0 0,1 0 0 0 0,11 8 0 0 0,8 2-714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5:3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1088 2303 0 0,'-15'13'1299'0'0,"-18"12"0"0"0,20-15 7606 0 0,14-12-8176 0 0,0-3-388 0 0,1-1-1 0 0,0 1 0 0 0,0 0 0 0 0,0 0 1 0 0,1 0-1 0 0,0 1 0 0 0,5-8 1 0 0,28-32 616 0 0,-24 31-662 0 0,250-281 1138 0 0,113-100-1353 0 0,-280 308-82 0 0,144-148-56 0 0,-221 212 46 0 0,-62 108-52 0 0,-127 266 688 0 0,88-125 57 0 0,65-163-470 0 0,-18 108 1 0 0,34-158-181 0 0,1 1-1 0 0,0-1 0 0 0,1 0 1 0 0,3 26-1 0 0,-2-35-20 0 0,0-1 0 0 0,0 1 0 0 0,0-1 0 0 0,1 1-1 0 0,0-1 1 0 0,0 0 0 0 0,0 1 0 0 0,3 3 0 0 0,-4-6-8 0 0,1 0 1 0 0,0 0-1 0 0,0 0 1 0 0,0 0-1 0 0,0 0 1 0 0,0 0-1 0 0,0-1 1 0 0,0 1-1 0 0,0-1 0 0 0,1 1 1 0 0,-1-1-1 0 0,1 0 1 0 0,-1 0-1 0 0,1 0 1 0 0,2 0-1 0 0,-2 0-152 0 0,-1-1-1 0 0,1 0 0 0 0,-1 0 1 0 0,0-1-1 0 0,1 1 0 0 0,-1 0 1 0 0,0-1-1 0 0,1 1 1 0 0,-1-1-1 0 0,0 0 0 0 0,0 0 1 0 0,0 0-1 0 0,0 0 0 0 0,1 0 1 0 0,2-3-1 0 0,2-1-1621 0 0,0-1-1 0 0,12-10 0 0 0,-5 0-4347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5:3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27 155 6447 0 0,'-7'-4'-296'0'0,"-1"1"2586"0"0,-3-3 7204 0 0,20 3-9105 0 0,0-1-1 0 0,0 1 1 0 0,20-3-1 0 0,0-1 26 0 0,86-18 760 0 0,2-1-454 0 0,99-23-24 0 0,-123 34-7072 0 0,-67 12-550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5:38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127 220 2303 0 0,'0'0'444'0'0,"5"-17"6786"0"0,-4 8-5773 0 0,-6 7 816 0 0,3 3-1938 0 0,0-1-1 0 0,1 1 1 0 0,-1 0 0 0 0,0 0-1 0 0,1 0 1 0 0,-1 0 0 0 0,0 0 0 0 0,-1 3-1 0 0,0-2-332 0 0,1 1 0 0 0,0-1 0 0 0,0 1 0 0 0,0 0 0 0 0,1 0 0 0 0,-1-1-1 0 0,0 1 1 0 0,1 0 0 0 0,0 1 0 0 0,-2 5 0 0 0,-6 38 32 0 0,5-20-25 0 0,-27 94-35 0 0,17-75 112 0 0,3 1-1 0 0,-9 70 1 0 0,20-108 15 0 0,0 1 1 0 0,0 0-1 0 0,0 0 0 0 0,1 0 1 0 0,1-1-1 0 0,3 16 0 0 0,-4-22-21 0 0,0 1-1 0 0,1-1 1 0 0,-1 0-1 0 0,1 1 1 0 0,-1-1-1 0 0,1 0 0 0 0,0 0 1 0 0,0 0-1 0 0,0 0 1 0 0,1 0-1 0 0,-1 0 0 0 0,1-1 1 0 0,0 1-1 0 0,-1-1 1 0 0,1 0-1 0 0,0 1 1 0 0,1-1-1 0 0,-1-1 0 0 0,0 1 1 0 0,5 1-1 0 0,1 0 72 0 0,0-1 0 0 0,1-1 0 0 0,-1 0 0 0 0,1 0 0 0 0,-1 0 0 0 0,1-2-1 0 0,-1 1 1 0 0,1-1 0 0 0,-1 0 0 0 0,1-1 0 0 0,-1 0 0 0 0,0-1 0 0 0,0 0 0 0 0,0 0 0 0 0,0-1 0 0 0,15-8-1 0 0,-10 3-66 0 0,0 0 0 0 0,0 0 0 0 0,-1-1 0 0 0,0-1 0 0 0,-1 0 0 0 0,0-1-1 0 0,-1 0 1 0 0,18-27 0 0 0,-14 15-59 0 0,-1-2 0 0 0,-1 1 0 0 0,13-40 0 0 0,19-85 127 0 0,-29 90-90 0 0,37-88 0 0 0,-39 116-290 0 0,1 2-1 0 0,21-32 1 0 0,-35 60 135 0 0,0 0-1 0 0,0 0 1 0 0,1 1 0 0 0,0-1 0 0 0,-1 0 0 0 0,1 0-1 0 0,0 1 1 0 0,-1-1 0 0 0,4-1 0 0 0,15 17-3891 0 0,-12-6-119 0 0,-1 2-1681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5:3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7831 0 0,'0'2'5691'0'0,"-18"35"-3655"0"0,-31 52 0 0 0,-3 4-1783 0 0,0 29 61 0 0,9-17-228 0 0,26-70-334 0 0,-1 0 1 0 0,-2-1-1 0 0,-2-1 0 0 0,-43 51 1 0 0,60-78-2160 0 0,14-13 1108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10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6 8287 0 0,'0'0'191'0'0,"0"0"26"0"0,0 0 9 0 0,0 0 110 0 0,0 0 444 0 0,0 0 196 0 0,0 0 42 0 0,0 0-63 0 0,0 0-290 0 0,0 0-121 0 0,0 0-28 0 0,0 0-4 0 0,-5 4 512 0 0,-6-2-436 0 0,9-2-523 0 0,-1 1 1 0 0,1-1-1 0 0,0 1 0 0 0,-1-1 1 0 0,1 1-1 0 0,0 0 1 0 0,-5 2-1 0 0,-10 8-55 0 0,-28 26 0 0 0,18-14-13 0 0,-29 25 3 0 0,-93 105 0 0 0,144-147 74 0 0,0 0 0 0 0,0 0 0 0 0,1 0 0 0 0,0 1 0 0 0,0 0 0 0 0,0-1 0 0 0,-2 9 0 0 0,5-13-37 0 0,1 1 0 0 0,-1 0 0 0 0,0-1 0 0 0,1 1 0 0 0,0 0-1 0 0,-1 0 1 0 0,1-1 0 0 0,0 1 0 0 0,1 0 0 0 0,-1 0 0 0 0,0-1 0 0 0,1 1 0 0 0,-1 0-1 0 0,1-1 1 0 0,0 1 0 0 0,0 0 0 0 0,0-1 0 0 0,0 1 0 0 0,1-1 0 0 0,-1 1-1 0 0,1-1 1 0 0,2 4 0 0 0,1-1 61 0 0,0 0 0 0 0,1 0 0 0 0,0 0-1 0 0,-1-1 1 0 0,1 1 0 0 0,1-2 0 0 0,-1 1-1 0 0,0-1 1 0 0,1 0 0 0 0,0 0 0 0 0,0 0 0 0 0,0-1-1 0 0,0 0 1 0 0,0-1 0 0 0,0 0 0 0 0,1 0-1 0 0,-1 0 1 0 0,0-1 0 0 0,1 0 0 0 0,-1 0 0 0 0,0-1-1 0 0,0 0 1 0 0,1 0 0 0 0,-1-1 0 0 0,0 0-1 0 0,9-3 1 0 0,23-12-95 0 0,-1-1 0 0 0,-1-1-1 0 0,-1-2 1 0 0,-1-2 0 0 0,54-44-1 0 0,-77 56-2 0 0,1-1 0 0 0,-1 0 0 0 0,-1 0 0 0 0,14-20 0 0 0,-19 22 0 0 0,0 0 0 0 0,-1 0 0 0 0,0 0 0 0 0,-1 0 0 0 0,0-1 0 0 0,0 0 0 0 0,3-17 0 0 0,-6 22-17 0 0,0-1 0 0 0,-1 1-1 0 0,1-1 1 0 0,-1 1 0 0 0,0-1 0 0 0,-1 1-1 0 0,1-1 1 0 0,-3-6 0 0 0,2 10-59 0 0,1 1 1 0 0,-1-1-1 0 0,0 1 0 0 0,0 0 0 0 0,-1-1 1 0 0,1 1-1 0 0,0 0 0 0 0,-1 0 1 0 0,0-1-1 0 0,1 1 0 0 0,-1 0 1 0 0,0 1-1 0 0,0-1 0 0 0,0 0 1 0 0,0 1-1 0 0,0-1 0 0 0,0 1 1 0 0,-1-1-1 0 0,1 1 0 0 0,0 0 1 0 0,-1 0-1 0 0,-4-1 0 0 0,1 0-62 0 0,0 1-1 0 0,-1 1 1 0 0,1-1 0 0 0,0 1-1 0 0,0 0 1 0 0,0 0 0 0 0,-7 2-1 0 0,-44 10-877 0 0,50-10 995 0 0,-27 7-1611 0 0,0 2 0 0 0,-61 30 0 0 0,93-40 608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5:4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58 373 1375 0 0,'-1'1'107'0'0,"-6"4"-2017"0"0,-8 3 13935 0 0,17-15-10723 0 0,2 2-1034 0 0,-1-1 1 0 0,1 1-1 0 0,0 0 0 0 0,0 0 0 0 0,0 1 0 0 0,9-8 0 0 0,33-23 644 0 0,-44 34-881 0 0,220-144 1790 0 0,-162 111-1156 0 0,118-50 1 0 0,-153 75-380 0 0,1 0 0 0 0,37-6 0 0 0,-49 12-143 0 0,0 2 0 0 0,-1 0 0 0 0,1 0 0 0 0,0 1 0 0 0,0 1 0 0 0,21 3 0 0 0,-32-3-129 0 0,0-1-1 0 0,0 1 1 0 0,0 0-1 0 0,0 0 1 0 0,0 0 0 0 0,0 1-1 0 0,0-1 1 0 0,0 1 0 0 0,-1-1-1 0 0,1 1 1 0 0,0 0 0 0 0,-1 0-1 0 0,0 0 1 0 0,1 0 0 0 0,-1 0-1 0 0,0 1 1 0 0,0-1 0 0 0,0 1-1 0 0,0-1 1 0 0,-1 1 0 0 0,1 0-1 0 0,-1 0 1 0 0,0 0 0 0 0,0 0-1 0 0,2 6 1 0 0,-2-5-39 0 0,-1 1 0 0 0,1 0 1 0 0,-1 0-1 0 0,0 0 0 0 0,-1-1 0 0 0,1 1 0 0 0,-1 0 0 0 0,0 0 1 0 0,0-1-1 0 0,-1 1 0 0 0,1-1 0 0 0,-1 1 0 0 0,0-1 1 0 0,0 1-1 0 0,0-1 0 0 0,-4 5 0 0 0,-9 11-143 0 0,-2 0 0 0 0,0 0 0 0 0,-1-2 0 0 0,0 0 0 0 0,-30 21 0 0 0,-111 65-1810 0 0,138-91 1630 0 0,-73 36-839 0 0,14-9 644 0 0,59-29 422 0 0,-39 14 0 0 0,36-16 125 0 0,1 1 0 0 0,-32 18 0 0 0,54-27 274 0 0,14 0 12 0 0,5-1-96 0 0,0-1 0 0 0,-1-1 0 0 0,1 0-1 0 0,-1-2 1 0 0,21-6 0 0 0,32-6 271 0 0,-39 12-318 0 0,1 0 0 0 0,42 1 0 0 0,-62 4-135 0 0,1 0 0 0 0,-1 0 0 0 0,0 1 0 0 0,0 0-1 0 0,0 2 1 0 0,0-1 0 0 0,-1 1 0 0 0,1 1 0 0 0,12 6 0 0 0,-21-9 14 0 0,0 0 1 0 0,0 0 0 0 0,1 0 0 0 0,-1 1-1 0 0,0-1 1 0 0,-1 1 0 0 0,5 3 0 0 0,-4 0 37 0 0,1 0 0 0 0,-1-1 1 0 0,0 1-1 0 0,-1 1 0 0 0,3 5 1 0 0,-4-8-48 0 0,0-1 0 0 0,0 1 0 0 0,0-1 0 0 0,0 1 0 0 0,-1-1 0 0 0,1 1 0 0 0,-1 0 1 0 0,0-1-1 0 0,0 1 0 0 0,-1-1 0 0 0,1 1 0 0 0,-1 0 0 0 0,0-1 0 0 0,1 1 0 0 0,-2-1 1 0 0,1 0-1 0 0,0 1 0 0 0,-1-1 0 0 0,1 0 0 0 0,-5 6 0 0 0,1-2 37 0 0,-1 0 0 0 0,0-1 0 0 0,0 1 0 0 0,-1-1 0 0 0,-14 10 1 0 0,-10 4 90 0 0,-1 0 0 0 0,-47 19 1 0 0,49-26-128 0 0,-1-1 0 0 0,0-2 0 0 0,-51 10 0 0 0,-100 7 47 0 0,155-24-64 0 0,1 1-34 0 0,15-2-21 0 0,-1 0 0 0 0,0-1 0 0 0,1 0 0 0 0,-1-1 0 0 0,0 0 1 0 0,-15-2-1 0 0,30-6-605 0 0,6-3-524 0 0,8-2-325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5:41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11 1375 0 0,'-7'0'128'0'0,"-9"0"2091"0"0,1 2-1 0 0,-27 4 6719 0 0,41-7-8858 0 0,1 1 0 0 0,0 0 1 0 0,0 0-1 0 0,0 0 1 0 0,0 0-1 0 0,0-1 0 0 0,-1 1 1 0 0,1 0-1 0 0,0 0 1 0 0,0-1-1 0 0,0 1 0 0 0,0 0 1 0 0,0 0-1 0 0,0 0 0 0 0,0-1 1 0 0,0 1-1 0 0,0 0 1 0 0,0 0-1 0 0,0-1 0 0 0,0 1 1 0 0,0 0-1 0 0,0 0 1 0 0,0-1-1 0 0,0 1 0 0 0,0 0 1 0 0,0 0-1 0 0,0-1 1 0 0,0 1-1 0 0,0 0 0 0 0,1 0 1 0 0,-1 0-1 0 0,0-1 0 0 0,0 0-61 0 0,1 1 0 0 0,-1-1 0 0 0,1 0 0 0 0,-1 1 0 0 0,1-1 0 0 0,-1 0 0 0 0,1 1 0 0 0,0-1 0 0 0,-1 1 0 0 0,1-1 0 0 0,0 1 0 0 0,-1-1 0 0 0,1 1 0 0 0,0-1 0 0 0,0 1 0 0 0,-1 0 0 0 0,1-1-1 0 0,0 1 1 0 0,0 0 0 0 0,0 0 0 0 0,1 0 0 0 0,0 0-16 0 0,-1 0 1 0 0,1 0-1 0 0,-1 1 0 0 0,1-1 0 0 0,-1 1 0 0 0,1 0 1 0 0,-1-1-1 0 0,1 1 0 0 0,-1 0 0 0 0,1 0 0 0 0,-1 0 1 0 0,0 0-1 0 0,1 0 0 0 0,-1 0 0 0 0,0 0 0 0 0,0 1 1 0 0,1 1-1 0 0,19 27-9 0 0,-15-20 10 0 0,27 49-3 0 0,48 118 0 0 0,-57-121 0 0 0,73 196 0 0 0,-92-239 4 0 0,-1 0 1 0 0,-1 0-1 0 0,0 1 0 0 0,-1-1 0 0 0,0 1 1 0 0,-1 0-1 0 0,-1 17 0 0 0,0-24 27 0 0,-1 1 1 0 0,0 0-1 0 0,-1-1 1 0 0,0 1-1 0 0,0-1 1 0 0,0 1-1 0 0,-1-1 0 0 0,0 0 1 0 0,-1 0-1 0 0,0 0 1 0 0,0-1-1 0 0,0 1 1 0 0,-1-1-1 0 0,-6 8 1 0 0,-15 9 205 0 0,0 0 1 0 0,-2-2 0 0 0,-57 34-1 0 0,-17 12-109 0 0,98-63-129 0 0,-14 7-104 0 0,17-10-458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5:41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43 10567 0 0,'-2'0'482'0'0,"-8"3"-234"0"0,5-1-145 0 0,0-1 1 0 0,-1 1 0 0 0,-9 6-1 0 0,-11 2 5985 0 0,28-10-5512 0 0,25 0 8 0 0,0-2 0 0 0,-1 0-1 0 0,38-10 1 0 0,168-35-511 0 0,-215 44-1347 0 0,0 2 1 0 0,24-1-1 0 0,-21 4-4993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5:4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68 13103 0 0,'0'0'1186'0'0,"-1"1"-978"0"0,-7 3 3057 0 0,11-4-2596 0 0,14-1-28 0 0,0-1 0 0 0,-1-1-1 0 0,27-8 1 0 0,0 0 28 0 0,17-3-68 0 0,-26 5-529 0 0,1 2-1 0 0,0 1 0 0 0,52-2 1 0 0,12 10-1993 0 0,-72-1 51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2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4607 0 0,'0'0'6867'0'0,"-11"4"-5790"0"0,6 0-810 0 0,-1 0 0 0 0,1 0 1 0 0,0 0-1 0 0,0 1 0 0 0,0 0 0 0 0,1 0 0 0 0,0 1 0 0 0,0-1 0 0 0,-5 8 0 0 0,-2 10 543 0 0,-12 28 0 0 0,4-9-446 0 0,-10 20-116 0 0,-57 115-27 0 0,-14-9-147 0 0,-9-6-168 0 0,107-161-14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2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13 481 2303 0 0,'0'0'102'0'0,"0"-2"-1"0"0,1-8 983 0 0,0-1 0 0 0,-1 1 0 0 0,-1 0 0 0 0,1-1 0 0 0,-2 1-1 0 0,-2-11 1 0 0,1 7-255 0 0,1 0-1 0 0,0-17 0 0 0,2 28-716 0 0,1 0-1 0 0,-1 1 1 0 0,1-1-1 0 0,0 0 1 0 0,0 1 0 0 0,0-1-1 0 0,0 0 1 0 0,0 1-1 0 0,0-1 1 0 0,1 1 0 0 0,0 0-1 0 0,-1-1 1 0 0,1 1-1 0 0,0 0 1 0 0,0 0-1 0 0,0 0 1 0 0,3-2 0 0 0,3-2-97 0 0,0-1 0 0 0,1 1 0 0 0,11-5 0 0 0,85-38 233 0 0,-93 43-174 0 0,186-96 1390 0 0,-85 41-352 0 0,-96 53-949 0 0,1 1-1 0 0,0 0 1 0 0,0 2-1 0 0,33-6 1 0 0,-42 9-144 0 0,-5 1-13 0 0,-1 1 0 0 0,1-1 0 0 0,-1 1 0 0 0,1 0 0 0 0,0 0 0 0 0,-1 0 0 0 0,1 0 0 0 0,-1 0 0 0 0,1 1 0 0 0,0 0 0 0 0,-1 0 0 0 0,1 0 0 0 0,-1 0 0 0 0,0 0 0 0 0,1 1 0 0 0,-1-1 0 0 0,0 1 0 0 0,0 0 0 0 0,0 0 0 0 0,5 4 0 0 0,-7-5-6 0 0,0-1 0 0 0,0 1 0 0 0,0 0 0 0 0,0 0 0 0 0,0-1 0 0 0,0 1 0 0 0,0 0 0 0 0,0 0 0 0 0,0 0 0 0 0,0 0 0 0 0,-1 0 0 0 0,1 1 0 0 0,0-1 0 0 0,-1 0 0 0 0,1 0 0 0 0,0 0 0 0 0,-1 1 0 0 0,0-1 0 0 0,1 0 0 0 0,-1 1 0 0 0,1 1 0 0 0,-1 2 0 0 0,1 3 2 0 0,1-1 0 0 0,-2 1 0 0 0,1 0 0 0 0,-1-1 0 0 0,0 1 0 0 0,-1 0 0 0 0,0-1 0 0 0,0 1 0 0 0,-3 9 0 0 0,1-6 6 0 0,-1-1-1 0 0,-1 1 0 0 0,0-1 1 0 0,0 1-1 0 0,-11 13 0 0 0,-4 2 9 0 0,-1-1 0 0 0,-2-1 0 0 0,-33 29 0 0 0,5-11-21 0 0,-2-2-1 0 0,-2-3 0 0 0,-104 54 1 0 0,140-81-76 0 0,-16 8-964 0 0,33-17-163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25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3 8287 0 0,'0'0'1116'0'0,"-2"0"222"0"0,-1-1-1004 0 0,1 1 1 0 0,-1-1-1 0 0,0 1 0 0 0,0 0 1 0 0,1 0-1 0 0,-1 0 1 0 0,0 0-1 0 0,0 1 0 0 0,0-1 1 0 0,1 1-1 0 0,-1-1 1 0 0,0 1-1 0 0,1 0 1 0 0,-1 0-1 0 0,1 1 0 0 0,-4 1 1 0 0,-7 4-125 0 0,-22 18 1 0 0,17-11-40 0 0,-37 26-74 0 0,-37 25 35 0 0,-89 56-132 0 0,149-95 55 0 0,1 0 0 0 0,1 2 0 0 0,1 1-1 0 0,-35 46 1 0 0,21-15 108 0 0,-57 100 0 0 0,89-139-91 0 0,1 0-1 0 0,1 1 0 0 0,1 0 0 0 0,-10 42 1 0 0,15-50-48 0 0,1 0 1 0 0,0 0 0 0 0,1 0 0 0 0,1 0-1 0 0,0 0 1 0 0,1 0 0 0 0,0 0 0 0 0,1 0-1 0 0,5 18 1 0 0,-5-26-106 0 0,0 0 1 0 0,0 0-1 0 0,1-1 0 0 0,-1 1 0 0 0,1-1 1 0 0,1 1-1 0 0,-1-1 0 0 0,1 0 0 0 0,0 0 0 0 0,0 0 1 0 0,5 4-1 0 0,5 0-522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2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9 936 6911 0 0,'0'0'528'0'0,"-8"3"5570"0"0,30-21-4703 0 0,-1-1 1 0 0,36-41-1 0 0,31-51-372 0 0,-82 102-927 0 0,31-40-31 0 0,246-318 483 0 0,-115 186-497 0 0,-95 107-38 0 0,-62 63-13 0 0,1 0 0 0 0,21-14 0 0 0,-25 22 0 0 0,-1 9 0 0 0,-6-3-2 0 0,1 0 0 0 0,-1 0 0 0 0,0 0 0 0 0,0 0-1 0 0,-1 0 1 0 0,1 0 0 0 0,-1 1 0 0 0,1-1 0 0 0,-1 0 0 0 0,0 1-1 0 0,0-1 1 0 0,-1 6 0 0 0,-10 42-33 0 0,10-43 34 0 0,-56 178 299 0 0,1 2 270 0 0,47-149-454 0 0,1 1 0 0 0,-4 74 0 0 0,11-96-63 0 0,0-6-7 0 0,1 0 1 0 0,0 0-1 0 0,1 0 0 0 0,4 24 0 0 0,1-16-44 0 0,-4-17 0 0 0,-1-2-88 0 0,0 0 0 0 0,-1 1 0 0 0,1-1 0 0 0,0 0-1 0 0,0 1 1 0 0,0-1 0 0 0,0 0 0 0 0,0 0 0 0 0,0 0 0 0 0,0 0-1 0 0,0 0 1 0 0,1 0 0 0 0,-1 0 0 0 0,0 0 0 0 0,1 0 0 0 0,-1-1-1 0 0,0 1 1 0 0,1-1 0 0 0,-1 1 0 0 0,1-1 0 0 0,-1 1 0 0 0,1-1-1 0 0,-1 0 1 0 0,1 0 0 0 0,-1 1 0 0 0,1-1 0 0 0,-1 0 0 0 0,1 0-1 0 0,0-1 1 0 0,-1 1 0 0 0,1 0 0 0 0,-1 0 0 0 0,1-1 0 0 0,-1 1-1 0 0,0-1 1 0 0,1 0 0 0 0,-1 1 0 0 0,1-1 0 0 0,0-1 0 0 0,7-4-6298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26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31 317 8751 0 0,'-9'0'794'0'0,"0"-1"-652"0"0,-1 0 5057 0 0,10 1-5128 0 0,-1 0 0 0 0,1 0 1 0 0,0 0-1 0 0,0 0 1 0 0,0 0-1 0 0,0 0 0 0 0,0 0 1 0 0,0 0-1 0 0,0-1 1 0 0,0 1-1 0 0,-1 0 1 0 0,1 0 642 0 0,0 0-643 0 0,-1 0 1 0 0,1-1-1 0 0,0 1 0 0 0,0 0 1 0 0,0 0-1 0 0,0 0 1 0 0,0 0-1 0 0,0 0 1 0 0,0 0-1 0 0,0 0 0 0 0,0 0 1 0 0,0-1-1 0 0,0 1 1 0 0,0 0-1 0 0,0 0 0 0 0,0 0 1 0 0,0 0-1 0 0,0 0 1 0 0,0 0-1 0 0,0 0 1 0 0,0 0-1 0 0,0-1 0 0 0,0 1 1 0 0,0 0-1 0 0,0 0 1 0 0,0 0-1 0 0,0 0 1 0 0,31-20 267 0 0,49-23 0 0 0,227-110 178 0 0,-178 83-6194 0 0,-86 45-331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2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8287 0 0,'-5'1'317'0'0,"-1"0"0"0"0,1 0 0 0 0,0 1 0 0 0,-1-1-1 0 0,1 1 1 0 0,0 1 0 0 0,0-1 0 0 0,0 1 0 0 0,0 0-1 0 0,1 0 1 0 0,-1 0 0 0 0,1 1 0 0 0,0 0 0 0 0,-6 6 0 0 0,7-7-88 0 0,0 1 1 0 0,1 1 0 0 0,-1-1-1 0 0,1 0 1 0 0,0 1 0 0 0,0-1-1 0 0,0 1 1 0 0,1-1 0 0 0,0 1 0 0 0,0 0-1 0 0,0 0 1 0 0,0 0 0 0 0,1-1-1 0 0,0 1 1 0 0,0 0 0 0 0,1 9 0 0 0,0-6-198 0 0,1 0 1 0 0,1 0 0 0 0,-1 0-1 0 0,1-1 1 0 0,0 1 0 0 0,1-1-1 0 0,0 0 1 0 0,0 0 0 0 0,0 0 0 0 0,1-1-1 0 0,0 1 1 0 0,1-1 0 0 0,9 8-1 0 0,3 2-27 0 0,1-1-1 0 0,0 0 0 0 0,29 15 0 0 0,70 33 182 0 0,-58-33 201 0 0,56 39-1 0 0,-106-62-293 0 0,0 0 0 0 0,0 1 1 0 0,-1 1-1 0 0,0 0 0 0 0,0 0 0 0 0,-1 0 1 0 0,0 1-1 0 0,-1 0 0 0 0,0 1 0 0 0,10 21 0 0 0,-13-22-61 0 0,-1-1 0 0 0,0 1 0 0 0,-1-1-1 0 0,0 1 1 0 0,0 0 0 0 0,-1 0-1 0 0,0 0 1 0 0,-1 0 0 0 0,0 0 0 0 0,0 0-1 0 0,-1 0 1 0 0,-1 0 0 0 0,0 0-1 0 0,-3 11 1 0 0,-2-1 7 0 0,-1-1 1 0 0,0 0-1 0 0,-2 0 0 0 0,0-1 0 0 0,-1-1 1 0 0,-1 1-1 0 0,0-2 0 0 0,-19 20 1 0 0,-19 14-18 0 0,-59 48 0 0 0,51-48-238 0 0,48-42-23 0 0,-27 26-513 0 0,14-10-4283 0 0,9-6-1009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1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145 550 8287 0 0,'0'0'382'0'0,"-1"1"-8"0"0,-7 3-230 0 0,1 1-1 0 0,-1-1 0 0 0,-1 0 0 0 0,1-1 0 0 0,-17 5 1 0 0,22-8-52 0 0,1 1 0 0 0,0-1 0 0 0,-1 0 1 0 0,1 0-1 0 0,0 0 0 0 0,0 0 1 0 0,-1 0-1 0 0,1 0 0 0 0,0 0 1 0 0,-1-1-1 0 0,1 1 0 0 0,0-1 0 0 0,0 0 1 0 0,0 0-1 0 0,0 0 0 0 0,0 0 1 0 0,0 0-1 0 0,0 0 0 0 0,0 0 0 0 0,0-1 1 0 0,0 1-1 0 0,0-1 0 0 0,1 1 1 0 0,-1-1-1 0 0,1 1 0 0 0,-1-1 0 0 0,1 0 1 0 0,0 0-1 0 0,-2-3 0 0 0,0 1 45 0 0,1 0-1 0 0,0-1 1 0 0,0 1-1 0 0,0-1 1 0 0,1 1-1 0 0,-1-1 1 0 0,1 0 0 0 0,0 1-1 0 0,1-1 1 0 0,-1 0-1 0 0,1 0 1 0 0,0 0-1 0 0,0 0 1 0 0,0 0-1 0 0,1 1 1 0 0,-1-1-1 0 0,1 0 1 0 0,1 0-1 0 0,-1 1 1 0 0,1-1-1 0 0,-1 1 1 0 0,1-1 0 0 0,0 1-1 0 0,1-1 1 0 0,-1 1-1 0 0,1 0 1 0 0,0 0-1 0 0,0 1 1 0 0,4-5-1 0 0,16-16 8 0 0,0 2 0 0 0,41-29 0 0 0,58-32 32 0 0,-44 34-176 0 0,104-48 0 0 0,-132 73 0 0 0,45-19 0 0 0,-84 39 0 0 0,0 0 0 0 0,0 1 0 0 0,0 1 0 0 0,0 0 0 0 0,1 0 0 0 0,20 1 0 0 0,-29 1 0 0 0,-1 0 0 0 0,1 0 0 0 0,0 1 0 0 0,-1-1 0 0 0,1 1 0 0 0,0-1 0 0 0,-1 1 0 0 0,1 0 0 0 0,-1 0 0 0 0,1 0 0 0 0,-1 0 0 0 0,0 1 0 0 0,1-1 0 0 0,3 4 0 0 0,-5-4 0 0 0,0 1 0 0 0,0-1 0 0 0,1 1 0 0 0,-2-1 0 0 0,1 1 0 0 0,0 0 0 0 0,0 0 0 0 0,0-1 0 0 0,-1 1 0 0 0,1 0 0 0 0,-1 0 0 0 0,1 0 0 0 0,-1-1 0 0 0,0 1 0 0 0,0 0 0 0 0,0 0 0 0 0,0 0 0 0 0,0 0 0 0 0,0 0 0 0 0,-1 0 0 0 0,1-1 0 0 0,-1 3 0 0 0,-2 6 106 0 0,0 0 0 0 0,-1 0 0 0 0,0 0 0 0 0,-9 16-1 0 0,-28 36 728 0 0,35-54-755 0 0,-25 34 130 0 0,-2-3 0 0 0,-49 47 0 0 0,-19 20-224 0 0,93-97-6 0 0,-135 165-2056 0 0,141-171 505 0 0,6-7-379 0 0,15-17-80 0 0,8-8-15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27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12263 0 0,'0'0'1112'0'0,"8"-2"1498"0"0,-2 0-2204 0 0,-1 0 1 0 0,1 1-1 0 0,0 0 0 0 0,0 0 1 0 0,0 1-1 0 0,0 0 1 0 0,0 0-1 0 0,8 1 1 0 0,20-2-181 0 0,35-8-88 0 0,-1-3 1 0 0,-1-3 0 0 0,108-39-1 0 0,219-82-2551 0 0,-368 126 1326 0 0,37-10-3110 0 0,-52 18-514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2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14 11487 0 0,'0'0'528'0'0,"-11"-10"192"0"0,11 9-693 0 0,-1 1 1 0 0,1 0-1 0 0,-1-1 0 0 0,0 1 0 0 0,1 0 0 0 0,-1-1 0 0 0,1 1 1 0 0,-1 0-1 0 0,0 0 0 0 0,1 0 0 0 0,-1-1 0 0 0,0 1 0 0 0,1 0 1 0 0,-1 0-1 0 0,0 0 0 0 0,0 0 0 0 0,1 0 0 0 0,-1 0 0 0 0,0 0 1 0 0,1 1-1 0 0,-1-1 0 0 0,0 0 0 0 0,1 0 0 0 0,-1 0 0 0 0,1 1 1 0 0,-1-1-1 0 0,0 0 0 0 0,1 1 0 0 0,-1-1 0 0 0,1 0 0 0 0,-1 1 1 0 0,1-1-1 0 0,-1 1 0 0 0,1-1 0 0 0,-1 1 0 0 0,1-1 0 0 0,-1 1 1 0 0,1 0-1 0 0,-2 1 165 0 0,-1 2 30 0 0,-1 0-1 0 0,1 1 0 0 0,0 0 1 0 0,0 0-1 0 0,1 0 1 0 0,-1 0-1 0 0,1 0 1 0 0,0 0-1 0 0,-2 10 0 0 0,-1 8 185 0 0,-2 23-1 0 0,6-37-271 0 0,-7 88 481 0 0,7 161-1 0 0,2-241-701 0 0,2 36-1032 0 0,-3-49 917 0 0,1 0 0 0 0,-1-1 0 0 0,1 1 0 0 0,0-1 0 0 0,1 1 0 0 0,-1-1 0 0 0,1 1 0 0 0,-1-1 0 0 0,1 0 0 0 0,0 1 0 0 0,3 2 0 0 0,3 2-5256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1375 0 0,'-1'2'3166'0'0,"-24"52"6924"0"0,-4 0-7538 0 0,-33 73-3056 0 0,37-61 808 0 0,4 0-1 0 0,-21 105 1 0 0,10 36-569 0 0,32-205-727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28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36 311 6447 0 0,'-19'-82'1501'0'0,"6"29"1870"0"0,12 49-3244 0 0,0 0 0 0 0,1 0 0 0 0,-1 0 0 0 0,1 0 0 0 0,0 0 0 0 0,0 0 0 0 0,0 0-1 0 0,1-1 1 0 0,-1 1 0 0 0,1 0 0 0 0,0 0 0 0 0,0 1 0 0 0,1-1 0 0 0,-1 0 0 0 0,1 0 0 0 0,0 1-1 0 0,2-5 1 0 0,0 3 73 0 0,1-1-1 0 0,0 1 1 0 0,0-1 0 0 0,0 2-1 0 0,1-1 1 0 0,-1 0-1 0 0,1 1 1 0 0,12-6-1 0 0,-1 1-161 0 0,0 1 0 0 0,1 1-1 0 0,0 1 1 0 0,0 1 0 0 0,1 0 0 0 0,-1 1-1 0 0,1 1 1 0 0,0 1 0 0 0,0 1-1 0 0,0 0 1 0 0,0 2 0 0 0,0 0 0 0 0,20 4-1 0 0,-29-3 106 0 0,0 0-1 0 0,1 1 0 0 0,-1 1 1 0 0,0-1-1 0 0,-1 1 0 0 0,1 1 0 0 0,-1 0 1 0 0,0 1-1 0 0,0-1 0 0 0,0 2 1 0 0,-1-1-1 0 0,0 1 0 0 0,9 10 1 0 0,-12-11-31 0 0,1 1 1 0 0,-1-1 0 0 0,-1 1 0 0 0,1 1 0 0 0,-2-1-1 0 0,1 1 1 0 0,-1-1 0 0 0,0 1 0 0 0,0 0 0 0 0,-1 0-1 0 0,0 1 1 0 0,0-1 0 0 0,-1 0 0 0 0,0 0-1 0 0,-1 1 1 0 0,0-1 0 0 0,-1 11 0 0 0,0-10-63 0 0,0 0 0 0 0,-1 0 0 0 0,0-1 0 0 0,-1 1-1 0 0,0 0 1 0 0,0-1 0 0 0,-7 13 0 0 0,2-8 1 0 0,-1 1 0 0 0,-1-2 1 0 0,-15 18-1 0 0,12-17 1 0 0,1-1 0 0 0,-2 0-1 0 0,1-1 1 0 0,-2 0 0 0 0,1-1 0 0 0,-2-1 0 0 0,1-1 0 0 0,-1 0 0 0 0,-33 12 0 0 0,-77 15-1638 0 0,101-31-1218 0 0,-37 2 0 0 0,44-5 1148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28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6 12439 0 0,'0'0'958'0'0,"-2"-1"-625"0"0,-6 0 16 0 0,0 0 0 0 0,1 0 0 0 0,-1 0 0 0 0,0 1 0 0 0,0 0 0 0 0,0 1 0 0 0,-11 1 0 0 0,0 2 158 0 0,1 0 0 0 0,-20 8 0 0 0,20-5-404 0 0,0 1-1 0 0,0 1 0 0 0,1 1 0 0 0,-22 16 1 0 0,8-3-41 0 0,-35 36 0 0 0,52-44 3 0 0,1 0 0 0 0,0 1 0 0 0,1 1 0 0 0,1 0 0 0 0,0 0 0 0 0,1 1 1 0 0,1 1-1 0 0,1 0 0 0 0,1 0 0 0 0,1 0 0 0 0,0 1 0 0 0,1 0 0 0 0,1 0 0 0 0,1 0 0 0 0,1 1 0 0 0,1-1 0 0 0,1 0 0 0 0,0 1 0 0 0,2-1 0 0 0,0 1 0 0 0,2-1 0 0 0,8 31 0 0 0,-9-41-5 0 0,1 0-1 0 0,0 0 0 0 0,1-1 1 0 0,10 16-1 0 0,-12-20-293 0 0,1 0 0 0 0,0-1-1 0 0,0 1 1 0 0,1-1 0 0 0,-1 0 0 0 0,1 0 0 0 0,0 0-1 0 0,0-1 1 0 0,8 5 0 0 0,-1-3-881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29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2303 0 0,'0'0'14439'0'0,"-1"2"-14039"0"0,-8 43 185 0 0,-2-1-1 0 0,-24 64 1 0 0,-7 21-107 0 0,31-91-619 0 0,-2 0-1 0 0,-1-1 1 0 0,-2 0 0 0 0,-2-1-1 0 0,-37 55 1 0 0,43-71-1751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2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51 170 3679 0 0,'2'-1'7876'0'0,"5"-5"-6532"0"0,0-1 0 0 0,16-9-1 0 0,42-19-739 0 0,-41 23-3 0 0,8-4-282 0 0,1 1 0 0 0,1 2-1 0 0,0 1 1 0 0,0 2 0 0 0,1 1-1 0 0,0 2 1 0 0,46-3 0 0 0,-75 9-299 0 0,0 1 1 0 0,0 0-1 0 0,0 0 1 0 0,0 1-1 0 0,-1 0 1 0 0,1 0-1 0 0,0 0 1 0 0,11 5-1 0 0,-16-5-15 0 0,1-1-1 0 0,-1 1 1 0 0,1 0-1 0 0,-1 0 1 0 0,1 0-1 0 0,-1 0 0 0 0,0 1 1 0 0,1-1-1 0 0,-1 0 1 0 0,0 0-1 0 0,0 1 1 0 0,0-1-1 0 0,0 1 1 0 0,0-1-1 0 0,0 1 1 0 0,0 0-1 0 0,-1-1 0 0 0,1 1 1 0 0,-1 0-1 0 0,1-1 1 0 0,-1 1-1 0 0,1 0 1 0 0,-1-1-1 0 0,0 1 1 0 0,0 0-1 0 0,0 0 0 0 0,0 0 1 0 0,0-1-1 0 0,0 1 1 0 0,-1 0-1 0 0,1 0 1 0 0,-1-1-1 0 0,0 3 1 0 0,-1 3-2 0 0,-1 0 1 0 0,0 0-1 0 0,0 0 1 0 0,0-1 0 0 0,-9 11-1 0 0,-24 30 54 0 0,31-42-50 0 0,-91 98 106 0 0,77-87-112 0 0,0 0 0 0 0,0-1 0 0 0,-38 21 0 0 0,-38 9-219 0 0,79-39 59 0 0,0 0-1 0 0,0-1 0 0 0,-1-1 1 0 0,-20 2-1 0 0,23-6 23 0 0,-18 4-276 0 0,30-4 326 0 0,4-1-412 0 0,10-2 489 0 0,0 1 0 0 0,0 0 0 0 0,1 0 0 0 0,-1 1 0 0 0,0 1 0 0 0,1 0 0 0 0,-1 0 0 0 0,0 1 0 0 0,0 1 0 0 0,0 0 0 0 0,0 1 0 0 0,20 7 0 0 0,-17-5 168 0 0,1 1 1 0 0,-1 0 0 0 0,0 2-1 0 0,0-1 1 0 0,-1 2 0 0 0,0 0-1 0 0,-1 0 1 0 0,0 2 0 0 0,19 18-1 0 0,-28-25-95 0 0,-1-1 0 0 0,0 1 0 0 0,0 0 1 0 0,0 0-1 0 0,0 0 0 0 0,3 8 0 0 0,-6-10-47 0 0,1-1 0 0 0,-1 0 0 0 0,0 1 1 0 0,1-1-1 0 0,-1 1 0 0 0,0-1 0 0 0,0 0 1 0 0,0 1-1 0 0,0-1 0 0 0,0 1 0 0 0,0-1 1 0 0,-1 1-1 0 0,1-1 0 0 0,0 0 0 0 0,-1 1 0 0 0,1-1 1 0 0,-1 0-1 0 0,1 1 0 0 0,-1-1 0 0 0,0 0 1 0 0,0 0-1 0 0,1 0 0 0 0,-1 1 0 0 0,0-1 1 0 0,0 0-1 0 0,0 0 0 0 0,-2 1 0 0 0,-7 6 92 0 0,0 0 1 0 0,-1-1-1 0 0,1 0 0 0 0,-1-1 1 0 0,-1 0-1 0 0,-17 6 0 0 0,-76 19 172 0 0,29-10-110 0 0,-64 21-515 0 0,138-41 57 0 0,7-8-3247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2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16 3679 0 0,'-19'-4'73'0'0,"1"0"962"0"0,-27-3 1 0 0,38 7 363 0 0,0 0 0 0 0,0 0 1 0 0,0 1-1 0 0,-9 1 1592 0 0,27 7-2244 0 0,24 16-228 0 0,0 2-1 0 0,-3 1 1 0 0,41 43-1 0 0,-25-16 326 0 0,49 72-1 0 0,-73-91-471 0 0,-1 1 0 0 0,-1 0 0 0 0,-3 2 0 0 0,19 51 0 0 0,-29-66-258 0 0,-2 1 0 0 0,-1 1 1 0 0,-1-1-1 0 0,-1 1 0 0 0,-1 0 0 0 0,-1 0 1 0 0,-2 0-1 0 0,-3 35 0 0 0,0-42-57 0 0,0 0 0 0 0,-1 0 0 0 0,-1 0 0 0 0,-1-1 0 0 0,-1 1 0 0 0,0-2 0 0 0,-1 1 0 0 0,-1-1 0 0 0,-16 23 0 0 0,9-19 6 0 0,-1 1 1 0 0,-1-2-1 0 0,-1-1 0 0 0,-1 0 1 0 0,0-1-1 0 0,-26 17 0 0 0,-72 39-3864 0 0,90-60-3187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30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10303 0 0,'1'-1'472'0'0,"27"-49"932"0"0,-22 37 314 0 0,-5 12-848 0 0,10-10 5090 0 0,31 14-5803 0 0,-28-1-122 0 0,0-1 0 0 0,26-2 0 0 0,2-5 48 0 0,-1-1 0 0 0,53-18 1 0 0,77-35-1266 0 0,-140 48 439 0 0,16-5-6196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3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8 1375 0 0,'7'-7'7030'0'0,"-7"7"-6623"0"0,1 0 1 0 0,0 0-1 0 0,-1 0 1 0 0,1 0-1 0 0,-1 0 1 0 0,1 0-1 0 0,0 0 0 0 0,-1 1 1 0 0,1-1-1 0 0,3 4 3668 0 0,-3-3-3667 0 0,5 14 1360 0 0,-5-11-1776 0 0,-1 1 0 0 0,1 0-1 0 0,-1-1 1 0 0,-1 9 0 0 0,-1 2 93 0 0,-1-1 0 0 0,-1 1 0 0 0,0-1 0 0 0,-7 17 0 0 0,-30 55 174 0 0,17-39-81 0 0,-169 318 318 0 0,181-345-732 0 0,-13 33-1 0 0,25-52-98 0 0,10-4-2929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1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365 240 13823 0 0,'-2'1'315'0'0,"2"0"-235"0"0,-1 0 1 0 0,0 0-1 0 0,0 0 1 0 0,0 0-1 0 0,0 0 0 0 0,0-1 1 0 0,0 1-1 0 0,0 0 1 0 0,-1-1-1 0 0,1 1 0 0 0,0 0 1 0 0,-2 0-1 0 0,-19 9 143 0 0,20-9 142 0 0,2-1 122 0 0,0 0 22 0 0,0 0 3 0 0,0 0 0 0 0,12-1 512 0 0,-6 1-900 0 0,-1-1 0 0 0,0-1 0 0 0,1 1 0 0 0,4-3 0 0 0,19-4-136 0 0,48-7 1452 0 0,-37 2-806 0 0,-31 10-643 0 0,1 0 1 0 0,14-3-1 0 0,-9 4 4 0 0,-8 2 0 0 0,-1-1 0 0 0,1 0 0 0 0,-1 0 0 0 0,1 0 0 0 0,-1-1 0 0 0,0 0 0 0 0,0 0 1 0 0,0-1-1 0 0,0 0 0 0 0,0 0 0 0 0,10-7 0 0 0,-15 8-45 0 0,1 0-1 0 0,0 0 0 0 0,-1 0 1 0 0,1-1-1 0 0,-1 1 1 0 0,0 0-1 0 0,0-1 0 0 0,0 1 1 0 0,0-1-1 0 0,0 1 1 0 0,-1-1-1 0 0,1 1 0 0 0,-1-1 1 0 0,1 0-1 0 0,-1 1 1 0 0,0-1-1 0 0,0 0 0 0 0,0 1 1 0 0,-1-5-1 0 0,0-1-101 0 0,-1 0-1 0 0,0 0 0 0 0,0 0 1 0 0,0 0-1 0 0,-5-9 0 0 0,5 11 153 0 0,-16-28 0 0 0,17 32 0 0 0,0 0 0 0 0,-1 0 0 0 0,1 1 0 0 0,0-1 0 0 0,-1 1 0 0 0,1-1 0 0 0,-1 1 0 0 0,1 0 0 0 0,-1-1 0 0 0,0 1 0 0 0,0 0 0 0 0,0 0 0 0 0,1 0 0 0 0,-1 0 0 0 0,0 1 0 0 0,-2-2 0 0 0,-4 1 0 0 0,0 1 0 0 0,0 0 0 0 0,1 0 0 0 0,-1 0 0 0 0,0 1 0 0 0,0 0 0 0 0,1 0 0 0 0,-1 1 0 0 0,1 0 0 0 0,-1 0 0 0 0,1 1 0 0 0,-8 4 0 0 0,-8 5 0 0 0,0 1 0 0 0,-27 21 0 0 0,-20 17 0 0 0,-75 70 0 0 0,120-97 0 0 0,1 1 0 0 0,1 2 0 0 0,1 0 0 0 0,1 1 0 0 0,-31 57 0 0 0,48-78 0 0 0,1 0 0 0 0,0 0 0 0 0,0 1 0 0 0,1-1 0 0 0,0 0 0 0 0,0 1 0 0 0,1 0 0 0 0,0-1 0 0 0,0 1 0 0 0,1 14 0 0 0,1-21 0 0 0,-1 1 0 0 0,1-1 0 0 0,-1 1 0 0 0,1-1 0 0 0,-1 1 0 0 0,1-1 0 0 0,0 1 0 0 0,0-1 0 0 0,0 1 0 0 0,0-1 0 0 0,0 0 0 0 0,0 0 0 0 0,0 1 0 0 0,1-1 0 0 0,-1 0 0 0 0,0 0 0 0 0,1 0 0 0 0,-1 0 0 0 0,0 0 0 0 0,1-1 0 0 0,-1 1 0 0 0,1 0 0 0 0,0-1 0 0 0,-1 1 0 0 0,1-1 0 0 0,-1 0 0 0 0,4 1 0 0 0,4 1 0 0 0,0-1 0 0 0,0-1 0 0 0,15 1 0 0 0,45-7-1894 0 0,1-2-1 0 0,69-19 1 0 0,-117 23 1111 0 0,27-6-4831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3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19 337 5983 0 0,'-12'-20'-158'0'0,"10"18"548"0"0,2 0 1 0 0,-1-1-1 0 0,0 1 0 0 0,0 0 0 0 0,1-1 1 0 0,-1 1-1 0 0,1-1 0 0 0,0 1 1 0 0,0-5-1 0 0,0 4 101 0 0,1 0 0 0 0,0-1 1 0 0,0 1-1 0 0,0 0 0 0 0,0 0 1 0 0,1 0-1 0 0,-1 0 0 0 0,1 0 0 0 0,-1 0 1 0 0,1 0-1 0 0,0 0 0 0 0,1 1 1 0 0,3-5-1 0 0,12-9-250 0 0,0 0 0 0 0,2 1 0 0 0,-1 2 0 0 0,25-14 0 0 0,5-3-199 0 0,-18 9 104 0 0,0 2 0 0 0,2 2 0 0 0,0 0-1 0 0,57-18 1 0 0,-75 30-49 0 0,1 2 0 0 0,0-1 0 0 0,0 2 0 0 0,0 0 0 0 0,24 1 0 0 0,-29 2-34 0 0,1 0 1 0 0,0 1-1 0 0,0 0 1 0 0,-1 1-1 0 0,0 0 1 0 0,1 1-1 0 0,-1 0 1 0 0,14 7-1 0 0,-18-7-51 0 0,-1 0 0 0 0,0 0 0 0 0,0 0 0 0 0,-1 1 0 0 0,1 0 0 0 0,-1 0 0 0 0,0 0 0 0 0,0 0 0 0 0,-1 1 0 0 0,0 0 0 0 0,0 0 0 0 0,0 0 0 0 0,-1 1 0 0 0,1-1 0 0 0,3 14 0 0 0,-4-11-2 0 0,-1 0 0 0 0,0 0 0 0 0,-1 0 0 0 0,0 0-1 0 0,0 0 1 0 0,-1 0 0 0 0,0 0 0 0 0,-1 0 0 0 0,0 0 0 0 0,-1 1 0 0 0,1-1-1 0 0,-5 10 1 0 0,0-1 42 0 0,0-1-1 0 0,-1 0 0 0 0,-1 0 1 0 0,-1-1-1 0 0,0 0 0 0 0,-2 0 1 0 0,1-1-1 0 0,-2-1 1 0 0,0 0-1 0 0,0 0 0 0 0,-2-1 1 0 0,1-1-1 0 0,-2 0 0 0 0,0-1 1 0 0,0-1-1 0 0,-1 0 0 0 0,0-1 1 0 0,-23 10-1 0 0,5-6-292 0 0,-1-2 0 0 0,-1-1 0 0 0,0-1 0 0 0,0-2-1 0 0,0-2 1 0 0,-62 2 0 0 0,93-7-34 0 0,0-1-1 0 0,-1 1 1 0 0,1-1 0 0 0,1 0-1 0 0,-1 0 1 0 0,-7-2-1 0 0,-4-3-1300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31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1 12959 0 0,'-13'-1'294'0'0,"0"1"-1"0"0,0 1 0 0 0,0 0 0 0 0,-22 5 1 0 0,-50 18 131 0 0,32-5 669 0 0,-85 46 0 0 0,108-49-962 0 0,1 2 0 0 0,0 0 0 0 0,1 2 0 0 0,2 2 0 0 0,0 0 0 0 0,1 1 0 0 0,-28 35 0 0 0,46-50-50 0 0,1 1 1 0 0,0 1-1 0 0,0-1 0 0 0,1 1 0 0 0,0 0 0 0 0,0 0 0 0 0,1 0 0 0 0,1 1 1 0 0,0 0-1 0 0,0-1 0 0 0,1 1 0 0 0,-1 11 0 0 0,3-11 38 0 0,0-1-1 0 0,0 0 0 0 0,1 0 0 0 0,1 0 0 0 0,0 0 1 0 0,0-1-1 0 0,1 1 0 0 0,0 0 0 0 0,0-1 1 0 0,1 0-1 0 0,0 0 0 0 0,1 0 0 0 0,8 12 1 0 0,-2-6-286 0 0,0 0 0 0 0,0 0 1 0 0,2-2-1 0 0,0 1 0 0 0,0-2 1 0 0,1 0-1 0 0,24 16 0 0 0,-22-19-1166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3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69 843 3223 0 0,'-1'2'240'0'0,"-26"36"1570"0"0,-1 1 3935 0 0,28-39-5561 0 0,0 0 1 0 0,0 1-1 0 0,0-1 1 0 0,0 0-1 0 0,0 0 0 0 0,-1 1 1 0 0,1-1-1 0 0,0 0 1 0 0,0 0-1 0 0,0 1 0 0 0,-1-1 1 0 0,1 0-1 0 0,0 0 1 0 0,0 0-1 0 0,0 1 0 0 0,-1-1 1 0 0,1 0-1 0 0,0 0 1 0 0,0 0-1 0 0,-1 0 0 0 0,1 1 1 0 0,0-1-1 0 0,-1 0 0 0 0,1 0 1 0 0,0 0-1 0 0,0 0 1 0 0,-1 0-1 0 0,1 0 0 0 0,-1 0 1 0 0,-3-7 1420 0 0,3-15-818 0 0,2 16-552 0 0,0 0-1 0 0,1-1 1 0 0,0 1 0 0 0,1 0 0 0 0,-1 0 0 0 0,1 0-1 0 0,5-7 1 0 0,29-38 405 0 0,-18 27-436 0 0,27-35-4 0 0,86-85-1 0 0,69-39-172 0 0,-29 46 37 0 0,-87 72-158 0 0,81-80 0 0 0,-138 113-129 0 0,-26 30 154 0 0,-3 6-49 0 0,0 0 91 0 0,0 0 0 0 0,-1 0 0 0 0,1-1 0 0 0,-1 1 0 0 0,1 0 0 0 0,-1-1 1 0 0,-4 6-1 0 0,-1 2-19 0 0,-15 35 46 0 0,1 0 0 0 0,3 1 0 0 0,1 1 0 0 0,3 1 0 0 0,2 0 0 0 0,-9 71 0 0 0,20-111 1 0 0,0 0 0 0 0,0 0 0 0 0,1 0 0 0 0,1 0 0 0 0,-1 0 0 0 0,1 0-1 0 0,1-1 1 0 0,-1 1 0 0 0,2 0 0 0 0,-1 0 0 0 0,8 15 0 0 0,-7-16 13 0 0,0 0 0 0 0,-1 0 0 0 0,4 16 0 0 0,-5-18-6 0 0,0 0 0 0 0,0 0 1 0 0,1 0-1 0 0,0 0 0 0 0,0-1 1 0 0,0 1-1 0 0,1-1 0 0 0,5 9 0 0 0,-5-10 15 0 0,-1-1-1 0 0,1 1 1 0 0,0-1-1 0 0,1 0 1 0 0,-1 0-1 0 0,1 0 1 0 0,-1 0-1 0 0,1-1 1 0 0,0 0-1 0 0,5 3 1 0 0,-6-4-54 0 0,0 0 0 0 0,-1 0 1 0 0,1 0-1 0 0,0-1 0 0 0,-1 0 1 0 0,1 1-1 0 0,0-1 1 0 0,-1 0-1 0 0,1 0 0 0 0,0 0 1 0 0,0-1-1 0 0,-1 1 1 0 0,1-1-1 0 0,0 1 0 0 0,-1-1 1 0 0,1 0-1 0 0,-1 0 0 0 0,4-2 1 0 0,16-9-1792 0 0,-7 1-3245 0 0,-3-1-1059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3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10 222 13359 0 0,'-2'0'1027'0'0,"-4"-2"-516"0"0,5 2 318 0 0,8-1-188 0 0,0-1 0 0 0,0 0 0 0 0,0 0 0 0 0,7-4-1 0 0,9-2-199 0 0,124-38 503 0 0,-20 8-1537 0 0,137-62 0 0 0,-233 85-873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32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62 552 5527 0 0,'-1'1'423'0'0,"-28"36"343"0"0,-3 1 7491 0 0,40-44-6533 0 0,2-5-1058 0 0,-1-1 1 0 0,14-22-1 0 0,9-11-43 0 0,6 0-519 0 0,269-295-592 0 0,-282 316 385 0 0,52-37 1 0 0,-67 54 94 0 0,0 1 0 0 0,0 0 0 0 0,1 1 0 0 0,-1 0 0 0 0,1 1 1 0 0,0 0-1 0 0,1 0 0 0 0,-1 1 0 0 0,14-1 0 0 0,-24 3 8 0 0,1 1-1 0 0,-1 0 1 0 0,1 0-1 0 0,-1 0 0 0 0,1 0 1 0 0,-1 0-1 0 0,1 0 1 0 0,-1 1-1 0 0,0-1 1 0 0,1 0-1 0 0,-1 1 0 0 0,1-1 1 0 0,-1 1-1 0 0,0-1 1 0 0,1 1-1 0 0,-1 0 1 0 0,0 0-1 0 0,0-1 1 0 0,0 1-1 0 0,1 0 0 0 0,0 1 1 0 0,-1 0 10 0 0,0 0 0 0 0,0-1 0 0 0,0 1 0 0 0,0 0 1 0 0,0 0-1 0 0,-1 0 0 0 0,1 0 0 0 0,0 0 0 0 0,-1 0 0 0 0,0 0 0 0 0,1 0 0 0 0,-1 0 1 0 0,0 3-1 0 0,-1 6 72 0 0,0-1 1 0 0,0 1 0 0 0,-1 0-1 0 0,-5 15 1 0 0,-54 141 822 0 0,39-115-399 0 0,-25 94 0 0 0,46-142-507 0 0,-2 6-62 0 0,1-1 1 0 0,0 1 0 0 0,1-1 0 0 0,0 20-1 0 0,1-27 36 0 0,0 0-1 0 0,0 0 1 0 0,1-1 0 0 0,-1 1-1 0 0,1 0 1 0 0,-1 0 0 0 0,1 0-1 0 0,-1 0 1 0 0,1 0 0 0 0,0-1-1 0 0,0 1 1 0 0,0 0-1 0 0,0-1 1 0 0,0 1 0 0 0,0-1-1 0 0,1 1 1 0 0,-1-1 0 0 0,0 1-1 0 0,1-1 1 0 0,-1 0 0 0 0,1 0-1 0 0,0 0 1 0 0,-1 1-1 0 0,1-2 1 0 0,0 1 0 0 0,0 0-1 0 0,-1 0 1 0 0,1-1 0 0 0,0 1-1 0 0,3 0 1 0 0,9 0-1196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3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6 14191 0 0,'0'0'654'0'0,"1"-1"-17"0"0,3-2-340 0 0,-3 2 83 0 0,-1 3-241 0 0,1 1 0 0 0,-1-1 0 0 0,1 1 1 0 0,-1-1-1 0 0,0 1 0 0 0,0 0 0 0 0,0-1 0 0 0,0 1 0 0 0,0-1 0 0 0,-1 1 0 0 0,0 4 0 0 0,0-4-20 0 0,-4 20 308 0 0,0-1 1 0 0,-2 1-1 0 0,-17 37 0 0 0,-38 63 367 0 0,39-81-589 0 0,-11 22 14 0 0,12-26-125 0 0,1 2 0 0 0,-19 53 1 0 0,39-90-106 0 0,0 0 0 0 0,1-1 1 0 0,-1 1-1 0 0,1 0 0 0 0,-1-1 1 0 0,1 1-1 0 0,0 0 0 0 0,0-1 1 0 0,0 1-1 0 0,0 0 1 0 0,1-1-1 0 0,0 6 0 0 0,0-6-97 0 0,0-1 0 0 0,0 1 0 0 0,-1-1-1 0 0,1 1 1 0 0,0 0 0 0 0,0-1 0 0 0,1 0 0 0 0,-1 1-1 0 0,0-1 1 0 0,0 0 0 0 0,1 1 0 0 0,-1-1-1 0 0,1 0 1 0 0,-1 0 0 0 0,1 0 0 0 0,-1 0 0 0 0,1 0-1 0 0,0-1 1 0 0,2 2 0 0 0,8 2-1579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3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100 159 9215 0 0,'0'0'707'0'0,"-16"-8"973"0"0,15 8-1531 0 0,1 0 1 0 0,-1 0-1 0 0,0 0 1 0 0,1 0-1 0 0,-1 0 1 0 0,0-1-1 0 0,1 1 1 0 0,-1 0-1 0 0,0 0 1 0 0,1-1-1 0 0,-1 1 1 0 0,0 0-1 0 0,1-1 1 0 0,-1 1-1 0 0,1-1 1 0 0,-1 1-1 0 0,1 0 1 0 0,-1-1-1 0 0,1 0 1 0 0,-1 1-1 0 0,1-1 1 0 0,-1 1-1 0 0,1-1 1 0 0,0 1-1 0 0,-1-1 1 0 0,0-1-1 0 0,1 1-35 0 0,1 0 0 0 0,-1 0 0 0 0,0 0-1 0 0,0-1 1 0 0,0 1 0 0 0,1 0 0 0 0,-1 0 0 0 0,0 0-1 0 0,1 0 1 0 0,-1 0 0 0 0,1 0 0 0 0,-1 0-1 0 0,1 0 1 0 0,0 0 0 0 0,0-1 0 0 0,4-3 107 0 0,0 0 0 0 0,0 0 0 0 0,0 0 0 0 0,9-5 1 0 0,3-1-30 0 0,0 1 1 0 0,1 1 0 0 0,1 0 0 0 0,26-7 0 0 0,-11 5-148 0 0,57-8 0 0 0,-71 16 23 0 0,0 1 0 0 0,0 1 0 0 0,29 1 0 0 0,-40 1-1 0 0,-1 0 0 0 0,1 0 1 0 0,-1 1-1 0 0,1 0 0 0 0,-1 0 1 0 0,0 1-1 0 0,0 0 0 0 0,0 0 1 0 0,0 1-1 0 0,12 8 0 0 0,-18-10-48 0 0,0-1 0 0 0,-1 1-1 0 0,1 0 1 0 0,0-1 0 0 0,0 1-1 0 0,-1 0 1 0 0,1 0 0 0 0,-1 0 0 0 0,0 1-1 0 0,1-1 1 0 0,-1 0 0 0 0,0 0-1 0 0,0 1 1 0 0,0-1 0 0 0,-1 0-1 0 0,1 1 1 0 0,0 3 0 0 0,-1-2-7 0 0,0 0 0 0 0,0 0 0 0 0,0 1 1 0 0,-1-1-1 0 0,0 0 0 0 0,0 0 0 0 0,0 0 0 0 0,0 0 0 0 0,-3 7 1 0 0,-1-1-13 0 0,-1 0 1 0 0,0-1 0 0 0,0 1 0 0 0,-1-1 0 0 0,0 0-1 0 0,-17 15 1 0 0,-4 1-64 0 0,-59 40 0 0 0,72-56-78 0 0,-1 0 0 0 0,1-1 0 0 0,-1-1 0 0 0,-1 0 0 0 0,1-1 0 0 0,-24 5 0 0 0,-190 26-962 0 0,222-36 1103 0 0,-18 1 14 0 0,25-2 796 0 0,12 2-614 0 0,125 9-144 0 0,-78-8-44 0 0,-56-3-8 0 0,29 2 6 0 0,0 1 1 0 0,36 9-1 0 0,-58-10-3 0 0,0 1 0 0 0,1 0 0 0 0,-2 1 0 0 0,1-1-1 0 0,0 2 1 0 0,-1-1 0 0 0,0 1 0 0 0,0 1 0 0 0,0-1 0 0 0,0 1 0 0 0,10 11 0 0 0,-15-13 17 0 0,-1-1 1 0 0,1 0 0 0 0,-1 1 0 0 0,0-1 0 0 0,0 1 0 0 0,0 0 0 0 0,0 0 0 0 0,0 0 0 0 0,-1 0 0 0 0,0 0-1 0 0,0 0 1 0 0,0 0 0 0 0,0 0 0 0 0,-1 0 0 0 0,0 0 0 0 0,1 1 0 0 0,-2-1 0 0 0,1 0 0 0 0,-2 9-1 0 0,1-8 25 0 0,0 0 0 0 0,-1 0-1 0 0,0 1 1 0 0,0-1-1 0 0,-1 0 1 0 0,1-1-1 0 0,-1 1 1 0 0,0 0-1 0 0,0-1 1 0 0,-1 1-1 0 0,0-1 1 0 0,1 0 0 0 0,-1-1-1 0 0,0 1 1 0 0,-5 3-1 0 0,0-1 51 0 0,-7 6 11 0 0,0 0 0 0 0,0-2 0 0 0,-1 0 0 0 0,-1-1 0 0 0,-35 14 0 0 0,41-20-66 0 0,0 1 0 0 0,0-2 0 0 0,-1 1 0 0 0,-18 0 0 0 0,27-3-65 0 0,1 0 0 0 0,-1 0-1 0 0,1-1 1 0 0,-1 1 0 0 0,1-1 0 0 0,-1 1-1 0 0,1-1 1 0 0,-1-1 0 0 0,1 1 0 0 0,0 0 0 0 0,0-1-1 0 0,0 1 1 0 0,-1-1 0 0 0,1 0 0 0 0,1 0 0 0 0,-1 0-1 0 0,0-1 1 0 0,0 1 0 0 0,1-1 0 0 0,-5-5-1 0 0,3 1-424 0 0,-1 0 0 0 0,1-1-1 0 0,0 1 1 0 0,1-1-1 0 0,-5-14 1 0 0,6 12-977 0 0,-1 0 0 0 0,2 0 0 0 0,-1 0 0 0 0,1-14 0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3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 11519 0 0,'-2'0'80'0'0,"0"-1"0"0"0,-1 1 0 0 0,1 0 0 0 0,0 0 0 0 0,-1 0 0 0 0,1 0-1 0 0,0 0 1 0 0,-1 0 0 0 0,1 1 0 0 0,0-1 0 0 0,0 1 0 0 0,0 0 0 0 0,-1 0 0 0 0,1 0-1 0 0,0 0 1 0 0,0 0 0 0 0,0 0 0 0 0,0 0 0 0 0,0 0 0 0 0,1 1 0 0 0,-1-1 0 0 0,0 1-1 0 0,0 0 1 0 0,1-1 0 0 0,-1 1 0 0 0,1 0 0 0 0,-2 3 0 0 0,1-2-4 0 0,1 0 1 0 0,-1 0-1 0 0,1 1 1 0 0,0-1 0 0 0,0 0-1 0 0,0 1 1 0 0,0-1-1 0 0,1 1 1 0 0,-1-1-1 0 0,1 1 1 0 0,0-1 0 0 0,0 1-1 0 0,0-1 1 0 0,1 0-1 0 0,-1 1 1 0 0,1-1-1 0 0,1 7 1 0 0,2-2 26 0 0,0 0 0 0 0,0 0-1 0 0,1 0 1 0 0,0 0 0 0 0,0-1 0 0 0,1 0 0 0 0,0 0-1 0 0,11 11 1 0 0,8 3 183 0 0,30 20 0 0 0,-33-24-147 0 0,15 9-41 0 0,210 172 662 0 0,-220-174-537 0 0,-2 2-1 0 0,-1 1 0 0 0,-2 1 0 0 0,0 1 0 0 0,-2 1 0 0 0,29 57 0 0 0,-38-63-75 0 0,-1 0-1 0 0,-2 0 1 0 0,0 0-1 0 0,-2 1 1 0 0,0 0-1 0 0,3 43 1 0 0,-8-54-83 0 0,-1 1 1 0 0,-1-1-1 0 0,0 1 1 0 0,-1-1-1 0 0,0 0 1 0 0,-1 1-1 0 0,-1-1 1 0 0,0-1-1 0 0,-1 1 0 0 0,0 0 1 0 0,-1-1-1 0 0,-1 0 1 0 0,-10 15-1 0 0,1-6 43 0 0,-1-1-1 0 0,-2-1 1 0 0,0 0-1 0 0,-1-1 1 0 0,0-2-1 0 0,-32 22 0 0 0,-146 77 89 0 0,66-43-159 0 0,115-62-331 0 0,0 1 0 0 0,-24 21 0 0 0,30-22-3178 0 0,-20 24 1 0 0,18-18-2682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35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3679 0 0,'0'0'167'0'0,"1"-1"-7"0"0,9-3 990 0 0,0 0-1 0 0,-1 1 1 0 0,1 0 0 0 0,1 0-1 0 0,-1 1 1 0 0,19-1 0 0 0,14-3 883 0 0,200-58-532 0 0,7-1-231 0 0,-244 64-1476 0 0,31-6 53 0 0,-12 5-4432 0 0,-14 1-546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35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10591 0 0,'0'0'3286'0'0,"2"-1"-2108"0"0,115-26 2770 0 0,-14 2-2832 0 0,308-38 464 0 0,-325 57-5217 0 0,-64 6 2262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1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36 165 11975 0 0,'0'0'267'0'0,"-7"11"666"0"0,-2-5-831 0 0,-6 9 81 0 0,13-11-57 0 0,1-1 11 0 0,0-1 350 0 0,1-2 22 0 0,0 0 3 0 0,2 2 0 0 0,3 1-444 0 0,-1 0-1 0 0,1 0 1 0 0,0 0-1 0 0,0-1 0 0 0,0 0 1 0 0,0 0-1 0 0,0-1 1 0 0,0 1-1 0 0,1-1 1 0 0,-1 0-1 0 0,0 0 0 0 0,1-1 1 0 0,9 0-1 0 0,5 0 163 0 0,1-2-1 0 0,24-4 0 0 0,273-77 1586 0 0,-241 60-1598 0 0,231-57-199 0 0,-235 66-19 0 0,1 3 1 0 0,95-1-1 0 0,-159 12-107 0 0,70 0-159 0 0,-27 4-4702 0 0,-17 1-1079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1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197 378 11975 0 0,'1'1'105'0'0,"-1"0"0"0"0,1-1-1 0 0,0 1 1 0 0,-1 0 0 0 0,1 0-1 0 0,0 0 1 0 0,0-1 0 0 0,0 1-1 0 0,0-1 1 0 0,-1 1 0 0 0,1 0-1 0 0,0-1 1 0 0,0 1 0 0 0,0-1-1 0 0,0 0 1 0 0,0 1 0 0 0,1-1-1 0 0,-1 0 1 0 0,0 0 0 0 0,0 1-1 0 0,0-1 1 0 0,0 0 0 0 0,0 0-1 0 0,0 0 1 0 0,0 0 0 0 0,0-1-1 0 0,0 1 1 0 0,0 0 0 0 0,0 0-1 0 0,0-1 1 0 0,1 1 0 0 0,-1 0-1 0 0,0-1 1 0 0,-1 1 0 0 0,3-2-1 0 0,1 0-63 0 0,0 0-1 0 0,0 1 0 0 0,1-1 1 0 0,-1 1-1 0 0,0 0 0 0 0,1 0 1 0 0,-1 0-1 0 0,1 1 0 0 0,-1-1 1 0 0,8 2-1 0 0,2 0 258 0 0,29 6-1 0 0,-35-4-238 0 0,1-1 1 0 0,0-1-1 0 0,-1 1 0 0 0,1-1 1 0 0,0-1-1 0 0,0 0 0 0 0,0 0 1 0 0,0-1-1 0 0,9-2 0 0 0,2-3 195 0 0,-1-2 0 0 0,1 0 0 0 0,-1-2 0 0 0,-1 0 0 0 0,0-1 0 0 0,0-1 0 0 0,30-26 0 0 0,-34 25-286 0 0,-2-1 0 0 0,0 0 0 0 0,0-1 0 0 0,-1 0 0 0 0,-1 0 0 0 0,-1-1-1 0 0,0 0 1 0 0,-1-1 0 0 0,0 0 0 0 0,-2 0 0 0 0,7-25 0 0 0,-12 37-119 0 0,0-1 0 0 0,0 0 1 0 0,0 0-1 0 0,-1 0 0 0 0,0-9 1 0 0,0 13 130 0 0,0 1 1 0 0,0 0 0 0 0,-1 0 0 0 0,1 0 0 0 0,0 0 0 0 0,0 0 0 0 0,-1-1 0 0 0,1 1 0 0 0,0 0 0 0 0,-1 0 0 0 0,1 0 0 0 0,-1 0 0 0 0,0 0 0 0 0,1 0 0 0 0,-1 0 0 0 0,0 0-1 0 0,1 0 1 0 0,-1 1 0 0 0,0-1 0 0 0,0 0 0 0 0,0 0 0 0 0,0 1 0 0 0,0-1 0 0 0,0 0 0 0 0,0 1 0 0 0,0-1 0 0 0,0 1 0 0 0,0-1 0 0 0,0 1 0 0 0,0 0 0 0 0,0 0 0 0 0,0-1-1 0 0,-1 1 1 0 0,1 0 0 0 0,-1 0 0 0 0,-6 0 19 0 0,-1 1 0 0 0,1 0 0 0 0,0 1 0 0 0,0 0 0 0 0,0 0 0 0 0,1 1 0 0 0,-1-1 0 0 0,-8 6 0 0 0,-58 36 0 0 0,50-30 0 0 0,-167 119 0 0 0,31-18-558 0 0,84-62 186 0 0,64-45 339 0 0,1 1 0 0 0,1 0 1 0 0,0 0-1 0 0,0 1 0 0 0,1 1 1 0 0,-11 14-1 0 0,16-18 264 0 0,-1 1 0 0 0,1 0 1 0 0,0 0-1 0 0,0 0 0 0 0,1 0 0 0 0,0 1 0 0 0,1-1 1 0 0,0 1-1 0 0,0 0 0 0 0,0 17 0 0 0,1-8-67 0 0,2 0 1 0 0,0 0-1 0 0,7 32 0 0 0,-5-39-170 0 0,-1 0 0 0 0,2-1 0 0 0,0 1 0 0 0,0-1-1 0 0,1 0 1 0 0,0 0 0 0 0,10 13 0 0 0,-12-19 8 0 0,1 0-1 0 0,-1 0 1 0 0,1-1-1 0 0,0 0 1 0 0,0 0-1 0 0,0 0 1 0 0,1 0-1 0 0,-1 0 1 0 0,1-1-1 0 0,-1 0 1 0 0,1 0-1 0 0,0 0 1 0 0,0-1-1 0 0,0 0 1 0 0,0 0-1 0 0,0 0 0 0 0,0 0 1 0 0,0-1-1 0 0,0 0 1 0 0,9 0-1 0 0,3-2-87 0 0,0 0-1 0 0,0-1 1 0 0,0-1-1 0 0,30-10 1 0 0,34-19-897 0 0,-38 14 471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4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247 101 2303 0 0,'9'-20'-65'0'0,"12"-21"2362"0"0,-10 15 3434 0 0,-4 13-1753 0 0,-7 13-3937 0 0,0 0 0 0 0,0 0 0 0 0,0 0 0 0 0,0 0 0 0 0,0 0 0 0 0,1 0 0 0 0,-1 0 0 0 0,0 0 0 0 0,0 0 0 0 0,0 0 0 0 0,0 0 0 0 0,0 0 0 0 0,0 0 0 0 0,0 0 0 0 0,0 0 0 0 0,0 0 0 0 0,0 1 0 0 0,1-1 0 0 0,-1 0-1 0 0,0 0 1 0 0,0 0 0 0 0,0 0 0 0 0,0 0 0 0 0,0 0 0 0 0,0 0 0 0 0,0 0 0 0 0,0 0 0 0 0,0 0 0 0 0,0 1 0 0 0,0-1 0 0 0,0 0 0 0 0,0 0 0 0 0,0 0 0 0 0,0 0 0 0 0,0 0 0 0 0,0 0 0 0 0,0 0 0 0 0,0 0 0 0 0,0 1 0 0 0,0-1 0 0 0,0 0 0 0 0,0 0 0 0 0,0 0 0 0 0,0 0 0 0 0,0 0 0 0 0,0 0 0 0 0,0 0 0 0 0,0 0 0 0 0,0 0 0 0 0,0 1 0 0 0,-1-1 0 0 0,1 0 0 0 0,-4 26 624 0 0,-13 30-324 0 0,-2-1 0 0 0,-30 60 1 0 0,23-55-290 0 0,-136 308 152 0 0,161-367-240 0 0,-2 5-251 0 0,0 1 1 0 0,1 0 0 0 0,-1-1-1 0 0,1 1 1 0 0,1 0 0 0 0,-1 1-1 0 0,0 9 1 0 0,2-8-893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4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8287 0 0,'0'0'2372'0'0,"3"0"-702"0"0,64-3 2962 0 0,36-8-3773 0 0,-87 9-366 0 0,273-45 2390 0 0,-266 42-2749 0 0,234-51 655 0 0,-45 8-293 0 0,-138 33-905 0 0,88-16-1704 0 0,-159 31 822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4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449 166 7487 0 0,'0'0'675'0'0,"2"1"-555"0"0,0 0 37 0 0,1 0 0 0 0,0 0 0 0 0,0 0 0 0 0,-1-1-1 0 0,1 1 1 0 0,0-1 0 0 0,0 0 0 0 0,0 1 0 0 0,-1-1 0 0 0,1-1 0 0 0,0 1-1 0 0,0 0 1 0 0,0-1 0 0 0,0 1 0 0 0,-1-1 0 0 0,1 0 0 0 0,3-1 0 0 0,1-1 382 0 0,0-1 0 0 0,0 1 0 0 0,0-1 0 0 0,-1-1 0 0 0,8-5 1 0 0,-12 9-407 0 0,-1 0 1 0 0,1-1 0 0 0,-1 1 0 0 0,1-1 0 0 0,-1 0-1 0 0,1 1 1 0 0,-1-1 0 0 0,0 0 0 0 0,0 0 0 0 0,0 0-1 0 0,0 0 1 0 0,0 0 0 0 0,0 0 0 0 0,0 0 0 0 0,-1 0-1 0 0,1 0 1 0 0,-1-1 0 0 0,1-2 0 0 0,-1 2-59 0 0,0 0 1 0 0,-1 0-1 0 0,1 0 0 0 0,-1 0 1 0 0,0 0-1 0 0,0 0 0 0 0,0 0 1 0 0,0 0-1 0 0,0 1 1 0 0,0-1-1 0 0,-1 0 0 0 0,-2-3 1 0 0,1 2-80 0 0,-1-1 1 0 0,0 0 0 0 0,0 1 0 0 0,0 0-1 0 0,-1 0 1 0 0,1 0 0 0 0,-1 1-1 0 0,0-1 1 0 0,0 1 0 0 0,-1 0-1 0 0,1 1 1 0 0,0-1 0 0 0,-9-1 0 0 0,4 1-102 0 0,0 2 0 0 0,0 0-1 0 0,-1 0 1 0 0,1 1 0 0 0,0 0 0 0 0,0 0 0 0 0,-1 1 0 0 0,1 1 0 0 0,0 0 0 0 0,0 0 0 0 0,0 1 0 0 0,-18 7 0 0 0,8 0 0 0 0,0 1 1 0 0,1 1-1 0 0,0 1 0 0 0,-31 26 0 0 0,5-3 78 0 0,-41 38 266 0 0,76-64-138 0 0,0 1 0 0 0,0 0-1 0 0,1 0 1 0 0,1 1 0 0 0,-12 21-1 0 0,19-31-71 0 0,-1 1-1 0 0,1 0 1 0 0,0 0-1 0 0,0 0 1 0 0,0 0-1 0 0,1 0 1 0 0,-1 0-1 0 0,0 0 1 0 0,1 0-1 0 0,0 0 1 0 0,0 0-1 0 0,0 0 1 0 0,0 1 0 0 0,1-1-1 0 0,0 5 1 0 0,0-6-16 0 0,0-1 1 0 0,0 1 0 0 0,-1-1 0 0 0,1 0 0 0 0,0 1 0 0 0,0-1 0 0 0,0 0 0 0 0,1 1 0 0 0,-1-1 0 0 0,0 0 0 0 0,0 0 0 0 0,1 0 0 0 0,-1 0 0 0 0,0 0-1 0 0,1-1 1 0 0,-1 1 0 0 0,1 0 0 0 0,-1 0 0 0 0,1-1 0 0 0,0 1 0 0 0,-1-1 0 0 0,1 0 0 0 0,0 1 0 0 0,-1-1 0 0 0,1 0 0 0 0,0 0 0 0 0,-1 0-1 0 0,1 0 1 0 0,0 0 0 0 0,2-1 0 0 0,11-1 98 0 0,-1-1-1 0 0,1 0 1 0 0,0-1-1 0 0,26-11 1 0 0,56-32 311 0 0,-57 26-393 0 0,-11 7-50 0 0,-14 8-194 0 0,-1-1 0 0 0,0-1 1 0 0,16-11-1 0 0,-26 17-45 0 0,-4 2 244 0 0,1-1 1 0 0,-1 1 0 0 0,1 0 0 0 0,-1 0 0 0 0,0-1 0 0 0,1 1 0 0 0,-1 0 0 0 0,0-1 0 0 0,0 1-1 0 0,1 0 1 0 0,-1-1 0 0 0,0 1 0 0 0,0-1 0 0 0,1 1 0 0 0,-1 0 0 0 0,0-1 0 0 0,0 1 0 0 0,0-1-1 0 0,0 1 1 0 0,1-1 0 0 0,-1 1 0 0 0,0-1 0 0 0,0 1 0 0 0,0-1 0 0 0,0 1 0 0 0,0 0 0 0 0,0-1-1 0 0,0 1 1 0 0,-1-1 0 0 0,1 1 0 0 0,0-1 0 0 0,0 0 0 0 0,-9 8 275 0 0,3 0-109 0 0,-1 0-1 0 0,2 1 1 0 0,-1 0-1 0 0,1 0 1 0 0,-7 14-1 0 0,-16 47 396 0 0,16-36-395 0 0,-52 136 225 0 0,-25 62-300 0 0,87-225-79 0 0,-14 28-22 0 0,2 0 1 0 0,2 1-1 0 0,-11 48 1 0 0,23-82-127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45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34 188 1375 0 0,'-8'1'128'0'0,"-18"0"13470"0"0,28-3-13463 0 0,0 1 0 0 0,0 0 1 0 0,0-1-1 0 0,1 1 1 0 0,-1 0-1 0 0,0 0 1 0 0,3 0-1 0 0,-3 0-25 0 0,19-6 372 0 0,30-7-1 0 0,-2 1 5 0 0,7-4-93 0 0,209-60 1003 0 0,-192 59-1198 0 0,125-13-1 0 0,-182 30-328 0 0,1 0-1 0 0,16 2 0 0 0,-4 3-8579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4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7 8287 0 0,'3'-7'6783'0'0,"16"26"-5311"0"0,-17-15-1371 0 0,0 0 1 0 0,0 1 0 0 0,-1 0-1 0 0,0-1 1 0 0,0 1-1 0 0,0 0 1 0 0,0-1-1 0 0,-1 1 1 0 0,0 0-1 0 0,0 0 1 0 0,0-1 0 0 0,-1 1-1 0 0,0 6 1 0 0,-3 8 306 0 0,-12 34 0 0 0,15-50-378 0 0,-24 63 398 0 0,-36 66-1 0 0,9-23-317 0 0,36-73-82 0 0,-15 34 3 0 0,28-63-23 0 0,1 0-1 0 0,0 0 1 0 0,1 0 0 0 0,0 0-1 0 0,0 0 1 0 0,0 0 0 0 0,1 0-1 0 0,0 9 1 0 0,3-3-8 0 0,5 1-9 0 0,-3-11-53 0 0,-3-3-16 0 0,-1 1-74 0 0,1-1 1 0 0,-1 1 0 0 0,1-1-1 0 0,-1 1 1 0 0,1-1-1 0 0,-1 1 1 0 0,1-1-1 0 0,-1 0 1 0 0,1 0-1 0 0,0 0 1 0 0,2 0 0 0 0,6-2-947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4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16 1375 0 0,'0'0'66'0'0,"-3"-16"13296"0"0,-10 31-12543 0 0,-4 17 452 0 0,-24 63-1 0 0,5-9-204 0 0,-213 388 1032 0 0,237-454-2208 0 0,-5 6-466 0 0,1 1 0 0 0,-22 53 1 0 0,34-67-1478 0 0,2-2-4369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46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0 266 13159 0 0,'0'0'2194'0'0,"2"0"-1954"0"0,16 2 213 0 0,0 0 1 0 0,0-2-1 0 0,-1 0 0 0 0,30-4 1 0 0,73-18 787 0 0,-63 10-931 0 0,208-56 932 0 0,-191 44-965 0 0,123-41 208 0 0,-156 49-425 0 0,61-21-176 0 0,-82 31-135 0 0,0 1-1 0 0,1 1 1 0 0,24-2 0 0 0,-24 5-1282 0 0,-6 3-449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4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397 173 13935 0 0,'-4'-3'72'0'0,"3"1"47"0"0,-1 1-1 0 0,0-1 1 0 0,0 1-1 0 0,0 0 1 0 0,0 0-1 0 0,1 0 1 0 0,-2 0-1 0 0,1 0 0 0 0,0 0 1 0 0,0 0-1 0 0,0 1 1 0 0,-4-1-1 0 0,5 0 397 0 0,1 2-472 0 0,0-1 0 0 0,0 0 0 0 0,-1 0 0 0 0,1 0 0 0 0,0 0 0 0 0,0 0 1 0 0,0 0-1 0 0,-1 0 0 0 0,1 0 0 0 0,0 0 0 0 0,0 0 0 0 0,0 0 0 0 0,0-1 0 0 0,-1 1 0 0 0,1 0 0 0 0,0 0 0 0 0,0 0 0 0 0,0 0 1 0 0,0 0-1 0 0,-1 0 0 0 0,1 0 0 0 0,0 0 0 0 0,0 0 0 0 0,0-1 0 0 0,0 1 0 0 0,0 0 0 0 0,-1 0 0 0 0,1 0 0 0 0,0 0 0 0 0,0-1 0 0 0,0 1 1 0 0,0 0-1 0 0,0 0 0 0 0,0 0 0 0 0,0-1 0 0 0,3-6 1227 0 0,9-5-686 0 0,-2 6-514 0 0,1 0 0 0 0,0 0-1 0 0,1 2 1 0 0,-1-1-1 0 0,1 2 1 0 0,23-6 0 0 0,-1 1-42 0 0,68-25 148 0 0,-64 19-66 0 0,1 1-1 0 0,66-11 0 0 0,-101 23-92 0 0,0 1 0 0 0,0 0 0 0 0,0-1 0 0 0,0 1 0 0 0,-1 1 0 0 0,1-1 0 0 0,0 1 0 0 0,8 1 0 0 0,-11-1-11 0 0,0-1 1 0 0,0 1-1 0 0,1 0 0 0 0,-1-1 1 0 0,0 1-1 0 0,0 0 1 0 0,0 0-1 0 0,0 0 1 0 0,0-1-1 0 0,0 1 1 0 0,0 0-1 0 0,0 1 1 0 0,0-1-1 0 0,-1 0 1 0 0,1 0-1 0 0,0 0 1 0 0,-1 0-1 0 0,1 1 0 0 0,-1-1 1 0 0,1 0-1 0 0,-1 0 1 0 0,1 1-1 0 0,-1-1 1 0 0,0 1-1 0 0,0-1 1 0 0,0 0-1 0 0,0 1 1 0 0,0 1-1 0 0,0 3-7 0 0,-1 0 0 0 0,0 0 0 0 0,0 0 0 0 0,-1 1 0 0 0,1-1 0 0 0,-1-1-1 0 0,-1 1 1 0 0,1 0 0 0 0,-4 5 0 0 0,-3 4-53 0 0,0-1 1 0 0,-12 14-1 0 0,-6 3-24 0 0,-1 0 0 0 0,-1-2 0 0 0,-35 25 0 0 0,-105 70-242 0 0,143-106 312 0 0,18-12 7 0 0,-309 229-814 0 0,301-222 736 0 0,-11 10-133 0 0,-30 18-1 0 0,52-39 211 0 0,1 0 2 0 0,-16 12 16 0 0,19-13 322 0 0,8-2-184 0 0,1 0 0 0 0,-1 0 1 0 0,0-1-1 0 0,0 0 0 0 0,8-3 0 0 0,9-3 156 0 0,196-38 1447 0 0,43 8-463 0 0,-124 20-703 0 0,-126 16-535 0 0,50-8 188 0 0,0 4-1 0 0,89 1 1 0 0,-114 10-548 0 0,-36-5 43 0 0,-2 0-204 0 0,1 0 315 0 0,-1 1 0 0 0,1-1-1 0 0,0 0 1 0 0,-1 0 0 0 0,1 0 0 0 0,0 1 0 0 0,-1-1-1 0 0,1 0 1 0 0,0 0 0 0 0,0 0 0 0 0,-1 0 0 0 0,1 0-1 0 0,0 0 1 0 0,-1 0 0 0 0,2-1 0 0 0,7 0-1953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6:4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7367 0 0,'1'-7'12762'0'0,"278"-52"-10448"0"0,9-2-2711 0 0,-213 52-1696 0 0,-55 7 443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0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188 174 3743 0 0,'49'-67'853'0'0,"-18"21"4310"0"0,-25 36-2860 0 0,0 0 1 0 0,6-15-1 0 0,-11 24-1805 0 0,4-8 926 0 0,-1 4-809 0 0,-3 5 456 0 0,-1 15-1067 0 0,-2 1 1 0 0,0-1 0 0 0,0 0 0 0 0,-8 23 0 0 0,-26 61 51 0 0,14-42-2 0 0,17-41-65 0 0,-137 336-268 0 0,134-336-508 0 0,-1 0 0 0 0,0 0 1 0 0,-20 25-1 0 0,11-25-2129 0 0,10-9 1281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12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70 17503 0 0,'-5'-2'173'0'0,"-19"-6"905"0"0,23 8-1048 0 0,0 0 0 0 0,0 0-1 0 0,0 0 1 0 0,0 1 0 0 0,0-1-1 0 0,0 0 1 0 0,0 0 0 0 0,0 0-1 0 0,0 1 1 0 0,0-1 0 0 0,0 0-1 0 0,0 1 1 0 0,0-1 0 0 0,0 1-1 0 0,1-1 1 0 0,-1 1 0 0 0,0 0 0 0 0,0-1-1 0 0,0 1 1 0 0,1 0 0 0 0,-2 1-1 0 0,-26 29-11 0 0,14-17-19 0 0,-11 17 0 0 0,20-24 1 0 0,-5 5 0 0 0,1 2 0 0 0,1-1 0 0 0,-13 28 0 0 0,7-6 0 0 0,-3 4 0 0 0,-14 57 0 0 0,27-81 0 0 0,-1 3 0 0 0,0-1 0 0 0,2 1 0 0 0,0 0 0 0 0,1 0 0 0 0,1 23 0 0 0,1-39 75 0 0,0 1-1 0 0,1 0 0 0 0,-1-1 1 0 0,1 1-1 0 0,0 0 0 0 0,-1-1 1 0 0,1 1-1 0 0,0-1 1 0 0,0 1-1 0 0,1-1 0 0 0,-1 0 1 0 0,1 1-1 0 0,-1-1 0 0 0,1 0 1 0 0,2 3-1 0 0,-3-4-40 0 0,0 0 1 0 0,1 0-1 0 0,-1 0 0 0 0,1 0 1 0 0,-1-1-1 0 0,1 1 0 0 0,-1 0 1 0 0,1 0-1 0 0,-1-1 0 0 0,1 1 1 0 0,0-1-1 0 0,-1 0 0 0 0,1 1 1 0 0,0-1-1 0 0,0 0 0 0 0,-1 0 1 0 0,1 0-1 0 0,0 0 0 0 0,-1 0 1 0 0,1-1-1 0 0,0 1 0 0 0,-1 0 1 0 0,1-1-1 0 0,2 0 0 0 0,9-5-34 0 0,0 0 0 0 0,-1 0 0 0 0,0-1 0 0 0,0 0 0 0 0,-1-1 0 0 0,0-1 0 0 0,0 0 0 0 0,-1 0 0 0 0,0-1 0 0 0,-1 0 0 0 0,14-21 0 0 0,-5 8 0 0 0,1 1 0 0 0,2 1 0 0 0,29-26 0 0 0,-32 31 0 0 0,274-229 0 0 0,-221 197 0 0 0,-60 41 0 0 0,1 1 0 0 0,0 0 0 0 0,0 1 0 0 0,19-5 0 0 0,1 0-92 0 0,-5 1-5722 0 0,-12 6-872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0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6 167 5527 0 0,'-6'2'6562'0'0,"24"-3"-4302"0"0,26-4 0 0 0,52-15-343 0 0,-61 12-1006 0 0,458-91 2499 0 0,-401 84-3794 0 0,118-5 0 0 0,-192 20 681 0 0,-11 1-1994 0 0,1-1-4628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0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460 240 2303 0 0,'6'-2'37'0'0,"0"-1"-1"0"0,-1 0 0 0 0,1 0 0 0 0,-1-1 0 0 0,9-7 1 0 0,11-8 1568 0 0,-10 10 1036 0 0,22-19 0 0 0,-31 23-2188 0 0,0 0 0 0 0,-1-1 0 0 0,1 0 0 0 0,-1 0-1 0 0,0 0 1 0 0,3-7 0 0 0,-6 11-364 0 0,-1-1 1 0 0,0 1 0 0 0,0 0-1 0 0,0 0 1 0 0,0-1-1 0 0,0 1 1 0 0,-1-1-1 0 0,1 1 1 0 0,-1-1-1 0 0,0 1 1 0 0,1-1-1 0 0,-1 1 1 0 0,0-1-1 0 0,0 1 1 0 0,-1-1-1 0 0,1 1 1 0 0,-1-1-1 0 0,1 1 1 0 0,-1 0-1 0 0,0-1 1 0 0,1 1-1 0 0,-1 0 1 0 0,-1-1-1 0 0,1 1 1 0 0,0 0-1 0 0,0 0 1 0 0,-1 0-1 0 0,1 0 1 0 0,-1 0-1 0 0,0 0 1 0 0,0 0-1 0 0,1 1 1 0 0,-1-1-1 0 0,-3-1 1 0 0,-1-1-41 0 0,-1 0 0 0 0,1 1 0 0 0,-1-1 0 0 0,1 2 0 0 0,-1-1 0 0 0,0 1 0 0 0,0 0 0 0 0,0 0 0 0 0,0 1 0 0 0,-14-1 0 0 0,-9 1-8 0 0,-41 4-1 0 0,56-2-40 0 0,1 2-1 0 0,0 0 0 0 0,0 0 0 0 0,-27 11 0 0 0,5 2-50 0 0,1 2 1 0 0,-62 41-1 0 0,80-46 43 0 0,0 0 0 0 0,1 1 0 0 0,1 0 0 0 0,0 1 0 0 0,1 1 0 0 0,1 1 0 0 0,-12 18 0 0 0,23-32 15 0 0,0 1 0 0 0,0-1-1 0 0,0 1 1 0 0,0 0 0 0 0,1-1-1 0 0,0 1 1 0 0,0 0 0 0 0,0 0-1 0 0,0 0 1 0 0,1 0 0 0 0,-1 0-1 0 0,1 4 1 0 0,0-6 26 0 0,1 0-1 0 0,-1 0 1 0 0,0 0 0 0 0,1 0-1 0 0,0 1 1 0 0,-1-1 0 0 0,1-1-1 0 0,0 1 1 0 0,0 0 0 0 0,0 0 0 0 0,0 0-1 0 0,1 0 1 0 0,-1-1 0 0 0,0 1-1 0 0,1-1 1 0 0,-1 1 0 0 0,1-1-1 0 0,0 1 1 0 0,-1-1 0 0 0,1 0-1 0 0,0 0 1 0 0,0 0 0 0 0,0 0 0 0 0,2 1-1 0 0,1 0 93 0 0,0 0 0 0 0,0-1 0 0 0,0 0-1 0 0,1 0 1 0 0,-1 0 0 0 0,0-1 0 0 0,0 0-1 0 0,1 0 1 0 0,-1 0 0 0 0,10-2 0 0 0,5-2 409 0 0,29-9 1 0 0,-35 9-399 0 0,239-91 806 0 0,-244 91-970 0 0,-1 1-52 0 0,-7 2-12 0 0,-2 1-188 0 0,1-1 256 0 0,-1 1 1 0 0,0 0 0 0 0,1 0-1 0 0,-1-1 1 0 0,0 1 0 0 0,1 0-1 0 0,-1 0 1 0 0,0 0 0 0 0,0 0 0 0 0,1 0-1 0 0,-1 0 1 0 0,0 0 0 0 0,0 0-1 0 0,1 0 1 0 0,-1 0 0 0 0,0 0-1 0 0,0 0 1 0 0,1 1 0 0 0,-1-1-1 0 0,-1 1 1 0 0,-16 7-152 0 0,16-7 136 0 0,-27 13-166 0 0,26-12 200 0 0,0 0 1 0 0,0 0-1 0 0,0 1 0 0 0,0 0 0 0 0,0 0 1 0 0,0-1-1 0 0,1 2 0 0 0,-1-1 1 0 0,1 0-1 0 0,0 0 0 0 0,0 1 1 0 0,-2 4-1 0 0,0 0-1 0 0,-19 36 18 0 0,-28 74-1 0 0,20-41 57 0 0,-124 318 161 0 0,151-385-170 0 0,0-1-1 0 0,-10 17 0 0 0,2-4-834 0 0,15-34-9863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05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8751 0 0,'0'0'5646'0'0,"2"-2"-5164"0"0,3-1-220 0 0,0-1-1 0 0,1 1 0 0 0,0 0 0 0 0,0 0 1 0 0,0 0-1 0 0,11-2 0 0 0,44-8 489 0 0,-24 5-481 0 0,77-19 139 0 0,83-18-394 0 0,-119 33-2192 0 0,-60 10-3610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0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7367 0 0,'0'0'5203'0'0,"2"0"-3746"0"0,23-2-732 0 0,-1-1 0 0 0,1-1-1 0 0,-1-2 1 0 0,30-9 0 0 0,-4 1-193 0 0,31-7 158 0 0,1 3 0 0 0,165-12 0 0 0,-203 32-2112 0 0,-28-1-3192 0 0,-3-1-1508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0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77 10367 0 0,'0'0'935'0'0,"0"-2"-768"0"0,-1 0-80 0 0,1 0 1 0 0,0 0-1 0 0,-1 0 1 0 0,1-1-1 0 0,0 1 1 0 0,0 0-1 0 0,1 0 1 0 0,-1 0 0 0 0,0 0-1 0 0,1 0 1 0 0,0-1-1 0 0,-1 1 1 0 0,1 0-1 0 0,0 0 1 0 0,0 0-1 0 0,0 1 1 0 0,1-3-1 0 0,3-3 646 0 0,-1 1-1 0 0,1 0 1 0 0,10-10 1952 0 0,-15 18-2417 0 0,0 2-234 0 0,0 0-1 0 0,0 1 0 0 0,0-1 1 0 0,-1 0-1 0 0,1 0 0 0 0,-1 1 1 0 0,0-1-1 0 0,0 0 0 0 0,-3 7 1 0 0,-21 38 98 0 0,13-27-48 0 0,-53 106 122 0 0,-38 76 114 0 0,32-57-248 0 0,34-74-1813 0 0,30-60 786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0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14423 0 0,'0'0'2884'0'0,"2"-1"-2160"0"0,13-6-244 0 0,0 2 0 0 0,0-1 0 0 0,1 2 0 0 0,22-4 0 0 0,68-5 579 0 0,345-24 116 0 0,-128 13-1729 0 0,-179 1-3139 0 0,-105 16 1922 0 0,-5 0-101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0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97 11743 0 0,'-8'-1'179'0'0,"-2"-1"97"0"0,0 1-1 0 0,0 0 0 0 0,-16 1 0 0 0,19 0-919 0 0,-6-1 4216 0 0,9-1 26 0 0,13 0-2862 0 0,32-6-62 0 0,78-25 1 0 0,9-3-224 0 0,-111 33-415 0 0,0 0 0 0 0,0 1 0 0 0,1 1 0 0 0,-1 1 0 0 0,29 3-1 0 0,-44-3-40 0 0,0 0-1 0 0,0 0 0 0 0,0 1 0 0 0,0-1 0 0 0,0 1 0 0 0,0-1 0 0 0,0 1 0 0 0,0 0 0 0 0,-1 0 0 0 0,1 0 0 0 0,0 0 0 0 0,0 0 0 0 0,-1 0 0 0 0,1 1 0 0 0,-1-1 0 0 0,1 0 0 0 0,1 3 0 0 0,-2-2-15 0 0,0-1 1 0 0,-1 0-1 0 0,1 1 0 0 0,-1-1 0 0 0,1 1 0 0 0,-1-1 1 0 0,0 1-1 0 0,0-1 0 0 0,0 1 0 0 0,0 0 0 0 0,0-1 0 0 0,0 1 1 0 0,0-1-1 0 0,0 1 0 0 0,0-1 0 0 0,-1 1 0 0 0,1-1 1 0 0,-1 1-1 0 0,1-1 0 0 0,-1 1 0 0 0,1-1 0 0 0,-1 1 1 0 0,-1 0-1 0 0,-4 9-88 0 0,-1-1-1 0 0,0-1 1 0 0,0 1 0 0 0,-1-1 0 0 0,-17 14-1 0 0,-51 37 2 0 0,65-52 89 0 0,-214 134-117 0 0,112-75 48 0 0,80-47 88 0 0,-197 126 0 0 0,206-129 0 0 0,-37 34 0 0 0,60-48 43 0 0,5-3-8 0 0,8-3 10 0 0,-12 3-42 0 0,48-10 355 0 0,1 3 1 0 0,-1 1 0 0 0,65 1-1 0 0,-35 3 27 0 0,185-6 708 0 0,25-2-503 0 0,-215 7-567 0 0,133-10 30 0 0,-186 11-735 0 0,0 0 1 0 0,37-10-1 0 0,-43 7-401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13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1112 3679 0 0,'0'0'6176'0'0,"0"-2"-5073"0"0,9-18-127 0 0,0 1 0 0 0,1 0 0 0 0,25-35 0 0 0,-18 29-575 0 0,14-17 187 0 0,2 2-1 0 0,65-63 0 0 0,-23 27-135 0 0,21-28-261 0 0,299-302 828 0 0,-384 395-1019 0 0,-4 3-14 0 0,-6 7-65 0 0,-2 6 32 0 0,1 1 0 0 0,-1-1 0 0 0,-1 0 0 0 0,1 1 1 0 0,-4 7-1 0 0,-1 6 1 0 0,-2 11-9 0 0,-52 217-256 0 0,51-198 113 0 0,2 1 1 0 0,2 0 0 0 0,2 52-1 0 0,4-83 145 0 0,1-1-1 0 0,1 0 0 0 0,1 1 1 0 0,0-1-1 0 0,1 0 0 0 0,1-1 1 0 0,13 28-1 0 0,-17-42 113 0 0,0 0 0 0 0,0 1-1 0 0,0-1 1 0 0,0 0 0 0 0,0 0 0 0 0,1-1 0 0 0,-1 1-1 0 0,1 0 1 0 0,0-1 0 0 0,0 0 0 0 0,0 1 0 0 0,0-1 0 0 0,0-1-1 0 0,0 1 1 0 0,1 0 0 0 0,-1-1 0 0 0,0 1 0 0 0,1-1-1 0 0,0 0 1 0 0,-1 0 0 0 0,1-1 0 0 0,-1 1 0 0 0,6 0 0 0 0,-5-1 2 0 0,0-1 0 0 0,1 1 0 0 0,-1 0 1 0 0,0-1-1 0 0,1 0 0 0 0,-1 0 1 0 0,0-1-1 0 0,0 1 0 0 0,0-1 0 0 0,0 1 1 0 0,0-1-1 0 0,0-1 0 0 0,0 1 0 0 0,-1 0 1 0 0,1-1-1 0 0,-1 0 0 0 0,0 0 1 0 0,0 0-1 0 0,4-4 0 0 0,170-257 1185 0 0,-95 135-676 0 0,-18 30-331 0 0,53-80 57 0 0,15 11-472 0 0,-127 162-48 0 0,12-13 132 0 0,30-27-1 0 0,-40 41-563 0 0,1-1 1 0 0,15-8 0 0 0,-17 11-599 0 0,0 1 0 0 0,0-1 0 0 0,0 1 1 0 0,12-2-1 0 0,-7 2-4285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1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34 2303 0 0,'0'0'102'0'0,"1"-1"-1"0"0,3-4 232 0 0,-13 3 3463 0 0,5 2-3339 0 0,0 1-1 0 0,0 0 0 0 0,0 0 1 0 0,0 0-1 0 0,1 0 0 0 0,-1 0 0 0 0,0 1 1 0 0,0 0-1 0 0,1 0 0 0 0,-1 0 1 0 0,-5 4-1 0 0,-4 5-518 0 0,-18 16 1 0 0,27-23 264 0 0,-32 36 771 0 0,1 1 0 0 0,2 2 0 0 0,-32 53 0 0 0,63-92-900 0 0,-39 65 1233 0 0,38-63-1128 0 0,-1 1 1 0 0,2 0-1 0 0,-1 1 1 0 0,1-1-1 0 0,0 0 1 0 0,0 1-1 0 0,1-1 1 0 0,-1 10-1 0 0,2-15-140 0 0,0-1 0 0 0,0 0 1 0 0,0 1-1 0 0,1-1 0 0 0,-1 1 0 0 0,0-1 0 0 0,0 1 0 0 0,1-1 0 0 0,-1 0 0 0 0,1 1 1 0 0,-1-1-1 0 0,1 0 0 0 0,0 1 0 0 0,0-1 0 0 0,-1 0 0 0 0,1 0 0 0 0,0 0 0 0 0,0 0 1 0 0,0 1-1 0 0,1 0 0 0 0,0-1 24 0 0,0 0 0 0 0,0 0 0 0 0,0 0 0 0 0,0-1 0 0 0,0 1-1 0 0,0 0 1 0 0,0-1 0 0 0,0 1 0 0 0,0-1 0 0 0,0 0 0 0 0,0 0 0 0 0,3 0 0 0 0,4 0 86 0 0,-1-1 0 0 0,0-1 0 0 0,0 1 1 0 0,0-2-1 0 0,15-4 0 0 0,9-7-33 0 0,-1-1 0 0 0,0-1 0 0 0,-1-2 1 0 0,-1-1-1 0 0,-1-1 0 0 0,27-25 0 0 0,-46 37-130 0 0,-1 0-1 0 0,0 0 1 0 0,-1-1 0 0 0,0 0-1 0 0,0-1 1 0 0,8-15-1 0 0,-13 20-13 0 0,0 1 0 0 0,0-1-1 0 0,0 0 1 0 0,-1 0 0 0 0,0 0-1 0 0,0-1 1 0 0,0 1 0 0 0,0 0-1 0 0,-1 0 1 0 0,0 0 0 0 0,0-1-1 0 0,0 1 1 0 0,-1 0 0 0 0,0 0-1 0 0,0-1 1 0 0,-3-6 0 0 0,1 4-72 0 0,0 0 1 0 0,-1 0 0 0 0,0 1 0 0 0,0-1 0 0 0,-1 1-1 0 0,0 0 1 0 0,-1 1 0 0 0,1-1 0 0 0,-1 1 0 0 0,0 0-1 0 0,-1 1 1 0 0,1-1 0 0 0,-1 1 0 0 0,-11-6 0 0 0,-45-26-3393 0 0,56 31 864 0 0,6 4 2169 0 0,-3-6-1124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1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18 6447 0 0,'1'-2'194'0'0,"3"-13"2654"0"0,-14 18 2296 0 0,-6 8-3025 0 0,14-9-1462 0 0,-34 30 59 0 0,2 1 0 0 0,-31 37 1 0 0,35-33-568 0 0,1 2 0 0 0,1 1 0 0 0,3 0 0 0 0,-34 73 0 0 0,44-78-120 0 0,2 0 0 0 0,-10 48-1 0 0,-9 78-38 0 0,10-47 14 0 0,8-52-408 0 0,-31 84 0 0 0,31-110-909 0 0,-2 0 0 0 0,-1-1 0 0 0,-35 51 0 0 0,47-78 937 0 0,-15 18-1004 0 0,6-14 516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1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67 172 13823 0 0,'0'0'315'0'0,"0"0"45"0"0,0 0 21 0 0,0 2-49 0 0,0-1-302 0 0,-1 0-1 0 0,1 0 0 0 0,0-1 1 0 0,0 1-1 0 0,0 0 0 0 0,0 0 1 0 0,0 0-1 0 0,0 0 0 0 0,0 0 1 0 0,0-1-1 0 0,0 1 0 0 0,0 0 1 0 0,1 0-1 0 0,-1 0 0 0 0,0 0 1 0 0,0-1-1 0 0,1 1 0 0 0,-1 0 1 0 0,1 0-1 0 0,-1-1 0 0 0,1 1 1 0 0,-1 0-1 0 0,1-1 0 0 0,-1 1 1 0 0,1 0-1 0 0,0 0 0 0 0,1 1 226 0 0,-1-2-174 0 0,0 1 1 0 0,0 0-1 0 0,0-1 0 0 0,0 1 1 0 0,0 0-1 0 0,0-1 0 0 0,0 0 0 0 0,0 1 1 0 0,0-1-1 0 0,0 1 0 0 0,0-1 1 0 0,0 0-1 0 0,0 0 0 0 0,0 0 1 0 0,1 0-1 0 0,0 0 0 0 0,17 0 582 0 0,13-4-503 0 0,-1 0 0 0 0,0-2 0 0 0,-1-2 0 0 0,0 0 0 0 0,0-2 0 0 0,46-22 0 0 0,-64 26-160 0 0,-5 2 0 0 0,0 1 0 0 0,0-1 0 0 0,0-1 0 0 0,0 1 0 0 0,7-7 0 0 0,-14 10 0 0 0,1 0 0 0 0,0 0 0 0 0,0 1 0 0 0,0-1 0 0 0,-1 0 0 0 0,1 0 0 0 0,0 0 0 0 0,-1 0 0 0 0,1 0 0 0 0,-1 0 0 0 0,1 0 0 0 0,-1 0 0 0 0,1 0 0 0 0,-1 0 0 0 0,0 0 0 0 0,0-1 0 0 0,1 1 0 0 0,-1 0 0 0 0,0 0 0 0 0,0 0 0 0 0,0 0 0 0 0,0 0 0 0 0,0 0 0 0 0,-1-1 0 0 0,1 1 0 0 0,0 0 0 0 0,0 0 0 0 0,-1 0 0 0 0,1 0 0 0 0,-1 0 0 0 0,1 0 0 0 0,-1 0 0 0 0,0-2 0 0 0,-1 0 0 0 0,0 0 0 0 0,0-1 0 0 0,-1 1 0 0 0,0 0 0 0 0,1-1 0 0 0,-1 1 0 0 0,0 0 0 0 0,0 1 0 0 0,-1-1 0 0 0,1 0 0 0 0,-1 1 0 0 0,1 0 0 0 0,-1 0 0 0 0,0 0 0 0 0,1 0 0 0 0,-1 1 0 0 0,-7-2 0 0 0,1 0 0 0 0,0 1 0 0 0,0 0 0 0 0,0 1 0 0 0,0 0 0 0 0,-19 1 0 0 0,23 1-2 0 0,1 0 0 0 0,-1 0 0 0 0,1 0 0 0 0,-1 1 0 0 0,1 0-1 0 0,0 0 1 0 0,0 1 0 0 0,0-1 0 0 0,0 1 0 0 0,0 0 0 0 0,0 1 0 0 0,1-1 0 0 0,-8 8 0 0 0,-2 3 159 0 0,0 2 0 0 0,-17 23 1 0 0,13-14 239 0 0,1 1 1 0 0,1 0-1 0 0,-16 38 0 0 0,23-43-456 0 0,-35 88-147 0 0,39-92-683 0 0,-1 2 0 0 0,2-1 1 0 0,1 1-1 0 0,-2 20 0 0 0,7-14-4990 0 0,-1-15 1155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1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9671 0 0,'0'0'8718'0'0,"2"0"-7760"0"0,10-1-536 0 0,0 0 0 0 0,1-1-1 0 0,-1 0 1 0 0,0 0-1 0 0,16-7 1 0 0,61-27 831 0 0,-28 9-753 0 0,-19 11-420 0 0,0 2-1 0 0,1 2 1 0 0,0 2 0 0 0,1 2 0 0 0,79-5-1 0 0,-116 12-191 0 0,1 2-1 0 0,0-1 0 0 0,-1 1 1 0 0,1 0-1 0 0,0 1 0 0 0,-1-1 1 0 0,0 2-1 0 0,1-1 0 0 0,-1 1 1 0 0,7 4-1 0 0,-8-4-250 0 0,-1 0 0 0 0,0 1 0 0 0,0 0 0 0 0,0 0 0 0 0,0 0 1 0 0,0 1-1 0 0,-1 0 0 0 0,0-1 0 0 0,0 2 0 0 0,-1-1 0 0 0,1 0 0 0 0,3 9 0 0 0,4 12-6365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1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148 241 8751 0 0,'0'0'1167'0'0,"2"0"193"0"0,51-10 5203 0 0,1-2-3506 0 0,-11 0-2183 0 0,72-28 0 0 0,-92 31-829 0 0,-7 2 10 0 0,0 0 0 0 0,0-1 0 0 0,15-9 0 0 0,-27 15-85 0 0,-1-1 0 0 0,0 1 0 0 0,1-1 0 0 0,-1 1 0 0 0,-1-1 0 0 0,1 0 0 0 0,0 0 0 0 0,-1 0 0 0 0,1-1 0 0 0,-1 1 0 0 0,0 0 0 0 0,0-1 0 0 0,0 0 1 0 0,-1 1-1 0 0,1-1 0 0 0,-1 0 0 0 0,0 0 0 0 0,1-6 0 0 0,-2 8-12 0 0,0 0-1 0 0,0 0 1 0 0,0 0 0 0 0,0 0 0 0 0,0 1 0 0 0,-1-1-1 0 0,1 0 1 0 0,-1 0 0 0 0,1 1 0 0 0,-1-1 0 0 0,0 0-1 0 0,0 1 1 0 0,0-1 0 0 0,0 0 0 0 0,0 1-1 0 0,0-1 1 0 0,0 1 0 0 0,0 0 0 0 0,0-1 0 0 0,-1 1-1 0 0,1 0 1 0 0,0 0 0 0 0,-1 0 0 0 0,0 0 0 0 0,1 0-1 0 0,-1 0 1 0 0,1 0 0 0 0,-1 0 0 0 0,0 1 0 0 0,1-1-1 0 0,-4 0 1 0 0,-2-1-93 0 0,0 1 0 0 0,1 0 0 0 0,-1 0-1 0 0,0 0 1 0 0,0 1 0 0 0,0 0 0 0 0,-9 1 0 0 0,-3 3-52 0 0,0 0 0 0 0,0 1 0 0 0,0 1 0 0 0,0 0 0 0 0,-26 15 0 0 0,15-5-114 0 0,1 1 1 0 0,-38 30 0 0 0,35-22 415 0 0,-36 37 0 0 0,54-47-47 0 0,0 1 0 0 0,1 0 0 0 0,1 1 1 0 0,-14 24-1 0 0,23-36-7 0 0,1 0 0 0 0,-1 1 1 0 0,1-1-1 0 0,0 1 0 0 0,0 0 0 0 0,1-1 0 0 0,0 1 1 0 0,0 0-1 0 0,0 0 0 0 0,0 6 0 0 0,2-9-21 0 0,-1 0-1 0 0,0 0 1 0 0,1 0-1 0 0,0-1 1 0 0,-1 1-1 0 0,1 0 1 0 0,0-1-1 0 0,1 1 1 0 0,-1 0-1 0 0,0-1 0 0 0,1 1 1 0 0,-1-1-1 0 0,1 0 1 0 0,0 0-1 0 0,0 1 1 0 0,0-1-1 0 0,0 0 1 0 0,0-1-1 0 0,0 1 1 0 0,0 0-1 0 0,1 0 1 0 0,3 1-1 0 0,4 2 35 0 0,-1-1 0 0 0,1-1 1 0 0,0 0-1 0 0,0 0 0 0 0,0-1 0 0 0,0 0 0 0 0,1 0 0 0 0,-1-1 0 0 0,1-1 0 0 0,15-1 0 0 0,4-1 23 0 0,0-2-1 0 0,41-11 0 0 0,165-63-2622 0 0,-208 67 1414 0 0,25-9-5338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1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76 10591 0 0,'0'0'819'0'0,"-1"-2"-534"0"0,-3-17 2459 0 0,4 10 94 0 0,-1 5-2426 0 0,1 3-355 0 0,0-1 0 0 0,0 1 0 0 0,0 0 0 0 0,0-1 0 0 0,0 1 0 0 0,1 0 0 0 0,-1 0 0 0 0,0-1 0 0 0,1 1 0 0 0,-1 0 0 0 0,0 0 0 0 0,1-1 0 0 0,0 1 0 0 0,-1 0 1 0 0,1 0-1 0 0,0 0 0 0 0,-1 0 0 0 0,3-2 0 0 0,-2 2-241 0 0,0 0 1 0 0,0 0 0 0 0,0 0 0 0 0,0 0 0 0 0,0 0 0 0 0,0 1-1 0 0,0-1 1 0 0,0 0 0 0 0,2 0 0 0 0,2-2-1041 0 0,3-2-4550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15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9671 0 0,'0'0'8888'0'0,"8"-6"-7816"0"0,-2 3-1077 0 0,-5 2-98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1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0 455 0 0,'-3'1'58'0'0,"0"-1"-1"0"0,1 1 0 0 0,-1 0 0 0 0,0 0 0 0 0,1 0 0 0 0,-1 0 0 0 0,0 0 0 0 0,1 1 0 0 0,0-1 1 0 0,-1 1-1 0 0,1-1 0 0 0,-3 3 0 0 0,2 0 964 0 0,0 1 0 0 0,0-1 0 0 0,0 0 0 0 0,0 1 1 0 0,-3 8-1 0 0,-21 55 6959 0 0,-6 37-7038 0 0,7-20-550 0 0,15-53-271 0 0,-36 98 190 0 0,39-111-291 0 0,-1-1-1 0 0,0-1 0 0 0,-2 0 0 0 0,-22 30 0 0 0,29-42-44 0 0,-1-1 0 0 0,0 1 0 0 0,1-1 0 0 0,-10 5 0 0 0,0-1-5070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16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36 403 919 0 0,'-9'-2'80'0'0,"7"2"353"0"0,1 0 0 0 0,-1-1-1 0 0,1 1 1 0 0,0-1 0 0 0,-1 0-1 0 0,1 1 1 0 0,-1-1-1 0 0,1 0 1 0 0,0 0 0 0 0,0 0-1 0 0,-1 0 1 0 0,1 0-1 0 0,0 0 1 0 0,0 0 0 0 0,0 0-1 0 0,0 0 1 0 0,0-1-1 0 0,-1-2 1 0 0,1 3-192 0 0,1-1 0 0 0,0 1 0 0 0,-1-1 0 0 0,1 0 0 0 0,0 1 1 0 0,0-1-1 0 0,0 1 0 0 0,0-1 0 0 0,0 0 0 0 0,1 1 0 0 0,-1-1 0 0 0,0 1 0 0 0,1-1 0 0 0,-1 0 0 0 0,1-1 0 0 0,3-4 11 0 0,0 0 0 0 0,0 0 0 0 0,1 0 0 0 0,-1 0 0 0 0,1 1-1 0 0,7-6 1 0 0,10-10-52 0 0,0 1-1 0 0,2 1 0 0 0,52-33 1 0 0,87-37 145 0 0,-161 88-341 0 0,37-18 394 0 0,0 1-1 0 0,66-21 1 0 0,-91 36-200 0 0,1 0 0 0 0,0 2 1 0 0,0 0-1 0 0,24-1 0 0 0,-30 4-73 0 0,1-1 1 0 0,0 1-1 0 0,0 1 0 0 0,0 0 1 0 0,0 0-1 0 0,-1 1 0 0 0,18 7 1 0 0,-22-7-99 0 0,1-1 1 0 0,-1 1 0 0 0,0 0 0 0 0,-1 1-1 0 0,1-1 1 0 0,0 1 0 0 0,-1 0 0 0 0,0 0 0 0 0,0 1-1 0 0,0-1 1 0 0,-1 1 0 0 0,1-1 0 0 0,-1 1 0 0 0,0 0-1 0 0,-1 1 1 0 0,4 5 0 0 0,-4-3-17 0 0,0 1 0 0 0,0-1 0 0 0,0 1 0 0 0,-1-1 1 0 0,0 1-1 0 0,-1-1 0 0 0,0 1 0 0 0,0-1 0 0 0,-1 1 0 0 0,-2 12 0 0 0,-1-2 35 0 0,-1-1 1 0 0,-1 1-1 0 0,0-1 0 0 0,-1 0 0 0 0,-1-1 1 0 0,-1 1-1 0 0,-1-2 0 0 0,-12 18 0 0 0,8-16-85 0 0,0 0 1 0 0,-1-1-1 0 0,-2-1 0 0 0,1 0 0 0 0,-2-1 0 0 0,-29 19 0 0 0,-6-1-377 0 0,-1-2 0 0 0,-66 26 0 0 0,78-40 294 0 0,-1-2 0 0 0,0-2 0 0 0,-75 12 0 0 0,97-21 65 0 0,-18 1-1986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16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32 2303 0 0,'0'0'651'0'0,"-1"-16"11108"0"0,0 15-11556 0 0,0-1 1 0 0,0 1-1 0 0,0 0 0 0 0,0 0 1 0 0,0 0-1 0 0,-1 0 1 0 0,1 0-1 0 0,0 0 1 0 0,-1 0-1 0 0,1 0 1 0 0,-1 1-1 0 0,1-1 1 0 0,-1 1-1 0 0,1-1 1 0 0,-1 1-1 0 0,1-1 1 0 0,-1 1-1 0 0,0 0 1 0 0,1 0-1 0 0,-1-1 1 0 0,1 1-1 0 0,-1 1 0 0 0,0-1 1 0 0,-2 0-1 0 0,-5 2 126 0 0,0-1 0 0 0,0 1-1 0 0,-9 4 1 0 0,16-6-242 0 0,-10 5-43 0 0,0 0 1 0 0,1 1 0 0 0,-1 0 0 0 0,1 1-1 0 0,0 0 1 0 0,0 0 0 0 0,1 1 0 0 0,-12 12-1 0 0,-9 12 105 0 0,-28 38-1 0 0,42-49-137 0 0,-40 49-11 0 0,-71 115 0 0 0,118-169-31 0 0,1 0 0 0 0,1 1 0 0 0,1 1 0 0 0,1-1 0 0 0,-7 30 0 0 0,11-39 15 0 0,0 0-1 0 0,1 1 1 0 0,1-1 0 0 0,-1 1-1 0 0,1-1 1 0 0,1 0-1 0 0,0 1 1 0 0,0-1 0 0 0,0 1-1 0 0,1-1 1 0 0,0 0-1 0 0,1 0 1 0 0,0 0 0 0 0,7 13-1 0 0,-8-17-91 0 0,1 0-1 0 0,-1-1 0 0 0,1 1 1 0 0,0-1-1 0 0,0 0 1 0 0,1 0-1 0 0,-1 0 0 0 0,0 0 1 0 0,1-1-1 0 0,8 5 1 0 0,5-1-954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17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1032 10247 0 0,'0'0'466'0'0,"-2"0"-5"0"0,1 0-339 0 0,0 0 0 0 0,0 0 0 0 0,0 0 1 0 0,0 0-1 0 0,0-1 0 0 0,-1 1 0 0 0,1 0 0 0 0,0 0 0 0 0,0-1 1 0 0,0 1-1 0 0,0 0 0 0 0,0-1 0 0 0,0 1 0 0 0,0-1 0 0 0,1 0 1 0 0,-1 1-1 0 0,0-1 0 0 0,0 0 0 0 0,0 1 0 0 0,0-1 0 0 0,1 0 1 0 0,-1 0-1 0 0,0 0 0 0 0,1 1 0 0 0,-1-1 0 0 0,1 0 0 0 0,-1 0 1 0 0,1 0-1 0 0,-1 0 0 0 0,1 0 0 0 0,0 0 0 0 0,-1 0 0 0 0,1 0 1 0 0,0-1-1 0 0,0 1 0 0 0,0 0 0 0 0,0 0 0 0 0,0-1 0 0 0,0-2 150 0 0,0-1-1 0 0,0 1 0 0 0,1-1 1 0 0,0 1-1 0 0,0-1 1 0 0,2-5-1 0 0,2-2-148 0 0,1 0 1 0 0,0 1-1 0 0,0 0 0 0 0,1 1 1 0 0,14-17-1 0 0,48-46 575 0 0,-40 44-607 0 0,156-174-60 0 0,8-8 2 0 0,96-56-33 0 0,-255 237 2 0 0,-14 13-7 0 0,1 0 1 0 0,32-20-1 0 0,-51 37-61 0 0,-3 2-357 0 0,-6 21 282 0 0,0-1 0 0 0,-2 0 0 0 0,-12 22 1 0 0,-10 25 140 0 0,-4 22 360 0 0,4 2 0 0 0,-36 187 0 0 0,65-267-282 0 0,1 0-1 0 0,0 0 1 0 0,1 0-1 0 0,1 0 0 0 0,0 0 1 0 0,0 0-1 0 0,4 15 1 0 0,1-11 87 0 0,0 1 1 0 0,0-1 0 0 0,2 0-1 0 0,13 24 1 0 0,-17-33-208 0 0,0 1-1 0 0,0-1 1 0 0,-1 1-1 0 0,-1 0 1 0 0,4 14 0 0 0,-7-22-42 0 0,1 1 1 0 0,-1-1 0 0 0,1 0 0 0 0,-1 1 0 0 0,1-1 0 0 0,-1 1-1 0 0,0-1 1 0 0,0 0 0 0 0,0 0 0 0 0,0 1 0 0 0,0-1 0 0 0,0 0 0 0 0,-1 1-1 0 0,1-1-82 0 0,0 0-170 0 0,0 1 0 0 0,-1-1 0 0 0,1 0 0 0 0,0 0 0 0 0,-1 0 0 0 0,1 0 0 0 0,-1 0 0 0 0,0 0 0 0 0,1 0 0 0 0,-1 0 0 0 0,0-1 0 0 0,1 1 0 0 0,-1-1 0 0 0,0 1 0 0 0,-3-1 0 0 0,-7 1-4983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17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13823 0 0,'0'0'2415'0'0,"2"2"-1378"0"0,1 0-823 0 0,0 0 1 0 0,0 0-1 0 0,0 0 0 0 0,0 0 0 0 0,1 0 0 0 0,-1-1 0 0 0,1 0 0 0 0,-1 1 0 0 0,1-1 1 0 0,0-1-1 0 0,-1 1 0 0 0,1 0 0 0 0,0-1 0 0 0,-1 0 0 0 0,7 0 0 0 0,8-1 194 0 0,33-6 0 0 0,-47 7-339 0 0,236-50 1047 0 0,-84 0-4969 0 0,-117 35-3077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1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1 714 1839 0 0,'7'-5'160'0'0,"5"-4"185"0"0,-2 2 1386 0 0,-1 0 1 0 0,17-16 0 0 0,-24 20-1479 0 0,0 1-1 0 0,0-1 1 0 0,0 1 0 0 0,0-1-1 0 0,-1 0 1 0 0,1 0 0 0 0,-1 0 0 0 0,1 0-1 0 0,-1 0 1 0 0,0 0 0 0 0,0 0-1 0 0,-1 0 1 0 0,1-1 0 0 0,-1 1-1 0 0,1-4 1 0 0,0-6 65 0 0,0 0 0 0 0,1 0 0 0 0,0 1 1 0 0,1-1-1 0 0,0 1 0 0 0,1-1 0 0 0,1 1 0 0 0,0 0 0 0 0,0 1 1 0 0,1-1-1 0 0,1 1 0 0 0,12-16 0 0 0,9-8-133 0 0,2 1 0 0 0,41-37 1 0 0,-51 53-61 0 0,144-124 81 0 0,-126 115-130 0 0,0 1 1 0 0,70-35-1 0 0,-99 57-62 0 0,0 0 1 0 0,0 1 0 0 0,0 0-1 0 0,0 0 1 0 0,0 1-1 0 0,14-1 1 0 0,-22 2-14 0 0,1 1 0 0 0,0 0 0 0 0,-1 0 0 0 0,1 0 0 0 0,0 0 0 0 0,0 0-1 0 0,-1 0 1 0 0,1 1 0 0 0,0-1 0 0 0,-1 1 0 0 0,1-1 0 0 0,0 1 0 0 0,-1 0 0 0 0,1-1 0 0 0,-1 1 0 0 0,1 0 0 0 0,-1 0 0 0 0,1 0 0 0 0,-1 0 0 0 0,1 0 0 0 0,-1 0 0 0 0,0 1-1 0 0,0-1 1 0 0,0 0 0 0 0,0 1 0 0 0,0-1 0 0 0,0 1 0 0 0,0-1 0 0 0,0 1 0 0 0,0-1 0 0 0,-1 1 0 0 0,1 0 0 0 0,-1-1 0 0 0,1 1 0 0 0,-1 0 0 0 0,0-1 0 0 0,1 1-1 0 0,-1 0 1 0 0,0 0 0 0 0,0-1 0 0 0,-1 4 0 0 0,1 5 16 0 0,-1 1-1 0 0,-1-1 1 0 0,1 0-1 0 0,-2 0 1 0 0,-5 18 0 0 0,-26 49 109 0 0,15-35-77 0 0,-58 164 2 0 0,53-136-38 0 0,23-68-19 0 0,-18 51-365 0 0,-23 103 0 0 0,42-154-1084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12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10 403 17503 0 0,'0'0'399'0'0,"-2"-2"60"0"0,-4-4 21 0 0,5 5-59 0 0,2-1-276 0 0,26-29 321 0 0,1 1 0 0 0,38-31 0 0 0,71-49 396 0 0,-109 89-1058 0 0,3-3 196 0 0,61-34 0 0 0,-72 48 0 0 0,1 0 0 0 0,0 1 0 0 0,0 1 0 0 0,33-7 0 0 0,-48 13-6 0 0,1 1-1 0 0,0 0 1 0 0,-1 1-1 0 0,1-1 1 0 0,13 2-1 0 0,-19-1 25 0 0,1 0 0 0 0,0 1 0 0 0,0-1 0 0 0,0 0 0 0 0,-1 1-1 0 0,1 0 1 0 0,0-1 0 0 0,-1 1 0 0 0,1 0 0 0 0,0 0 0 0 0,-1 0-1 0 0,1 0 1 0 0,-1 0 0 0 0,1 0 0 0 0,-1 0 0 0 0,0 1 0 0 0,0-1-1 0 0,1 0 1 0 0,-1 1 0 0 0,0-1 0 0 0,0 1 0 0 0,0-1 0 0 0,0 1-1 0 0,-1 0 1 0 0,1-1 0 0 0,0 3 0 0 0,1 4 3 0 0,0 0 1 0 0,-1 0-1 0 0,0 0 0 0 0,-1 0 0 0 0,0 0 1 0 0,0 0-1 0 0,-1 0 0 0 0,0-1 1 0 0,0 1-1 0 0,-1 0 0 0 0,0 0 1 0 0,0 0-1 0 0,-1-1 0 0 0,0 1 1 0 0,-4 7-1 0 0,-7 11-394 0 0,-1-1 0 0 0,-32 40 0 0 0,34-47 624 0 0,5-9-2960 0 0,8-9 1686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1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11055 0 0,'0'0'3864'0'0,"-1"1"-2382"0"0,-64 134 1843 0 0,-23 76-2884 0 0,80-190-659 0 0,-2 0-1 0 0,0-1 0 0 0,-1 0 1 0 0,-1-1-1 0 0,-19 23 0 0 0,-44 42-4919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19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97 268 1375 0 0,'0'-1'10311'0'0,"2"-7"-8402"0"0,0 5-1649 0 0,1 0 0 0 0,-1 0-1 0 0,0 0 1 0 0,1 0-1 0 0,0 0 1 0 0,0 1 0 0 0,0-1-1 0 0,0 1 1 0 0,0-1-1 0 0,0 1 1 0 0,6-2 0 0 0,2-3 112 0 0,230-128 1256 0 0,-211 120-1456 0 0,2 1-1 0 0,-1 2 0 0 0,2 2 1 0 0,-1 0-1 0 0,1 3 1 0 0,57-7-1 0 0,-86 13-168 0 0,-1 1 0 0 0,0 0-1 0 0,0 0 1 0 0,1 0 0 0 0,-1 1-1 0 0,0-1 1 0 0,0 1 0 0 0,0 0-1 0 0,0 0 1 0 0,0 0 0 0 0,4 1-1 0 0,-6-1-1 0 0,0 0 0 0 0,0 0 1 0 0,0 0-1 0 0,0 0 0 0 0,0-1 0 0 0,0 1 0 0 0,0 1 0 0 0,-1-1 0 0 0,1 0 0 0 0,0 0 0 0 0,-1 0 0 0 0,1 0 1 0 0,0 1-1 0 0,-1-1 0 0 0,1 0 0 0 0,-1 0 0 0 0,0 1 0 0 0,0-1 0 0 0,1 0 0 0 0,-1 1 0 0 0,0-1 0 0 0,0 0 1 0 0,0 1-1 0 0,0-1 0 0 0,0 0 0 0 0,0 1 0 0 0,-1-1 0 0 0,0 3 0 0 0,-2 8-5 0 0,0 0 0 0 0,-2 0 0 0 0,1-1 0 0 0,-1 1 0 0 0,-1-1 0 0 0,0 0 0 0 0,-1-1 0 0 0,-13 18 0 0 0,1-5-8 0 0,-2-1 0 0 0,-34 29 0 0 0,40-39-16 0 0,-1 0 0 0 0,0-2 0 0 0,-29 15 0 0 0,-55 18-460 0 0,85-38 380 0 0,-1-1-1 0 0,-22 4 0 0 0,-7 1-54 0 0,-37 8-172 0 0,81-16 239 0 0,14 0-1024 0 0,94 6 1490 0 0,-39-5-329 0 0,-67-2-38 0 0,74 8 51 0 0,-67-7-54 0 0,0 1-1 0 0,1 0 1 0 0,-1 1-1 0 0,0-1 0 0 0,-1 2 1 0 0,15 6-1 0 0,-20-8 26 0 0,1-1-1 0 0,-1 1 1 0 0,0-1-1 0 0,0 1 0 0 0,-1 0 1 0 0,1-1-1 0 0,0 1 1 0 0,0 0-1 0 0,-1 0 1 0 0,1 0-1 0 0,-1 1 0 0 0,0-1 1 0 0,0 0-1 0 0,0 0 1 0 0,0 1-1 0 0,0-1 1 0 0,0 1-1 0 0,1 4 0 0 0,-2-3 33 0 0,0 0 0 0 0,0 0 0 0 0,-1-1 0 0 0,1 1 0 0 0,-1 0 0 0 0,0 0 0 0 0,0-1-1 0 0,0 1 1 0 0,0 0 0 0 0,0-1 0 0 0,-4 6 0 0 0,-2 3 110 0 0,-1 0 1 0 0,0-1 0 0 0,-1 0-1 0 0,0 0 1 0 0,-19 16-1 0 0,-10 4 14 0 0,-2-3 0 0 0,-1 0 0 0 0,-63 30 0 0 0,80-45-176 0 0,-1-1-1 0 0,-34 11 1 0 0,52-20-76 0 0,-1-1 1 0 0,0 0 0 0 0,0-1-1 0 0,1 1 1 0 0,-1-2-1 0 0,0 1 1 0 0,0-1 0 0 0,0 0-1 0 0,0-1 1 0 0,0 1 0 0 0,0-2-1 0 0,-12-2 1 0 0,18 3 27 0 0,1 1 0 0 0,0 0 1 0 0,0-1-1 0 0,0 1 0 0 0,0-1 0 0 0,0 1 1 0 0,0-1-1 0 0,1 1 0 0 0,-1-1 0 0 0,0 0 0 0 0,0 1 1 0 0,0-1-1 0 0,0 0 0 0 0,1 0 0 0 0,-1 0 1 0 0,0 0-1 0 0,1 0 0 0 0,-1 1 0 0 0,1-1 1 0 0,-1 0-1 0 0,1 0 0 0 0,-1 0 0 0 0,1 0 1 0 0,0-1-1 0 0,0 1 0 0 0,-1 0 0 0 0,1-1 0 0 0,0-1-198 0 0,0 1 0 0 0,1 0 0 0 0,-1-1 0 0 0,1 1 0 0 0,-1 0 0 0 0,1 0 0 0 0,0-1 0 0 0,0 1 0 0 0,0 0 0 0 0,0 0 0 0 0,0 0 0 0 0,2-2 0 0 0,10-13-5451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19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40 13559 0 0,'-7'-24'1448'0'0,"7"23"-1430"0"0,0 1-1 0 0,0-1 1 0 0,0 1-1 0 0,0-1 1 0 0,0 1 0 0 0,0-1-1 0 0,0 1 1 0 0,0-1-1 0 0,0 1 1 0 0,0-1-1 0 0,0 1 1 0 0,0-1-1 0 0,0 1 1 0 0,0-1 0 0 0,0 1-1 0 0,1-1 1 0 0,-1 1-1 0 0,0-1 1 0 0,0 1-1 0 0,1-1 1 0 0,-1 1-1 0 0,0 0 1 0 0,1-1 0 0 0,-1 1-1 0 0,0-1 1 0 0,1 1-1 0 0,-1 0 1 0 0,0-1-1 0 0,1 1 1 0 0,-1 0-1 0 0,1 0 1 0 0,-1-1-1 0 0,1 1 1 0 0,-1 0 0 0 0,1 0-1 0 0,-1 0 1 0 0,1-1-1 0 0,0 1 1 0 0,14 2 874 0 0,-15-2-891 0 0,5 2 79 0 0,-1 0 1 0 0,1 0 0 0 0,-1 0 0 0 0,0 1-1 0 0,1 0 1 0 0,-1-1 0 0 0,-1 1 0 0 0,1 1-1 0 0,4 3 1 0 0,29 38-35 0 0,-24-28 125 0 0,7 11 4 0 0,-1 0 1 0 0,-1 2-1 0 0,-2 0 0 0 0,-1 1 1 0 0,-1 0-1 0 0,-2 1 1 0 0,-1 1-1 0 0,-1 0 1 0 0,7 48-1 0 0,-10-31 64 0 0,-2 1 0 0 0,-2 0 1 0 0,-3-1-1 0 0,-1 1 0 0 0,-15 88 0 0 0,11-114-179 0 0,0 0 1 0 0,-2-1-1 0 0,-15 38 0 0 0,16-49-218 0 0,0-1 0 0 0,-1 0 0 0 0,0 0-1 0 0,-1 0 1 0 0,0-1 0 0 0,-1 0 0 0 0,0-1-1 0 0,-12 11 1 0 0,1-3-3096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20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40 13503 0 0,'-18'-2'3736'0'0,"29"2"-3086"0"0,36-2 295 0 0,78-15 0 0 0,-49 6-2069 0 0,1 4-3754 0 0,-52 7-1044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20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 12551 0 0,'0'0'1135'0'0,"-1"0"-932"0"0,-5 0 3067 0 0,102-5-1298 0 0,-65 1-1907 0 0,-11 2-284 0 0,1 0 0 0 0,33 1 0 0 0,-31 3-737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2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1115 76 9215 0 0,'69'-76'11216'0'0,"-80"79"-9324"0"0,-16 9-2250 0 0,-99 64 771 0 0,77-45-222 0 0,-55 28-1 0 0,91-53-191 0 0,-25 12-77 0 0,0 0 1 0 0,-2-3 0 0 0,-64 17-1 0 0,3-17-931 0 0,88-14 670 0 0,0-1 0 0 0,0 0 1 0 0,-1-1-1 0 0,1 0 0 0 0,-23-6 0 0 0,35 7 254 0 0,-1-1 0 0 0,1 1 0 0 0,0 0 0 0 0,-1 0 0 0 0,1 0 0 0 0,0 0 1 0 0,-1 1-1 0 0,1-1 0 0 0,-1 0 0 0 0,1 1 0 0 0,0-1 0 0 0,0 0 0 0 0,-1 1 0 0 0,1 0 0 0 0,0-1 0 0 0,0 1 0 0 0,-1 0 0 0 0,1-1 1 0 0,-1 3-1 0 0,-22 20 288 0 0,14-12-296 0 0,-6 4 101 0 0,-1-1-1 0 0,0 0 1 0 0,-20 11 0 0 0,-61 31 13 0 0,74-43-20 0 0,-12 4 16 0 0,26-13-13 0 0,0 1 0 0 0,0-1 0 0 0,0 2 0 0 0,1 0-1 0 0,-1 0 1 0 0,2 1 0 0 0,-10 8 0 0 0,17-15-84 0 0,13 7-29 0 0,-8-6 96 0 0,0 0-1 0 0,1 0 1 0 0,-1 0 0 0 0,0 0-1 0 0,1-1 1 0 0,-1 0-1 0 0,9 0 1 0 0,35-7-32 0 0,-30 4 50 0 0,-17 3-6 0 0,49-9 135 0 0,0 3 0 0 0,92 0 1 0 0,-127 7-2 0 0,0 0 0 0 0,0 1 1 0 0,0 0-1 0 0,-1 2 0 0 0,1 0 1 0 0,-1 0-1 0 0,1 1 0 0 0,-1 1 1 0 0,-1 0-1 0 0,1 1 0 0 0,-1 1 1 0 0,0 0-1 0 0,22 19 0 0 0,-26-20-21 0 0,-1 1 0 0 0,-1 0-1 0 0,12 16 1 0 0,-17-21-63 0 0,0 0 1 0 0,0 0-1 0 0,0 0 0 0 0,-1 0 1 0 0,1 1-1 0 0,-1-1 0 0 0,0 0 1 0 0,0 1-1 0 0,0-1 0 0 0,-1 1 1 0 0,1 0-1 0 0,-1-1 0 0 0,0 1 1 0 0,0-1-1 0 0,0 6 0 0 0,-1-6-8 0 0,0-1-1 0 0,0 1 0 0 0,0 0 0 0 0,0-1 1 0 0,0 0-1 0 0,-1 1 0 0 0,1-1 1 0 0,-1 0-1 0 0,1 1 0 0 0,-1-1 1 0 0,0 0-1 0 0,0 0 0 0 0,0-1 1 0 0,0 1-1 0 0,0 0 0 0 0,-1-1 1 0 0,1 1-1 0 0,-3 1 0 0 0,-7 3 110 0 0,1-1 0 0 0,-20 7-1 0 0,22-9-93 0 0,-107 41 222 0 0,35-12-275 0 0,-112 28 0 0 0,23-21 9 0 0,165-38 232 0 0,4-1-374 0 0,0 0 0 0 0,0 0 0 0 0,1 0 0 0 0,-1 0 0 0 0,0 0 0 0 0,0 0 0 0 0,1 1 0 0 0,-1-1 0 0 0,0 0-1 0 0,0 0 1 0 0,1 1 0 0 0,-1-1 0 0 0,0 0 0 0 0,1 1 0 0 0,-1-1 0 0 0,1 1 0 0 0,-1-1 0 0 0,1 1 0 0 0,-1-1 0 0 0,1 1 0 0 0,-1-1 0 0 0,1 1 0 0 0,-1 0 0 0 0,1-1 0 0 0,-1 1 0 0 0,1 0 0 0 0,-1 0 0 0 0,-1 8-1184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27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310 118 1375 0 0,'1'2'107'0'0,"3"10"466"0"0,1-1 0 0 0,0 1 0 0 0,1-1-1 0 0,10 15 1 0 0,-15-23-491 0 0,0-1-1 0 0,0 1 1 0 0,0 0 0 0 0,0-1-1 0 0,0 1 1 0 0,0 0 0 0 0,-1 0-1 0 0,0 0 1 0 0,1 0 0 0 0,-1 0-1 0 0,0 4 1 0 0,-1-3 63 0 0,1-3 671 0 0,9 14 11695 0 0,-4-20-12102 0 0,2-6-419 0 0,-1 0-1 0 0,0-1 0 0 0,-1 1 1 0 0,0-1-1 0 0,-1 0 0 0 0,0 0 1 0 0,-1-1-1 0 0,0 1 0 0 0,-1-1 1 0 0,0 0-1 0 0,-1 1 0 0 0,-1-1 1 0 0,0 0-1 0 0,-3-22 0 0 0,2 34-38 0 0,1-1-1 0 0,0 0 1 0 0,-1 0 0 0 0,1 0-1 0 0,-1 0 1 0 0,0 0-1 0 0,0 0 1 0 0,0 1 0 0 0,0-1-1 0 0,0 0 1 0 0,0 1-1 0 0,0-1 1 0 0,0 1 0 0 0,-1-1-1 0 0,1 1 1 0 0,0 0-1 0 0,-1-1 1 0 0,1 1 0 0 0,-1 0-1 0 0,0 0 1 0 0,1 0-1 0 0,-1 0 1 0 0,0 0 0 0 0,-2 0-1 0 0,1 0 13 0 0,0 0 0 0 0,-1 1 0 0 0,1-1-1 0 0,-1 1 1 0 0,1 0 0 0 0,-1 0 0 0 0,1 1 0 0 0,-1-1-1 0 0,1 1 1 0 0,0-1 0 0 0,-1 1 0 0 0,1 0-1 0 0,-4 2 1 0 0,-5 2 9 0 0,0 1-1 0 0,0 0 1 0 0,0 1-1 0 0,1 1 1 0 0,-11 9-1 0 0,-51 48 153 0 0,36-29 45 0 0,8-11-32 0 0,-33 32 196 0 0,56-50-234 0 0,0 0 0 0 0,0 1 0 0 0,0-1 0 0 0,1 1-1 0 0,1 0 1 0 0,-7 15 0 0 0,10-22-63 0 0,0 1 0 0 0,1-1 0 0 0,-1 1 0 0 0,1 0 0 0 0,-1-1-1 0 0,1 1 1 0 0,0 0 0 0 0,0-1 0 0 0,0 1 0 0 0,0 0 0 0 0,0 0 0 0 0,0-1-1 0 0,0 1 1 0 0,1 0 0 0 0,-1-1 0 0 0,0 1 0 0 0,1-1 0 0 0,-1 1 0 0 0,1 0-1 0 0,0-1 1 0 0,0 1 0 0 0,-1-1 0 0 0,1 0 0 0 0,0 1 0 0 0,0-1 0 0 0,1 1 0 0 0,-1-1-1 0 0,0 0 1 0 0,0 0 0 0 0,0 0 0 0 0,1 0 0 0 0,-1 0 0 0 0,1 0 0 0 0,-1 0-1 0 0,1 0 1 0 0,-1-1 0 0 0,4 2 0 0 0,0 0 29 0 0,1 0 0 0 0,0-1 0 0 0,-1 1 0 0 0,1-1 0 0 0,0-1 0 0 0,0 1-1 0 0,-1-1 1 0 0,1 0 0 0 0,12-1 0 0 0,-2-3-26 0 0,1-1 1 0 0,-1-1-1 0 0,0 0 0 0 0,-1-1 0 0 0,16-9 0 0 0,-8 3-188 0 0,53-33-731 0 0,-74 45 734 0 0,-2 2 346 0 0,-12 26 384 0 0,7-16-502 0 0,0 0 1 0 0,0 1-1 0 0,2-1 1 0 0,-1 1-1 0 0,-2 20 1 0 0,6-31-186 0 0,0 0 1 0 0,0 1-1 0 0,0-1 0 0 0,0 0 1 0 0,0 1-1 0 0,0-1 0 0 0,0 0 1 0 0,1 1-1 0 0,-1-1 0 0 0,1 0 1 0 0,-1 1-1 0 0,1-1 0 0 0,-1 0 1 0 0,1 0-1 0 0,0 0 0 0 0,0 0 1 0 0,-1 0-1 0 0,1 0 0 0 0,0 0 1 0 0,0 0-1 0 0,2 2 0 0 0,7 4-1677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2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41 285 2303 0 0,'-15'0'3036'0'0,"6"4"1843"0"0,-5 0 2726 0 0,12-6-5669 0 0,5-4-2512 0 0,7-6 687 0 0,1 1-1 0 0,0 0 1 0 0,22-16-1 0 0,-17 14-60 0 0,35-27-69 0 0,1 3 0 0 0,1 2 0 0 0,76-37 0 0 0,-117 66 16 0 0,1 1 0 0 0,18-6-1 0 0,-28 10 44 0 0,-1 0-1 0 0,1 1 0 0 0,0-1 1 0 0,0 1-1 0 0,0-1 0 0 0,0 1 0 0 0,0 0 1 0 0,0 0-1 0 0,0 0 0 0 0,0 0 1 0 0,0 1-1 0 0,0-1 0 0 0,0 1 0 0 0,0 0 1 0 0,-1 0-1 0 0,1 0 0 0 0,5 2 1 0 0,-7-2-9 0 0,-1 0 1 0 0,1 0 0 0 0,0 0 0 0 0,0 1-1 0 0,0-1 1 0 0,-1 0 0 0 0,1 0-1 0 0,0 0 1 0 0,-1 0 0 0 0,1 1 0 0 0,-1-1-1 0 0,1 0 1 0 0,-1 1 0 0 0,0-1 0 0 0,0 0-1 0 0,0 1 1 0 0,1-1 0 0 0,-1 0 0 0 0,0 1-1 0 0,-1-1 1 0 0,1 0 0 0 0,0 1 0 0 0,-1 1-1 0 0,-8 31 180 0 0,8-33-202 0 0,-43 105 234 0 0,23-61-56 0 0,-23 77 0 0 0,44-122-229 0 0,0 0 1 0 0,0 1-1 0 0,-1-1 0 0 0,1 1 0 0 0,0-1 0 0 0,0 0 0 0 0,0 1 1 0 0,0-1-1 0 0,0 1 0 0 0,0-1 0 0 0,-1 0 0 0 0,1 1 1 0 0,0-1-1 0 0,0 1 0 0 0,0-1 0 0 0,0 1 0 0 0,0-1 1 0 0,1 0-1 0 0,-1 1 0 0 0,0-1 0 0 0,0 1 0 0 0,0-1 1 0 0,0 0-1 0 0,0 1 0 0 0,0-1 0 0 0,1 1 0 0 0,-1-1 1 0 0,0 0-1 0 0,0 1 0 0 0,1-1 0 0 0,-1 0 0 0 0,0 1 0 0 0,1-1 1 0 0,-1 0-1 0 0,0 0 0 0 0,1 1 0 0 0,-1-1 0 0 0,0 0 1 0 0,1 0-1 0 0,-1 1 0 0 0,0-1 0 0 0,1 0 0 0 0,-1 0 1 0 0,1 0-1 0 0,-1 0 0 0 0,0 0 0 0 0,1 0 0 0 0,-1 0 1 0 0,1 0-1 0 0,-1 0 0 0 0,1 0 0 0 0,-1 0 0 0 0,0 0 0 0 0,1 0 1 0 0,0 0-1 0 0,14-1-1177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2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232 366 11055 0 0,'0'0'852'0'0,"2"1"-560"0"0,47 32 7783 0 0,-51-33-7710 0 0,-22-2-150 0 0,0-1 1 0 0,0-2-1 0 0,1 0 0 0 0,-29-10 0 0 0,19 5-131 0 0,22 7-94 0 0,-1-1-1 0 0,-16-8 0 0 0,23 10 8 0 0,1-1-1 0 0,0 1 1 0 0,-1-1-1 0 0,1 0 0 0 0,0-1 1 0 0,0 1-1 0 0,0-1 1 0 0,-4-6-1 0 0,7 9-1 0 0,0-1 1 0 0,0 0-1 0 0,0 0 0 0 0,0 1 0 0 0,1-1 1 0 0,-1 0-1 0 0,1 0 0 0 0,-1 0 0 0 0,1 0 1 0 0,0 0-1 0 0,-1 0 0 0 0,1 0 0 0 0,0 0 1 0 0,1 0-1 0 0,-1 0 0 0 0,0 0 0 0 0,0 0 1 0 0,1 1-1 0 0,-1-1 0 0 0,1 0 0 0 0,0 0 1 0 0,-1 0-1 0 0,1 0 0 0 0,0 1 0 0 0,0-1 1 0 0,0 0-1 0 0,2-2 0 0 0,4-5-60 0 0,0 1 0 0 0,1-1 0 0 0,13-11 0 0 0,-14 14 53 0 0,17-15-78 0 0,2 1 1 0 0,0 1-1 0 0,49-26 1 0 0,-28 21-53 0 0,75-27-1 0 0,-110 47 170 0 0,0 0 0 0 0,0 0 0 0 0,0 1 0 0 0,1 1-1 0 0,-1 0 1 0 0,23 0 0 0 0,-32 2-21 0 0,0 0 0 0 0,0 0-1 0 0,0 1 1 0 0,0-1 0 0 0,0 1-1 0 0,0 0 1 0 0,0 0 0 0 0,0 0-1 0 0,0 0 1 0 0,0 0 0 0 0,-1 1 0 0 0,1-1-1 0 0,0 1 1 0 0,-1 0 0 0 0,1-1-1 0 0,-1 1 1 0 0,0 0 0 0 0,1 1-1 0 0,-1-1 1 0 0,0 0 0 0 0,0 1 0 0 0,-1-1-1 0 0,1 1 1 0 0,0-1 0 0 0,-1 1-1 0 0,0 0 1 0 0,1 0 0 0 0,-1 0-1 0 0,0 0 1 0 0,-1 0 0 0 0,1 0-1 0 0,0 5 1 0 0,0 3-18 0 0,0 0-1 0 0,-1-1 1 0 0,-3 20-1 0 0,1-4-1 0 0,1-18-17 0 0,0 0 0 0 0,0 0 0 0 0,-1 0 0 0 0,0 0 0 0 0,-1-1 0 0 0,0 1-1 0 0,0-1 1 0 0,0 1 0 0 0,-1-1 0 0 0,0 0 0 0 0,0 0 0 0 0,-1-1 0 0 0,0 0 0 0 0,0 1 0 0 0,0-1 0 0 0,-10 7 0 0 0,-7 4-591 0 0,0 0 0 0 0,0-2 0 0 0,-37 18 0 0 0,50-29 253 0 0,1 1 0 0 0,0-2 0 0 0,-1 1 0 0 0,-17 3 0 0 0,-1-5-4710 0 0,16-4 307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2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 10135 0 0,'0'0'919'0'0,"-2"1"-759"0"0,-14 14 124 0 0,0 1 0 0 0,2 0 0 0 0,0 1 0 0 0,1 0 1 0 0,0 1-1 0 0,2 1 0 0 0,0 0 0 0 0,-11 27 0 0 0,-55 171 1319 0 0,69-189-1386 0 0,-19 58 150 0 0,-4-2 0 0 0,-79 151-1 0 0,98-214-578 0 0,-12 21-151 0 0,22-38 218 0 0,0 0-1 0 0,0 0 0 0 0,1 0 1 0 0,0 0-1 0 0,0 1 1 0 0,0-1-1 0 0,-1 8 0 0 0,2-12 121 0 0,0 1 0 0 0,0-1 0 0 0,0 0 0 0 0,0 0 0 0 0,0 0 0 0 0,0 0-1 0 0,0 0 1 0 0,0 0 0 0 0,0 0 0 0 0,0 0 0 0 0,0 1 0 0 0,0-1 0 0 0,0 0 0 0 0,0 0 0 0 0,0 0-1 0 0,1 0 1 0 0,-1 0 0 0 0,0 0 0 0 0,0 0 0 0 0,0 0 0 0 0,0 1 0 0 0,0-1 0 0 0,0 0-1 0 0,0 0 1 0 0,0 0 0 0 0,0 0 0 0 0,0 0 0 0 0,0 0 0 0 0,0 0 0 0 0,1 0 0 0 0,-1 0 0 0 0,0 0-1 0 0,0 0 1 0 0,0 0 0 0 0,0 0 0 0 0,0 0 0 0 0,0 0 0 0 0,0 0 0 0 0,0 0 0 0 0,1 0 0 0 0,-1 0-1 0 0,0 0 1 0 0,14 4-3440 0 0,5 0-1022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13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899 0 17503 0 0,'-2'1'803'0'0,"-4"1"-745"0"0,1 1 1 0 0,-1 0-1 0 0,0 0 0 0 0,1 1 1 0 0,0-1-1 0 0,0 1 0 0 0,0 0 0 0 0,0 1 1 0 0,1-1-1 0 0,-6 7 0 0 0,-6 10 145 0 0,-17 28 1 0 0,13-18-151 0 0,-375 600-53 0 0,334-515 0 0 0,-132 223 0 0 0,161-289 425 0 0,-16 23 606 0 0,24-33-871 0 0,13-19-1097 0 0,10-19 290 0 0,1-2-573 0 0,13-1-1777 0 0,-1-4 1462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30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35 9815 0 0,'7'-7'128'0'0,"-4"4"-33"0"0,0 0 1 0 0,1 1-1 0 0,-1-1 0 0 0,1 1 0 0 0,-1-1 0 0 0,1 1 0 0 0,0 0 0 0 0,0 0 0 0 0,0 1 0 0 0,8-3 3442 0 0,-17 4-3285 0 0,-1 1 0 0 0,1-1-1 0 0,0 1 1 0 0,-1 0 0 0 0,1 1 0 0 0,0 0-1 0 0,0-1 1 0 0,0 2 0 0 0,-9 4 0 0 0,-2 3 33 0 0,-23 19 0 0 0,6-4-13 0 0,-214 128-208 0 0,213-133-208 0 0,2 3-506 0 0,32-23 640 0 0,0 0 0 0 0,-1 0 0 0 0,1 0 0 0 0,0 0 0 0 0,0 1 0 0 0,0-1 0 0 0,0 0 0 0 0,0 0 1 0 0,-1 0-1 0 0,1 0 0 0 0,0 0 0 0 0,0 1 0 0 0,0-1 0 0 0,0 0 0 0 0,0 0 0 0 0,0 0 0 0 0,0 0 0 0 0,0 1 1 0 0,0-1-1 0 0,0 0 0 0 0,0 0 0 0 0,0 0 0 0 0,0 1 0 0 0,0-1 0 0 0,0 0 0 0 0,0 0 0 0 0,0 0 1 0 0,0 0-1 0 0,0 1 0 0 0,0-1 0 0 0,0 0 0 0 0,0 0 0 0 0,0 0 0 0 0,0 0 0 0 0,0 1 0 0 0,0-1 0 0 0,0 0 1 0 0,7 9-223 0 0,7 4 68 0 0,61 35-68 0 0,-32-23 158 0 0,-9-4 540 0 0,1-2 1 0 0,41 17-1 0 0,-75-36-182 0 0,4 5 261 0 0,-4-5-508 0 0,0 1 0 0 0,-1-1 0 0 0,1 1 1 0 0,0 0-1 0 0,0-1 0 0 0,-1 1 0 0 0,1 0 0 0 0,0-1 0 0 0,-1 1 1 0 0,1 0-1 0 0,-1 0 0 0 0,1 0 0 0 0,0 1 0 0 0,-1 1-16 0 0,0 1 0 0 0,-1-1 0 0 0,1 0 1 0 0,-1 0-1 0 0,1 1 0 0 0,-1-1 0 0 0,0 0 0 0 0,0 0 0 0 0,-1 0 0 0 0,1 0 0 0 0,0 0 0 0 0,-1 0 0 0 0,0 0 0 0 0,0-1 1 0 0,0 1-1 0 0,0-1 0 0 0,0 1 0 0 0,0-1 0 0 0,-5 4 0 0 0,-5 4-14 0 0,1-1 0 0 0,-1 0 0 0 0,-14 7 0 0 0,3-3 9 0 0,0-1 0 0 0,-1-1 0 0 0,0-1 0 0 0,-1-1 0 0 0,1-1 0 0 0,-2-2 0 0 0,1 0 0 0 0,-1-2 0 0 0,-42 3 0 0 0,30-4 0 0 0,-17 1 73 0 0,51-4-84 0 0,-1 0 0 0 0,1 0 0 0 0,0-1 0 0 0,-1 0 0 0 0,1 0 0 0 0,0 0-1 0 0,0 0 1 0 0,0-1 0 0 0,-7-2 0 0 0,10 3-32 0 0,0 1 0 0 0,0-1 1 0 0,0 1-1 0 0,0-1 0 0 0,0 0 0 0 0,0 1 0 0 0,1-1 0 0 0,-1 0 0 0 0,0 0 0 0 0,0 0 0 0 0,0 1 1 0 0,1-1-1 0 0,-1 0 0 0 0,1 0 0 0 0,-1 0 0 0 0,1 0 0 0 0,-1 0 0 0 0,1 0 0 0 0,-1 0 1 0 0,1 0-1 0 0,0 0 0 0 0,-1-1 0 0 0,1 1 0 0 0,0 0 0 0 0,0 0 0 0 0,0 0 0 0 0,0 0 0 0 0,0 0 1 0 0,0 0-1 0 0,0-1 0 0 0,0 1 0 0 0,1 0 0 0 0,-1 0 0 0 0,1-2 0 0 0,1 0-269 0 0,0 0 0 0 0,0-1 0 0 0,0 1 0 0 0,0 0-1 0 0,1 0 1 0 0,-1 0 0 0 0,1 0 0 0 0,6-4 0 0 0,8-6-1530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30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83 1839 0 0,'1'-1'83'0'0,"18"-19"15318"0"0,-21 20-15230 0 0,0 0-1 0 0,0 1 1 0 0,0-1-1 0 0,0 0 1 0 0,0 1-1 0 0,1-1 1 0 0,-4 2-1 0 0,0 2-105 0 0,0-1 0 0 0,0 1-1 0 0,1 0 1 0 0,0 0 0 0 0,0 0-1 0 0,0 1 1 0 0,0-1 0 0 0,1 1-1 0 0,0 0 1 0 0,-5 9 0 0 0,0 3-25 0 0,0 1 0 0 0,-5 18 0 0 0,11-29-34 0 0,0-1 0 0 0,1 1-1 0 0,0-1 1 0 0,0 1 0 0 0,0 0-1 0 0,1-1 1 0 0,-1 1 0 0 0,2 0-1 0 0,1 11 1 0 0,-2-15 9 0 0,1 0 0 0 0,0 0 1 0 0,0-1-1 0 0,0 1 0 0 0,0 0 1 0 0,1-1-1 0 0,-1 1 0 0 0,1-1 0 0 0,-1 1 1 0 0,1-1-1 0 0,0 1 0 0 0,0-1 1 0 0,0 0-1 0 0,0 0 0 0 0,1 0 0 0 0,-1 0 1 0 0,0-1-1 0 0,1 1 0 0 0,-1-1 0 0 0,1 1 1 0 0,0-1-1 0 0,-1 0 0 0 0,1 0 1 0 0,4 1-1 0 0,0-1 62 0 0,0 0 1 0 0,0 0-1 0 0,0-1 1 0 0,0 1-1 0 0,0-2 1 0 0,0 1-1 0 0,0-1 1 0 0,0 0-1 0 0,13-4 1 0 0,0-2 101 0 0,-1 0 0 0 0,21-10 0 0 0,-27 10-138 0 0,-1 0 1 0 0,1 0 0 0 0,-1-2-1 0 0,-1 1 1 0 0,0-1 0 0 0,0-1-1 0 0,13-15 1 0 0,-11 9-61 0 0,0-1 1 0 0,-1-1-1 0 0,-1 0 0 0 0,12-26 1 0 0,-13 24-1253 0 0,23-36 1 0 0,-19 38-4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3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100 233 13415 0 0,'0'0'1216'0'0,"0"2"-1000"0"0,-2 2-74 0 0,0 0-1 0 0,-1-1 1 0 0,1 1-1 0 0,-1-1 1 0 0,1 0 0 0 0,-1 1-1 0 0,0-1 1 0 0,0-1-1 0 0,0 1 1 0 0,-1 0-1 0 0,1-1 1 0 0,-5 3-1 0 0,-5 2 705 0 0,-28 12 0 0 0,39-19-322 0 0,2-1-509 0 0,-1 1-1 0 0,1-1 0 0 0,0 0 1 0 0,-1 0-1 0 0,1 0 0 0 0,0 0 1 0 0,0 1-1 0 0,0-1 1 0 0,-1 0-1 0 0,1 0 0 0 0,0 0 1 0 0,0 0-1 0 0,0 0 1 0 0,0 0-1 0 0,1 1 0 0 0,-1-1 1 0 0,0 0-1 0 0,0 0 0 0 0,0 0 1 0 0,1 0-1 0 0,-1 1 1 0 0,1-1-1 0 0,-1 0 0 0 0,0 0 1 0 0,1 0-1 0 0,13-19 146 0 0,-3 6-168 0 0,2 1 1 0 0,-1 0 0 0 0,2 1-1 0 0,16-11 1 0 0,63-37-158 0 0,-77 51 181 0 0,0 1 1 0 0,1 0-1 0 0,0 2 0 0 0,0-1 0 0 0,1 2 0 0 0,0 1 0 0 0,0 0 0 0 0,18-1 1 0 0,-31 4 54 0 0,-1 1 1 0 0,0 0-1 0 0,0 0 1 0 0,0 1-1 0 0,0-1 1 0 0,0 1-1 0 0,0 0 1 0 0,0 0-1 0 0,0 0 1 0 0,5 3-1 0 0,-7-3-49 0 0,0 0 1 0 0,-1 0-1 0 0,1 0 0 0 0,0 1 1 0 0,-1-1-1 0 0,1 0 0 0 0,-1 1 0 0 0,0 0 1 0 0,1-1-1 0 0,-1 1 0 0 0,0 0 0 0 0,0-1 1 0 0,0 1-1 0 0,0 0 0 0 0,-1 0 0 0 0,1 0 1 0 0,0 0-1 0 0,-1 0 0 0 0,1 0 0 0 0,-1 0 1 0 0,0 0-1 0 0,1 3 0 0 0,-1 0-11 0 0,0 0 0 0 0,-1 0 0 0 0,1 0 0 0 0,-1 0 0 0 0,0 0 0 0 0,0 0-1 0 0,0-1 1 0 0,-1 1 0 0 0,0 0 0 0 0,-4 8 0 0 0,-3 1 20 0 0,0-1 0 0 0,-10 13 1 0 0,6-9-38 0 0,-1-1-10 0 0,13-15-60 0 0,3-2 59 0 0,-1 0-1 0 0,1-1 1 0 0,-1 1 0 0 0,1 0-1 0 0,-1-1 1 0 0,1 1 0 0 0,1-3-1 0 0,1-1 0 0 0,66-57-206 0 0,5-9 90 0 0,-22 24-35 0 0,-52 46 165 0 0,8-9-27 0 0,1 1-1 0 0,-1 1 1 0 0,1 0 0 0 0,1 0-1 0 0,0 1 1 0 0,18-9-1 0 0,-28 15 41 0 0,0 1 0 0 0,1-1-1 0 0,-1 1 1 0 0,0-1 0 0 0,0 1-1 0 0,0 0 1 0 0,0 0 0 0 0,0-1-1 0 0,1 1 1 0 0,-1 0 0 0 0,0 0-1 0 0,0 0 1 0 0,0 0 0 0 0,1 1-1 0 0,-1-1 1 0 0,0 0 0 0 0,0 0-1 0 0,0 1 1 0 0,0-1 0 0 0,0 1 0 0 0,0-1-1 0 0,1 1 1 0 0,-1-1 0 0 0,0 1-1 0 0,-1 0 1 0 0,1-1 0 0 0,0 1-1 0 0,0 0 1 0 0,0 0 0 0 0,1 1-1 0 0,1 1 2 0 0,0 1 17 0 0,0 0 0 0 0,0 1 0 0 0,-1-1 0 0 0,1 1 1 0 0,-1 0-1 0 0,0 0 0 0 0,0 0 0 0 0,2 6 0 0 0,9 22 194 0 0,-4-18 4 0 0,1-1-1 0 0,15 16 0 0 0,-13-17 36 0 0,-2 1 0 0 0,11 15-1 0 0,-19-25-247 0 0,-1 0-1 0 0,1 0 0 0 0,-1 0 1 0 0,1 1-1 0 0,-1-1 1 0 0,-1 0-1 0 0,1 0 0 0 0,0 1 1 0 0,-1-1-1 0 0,0 6 1 0 0,0-2-796 0 0,-1-1 1 0 0,0 1 0 0 0,0 0 0 0 0,-5 12 0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31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1375 0 0,'0'0'16943'0'0,"-1"3"-16227"0"0,-8 28 194 0 0,-1 0-1 0 0,-28 56 1 0 0,-44 53-490 0 0,78-136-420 0 0,3-3-14 0 0,0 1 0 0 0,0-1 0 0 0,-1 0 0 0 0,1 0-1 0 0,1 1 1 0 0,-1-1 0 0 0,0 1 0 0 0,0-1 0 0 0,0 1-1 0 0,0 2 1 0 0,0-3-268 0 0,0 3 364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3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23 8751 0 0,'84'-20'1262'0'0,"-61"17"9858"0"0,-33 11-10528 0 0,-8 4-416 0 0,0-2 1 0 0,-1 0 0 0 0,0-1-1 0 0,-31 10 1 0 0,-6 3-70 0 0,12-4-48 0 0,28-13-54 0 0,0 1-1 0 0,1 1 0 0 0,-21 13 0 0 0,35-20-4 0 0,0 1 0 0 0,0-1 0 0 0,0 1 0 0 0,0 0 0 0 0,0-1 0 0 0,0 1 0 0 0,0 0 0 0 0,0 0 0 0 0,1 0 0 0 0,-1 0 0 0 0,0 0 0 0 0,1 0 0 0 0,-1 0 0 0 0,0 0 0 0 0,1 0 0 0 0,-1 0 0 0 0,1 0 0 0 0,0 0 0 0 0,-1 0 0 0 0,1 0 0 0 0,0 1 0 0 0,-1 0 0 0 0,1 2 0 0 0,-1-2 0 0 0,1-1 0 0 0,-1 0 0 0 0,1 0-1 0 0,0 1 1 0 0,-1-1 0 0 0,1 0 0 0 0,0 1 0 0 0,0-1 0 0 0,0 1-1 0 0,0-1 1 0 0,0 0 0 0 0,0 1 0 0 0,0-1 0 0 0,1 0-1 0 0,-1 1 1 0 0,0-1 0 0 0,1 0 0 0 0,-1 1 0 0 0,1-1-1 0 0,0 2 1 0 0,1 1-11 0 0,0 0-44 0 0,0 0 0 0 0,1 0 0 0 0,-1-1-1 0 0,1 1 1 0 0,-1 0 0 0 0,1-1 0 0 0,0 0 0 0 0,0 0-1 0 0,1 0 1 0 0,-1 0 0 0 0,1 0 0 0 0,-1 0-1 0 0,1-1 1 0 0,0 0 0 0 0,0 0 0 0 0,7 3-1 0 0,2-1-124 0 0,1 0 0 0 0,0-1 0 0 0,26 2-1 0 0,-23-3 102 0 0,-1 0 0 0 0,21 6 0 0 0,-13 0 19 0 0,-1 0 0 0 0,28 15 0 0 0,-45-20 127 0 0,0 0 0 0 0,0 1 0 0 0,0 0-1 0 0,-1 0 1 0 0,1 1 0 0 0,-1-1 0 0 0,0 1-1 0 0,0 0 1 0 0,0 1 0 0 0,-1-1 0 0 0,0 1-1 0 0,6 11 1 0 0,-8-13 5 0 0,-1 0 0 0 0,0 0 0 0 0,0 0 0 0 0,0 0 1 0 0,-1 0-1 0 0,0 0 0 0 0,1 1 0 0 0,-1-1 0 0 0,-1 6 0 0 0,0-1 84 0 0,-1-1 0 0 0,0 1-1 0 0,-4 12 1 0 0,4-14-103 0 0,-1 1 1 0 0,-1-1-1 0 0,1 0 0 0 0,-1 0 0 0 0,-1 0 1 0 0,1 0-1 0 0,-1-1 0 0 0,0 0 0 0 0,0 0 1 0 0,-1 0-1 0 0,0-1 0 0 0,0 0 0 0 0,0 0 1 0 0,-1 0-1 0 0,1-1 0 0 0,-1 0 0 0 0,0 0 0 0 0,-1 0 1 0 0,1-1-1 0 0,0 0 0 0 0,-1-1 0 0 0,0 0 1 0 0,0 0-1 0 0,1-1 0 0 0,-1 0 0 0 0,0 0 1 0 0,0 0-1 0 0,-10-2 0 0 0,4 1-97 0 0,-1-1-1 0 0,0-1 0 0 0,0 0 1 0 0,0-2-1 0 0,1 1 1 0 0,-26-11-1 0 0,37 13-175 0 0,1-1-1 0 0,-1 1 1 0 0,1-1 0 0 0,0 1-1 0 0,0-1 1 0 0,-4-3-1 0 0,2-4-6980 0 0,2-2 545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2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59 6447 0 0,'10'-10'481'0'0,"0"0"0"0"0,16-11 0 0 0,-22 19 31 0 0,-1 0-1 0 0,1 0 1 0 0,0 0 0 0 0,-1 0-1 0 0,1 0 1 0 0,0 1 0 0 0,0 0-1 0 0,0 0 1 0 0,1 0 0 0 0,-1 0-1 0 0,8 0 1 0 0,-10 1 987 0 0,-1 13-506 0 0,-1-5-834 0 0,-1 1 0 0 0,0-1 0 0 0,-1 0 0 0 0,0 0 0 0 0,0 0 0 0 0,-4 9 0 0 0,-23 46 576 0 0,16-34-362 0 0,-38 83 483 0 0,-52 167 0 0 0,89-232-1112 0 0,-3-1 0 0 0,-22 47 0 0 0,38-91-258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2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4 485 3679 0 0,'-2'-7'382'0'0,"1"2"239"0"0,1 0 0 0 0,0 0 0 0 0,0 0 0 0 0,0 0 0 0 0,1 0 0 0 0,-1 0 0 0 0,1 0 0 0 0,1 0 0 0 0,-1 1 0 0 0,0-1 0 0 0,1 0 0 0 0,0 1 0 0 0,0-1 0 0 0,1 1-1 0 0,-1 0 1 0 0,1-1 0 0 0,6-6 0 0 0,4-4 236 0 0,1 0 0 0 0,31-26 0 0 0,21-10-244 0 0,3 3 1 0 0,108-56 0 0 0,-130 78-253 0 0,77-29 1 0 0,-106 48-263 0 0,1 1 0 0 0,0 1 0 0 0,0 1 0 0 0,0 0 0 0 0,1 2 0 0 0,-1 0 0 0 0,31 2 0 0 0,-41 0-50 0 0,0 1 0 0 0,0 1 1 0 0,-1 0-1 0 0,1 0 0 0 0,0 1 1 0 0,-1 0-1 0 0,0 0 1 0 0,0 1-1 0 0,0 0 0 0 0,0 0 1 0 0,0 1-1 0 0,12 10 0 0 0,-16-11-33 0 0,0 0 0 0 0,1 0 0 0 0,-2 1 0 0 0,1-1 0 0 0,0 1-1 0 0,-1 0 1 0 0,0 0 0 0 0,0 1 0 0 0,0-1 0 0 0,-1 1 0 0 0,0-1-1 0 0,0 1 1 0 0,0 0 0 0 0,-1-1 0 0 0,0 1 0 0 0,0 0 0 0 0,0 0-1 0 0,-1 0 1 0 0,0 10 0 0 0,-1-8 8 0 0,0 0 1 0 0,-1 0-1 0 0,1-1 0 0 0,-1 1 0 0 0,-1-1 0 0 0,0 1 1 0 0,0-1-1 0 0,0 0 0 0 0,-1 0 0 0 0,-7 10 0 0 0,4-7 51 0 0,-1-1-1 0 0,0 0 1 0 0,-1 0-1 0 0,0-1 0 0 0,0 0 1 0 0,-13 7-1 0 0,-8 4 110 0 0,-2-3 1 0 0,0 0-1 0 0,-55 18 0 0 0,-182 39-2761 0 0,119-37-355 0 0,128-30-3775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22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 6447 0 0,'0'0'10220'0'0,"-10"4"-9664"0"0,7-3-551 0 0,-1 0 0 0 0,1 0 0 0 0,0 0 0 0 0,0 1 1 0 0,0 0-1 0 0,0-1 0 0 0,0 1 0 0 0,0 0 0 0 0,1 0 0 0 0,-1 1 0 0 0,0-1 0 0 0,-1 3 0 0 0,-30 37 24 0 0,26-31-28 0 0,-48 74-1 0 0,1 0 0 0 0,32-54 131 0 0,2 1-1 0 0,-27 56 1 0 0,39-68-54 0 0,1-1 0 0 0,1 1-1 0 0,0 0 1 0 0,2 0 0 0 0,1 1 0 0 0,-4 29 0 0 0,8-40 91 0 0,0-1 1 0 0,0 1 0 0 0,0-1 0 0 0,1 1 0 0 0,1-1-1 0 0,0 0 1 0 0,0 1 0 0 0,1-1 0 0 0,0 0 0 0 0,5 11-1 0 0,-4-14-54 0 0,0 1 0 0 0,0-1 0 0 0,0 0-1 0 0,1 0 1 0 0,0-1 0 0 0,0 1 0 0 0,0-1-1 0 0,0 0 1 0 0,1 0 0 0 0,0-1 0 0 0,0 0-1 0 0,1 0 1 0 0,10 5 0 0 0,-4-4-9 0 0,-1 0-1 0 0,1-1 1 0 0,-1-1 0 0 0,25 4-1 0 0,51-1 46 0 0,1-1-988 0 0,-84-4 554 0 0,-1 0-224 0 0,0-1 0 0 0,1 1 1 0 0,-1 0-1 0 0,0 0 0 0 0,6 3 0 0 0,-1 2-5645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2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18 8287 0 0,'2'-1'639'0'0,"12"-9"4922"0"0,-27 3-3734 0 0,6 8-1649 0 0,0-1 0 0 0,0 1 0 0 0,0 1 0 0 0,0 0 0 0 0,1-1 0 0 0,-1 2 1 0 0,0-1-1 0 0,-10 6 0 0 0,-1 0-17 0 0,-18 7-99 0 0,-42 15 192 0 0,-76 44-1 0 0,144-69-253 0 0,-7 4 0 0 0,-1 1 0 0 0,1 1 0 0 0,1 1 0 0 0,-23 20 0 0 0,38-31-1 0 0,0 0 0 0 0,0-1 0 0 0,1 1 0 0 0,-1 0 0 0 0,1 0 0 0 0,-1-1 0 0 0,1 1 0 0 0,-1 0 0 0 0,1 0 0 0 0,-1 0 0 0 0,1 0 0 0 0,-1 1 0 0 0,3 3-57 0 0,-1-4 16 0 0,0 2 0 0 0,0-1-1 0 0,0 0 1 0 0,1 1 0 0 0,-1-1-1 0 0,1 0 1 0 0,-1 0 0 0 0,1 0 0 0 0,0 0-1 0 0,0-1 1 0 0,0 1 0 0 0,0 0-1 0 0,0-1 1 0 0,0 1 0 0 0,0-1 0 0 0,1 0-1 0 0,4 2 1 0 0,4 1-25 0 0,0 0-1 0 0,16 3 1 0 0,-21-5 67 0 0,107 15-25 0 0,-18-4 152 0 0,-81-10-15 0 0,1 0-1 0 0,-1 2 0 0 0,1-1 0 0 0,15 9 0 0 0,-23-10-40 0 0,-5-3-49 0 0,-1 1 0 0 0,1 0 0 0 0,0 0 0 0 0,-1 0 0 0 0,1 0-1 0 0,-1 0 1 0 0,1 0 0 0 0,-1 0 0 0 0,1 0 0 0 0,-1 0 0 0 0,0 1-1 0 0,1-1 1 0 0,-1 1 0 0 0,2 2 0 0 0,4 9 101 0 0,-8-8-105 0 0,0-4 8 0 0,0 2 3 0 0,1-1 1 0 0,-1 0-1 0 0,0 0 1 0 0,0 0-1 0 0,0 0 1 0 0,0 1-1 0 0,0-1 1 0 0,0-1 0 0 0,-1 1-1 0 0,1 0 1 0 0,-1 0-1 0 0,1 0 1 0 0,-1-1-1 0 0,0 1 1 0 0,-3 2 0 0 0,-4 2 79 0 0,1-1 1 0 0,-14 6-1 0 0,9-5-44 0 0,-2 1-23 0 0,0-1-1 0 0,0 0 1 0 0,0-1-1 0 0,-22 4 0 0 0,-66 5-385 0 0,71-10 232 0 0,-10 2-134 0 0,0-3-1 0 0,-48-1 1 0 0,89-2 210 0 0,0 0 1 0 0,-1 0-1 0 0,1-1 0 0 0,0 1 0 0 0,0 0 1 0 0,0 0-1 0 0,-1-1 0 0 0,1 1 0 0 0,0-1 1 0 0,0 1-1 0 0,-1-2 0 0 0,1 2-18 0 0,1 0 0 0 0,0 0 0 0 0,0 0 0 0 0,-1-1 0 0 0,1 1 0 0 0,0 0 0 0 0,0-1 0 0 0,-1 1 0 0 0,1 0 1 0 0,0-1-1 0 0,0 1 0 0 0,0 0 0 0 0,0-1 0 0 0,-1 1 0 0 0,1 0 0 0 0,0-1 0 0 0,0 1 0 0 0,0 0 0 0 0,0-1 0 0 0,0 1 0 0 0,0 0 0 0 0,0-1 0 0 0,0 1 0 0 0,0-1 0 0 0,1 0-48 0 0,-1-1 0 0 0,1 1 0 0 0,0 0-1 0 0,-1 0 1 0 0,1 0 0 0 0,0 0 0 0 0,0 0 0 0 0,0 0 0 0 0,0 0-1 0 0,-1 0 1 0 0,2 0 0 0 0,-1 0 0 0 0,0 1 0 0 0,0-1 0 0 0,0 0 0 0 0,0 1-1 0 0,0-1 1 0 0,1 1 0 0 0,1-1 0 0 0,9-3-1398 0 0,4 0-3415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23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4143 0 0,'-2'1'319'0'0,"-22"12"102"0"0,18-10 579 0 0,1-1 0 0 0,-1 2-1 0 0,-6 4 1 0 0,-4 5 1876 0 0,-14 15 0 0 0,12-9-2271 0 0,2 1 1 0 0,0 0-1 0 0,-23 39 0 0 0,34-50-447 0 0,1 1-1 0 0,-1 0 0 0 0,1 0 1 0 0,1 1-1 0 0,0-1 0 0 0,1 0 0 0 0,-3 18 1 0 0,5-25-104 0 0,0 1 0 0 0,0-1 0 0 0,0 0 0 0 0,0 1 1 0 0,1-1-1 0 0,-1 0 0 0 0,1 0 0 0 0,0 0 0 0 0,0 1 0 0 0,0-1 1 0 0,0 0-1 0 0,3 4 0 0 0,-2-5-18 0 0,-1 0 0 0 0,1 0-1 0 0,0 0 1 0 0,0-1 0 0 0,-1 1 0 0 0,1-1 0 0 0,0 1 0 0 0,0-1 0 0 0,0 0 0 0 0,1 1-1 0 0,-1-1 1 0 0,0-1 0 0 0,0 1 0 0 0,1 0 0 0 0,-1 0 0 0 0,0-1 0 0 0,1 1-1 0 0,-1-1 1 0 0,3 0 0 0 0,6 1 52 0 0,0-1-1 0 0,-1-1 1 0 0,1 0 0 0 0,-1 0-1 0 0,1-1 1 0 0,-1-1-1 0 0,0 0 1 0 0,1 0-1 0 0,12-7 1 0 0,-1 0 7 0 0,-1-1 0 0 0,0-1 0 0 0,20-16 0 0 0,-22 14-162 0 0,-1-1-1 0 0,-1-1 0 0 0,0 0 1 0 0,-1-2-1 0 0,-1 1 0 0 0,0-2 1 0 0,-1 0-1 0 0,-2-1 0 0 0,0 0 1 0 0,17-40-1 0 0,-20 24-2540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13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195 325 15663 0 0,'-10'-5'133'0'0,"-1"0"-1"0"0,1 1 0 0 0,-1 1 0 0 0,0-1 1 0 0,0 2-1 0 0,0 0 0 0 0,-1 0 1 0 0,1 1-1 0 0,0 0 0 0 0,-1 1 1 0 0,1 0-1 0 0,-20 3 0 0 0,26-2-137 0 0,3-1 10 0 0,1 0 1 0 0,-1 1-1 0 0,0-1 0 0 0,0 1 1 0 0,0-1-1 0 0,0 1 1 0 0,1 0-1 0 0,-1 0 1 0 0,0 0-1 0 0,1 0 1 0 0,-1 0-1 0 0,1 0 0 0 0,-3 2 1 0 0,3-2 359 0 0,4-1 122 0 0,13 2-124 0 0,0 0 0 0 0,0-2 0 0 0,0 0 0 0 0,1-1 0 0 0,22-4 1 0 0,-4 1 14 0 0,210-32 1514 0 0,-81 11-712 0 0,145-27 1070 0 0,-99 15-985 0 0,129-33-1454 0 0,-228 39-2955 0 0,-2-6-4170 0 0,-62 19 46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23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112 286 4143 0 0,'0'0'319'0'0,"-1"2"-210"0"0,-8 8 1407 0 0,0 0-1 0 0,-1-1 0 0 0,1 1 1 0 0,-2-2-1 0 0,1 0 0 0 0,-1 0 1 0 0,-23 12-1 0 0,33-20-1170 0 0,-5-20 1159 0 0,6 16-1434 0 0,1-1 1 0 0,0 1-1 0 0,0-1 0 0 0,0 1 0 0 0,1 0 0 0 0,-1-1 0 0 0,1 1 1 0 0,0 0-1 0 0,0 0 0 0 0,1 0 0 0 0,3-5 0 0 0,4-5 253 0 0,19-19 0 0 0,-7 11-323 0 0,37-30 0 0 0,-47 42 0 0 0,2 1 0 0 0,0 0 0 0 0,0 1 0 0 0,24-10 0 0 0,-30 16 61 0 0,0-1 0 0 0,0 2 0 0 0,0-1 0 0 0,1 1 0 0 0,-1 0 0 0 0,0 0 0 0 0,0 1 0 0 0,0 1-1 0 0,1-1 1 0 0,-1 1 0 0 0,0 1 0 0 0,0-1 0 0 0,0 1 0 0 0,0 1 0 0 0,0-1 0 0 0,-1 1 0 0 0,1 1 0 0 0,-1-1 0 0 0,1 1 0 0 0,-1 1 0 0 0,-1-1-1 0 0,1 1 1 0 0,-1 1 0 0 0,1-1 0 0 0,9 13 0 0 0,-13-14-48 0 0,-1-3-5 0 0,-1 1-1 0 0,0 0 1 0 0,0 0 0 0 0,0-1 0 0 0,0 1-1 0 0,0 0 1 0 0,0 0 0 0 0,-1 0 0 0 0,1 0-1 0 0,0 0 1 0 0,-1 0 0 0 0,0 0-1 0 0,1 0 1 0 0,-1 0 0 0 0,0 0 0 0 0,0 0-1 0 0,-1 3 1 0 0,2-4-2 0 0,-1 1 0 0 0,0-1 0 0 0,0 0 0 0 0,0 1 0 0 0,0-1 0 0 0,0 0 0 0 0,0 1 0 0 0,-1-1 0 0 0,1 0 0 0 0,0 1 1 0 0,-1-1-1 0 0,1 0 0 0 0,-1 0 0 0 0,1 1 0 0 0,-1-1 0 0 0,0 0 0 0 0,1 0 0 0 0,-2 2 0 0 0,-1 1 7 0 0,-2 3-13 0 0,-3-2 0 0 0,1-1 0 0 0,6-4 0 0 0,1 0-1 0 0,0 0 1 0 0,-1 1 0 0 0,1-1-1 0 0,0 0 1 0 0,-1 0-1 0 0,1 0 1 0 0,-1 0 0 0 0,1 1-1 0 0,0-1 1 0 0,-1 0-1 0 0,1 0 1 0 0,-1 0-1 0 0,1 0 1 0 0,0 0 0 0 0,-1 0-1 0 0,1 0 1 0 0,-1 0-1 0 0,1 0 1 0 0,0 0 0 0 0,-1 0-1 0 0,1-1 1 0 0,-1 1-1 0 0,1 0 1 0 0,0 0 0 0 0,-1 0-1 0 0,1 0 1 0 0,0-1-1 0 0,-1 1 1 0 0,1 0 0 0 0,0 0-1 0 0,-1-1 1 0 0,1 1-1 0 0,0 0 1 0 0,0 0 0 0 0,-1-1-1 0 0,1 1 1 0 0,0 0-1 0 0,0-1 1 0 0,-1 1 0 0 0,1 0-1 0 0,0-1 1 0 0,0 1-1 0 0,0-1 1 0 0,-1 1 0 0 0,1-2-28 0 0,-1 1 1 0 0,0-1 0 0 0,1 1-1 0 0,-1-1 1 0 0,1 1 0 0 0,0-1 0 0 0,-1 0-1 0 0,1 1 1 0 0,0-1 0 0 0,0 1 0 0 0,0-1-1 0 0,0 0 1 0 0,0 1 0 0 0,0-1 0 0 0,1 1-1 0 0,-1-1 1 0 0,0 0 0 0 0,1 1 0 0 0,0-3-1 0 0,14-28-420 0 0,-9 23 388 0 0,0 1-1 0 0,0 0 1 0 0,0 0-1 0 0,1 1 0 0 0,0 0 1 0 0,16-13-1 0 0,55-31 2 0 0,-61 40 26 0 0,-1 1 102 0 0,1 2-1 0 0,0 0 1 0 0,0 0-1 0 0,1 2 1 0 0,0 0 0 0 0,0 1-1 0 0,0 0 1 0 0,1 2-1 0 0,-1 0 1 0 0,1 2-1 0 0,0 0 1 0 0,0 0 0 0 0,36 6-1 0 0,-52-5-60 0 0,0 1 0 0 0,-1-1 0 0 0,1 1 0 0 0,-1-1-1 0 0,0 1 1 0 0,1 0 0 0 0,-1 0 0 0 0,0 0 0 0 0,1 1 0 0 0,-1-1 0 0 0,0 1-1 0 0,0-1 1 0 0,0 1 0 0 0,0-1 0 0 0,0 1 0 0 0,-1 0 0 0 0,4 4-1 0 0,-4-3 5 0 0,1 0 0 0 0,-1-1 0 0 0,0 1 0 0 0,-1 0 0 0 0,1 0-1 0 0,0 0 1 0 0,-1 0 0 0 0,0 0 0 0 0,1-1 0 0 0,-1 1 0 0 0,0 0-1 0 0,0 0 1 0 0,-1 0 0 0 0,1 0 0 0 0,-2 5 0 0 0,-5 15 185 0 0,0-1 0 0 0,-2 1 0 0 0,-17 31 0 0 0,-1 2-12 0 0,19-37-125 0 0,3-10-43 0 0,1 1 0 0 0,0-1 0 0 0,1 1-1 0 0,-4 17 1 0 0,7-17-32 0 0,0-8-55 0 0,0-1 22 0 0,0 0 0 0 0,0 0 0 0 0,0 0 1 0 0,1 0-1 0 0,-1 0 0 0 0,0 0 0 0 0,1 0 1 0 0,-1 0-1 0 0,1 0 0 0 0,0 0 0 0 0,-1 0 0 0 0,1-1 1 0 0,-1 1-1 0 0,1 0 0 0 0,0 0 0 0 0,0-1 1 0 0,-1 1-1 0 0,1 0 0 0 0,0-1 0 0 0,0 1 0 0 0,0-1 1 0 0,0 1-1 0 0,0-1 0 0 0,0 0 0 0 0,2 1 1 0 0,1 1-643 0 0,0-1 1 0 0,0 0 0 0 0,1 0 0 0 0,6 1 0 0 0,-1-2-1002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25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4 3223 0 0,'-10'-3'17538'0'0,"1"14"-17522"0"0,0 0 1 0 0,1 1 0 0 0,1 0 0 0 0,0 0-1 0 0,-9 22 1 0 0,-7 12-15 0 0,-3-1-68 0 0,-44 85-1860 0 0,69-129 1390 0 0,13-9-8080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25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12439 0 0,'-9'0'1104'0'0,"0"2"-880"0"0,0 0-224 0 0,2 5 416 0 0,2 2 520 0 0,3 3-464 0 0,0 1-968 0 0,4-1-192 0 0,1 2-40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26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27 7367 0 0,'0'0'568'0'0,"1"-1"-373"0"0,13-24 8372 0 0,-19 26-8389 0 0,0 0 1 0 0,1 0-1 0 0,-1 1 1 0 0,0 0-1 0 0,1 0 0 0 0,0 0 1 0 0,-1 0-1 0 0,1 1 1 0 0,-4 3-1 0 0,-6 2-21 0 0,-15 11-110 0 0,-29 23 0 0 0,-5 3-28 0 0,-54 23-121 0 0,116-67 88 0 0,1-1 1 0 0,-1 0-1 0 0,0 1 1 0 0,1-1-1 0 0,-1 1 1 0 0,0-1-1 0 0,1 1 1 0 0,-1-1-1 0 0,1 1 1 0 0,-1 0 0 0 0,1-1-1 0 0,-1 1 1 0 0,1 0-1 0 0,-1-1 1 0 0,1 1-1 0 0,-1 0 1 0 0,1-1-1 0 0,0 1 1 0 0,0 0-1 0 0,-1 0 1 0 0,1-1 0 0 0,0 1-1 0 0,0 0 1 0 0,0 0-1 0 0,0 0 1 0 0,0-1-1 0 0,0 1 1 0 0,0 0-1 0 0,0 0 1 0 0,0 0-1 0 0,0-1 1 0 0,0 1 0 0 0,1 0-1 0 0,-1 0 1 0 0,0 0-1 0 0,0-1 1 0 0,1 1-1 0 0,-1 0 1 0 0,1-1-1 0 0,-1 1 1 0 0,0 0-1 0 0,1-1 1 0 0,0 1 0 0 0,0 0-1 0 0,2 4 5 0 0,1-1 1 0 0,0 0-1 0 0,0 0 0 0 0,8 6 0 0 0,10 7-24 0 0,38 22 0 0 0,-49-33 33 0 0,0-1 1 0 0,0 0-1 0 0,1-1 0 0 0,-1 0 1 0 0,1-1-1 0 0,12 3 0 0 0,-20-6 5 0 0,35 7 464 0 0,66 2 0 0 0,-105-8-376 0 0,1-1-91 0 0,-1 0 0 0 0,0 1 0 0 0,0-1 1 0 0,0 0-1 0 0,1 0 0 0 0,-1 1 0 0 0,0-1 0 0 0,0 0 0 0 0,0 1 0 0 0,0-1 0 0 0,0 0 0 0 0,0 1 0 0 0,0-1 0 0 0,1 0 0 0 0,-1 1 0 0 0,0-1 1 0 0,0 0-1 0 0,0 1 0 0 0,-1-1 0 0 0,1 1 0 0 0,0-1 0 0 0,0 0 0 0 0,0 1 0 0 0,0-1 0 0 0,0 0 0 0 0,0 1 0 0 0,0-1 0 0 0,-1 0 1 0 0,1 0-1 0 0,0 1 0 0 0,0-1 0 0 0,0 0 0 0 0,-1 1 0 0 0,1-1 0 0 0,0 0 0 0 0,0 0 0 0 0,-1 1 0 0 0,1-1 0 0 0,0 0 0 0 0,-1 0 0 0 0,0 1 5 0 0,-10 8-7 0 0,0 0 0 0 0,0-1 0 0 0,-1-1 0 0 0,-19 10 0 0 0,-4 2 0 0 0,10-4 0 0 0,-7 6 0 0 0,-1-2 0 0 0,-1-1 0 0 0,-54 20 0 0 0,82-36-1 0 0,5-1-1 0 0,-1-1 1 0 0,0 1 0 0 0,0 0 0 0 0,1-1 0 0 0,-1 0-1 0 0,0 1 1 0 0,0-1 0 0 0,0 0 0 0 0,0 0-1 0 0,0 0 1 0 0,1 0 0 0 0,-1 0 0 0 0,0-1-1 0 0,-3 0 1 0 0,4 1-95 0 0,2-1-92 0 0,6-7-344 0 0,0 0 0 0 0,1 0 0 0 0,9-6 0 0 0,-2 3-5468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3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5 7831 0 0,'0'0'603'0'0,"-2"-1"-396"0"0,-1 0 72 0 0,1 1 1 0 0,-1-1 0 0 0,1 1-1 0 0,-1-1 1 0 0,1 1 0 0 0,-1 0-1 0 0,1 0 1 0 0,-1 0-1 0 0,1 0 1 0 0,-1 0 0 0 0,0 0-1 0 0,1 1 1 0 0,-1-1 0 0 0,1 1-1 0 0,0 0 1 0 0,-1 0 0 0 0,-4 2-1 0 0,5-1-60 0 0,-1 0 1 0 0,0 0-1 0 0,1 0 0 0 0,-1 1 0 0 0,1-1 1 0 0,0 0-1 0 0,0 1 0 0 0,0 0 0 0 0,0 0 0 0 0,0-1 1 0 0,0 1-1 0 0,1 0 0 0 0,-3 6 0 0 0,-52 180 692 0 0,15-43-806 0 0,-68 179-319 0 0,17-90-464 0 0,54-146 530 0 0,32-76 148 0 0,2-7 2 0 0,1-7-1 0 0,2-4-16 0 0,1-2-4 0 0,-1-1-1 0 0,1 1 0 0 0,1 0 1 0 0,-1 0-1 0 0,1 0 1 0 0,3-11-1 0 0,15-42-50 0 0,-17 54 73 0 0,8-23-20 0 0,2 1 0 0 0,0 0 0 0 0,29-46 0 0 0,-34 63 7 0 0,1 1 1 0 0,0 0-1 0 0,0 0 1 0 0,1 1 0 0 0,0 0-1 0 0,1 0 1 0 0,0 1-1 0 0,0 0 1 0 0,1 1 0 0 0,0 0-1 0 0,19-8 1 0 0,-24 13 49 0 0,-1 0-1 0 0,1 1 1 0 0,0 0 0 0 0,0 0-1 0 0,0 1 1 0 0,-1 0 0 0 0,1 0-1 0 0,0 0 1 0 0,0 1 0 0 0,0-1-1 0 0,0 1 1 0 0,8 3 0 0 0,1 1 117 0 0,-1 0-1 0 0,0 0 1 0 0,23 14 0 0 0,-33-17-114 0 0,0 1 1 0 0,1 0 0 0 0,-2 0 0 0 0,1 0 0 0 0,0 0 0 0 0,-1 1 0 0 0,1-1 0 0 0,-1 1 0 0 0,0 0 0 0 0,0 0 0 0 0,-1 0 0 0 0,1 1-1 0 0,-1-1 1 0 0,0 0 0 0 0,0 1 0 0 0,0 0 0 0 0,-1-1 0 0 0,1 1 0 0 0,0 9 0 0 0,-1-8-24 0 0,-1 1 0 0 0,0-1 0 0 0,-1 0 1 0 0,1 1-1 0 0,-1-1 0 0 0,0 0 0 0 0,-1 0 0 0 0,1 0 1 0 0,-1 0-1 0 0,0 0 0 0 0,-1 0 0 0 0,1 0 0 0 0,-1 0 1 0 0,-1-1-1 0 0,-3 6 0 0 0,-2 0 82 0 0,-1 0 0 0 0,0 0 0 0 0,0-1 1 0 0,-23 17-1 0 0,-52 28 352 0 0,57-38-692 0 0,-1-2 0 0 0,0-2 0 0 0,0 0-1 0 0,-2-2 1 0 0,-36 9 0 0 0,62-19 81 0 0,-26 4-504 0 0,30-5 601 0 0,0 0 0 0 0,0 0 0 0 0,0 0 0 0 0,0 0 1 0 0,0 0-1 0 0,0 0 0 0 0,0 0 0 0 0,0 0 0 0 0,0 0 0 0 0,0-1 1 0 0,1 1-1 0 0,-1 0 0 0 0,0 0 0 0 0,0-1 0 0 0,0 1 0 0 0,0-1 1 0 0,1 1-1 0 0,-1-1 0 0 0,0 1 0 0 0,0-1 0 0 0,1 0 1 0 0,-1 1-1 0 0,0-1 0 0 0,1 0 0 0 0,-1 1 0 0 0,1-1 0 0 0,-2-2 1 0 0,0-5-595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3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132 126 8751 0 0,'0'0'674'0'0,"0"2"-237"0"0,1 3 425 0 0,0 1 123 0 0,0-1-1 0 0,0 0 0 0 0,0 1 1 0 0,4 7-1 0 0,-5-12-889 0 0,1 0 0 0 0,0 0 1 0 0,-1 1-1 0 0,1-1 0 0 0,0 0 0 0 0,0 0 0 0 0,0 0 0 0 0,0 0 1 0 0,0 0-1 0 0,0 0 0 0 0,0 0 0 0 0,0 0 0 0 0,0 0 0 0 0,0-1 0 0 0,0 1 1 0 0,1 0-1 0 0,-1-1 0 0 0,0 1 0 0 0,1-1 0 0 0,-1 1 0 0 0,0-1 1 0 0,1 0-1 0 0,1 1 0 0 0,3-1 137 0 0,0 0 0 0 0,-1-1 0 0 0,1 1 0 0 0,0-1 0 0 0,-1 0 0 0 0,1-1 0 0 0,7-2 0 0 0,39-19 367 0 0,-22 9-325 0 0,3-1-171 0 0,-1-2 0 0 0,-1-1 0 0 0,53-40 0 0 0,-80 55-111 0 0,1-1-1 0 0,-1 0 1 0 0,0 0-1 0 0,3-5 1 0 0,-6 8-215 0 0,-1 0 158 0 0,-1 1 0 0 0,1-1 0 0 0,-1 0 0 0 0,0 1 0 0 0,1-1-1 0 0,-1 1 1 0 0,0-1 0 0 0,1 1 0 0 0,-1-1 0 0 0,0 1 0 0 0,0-1 0 0 0,1 1 0 0 0,-1 0 0 0 0,-1-1 0 0 0,-9 2-247 0 0,1 1-1 0 0,0 0 1 0 0,0 0-1 0 0,0 1 1 0 0,0 1 0 0 0,-16 7-1 0 0,2-1 215 0 0,-7 3 69 0 0,0 2 1 0 0,1 1-1 0 0,1 2 1 0 0,1 0-1 0 0,0 2 1 0 0,1 1-1 0 0,2 2 1 0 0,0 0-1 0 0,1 1 1 0 0,-38 52-1 0 0,56-68 56 0 0,1 1-1 0 0,-1 0 1 0 0,1 0 0 0 0,1 1-1 0 0,0-1 1 0 0,0 1-1 0 0,1 0 1 0 0,0 0-1 0 0,-1 12 1 0 0,3-19-14 0 0,0 1-1 0 0,1-1 1 0 0,0 1-1 0 0,0-1 1 0 0,0 1 0 0 0,0-1-1 0 0,1 0 1 0 0,-1 1 0 0 0,1-1-1 0 0,0 1 1 0 0,0-1 0 0 0,0 0-1 0 0,0 0 1 0 0,0 0-1 0 0,1 1 1 0 0,0-1 0 0 0,0 0-1 0 0,-1-1 1 0 0,2 1 0 0 0,-1 0-1 0 0,0-1 1 0 0,0 1-1 0 0,1-1 1 0 0,0 1 0 0 0,-1-1-1 0 0,1 0 1 0 0,0 0 0 0 0,0-1-1 0 0,0 1 1 0 0,6 2 0 0 0,1-1 112 0 0,1 1 1 0 0,0-2 0 0 0,0 0 0 0 0,1 0 0 0 0,-1-1-1 0 0,0 0 1 0 0,0-1 0 0 0,1-1 0 0 0,-1 1 0 0 0,15-4-1 0 0,-4-1-504 0 0,26-7 1 0 0,17-12-4574 0 0,-35 11-876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3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 10135 0 0,'0'0'778'0'0,"-2"0"-506"0"0,-1 0-139 0 0,0 0 0 0 0,0 1 1 0 0,1 0-1 0 0,-1 0 0 0 0,0 0 1 0 0,0 0-1 0 0,0 0 0 0 0,1 0 1 0 0,-1 1-1 0 0,-3 1 0 0 0,-27 22 3243 0 0,22-15-2329 0 0,-19 16-198 0 0,2 1-1 0 0,0 1 1 0 0,2 2 0 0 0,-25 37 0 0 0,28-33-549 0 0,2 0 1 0 0,1 2 0 0 0,-24 59-1 0 0,-32 121-20 0 0,46-125-233 0 0,-66 180-116 0 0,52-157-4140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3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16207 0 0,'0'0'1470'0'0,"1"-1"-1209"0"0,1-1-137 0 0,0 0 1 0 0,0 0 0 0 0,0 0-1 0 0,0 1 1 0 0,0-1-1 0 0,0 1 1 0 0,1 0-1 0 0,-1-1 1 0 0,5 0-1 0 0,27-9 1198 0 0,-24 8-1060 0 0,307-68 2595 0 0,-247 62-2813 0 0,90 0-1 0 0,-61 8-8969 0 0,-83 1 2532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3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87 12551 0 0,'0'0'572'0'0,"-1"3"-9"0"0,-4 39-463 0 0,-18 99 4815 0 0,-11-26-3251 0 0,28-97-1463 0 0,6-16-112 0 0,-1 0-5 0 0,0 5-10 0 0,1-5 96 0 0,2-3-22 0 0,8-4-44 0 0,0-1 1 0 0,0 1-1 0 0,-1-2 0 0 0,0 1 0 0 0,0-2 1 0 0,-1 1-1 0 0,14-15 0 0 0,48-69-131 0 0,-47 59-89 0 0,-8 9 15 0 0,15-20-15 0 0,-29 42 61 0 0,1 2 47 0 0,0 1 0 0 0,-1 0-1 0 0,1 0 1 0 0,-1 0 0 0 0,0 0 0 0 0,1 0 0 0 0,0 3 0 0 0,-1-4 2 0 0,4 9 49 0 0,-1 1 0 0 0,0-1 0 0 0,0 1-1 0 0,-1-1 1 0 0,-1 1 0 0 0,2 14 0 0 0,-2-12 23 0 0,1 0 1 0 0,0 0-1 0 0,8 22 1 0 0,-7-27-7 0 0,0 1 1 0 0,0-1 0 0 0,1 1 0 0 0,0-1 0 0 0,1 0 0 0 0,0-1 0 0 0,0 0 0 0 0,0 0 0 0 0,1 0 0 0 0,0-1 0 0 0,1 1 0 0 0,-1-2 0 0 0,1 1 0 0 0,15 7 0 0 0,-21-12-1 0 0,0 0 0 0 0,1-1 0 0 0,-1 1 0 0 0,0 0-1 0 0,1-1 1 0 0,-1 1 0 0 0,0-1 0 0 0,1 0 0 0 0,-1 0 0 0 0,0 0-1 0 0,1 0 1 0 0,-1 0 0 0 0,0 0 0 0 0,1-1 0 0 0,-1 1 0 0 0,0-1 0 0 0,1 1-1 0 0,-1-1 1 0 0,0 0 0 0 0,0 0 0 0 0,0 0 0 0 0,0 0 0 0 0,0-1-1 0 0,0 1 1 0 0,0 0 0 0 0,0-1 0 0 0,0 1 0 0 0,-1-1 0 0 0,1 0 0 0 0,1-2-1 0 0,5-6 106 0 0,0-1 0 0 0,-1 1 0 0 0,0-2 0 0 0,7-14 0 0 0,-9 16-42 0 0,7-14-57 0 0,20-38-509 0 0,73-106 1 0 0,-96 156-351 0 0,0 1 0 0 0,1 0 0 0 0,0 1-1 0 0,1 0 1 0 0,0 1 0 0 0,1 0 0 0 0,0 1 0 0 0,20-12 0 0 0,-18 15-669 0 0,-2 3-2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3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88 12671 0 0,'0'0'1143'0'0,"1"1"-940"0"0,37 22 2082 0 0,10 4 2390 0 0,-43-25-4440 0 0,1 1 1 0 0,-1-2 0 0 0,0 1-1 0 0,1 0 1 0 0,-1-1 0 0 0,1 0-1 0 0,10 0 1 0 0,-6-1-120 0 0,-1 0 0 0 0,1-1 1 0 0,-1 0-1 0 0,0-1 0 0 0,1 0 1 0 0,-1 0-1 0 0,0-1 0 0 0,0 0 0 0 0,-1-1 1 0 0,10-5-1 0 0,-14 7-200 0 0,-1 0-1 0 0,1 0 0 0 0,-1-1 1 0 0,0 0-1 0 0,0 0 1 0 0,0 0-1 0 0,0 0 0 0 0,-1 0 1 0 0,1 0-1 0 0,-1-1 1 0 0,0 1-1 0 0,0-1 0 0 0,0 1 1 0 0,0-1-1 0 0,0 0 1 0 0,-1 0-1 0 0,0 0 1 0 0,0 0-1 0 0,0 0 0 0 0,0 0 1 0 0,-1 0-1 0 0,0 0 1 0 0,0 0-1 0 0,0-1 0 0 0,0-4 1 0 0,-7-16-1313 0 0,6 24 1303 0 0,0 1 0 0 0,0-1 0 0 0,0 1 0 0 0,0-1 0 0 0,0 1 0 0 0,0 0 1 0 0,0-1-1 0 0,0 1 0 0 0,0 0 0 0 0,0 0 0 0 0,0 0 0 0 0,0 0 0 0 0,0 0 1 0 0,0 0-1 0 0,-1 0 0 0 0,1 0 0 0 0,-1 1 0 0 0,-6 1-55 0 0,0 1-1 0 0,1 0 0 0 0,-1 1 1 0 0,1-1-1 0 0,0 1 0 0 0,-1 1 1 0 0,2-1-1 0 0,-8 7 0 0 0,0-1 25 0 0,-6 6 376 0 0,1 0 0 0 0,0 1 0 0 0,1 1 0 0 0,1 1 0 0 0,0 0 0 0 0,2 2 0 0 0,0-1 0 0 0,2 2 0 0 0,-17 33 0 0 0,27-48-142 0 0,0 0 0 0 0,0 0 1 0 0,1 0-1 0 0,0 0 1 0 0,-1 9-1 0 0,3-13-70 0 0,-1 1 0 0 0,1-1 0 0 0,0 1 0 0 0,1-1 0 0 0,-1 0 0 0 0,0 1 0 0 0,1-1 0 0 0,0 0 0 0 0,0 1 0 0 0,0-1 0 0 0,0 0 0 0 0,0 0 0 0 0,4 5 0 0 0,-4-6-20 0 0,1-1 0 0 0,-1 1 0 0 0,1 0 0 0 0,0-1 0 0 0,-1 1 0 0 0,1-1 0 0 0,0 0 0 0 0,0 0 0 0 0,0 0 0 0 0,0 0 0 0 0,0 0 0 0 0,0 0 0 0 0,0 0 0 0 0,1-1 0 0 0,-1 1 0 0 0,0-1 0 0 0,0 1 0 0 0,3-1 0 0 0,5 1-175 0 0,-1-1-1 0 0,19-1 1 0 0,11-7-2005 0 0,-20 3-2492 0 0,1 1-1465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15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150 125 10135 0 0,'0'0'231'0'0,"0"0"29"0"0,0 0 19 0 0,0 0 105 0 0,0 0 410 0 0,0 0 184 0 0,0 0 40 0 0,0 0-63 0 0,2 1-290 0 0,0 2-530 0 0,1 1-1 0 0,-1-1 0 0 0,0 0 1 0 0,0 1-1 0 0,0 0 0 0 0,-1-1 1 0 0,1 1-1 0 0,-1 0 1 0 0,0 0-1 0 0,0 0 0 0 0,0 0 1 0 0,0 0-1 0 0,-1 0 0 0 0,1 0 1 0 0,-1 0-1 0 0,0 0 1 0 0,-1 6-1 0 0,-1 8 234 0 0,-1 1 1 0 0,-8 26-1 0 0,11-44-340 0 0,-93 279 132 0 0,64-202-148 0 0,18-44-12 0 0,-11 51 0 0 0,21-83 0 0 0,1 0 0 0 0,0-1 0 0 0,0 1 0 0 0,-1 0 0 0 0,1 0 0 0 0,0 0 0 0 0,1 0 0 0 0,-1 0 0 0 0,0-1 0 0 0,1 4 0 0 0,0-4 0 0 0,-1-1 0 0 0,0 1 0 0 0,0-1 0 0 0,1 1 0 0 0,-1-1 0 0 0,1 0 0 0 0,-1 1 0 0 0,0-1 0 0 0,1 1 0 0 0,-1-1 0 0 0,1 0 0 0 0,-1 0 0 0 0,1 1 0 0 0,-1-1 0 0 0,1 0 0 0 0,-1 0 0 0 0,1 1 0 0 0,-1-1 0 0 0,1 0 0 0 0,-1 0 0 0 0,1 0 0 0 0,0 0 0 0 0,-1 0 0 0 0,1 0 0 0 0,-1 0 0 0 0,1 0 0 0 0,-1 0 0 0 0,1 0 0 0 0,0 0 0 0 0,-1 0 0 0 0,1 0 0 0 0,-1-1 0 0 0,1 1 0 0 0,-1 0 0 0 0,1 0 0 0 0,0-1 0 0 0,7-3 0 0 0,0 0 0 0 0,-1 0 0 0 0,1-1 0 0 0,-1 0 0 0 0,0-1 0 0 0,8-8 0 0 0,11-7 0 0 0,-1 1-151 0 0,-1-2-1 0 0,-1 0 0 0 0,22-27 1 0 0,54-80-884 0 0,-28 34 684 0 0,-21 38 351 0 0,-44 53 0 0 0,-4 7 0 0 0,-2 5 0 0 0,0-8 0 0 0,-6 93 600 0 0,2-62 85 0 0,1 39-1 0 0,3-59-565 0 0,1 0 1 0 0,1 0-1 0 0,-1 0 0 0 0,2 0 0 0 0,0-1 0 0 0,0 1 1 0 0,7 14-1 0 0,-8-20-26 0 0,0 1 0 0 0,1-1 0 0 0,0 1 0 0 0,0-1 0 0 0,1 0 1 0 0,-1-1-1 0 0,1 1 0 0 0,0 0 0 0 0,0-1 0 0 0,1 0 0 0 0,7 6 0 0 0,-11-9-93 0 0,0-1 0 0 0,0 1 0 0 0,0 0 0 0 0,0-1 0 0 0,0 1 0 0 0,0-1 0 0 0,0 1 0 0 0,0-1 0 0 0,0 1 0 0 0,0-1 0 0 0,1 0 0 0 0,-1 0 0 0 0,0 1 0 0 0,0-1 0 0 0,0 0 0 0 0,0 0 0 0 0,0 0 0 0 0,1 0 0 0 0,-1 0 0 0 0,0-1 0 0 0,0 1 0 0 0,0 0 0 0 0,0 0 0 0 0,1-1 0 0 0,3-1 0 0 0,1 0 78 0 0,0 0 0 0 0,0 0 0 0 0,0-1 0 0 0,0 0 0 0 0,0 0 0 0 0,-1 0 0 0 0,0-1 0 0 0,1 0 0 0 0,-1 0 0 0 0,7-8 0 0 0,5-6 593 0 0,21-30 0 0 0,-21 25-823 0 0,-1 0 29 0 0,22-39-1 0 0,-31 50-30 0 0,1-2-33 0 0,0 2 0 0 0,2-1 0 0 0,-1 1 1 0 0,13-11-1 0 0,48-42-421 0 0,-52 50 575 0 0,62-53-793 0 0,2 4-1 0 0,132-78 0 0 0,-198 133 210 0 0,0 1 0 0 0,0 0-1 0 0,34-10 1 0 0,-48 18-374 0 0,-2 2-29 0 0,0 6-4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35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5527 0 0,'14'-10'431'0'0,"-9"5"136"0"0,2 1 0 0 0,-1 0 0 0 0,0 1 0 0 0,1-1 0 0 0,6-2-1 0 0,-9 5 177 0 0,1 0 0 0 0,-1 0-1 0 0,1 0 1 0 0,-1 1 0 0 0,1-1-1 0 0,-1 1 1 0 0,0 0 0 0 0,10 2-1 0 0,33 10 3387 0 0,1 0-2573 0 0,-27-9-1292 0 0,-1-1-1 0 0,1-2 1 0 0,0 0-1 0 0,0-1 1 0 0,-1-1-1 0 0,1-1 1 0 0,39-11-1 0 0,-48 11-235 0 0,-7 2-21 0 0,-1 0-1 0 0,0 0 1 0 0,0 0 0 0 0,0-1 0 0 0,0 1-1 0 0,5-4 1 0 0,-8 5-46 0 0,1-1 0 0 0,-1 0 0 0 0,0 1-1 0 0,0-1 1 0 0,0 0 0 0 0,0 1 0 0 0,0-1 0 0 0,0 0-1 0 0,0 0 1 0 0,0 0 0 0 0,0 0 0 0 0,-1 0 0 0 0,1 0-1 0 0,0 0 1 0 0,0 0 0 0 0,-1 0 0 0 0,1 0 0 0 0,-1-1-1 0 0,1 1 1 0 0,-1 0 0 0 0,1 0 0 0 0,-1 0 0 0 0,0-1-1 0 0,0 1 1 0 0,0 0 0 0 0,0-1 0 0 0,0 1 0 0 0,0 0-1 0 0,0 0 1 0 0,0-1 0 0 0,0 1 0 0 0,0 0 0 0 0,-1-1-1 0 0,0 0 1 0 0,1 0-29 0 0,-1 0-1 0 0,0 1 1 0 0,0-1-1 0 0,0 0 1 0 0,0 1-1 0 0,0-1 1 0 0,-1 1-1 0 0,1 0 1 0 0,0-1-1 0 0,-1 1 1 0 0,1 0-1 0 0,-1 0 1 0 0,1 0-1 0 0,-1 0 1 0 0,1 0-1 0 0,-1 0 1 0 0,0 0-1 0 0,1 1 1 0 0,-1-1-1 0 0,0 1 1 0 0,0-1-1 0 0,0 1 1 0 0,-3-1-1 0 0,-8 1-27 0 0,0 0 0 0 0,0 0 0 0 0,0 1 1 0 0,-1 1-1 0 0,1 0 0 0 0,1 1 0 0 0,-1 1 0 0 0,0 0 0 0 0,1 0 0 0 0,0 1 0 0 0,0 1 0 0 0,0 0 0 0 0,0 1 0 0 0,1 0 0 0 0,0 0 0 0 0,-11 11 1 0 0,6-5 292 0 0,1 1 1 0 0,0 1-1 0 0,1 0 1 0 0,-12 17 0 0 0,21-26-112 0 0,1 0 0 0 0,0 1 0 0 0,0 0 0 0 0,0-1 0 0 0,1 1 0 0 0,0 0 0 0 0,0 0 0 0 0,1 1 0 0 0,0-1 0 0 0,0 1 0 0 0,1-1 0 0 0,0 1 0 0 0,0-1 0 0 0,1 9 0 0 0,0-11-105 0 0,1-1 1 0 0,0 0-1 0 0,0 0 0 0 0,0 0 0 0 0,0 1 1 0 0,1-1-1 0 0,0-1 0 0 0,-1 1 0 0 0,1 0 0 0 0,1 0 1 0 0,-1-1-1 0 0,0 1 0 0 0,1-1 0 0 0,0 1 1 0 0,0-1-1 0 0,0 0 0 0 0,0-1 0 0 0,0 1 0 0 0,1 0 1 0 0,-1-1-1 0 0,1 0 0 0 0,0 1 0 0 0,4 1 1 0 0,11 3-940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36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27 390 18975 0 0,'-2'-9'1720'0'0,"-10"-19"-1324"0"0,10 24 36 0 0,0-1 1 0 0,0 0 0 0 0,0 0-1 0 0,-2-11 1 0 0,4 14-386 0 0,-1 0-1 0 0,1 0 1 0 0,0 0-1 0 0,0 0 1 0 0,1 0-1 0 0,-1 0 1 0 0,0 0 0 0 0,1 0-1 0 0,-1 0 1 0 0,1 0-1 0 0,0 0 1 0 0,0 0-1 0 0,0 0 1 0 0,0 0 0 0 0,0 0-1 0 0,2-2 1 0 0,6-8-115 0 0,1 1 0 0 0,0 1 0 0 0,1 0 0 0 0,0 0 1 0 0,14-8-1 0 0,65-38-562 0 0,-49 32 287 0 0,-25 15 195 0 0,36-23-960 0 0,107-48 1 0 0,-155 78 1133 0 0,0 0 1 0 0,1 1-1 0 0,-1 0 0 0 0,1 0 0 0 0,-1 0 0 0 0,1 1 0 0 0,-1-1 1 0 0,1 1-1 0 0,0 0 0 0 0,4 1 0 0 0,-7-1 22 0 0,0 0 0 0 0,0 1-1 0 0,-1-1 1 0 0,1 1 0 0 0,-1 0 0 0 0,1-1-1 0 0,0 1 1 0 0,-1 0 0 0 0,0 0-1 0 0,1 0 1 0 0,-1 0 0 0 0,1 0 0 0 0,-1 0-1 0 0,0 1 1 0 0,0-1 0 0 0,0 0 0 0 0,0 1-1 0 0,0-1 1 0 0,0 0 0 0 0,0 1 0 0 0,0-1-1 0 0,0 1 1 0 0,-1 0 0 0 0,1-1-1 0 0,-1 1 1 0 0,1 0 0 0 0,-1-1 0 0 0,1 1-1 0 0,-1 2 1 0 0,0 6 143 0 0,0 0 0 0 0,-1 1 0 0 0,0-1 0 0 0,0 0 0 0 0,-1 0 0 0 0,-1 0 0 0 0,-6 17-1 0 0,4-11-71 0 0,-6 27-1 0 0,9-28-113 0 0,1 0 1 0 0,1 0-1 0 0,0 1 0 0 0,3 21 1 0 0,-2-29-23 0 0,1 0 0 0 0,-1 0 1 0 0,2 0-1 0 0,-1 0 0 0 0,1 0 1 0 0,0-1-1 0 0,1 1 0 0 0,0-1 1 0 0,8 13-1 0 0,1-8-1384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3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12 13015 0 0,'1'-1'596'0'0,"3"-1"-495"0"0,0 1-1 0 0,0-1 1 0 0,0 1-1 0 0,0 0 1 0 0,0 0-1 0 0,1 0 1 0 0,-1 0-1 0 0,0 1 1 0 0,1-1 0 0 0,-1 1-1 0 0,8 1 1 0 0,-10-1 33 0 0,0 0 0 0 0,0 1 1 0 0,0-1-1 0 0,0 0 1 0 0,0 1-1 0 0,0-1 1 0 0,0 1-1 0 0,0 0 1 0 0,0 0-1 0 0,0 0 0 0 0,0 0 1 0 0,-1 0-1 0 0,1 0 1 0 0,0 0-1 0 0,-1 0 1 0 0,1 1-1 0 0,-1-1 0 0 0,1 1 1 0 0,-1-1-1 0 0,0 1 1 0 0,0-1-1 0 0,0 1 1 0 0,0 0-1 0 0,0 0 1 0 0,0 0-1 0 0,0-1 0 0 0,1 5 1 0 0,-1 4 32 0 0,0 0 0 0 0,-1 0 0 0 0,0 0 0 0 0,0 0 0 0 0,-1 0 0 0 0,0 0 0 0 0,-1 0 1 0 0,0-1-1 0 0,-1 1 0 0 0,-7 16 0 0 0,1-4-47 0 0,-1 0 1 0 0,-2-1-1 0 0,-18 27 1 0 0,22-37-97 0 0,-1-1 0 0 0,0-1 0 0 0,0 1 0 0 0,-1-2 1 0 0,-20 15-1 0 0,-60 32-42 0 0,75-46-5 0 0,-12 7-249 0 0,2-2-376 0 0,-37 18 1 0 0,60-32 713 0 0,4 0 52 0 0,91-27 1176 0 0,5 0-881 0 0,91-21-344 0 0,-177 46-352 0 0,0 1-1 0 0,0 0 1 0 0,0 1-1 0 0,-1 0 1 0 0,1 1 0 0 0,17 3-1 0 0,-27-4-1058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3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14887 0 0,'0'0'1675'0'0,"-2"2"-1211"0"0,-5 3-220 0 0,0 1-1 0 0,0 0 1 0 0,1 1 0 0 0,-1 0 0 0 0,1 0-1 0 0,1 0 1 0 0,-1 0 0 0 0,1 1-1 0 0,-5 11 1 0 0,-27 74 949 0 0,-38 144-1 0 0,-18 47-553 0 0,71-232-577 0 0,7-20-10 0 0,2 1 1 0 0,1 0 0 0 0,-12 59-1 0 0,23-87-381 0 0,0-1 0 0 0,1 0 0 0 0,0 1 0 0 0,0-1-1 0 0,1 8 1 0 0,-1-11 138 0 0,0 0 0 0 0,0 0 0 0 0,1 0 0 0 0,-1 0 0 0 0,1 0 0 0 0,-1 0 0 0 0,0 0 0 0 0,1 0 0 0 0,0 0 0 0 0,-1 0 0 0 0,1 0 0 0 0,0 0 0 0 0,-1 0 0 0 0,1 0 0 0 0,0 0 0 0 0,0 0 0 0 0,0-1 0 0 0,-1 1 0 0 0,1 0 0 0 0,0-1 0 0 0,0 1 0 0 0,0-1 0 0 0,0 1 0 0 0,0-1 0 0 0,1 1 0 0 0,0-1 0 0 0,10 1-6533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38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385 203 10135 0 0,'0'0'778'0'0,"2"-9"-262"0"0,10-42 6513 0 0,-11 36-6470 0 0,-1 0 0 0 0,0 0 0 0 0,-1 0 0 0 0,-1 1 0 0 0,-7-29-1 0 0,4 20-512 0 0,5 21-158 0 0,-20 1-415 0 0,10 3 460 0 0,0 1 0 0 0,0 0 1 0 0,0 1-1 0 0,0 0 0 0 0,1 0 0 0 0,0 1 0 0 0,0 0 1 0 0,-16 12-1 0 0,-5 7-245 0 0,-29 30 0 0 0,38-34 270 0 0,-54 57 366 0 0,64-64-240 0 0,1 0 1 0 0,0 1 0 0 0,1 1-1 0 0,-10 19 1 0 0,16-29 0 0 0,1 0 1 0 0,0 0-1 0 0,0 0 1 0 0,0 0-1 0 0,0 1 1 0 0,1-1-1 0 0,0 1 0 0 0,0-1 1 0 0,1 1-1 0 0,-1 7 1 0 0,2-12-61 0 0,0 1 1 0 0,0-1-1 0 0,0 0 0 0 0,0 0 1 0 0,0 0-1 0 0,0 0 1 0 0,0 0-1 0 0,0 0 1 0 0,0 0-1 0 0,1 0 0 0 0,-1 0 1 0 0,0 0-1 0 0,1-1 1 0 0,-1 1-1 0 0,0 0 0 0 0,3 0 1 0 0,2 1 8 0 0,0-1 1 0 0,0 0 0 0 0,0 0-1 0 0,0 0 1 0 0,0-1-1 0 0,0 0 1 0 0,0 0-1 0 0,0 0 1 0 0,11-3-1 0 0,-3 0-30 0 0,0 0 0 0 0,-1-1 0 0 0,14-7 0 0 0,-3 1-966 0 0,42-25 0 0 0,-56 29 286 0 0,-1-1 1 0 0,1 0 0 0 0,-1-1 0 0 0,-1 0 0 0 0,1 0 0 0 0,10-14 1036 0 0,-26 28 685 0 0,3-3-875 0 0,1 0 0 0 0,0 0 0 0 0,0 1 0 0 0,1 0 0 0 0,-1-1 0 0 0,1 1 0 0 0,0 0 0 0 0,0 0 0 0 0,0 0 0 0 0,0 0 0 0 0,1 0 0 0 0,-2 8 0 0 0,2-10-153 0 0,1-1 0 0 0,0 1 0 0 0,-1 0 1 0 0,1 0-1 0 0,0 0 0 0 0,0 0 0 0 0,0 0 0 0 0,1 3 0 0 0,3 1-366 0 0,-3-5 153 0 0,-1-1 103 0 0,1 1 0 0 0,-1-1 0 0 0,1 1 0 0 0,-1-1 0 0 0,0 1 0 0 0,1-1 0 0 0,-1 0 0 0 0,1 1 0 0 0,-1-1 0 0 0,1 0 0 0 0,-1 1 0 0 0,1-1 0 0 0,-1 0 0 0 0,1 0 0 0 0,-1 0 0 0 0,1 1 0 0 0,-1-1 0 0 0,2 0 0 0 0,0 1-736 0 0,10 2-5439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3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0 290 919 0 0,'0'0'17390'0'0,"2"-2"-16884"0"0,104-81 1093 0 0,8-6-158 0 0,-82 69-1441 0 0,1 2 0 0 0,1 1 0 0 0,0 2 0 0 0,71-22 0 0 0,-98 35-3 0 0,1 0 0 0 0,-1 1 0 0 0,1-1 0 0 0,0 1-1 0 0,11 1 1 0 0,-17 0 4 0 0,0 0 0 0 0,-1 0 0 0 0,1 0 0 0 0,0 0 0 0 0,-1 0 0 0 0,1 1 0 0 0,0-1 0 0 0,-1 1 0 0 0,1-1 0 0 0,-1 1 0 0 0,1 0 0 0 0,-1 0 0 0 0,1-1 0 0 0,-1 1 0 0 0,1 0 0 0 0,-1 0 0 0 0,0 0 0 0 0,1 1 0 0 0,-1-1 0 0 0,0 0 0 0 0,0 0 0 0 0,0 1 0 0 0,0-1 0 0 0,0 1 0 0 0,0-1 0 0 0,0 1 0 0 0,-1-1 0 0 0,1 1 0 0 0,-1-1 0 0 0,2 3 0 0 0,-1 4 52 0 0,0-1-1 0 0,-1 0 1 0 0,0 0-1 0 0,0 1 1 0 0,0-1-1 0 0,-1 0 1 0 0,0 1-1 0 0,0-1 1 0 0,-3 8-1 0 0,-4 9 95 0 0,-15 31 0 0 0,13-34-68 0 0,-9 34 0 0 0,15-41-101 0 0,0 1 0 0 0,-1 18 0 0 0,5-26-1160 0 0,0 0 0 0 0,0 0 0 0 0,2 12 0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3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191 378 6911 0 0,'0'0'623'0'0,"1"0"-514"0"0,1 0 61 0 0,0 0 0 0 0,-1 1 0 0 0,1-1 0 0 0,0 1 0 0 0,-1-1 0 0 0,1 1 0 0 0,0-1 0 0 0,-1 1 0 0 0,1 0 0 0 0,-1 0 0 0 0,1 0 0 0 0,-1 0 0 0 0,0 0 0 0 0,1 0 0 0 0,-1 0 0 0 0,0 0 0 0 0,8 10 7036 0 0,-7-10-7124 0 0,-1 1 231 0 0,0-1 0 0 0,1 1 0 0 0,-1 0-1 0 0,0-1 1 0 0,0 1 0 0 0,0 0 0 0 0,0-1 0 0 0,0 4 0 0 0,-1-5-262 0 0,1 0 0 0 0,-1 1 0 0 0,0-1-1 0 0,0 0 1 0 0,0 0 0 0 0,-1 1 0 0 0,1-1 0 0 0,0 0 0 0 0,0 0 0 0 0,0 1 0 0 0,0-1-1 0 0,0 0 1 0 0,0 0 0 0 0,0 1 0 0 0,0-1 0 0 0,0 0 0 0 0,-1 0 0 0 0,1 0 0 0 0,0 1-1 0 0,0-1 1 0 0,0 0 0 0 0,0 0 0 0 0,-1 0 0 0 0,1 1 0 0 0,0-1 0 0 0,0 0 0 0 0,-1 0-1 0 0,-13 3 248 0 0,0-4-269 0 0,0-1-1 0 0,0 0 0 0 0,0-1 1 0 0,0 0-1 0 0,0-2 1 0 0,1 1-1 0 0,0-1 0 0 0,0-1 1 0 0,-24-15-1 0 0,31 18-14 0 0,1 0 0 0 0,0-1 0 0 0,0 0-1 0 0,0-1 1 0 0,1 1 0 0 0,-1-1 0 0 0,1 0-1 0 0,0 0 1 0 0,-6-11 0 0 0,8 13-15 0 0,1 0 1 0 0,0-1-1 0 0,0 1 0 0 0,0-1 0 0 0,0 1 1 0 0,0-1-1 0 0,1 1 0 0 0,-1-1 0 0 0,1 0 1 0 0,0 1-1 0 0,0-1 0 0 0,1 0 1 0 0,-1 1-1 0 0,1-1 0 0 0,0 1 0 0 0,0-1 1 0 0,0 1-1 0 0,3-7 0 0 0,2-2-81 0 0,0 0 1 0 0,1 1-1 0 0,1 0 0 0 0,-1 1 0 0 0,2-1 1 0 0,12-11-1 0 0,0 1-245 0 0,42-29-1 0 0,-44 37 308 0 0,1 2 0 0 0,0 0-1 0 0,1 2 1 0 0,0 0 0 0 0,1 1-1 0 0,-1 1 1 0 0,1 1 0 0 0,1 1-1 0 0,-1 1 1 0 0,32-2 0 0 0,-44 5 84 0 0,-1 1 0 0 0,0 0 0 0 0,1 0 1 0 0,-1 1-1 0 0,0 0 0 0 0,0 1 0 0 0,0 0 1 0 0,0 0-1 0 0,12 5 0 0 0,-18-5-29 0 0,0-1 0 0 0,0 1 0 0 0,0 0 1 0 0,0 0-1 0 0,0 0 0 0 0,0 0 0 0 0,-1 0 0 0 0,1 1 0 0 0,-1-1 1 0 0,0 1-1 0 0,1 0 0 0 0,-1 0 0 0 0,0-1 0 0 0,0 1 0 0 0,-1 1 0 0 0,1-1 1 0 0,-1 0-1 0 0,0 0 0 0 0,1 1 0 0 0,-1-1 0 0 0,-1 0 0 0 0,1 1 0 0 0,0-1 1 0 0,-1 1-1 0 0,0-1 0 0 0,0 1 0 0 0,0 4 0 0 0,-1 3 13 0 0,-1 0-1 0 0,0-1 0 0 0,-1 1 1 0 0,0-1-1 0 0,0 0 1 0 0,-1 1-1 0 0,-1-2 1 0 0,-6 13-1 0 0,-51 71-37 0 0,-35 29-2583 0 0,95-120 2194 0 0,1-1-1 0 0,-1 0 1 0 0,0 1-1 0 0,1-1 0 0 0,-1 0 1 0 0,0 0-1 0 0,0 0 1 0 0,-2 1-1 0 0,-5 1-6068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3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3223 0 0,'0'2'7426'0'0,"0"6"-6648"0"0,-1-1 1 0 0,0 0-1 0 0,0 1 1 0 0,-2 7 0 0 0,-23 53 315 0 0,8-23-572 0 0,-11 47 1007 0 0,-19 104 0 0 0,0 98 893 0 0,47-291-2414 0 0,-17 104 262 0 0,14-91-279 0 0,0 0 0 0 0,-1-1 0 0 0,-1 1 0 0 0,-12 22 0 0 0,12-29-113 0 0,1 0-174 0 0,0 0 0 0 0,1-1 1 0 0,-7 18-1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4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5527 0 0,'0'0'9746'0'0,"2"2"-8873"0"0,20 23 2091 0 0,-21-23-2500 0 0,13 5 503 0 0,-7-2-737 0 0,-1-3-74 0 0,0 1-1 0 0,0-1 1 0 0,0-1 0 0 0,0 1-1 0 0,1-1 1 0 0,-1-1 0 0 0,0 1-1 0 0,0-1 1 0 0,1 0-1 0 0,-1 0 1 0 0,0 0 0 0 0,8-3-1 0 0,11-2 215 0 0,41-15 0 0 0,-44 13-244 0 0,76-28 8 0 0,22-8-17 0 0,77-5-233 0 0,-162 43 75 0 0,0 1 0 0 0,0 2 0 0 0,62 3 0 0 0,-89 0-52 0 0,-8-1 84 0 0,1 0 0 0 0,-1 1 0 0 0,0-1 1 0 0,0 0-1 0 0,0 0 0 0 0,1 1 0 0 0,-1-1 0 0 0,0 0 1 0 0,0 1-1 0 0,0-1 0 0 0,0 0 0 0 0,0 0 0 0 0,0 1 1 0 0,0-1-1 0 0,1 0 0 0 0,-1 1 0 0 0,0-1 1 0 0,0 0-1 0 0,0 1 0 0 0,0-1 0 0 0,0 0 0 0 0,0 0 1 0 0,-1 1-1 0 0,1-1 0 0 0,0 0 0 0 0,0 1 0 0 0,0-1 1 0 0,0 0-1 0 0,0 0 0 0 0,0 1 0 0 0,0-1 0 0 0,-1 0 1 0 0,1 1-1 0 0,0-1 0 0 0,0 0 0 0 0,-5 10-181 0 0,0-5 151 0 0,0 0 0 0 0,-1 0 0 0 0,1-1 0 0 0,-1 1 0 0 0,0-1 0 0 0,0 0 0 0 0,0-1 0 0 0,-1 1 0 0 0,-8 2 0 0 0,-8 5-11 0 0,10-4 50 0 0,9-5 0 0 0,1-1 0 0 0,0 1 0 0 0,0 0 0 0 0,-1-1 0 0 0,1 1 0 0 0,1 1 0 0 0,-1-1 0 0 0,0 0 0 0 0,1 1 0 0 0,-1 0 0 0 0,1-1 0 0 0,-3 5 0 0 0,-8 13-48 0 0,1 1 0 0 0,-9 22 0 0 0,-20 47 21 0 0,-60 97 1 0 0,29-78 154 0 0,71-107-103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40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6 919 0 0,'-1'-1'67'0'0,"-16"-3"2705"0"0,14 13 3697 0 0,2-9-6300 0 0,1 1-1 0 0,-1-1 1 0 0,1 1-1 0 0,0 0 1 0 0,-1-1-1 0 0,1 1 1 0 0,0 0 0 0 0,-1 0-1 0 0,1-1 1 0 0,0 1-1 0 0,0 0 1 0 0,0-1-1 0 0,0 1 1 0 0,0 0 0 0 0,0 0-1 0 0,0 0 1 0 0,0 3 64 0 0,1-1 0 0 0,0 0 1 0 0,0 1-1 0 0,1-1 1 0 0,-1 0-1 0 0,1 0 0 0 0,-1 0 1 0 0,5 5-1 0 0,20 24 305 0 0,-15-19-234 0 0,16 16-127 0 0,0-1 0 0 0,2-2-1 0 0,1-1 1 0 0,1-1-1 0 0,59 35 1 0 0,184 78 692 0 0,-200-103-196 0 0,-51-23-330 0 0,0 0 0 0 0,-1 1 1 0 0,38 29-1 0 0,-54-35-251 0 0,1 0 1 0 0,-1 0 0 0 0,-1 0-1 0 0,1 1 1 0 0,-1-1-1 0 0,7 12 1 0 0,-10-13-72 0 0,1 0-1 0 0,-1 1 1 0 0,0-1 0 0 0,-1 0 0 0 0,1 1-1 0 0,-1-1 1 0 0,0 1 0 0 0,0-1-1 0 0,0 1 1 0 0,-1 10 0 0 0,-1-6 23 0 0,-1 0 1 0 0,0-1 0 0 0,0 1-1 0 0,-1-1 1 0 0,0 0-1 0 0,-1 0 1 0 0,0 0 0 0 0,0 0-1 0 0,-1-1 1 0 0,0 1 0 0 0,0-1-1 0 0,-10 11 1 0 0,-8 6 261 0 0,0-1 0 0 0,-33 26 0 0 0,-175 118 1501 0 0,213-156-1765 0 0,-42 29 253 0 0,54-35-350 0 0,-1-1 0 0 0,1 1 0 0 0,0 0-1 0 0,0 1 1 0 0,1-1 0 0 0,-5 8 0 0 0,10-13-25 0 0,0-1 1 0 0,0 1 0 0 0,0 0 0 0 0,0-1-1 0 0,1 1 1 0 0,-1-1 0 0 0,0 1-1 0 0,0-1 1 0 0,0 0 0 0 0,1 1-1 0 0,-1-1 1 0 0,0 1 0 0 0,1-1 0 0 0,-1 1-1 0 0,0-1 1 0 0,1 0 0 0 0,-1 1-1 0 0,0-1 1 0 0,1 0 0 0 0,0 1-1 0 0,-1-1-135 0 0,9 8-1703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16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282 181 13823 0 0,'0'0'315'0'0,"0"0"45"0"0,0 0 21 0 0,0 0-49 0 0,-2 2-149 0 0,-8 8 430 0 0,5-4-343 0 0,-1-1 1 0 0,1 1-1 0 0,-1-1 1 0 0,-12 8-1 0 0,1-3-202 0 0,0 0-1 0 0,1 2 1 0 0,0 0 0 0 0,1 1-1 0 0,1 0 1 0 0,0 2 0 0 0,1-1-1 0 0,0 1 1 0 0,1 1-1 0 0,1 1 1 0 0,1-1 0 0 0,0 2-1 0 0,-14 32 1 0 0,-3 12 1033 0 0,27-60-1100 0 0,0 0-1 0 0,-1 0 0 0 0,1 0 1 0 0,0 0-1 0 0,0-1 1 0 0,0 1-1 0 0,0 0 0 0 0,1 0 1 0 0,-1 0-1 0 0,0 0 1 0 0,1 0-1 0 0,0-1 0 0 0,-1 1 1 0 0,1 0-1 0 0,0 0 1 0 0,0-1-1 0 0,0 1 0 0 0,0 0 1 0 0,0-1-1 0 0,0 1 1 0 0,0-1-1 0 0,0 0 0 0 0,1 1 1 0 0,-1-1-1 0 0,1 0 1 0 0,-1 0-1 0 0,3 2 0 0 0,0 0 8 0 0,0 0 0 0 0,0-1-1 0 0,0 1 1 0 0,1-1 0 0 0,-1 0-1 0 0,1 0 1 0 0,-1-1 0 0 0,1 1 0 0 0,9 1-1 0 0,-4-3 194 0 0,0 0 0 0 0,0 0 0 0 0,1-1 1 0 0,-1-1-1 0 0,0 1 0 0 0,0-2 0 0 0,0 1 0 0 0,15-7 0 0 0,-11 3-173 0 0,-1-1-1 0 0,0 0 1 0 0,0 0 0 0 0,-1-1-1 0 0,16-13 1 0 0,-22 15-22 0 0,0-1 0 0 0,0 1-1 0 0,0-1 1 0 0,-1 0 0 0 0,0 0-1 0 0,-1-1 1 0 0,0 0 0 0 0,0 0 0 0 0,0 0-1 0 0,-1 0 1 0 0,0 0 0 0 0,-1 0-1 0 0,0-1 1 0 0,0 0 0 0 0,-1 1 0 0 0,0-1-1 0 0,0-12 1 0 0,-1-4-303 0 0,-2 0-1 0 0,0 1 1 0 0,-2-1 0 0 0,-12-44-1 0 0,5 36-134 0 0,-29-58 1 0 0,36 82 244 0 0,0 0-26 0 0,-1-1-170 0 0,0 0 0 0 0,0 1 0 0 0,-12-16-1 0 0,16 24-341 0 0,1 1-246 0 0,2 2-42 0 0,5 10-10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4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6447 0 0,'1'-2'8491'0'0,"39"-19"-4088"0"0,27-7-3106 0 0,-28 13-689 0 0,-12 4-322 0 0,2 2 0 0 0,-1 0-1 0 0,58-8 1 0 0,-57 14-1055 0 0,-1 1 0 0 0,33 2 0 0 0,-55 0-149 0 0,0 1 0 0 0,-1 0 0 0 0,12 3 0 0 0,-4 0-5221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4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53 3223 0 0,'-21'22'10807'0'0,"23"-21"-9298"0"0,1 0-1275 0 0,1 1 1 0 0,0-1-1 0 0,-1 0 0 0 0,1 0 0 0 0,0 0 0 0 0,0-1 0 0 0,0 1 0 0 0,0-1 0 0 0,0 0 1 0 0,0 0-1 0 0,-1 0 0 0 0,1 0 0 0 0,0-1 0 0 0,4-1 0 0 0,11-2 692 0 0,29-12-1 0 0,-22 7-234 0 0,8-3-34 0 0,-5 2-98 0 0,0 1 0 0 0,1 1 0 0 0,35-4 0 0 0,-48 11-534 0 0,0 1 0 0 0,26 4 0 0 0,12-1-3727 0 0,-40-3-3910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42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14655 0 0,'0'0'1664'0'0,"0"4"-1129"0"0,-11 42 979 0 0,-19 50 0 0 0,2-5-986 0 0,8-18-326 0 0,-31 107-28 0 0,34-130-135 0 0,-35 73-1 0 0,45-111-162 0 0,0 0-1 0 0,-1 0 1 0 0,0 0-1 0 0,-1-1 1 0 0,-1-1-1 0 0,-17 17 1 0 0,13-16-1426 0 0,1 0 1 0 0,-25 13-1 0 0,25-19-1774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4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78 354 13215 0 0,'0'0'604'0'0,"-8"0"200"0"0,-25 5-232 0 0,31-5 28 0 0,-15-4 1136 0 0,16 4-1663 0 0,0 0 0 0 0,0-1 0 0 0,0 1 0 0 0,0 0 0 0 0,0-1 0 0 0,0 1 0 0 0,0-1 0 0 0,1 0 0 0 0,-1 1 0 0 0,0-1 0 0 0,0 0 0 0 0,1 1 0 0 0,-1-1 0 0 0,1 0 0 0 0,-1 0 0 0 0,0 0 0 0 0,1 0 0 0 0,-1 1 0 0 0,1-1 0 0 0,0 0 0 0 0,-1-1 0 0 0,0 0 13 0 0,1-1-1 0 0,0 1 1 0 0,0 0-1 0 0,-1 0 0 0 0,1-1 1 0 0,1 1-1 0 0,-1 0 1 0 0,0 0-1 0 0,1-3 1 0 0,1-3 22 0 0,0 1 1 0 0,1 0 0 0 0,0 0 0 0 0,6-12-1 0 0,3 0-102 0 0,1 0 1 0 0,1 1-1 0 0,0 1 0 0 0,2 1 1 0 0,0 0-1 0 0,0 0 0 0 0,1 2 1 0 0,1 0-1 0 0,36-21 0 0 0,-31 23 3 0 0,0 0-1 0 0,1 1 0 0 0,1 2 1 0 0,-1 0-1 0 0,1 2 1 0 0,1 1-1 0 0,-1 0 0 0 0,33-1 1 0 0,-17 4 241 0 0,-1 2-1 0 0,63 7 1 0 0,-88-4-92 0 0,0 0 0 0 0,0 1 0 0 0,0 1 1 0 0,0 0-1 0 0,-1 1 0 0 0,0 1 0 0 0,0 0 0 0 0,0 1 0 0 0,24 17 0 0 0,-35-22-141 0 0,0 0-1 0 0,0 0 0 0 0,0 1 0 0 0,0 0 1 0 0,-1-1-1 0 0,0 1 0 0 0,1 0 0 0 0,-1 0 1 0 0,0 0-1 0 0,0 0 0 0 0,0 1 0 0 0,-1-1 1 0 0,1 0-1 0 0,-1 1 0 0 0,2 5 0 0 0,-3-6-6 0 0,0 1-1 0 0,0-1 0 0 0,0 0 0 0 0,-1 0 1 0 0,1 1-1 0 0,-1-1 0 0 0,1 0 1 0 0,-1 0-1 0 0,0 1 0 0 0,0-1 0 0 0,-1 0 1 0 0,1 0-1 0 0,-1 0 0 0 0,1-1 0 0 0,-1 1 1 0 0,0 0-1 0 0,-4 4 0 0 0,-3 3 14 0 0,-1 0-1 0 0,0 0 0 0 0,-1-1 1 0 0,-16 12-1 0 0,-51 26 58 0 0,-135 55-535 0 0,-7-16-141 0 0,189-74 238 0 0,8-3-802 0 0,-41 11 0 0 0,52-18-375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4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41 6447 0 0,'3'-3'348'0'0,"39"-35"12967"0"0,-43 51-13106 0 0,0-8-171 0 0,0 0 0 0 0,-1 0 0 0 0,0 0 0 0 0,1-1 0 0 0,-2 1 0 0 0,1 0 0 0 0,-3 4 0 0 0,-24 31 128 0 0,22-31-124 0 0,-145 162-48 0 0,41-51-302 0 0,86-90 266 0 0,0 2 0 0 0,-21 39 0 0 0,26-37 41 0 0,2 1-1 0 0,1 1 1 0 0,-16 51 0 0 0,29-72 6 0 0,0 0 1 0 0,0 1 0 0 0,1 0 0 0 0,1-1 0 0 0,1 1-1 0 0,0 0 1 0 0,1 0 0 0 0,1 0 0 0 0,0 0 0 0 0,1 0-1 0 0,5 18 1 0 0,-5-27-3 0 0,1 0 0 0 0,-1-1-1 0 0,1 1 1 0 0,0-1 0 0 0,1 0 0 0 0,-1 0-1 0 0,1 0 1 0 0,1 0 0 0 0,-1 0 0 0 0,1-1-1 0 0,5 5 1 0 0,-6-7-835 0 0,-1 0-1 0 0,1 0 1 0 0,0-1 0 0 0,0 0 0 0 0,0 0-1 0 0,7 3 1 0 0,8 0-5471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4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8287 0 0,'0'0'1063'0'0,"-1"1"-3"0"0,-9 3 751 0 0,-11 8 1209 0 0,-51 49-1732 0 0,56-48-1283 0 0,-1 0 0 0 0,-31 18 1 0 0,-6 4-21 0 0,21-16-52 0 0,33-19 67 0 0,-1 1 0 0 0,1-1 0 0 0,0 0 0 0 0,-1 0 0 0 0,1 0 0 0 0,0 1 0 0 0,0-1 0 0 0,-1 0 0 0 0,1 0 0 0 0,0 1 0 0 0,0-1 0 0 0,0 0 0 0 0,0 0 0 0 0,-1 1 0 0 0,1-1 0 0 0,0 0 0 0 0,0 1 0 0 0,0-1 0 0 0,0 0 0 0 0,0 1 0 0 0,0-1 0 0 0,0 0 0 0 0,0 1 0 0 0,0-1 0 0 0,0 0 0 0 0,0 1 0 0 0,0-1 0 0 0,0 0 0 0 0,0 1 0 0 0,0-1 0 0 0,0 0 0 0 0,0 0 0 0 0,0 1 0 0 0,0-1 0 0 0,0 0 0 0 0,1 1 0 0 0,-1-1 0 0 0,0 0 0 0 0,0 1 0 0 0,0-1 0 0 0,1 0 0 0 0,-1 0 0 0 0,0 0 0 0 0,0 1 0 0 0,0-1 0 0 0,1 0 0 0 0,-1 0 0 0 0,0 0 0 0 0,1 1 0 0 0,-1-1 0 0 0,0 0 0 0 0,0 0 0 0 0,1 0 0 0 0,-1 0 0 0 0,1 0 0 0 0,-1 0 0 0 0,15 11 0 0 0,0-1 0 0 0,1-1 0 0 0,0 0 0 0 0,0-1 0 0 0,21 6 0 0 0,-14-5 0 0 0,41 22 0 0 0,-51-22 16 0 0,47 30-46 0 0,-53-34 69 0 0,-1 0 1 0 0,0 0 0 0 0,0 1 0 0 0,-1 0 0 0 0,0 0-1 0 0,8 13 1 0 0,-12-17-2 0 0,0 0 0 0 0,0 0-1 0 0,0 1 1 0 0,0-1 0 0 0,-1 0 0 0 0,1 1-1 0 0,-1-1 1 0 0,1 0 0 0 0,-1 1 0 0 0,0-1-1 0 0,0 1 1 0 0,0-1 0 0 0,0 0 0 0 0,-1 1-1 0 0,1-1 1 0 0,-1 1 0 0 0,1-1-1 0 0,-1 0 1 0 0,0 0 0 0 0,0 1 0 0 0,0-1-1 0 0,0 0 1 0 0,0 0 0 0 0,0 0 0 0 0,-1 0-1 0 0,1 0 1 0 0,-1 0 0 0 0,1 0 0 0 0,-4 2-1 0 0,-2 3 90 0 0,-2 0-1 0 0,1 0 1 0 0,-1-1-1 0 0,0 0 0 0 0,-12 7 1 0 0,-4-1-43 0 0,0-1 1 0 0,-1-1-1 0 0,-37 10 1 0 0,18-10-24 0 0,-56 6 1 0 0,9-9-5 0 0,80-6-46 0 0,0-2 1 0 0,1 0-1 0 0,-1 0 1 0 0,0-1-1 0 0,-21-6 1 0 0,33 8-20 0 0,-1 0 0 0 0,0-1 0 0 0,0 1 1 0 0,0 0-1 0 0,0-1 0 0 0,0 1 1 0 0,0-1-1 0 0,1 1 0 0 0,-1-1 0 0 0,0 1 1 0 0,0-1-1 0 0,1 1 0 0 0,-1-1 1 0 0,0 0-1 0 0,1 1 0 0 0,-1-1 0 0 0,1 0 1 0 0,-1 0-1 0 0,1 1 0 0 0,-1-1 1 0 0,1 0-1 0 0,-1 0 0 0 0,1 0 1 0 0,0 0-1 0 0,0 0 0 0 0,-1 0 0 0 0,1-1 21 0 0,0 0 0 0 0,1 1 0 0 0,-1-1 0 0 0,0 1 0 0 0,1-1 0 0 0,-1 1 0 0 0,1 0-1 0 0,0-1 1 0 0,-1 1 0 0 0,1-1 0 0 0,0 1 0 0 0,0 0 0 0 0,0 0 0 0 0,1-2 0 0 0,20-19-1320 0 0,-1 8-3401 0 0,-2 3-964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44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25 4143 0 0,'-2'1'3244'0'0,"-7"6"-701"0"0,0-1-1 0 0,1 1 1 0 0,-14 15-1 0 0,13-11-1733 0 0,0 0 1 0 0,-12 21-1 0 0,14-18-755 0 0,0 1 0 0 0,0-1 0 0 0,1 1 0 0 0,1 1 0 0 0,1-1 0 0 0,-4 20 0 0 0,8-29-38 0 0,-1 0 0 0 0,1 1 0 0 0,0-1 0 0 0,1 0-1 0 0,-1 0 1 0 0,1 0 0 0 0,0 0 0 0 0,1 0 0 0 0,0 0 0 0 0,0 0 0 0 0,0 0-1 0 0,0-1 1 0 0,1 1 0 0 0,0-1 0 0 0,0 0 0 0 0,1 1 0 0 0,-1-1 0 0 0,6 5-1 0 0,-5-6 3 0 0,-1-1 0 0 0,1 1-1 0 0,0-1 1 0 0,-1 0 0 0 0,2 0-1 0 0,-1 0 1 0 0,0-1-1 0 0,0 1 1 0 0,1-1 0 0 0,-1 0-1 0 0,1 0 1 0 0,0-1-1 0 0,0 1 1 0 0,-1-1 0 0 0,1 0-1 0 0,0-1 1 0 0,0 1 0 0 0,0-1-1 0 0,0 0 1 0 0,0 0-1 0 0,0 0 1 0 0,0-1 0 0 0,5-1-1 0 0,-5 1 7 0 0,0-1 0 0 0,0 0 0 0 0,0 0 0 0 0,0-1 0 0 0,-1 1 0 0 0,1-1 0 0 0,-1 0 0 0 0,0 0 0 0 0,0-1-1 0 0,0 1 1 0 0,0-1 0 0 0,0 0 0 0 0,-1 0 0 0 0,0 0 0 0 0,6-8 0 0 0,1-6 106 0 0,-1-1-1 0 0,12-34 1 0 0,-4 10 82 0 0,-2 8-77 0 0,25-40 0 0 0,-32 62-518 0 0,1 1 0 0 0,10-12 0 0 0,-11 16-733 0 0,0 0 0 0 0,0 1 0 0 0,15-11 1 0 0,-9 9-5103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4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104 127 10591 0 0,'0'4'122'0'0,"0"-1"0"0"0,-1 1-1 0 0,1-1 1 0 0,-1 1 0 0 0,0-1-1 0 0,0 0 1 0 0,0 1-1 0 0,0-1 1 0 0,0 0 0 0 0,-1 0-1 0 0,0 0 1 0 0,1 0 0 0 0,-4 4-1 0 0,-6 13 1542 0 0,-57 103 4190 0 0,61-110-5580 0 0,18-37 51 0 0,30-55 516 0 0,-31 65-840 0 0,0 0-1 0 0,1 1 0 0 0,0 0 1 0 0,16-13-1 0 0,-20 20 3 0 0,0-1 0 0 0,1 2-1 0 0,0-1 1 0 0,1 1 0 0 0,-1 0-1 0 0,1 1 1 0 0,0 0 0 0 0,16-5-1 0 0,-21 7 28 0 0,-2 2-23 0 0,-1 0 1 0 0,0-1 0 0 0,1 1-1 0 0,-1 0 1 0 0,0-1 0 0 0,1 1 0 0 0,-1 0-1 0 0,1 0 1 0 0,-1 0 0 0 0,0 0-1 0 0,1 0 1 0 0,-1 1 0 0 0,0-1 0 0 0,1 0-1 0 0,-1 1 1 0 0,0-1 0 0 0,1 1-1 0 0,1 0 1 0 0,1 1 21 0 0,-1-1 0 0 0,0 1 0 0 0,1 0-1 0 0,-1 0 1 0 0,0 0 0 0 0,0 0 0 0 0,0 0 0 0 0,0 1-1 0 0,-1-1 1 0 0,4 4 0 0 0,21 33 246 0 0,-15-21-171 0 0,-2 2-22 0 0,-2 0 0 0 0,8 22-1 0 0,-14-33-69 0 0,-1-1 0 0 0,0-6 185 0 0,8-22-70 0 0,6-7-212 0 0,1 1 0 0 0,2 1 0 0 0,36-42 0 0 0,-41 53-49 0 0,1 0-1 0 0,0 2 1 0 0,1-1 0 0 0,0 2 0 0 0,1 0-1 0 0,0 1 1 0 0,23-10 0 0 0,-33 17 110 0 0,-1 1 0 0 0,0 0 1 0 0,1 1-1 0 0,0-1 0 0 0,-1 1 0 0 0,12-1 0 0 0,-15 2 45 0 0,-1 0-1 0 0,1 0 0 0 0,0 0 0 0 0,-1 1 0 0 0,1-1 1 0 0,0 0-1 0 0,-1 1 0 0 0,1-1 0 0 0,-1 1 0 0 0,1-1 1 0 0,-1 1-1 0 0,1 0 0 0 0,-1-1 0 0 0,1 1 0 0 0,-1 0 1 0 0,1 0-1 0 0,-1 0 0 0 0,0 0 0 0 0,0 0 0 0 0,0 0 1 0 0,0 1-1 0 0,1-1 0 0 0,-1 0 0 0 0,-1 1 0 0 0,1-1 0 0 0,0 1 1 0 0,1 2-1 0 0,1 6 133 0 0,-1 0 1 0 0,0 1-1 0 0,0 0 0 0 0,-1-1 1 0 0,0 1-1 0 0,-1 0 1 0 0,-2 15-1 0 0,1-11-39 0 0,1 0 0 0 0,0 0 0 0 0,3 14-1 0 0,-1-13-61 0 0,-1-10-32 0 0,0 0-1 0 0,1 1 0 0 0,0-1 0 0 0,0 0 0 0 0,0 0 0 0 0,0 0 0 0 0,1 0 0 0 0,4 6 0 0 0,-5-9-275 0 0,-1 0 1 0 0,0 0-1 0 0,-1 0 0 0 0,1 0 1 0 0,-1 1-1 0 0,1-1 1 0 0,-1 0-1 0 0,0 0 1 0 0,0 1-1 0 0,0-1 0 0 0,0 0 1 0 0,-1 0-1 0 0,0 1 1 0 0,1-1-1 0 0,-3 4 1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4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11 7367 0 0,'1'-1'568'0'0,"17"-9"10524"0"0,-15 21-9100 0 0,-2-6-1815 0 0,-1 0-1 0 0,0 0 0 0 0,0 0 1 0 0,0 0-1 0 0,-1 0 0 0 0,0 0 1 0 0,0-1-1 0 0,-2 7 1 0 0,-17 38 523 0 0,7-17-203 0 0,3 0-66 0 0,-11 65 0 0 0,13-56-1741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4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8319 0 0,'0'0'904'0'0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16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95 15663 0 0,'0'0'356'0'0,"0"0"50"0"0,0 0 20 0 0,-6 5 92 0 0,-41 57-504 0 0,34-48-14 0 0,1 0 0 0 0,0 1 0 0 0,2 1 0 0 0,0 0 0 0 0,0 0 0 0 0,1 1 0 0 0,-11 31 0 0 0,20-46 91 0 0,-1 1 0 0 0,1-1 0 0 0,-1 0 0 0 0,1 0 0 0 0,0 1 0 0 0,-1-1 0 0 0,1 0 0 0 0,1 1-1 0 0,-1-1 1 0 0,0 0 0 0 0,0 1 0 0 0,1-1 0 0 0,-1 0 0 0 0,1 0 0 0 0,0 0 0 0 0,0 1 0 0 0,0-1 0 0 0,0 0 0 0 0,0 0 0 0 0,0 0-1 0 0,0 0 1 0 0,1-1 0 0 0,-1 1 0 0 0,1 0 0 0 0,-1 0 0 0 0,1-1 0 0 0,0 1 0 0 0,0-1 0 0 0,-1 0 0 0 0,1 1 0 0 0,4 1 0 0 0,4 2 419 0 0,-1-1 0 0 0,1 0 0 0 0,0 0 0 0 0,0-1 1 0 0,17 3-1 0 0,-4 0-360 0 0,-19-5-149 0 0,1 1 1 0 0,0-1-1 0 0,0 0 0 0 0,0 0 0 0 0,0-1 0 0 0,0 1 0 0 0,0-1 0 0 0,0 0 1 0 0,0-1-1 0 0,0 1 0 0 0,0-1 0 0 0,6-1 0 0 0,1-3-1 0 0,1 0 0 0 0,-1-1 0 0 0,-1 0 0 0 0,1-1 0 0 0,-1 0 0 0 0,-1-1 0 0 0,1 0 0 0 0,-1-1 0 0 0,-1 0 0 0 0,1 0 0 0 0,12-18 0 0 0,16-23-594 0 0,-2-1 0 0 0,55-106 0 0 0,-68 119-6234 0 0,-11 22 390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46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0 16351 0 0,'0'0'6180'0'0,"-2"2"-6103"0"0,-11 18-502 0 0,-2-1-1 0 0,0 0 1 0 0,-1-1-1 0 0,-1 0 1 0 0,-35 26-1 0 0,40-35 356 0 0,0 1-1 0 0,1 0 0 0 0,0 1 1 0 0,1 0-1 0 0,-13 18 0 0 0,19-20 71 0 0,5-8 0 0 0,-1 1 0 0 0,1-1 0 0 0,-1 0 0 0 0,1 0 0 0 0,-1 1 0 0 0,1-1 0 0 0,0 0-1 0 0,0 0 1 0 0,-1 0 0 0 0,1 0 0 0 0,0 0 0 0 0,0 0 0 0 0,0 0 0 0 0,0-1 0 0 0,0 1 0 0 0,1 0 0 0 0,-1 0 0 0 0,0-1-1 0 0,0 1 1 0 0,0-1 0 0 0,1 1 0 0 0,-1-1 0 0 0,0 1 0 0 0,0-1 0 0 0,1 0 0 0 0,1 1 0 0 0,6 0 14 0 0,-1 0 0 0 0,0 0 0 0 0,8-1 0 0 0,12 0 54 0 0,-11-1-91 0 0,1 1-1 0 0,-1 1 1 0 0,0 0 0 0 0,29 6 0 0 0,-42-6 65 0 0,0 1 0 0 0,0-1-1 0 0,-1 0 1 0 0,1 1 0 0 0,0 0-1 0 0,0 0 1 0 0,-1 0 0 0 0,1 0-1 0 0,-1 1 1 0 0,0-1 0 0 0,0 1-1 0 0,0 0 1 0 0,0 0 0 0 0,0 0-1 0 0,0 0 1 0 0,-1 1 0 0 0,0-1-1 0 0,1 1 1 0 0,-1-1 0 0 0,-1 1-1 0 0,1 0 1 0 0,0 0 0 0 0,-1 0-1 0 0,2 7 1 0 0,-2-6 100 0 0,0 1 0 0 0,-1-1 0 0 0,1 1-1 0 0,-1 0 1 0 0,0-1 0 0 0,-1 1 0 0 0,1-1-1 0 0,-1 1 1 0 0,0-1 0 0 0,-1 1 0 0 0,1-1 0 0 0,-1 0-1 0 0,0 1 1 0 0,-1-1 0 0 0,-5 9 0 0 0,4-8-30 0 0,0 1 0 0 0,-1-1 1 0 0,0-1-1 0 0,-1 1 0 0 0,1-1 0 0 0,-1 0 1 0 0,0 0-1 0 0,0 0 0 0 0,-1-1 1 0 0,1 0-1 0 0,-8 3 0 0 0,-6 2 33 0 0,-1-1-1 0 0,-34 10 1 0 0,45-16-176 0 0,-1 0 1 0 0,1 0 0 0 0,-1-1-1 0 0,0 0 1 0 0,0-1 0 0 0,0 0-1 0 0,-14-3 1 0 0,22 3-144 0 0,-1-1 0 0 0,1 0 0 0 0,0 0-1 0 0,0 0 1 0 0,0 0 0 0 0,0-1 0 0 0,-5-2 0 0 0,-7-11-6456 0 0,8 3-466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4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930 6 11775 0 0,'0'0'1068'0'0,"7"-6"4774"0"0,-7 8-5749 0 0,-1-1 0 0 0,1 1 0 0 0,-1 0 0 0 0,1-1 0 0 0,-1 0 0 0 0,1 1 1 0 0,-1-1-1 0 0,0 1 0 0 0,0-1 0 0 0,0 0 0 0 0,1 1 0 0 0,-1-1 0 0 0,-1 0 1 0 0,1 0-1 0 0,-2 2 0 0 0,-19 14 282 0 0,6-7-211 0 0,-1-1 1 0 0,0 0-1 0 0,-24 7 0 0 0,-58 15 48 0 0,67-21-176 0 0,-174 37 44 0 0,163-41-952 0 0,-81 0 0 0 0,123-7 833 0 0,0 1-1 0 0,0 0 1 0 0,0 0-1 0 0,0 0 1 0 0,0 1-1 0 0,0-1 0 0 0,0 0 1 0 0,0 0-1 0 0,0 0 1 0 0,0 1-1 0 0,-1-1 1 0 0,0 1-1 0 0,2 0 51 0 0,-1-1-1 0 0,1 1 1 0 0,0-1 0 0 0,-1 1-1 0 0,1-1 1 0 0,0 1-1 0 0,0 0 1 0 0,0-1-1 0 0,-1 1 1 0 0,1-1 0 0 0,0 1-1 0 0,0 0 1 0 0,0-1-1 0 0,0 1 1 0 0,0 0-1 0 0,-2 13-57 0 0,-1-7 47 0 0,0 1 0 0 0,-1-1 0 0 0,1 0 0 0 0,-1 0 0 0 0,-1-1 0 0 0,0 1 0 0 0,0-1 0 0 0,-9 9 0 0 0,4-3 0 0 0,-18 18 11 0 0,-2-2 0 0 0,0 0-1 0 0,-2-2 1 0 0,-1-2 0 0 0,-44 26-1 0 0,78-50-10 0 0,-1 0 0 0 0,0 0 0 0 0,0 0 0 0 0,0 0 0 0 0,1 0 0 0 0,-1 0 0 0 0,0 0 0 0 0,0 0 0 0 0,1 0 0 0 0,-1 0 0 0 0,0 0 0 0 0,0 0 0 0 0,0 0 0 0 0,1 0 0 0 0,-1 0 0 0 0,0 0 0 0 0,0 1 0 0 0,0-1 0 0 0,1 0 0 0 0,-1 0 0 0 0,0 0 0 0 0,0 0 0 0 0,0 0 0 0 0,0 1 0 0 0,1-1 0 0 0,-1 0 0 0 0,0 0 0 0 0,0 0 0 0 0,0 1 0 0 0,0-1 0 0 0,0 0 0 0 0,0 0 0 0 0,0 0 0 0 0,0 1 0 0 0,0-1 0 0 0,0 0 0 0 0,0 0 0 0 0,0 1 0 0 0,0-1 0 0 0,0 0 0 0 0,0 0 0 0 0,0 1 0 0 0,0-1 0 0 0,0 0 0 0 0,0 0 0 0 0,0 0 0 0 0,0 1 0 0 0,0-1 0 0 0,0 0 0 0 0,0 0 0 0 0,0 0 0 0 0,0 1 0 0 0,0-1 0 0 0,-1 0 0 0 0,1 0 0 0 0,0 0 0 0 0,0 1 0 0 0,0-1 0 0 0,0 0 0 0 0,-1 0 0 0 0,1 0 0 0 0,0 0 0 0 0,0 0 0 0 0,0 1 0 0 0,-1-1 0 0 0,1 0 0 0 0,0 0 0 0 0,0 0 0 0 0,-1 0 0 0 0,6 2-11 0 0,0-1 0 0 0,0 0-1 0 0,0 0 1 0 0,0-1 0 0 0,0 1 0 0 0,0-1 0 0 0,0 0-1 0 0,0 0 1 0 0,5-2 0 0 0,48-10-210 0 0,-33 6 194 0 0,-2 1 4 0 0,1 1 0 0 0,-1 1 1 0 0,1 0-1 0 0,0 2 0 0 0,0 1 0 0 0,44 6 0 0 0,82 22 506 0 0,7 1 154 0 0,-141-27-501 0 0,1 1 0 0 0,0 2 0 0 0,-1-1 0 0 0,30 14 0 0 0,-45-17-32 0 0,0 11 123 0 0,-1-10-194 0 0,0-1 0 0 0,-1 1-1 0 0,1 0 1 0 0,-1-1 0 0 0,0 1 0 0 0,0 0 0 0 0,1-1 0 0 0,-1 1 0 0 0,0-1 0 0 0,0 1-1 0 0,0-1 1 0 0,0 1 0 0 0,-1-1 0 0 0,-2 2 0 0 0,-21 16 336 0 0,21-16-318 0 0,-39 21 408 0 0,-2-1 0 0 0,-58 22 0 0 0,58-26-320 0 0,-10 3 9 0 0,0-2 0 0 0,-2-2 0 0 0,-65 12 0 0 0,116-29-140 0 0,-1 0 0 0 0,1 0 0 0 0,-1 0 0 0 0,1-1 0 0 0,-1 0 0 0 0,1 0 0 0 0,-9-2 0 0 0,14 2-8 0 0,0-1 0 0 0,0 1 0 0 0,1 0 0 0 0,-1 0 0 0 0,0-1 0 0 0,0 1 0 0 0,1 0 0 0 0,-1-1 0 0 0,0 1 0 0 0,1-1 0 0 0,-1 1 0 0 0,0-1 0 0 0,1 1 0 0 0,-2-2 0 0 0,2-3 0 0 0,0 5 0 0 0,-1-2-32 0 0,1 0 0 0 0,0 0 0 0 0,0 0 1 0 0,1 0-1 0 0,-1 0 0 0 0,0 0 0 0 0,0 0 0 0 0,1 0 0 0 0,0 1 0 0 0,-1-1 0 0 0,1 0 0 0 0,0 0 0 0 0,0 0 1 0 0,0 1-1 0 0,0-1 0 0 0,0 0 0 0 0,0 1 0 0 0,3-3 0 0 0,2-3-571 0 0,1 0-1 0 0,12-9 1 0 0,-10 10-394 0 0,5-6-342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7:4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15031 0 0,'0'0'1358'0'0,"2"1"-1118"0"0,60 51 324 0 0,-24-21-263 0 0,165 132 257 0 0,106 93 1405 0 0,-291-239-1660 0 0,-1 0-1 0 0,-1 1 1 0 0,0 1 0 0 0,-1 1-1 0 0,22 39 1 0 0,-33-50-216 0 0,1-1 0 0 0,-2 1-1 0 0,1 0 1 0 0,-1 0 0 0 0,-1 0 0 0 0,0 1 0 0 0,0-1 0 0 0,-1 0-1 0 0,0 1 1 0 0,0-1 0 0 0,-1 1 0 0 0,0 0 0 0 0,-1-1 0 0 0,0 0-1 0 0,-1 1 1 0 0,0-1 0 0 0,-6 17 0 0 0,3-14 66 0 0,-1-1 0 0 0,0 0 0 0 0,0-1 0 0 0,-1 1 0 0 0,-1-1 0 0 0,0-1 1 0 0,0 1-1 0 0,-1-1 0 0 0,-12 10 0 0 0,-12 6 292 0 0,-52 31 0 0 0,46-31-285 0 0,-104 62 189 0 0,-54 37-747 0 0,193-121 194 0 0,0 0 0 0 0,0 0 0 0 0,0 1 1 0 0,0-1-1 0 0,-4 7 0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8:59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0 10591 0 0,'0'0'3360'0'0,"0"13"-11480"0"0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39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952 1 8751 0 0,'-21'12'5329'0'0,"-43"23"-5241"0"0,30-16 219 0 0,-256 109 706 0 0,139-67-135 0 0,112-44-808 0 0,1 2-1 0 0,-57 37 1 0 0,95-56-70 0 0,-4 3 0 0 0,1-1 0 0 0,0 1 0 0 0,-1-1 0 0 0,1 1 0 0 0,0 0 0 0 0,1 0 0 0 0,-1 0 0 0 0,-3 6 0 0 0,3 1 0 0 0,3-9 0 0 0,0 0 0 0 0,0 0 0 0 0,1 0 0 0 0,-1 0 0 0 0,1 0 0 0 0,-1 0 0 0 0,1 0 0 0 0,-1 0 0 0 0,1 0 0 0 0,0 0 0 0 0,0 0 0 0 0,-1 0 0 0 0,1 0 0 0 0,0-1 0 0 0,0 1 0 0 0,0 0 0 0 0,0 0 0 0 0,0-1 0 0 0,0 1 0 0 0,0-1 0 0 0,0 1 0 0 0,0-1 0 0 0,0 1 0 0 0,1-1 0 0 0,32 10 0 0 0,-28-8 0 0 0,93 16 4 0 0,-14-4-61 0 0,-57-8 62 0 0,95 24-35 0 0,-103-24 60 0 0,0 1 0 0 0,0 1 0 0 0,-1 1 0 0 0,18 12 0 0 0,-31-17 18 0 0,-1 0-1 0 0,0 0 0 0 0,6 7 1 0 0,-10-11-46 0 0,-1 1 5 0 0,0-1 1 0 0,1 1-1 0 0,-1 0 0 0 0,0-1 0 0 0,0 1 0 0 0,1 0 0 0 0,-1-1 1 0 0,0 1-1 0 0,0 0 0 0 0,0 0 0 0 0,0-1 0 0 0,0 1 0 0 0,0 0 1 0 0,0-1-1 0 0,0 1 0 0 0,0 0 0 0 0,0-1 0 0 0,-1 1 0 0 0,1 0 1 0 0,0-1-1 0 0,0 1 0 0 0,-1 0 0 0 0,1-1 0 0 0,-1 2 0 0 0,-8 13 201 0 0,3-8-112 0 0,0 0 0 0 0,-1-1 0 0 0,0 0 0 0 0,0 0-1 0 0,0 0 1 0 0,-1-1 0 0 0,0 0 0 0 0,1-1 0 0 0,-2 0 0 0 0,-11 5 0 0 0,-11 2 8 0 0,-48 10 0 0 0,77-20-106 0 0,-86 15-447 0 0,-138 8-1 0 0,199-22 333 0 0,3 0-112 0 0,0 1 0 0 0,0 1 0 0 0,1 1 0 0 0,-29 10 0 0 0,32-6-306 0 0,18-8 227 0 0,5-1-1224 0 0,27-5 270 0 0,-6 0 516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40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583 141 4607 0 0,'0'0'208'0'0,"4"-7"32"0"0,-3 5 367 0 0,-1 1-1 0 0,1-1 0 0 0,-1 1 0 0 0,1-1 0 0 0,-1 0 0 0 0,0 1 1 0 0,1-1-1 0 0,-1 1 0 0 0,0-1 0 0 0,0 0 0 0 0,0 1 0 0 0,-1-1 1 0 0,1 0-1 0 0,0 1 0 0 0,0-1 0 0 0,-1 0 0 0 0,0-2 0 0 0,-2-1-98 0 0,0 1 0 0 0,1-1 0 0 0,-2 0-1 0 0,-3-4 1 0 0,3 4-433 0 0,0 0-1 0 0,0-1 1 0 0,0 1-1 0 0,1-1 1 0 0,0 0 0 0 0,-3-7-1 0 0,6 12-75 0 0,0 0 0 0 0,-1-1-1 0 0,1 1 1 0 0,0 0 0 0 0,-1-1 0 0 0,1 1-1 0 0,-1 0 1 0 0,1 0 0 0 0,-1 0 0 0 0,0-1-1 0 0,1 1 1 0 0,-1 0 0 0 0,0 0 0 0 0,0 0-1 0 0,0 0 1 0 0,0 0 0 0 0,0 1-1 0 0,0-1 1 0 0,0 0 0 0 0,0 0 0 0 0,0 1-1 0 0,-1-1 1 0 0,1 0 0 0 0,0 1 0 0 0,0-1-1 0 0,0 1 1 0 0,-1 0 0 0 0,1-1 0 0 0,0 1-1 0 0,-1 0 1 0 0,1 0 0 0 0,0 0-1 0 0,-1 0 1 0 0,1 0 0 0 0,0 0 0 0 0,-1 0-1 0 0,-1 1 1 0 0,-13 0-113 0 0,1 2 0 0 0,-1 0 0 0 0,1 0 0 0 0,-1 2 0 0 0,-23 9-1 0 0,-70 42-244 0 0,80-40 394 0 0,1 2 0 0 0,0 1 0 0 0,2 1 0 0 0,0 2 0 0 0,2 0 0 0 0,0 2 0 0 0,-23 29 0 0 0,40-43 62 0 0,0 0 0 0 0,1 1 0 0 0,-11 22-1 0 0,16-31-66 0 0,0 1-1 0 0,0 0 0 0 0,0 0 0 0 0,0 0 0 0 0,0 1 0 0 0,0-1 1 0 0,1 0-1 0 0,0 0 0 0 0,0 0 0 0 0,0 0 0 0 0,0 1 1 0 0,0-1-1 0 0,0 0 0 0 0,1 0 0 0 0,-1 0 0 0 0,1 0 0 0 0,0 0 1 0 0,0 0-1 0 0,0 0 0 0 0,3 5 0 0 0,-2-6-4 0 0,0 0 0 0 0,0-1 0 0 0,0 1 0 0 0,0 0 0 0 0,0-1 0 0 0,0 1 0 0 0,0-1 0 0 0,1 0 0 0 0,-1 0-1 0 0,0 0 1 0 0,1 0 0 0 0,-1 0 0 0 0,1 0 0 0 0,-1-1 0 0 0,1 1 0 0 0,-1-1 0 0 0,1 0 0 0 0,-1 1 0 0 0,1-1 0 0 0,0-1 0 0 0,-1 1 0 0 0,1 0 0 0 0,2-1-1 0 0,7-1 93 0 0,-1 0-1 0 0,1-1 1 0 0,18-8-1 0 0,174-74 355 0 0,-147 58-579 0 0,79-53 0 0 0,-99 58-219 0 0,-36 21 223 0 0,-6 10-240 0 0,-27 40 208 0 0,20-31 119 0 0,0-1 0 0 0,-17 38-1 0 0,29-53-50 0 0,-1-1 0 0 0,1 0 0 0 0,-1 1-1 0 0,1-1 1 0 0,0 1 0 0 0,-1-1 0 0 0,1 1 0 0 0,0-1-1 0 0,0 1 1 0 0,0-1 0 0 0,0 1 0 0 0,0 0 0 0 0,0-1 0 0 0,1 1-1 0 0,-1-1 1 0 0,0 0 0 0 0,1 1 0 0 0,-1-1 0 0 0,1 1-1 0 0,1 1 1 0 0,-1-2-339 0 0,0 1-1 0 0,0-1 0 0 0,1 1 1 0 0,-1-1-1 0 0,1 1 0 0 0,-1-1 1 0 0,1 0-1 0 0,0 0 0 0 0,-1 0 1 0 0,1 0-1 0 0,0 0 1 0 0,0 0-1 0 0,0 0 0 0 0,3 0 1 0 0,15 3-4787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4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120 333 7367 0 0,'-2'1'568'0'0,"-30"17"154"0"0,20-11 1127 0 0,-1-1 0 0 0,0-1 0 0 0,0 0 0 0 0,-21 6 2257 0 0,36-22-3424 0 0,5-2-595 0 0,0 1 0 0 0,0 0 0 0 0,1 0 0 0 0,0 1 1 0 0,1 0-1 0 0,18-17 0 0 0,-6 8-85 0 0,1 1-1 0 0,1 1 1 0 0,1 1-1 0 0,0 1 1 0 0,2 1-1 0 0,-1 1 1 0 0,42-15-1 0 0,-48 22 1 0 0,0 0 1 0 0,26-4-1 0 0,-35 9-17 0 0,1 0 1 0 0,0 1 0 0 0,0 0-1 0 0,-1 1 1 0 0,22 2-1 0 0,-29-1 7 0 0,0-1 1 0 0,0 1-1 0 0,0 0 0 0 0,0-1 1 0 0,0 1-1 0 0,-1 0 0 0 0,1 1 1 0 0,0-1-1 0 0,-1 0 0 0 0,1 1 1 0 0,-1 0-1 0 0,0-1 0 0 0,1 1 1 0 0,-1 0-1 0 0,0 0 0 0 0,0 0 0 0 0,0 1 1 0 0,0-1-1 0 0,-1 0 0 0 0,1 1 1 0 0,0-1-1 0 0,-1 1 0 0 0,0-1 1 0 0,2 6-1 0 0,-2-3 8 0 0,0-1 0 0 0,0 1-1 0 0,-1 0 1 0 0,1 0 0 0 0,-1 0 0 0 0,0-1 0 0 0,-1 1 0 0 0,1 0-1 0 0,-1 0 1 0 0,0 0 0 0 0,0-1 0 0 0,0 1 0 0 0,-1-1 0 0 0,-2 7 0 0 0,-1-2 44 0 0,0 0 1 0 0,-1 0-1 0 0,0-1 1 0 0,0 1-1 0 0,-10 8 1 0 0,1 0 26 0 0,14-15 100 0 0,11-14-86 0 0,32-33-430 0 0,2 2 0 0 0,2 1-1 0 0,1 3 1 0 0,56-35 0 0 0,-90 67 237 0 0,0-1 0 0 0,1 2 0 0 0,-1 0 0 0 0,2 0 0 0 0,-1 1 0 0 0,20-3 0 0 0,-21 7 65 0 0,-13 1 42 0 0,1 0 1 0 0,-1 0-1 0 0,1 0 1 0 0,-1 0-1 0 0,1 0 0 0 0,-1 0 1 0 0,1 0-1 0 0,-1 0 1 0 0,1 1-1 0 0,-1-1 0 0 0,0 0 1 0 0,1 0-1 0 0,-1 1 1 0 0,1-1-1 0 0,-1 0 0 0 0,0 1 1 0 0,1 0-1 0 0,0 1 14 0 0,0 0 0 0 0,0 0 0 0 0,0 0 0 0 0,0 0 0 0 0,-1 1 0 0 0,1-1 0 0 0,-1 0 0 0 0,0 0 0 0 0,0 1 0 0 0,0-1 0 0 0,0 0 0 0 0,0 0 0 0 0,0 1 0 0 0,0-1 0 0 0,-2 3 0 0 0,-8 35 291 0 0,-8 3-183 0 0,-1 0 0 0 0,-49 77 0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4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0 11055 0 0,'0'0'852'0'0,"-1"2"-329"0"0,-20 20 2821 0 0,-29 40 0 0 0,-11 34-1266 0 0,-36 109-1491 0 0,-68 188-1475 0 0,133-317-853 0 0,20-45-452 0 0,1-5-4097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4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0 368 10367 0 0,'14'-18'241'0'0,"0"0"-1"0"0,1 2 1 0 0,1-1-1 0 0,23-18 1 0 0,78-48 1071 0 0,-67 54-374 0 0,2 2 0 0 0,0 2 1 0 0,2 3-1 0 0,0 2 0 0 0,112-26 0 0 0,-142 42-689 0 0,0 0 0 0 0,-1 2 0 0 0,1 1 0 0 0,29 1 1 0 0,-39 1-142 0 0,-1 1 1 0 0,1 0-1 0 0,-1 0 1 0 0,0 2-1 0 0,0 0 1 0 0,0 0 0 0 0,0 1-1 0 0,23 13 1 0 0,-31-15-73 0 0,0 0 0 0 0,-1 0 0 0 0,1 1 1 0 0,-1 0-1 0 0,0 0 0 0 0,0 0 0 0 0,0 0 0 0 0,-1 1 0 0 0,1-1 1 0 0,-1 1-1 0 0,0 0 0 0 0,-1 0 0 0 0,1 0 0 0 0,-1 0 0 0 0,0 1 1 0 0,0-1-1 0 0,0 0 0 0 0,-1 1 0 0 0,0 0 0 0 0,0-1 0 0 0,0 8 1 0 0,-1-4 2 0 0,0 1 1 0 0,-1-1 0 0 0,-1 0 0 0 0,1 0 0 0 0,-1 0-1 0 0,-1 0 1 0 0,0 0 0 0 0,0 0 0 0 0,-1 0 0 0 0,0-1 0 0 0,0 0-1 0 0,-7 11 1 0 0,-6 3 124 0 0,0 0-1 0 0,-1-1 1 0 0,-28 25-1 0 0,-69 50 247 0 0,84-71-519 0 0,-2-1-1 0 0,-1-2 0 0 0,-1-1 1 0 0,-71 30-1 0 0,79-40-1269 0 0,0-2-1 0 0,-35 7 1 0 0,39-13-471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4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1085 2 7831 0 0,'-2'0'603'0'0,"-4"-1"-303"0"0,0 1-1 0 0,0 0 1 0 0,1 0 0 0 0,-1 1 0 0 0,0-1-1 0 0,0 1 1 0 0,0 1 0 0 0,0-1-1 0 0,0 1 1 0 0,1 0 0 0 0,-1 0 0 0 0,1 1-1 0 0,0-1 1 0 0,-10 8 0 0 0,-5 3 1110 0 0,1 1 0 0 0,-24 24 1 0 0,7-2-1018 0 0,1 1 0 0 0,3 2 1 0 0,1 1-1 0 0,-29 50 0 0 0,-91 185 619 0 0,90-158-852 0 0,5-8-100 0 0,-182 303 196 0 0,219-386-617 0 0,-40 43-1 0 0,46-56 52 0 0,0-1-1 0 0,-1 0 0 0 0,0-1 1 0 0,-29 16-1 0 0,40-26-204 0 0,0 1 1 0 0,0-1-1 0 0,0 0 0 0 0,0 0 0 0 0,0-1 0 0 0,-6 1 0 0 0,6 0-1341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16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0 15663 0 0,'0'0'356'0'0,"0"0"50"0"0,0 2 20 0 0,1 6-399 0 0,-1 0 0 0 0,0 0 0 0 0,0 0-1 0 0,-1 0 1 0 0,0 0 0 0 0,-1 0 0 0 0,0 0 0 0 0,0 0-1 0 0,0-1 1 0 0,-1 1 0 0 0,0-1 0 0 0,-6 10 0 0 0,-6 9 62 0 0,-36 47 0 0 0,38-56-84 0 0,-76 92-5 0 0,-15 21 0 0 0,-110 199 0 0 0,199-307 0 0 0,-121 204 1807 0 0,133-220-2277 0 0,-1 0 0 0 0,0-1 0 0 0,-9 11 0 0 0,12-15-3827 0 0,1-1-1317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4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179 147 12895 0 0,'0'0'2772'0'0,"1"2"-2016"0"0,0 0-568 0 0,1 1 0 0 0,0-1-1 0 0,0 1 1 0 0,1-1 0 0 0,-1 1-1 0 0,0-1 1 0 0,1 0 0 0 0,0 0 0 0 0,-1-1-1 0 0,1 1 1 0 0,5 2 0 0 0,-1-1 27 0 0,0-1-1 0 0,0 1 1 0 0,-1-2 0 0 0,1 1 0 0 0,8 0 0 0 0,7 0 216 0 0,1-2-1 0 0,32-3 1 0 0,-22 0-270 0 0,1-2 0 0 0,-1-1 0 0 0,1-2 0 0 0,-2-1 0 0 0,1-1 0 0 0,-2-2 1 0 0,55-29-1 0 0,-74 35-220 0 0,1-2 0 0 0,-1 0 0 0 0,-1 0 0 0 0,0-1 0 0 0,0-1 0 0 0,12-13-1 0 0,-23 22 42 0 0,0 1-1 0 0,1 0 1 0 0,-1-1-1 0 0,0 1 1 0 0,0 0-1 0 0,0-1 0 0 0,1 1 1 0 0,-1-1-1 0 0,0 1 1 0 0,0 0-1 0 0,0-1 0 0 0,0 1 1 0 0,0-1-1 0 0,0 1 1 0 0,0-1-1 0 0,0 1 0 0 0,0 0 1 0 0,0-1-1 0 0,0 1 1 0 0,0-1-1 0 0,0 1 0 0 0,0-1 1 0 0,0 1-1 0 0,-1 0 1 0 0,1-1-1 0 0,0 1 0 0 0,0-1 1 0 0,0 1-1 0 0,-1 0 1 0 0,1-1-1 0 0,0 1 0 0 0,0 0 1 0 0,-1-1-1 0 0,1 1 1 0 0,0 0-1 0 0,-1 0 0 0 0,1-1 1 0 0,0 1-1 0 0,-1 0 1 0 0,-15-7-356 0 0,10 6 303 0 0,0 1 0 0 0,0 1 0 0 0,0-1 0 0 0,0 1 0 0 0,0 0 0 0 0,0 0 0 0 0,0 1 0 0 0,0 0-1 0 0,-8 4 1 0 0,-8 4-38 0 0,-21 14 0 0 0,33-18 65 0 0,-58 33 79 0 0,2 4 1 0 0,1 2-1 0 0,-90 84 0 0 0,106-82 288 0 0,2 1 0 0 0,-76 103-1 0 0,117-142-281 0 0,1 0 0 0 0,0 0-1 0 0,0 0 1 0 0,-6 19 0 0 0,10-26-31 0 0,0 1-1 0 0,1-1 1 0 0,-1 1 0 0 0,1 0 0 0 0,0-1-1 0 0,0 1 1 0 0,0 0 0 0 0,0-1 0 0 0,0 1-1 0 0,1 4 1 0 0,0-5-4 0 0,0 0-1 0 0,-1-1 1 0 0,1 1-1 0 0,0-1 1 0 0,0 1-1 0 0,0-1 1 0 0,0 0-1 0 0,0 1 1 0 0,0-1-1 0 0,0 0 1 0 0,1 1-1 0 0,-1-1 1 0 0,0 0 0 0 0,1 0-1 0 0,-1 0 1 0 0,1 0-1 0 0,-1-1 1 0 0,3 2-1 0 0,2 1 23 0 0,1-1 0 0 0,-1 0 0 0 0,1-1 0 0 0,0 1 1 0 0,0-1-1 0 0,11 0 0 0 0,45-3 93 0 0,-44 1-94 0 0,80-6 10 0 0,-1-4-1 0 0,128-31 1 0 0,-144 21-1273 0 0,-45 9 465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26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1221 7367 0 0,'0'0'964'0'0,"-4"-9"4300"0"0,2 6-4747 0 0,1-1-1 0 0,0 0 0 0 0,-1 1 0 0 0,2-1 0 0 0,-2-7 1 0 0,2 10-219 0 0,5-17 410 0 0,-1 13-621 0 0,0 0-1 0 0,0 0 1 0 0,0 0 0 0 0,7-5-1 0 0,2-3 13 0 0,203-232 677 0 0,-174 191-681 0 0,246-297 172 0 0,-122 175-67 0 0,18-22-2 0 0,-140 153-121 0 0,4-5-88 0 0,-47 48-59 0 0,-7 27-310 0 0,2-7 340 0 0,-14 33 29 0 0,-24 86-42 0 0,-16 59 26 0 0,18-67 50 0 0,-75 273 613 0 0,78-297-709 0 0,21-62-72 0 0,-18 72 1 0 0,34-113-142 0 0,2-4-1007 0 0,-1 1 865 0 0,1 0 0 0 0,-1 0 0 0 0,0-1 0 0 0,0 1 0 0 0,1-1 0 0 0,-1 1 0 0 0,0-1 0 0 0,0 1 0 0 0,1-3 0 0 0,-1 1-909 0 0,10-14-3993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2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17 140 5983 0 0,'-16'4'11823'0'0,"25"-6"-11022"0"0,18-8 253 0 0,37-18 1 0 0,12-5-348 0 0,61-11 146 0 0,-66 27-2335 0 0,0 8-5074 0 0,-48 8 405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2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132 356 9215 0 0,'-3'0'151'0'0,"-1"0"0"0"0,1 1-1 0 0,-1 0 1 0 0,1-1-1 0 0,0 1 1 0 0,-1 0 0 0 0,1 0-1 0 0,0 1 1 0 0,-1-1-1 0 0,-4 4 1 0 0,-29 23 4219 0 0,30-21-3563 0 0,0-1 1 0 0,-1 0-1 0 0,-12 6 0 0 0,19-11-517 0 0,-1-1 34 0 0,-3-2 17 0 0,4 0-305 0 0,0 0 0 0 0,1 0 0 0 0,0 0-1 0 0,-1 0 1 0 0,1 0 0 0 0,0 0 0 0 0,0 0 0 0 0,0 0 0 0 0,1 0 0 0 0,-1 0 0 0 0,0 0 0 0 0,1 0-1 0 0,-1 0 1 0 0,1 0 0 0 0,0 0 0 0 0,-1 0 0 0 0,2-2 0 0 0,21-36 70 0 0,-17 30-81 0 0,22-31-121 0 0,2 1 0 0 0,2 1-1 0 0,38-37 1 0 0,-51 57-155 0 0,2 0-1 0 0,41-29 1 0 0,-49 39 287 0 0,1 1-1 0 0,-1 1 0 0 0,1 0 0 0 0,1 0 1 0 0,-1 2-1 0 0,25-7 0 0 0,-37 12 12 0 0,1-1 1 0 0,-1 1-1 0 0,0 0 0 0 0,1 0 0 0 0,-1 0 0 0 0,0 0 0 0 0,1 0 0 0 0,-1 0 1 0 0,0 1-1 0 0,1-1 0 0 0,-1 1 0 0 0,0 0 0 0 0,0 0 0 0 0,1-1 0 0 0,-1 1 1 0 0,0 1-1 0 0,0-1 0 0 0,0 0 0 0 0,0 0 0 0 0,-1 1 0 0 0,1-1 0 0 0,3 4 1 0 0,-3-2 13 0 0,1 0 1 0 0,-1 0-1 0 0,0 0 1 0 0,0 1 0 0 0,0-1-1 0 0,-1 1 1 0 0,1 0-1 0 0,-1-1 1 0 0,1 1 0 0 0,-1 0-1 0 0,-1 0 1 0 0,2 6 0 0 0,-2 1 7 0 0,0 1 1 0 0,0 0 0 0 0,-1-1 0 0 0,-1 1 0 0 0,1-1 0 0 0,-2 1 0 0 0,-6 18 0 0 0,-5 5-40 0 0,-18 35-1 0 0,-25 34-2538 0 0,48-88 1386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27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13 9671 0 0,'5'-7'7604'0'0,"-16"16"-6977"0"0,-30 33-320 0 0,1 1 0 0 0,-45 65 0 0 0,68-82-307 0 0,-24 47 0 0 0,39-70 17 0 0,0 0 0 0 0,1 1-1 0 0,-1-1 1 0 0,1 0 0 0 0,0 1-1 0 0,0-1 1 0 0,0 1 0 0 0,1-1-1 0 0,-1 1 1 0 0,1-1 0 0 0,0 1-1 0 0,0-1 1 0 0,0 1 0 0 0,1 0-1 0 0,-1-1 1 0 0,1 1 0 0 0,-1-1-1 0 0,1 1 1 0 0,3 5 0 0 0,-3-8 14 0 0,0 1 1 0 0,0-1 0 0 0,1 0-1 0 0,-1 0 1 0 0,0 1 0 0 0,1-1 0 0 0,-1 0-1 0 0,1 0 1 0 0,-1 0 0 0 0,1-1 0 0 0,0 1-1 0 0,-1 0 1 0 0,1 0 0 0 0,0-1-1 0 0,0 0 1 0 0,-1 1 0 0 0,1-1 0 0 0,0 0-1 0 0,0 1 1 0 0,0-1 0 0 0,2-1 0 0 0,3 1 84 0 0,0 0 1 0 0,-1-1 0 0 0,1 0 0 0 0,8-3 0 0 0,-7 1-55 0 0,0 1 0 0 0,0-2 0 0 0,-1 1 0 0 0,1-1 0 0 0,-1 0 0 0 0,0-1 0 0 0,0 1 0 0 0,0-1-1 0 0,-1-1 1 0 0,0 1 0 0 0,0-1 0 0 0,10-13 0 0 0,-9 9-49 0 0,0-1 0 0 0,-1 0 0 0 0,0 0 0 0 0,-1 0 1 0 0,0-1-1 0 0,-1 0 0 0 0,-1 0 0 0 0,3-12 0 0 0,-4 16-34 0 0,15-85-61 0 0,-15 79-339 0 0,-1 0 0 0 0,0-1 0 0 0,-1 1 0 0 0,-3-22 0 0 0,-1 22-948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2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51 7831 0 0,'23'-50'9015'0'0,"-23"52"-8932"0"0,0 0 0 0 0,0 0-1 0 0,0 0 1 0 0,0 0 0 0 0,-1 0 0 0 0,1 0 0 0 0,-1 0 0 0 0,1 0 0 0 0,-1 0-1 0 0,-1 3 1 0 0,0 1 45 0 0,-43 145 1072 0 0,-58 180-209 0 0,-25-8-828 0 0,117-301-555 0 0,-50 98 1357 0 0,24-63-2297 0 0,27-44-1422 0 0,-24 23 1 0 0,20-23-3261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2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25 323 14279 0 0,'-5'-1'623'0'0,"-15"-12"2916"0"0,32 16-2355 0 0,3 0-1052 0 0,1-1 1 0 0,0-1-1 0 0,1-1 1 0 0,-1 0 0 0 0,20-4-1 0 0,82-18 714 0 0,-66 11-603 0 0,415-95 704 0 0,-427 94-1266 0 0,0-2-1 0 0,61-30 1 0 0,-74 30-1150 0 0,-1-2 0 0 0,31-23 0 0 0,-15 4-4935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2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0 10591 0 0,'0'0'819'0'0,"-1"2"-534"0"0,-9 18 1053 0 0,1 0-1 0 0,1 1 1 0 0,-11 42-1 0 0,4-9-465 0 0,-46 137 1366 0 0,-67 196-716 0 0,49-198-1405 0 0,61-154-92 0 0,-2-1 0 0 0,-1 0 1 0 0,-29 35-1 0 0,38-55-30 0 0,-53 62-129 0 0,54-66 109 0 0,1 0-1 0 0,-1-1 1 0 0,-1 0-1 0 0,-23 14 1 0 0,23-18-2 0 0,12-5 23 0 0,-1 0-1 0 0,1 1 1 0 0,-1-1 0 0 0,1 0 0 0 0,-1 0 0 0 0,1 0 0 0 0,-1 0-1 0 0,1 1 1 0 0,-1-1 0 0 0,1 0 0 0 0,0 0 0 0 0,-1 0 0 0 0,1 0-1 0 0,-1 0 1 0 0,1 0 0 0 0,-1 0 0 0 0,1-1 0 0 0,-1 1 0 0 0,1 0-1 0 0,-1 0 1 0 0,1 0 0 0 0,-1 0 0 0 0,1-1 0 0 0,-1 1-1 0 0,1 0 1 0 0,-1-1 0 0 0,0-3-31 0 0,0 2 20 0 0,1-1 1 0 0,0 1-1 0 0,-1 0 1 0 0,1 0-1 0 0,0 0 1 0 0,0 0-1 0 0,0 0 1 0 0,0-1-1 0 0,1 1 1 0 0,-1 0-1 0 0,1 0 0 0 0,-1 0 1 0 0,2-3-1 0 0,13-29-109 0 0,-11 27 81 0 0,11-21-137 0 0,2 1-1 0 0,1 1 0 0 0,0 0 1 0 0,2 2-1 0 0,1 0 0 0 0,1 1 1 0 0,41-32-1 0 0,-51 45 156 0 0,0 1 0 0 0,0 0 0 0 0,0 1 1 0 0,1 1-1 0 0,0 0 0 0 0,1 1 0 0 0,15-5 0 0 0,-27 10 22 0 0,-1 0 0 0 0,1 1 0 0 0,0 0 0 0 0,0-1 0 0 0,-1 1 0 0 0,1 0 0 0 0,0 0 0 0 0,0 0 0 0 0,-1 0 0 0 0,1 0 0 0 0,0 0 0 0 0,0 1 0 0 0,-1-1 0 0 0,1 1 0 0 0,0-1 0 0 0,0 1 0 0 0,-1-1 0 0 0,1 1 0 0 0,-1 0 0 0 0,4 2 0 0 0,-4-1 11 0 0,1-1 0 0 0,-1 1 0 0 0,1 0-1 0 0,-1 0 1 0 0,0 0 0 0 0,0 0 0 0 0,0 0 0 0 0,0 0 0 0 0,0 0-1 0 0,0 0 1 0 0,0 1 0 0 0,-1-1 0 0 0,1 5 0 0 0,0 4 96 0 0,0 0 1 0 0,-1 0-1 0 0,-1 0 1 0 0,0 0-1 0 0,-3 15 1 0 0,-29 121 749 0 0,23-124-794 0 0,8-14-36 0 0,4-3-41 0 0,6 22-2807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2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11055 0 0,'0'0'2028'0'0,"2"1"-1092"0"0,3 2-516 0 0,0 0-1 0 0,0 0 0 0 0,0-1 1 0 0,0 0-1 0 0,0 0 1 0 0,1 0-1 0 0,-1 0 0 0 0,1-1 1 0 0,-1 0-1 0 0,1 0 1 0 0,7 0-1 0 0,-4-1-18 0 0,0-1 1 0 0,0 0-1 0 0,0-1 0 0 0,0 0 0 0 0,0 0 0 0 0,14-6 1 0 0,14-8 193 0 0,59-35 1 0 0,-49 24-486 0 0,-35 21-101 0 0,0-1 1 0 0,-1-1 0 0 0,1 0-1 0 0,-2-1 1 0 0,1 0 0 0 0,-1-1-1 0 0,16-19 1 0 0,-26 29-20 0 0,1-1 0 0 0,-1 1 0 0 0,1 0 0 0 0,-1-1 0 0 0,0 1 0 0 0,1-1 0 0 0,-1 1 0 0 0,0-1 0 0 0,1 1 0 0 0,-1-1 0 0 0,0 1 0 0 0,0-1 0 0 0,1 1 0 0 0,-1-1 0 0 0,0 1 0 0 0,0-1 0 0 0,0 1 0 0 0,0-1 0 0 0,0 0 0 0 0,0 1 0 0 0,0-1 0 0 0,0 1 0 0 0,0-1 0 0 0,0 1 0 0 0,0-1 0 0 0,0 0 0 0 0,0 1 0 0 0,0-1 0 0 0,0 1 0 0 0,-1-1 0 0 0,1 1 0 0 0,0-1 0 0 0,0 1 0 0 0,-1-1 0 0 0,1 1 0 0 0,0-1 0 0 0,-1 0-1 0 0,-1 0-31 0 0,0 1 0 0 0,1-1 0 0 0,-1 0 0 0 0,0 1 0 0 0,1-1 0 0 0,-1 1 0 0 0,0-1 0 0 0,0 1 0 0 0,0 0 0 0 0,1 0 0 0 0,-4 0 0 0 0,-5 1-25 0 0,-1 0 0 0 0,0 1-1 0 0,1 0 1 0 0,0 0 0 0 0,-1 1 0 0 0,1 1 0 0 0,0-1 0 0 0,0 2 0 0 0,-10 5 0 0 0,0 2-70 0 0,0 1 0 0 0,1 1 0 0 0,-20 17 0 0 0,5 0 239 0 0,-39 45 0 0 0,61-61-64 0 0,-1 1 0 0 0,2 0 0 0 0,0 1 0 0 0,1 0 0 0 0,-12 29 0 0 0,22-45-29 0 0,-1 1-1 0 0,0 0 0 0 0,1-1 1 0 0,-1 1-1 0 0,1 0 0 0 0,-1-1 1 0 0,1 1-1 0 0,0 0 0 0 0,-1 0 1 0 0,1 0-1 0 0,0-1 0 0 0,0 1 1 0 0,1 0-1 0 0,-1 0 1 0 0,0 0-1 0 0,1-1 0 0 0,-1 1 1 0 0,1 0-1 0 0,-1-1 0 0 0,1 1 1 0 0,0 0-1 0 0,-1-1 0 0 0,1 1 1 0 0,0-1-1 0 0,0 1 0 0 0,0-1 1 0 0,1 1-1 0 0,-1-1 1 0 0,0 0-1 0 0,0 1 0 0 0,1-1 1 0 0,-1 0-1 0 0,1 0 0 0 0,-1 0 1 0 0,1 0-1 0 0,-1 0 0 0 0,3 0 1 0 0,4 2-271 0 0,0 0-1 0 0,0-1 1 0 0,0 0 0 0 0,1 0 0 0 0,-1-1 0 0 0,15 0 0 0 0,0-1-781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2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1 648 10623 0 0,'0'0'1335'0'0,"2"0"-274"0"0,3 0-551 0 0,1-1 0 0 0,0 0 0 0 0,-1 0 0 0 0,1 0 0 0 0,0 0 0 0 0,-1-1 0 0 0,0 0 0 0 0,1 0 0 0 0,-1-1 0 0 0,0 0 0 0 0,0 0 0 0 0,0 0 0 0 0,-1 0 1 0 0,1 0-1 0 0,5-7 0 0 0,6-6 443 0 0,-1 0 1 0 0,22-33 0 0 0,-5 6 49 0 0,49-62 536 0 0,9-11-804 0 0,-69 91-695 0 0,2 1 1 0 0,37-30-1 0 0,-35 35-75 0 0,2 1 0 0 0,0 1 1 0 0,0 1-1 0 0,2 1 0 0 0,-1 2 0 0 0,2 1 0 0 0,36-9 0 0 0,-31 12-526 0 0,0 1 0 0 0,39-2-1 0 0,-37 7-1924 0 0,72 4 1 0 0,-86 1 531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18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130 267 10135 0 0,'-9'17'279'0'0,"0"-1"-1"0"0,-2 0 1 0 0,1-1-1 0 0,-17 18 1 0 0,-11 17 1376 0 0,31-42-1204 0 0,4-3 77 0 0,0-1-1 0 0,0 1 0 0 0,-4 9 0 0 0,6-13-15 0 0,1-1-461 0 0,0 1 1 0 0,0-1-1 0 0,0 0 0 0 0,-1 0 0 0 0,1 1 0 0 0,0-1 0 0 0,0 0 0 0 0,0 1 0 0 0,0-1 1 0 0,0 0-1 0 0,0 1 0 0 0,-1-1 0 0 0,1 0 0 0 0,0 1 0 0 0,0-1 0 0 0,0 0 0 0 0,0 1 1 0 0,0-1-1 0 0,0 0 0 0 0,1 1 0 0 0,-1-1 0 0 0,0 1 0 0 0,8-5 243 0 0,1-1-1 0 0,-1 0 0 0 0,0 0 0 0 0,-1-1 1 0 0,15-12-1 0 0,32-41-30 0 0,-41 44-294 0 0,147-154 31 0 0,-130 141 0 0 0,1 1 0 0 0,1 2 0 0 0,1 1 0 0 0,56-31 0 0 0,-84 53 0 0 0,-1 0 0 0 0,1 0 0 0 0,0 0 0 0 0,8-1 0 0 0,6 1 0 0 0,-15 4 0 0 0,-2 0 0 0 0,3 1 0 0 0,-1 0 0 0 0,1 0 0 0 0,-1 0 0 0 0,0 1 0 0 0,4 4 0 0 0,-6-6 0 0 0,0-1 0 0 0,-1 1 0 0 0,1-1 0 0 0,-1 1 0 0 0,1-1 0 0 0,-1 1 0 0 0,0 0 0 0 0,0 0 0 0 0,0 0 0 0 0,0-1 0 0 0,0 1 0 0 0,0 0 0 0 0,0 0 0 0 0,-1 1 0 0 0,1-1 0 0 0,0 3 0 0 0,1 4 0 0 0,0-3-104 0 0,0 0 0 0 0,0 0 0 0 0,-1 0 0 0 0,0 1 0 0 0,0-1 0 0 0,-1 0 0 0 0,1 1 0 0 0,-1-1 0 0 0,-1 0 0 0 0,1 1 0 0 0,-1-1 0 0 0,0 0 0 0 0,0 0 0 0 0,-1 0 0 0 0,0 0 0 0 0,0 0 0 0 0,-1 0 0 0 0,-3 7 0 0 0,-17 38 109 0 0,15-31 450 0 0,-1 0-1 0 0,-18 28 0 0 0,15-30-393 0 0,1 0 0 0 0,1 1 0 0 0,1 0-1 0 0,0 0 1 0 0,2 1 0 0 0,0 1 0 0 0,1-1 0 0 0,1 1-1 0 0,-3 28 1 0 0,8-45-71 0 0,2 12-249 0 0,-2-16 110 0 0,1 0 0 0 0,-1 1 1 0 0,1-1-1 0 0,-1 0 0 0 0,1 0 1 0 0,-1 0-1 0 0,1 0 0 0 0,-1 1 0 0 0,1-1 1 0 0,-1 0-1 0 0,1 0 0 0 0,-1 0 0 0 0,1 0 1 0 0,0 0-1 0 0,-1 0 0 0 0,1-1 1 0 0,-1 1-1 0 0,1 0 0 0 0,0 0 0 0 0,0-1-195 0 0,19-4-1678 0 0,1-3-24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1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218 295 6447 0 0,'0'0'142'0'0,"0"0"22"0"0,0 0 13 0 0,-1 1-20 0 0,-2 8-125 0 0,1 2-32 0 0,3-6 169 0 0,0 0-1 0 0,0-1 1 0 0,1 1-1 0 0,1 5 1 0 0,4 9 887 0 0,-7-18-835 0 0,0-1 166 0 0,0 0 101 0 0,0 0 21 0 0,0 0 71 0 0,0 0 286 0 0,0 0 124 0 0,-1 1 30 0 0,-5 1-766 0 0,0 0-1 0 0,0 0 1 0 0,0-1-1 0 0,0 0 1 0 0,0 0-1 0 0,0-1 1 0 0,0 0 0 0 0,0 0-1 0 0,0 0 1 0 0,0 0-1 0 0,0-1 1 0 0,-8-2-1 0 0,-67-14-253 0 0,78 17 19 0 0,0-1 0 0 0,0 0 0 0 0,0 0 0 0 0,0-1-1 0 0,0 1 1 0 0,0-1 0 0 0,1 1 0 0 0,-1-1 0 0 0,1 0-1 0 0,-1 0 1 0 0,1 0 0 0 0,-1 0 0 0 0,1 0 0 0 0,0-1 0 0 0,0 1-1 0 0,-3-6 1 0 0,3 4 45 0 0,0 0 0 0 0,0-1 0 0 0,1 1 0 0 0,0 0 0 0 0,0-1 0 0 0,0 1 0 0 0,0-1 0 0 0,1 1 0 0 0,0-1 0 0 0,0-7 0 0 0,2-2 83 0 0,0-1-1 0 0,1 1 0 0 0,0 1 0 0 0,1-1 1 0 0,1 0-1 0 0,9-18 0 0 0,-6 18-146 0 0,0 0 0 0 0,1 0 0 0 0,0 1 0 0 0,1 0 0 0 0,0 1 0 0 0,1 0 0 0 0,23-20 0 0 0,-30 29 2 0 0,1 1 0 0 0,-1-1 0 0 0,0 1-1 0 0,1-1 1 0 0,0 1 0 0 0,-1 0 0 0 0,1 1 0 0 0,0-1-1 0 0,0 1 1 0 0,0 0 0 0 0,0 0 0 0 0,0 1 0 0 0,8-1-1 0 0,6 2-70 0 0,-1 1-1 0 0,27 5 1 0 0,-5-1-624 0 0,193 20-2455 0 0,-216-25 3490 0 0,0 1 0 0 0,-1 0-1 0 0,1 2 1 0 0,0 0 0 0 0,-1 1 0 0 0,19 7-1 0 0,-35-11-301 0 0,0-1-1 0 0,0 1 0 0 0,0-1 0 0 0,1 0 1 0 0,-1 1-1 0 0,0-1 0 0 0,0 1 1 0 0,0-1-1 0 0,0 1 0 0 0,0-1 1 0 0,0 1-1 0 0,0-1 0 0 0,0 1 1 0 0,0-1-1 0 0,0 1 0 0 0,0-1 0 0 0,0 1 1 0 0,0-1-1 0 0,-1 1 0 0 0,1-1 1 0 0,0 0-1 0 0,0 1 0 0 0,-1 0 81 0 0,-1 9-64 0 0,-1-1-1 0 0,-1 0 1 0 0,1 0 0 0 0,-1-1-1 0 0,-1 1 1 0 0,0-1 0 0 0,0 0-1 0 0,-1 0 1 0 0,1 0-1 0 0,-2-1 1 0 0,-11 11 0 0 0,-8 5-110 0 0,-54 35-1 0 0,57-42 104 0 0,-7 3-395 0 0,-2-2 0 0 0,0-1 0 0 0,-65 23 0 0 0,95-38 173 0 0,0-1 1 0 0,0 1-1 0 0,0-1 0 0 0,0 0 0 0 0,0 0 0 0 0,0 1 1 0 0,0-1-1 0 0,1 0 0 0 0,-1-1 0 0 0,0 1 0 0 0,0 0 1 0 0,0 0-1 0 0,0-1 0 0 0,0 1 0 0 0,0-1 0 0 0,1 0 1 0 0,-1 0-1 0 0,0 1 0 0 0,-3-3 0 0 0,0-2-851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2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27 156 6911 0 0,'0'0'10223'0'0,"0"3"-9968"0"0,2 3-154 0 0,-1 1 1 0 0,0-1-1 0 0,0 1 1 0 0,-1-1-1 0 0,0 1 1 0 0,-1 11-1 0 0,-10 45 465 0 0,5-32-388 0 0,1 0-67 0 0,1 0 0 0 0,1 0 0 0 0,1 46 0 0 0,2-76-96 0 0,0 0-1 0 0,0 0 1 0 0,0 0 0 0 0,0 0-1 0 0,0 0 1 0 0,1 0-1 0 0,-1 0 1 0 0,0 0-1 0 0,1 0 1 0 0,-1 1 0 0 0,0-1-1 0 0,1 0 1 0 0,-1 0-1 0 0,1 0 1 0 0,-1-1 0 0 0,1 1-1 0 0,0 0 1 0 0,0 0-1 0 0,-1 0 1 0 0,1 0-1 0 0,0-1 1 0 0,0 1 0 0 0,0 0-1 0 0,0-1 1 0 0,-1 1-1 0 0,1 0 1 0 0,0-1-1 0 0,0 1 1 0 0,0-1 0 0 0,1 0-1 0 0,-1 1 1 0 0,0-1-1 0 0,1 0 1 0 0,0 1 35 0 0,1-1 0 0 0,-1-1-1 0 0,1 1 1 0 0,-1 0 0 0 0,1-1 0 0 0,-1 1-1 0 0,1-1 1 0 0,-1 0 0 0 0,4-1 0 0 0,0-1 47 0 0,0 0 1 0 0,0-1-1 0 0,0 0 1 0 0,-1 0 0 0 0,1-1-1 0 0,-1 0 1 0 0,6-6 0 0 0,30-40 23 0 0,40-75-1167 0 0,-78 121 943 0 0,-3 5 96 0 0,0 0 0 0 0,0 0 0 0 0,0 0 0 0 0,0 0 1 0 0,0-1-1 0 0,0 1 0 0 0,0 0 0 0 0,0 0 0 0 0,1 0 0 0 0,-1 0 0 0 0,0 0 0 0 0,0 0 1 0 0,0 0-1 0 0,0 0 0 0 0,0 0 0 0 0,0 0 0 0 0,0 0 0 0 0,1-1 0 0 0,-1 1 1 0 0,0 0-1 0 0,0 0 0 0 0,0 0 0 0 0,0 0 0 0 0,0 0 0 0 0,0 0 0 0 0,0 0 1 0 0,1 0-1 0 0,-1 0 0 0 0,0 0 0 0 0,0 0 0 0 0,0 0 0 0 0,0 0 0 0 0,0 0 0 0 0,0 0 1 0 0,1 0-1 0 0,-1 0 0 0 0,0 1 0 0 0,0-1 0 0 0,0 0 0 0 0,0 0 0 0 0,0 0 1 0 0,0 0-1 0 0,1 0 0 0 0,5 8-76 0 0,7 20 225 0 0,-4-8-138 0 0,-5-15 8 0 0,0 1 0 0 0,0-1 0 0 0,0 0-1 0 0,1-1 1 0 0,0 1 0 0 0,0-1 0 0 0,8 6 0 0 0,3 0 130 0 0,22 9-1 0 0,-25-13-49 0 0,0 1-1 0 0,-1 0 0 0 0,23 18 0 0 0,13 15-14 0 0,-35-31-80 0 0,-10-8 5 0 0,-1-1 14 0 0,-1 0-10 0 0,0 0 1 0 0,-1 0-1 0 0,1 0 0 0 0,0-1 1 0 0,0 1-1 0 0,-1 0 0 0 0,1 0 1 0 0,0-1-1 0 0,0 1 0 0 0,-1 0 1 0 0,1-1-1 0 0,0 1 0 0 0,-1-1 1 0 0,1 1-1 0 0,-1-1 0 0 0,1 1 1 0 0,0-1-1 0 0,-1 1 0 0 0,1-1 1 0 0,-1 1-1 0 0,1-2 0 0 0,0 0 8 0 0,14-16 186 0 0,0 0 0 0 0,18-35 1 0 0,20-46 256 0 0,-27 49-302 0 0,-11 20-165 0 0,43-74 140 0 0,-46 85-508 0 0,0 0 1 0 0,2 2-1 0 0,20-22 1 0 0,-27 32-613 0 0,1 1-1 0 0,11-7 1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3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92 2303 0 0,'0'0'424'0'0,"-8"-12"4579"0"0,6 8-4274 0 0,-7-10 1411 0 0,1 0 0 0 0,-16-19 0 0 0,22 31-2044 0 0,1 1 0 0 0,-1-1 0 0 0,0 1 0 0 0,0 0-1 0 0,0 0 1 0 0,0 0 0 0 0,0 0 0 0 0,0 0 0 0 0,0 0-1 0 0,0 1 1 0 0,0-1 0 0 0,-1 1 0 0 0,1-1 0 0 0,0 1 0 0 0,0 0-1 0 0,-1 0 1 0 0,1 0 0 0 0,0 0 0 0 0,0 0 0 0 0,0 0-1 0 0,-3 1 1 0 0,-6 2 126 0 0,-1-1-1 0 0,-19 9 0 0 0,21-7-187 0 0,-15 6 35 0 0,1 0 1 0 0,0 2 0 0 0,-43 29-1 0 0,28-12 25 0 0,-45 42 0 0 0,72-60-51 0 0,1 0 0 0 0,1 1 0 0 0,0 0 0 0 0,0 1 0 0 0,2 0 1 0 0,-9 14-1 0 0,16-25 106 0 0,4-1-54 0 0,0 1-65 0 0,1 0 0 0 0,0-1 1 0 0,0 0-1 0 0,1 0 0 0 0,-1 0 1 0 0,0 0-1 0 0,0-1 0 0 0,0 0 1 0 0,1 1-1 0 0,-1-1 0 0 0,0-1 1 0 0,0 1-1 0 0,6-2 0 0 0,10-2 89 0 0,29-10-1 0 0,-26 6-95 0 0,80-28-653 0 0,-101 35 630 0 0,-6 14 72 0 0,-16 26 25 0 0,17-33-75 0 0,-1 1-1 0 0,1-1 1 0 0,0 1 0 0 0,0 0-1 0 0,-3 13 1 0 0,6-20-20 0 0,0 1 0 0 0,0-1 1 0 0,0 1-1 0 0,0-1 0 0 0,0 1 1 0 0,1-1-1 0 0,-1 1 0 0 0,0-1 1 0 0,0 1-1 0 0,0-1 0 0 0,1 0 1 0 0,-1 1-1 0 0,0-1 0 0 0,0 1 0 0 0,1-1 1 0 0,-1 0-1 0 0,0 1 0 0 0,1-1 1 0 0,-1 0-1 0 0,1 1 0 0 0,-1-1 1 0 0,0 0-1 0 0,1 1 0 0 0,0-1 0 0 0,10 5-6 0 0,-6-4-116 0 0,0 0 1 0 0,0-1-1 0 0,1 1 0 0 0,-1-1 0 0 0,0-1 0 0 0,0 1 0 0 0,7-2 1 0 0,8-1-931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30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16207 0 0,'0'0'744'0'0,"0"1"-18"0"0,-6 16-440 0 0,0-1 0 0 0,1 1 0 0 0,1 0 0 0 0,1 1 1 0 0,-2 31-1 0 0,5-37-96 0 0,0-1 0 0 0,0 0 1 0 0,2 0-1 0 0,-1 1 0 0 0,1-1 1 0 0,1 0-1 0 0,0 0 0 0 0,0-1 1 0 0,1 1-1 0 0,8 14 0 0 0,-9-20-238 0 0,1 0 1 0 0,0 1-1 0 0,0-1 0 0 0,0-1 0 0 0,0 1 0 0 0,1-1 1 0 0,0 1-1 0 0,0-1 0 0 0,0-1 0 0 0,1 1 1 0 0,-1-1-1 0 0,1 0 0 0 0,8 4 0 0 0,-7-5-497 0 0,-1 0 1 0 0,1 0-1 0 0,0 0 0 0 0,-1-1 1 0 0,1 0-1 0 0,0-1 0 0 0,11 1 1 0 0,0-3-1526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3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519 101 9615 0 0,'13'-19'650'0'0,"14"-29"0"0"0,-9 14 7937 0 0,-18 44-7370 0 0,-3 4-967 0 0,-1 0 0 0 0,0-1 0 0 0,-1 1 0 0 0,-12 23 0 0 0,-1 4 33 0 0,-95 220 603 0 0,-20 51-572 0 0,103-230-306 0 0,-66 165 55 0 0,66-179-713 0 0,-60 99 0 0 0,66-133-1023 0 0,14-23 162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3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87 10103 0 0,'4'-7'189'0'0,"0"-1"0"0"0,0 2 0 0 0,1-1 0 0 0,0 0 0 0 0,0 1 0 0 0,1 0 0 0 0,0 0 1 0 0,8-7-1 0 0,9-8 4772 0 0,-29 33-4234 0 0,-15 25-404 0 0,-29 40 0 0 0,-4 6 89 0 0,-42 107 245 0 0,17 4-289 0 0,56-137-325 0 0,-67 180 80 0 0,-79 181-464 0 0,153-388 147 0 0,-1-1 0 0 0,-41 55 1 0 0,-52 43-4305 0 0,101-117 3534 0 0,2-2-2544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3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42 144 6447 0 0,'-7'1'364'0'0,"-27"-3"9151"0"0,36 1-8744 0 0,26-5 46 0 0,0 1 1 0 0,1 2 0 0 0,35-1 0 0 0,-9 1-187 0 0,-20 1-271 0 0,323-12 1747 0 0,-290 16-2430 0 0,0-3 0 0 0,0-3 1 0 0,115-22-1 0 0,-160 21-778 0 0,44-18-1 0 0,-10-3-4380 0 0,-14 5-777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32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31 8431 0 0,'0'0'766'0'0,"1"-1"-628"0"0,5-1-46 0 0,-4 1 826 0 0,-7 14 154 0 0,-3 1-576 0 0,0 0 0 0 0,-20 23 0 0 0,7-8 216 0 0,10-13-255 0 0,-43 63 1642 0 0,45-63-1552 0 0,1-1-1 0 0,0 1 1 0 0,-7 24-1 0 0,14-39-487 0 0,0 1-1 0 0,1 0 0 0 0,-1 0 1 0 0,1 0-1 0 0,0 0 0 0 0,-1 0 1 0 0,1 0-1 0 0,0 0 1 0 0,0 0-1 0 0,0 0 0 0 0,0 0 1 0 0,1 0-1 0 0,-1 0 0 0 0,0 0 1 0 0,1 0-1 0 0,0 0 1 0 0,-1 0-1 0 0,1-1 0 0 0,0 1 1 0 0,1 2-1 0 0,0-2-16 0 0,-1-1 1 0 0,1 1-1 0 0,0-1 0 0 0,-1 1 0 0 0,1-1 1 0 0,0 0-1 0 0,0 0 0 0 0,0 0 0 0 0,0 0 1 0 0,0 0-1 0 0,1 0 0 0 0,-1 0 1 0 0,0-1-1 0 0,0 1 0 0 0,1-1 0 0 0,-1 0 1 0 0,3 1-1 0 0,6-1 61 0 0,0 0 0 0 0,-1-1 0 0 0,1 0 0 0 0,0-1 0 0 0,16-4 0 0 0,51-20 248 0 0,-74 25-340 0 0,58-24 26 0 0,0-2 1 0 0,-2-2-1 0 0,-1-4 0 0 0,72-51 1 0 0,-123 78-99 0 0,-1 1 0 0 0,0-1 1 0 0,0 0-1 0 0,0 0 1 0 0,-1-1-1 0 0,0 0 1 0 0,-1 0-1 0 0,1 0 1 0 0,-1-1-1 0 0,-1 0 0 0 0,7-13 1 0 0,-11 20 55 0 0,0 0 0 0 0,1 0-1 0 0,-1 0 1 0 0,0 0 0 0 0,0 0 0 0 0,0 0 0 0 0,1 0 0 0 0,-1 0 0 0 0,0 0 0 0 0,-1 0-1 0 0,1 0 1 0 0,0 0 0 0 0,0 0 0 0 0,0 0 0 0 0,-1 0 0 0 0,1 0 0 0 0,0 0 0 0 0,-1 0-1 0 0,1 0 1 0 0,-1 0 0 0 0,1 0 0 0 0,-1 0 0 0 0,0-1 0 0 0,-1 0-1 0 0,0 1 0 0 0,0-1 0 0 0,1 1 0 0 0,-1 0-1 0 0,0 0 1 0 0,0 0 0 0 0,0 0 0 0 0,0 0 0 0 0,-1 0 0 0 0,-2-1 0 0 0,-5 0-35 0 0,0 0 1 0 0,-1 1-1 0 0,-15-1 1 0 0,25 2 36 0 0,-30 0-73 0 0,0 1-1 0 0,-1 2 1 0 0,-35 7 0 0 0,-90 29-1361 0 0,127-31 572 0 0,-1 0-5560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4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855 12 13559 0 0,'-2'-2'90'0'0,"-1"1"0"0"0,0 0 0 0 0,1-1 0 0 0,-1 1-1 0 0,0 0 1 0 0,0 0 0 0 0,0 0 0 0 0,0 1 0 0 0,0-1-1 0 0,1 1 1 0 0,-1 0 0 0 0,0-1 0 0 0,0 1 0 0 0,0 1-1 0 0,-6 0 1 0 0,4 0-30 0 0,0 1-1 0 0,-1 0 1 0 0,1 0-1 0 0,1 0 1 0 0,-1 1-1 0 0,0 0 0 0 0,1 0 1 0 0,-5 4-1 0 0,-17 15 453 0 0,2 1-1 0 0,0 1 0 0 0,-36 50 1 0 0,-16 18-422 0 0,55-68-54 0 0,14-16-10 0 0,0 0 0 0 0,0 0 1 0 0,-1-1-1 0 0,0 0 0 0 0,-15 11 1 0 0,-12-2 55 0 0,29-12-98 0 0,5-3-81 0 0,11 7-1134 0 0,-2-3 1186 0 0,1 0-1 0 0,0-1 1 0 0,0-1-1 0 0,1 1 1 0 0,-1-2-1 0 0,1 1 1 0 0,11 0 0 0 0,17 6 78 0 0,18 7 391 0 0,146 37 866 0 0,-155-43-1045 0 0,74 17 330 0 0,-116-26-536 0 0,0 0 0 0 0,0 1-1 0 0,-1 0 1 0 0,1-1 0 0 0,0 2-1 0 0,-1-1 1 0 0,1 0 0 0 0,4 5-1 0 0,-8-7-33 0 0,-1 1-1 0 0,0-1 1 0 0,1 0-1 0 0,-1 1 0 0 0,0-1 1 0 0,1 0-1 0 0,-1 0 1 0 0,0 1-1 0 0,0-1 1 0 0,1 1-1 0 0,-1-1 1 0 0,0 0-1 0 0,0 1 0 0 0,0-1 1 0 0,0 1-1 0 0,1-1 1 0 0,-1 0-1 0 0,0 1 1 0 0,0-1-1 0 0,0 1 1 0 0,-1 1-4 0 0,1-1 0 0 0,-1 1 0 0 0,0-1 1 0 0,0 1-1 0 0,1-1 0 0 0,-1 1 1 0 0,0-1-1 0 0,0 1 0 0 0,-1-1 1 0 0,1 0-1 0 0,0 0 0 0 0,0 0 0 0 0,-1 1 1 0 0,1-1-1 0 0,0 0 0 0 0,-1-1 1 0 0,-2 2-1 0 0,-31 15 94 0 0,32-16-72 0 0,-181 68 305 0 0,-4 0-419 0 0,-37 12-323 0 0,170-67 299 0 0,-1-1 0 0 0,-68 5-1 0 0,105-16 93 0 0,4 0-56 0 0,0 0 1 0 0,-22-1 0 0 0,35-1 65 0 0,-1-1 0 0 0,0 1 0 0 0,0 0 0 0 0,1-1 0 0 0,-1 1 0 0 0,0-1 0 0 0,0 0 0 0 0,1 0 0 0 0,-1 0 1 0 0,1 0-1 0 0,-1 0 0 0 0,1 0 0 0 0,-1-1 0 0 0,1 1 0 0 0,0-1 0 0 0,0 0 0 0 0,0 0 0 0 0,0 0 0 0 0,-3-3 0 0 0,4 3-18 0 0,1 1 1 0 0,-1-1 0 0 0,1 1-1 0 0,-1-1 1 0 0,1 0-1 0 0,-1 1 1 0 0,1-1 0 0 0,0 0-1 0 0,0 1 1 0 0,0-1-1 0 0,0 0 1 0 0,0 1-1 0 0,1-1 1 0 0,-1 0 0 0 0,0 1-1 0 0,1-1 1 0 0,-1 0-1 0 0,1 1 1 0 0,-1-1-1 0 0,1 1 1 0 0,0-1 0 0 0,0 1-1 0 0,0-1 1 0 0,0 1-1 0 0,1-2 1 0 0,2-3-52 0 0,1 1-1 0 0,0-1 1 0 0,0 1 0 0 0,9-7-1 0 0,-6 6 8 0 0,0 1 1 0 0,1 0-1 0 0,0 1 0 0 0,0 0 1 0 0,10-3-1 0 0,6-3-1173 0 0,-3 1-4296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43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0 14943 0 0,'0'0'1358'0'0,"-1"3"-1118"0"0,-294 664 3098 0 0,267-610-3314 0 0,-2-2-1 0 0,-3-1 0 0 0,-75 95 1 0 0,-17-14-707 0 0,80-89-520 0 0,-10 5-1510 0 0,31-33 1314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4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77 569 5527 0 0,'-1'2'423'0'0,"-3"2"-260"0"0,-1-1-1 0 0,0 1 1 0 0,-9 4-1 0 0,9-5 833 0 0,0 0 0 0 0,1 0 0 0 0,-1 0 0 0 0,1 1 0 0 0,-8 7 0 0 0,2-1 1489 0 0,9-10-2457 0 0,1 0 0 0 0,0 0 0 0 0,0 0-1 0 0,0 0 1 0 0,0 0 0 0 0,0 0 0 0 0,0 0 0 0 0,0 0-1 0 0,0 0 1 0 0,0 0 0 0 0,-1 0 0 0 0,1 0-1 0 0,0 0 1 0 0,0 0 0 0 0,0 0 0 0 0,0 0 0 0 0,0 0-1 0 0,0 0 1 0 0,0 0 0 0 0,0 0 0 0 0,0 0 0 0 0,0-1-1 0 0,0 1 1 0 0,0 0 0 0 0,0 0 0 0 0,-1 0 0 0 0,1 0-1 0 0,0 0 1 0 0,0 0 0 0 0,0 0 0 0 0,0 0-1 0 0,0 0 1 0 0,0 0 0 0 0,0-1 0 0 0,0 1 0 0 0,0 0-1 0 0,0 0 1 0 0,0 0 0 0 0,0 0 0 0 0,0 0 0 0 0,0 0-1 0 0,0 0 1 0 0,0 0 0 0 0,0-1 0 0 0,0 1 0 0 0,0 0-1 0 0,0 0 1 0 0,0 0 0 0 0,0 0 0 0 0,1 0-1 0 0,-1 0 1 0 0,0 0 0 0 0,0 0 0 0 0,0 0 0 0 0,0 0-1 0 0,0 0 1 0 0,0-1 0 0 0,0 1 0 0 0,12-26 1001 0 0,0 6-717 0 0,1 0 0 0 0,0 1 0 0 0,28-28 0 0 0,55-47 28 0 0,-91 89-318 0 0,155-131 200 0 0,-96 83-142 0 0,78-56 93 0 0,-117 92-163 0 0,0 2 0 0 0,2 1 0 0 0,-1 1-1 0 0,30-9 1 0 0,-49 19 6 0 0,1 0 0 0 0,0 1 1 0 0,0 1-1 0 0,1-1 0 0 0,-1 1 0 0 0,16 1 0 0 0,-21 0-9 0 0,-1 0 0 0 0,0 0 1 0 0,0 0-1 0 0,0 1 0 0 0,0-1 0 0 0,0 1 0 0 0,0-1 0 0 0,0 1 1 0 0,0 0-1 0 0,0 0 0 0 0,0 0 0 0 0,0 0 0 0 0,0 0 1 0 0,-1 1-1 0 0,1-1 0 0 0,0 0 0 0 0,-1 1 0 0 0,1-1 1 0 0,-1 1-1 0 0,1 0 0 0 0,-1-1 0 0 0,0 1 0 0 0,0 0 1 0 0,0 0-1 0 0,0 0 0 0 0,0 0 0 0 0,0 0 0 0 0,0 0 1 0 0,-1 0-1 0 0,1 0 0 0 0,0 4 0 0 0,-1 1 10 0 0,0-1-1 0 0,0 1 1 0 0,0 0-1 0 0,-1 0 0 0 0,0 0 1 0 0,0 0-1 0 0,-1 0 1 0 0,0-1-1 0 0,-4 11 1 0 0,-30 59 182 0 0,30-65-159 0 0,-17 30 162 0 0,-2-1 1 0 0,-51 64-1 0 0,-77 59 281 0 0,136-148-691 0 0,0 0 1 0 0,0-2-1 0 0,-1 0 1 0 0,-1-1 0 0 0,0-1-1 0 0,-1-1 1 0 0,0 0 0 0 0,0-2-1 0 0,-1 0 1 0 0,-42 9 0 0 0,11-7-2971 0 0,31-6-2796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17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13823 0 0,'0'0'315'0'0,"13"0"870"0"0,-12 1-1185 0 0,0-1-1 0 0,1 1 1 0 0,-1-1-1 0 0,0 1 1 0 0,0 0-1 0 0,0 0 1 0 0,1 0-1 0 0,-1 0 1 0 0,0-1-1 0 0,0 1 1 0 0,0 1-1 0 0,-1-1 1 0 0,1 0-1 0 0,0 0 1 0 0,0 0-1 0 0,-1 0 1 0 0,2 2-1 0 0,-1 1 9 0 0,0-1-1 0 0,0 0 1 0 0,0 1 0 0 0,0-1-1 0 0,-1 1 1 0 0,1 6 0 0 0,-1 0 170 0 0,-1-1 0 0 0,1 1 0 0 0,-2 0 0 0 0,-3 13 0 0 0,-3 1-73 0 0,0-1 0 0 0,-2-1 0 0 0,0 0 0 0 0,-2 0 0 0 0,-14 20 0 0 0,-77 97 369 0 0,86-117-461 0 0,-252 292 1427 0 0,254-297-1138 0 0,-17 23 0 0 0,14-7-1550 0 0,16-28 216 0 0,0 0 1 0 0,1 0-1 0 0,-1 0 0 0 0,0 9 1 0 0,1 1-4583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44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71 10247 0 0,'0'0'1172'0'0,"0"-8"-214"0"0,-1 6-739 0 0,1-1 1 0 0,-1 1 0 0 0,1 0 0 0 0,-1-1-1 0 0,0 1 1 0 0,0-1 0 0 0,0 1 0 0 0,0 0 0 0 0,0 0-1 0 0,0-1 1 0 0,-1 1 0 0 0,-1-2 0 0 0,-2-1 342 0 0,0 0 0 0 0,0 1 0 0 0,-7-5-1 0 0,5 4-523 0 0,5 4 57 0 0,-6 0-6 0 0,5 1-84 0 0,1 0 0 0 0,-1 1 0 0 0,1-1 0 0 0,-1 1 0 0 0,1 0 0 0 0,-1 0 0 0 0,1 0 0 0 0,0 0 0 0 0,-1 0 0 0 0,1 1 0 0 0,0-1 0 0 0,0 0 0 0 0,-3 3 0 0 0,-26 27-18 0 0,19-17 6 0 0,-174 148-134 0 0,138-123 144 0 0,23-18 53 0 0,-128 109-68 0 0,116-94 331 0 0,-62 74 0 0 0,88-96-151 0 0,7-10-70 0 0,0 0 0 0 0,1 0 0 0 0,-1 0 0 0 0,1 1 0 0 0,0-1 0 0 0,1 1 0 0 0,-1 0 0 0 0,1 0 0 0 0,0 0 0 0 0,-3 9 0 0 0,5-14-79 0 0,0 1 0 0 0,0 0 0 0 0,0-1 0 0 0,0 1-1 0 0,0-1 1 0 0,0 1 0 0 0,1 0 0 0 0,-1-1 0 0 0,0 1 0 0 0,0-1 0 0 0,0 1-1 0 0,1-1 1 0 0,-1 1 0 0 0,0-1 0 0 0,0 1 0 0 0,1-1 0 0 0,-1 1 0 0 0,1-1-1 0 0,-1 1 1 0 0,0-1 0 0 0,1 1 0 0 0,-1-1 0 0 0,1 0 0 0 0,-1 1 0 0 0,1-1-1 0 0,-1 0 1 0 0,1 1 0 0 0,-1-1 0 0 0,1 0 0 0 0,0 0 0 0 0,-1 0 0 0 0,1 1-1 0 0,-1-1 1 0 0,1 0 0 0 0,-1 0 0 0 0,1 0 0 0 0,0 0 0 0 0,-1 0 0 0 0,1 0-1 0 0,-1 0 1 0 0,1 0 0 0 0,1-1 0 0 0,2 1 40 0 0,1-1-1 0 0,-1 1 1 0 0,0-1 0 0 0,7-3-1 0 0,33-14 64 0 0,0-3 0 0 0,-2-1-1 0 0,43-30 1 0 0,-30 17-97 0 0,-17 13-14 0 0,-2-3 0 0 0,0-1-1 0 0,-2-2 1 0 0,-1-1 0 0 0,56-63-1 0 0,-75 67-66 0 0,-14 26 28 0 0,-3 5 8 0 0,-54 108-200 0 0,51-98 178 0 0,0 0 1 0 0,1 0-1 0 0,1 1 1 0 0,1 0-1 0 0,-3 24 1 0 0,6-39-57 0 0,0 1 0 0 0,0-1 1 0 0,0 1-1 0 0,0-1 0 0 0,0 1 1 0 0,0-1-1 0 0,1 1 0 0 0,-1-1 1 0 0,1 1-1 0 0,0-1 0 0 0,0 1 1 0 0,0-1-1 0 0,0 0 0 0 0,0 1 0 0 0,0-1 1 0 0,1 0-1 0 0,-1 0 0 0 0,1 0 1 0 0,-1 0-1 0 0,1 0 0 0 0,2 1 1 0 0,6 3-1557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45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8 11519 0 0,'0'0'1040'0'0,"0"-1"-853"0"0,2-5 1566 0 0,-10 12 2246 0 0,-38 36-944 0 0,-19 28-2786 0 0,52-55-24 0 0,-32 34-37 0 0,-73 87-23 0 0,101-112-186 0 0,0-1 0 0 0,2 2 0 0 0,1 0 0 0 0,-14 32 0 0 0,24-46 1 0 0,0 0 0 0 0,1 0 0 0 0,-2 14 0 0 0,4-21 0 0 0,0 0 0 0 0,1 0 0 0 0,0 0 0 0 0,-1 0 0 0 0,2 0 0 0 0,-1 0 0 0 0,0 0 0 0 0,1 0 0 0 0,0 0 0 0 0,0 0 0 0 0,0 0 0 0 0,3 6 0 0 0,-3-9-6 0 0,0 0 0 0 0,0 1 0 0 0,0-1 0 0 0,1 0 0 0 0,-1 1 0 0 0,0-1 0 0 0,1 0 0 0 0,-1 0 0 0 0,1 0 0 0 0,-1 0 0 0 0,1-1-1 0 0,0 1 1 0 0,-1 0 0 0 0,1-1 0 0 0,0 1 0 0 0,-1-1 0 0 0,4 1 0 0 0,33 3-289 0 0,-32-4 220 0 0,2 0-161 0 0,0-1-1 0 0,-1 1 1 0 0,1-1-1 0 0,-1-1 0 0 0,1 1 1 0 0,-1-1-1 0 0,13-5 0 0 0,5-4-1463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4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139 200 9671 0 0,'0'0'1258'0'0,"2"1"82"0"0,7 1-219 0 0,0 0 0 0 0,0-1 0 0 0,0 0 0 0 0,0 0 0 0 0,16-2 0 0 0,-8 0-278 0 0,-1-1-1 0 0,26-7 1 0 0,-4-3-237 0 0,65-30-1 0 0,-62 24-595 0 0,0-3 0 0 0,-2-1 1 0 0,51-37-1 0 0,-83 52-74 0 0,6-4-1104 0 0,-37 9 280 0 0,13 4 755 0 0,1 0 0 0 0,0 1 0 0 0,0 1 0 0 0,0-1 0 0 0,-9 7 0 0 0,-48 28-316 0 0,28-14 339 0 0,-21 12 74 0 0,1 2 0 0 0,-68 56 0 0 0,105-74 41 0 0,0 1 0 0 0,1 0-1 0 0,1 1 1 0 0,1 2 0 0 0,0 0 0 0 0,3 1 0 0 0,-28 51 0 0 0,39-65 33 0 0,1 0 1 0 0,0-1 0 0 0,0 1-1 0 0,1 1 1 0 0,0-1 0 0 0,1 0-1 0 0,1 1 1 0 0,0-1 0 0 0,0 13-1 0 0,1-22-11 0 0,1 1 0 0 0,-1 0 0 0 0,1-1 0 0 0,-1 1 0 0 0,1-1 0 0 0,0 1 0 0 0,0-1 0 0 0,0 0 0 0 0,1 1 0 0 0,-1-1 1 0 0,0 0-1 0 0,1 0 0 0 0,-1 0 0 0 0,1 0 0 0 0,3 3 0 0 0,-1-2 9 0 0,-1-1 0 0 0,0 0 0 0 0,1 0 0 0 0,0 0 0 0 0,-1 0 0 0 0,1 0 0 0 0,0-1 0 0 0,0 0 0 0 0,5 2 0 0 0,3-1 23 0 0,1-1-1 0 0,0 0 1 0 0,0 0-1 0 0,0-1 1 0 0,17-3-1 0 0,1-1-1244 0 0,0-2-1 0 0,39-12 0 0 0,-42 10-5141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46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557 818 13103 0 0,'0'0'598'0'0,"-1"2"-10"0"0,1-2-580 0 0,0 0 0 0 0,0 1 0 0 0,0-1 0 0 0,-1 0 0 0 0,1 0 0 0 0,0 1 0 0 0,0-1 0 0 0,0 0 0 0 0,0 1 0 0 0,0-1 0 0 0,0 0 0 0 0,0 0 0 0 0,0 1 0 0 0,0-1 0 0 0,0 0 0 0 0,0 1 0 0 0,0-1 0 0 0,0 0 0 0 0,0 1 0 0 0,0-1 0 0 0,0 0 0 0 0,0 0 0 0 0,0 1 0 0 0,0-1 0 0 0,1 1 0 0 0,16 12-8 0 0,1 0 3048 0 0,-16-13-2394 0 0,3 0-482 0 0,0 0 0 0 0,1 0 0 0 0,-1-1 0 0 0,0 1 0 0 0,0-1 0 0 0,0-1 0 0 0,0 1 0 0 0,0-1 0 0 0,0 0 0 0 0,0 0 0 0 0,0 0 0 0 0,-1 0 0 0 0,6-5 0 0 0,6-3 11 0 0,0-2 1 0 0,18-17-1 0 0,-12 7-114 0 0,-1-1 0 0 0,0 0 0 0 0,20-33 0 0 0,-14 13-25 0 0,27-56 1 0 0,-32 48-197 0 0,-2-2 0 0 0,-3 0 0 0 0,-2-1 0 0 0,14-90 0 0 0,-26 125-464 0 0,1-38 0 0 0,-4 53 462 0 0,0-1 0 0 0,0 0 0 0 0,-1 1 0 0 0,0-1 0 0 0,1 1 0 0 0,-1-1 0 0 0,-1 1 0 0 0,1-1 0 0 0,-1 1 0 0 0,0 0 0 0 0,0-1 0 0 0,0 1 0 0 0,-5-7 0 0 0,5 9 69 0 0,1 1 0 0 0,-1 0 0 0 0,1-1 0 0 0,-1 1 0 0 0,1 0 0 0 0,-1 0 0 0 0,1 0 0 0 0,-1 0 0 0 0,0 1 0 0 0,0-1 0 0 0,0 0 0 0 0,1 1 0 0 0,-1-1 0 0 0,0 1 0 0 0,0 0 0 0 0,-2-1 0 0 0,-1 1 0 0 0,1 0 0 0 0,0 1-1 0 0,0-1 1 0 0,0 1-1 0 0,0 0 1 0 0,0 0-1 0 0,-5 2 1 0 0,-1 1 17 0 0,-1 1 1 0 0,1 0-1 0 0,0 1 0 0 0,-15 11 0 0 0,15-8 66 0 0,0 0 0 0 0,1 0 1 0 0,0 1-1 0 0,0 0 0 0 0,1 1 0 0 0,0 0 0 0 0,-6 13 0 0 0,-38 87 97 0 0,23-43 45 0 0,-85 156 62 0 0,22-46-153 0 0,66-121-28 0 0,2 2-1 0 0,-20 77 1 0 0,-17 126 596 0 0,57-242-531 0 0,0-1 0 0 0,-2 0 1 0 0,0 0-1 0 0,-1 0 0 0 0,-1-1 1 0 0,-1 0-1 0 0,-1-1 0 0 0,0 0 1 0 0,-1 0-1 0 0,-1-1 1 0 0,0-1-1 0 0,-21 20 0 0 0,0-2-113 0 0,-2-3-1 0 0,-2 0 0 0 0,-44 27 1 0 0,76-55-51 0 0,1 0 0 0 0,0 0 1 0 0,0 0-1 0 0,-1-1 1 0 0,-8 3-1 0 0,12-4-254 0 0,5-13-484 0 0,2-1 400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46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47 225 13359 0 0,'-13'-2'551'0'0,"9"1"-346"0"0,-1 0 1 0 0,0 0-1 0 0,1 0 0 0 0,-11-5 3877 0 0,18 5-3590 0 0,214-79 1743 0 0,-104 37-1537 0 0,-56 22-567 0 0,0 3 0 0 0,1 2 1 0 0,113-15-1 0 0,-159 29-519 0 0,1 2 0 0 0,13 1 0 0 0,8 4-5666 0 0,-16 1-652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4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2 7831 0 0,'0'0'603'0'0,"-1"9"-138"0"0,-3-1 386 0 0,-1-1 1 0 0,1 0-1 0 0,-2 1 0 0 0,1-2 0 0 0,-1 1 0 0 0,0-1 0 0 0,-9 8 0 0 0,-6 6-336 0 0,-30 32 637 0 0,-33 37 720 0 0,67-70-1534 0 0,1 2 0 0 0,-22 35 1 0 0,35-51-319 0 0,1-1 1 0 0,0 1-1 0 0,0 0 1 0 0,0-1-1 0 0,0 1 1 0 0,1 0-1 0 0,-2 9 1 0 0,3-13-15 0 0,0 0 1 0 0,0 0-1 0 0,0 1 0 0 0,0-1 1 0 0,0 0-1 0 0,0 1 0 0 0,1-1 1 0 0,-1 0-1 0 0,0 0 1 0 0,1 1-1 0 0,-1-1 0 0 0,1 0 1 0 0,-1 0-1 0 0,1 0 0 0 0,-1 1 1 0 0,1-1-1 0 0,0 0 0 0 0,0 0 1 0 0,0 0-1 0 0,-1 0 1 0 0,1 0-1 0 0,0-1 0 0 0,0 1 1 0 0,0 0-1 0 0,1 0 0 0 0,-1-1 1 0 0,0 1-1 0 0,0 0 0 0 0,0-1 1 0 0,0 1-1 0 0,1-1 0 0 0,-1 1 1 0 0,0-1-1 0 0,2 0 1 0 0,4 2 39 0 0,1-1 0 0 0,0 0 0 0 0,0-1 0 0 0,-1 0 0 0 0,1 0 0 0 0,0 0 0 0 0,0-1 1 0 0,9-3-1 0 0,62-19 183 0 0,-52 14-192 0 0,-18 6-31 0 0,13-4 53 0 0,36-17 0 0 0,-52 21-73 0 0,0 0-1 0 0,-1 0 1 0 0,1-1-1 0 0,-1 1 0 0 0,0-2 1 0 0,0 1-1 0 0,0 0 1 0 0,-1-1-1 0 0,0 0 0 0 0,1 0 1 0 0,2-6-1 0 0,-5 8 2 0 0,-1 0 1 0 0,1-1-1 0 0,-1 1 0 0 0,0-1 1 0 0,0 1-1 0 0,-1-1 0 0 0,1 0 1 0 0,-1 1-1 0 0,1-1 0 0 0,-1 0 0 0 0,-1 1 1 0 0,1-1-1 0 0,0 0 0 0 0,-1 1 1 0 0,-1-7-1 0 0,-2-4 5 0 0,-1 0 0 0 0,-10-20 0 0 0,11 24-5 0 0,-7-9-140 0 0,-1-1 0 0 0,0 1 0 0 0,-1 1 0 0 0,-29-31 0 0 0,39 46 60 0 0,0 0 0 0 0,1 1 0 0 0,-1-1 1 0 0,0 1-1 0 0,0 0 0 0 0,-1 0 0 0 0,1 0 0 0 0,0 0 0 0 0,-1 0 1 0 0,1 1-1 0 0,-5-2 0 0 0,7 3 40 0 0,-1-1 0 0 0,0 1 0 0 0,0 0 0 0 0,0-1 0 0 0,1 1 0 0 0,-1 0 0 0 0,0 0 0 0 0,0 0 0 0 0,0 1 0 0 0,0-1 0 0 0,1 0 0 0 0,-1 1 0 0 0,0-1 0 0 0,0 1 0 0 0,1 0 0 0 0,-1-1 0 0 0,0 1 0 0 0,1 0 0 0 0,-1 0 0 0 0,1 0 0 0 0,-1 0 0 0 0,1 0 0 0 0,-1 1 0 0 0,-1 1 0 0 0,-12 18-838 0 0,7-5-3443 0 0,5-2-1085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47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5 754 3223 0 0,'-1'-2'16336'0'0,"-2"-5"-13239"0"0,3 1-2934 0 0,-1 0-1 0 0,1 1 0 0 0,0-1 0 0 0,1 0 0 0 0,0 1 0 0 0,-1-1 0 0 0,2 1 0 0 0,2-10 0 0 0,21-45 189 0 0,-10 26-186 0 0,9-33 388 0 0,-13 36-333 0 0,1 1-1 0 0,1-1 0 0 0,17-27 1 0 0,-17 36-179 0 0,2 0 1 0 0,0 1-1 0 0,1 0 1 0 0,1 2 0 0 0,24-23-1 0 0,-14 21-100 0 0,0 1 1 0 0,2 2-1 0 0,0 0 0 0 0,51-21 0 0 0,131-37-335 0 0,-99 47-3312 0 0,-81 24 1764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4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61 1839 0 0,'1'-2'134'0'0,"10"-26"321"0"0,2-3 15458 0 0,-14 33-15837 0 0,1-1 1 0 0,-1 1 0 0 0,0-1 0 0 0,0 1 0 0 0,1-1-1 0 0,-1 0 1 0 0,0 1 0 0 0,-2 1 0 0 0,-3 5 5 0 0,-57 136 521 0 0,30-64-345 0 0,0-2-44 0 0,-153 311 455 0 0,-175 151-1472 0 0,346-521-719 0 0,21-25 212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48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8 227 2303 0 0,'-2'-4'130'0'0,"-3"-14"10983"0"0,7 16-10362 0 0,1-1 0 0 0,0 1 0 0 0,0 0 0 0 0,0 0 0 0 0,5-2 0 0 0,-1 0-229 0 0,1 2-1 0 0,-1-1 1 0 0,15-2-1 0 0,3 1 54 0 0,27 0-1 0 0,130 10 1452 0 0,-25 1-1629 0 0,-124-8-414 0 0,1-2-1 0 0,-1-2 1 0 0,0-1 0 0 0,0-1 0 0 0,36-13-1 0 0,-27 4-767 0 0,0-2-1 0 0,-1-1 1 0 0,49-33 0 0 0,-37 19-1233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4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14 8751 0 0,'0'0'674'0'0,"1"-1"-438"0"0,1-1 197 0 0,-1 1 0 0 0,1 0 0 0 0,0 0 0 0 0,-1 0 0 0 0,1 0 0 0 0,0 0 0 0 0,0 0 0 0 0,0 0 0 0 0,0 0 0 0 0,0 1 0 0 0,0-1 0 0 0,2 1-1 0 0,-3 0-263 0 0,0 0 0 0 0,-1 0-1 0 0,1 0 1 0 0,0 0-1 0 0,-1 0 1 0 0,1 0-1 0 0,0 0 1 0 0,-1 1-1 0 0,1-1 1 0 0,0 0-1 0 0,-1 1 1 0 0,1-1-1 0 0,-1 0 1 0 0,1 1-1 0 0,0-1 1 0 0,-1 1-1 0 0,1-1 1 0 0,-1 1-1 0 0,1-1 1 0 0,0 2-1 0 0,5 12-887 0 0,-5-7 809 0 0,0 0 0 0 0,-1 0 0 0 0,0 0 0 0 0,0 0 0 0 0,0 0 0 0 0,-3 12 0 0 0,-12 43 178 0 0,-64 150 873 0 0,-18-3-278 0 0,50-111-692 0 0,-105 188 114 0 0,112-222-283 0 0,-4-1-1 0 0,-63 71 0 0 0,93-119 12 0 0,1-1 0 0 0,-2 0 1 0 0,1-1-1 0 0,-2-1 0 0 0,-24 16 0 0 0,39-27-8 0 0,1-1 1 0 0,-1 1-1 0 0,0-1 0 0 0,0 0 1 0 0,0 1-1 0 0,0-1 0 0 0,0 0 1 0 0,0 1-1 0 0,0-1 0 0 0,0 0 1 0 0,1 0-1 0 0,-1 0 0 0 0,0 0 1 0 0,0 0-1 0 0,0 0 0 0 0,-1 0 1 0 0,1 0-5 0 0,1 0 0 0 0,0-1 1 0 0,-1 1-1 0 0,1 0 0 0 0,0 0 1 0 0,-1-1-1 0 0,1 1 0 0 0,0 0 1 0 0,0 0-1 0 0,-1-1 0 0 0,1 1 1 0 0,0 0-1 0 0,0-1 0 0 0,0 1 1 0 0,-1 0-1 0 0,1-1 0 0 0,0 1 1 0 0,0-1-1 0 0,0 1 0 0 0,0 0 1 0 0,0-1-1 0 0,0 1 0 0 0,0 0 1 0 0,0-1-1 0 0,0 1 0 0 0,0-1 1 0 0,0-2-18 0 0,0 0 0 0 0,1 0 0 0 0,-1 0 0 0 0,1 1 0 0 0,0-1 0 0 0,0 0 0 0 0,0 0 0 0 0,0 1 0 0 0,2-4 0 0 0,9-11-138 0 0,-1 0 1 0 0,2 1 0 0 0,20-21-1 0 0,51-41-407 0 0,-32 31 290 0 0,-17 12 71 0 0,48-41 15 0 0,-73 68 192 0 0,1 0 0 0 0,0 1-1 0 0,1 0 1 0 0,0 1-1 0 0,0 0 1 0 0,16-5 0 0 0,-25 10 13 0 0,0 0 0 0 0,1 0 1 0 0,-1 1-1 0 0,0-1 1 0 0,0 1-1 0 0,1-1 0 0 0,-1 1 1 0 0,0 0-1 0 0,0 0 1 0 0,1 1-1 0 0,-1-1 0 0 0,0 1 1 0 0,0 0-1 0 0,0-1 1 0 0,1 1-1 0 0,-1 1 0 0 0,0-1 1 0 0,3 2-1 0 0,-2 0 36 0 0,-1-1-1 0 0,0 1 0 0 0,1 0 1 0 0,-1 0-1 0 0,-1 0 1 0 0,1 1-1 0 0,0-1 1 0 0,-1 1-1 0 0,0-1 1 0 0,1 1-1 0 0,-1 0 1 0 0,-1 0-1 0 0,3 6 1 0 0,0 3 117 0 0,0 1 0 0 0,-1-1 0 0 0,-1 1 0 0 0,0 0 0 0 0,-1-1 0 0 0,-1 25 1 0 0,-2-9-297 0 0,-2-1 0 0 0,-8 35 0 0 0,1-36-2234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1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13 15663 0 0,'2'-1'719'0'0,"1"-2"-370"0"0,-2 2-300 0 0,1 0-1 0 0,0 0 0 0 0,-1 0 1 0 0,1 1-1 0 0,0-1 0 0 0,-1 0 0 0 0,1 1 1 0 0,0-1-1 0 0,0 1 0 0 0,0-1 1 0 0,0 1-1 0 0,2 0 0 0 0,9-1-48 0 0,-9 4 0 0 0,-3-2 0 0 0,1 0 50 0 0,-1 0 0 0 0,1 1 0 0 0,0-1 0 0 0,-1 0-1 0 0,1 1 1 0 0,-1-1 0 0 0,0 1 0 0 0,1-1 0 0 0,-1 1 0 0 0,0-1 0 0 0,0 1-1 0 0,0 0 1 0 0,0 0 0 0 0,0-1 0 0 0,-1 1 0 0 0,1 0 0 0 0,-1 0 0 0 0,1 0-1 0 0,-1 0 1 0 0,1 0 0 0 0,-1 0 0 0 0,0 0 0 0 0,0 0 0 0 0,0 0-1 0 0,0 0 1 0 0,0 0 0 0 0,-1 0 0 0 0,0 3 0 0 0,-2 5 383 0 0,0 0 1 0 0,-1 0-1 0 0,0 0 0 0 0,-7 12 0 0 0,1-2-98 0 0,-23 51-211 0 0,-135 270-83 0 0,34-151 314 0 0,128-181-267 0 0,-134 146 1350 0 0,37-43-1271 0 0,-26 52-187 0 0,104-131-24 0 0,24-31-293 0 0,1-2-138 0 0,4-2 388 0 0,0 1 0 0 0,0 0 1 0 0,0-1-1 0 0,0 1 0 0 0,-1-1 0 0 0,1 0 0 0 0,0-1 0 0 0,-1 1 0 0 0,0 0 0 0 0,1-1 1 0 0,4-5-1 0 0,-2 3 13 0 0,9-9-206 0 0,-1-1 1 0 0,0 0-1 0 0,12-19 0 0 0,-11 14-184 0 0,32-32-1 0 0,124-110 465 0 0,-102 106 0 0 0,-34 29 0 0 0,-23 18 105 0 0,1-1 0 0 0,0 2-1 0 0,0 0 1 0 0,1 0 0 0 0,0 2-1 0 0,1-1 1 0 0,21-5 0 0 0,-25 9-23 0 0,1 1 0 0 0,-1 0 1 0 0,0 1-1 0 0,0 0 1 0 0,1 0-1 0 0,-1 2 1 0 0,0-1-1 0 0,1 2 1 0 0,-1-1-1 0 0,0 1 0 0 0,11 4 1 0 0,-15-4-62 0 0,-1 0 0 0 0,1 1 0 0 0,-1 0 0 0 0,0 0 0 0 0,0 0 0 0 0,0 1 0 0 0,0 0 0 0 0,-1 0 0 0 0,1 0-1 0 0,-1 1 1 0 0,0 0 0 0 0,0 0 0 0 0,-1 0 0 0 0,0 0 0 0 0,0 1 0 0 0,0 0 0 0 0,0 0 0 0 0,-1 0 0 0 0,0 0 0 0 0,0 0 0 0 0,-1 1 0 0 0,1-1 0 0 0,-2 1 0 0 0,1 0 0 0 0,-1-1 0 0 0,0 1 0 0 0,0 0 0 0 0,-1 11 0 0 0,0-4 63 0 0,-1-1 1 0 0,-1 0-1 0 0,0 0 1 0 0,-1 0-1 0 0,-1 0 1 0 0,0 0-1 0 0,-1-1 1 0 0,0 1-1 0 0,0-1 1 0 0,-1-1-1 0 0,-1 1 1 0 0,0-1-1 0 0,-1 0 1 0 0,0 0-1 0 0,-1-1 1 0 0,0 0-1 0 0,0-1 1 0 0,-16 13-1 0 0,-10 1-84 0 0,0-1 0 0 0,-48 21 0 0 0,74-39 0 0 0,-46 23-201 0 0,-113 37 1 0 0,156-62-568 0 0,11-2 737 0 0,1 0 0 0 0,0-1 0 0 0,0 1 1 0 0,0 0-1 0 0,0 0 0 0 0,0 0 0 0 0,0 0 0 0 0,0-1 0 0 0,0 1 0 0 0,0 0 0 0 0,-1 0 0 0 0,1 0 0 0 0,0 0 0 0 0,0-1 0 0 0,0 1 0 0 0,0 0 0 0 0,0 0 1 0 0,0 0-1 0 0,0 0 0 0 0,0-1 0 0 0,0 1 0 0 0,0 0 0 0 0,0 0 0 0 0,1 0 0 0 0,-1 0 0 0 0,0-1 0 0 0,0 1 0 0 0,0 0 0 0 0,0 0 0 0 0,0 0 1 0 0,0 0-1 0 0,0-1 0 0 0,0 1 0 0 0,0 0 0 0 0,1 0 0 0 0,16-19-1507 0 0,2 2-574 0 0,5-2-4372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4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15575 0 0,'0'0'3043'0'0,"0"2"-2308"0"0,-3 18 57 0 0,-2 0 0 0 0,0-1 0 0 0,-15 38-1 0 0,-33 55 446 0 0,45-96-1139 0 0,-18 34 56 0 0,-20 42-875 0 0,46-90-353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4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61 5983 0 0,'12'-7'409'0'0,"-1"0"-1"0"0,1-1 0 0 0,10-11 1 0 0,-7 7 3171 0 0,-4 5 4327 0 0,-33 25-6421 0 0,-95 49-1113 0 0,39-25-225 0 0,68-36-147 0 0,-49 32 4 0 0,53-34-9 0 0,0 1 0 0 0,0 0 0 0 0,1 1 0 0 0,-1-1 0 0 0,1 1 0 0 0,-8 12 0 0 0,13-17-27 0 0,0 0 1 0 0,-1 0 0 0 0,1 1 0 0 0,0-1 0 0 0,-1 0 0 0 0,1 1 0 0 0,0-1 0 0 0,0 1 0 0 0,0-1 0 0 0,0 0 0 0 0,0 1 0 0 0,1-1 0 0 0,-1 0 0 0 0,0 1 0 0 0,0-1 0 0 0,1 0 0 0 0,-1 1 0 0 0,1-1 0 0 0,0 0 0 0 0,-1 0 0 0 0,1 0 0 0 0,0 0 0 0 0,-1 1 0 0 0,1-1 0 0 0,0 0 0 0 0,0 0 0 0 0,0 0 0 0 0,0 0 0 0 0,2 1 0 0 0,4 4-159 0 0,1 0 1 0 0,-1-1-1 0 0,9 5 1 0 0,45 23 17 0 0,14 9 102 0 0,-60-33 54 0 0,-1 1 1 0 0,0 1-1 0 0,0 0 1 0 0,-1 1-1 0 0,17 20 1 0 0,-26-28 59 0 0,-1 1 1 0 0,0-1 0 0 0,0 1 0 0 0,0-1-1 0 0,0 1 1 0 0,-1 0 0 0 0,0 0 0 0 0,0 0-1 0 0,0 0 1 0 0,-1 0 0 0 0,0 1 0 0 0,0-1 0 0 0,0 1-1 0 0,0-1 1 0 0,-1 0 0 0 0,0 1 0 0 0,0-1-1 0 0,-1 1 1 0 0,1-1 0 0 0,-1 0 0 0 0,0 1-1 0 0,-3 5 1 0 0,3-7 117 0 0,-1 0 1 0 0,0-1-1 0 0,0 1 0 0 0,0 0 0 0 0,0-1 0 0 0,-1 1 0 0 0,1-1 0 0 0,-1 0 1 0 0,0 0-1 0 0,0 0 0 0 0,-6 5 0 0 0,3-4 10 0 0,0-1 0 0 0,0 1-1 0 0,-1-1 1 0 0,1-1 0 0 0,-1 1 0 0 0,-9 2-1 0 0,-3-1-34 0 0,1-1-1 0 0,-1-1 0 0 0,1-1 0 0 0,-26-1 0 0 0,12-3-264 0 0,1-1-1 0 0,-46-11 0 0 0,36 6-1811 0 0,19 5 664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3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116 329 8951 0 0,'0'0'407'0'0,"-1"1"-6"0"0,-25 46 1113 0 0,3 2 0 0 0,2 0-1 0 0,-18 65 1 0 0,34-93-1297 0 0,4-19-25 0 0,3-2-64 0 0,1-2-47 0 0,1 1 1 0 0,-1-1-1 0 0,0 0 0 0 0,1 0 0 0 0,-1 0 0 0 0,0-1 0 0 0,0 1 1 0 0,-1-1-1 0 0,1 1 0 0 0,0-1 0 0 0,-1 0 0 0 0,4-6 0 0 0,4-3 107 0 0,140-179 999 0 0,-13-11-1100 0 0,-100 148-68 0 0,-28 39-29 0 0,1 1 0 0 0,1 0 0 0 0,0 1 0 0 0,16-14 0 0 0,-23 23 1 0 0,0 1 1 0 0,0 0-1 0 0,0 0 0 0 0,1 0 1 0 0,-1 0-1 0 0,1 1 1 0 0,0 0-1 0 0,0 0 0 0 0,0 0 1 0 0,0 0-1 0 0,0 1 1 0 0,0 0-1 0 0,0 0 0 0 0,0 0 1 0 0,1 1-1 0 0,-1 0 0 0 0,11 0 1 0 0,3 4-103 0 0,0 0-1 0 0,0 0 1 0 0,-1 2 0 0 0,26 11 0 0 0,3 7-5378 0 0,-31-14 51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34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311 125 6911 0 0,'0'0'9118'0'0,"3"0"-8764"0"0,13 1-214 0 0,0 0-1 0 0,0-1 0 0 0,1 0 0 0 0,-1-1 1 0 0,0-1-1 0 0,0-1 0 0 0,0 0 1 0 0,0-2-1 0 0,-1 1 0 0 0,1-2 0 0 0,-1 0 1 0 0,0-1-1 0 0,-1 0 0 0 0,0-1 1 0 0,0-1-1 0 0,13-10 0 0 0,-25 18-132 0 0,-2 1-4 0 0,1 0-1 0 0,-1-1 1 0 0,1 1 0 0 0,-1 0-1 0 0,0 0 1 0 0,1 0 0 0 0,-1-1-1 0 0,0 1 1 0 0,0 0 0 0 0,1 0-1 0 0,-1-1 1 0 0,0 1 0 0 0,1 0-1 0 0,-1-1 1 0 0,0 1 0 0 0,0-1-1 0 0,0 1 1 0 0,1 0 0 0 0,-1-1-1 0 0,0 0-1 0 0,0 0-1 0 0,1 1 1 0 0,-1-1-1 0 0,0 0 1 0 0,0 0-1 0 0,0 1 1 0 0,0-1-1 0 0,0 0 1 0 0,0 0-1 0 0,0 1 1 0 0,0-1-1 0 0,0 0 1 0 0,-1 0 0 0 0,1 1-1 0 0,0-1 1 0 0,0 0-1 0 0,-1 0 1 0 0,1 1-1 0 0,0-1 1 0 0,-1 0-1 0 0,1 1 1 0 0,-1-1-1 0 0,1 1 1 0 0,-1-1-1 0 0,1 0 1 0 0,-1 1-1 0 0,1-1 1 0 0,-1 1-1 0 0,1-1 1 0 0,-1 1-1 0 0,0 0 1 0 0,1-1-1 0 0,-1 1 1 0 0,0-1-1 0 0,1 1 1 0 0,-2 0 0 0 0,-3-3-75 0 0,2 1 45 0 0,0 1 1 0 0,-1-1 0 0 0,1 0 0 0 0,-1 1 0 0 0,1 0 0 0 0,-1-1 0 0 0,0 1 0 0 0,1 1 0 0 0,-1-1 0 0 0,0 1 0 0 0,0-1 0 0 0,0 1 0 0 0,-5 1-1 0 0,0 0 4 0 0,0 1-1 0 0,0 0 0 0 0,0 0 0 0 0,-15 7 0 0 0,-14 7 0 0 0,0 2 0 0 0,0 2 0 0 0,2 1-1 0 0,1 2 1 0 0,-33 28 0 0 0,45-32 33 0 0,1 2-1 0 0,0 0 0 0 0,2 1 1 0 0,1 1-1 0 0,0 1 1 0 0,2 1-1 0 0,-25 47 1 0 0,37-63 41 0 0,1 0 1 0 0,1 1 0 0 0,-1-1-1 0 0,1 1 1 0 0,1 0 0 0 0,0 0-1 0 0,1 0 1 0 0,0 0 0 0 0,0 17 0 0 0,1-22-24 0 0,1 0 0 0 0,-1 0 0 0 0,1 0 0 0 0,1 0 0 0 0,-1-1 0 0 0,0 1 0 0 0,1 0 0 0 0,0-1 0 0 0,0 1 0 0 0,1-1 0 0 0,-1 0 0 0 0,1 0 1 0 0,0 0-1 0 0,0 0 0 0 0,0 0 0 0 0,1-1 0 0 0,-1 1 0 0 0,1-1 0 0 0,0 0 0 0 0,0 0 0 0 0,8 4 0 0 0,-4-3-4 0 0,1 0 0 0 0,0-1 0 0 0,0 0 0 0 0,0 0 0 0 0,0-1-1 0 0,1 0 1 0 0,12 0 0 0 0,67 0 100 0 0,-88-2-121 0 0,47-3-1296 0 0,1-4-5184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34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0 7831 0 0,'0'0'603'0'0,"0"2"-396"0"0,-73 108 8694 0 0,-6-4-6763 0 0,-68 104-1753 0 0,143-203-370 0 0,-286 455-602 0 0,259-417-349 0 0,-1-2 0 0 0,-3-1 1 0 0,-77 73-1 0 0,111-114 879 0 0,-2 2-142 0 0,0 0 0 0 0,0-1 0 0 0,0 1 0 0 0,0-1 0 0 0,0 0 0 0 0,0 0 0 0 0,-1 0 1 0 0,1 0-1 0 0,-1 0 0 0 0,-6 1 0 0 0,8-2-531 0 0,2-4 610 0 0,1 1 0 0 0,0-1-1 0 0,0 1 1 0 0,0-1-1 0 0,0 1 1 0 0,0 0 0 0 0,1 0-1 0 0,-1 0 1 0 0,1 0 0 0 0,-1 0-1 0 0,3-2 1 0 0,2-4-108 0 0,36-55-3205 0 0,-16 24 122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3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1 629 2759 0 0,'5'-21'-6'0'0,"7"-42"-1"0"0,-2 5 2352 0 0,2 21 4022 0 0,-8 29-5809 0 0,0 0 0 0 0,1 0 0 0 0,0 1 0 0 0,0-1 0 0 0,0 1 0 0 0,1 1 0 0 0,0-1 0 0 0,0 1 0 0 0,9-7 0 0 0,10-5-387 0 0,33-21 1 0 0,58-34-41 0 0,53-34 70 0 0,-113 76 338 0 0,66-28 0 0 0,-96 49-294 0 0,1 0 0 0 0,34-6 0 0 0,-46 13-145 0 0,0 0 0 0 0,-1 2-1 0 0,1 0 1 0 0,0 0 0 0 0,0 1 0 0 0,15 3 0 0 0,-24-2-78 0 0,-1 0 1 0 0,0 0 0 0 0,1 0 0 0 0,-1 1 0 0 0,0 0-1 0 0,0 0 1 0 0,0 1 0 0 0,0-1 0 0 0,-1 1 0 0 0,1 0-1 0 0,0 0 1 0 0,5 7 0 0 0,-7-7-8 0 0,0 0 0 0 0,0 0 0 0 0,-1 1 0 0 0,1-1 0 0 0,-1 1 0 0 0,0 0 0 0 0,0 0 0 0 0,0 0 0 0 0,-1 0 0 0 0,0 0-1 0 0,1 0 1 0 0,-1 0 0 0 0,-1 1 0 0 0,1-1 0 0 0,-1 0 0 0 0,1 6 0 0 0,-2 1 24 0 0,0 0-1 0 0,-1 0 1 0 0,0 0-1 0 0,-1 0 0 0 0,0-1 1 0 0,0 1-1 0 0,-1-1 1 0 0,-1 0-1 0 0,1 0 1 0 0,-2-1-1 0 0,-12 19 1 0 0,-2-1 84 0 0,-2-2 1 0 0,-40 39-1 0 0,24-30-69 0 0,0-1-1 0 0,-3-1 0 0 0,-65 39 1 0 0,82-58-15 0 0,-91 49-291 0 0,97-54-1 0 0,0-1 0 0 0,-1-1 1 0 0,0 0-1 0 0,-32 5 1 0 0,-9-6-675 0 0,54-5 660 0 0,0 0 1 0 0,1 0 0 0 0,-1-1 0 0 0,0 1 0 0 0,1-2-1 0 0,-1 1 1 0 0,1 0 0 0 0,-9-5 0 0 0,4 0-1117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35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45 649 6447 0 0,'-2'1'499'0'0,"-20"13"-231"0"0,10-10 9568 0 0,4-24-7605 0 0,8 15-2052 0 0,0-1 0 0 0,0 1 0 0 0,0 0 0 0 0,1-1 1 0 0,0 1-1 0 0,0 0 0 0 0,2-8 0 0 0,16-36 467 0 0,-12 35-513 0 0,24-53 377 0 0,3 2 1 0 0,2 2-1 0 0,85-110 1 0 0,-107 155-486 0 0,1 2-1 0 0,0-1 1 0 0,1 2-1 0 0,1 0 1 0 0,35-23-1 0 0,-40 30-288 0 0,0 1 0 0 0,1 1-1 0 0,-1 0 1 0 0,18-5 0 0 0,-20 9-489 0 0,0-1-1 0 0,0 1 1 0 0,0 1 0 0 0,0 0 0 0 0,0 0 0 0 0,17 2 0 0 0,-6 2-5657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3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263 141 5527 0 0,'0'0'423'0'0,"1"1"-43"0"0,2 5 1252 0 0,0 0-50 0 0,0-1 0 0 0,1 0-1 0 0,-1 0 1 0 0,1 0 0 0 0,7 7 0 0 0,-9-11-1406 0 0,0 1 0 0 0,0-1 0 0 0,0 0 0 0 0,0 0 0 0 0,0 0 0 0 0,0 0 0 0 0,0 0 0 0 0,0-1 0 0 0,0 1 0 0 0,0-1 0 0 0,1 1 0 0 0,-1-1 0 0 0,0 0 0 0 0,0 0 1 0 0,1 0-1 0 0,-1 0 0 0 0,0 0 0 0 0,0 0 0 0 0,4-1 0 0 0,10-3 120 0 0,0-1 0 0 0,0-1 1 0 0,0 0-1 0 0,-1 0 0 0 0,0-2 0 0 0,0 0 1 0 0,15-12-1 0 0,5-6-333 0 0,49-46 1 0 0,-79 67-133 0 0,-1 1-1 0 0,1-1 0 0 0,-1 0 1 0 0,4-7-1 0 0,-7 11-147 0 0,-4 0-166 0 0,0 1 373 0 0,0-1 0 0 0,0 1-1 0 0,0 0 1 0 0,0 0-1 0 0,0 0 1 0 0,0 0 0 0 0,1 1-1 0 0,-1-1 1 0 0,0 1-1 0 0,0 0 1 0 0,-4 1 0 0 0,4-1 28 0 0,-12 4-137 0 0,1 1 1 0 0,-1 0-1 0 0,-21 13 1 0 0,-39 31 52 0 0,37-25 168 0 0,-206 152 80 0 0,239-174-76 0 0,-4 5 13 0 0,-60 47 112 0 0,61-48-104 0 0,0 1 0 0 0,1 0 1 0 0,0 0-1 0 0,1 0 0 0 0,0 1 0 0 0,-6 11 0 0 0,11-18-21 0 0,0-1 0 0 0,0 1-1 0 0,1-1 1 0 0,-1 1 0 0 0,0-1-1 0 0,1 1 1 0 0,-1 0 0 0 0,1-1 0 0 0,0 1-1 0 0,0 0 1 0 0,-1 0 0 0 0,1-1-1 0 0,0 1 1 0 0,0 0 0 0 0,0 0 0 0 0,1-1-1 0 0,-1 1 1 0 0,0 0 0 0 0,1-1-1 0 0,-1 1 1 0 0,1 0 0 0 0,0-1 0 0 0,-1 1-1 0 0,1-1 1 0 0,0 1 0 0 0,1 1-1 0 0,0-1-1 0 0,1 0 0 0 0,-1 0 0 0 0,0 0 1 0 0,1-1-1 0 0,-1 1 0 0 0,1-1 0 0 0,-1 0 0 0 0,1 1 0 0 0,0-1 0 0 0,-1 0 0 0 0,1-1 0 0 0,0 1 0 0 0,0-1 0 0 0,0 1 0 0 0,4-1 0 0 0,7 1-248 0 0,0-1 0 0 0,-1-1 0 0 0,22-4 0 0 0,7-3-935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35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76 6911 0 0,'23'-41'715'0'0,"-22"40"-411"0"0,0 0 0 0 0,-1 0 0 0 0,1 0 0 0 0,0 0 0 0 0,0 0-1 0 0,-1 0 1 0 0,1 0 0 0 0,-1 0 0 0 0,1-1 0 0 0,-1 1 0 0 0,0 0 0 0 0,1-1 0 0 0,-1 1 0 0 0,0 0-1 0 0,0 0 1 0 0,0-1 0 0 0,0 1 0 0 0,0-3 0 0 0,-1-1 3849 0 0,-11 3-2046 0 0,11 1-2049 0 0,-1 1 0 0 0,1-1 0 0 0,0 1 0 0 0,-1 0 0 0 0,1 0 0 0 0,-1-1 0 0 0,1 1 0 0 0,-1 0 0 0 0,1 0 0 0 0,0 0 1 0 0,-2 1-1 0 0,-4 1-4 0 0,0 0 1 0 0,1 0-1 0 0,-1 1 1 0 0,1 0 0 0 0,0 0-1 0 0,0 0 1 0 0,0 1 0 0 0,1 0-1 0 0,-1 0 1 0 0,-9 10 0 0 0,-1 4 88 0 0,-25 34 1 0 0,29-36-98 0 0,-2 3-15 0 0,1 0 0 0 0,1 1 0 0 0,-11 25 0 0 0,22-43-34 0 0,-1 2-1 0 0,1-1 1 0 0,0 0-1 0 0,0 0 1 0 0,0 0-1 0 0,0 0 1 0 0,1 1-1 0 0,0-1 0 0 0,-1 0 1 0 0,1 1-1 0 0,0-1 1 0 0,1 0-1 0 0,-1 1 1 0 0,0-1-1 0 0,1 0 1 0 0,0 0-1 0 0,0 1 1 0 0,0-1-1 0 0,0 0 1 0 0,0 0-1 0 0,1 0 1 0 0,-1 0-1 0 0,1 0 1 0 0,0-1-1 0 0,0 1 1 0 0,0 0-1 0 0,4 3 1 0 0,15 11-48 0 0,-2 1 1 0 0,0 1 0 0 0,28 35 0 0 0,-42-47 82 0 0,0 0-1 0 0,-1 0 0 0 0,0 0 0 0 0,0 0 0 0 0,-1 1 0 0 0,0 0 0 0 0,0 0 1 0 0,0 0-1 0 0,-1 0 0 0 0,-1 0 0 0 0,1 0 0 0 0,-1 0 0 0 0,-1 1 0 0 0,0-1 1 0 0,0 0-1 0 0,-1 9 0 0 0,0-12 46 0 0,0-1 1 0 0,0 0-1 0 0,-1 1 1 0 0,1-1 0 0 0,-1 0-1 0 0,0 0 1 0 0,-1 0-1 0 0,1 0 1 0 0,-1-1-1 0 0,1 1 1 0 0,-1-1-1 0 0,0 1 1 0 0,0-1-1 0 0,0 0 1 0 0,-1 0-1 0 0,1 0 1 0 0,-1-1-1 0 0,0 1 1 0 0,0-1 0 0 0,0 0-1 0 0,0 0 1 0 0,-6 2-1 0 0,-9 3 277 0 0,-1-1 1 0 0,1-1-1 0 0,-34 4 0 0 0,42-8-313 0 0,8 0-52 0 0,-35 5-490 0 0,0-1 0 0 0,-1-1 0 0 0,-71-4 0 0 0,86-3-756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3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46 6911 0 0,'0'0'315'0'0,"2"2"-7"0"0,1 1-279 0 0,0-1-1 0 0,0 1 1 0 0,0 1 0 0 0,-1-1-1 0 0,0 0 1 0 0,1 0 0 0 0,2 7-1 0 0,9 28 4948 0 0,-5-13 1418 0 0,-8-23-6275 0 0,0-1 0 0 0,0 0 0 0 0,0 1 1 0 0,-1-1-1 0 0,1 0 0 0 0,0 0 1 0 0,1 0-1 0 0,-1 0 0 0 0,0 0 1 0 0,0 0-1 0 0,0 0 0 0 0,1 0 1 0 0,-1 0-1 0 0,0-1 0 0 0,1 1 0 0 0,-1 0 1 0 0,0-1-1 0 0,1 1 0 0 0,-1-1 1 0 0,1 1-1 0 0,2-1 0 0 0,3 1 191 0 0,0 0 0 0 0,0-1 1 0 0,9-1-1 0 0,-13 1-221 0 0,11-1-32 0 0,0-2-1 0 0,0 1 1 0 0,0-2-1 0 0,0 0 1 0 0,0 0-1 0 0,-1-1 1 0 0,0-1-1 0 0,0 0 1 0 0,0-1-1 0 0,-1-1 1 0 0,0 0-1 0 0,-1 0 1 0 0,1-1-1 0 0,-2 0 1 0 0,13-14-1 0 0,-5-3-522 0 0,-17 25 410 0 0,-1-1 1 0 0,1 1 0 0 0,0-1 0 0 0,-1 0-1 0 0,1 1 1 0 0,-1-1 0 0 0,1 0 0 0 0,-1 0-1 0 0,0 1 1 0 0,0-1 0 0 0,0 0 0 0 0,0 0-1 0 0,0-3 1 0 0,-1 5 34 0 0,1 0 0 0 0,-1-1 1 0 0,1 1-1 0 0,-1 0 0 0 0,1 0 0 0 0,-1-1 0 0 0,1 1 0 0 0,-1 0 1 0 0,1 0-1 0 0,-1 0 0 0 0,1 0 0 0 0,-1 0 0 0 0,1 0 0 0 0,-1 0 1 0 0,1 0-1 0 0,-1 0 0 0 0,0 0 0 0 0,0 0 0 0 0,0 0-23 0 0,-4 0-25 0 0,-1 1 0 0 0,1 0-1 0 0,-1 0 1 0 0,1 0 0 0 0,0 1-1 0 0,-1-1 1 0 0,1 1 0 0 0,-7 4-1 0 0,-40 26-252 0 0,41-24 255 0 0,-70 45 225 0 0,3 5-1 0 0,-91 87 1 0 0,165-142-155 0 0,-8 9 19 0 0,0 0 0 0 0,-14 19 0 0 0,24-28-22 0 0,0-1 0 0 0,0 1-1 0 0,0 0 1 0 0,1 0 0 0 0,-1 0-1 0 0,1 0 1 0 0,0 1 0 0 0,-1-1-1 0 0,1 0 1 0 0,1 1 0 0 0,-1-1-1 0 0,0 0 1 0 0,1 1 0 0 0,0-1-1 0 0,0 1 1 0 0,0-1 0 0 0,0 1-1 0 0,1 3 1 0 0,0-4-28 0 0,0-1-1 0 0,0 0 1 0 0,0 0 0 0 0,0 0-1 0 0,1 0 1 0 0,-1 0 0 0 0,1 0-1 0 0,-1 0 1 0 0,1 0 0 0 0,0-1-1 0 0,0 1 1 0 0,0 0 0 0 0,0-1-1 0 0,0 0 1 0 0,0 1 0 0 0,0-1-1 0 0,0 0 1 0 0,1 0 0 0 0,-1 0-1 0 0,0 0 1 0 0,1-1 0 0 0,-1 1-1 0 0,0-1 1 0 0,5 1 0 0 0,5 0-593 0 0,0 0 0 0 0,1 0 0 0 0,17-3 0 0 0,-29 2 553 0 0,37-3-1555 0 0</inkml:trace>
  <inkml:trace contextRef="#ctx0" brushRef="#br0" timeOffset="1">663 333 10679 0 0,'-1'2'490'0'0,"-29"36"209"0"0,-25 38 6970 0 0,56-77-6892 0 0,139-95 2633 0 0,16-12-3315 0 0,-36 20-56 0 0,-96 73-34 0 0,1 0 1 0 0,1 1-1 0 0,28-10 0 0 0,-48 22-9 0 0,0 0-1 0 0,0 0 1 0 0,1 1-1 0 0,-1-1 1 0 0,0 1-1 0 0,1 1 1 0 0,6-1-1 0 0,-11 1 4 0 0,1 0-1 0 0,-1 0 1 0 0,0 1 0 0 0,0-1-1 0 0,0 1 1 0 0,0-1-1 0 0,0 1 1 0 0,0 0 0 0 0,-1 0-1 0 0,1-1 1 0 0,0 1 0 0 0,0 1-1 0 0,0-1 1 0 0,-1 0-1 0 0,1 0 1 0 0,-1 1 0 0 0,1-1-1 0 0,-1 1 1 0 0,1-1-1 0 0,-1 1 1 0 0,0-1 0 0 0,0 1-1 0 0,0 0 1 0 0,0 0 0 0 0,1 3-1 0 0,1 1 25 0 0,-1 1 1 0 0,-1 0-1 0 0,1 0 0 0 0,-1 1 1 0 0,-1-1-1 0 0,1 0 0 0 0,-1 0 0 0 0,0 0 1 0 0,-1 0-1 0 0,-2 11 0 0 0,-1 5 141 0 0,-15 42 0 0 0,7-32-80 0 0,-15 48 177 0 0,25-73-346 0 0,1 0 1 0 0,0 0-1 0 0,0 1 1 0 0,0-1 0 0 0,1 0-1 0 0,0 1 1 0 0,2 14-1 0 0,-1-22-523 0 0,-1 1-1 0 0,1-1 1 0 0,-1 1-1 0 0,1-1 1 0 0,-1 0-1 0 0,1 1 1 0 0,0-1-1 0 0,0 0 1 0 0,1 2-1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174 162 17503 0 0,'0'0'399'0'0,"0"0"60"0"0,0 0 21 0 0,0 0-59 0 0,2 0-276 0 0,0 2-94 0 0,1 0 0 0 0,-1 0 0 0 0,0-1 0 0 0,0 1 0 0 0,0 1 0 0 0,0-1 0 0 0,0 0-1 0 0,0 0 1 0 0,0 1 0 0 0,-1-1 0 0 0,1 1 0 0 0,-1-1 0 0 0,0 1 0 0 0,2 4 0 0 0,-1-2 176 0 0,0 0 0 0 0,1 0 0 0 0,0-1 0 0 0,4 6 0 0 0,-2-4-201 0 0,1-1 0 0 0,0 0 0 0 0,1 0 0 0 0,-1 0 0 0 0,1-1 1 0 0,-1 0-1 0 0,2 0 0 0 0,-1-1 0 0 0,0 1 0 0 0,0-2 0 0 0,1 1 0 0 0,0-1 1 0 0,-1 0-1 0 0,1-1 0 0 0,9 1 0 0 0,11 0 316 0 0,0-2 1 0 0,-1-2-1 0 0,29-4 1 0 0,-7 1 66 0 0,100-14-391 0 0,-125 14-19 0 0,0-1 1 0 0,0-1 0 0 0,-1-2-1 0 0,25-11 1 0 0,-32 11 0 0 0,-1 0 0 0 0,18-16 0 0 0,-15 12 0 0 0,-11 7 0 0 0,0 0 0 0 0,-1-1 0 0 0,1 0 0 0 0,-1 0 0 0 0,-1 0 0 0 0,1-1 0 0 0,-1 0 0 0 0,-1 0 0 0 0,1 0 0 0 0,-1-1 0 0 0,-1 1 0 0 0,4-13 0 0 0,-6 20-17 0 0,-1-1 1 0 0,1 1-1 0 0,-1-1 0 0 0,0 1 0 0 0,0-1 1 0 0,0 1-1 0 0,1-1 0 0 0,-1 1 0 0 0,-1-1 0 0 0,1 1 1 0 0,0-1-1 0 0,0 0 0 0 0,-1 1 0 0 0,1-1 1 0 0,0 1-1 0 0,-1 0 0 0 0,0-1 0 0 0,1 1 1 0 0,-2-3-1 0 0,1 3-62 0 0,-1 0 1 0 0,1 0-1 0 0,0 0 1 0 0,-1 0-1 0 0,1 0 1 0 0,-1 1-1 0 0,1-1 1 0 0,-1 0-1 0 0,1 1 1 0 0,-1-1-1 0 0,1 1 1 0 0,-1-1-1 0 0,0 1 1 0 0,1 0-1 0 0,-1 0 1 0 0,0-1-1 0 0,1 1 1 0 0,-3 1 0 0 0,-10 0 56 0 0,0 1 0 0 0,0 1 1 0 0,0 0-1 0 0,0 1 0 0 0,1 0 1 0 0,-18 9-1 0 0,7-3 8 0 0,-326 155 14 0 0,126-54 0 0 0,107-55 0 0 0,106-51-1 0 0,-1 2 0 0 0,1-1 0 0 0,0 1 0 0 0,0 1 0 0 0,-17 15 1 0 0,25-20 2 0 0,1 0 1 0 0,-1-1 0 0 0,1 1 0 0 0,0 0-1 0 0,-1 1 1 0 0,1-1 0 0 0,1 0 0 0 0,-1 1 0 0 0,0-1-1 0 0,1 1 1 0 0,0-1 0 0 0,0 1 0 0 0,0 0 0 0 0,0-1-1 0 0,0 1 1 0 0,1 0 0 0 0,-1 0 0 0 0,1-1-1 0 0,0 1 1 0 0,1 0 0 0 0,-1 0 0 0 0,1 0 0 0 0,-1-1-1 0 0,2 5 1 0 0,0-1 158 0 0,0 0-1 0 0,1-1 1 0 0,-1 1 0 0 0,1-1-1 0 0,1 1 1 0 0,-1-1 0 0 0,1 0-1 0 0,0 0 1 0 0,0 0 0 0 0,1-1-1 0 0,9 9 1 0 0,-6-7-89 0 0,0 0-1 0 0,1 0 1 0 0,0-1 0 0 0,0-1-1 0 0,0 1 1 0 0,1-2-1 0 0,0 1 1 0 0,0-1-1 0 0,0-1 1 0 0,1 1 0 0 0,-1-2-1 0 0,20 3 1 0 0,-2-3 167 0 0,-1-2 0 0 0,1-1 0 0 0,30-6 1 0 0,-3 1-80 0 0,-28 4-160 0 0,3-1 0 0 0,1 2 0 0 0,39 2 0 0 0,-64-1-28 0 0,2 1-184 0 0,-1 0 0 0 0,0 0 0 0 0,8 2 0 0 0,-13-2-1297 0 0,-2-1-4210 0 0,0 0-1801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3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2 18775 0 0,'0'0'1427'0'0,"0"-1"-972"0"0,-3 0-296 0 0,-1 6-113 0 0,-1 8-40 0 0,4-12 11 0 0,-75 171 623 0 0,37-89-307 0 0,36-78-305 0 0,-220 534 1276 0 0,186-428-1166 0 0,-98 273 93 0 0,126-364-306 0 0,0 0-1 0 0,-22 32 1 0 0,-10 2-3219 0 0,30-42-1752 0 0,0-3-1428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36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20 100 19783 0 0,'-15'0'903'0'0,"12"0"-18"0"0,3 2-565 0 0,-1-1-297 0 0,1 1 0 0 0,0-1 0 0 0,0 0 0 0 0,-1 0 0 0 0,1 1 0 0 0,0-1 0 0 0,0 0 0 0 0,1 0 0 0 0,-1 1 0 0 0,0-1 0 0 0,0 0 0 0 0,0 0 0 0 0,1 1 0 0 0,-1-1 0 0 0,1 0 0 0 0,-1 0 0 0 0,1 0 0 0 0,-1 0 0 0 0,1 0 0 0 0,1 2 0 0 0,1 0 89 0 0,-1-1-1 0 0,0 1 1 0 0,1-1 0 0 0,0 0 0 0 0,-1 0-1 0 0,1-1 1 0 0,0 1 0 0 0,3 1 0 0 0,6 2 242 0 0,0-1 1 0 0,-1 0 0 0 0,21 3 0 0 0,-5-3 25 0 0,1-1 1 0 0,52-1-1 0 0,57-13 367 0 0,330-75-75 0 0,-404 71-720 0 0,-61 15 42 0 0,126-30-1253 0 0,-44 7-2550 0 0,-45 11-4389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3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607 227 1839 0 0,'4'-17'137'0'0,"12"-34"0"0"0,-9 34 2574 0 0,6-32 0 0 0,-11 43-2129 0 0,-1 1 0 0 0,1-1-1 0 0,0 1 1 0 0,1-1-1 0 0,-1 1 1 0 0,1 0-1 0 0,0 0 1 0 0,1 0 0 0 0,-1 0-1 0 0,1 0 1 0 0,0 1-1 0 0,0-1 1 0 0,0 1-1 0 0,5-3 1 0 0,4-6 633 0 0,-12 12-990 0 0,2 15 149 0 0,-2-6-340 0 0,-1-1 0 0 0,-1 1 1 0 0,0 0-1 0 0,0 0 1 0 0,0 0-1 0 0,-1 0 0 0 0,-4 12 1 0 0,-26 56 197 0 0,20-52-79 0 0,-82 175 825 0 0,-69 163-236 0 0,-30 136-592 0 0,172-446-88 0 0,-46 80 0 0 0,60-121-179 0 0,0 0 0 0 0,-1-1 0 0 0,-12 12 1 0 0,16-17 5 0 0,-1 0 0 0 0,0-1 0 0 0,0 0 0 0 0,0 0 0 0 0,0-1 0 0 0,-1 0 1 0 0,1 1-1 0 0,-10 2 0 0 0,3-4-1480 0 0,1-7-433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3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82 367 11519 0 0,'-3'1'72'0'0,"-4"-1"78"0"0,-1 1 1 0 0,1 0-1 0 0,-1 0 0 0 0,1 1 0 0 0,0 0 1 0 0,-1 1-1 0 0,1-1 0 0 0,-12 8 2135 0 0,52-7 894 0 0,13-9-2193 0 0,79-20 1 0 0,-67 12-530 0 0,229-54 1054 0 0,60-14-693 0 0,312-99-2388 0 0,-615 165-237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3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 13359 0 0,'0'0'1027'0'0,"0"2"-670"0"0,-1 6-125 0 0,1-1 0 0 0,-2 1-1 0 0,1 0 1 0 0,-1 0 0 0 0,0-1-1 0 0,0 1 1 0 0,-1-1 0 0 0,-4 8-1 0 0,-35 57 1021 0 0,18-33-927 0 0,-31 54 338 0 0,-74 134 284 0 0,5 27-517 0 0,-134 390 0 0 0,208-470-370 0 0,49-164-38 0 0,0-9 316 0 0,-6-19-152 0 0,6 12-190 0 0,0 0 1 0 0,1-1 0 0 0,-1 1 0 0 0,1 0-1 0 0,1-1 1 0 0,-1 1 0 0 0,1 0 0 0 0,0 0-1 0 0,0 0 1 0 0,1 0 0 0 0,0 0 0 0 0,0 0-1 0 0,0 0 1 0 0,5-8 0 0 0,4-6-136 0 0,0 1 0 0 0,25-31 0 0 0,-23 33 100 0 0,1 1 0 0 0,2 0-1 0 0,-1 1 1 0 0,2 1 0 0 0,21-15 0 0 0,-28 21 54 0 0,1 2 1 0 0,1-1-1 0 0,-1 2 1 0 0,1-1 0 0 0,0 1-1 0 0,0 1 1 0 0,1 0-1 0 0,-1 1 1 0 0,1 1 0 0 0,13-2-1 0 0,-24 4 17 0 0,0 0 0 0 0,0 0-1 0 0,0-1 1 0 0,0 2 0 0 0,0-1 0 0 0,0 0 0 0 0,0 0-1 0 0,0 1 1 0 0,-1-1 0 0 0,1 1 0 0 0,0-1-1 0 0,0 1 1 0 0,0 0 0 0 0,-1 0 0 0 0,1 0 0 0 0,0 0-1 0 0,-1 0 1 0 0,1 0 0 0 0,-1 0 0 0 0,1 0-1 0 0,-1 1 1 0 0,2 1 0 0 0,-1 1 1 0 0,0-1 0 0 0,0 0 0 0 0,-1 1-1 0 0,1-1 1 0 0,-1 1 0 0 0,0 0 0 0 0,-1-1 0 0 0,1 1 0 0 0,0 0-1 0 0,-1 6 1 0 0,0 24 97 0 0,-1-1 0 0 0,-8 49-1 0 0,-1 14-2760 0 0,9-79 1445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3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63 14135 0 0,'0'0'1283'0'0,"1"1"-980"0"0,5 3 13 0 0,0-1 0 0 0,-1 1 0 0 0,1-1 0 0 0,1-1 0 0 0,-1 1 0 0 0,0-1 0 0 0,1 0 0 0 0,-1 0 0 0 0,1-1 0 0 0,-1 0 0 0 0,14 1 1 0 0,-1-2 108 0 0,-1 0 0 0 0,0-2 1 0 0,24-3-1 0 0,-41 4-412 0 0,84-18 497 0 0,-77 17-499 0 0,-1-1 0 0 0,1 1 1 0 0,-1-2-1 0 0,0 1 0 0 0,0-1 0 0 0,0 0 1 0 0,-1-1-1 0 0,12-8 0 0 0,-18 12-23 0 0,1 1 0 0 0,-1 0-1 0 0,1-1 1 0 0,-1 1 0 0 0,0-1 0 0 0,1 1-1 0 0,-1-1 1 0 0,1 1 0 0 0,-1-1 0 0 0,0 1-1 0 0,1-1 1 0 0,-1 1 0 0 0,0-1 0 0 0,0 1-1 0 0,1-1 1 0 0,-1 0 0 0 0,0 1 0 0 0,0-1-1 0 0,0 1 1 0 0,0-1 0 0 0,0 0-1 0 0,1 1 1 0 0,-1-1 0 0 0,-1 1 0 0 0,1-1-1 0 0,0 0 1 0 0,0 1 0 0 0,0-1 0 0 0,0 1-1 0 0,0-1 1 0 0,0 0 0 0 0,-1 1 0 0 0,1-1-1 0 0,-1 0-13 0 0,0 0 1 0 0,0 1-1 0 0,0-1 0 0 0,1 1 0 0 0,-1-1 0 0 0,0 1 0 0 0,0-1 0 0 0,0 1 1 0 0,0 0-1 0 0,0-1 0 0 0,0 1 0 0 0,0 0 0 0 0,0 0 0 0 0,0 0 0 0 0,0 0 0 0 0,0 0 1 0 0,0 0-1 0 0,0 0 0 0 0,0 0 0 0 0,-2 1 0 0 0,-13 2-100 0 0,0 1 0 0 0,0 1 0 0 0,1 1 0 0 0,-28 13 0 0 0,-55 39 232 0 0,52-28 250 0 0,3 2 0 0 0,0 2 0 0 0,2 1 0 0 0,-65 74 0 0 0,94-95-266 0 0,0 1-1 0 0,2 0 1 0 0,0 0 0 0 0,-15 32-1 0 0,24-45-62 0 0,0-1 0 0 0,0 1 0 0 0,1-1 0 0 0,-1 1 0 0 0,1 0 0 0 0,-1-1 0 0 0,1 1 0 0 0,0 0 0 0 0,0-1 0 0 0,0 1 0 0 0,0 0 0 0 0,0-1 0 0 0,0 1 0 0 0,0 0 0 0 0,0 0 0 0 0,1-1 0 0 0,-1 1 0 0 0,1 0 0 0 0,-1-1 0 0 0,1 1 0 0 0,0-1 0 0 0,-1 1 0 0 0,1-1 0 0 0,1 2 0 0 0,0-1 3 0 0,0 0-1 0 0,0-1 1 0 0,0 1 0 0 0,0-1-1 0 0,0 0 1 0 0,0 0-1 0 0,0 0 1 0 0,1 0 0 0 0,-1 0-1 0 0,0 0 1 0 0,1 0 0 0 0,-1-1-1 0 0,1 1 1 0 0,-1-1 0 0 0,1 0-1 0 0,2 1 1 0 0,24-1 88 0 0,0 0 1 0 0,49-8-1 0 0,58-18-162 0 0,-127 24 27 0 0,154-36-347 0 0,-84 18-689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5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427 289 1375 0 0,'-4'-5'15263'0'0,"15"4"-10377"0"0,25 4-7478 0 0,-24-2 4202 0 0,4-1-1598 0 0,0 0 0 0 0,0-1-1 0 0,-1 0 1 0 0,1-2 0 0 0,-1 1 0 0 0,1-2 0 0 0,-1 0 0 0 0,0-1-1 0 0,0-1 1 0 0,-1 0 0 0 0,0-1 0 0 0,0 0 0 0 0,0-1 0 0 0,-1-1 0 0 0,0 0-1 0 0,18-16 1 0 0,-27 21-263 0 0,-1-1 0 0 0,1 1 0 0 0,0 0 0 0 0,-1-1-1 0 0,0 0 1 0 0,0 0 0 0 0,0 0 0 0 0,-1 0 0 0 0,0 0 0 0 0,0 0-1 0 0,0-1 1 0 0,-1 1 0 0 0,1-1 0 0 0,0-10 0 0 0,-2 11 93 0 0,0 1 1 0 0,0 0-1 0 0,0 0 1 0 0,0 0 0 0 0,-1 0-1 0 0,0-1 1 0 0,0 1-1 0 0,0 0 1 0 0,0 0 0 0 0,-1 1-1 0 0,1-1 1 0 0,-1 0-1 0 0,0 0 1 0 0,0 1 0 0 0,-1-1-1 0 0,1 1 1 0 0,-1 0-1 0 0,0-1 1 0 0,1 1-1 0 0,-1 1 1 0 0,-4-4 0 0 0,3 3 160 0 0,-1 1 0 0 0,1-1 1 0 0,-1 1-1 0 0,0 0 0 0 0,1 1 1 0 0,-1-1-1 0 0,0 1 0 0 0,0 0 1 0 0,0 0-1 0 0,-1 0 0 0 0,1 1 1 0 0,0-1-1 0 0,0 1 0 0 0,0 1 1 0 0,0-1-1 0 0,0 1 0 0 0,0 0 1 0 0,0 0-1 0 0,-6 2 0 0 0,-9 3 245 0 0,0 1 0 0 0,1 2 0 0 0,-24 12 0 0 0,-41 28-22 0 0,2 3 1 0 0,-77 65-1 0 0,126-90-149 0 0,-49 50 0 0 0,66-59 56 0 0,1 0 0 0 0,0 1 0 0 0,1 0 0 0 0,-16 32 0 0 0,28-45-39 0 0,-1-1 0 0 0,1 1 0 0 0,0 0 1 0 0,0-1-1 0 0,0 1 0 0 0,1 0 0 0 0,0 0 1 0 0,0 0-1 0 0,1 0 0 0 0,0 0 1 0 0,1 12-1 0 0,-1-14-4 0 0,1 0 0 0 0,0 0 0 0 0,1 0 0 0 0,-1 0 0 0 0,0 0 0 0 0,1-1 0 0 0,0 1 0 0 0,0-1 0 0 0,0 1 1 0 0,0-1-1 0 0,1 0 0 0 0,0 1 0 0 0,-1-1 0 0 0,1-1 0 0 0,0 1 0 0 0,0 0 0 0 0,0-1 0 0 0,7 4 0 0 0,3 1 108 0 0,0 0-1 0 0,1-1 1 0 0,0-1-1 0 0,1 0 1 0 0,-1-1-1 0 0,28 4 1 0 0,93 3 514 0 0,-120-10-623 0 0,35 1-127 0 0,87-6-1 0 0,-129 3-654 0 0,-1 0 1 0 0,0-1-1 0 0,12-3 0 0 0,-1-4-963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50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1839 0 0,'-7'6'660'0'0,"5"-5"153"0"0,0 1 0 0 0,0 0 0 0 0,1 0 0 0 0,-1 1 0 0 0,0-1 0 0 0,1 0 0 0 0,-1 0-1 0 0,1 1 1 0 0,0-1 0 0 0,0 1 0 0 0,0 0 0 0 0,0-1 0 0 0,0 1 0 0 0,0-1-1 0 0,0 5 1 0 0,1-2-407 0 0,0 0 0 0 0,0-1 0 0 0,0 1 1 0 0,1 0-1 0 0,0-1 0 0 0,0 1 0 0 0,0 0 0 0 0,2 5 0 0 0,3 3-214 0 0,0 0 0 0 0,0-1 0 0 0,1 0-1 0 0,1-1 1 0 0,10 14 0 0 0,-4-10 58 0 0,0 0 1 0 0,1 0-1 0 0,0-2 0 0 0,1 0 0 0 0,1-1 0 0 0,25 15 0 0 0,116 50 582 0 0,-132-66-730 0 0,80 30 141 0 0,28 13-106 0 0,-129-51-370 0 0,-1-1 0 0 0,0 1-1 0 0,0-1 1 0 0,0 1 0 0 0,6 6-1 0 0,-8-7-981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5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4 8751 0 0,'-2'-1'674'0'0,"-2"-1"-118"0"0,3 2-384 0 0,1-1 0 0 0,-1 1 1 0 0,0 0-1 0 0,1 0 1 0 0,-1 0-1 0 0,1 0 0 0 0,-1 0 1 0 0,1 1-1 0 0,-1-1 0 0 0,1 0 1 0 0,-1 0-1 0 0,1 0 1 0 0,-1 0-1 0 0,1 1 0 0 0,-1-1 1 0 0,1 0-1 0 0,-1 0 1 0 0,0 1-1 0 0,-1 0 471 0 0,-8 4 222 0 0,1-1-1 0 0,0 2 0 0 0,0-1 0 0 0,1 1 0 0 0,0 0 1 0 0,-10 11-1 0 0,-44 49-950 0 0,40-41 550 0 0,-50 55-138 0 0,-45 50-113 0 0,77-90-174 0 0,-48 39-1 0 0,59-56-382 0 0,-1-2 0 0 0,-52 28 0 0 0,81-48 22 0 0,5-10-5632 0 0,4 0 86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5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429 142 3223 0 0,'0'0'143'0'0,"-1"2"-3"0"0,-16 48 623 0 0,12-38 935 0 0,-1 0 1 0 0,0-1-1 0 0,-1 0 0 0 0,-10 13 1 0 0,20-40 5716 0 0,9-62-7214 0 0,-11 68-201 0 0,3-16-44 0 0,0-33 1 0 0,-4 44-45 0 0,1 10 11 0 0,-1 1 0 0 0,0-1-1 0 0,0 1 1 0 0,0-1 0 0 0,-1 0-1 0 0,-1-7 1 0 0,1 11 51 0 0,1 0 0 0 0,-1-1 0 0 0,0 1 0 0 0,1 0 0 0 0,-1 0 0 0 0,0 0 0 0 0,0 0 0 0 0,0 0 0 0 0,0 0 0 0 0,0 0-1 0 0,0 0 1 0 0,0 0 0 0 0,0 1 0 0 0,0-1 0 0 0,0 0 0 0 0,0 1 0 0 0,0-1 0 0 0,-1 1 0 0 0,1-1 0 0 0,0 1 0 0 0,0-1 0 0 0,-1 1 0 0 0,1 0 0 0 0,0 0 0 0 0,-1-1 0 0 0,1 1 0 0 0,0 0 0 0 0,-3 1 0 0 0,-4-1-26 0 0,0 1-1 0 0,0 0 1 0 0,1 1 0 0 0,-1 0-1 0 0,0 0 1 0 0,1 0 0 0 0,-1 1-1 0 0,1 0 1 0 0,0 1 0 0 0,-10 5-1 0 0,2 2 19 0 0,0 0-1 0 0,1 0 0 0 0,-19 19 0 0 0,11-7 129 0 0,0 1-1 0 0,2 1 0 0 0,0 0 1 0 0,2 2-1 0 0,1 0 0 0 0,1 2 1 0 0,1-1-1 0 0,-13 39 0 0 0,26-61-67 0 0,0 1-1 0 0,0-1 0 0 0,0 1 1 0 0,1 0-1 0 0,0-1 0 0 0,1 1 1 0 0,-1 0-1 0 0,1 0 0 0 0,1 6 1 0 0,0-11 5 0 0,1-1 0 0 0,-1 0 1 0 0,0 0-1 0 0,0 0 0 0 0,1 0 1 0 0,-1 0-1 0 0,0 0 0 0 0,1 0 1 0 0,-1-1-1 0 0,1 1 0 0 0,-1 0 0 0 0,1-1 1 0 0,-1 1-1 0 0,1-1 0 0 0,2 1 1 0 0,-3-1-19 0 0,7 1 34 0 0,1 0 0 0 0,0-1-1 0 0,0 0 1 0 0,0 0 0 0 0,0-1-1 0 0,0 0 1 0 0,-1 0 0 0 0,1-1-1 0 0,0 0 1 0 0,-1-1 0 0 0,0 0-1 0 0,13-6 1 0 0,-18 8-90 0 0,0-1 1 0 0,1 0 0 0 0,-2 0-1 0 0,1 0 1 0 0,0 0-1 0 0,0-1 1 0 0,-1 1-1 0 0,1-1 1 0 0,-1 0 0 0 0,0 1-1 0 0,0-1 1 0 0,3-4-1 0 0,2-6-117 0 0,9-24 0 0 0,2-4 177 0 0,-14 35-17 0 0,-1 1 0 0 0,1-1 0 0 0,6-6 0 0 0,-9 11 0 0 0,0 0 1 0 0,0 0-1 0 0,0 0 0 0 0,-1 0 0 0 0,1 0 0 0 0,0 1 0 0 0,0-1 1 0 0,0 0-1 0 0,0 1 0 0 0,0-1 0 0 0,0 1 0 0 0,0-1 1 0 0,0 1-1 0 0,1 0 0 0 0,-1-1 0 0 0,0 1 0 0 0,0 0 1 0 0,0 0-1 0 0,0 0 0 0 0,1-1 0 0 0,0 2 0 0 0,1-1 11 0 0,-1-1 3 0 0,-1 1-1 0 0,1 0 1 0 0,-1 0-1 0 0,1 0 1 0 0,0 0 0 0 0,-1 0-1 0 0,1 0 1 0 0,-1 0 0 0 0,1 1-1 0 0,-1-1 1 0 0,1 0 0 0 0,-1 1-1 0 0,1-1 1 0 0,-1 1 0 0 0,1 0-1 0 0,-1 0 1 0 0,1-1 0 0 0,-1 1-1 0 0,0 0 1 0 0,1 0 0 0 0,-1 0-1 0 0,0 0 1 0 0,0 1 0 0 0,0-1-1 0 0,0 0 1 0 0,0 0 0 0 0,0 1-1 0 0,0-1 1 0 0,0 0-1 0 0,-1 1 1 0 0,1-1 0 0 0,0 1-1 0 0,-1-1 1 0 0,0 1 0 0 0,1-1-1 0 0,-1 3 1 0 0,2 2-4 0 0,-1 0 0 0 0,-1 0-1 0 0,1-1 1 0 0,-1 1 0 0 0,0 0 0 0 0,-1 0 0 0 0,1 0-1 0 0,-3 7 1 0 0,-4 9 112 0 0,-14 32 0 0 0,14-38-1087 0 0,1 1 1 0 0,0-1 0 0 0,-5 24 0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3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0,'0'0'231'0'0,"0"0"29"0"0,0 0 19 0 0,0 0 37 0 0,2 1 125 0 0,3 1-128 0 0,20 10 1047 0 0,-21-9-1304 0 0,0-1 0 0 0,-1 1 0 0 0,1 0 0 0 0,0 1 0 0 0,-1-1 0 0 0,0 0 0 0 0,0 1-1 0 0,0 0 1 0 0,0 0 0 0 0,-1 0 0 0 0,1 0 0 0 0,-1 0 0 0 0,0 0 0 0 0,-1 1 0 0 0,1-1 0 0 0,-1 1-1 0 0,1-1 1 0 0,0 6 0 0 0,-1 3 99 0 0,0 0 0 0 0,0-1 0 0 0,-1 1 0 0 0,0 0 0 0 0,-4 19 0 0 0,1 8-1026 0 0,2-27 230 0 0,0 0 1 0 0,-3 16-1 0 0,0-14-382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51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39 216 14943 0 0,'0'0'3099'0'0,"-1"1"-2292"0"0,-6 10 67 0 0,-1 0 0 0 0,-14 14 0 0 0,21-24-548 0 0,12-5-132 0 0,0-2-154 0 0,-1-1 1 0 0,1 0-1 0 0,-2-1 0 0 0,1 0 0 0 0,-1-1 0 0 0,0 0 0 0 0,-1 0 1 0 0,9-13-1 0 0,-5 8-35 0 0,1-1-1 0 0,22-19 1 0 0,-24 25-8 0 0,6-5-52 0 0,0 1 0 0 0,31-18 0 0 0,-38 27-15 0 0,-7 5 4 0 0,-2-1 64 0 0,0 1 0 0 0,0-1 0 0 0,-1 1 0 0 0,1-1 0 0 0,0 1 0 0 0,0-1-1 0 0,-1 1 1 0 0,1 0 0 0 0,0-1 0 0 0,-1 1 0 0 0,1 0 0 0 0,-1 0 0 0 0,1-1 0 0 0,-1 1 0 0 0,1 0-1 0 0,-1 0 1 0 0,0 0 0 0 0,1 0 0 0 0,-1 0 0 0 0,0 0 0 0 0,0-1 0 0 0,1 1 0 0 0,-1 0 0 0 0,0 0 0 0 0,0 0-1 0 0,0 0 1 0 0,-1 2 0 0 0,1 0-3 0 0,1 4 36 0 0,-2 0-1 0 0,1 0 1 0 0,-1-1-1 0 0,0 1 1 0 0,0 0-1 0 0,-1-1 1 0 0,0 1-1 0 0,-3 7 1 0 0,0 0 66 0 0,0 0 1 0 0,-2 19 0 0 0,7-33-95 0 0,0 1 0 0 0,0-1-1 0 0,0 0 1 0 0,0 1 0 0 0,0-1 0 0 0,0 1-1 0 0,0-1 1 0 0,0 0 0 0 0,0 1 0 0 0,0-1-1 0 0,1 1 1 0 0,-1-1 0 0 0,0 0-1 0 0,0 1 1 0 0,0-1 0 0 0,1 0 0 0 0,-1 1-1 0 0,0-1 1 0 0,0 0 0 0 0,1 1 0 0 0,-1-1-1 0 0,0 0 1 0 0,1 0 0 0 0,-1 1 0 0 0,0-1-1 0 0,1 0 1 0 0,-1 0 0 0 0,0 0 0 0 0,1 1-1 0 0,-1-1 1 0 0,0 0 0 0 0,1 0-1 0 0,-1 0 1 0 0,1 0 0 0 0,-1 0 0 0 0,0 0-1 0 0,2 0 1 0 0,13 0 32 0 0,-6-5-37 0 0,-1 0 1 0 0,1 0-1 0 0,-1 0 1 0 0,0-1-1 0 0,12-11 1 0 0,2-2-65 0 0,16-12-237 0 0,-18 14 93 0 0,25-16-1 0 0,-18 15 120 0 0,-15 9 65 0 0,1 1-1 0 0,0 0 1 0 0,21-9 0 0 0,-19 12 26 0 0,-11 5 0 0 0,-2 1 0 0 0,0 0 15 0 0,-1-1 0 0 0,1 0 0 0 0,-1 0 0 0 0,0 1 0 0 0,1-1 0 0 0,-1 0-1 0 0,1 1 1 0 0,-1-1 0 0 0,0 1 0 0 0,0 0 0 0 0,1 0 0 0 0,-1-1 0 0 0,0 1 0 0 0,0 0 0 0 0,0 0 0 0 0,0 0-1 0 0,0 0 1 0 0,0 0 0 0 0,0 0 0 0 0,0 0 0 0 0,0 1 0 0 0,0-1 0 0 0,-1 0 0 0 0,1 0 0 0 0,0 1 0 0 0,-1-1-1 0 0,1 2 1 0 0,1 1 8 0 0,2 8 82 0 0,-1 0-1 0 0,0 0 1 0 0,0 0-1 0 0,-1 1 1 0 0,0 14-1 0 0,2 5 69 0 0,-4-23-223 0 0,1 1-1 0 0,-2-1 1 0 0,1 0-1 0 0,-1 0 1 0 0,-3 11-1 0 0,2-8-683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5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6 10135 0 0,'1'-1'470'0'0,"1"-2"-751"0"0,9 2 4814 0 0,-8 16-679 0 0,-2-7-3549 0 0,-1 1 0 0 0,-1-1-1 0 0,1 0 1 0 0,-1 0 0 0 0,-1 0-1 0 0,0 0 1 0 0,-5 13 0 0 0,-27 57 757 0 0,13-33-514 0 0,-168 456 220 0 0,187-494-797 0 0,-37 111-3 0 0,31-98-346 0 0,-1 0-1 0 0,0-1 1 0 0,-21 31-1 0 0,27-47-143 0 0,1 0 0 0 0,-1-1 0 0 0,1 1-1 0 0,-1 0 1 0 0,0-1 0 0 0,-6 4 0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52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0 291 7367 0 0,'6'-13'701'0'0,"1"-1"-1"0"0,0 1 1 0 0,1 0-1 0 0,1 1 1 0 0,0 0-1 0 0,0 0 1 0 0,1 1-1 0 0,1 0 1 0 0,-1 1-1 0 0,23-16 1 0 0,-3 5 255 0 0,2 1 0 0 0,0 2 0 0 0,43-18 0 0 0,-53 26-679 0 0,2 2 1 0 0,0 0-1 0 0,0 2 1 0 0,0 0-1 0 0,0 2 1 0 0,1 1 0 0 0,0 1-1 0 0,34 1 1 0 0,-44 1-194 0 0,0 1-1 0 0,0 1 1 0 0,0 1 0 0 0,0 0 0 0 0,-1 1-1 0 0,1 0 1 0 0,-1 1 0 0 0,0 1 0 0 0,0 0 0 0 0,-1 1-1 0 0,0 0 1 0 0,0 1 0 0 0,0 1 0 0 0,-1 0-1 0 0,11 11 1 0 0,-17-14-16 0 0,-1 0 1 0 0,1 1-1 0 0,-1-1 0 0 0,0 1 0 0 0,-1 0 0 0 0,0 1 1 0 0,0-1-1 0 0,0 1 0 0 0,-1 0 0 0 0,0 0 0 0 0,-1 0 1 0 0,0 0-1 0 0,0 0 0 0 0,1 14 0 0 0,-3-15 47 0 0,0 1 0 0 0,0-1 0 0 0,-1 1 0 0 0,0-1 0 0 0,0 0 0 0 0,-1 1-1 0 0,0-1 1 0 0,0 0 0 0 0,0 0 0 0 0,-1 0 0 0 0,-1 0 0 0 0,1-1 0 0 0,-1 1-1 0 0,0-1 1 0 0,0 0 0 0 0,-9 9 0 0 0,0-2-50 0 0,-1 0-1 0 0,0-1 0 0 0,-1-1 1 0 0,0 0-1 0 0,-1-1 1 0 0,0-1-1 0 0,-1 0 0 0 0,0-2 1 0 0,-24 9-1 0 0,-14 1-483 0 0,-97 16 1 0 0,114-26-5 0 0,11-1-952 0 0,1-1 0 0 0,-1-1 0 0 0,0-2 0 0 0,-42-1 1 0 0,51-4-56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5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4 9671 0 0,'4'-3'2986'0'0,"-4"3"-2909"0"0,-5 16 3105 0 0,-15 32 0 0 0,-33 51-1068 0 0,31-61-1690 0 0,-125 247 1673 0 0,47-86-1311 0 0,41-79-550 0 0,-47 82-160 0 0,74-152-82 0 0,-35 60-847 0 0,56-87-1638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53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2759 0 0,'0'0'126'0'0,"0"2"-5"0"0,0-2-183 0 0,2 12-146 0 0,4 6 7947 0 0,-6-16-6924 0 0,1-1 1 0 0,0 0-1 0 0,0 1 0 0 0,0-1 0 0 0,-1 0 1 0 0,1 0-1 0 0,1 0 0 0 0,-1 0 0 0 0,0 0 1 0 0,2 2-1 0 0,11 2 1162 0 0,4-4-1320 0 0,0 0-1 0 0,0-2 1 0 0,0 0-1 0 0,0-1 0 0 0,24-5 1 0 0,-32 5-470 0 0,168-35 460 0 0,-140 26-795 0 0,0-1 1 0 0,57-28-1 0 0,-88 37 13 0 0,-1-1 0 0 0,0 1 0 0 0,0-1 0 0 0,8-8-1 0 0,-12 11 73 0 0,-1 0-1 0 0,0-1 0 0 0,1 1 0 0 0,-1-1 0 0 0,0 1 0 0 0,0-1 0 0 0,0 1 1 0 0,0-1-1 0 0,0 0 0 0 0,0 1 0 0 0,0-1 0 0 0,-1 0 0 0 0,1 0 1 0 0,-1 1-1 0 0,1-1 0 0 0,-1 0 0 0 0,0 0 0 0 0,1 0 0 0 0,-1 0 0 0 0,0 0 1 0 0,0 1-1 0 0,-1-4 0 0 0,1 4 15 0 0,-1 0 0 0 0,0-1 0 0 0,1 1 0 0 0,-1 0 0 0 0,0 0 0 0 0,1 0 0 0 0,-1 0 0 0 0,0 0 0 0 0,0 0 0 0 0,0 0 0 0 0,0 0 0 0 0,0 0 0 0 0,0 0 0 0 0,0 1 0 0 0,0-1 0 0 0,-1 0 0 0 0,1 1 0 0 0,0-1 0 0 0,0 1 0 0 0,-1-1 0 0 0,1 1 0 0 0,0 0 0 0 0,-1-1 0 0 0,1 1 0 0 0,0 0 0 0 0,-1 0 0 0 0,1 0 0 0 0,-3 0 0 0 0,-4 0-97 0 0,-1 0 0 0 0,1 1 0 0 0,-10 2-1 0 0,16-3 122 0 0,-24 6-59 0 0,0 0 0 0 0,0 2 0 0 0,1 1 0 0 0,0 1 0 0 0,-32 18 0 0 0,22-8 200 0 0,2 1 1 0 0,0 2-1 0 0,-29 27 1 0 0,43-33 50 0 0,1 0 0 0 0,1 1 1 0 0,0 1-1 0 0,-17 27 1 0 0,28-38-119 0 0,1 1 0 0 0,0-1 1 0 0,1 1-1 0 0,0 0 0 0 0,0 0 1 0 0,1 0-1 0 0,0 1 0 0 0,0-1 1 0 0,1 1-1 0 0,1-1 0 0 0,0 1 1 0 0,0 0-1 0 0,1 19 0 0 0,0-25-39 0 0,1 0-1 0 0,0 1 1 0 0,0-1-1 0 0,0 0 0 0 0,1 0 1 0 0,0 0-1 0 0,-1 0 0 0 0,1 0 1 0 0,1 0-1 0 0,-1 0 0 0 0,0 0 1 0 0,1-1-1 0 0,0 1 0 0 0,3 2 1 0 0,-1-2 1 0 0,0 0 0 0 0,0 0-1 0 0,0-1 1 0 0,0 0 0 0 0,1 0 0 0 0,-1 0 0 0 0,1-1 0 0 0,0 1 0 0 0,6 0 0 0 0,11 2-8 0 0,0-1 0 0 0,0-2 0 0 0,1 0 1 0 0,29-2-1 0 0,-33 0-37 0 0,-12 0 28 0 0,9 0-540 0 0,0-1 0 0 0,17-2-1 0 0,-19-1-281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5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27 455 0 0,'18'-27'16695'0'0,"-27"31"-13846"0"0,-5 9-2946 0 0,8-6 310 0 0,1 1 1 0 0,1 0-1 0 0,-1 0 0 0 0,1 0 1 0 0,0 0-1 0 0,1 1 0 0 0,0-1 1 0 0,1 1-1 0 0,-1 0 0 0 0,0 13 1 0 0,-1 11 44 0 0,2 49 1 0 0,2-75-245 0 0,0-3-63 0 0,0 0-1 0 0,-1 1 1 0 0,1-1-1 0 0,-1 0 1 0 0,0 1-1 0 0,0-1 1 0 0,0 0-1 0 0,-1 0 1 0 0,0 0-1 0 0,0 0 1 0 0,0 0-1 0 0,0 0 1 0 0,0-1-1 0 0,-3 4 1 0 0,1-2-1088 0 0,0-1 0 0 0,0 0 0 0 0,-1 0 1 0 0,1-1-1 0 0,-1 1 0 0 0,-6 3 1 0 0,-8 2-4954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54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9671 0 0,'0'0'1048'0'0,"-2"12"-1048"0"0,0 0 0 0 0,2 6 88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5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24 6911 0 0,'0'0'528'0'0,"0"-1"-341"0"0,0 0-89 0 0,0 0 0 0 0,0 1 0 0 0,0-1-1 0 0,0 0 1 0 0,0 1 0 0 0,0-1 0 0 0,0 1 0 0 0,-1-1-1 0 0,1 0 1 0 0,0 1 0 0 0,0-1 0 0 0,-1 1 0 0 0,1-1 0 0 0,0 1-1 0 0,-1-1 1 0 0,1 1 0 0 0,0-1 0 0 0,-1 1 0 0 0,1-1-1 0 0,-1 1 1 0 0,1-1 0 0 0,-1 1 0 0 0,1-1 0 0 0,-1 1 0 0 0,1 0-1 0 0,-1-1 1 0 0,0 1 0 0 0,1 0 0 0 0,-1 0 0 0 0,1 0 0 0 0,-1-1-1 0 0,0 1 1 0 0,1 0 0 0 0,-2 0 0 0 0,0-1 575 0 0,-3 0 104 0 0,1 0 0 0 0,0 0 0 0 0,-1 0 0 0 0,1 0 0 0 0,-6 1 0 0 0,-25 2 329 0 0,-33 13-1010 0 0,65-14 76 0 0,-22 6-204 0 0,1 1-1 0 0,0 1 0 0 0,1 1 1 0 0,-1 2-1 0 0,2 0 0 0 0,0 1 1 0 0,1 1-1 0 0,0 1 0 0 0,-25 23 1 0 0,41-32-140 0 0,-1 0 0 0 0,1 0 0 0 0,0 0 1 0 0,1 1-1 0 0,-1 0 0 0 0,1 0 0 0 0,1 0 1 0 0,-1 0-1 0 0,1 1 0 0 0,-2 7 0 0 0,5-13 167 0 0,-1 1 0 0 0,1-1 0 0 0,0 0 0 0 0,0 0 0 0 0,0 1-1 0 0,0-1 1 0 0,0 0 0 0 0,1 0 0 0 0,-1 1 0 0 0,1-1 0 0 0,-1 0 0 0 0,1 0-1 0 0,0 0 1 0 0,0 0 0 0 0,0 0 0 0 0,0 0 0 0 0,0 0 0 0 0,0 0 0 0 0,0 0-1 0 0,1 0 1 0 0,-1-1 0 0 0,1 1 0 0 0,0 0 0 0 0,-1-1 0 0 0,1 0 0 0 0,0 1-1 0 0,2 1 1 0 0,4 1-9 0 0,0 1-1 0 0,0-1 0 0 0,0-1 1 0 0,0 1-1 0 0,12 2 0 0 0,27 6-35 0 0,60 6-1 0 0,-47-9 14 0 0,-41-6 39 0 0,0 2 0 0 0,32 10 0 0 0,-44-12 154 0 0,0 0 1 0 0,0 0-1 0 0,-1 1 1 0 0,1-1-1 0 0,-1 2 0 0 0,0-1 1 0 0,0 1-1 0 0,0 0 1 0 0,9 10-1 0 0,-14-14-108 0 0,0 0-1 0 0,0 1 0 0 0,0-1 0 0 0,0 1 1 0 0,0-1-1 0 0,-1 1 0 0 0,1-1 0 0 0,0 1 1 0 0,-1-1-1 0 0,1 1 0 0 0,-1 0 1 0 0,0-1-1 0 0,1 1 0 0 0,-1 0 0 0 0,0-1 1 0 0,0 1-1 0 0,0 0 0 0 0,0-1 1 0 0,-1 1-1 0 0,1 0 0 0 0,0 0 0 0 0,-1-1 1 0 0,1 1-1 0 0,-1-1 0 0 0,1 1 0 0 0,-1-1 1 0 0,0 1-1 0 0,0-1 0 0 0,0 1 1 0 0,0-1-1 0 0,0 1 0 0 0,0-1 0 0 0,-2 2 1 0 0,-2 2 75 0 0,0 0 1 0 0,0-1-1 0 0,-1 1 1 0 0,1-1-1 0 0,-1-1 1 0 0,-9 5-1 0 0,0-2 130 0 0,0-1-1 0 0,0 0 1 0 0,0-1 0 0 0,-30 4-1 0 0,0-1 24 0 0,-276 52-79 0 0,229-51-2266 0 0,75-7 1034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5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9215 0 0,'0'0'2504'0'0,"9"-7"-712"0"0,0 2 64 0 0,2 0 0 0 0,1 1-1232 0 0,2 1-248 0 0,0-1-56 0 0,-1 2 0 0 0,-4 1-248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5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6911 0 0,'14'-20'608'0'0,"-5"9"-480"0"0,-1-3-128 0 0,5-2 0 0 0,-1-1 2016 0 0,4-1 376 0 0,2 0 72 0 0,1 0 24 0 0,1-1-1352 0 0,-1 1-272 0 0,-1 1-48 0 0,-2 2-16 0 0,-2 3-528 0 0,-3 1-112 0 0,-2 3-16 0 0,-2 2-8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32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10135 0 0,'0'0'231'0'0,"0"0"29"0"0,0 0 19 0 0,0 0 37 0 0,0 0 125 0 0,0 2 58 0 0,1 12 257 0 0,0 0 1 0 0,-1 0-1 0 0,-3 22 0 0 0,0 14 825 0 0,1-13-915 0 0,-7 45-1 0 0,0-7 644 0 0,8-68-1337 0 0,0 0-1 0 0,1 0 0 0 0,1 1 1 0 0,1 9-1 0 0,-2-16-33 0 0,0 0-1 0 0,0-1 0 0 0,0 1 0 0 0,0 0 1 0 0,0 0-1 0 0,1 0 0 0 0,-1 0 0 0 0,0 0 1 0 0,1 0-1 0 0,-1 0 0 0 0,1 0 1 0 0,-1 0-1 0 0,1-1 0 0 0,-1 1 0 0 0,1 0 1 0 0,0 0-1 0 0,-1-1 0 0 0,1 1 1 0 0,0 0-1 0 0,-1-1 0 0 0,1 1 0 0 0,0-1 1 0 0,0 1-1 0 0,0-1 0 0 0,0 1 0 0 0,0-1 1 0 0,-1 1-1 0 0,1-1 0 0 0,0 0 1 0 0,0 0-1 0 0,0 1 0 0 0,0-1 0 0 0,0 0 1 0 0,0 0-1 0 0,0 0 0 0 0,0 0 1 0 0,0 0-1 0 0,0 0 0 0 0,0 0 0 0 0,0-1 1 0 0,1 1-1 0 0,17-6-960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59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1081 111 1375 0 0,'16'-14'498'0'0,"30"-29"-1091"0"0,-41 36 2361 0 0,1 1 0 0 0,8-14 6850 0 0,-22 8-6059 0 0,6 10-2425 0 0,0 1 1 0 0,0 0 0 0 0,0 0 0 0 0,0 1 0 0 0,0-1 0 0 0,-1 0-1 0 0,1 1 1 0 0,0 0 0 0 0,0-1 0 0 0,-1 1 0 0 0,1 0 0 0 0,0 0-1 0 0,-5 0 1 0 0,-32 7 689 0 0,27-4-669 0 0,-58 14 271 0 0,1 3-1 0 0,-123 54 0 0 0,144-51-367 0 0,-80 49-1 0 0,-35 41-478 0 0,161-112 414 0 0,-20 16-232 0 0,-32 29 0 0 0,46-38 191 0 0,1-1 0 0 0,0 1 0 0 0,1 0 0 0 0,-1 1 0 0 0,2-1-1 0 0,-1 1 1 0 0,-5 14 0 0 0,10-21 40 0 0,0 0 0 0 0,1 0 0 0 0,-1-1 0 0 0,1 1-1 0 0,0 0 1 0 0,-1 0 0 0 0,1-1 0 0 0,0 1 0 0 0,0 0 0 0 0,0 0-1 0 0,0 0 1 0 0,0-1 0 0 0,1 1 0 0 0,-1 0 0 0 0,0 0 0 0 0,1 0-1 0 0,0-1 1 0 0,-1 1 0 0 0,2 2 0 0 0,0-2-11 0 0,0 1 0 0 0,0-1 1 0 0,0 0-1 0 0,0 1 0 0 0,0-1 0 0 0,0 0 1 0 0,1 0-1 0 0,-1-1 0 0 0,1 1 0 0 0,3 2 0 0 0,6 1-108 0 0,0 0-1 0 0,1-1 0 0 0,-1 0 0 0 0,15 2 0 0 0,17 1-118 0 0,0-2-1 0 0,56-1 1 0 0,-2 0 218 0 0,80 15 199 0 0,-150-14-56 0 0,-1 1 1 0 0,1 2 0 0 0,-2 0 0 0 0,36 17 0 0 0,-55-22-105 0 0,0 1 0 0 0,-1 0 0 0 0,1 0 1 0 0,-1 0-1 0 0,0 1 0 0 0,0 0 0 0 0,-1 0 1 0 0,9 11-1 0 0,-12-14 9 0 0,-1 0 1 0 0,1 0-1 0 0,-1 1 0 0 0,0-1 1 0 0,1 0-1 0 0,-1 1 0 0 0,-1-1 1 0 0,1 0-1 0 0,0 1 0 0 0,0-1 0 0 0,-1 1 1 0 0,1-1-1 0 0,-1 1 0 0 0,0 0 1 0 0,0-1-1 0 0,0 1 0 0 0,0-1 1 0 0,0 1-1 0 0,-1-1 0 0 0,1 1 1 0 0,-1-1-1 0 0,0 1 0 0 0,1-1 1 0 0,-1 1-1 0 0,0-1 0 0 0,-1 0 1 0 0,1 1-1 0 0,-3 3 0 0 0,-4 4 85 0 0,0 0 0 0 0,-1-1 0 0 0,0 0 1 0 0,0-1-1 0 0,-1 0 0 0 0,-13 9 0 0 0,-69 36 113 0 0,80-47-201 0 0,-49 26 6 0 0,-1-3 1 0 0,-2-2-1 0 0,0-4 1 0 0,-71 17-1 0 0,111-35 61 0 0,-1 0-1 0 0,1-2 1 0 0,-1-1-1 0 0,0-1 1 0 0,-33-3-1 0 0,43 0 1 0 0,1 0-1 0 0,-1-1 0 0 0,0 0 0 0 0,1-2 0 0 0,0 1 0 0 0,0-2 1 0 0,0 0-1 0 0,1-1 0 0 0,0 0 0 0 0,-14-10 0 0 0,15 8-28 0 0,1 0 0 0 0,0-1 0 0 0,0-1 0 0 0,1 0 0 0 0,1 0-1 0 0,-10-14 1 0 0,-1-7-599 0 0,-18-40 0 0 0,37 71 368 0 0,-9 19-3620 0 0,6-5-416 0 0,0 0-1084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59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56 121 3679 0 0,'-39'-15'750'0'0,"23"7"12826"0"0,31 3-13086 0 0,294-80 1129 0 0,-293 83-2245 0 0,32-3 0 0 0,-20 5-837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49:5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77 12895 0 0,'0'0'595'0'0,"-1"-1"-18"0"0,-3-5 2947 0 0,13 1 8 0 0,11 2-2819 0 0,-12 1-374 0 0,43-6 535 0 0,153-31 635 0 0,-180 35-1962 0 0,0 0 1 0 0,48 0-1 0 0,-52 4-1076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0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1106 12 9215 0 0,'18'-11'9667'0'0,"-29"13"-9255"0"0,-3 2-367 0 0,0 2 0 0 0,1-1 0 0 0,-1 2 0 0 0,1-1 0 0 0,1 2 0 0 0,-17 12 0 0 0,1-2-23 0 0,-67 45-107 0 0,2 4 0 0 0,-107 101-1 0 0,88-48 86 0 0,109-117-3 0 0,-5 12 32 0 0,8-13 100 0 0,18-1 253 0 0,-14-1-319 0 0,1 0 0 0 0,0 0 0 0 0,0 0 0 0 0,-1 0 0 0 0,9-2 0 0 0,17-7 120 0 0,46-19 0 0 0,23-8 256 0 0,-88 34-412 0 0,0-1 0 0 0,-1 1 0 0 0,1 1 0 0 0,0 0 0 0 0,0 0 0 0 0,0 1 0 0 0,15 2 0 0 0,-26-2-27 0 0,1 0 0 0 0,0 0 0 0 0,0 1 0 0 0,0-1 0 0 0,0 0 0 0 0,-1 0 0 0 0,1 0 0 0 0,0 1 0 0 0,0-1 0 0 0,0 0 0 0 0,-1 1 0 0 0,1-1 0 0 0,0 1 0 0 0,-1-1 0 0 0,2 2 0 0 0,-1 4 0 0 0,-1-5 0 0 0,0 2 0 0 0,0 0 0 0 0,0 0 0 0 0,0 0 0 0 0,0 0 0 0 0,0 0 0 0 0,-1 0 0 0 0,0 0 0 0 0,0 0 0 0 0,1 0 0 0 0,-2 0 0 0 0,1 0 0 0 0,0 0 0 0 0,0-1 0 0 0,-1 1 0 0 0,0 0 0 0 0,0-1 0 0 0,1 0 0 0 0,-1 1 0 0 0,-4 2 0 0 0,-4 6 0 0 0,-1-1 0 0 0,-19 14 0 0 0,-14 6-4 0 0,-2-3-1 0 0,-67 31 1 0 0,99-51-9 0 0,0 1 0 0 0,1 0 0 0 0,1 0 0 0 0,-1 1 0 0 0,1 1-1 0 0,1 0 1 0 0,0 1 0 0 0,0 0 0 0 0,-13 19 0 0 0,22-28 14 0 0,-5 12 10 0 0,7-11 2 0 0,-1-1-1 0 0,0 1 0 0 0,1 0 1 0 0,0 0-1 0 0,0-1 1 0 0,0 1-1 0 0,0 0 0 0 0,0 0 1 0 0,0-1-1 0 0,1 1 1 0 0,0 4-1 0 0,0-3-9 0 0,0-3 4 0 0,0 1 0 0 0,0-1 0 0 0,0 0 0 0 0,0 1 0 0 0,0-1 0 0 0,0 0 0 0 0,1 0 0 0 0,-1 0 0 0 0,0 0 0 0 0,1 0 0 0 0,-1 0 0 0 0,1 0-1 0 0,-1 0 1 0 0,1-1 0 0 0,-1 1 0 0 0,1-1 0 0 0,-1 1 0 0 0,3 0 0 0 0,0-1 0 0 0,0 1 0 0 0,1-1 0 0 0,-1 1 1 0 0,0-1-1 0 0,0-1 0 0 0,0 1 0 0 0,0-1 0 0 0,7-1 0 0 0,33-12 25 0 0,-38 12-10 0 0,52-25 10 0 0,1-1 10 0 0,-59 28-42 0 0,0 0 0 0 0,0 0 0 0 0,0 0 0 0 0,0 0 0 0 0,0 0 0 0 0,0 0 0 0 0,0 0 0 0 0,0 0 0 0 0,0 0-1 0 0,0 0 1 0 0,0 0 0 0 0,0 0 0 0 0,0 0 0 0 0,0 0 0 0 0,0 0 0 0 0,0 0 0 0 0,0 0 0 0 0,0 0 0 0 0,0 0 0 0 0,0 0 0 0 0,1 0 0 0 0,-1 0 0 0 0,0 0-1 0 0,0 0 1 0 0,0 0 0 0 0,0 0 0 0 0,0 0 0 0 0,0 0 0 0 0,0 0 0 0 0,0 0 0 0 0,0 0 0 0 0,0 0 0 0 0,0 0 0 0 0,0 0 0 0 0,0 0 0 0 0,0 0 0 0 0,0 0-1 0 0,1 0 1 0 0,-1 0 0 0 0,0 0 0 0 0,0 0 0 0 0,0 0 0 0 0,0 0 0 0 0,0 0 0 0 0,0 0 0 0 0,0 0 0 0 0,0 0 0 0 0,0 0 0 0 0,0 0 0 0 0,0 0 0 0 0,0 0 0 0 0,0 0-1 0 0,0 0 1 0 0,0 0 0 0 0,0 0 0 0 0,0 0 0 0 0,0 1 0 0 0,0-1 0 0 0,0 0 0 0 0,0 0 0 0 0,0 0 0 0 0,0 0 0 0 0,0 0 0 0 0,0 0 0 0 0,0 0 0 0 0,0 0-1 0 0,0 0 1 0 0,0 0 0 0 0,-4 6-29 0 0,-7 5-69 0 0,-109 94-420 0 0,47-43 296 0 0,-79 56-96 0 0,-28 26 244 0 0,179-144 74 0 0,-21 21 29 0 0,-30 35 0 0 0,47-49 18 0 0,0 0-1 0 0,0 0 1 0 0,1 0-1 0 0,0 0 1 0 0,0 0-1 0 0,0 1 1 0 0,1 0-1 0 0,1 0 1 0 0,-1 0-1 0 0,-2 14 1 0 0,5-17 1 0 0,0-1 0 0 0,0 0 0 0 0,0 0 0 0 0,0 1 0 0 0,1-1 0 0 0,0 0 0 0 0,0 0 0 0 0,0 0 0 0 0,0 0 0 0 0,0 0 0 0 0,1 0 0 0 0,0 0 0 0 0,3 5 0 0 0,-1-3 33 0 0,0-1 1 0 0,0 1-1 0 0,1-1 0 0 0,0-1 1 0 0,0 1-1 0 0,0-1 1 0 0,10 8-1 0 0,-2-5 40 0 0,0 0 1 0 0,1 0-1 0 0,-1-2 1 0 0,1 1-1 0 0,1-2 0 0 0,-1 0 1 0 0,15 2-1 0 0,-14-4-39 0 0,0-1-1 0 0,16 0 0 0 0,-12-1-121 0 0,-1 0-1 0 0,24 5 1 0 0,-40-5-147 0 0,7 0-2073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0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845 1 10623 0 0,'0'0'964'0'0,"-1"1"-794"0"0,-118 63 2651 0 0,-117 87-84 0 0,30-44-2608 0 0,121-65-102 0 0,71-35-40 0 0,-6 2-100 0 0,1 2 0 0 0,-20 13 0 0 0,33-20 91 0 0,2 0-1 0 0,-1 0 1 0 0,0 0 0 0 0,1 1-1 0 0,0-1 1 0 0,0 1 0 0 0,0 0-1 0 0,0 0 1 0 0,1 0 0 0 0,0 1-1 0 0,0-1 1 0 0,-2 8 0 0 0,4-11 21 0 0,1-1 0 0 0,-1 1 0 0 0,1-1 0 0 0,0 1 0 0 0,0 0 0 0 0,-1-1 0 0 0,1 1 0 0 0,0 0 0 0 0,1-1 0 0 0,-1 1 0 0 0,0 0 0 0 0,0-1 0 0 0,1 1 0 0 0,-1 0 0 0 0,1-1 0 0 0,-1 1 0 0 0,1-1 0 0 0,0 3 0 0 0,1-2 2 0 0,0 0 1 0 0,-1 0-1 0 0,1 0 0 0 0,0 0 1 0 0,0 0-1 0 0,0 0 0 0 0,1 0 0 0 0,-1 0 1 0 0,5 2-1 0 0,2 0 14 0 0,0 0-1 0 0,1 0 1 0 0,-1-1 0 0 0,19 4 0 0 0,11-2 113 0 0,0-2 1 0 0,0-1 0 0 0,71-6 0 0 0,-58 1-37 0 0,70 5 1 0 0,-117-2-84 0 0,0 0 1 0 0,0 1 0 0 0,-1-1-1 0 0,1 1 1 0 0,0 0 0 0 0,-1 1 0 0 0,1-1-1 0 0,0 1 1 0 0,5 3 0 0 0,-10-5-3 0 0,0 1-1 0 0,1-1 1 0 0,-1 1 0 0 0,0 0-1 0 0,1-1 1 0 0,-1 1 0 0 0,0-1 0 0 0,0 1-1 0 0,1 0 1 0 0,-1-1 0 0 0,0 1-1 0 0,0-1 1 0 0,0 1 0 0 0,0 0 0 0 0,0-1-1 0 0,0 1 1 0 0,0 0 0 0 0,0-1-1 0 0,0 1 1 0 0,-1 1 0 0 0,-2 11 53 0 0,-1-5-10 0 0,0 0-1 0 0,0 0 0 0 0,-1 0 1 0 0,0-1-1 0 0,0 0 1 0 0,0 0-1 0 0,-1 0 0 0 0,0 0 1 0 0,-1-1-1 0 0,1 0 1 0 0,-1-1-1 0 0,-1 0 0 0 0,-13 8 1 0 0,0-1-5 0 0,0-2 1 0 0,-1 0 0 0 0,-45 12 0 0 0,30-13-33 0 0,0-1-1 0 0,-1-2 1 0 0,0-1 0 0 0,-69-1 0 0 0,96-5 15 0 0,0 0 0 0 0,0 0 1 0 0,0-1-1 0 0,-19-5 0 0 0,27 5-25 0 0,0 1 0 0 0,0 0 0 0 0,0-1 0 0 0,0 0-1 0 0,0 1 1 0 0,0-1 0 0 0,0 0 0 0 0,-4-5 0 0 0,6 6-14 0 0,0 0 1 0 0,0-1 0 0 0,0 1-1 0 0,0-1 1 0 0,0 1 0 0 0,0-1 0 0 0,0 1-1 0 0,1-1 1 0 0,-1 0 0 0 0,1 1-1 0 0,-1-1 1 0 0,1 0 0 0 0,-1 1-1 0 0,1-1 1 0 0,0 0 0 0 0,0 0 0 0 0,0-3-1 0 0,1 3-85 0 0,-1-1 1 0 0,1 1-1 0 0,0-1 0 0 0,0 0 0 0 0,0 1 0 0 0,0-1 1 0 0,0 1-1 0 0,0 0 0 0 0,1-1 0 0 0,-1 1 0 0 0,1 0 1 0 0,1-2-1 0 0,1 0-578 0 0,0-1 0 0 0,1 1-1 0 0,0 0 1 0 0,5-4 0 0 0,1 3-702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03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15 214 3679 0 0,'9'-13'34'0'0,"1"0"0"0"0,1 1 0 0 0,0 1-1 0 0,14-11 1 0 0,-8 6 3632 0 0,1 0 4450 0 0,-23 21-7801 0 0,1 0 0 0 0,0 0 0 0 0,-4 10-1 0 0,-3 3 124 0 0,-2 0-178 0 0,1 1 0 0 0,1 1 0 0 0,1 0 0 0 0,-9 27 0 0 0,14-35-247 0 0,2 0 0 0 0,0 0 1 0 0,0 0-1 0 0,1 0 0 0 0,1 1 0 0 0,0-1 1 0 0,0 0-1 0 0,1 1 0 0 0,2 14 0 0 0,-1-23 33 0 0,0 0 0 0 0,-1 0 0 0 0,1-1-1 0 0,0 1 1 0 0,1-1 0 0 0,-1 1 0 0 0,1-1-1 0 0,0 1 1 0 0,-1-1 0 0 0,1 0 0 0 0,1 0-1 0 0,-1 0 1 0 0,0 0 0 0 0,1 0 0 0 0,0 0-1 0 0,-1-1 1 0 0,1 0 0 0 0,0 1 0 0 0,0-1-1 0 0,0 0 1 0 0,5 2 0 0 0,-3-2 33 0 0,0 0 1 0 0,0-1-1 0 0,0 1 0 0 0,1-1 1 0 0,-1 0-1 0 0,0-1 1 0 0,1 1-1 0 0,-1-1 0 0 0,0 0 1 0 0,1-1-1 0 0,-1 1 0 0 0,0-1 1 0 0,1 0-1 0 0,6-2 1 0 0,11-6 57 0 0,0-1 1 0 0,-1 0 0 0 0,0-2 0 0 0,-1 0-1 0 0,38-29 1 0 0,-34 21-31 0 0,-1-1 0 0 0,-1-1 1 0 0,0-1-1 0 0,-2-1 0 0 0,21-30 0 0 0,-27 32-242 0 0,-1-1 0 0 0,-1-1 0 0 0,0-1 0 0 0,-2 1 0 0 0,-1-2 0 0 0,9-35-1 0 0,-12 33-809 0 0,-7 27 468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0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156 289 1375 0 0,'-1'1'107'0'0,"-10"4"1673"0"0,0 0-1 0 0,0 1 1 0 0,1 1-1 0 0,0 0 1 0 0,-16 15-1 0 0,-16 20 3354 0 0,19-13-6259 0 0,22-28 1022 0 0,-8 12 645 0 0,9-10 41 0 0,6-6-278 0 0,8-9-34 0 0,0 0 1 0 0,-2-1 0 0 0,21-26-1 0 0,-8 9-35 0 0,-1 2 32 0 0,52-45 1 0 0,-61 61-229 0 0,1 1 0 0 0,-1 0-1 0 0,2 1 1 0 0,-1 1 0 0 0,28-10 0 0 0,-41 17 9 0 0,1 1 0 0 0,-1 0 0 0 0,1 0 0 0 0,0 0 0 0 0,0 0 0 0 0,-1 1 0 0 0,1 0 0 0 0,0-1 0 0 0,0 1 0 0 0,0 1 0 0 0,-1-1 0 0 0,1 0 0 0 0,7 3 0 0 0,-9-2-26 0 0,-1-1 0 0 0,1 1 0 0 0,-1 0 0 0 0,1 0 0 0 0,-1 0 0 0 0,1 0 1 0 0,-1 0-1 0 0,0 1 0 0 0,1-1 0 0 0,-1 0 0 0 0,0 1 0 0 0,0-1 0 0 0,0 0 1 0 0,0 1-1 0 0,0 0 0 0 0,0-1 0 0 0,0 1 0 0 0,-1-1 0 0 0,1 1 0 0 0,0 0 1 0 0,-1 0-1 0 0,0-1 0 0 0,1 1 0 0 0,-1 0 0 0 0,0 0 0 0 0,0 0 0 0 0,0-1 1 0 0,0 1-1 0 0,0 3 0 0 0,-2 7 2 0 0,-1 0 1 0 0,0 1-1 0 0,-1-2 1 0 0,0 1-1 0 0,-1 0 1 0 0,0-1-1 0 0,-10 17 1 0 0,9-19-37 0 0,0-1 1 0 0,0 0-1 0 0,-1 0 1 0 0,-7 8 0 0 0,12-15-140 0 0,8-14-965 0 0,2 1 974 0 0,1-1 0 0 0,0 1 0 0 0,1 1 0 0 0,0-1 0 0 0,19-14 0 0 0,-12 10-29 0 0,131-108-977 0 0,-123 104 1142 0 0,-20 17 1 0 0,18-15 44 0 0,43-26 0 0 0,-60 40 44 0 0,1 0 0 0 0,0 1 1 0 0,-1 0-1 0 0,2 0 0 0 0,-1 1 0 0 0,0 0 0 0 0,0 0 0 0 0,1 1 1 0 0,-1 0-1 0 0,1 0 0 0 0,-1 1 0 0 0,9 0 0 0 0,-14 0-44 0 0,1 0-1 0 0,-1 1 0 0 0,0-1 0 0 0,0 1 1 0 0,1-1-1 0 0,-1 1 0 0 0,0 0 1 0 0,0 0-1 0 0,0 0 0 0 0,0 0 1 0 0,0 1-1 0 0,0-1 0 0 0,0 0 1 0 0,0 1-1 0 0,-1-1 0 0 0,1 1 1 0 0,0 0-1 0 0,-1-1 0 0 0,0 1 0 0 0,1 0 1 0 0,-1 0-1 0 0,0 0 0 0 0,0 0 1 0 0,0 0-1 0 0,0 0 0 0 0,0 1 1 0 0,0-1-1 0 0,-1 0 0 0 0,1 0 1 0 0,-1 1-1 0 0,1-1 0 0 0,-1 0 0 0 0,0 4 1 0 0,0 8 57 0 0,-1-1 1 0 0,0 0-1 0 0,-1 0 1 0 0,-6 22-1 0 0,4-18-17 0 0,-26 180 246 0 0,21-125-250 0 0,-5-14-553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0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8 13039 0 0,'0'0'1186'0'0,"6"-7"4684"0"0,-5 8-5731 0 0,1 1 0 0 0,-1 0-1 0 0,1-1 1 0 0,-1 1 0 0 0,0 0-1 0 0,0 0 1 0 0,2 3 0 0 0,-3-4-111 0 0,2 4 106 0 0,-1 1 0 0 0,1 0 0 0 0,-1 0 1 0 0,0 0-1 0 0,-1 1 0 0 0,1-1 1 0 0,-1 0-1 0 0,-1 7 0 0 0,-8 49 587 0 0,5-47-667 0 0,0 0 0 0 0,-2-1 1 0 0,-10 23-1 0 0,-7 17-1029 0 0,12-25-1248 0 0,3-10-3201 0 0,1-5-950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04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0,'0'0'3320'0'0,"5"11"-1712"0"0,2 1 16 0 0,4 2-1544 0 0,0 1-304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0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74 9671 0 0,'50'-49'2828'0'0,"-50"48"-2725"0"0,1 1 0 0 0,-1 0 0 0 0,0-1-1 0 0,1 1 1 0 0,-1 0 0 0 0,0-1 0 0 0,0 1-1 0 0,1-1 1 0 0,-1 1 0 0 0,0-1 0 0 0,0 1 0 0 0,0 0-1 0 0,1-1 1 0 0,-1 1 0 0 0,0-1 0 0 0,0 1-1 0 0,0-1 1 0 0,0 1 0 0 0,0-1 0 0 0,0 1 0 0 0,0 0-1 0 0,0-1 1 0 0,0 1 0 0 0,0-1 0 0 0,0 1-1 0 0,-1-1 1 0 0,1 1 0 0 0,0-1 0 0 0,0 1 0 0 0,0-1-1 0 0,0 1 1 0 0,-1 0 0 0 0,1-1 0 0 0,0 1-1 0 0,0 0 1 0 0,-1-1 0 0 0,1 1 0 0 0,0 0-1 0 0,-1-1 1 0 0,1 1 0 0 0,0 0 0 0 0,-1-1 0 0 0,1 1-1 0 0,-1 0 1 0 0,1 0 0 0 0,0-1 0 0 0,-1 1-1 0 0,1 0 1 0 0,-1 0 0 0 0,1 0 0 0 0,-1 0 0 0 0,0 0-1 0 0,-2-1 76 0 0,0-1-1 0 0,0 2 1 0 0,0-1-1 0 0,0 0 1 0 0,0 1-1 0 0,-5-1 1 0 0,1 2-36 0 0,0 0 1 0 0,0 1-1 0 0,1-1 1 0 0,-1 2-1 0 0,1-1 1 0 0,-1 1 0 0 0,1-1-1 0 0,-8 7 1 0 0,-47 33 123 0 0,55-37-270 0 0,-38 31-57 0 0,1 3 1 0 0,-63 75 0 0 0,102-110-18 0 0,1 0 1 0 0,0 0-1 0 0,0 1 1 0 0,0-1 0 0 0,1 1-1 0 0,-1 0 1 0 0,-2 9 0 0 0,4-13 49 0 0,1 1 0 0 0,0-1 0 0 0,-1 0 0 0 0,1 0 0 0 0,0 1 0 0 0,0-1 0 0 0,0 0 0 0 0,0 1 0 0 0,0-1 0 0 0,0 0 0 0 0,0 1 0 0 0,1-1 0 0 0,-1 0 0 0 0,0 0 0 0 0,1 1 0 0 0,-1-1 0 0 0,1 0 0 0 0,-1 0 0 0 0,1 0 0 0 0,-1 1 0 0 0,1-1 0 0 0,0 0 0 0 0,0 0 0 0 0,0 0 0 0 0,-1 0 0 0 0,1 0 0 0 0,0 0 0 0 0,0-1 0 0 0,0 1 0 0 0,1 0 0 0 0,-1 0 0 0 0,0-1 0 0 0,0 1 0 0 0,0-1 0 0 0,0 1 0 0 0,3 0 0 0 0,20 6-139 0 0,2-1 0 0 0,29 4 0 0 0,21 5 57 0 0,-62-12 150 0 0,-1 1 1 0 0,0 1-1 0 0,0 0 0 0 0,0 1 0 0 0,-1 1 0 0 0,0-1 0 0 0,0 2 1 0 0,13 11-1 0 0,-20-15 35 0 0,0 0 1 0 0,0 1-1 0 0,-1-1 1 0 0,0 1-1 0 0,0 0 1 0 0,0 1-1 0 0,-1-1 1 0 0,0 0-1 0 0,0 1 1 0 0,0 0-1 0 0,0 0 1 0 0,-1 0 0 0 0,0 0-1 0 0,0 0 1 0 0,-1 1-1 0 0,0-1 1 0 0,0 0-1 0 0,0 1 1 0 0,-1 12-1 0 0,-1-16-11 0 0,1 0-1 0 0,-1 0 1 0 0,0 0 0 0 0,0 0-1 0 0,0 0 1 0 0,0 0-1 0 0,0 0 1 0 0,-1 0 0 0 0,1 0-1 0 0,-1-1 1 0 0,0 1 0 0 0,0-1-1 0 0,0 1 1 0 0,0-1-1 0 0,0 0 1 0 0,-1 1 0 0 0,1-1-1 0 0,-1 0 1 0 0,1-1-1 0 0,-1 1 1 0 0,0 0 0 0 0,1-1-1 0 0,-7 3 1 0 0,-5 1 157 0 0,-1 0 0 0 0,0-1 0 0 0,-25 4 0 0 0,29-6-185 0 0,-151 25 77 0 0,120-22-1701 0 0,-79-2 0 0 0,66-7-2866 0 0,26 2-1308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3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 15663 0 0,'0'0'356'0'0,"0"0"50"0"0,0 1 20 0 0,7 39 106 0 0,-8-30-522 0 0,-1 0-1 0 0,0 0 0 0 0,0 1 0 0 0,0-2 1 0 0,-5 12-1 0 0,-24 47 168 0 0,10-22 26 0 0,-65 129 2841 0 0,34-64-2393 0 0,-10 15-694 0 0,-66 102 87 0 0,-93 158-3008 0 0,215-376 1323 0 0,11-19 722 0 0,4-4 407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270 301 5527 0 0,'-1'1'423'0'0,"-38"15"1016"0"0,23-8 7195 0 0,25 1-7708 0 0,-5-7-815 0 0,0 0 1 0 0,0 0 0 0 0,0 0 0 0 0,0-1-1 0 0,0 1 1 0 0,0-1 0 0 0,1 0 0 0 0,-1 0-1 0 0,0 0 1 0 0,1-1 0 0 0,6 0-1 0 0,9 0 111 0 0,23-4-1 0 0,-32 3-148 0 0,29-4 256 0 0,53-13 0 0 0,-70 12-255 0 0,-1-1 0 0 0,-1-1 0 0 0,40-20 0 0 0,-57 26-82 0 0,0-1 0 0 0,-1 1 0 0 0,1-1 0 0 0,-1 0 0 0 0,1 0-1 0 0,-1 0 1 0 0,0 0 0 0 0,0-1 0 0 0,-1 1 0 0 0,1-1 0 0 0,-1 0 0 0 0,1 1-1 0 0,-1-1 1 0 0,0 0 0 0 0,-1 0 0 0 0,1-1 0 0 0,-1 1 0 0 0,1-5 0 0 0,-1 3-62 0 0,0-1 0 0 0,0 0 0 0 0,-1 0 0 0 0,0 0 0 0 0,-1 0 0 0 0,1 0 1 0 0,-1 0-1 0 0,-1 0 0 0 0,1 0 0 0 0,-1 1 0 0 0,-3-8 0 0 0,2 6-84 0 0,-1 0 0 0 0,0 0 0 0 0,0 0 0 0 0,-1 1 0 0 0,0-1 0 0 0,0 1 0 0 0,-1 0 0 0 0,-11-10 0 0 0,13 13 26 0 0,0 1-1 0 0,-1-1 1 0 0,1 1-1 0 0,-1 0 1 0 0,0 0-1 0 0,0 1 1 0 0,0-1 0 0 0,-1 1-1 0 0,1 0 1 0 0,0 0-1 0 0,-1 1 1 0 0,1 0-1 0 0,-10-2 1 0 0,5 4 86 0 0,0-1 0 0 0,0 1 1 0 0,1 0-1 0 0,-1 1 0 0 0,1 0 0 0 0,-1 1 0 0 0,1 0 1 0 0,0 0-1 0 0,0 1 0 0 0,0 0 0 0 0,0 0 0 0 0,1 1 1 0 0,-1 0-1 0 0,-7 8 0 0 0,-11 9 464 0 0,1 2 0 0 0,-36 41 0 0 0,41-41-194 0 0,17-20-182 0 0,-47 51 716 0 0,2 2-1 0 0,-50 77 0 0 0,93-125-666 0 0,1 0 0 0 0,0 1-1 0 0,1 0 1 0 0,-1 0 0 0 0,2 0-1 0 0,0 1 1 0 0,-3 15 0 0 0,5-22-48 0 0,1 0-1 0 0,-1 1 1 0 0,1-1 0 0 0,0 0 0 0 0,0 0 0 0 0,1 0 0 0 0,-1 0 0 0 0,1 0 0 0 0,0 0 0 0 0,0 0-1 0 0,0 0 1 0 0,1-1 0 0 0,0 1 0 0 0,-1 0 0 0 0,1-1 0 0 0,0 1 0 0 0,1-1 0 0 0,-1 1 0 0 0,0-1 0 0 0,1 0-1 0 0,0 0 1 0 0,6 5 0 0 0,-1-2 63 0 0,1-1-1 0 0,0 1 0 0 0,1-1 0 0 0,-1-1 1 0 0,1 0-1 0 0,0 0 0 0 0,0-1 1 0 0,21 4-1 0 0,-11-4-9 0 0,0-1 0 0 0,0 0 0 0 0,36-3 0 0 0,-30-2-622 0 0,39-8 0 0 0,-6-6-6538 0 0,-35 9 1060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0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13847 0 0,'2'-8'1583'0'0,"-2"8"-1509"0"0,1 0 1 0 0,-1 0-1 0 0,0-1 1 0 0,0 1-1 0 0,0 0 1 0 0,0 0-1 0 0,1 0 1 0 0,-1 0-1 0 0,0-1 1 0 0,0 1-1 0 0,1 0 1 0 0,-1 0-1 0 0,0 0 1 0 0,0 0-1 0 0,0 0 1 0 0,1 0-1 0 0,-1 0 1 0 0,0 0-1 0 0,0 0 1 0 0,1 0-1 0 0,-1 0 1 0 0,0 0-1 0 0,0 0 1 0 0,1 0-1 0 0,-1 0 1 0 0,0 0-1 0 0,0 0 1 0 0,1 0-1 0 0,-1 0 1 0 0,0 0-1 0 0,0 0 1 0 0,1 0-1 0 0,-1 1 1 0 0,0-1-1 0 0,0 0 1 0 0,0 0-1 0 0,1 0 1 0 0,-1 0-1 0 0,0 0 1 0 0,0 1-1 0 0,0-1 1 0 0,1 0-1 0 0,9 15 743 0 0,-6-8-652 0 0,-1 1 0 0 0,5 13 1 0 0,-4 7 274 0 0,-1 1 1 0 0,-1-1-1 0 0,-2 0 1 0 0,-3 35-1 0 0,0 14-14 0 0,10 83 615 0 0,3-182-721 0 0,14-47-44 0 0,16-38-111 0 0,-31 86-143 0 0,1 1 1 0 0,1 0-1 0 0,15-21 1 0 0,83-95 20 0 0,-87 114-87 0 0,0 0 0 0 0,1 2 0 0 0,42-29 1 0 0,-61 47 31 0 0,103-63-75 0 0,-94 58 18 0 0,1 1 0 0 0,-1 1 1 0 0,1 0-1 0 0,0 1 0 0 0,0 0 0 0 0,22-2 1 0 0,-32 5-65 0 0,0 1 1 0 0,1 0-1 0 0,-1 0 1 0 0,0 1-1 0 0,0-1 0 0 0,0 1 1 0 0,-1 0-1 0 0,1 0 1 0 0,0 1-1 0 0,0-1 1 0 0,0 1-1 0 0,6 3 1 0 0,-6-2-558 0 0,0 0 1 0 0,0 0-1 0 0,0 0 1 0 0,0 1-1 0 0,6 7 1 0 0,0 3-5950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0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319 163 10591 0 0,'2'0'6355'0'0,"10"-2"-5391"0"0,-1-1 0 0 0,0 0 0 0 0,0 0 0 0 0,22-11 1 0 0,-19 7-701 0 0,0-1 1 0 0,0-1-1 0 0,0 0 1 0 0,-1-1-1 0 0,18-18 1 0 0,-30 27-313 0 0,0 0 1 0 0,0-1 0 0 0,0 1-1 0 0,0 0 1 0 0,0-1-1 0 0,0 1 1 0 0,0-1 0 0 0,0 1-1 0 0,-1-1 1 0 0,1 1 0 0 0,-1-1-1 0 0,1 1 1 0 0,-1-1-1 0 0,1 0 1 0 0,-1 1 0 0 0,0-1-1 0 0,0 0 1 0 0,0 1-1 0 0,0-1 1 0 0,0 0 0 0 0,0 1-1 0 0,0-1 1 0 0,-1 0-1 0 0,1 1 1 0 0,-1-1 0 0 0,1 1-1 0 0,-1-1 1 0 0,1 0-1 0 0,-1 1 1 0 0,0-1 0 0 0,0 1-1 0 0,0 0 1 0 0,0-1 0 0 0,0 1-1 0 0,0 0 1 0 0,0 0-1 0 0,0-1 1 0 0,-1 1 0 0 0,1 0-1 0 0,0 0 1 0 0,-1 0-1 0 0,1 0 1 0 0,-1 1 0 0 0,1-1-1 0 0,-1 0 1 0 0,1 1-1 0 0,-1-1 1 0 0,1 1 0 0 0,-1-1-1 0 0,0 1 1 0 0,1 0-1 0 0,-1-1 1 0 0,0 1 0 0 0,1 0-1 0 0,-1 0 1 0 0,-2 1 0 0 0,-8 2-139 0 0,0 1 0 0 0,0 0 1 0 0,0 1-1 0 0,0 0 1 0 0,1 1-1 0 0,-20 13 1 0 0,-59 53 38 0 0,63-49 153 0 0,-45 33 276 0 0,45-37-145 0 0,1 2 1 0 0,1 0 0 0 0,0 2 0 0 0,-26 31-1 0 0,49-50-99 0 0,-1-1-1 0 0,1 0 0 0 0,0 0 0 0 0,0 1 1 0 0,0-1-1 0 0,1 1 0 0 0,-1 0 1 0 0,1-1-1 0 0,0 1 0 0 0,0 0 1 0 0,0 0-1 0 0,1 0 0 0 0,-1 4 1 0 0,1-5-71 0 0,0-1 0 0 0,1 0 0 0 0,-1 0 1 0 0,1 1-1 0 0,-1-1 0 0 0,1 0 0 0 0,0 0 0 0 0,0 0 1 0 0,0 0-1 0 0,0 0 0 0 0,0 0 0 0 0,0 0 1 0 0,1 0-1 0 0,-1 0 0 0 0,1 0 0 0 0,-1-1 1 0 0,1 1-1 0 0,0-1 0 0 0,0 1 0 0 0,-1-1 0 0 0,1 0 1 0 0,0 1-1 0 0,4 0 0 0 0,15 7-1021 0 0,3-1-60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0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1 545 10591 0 0,'2'8'10023'0'0,"-2"-8"-9961"0"0,0 1 1 0 0,0-1 0 0 0,0 0-1 0 0,0 0 1 0 0,1 0-1 0 0,-1 0 1 0 0,0 1-1 0 0,0-1 1 0 0,0 0 0 0 0,0 0-1 0 0,1 0 1 0 0,-1 0-1 0 0,0 0 1 0 0,0 0-1 0 0,0 0 1 0 0,0 1 0 0 0,1-1-1 0 0,-1 0 1 0 0,0 0-1 0 0,0 0 1 0 0,0 0-1 0 0,1 0 1 0 0,-1 0 0 0 0,0 0-1 0 0,0 0 1 0 0,0 0-1 0 0,1 0 1 0 0,-1 0 0 0 0,0 0-1 0 0,0 0 1 0 0,0 0-1 0 0,1 0 1 0 0,-1-1-1 0 0,0 1 1 0 0,0 0-1 0 0,11-7 563 0 0,10-15-932 0 0,-17 18 579 0 0,30-32 0 0 0,13-16-18 0 0,73-61-1 0 0,-19 36-228 0 0,147-86 1 0 0,-217 146-66 0 0,1 0 0 0 0,1 2 1 0 0,41-14-1 0 0,-72 29 29 0 0,0-1 1 0 0,1 1-1 0 0,-1-1 0 0 0,0 1 1 0 0,1 0-1 0 0,-1-1 0 0 0,0 1 1 0 0,4 1-1 0 0,-4 2-66 0 0,-2 2 63 0 0,0 1 0 0 0,0-1 0 0 0,-1 0 1 0 0,0 1-1 0 0,0-1 0 0 0,0 0 0 0 0,0 0 0 0 0,-1 0 0 0 0,0 0 1 0 0,-4 8-1 0 0,-5 8-64 0 0,-17 22 0 0 0,16-25 63 0 0,-28 41 12 0 0,16-25-10 0 0,-34 63 1 0 0,53-85 9 0 0,0-1 0 0 0,0 1 0 0 0,1 0 0 0 0,1 0 1 0 0,0 0-1 0 0,0 1 0 0 0,1-1 0 0 0,1 1 0 0 0,0-1 0 0 0,1 14 0 0 0,0-23-4 0 0,1 0 1 0 0,-1-1-1 0 0,1 1 0 0 0,-1 0 1 0 0,1-1-1 0 0,0 1 0 0 0,0-1 1 0 0,0 1-1 0 0,0-1 0 0 0,0 0 1 0 0,1 1-1 0 0,-1-1 0 0 0,1 0 1 0 0,0 0-1 0 0,-1 0 0 0 0,3 2 1 0 0,0-1 3 0 0,-1-1-1 0 0,1 1 1 0 0,-1-1 0 0 0,1 0 0 0 0,0 0 0 0 0,0 0 0 0 0,0-1 0 0 0,0 1 0 0 0,5 0 0 0 0,4 0-23 0 0,1 0 0 0 0,-1-1 1 0 0,0 0-1 0 0,0-1 0 0 0,21-3 0 0 0,87-14-1356 0 0,-42 1-6215 0 0,-49 9 1423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0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13 455 0 0,'-10'4'1242'0'0,"0"0"0"0"0,-11 8 5537 0 0,18-22-4578 0 0,-3 6-3542 0 0,-6 0 9767 0 0,12 4-8363 0 0,0-1-1 0 0,0 1 1 0 0,0 0-1 0 0,0 0 1 0 0,0 0-1 0 0,0 0 1 0 0,0 0-1 0 0,0 0 1 0 0,0-1-1 0 0,0 1 1 0 0,0 0-1 0 0,0 0 1 0 0,0 0-1 0 0,0 0 1 0 0,0 0-1 0 0,0-1 1 0 0,0 1-1 0 0,0 0 1 0 0,0 0-1 0 0,0 0 1 0 0,0 0-1 0 0,0 0 1 0 0,0 0-1 0 0,0 0 1 0 0,0-1 0 0 0,0 1-1 0 0,0 0 1 0 0,1 0-1 0 0,-1 0 1 0 0,0 0-1 0 0,0 0 1 0 0,0 0-1 0 0,0 0 1 0 0,0 0-1 0 0,0 0 1 0 0,0 0-1 0 0,1 0 1 0 0,-1-1-1 0 0,0 1 1 0 0,0 0-1 0 0,1-1 594 0 0,1 1-496 0 0,5-3-16 0 0,1 0-75 0 0,-1 1-75 0 0,-6 2-74 0 0,1-1 28 0 0,0 2 38 0 0,11 10-122 0 0,-8-7 158 0 0,-4-3 74 0 0,0 0-128 0 0,2 6 21 0 0,1-1 22 0 0,-3-4 106 0 0,0-1-64 0 0,3 8-42 0 0,-1-1 0 0 0,-2-7 1177 0 0,-1-1-1179 0 0,0 1 0 0 0,0-1 0 0 0,1 1 0 0 0,-1-1 0 0 0,0 0 0 0 0,0 1 0 0 0,1-1 0 0 0,-1 1 0 0 0,0-1 0 0 0,1 0-1 0 0,-1 0 1 0 0,0 1 0 0 0,1-1 0 0 0,-1 0 0 0 0,0 1 0 0 0,1-1 0 0 0,-1 0 0 0 0,1 0 0 0 0,-1 0 0 0 0,1 0 0 0 0,-1 1 0 0 0,0-1 0 0 0,1 0 0 0 0,-1 0 0 0 0,1 0 0 0 0,-1 0 0 0 0,1 0 0 0 0,-1 0 0 0 0,1 0 0 0 0,-1 0 0 0 0,1 0 0 0 0,-1 0 0 0 0,1 0 0 0 0,-1-1 0 0 0,0 1 0 0 0,1 0 0 0 0,0 0 0 0 0,19-6 383 0 0,-15 2-332 0 0,24-9 393 0 0,-27 12-511 0 0,-4 5-251 0 0,1 0 532 0 0,-5-8-100 0 0,3 4-121 0 0,4 3-1 0 0,3 5-16 0 0,15 18-24 0 0,2 0 0 0 0,26 26 0 0 0,11 12-145 0 0,-42-44 78 0 0,-1 0 0 0 0,-1 1 0 0 0,19 41 0 0 0,-26-47 98 0 0,-1 0 0 0 0,0 1 0 0 0,-1 0 1 0 0,-1 0-1 0 0,-1 0 0 0 0,3 31 0 0 0,-6-42 8 0 0,0-1 0 0 0,-1 1 0 0 0,1 0 0 0 0,-1 0 0 0 0,0 0 0 0 0,0-1 0 0 0,-1 1 0 0 0,1 0 0 0 0,-1-1 0 0 0,0 1 0 0 0,0-1 0 0 0,-1 0 0 0 0,1 0 0 0 0,-1 0 0 0 0,0 0 0 0 0,0 0 0 0 0,-1 0 0 0 0,1-1 0 0 0,-6 5 0 0 0,-7 4 0 0 0,0 0 0 0 0,-1-1 0 0 0,-28 12 0 0 0,10-4 0 0 0,-35 24-111 0 0,44-25-424 0 0,-1-2 0 0 0,0-1-1 0 0,-51 20 1 0 0,76-34 161 0 0,-1 0-1 0 0,0-1 1 0 0,0 1-1 0 0,0-1 0 0 0,1 1 1 0 0,-1-1-1 0 0,0 0 1 0 0,0 0-1 0 0,0 0 1 0 0,-3-1-1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0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0 5983 0 0,'0'0'542'0'0,"-8"1"-436"0"0,-8 5 11188 0 0,-7 10-8773 0 0,9-8-2398 0 0,2 0 0 0 0,-1 1 1 0 0,-17 15-1 0 0,-17 14-135 0 0,-22 6 12 0 0,-6 3 0 0 0,-129 108 0 0 0,195-146 0 0 0,9-9-1 0 0,-1 0 1 0 0,1 0-1 0 0,0 0 0 0 0,0 0 0 0 0,0 0 1 0 0,-1 1-1 0 0,1-1 0 0 0,0 0 0 0 0,0 0 1 0 0,0 0-1 0 0,0 0 0 0 0,0 0 0 0 0,-1 1 1 0 0,1-1-1 0 0,0 0 0 0 0,0 0 0 0 0,0 0 1 0 0,0 0-1 0 0,0 1 0 0 0,0-1 0 0 0,0 0 1 0 0,-1 0-1 0 0,1 0 0 0 0,0 1 0 0 0,0-1 1 0 0,0 0-1 0 0,0 0 0 0 0,0 1 0 0 0,0-1 1 0 0,0 0-1 0 0,0 0 0 0 0,0 0 0 0 0,0 1 1 0 0,0-1-1 0 0,0 0 0 0 0,1 0 1 0 0,-1 0-1 0 0,0 1 0 0 0,0-1 0 0 0,0 0 1 0 0,0 0-1 0 0,0 0 0 0 0,0 1 0 0 0,0-1 1 0 0,1 0-1 0 0,-1 0 0 0 0,0 0 0 0 0,0 0 1 0 0,0 1-1 0 0,0-1 0 0 0,1 0 0 0 0,7 2-22 0 0,-7-2 19 0 0,20 2-23 0 0,1-1 0 0 0,-1-1 0 0 0,27-3 1 0 0,25 0-30 0 0,-32 4-18 0 0,78 12 0 0 0,-105-11 61 0 0,-1 1 1 0 0,1 1 0 0 0,-1 1-1 0 0,0-1 1 0 0,0 2-1 0 0,0 0 1 0 0,0 1 0 0 0,-1 0-1 0 0,16 12 1 0 0,-27-18 33 0 0,0 0 0 0 0,1 0-1 0 0,-1 1 1 0 0,0-1 0 0 0,1 0 0 0 0,-1 0 0 0 0,0 1 0 0 0,0-1 0 0 0,0 1 0 0 0,0-1-1 0 0,-1 1 1 0 0,1-1 0 0 0,0 1 0 0 0,-1 0 0 0 0,1-1 0 0 0,-1 1 0 0 0,1 0 0 0 0,-1-1-1 0 0,0 1 1 0 0,1 3 0 0 0,-2-3 26 0 0,1 1 0 0 0,-1-1 0 0 0,0 1 0 0 0,0-1 0 0 0,0 0 0 0 0,0 1 0 0 0,0-1 0 0 0,-1 0 0 0 0,1 0 0 0 0,0 0 0 0 0,-1 0 0 0 0,0 0 0 0 0,-3 3 0 0 0,-16 15 92 0 0,0 0 0 0 0,-2-2 0 0 0,0 0 0 0 0,-1-2 0 0 0,0-1 0 0 0,-45 21 0 0 0,39-22-129 0 0,0-2-1 0 0,-1 0 1 0 0,-54 11-1 0 0,75-21 19 0 0,0 0 0 0 0,1-1-1 0 0,-1-1 1 0 0,0 0-1 0 0,0 0 1 0 0,0-1 0 0 0,0 0-1 0 0,1 0 1 0 0,-1-1 0 0 0,0 0-1 0 0,1-1 1 0 0,-1 0 0 0 0,1-1-1 0 0,0 0 1 0 0,0 0 0 0 0,-14-10-1 0 0,5 1-373 0 0,-33-16 0 0 0,49 28-30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1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99 5527 0 0,'0'0'5875'0'0,"-4"10"-2911"0"0,-1-2-2738 0 0,1 0-1 0 0,1 1 1 0 0,0 0 0 0 0,0-1 0 0 0,-2 13-1 0 0,-7 50 1916 0 0,4-14-1259 0 0,7-50-832 0 0,0-1 1 0 0,0 0-1 0 0,1 0 0 0 0,0 1 0 0 0,0-1 0 0 0,0 0 0 0 0,1 1 1 0 0,0-1-1 0 0,1 0 0 0 0,1 6 0 0 0,-2-10 5 0 0,0-1 1 0 0,0 1-1 0 0,0-1 0 0 0,0 0 0 0 0,0 1 0 0 0,0-1 0 0 0,0 0 1 0 0,0 0-1 0 0,0 0 0 0 0,1 0 0 0 0,-1 0 0 0 0,0 0 0 0 0,1 0 1 0 0,-1 0-1 0 0,1-1 0 0 0,-1 1 0 0 0,1 0 0 0 0,-1-1 0 0 0,1 1 1 0 0,0-1-1 0 0,-1 0 0 0 0,1 0 0 0 0,0 1 0 0 0,-1-1 0 0 0,1 0 1 0 0,-1 0-1 0 0,1-1 0 0 0,3 1 0 0 0,1-1 153 0 0,1 0 0 0 0,-1-1 0 0 0,1 0 0 0 0,-1 1 0 0 0,10-6 0 0 0,4-4 20 0 0,0 0-1 0 0,-1-1 1 0 0,-1-1-1 0 0,0-1 1 0 0,-1 0 0 0 0,-1-2-1 0 0,20-22 1 0 0,-15 12-205 0 0,0-1 0 0 0,-2 0 0 0 0,-1-2 0 0 0,17-37 0 0 0,-28 51-976 0 0,-1 1 0 0 0,0-1 0 0 0,3-18 0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1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57 284 8287 0 0,'0'2'639'0'0,"-34"44"2758"0"0,20-28-759 0 0,13-16-1641 0 0,-7 11 3238 0 0,37-53-3468 0 0,2 2 1 0 0,64-64-1 0 0,-76 85-805 0 0,0-1 2 0 0,32-23 0 0 0,-44 37 23 0 0,0-1 1 0 0,0 1-1 0 0,0 0 0 0 0,1 1 1 0 0,0 0-1 0 0,0 0 0 0 0,0 1 1 0 0,14-3-1 0 0,-19 4 14 0 0,-1 1 0 0 0,0 0 0 0 0,1 0 0 0 0,-1 0 0 0 0,0 0 0 0 0,1 0-1 0 0,-1 0 1 0 0,0 1 0 0 0,0-1 0 0 0,1 1 0 0 0,-1 0 0 0 0,0-1 0 0 0,0 1 0 0 0,0 0 0 0 0,0 0 0 0 0,0 0 0 0 0,0 1-1 0 0,0-1 1 0 0,2 2 0 0 0,-2-1 14 0 0,0 1-1 0 0,0-1 1 0 0,0 1-1 0 0,0 0 1 0 0,0 0-1 0 0,-1 0 0 0 0,1-1 1 0 0,-1 1-1 0 0,0 1 1 0 0,0-1-1 0 0,0 0 1 0 0,0 4-1 0 0,0 2 22 0 0,0 0 0 0 0,0 0 0 0 0,-1 0 0 0 0,0 0 1 0 0,-1 1-1 0 0,0-1 0 0 0,-1 0 0 0 0,-4 15 0 0 0,1-8 3 0 0,-2-1 0 0 0,-10 22-1 0 0,4-13-49 0 0,13-22-49 0 0,-2-13-231 0 0,2 6 274 0 0,0 1-1 0 0,1-1 0 0 0,-1 1 0 0 0,1 0 0 0 0,0-1 0 0 0,0 1 0 0 0,0 0 0 0 0,1 0 0 0 0,-1-1 0 0 0,1 1 1 0 0,0 0-1 0 0,1 0 0 0 0,-1 1 0 0 0,6-7 0 0 0,3-4-96 0 0,2 0 0 0 0,18-15 0 0 0,-10 10-29 0 0,140-114-1109 0 0,-157 130 1311 0 0,1 0-1 0 0,0-1 1 0 0,0 1-1 0 0,0 1 1 0 0,0-1 0 0 0,0 1-1 0 0,0 0 1 0 0,1 0-1 0 0,-1 0 1 0 0,1 1-1 0 0,-1 0 1 0 0,1 0-1 0 0,0 0 1 0 0,-1 1 0 0 0,1 0-1 0 0,0 0 1 0 0,0 0-1 0 0,-1 1 1 0 0,1 0-1 0 0,-1 0 1 0 0,1 0-1 0 0,0 1 1 0 0,-1 0 0 0 0,10 4-1 0 0,5 3 190 0 0,80 37 216 0 0,-99-45-464 0 0,1-1 0 0 0,-1 1 0 0 0,0 0 0 0 0,1 0 0 0 0,-1 0 0 0 0,0 0 0 0 0,1 0 0 0 0,-1 0 0 0 0,0 0 0 0 0,0 0 0 0 0,0 1 0 0 0,0-1 0 0 0,0 0 0 0 0,0 1 0 0 0,-1-1 0 0 0,1 1 0 0 0,0-1 0 0 0,-1 1 0 0 0,1-1 0 0 0,-1 1 0 0 0,1-1 0 0 0,-1 1 0 0 0,0-1 0 0 0,0 1 0 0 0,0 0 0 0 0,0-1 0 0 0,0 1 0 0 0,0 0 0 0 0,-1 2 0 0 0,1 0 0 0 0,-1 1 9 0 0,1-1 0 0 0,-1 1 0 0 0,0-1 0 0 0,-1 1 0 0 0,1-1 0 0 0,-1 0 0 0 0,-4 8-1 0 0,-21 28 74 0 0,10-15-27 0 0,4-5-31 0 0,-22 38 94 0 0,32-51-107 0 0,0-1-1 0 0,0 1 1 0 0,0 1-1 0 0,1-1 1 0 0,0 0 0 0 0,-1 14-1 0 0,3-20-56 0 0,0 0 0 0 0,-1 0 0 0 0,1 0 0 0 0,0 0 0 0 0,0 0 0 0 0,1 0 0 0 0,-1-1 0 0 0,0 1 0 0 0,0 0-1 0 0,0 0 1 0 0,0 0 0 0 0,1 0 0 0 0,-1 0 0 0 0,0-1 0 0 0,1 1 0 0 0,-1 0 0 0 0,1 0 0 0 0,-1-1 0 0 0,1 1 0 0 0,-1 0 0 0 0,1-1 0 0 0,0 1 0 0 0,-1 0 0 0 0,1-1 0 0 0,0 1-1 0 0,-1-1 1 0 0,1 1 0 0 0,0-1 0 0 0,0 1 0 0 0,-1-1 0 0 0,1 0 0 0 0,0 1 0 0 0,0-1 0 0 0,0 0 0 0 0,1 1 0 0 0,3-1-669 0 0,-1 0 0 0 0,1 1 0 0 0,-1-2 0 0 0,0 1 0 0 0,1 0 0 0 0,5-2 1 0 0,15-4-6376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11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13215 0 0,'0'0'10859'0'0,"-2"0"-10666"0"0,-1 3-134 0 0,0-1-1 0 0,0 1 1 0 0,0 0-1 0 0,1-1 1 0 0,-1 1-1 0 0,0 0 1 0 0,1 1-1 0 0,-3 3 0 0 0,-16 33 127 0 0,11-20-112 0 0,-12 21-177 0 0,-29 50 355 0 0,40-75-1634 0 0,-19 23-1 0 0,18-26-48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11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13823 0 0,'6'-9'1224'0'0,"1"-2"-976"0"0,0 1-248 0 0,2-1 0 0 0,1 2 1016 0 0,3 2 152 0 0,-1 2 32 0 0,2 1 8 0 0,-1 4-824 0 0,-1 2-168 0 0,0 3-32 0 0,-1 4-5672 0 0,-2 5-1136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33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1 394 13823 0 0,'0'0'315'0'0,"0"0"45"0"0,2-1 21 0 0,268-54 1557 0 0,-141 33-964 0 0,-42 5-401 0 0,254-51 1414 0 0,-210 38-1264 0 0,173-41-326 0 0,65-21-5658 0 0,-342 84 3744 0 0,28-11-1 0 0,-27 8-18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1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47 13359 0 0,'0'0'1027'0'0,"6"-7"-630"0"0,13-25 4985 0 0,-19 31-4648 0 0,3-6 1359 0 0,-19 17-2084 0 0,-1 0-1 0 0,0-2 1 0 0,-31 12-1 0 0,19-8-11 0 0,-10 7 3 0 0,0 1 0 0 0,2 3 0 0 0,-42 31 0 0 0,75-51-28 0 0,1-1 1 0 0,0 1-1 0 0,0 0 0 0 0,0 0 0 0 0,-4 5 0 0 0,6-6-133 0 0,18 10-776 0 0,43 10-222 0 0,-29-10 1049 0 0,44 11-1 0 0,-21-7 208 0 0,-39-11 84 0 0,1 0-1 0 0,-1 2 0 0 0,16 8 0 0 0,-27-13-86 0 0,0 1 0 0 0,0-1-1 0 0,0 1 1 0 0,0 0-1 0 0,-1 0 1 0 0,1 0 0 0 0,-1 1-1 0 0,0-1 1 0 0,0 1-1 0 0,0 0 1 0 0,-1 0-1 0 0,1 0 1 0 0,-1 0 0 0 0,0 0-1 0 0,3 9 1 0 0,-5-10-57 0 0,1-1-1 0 0,-1 1 1 0 0,0 0 0 0 0,0-1 0 0 0,0 1 0 0 0,0 0 0 0 0,0-1 0 0 0,-1 1-1 0 0,1 0 1 0 0,-1-1 0 0 0,0 1 0 0 0,0-1 0 0 0,1 1 0 0 0,-2-1-1 0 0,1 1 1 0 0,0-1 0 0 0,0 0 0 0 0,-1 1 0 0 0,0-1 0 0 0,1 0-1 0 0,-1 0 1 0 0,0 0 0 0 0,0 0 0 0 0,0-1 0 0 0,-4 4 0 0 0,0-1 9 0 0,0 1 1 0 0,-1-1 0 0 0,0 0 0 0 0,0-1-1 0 0,0 0 1 0 0,0 0 0 0 0,-13 3 0 0 0,-22 3 22 0 0,0-2 1 0 0,-1-2 0 0 0,-55 0-1 0 0,79-5-272 0 0,-18 1-4 0 0,34-1-76 0 0,1 0 0 0 0,0-1-1 0 0,0 1 1 0 0,0-1 0 0 0,0 1 0 0 0,0-1-1 0 0,-1 0 1 0 0,1 0 0 0 0,0 0 0 0 0,1 0-1 0 0,-1 0 1 0 0,0 0 0 0 0,-3-3 0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13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22 9703 0 0,'-1'0'440'0'0,"-3"0"-405"0"0,-9-1 428 0 0,0 1 0 0 0,1 1 0 0 0,-1 0 0 0 0,0 0 1 0 0,0 2-1 0 0,1-1 0 0 0,-21 8 0 0 0,-13 10 836 0 0,-58 35 0 0 0,79-39-993 0 0,0 1-1 0 0,1 2 1 0 0,-33 31-1 0 0,49-43-170 0 0,1 1 1 0 0,0-1-1 0 0,1 1 0 0 0,-1 0 0 0 0,-7 15 0 0 0,13-20-84 0 0,-1 0-1 0 0,1 0 0 0 0,0 0 1 0 0,0 0-1 0 0,1 0 0 0 0,-1 0 1 0 0,1 1-1 0 0,-1-1 0 0 0,1 0 0 0 0,0 0 1 0 0,0 0-1 0 0,1 1 0 0 0,-1-1 1 0 0,0 0-1 0 0,1 0 0 0 0,0 0 0 0 0,0 0 1 0 0,0 0-1 0 0,0 0 0 0 0,0 0 1 0 0,1 0-1 0 0,2 3 0 0 0,-2-3 2 0 0,0 0-1 0 0,0 0 0 0 0,0-1 1 0 0,0 1-1 0 0,1-1 0 0 0,-1 1 1 0 0,1-1-1 0 0,0 0 1 0 0,-1 0-1 0 0,1 0 0 0 0,0-1 1 0 0,6 4-1 0 0,-4-3 14 0 0,1-1-1 0 0,0 1 1 0 0,-1-1-1 0 0,1 0 1 0 0,0 0-1 0 0,11-1 1 0 0,3-1 51 0 0,0-1 1 0 0,0-1 0 0 0,27-8 0 0 0,-37 8-84 0 0,29-7 73 0 0,52-21 0 0 0,-70 22-79 0 0,0-1 1 0 0,-1-1-1 0 0,37-26 1 0 0,-52 33-65 0 0,0 0 1 0 0,0 0 0 0 0,-1-1 0 0 0,1 0-1 0 0,-1 0 1 0 0,0 0 0 0 0,-1 0 0 0 0,1 0 0 0 0,4-11-1 0 0,-7 14 1 0 0,0-1 0 0 0,0 0 0 0 0,0 0 1 0 0,-1 0-1 0 0,1 0 0 0 0,-1 0 0 0 0,1 0 0 0 0,-1 0 0 0 0,0 0 0 0 0,0 0 0 0 0,0 0 0 0 0,-1 0 0 0 0,1 0 0 0 0,-1 0 0 0 0,1 1 0 0 0,-1-1 0 0 0,0 0 0 0 0,0 0 0 0 0,0 0 0 0 0,-1 1 0 0 0,1-1 0 0 0,-3-3 0 0 0,-2-2-88 0 0,0 1-1 0 0,-1 0 1 0 0,0 0-1 0 0,0 0 1 0 0,0 1 0 0 0,-1 0-1 0 0,0 1 1 0 0,-16-9-1 0 0,8 6-136 0 0,0 1 0 0 0,0 1 0 0 0,-34-7 0 0 0,30 6 142 0 0,17 6-24 0 0,0 0 1 0 0,-1-1 0 0 0,1 1-1 0 0,-1 0 1 0 0,1 1 0 0 0,-6-1-1 0 0,9-1-326 0 0,0 2 422 0 0,0 0 1 0 0,0-1-1 0 0,0 1 1 0 0,0 0-1 0 0,0 0 1 0 0,0-1-1 0 0,0 1 1 0 0,0 0 0 0 0,0 0-1 0 0,0-1 1 0 0,0 1-1 0 0,0 0 1 0 0,0 0-1 0 0,0-1 1 0 0,0 1-1 0 0,0 0 1 0 0,0 0-1 0 0,0-1 1 0 0,1 1-1 0 0,-1 0 1 0 0,0 0 0 0 0,0-1-1 0 0,0 1 1 0 0,0 0-1 0 0,1 0 1 0 0,-1-1-1 0 0,9-4-3761 0 0,5-3-1188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13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171 363 9671 0 0,'0'0'748'0'0,"17"-3"5354"0"0,-17 3-5962 0 0,0 0 0 0 0,0 0 0 0 0,0 0 0 0 0,0 0 0 0 0,0-1 0 0 0,0 1 1 0 0,0 0-1 0 0,0 0 0 0 0,0 0 0 0 0,0 0 0 0 0,0-1 0 0 0,0 1 0 0 0,0 0 0 0 0,0 0 141 0 0,0-1-141 0 0,-10-8 1812 0 0,-20-9-2645 0 0,27 16 1309 0 0,-16-9-558 0 0,4 4-25 0 0,0-2 0 0 0,1 1 0 0 0,1-2 1 0 0,-1 0-1 0 0,-16-16 0 0 0,28 23-28 0 0,-1 0 1 0 0,1 1-1 0 0,0-1 1 0 0,0 0 0 0 0,0 0-1 0 0,0-1 1 0 0,1 1-1 0 0,-1 0 1 0 0,1 0-1 0 0,0-1 1 0 0,0 1 0 0 0,0-1-1 0 0,0 1 1 0 0,1-1-1 0 0,-1 0 1 0 0,1 1-1 0 0,0-1 1 0 0,0 1-1 0 0,0-1 1 0 0,1 0 0 0 0,-1 1-1 0 0,1-1 1 0 0,0 1-1 0 0,0-1 1 0 0,0 1-1 0 0,0 0 1 0 0,0-1-1 0 0,1 1 1 0 0,0 0 0 0 0,4-6-1 0 0,0 0-41 0 0,0 0 0 0 0,1 0 1 0 0,1 1-1 0 0,-1 0 0 0 0,1 0 0 0 0,1 1 0 0 0,-1 0 0 0 0,1 1 0 0 0,11-7 1 0 0,-6 5 1 0 0,1 1 0 0 0,0 1 0 0 0,0 0 1 0 0,1 1-1 0 0,24-5 0 0 0,-6 5 13 0 0,-1 1-1 0 0,1 2 0 0 0,0 2 1 0 0,0 1-1 0 0,44 6 1 0 0,-65-5 35 0 0,-1 0 1 0 0,0 1 0 0 0,1 0 0 0 0,-1 1 0 0 0,-1 0-1 0 0,1 1 1 0 0,20 12 0 0 0,-29-15 11 0 0,0 0 0 0 0,0 0 0 0 0,0 1 0 0 0,0-1 0 0 0,0 1 0 0 0,-1-1 0 0 0,0 1 0 0 0,1 0-1 0 0,-1 0 1 0 0,0 1 0 0 0,0-1 0 0 0,-1 0 0 0 0,2 4 0 0 0,-2-4 1 0 0,0 1 1 0 0,-1-1-1 0 0,1 0 0 0 0,-1 1 1 0 0,0-1-1 0 0,0 0 0 0 0,0 1 0 0 0,0-1 1 0 0,-1 0-1 0 0,1 1 0 0 0,-1-1 0 0 0,0 0 1 0 0,0 0-1 0 0,0 0 0 0 0,-1 0 1 0 0,-2 6-1 0 0,-1 0 3 0 0,-1-1 1 0 0,0 0-1 0 0,-1 0 0 0 0,1 0 1 0 0,-1-1-1 0 0,-1 1 0 0 0,1-2 1 0 0,-1 1-1 0 0,0-1 0 0 0,-10 5 1 0 0,-11 5 35 0 0,-53 22 1 0 0,28-18-1725 0 0,-96 21 1 0 0,100-29-1019 0 0,28-7 1185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1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54 10135 0 0,'1'-2'464'0'0,"1"-1"-153"0"0,0-3-56 0 0,1 0 1 0 0,-1 1-1 0 0,0-1 0 0 0,0 0 1 0 0,2-13 4910 0 0,-6 20-4953 0 0,-2 2-189 0 0,0 0 1 0 0,0 1 0 0 0,0-1-1 0 0,1 1 1 0 0,-1 0-1 0 0,1 0 1 0 0,0 0-1 0 0,-3 6 1 0 0,-21 40-62 0 0,22-38 54 0 0,-26 50-24 0 0,-39 75 302 0 0,13-49-40 0 0,-3-4 0 0 0,-82 89 1 0 0,135-164-239 0 0,-87 90 150 0 0,74-79-77 0 0,19-18-46 0 0,2-2-152 0 0,2 1-118 0 0,1-1 0 0 0,-1 0-1 0 0,0 0 1 0 0,0 0 0 0 0,0-1 0 0 0,5 0-1 0 0,15-5-6045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1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226 294 10855 0 0,'0'0'496'0'0,"1"2"-12"0"0,21 20-236 0 0,-21-22-165 0 0,-1 0-1 0 0,1 1 1 0 0,-1-1-1 0 0,1 1 0 0 0,-1 0 1 0 0,1-1-1 0 0,-1 1 1 0 0,1-1-1 0 0,-1 1 0 0 0,0-1 1 0 0,1 1-1 0 0,-1 0 1 0 0,0-1-1 0 0,1 1 0 0 0,-1 0 1 0 0,0 0-1 0 0,0-1 1 0 0,0 1-1 0 0,1 0 0 0 0,-1-1 1 0 0,0 1-1 0 0,0 0 1 0 0,0 0-1 0 0,0-1 0 0 0,0 1 1 0 0,-1 0-1 0 0,1 0 1 0 0,0-1-1 0 0,0 1 0 0 0,0 0 1 0 0,-1-1-1 0 0,1 1 1 0 0,0 0-1 0 0,-1-1 0 0 0,1 1 1 0 0,0 0-1 0 0,-1-1 1 0 0,1 1-1 0 0,-1-1 1 0 0,1 1-1 0 0,-1-1 0 0 0,1 1 1 0 0,-1-1-1 0 0,0 1 1 0 0,-1 0 1695 0 0,-7 1-933 0 0,2-1-681 0 0,-1 0 1 0 0,1-1-1 0 0,-1 0 0 0 0,1-1 0 0 0,-1 1 0 0 0,1-1 0 0 0,0-1 0 0 0,-1 0 1 0 0,1 0-1 0 0,-11-4 0 0 0,-1-2-11 0 0,1-1-1 0 0,-30-19 1 0 0,43 25-120 0 0,0-1 0 0 0,0 1 0 0 0,0-1 0 0 0,0-1 0 0 0,1 1 0 0 0,-1-1 0 0 0,1 1 1 0 0,0-1-1 0 0,-5-9 0 0 0,8 11-25 0 0,-1-1 1 0 0,1 0 0 0 0,-1 0 0 0 0,1 1 0 0 0,0-1-1 0 0,1 0 1 0 0,-1 0 0 0 0,1 0 0 0 0,-1 0 0 0 0,1 0-1 0 0,0 0 1 0 0,1 0 0 0 0,-1 0 0 0 0,1 0 0 0 0,0 0-1 0 0,1-6 1 0 0,1 2-61 0 0,1 0 0 0 0,0-1 0 0 0,0 1 0 0 0,0 1 0 0 0,1-1 0 0 0,0 1 0 0 0,1-1 0 0 0,0 1 0 0 0,0 1 0 0 0,0-1 0 0 0,1 1 0 0 0,0 0 0 0 0,0 1 0 0 0,0 0 0 0 0,1 0 0 0 0,14-7 0 0 0,-5 4-74 0 0,1 1 0 0 0,0 1-1 0 0,1 0 1 0 0,0 1 0 0 0,-1 1-1 0 0,38-3 1 0 0,-5 4 387 0 0,74 3 0 0 0,-108 1-192 0 0,-1 1 0 0 0,1 1 1 0 0,-1 0-1 0 0,0 1 0 0 0,0 1 0 0 0,0 0 0 0 0,-1 1 0 0 0,23 12 0 0 0,-34-15-17 0 0,0-1 0 0 0,1 1 0 0 0,-1 0-1 0 0,-1 0 1 0 0,1 1 0 0 0,0-1 0 0 0,-1 1-1 0 0,0 0 1 0 0,0 0 0 0 0,0 0 0 0 0,0 0 0 0 0,-1 0-1 0 0,1 1 1 0 0,-1-1 0 0 0,0 1 0 0 0,1 6 0 0 0,-2-7-16 0 0,0 1 0 0 0,-1 0 0 0 0,1-1 0 0 0,-1 1 0 0 0,0 0 0 0 0,-1-1 0 0 0,1 1 0 0 0,-1 0 0 0 0,0-1 0 0 0,0 1 0 0 0,0-1 0 0 0,-1 1 0 0 0,0-1 0 0 0,1 1 0 0 0,-2-1 0 0 0,1 0 0 0 0,-4 5 0 0 0,-2 2-2 0 0,-1-1-1 0 0,0 1 0 0 0,0-2 0 0 0,-1 0 1 0 0,0 0-1 0 0,-1-1 0 0 0,0 0 0 0 0,0 0 1 0 0,-15 6-1 0 0,-13 5-8 0 0,-63 21 0 0 0,-54 3-672 0 0,49-24-3882 0 0,87-17-1847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1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9671 0 0,'0'0'1260'0'0,"0"2"-53"0"0,-3 7-7 0 0,-1 0-1 0 0,0 0 1 0 0,-6 12 0 0 0,-38 49-667 0 0,26-40-336 0 0,-322 451 370 0 0,319-450-385 0 0,-30 43 310 0 0,47-61-191 0 0,0 0-1 0 0,1 1 0 0 0,-11 27 1 0 0,13-18 124 0 0,5-21-225 0 0,-1-2-196 0 0,1 0 0 0 0,0 0 0 0 0,0 0 0 0 0,0 0 0 0 0,0 0 0 0 0,0 0 0 0 0,0 0 0 0 0,0 0 0 0 0,0 0 0 0 0,0 0 0 0 0,0 0 0 0 0,0 0 0 0 0,0 0 0 0 0,0 0-1 0 0,0 0 1 0 0,0 0 0 0 0,0 0 0 0 0,0 0 0 0 0,0 0 0 0 0,0 1 0 0 0,0-1 0 0 0,0 0 0 0 0,0 0 0 0 0,0 0 0 0 0,0 0 0 0 0,0 0 0 0 0,0 0 0 0 0,0 0 0 0 0,0 0 0 0 0,0 0 0 0 0,0 0 0 0 0,0 0 0 0 0,0 0 0 0 0,0 0-1 0 0,0 0 1 0 0,0 0 0 0 0,0 0 0 0 0,0 0 0 0 0,0 0 0 0 0,0 0 0 0 0,0 0 0 0 0,0 0 0 0 0,0 0 0 0 0,0 0 0 0 0,0 0 0 0 0,1 1 0 0 0,-1-1 0 0 0,0 0 0 0 0,0 0 0 0 0,0 0 0 0 0,0 0 0 0 0,0 0 0 0 0,0 0 0 0 0,0 0-1 0 0,0 0 1 0 0,0 0 0 0 0,0 0 0 0 0,0 0 0 0 0,0 0 0 0 0,0 0 0 0 0,0 0 0 0 0,0 0 0 0 0,0 0 0 0 0,0 0 0 0 0,0 0 0 0 0,0 0 0 0 0,0 4 13 0 0,0-3 16 0 0,1 0 0 0 0,-1-1 0 0 0,1 1 0 0 0,-1-1 0 0 0,1 1 0 0 0,0-1 0 0 0,-1 1 0 0 0,1-1 0 0 0,0 1 0 0 0,-1-1-1 0 0,1 0 1 0 0,0 1 0 0 0,-1-1 0 0 0,2 0 0 0 0,0 1-158 0 0,-2-1 51 0 0,1 1 0 0 0,-1-1 0 0 0,1 0 0 0 0,-1 0 0 0 0,1 0 0 0 0,-1 0 0 0 0,1 1 0 0 0,-1-1 0 0 0,1 0 0 0 0,-1 0 0 0 0,1 0 0 0 0,-1 0 0 0 0,1 0 0 0 0,-1 0 0 0 0,1 0 0 0 0,-1 0 0 0 0,1 0 0 0 0,-1-1 0 0 0,1 1 0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1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37 8839 0 0,'-5'-4'136'0'0,"0"-1"0"0"0,0 1 0 0 0,-1 1 0 0 0,1-1 0 0 0,-1 1 0 0 0,0 0 0 0 0,-11-3 0 0 0,13 4 7 0 0,0 1 1 0 0,-1 0-1 0 0,0 1 0 0 0,1-1 1 0 0,-1 1-1 0 0,1 0 0 0 0,-1 0 1 0 0,1 1-1 0 0,-1-1 1 0 0,0 1-1 0 0,-7 2 0 0 0,-1 1 353 0 0,1 0-1 0 0,-1 1 0 0 0,1 1 0 0 0,0 0 0 0 0,1 0 0 0 0,0 1 1 0 0,0 1-1 0 0,0 0 0 0 0,-15 14 0 0 0,24-20-436 0 0,1-1 0 0 0,0 1 0 0 0,-1-1 0 0 0,1 1 1 0 0,0 0-1 0 0,0 0 0 0 0,0-1 0 0 0,0 1 0 0 0,0 0 0 0 0,1 0 0 0 0,-1 0 0 0 0,0 0 0 0 0,1 0 0 0 0,-1 0 0 0 0,1 0 0 0 0,0 0 0 0 0,0 0 0 0 0,0 0 0 0 0,0 0 0 0 0,0 0 1 0 0,0 0-1 0 0,1 0 0 0 0,-1 0 0 0 0,1 3 0 0 0,0-3 4 0 0,1 1 0 0 0,-1-1 0 0 0,1 1 0 0 0,-1-1 1 0 0,1 0-1 0 0,0 0 0 0 0,-1 0 0 0 0,1 0 0 0 0,0 0 0 0 0,1 0 0 0 0,-1 0 1 0 0,0-1-1 0 0,0 1 0 0 0,1-1 0 0 0,-1 0 0 0 0,1 0 0 0 0,3 2 1 0 0,58 17 684 0 0,81 15 0 0 0,-93-25-721 0 0,0 3-1 0 0,-1 2 1 0 0,50 22-1 0 0,-94-34-29 0 0,0 1-1 0 0,0-1 1 0 0,-1 2 0 0 0,0-1-1 0 0,1 1 1 0 0,-1 0-1 0 0,-1 0 1 0 0,1 0-1 0 0,-1 1 1 0 0,0 0 0 0 0,0 0-1 0 0,6 11 1 0 0,-8-11-3 0 0,0 0 1 0 0,0 0-1 0 0,-1 1 1 0 0,0-1-1 0 0,0 1 0 0 0,-1 0 1 0 0,0-1-1 0 0,0 1 1 0 0,0 0-1 0 0,-1 0 1 0 0,0-1-1 0 0,-1 1 0 0 0,1 0 1 0 0,-3 11-1 0 0,0-8 9 0 0,0-1 0 0 0,-1 1 0 0 0,0-1 0 0 0,0 0 0 0 0,-1 0 0 0 0,0 0 0 0 0,0 0 0 0 0,-1-1 0 0 0,-1 0 0 0 0,1 0 0 0 0,-1-1 0 0 0,0 1 0 0 0,-15 10 0 0 0,9-9 71 0 0,0 0 1 0 0,-1 0-1 0 0,0-1 1 0 0,0-1-1 0 0,-1 0 1 0 0,1-1-1 0 0,-2-1 1 0 0,-15 4-1 0 0,14-6-43 0 0,0-1 0 0 0,-1 0-1 0 0,1-1 1 0 0,-21-1 0 0 0,-69-12 157 0 0,31 4-130 0 0,50 4-59 0 0,19 3 2 0 0,0 0 0 0 0,0 0 0 0 0,-1 0 0 0 0,1 1 0 0 0,0 0 1 0 0,-1 1-1 0 0,1-1 0 0 0,0 1 0 0 0,0 1 0 0 0,0 0 0 0 0,-9 3 0 0 0,13-4 47 0 0,-2 5-36 0 0,3-5-12 0 0,1 1 0 0 0,0-1 0 0 0,0 0 0 0 0,0 1 0 0 0,0-1 0 0 0,0 0 0 0 0,0 1 0 0 0,1-1 0 0 0,-1 1 0 0 0,0 0 0 0 0,1-1 0 0 0,-1 1 0 0 0,1-1 0 0 0,0 1 0 0 0,-1 0 0 0 0,1-1 0 0 0,0 1 0 0 0,0 3 0 0 0,0 0 0 0 0,0-2 11 0 0,0 0 0 0 0,0 1 0 0 0,0-1 0 0 0,1 0 0 0 0,-1 0 1 0 0,1 0-1 0 0,0-1 0 0 0,0 1 0 0 0,0 0 0 0 0,0 0 0 0 0,0 0 0 0 0,1-1 0 0 0,-1 1 0 0 0,1 0 0 0 0,0-1 0 0 0,0 1 0 0 0,0-1 0 0 0,0 0 0 0 0,0 0 0 0 0,0 0 0 0 0,0 0 0 0 0,1 0 0 0 0,-1 0 1 0 0,1-1-1 0 0,3 3 0 0 0,7 2 89 0 0,0 0 1 0 0,0 0 0 0 0,29 6-1 0 0,-30-9-70 0 0,42 11 267 0 0,-28-8-198 0 0,0 1-1 0 0,-1 1 1 0 0,26 12 0 0 0,-35-10-28 0 0,-14-9-18 0 0,-4 10 78 0 0,0-8-120 0 0,1 0 0 0 0,-1 0 0 0 0,0 0 1 0 0,0-1-1 0 0,0 1 0 0 0,0 0 0 0 0,0-1 0 0 0,-1 1 0 0 0,1-1 1 0 0,-1 0-1 0 0,0 1 0 0 0,-4 2 0 0 0,-7 3 30 0 0,-20 9-1 0 0,21-10-16 0 0,-174 73 81 0 0,142-62-60 0 0,45-17-42 0 0,0 0 0 0 0,0 0 1 0 0,0-1-1 0 0,0 1 0 0 0,0 0 1 0 0,0 0-1 0 0,0-1 0 0 0,0 1 0 0 0,0 0 1 0 0,0 0-1 0 0,0-1 0 0 0,1 1 1 0 0,-1 0-1 0 0,0-1 0 0 0,1 2 1 0 0,-1-2-4 0 0,6 14-32 0 0,1-1-1 0 0,0-1 0 0 0,1 1 1 0 0,1-1-1 0 0,16 18 1 0 0,-2-1-21 0 0,84 127-196 0 0,-96-136 359 0 0,0 1 0 0 0,-2-1 0 0 0,0 2 0 0 0,-1-1 0 0 0,-2 1 0 0 0,6 29 0 0 0,-11-46-9 0 0,0 0 0 0 0,-1 0-1 0 0,0 0 1 0 0,0 0 0 0 0,0 0-1 0 0,0 0 1 0 0,-1 0 0 0 0,0 0-1 0 0,0 0 1 0 0,-2 6 0 0 0,1-9-38 0 0,1 1 0 0 0,0 0 1 0 0,-1-1-1 0 0,1 0 1 0 0,-1 1-1 0 0,0-1 0 0 0,0 0 1 0 0,1 0-1 0 0,-2 0 0 0 0,1 0 1 0 0,0 0-1 0 0,0 0 1 0 0,-1 0-1 0 0,1-1 0 0 0,-1 0 1 0 0,1 1-1 0 0,-1-1 0 0 0,1 0 1 0 0,-5 1-1 0 0,-53 11 414 0 0,22-7-378 0 0,-66 21-308 0 0,54-6-2231 0 0,37-15-1515 0 0,-21 16 1 0 0,16-8-3248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2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22 156 5063 0 0,'0'0'9495'0'0,"-2"0"-8758"0"0,-18 10 4759 0 0,24-8-5427 0 0,-1 0-1 0 0,0 0 0 0 0,0-1 1 0 0,1 1-1 0 0,-1-1 0 0 0,1 0 1 0 0,0 0-1 0 0,-1 0 0 0 0,1-1 1 0 0,-1 1-1 0 0,1-1 0 0 0,0 0 0 0 0,0 0 1 0 0,-1 0-1 0 0,5-1 1 0 0,7-2 42 0 0,0-1 1 0 0,0 0 0 0 0,23-9-1 0 0,42-25 89 0 0,-22 9-156 0 0,-5 6-108 0 0,0 2 0 0 0,69-17 0 0 0,-117 36-102 0 0,0 1-1 0 0,0 0 1 0 0,0 1 0 0 0,0-1-1 0 0,0 1 1 0 0,0 0 0 0 0,0 0-1 0 0,0 1 1 0 0,1-1-1 0 0,4 3 1 0 0,-5-2-413 0 0,-1 1-1 0 0,0-1 1 0 0,0 1-1 0 0,0 0 1 0 0,0 1 0 0 0,-1-1-1 0 0,6 4 1 0 0,0 2-1180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3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64 6911 0 0,'-3'-4'190'0'0,"-22"-22"704"0"0,24 25-540 0 0,-1-1 0 0 0,0 1 0 0 0,0 0 1 0 0,1 0-1 0 0,-1 0 0 0 0,0 0 0 0 0,0 0 1 0 0,0 0-1 0 0,0 0 0 0 0,0 1 0 0 0,-1-1 0 0 0,1 1 1 0 0,-4-1-1 0 0,-1 1 848 0 0,4 0-1044 0 0,0 0 1 0 0,1-1-1 0 0,-1 1 0 0 0,0 1 1 0 0,1-1-1 0 0,-1 0 1 0 0,0 1-1 0 0,1-1 1 0 0,-1 1-1 0 0,0 0 0 0 0,1 0 1 0 0,-1 0-1 0 0,1 0 1 0 0,0 0-1 0 0,-1 0 1 0 0,1 1-1 0 0,0-1 0 0 0,-3 3 1 0 0,-12 11 94 0 0,-17 20 0 0 0,-36 49-182 0 0,45-52 17 0 0,11-14 6 0 0,-17 27 0 0 0,27-37-30 0 0,-1 0-1 0 0,1 1 1 0 0,1-1 0 0 0,-1 1-1 0 0,2-1 1 0 0,-4 13 0 0 0,6-20-46 0 0,0 0-1 0 0,0 0 1 0 0,0-1 0 0 0,0 1 0 0 0,0 0 0 0 0,0 0 0 0 0,1 0 0 0 0,-1-1 0 0 0,0 1 0 0 0,0 0 0 0 0,0 0 0 0 0,1-1 0 0 0,-1 1 0 0 0,0 0 0 0 0,1-1 0 0 0,-1 1 0 0 0,1 0 0 0 0,-1-1 0 0 0,1 1 0 0 0,-1-1 0 0 0,1 1 0 0 0,-1-1 0 0 0,1 1 0 0 0,0-1 0 0 0,-1 1 0 0 0,1-1 0 0 0,0 1-1 0 0,-1-1 1 0 0,1 0 0 0 0,0 1 0 0 0,0-1 0 0 0,-1 0 0 0 0,1 0 0 0 0,0 1 0 0 0,0-1 0 0 0,-1 0 0 0 0,1 0 0 0 0,0 0 0 0 0,0 0 0 0 0,-1 0 0 0 0,2 0 0 0 0,3 0 79 0 0,-1 0 0 0 0,0-1-1 0 0,1 1 1 0 0,-1-1 0 0 0,1 0 0 0 0,4-1 0 0 0,22-10 141 0 0,-1-2 1 0 0,0-1 0 0 0,-1-2 0 0 0,-1 0 0 0 0,27-23 0 0 0,-42 30-225 0 0,-1 0-1 0 0,0-1 1 0 0,0-1 0 0 0,10-13-1 0 0,-17 18-46 0 0,0 1 0 0 0,-1-1-1 0 0,0 0 1 0 0,0 0 0 0 0,0-1-1 0 0,-1 1 1 0 0,0-1-1 0 0,-1 0 1 0 0,1 1 0 0 0,0-9-1 0 0,-3 13-14 0 0,1 0 0 0 0,-1 0 0 0 0,0 0-1 0 0,0 1 1 0 0,-1-1 0 0 0,1 0 0 0 0,-1 0 0 0 0,1 1 0 0 0,-1-1-1 0 0,0 0 1 0 0,0 1 0 0 0,0-1 0 0 0,0 1 0 0 0,0-1-1 0 0,-1 1 1 0 0,1-1 0 0 0,-1 1 0 0 0,1 0 0 0 0,-1 0 0 0 0,0 0-1 0 0,0 0 1 0 0,0 0 0 0 0,0 0 0 0 0,-1 0 0 0 0,1 1-1 0 0,0-1 1 0 0,-1 1 0 0 0,-3-2 0 0 0,2 1-48 0 0,-1 0 1 0 0,0 0-1 0 0,0 1 0 0 0,0 0 1 0 0,0 0-1 0 0,0 0 0 0 0,0 0 1 0 0,0 1-1 0 0,0 0 0 0 0,0 0 1 0 0,0 0-1 0 0,0 1 1 0 0,0-1-1 0 0,-8 3 0 0 0,3 0-364 0 0,0 0 1 0 0,1 1-1 0 0,-1 0 0 0 0,1 1 0 0 0,0 0 0 0 0,-11 7 1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3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420 788 12095 0 0,'0'0'1091'0'0,"0"2"-899"0"0,-21 69 6293 0 0,23-72-5885 0 0,14-12-37 0 0,0 0-1 0 0,-1-1 1 0 0,17-21 0 0 0,37-52 44 0 0,-59 74-572 0 0,24-36 53 0 0,-2-1-1 0 0,-1-2 0 0 0,32-80 1 0 0,-43 84-92 0 0,16-61 0 0 0,-28 79-218 0 0,-2-1 0 0 0,-1 0 0 0 0,2-40 0 0 0,-7 67 176 0 0,0-32-290 0 0,0 33 290 0 0,-1 0-1 0 0,1 1 1 0 0,-1-1 0 0 0,1 0 0 0 0,-1 1 0 0 0,0-1 0 0 0,0 1 0 0 0,0-1 0 0 0,0 1 0 0 0,-3-4 0 0 0,4 5 28 0 0,-1 0 1 0 0,0 0 0 0 0,0 1-1 0 0,0-1 1 0 0,0 0 0 0 0,0 1-1 0 0,0-1 1 0 0,0 1 0 0 0,0-1 0 0 0,0 1-1 0 0,0-1 1 0 0,0 1 0 0 0,0 0-1 0 0,0-1 1 0 0,0 1 0 0 0,-1 0 0 0 0,1 0-1 0 0,0 0 1 0 0,0 0 0 0 0,0 0-1 0 0,0 0 1 0 0,0 0 0 0 0,0 0 0 0 0,-1 1-1 0 0,1-1 1 0 0,0 0 0 0 0,0 1-1 0 0,0-1 1 0 0,0 1 0 0 0,0-1 0 0 0,0 1-1 0 0,0-1 1 0 0,0 1 0 0 0,-1 1-1 0 0,-3 1-19 0 0,1 1-1 0 0,-1-1 0 0 0,1 1 0 0 0,-1 0 0 0 0,-4 6 1 0 0,-7 12-3 0 0,0 1 1 0 0,2 0 0 0 0,1 1-1 0 0,-19 45 1 0 0,-28 109 86 0 0,32-87 11 0 0,-89 220 252 0 0,82-233-219 0 0,-87 136 1 0 0,74-142-9 0 0,-53 83 143 0 0,69-104-2206 0 0,-40 47-1 0 0,58-80-4594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33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0 17503 0 0,'0'0'399'0'0,"0"0"60"0"0,0 0 21 0 0,0 0-59 0 0,0 3-276 0 0,-9 67-139 0 0,-4-2 0 0 0,-38 124 0 0 0,-73 127-8 0 0,70-209 2 0 0,-93 140 0 0 0,123-212 0 0 0,-9 12 0 0 0,-52 60 0 0 0,-49 37 0 0 0,130-143 0 0 0,-11 11 0 0 0,1 0 0 0 0,-28 19 0 0 0,35-32 0 0 0,6-2 0 0 0,0-1 0 0 0,1 1 0 0 0,-1-1 0 0 0,1 1 0 0 0,-1-1 0 0 0,0 1 0 0 0,1-1 0 0 0,-1 1 0 0 0,1-1 0 0 0,-1 0 0 0 0,1 1 0 0 0,-1-1 0 0 0,1 0 0 0 0,0 1 0 0 0,-1-1 0 0 0,1 0 0 0 0,0 1 0 0 0,0-1 0 0 0,-1 0 0 0 0,1 0 0 0 0,0 1 0 0 0,0-1 0 0 0,0 0 0 0 0,0 0 0 0 0,0 0 0 0 0,0 1 0 0 0,0-1 0 0 0,1-1 0 0 0,3-25 0 0 0,2 11 7 0 0,1 1 0 0 0,0 0 0 0 0,1 1 0 0 0,0 0 0 0 0,1 0 0 0 0,1 0 0 0 0,0 2 0 0 0,15-17 0 0 0,-1 7-242 0 0,0 0 1 0 0,1 1-1 0 0,35-22 0 0 0,-33 27-301 0 0,30-16 0 0 0,-45 27 595 0 0,-1 0 1 0 0,1 1 0 0 0,-1 0-1 0 0,1 1 1 0 0,23-4 0 0 0,-30 7 31 0 0,-1 0 0 0 0,1 0 1 0 0,0 0-1 0 0,0 0 1 0 0,-1 1-1 0 0,1-1 1 0 0,0 1-1 0 0,-1 0 1 0 0,1 1-1 0 0,-1-1 1 0 0,1 1-1 0 0,-1 0 1 0 0,0 0-1 0 0,0 1 1 0 0,0-1-1 0 0,0 1 0 0 0,0 0 1 0 0,7 6-1 0 0,-7-5 18 0 0,-1 1-1 0 0,1 0 1 0 0,-1-1-1 0 0,0 1 1 0 0,-1 0-1 0 0,1 0 1 0 0,-1 1-1 0 0,0-1 1 0 0,0 0-1 0 0,0 1 1 0 0,-1-1-1 0 0,0 1 0 0 0,0 0 1 0 0,0-1-1 0 0,-1 10 1 0 0,0-5-179 0 0,-1-1 0 0 0,-1 1 1 0 0,1-1-1 0 0,-1 0 0 0 0,-1 1 0 0 0,0-1 1 0 0,-6 12-1 0 0,-34 61-993 0 0,21-44 857 0 0,17-29-5460 0 0,5-9 3620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37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17103 0 0,'0'0'1551'0'0,"1"0"-1276"0"0,4-3-76 0 0,0 1 0 0 0,0 0 0 0 0,0 1 1 0 0,0-1-1 0 0,0 1 0 0 0,0 0 0 0 0,1 1 1 0 0,-1-1-1 0 0,7 1 0 0 0,20-3 540 0 0,68-18 552 0 0,197-32 684 0 0,-291 53-2045 0 0,175-14 743 0 0,-91 18-1480 0 0,-69-1-619 0 0,0 1 0 0 0,25 8-1 0 0,-30-7-6097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38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936 62 7831 0 0,'3'-2'479'0'0,"22"-22"76"0"0,-16 10 8135 0 0,-9 13-8564 0 0,1 0 1 0 0,-1 1-1 0 0,0-1 0 0 0,0 0 0 0 0,0 1 1 0 0,0-1-1 0 0,0 0 0 0 0,0 0 0 0 0,0 1 1 0 0,0-1-1 0 0,0 0 0 0 0,-1 1 0 0 0,1-1 1 0 0,0 0-1 0 0,0 1 0 0 0,-1-1 0 0 0,1 0 1 0 0,0 1-1 0 0,-1-1 0 0 0,1 1 0 0 0,-1-1 1 0 0,1 0-1 0 0,0 1 0 0 0,-1-1 0 0 0,1 1 1 0 0,-1 0-1 0 0,0-1 0 0 0,1 1 0 0 0,-1-1 1 0 0,1 1-1 0 0,-1 0 0 0 0,0-1 0 0 0,1 1 1 0 0,-2-1-1 0 0,-1 1-67 0 0,-1-1 0 0 0,1 1 0 0 0,0 0 0 0 0,-1 0 0 0 0,1 0 1 0 0,0 1-1 0 0,-1-1 0 0 0,1 1 0 0 0,0-1 0 0 0,-3 2 0 0 0,-34 14 65 0 0,23-9-100 0 0,-17 8-21 0 0,1 2 0 0 0,-37 24 0 0 0,-59 49 8 0 0,-22 13-129 0 0,124-87 74 0 0,-1-2 1 0 0,-57 21-1 0 0,78-33-29 0 0,1 1-1 0 0,0 0 0 0 0,0 0 1 0 0,-9 5-1 0 0,15-8 59 0 0,-1 1 0 0 0,1-1 0 0 0,0 1 0 0 0,-1-1 0 0 0,1 1 0 0 0,0-1 0 0 0,0 1 0 0 0,-1-1 0 0 0,1 1-1 0 0,0-1 1 0 0,0 1 0 0 0,0-1 0 0 0,0 1 0 0 0,0-1 0 0 0,0 1 0 0 0,0-1 0 0 0,0 1 0 0 0,0-1 0 0 0,0 1 0 0 0,0-1 0 0 0,0 1 0 0 0,0-1 0 0 0,0 1-1 0 0,0-1 1 0 0,0 1 0 0 0,1 0 0 0 0,6 12-258 0 0,-4-9 110 0 0,1-1-1 0 0,-1 0 1 0 0,1 0-1 0 0,0 0 1 0 0,0 0-1 0 0,0-1 0 0 0,1 1 1 0 0,-1-1-1 0 0,0 0 1 0 0,1 0-1 0 0,7 1 1 0 0,9 2-763 0 0,27 3 1 0 0,-35-6 562 0 0,46 7-397 0 0,197 37 2402 0 0,-247-43-1310 0 0,0 0 1 0 0,0 0-1 0 0,0 1 1 0 0,-1 0-1 0 0,1 0 1 0 0,-1 1 0 0 0,0 0-1 0 0,0 1 1 0 0,10 9-1 0 0,-14-12-257 0 0,-1 0 1 0 0,0 1-1 0 0,-1-1 0 0 0,1 1 0 0 0,-1 0 0 0 0,1-1 0 0 0,-1 1 1 0 0,0 0-1 0 0,0 0 0 0 0,-1 1 0 0 0,1-1 0 0 0,-1 0 0 0 0,0 0 1 0 0,0 1-1 0 0,-1-1 0 0 0,1 1 0 0 0,-1-1 0 0 0,0 1 0 0 0,0-1 1 0 0,0 1-1 0 0,-1-1 0 0 0,0 6 0 0 0,-2 0-20 0 0,0-1 0 0 0,0 1 0 0 0,-1 0 0 0 0,-1-1 0 0 0,1 0 0 0 0,-1 0 0 0 0,-1 0 0 0 0,0-1 0 0 0,0 0 0 0 0,0 0 0 0 0,-1 0 0 0 0,-11 8 0 0 0,7-6-46 0 0,-2 0 0 0 0,1-1-1 0 0,-2-1 1 0 0,1 0-1 0 0,-1-1 1 0 0,0-1 0 0 0,-22 8-1 0 0,10-7-1 0 0,0-1-1 0 0,0-1 0 0 0,0-1 1 0 0,-51 1-1 0 0,-108-17 26 0 0,143 7-24 0 0,-53-14 0 0 0,73 13-24 0 0,1 0 0 0 0,-1-2 0 0 0,1-1 0 0 0,-21-12 0 0 0,23 7-717 0 0,32 0-4046 0 0,-3 7-2109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4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194 197 7223 0 0,'0'0'7948'0'0,"0"2"-7454"0"0,1 2-407 0 0,0-1 1 0 0,-1 1-1 0 0,1-1 0 0 0,-1 1 1 0 0,0 0-1 0 0,0-1 1 0 0,-1 1-1 0 0,1-1 1 0 0,-1 1-1 0 0,1-1 1 0 0,-1 1-1 0 0,0-1 1 0 0,-1 0-1 0 0,1 1 0 0 0,0-1 1 0 0,-1 0-1 0 0,-2 4 1 0 0,-5 5 20 0 0,1 0-1 0 0,-2 0 1 0 0,-10 9 0 0 0,-1 2-11 0 0,11-12-85 0 0,0-1-1 0 0,-21 17 1 0 0,25-23-69 0 0,0 0-1 0 0,0 0 1 0 0,0 0 0 0 0,-1-1-1 0 0,1 0 1 0 0,-1 0 0 0 0,-11 3-1 0 0,17-6-64 0 0,14-15-362 0 0,-8 9 420 0 0,1 1 0 0 0,-1-1 0 0 0,9-5 0 0 0,-5 4 38 0 0,188-131-236 0 0,9 12 599 0 0,-201 123-238 0 0,-4 2-31 0 0,1 0-1 0 0,-1 1 1 0 0,1-1-1 0 0,-1 0 0 0 0,1 0 1 0 0,-1 1-1 0 0,1-1 0 0 0,0 1 1 0 0,2-1-1 0 0,-3 1-42 0 0,-1 0 0 0 0,1 1-1 0 0,0-1 1 0 0,0 1 0 0 0,-1-1 0 0 0,1 1-1 0 0,-1-1 1 0 0,1 1 0 0 0,0-1-1 0 0,-1 1 1 0 0,1 0 0 0 0,-1-1 0 0 0,1 1-1 0 0,-1 0 1 0 0,1-1 0 0 0,-1 1 0 0 0,0 0-1 0 0,1 0 1 0 0,-1 1 0 0 0,6 15 87 0 0,-4-5-77 0 0,-1 0 0 0 0,0 0 0 0 0,-1-1 1 0 0,0 1-1 0 0,-4 23 0 0 0,0-13-33 0 0,-1-1 0 0 0,-10 28 0 0 0,13-44-2 0 0,1-2 0 0 0,0-1 0 0 0,1 0 0 0 0,-2 1 0 0 0,1-1 0 0 0,0 0 0 0 0,0 0 0 0 0,-3 3 0 0 0,3-2 4 0 0,0-3 0 0 0,1 1-1 0 0,0-1 1 0 0,-1 1 0 0 0,1-1 0 0 0,-1 1-1 0 0,1-1 1 0 0,-1 1 0 0 0,1-1-1 0 0,-1 1 1 0 0,1-1 0 0 0,-1 1 0 0 0,0-1-1 0 0,1 0 1 0 0,-1 0 0 0 0,0 1 0 0 0,1-1-1 0 0,-1 0 1 0 0,-1 1 0 0 0,0-1 49 0 0,1 0-49 0 0,0-1-1 0 0,0 1 0 0 0,1 0 1 0 0,-1-1-1 0 0,0 1 1 0 0,1 0-1 0 0,-1-1 0 0 0,0 1 1 0 0,1-1-1 0 0,-1 1 0 0 0,1-1 1 0 0,-1 0-1 0 0,0 1 1 0 0,1-1-1 0 0,-1 1 0 0 0,1-1 1 0 0,0 0-1 0 0,-1 0 1 0 0,1 1-1 0 0,0-1 0 0 0,-1 0 1 0 0,1 0-1 0 0,0 1 0 0 0,0-1 1 0 0,0 0-1 0 0,-1 0 1 0 0,1 1-1 0 0,0-1 0 0 0,0 0 1 0 0,0 0-1 0 0,0 0 1 0 0,0 1-1 0 0,1-1 0 0 0,-1 0 1 0 0,0 0-1 0 0,0 0 0 0 0,0 1 1 0 0,1-1-1 0 0,0-1 1 0 0,-1 1-4 0 0,3-8-62 0 0,1 1 1 0 0,0 0-1 0 0,0 0 0 0 0,1 0 0 0 0,0 0 0 0 0,0 1 0 0 0,0 0 0 0 0,11-10 1 0 0,-3 1-105 0 0,2 0-90 0 0,1-1 0 0 0,0 2 1 0 0,23-17-1 0 0,59-35-177 0 0,-74 52 415 0 0,1 1 1 0 0,38-15 0 0 0,-50 24 159 0 0,-1 1 0 0 0,1 0 0 0 0,0 1 0 0 0,0 1 0 0 0,0-1 1 0 0,1 2-1 0 0,18 0 0 0 0,-29 1-67 0 0,0 0 0 0 0,0 0 0 0 0,0 1 0 0 0,0-1-1 0 0,0 1 1 0 0,0-1 0 0 0,0 1 0 0 0,0 0 0 0 0,0 1 0 0 0,-1-1 0 0 0,1 0 0 0 0,0 1 0 0 0,-1-1 0 0 0,1 1-1 0 0,-1 0 1 0 0,1 0 0 0 0,-1 0 0 0 0,0 0 0 0 0,3 4 0 0 0,-3-3-12 0 0,0 0-1 0 0,-1 1 1 0 0,1-1-1 0 0,-1 0 1 0 0,0 1 0 0 0,0-1-1 0 0,0 1 1 0 0,-1 0 0 0 0,1-1-1 0 0,-1 1 1 0 0,0 0-1 0 0,0-1 1 0 0,0 1 0 0 0,0-1-1 0 0,-2 8 1 0 0,-4 12 97 0 0,-1-1 1 0 0,0-1 0 0 0,-2 1-1 0 0,-20 35 1 0 0,22-45-147 0 0,-17 29-1410 0 0,-49 65 0 0 0,52-77 804 0 0,12-17-888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40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18 11487 0 0,'0'0'1040'0'0,"-16"-8"1506"0"0,8 6-2275 0 0,-1 0 1 0 0,1 0-1 0 0,-1 1 1 0 0,0 0 0 0 0,1 0-1 0 0,-1 1 1 0 0,0 0-1 0 0,-14 2 1 0 0,9 0-178 0 0,0 2 0 0 0,0-1-1 0 0,0 2 1 0 0,-22 9 0 0 0,8 1-206 0 0,-1 1 0 0 0,2 1 0 0 0,-48 41 0 0 0,53-40 47 0 0,-20 22-1 0 0,36-34 68 0 0,1 0-1 0 0,1 0 1 0 0,-1 0 0 0 0,1 0-1 0 0,0 1 1 0 0,0 0-1 0 0,0 0 1 0 0,1 0 0 0 0,-2 7-1 0 0,4-12 27 0 0,1-1-1 0 0,0 1 0 0 0,-1 0 1 0 0,1-1-1 0 0,0 1 0 0 0,0 0 1 0 0,0-1-1 0 0,0 1 0 0 0,0 0 1 0 0,0-1-1 0 0,0 1 0 0 0,1 0 1 0 0,-1-1-1 0 0,0 1 0 0 0,1-1 1 0 0,0 1-1 0 0,-1-1 0 0 0,1 1 0 0 0,0-1 1 0 0,0 1-1 0 0,0-1 0 0 0,0 0 1 0 0,0 1-1 0 0,0-1 0 0 0,0 0 1 0 0,0 0-1 0 0,0 0 0 0 0,1 0 1 0 0,-1 0-1 0 0,0 0 0 0 0,1 0 1 0 0,-1 0-1 0 0,1 0 0 0 0,-1-1 1 0 0,1 1-1 0 0,-1 0 0 0 0,1-1 1 0 0,-1 0-1 0 0,1 1 0 0 0,3-1 1 0 0,2 1 78 0 0,1 0 0 0 0,-1 0 0 0 0,1-1-1 0 0,0 0 1 0 0,-1-1 0 0 0,1 0 0 0 0,11-3 0 0 0,-8 1-65 0 0,0-1 0 0 0,0 0 0 0 0,-1-1 0 0 0,1 0 0 0 0,-1-1 0 0 0,0 0 1 0 0,0-1-1 0 0,-1 0 0 0 0,0 0 0 0 0,0-1 0 0 0,-1 0 0 0 0,0-1 0 0 0,7-9 0 0 0,-14 17-245 0 0,-19 10-1216 0 0,10-2 1380 0 0,-1 0 0 0 0,1 1 1 0 0,0 0-1 0 0,1 1 0 0 0,0-1 0 0 0,1 1 1 0 0,-1 1-1 0 0,2-1 0 0 0,-1 1 0 0 0,-3 11 1 0 0,8-18-1276 0 0,1 4-4644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4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0 17503 0 0,'0'0'1994'0'0,"-2"1"-1632"0"0,-3 1-190 0 0,1 1 0 0 0,-1 0 0 0 0,0 0 0 0 0,1 0 0 0 0,0 0 0 0 0,0 1 0 0 0,0-1 0 0 0,-6 8 0 0 0,-26 38-123 0 0,23-30 10 0 0,-26 39 385 0 0,3 2 0 0 0,-54 123 0 0 0,28-22-1753 0 0,6 1-6858 0 0,49-142 2387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4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0 385 6447 0 0,'1'-1'499'0'0,"22"-10"1688"0"0,0 0 0 0 0,0 2 0 0 0,1 1 0 0 0,28-6 0 0 0,31-12-741 0 0,266-86 1973 0 0,-326 106-3431 0 0,151-53 543 0 0,-153 51-741 0 0,-2-2 0 0 0,1 0 1 0 0,-1-1-1 0 0,-1-1 0 0 0,0 0 0 0 0,22-20 0 0 0,-25 16-1232 0 0,-3 0-57 0 0</inkml:trace>
  <inkml:trace contextRef="#ctx0" brushRef="#br0" timeOffset="1">165 362 5063 0 0,'0'0'390'0'0,"1"1"-252"0"0,21 16 5540 0 0,25 14 1 0 0,-27-20-4353 0 0,0 0 1 0 0,1-2 0 0 0,33 12 0 0 0,-36-16-952 0 0,3 2-299 0 0,0 0 0 0 0,1-2 1 0 0,-1-1-1 0 0,1 0 0 0 0,22-1 0 0 0,-35-4-3092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4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161 125 15487 0 0,'0'0'712'0'0,"2"0"-16"0"0,5-3-450 0 0,4 4-132 0 0,-10-1-19 0 0,1 1-1 0 0,0-1 1 0 0,0 1 0 0 0,-1 0-1 0 0,1-1 1 0 0,-1 1-1 0 0,1 0 1 0 0,-1 0 0 0 0,1 0-1 0 0,-1 1 1 0 0,0-1 0 0 0,1 0-1 0 0,-1 0 1 0 0,0 1-1 0 0,0-1 1 0 0,0 1 0 0 0,0-1-1 0 0,1 4 1 0 0,1 1 169 0 0,0 0 0 0 0,-1 1 0 0 0,2 12 0 0 0,-3-14-157 0 0,0 1 1 0 0,1 0 0 0 0,0 0 0 0 0,0 0-1 0 0,3 5 1 0 0,-4-10-86 0 0,0 1-1 0 0,0-1 0 0 0,0 0 1 0 0,0 1-1 0 0,0-1 0 0 0,0 0 1 0 0,0 0-1 0 0,1 0 0 0 0,-1 0 1 0 0,0 0-1 0 0,1 0 0 0 0,-1 0 1 0 0,1 0-1 0 0,-1-1 0 0 0,1 1 1 0 0,0 0-1 0 0,-1-1 0 0 0,1 1 1 0 0,-1-1-1 0 0,1 0 0 0 0,0 0 0 0 0,1 1 1 0 0,5-1 22 0 0,-1-1 1 0 0,0 1-1 0 0,0-1 0 0 0,0-1 1 0 0,0 1-1 0 0,0-1 0 0 0,0 0 1 0 0,0-1-1 0 0,0 0 1 0 0,-1 0-1 0 0,10-6 0 0 0,8-6 117 0 0,35-31 0 0 0,-34 26-150 0 0,-17 14-22 0 0,-1 0 0 0 0,-1-1 0 0 0,1 0 0 0 0,8-11-1 0 0,-12 14-18 0 0,0-1-1 0 0,-1 1 0 0 0,1 0 1 0 0,-1-1-1 0 0,0 1 0 0 0,-1-1 1 0 0,1 1-1 0 0,-1-1 0 0 0,0 0 1 0 0,1-7-1 0 0,-1 11 16 0 0,-1 0 1 0 0,0-1-1 0 0,0 1 0 0 0,0 0 1 0 0,0-1-1 0 0,0 1 1 0 0,-1 0-1 0 0,1-1 0 0 0,0 1 1 0 0,-1 0-1 0 0,1 0 0 0 0,-1-1 1 0 0,1 1-1 0 0,-1 0 1 0 0,1 0-1 0 0,-1 0 0 0 0,0 0 1 0 0,1-1-1 0 0,-1 1 1 0 0,0 0-1 0 0,-2-1 0 0 0,2 1-4 0 0,-1 0-1 0 0,0 0 1 0 0,1 0 0 0 0,-1 1-1 0 0,0-1 1 0 0,0 1-1 0 0,0-1 1 0 0,1 1 0 0 0,-1-1-1 0 0,0 1 1 0 0,0 0-1 0 0,0 0 1 0 0,-2 0 0 0 0,-6 1-51 0 0,1 1 0 0 0,0-1 0 0 0,-1 1 0 0 0,-14 6 0 0 0,-4 4 20 0 0,0 0-1 0 0,1 2 1 0 0,0 1-1 0 0,1 1 1 0 0,0 2-1 0 0,-22 20 0 0 0,-1 5 83 0 0,-76 87 0 0 0,118-122-25 0 0,1 0 0 0 0,0-1 0 0 0,1 2 0 0 0,0-1 0 0 0,0 1 0 0 0,-5 11 0 0 0,9-17 10 0 0,1-1 0 0 0,-1 0 0 0 0,0 0-1 0 0,1 1 1 0 0,-1-1 0 0 0,1 0 0 0 0,-1 1 0 0 0,1-1-1 0 0,0 1 1 0 0,0-1 0 0 0,0 0 0 0 0,1 1 0 0 0,-1-1-1 0 0,1 1 1 0 0,-1-1 0 0 0,1 0 0 0 0,0 0 0 0 0,-1 1-1 0 0,1-1 1 0 0,0 0 0 0 0,1 0 0 0 0,-1 0 0 0 0,0 0 0 0 0,1 0-1 0 0,-1 0 1 0 0,1 0 0 0 0,-1 0 0 0 0,1-1 0 0 0,0 1-1 0 0,3 2 1 0 0,7 3 76 0 0,1-1 0 0 0,-1-1 0 0 0,1 0 0 0 0,0 0 0 0 0,0-1 0 0 0,0-1 0 0 0,21 3 0 0 0,19 5-77 0 0,-37-7-455 0 0,0 0 0 0 0,-1-1-1 0 0,22 1 1 0 0,-12-3-1460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4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29 10135 0 0,'0'0'778'0'0,"-5"-3"-459"0"0,2 3 2175 0 0,0 1-2224 0 0,1 0-1 0 0,-1 0 1 0 0,1 0 0 0 0,-1 1-1 0 0,1-1 1 0 0,0 1-1 0 0,0 0 1 0 0,0 0 0 0 0,0 0-1 0 0,0-1 1 0 0,0 2 0 0 0,0-1-1 0 0,1 0 1 0 0,-1 0 0 0 0,-1 4-1 0 0,-21 41 757 0 0,21-40-718 0 0,-37 103 1477 0 0,21-54-1153 0 0,16-48-503 0 0,-3 10 94 0 0,-6 24 1 0 0,11-38-194 0 0,0-1 0 0 0,1 1-1 0 0,-1-1 1 0 0,1 1 0 0 0,0-1 0 0 0,0 1 0 0 0,0-1 0 0 0,0 1 0 0 0,1-1 0 0 0,-1 1 0 0 0,1-1-1 0 0,0 1 1 0 0,0-1 0 0 0,2 4 0 0 0,-2-6-20 0 0,-1-1 1 0 0,1 1-1 0 0,-1-1 0 0 0,1 0 1 0 0,0 1-1 0 0,-1-1 0 0 0,1 0 1 0 0,0 0-1 0 0,-1 0 0 0 0,1 1 1 0 0,0-1-1 0 0,-1 0 0 0 0,1 0 1 0 0,0 0-1 0 0,-1 0 0 0 0,1 0 1 0 0,0 0-1 0 0,-1 0 0 0 0,2-1 1 0 0,0 1 29 0 0,9-1 71 0 0,1 0 1 0 0,-1-1 0 0 0,0 0-1 0 0,-1-1 1 0 0,1 0 0 0 0,0 0-1 0 0,-1-1 1 0 0,15-9-1 0 0,9-5 22 0 0,33-26 0 0 0,-34 20-13 0 0,-2-1 1 0 0,-1-1-1 0 0,33-39 0 0 0,6-15-867 0 0,-4-2-3730 0 0,-60 75 2735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4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0 15199 0 0,'0'0'1172'0'0,"0"2"-613"0"0,-50 95 4710 0 0,23-49-4433 0 0,-34 46 0 0 0,-88 100-7 0 0,-75 109-853 0 0,196-261-487 0 0,-1-2-1 0 0,-55 57 1 0 0,83-96 208 0 0,5-12-2758 0 0,2-3 1562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42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2 211 16527 0 0,'-1'-4'93'0'0,"1"0"1"0"0,0 1-1 0 0,0-1 0 0 0,0 0 0 0 0,0 1 0 0 0,1-1 0 0 0,0 0 0 0 0,-1 1 1 0 0,1-1-1 0 0,1 1 0 0 0,-1-1 0 0 0,0 1 0 0 0,1-1 0 0 0,0 1 0 0 0,-1 0 1 0 0,1 0-1 0 0,1 0 0 0 0,-1 0 0 0 0,0 0 0 0 0,1 0 0 0 0,-1 0 1 0 0,1 1-1 0 0,4-4 0 0 0,7-3 187 0 0,0-1-1 0 0,1 2 1 0 0,29-14 0 0 0,-26 14 203 0 0,10-5-313 0 0,0 2 1 0 0,1 0 0 0 0,1 2 0 0 0,-1 2 0 0 0,1 0 0 0 0,0 2-1 0 0,61-2 1 0 0,-73 7-114 0 0,0 0 0 0 0,0 2-1 0 0,-1 0 1 0 0,1 1 0 0 0,-1 1 0 0 0,1 0-1 0 0,-1 2 1 0 0,-1 0 0 0 0,1 0 0 0 0,-1 2-1 0 0,0 0 1 0 0,-1 1 0 0 0,0 0 0 0 0,0 1-1 0 0,14 13 1 0 0,-23-18 9 0 0,0 1 0 0 0,-1 0 0 0 0,0 0-1 0 0,0 1 1 0 0,0-1 0 0 0,0 1 0 0 0,-1 0-1 0 0,0 1 1 0 0,-1-1 0 0 0,0 0 0 0 0,5 16 0 0 0,-7-16 0 0 0,0 0 0 0 0,0 0 0 0 0,-1 0 0 0 0,1 0 0 0 0,-1-1 0 0 0,-1 1 0 0 0,0 0 1 0 0,0 0-1 0 0,0 0 0 0 0,-1-1 0 0 0,1 1 0 0 0,-2 0 0 0 0,1-1 0 0 0,-5 9 0 0 0,0-4 19 0 0,0 0-1 0 0,0-1 1 0 0,-1 0 0 0 0,0 0-1 0 0,0-1 1 0 0,-1 0-1 0 0,-12 8 1 0 0,-4 3 122 0 0,-46 26 0 0 0,43-31-68 0 0,0 0 0 0 0,-57 20 0 0 0,70-30-351 0 0,1-1 1 0 0,-1-1-1 0 0,-1 0 1 0 0,1-1-1 0 0,0 0 1 0 0,0-1-1 0 0,-1-1 1 0 0,-16-2-1 0 0,12-1-805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3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254 167 15663 0 0,'0'0'356'0'0,"0"0"50"0"0,0 2 20 0 0,3 1-351 0 0,-1 1-1 0 0,0-1 1 0 0,1 0-1 0 0,0 0 1 0 0,0 0-1 0 0,0-1 0 0 0,0 1 1 0 0,0 0-1 0 0,0-1 1 0 0,0 0-1 0 0,1 0 1 0 0,0 0-1 0 0,4 2 1 0 0,4 0 723 0 0,0-1 0 0 0,24 4 0 0 0,-35-7-735 0 0,-1 0-11 0 0,1 0 0 0 0,0 0 0 0 0,0 0-1 0 0,0 0 1 0 0,0 0 0 0 0,-1 0 0 0 0,1 0 0 0 0,0 0-1 0 0,0-1 1 0 0,0 1 0 0 0,-1 0 0 0 0,1-1 0 0 0,0 1-1 0 0,-1 0 1 0 0,2-2 0 0 0,3 0 74 0 0,22-5 33 0 0,-15 5-158 0 0,-1-2 1 0 0,1 1 0 0 0,20-10-1 0 0,-26 10-1 0 0,4-2 0 0 0,0-1 0 0 0,0 0 0 0 0,-1 0 0 0 0,15-12 0 0 0,-22 15 0 0 0,1 1 0 0 0,-1-1 0 0 0,1 0 0 0 0,-1 0 0 0 0,0 0 0 0 0,-1 0 0 0 0,1 0 0 0 0,0-1 0 0 0,-1 1 0 0 0,0-1 0 0 0,1 1 0 0 0,-1 0 0 0 0,-1-1 0 0 0,1 0 0 0 0,0 1 0 0 0,-1-1 0 0 0,0 1 0 0 0,0-1 0 0 0,0-3 0 0 0,-1 4-76 0 0,1 0 0 0 0,0 1 0 0 0,-1-1 0 0 0,0 1 0 0 0,1-1-1 0 0,-1 1 1 0 0,0-1 0 0 0,0 1 0 0 0,-1-1 0 0 0,1 1 0 0 0,0 0 0 0 0,-1 0 0 0 0,1 0 0 0 0,-4-4-1 0 0,1 3-74 0 0,1 0-1 0 0,-1 1 1 0 0,0-1-1 0 0,1 1 1 0 0,-1-1-1 0 0,0 1 1 0 0,0 1-1 0 0,-6-3 1 0 0,1 1-39 0 0,-1 1 0 0 0,0 0 0 0 0,0 0 1 0 0,0 1-1 0 0,0 1 0 0 0,0-1 0 0 0,-12 2 0 0 0,7 1 189 0 0,0 0 0 0 0,0 1 0 0 0,0 1 0 0 0,0 0 1 0 0,0 1-1 0 0,1 1 0 0 0,-1 0 0 0 0,1 1 0 0 0,1 1 0 0 0,0 0 0 0 0,0 0 0 0 0,0 1 0 0 0,1 1 0 0 0,1 0 0 0 0,-1 1 0 0 0,-16 21 0 0 0,7-5 200 0 0,0 1 1 0 0,2 1-1 0 0,2 1 0 0 0,-22 47 0 0 0,28-51-33 0 0,1 1 0 0 0,2 0 0 0 0,0 0 0 0 0,2 1 0 0 0,-5 54 0 0 0,10-76-166 0 0,1 0 0 0 0,0 0 0 0 0,1 0 0 0 0,-1 0 0 0 0,1 0 0 0 0,0 0 0 0 0,0 0 0 0 0,1-1 0 0 0,2 7 0 0 0,-3-10 0 0 0,0 1 0 0 0,1-1 0 0 0,-1 0 0 0 0,0-1 0 0 0,1 1 0 0 0,-1 0 0 0 0,1 0 0 0 0,0 0 0 0 0,-1-1 0 0 0,1 1 0 0 0,0-1 0 0 0,0 0 0 0 0,0 1 0 0 0,0-1 0 0 0,0 0 0 0 0,0 0 0 0 0,0 0 0 0 0,1-1 0 0 0,-1 1 0 0 0,0 0 0 0 0,1-1 0 0 0,-1 1 0 0 0,0-1 0 0 0,1 0 0 0 0,3 0 0 0 0,3 0-245 0 0,0-1-1 0 0,0-1 1 0 0,0 1 0 0 0,0-1-1 0 0,0-1 1 0 0,12-4-1 0 0,51-28-3221 0 0,-33 16 96 0 0,8-4-1353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26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0 15463 0 0,'0'0'2928'0'0,"-1"2"-2528"0"0,-16 35-11 0 0,-16 58 0 0 0,4-9-87 0 0,-144 295-1552 0 0,-25-13-22 0 0,197-367 1272 0 0,-30 55-440 0 0,-3-3 1 0 0,-60 76 0 0 0,65-101-1615 0 0,15-17 284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27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110 250 10367 0 0,'-7'0'189'0'0,"1"1"1"0"0,0 0-1 0 0,0 0 0 0 0,0 0 0 0 0,0 1 0 0 0,0 0 0 0 0,1 1 0 0 0,-1-1 0 0 0,1 1 1 0 0,-1 0-1 0 0,1 0 0 0 0,0 1 0 0 0,0-1 0 0 0,0 1 0 0 0,0 0 0 0 0,1 1 0 0 0,0-1 1 0 0,-7 10-1 0 0,11-13-104 0 0,-1 0 0 0 0,1 0 1 0 0,0 0-1 0 0,0 0 1 0 0,1 0-1 0 0,-1 0 1 0 0,0 0-1 0 0,0 0 1 0 0,0-1-1 0 0,1 1 0 0 0,-1 0 1 0 0,0 0-1 0 0,1 0 1 0 0,-1 0-1 0 0,1 0 1 0 0,-1-1-1 0 0,1 1 0 0 0,-1 0 1 0 0,1 0-1 0 0,-1-1 1 0 0,1 1-1 0 0,0 0 1 0 0,0-1-1 0 0,-1 1 0 0 0,2 0 1 0 0,2 2 64 0 0,0-1 0 0 0,0 0 0 0 0,0 0 0 0 0,0-1-1 0 0,0 1 1 0 0,0-1 0 0 0,1 0 0 0 0,-1 0 0 0 0,0 0 0 0 0,1 0 0 0 0,6-1 0 0 0,7 0 312 0 0,25-2 0 0 0,-42 1-440 0 0,58-6 685 0 0,66-18-1 0 0,56-24 20 0 0,-136 36-586 0 0,257-88 643 0 0,-6-19-831 0 0,-250 102-623 0 0,-11 5-3302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2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5983 0 0,'0'0'542'0'0,"-2"1"-446"0"0,-27 29 3515 0 0,-30 28 483 0 0,-26 33-2577 0 0,54-55-1361 0 0,1 1 0 0 0,-33 55 0 0 0,36-40 14 0 0,24-47-131 0 0,1 1 0 0 0,0 0 0 0 0,1-1 0 0 0,-1 1 0 0 0,1 0 0 0 0,0 0 0 0 0,0 7 0 0 0,1-13-22 0 0,0 1 0 0 0,1 0 0 0 0,-1 0 1 0 0,0-1-1 0 0,0 1 0 0 0,1 0 0 0 0,-1-1 1 0 0,0 1-1 0 0,1 0 0 0 0,-1-1 0 0 0,1 1 1 0 0,-1 0-1 0 0,1-1 0 0 0,-1 1 0 0 0,1-1 1 0 0,-1 1-1 0 0,1-1 0 0 0,0 1 0 0 0,-1-1 1 0 0,1 0-1 0 0,0 1 0 0 0,-1-1 0 0 0,1 0 1 0 0,1 1-1 0 0,16 4 365 0 0,-11-5-238 0 0,0 0 0 0 0,0 0 0 0 0,0 0 0 0 0,0-1 1 0 0,0 0-1 0 0,0-1 0 0 0,8-2 0 0 0,49-21 674 0 0,-44 16-572 0 0,27-11 70 0 0,-1-2-1 0 0,-2-2 0 0 0,60-41 1 0 0,-100 62-313 0 0,-1 1 1 0 0,1-1 0 0 0,-1 0-1 0 0,0-1 1 0 0,0 1 0 0 0,0 0-1 0 0,0-1 1 0 0,0 0 0 0 0,-1 0-1 0 0,1 0 1 0 0,2-6 0 0 0,-4 7 0 0 0,-1 0 0 0 0,1 0 0 0 0,-1 0 0 0 0,1 0 1 0 0,-1 1-1 0 0,0-1 0 0 0,0 0 0 0 0,0 0 0 0 0,0 0 1 0 0,-1 0-1 0 0,1 0 0 0 0,-1 1 0 0 0,0-1 0 0 0,0 0 1 0 0,0 0-1 0 0,0 1 0 0 0,0-1 0 0 0,-1 0 0 0 0,-1-2 1 0 0,-4-6-98 0 0,-1 1 0 0 0,0 1 0 0 0,0 0 1 0 0,-18-16-1 0 0,-44-28-417 0 0,47 37-1697 0 0,-40-36 1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2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784 123 5063 0 0,'0'0'390'0'0,"1"-2"-252"0"0,6-6 857 0 0,0-1-1 0 0,-1 0 1 0 0,-1 0-1 0 0,1 0 1 0 0,-1-1-1 0 0,-1 1 1 0 0,0-1-1 0 0,6-20 1 0 0,-10 30-962 0 0,-1-1 0 0 0,1 0 1 0 0,0 1-1 0 0,0-1 0 0 0,0 1 0 0 0,0-1 1 0 0,0 1-1 0 0,0-1 0 0 0,-1 0 0 0 0,1 1 1 0 0,0-1-1 0 0,0 1 0 0 0,-1-1 0 0 0,1 1 1 0 0,-1 0-1 0 0,1-1 0 0 0,0 1 0 0 0,-1-1 1 0 0,1 1-1 0 0,-1 0 0 0 0,1-1 0 0 0,-1 1 1 0 0,1 0-1 0 0,-1-1 0 0 0,1 1 0 0 0,-1 0 1 0 0,1 0-1 0 0,-1-1 0 0 0,1 1 0 0 0,-2 0 1 0 0,-15-4 248 0 0,10 4-253 0 0,0 0-1 0 0,0 0 1 0 0,1 0 0 0 0,-1 1-1 0 0,0 0 1 0 0,0 1-1 0 0,1 0 1 0 0,-8 2 0 0 0,-52 25-129 0 0,41-17-12 0 0,-7 4 167 0 0,0 1 0 0 0,2 2 1 0 0,0 1-1 0 0,1 2 1 0 0,0 0-1 0 0,-31 35 1 0 0,38-36 207 0 0,11-11-64 0 0,0 1-1 0 0,0 0 1 0 0,1 1-1 0 0,0 0 1 0 0,1 1-1 0 0,-10 18 1 0 0,18-31-173 0 0,1 1 1 0 0,-1 0-1 0 0,1 0 1 0 0,0-1-1 0 0,-1 1 1 0 0,1 0-1 0 0,0 0 1 0 0,0 0-1 0 0,-1 0 1 0 0,1 0-1 0 0,0 0 1 0 0,0 0-1 0 0,0-1 0 0 0,0 1 1 0 0,0 0-1 0 0,0 0 1 0 0,0 0-1 0 0,0 0 1 0 0,1 0-1 0 0,-1 0 1 0 0,0 0-1 0 0,1-1 1 0 0,-1 1-1 0 0,0 0 1 0 0,1 0-1 0 0,-1 0 1 0 0,1-1-1 0 0,-1 1 1 0 0,1 0-1 0 0,-1-1 0 0 0,1 1 1 0 0,0 0-1 0 0,1 0 7 0 0,0 0-1 0 0,0 0 1 0 0,-1 0-1 0 0,1-1 1 0 0,0 1-1 0 0,0-1 1 0 0,0 1-1 0 0,0-1 1 0 0,0 0-1 0 0,0 1 1 0 0,0-1-1 0 0,0 0 1 0 0,0-1-1 0 0,-1 1 1 0 0,4 0-1 0 0,11-5 107 0 0,0 0 1 0 0,1 0-1 0 0,-2-1 0 0 0,1-1 0 0 0,28-18 0 0 0,-26 15-52 0 0,-1 0-110 0 0,0 1 0 0 0,-1-2 1 0 0,-1-1-1 0 0,15-12 0 0 0,-29 22-138 0 0,-17 17-1552 0 0,5-4 1660 0 0,0 1 1 0 0,0 0-1 0 0,1 1 1 0 0,1 0 0 0 0,1 0-1 0 0,-1 1 1 0 0,2 0 0 0 0,-11 30-1 0 0,1 6-181 0 0,-12 72 1 0 0,15-59 182 0 0,-8 26 100 0 0,-4 0 0 0 0,-4-2 0 0 0,-4-1-1 0 0,-63 115 1 0 0,50-116 18 0 0,-98 166 22 0 0,144-248-191 0 0,0-6-977 0 0,-3-8-2952 0 0,2-7-1333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2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75 919 0 0,'0'1'11160'0'0,"-1"8"-7554"0"0,2-4-3482 0 0,0-1 1 0 0,1 1 0 0 0,0-1-1 0 0,0 0 1 0 0,0 0 0 0 0,0 0 0 0 0,1 0-1 0 0,-1-1 1 0 0,1 1 0 0 0,0-1 0 0 0,0 1-1 0 0,0-1 1 0 0,1 0 0 0 0,-1 0-1 0 0,1 0 1 0 0,0-1 0 0 0,0 1 0 0 0,-1-1-1 0 0,6 2 1 0 0,-4-1 0 0 0,0-1 0 0 0,1 0 0 0 0,-1 0 0 0 0,1 0 0 0 0,-1 0 1 0 0,1-1-1 0 0,0 0 0 0 0,0 0 0 0 0,-1-1 0 0 0,1 0 0 0 0,0 0 0 0 0,0 0 0 0 0,0-1 0 0 0,10-2 0 0 0,-10 2-60 0 0,0-2 0 0 0,-1 1 0 0 0,1-1 0 0 0,-1 0 0 0 0,0 0 0 0 0,0 0 0 0 0,0-1 0 0 0,0 0 0 0 0,0 0 0 0 0,-1 0 0 0 0,0 0 0 0 0,0-1 0 0 0,4-5 0 0 0,-6 7-86 0 0,0 1 0 0 0,-1-1 0 0 0,1 1-1 0 0,-1-1 1 0 0,0 0 0 0 0,0 0 0 0 0,0 0 0 0 0,0 0 0 0 0,-1 0 0 0 0,1 0 0 0 0,-1 0 0 0 0,0 0 0 0 0,0 0 0 0 0,0 0 0 0 0,0 0 0 0 0,0 0 0 0 0,0 0 0 0 0,-1 0 0 0 0,0 0 0 0 0,1 0 0 0 0,-1 0 0 0 0,0 1-1 0 0,-1-1 1 0 0,1 0 0 0 0,0 0 0 0 0,-1 1 0 0 0,-3-5 0 0 0,3 4-45 0 0,0 1 0 0 0,1-1 0 0 0,-1 1 0 0 0,0 0 0 0 0,-1 0 0 0 0,1 0 0 0 0,0 0 0 0 0,-1 1-1 0 0,1-1 1 0 0,-1 1 0 0 0,1-1 0 0 0,-1 1 0 0 0,0 0 0 0 0,1 0 0 0 0,-1 0 0 0 0,0 0 0 0 0,0 0 0 0 0,-4 0 0 0 0,3 1 7 0 0,-1 1 0 0 0,1-1 0 0 0,0 1 0 0 0,-1-1 1 0 0,1 1-1 0 0,0 1 0 0 0,0-1 0 0 0,0 0 0 0 0,0 1 1 0 0,0 0-1 0 0,0 0 0 0 0,-4 4 0 0 0,-21 14 92 0 0,0 2 0 0 0,2 1 0 0 0,1 1-1 0 0,-27 32 1 0 0,39-40-3 0 0,1 1 1 0 0,1 0-1 0 0,1 1 0 0 0,1 0 0 0 0,-13 30 1 0 0,21-43-18 0 0,0-1 0 0 0,0 1 0 0 0,1 0 0 0 0,0 1 0 0 0,0-1 0 0 0,0 0 0 0 0,1 0 0 0 0,0 6 0 0 0,0-9-13 0 0,0 0 1 0 0,0 0-1 0 0,1 0 1 0 0,-1 0-1 0 0,1 0 1 0 0,-1 0-1 0 0,1 0 1 0 0,0 0-1 0 0,0 0 1 0 0,0-1-1 0 0,0 1 1 0 0,0 0-1 0 0,0-1 1 0 0,0 1-1 0 0,1 0 1 0 0,-1-1-1 0 0,1 0 1 0 0,-1 1-1 0 0,1-1 1 0 0,-1 0-1 0 0,1 0 1 0 0,0 0-1 0 0,3 2 1 0 0,1-1-156 0 0,1 0 0 0 0,-1 0 1 0 0,1-1-1 0 0,0 0 0 0 0,0 0 0 0 0,-1 0 1 0 0,1-1-1 0 0,0 0 0 0 0,0-1 0 0 0,0 1 0 0 0,-1-1 1 0 0,12-4-1 0 0,14-1-872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2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7 14047 0 0,'0'0'646'0'0,"1"-1"-16"0"0,3-5 1194 0 0,-10 20-172 0 0,-83 175 0 0 0,-25 57-1266 0 0,41-68-347 0 0,-61 142-14 0 0,124-298-380 0 0,0-1 0 0 0,-2 0 1 0 0,0-1-1 0 0,-2 0 0 0 0,0-1 1 0 0,-1 0-1 0 0,-1-2 0 0 0,0 0 1 0 0,-30 24-1 0 0,28-28-1592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29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38 190 5983 0 0,'-1'0'464'0'0,"-8"-1"-2800"0"0,-11-2 8110 0 0,12 2 1053 0 0,21 2-4465 0 0,2 1-2161 0 0,1-1-1 0 0,-1-1 1 0 0,1-1 0 0 0,20-2-1 0 0,63-17 365 0 0,-75 15-432 0 0,370-106 206 0 0,-338 93-1470 0 0,0 2-3653 0 0,1 2-1752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29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9671 0 0,'0'0'3702'0'0,"-1"2"-2233"0"0,-22 48 816 0 0,-20 63 0 0 0,-8 57-844 0 0,22-72-823 0 0,-1 0-349 0 0,-50 112 0 0 0,-32 5-218 0 0,87-174-67 0 0,-1-2 0 0 0,-2 0 0 0 0,-38 37 1 0 0,60-69 7 0 0,0-1 0 0 0,0 0 1 0 0,-1 0-1 0 0,0-1 0 0 0,-1 0 1 0 0,-12 7-1 0 0,20-12 8 0 0,-1 0 0 0 0,1 1 0 0 0,-1-1 0 0 0,1 0 0 0 0,-1 0 0 0 0,1 1 0 0 0,-1-1 0 0 0,1 0 0 0 0,-1 0 0 0 0,1 0 0 0 0,-1 0 0 0 0,0 0 0 0 0,1 0 0 0 0,-1 0 0 0 0,1 0 0 0 0,-1 0 0 0 0,1 0 0 0 0,-1 0 0 0 0,0 0 0 0 0,1 0 0 0 0,-1-1 0 0 0,-2-4 0 0 0,3 5 0 0 0,-1-2-1 0 0,0 0 0 0 0,0 0 0 0 0,1 0-1 0 0,-1 0 1 0 0,1-1 0 0 0,0 1 0 0 0,-1 0 0 0 0,1 0 0 0 0,0 0-1 0 0,0 0 1 0 0,0-1 0 0 0,1 1 0 0 0,-1 0 0 0 0,1 0-1 0 0,-1 0 1 0 0,1 0 0 0 0,-1 0 0 0 0,3-4 0 0 0,1-4-45 0 0,1 1 0 0 0,9-13 0 0 0,-13 20 38 0 0,15-21-82 0 0,1 0-1 0 0,1 1 0 0 0,1 1 1 0 0,1 1-1 0 0,1 0 0 0 0,0 2 1 0 0,2 1-1 0 0,46-29 0 0 0,-55 39 87 0 0,0 0 0 0 0,18-6 0 0 0,-26 11 21 0 0,-1 1-1 0 0,1-1 0 0 0,0 1 0 0 0,-1 0 1 0 0,1 1-1 0 0,0-1 0 0 0,0 1 1 0 0,10 1-1 0 0,-15 0 9 0 0,0-1-1 0 0,0 1 1 0 0,0 0-1 0 0,0 0 1 0 0,0 0 0 0 0,0 0-1 0 0,0 0 1 0 0,0 0 0 0 0,-1 0-1 0 0,1 0 1 0 0,0 0 0 0 0,-1 0-1 0 0,1 0 1 0 0,-1 1 0 0 0,1-1-1 0 0,-1 0 1 0 0,0 0 0 0 0,1 2-1 0 0,-1-2 27 0 0,2 4 51 0 0,-1 1 0 0 0,0-1 0 0 0,-1 1 0 0 0,1 0 1 0 0,-1-1-1 0 0,0 1 0 0 0,0-1 0 0 0,-2 7 1 0 0,-1 7 283 0 0,-7 20 0 0 0,6-26-273 0 0,1 0 1 0 0,0 0-1 0 0,1 0 0 0 0,0 14 0 0 0,2-20-528 0 0,1 27 423 0 0,0-32-817 0 0,-1 0 0 0 0,1 0 0 0 0,-1 0 0 0 0,1 0 0 0 0,0 0 0 0 0,0 0 0 0 0,0-1 0 0 0,1 3 0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30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143 156 1839 0 0,'2'-1'134'0'0,"19"-5"-1072"0"0,0 0 4121 0 0,32-9 9567 0 0,-19 5-10371 0 0,-19 6-1931 0 0,0-1-1 0 0,-1-1 1 0 0,0 0-1 0 0,0-1 1 0 0,-1 0 0 0 0,1-1-1 0 0,-2 0 1 0 0,15-13-1 0 0,-24 20-448 0 0,0-2 3 0 0,3-9-20 0 0,-5 11-10 0 0,-1 0 0 0 0,1 1 0 0 0,-1-1 0 0 0,0 0 0 0 0,0 0 0 0 0,1 1 0 0 0,-1-1 0 0 0,0 0 1 0 0,0 0-1 0 0,0 1 0 0 0,0-1 0 0 0,0 0 0 0 0,0 0 0 0 0,0 0 0 0 0,0 1 0 0 0,0-1 0 0 0,-1 0 0 0 0,1 0 0 0 0,0 0 1 0 0,0 1-1 0 0,-1-1 0 0 0,1 0 0 0 0,0 1 0 0 0,-1-1 0 0 0,1 0 0 0 0,-1 1 0 0 0,1-1 0 0 0,-1 0 0 0 0,1 1 0 0 0,-1-1 0 0 0,1 1 1 0 0,-1-1-1 0 0,0 1 0 0 0,1-1 0 0 0,-1 1 0 0 0,-1-1 0 0 0,1 0-28 0 0,-1 1-1 0 0,1-1 1 0 0,-1 1 0 0 0,0 0 0 0 0,1-1-1 0 0,-1 1 1 0 0,0 0 0 0 0,0 0 0 0 0,1 0-1 0 0,-1 0 1 0 0,0 0 0 0 0,0 0 0 0 0,1 1-1 0 0,-1-1 1 0 0,0 1 0 0 0,-1 0 0 0 0,-16 8-103 0 0,1 1 1 0 0,1 0-1 0 0,0 2 1 0 0,-18 15 0 0 0,10-8 168 0 0,-106 85 595 0 0,111-86-483 0 0,1 1 1 0 0,1 1 0 0 0,0 1 0 0 0,-16 26 0 0 0,32-44-122 0 0,0 0-1 0 0,0 0 1 0 0,1 0 0 0 0,-1 0-1 0 0,1 0 1 0 0,0 0 0 0 0,0 1-1 0 0,0-1 1 0 0,0 1 0 0 0,0 4-1 0 0,1-7-64 0 0,0 1-1 0 0,1-1 1 0 0,-1 0-1 0 0,0 0 1 0 0,0 0-1 0 0,1 0 0 0 0,-1 0 1 0 0,1 0-1 0 0,-1 0 1 0 0,1 0-1 0 0,-1 0 0 0 0,1 0 1 0 0,-1 0-1 0 0,1 0 1 0 0,0 0-1 0 0,0 0 1 0 0,-1-1-1 0 0,1 1 0 0 0,0 0 1 0 0,0 0-1 0 0,0-1 1 0 0,0 1-1 0 0,0-1 0 0 0,0 1 1 0 0,0-1-1 0 0,0 1 1 0 0,0-1-1 0 0,0 1 1 0 0,0-1-1 0 0,0 0 0 0 0,1 0 1 0 0,-1 0-1 0 0,0 0 1 0 0,0 0-1 0 0,2 0 1 0 0,16 1-1242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30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18 514 12095 0 0,'0'0'554'0'0,"-1"2"-17"0"0,-15 25 6243 0 0,16-36-5697 0 0,1 0 0 0 0,0 0 0 0 0,4-15 1 0 0,21-53 446 0 0,-11 38-1084 0 0,-8 21-420 0 0,0 0-1 0 0,2 1 0 0 0,0 0 1 0 0,1 0-1 0 0,0 0 1 0 0,1 2-1 0 0,1-1 1 0 0,1 2-1 0 0,0-1 0 0 0,1 2 1 0 0,1 0-1 0 0,30-22 1 0 0,-21 18-242 0 0,1 0 0 0 0,1 2 0 0 0,0 1 0 0 0,1 1 0 0 0,49-17 0 0 0,58-7-3644 0 0,-112 30 1985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1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952 19 13823 0 0,'0'0'315'0'0,"0"0"45"0"0,2-1 21 0 0,27-8 63 0 0,-13 4-264 0 0,-16 5-179 0 0,0 0-1 0 0,0 0 1 0 0,0 0 0 0 0,0 0 0 0 0,0 0-1 0 0,0 0 1 0 0,0 0 0 0 0,0 0 0 0 0,0 0-1 0 0,0 0 1 0 0,0 0 0 0 0,0 0-1 0 0,0 0 1 0 0,0 0 0 0 0,0 0 0 0 0,0-1-1 0 0,-1 1 1 0 0,1 0 0 0 0,0 0-1 0 0,0 0 1 0 0,0 0 0 0 0,0 0 0 0 0,0 0-1 0 0,0 0 1 0 0,0 0 0 0 0,0 0 0 0 0,0 0-1 0 0,0 0 1 0 0,0 0 0 0 0,0 0-1 0 0,0 0 1 0 0,0 0 0 0 0,0 0 0 0 0,0 0-1 0 0,0 0 1 0 0,0 0 0 0 0,0 0 0 0 0,0 0-1 0 0,0 0 1 0 0,0 0 0 0 0,0 0-1 0 0,0-1 1 0 0,0 1 0 0 0,0 0 0 0 0,0 0-1 0 0,0 0 1 0 0,0 0 0 0 0,0 0-1 0 0,0 0 1 0 0,0 0 0 0 0,0 0 0 0 0,0 0-1 0 0,0 0 1 0 0,0 0 0 0 0,0 0 0 0 0,0 0-1 0 0,0 0 1 0 0,1 0 0 0 0,-1 0-1 0 0,0 0 1 0 0,0 0 0 0 0,0 0 0 0 0,0 0-1 0 0,0 0 1 0 0,0 0 0 0 0,0 0 0 0 0,0 0-1 0 0,0 0 1 0 0,0 0 0 0 0,0-2 3703 0 0,-7 7-3660 0 0,0 0 0 0 0,1 0 0 0 0,0 0 0 0 0,0 1 0 0 0,0-1 0 0 0,-7 12 0 0 0,-1-1 256 0 0,-34 42 554 0 0,-48 71 0 0 0,-30 71-1032 0 0,35-53 253 0 0,-103 142-75 0 0,22-33 0 0 0,17 19 0 0 0,105-175-829 0 0,49-98-124 0 0,1-2-58 0 0,0 0-12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3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55 563 8287 0 0,'-4'13'290'0'0,"-1"0"0"0"0,-12 22 0 0 0,11-25 503 0 0,2 0 1 0 0,-1 0-1 0 0,1 0 0 0 0,-5 22 0 0 0,8-30 585 0 0,1-2 124 0 0,0 0 30 0 0,0 0-133 0 0,0 0-576 0 0,0 0-250 0 0,0 0-49 0 0,4-10 501 0 0,56-83 1644 0 0,-30 49-1822 0 0,172-244-2667 0 0,-189 272 1471 0 0,-1 0 1 0 0,2 1-1 0 0,0 0 0 0 0,1 2 0 0 0,0-1 0 0 0,1 2 1 0 0,1 0-1 0 0,0 1 0 0 0,23-12 0 0 0,-25 19-1028 0 0,0-1 0 0 0,0 2 0 0 0,1 0 0 0 0,-1 0-1 0 0,1 2 1 0 0,20 0 0 0 0,-29 1 649 0 0,-1-1 79 0 0,0 2-1 0 0,-1-1 0 0 0,1 0 0 0 0,0 1 1 0 0,-1 0-1 0 0,1 1 0 0 0,0-1 1 0 0,-1 1-1 0 0,9 4 0 0 0,-1 3 508 0 0,-11-4 159 0 0,-2-3-27 0 0,1 2 368 0 0,0-1-1 0 0,0 0 1 0 0,-1 1-1 0 0,1-1 0 0 0,-1 1 1 0 0,1-1-1 0 0,-1 0 1 0 0,0 1-1 0 0,-1 4 0 0 0,-7 34 6222 0 0,5-33-5699 0 0,1 0-1 0 0,1 0 1 0 0,-1 11 0 0 0,2-18-368 0 0,26 22 1536 0 0,-21-22-1906 0 0,0 0 0 0 0,0 0 0 0 0,0 0 0 0 0,0-1 0 0 0,1 0 0 0 0,-1 0 0 0 0,0 0 0 0 0,1-1 0 0 0,-1 1 0 0 0,0-2 0 0 0,1 1 0 0 0,-1 0 0 0 0,0-1 0 0 0,7-1 0 0 0,0-1 48 0 0,1-1 1 0 0,-1 0 0 0 0,0 0-1 0 0,21-11 1 0 0,-10 0 32 0 0,-1 0 1 0 0,-1-2-1 0 0,0 0 1 0 0,26-29-1 0 0,-42 41-232 0 0,0-1-1 0 0,0 0 1 0 0,-1 0-1 0 0,0 0 0 0 0,7-13 1 0 0,-9 15-112 0 0,-1 0 1 0 0,1 0-1 0 0,0-1 0 0 0,-1 1 1 0 0,0-1-1 0 0,0 1 1 0 0,-1-1-1 0 0,1 1 0 0 0,-1-1 1 0 0,0-7-1 0 0,-1 7-50 0 0,1 2-2 0 0,0-1 0 0 0,-1 1 0 0 0,0 0 0 0 0,1-1 1 0 0,-1 1-1 0 0,-2-4 0 0 0,3 6 135 0 0,-1 0-1 0 0,1 0 1 0 0,-1 1 0 0 0,0-1 0 0 0,1 0-1 0 0,-1 1 1 0 0,1-1 0 0 0,-1 0 0 0 0,0 1-1 0 0,0-1 1 0 0,1 1 0 0 0,-1-1 0 0 0,0 1-1 0 0,0-1 1 0 0,0 1 0 0 0,1 0 0 0 0,-1-1-1 0 0,0 1 1 0 0,0 0 0 0 0,0 0 0 0 0,0-1-1 0 0,0 1 1 0 0,0 0 0 0 0,0 0 0 0 0,0 0-1 0 0,0 0 1 0 0,1 0 0 0 0,-3 1 0 0 0,-7 1 17 0 0,0 1 0 0 0,0 1 1 0 0,0 0-1 0 0,1 0 0 0 0,0 1 1 0 0,0 0-1 0 0,-11 8 0 0 0,-46 33 21 0 0,2 2 0 0 0,2 4 0 0 0,2 2 0 0 0,-100 117 0 0 0,155-164 0 0 0,0-1 0 0 0,0 1 0 0 0,1 0 0 0 0,0 1 0 0 0,0-1 0 0 0,1 1 0 0 0,0 0 0 0 0,0 0 0 0 0,-3 15 0 0 0,6-19 0 0 0,-1-1 0 0 0,1 1 0 0 0,0-1 0 0 0,0 1 0 0 0,0 0 0 0 0,0-1 0 0 0,1 1 0 0 0,-1 0 0 0 0,1-1 0 0 0,0 1 0 0 0,0-1 0 0 0,0 1 0 0 0,1-1 0 0 0,-1 0 0 0 0,1 0 0 0 0,0 1 0 0 0,0-1 0 0 0,0 0 0 0 0,0 0 0 0 0,0-1 0 0 0,1 1 0 0 0,-1 0 0 0 0,1-1 0 0 0,4 3 0 0 0,-1 0 70 0 0,1-2-1 0 0,0 1 1 0 0,0-1-1 0 0,0 0 0 0 0,1 0 1 0 0,-1-1-1 0 0,1 0 1 0 0,0 0-1 0 0,-1-1 1 0 0,1 0-1 0 0,13 0 1 0 0,9-1 471 0 0,50-8 0 0 0,-58 5-481 0 0,51-7-645 0 0,-23 2-4720 0 0,-8 1-1381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30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1 5063 0 0,'0'0'2623'0'0,"-7"5"-331"0"0,2-1-1786 0 0,0 0-1 0 0,1 0 1 0 0,-1 0 0 0 0,1 0-1 0 0,0 1 1 0 0,1 0 0 0 0,-4 5-1 0 0,-21 39 956 0 0,22-38-1170 0 0,-94 227 2250 0 0,48-107-1498 0 0,-240 477 61 0 0,206-475-1880 0 0,72-114 7 0 0,-1-2 1 0 0,-1 0-1 0 0,0 0 1 0 0,-33 25 0 0 0,34-31-5006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3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16183 0 0,'0'0'1462'0'0,"2"0"-1201"0"0,24 3 32 0 0,0-2 0 0 0,1-2 0 0 0,50-6 0 0 0,81-23 727 0 0,-95 16-712 0 0,-8 3-533 0 0,101-23 1762 0 0,-79 12-2870 0 0,-3-5-3775 0 0,-36 10-1458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31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0 17135 0 0,'0'0'786'0'0,"0"3"-21"0"0,-39 82-415 0 0,16-37 13 0 0,-82 166 1511 0 0,10-20-755 0 0,-20 72-661 0 0,78-179-1214 0 0,-3-2 0 0 0,-62 96 0 0 0,94-168 487 0 0,0 0 0 0 0,-2-1 0 0 0,1 0 1 0 0,-2-1-1 0 0,1 0 0 0 0,-1-1 0 0 0,-21 15 0 0 0,22-21 229 0 0,9-3 43 0 0,1-1-1 0 0,0 0 0 0 0,-1 0 0 0 0,1 0 1 0 0,-1-1-1 0 0,1 1 0 0 0,0 0 1 0 0,-1 0-1 0 0,1 0 0 0 0,0 0 1 0 0,-1 0-1 0 0,1 0 0 0 0,-1 0 0 0 0,1-1 1 0 0,0 1-1 0 0,0 0 0 0 0,-1 0 1 0 0,1-1-1 0 0,0 1 0 0 0,-1 0 1 0 0,1-1-1 0 0,-1 0 34 0 0,1 0 1 0 0,-1-1-1 0 0,1 1 1 0 0,-1 0-1 0 0,1 0 1 0 0,0-1-1 0 0,0 1 1 0 0,0 0-1 0 0,-1-1 1 0 0,1 1-1 0 0,1 0 1 0 0,-1-1-1 0 0,0 1 1 0 0,0-1-1 0 0,0 1 0 0 0,1 0 1 0 0,-1 0-1 0 0,1-1 1 0 0,0-1-1 0 0,14-26 486 0 0,-15 28-508 0 0,11-16 59 0 0,1 0 0 0 0,0 1 0 0 0,1 0-1 0 0,1 1 1 0 0,1 1 0 0 0,0 0 0 0 0,1 1-1 0 0,0 0 1 0 0,1 1 0 0 0,0 1 0 0 0,1 1-1 0 0,0 1 1 0 0,1 0 0 0 0,0 1 0 0 0,0 1 0 0 0,0 1-1 0 0,1 0 1 0 0,31-3 0 0 0,-46 8-20 0 0,1 1 0 0 0,0 0 0 0 0,-1 0 0 0 0,1 1 0 0 0,0-1 1 0 0,-1 1-1 0 0,1 0 0 0 0,-1 1 0 0 0,1-1 0 0 0,-1 1 0 0 0,0 0 0 0 0,0 1 0 0 0,0-1 0 0 0,0 1 0 0 0,0 0 1 0 0,8 7-1 0 0,-9-7-7 0 0,-1 1 0 0 0,0-1 0 0 0,0 1 0 0 0,0 0 0 0 0,0 0 0 0 0,0 0 0 0 0,-1 0 0 0 0,0 0 0 0 0,0 0 0 0 0,0 1 0 0 0,-1-1 0 0 0,1 1 0 0 0,-1 0 0 0 0,0-1 0 0 0,0 1 0 0 0,-1 0 0 0 0,1 0 0 0 0,-1-1 0 0 0,0 1 0 0 0,-1 6 0 0 0,1-3-43 0 0,-1 0 0 0 0,0 0 0 0 0,-1 0 0 0 0,0 0 0 0 0,0-1 0 0 0,-1 1 0 0 0,0 0 0 0 0,-6 11 0 0 0,-33 49-4252 0 0,36-57 2255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31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6447 0 0,'6'-5'376'0'0,"-1"1"0"0"0,1 0-1 0 0,0 1 1 0 0,1-1 0 0 0,9-3-1 0 0,-11 5 629 0 0,0 1 0 0 0,0 0 0 0 0,0 0-1 0 0,0 0 1 0 0,0 0 0 0 0,1 1 0 0 0,-1 0-1 0 0,6 0 1 0 0,57 11 2569 0 0,-54-8-3360 0 0,0 0-1 0 0,1-1 1 0 0,-1-1 0 0 0,1 0 0 0 0,0-1-1 0 0,-1 0 1 0 0,20-4 0 0 0,-16 0-191 0 0,7-1 91 0 0,37-12 0 0 0,-55 14-171 0 0,-1 1-1 0 0,1-1 1 0 0,0-1 0 0 0,-1 1 0 0 0,0-1 0 0 0,0 0 0 0 0,0-1 0 0 0,0 1 0 0 0,9-12-1 0 0,-14 15 2 0 0,0 0 0 0 0,0 0 0 0 0,0 0-1 0 0,0 0 1 0 0,0-1 0 0 0,0 1-1 0 0,-1 0 1 0 0,1-1 0 0 0,0 1 0 0 0,-1-1-1 0 0,1 1 1 0 0,-1-1 0 0 0,0 1 0 0 0,1-1-1 0 0,-1 1 1 0 0,0-1 0 0 0,0 1-1 0 0,0-1 1 0 0,0 1 0 0 0,0-1 0 0 0,0 1-1 0 0,0-1 1 0 0,-1 1 0 0 0,1-1-1 0 0,0 1 1 0 0,-1-1 0 0 0,-1-1 0 0 0,1 1 10 0 0,0 1 0 0 0,0 0 1 0 0,0 0-1 0 0,0 0 1 0 0,0 0-1 0 0,-1 0 1 0 0,1 0-1 0 0,0 0 1 0 0,-1 0-1 0 0,1 1 1 0 0,-1-1-1 0 0,1 0 1 0 0,-1 1-1 0 0,1-1 1 0 0,-1 1-1 0 0,0 0 1 0 0,1-1-1 0 0,-1 1 1 0 0,1 0-1 0 0,-1 0 1 0 0,0 0-1 0 0,1 0 1 0 0,-1 1-1 0 0,1-1 1 0 0,-1 0-1 0 0,-1 1 1 0 0,-11 2-71 0 0,1 1 1 0 0,1 1 0 0 0,-1 0 0 0 0,-20 12 0 0 0,-45 32 90 0 0,50-28 212 0 0,2 0 0 0 0,0 2 1 0 0,2 0-1 0 0,0 2 0 0 0,-21 30 0 0 0,38-47-68 0 0,1 1 0 0 0,1-1 0 0 0,-1 1-1 0 0,-6 18 1 0 0,11-25-92 0 0,0 1 0 0 0,0-1 0 0 0,0 0-1 0 0,1 1 1 0 0,-1-1 0 0 0,1 1 0 0 0,-1-1 0 0 0,1 0-1 0 0,0 1 1 0 0,0-1 0 0 0,0 1 0 0 0,1-1-1 0 0,-1 1 1 0 0,0-1 0 0 0,1 0 0 0 0,0 1 0 0 0,-1-1-1 0 0,1 0 1 0 0,0 1 0 0 0,0-1 0 0 0,1 0 0 0 0,-1 0-1 0 0,0 0 1 0 0,1 0 0 0 0,-1 0 0 0 0,3 2 0 0 0,0 0 7 0 0,1-1 1 0 0,-1 0 0 0 0,1 0 0 0 0,0 0 0 0 0,0-1 0 0 0,0 1 0 0 0,0-1 0 0 0,0-1-1 0 0,0 1 1 0 0,0-1 0 0 0,1 0 0 0 0,10 1 0 0 0,5-1-124 0 0,0 0 1 0 0,22-4-1 0 0,-21 1-359 0 0,8 0-455 0 0,2-1-64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3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125 206 4143 0 0,'0'2'7662'0'0,"2"18"-5693"0"0,-2-15-1776 0 0,0 0 0 0 0,1-1-1 0 0,0 1 1 0 0,-1 0 0 0 0,2-1 0 0 0,-1 1 0 0 0,0-1 0 0 0,1 1 0 0 0,0-1-1 0 0,3 5 1 0 0,-4-7-136 0 0,1 0-1 0 0,0 0 1 0 0,0-1-1 0 0,0 1 0 0 0,1 0 1 0 0,-1-1-1 0 0,0 0 1 0 0,0 0-1 0 0,1 0 1 0 0,-1 0-1 0 0,1 0 1 0 0,-1 0-1 0 0,1 0 0 0 0,-1-1 1 0 0,1 1-1 0 0,0-1 1 0 0,-1 0-1 0 0,1 0 1 0 0,3 0-1 0 0,5-1 113 0 0,0 0 0 0 0,-1 0-1 0 0,13-4 1 0 0,18-8 33 0 0,-1-1 0 0 0,-1-2 0 0 0,54-30 0 0 0,-87 43-182 0 0,19-11-76 0 0,-1-1-1 0 0,-1-1 1 0 0,-1-1-1 0 0,38-36 1 0 0,-58 50-41 0 0,1 1 0 0 0,-1-1 1 0 0,0 1-1 0 0,0-1 0 0 0,0 0 1 0 0,-1 0-1 0 0,1 0 0 0 0,-1 0 1 0 0,0 0-1 0 0,0 0 0 0 0,0-1 1 0 0,0 1-1 0 0,0 0 0 0 0,0-5 0 0 0,-1 7 55 0 0,0-1-1 0 0,0 1 0 0 0,0-1 0 0 0,0 1 0 0 0,-1-1 0 0 0,1 1 1 0 0,0-1-1 0 0,-1 1 0 0 0,1 0 0 0 0,-1-1 0 0 0,0 1 0 0 0,1 0 1 0 0,-1-1-1 0 0,0 1 0 0 0,0 0 0 0 0,1 0 0 0 0,-1 0 0 0 0,0 0 1 0 0,0-1-1 0 0,-1 1 0 0 0,1 1 0 0 0,0-1 0 0 0,0 0 0 0 0,0 0 1 0 0,-1 0-1 0 0,1 1 0 0 0,0-1 0 0 0,-1 0 0 0 0,1 1 0 0 0,0-1 1 0 0,-1 1-1 0 0,1 0 0 0 0,-1-1 0 0 0,-1 1 0 0 0,-7-1-65 0 0,1 0 0 0 0,-1 1 0 0 0,0 0 0 0 0,0 0 0 0 0,0 1 0 0 0,-17 3 0 0 0,-58 20-67 0 0,71-19 186 0 0,-25 8 42 0 0,1 1 0 0 0,1 2 0 0 0,0 2 0 0 0,2 2 0 0 0,-51 35 0 0 0,75-46 57 0 0,1 0 1 0 0,0 1 0 0 0,1 0-1 0 0,0 1 1 0 0,0 0 0 0 0,1 0-1 0 0,1 1 1 0 0,0 0-1 0 0,1 0 1 0 0,0 1 0 0 0,-4 13-1 0 0,-4 15 346 0 0,3 0 0 0 0,-8 52-1 0 0,16-81-443 0 0,2-4 9 0 0,-1 1 0 0 0,1 0 0 0 0,1 16 0 0 0,0-24-9 0 0,0 0 1 0 0,0 1-1 0 0,0-1 0 0 0,1 0 0 0 0,-1 0 1 0 0,0 0-1 0 0,1 0 0 0 0,-1 0 0 0 0,1 0 0 0 0,-1 0 1 0 0,1 0-1 0 0,0 0 0 0 0,-1 0 0 0 0,1-1 1 0 0,0 1-1 0 0,-1 0 0 0 0,1 0 0 0 0,0-1 0 0 0,0 1 1 0 0,0 0-1 0 0,0-1 0 0 0,0 1 0 0 0,0-1 0 0 0,0 1 1 0 0,0-1-1 0 0,0 1 0 0 0,0-1 0 0 0,0 0 1 0 0,0 1-1 0 0,2-1 0 0 0,2 1 45 0 0,0 0 0 0 0,1-1 0 0 0,-1 1 0 0 0,8-1 0 0 0,28-4 246 0 0,0-2 0 0 0,75-22 1 0 0,-70 16-296 0 0,37-9-1190 0 0,-44 9 450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3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62 11055 0 0,'7'-7'647'0'0,"44"-48"6405"0"0,-58 67-6545 0 0,-113 233 331 0 0,50-96-746 0 0,-163 290-28 0 0,-44-46-304 0 0,172-277-6212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3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22 141 9215 0 0,'1'1'2592'0'0,"3"3"-1250"0"0,8 5 2298 0 0,23 15 0 0 0,-30-21-3454 0 0,1-1-1 0 0,-1 1 1 0 0,0-1-1 0 0,1-1 1 0 0,-1 1-1 0 0,1-1 1 0 0,-1 0 0 0 0,10 1-1 0 0,1-2-102 0 0,0-1-1 0 0,0 0 1 0 0,0-2-1 0 0,0 1 1 0 0,0-2-1 0 0,0 0 1 0 0,-1-1 0 0 0,0-1-1 0 0,0 0 1 0 0,0-1-1 0 0,25-16 1 0 0,-34 19-229 0 0,-1 0 0 0 0,1-1 1 0 0,0 1-1 0 0,-1-1 0 0 0,0-1 0 0 0,0 1 1 0 0,-1-1-1 0 0,1 1 0 0 0,-1-1 0 0 0,-1-1 1 0 0,1 1-1 0 0,-1 0 0 0 0,0-1 0 0 0,0 0 1 0 0,2-11-1 0 0,-5 17 101 0 0,1 0-1 0 0,-1 0 1 0 0,0 0 0 0 0,0 0 0 0 0,0-1-1 0 0,0 1 1 0 0,0 0 0 0 0,-1 0 0 0 0,1 0-1 0 0,0-1 1 0 0,0 1 0 0 0,-1 0 0 0 0,1 0-1 0 0,-1 0 1 0 0,1 0 0 0 0,-1 0 0 0 0,0 0 0 0 0,1 0-1 0 0,-1 0 1 0 0,0 0 0 0 0,1 0 0 0 0,-1 0-1 0 0,0 0 1 0 0,0 1 0 0 0,0-1 0 0 0,0 0-1 0 0,0 0 1 0 0,0 1 0 0 0,0-1 0 0 0,0 1-1 0 0,0-1 1 0 0,0 1 0 0 0,-1-1 0 0 0,1 1-1 0 0,0 0 1 0 0,0 0 0 0 0,0-1 0 0 0,0 1-1 0 0,-1 0 1 0 0,1 0 0 0 0,-1 0 0 0 0,-5 0-19 0 0,1 0 1 0 0,0 0-1 0 0,0 1 0 0 0,0 0 1 0 0,0 0-1 0 0,-11 4 1 0 0,0 1 39 0 0,0 2 1 0 0,0 0 0 0 0,1 1-1 0 0,-22 16 1 0 0,-55 50 53 0 0,76-59 91 0 0,1-1 0 0 0,1 2 0 0 0,-24 31 0 0 0,33-39-74 0 0,0 1-1 0 0,0 0 1 0 0,1 0-1 0 0,0 0 1 0 0,1 1-1 0 0,0 0 1 0 0,1 0-1 0 0,0 0 1 0 0,-2 15-1 0 0,5-24-61 0 0,0 1 0 0 0,0-1 0 0 0,0 1-1 0 0,0-1 1 0 0,0 1 0 0 0,1 0 0 0 0,-1-1-1 0 0,1 1 1 0 0,0-1 0 0 0,0 0 0 0 0,0 1-1 0 0,0-1 1 0 0,0 0 0 0 0,0 1 0 0 0,1-1 0 0 0,-1 0-1 0 0,1 0 1 0 0,2 3 0 0 0,-2-3-233 0 0,0 0 1 0 0,0-1 0 0 0,0 1-1 0 0,1-1 1 0 0,-1 1-1 0 0,0-1 1 0 0,1 0-1 0 0,-1 0 1 0 0,1 0-1 0 0,-1 0 1 0 0,4 1 0 0 0,11 0-5651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3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1 291 7367 0 0,'0'0'4691'0'0,"-1"13"446"0"0,1-2-3894 0 0,0-11-1176 0 0,0 1 1 0 0,0-1-1 0 0,1 0 0 0 0,-1 0 0 0 0,0 0 0 0 0,0 1 1 0 0,0-1-1 0 0,0 0 0 0 0,0 0 0 0 0,0 0 0 0 0,0 0 1 0 0,1 1-1 0 0,-1-1 0 0 0,0 0 0 0 0,0 0 0 0 0,0 0 1 0 0,0 0-1 0 0,1 0 0 0 0,-1 0 0 0 0,0 0 0 0 0,0 1 1 0 0,0-1-1 0 0,1 0 0 0 0,-1 0 0 0 0,0 0 0 0 0,0 0 1 0 0,0 0-1 0 0,1 0 0 0 0,1-1 57 0 0,1 1 1 0 0,-1-1 0 0 0,1 0-1 0 0,-1 1 1 0 0,0-1-1 0 0,1 0 1 0 0,3-3-1 0 0,9-6-61 0 0,1 0 0 0 0,-1-1 0 0 0,17-17 0 0 0,-4 4-35 0 0,5-4-246 0 0,1 2-1 0 0,65-38 0 0 0,-96 62 168 0 0,1 1-1 0 0,-1-1 1 0 0,1 0-1 0 0,0 1 0 0 0,-1 0 1 0 0,1 0-1 0 0,0 0 1 0 0,8-1-1 0 0,-11 3 50 0 0,0-1-1 0 0,-1 0 1 0 0,1 1-1 0 0,0-1 1 0 0,0 0-1 0 0,-1 1 1 0 0,1-1-1 0 0,0 1 1 0 0,0 0-1 0 0,-1-1 1 0 0,1 1-1 0 0,-1 0 1 0 0,1-1-1 0 0,-1 1 1 0 0,1 0-1 0 0,-1-1 1 0 0,1 1-1 0 0,-1 0 1 0 0,1 0-1 0 0,-1 0 1 0 0,0-1-1 0 0,1 1 1 0 0,-1 2-1 0 0,5 20-17 0 0,-6-11 26 0 0,-1 0 1 0 0,0-1-1 0 0,-1 1 0 0 0,0 0 0 0 0,0-1 1 0 0,-2 0-1 0 0,-4 11 0 0 0,-8 21 8 0 0,15-34-30 0 0,12-15-210 0 0,66-75-676 0 0,-11 13 419 0 0,44-42 269 0 0,-106 107 282 0 0,0 1-1 0 0,0-1 1 0 0,1 0 0 0 0,-1 1 0 0 0,1 0-1 0 0,0 0 1 0 0,0 0 0 0 0,0 0 0 0 0,0 0-1 0 0,4 0 1 0 0,-7 2-21 0 0,0 0-1 0 0,1 0 0 0 0,-1 1 1 0 0,0-1-1 0 0,0 1 1 0 0,0-1-1 0 0,0 1 1 0 0,0-1-1 0 0,0 1 0 0 0,0-1 1 0 0,0 1-1 0 0,0 0 1 0 0,-1 0-1 0 0,1 0 1 0 0,0-1-1 0 0,0 1 0 0 0,0 0 1 0 0,-1 0-1 0 0,2 2 1 0 0,8 20 520 0 0,1 33 48 0 0,-8-38-351 0 0,1 1 0 0 0,0-1 1 0 0,12 29-1 0 0,-3-19-2468 0 0,-11-19 1008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3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18 3679 0 0,'0'0'167'0'0,"1"2"492"0"0,2 2 1151 0 0,1 0 1 0 0,0-1-1 0 0,0 1 0 0 0,6 5 1 0 0,-5-6-716 0 0,0 0 0 0 0,0-1 0 0 0,0 1 0 0 0,6 1 0 0 0,-5-2-719 0 0,1 0 0 0 0,0 0 0 0 0,-1-1 1 0 0,1 0-1 0 0,0-1 0 0 0,-1 1 0 0 0,1-1 0 0 0,8-1 1 0 0,-7 0-454 0 0,-1 0 1 0 0,1-1-1 0 0,-1 0 1 0 0,0 0-1 0 0,0-1 1 0 0,0 1-1 0 0,0-1 1 0 0,0-1 0 0 0,0 0-1 0 0,-1 0 1 0 0,1 0-1 0 0,-1 0 1 0 0,0-1-1 0 0,-1 0 1 0 0,1-1-1 0 0,6-7 1 0 0,-11 11-123 0 0,-3 2-954 0 0,-2 1 1005 0 0,0 0 1 0 0,0-1-1 0 0,0 1 1 0 0,0 1-1 0 0,0-1 1 0 0,0 1-1 0 0,0-1 1 0 0,0 1-1 0 0,1 0 1 0 0,-6 4-1 0 0,-33 27-306 0 0,35-27 451 0 0,-96 90 507 0 0,89-81-405 0 0,0 0 1 0 0,1 1-1 0 0,1 1 1 0 0,-18 32-1 0 0,27-43-224 0 0,1 0-1 0 0,-1 1 0 0 0,-2 12 1 0 0,6-19 51 0 0,-1 0 0 0 0,0 1 1 0 0,0-1-1 0 0,0 0 1 0 0,0 1-1 0 0,1-1 1 0 0,-1 0-1 0 0,0 0 0 0 0,0 1 1 0 0,0-1-1 0 0,1 0 1 0 0,-1 1-1 0 0,0-1 0 0 0,1 0 1 0 0,-1 0-1 0 0,0 0 1 0 0,0 1-1 0 0,1-1 1 0 0,-1 0-1 0 0,0 0 0 0 0,1 0 1 0 0,-1 0-1 0 0,1 0 1 0 0,-1 1-1 0 0,1-1 1 0 0,11 2-6104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3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21 222 3679 0 0,'0'0'284'0'0,"-1"1"-186"0"0,-18 9 13934 0 0,23-20-10918 0 0,3 1-2781 0 0,0 1-1 0 0,0-1 1 0 0,1 1 0 0 0,0 1-1 0 0,15-11 1 0 0,49-30 8 0 0,-50 34-210 0 0,9-4-118 0 0,-1 2 0 0 0,2 1 0 0 0,0 2 0 0 0,61-18 0 0 0,-65 23-79 0 0,-28 8 59 0 0,1 1 0 0 0,-1-1 1 0 0,0 1-1 0 0,1 0 0 0 0,-1-1 1 0 0,0 1-1 0 0,0-1 0 0 0,0 1 1 0 0,1-1-1 0 0,-1 1 0 0 0,0 0 1 0 0,0-1-1 0 0,0 1 0 0 0,0-1 1 0 0,0 1-1 0 0,0 0 0 0 0,0-1 1 0 0,0 1-1 0 0,0 0 0 0 0,-1 5 3 0 0,0 0-1 0 0,0 0 0 0 0,0-1 0 0 0,-1 1 0 0 0,0-1 1 0 0,0 1-1 0 0,-5 8 0 0 0,-25 36-35 0 0,5-10 25 0 0,25-35 14 0 0,-13 20-70 0 0,2 0 0 0 0,-15 38-1 0 0,28-63-12 0 0,0 1 0 0 0,-1 0 0 0 0,1-1-1 0 0,0 1 1 0 0,-1 0 0 0 0,1-1 0 0 0,0 1-1 0 0,0 0 1 0 0,0 0 0 0 0,-1-1-1 0 0,1 1 1 0 0,0 0 0 0 0,0 0 0 0 0,0-1-1 0 0,0 1 1 0 0,1 0 0 0 0,-1 0 0 0 0,0-1-1 0 0,0 1 1 0 0,0 0 0 0 0,0-1-1 0 0,1 1 1 0 0,-1 0 0 0 0,0-1 0 0 0,1 1-1 0 0,-1 0 1 0 0,1-1 0 0 0,-1 1 0 0 0,0-1-1 0 0,1 1 1 0 0,0 0 0 0 0,-1-1-1 0 0,1 1 1 0 0,-1-1 0 0 0,1 0 0 0 0,-1 1-1 0 0,1-1 1 0 0,0 1 0 0 0,-1-1-1 0 0,1 0 1 0 0,0 0 0 0 0,0 1 0 0 0,-1-1-1 0 0,1 0 1 0 0,0 0 0 0 0,-1 0 0 0 0,1 0-1 0 0,0 0 1 0 0,0 0 0 0 0,-1 0-1 0 0,1 0 1 0 0,1 0 0 0 0,12-1-6843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3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427 408 11975 0 0,'2'-1'267'0'0,"3"-1"-61"0"0,2-3 128 0 0,1-14 161 0 0,-4 11-493 0 0,0 1 1 0 0,0-1 0 0 0,7-10 0 0 0,4-6-4 0 0,3-9 141 0 0,24-50 983 0 0,-37 69-968 0 0,0 0 1 0 0,0 0-1 0 0,-1-1 1 0 0,2-20-1 0 0,-5 31-155 0 0,0-7 0 0 0,0-1 0 0 0,0-15 0 0 0,-1 24 0 0 0,-1 0 0 0 0,1 0 0 0 0,-1 0 0 0 0,1 0 0 0 0,-1 0 0 0 0,0 0 0 0 0,0 0 0 0 0,0 0 0 0 0,0 1 0 0 0,0-1 0 0 0,-1 0 0 0 0,0 1 0 0 0,1-1 0 0 0,-4-3 0 0 0,4 5 0 0 0,-1 1 0 0 0,1-1 0 0 0,0 0 0 0 0,0 0 0 0 0,-1 1 0 0 0,1-1 0 0 0,0 0 0 0 0,-1 1 0 0 0,1-1 0 0 0,-1 1 0 0 0,1 0 0 0 0,-1 0 0 0 0,1-1 0 0 0,-1 1 0 0 0,1 0 0 0 0,-1 0 0 0 0,1 0 0 0 0,0 1 0 0 0,-1-1 0 0 0,1 0 0 0 0,-1 0 0 0 0,1 1 0 0 0,-1-1 0 0 0,1 1 0 0 0,-2 0 0 0 0,-2 1 0 0 0,0 1 0 0 0,1-1 0 0 0,-1 1 0 0 0,1 0 0 0 0,-8 6 0 0 0,-113 123 1477 0 0,61-59-906 0 0,45-53-571 0 0,-144 168 0 0 0,142-159 0 0 0,-35 50 0 0 0,49-68 0 0 0,2 0 0 0 0,-1-1 0 0 0,1 2 0 0 0,1-1 0 0 0,-6 23 0 0 0,10-24 72 0 0,1-9-31 0 0,0 0-1 0 0,0 0 0 0 0,0-1 1 0 0,0 1-1 0 0,0 0 0 0 0,0-1 1 0 0,0 1-1 0 0,0-1 0 0 0,0 1 1 0 0,0-1-1 0 0,0 0 0 0 0,0 1 1 0 0,0-1-1 0 0,0 0 0 0 0,0 0 0 0 0,1 0 1 0 0,0 1-1 0 0,23-1 602 0 0,-5-4-545 0 0,-1 0-1 0 0,0-1 0 0 0,-1-1 1 0 0,1 0-1 0 0,19-11 0 0 0,0 1-66 0 0,12-5-30 0 0,58-34 0 0 0,41-36 0 0 0,-145 89 0 0 0,9-6 0 0 0,-1 0 0 0 0,20-19 0 0 0,-25 19 0 0 0,-7 8 0 0 0,0 1 0 0 0,0-1 0 0 0,-1 0 0 0 0,1 0 0 0 0,0 0 0 0 0,0 0 0 0 0,0 0 0 0 0,0 0 0 0 0,0 0 0 0 0,-1 0 0 0 0,1 0 0 0 0,0 0 0 0 0,0 0 0 0 0,0-1 0 0 0,0 1 0 0 0,0 0 0 0 0,0 0 0 0 0,-1 0 0 0 0,1 0 0 0 0,0 0 0 0 0,0 0 0 0 0,0 0 0 0 0,0 0 0 0 0,0 0 0 0 0,0 0 0 0 0,0 0 0 0 0,0 0 0 0 0,-1-1 0 0 0,1 1 0 0 0,0 0 0 0 0,0 0 0 0 0,0 0 0 0 0,0 0 0 0 0,0 0 0 0 0,0 0 0 0 0,0-1 0 0 0,0 1 0 0 0,0 0 0 0 0,0 0 0 0 0,0 0 0 0 0,0 0 0 0 0,0 0 0 0 0,0 0 0 0 0,0-1 0 0 0,0 1 0 0 0,0 0 0 0 0,0 0 0 0 0,0 0 0 0 0,0 0 0 0 0,0 0 0 0 0,0 0 0 0 0,0-1 0 0 0,0 1 0 0 0,0 0 0 0 0,0 0 0 0 0,0 0 0 0 0,0 0 0 0 0,0 0 0 0 0,1 0 0 0 0,-1 0 0 0 0,0-1 0 0 0,0 1 0 0 0,0 0 0 0 0,0 0 0 0 0,0 0 0 0 0,0 0 0 0 0,0 0 0 0 0,1 0 0 0 0,-7 2 0 0 0,-2 1 0 0 0,1 1 0 0 0,0 1 0 0 0,0-1 0 0 0,0 1 0 0 0,1 0 0 0 0,0 0 0 0 0,0 1 0 0 0,0 0 0 0 0,0 0 0 0 0,-5 9 0 0 0,9-13-92 0 0,1 0 0 0 0,0 0 1 0 0,0 0-1 0 0,0 0 0 0 0,0 0 0 0 0,1 0 0 0 0,-1 0 0 0 0,0 0 0 0 0,1 0 1 0 0,0 1-1 0 0,-1-1 0 0 0,1 0 0 0 0,0 0 0 0 0,0 0 0 0 0,0 1 0 0 0,0-1 1 0 0,1 0-1 0 0,0 4 0 0 0,0-3-189 0 0,0 1-1 0 0,1 0 1 0 0,-1-1 0 0 0,1 0-1 0 0,0 1 1 0 0,0-1 0 0 0,0 0-1 0 0,0 0 1 0 0,1 0 0 0 0,2 3-1 0 0,6 3-742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3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27 11055 0 0,'24'-26'5350'0'0,"-24"26"-5146"0"0,1 0 1 0 0,-1 0 0 0 0,0 0 0 0 0,0 0 0 0 0,0 0-1 0 0,1 0 1 0 0,-1 0 0 0 0,0 0 0 0 0,0 0-1 0 0,1 0 1 0 0,-1 0 0 0 0,0 0 0 0 0,0 0-1 0 0,1 0 1 0 0,-1 0 410 0 0,1 1-411 0 0,3 9 1291 0 0,-4 19-1777 0 0,-9 30 576 0 0,-2 0-1 0 0,-25 82 0 0 0,28-114-210 0 0,-20 60 27 0 0,-4-3 0 0 0,-4 0 0 0 0,-71 123 0 0 0,-23-6 14 0 0,12-18-133 0 0,83-123-437 0 0,14-21-3597 0 0,16-31-2791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35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11975 0 0,'0'0'1543'0'0,"2"0"38"0"0,141-1 7689 0 0,195-13-7496 0 0,-133 6-2097 0 0,5 0-5852 0 0,-160 4-1175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36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0 11487 0 0,'0'0'6279'0'0,"-2"1"-5276"0"0,-50 24 1676 0 0,-36 18-1964 0 0,73-35-711 0 0,-63 38 20 0 0,67-38-102 0 0,0 0 0 0 0,1 0 0 0 0,0 1 1 0 0,-16 17-1 0 0,26-25 19 0 0,-1 0 1 0 0,0-1 0 0 0,1 1-1 0 0,-1 0 1 0 0,1-1-1 0 0,-1 1 1 0 0,1 0-1 0 0,-1 0 1 0 0,1 0 0 0 0,-1 0-1 0 0,1-1 1 0 0,0 1-1 0 0,0 0 1 0 0,-1 0-1 0 0,1 0 1 0 0,0 0 0 0 0,0 0-1 0 0,0 0 1 0 0,0 0-1 0 0,0 1 1 0 0,1-1 12 0 0,-1 0 1 0 0,1 0-1 0 0,0 0 0 0 0,0 0 1 0 0,-1 0-1 0 0,1 0 1 0 0,0 0-1 0 0,0-1 0 0 0,0 1 1 0 0,0 0-1 0 0,0-1 0 0 0,0 1 1 0 0,0-1-1 0 0,0 1 0 0 0,0-1 1 0 0,2 1-1 0 0,13 5-242 0 0,0-1-1 0 0,31 4 0 0 0,-31-6 229 0 0,-1 0 0 0 0,1 1 0 0 0,22 9 0 0 0,-28-8 237 0 0,0 0 0 0 0,0 0 0 0 0,0 1 0 0 0,-1 1 0 0 0,1 0 0 0 0,-2 0 0 0 0,1 0 0 0 0,11 15 0 0 0,-17-19-26 0 0,0 1-1 0 0,0 0 0 0 0,0 0 1 0 0,-1 0-1 0 0,0 0 0 0 0,0 0 1 0 0,0 1-1 0 0,0-1 1 0 0,-1 1-1 0 0,0-1 0 0 0,1 1 1 0 0,-2 0-1 0 0,1-1 0 0 0,0 1 1 0 0,-1 0-1 0 0,0 0 1 0 0,0-1-1 0 0,-1 1 0 0 0,1 0 1 0 0,-1 0-1 0 0,0-1 0 0 0,0 1 1 0 0,-3 5-1 0 0,2-5-64 0 0,0 0 0 0 0,0-1 0 0 0,-1 1 0 0 0,0-1 0 0 0,0 1 0 0 0,0-1-1 0 0,-1 0 1 0 0,1 0 0 0 0,-1 0 0 0 0,0 0 0 0 0,-7 4 0 0 0,4-3-34 0 0,-1-1 1 0 0,1 1-1 0 0,-1-2 0 0 0,-1 1 1 0 0,1-1-1 0 0,-12 3 1 0 0,-3-1-134 0 0,-1-2 0 0 0,1 0 1 0 0,-1-1-1 0 0,-30-3 1 0 0,44 1-417 0 0,-1-1 1 0 0,1 0 0 0 0,-14-4-1 0 0,-1-3-688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4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402 248 9095 0 0,'0'2'415'0'0,"-2"3"-296"0"0,1-1 0 0 0,-1 1 0 0 0,0-1 0 0 0,-1 0-1 0 0,-3 6 1 0 0,5-8 628 0 0,-3 7 4694 0 0,8-9-5394 0 0,0 0-1 0 0,0 0 1 0 0,-1-1-1 0 0,1 1 1 0 0,0-1 0 0 0,0 0-1 0 0,-1 0 1 0 0,1 0-1 0 0,0 0 1 0 0,-1-1-1 0 0,1 1 1 0 0,-1-1-1 0 0,0 0 1 0 0,1 0-1 0 0,-1 0 1 0 0,0-1 0 0 0,0 1-1 0 0,0-1 1 0 0,-1 0-1 0 0,5-4 1 0 0,-2 0-41 0 0,1 1 0 0 0,-2-1 0 0 0,1 0 1 0 0,-1 0-1 0 0,0 0 0 0 0,0-1 0 0 0,-1 1 0 0 0,5-16 1 0 0,-6 15 2 0 0,-1 0 0 0 0,0-1 0 0 0,0 0 1 0 0,-1 1-1 0 0,0-1 0 0 0,-1 1 1 0 0,0-1-1 0 0,0 1 0 0 0,-2-9 1 0 0,1 11-23 0 0,0 0 0 0 0,0 0 0 0 0,0 1 1 0 0,0-1-1 0 0,-1 1 0 0 0,0 0 0 0 0,0 0 1 0 0,-1 0-1 0 0,1 0 0 0 0,-1 0 0 0 0,0 1 1 0 0,-1 0-1 0 0,-7-7 0 0 0,10 10-6 0 0,0 0 1 0 0,0 0-1 0 0,-1 0 0 0 0,1 0 0 0 0,0 0 0 0 0,-1 1 0 0 0,1-1 0 0 0,0 1 1 0 0,-1-1-1 0 0,1 1 0 0 0,-1 0 0 0 0,1 0 0 0 0,0 0 0 0 0,-1 0 0 0 0,1 1 1 0 0,-1-1-1 0 0,1 1 0 0 0,0-1 0 0 0,-1 1 0 0 0,-3 2 0 0 0,-3 1-80 0 0,-1 0 0 0 0,1 1 0 0 0,-13 9 0 0 0,-2 5-6 0 0,0 2 0 0 0,1 0 0 0 0,1 1-1 0 0,-28 38 1 0 0,10-13 101 0 0,-46 61-31 0 0,72-90 30 0 0,2 2 1 0 0,0 0-1 0 0,-16 41 0 0 0,26-57 16 0 0,0 1 0 0 0,1 0-1 0 0,-1 0 1 0 0,1 0 0 0 0,1 0-1 0 0,-1-1 1 0 0,1 1 0 0 0,-1 0-1 0 0,2 10 1 0 0,0-13-1 0 0,-1 0 0 0 0,1 0 0 0 0,0 0 0 0 0,-1 0 0 0 0,1 1 1 0 0,0-1-1 0 0,1 0 0 0 0,-1 0 0 0 0,0-1 0 0 0,0 1 0 0 0,1 0 0 0 0,-1 0 0 0 0,1-1 0 0 0,0 1 1 0 0,-1 0-1 0 0,1-1 0 0 0,0 0 0 0 0,0 1 0 0 0,0-1 0 0 0,0 0 0 0 0,0 0 0 0 0,0 0 0 0 0,3 0 1 0 0,1 1 57 0 0,0 0 1 0 0,-1-1 0 0 0,1 0 0 0 0,0-1 0 0 0,0 0-1 0 0,0 1 1 0 0,0-2 0 0 0,0 1 0 0 0,0-1 0 0 0,0 0 0 0 0,8-2-1 0 0,4-2 111 0 0,0-1 0 0 0,23-12 0 0 0,0-1-207 0 0,-1-1 0 0 0,-1-3 0 0 0,-1-1-1 0 0,-1-2 1 0 0,41-38 0 0 0,-75 62-17 0 0,-1 0-1 0 0,1 0 1 0 0,-1-1 0 0 0,1 0-1 0 0,-1 1 1 0 0,0-1 0 0 0,0 0-1 0 0,0 0 1 0 0,0 0 0 0 0,-1 0-1 0 0,1-1 1 0 0,-1 1 0 0 0,0 0-1 0 0,0-1 1 0 0,1-5 0 0 0,-2 9 38 0 0,0 0 1 0 0,0-1-1 0 0,-1 1 1 0 0,1 0-1 0 0,0-1 1 0 0,0 1-1 0 0,0 0 1 0 0,-1-1-1 0 0,1 1 1 0 0,0 0-1 0 0,-1 0 1 0 0,1 0 0 0 0,0-1-1 0 0,0 1 1 0 0,-1 0-1 0 0,1 0 1 0 0,0 0-1 0 0,-1 0 1 0 0,1-1-1 0 0,0 1 1 0 0,-1 0-1 0 0,1 0 1 0 0,-1 0-1 0 0,1 0 1 0 0,0 0-1 0 0,-1 0 1 0 0,-9-1 22 0 0,6 2 4 0 0,0 0 0 0 0,1 0 0 0 0,-1 0 1 0 0,0 0-1 0 0,1 1 0 0 0,-1 0 0 0 0,1-1 0 0 0,-1 1 0 0 0,1 0 1 0 0,0 1-1 0 0,0-1 0 0 0,0 1 0 0 0,-5 4 0 0 0,-2 4 32 0 0,0 1 0 0 0,-9 13-1 0 0,15-19-44 0 0,1-1-1 0 0,-1 1 1 0 0,1 0-1 0 0,1 0 1 0 0,-1 0-1 0 0,-2 10 1 0 0,4-14-6 0 0,1 0-1 0 0,-1 0 1 0 0,1 0 0 0 0,0 0 0 0 0,0 1 0 0 0,0-1 0 0 0,0 0 0 0 0,0 0 0 0 0,0 0-1 0 0,0 0 1 0 0,1 1 0 0 0,-1-1 0 0 0,1 0 0 0 0,-1 0 0 0 0,1 0 0 0 0,0 0-1 0 0,0 0 1 0 0,0 0 0 0 0,0 0 0 0 0,0 0 0 0 0,1-1 0 0 0,1 3 0 0 0,-2-3-44 0 0,0 0-1 0 0,0-1 1 0 0,0 1 0 0 0,0-1 0 0 0,1 1 0 0 0,-1-1 0 0 0,0 1 0 0 0,0-1 0 0 0,1 0 0 0 0,-1 1 0 0 0,0-1 0 0 0,1 0 0 0 0,-1 0 0 0 0,0 0 0 0 0,0 0 0 0 0,3-1 0 0 0,11-1-3288 0 0,-13 2 2423 0 0,12-3-4323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4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5063 0 0,'0'0'232'0'0,"-2"1"-13"0"0,-3 3 421 0 0,0-1-1 0 0,1 1 1 0 0,-1 0 0 0 0,1 0-1 0 0,0 1 1 0 0,0-1-1 0 0,1 1 1 0 0,-6 9 0 0 0,-22 48 5190 0 0,21-42-5549 0 0,-20 48 750 0 0,-25 85 0 0 0,-8 75-552 0 0,-20 59-1437 0 0,74-262-85 0 0,2-1-3442 0 0,3-5-1297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4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50 11975 0 0,'10'-10'518'0'0,"-6"5"-394"0"0,1 0 0 0 0,0 0 0 0 0,0 0 0 0 0,0 1 0 0 0,1 0 0 0 0,-1 0 0 0 0,7-3 0 0 0,-12 7 6 0 0,1 0 0 0 0,0 0 0 0 0,-1 0 0 0 0,1 0 1 0 0,0 0-1 0 0,-1-1 0 0 0,1 1 0 0 0,-1 0 0 0 0,1 1 1 0 0,0-1-1 0 0,-1 0 0 0 0,1 0 0 0 0,0 0 0 0 0,-1 0 1 0 0,1 0-1 0 0,0 1 0 0 0,-1-1 0 0 0,1 0 0 0 0,-1 0 1 0 0,1 1-1 0 0,-1-1 0 0 0,1 1 0 0 0,-1-1 0 0 0,1 0 1 0 0,-1 1-1 0 0,1-1 0 0 0,0 2 0 0 0,0-1 80 0 0,0 1-1 0 0,0-1 0 0 0,0 0 0 0 0,0 1 1 0 0,0 0-1 0 0,-1-1 0 0 0,1 1 1 0 0,0 2-1 0 0,0 2-76 0 0,0 0-1 0 0,-1 0 1 0 0,1 0 0 0 0,-2 0 0 0 0,1 0 0 0 0,-1 0-1 0 0,0 0 1 0 0,-2 8 0 0 0,-18 49 205 0 0,14-45-199 0 0,-200 566 638 0 0,201-567-777 0 0,-13 41 0 0 0,-16 81 0 0 0,34-108 31 0 0,2-15-974 0 0,10-12-986 0 0,1-5 930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45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13247 0 0,'0'0'1195'0'0,"-1"3"-982"0"0,-122 246 2731 0 0,17-3-1985 0 0,-23-11-971 0 0,9-47-3185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4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50 522 5983 0 0,'-50'73'7970'0'0,"52"-75"-7580"0"0,29-40 587 0 0,39-40 1 0 0,-44 53-783 0 0,13-12 15 0 0,1 1 0 0 0,48-34-1 0 0,96-61 216 0 0,18 10 623 0 0,-195 121-943 0 0,1 0 1 0 0,0 1-1 0 0,0 0 0 0 0,0 1 0 0 0,0-1 1 0 0,0 1-1 0 0,0 1 0 0 0,16-1 0 0 0,-21 2-65 0 0,0 0 0 0 0,0 0 0 0 0,-1 0 0 0 0,1 1 0 0 0,0-1 0 0 0,0 1 1 0 0,0 0-1 0 0,0 0 0 0 0,-1 0 0 0 0,1 0 0 0 0,0 0 0 0 0,-1 0 0 0 0,1 1 0 0 0,-1 0 0 0 0,0-1 0 0 0,1 1 0 0 0,-1 0 0 0 0,0 0 0 0 0,0 0 0 0 0,0 0 0 0 0,0 1 0 0 0,-1-1 0 0 0,1 0 0 0 0,-1 1 0 0 0,1-1 0 0 0,-1 1 0 0 0,0 0 0 0 0,2 5 0 0 0,-1 0 26 0 0,0 0 0 0 0,-1 0 0 0 0,0 0 0 0 0,0 1 0 0 0,-1-1 0 0 0,0 0 1 0 0,0 1-1 0 0,-1-1 0 0 0,0 0 0 0 0,-1 0 0 0 0,1 0 0 0 0,-2 0 0 0 0,-3 10 0 0 0,-6 11 59 0 0,-1-1 1 0 0,-19 31-1 0 0,31-57-122 0 0,-17 28 18 0 0,-2 0 0 0 0,-1-1 1 0 0,-39 42-1 0 0,43-54-85 0 0,0-1-1 0 0,-2 0 1 0 0,1-2 0 0 0,-2 0 0 0 0,0-1 0 0 0,-30 14 0 0 0,-102 35-1363 0 0,48-33-2347 0 0,54-22-342 0 0,44-7 2005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4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 12263 0 0,'0'0'563'0'0,"-1"0"-14"0"0,-62 23 1291 0 0,1 3 0 0 0,-61 35 0 0 0,112-55-1703 0 0,0 1 0 0 0,0 0 0 0 0,1 0 0 0 0,0 1-1 0 0,0 1 1 0 0,1 0 0 0 0,0 0 0 0 0,1 1 0 0 0,-8 10-1 0 0,11-13-135 0 0,1 1 1 0 0,0-1-1 0 0,0 1 0 0 0,1 0 0 0 0,0 0 0 0 0,1 0 0 0 0,-1 0 0 0 0,2 1 0 0 0,-1-1 0 0 0,1 1 0 0 0,0-1 0 0 0,1 1 0 0 0,0-1 0 0 0,1 13 0 0 0,1-10 11 0 0,0 1-1 0 0,1-1 1 0 0,0 0-1 0 0,0-1 0 0 0,1 1 1 0 0,0-1-1 0 0,1 1 1 0 0,8 12-1 0 0,-9-18 2 0 0,-1 0 0 0 0,1 0 0 0 0,0 0 0 0 0,0 0 1 0 0,1-1-1 0 0,-1 0 0 0 0,1 0 0 0 0,0 0 0 0 0,0 0 0 0 0,0-1 0 0 0,0 0 0 0 0,1 0 0 0 0,0 0 0 0 0,-1-1 0 0 0,1 0 0 0 0,10 3 1 0 0,-13-5 2 0 0,-1 0 1 0 0,1 1 0 0 0,-1-1 0 0 0,1 0-1 0 0,-1 0 1 0 0,1 0 0 0 0,-1-1 0 0 0,0 1-1 0 0,1-1 1 0 0,-1 1 0 0 0,1-1 0 0 0,-1 0-1 0 0,0 0 1 0 0,1 0 0 0 0,-1 0 0 0 0,3-2-1 0 0,-2 1 21 0 0,0 0 0 0 0,0-1 0 0 0,0 0 0 0 0,-1 0-1 0 0,1 0 1 0 0,0 0 0 0 0,-1 0 0 0 0,0-1 0 0 0,2-4-1 0 0,2-4 54 0 0,-1 0 0 0 0,-1-1 0 0 0,0 1 0 0 0,-1-1 0 0 0,2-14-1 0 0,0-7-258 0 0,-2-1 0 0 0,-1 0 0 0 0,-2 0-1 0 0,-6-50 1 0 0,5 79-31 0 0,0 0 1 0 0,-1 0 0 0 0,1 0-1 0 0,-1 0 1 0 0,-1 1 0 0 0,1-1-1 0 0,-1 0 1 0 0,-3-5-1 0 0,4 9 63 0 0,1 0 0 0 0,0 0 0 0 0,0 1 0 0 0,0-1 0 0 0,-1 0 0 0 0,1 1 0 0 0,-1 0 0 0 0,1-1 0 0 0,-1 1 0 0 0,0 0-1 0 0,1-1 1 0 0,-1 1 0 0 0,0 0 0 0 0,0 0 0 0 0,0 0 0 0 0,0 1 0 0 0,0-1 0 0 0,0 0 0 0 0,0 1 0 0 0,0 0-1 0 0,0-1 1 0 0,0 1 0 0 0,0 0 0 0 0,-1 0 0 0 0,1 0 0 0 0,-2 0 0 0 0,-4 4-3467 0 0,6-2 2356 0 0,-6 3-3331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46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59 8287 0 0,'25'-24'756'0'0,"-25"23"-614"0"0,1 1-1 0 0,-1 0 1 0 0,1-1-1 0 0,-1 1 0 0 0,0 0 1 0 0,1-1-1 0 0,-1 1 0 0 0,1 0 1 0 0,-1-1-1 0 0,0 1 1 0 0,1-1-1 0 0,-1 1 0 0 0,0-1 1 0 0,0 1-1 0 0,1-1 1 0 0,-1 1-1 0 0,0-1 0 0 0,0 1 1 0 0,0-1-1 0 0,0 1 0 0 0,1-1 1 0 0,-1 1-1 0 0,0-1 1 0 0,0 1-1 0 0,0-1 0 0 0,0 0 1 0 0,0 1-1 0 0,0-1 1 0 0,-1 1-1 0 0,1-1 0 0 0,0 1 1 0 0,0-1-1 0 0,0 1 0 0 0,0-1 1 0 0,-1 1-1 0 0,1-1 1 0 0,0 1-1 0 0,0-1 0 0 0,-1 1 1 0 0,1-1-1 0 0,-1 0 1 0 0,0 0 337 0 0,-1 0 1 0 0,0 0-1 0 0,1 0 1 0 0,-1 1-1 0 0,0-1 1 0 0,1 0 0 0 0,-5 0-1 0 0,5 0-1015 0 0,-7 0 750 0 0,0-1 0 0 0,0 1 0 0 0,0 0 0 0 0,0 0 0 0 0,-1 1 1 0 0,1 0-1 0 0,0 1 0 0 0,0 0 0 0 0,0 0 0 0 0,0 1 0 0 0,-13 4 0 0 0,-4 3-63 0 0,0 0 0 0 0,-29 18-1 0 0,43-21-159 0 0,0 0 0 0 0,1 1 1 0 0,-1 0-1 0 0,1 1 0 0 0,0 0 0 0 0,1 1 0 0 0,0 0 0 0 0,1 0 1 0 0,-1 1-1 0 0,-9 17 0 0 0,15-23-37 0 0,1 1 0 0 0,0-1 0 0 0,0 1 1 0 0,1 0-1 0 0,-1-1 0 0 0,1 1 0 0 0,0 0 0 0 0,1 0 1 0 0,-1 0-1 0 0,1-1 0 0 0,0 1 0 0 0,0 0 0 0 0,0 0 1 0 0,1 0-1 0 0,-1 0 0 0 0,1 0 0 0 0,0-1 0 0 0,1 1 1 0 0,-1 0-1 0 0,1-1 0 0 0,0 1 0 0 0,0-1 0 0 0,1 1 1 0 0,4 6-1 0 0,2 1 43 0 0,1 1 0 0 0,0-2 0 0 0,1 0-1 0 0,0 0 1 0 0,1-1 0 0 0,20 14 0 0 0,-5-6-9 0 0,-14-10 232 0 0,0 1 0 0 0,21 18 0 0 0,-33-26-187 0 0,0 0 0 0 0,0 0-1 0 0,0 0 1 0 0,-1 0 0 0 0,1 0 0 0 0,0 0 0 0 0,0 0-1 0 0,-1 0 1 0 0,1 0 0 0 0,-1 1 0 0 0,1-1-1 0 0,-1 0 1 0 0,1 0 0 0 0,-1 1 0 0 0,0-1-1 0 0,0 0 1 0 0,0 1 0 0 0,1-1 0 0 0,-1 0 0 0 0,0 0-1 0 0,-1 1 1 0 0,1 1 0 0 0,-1-1 2 0 0,1 0 1 0 0,-1 0-1 0 0,0 0 0 0 0,0 0 1 0 0,-1 0-1 0 0,1 0 1 0 0,0 0-1 0 0,-1 0 0 0 0,1 0 1 0 0,-1 0-1 0 0,-2 2 1 0 0,-6 3 14 0 0,0 0 1 0 0,0 0-1 0 0,-20 10 1 0 0,27-16-56 0 0,-27 14-125 0 0,-1-2 0 0 0,-1-1 0 0 0,0-1 0 0 0,0-2 0 0 0,-1-1 0 0 0,0-1 0 0 0,-62 3 0 0 0,61-11-251 0 0,12-6-5359 0 0,11 1-675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3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55 495 17503 0 0,'0'0'399'0'0,"0"0"60"0"0,0 0 21 0 0,0 0-59 0 0,0 0-136 0 0,0 0 457 0 0,-1 0 228 0 0,-6-3 36 0 0,-18-8 224 0 0,24 10-1230 0 0,1 1 0 0 0,-1 0 0 0 0,1 0 0 0 0,0-1 0 0 0,-1 1 0 0 0,1 0 0 0 0,-1-1 0 0 0,1 1 0 0 0,-1 0 0 0 0,1-1 0 0 0,0 1 0 0 0,-1-1 0 0 0,1 1 0 0 0,0-1 0 0 0,-1 1 0 0 0,1-1 0 0 0,0 1 0 0 0,0-1 0 0 0,0 1 0 0 0,-1-1 0 0 0,1 1 0 0 0,0-1 0 0 0,0 1 0 0 0,0-1 0 0 0,0 0 0 0 0,0 1 0 0 0,0-1 0 0 0,0 0 0 0 0,0-1 0 0 0,-6-14 0 0 0,5 15 0 0 0,0-1 0 0 0,0 0 0 0 0,0 1 0 0 0,1-1 0 0 0,-1 0 0 0 0,0 0 0 0 0,1 1 0 0 0,0-1 0 0 0,-1 0 0 0 0,1 0 0 0 0,0 0 0 0 0,0 1 0 0 0,0-1 0 0 0,0-3 0 0 0,2-3 0 0 0,1-1 0 0 0,0 1 0 0 0,0 0 0 0 0,0 0 0 0 0,1 0 0 0 0,0 0 0 0 0,11-14 0 0 0,1 0 0 0 0,25-24 0 0 0,-2 7 0 0 0,2 1 0 0 0,45-32 0 0 0,-61 53-352 0 0,1 1 1 0 0,0 0-1 0 0,1 3 0 0 0,53-21 1 0 0,-50 26-2290 0 0,0 1 0 0 0,54-5 0 0 0,-60 10 594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4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35 9671 0 0,'0'0'748'0'0,"0"-2"-492"0"0,0 1 152 0 0,1 0 1 0 0,-1 0-1 0 0,0 0 0 0 0,0 0 0 0 0,0 0 0 0 0,0 0 0 0 0,0 0 0 0 0,0 0 0 0 0,-1 0 0 0 0,1 0 0 0 0,0 0 1 0 0,0 0-1 0 0,-1 0 0 0 0,0-2 0 0 0,1 3-233 0 0,-1-1-1 0 0,0 0 1 0 0,1 0 0 0 0,-1 0-1 0 0,0 1 1 0 0,0-1 0 0 0,1 0-1 0 0,-1 0 1 0 0,0 1 0 0 0,0-1-1 0 0,-1 0 1 0 0,-1 0-34 0 0,0 0 0 0 0,0 0-1 0 0,0 0 1 0 0,0 0 0 0 0,0 1-1 0 0,-5-1 1 0 0,0 1-32 0 0,-1-1 1 0 0,0 1 0 0 0,1 1-1 0 0,-1-1 1 0 0,0 1-1 0 0,1 1 1 0 0,-1 0 0 0 0,1 0-1 0 0,0 1 1 0 0,0 0-1 0 0,0 0 1 0 0,0 1-1 0 0,0 0 1 0 0,0 0 0 0 0,-10 9-1 0 0,-12 10-273 0 0,2-3-676 0 0,-50 48 0 0 0,74-63 799 0 0,0-1-1 0 0,0 1 1 0 0,1 0 0 0 0,0 0-1 0 0,0 0 1 0 0,0 0-1 0 0,0 1 1 0 0,1-1 0 0 0,0 1-1 0 0,0-1 1 0 0,1 1-1 0 0,-1 0 1 0 0,0 8 0 0 0,2-10 37 0 0,0 1 1 0 0,0-1 0 0 0,0 0-1 0 0,1 1 1 0 0,-1-1-1 0 0,1 1 1 0 0,0-1 0 0 0,0 0-1 0 0,1 0 1 0 0,0 0-1 0 0,-1 1 1 0 0,1-2 0 0 0,0 1-1 0 0,1 0 1 0 0,-1 0-1 0 0,1-1 1 0 0,0 1 0 0 0,4 3-1 0 0,75 65 58 0 0,-55-50 152 0 0,-24-19-147 0 0,0 0 0 0 0,0 0 0 0 0,0 0 0 0 0,0 0 0 0 0,-1 0 0 0 0,1 1 0 0 0,-1-1 0 0 0,2 4 0 0 0,-3-5-36 0 0,-1-1-1 0 0,1 1 1 0 0,-1-1-1 0 0,1 1 1 0 0,-1-1 0 0 0,1 1-1 0 0,-1-1 1 0 0,0 1-1 0 0,0 0 1 0 0,0-1 0 0 0,0 1-1 0 0,0-1 1 0 0,0 1-1 0 0,0 0 1 0 0,-1-1 0 0 0,1 1-1 0 0,-1-1 1 0 0,1 1-1 0 0,-1-1 1 0 0,1 1 0 0 0,-1-1-1 0 0,0 0 1 0 0,-1 3 0 0 0,-4 3 75 0 0,1-1 1 0 0,-1-1-1 0 0,-1 1 1 0 0,1-1 0 0 0,-1 0-1 0 0,0 0 1 0 0,0-1 0 0 0,-13 7-1 0 0,-8 1 420 0 0,-30 9-1 0 0,53-19-435 0 0,-206 59-1229 0 0,195-58-644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47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13823 0 0,'-1'1'2746'0'0,"-8"6"-1514"0"0,1 0 1 0 0,-1 1 0 0 0,-12 17 0 0 0,9-10-424 0 0,-15 29 0 0 0,-30 82-190 0 0,56-126-605 0 0,-31 94 128 0 0,2-7-1140 0 0,19-67-656 0 0,10-18 222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4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 15175 0 0,'0'0'695'0'0,"0"2"-18"0"0,-57 105 312 0 0,13-28 158 0 0,-24 63 415 0 0,-73 134-212 0 0,20-87-1239 0 0,-42 73-2066 0 0,156-250 1693 0 0,1-2-77 0 0,1 0 0 0 0,0 0 0 0 0,0 1 0 0 0,1 0 0 0 0,-3 12 0 0 0,6-21 117 0 0,11-9-297 0 0,-7 5 467 0 0,9-8-236 0 0,-1-1 1 0 0,0 0-1 0 0,-1 0 0 0 0,14-21 1 0 0,28-53-2122 0 0,-38 60 2083 0 0,0 1-1 0 0,1 1 0 0 0,1 1 1 0 0,23-25-1 0 0,-34 43 475 0 0,0-1 1 0 0,0 1-1 0 0,1 0 1 0 0,-1 0-1 0 0,1 1 1 0 0,0 0-1 0 0,0 0 1 0 0,0 0-1 0 0,0 1 1 0 0,1-1-1 0 0,-1 2 1 0 0,1-1-1 0 0,-1 1 1 0 0,14-1-1 0 0,-11 1 166 0 0,1 2 0 0 0,-1-1 0 0 0,0 1 0 0 0,0 1 0 0 0,0-1 0 0 0,0 2 0 0 0,0-1 0 0 0,0 1 0 0 0,0 0 0 0 0,10 7 0 0 0,-9-5 84 0 0,0 0 0 0 0,-1 1 0 0 0,0 0 0 0 0,0 1 0 0 0,0 0-1 0 0,-1 0 1 0 0,0 1 0 0 0,-1 0 0 0 0,1 0 0 0 0,-2 1 0 0 0,1 0 0 0 0,-1 0-1 0 0,0 0 1 0 0,6 15 0 0 0,-12-22-381 0 0,0 0-1 0 0,1 0 0 0 0,-1-1 1 0 0,0 1-1 0 0,0 0 0 0 0,1 0 1 0 0,-2-1-1 0 0,1 1 0 0 0,0 0 1 0 0,0 0-1 0 0,0-1 1 0 0,-1 1-1 0 0,1 0 0 0 0,-1-1 1 0 0,1 1-1 0 0,-1 0 0 0 0,0-1 1 0 0,0 1-1 0 0,0-1 0 0 0,0 1 1 0 0,0-1-1 0 0,-2 3 1 0 0,-1 1-15 0 0,-1 0 0 0 0,0 0 0 0 0,0-1 0 0 0,-7 6 0 0 0,-34 19 58 0 0,0-1 1 0 0,-64 26-1 0 0,86-43-223 0 0,-2-2 0 0 0,1 0 0 0 0,-1-2-1 0 0,-32 6 1 0 0,52-12-171 0 0,-1 0 1 0 0,1-1-1 0 0,-1 0 0 0 0,0 0 0 0 0,1 0 1 0 0,-1-1-1 0 0,1 0 0 0 0,-8-1 0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4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0 16583 0 0,'0'0'1958'0'0,"1"2"-1242"0"0,0 6-259 0 0,-1 1 0 0 0,0-1 0 0 0,0 1 0 0 0,-1-1 0 0 0,0 1 0 0 0,0-1 1 0 0,-5 13-1 0 0,-23 62-280 0 0,19-56 163 0 0,-107 232 148 0 0,-19-8-112 0 0,-39 9-376 0 0,117-179-31 0 0,21-23-797 0 0,36-57 7 0 0,3-1-224 0 0,7 1-1247 0 0,7-4-4811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4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229 151 14743 0 0,'0'0'1728'0'0,"3"10"2354"0"0,-1-7-3865 0 0,1-1 0 0 0,0 0 0 0 0,-1 0 0 0 0,1 0 0 0 0,0 0 0 0 0,0 0 0 0 0,1 0 1 0 0,-1-1-1 0 0,0 1 0 0 0,1-1 0 0 0,-1 0 0 0 0,0 0 0 0 0,1-1 0 0 0,-1 1 1 0 0,1-1-1 0 0,-1 1 0 0 0,8-1 0 0 0,4 0 93 0 0,1-1-1 0 0,26-5 1 0 0,-24 2-223 0 0,1 0-1 0 0,-1-1 1 0 0,33-15 0 0 0,-43 16-143 0 0,0 0 0 0 0,0 0 0 0 0,0-1-1 0 0,-1 0 1 0 0,0-1 0 0 0,0 0 0 0 0,0 0 0 0 0,0 0-1 0 0,-1-1 1 0 0,6-7 0 0 0,-10 10-45 0 0,0 1-1 0 0,0 0 1 0 0,-1-1-1 0 0,1 1 1 0 0,-1-1 0 0 0,0 0-1 0 0,0 1 1 0 0,0-1-1 0 0,0 0 1 0 0,0 0 0 0 0,-1-4-1 0 0,0 7 58 0 0,0 0-1 0 0,0-1 0 0 0,0 1 1 0 0,0 0-1 0 0,-1 0 1 0 0,1-1-1 0 0,0 1 1 0 0,-1 0-1 0 0,1 0 0 0 0,-1 0 1 0 0,1-1-1 0 0,-1 1 1 0 0,1 0-1 0 0,-1 0 0 0 0,0 0 1 0 0,0 0-1 0 0,0 0 1 0 0,1 0-1 0 0,-1 0 0 0 0,0 0 1 0 0,0 1-1 0 0,0-1 1 0 0,0 0-1 0 0,-1 1 1 0 0,1-1-1 0 0,0 0 0 0 0,0 1 1 0 0,0-1-1 0 0,0 1 1 0 0,-1 0-1 0 0,1-1 0 0 0,0 1 1 0 0,0 0-1 0 0,-1 0 1 0 0,1 0-1 0 0,-2 0 0 0 0,-4 0-84 0 0,1 0-1 0 0,-1 0 0 0 0,1 1 1 0 0,-1 0-1 0 0,1 1 0 0 0,0-1 0 0 0,-1 1 1 0 0,-9 5-1 0 0,-5 3-50 0 0,-21 14 0 0 0,24-14 196 0 0,-32 22 88 0 0,1 2 1 0 0,-80 72 0 0 0,108-87-32 0 0,1 0-1 0 0,1 2 1 0 0,0 0-1 0 0,2 1 1 0 0,0 1 0 0 0,-21 39-1 0 0,35-57-53 0 0,1 0-1 0 0,0 0 1 0 0,0 0-1 0 0,1 0 1 0 0,-1 1-1 0 0,1-1 0 0 0,0 0 1 0 0,1 1-1 0 0,-1-1 1 0 0,1 0-1 0 0,0 1 1 0 0,1 5-1 0 0,0-7 5 0 0,0-1 0 0 0,0 1 0 0 0,0 0 0 0 0,0-1 0 0 0,1 1 0 0 0,0-1-1 0 0,0 1 1 0 0,0-1 0 0 0,0 0 0 0 0,0 0 0 0 0,1 0 0 0 0,-1 0 0 0 0,1 0 0 0 0,0-1-1 0 0,0 1 1 0 0,0-1 0 0 0,4 3 0 0 0,10 7 137 0 0,-10-6-274 0 0,1-1 1 0 0,-1 0-1 0 0,12 5 1 0 0,-17-9 8 0 0,1 0-1 0 0,0 0 1 0 0,0 0 0 0 0,-1-1 0 0 0,1 1 0 0 0,0-1 0 0 0,0 1-1 0 0,0-1 1 0 0,0 0 0 0 0,0 0 0 0 0,0 0 0 0 0,0-1 0 0 0,-1 1-1 0 0,6-2 1 0 0,6-2-867 0 0,0-1-1 0 0,13-7 1 0 0,-4-1-367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4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5 5983 0 0,'0'0'9592'0'0,"-1"1"-8929"0"0,-34 25-280 0 0,-93 76 1051 0 0,113-88-1430 0 0,2 1 1 0 0,0 0-1 0 0,0 0 0 0 0,-16 29 1 0 0,26-40 45 0 0,1 0 0 0 0,1 0 0 0 0,-1 0 0 0 0,0 0 0 0 0,1 1 0 0 0,0-1 0 0 0,0 0 0 0 0,0 1 0 0 0,1-1 0 0 0,-1 1 0 0 0,1-1 0 0 0,0 1 0 0 0,0-1 1 0 0,1 1-1 0 0,-1-1 0 0 0,1 1 0 0 0,0-1 0 0 0,0 0 0 0 0,1 0 0 0 0,1 5 0 0 0,0-4 45 0 0,-1 0 1 0 0,1-1-1 0 0,1 1 1 0 0,-1-1-1 0 0,1 1 1 0 0,-1-1-1 0 0,1 0 1 0 0,0 0-1 0 0,1-1 0 0 0,-1 1 1 0 0,1-1-1 0 0,-1 0 1 0 0,1 0-1 0 0,0-1 1 0 0,10 4-1 0 0,-3-2-10 0 0,0-1 0 0 0,0 0 0 0 0,0 0 0 0 0,1-2 1 0 0,-1 0-1 0 0,1 0 0 0 0,-1-1 0 0 0,1 0 0 0 0,-1-1 0 0 0,1-1 0 0 0,-1 0 0 0 0,0-1 0 0 0,1 0 0 0 0,17-7 0 0 0,-18 5-9 0 0,0 0-1 0 0,0-1 1 0 0,-1 0-1 0 0,0-1 0 0 0,0-1 1 0 0,-1 1-1 0 0,0-2 1 0 0,0 1-1 0 0,-1-1 1 0 0,0-1-1 0 0,-1 1 1 0 0,1-2-1 0 0,-2 1 1 0 0,7-13-1 0 0,-11 18-174 0 0,0-1 0 0 0,-1 0 0 0 0,0 1-1 0 0,0-1 1 0 0,-1 0 0 0 0,1-1 0 0 0,-1 1 0 0 0,-1 0 0 0 0,1 0-1 0 0,-1 0 1 0 0,0-1 0 0 0,0 1 0 0 0,-1 0 0 0 0,0 0-1 0 0,0 0 1 0 0,0 0 0 0 0,-1 0 0 0 0,0 0 0 0 0,-3-7 0 0 0,0 2-168 0 0,-1 0 0 0 0,-1 0 0 0 0,1 1 0 0 0,-2 0 0 0 0,1 0 0 0 0,-1 1 1 0 0,-1 0-1 0 0,-16-14 0 0 0,20 20 123 0 0,0 0 1 0 0,0-1-1 0 0,-1 2 1 0 0,1-1-1 0 0,-1 1 1 0 0,1 0-1 0 0,-1 0 1 0 0,0 0-1 0 0,0 1 0 0 0,1 0 1 0 0,-1 0-1 0 0,0 0 1 0 0,0 1-1 0 0,0 0 1 0 0,0 0-1 0 0,-9 2 1 0 0,1 0-194 0 0,0 1-1 0 0,0 0 1 0 0,0 1 0 0 0,0 1 0 0 0,-23 11 0 0 0,25-9 325 0 0,6-1-7 0 0,8-3-1 0 0,5-1-1 0 0,0-2-10 0 0,0 1 0 0 0,0-1 0 0 0,0-1 0 0 0,0 1-1 0 0,13-3 1 0 0,-6 0-39 0 0,18-2-97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4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194 213 8751 0 0,'0'0'674'0'0,"0"-1"-438"0"0,5-14 1295 0 0,-5 14-1166 0 0,0 0 0 0 0,1 0-1 0 0,-1 0 1 0 0,0 1 0 0 0,0-1-1 0 0,1 0 1 0 0,-1 0 0 0 0,0 0 0 0 0,0 0-1 0 0,0 1 1 0 0,0-1 0 0 0,0 0-1 0 0,0 0 1 0 0,0 0 0 0 0,0 0 0 0 0,-1 0-1 0 0,1 1 1 0 0,0-1 0 0 0,0 0-1 0 0,-1 0 1 0 0,1 0 0 0 0,-1 0 0 0 0,0 0-320 0 0,0 1 1 0 0,0-1-1 0 0,0 1 1 0 0,1 0 0 0 0,-1-1-1 0 0,0 1 1 0 0,0 0-1 0 0,0 0 1 0 0,0 0-1 0 0,0 0 1 0 0,0 0 0 0 0,0 0-1 0 0,0 0 1 0 0,0 0-1 0 0,0 0 1 0 0,0 0 0 0 0,0 0-1 0 0,1 1 1 0 0,-3 0-1 0 0,3-1 12 0 0,-6 2-6 0 0,0 0 0 0 0,0 0 0 0 0,0 1 0 0 0,1 0 0 0 0,-1 0 0 0 0,1 1 0 0 0,0-1 0 0 0,0 1 0 0 0,0 0 0 0 0,-5 7 0 0 0,-4 4-35 0 0,-22 31 1 0 0,27-31-17 0 0,-1 0 0 0 0,2 0 0 0 0,0 1 0 0 0,-6 17 0 0 0,11-24 0 0 0,1 0 0 0 0,-1-1 0 0 0,1 1 0 0 0,1 0 0 0 0,0 0 0 0 0,0 0 0 0 0,1 1 0 0 0,0-1 0 0 0,2 14 0 0 0,-2-21 13 0 0,0 1 0 0 0,1-1 0 0 0,-1 0 0 0 0,1 0 0 0 0,0 0 0 0 0,0 0 0 0 0,-1 0 0 0 0,1 0 0 0 0,0-1 0 0 0,1 1 0 0 0,-1 0 0 0 0,0 0 0 0 0,0-1 0 0 0,1 1 0 0 0,-1-1 0 0 0,1 1 0 0 0,0-1 0 0 0,2 3 0 0 0,-1-3 30 0 0,0 0 1 0 0,-1 0-1 0 0,1 0 0 0 0,0 0 0 0 0,0 0 1 0 0,0-1-1 0 0,0 1 0 0 0,0-1 0 0 0,0 0 1 0 0,0 0-1 0 0,6-1 0 0 0,4-1 179 0 0,0-1-1 0 0,1 0 1 0 0,-1-1-1 0 0,19-9 1 0 0,-31 13-215 0 0,42-19 196 0 0,0-1-1 0 0,-2-3 1 0 0,0-1-1 0 0,-2-1 1 0 0,55-48-1 0 0,-77 57-169 0 0,-1 0 1 0 0,-1-1-1 0 0,-1-1 0 0 0,0-1 0 0 0,15-28 1 0 0,-6 5-1145 0 0,26-70 1 0 0,-41 89-453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50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35 17647 0 0,'24'-34'2003'0'0,"-23"33"-1027"0"0,-22 38 48 0 0,-42 56 1 0 0,22-36-776 0 0,-44 77-45 0 0,5 3 0 0 0,-102 240-1 0 0,46-59-819 0 0,73-185-8456 0 0,53-115 3088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5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78 8751 0 0,'-6'-1'87'0'0,"4"1"-22"0"0,0-1-1 0 0,0 1 0 0 0,0 0 1 0 0,0 0-1 0 0,0 0 1 0 0,0 0-1 0 0,0 0 0 0 0,0 1 1 0 0,0-1-1 0 0,0 1 1 0 0,0-1-1 0 0,0 1 1 0 0,0 0-1 0 0,0-1 0 0 0,1 1 1 0 0,-1 0-1 0 0,0 0 1 0 0,-2 2-1 0 0,4-2 347 0 0,-1 0 0 0 0,1 0 1 0 0,0 0-1 0 0,0 0 0 0 0,0 0 0 0 0,0 1 0 0 0,-1-1 1 0 0,1 0-1 0 0,1 0 0 0 0,-1 0 0 0 0,0 0 0 0 0,0 0 1 0 0,0 0-1 0 0,1 0 0 0 0,-1 0 0 0 0,1 2 29 0 0,0 0-196 0 0,1-1 0 0 0,-1 1 0 0 0,0-1 0 0 0,1 1 0 0 0,0-1 0 0 0,0 0 0 0 0,-1 0 0 0 0,1 0 0 0 0,1 0 0 0 0,-1 0 0 0 0,0 0 0 0 0,0-1 0 0 0,1 1 0 0 0,-1-1 0 0 0,0 0 0 0 0,1 1 0 0 0,0-1 0 0 0,-1 0 0 0 0,6 1 0 0 0,4 1-25 0 0,1 0 0 0 0,-1-1 0 0 0,13 0-1 0 0,9-1 313 0 0,-1-1-1 0 0,66-9 0 0 0,64-24 51 0 0,-35 0-640 0 0,60-15 411 0 0,-128 36-2039 0 0,70-6 0 0 0,-100 17-1071 0 0,-4 2-4420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5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3 3223 0 0,'0'0'143'0'0,"8"-1"26"0"0,6-1-42 0 0,-3 4 5354 0 0,-10-2-5131 0 0,-1 1-1 0 0,0 0 0 0 0,1-1 1 0 0,-1 1-1 0 0,1 0 0 0 0,-1-1 1 0 0,0 1-1 0 0,0 0 1 0 0,1-1-1 0 0,-1 1 0 0 0,0 0 1 0 0,0-1-1 0 0,0 1 0 0 0,0 0 1 0 0,1 0-1 0 0,-1-1 0 0 0,0 1 1 0 0,-1 1-1 0 0,-4 16 1130 0 0,-15 15-1328 0 0,7-17 320 0 0,-1-1 0 0 0,0 0 0 0 0,-19 15-1 0 0,-52 35 835 0 0,-12 11-177 0 0,74-57-830 0 0,8-7-47 0 0,-16 18 0 0 0,28-27-197 0 0,-1 0 1 0 0,2 1-1 0 0,-1 0 1 0 0,0 0-1 0 0,1 0 1 0 0,0 0-1 0 0,0 0 0 0 0,0 0 1 0 0,0 0-1 0 0,-1 7 1 0 0,2-10-47 0 0,1 0 1 0 0,0 0 0 0 0,0-1 0 0 0,0 1-1 0 0,0 0 1 0 0,-1 0 0 0 0,1 0-1 0 0,0 0 1 0 0,1 0 0 0 0,-1 0-1 0 0,0 0 1 0 0,0-1 0 0 0,0 1-1 0 0,0 0 1 0 0,1 0 0 0 0,-1 0-1 0 0,0 0 1 0 0,1-1 0 0 0,-1 1-1 0 0,1 0 1 0 0,-1 0 0 0 0,1-1-1 0 0,-1 1 1 0 0,1 0 0 0 0,0-1-1 0 0,-1 1 1 0 0,1 0 0 0 0,1 0-1 0 0,0 0 3 0 0,0 0 0 0 0,1 0 0 0 0,-1 0-1 0 0,1-1 1 0 0,-1 1 0 0 0,1-1-1 0 0,0 1 1 0 0,-1-1 0 0 0,4 0-1 0 0,10 0 3 0 0,0-1 0 0 0,1 0-1 0 0,-1-2 1 0 0,0 0-1 0 0,19-5 1 0 0,78-32-644 0 0,-85 29 314 0 0,13-5-372 0 0,8-3-5697 0 0,-23 10-304 0 0</inkml:trace>
  <inkml:trace contextRef="#ctx0" brushRef="#br0" timeOffset="1">699 125 15087 0 0,'8'-13'694'0'0,"-7"10"-22"0"0,1 2-432 0 0,0 0-218 0 0,10-9 4442 0 0,-22 16-3457 0 0,-16 11-759 0 0,1 2 1 0 0,1 1-1 0 0,1 1 1 0 0,0 0-1 0 0,-37 49 0 0 0,16-7-234 0 0,40-56-14 0 0,1-1-1 0 0,-1 1 1 0 0,1 0 0 0 0,1 0-1 0 0,-1 0 1 0 0,1 1 0 0 0,1-1-1 0 0,-2 9 1 0 0,3-14 1 0 0,0 0-1 0 0,0-1 1 0 0,0 1-1 0 0,0 0 1 0 0,0-1-1 0 0,0 1 1 0 0,1 0-1 0 0,-1-1 1 0 0,1 1-1 0 0,-1 0 1 0 0,1-1-1 0 0,-1 1 1 0 0,1-1-1 0 0,0 1 1 0 0,0-1 0 0 0,0 0-1 0 0,0 1 1 0 0,2 1-1 0 0,-1-1 2 0 0,0 0 0 0 0,0-1 0 0 0,1 1 0 0 0,-1-1 0 0 0,0 0 0 0 0,1 0 0 0 0,-1 0 0 0 0,1 0 0 0 0,-1 0 0 0 0,6 1 0 0 0,1-1 3 0 0,1 0 1 0 0,0-1-1 0 0,0 0 0 0 0,0 0 1 0 0,13-3-1 0 0,-11 1-31 0 0,1-1 0 0 0,-1 0 0 0 0,0 0-1 0 0,0-2 1 0 0,0 1 0 0 0,-1-2 0 0 0,0 1 0 0 0,0-2-1 0 0,0 1 1 0 0,18-16 0 0 0,-21 15 7 0 0,-1 0 0 0 0,0 0 0 0 0,0-1-1 0 0,-1 1 1 0 0,0-1 0 0 0,0-1 0 0 0,-1 1 0 0 0,0-1-1 0 0,-1 0 1 0 0,0 0 0 0 0,0-1 0 0 0,-1 1 0 0 0,0-1-1 0 0,2-12 1 0 0,-3 5-335 0 0,0-1 0 0 0,-2 1 0 0 0,0 0-1 0 0,-3-23 1 0 0,2 31 100 0 0,0-1 1 0 0,-1 1-1 0 0,0 0 0 0 0,-1 0 1 0 0,0 0-1 0 0,0 1 0 0 0,-1-1 1 0 0,-1 1-1 0 0,-7-12 0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3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299 139 15663 0 0,'0'0'356'0'0,"0"0"50"0"0,0 0 20 0 0,0 2-42 0 0,7 23-360 0 0,-5-14 344 0 0,1 0 1 0 0,0 0 0 0 0,1 0-1 0 0,0-1 1 0 0,1 1 0 0 0,9 13-1 0 0,-12-21-258 0 0,0 0 0 0 0,1 0 0 0 0,-1 0-1 0 0,1 0 1 0 0,0-1 0 0 0,0 1 0 0 0,0-1 0 0 0,0 0-1 0 0,0 0 1 0 0,0 0 0 0 0,1 0 0 0 0,-1-1 0 0 0,7 3-1 0 0,-4-3 49 0 0,0 0 0 0 0,0 0-1 0 0,0 0 1 0 0,0 0-1 0 0,0-1 1 0 0,0 0 0 0 0,12-2-1 0 0,-4-1-31 0 0,-1 0 0 0 0,1-1 0 0 0,-1 0 0 0 0,0-1 0 0 0,0-1 0 0 0,21-12 0 0 0,-23 10-126 0 0,0 0 0 0 0,-1-1 0 0 0,0-1 0 0 0,-1 1 0 0 0,0-2 0 0 0,15-21 0 0 0,-7 9 0 0 0,-8 12-30 0 0,-1 0-1 0 0,-1 0 1 0 0,8-16-1 0 0,-14 25-57 0 0,1-1 0 0 0,-1 0 0 0 0,0 0-1 0 0,0 0 1 0 0,0 0 0 0 0,0 0-1 0 0,0 0 1 0 0,-1 0 0 0 0,1 0-1 0 0,-1 0 1 0 0,0-1 0 0 0,0 1 0 0 0,0 0-1 0 0,-1 0 1 0 0,1 0 0 0 0,-1 0-1 0 0,1 0 1 0 0,-1 0 0 0 0,0 0-1 0 0,-2-4 1 0 0,3 6 88 0 0,-1 0-1 0 0,0 0 0 0 0,0 0 0 0 0,0 0 1 0 0,0 0-1 0 0,0 0 0 0 0,-1 1 1 0 0,1-1-1 0 0,0 0 0 0 0,0 0 1 0 0,0 1-1 0 0,-1-1 0 0 0,1 1 1 0 0,0-1-1 0 0,-1 1 0 0 0,1 0 1 0 0,0-1-1 0 0,-1 1 0 0 0,1 0 1 0 0,-1 0-1 0 0,1 0 0 0 0,0 0 1 0 0,-1 0-1 0 0,1 0 0 0 0,-3 1 1 0 0,-4 1 0 0 0,0-1 1 0 0,0 2 0 0 0,-9 3-1 0 0,9-4-1 0 0,-14 8-1 0 0,1 0 1 0 0,0 2-1 0 0,-35 24 0 0 0,22-13-63 0 0,-169 125-1839 0 0,156-108 2172 0 0,2 3 0 0 0,-43 51 0 0 0,84-90-175 0 0,-44 58 772 0 0,43-55-845 0 0,1 0 0 0 0,0 0-1 0 0,0 0 1 0 0,1 1 0 0 0,0-1 0 0 0,0 1-1 0 0,-2 11 1 0 0,5-17-20 0 0,-1-1 0 0 0,1 1 0 0 0,0 0 0 0 0,0 0 0 0 0,0 0 0 0 0,0 0 0 0 0,0-1 0 0 0,0 1 0 0 0,0 0 0 0 0,1 0 0 0 0,-1 0 0 0 0,1 0 0 0 0,-1-1 0 0 0,1 1 0 0 0,0 0 0 0 0,-1 0 0 0 0,1-1 0 0 0,0 1 0 0 0,0-1 0 0 0,3 4 0 0 0,-2-4 0 0 0,0 1 0 0 0,0-1 0 0 0,0 1 0 0 0,1-1 0 0 0,-1 0 0 0 0,0 0 0 0 0,1 0 0 0 0,-1 0 0 0 0,1 0 0 0 0,-1-1 0 0 0,1 1 0 0 0,0-1 0 0 0,2 1 0 0 0,10-1 0 0 0,-1 0 0 0 0,1-1 0 0 0,-1-1 0 0 0,19-4 0 0 0,-26 5 0 0 0,301-84 1392 0 0,-174 43-752 0 0,-39 12-909 0 0,67-17 905 0 0,-132 40-1775 0 0,0 1 1 0 0,1 2 0 0 0,43-1 0 0 0,-52 5-396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51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129 302 9215 0 0,'0'2'707'0'0,"-2"4"-399"0"0,1 1-1 0 0,-1-1 0 0 0,-1 0 1 0 0,1 0-1 0 0,-1 0 1 0 0,-6 9-1 0 0,-27 34 4544 0 0,23-32-4045 0 0,-9 7 619 0 0,18-21-695 0 0,-1 1 0 0 0,2 0 0 0 0,-1 0 0 0 0,0 1 0 0 0,-5 9 0 0 0,8-15-704 0 0,0 0 0 0 0,1 0 0 0 0,-1 0 0 0 0,1 0 0 0 0,-1 0 0 0 0,0 0 0 0 0,1 0 0 0 0,0 0 0 0 0,-1 0 0 0 0,1 0 0 0 0,0 0 0 0 0,-1 0 0 0 0,1 0 0 0 0,0-1 0 0 0,0-1 0 0 0,0-3 1 0 0,0-1-1 0 0,1 1 0 0 0,0-1 0 0 0,0 1 0 0 0,0-1 0 0 0,1 1 0 0 0,0-1 0 0 0,0 1 1 0 0,1 0-1 0 0,0 0 0 0 0,0 0 0 0 0,4-5 0 0 0,4-6-29 0 0,1 1 0 0 0,23-24 0 0 0,-2 7-160 0 0,43-32-1 0 0,-32 29-1 0 0,-32 26 133 0 0,1 0 0 0 0,1 1 0 0 0,0 0 0 0 0,0 1 0 0 0,29-11 0 0 0,-43 18 37 0 0,1 1-1 0 0,0 0 0 0 0,0-1 1 0 0,0 1-1 0 0,0 0 0 0 0,0 0 1 0 0,0 0-1 0 0,0-1 1 0 0,-1 1-1 0 0,1 0 0 0 0,0 0 1 0 0,0 0-1 0 0,0 0 0 0 0,0 1 1 0 0,0-1-1 0 0,0 0 1 0 0,0 0-1 0 0,0 1 0 0 0,-1-1 1 0 0,1 0-1 0 0,0 1 0 0 0,0-1 1 0 0,0 0-1 0 0,0 1 1 0 0,-1 0-1 0 0,1-1 0 0 0,0 1 1 0 0,-1-1-1 0 0,1 1 0 0 0,0 0 1 0 0,-1-1-1 0 0,1 1 1 0 0,-1 0-1 0 0,1 0 0 0 0,-1-1 1 0 0,1 1-1 0 0,-1 0 0 0 0,0 0 1 0 0,1 0-1 0 0,-1 0 1 0 0,0 0-1 0 0,0-1 0 0 0,1 1 1 0 0,-1 0-1 0 0,0 0 0 0 0,0 2 1 0 0,1 0 5 0 0,1 7 35 0 0,0-1 1 0 0,0 1-1 0 0,-1-1 0 0 0,0 1 1 0 0,0 0-1 0 0,-1-1 0 0 0,-3 20 1 0 0,-2 0 124 0 0,-11 36 0 0 0,15-62-169 0 0,-1 6-1 0 0,1-1-11 0 0,0-7-47 0 0,4-2-852 0 0,0 1 859 0 0,-1-1-1 0 0,1 0 1 0 0,-1 0 0 0 0,1-1-1 0 0,-1 1 1 0 0,1 0 0 0 0,-1-1-1 0 0,0 0 1 0 0,4-2 0 0 0,1-2-41 0 0,15-11-97 0 0,-1-1 0 0 0,0-1 0 0 0,20-24-1 0 0,15-15 75 0 0,-40 43 88 0 0,66-59-97 0 0,-68 63 153 0 0,1 0-1 0 0,0 2 0 0 0,0-1 1 0 0,19-7-1 0 0,-29 15 38 0 0,0 0 0 0 0,0 0-1 0 0,0 1 1 0 0,0 0 0 0 0,0-1 0 0 0,1 2 0 0 0,-1-1 0 0 0,0 1 0 0 0,8 0-1 0 0,-11 0-34 0 0,1 0-1 0 0,-1 1 0 0 0,0-1 0 0 0,0 1 0 0 0,0-1 1 0 0,0 1-1 0 0,0 0 0 0 0,0 0 0 0 0,-1 0 0 0 0,1 0 0 0 0,0 0 1 0 0,0 0-1 0 0,-1 1 0 0 0,1-1 0 0 0,0 1 0 0 0,-1-1 0 0 0,0 1 1 0 0,1-1-1 0 0,-1 1 0 0 0,0 0 0 0 0,0 0 0 0 0,0-1 0 0 0,0 1 1 0 0,0 0-1 0 0,0 0 0 0 0,1 3 0 0 0,-1 1 16 0 0,0 0 0 0 0,0 1-1 0 0,0-1 1 0 0,-1 0 0 0 0,0 0 0 0 0,0 1 0 0 0,-1-1-1 0 0,1 0 1 0 0,-3 7 0 0 0,-17 59 207 0 0,9-40-188 0 0,-20 105-875 0 0,26-109-1170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5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82 107 13415 0 0,'0'0'1216'0'0,"1"1"-1000"0"0,9 4 346 0 0,-1-1 0 0 0,2 0-1 0 0,-1 0 1 0 0,0-1 0 0 0,1 0 0 0 0,-1-1-1 0 0,1 0 1 0 0,0-1 0 0 0,-1 0-1 0 0,1 0 1 0 0,21-3 0 0 0,6-2 158 0 0,0-2 1 0 0,38-12 0 0 0,-49 12-663 0 0,0-2 1 0 0,0-1-1 0 0,-1-1 0 0 0,47-26 1 0 0,-71 35-111 0 0,0 0 0 0 0,0 0-1 0 0,-1 0 1 0 0,1 0 0 0 0,0-1 0 0 0,-1 1 0 0 0,1-1 0 0 0,-1 1 0 0 0,1-1 0 0 0,-1 0 0 0 0,2-2-1 0 0,-3 4 31 0 0,0-1-1 0 0,0 1 0 0 0,0 0 0 0 0,0-1 0 0 0,0 1 0 0 0,0 0 1 0 0,0-1-1 0 0,0 1 0 0 0,0-1 0 0 0,0 1 0 0 0,0 0 0 0 0,0-1 0 0 0,0 1 1 0 0,0 0-1 0 0,0-1 0 0 0,0 1 0 0 0,-1 0 0 0 0,1-1 0 0 0,0 1 1 0 0,0 0-1 0 0,0-1 0 0 0,0 1 0 0 0,-1 0 0 0 0,1 0 0 0 0,0-1 1 0 0,-1 0-7 0 0,-1 0 0 0 0,1 1 1 0 0,0-1-1 0 0,0 0 0 0 0,0 1 1 0 0,-1-1-1 0 0,1 1 0 0 0,0-1 0 0 0,-1 1 1 0 0,0-1-1 0 0,-5 0-78 0 0,1 0 0 0 0,0 0 0 0 0,0 1 0 0 0,-1 0 0 0 0,1 0 0 0 0,0 1 0 0 0,0-1 0 0 0,0 1-1 0 0,-1 1 1 0 0,-10 3 0 0 0,-5 3-92 0 0,-33 18 1 0 0,20-9 121 0 0,-146 75-35 0 0,159-78 129 0 0,0 0 0 0 0,1 1 1 0 0,1 2-1 0 0,1 0 0 0 0,-33 36 0 0 0,48-48 2 0 0,0 1 1 0 0,0-1-1 0 0,1 1 0 0 0,-1 0 1 0 0,1-1-1 0 0,1 1 0 0 0,-1 1 1 0 0,1-1-1 0 0,0 0 0 0 0,-2 12 1 0 0,3-15-9 0 0,1 0 1 0 0,0 0 0 0 0,0 1-1 0 0,1-1 1 0 0,-1 0 0 0 0,1 0 0 0 0,-1 0-1 0 0,1 0 1 0 0,0 0 0 0 0,0 0-1 0 0,0 0 1 0 0,0 0 0 0 0,1-1-1 0 0,-1 1 1 0 0,1 0 0 0 0,0-1 0 0 0,0 1-1 0 0,0-1 1 0 0,0 0 0 0 0,0 1-1 0 0,0-1 1 0 0,1 0 0 0 0,-1 0-1 0 0,5 2 1 0 0,3 2-195 0 0,-1 0 0 0 0,1-1 0 0 0,0 0 0 0 0,1-1 1 0 0,-1 0-1 0 0,1-1 0 0 0,0 0 0 0 0,0 0 0 0 0,16 1 0 0 0,-4-2-6836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5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9 11975 0 0,'0'-1'923'0'0,"3"-5"4109"0"0,-4 6-4811 0 0,0-1 1 0 0,-1 1-1 0 0,1 0 1 0 0,0-1-1 0 0,0 1 0 0 0,-1 0 1 0 0,1 0-1 0 0,0 0 1 0 0,0 0-1 0 0,-1 0 1 0 0,1 0-1 0 0,-2 1 1 0 0,-20 9 15 0 0,1 0 0 0 0,0 1 1 0 0,-32 23-1 0 0,7-4-68 0 0,-160 96-169 0 0,193-116-5 0 0,0 0 0 0 0,-20 20 1 0 0,32-29-94 0 0,15 7-350 0 0,-4-5 311 0 0,-1 0-1 0 0,1-1 1 0 0,0 0-1 0 0,0-1 1 0 0,0 0-1 0 0,0-1 1 0 0,17 0-1 0 0,-1 0-138 0 0,-2 1 395 0 0,-1 1 0 0 0,1 1-1 0 0,0 1 1 0 0,-1 1 0 0 0,0 1-1 0 0,0 1 1 0 0,-1 1 0 0 0,0 1-1 0 0,0 0 1 0 0,-1 2 0 0 0,21 14-1 0 0,-35-21 62 0 0,-1 1 0 0 0,1 0 0 0 0,-1-1-1 0 0,-1 2 1 0 0,1-1 0 0 0,-1 1 0 0 0,0-1 0 0 0,0 1-1 0 0,0 0 1 0 0,4 12 0 0 0,-7-15-121 0 0,0 0 1 0 0,0 0-1 0 0,0-1 0 0 0,0 1 1 0 0,-1 0-1 0 0,1 0 1 0 0,-1 0-1 0 0,0 0 0 0 0,0 0 1 0 0,0 0-1 0 0,-1 0 0 0 0,1 0 1 0 0,0 0-1 0 0,-1 0 0 0 0,0 0 1 0 0,0 0-1 0 0,0-1 1 0 0,0 1-1 0 0,0 0 0 0 0,-1 0 1 0 0,1-1-1 0 0,-1 1 0 0 0,0-1 1 0 0,1 0-1 0 0,-1 1 0 0 0,0-1 1 0 0,-5 4-1 0 0,-3 1-21 0 0,0 0 0 0 0,0 0-1 0 0,-1 0 1 0 0,0-2 0 0 0,-1 1 0 0 0,1-1-1 0 0,-1-1 1 0 0,0 0 0 0 0,-20 3-1 0 0,-10 0-23 0 0,-62 2-1 0 0,88-9-9 0 0,-34 3-557 0 0,1-3-1 0 0,-89-11 1 0 0,112 5-1720 0 0,4 0-5594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5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63 134 7831 0 0,'-21'8'862'0'0,"-4"2"-103"0"0,9-3 8258 0 0,18-6-8888 0 0,0-1 0 0 0,1 0 0 0 0,-1 0 0 0 0,1 0 1 0 0,-1 0-1 0 0,0-1 0 0 0,0 1 0 0 0,1 0 0 0 0,-1-1 1 0 0,4-1-1 0 0,-3 1 4 0 0,181-61 2463 0 0,-108 34-1898 0 0,123-28 0 0 0,-180 53-587 0 0,25-2 0 0 0,-36 5-1010 0 0,0 0 1 0 0,15 2 0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5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150 225 2759 0 0,'0'0'13568'0'0,"-1"1"-13428"0"0,-2 4-101 0 0,2-4 654 0 0,2 1-501 0 0,0 0-125 0 0,13 12 420 0 0,-5-7-473 0 0,0 0-14 0 0,0-2 0 0 0,1-4 0 0 0,-1-1 11 0 0,-7-1 170 0 0,-3 2-127 0 0,-4 3-33 0 0,2-2 22 0 0,-4 2 1447 0 0,7-5-1376 0 0,-2-5-92 0 0,0-3-22 0 0,1 0 0 0 0,-2 2 0 0 0,0 0 0 0 0,-2 1 0 0 0,2 2 0 0 0,1 11 0 0 0,2-6 3 0 0,0 0 1 0 0,0 1-1 0 0,1-1 0 0 0,-1 0 1 0 0,0 0-1 0 0,0 1 0 0 0,1-1 0 0 0,-1 0 1 0 0,1 0-1 0 0,-1 0 0 0 0,1 0 0 0 0,0 0 1 0 0,-1 0-1 0 0,1 1 0 0 0,0-1 0 0 0,0-1 1 0 0,0 1-1 0 0,1 1 0 0 0,0 0 15 0 0,0 0-1 0 0,1-1 0 0 0,-1 1 1 0 0,1-1-1 0 0,-1 0 0 0 0,1 1 1 0 0,5 0-1 0 0,1 0 27 0 0,-1 0 0 0 0,2-1 0 0 0,-1 0 0 0 0,11 0 1 0 0,10-3 35 0 0,0-1 1 0 0,-1-2 0 0 0,1-1 0 0 0,-1-1 0 0 0,47-18 0 0 0,-59 19-66 0 0,0 0-1 0 0,-1-2 1 0 0,0 1 0 0 0,0-2-1 0 0,-1 0 1 0 0,0-1 0 0 0,26-23-1 0 0,-40 32-27 0 0,0 0 1 0 0,0 1-1 0 0,0-1 0 0 0,-1 0 0 0 0,1 0 1 0 0,0 0-1 0 0,0 0 0 0 0,-1 1 0 0 0,1-1 1 0 0,0 0-1 0 0,-1 0 0 0 0,1 0 0 0 0,-1 0 1 0 0,1-1-1 0 0,-1 1 0 0 0,0 0 0 0 0,0 0 1 0 0,1 0-1 0 0,-1 0 0 0 0,0-2 0 0 0,0-1-71 0 0,0 2 23 0 0,0-1 1 0 0,0 0-1 0 0,-1 1 0 0 0,1-1 0 0 0,-1 0 0 0 0,1 1 1 0 0,-1-1-1 0 0,0 0 0 0 0,0 1 0 0 0,0-1 0 0 0,0 1 1 0 0,-1 0-1 0 0,1-1 0 0 0,-1 1 0 0 0,1 0 0 0 0,-1 0 1 0 0,0 0-1 0 0,0 0 0 0 0,-4-3 0 0 0,-4-3-83 0 0,0 1 0 0 0,-1 0 0 0 0,0 0 0 0 0,0 1 0 0 0,-1 0-1 0 0,1 1 1 0 0,-1 1 0 0 0,-1 0 0 0 0,1 0 0 0 0,-19-2 0 0 0,20 4 91 0 0,0 2 1 0 0,1-1 0 0 0,-1 1-1 0 0,0 1 1 0 0,0 0-1 0 0,1 0 1 0 0,-1 1 0 0 0,0 1-1 0 0,1 0 1 0 0,0 0-1 0 0,0 1 1 0 0,-18 9 0 0 0,7-1 64 0 0,1 2 1 0 0,1 0 0 0 0,0 1 0 0 0,1 1 0 0 0,0 1-1 0 0,-26 34 1 0 0,14-12 190 0 0,1 2 0 0 0,-29 58 0 0 0,47-77-107 0 0,-19 46 0 0 0,28-60-84 0 0,-1-1 0 0 0,2 1-1 0 0,-1-1 1 0 0,1 1-1 0 0,0 0 1 0 0,0-1 0 0 0,1 1-1 0 0,0 0 1 0 0,0 0 0 0 0,3 13-1 0 0,-2-18-7 0 0,0-1 1 0 0,0 1-1 0 0,0-1 0 0 0,0 1 0 0 0,0-1 0 0 0,1 1 0 0 0,-1-1 1 0 0,1 0-1 0 0,0 0 0 0 0,0 1 0 0 0,-1-1 0 0 0,1 0 0 0 0,1-1 1 0 0,-1 1-1 0 0,0 0 0 0 0,0-1 0 0 0,1 1 0 0 0,-1-1 0 0 0,0 0 1 0 0,1 1-1 0 0,0-1 0 0 0,-1 0 0 0 0,1-1 0 0 0,0 1 0 0 0,4 0 1 0 0,6 1 35 0 0,1-1 1 0 0,0 0 0 0 0,-1-1 0 0 0,15-2 0 0 0,-9 1 4 0 0,31-4 272 0 0,86-20 1 0 0,-78 12-224 0 0,25-5-982 0 0,127-47 0 0 0,-188 56-951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5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9671 0 0,'0'0'440'0'0,"-1"1"-5"0"0,-6 4-302 0 0,1-1 0 0 0,0 1 0 0 0,0 0 1 0 0,1 1-1 0 0,-1-1 0 0 0,1 1 0 0 0,0 0 0 0 0,-4 8 0 0 0,-31 58 3657 0 0,17-28-1981 0 0,-72 153 357 0 0,16 8-1647 0 0,21-54-484 0 0,38-101-271 0 0,-3-1 0 0 0,-45 71 0 0 0,47-88-1018 0 0,-1-2 1 0 0,-36 36-1 0 0,37-44-661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5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3679 0 0,'0'2'167'0'0,"4"36"-688"0"0,4 19 7202 0 0,-7-51-5906 0 0,0-1 0 0 0,1 0 0 0 0,0 1 0 0 0,0-1 0 0 0,0 0 0 0 0,1 0 0 0 0,-1-1 0 0 0,5 6 0 0 0,-5-8-664 0 0,0 0 0 0 0,0 0 0 0 0,0 0 0 0 0,0-1 0 0 0,0 1 0 0 0,0-1 1 0 0,1 0-1 0 0,-1 1 0 0 0,1-1 0 0 0,-1 0 0 0 0,1-1 0 0 0,-1 1 0 0 0,1 0 0 0 0,0-1 1 0 0,-1 1-1 0 0,1-1 0 0 0,0 0 0 0 0,-1 0 0 0 0,1 0 0 0 0,0 0 0 0 0,-1 0 1 0 0,1-1-1 0 0,0 1 0 0 0,3-2 0 0 0,8-2 157 0 0,-1 0 1 0 0,1-1-1 0 0,15-8 0 0 0,-26 11-205 0 0,35-15-93 0 0,-2-2-1 0 0,0-2 0 0 0,-1-1 1 0 0,-1-2-1 0 0,59-54 0 0 0,-90 75-95 0 0,0 0 0 0 0,-1 0 1 0 0,1-1-1 0 0,-1 1 0 0 0,0 0 0 0 0,0-1 0 0 0,0 1 0 0 0,0-1 0 0 0,2-7 0 0 0,-4 10 68 0 0,0 0 0 0 0,1 0 0 0 0,-1-1 0 0 0,0 1 0 0 0,0 0 0 0 0,0 0 0 0 0,0-1 0 0 0,0 1 0 0 0,0 0-1 0 0,0 0 1 0 0,-1 0 0 0 0,1-1 0 0 0,0 1 0 0 0,-1 0 0 0 0,1 0 0 0 0,-1 0 0 0 0,1 0 0 0 0,-1 0 0 0 0,0 0 0 0 0,1 0 0 0 0,-1 0-1 0 0,0 0 1 0 0,0 0 0 0 0,0 0 0 0 0,1 0 0 0 0,-1 0 0 0 0,0 1 0 0 0,0-1 0 0 0,0 0 0 0 0,0 1 0 0 0,-1-1 0 0 0,1 1 0 0 0,0-1-1 0 0,0 1 1 0 0,0-1 0 0 0,-2 1 0 0 0,-3-2-45 0 0,-1 0 0 0 0,1 1 0 0 0,-1 0 0 0 0,1 1 0 0 0,-1-1 0 0 0,0 1 0 0 0,0 1-1 0 0,1-1 1 0 0,-1 1 0 0 0,-10 3 0 0 0,-8 3 13 0 0,-33 13 0 0 0,57-20 84 0 0,-17 8 156 0 0,0 1 0 0 0,1 1 0 0 0,0 0-1 0 0,0 1 1 0 0,2 1 0 0 0,-1 0 0 0 0,1 1-1 0 0,1 1 1 0 0,1 0 0 0 0,0 1 0 0 0,0 0-1 0 0,2 1 1 0 0,0 1 0 0 0,1 0 0 0 0,0 0-1 0 0,1 1 1 0 0,1 0 0 0 0,-7 26 0 0 0,13-36-88 0 0,0 1 1 0 0,1-1 0 0 0,0 1 0 0 0,0-1 0 0 0,1 1-1 0 0,0-1 1 0 0,1 0 0 0 0,2 17 0 0 0,-2-21-118 0 0,0 0 0 0 0,0 0 0 0 0,0-1 1 0 0,1 1-1 0 0,-1 0 0 0 0,1-1 0 0 0,0 1 0 0 0,0-1 1 0 0,0 1-1 0 0,0-1 0 0 0,1 0 0 0 0,-1 0 0 0 0,1 0 1 0 0,0 0-1 0 0,0 0 0 0 0,0-1 0 0 0,0 1 1 0 0,1-1-1 0 0,-1 0 0 0 0,7 3 0 0 0,4-1-597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57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0 433 15631 0 0,'0'0'1418'0'0,"2"0"-1168"0"0,62-46 3474 0 0,-31 18-2958 0 0,52-60-1 0 0,-62 62-797 0 0,1 1 0 0 0,1 0 0 0 0,52-37 0 0 0,-72 58-6 0 0,47-27-412 0 0,-47 28 385 0 0,0 1 0 0 0,0 0 0 0 0,0 0 0 0 0,0 0 0 0 0,1 1 0 0 0,-1 0 0 0 0,1 0 0 0 0,6 0 0 0 0,-10 1 51 0 0,-1 1 1 0 0,0 0-1 0 0,0-1 1 0 0,0 1-1 0 0,1 0 1 0 0,-1 0 0 0 0,0 0-1 0 0,0 0 1 0 0,0 0-1 0 0,-1 0 1 0 0,1 0 0 0 0,0 1-1 0 0,0-1 1 0 0,0 0-1 0 0,-1 0 1 0 0,1 1 0 0 0,0 1-1 0 0,1 2 25 0 0,-1 1 0 0 0,1-1 0 0 0,-1 1 0 0 0,0-1 0 0 0,-1 1 0 0 0,1 0 0 0 0,-1-1 0 0 0,0 1 0 0 0,-1 0 0 0 0,1 0 0 0 0,-1-1 0 0 0,-3 11 1 0 0,0-1 28 0 0,-2 1 1 0 0,1-2 0 0 0,-12 20 0 0 0,11-22-26 0 0,1-2-2 0 0,-1 0 0 0 0,0-1 0 0 0,-1 0 0 0 0,-9 11 0 0 0,15-19-90 0 0,5-10-305 0 0,13-22 170 0 0,1 1-1 0 0,1 1 1 0 0,2 1-1 0 0,1 1 1 0 0,27-27 0 0 0,-30 38 297 0 0,0 0 1 0 0,0 1-1 0 0,2 2 1 0 0,0 0-1 0 0,0 1 1 0 0,1 1-1 0 0,41-15 1 0 0,-60 25-13 0 0,0 0 1 0 0,-1 0 0 0 0,1 1 0 0 0,0-1 0 0 0,0 1 0 0 0,-1-1 0 0 0,1 1 0 0 0,0 0 0 0 0,0 0 0 0 0,0 0 0 0 0,0 0 0 0 0,-1 0 0 0 0,1 1 0 0 0,0-1 0 0 0,0 1 0 0 0,-1 0 0 0 0,1 0 0 0 0,3 1 0 0 0,-5 0-34 0 0,0-1-1 0 0,1 0 1 0 0,-1 1 0 0 0,0-1-1 0 0,0 1 1 0 0,0-1 0 0 0,-1 1-1 0 0,1-1 1 0 0,0 1 0 0 0,0 0 0 0 0,-1-1-1 0 0,1 1 1 0 0,-1 3 0 0 0,1-2 37 0 0,4 16-14 0 0,-2 1-1 0 0,0-1 0 0 0,-2 1 1 0 0,0 0-1 0 0,-1-1 1 0 0,-1 1-1 0 0,0 0 0 0 0,-2-1 1 0 0,-6 24-1 0 0,8-38-317 0 0,0-1 1 0 0,1 0-1 0 0,-1 1 0 0 0,1-1 1 0 0,0 1-1 0 0,0-1 1 0 0,0 0-1 0 0,1 1 0 0 0,-1-1 1 0 0,1 1-1 0 0,0-1 0 0 0,0 0 1 0 0,1 0-1 0 0,-1 0 0 0 0,1 0 1 0 0,0 0-1 0 0,4 6 0 0 0,-4-7-1281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5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69 15719 0 0,'0'0'1424'0'0,"-4"6"2530"0"0,10-5-3854 0 0,-1 0 0 0 0,1 0 1 0 0,-1 0-1 0 0,1-1 0 0 0,0 0 1 0 0,-1 0-1 0 0,1 0 0 0 0,-1-1 1 0 0,1 0-1 0 0,-1 0 0 0 0,7-2 1 0 0,11-4-31 0 0,29-14 1 0 0,-25 9-42 0 0,-1 1-29 0 0,28-11-12 0 0,-72 29-124 0 0,1 0 0 0 0,-1 1 0 0 0,1 0 0 0 0,0 2-1 0 0,1 0 1 0 0,0 1 0 0 0,-18 16 0 0 0,-27 29 131 0 0,-57 67-1 0 0,114-119-92 0 0,0 1 0 0 0,0 0 1 0 0,0 0-1 0 0,1 0 0 0 0,-1 0 0 0 0,1 1 0 0 0,1-1 0 0 0,-1 1 0 0 0,-2 8 1 0 0,6-11-1686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57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20 353 6447 0 0,'0'0'499'0'0,"-1"1"-328"0"0,-17 23 14110 0 0,31-27-13071 0 0,-4 0-891 0 0,1-1 0 0 0,-1 0 0 0 0,0-1 0 0 0,-1 0 0 0 0,16-11 0 0 0,39-36 395 0 0,-33 25-431 0 0,58-53 281 0 0,-50 43-399 0 0,1 3 1 0 0,58-39-1 0 0,-86 66-270 0 0,0 1 1 0 0,1 0-1 0 0,0 0 0 0 0,15-3 0 0 0,-25 8-98 0 0,-3 16-73 0 0,-3-3 245 0 0,1-1 0 0 0,-2 1-1 0 0,0-1 1 0 0,0 0-1 0 0,-1-1 1 0 0,0 1-1 0 0,-9 10 1 0 0,-6 11-26 0 0,-42 67 41 0 0,-12 22 19 0 0,74-118-5 0 0,-3 3-66 0 0,1 1 0 0 0,-1 0 0 0 0,-3 13 1 0 0,6-19 54 0 0,1 0 0 0 0,0 0 0 0 0,-1 0 0 0 0,1-1 0 0 0,0 1 0 0 0,0 0 0 0 0,-1 0 0 0 0,1 0 1 0 0,0 0-1 0 0,0 0 0 0 0,0 0 0 0 0,0-1 0 0 0,0 1 0 0 0,1 0 0 0 0,-1 0 0 0 0,0 0 0 0 0,0 0 0 0 0,1 0 0 0 0,-1-1 1 0 0,0 1-1 0 0,1 0 0 0 0,-1 0 0 0 0,0 0 0 0 0,1-1 0 0 0,-1 1 0 0 0,1 0 0 0 0,0-1 0 0 0,-1 1 0 0 0,1 0 1 0 0,0-1-1 0 0,-1 1 0 0 0,1-1 0 0 0,0 1 0 0 0,-1-1 0 0 0,1 1 0 0 0,0-1 0 0 0,0 0 0 0 0,0 1 0 0 0,-1-1 0 0 0,1 0 1 0 0,0 0-1 0 0,0 1 0 0 0,1-1 0 0 0,2 0-330 0 0,1 0 0 0 0,-1 0 1 0 0,0 0-1 0 0,0-1 0 0 0,0 1 1 0 0,8-3-1 0 0,12-5-1073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3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96 10135 0 0,'0'0'231'0'0,"0"0"29"0"0,-5 0 19 0 0,-28 2-18 0 0,21-3-247 0 0,0 2 1 0 0,0 0 0 0 0,0 0 0 0 0,1 1-1 0 0,-1 0 1 0 0,-19 7 0 0 0,29-8 378 0 0,2-1 106 0 0,0 0 11 0 0,0 0 2 0 0,-1 2 0 0 0,1-1-170 0 0,-1 0 0 0 0,1 0 0 0 0,-1 0-1 0 0,1 0 1 0 0,0 1 0 0 0,0-1 0 0 0,-1 0-1 0 0,1 0 1 0 0,0 1 0 0 0,0-1 0 0 0,0 0-1 0 0,1 2 1 0 0,-1-3-260 0 0,1 1 0 0 0,-1-1 0 0 0,1 0 0 0 0,-1 1 0 0 0,1-1 0 0 0,-1 1 0 0 0,1-1 0 0 0,0 0 0 0 0,-1 0 0 0 0,1 1 0 0 0,0-1 0 0 0,-1 0 0 0 0,1 0 0 0 0,0 0 0 0 0,-1 1 0 0 0,1-1 0 0 0,0 0-1 0 0,-1 0 1 0 0,1 0 0 0 0,0 0 0 0 0,-1-1 0 0 0,1 1 0 0 0,0 0 0 0 0,-1 0 0 0 0,1 0 0 0 0,1-1 0 0 0,35-5 294 0 0,-1-2 1 0 0,38-14-1 0 0,7-1-385 0 0,-7 4 9 0 0,78-19 0 0 0,-114 31 0 0 0,1 1 0 0 0,38 0 0 0 0,-67 5 0 0 0,0 1 0 0 0,0 1 0 0 0,0 0 0 0 0,0 0 0 0 0,0 1 0 0 0,0 0 0 0 0,0 1 0 0 0,18 7 0 0 0,-27-9 0 0 0,1 0 0 0 0,0 0 0 0 0,-1 0 0 0 0,1 0 0 0 0,-1 0 0 0 0,1 1 0 0 0,-1-1 0 0 0,0 0 0 0 0,1 1 0 0 0,-1-1 0 0 0,0 1 0 0 0,0-1 0 0 0,0 1 0 0 0,0-1 0 0 0,0 1 0 0 0,-1 0 0 0 0,1 0 0 0 0,0-1 0 0 0,0 3 0 0 0,-1-1 0 0 0,0 0 0 0 0,0 0 0 0 0,0 0 0 0 0,0 0 0 0 0,0 0 0 0 0,-1 0 0 0 0,1 0 0 0 0,-1 0 0 0 0,0 0 0 0 0,1-1 0 0 0,-3 4 0 0 0,-1 4 0 0 0,-1-1 0 0 0,-1 0 0 0 0,0 0 0 0 0,0-1 0 0 0,-12 14 0 0 0,-5 1 0 0 0,-1-1 0 0 0,-1-1 0 0 0,0-1 0 0 0,-54 32 0 0 0,-124 50 0 0 0,41-24 0 0 0,-22 25 0 0 0,-117 62 0 0 0,268-149 0 0 0,26-11 0 0 0,9-2 0 0 0,6-3 0 0 0,82-3 0 0 0,36 0 0 0 0,11 12-84 0 0,170 3 2200 0 0,-246-14-2099 0 0,67-5-18 0 0,-124 7 1 0 0,28-4 0 0 0,0 2 0 0 0,35 1 0 0 0,-58 2-133 0 0,-7 0-563 0 0,-2-1-257 0 0,-8 7-5875 0 0,-5 0 390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58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11519 0 0,'0'0'2548'0'0,"-2"2"-1072"0"0,-4 10-621 0 0,0 0 0 0 0,1 1 0 0 0,1 0-1 0 0,0 0 1 0 0,-4 23 0 0 0,-4 10-136 0 0,-197 609 1609 0 0,185-591-6777 0 0,-35 62 0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58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25 179 19727 0 0,'-2'0'180'0'0,"-2"-1"-112"0"0,-15 2 2759 0 0,56 10-1450 0 0,-22-10-1200 0 0,-1-1 0 0 0,1 0 0 0 0,0-1 0 0 0,13-3-1 0 0,62-15 478 0 0,-65 13-460 0 0,283-71 660 0 0,-69 16-2317 0 0,-146 43-1020 0 0,-57 13 383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59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96 9215 0 0,'27'-39'1432'0'0,"-9"12"2619"0"0,-1-2 6594 0 0,-18 30-10607 0 0,-1 0 1 0 0,1 1-1 0 0,-1-1 0 0 0,0 0 1 0 0,0 0-1 0 0,1 0 1 0 0,-5 1-1 0 0,-3 3-33 0 0,-143 109-678 0 0,80-57 202 0 0,31-22 191 0 0,37-31 239 0 0,0 0 0 0 0,0 1 0 0 0,1-1 0 0 0,-1 1-1 0 0,1 0 1 0 0,0 0 0 0 0,-3 6 0 0 0,6-9-121 0 0,5 8-415 0 0,3-5 489 0 0,0 0 0 0 0,0 0 0 0 0,0 0 1 0 0,17 5-1 0 0,41 12 83 0 0,-40-14-14 0 0,-9-2-4 0 0,0 0-1 0 0,16 9 1 0 0,-28-12 39 0 0,0 0 0 0 0,0 0 0 0 0,0 0 0 0 0,-1 0 1 0 0,1 1-1 0 0,-1 0 0 0 0,1 0 0 0 0,-1 0 0 0 0,6 10 0 0 0,-9-13 83 0 0,0 1 10 0 0,0-1 0 0 0,-1 1-1 0 0,1 0 1 0 0,-1-1 0 0 0,0 1 0 0 0,1 0 0 0 0,-1 0 0 0 0,0-1-1 0 0,0 1 1 0 0,0 2 0 0 0,-1-1-27 0 0,0-1-1 0 0,1 1 0 0 0,-1-1 1 0 0,0 1-1 0 0,0-1 1 0 0,0 1-1 0 0,-1-1 1 0 0,1 0-1 0 0,-1 0 0 0 0,1 1 1 0 0,-1-1-1 0 0,1 0 1 0 0,-1-1-1 0 0,0 1 1 0 0,0 0-1 0 0,0 0 0 0 0,0-1 1 0 0,-1 1-1 0 0,1-1 1 0 0,-3 2-1 0 0,-7 3 88 0 0,0-1-1 0 0,-21 7 1 0 0,30-11-150 0 0,-35 11-445 0 0,0-2 1 0 0,-1-2 0 0 0,0-2-1 0 0,0-1 1 0 0,-75-2 0 0 0,90-5-2046 0 0,2-2-5365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5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370 329 13303 0 0,'-7'6'1202'0'0,"-14"13"3467"0"0,24-19-4490 0 0,-1-1 0 0 0,1 1 0 0 0,0-1 0 0 0,-1 1 0 0 0,1-1 1 0 0,0 0-1 0 0,-1 0 0 0 0,1-1 0 0 0,-1 1 0 0 0,3-2 0 0 0,23-17 507 0 0,-25 17-533 0 0,12-10-116 0 0,-1 0 1 0 0,-1-1-1 0 0,0 0 0 0 0,-1-1 1 0 0,-1-1-1 0 0,0 0 0 0 0,-1 0 1 0 0,0-1-1 0 0,-2 0 0 0 0,0-1 1 0 0,-1 0-1 0 0,8-30 0 0 0,-14 44-121 0 0,0 0-1 0 0,-1-1 0 0 0,1 1 0 0 0,-1-1 1 0 0,0 1-1 0 0,0 0 0 0 0,0-1 0 0 0,-1 1 1 0 0,0-1-1 0 0,-2-7 0 0 0,3 10 36 0 0,-1 1-1 0 0,0-1 1 0 0,0 0-1 0 0,0 1 1 0 0,0-1-1 0 0,0 0 1 0 0,-1 1-1 0 0,1-1 1 0 0,0 1-1 0 0,-1 0 1 0 0,1-1 0 0 0,-1 1-1 0 0,1 0 1 0 0,-1 0-1 0 0,0 0 1 0 0,1 0-1 0 0,-1 0 1 0 0,0 0-1 0 0,0 1 1 0 0,1-1-1 0 0,-1 1 1 0 0,0-1-1 0 0,0 1 1 0 0,0-1-1 0 0,0 1 1 0 0,-2 0 0 0 0,-3 0-7 0 0,0 1 0 0 0,1-1 1 0 0,-1 1-1 0 0,0 1 1 0 0,1-1-1 0 0,-1 1 0 0 0,1 0 1 0 0,-1 1-1 0 0,-8 4 1 0 0,-8 6 1 0 0,-22 15-1 0 0,44-27 54 0 0,-129 102-76 0 0,115-90 82 0 0,11-9-4 0 0,-97 86-7 0 0,78-68 26 0 0,2 1-1 0 0,-24 34 1 0 0,42-53 2 0 0,0 0 0 0 0,0 0 0 0 0,1 0 0 0 0,0 0 0 0 0,0 1 0 0 0,0-1 0 0 0,0 1 0 0 0,1-1 0 0 0,0 1 0 0 0,-2 9 0 0 0,3-13-13 0 0,1-1 0 0 0,-1 1-1 0 0,0 0 1 0 0,1-1-1 0 0,-1 1 1 0 0,0 0 0 0 0,1-1-1 0 0,-1 1 1 0 0,1-1 0 0 0,-1 1-1 0 0,1 0 1 0 0,0-1 0 0 0,-1 1-1 0 0,1-1 1 0 0,-1 0 0 0 0,1 1-1 0 0,0-1 1 0 0,-1 0 0 0 0,1 1-1 0 0,1-1 1 0 0,-1 1 16 0 0,4 1 1 0 0,-1 1 0 0 0,1-2 0 0 0,0 1 0 0 0,-1 0 0 0 0,1-1 0 0 0,0 0 1 0 0,0 0-1 0 0,0 0 0 0 0,10-1 0 0 0,5 0 46 0 0,22-4 0 0 0,-37 4-62 0 0,24-4-124 0 0,-1 0 1 0 0,0-2 0 0 0,0-1 0 0 0,48-19 0 0 0,-71 24 17 0 0,-1 0 0 0 0,1 0 0 0 0,-1-1 0 0 0,0 0 0 0 0,5-3-1 0 0,-2-1-10 0 0,-1 0-1 0 0,0 0 0 0 0,7-10 0 0 0,-2-5 865 0 0,-10 21-75 0 0,-2 3-83 0 0,-3 10-175 0 0,1-3-323 0 0,-3 12 333 0 0,-5 25-1 0 0,9-38-1008 0 0,2 1-1 0 0,-1-1 1 0 0,1 13-1 0 0,2-8-664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0:5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61 558 9215 0 0,'0'0'2747'0'0,"-6"-4"1317"0"0,1 0-3580 0 0,0-1 1 0 0,1 0-1 0 0,-1 0 0 0 0,1 0 1 0 0,0 0-1 0 0,1 0 0 0 0,-1-1 1 0 0,1 0-1 0 0,0 0 0 0 0,1 0 1 0 0,-4-10-1 0 0,4 8-250 0 0,0 0-1 0 0,1-1 1 0 0,0 1 0 0 0,1 0-1 0 0,0-1 1 0 0,0 1 0 0 0,0 0-1 0 0,3-11 1 0 0,1 3-207 0 0,0 1 0 0 0,0 0 0 0 0,2 0 0 0 0,0 1 0 0 0,1 0 0 0 0,0 0 0 0 0,1 0 0 0 0,0 1 0 0 0,15-17 0 0 0,-3 7-365 0 0,2 0-1 0 0,1 1 1 0 0,0 2 0 0 0,2 0 0 0 0,0 2-1 0 0,47-26 1 0 0,34-6-6640 0 0,-65 35 568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0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242 190 10591 0 0,'0'0'819'0'0,"1"0"-534"0"0,13 2 2125 0 0,-1-1 0 0 0,25 0 0 0 0,-20-3-693 0 0,29-5 1 0 0,-14-1-980 0 0,-2-2 1 0 0,32-13-1 0 0,-44 15-620 0 0,28-17 0 0 0,-39 20-143 0 0,-1 0-1 0 0,1-1 1 0 0,-1 1 0 0 0,0-1-1 0 0,12-14 1 0 0,-18 19-10 0 0,-1 0-1 0 0,1 0 0 0 0,0 0 1 0 0,0 0-1 0 0,0 0 1 0 0,-1 0-1 0 0,1 0 0 0 0,-1 0 1 0 0,1 0-1 0 0,-1 0 1 0 0,1-1-1 0 0,-1 1 0 0 0,1 0 1 0 0,-1 0-1 0 0,0 0 1 0 0,0-1-1 0 0,0 1 0 0 0,0 0 1 0 0,0 0-1 0 0,0-1 1 0 0,0 1-1 0 0,0 0 0 0 0,0 0 1 0 0,0-1-1 0 0,-1 1 1 0 0,1 0-1 0 0,-1 0 0 0 0,1 0 1 0 0,-1-1-1 0 0,1 1 1 0 0,-1 0-1 0 0,0 0 0 0 0,1 0 1 0 0,-1 0-1 0 0,0 0 1 0 0,0 0-1 0 0,0 0 0 0 0,0 0 1 0 0,0 1-1 0 0,0-1 1 0 0,-1-1-1 0 0,-2 0-78 0 0,0 0 0 0 0,-1 0 1 0 0,1 0-1 0 0,-1 0 0 0 0,1 0 0 0 0,-1 1 0 0 0,1 0 0 0 0,-1 0 1 0 0,-8 0-1 0 0,-3 1 48 0 0,-1 1 0 0 0,1 0-1 0 0,0 1 1 0 0,0 1 0 0 0,0 1 0 0 0,0 0 0 0 0,1 1 0 0 0,0 1 0 0 0,0 0-1 0 0,0 1 1 0 0,-17 11 0 0 0,-1 3 45 0 0,1 2-1 0 0,1 1 0 0 0,-43 42 1 0 0,45-37-31 0 0,0 1-1 0 0,3 2 1 0 0,0 1 0 0 0,-30 51 0 0 0,52-78 46 0 0,1 1 1 0 0,0-1 0 0 0,1 1 0 0 0,-1-1-1 0 0,1 1 1 0 0,1 0 0 0 0,-1 0 0 0 0,1 0 0 0 0,0 0-1 0 0,0 11 1 0 0,2-14 5 0 0,-1 0 1 0 0,1 0-1 0 0,-1 0 0 0 0,1-1 0 0 0,0 1 0 0 0,0 0 1 0 0,1-1-1 0 0,-1 1 0 0 0,1 0 0 0 0,0-1 0 0 0,0 0 0 0 0,0 1 1 0 0,0-1-1 0 0,1 0 0 0 0,-1 0 0 0 0,1 0 0 0 0,-1-1 1 0 0,1 1-1 0 0,0 0 0 0 0,5 2 0 0 0,2 0 8 0 0,-1 0 1 0 0,1-1-1 0 0,-1 0 0 0 0,1 0 0 0 0,1-1 1 0 0,-1 0-1 0 0,0-1 0 0 0,1-1 0 0 0,-1 1 1 0 0,14-1-1 0 0,5-1-423 0 0,0-2 0 0 0,43-7 0 0 0,-40 4-4369 0 0,-3-2-1614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0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139 261 10103 0 0,'0'0'919'0'0,"-1"2"-759"0"0,-5 9-426 0 0,-3 8 1856 0 0,-1 0 0 0 0,-1 0-1 0 0,-23 30 1 0 0,-33 38 1437 0 0,67-85-2890 0 0,9-10-73 0 0,118-140-573 0 0,-19 20 50 0 0,-105 126 439 0 0,1-3 8 0 0,0 1 0 0 0,0 1 0 0 0,1-1 0 0 0,-1 0 0 0 0,1 1 0 0 0,9-5 0 0 0,-13 8 29 0 0,1 0 1 0 0,-1 0-1 0 0,0 1 0 0 0,1-1 1 0 0,-1 0-1 0 0,0 0 0 0 0,1 1 1 0 0,-1-1-1 0 0,0 1 0 0 0,0-1 0 0 0,1 1 1 0 0,-1 0-1 0 0,0-1 0 0 0,0 1 1 0 0,2 1-1 0 0,-2-1 2 0 0,4 3 56 0 0,0 0-1 0 0,0 1 0 0 0,-1-1 1 0 0,1 1-1 0 0,-1 0 0 0 0,0 0 1 0 0,0 1-1 0 0,0-1 0 0 0,3 8 1 0 0,-2-2 27 0 0,0 1 0 0 0,0-1 0 0 0,-2 1 0 0 0,4 13 0 0 0,-6-20-105 0 0,0-1 1 0 0,-1 1 0 0 0,1 0 0 0 0,-1 0 0 0 0,0-1-1 0 0,0 1 1 0 0,-1 0 0 0 0,1 0 0 0 0,-1-1 0 0 0,0 1-1 0 0,0 0 1 0 0,-1-1 0 0 0,1 1 0 0 0,-1-1 0 0 0,0 1-1 0 0,-3 4 1 0 0,3-7-51 0 0,1-2 37 0 0,1 1-1 0 0,-1 0 1 0 0,0-1 0 0 0,0 1 0 0 0,1-1 0 0 0,-1 0-1 0 0,0 1 1 0 0,0-1 0 0 0,0 0 0 0 0,0 1 0 0 0,0-1-1 0 0,1 0 1 0 0,-1 0 0 0 0,0 0 0 0 0,0 0 0 0 0,0 1-1 0 0,-1-2 1 0 0,1 1 9 0 0,1 0-1 0 0,-1 0 1 0 0,1 0-1 0 0,-1-1 1 0 0,1 1-1 0 0,-1 0 1 0 0,1-1-1 0 0,-1 1 1 0 0,1 0-1 0 0,-1-1 1 0 0,1 1-1 0 0,0 0 1 0 0,-1-1-1 0 0,1 1 1 0 0,0-1-1 0 0,-1 1 1 0 0,1-1-1 0 0,0 1 1 0 0,-1-2-1 0 0,0 0-17 0 0,1 0 0 0 0,-1 0 0 0 0,0-1 0 0 0,1 1 0 0 0,0-1 0 0 0,-1 1 0 0 0,1 0 0 0 0,0-3 0 0 0,1 0 13 0 0,0 0 0 0 0,0 0 0 0 0,1 0-1 0 0,-1 0 1 0 0,1 0 0 0 0,0 0 0 0 0,0 1 0 0 0,1-1-1 0 0,-1 1 1 0 0,1 0 0 0 0,5-7 0 0 0,5-4-57 0 0,25-22 0 0 0,-23 22 57 0 0,16-14 12 0 0,1 2 0 0 0,1 1 0 0 0,42-26 0 0 0,-52 39 25 0 0,56-32 310 0 0,-69 41-285 0 0,0-1-1 0 0,1 2 1 0 0,0-1-1 0 0,-1 1 1 0 0,1 1-1 0 0,12-2 1 0 0,-19 4-23 0 0,-1 0 0 0 0,1-1 0 0 0,-1 1 0 0 0,1 0 0 0 0,-1 1 0 0 0,1-1 1 0 0,-1 1-1 0 0,0-1 0 0 0,1 1 0 0 0,-1 0 0 0 0,1 0 0 0 0,-1 0 0 0 0,0 1 0 0 0,0-1 0 0 0,0 1 0 0 0,0 0 1 0 0,0 0-1 0 0,0 0 0 0 0,0 0 0 0 0,-1 1 0 0 0,1-1 0 0 0,-1 0 0 0 0,1 1 0 0 0,-1 0 0 0 0,0 0 0 0 0,0 0 1 0 0,0 0-1 0 0,-1 0 0 0 0,1 0 0 0 0,-1 0 0 0 0,0 0 0 0 0,1 1 0 0 0,-1-1 0 0 0,-1 0 0 0 0,1 1 0 0 0,0-1 1 0 0,-1 1-1 0 0,0-1 0 0 0,0 1 0 0 0,0-1 0 0 0,0 1 0 0 0,-1 5 0 0 0,-2 6-29 0 0,0 1 0 0 0,0-1 1 0 0,-1 0-1 0 0,-1 0 0 0 0,-1-1 0 0 0,-7 15 0 0 0,-6 5-53 0 0,-28 39-1 0 0,43-66-334 0 0,-1 0 0 0 0,1 1 0 0 0,1-1 1 0 0,-1 1-1 0 0,1 0 0 0 0,-2 10 0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01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3223 0 0,'50'-34'15606'0'0,"-50"36"-15401"0"0,-16 79 456 0 0,-3 27-464 0 0,18-94-199 0 0,0 1 0 0 0,0 0 0 0 0,2-1-1 0 0,0 1 1 0 0,3 18 0 0 0,18 41 237 0 0,-21-71-199 0 0,-1-1 53 0 0,1-1-25 0 0,0 1 0 0 0,0 0 0 0 0,0 0 0 0 0,0 0 0 0 0,1-1 0 0 0,-1 1 0 0 0,0 0 0 0 0,1-1 0 0 0,-1 1 0 0 0,1-1 0 0 0,-1 0 0 0 0,1 0 0 0 0,0 1 0 0 0,0-1 0 0 0,2 1 0 0 0,1-1 50 0 0,0 0 0 0 0,1 0 1 0 0,-1-1-1 0 0,0 1 0 0 0,0-1 0 0 0,1 0 0 0 0,-1-1 0 0 0,0 1 0 0 0,0-1 1 0 0,1 0-1 0 0,-1 0 0 0 0,0-1 0 0 0,0 0 0 0 0,0 0 0 0 0,0 0 0 0 0,-1 0 1 0 0,8-5-1 0 0,8-6 85 0 0,-1-1 0 0 0,29-26 0 0 0,-35 29-214 0 0,39-35-104 0 0,-2-2-1 0 0,-2-2 0 0 0,-3-2 0 0 0,-1-2 1 0 0,52-88-1 0 0,-88 129-1355 0 0,8-24 1 0 0,-12 28 24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27 16847 0 0,'24'-25'1522'0'0,"-23"23"-862"0"0,-36 40-385 0 0,2 0 0 0 0,1 3 0 0 0,3 0 0 0 0,-45 83 0 0 0,-68 191 1246 0 0,115-250-1455 0 0,-38 72-68 0 0,39-85 6 0 0,1 2 1 0 0,-19 62-1 0 0,-4 48-1633 0 0,38-137-4733 0 0,3-14 310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0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10135 0 0,'0'0'778'0'0,"6"-17"3820"0"0,-4 15-4245 0 0,0 0 0 0 0,0 0 0 0 0,0 1 0 0 0,0-1 0 0 0,0 0-1 0 0,1 1 1 0 0,-1-1 0 0 0,0 1 0 0 0,1 0 0 0 0,-1 0 0 0 0,1 0-1 0 0,0 0 1 0 0,-1 0 0 0 0,1 0 0 0 0,4 0 0 0 0,6 0 38 0 0,0 0 0 0 0,16 1 0 0 0,-3 0 365 0 0,336-44 2816 0 0,-226 22-2959 0 0,38 1-480 0 0,-106 15-723 0 0,11-7-1733 0 0,-46 5-5527 0 0,-20 4 664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38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0 11975 0 0,'0'0'267'0'0,"0"0"42"0"0,0 0 17 0 0,-3 1-28 0 0,-20 3-115 0 0,22-3-115 0 0,1 0 0 0 0,0-1-1 0 0,-1 1 1 0 0,1 0 0 0 0,0-1 0 0 0,0 1 0 0 0,-1 0-1 0 0,1-1 1 0 0,0 1 0 0 0,0 0 0 0 0,0 0-1 0 0,0-1 1 0 0,0 1 0 0 0,0 0 0 0 0,0-1 0 0 0,0 1-1 0 0,1 1 1 0 0,-1-1 73 0 0,0 14 405 0 0,-1 1-1 0 0,0-1 1 0 0,-1 1 0 0 0,-8 28-1 0 0,-4-4 420 0 0,-33 64 0 0 0,17-40-919 0 0,-105 199-46 0 0,119-233 0 0 0,-17 32 0 0 0,-42 76 0 0 0,-21-4 0 0 0,37-55 0 0 0,33-43 0 0 0,-37 54 0 0 0,60-88 0 0 0,4-9 0 0 0,3-10 0 0 0,38-78 0 0 0,-1 1 0 0 0,-36 82 0 0 0,1 0 0 0 0,0 0 0 0 0,1 0 0 0 0,0 1 0 0 0,15-18 0 0 0,51-46 0 0 0,-69 71 0 0 0,26-22-395 0 0,2 0 0 0 0,1 2 0 0 0,0 2-1 0 0,69-34 1 0 0,-97 53 466 0 0,0 1-1 0 0,0 0 0 0 0,0-1 1 0 0,0 2-1 0 0,0-1 0 0 0,1 1 1 0 0,-1 0-1 0 0,1 0 0 0 0,-1 0 1 0 0,1 1-1 0 0,-1 0 0 0 0,1 0 1 0 0,-1 0-1 0 0,1 1 1 0 0,-1 0-1 0 0,1 0 0 0 0,-1 0 1 0 0,0 0-1 0 0,1 1 0 0 0,-1 0 1 0 0,0 0-1 0 0,0 1 0 0 0,0-1 1 0 0,0 1-1 0 0,-1 0 0 0 0,1 1 1 0 0,-1-1-1 0 0,0 1 0 0 0,0 0 1 0 0,0 0-1 0 0,0 0 0 0 0,-1 0 1 0 0,4 6-1 0 0,0 2 94 0 0,0 0 0 0 0,-1 0 0 0 0,-1 0 0 0 0,0 1 0 0 0,-1 0 0 0 0,0 0 0 0 0,-1 0 0 0 0,0 1 0 0 0,0 15 0 0 0,-1-7-165 0 0,-2 1-1 0 0,0-1 0 0 0,-1 0 1 0 0,-8 41-1 0 0,7-51 2 0 0,-1 1 0 0 0,0 0 0 0 0,-1-1 0 0 0,-1 1 0 0 0,0-1 0 0 0,-1 0 0 0 0,0-1 0 0 0,0 1 0 0 0,-1-1 0 0 0,-1 0 0 0 0,0-1 0 0 0,-10 11 0 0 0,13-16-24 0 0,-29 24-221 0 0,32-27-1159 0 0,2-2-511 0 0,0 0-107 0 0,0 0-24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02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22 16927 0 0,'0'0'778'0'0,"5"-7"254"0"0,-5 6-1023 0 0,1 0 0 0 0,-1 1 0 0 0,1-1 1 0 0,-1 0-1 0 0,1 1 0 0 0,-1-1 1 0 0,1 0-1 0 0,-1 1 0 0 0,1-1 1 0 0,-1 1-1 0 0,1-1 0 0 0,0 1 1 0 0,-1-1-1 0 0,1 1 0 0 0,0-1 1 0 0,0 1-1 0 0,-1 0 0 0 0,1-1 0 0 0,0 1 1 0 0,0 0-1 0 0,-1 0 0 0 0,1 0 1 0 0,2-1-1 0 0,3-1 1404 0 0,-3 14-971 0 0,-3-7-375 0 0,0 0-1 0 0,-1-1 1 0 0,1 1 0 0 0,-1 0-1 0 0,0-1 1 0 0,-1 1-1 0 0,1-1 1 0 0,-1 1-1 0 0,-1 3 1 0 0,-24 41 353 0 0,11-22-170 0 0,-9 15 125 0 0,17-30-248 0 0,1 1 1 0 0,-1 0-1 0 0,2 0 1 0 0,0 1-1 0 0,1-1 0 0 0,-6 22 1 0 0,10-32-101 0 0,1-1-1 0 0,0 0 1 0 0,0 0 0 0 0,0 0-1 0 0,0 1 1 0 0,0-1 0 0 0,0 0 0 0 0,0 0-1 0 0,1 0 1 0 0,-1 0 0 0 0,1 0-1 0 0,-1 1 1 0 0,1-1 0 0 0,0 0 0 0 0,0 0-1 0 0,0-1 1 0 0,0 1 0 0 0,2 3 0 0 0,-1-3 5 0 0,1 0 0 0 0,-1 0 1 0 0,1 0-1 0 0,-1 0 0 0 0,1 0 1 0 0,0 0-1 0 0,-1 0 1 0 0,1-1-1 0 0,0 1 0 0 0,0-1 1 0 0,4 1-1 0 0,3 0 20 0 0,-1 0-1 0 0,1 0 1 0 0,0-1 0 0 0,-1 0-1 0 0,1-1 1 0 0,0 0 0 0 0,13-2-1 0 0,-7 0 1 0 0,0-2 1 0 0,0 0-1 0 0,-1 0 0 0 0,0-2 0 0 0,0 1 0 0 0,0-2 1 0 0,-1 0-1 0 0,1-1 0 0 0,23-18 0 0 0,-20 11 18 0 0,-1 1-1 0 0,-1-2 0 0 0,-1-1 1 0 0,0 0-1 0 0,-2 0 1 0 0,19-31-1 0 0,-23 32-688 0 0,0 1 0 0 0,2 0 0 0 0,-1 0 0 0 0,2 1 0 0 0,0 1 0 0 0,19-18 0 0 0,-18 22-1152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03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45 15463 0 0,'0'0'1400'0'0,"0"-1"-1154"0"0,1-1 47 0 0,-1 0 0 0 0,0 1 1 0 0,0-1-1 0 0,0 0 1 0 0,0 0-1 0 0,0 0 0 0 0,0 0 1 0 0,0 1-1 0 0,0-1 1 0 0,-1 0-1 0 0,1 0 1 0 0,-2-3-1 0 0,1 1 187 0 0,0 3-413 0 0,1 1-1 0 0,0-1 1 0 0,-1 0-1 0 0,1 0 1 0 0,0 1-1 0 0,-1-1 1 0 0,1 1 0 0 0,-1-1-1 0 0,1 0 1 0 0,-1 1-1 0 0,0-1 1 0 0,1 1-1 0 0,-1-1 1 0 0,1 1-1 0 0,-1-1 1 0 0,0 1 0 0 0,0 0-1 0 0,1-1 1 0 0,-1 1-1 0 0,0 0 1 0 0,1 0-1 0 0,-1-1 1 0 0,0 1-1 0 0,0 0 1 0 0,1 0 0 0 0,-1 0-1 0 0,0 0 1 0 0,0 0-1 0 0,0 0 1 0 0,-1 0-1 0 0,-22 4-141 0 0,13-1 75 0 0,1 1 0 0 0,0 1 0 0 0,-1-1 0 0 0,2 2 0 0 0,-11 6 0 0 0,-45 36 0 0 0,59-44 0 0 0,-20 17-2 0 0,-30 31-1 0 0,46-42 12 0 0,2 0 1 0 0,-1 0-1 0 0,1 1 0 0 0,1 0 1 0 0,0 1-1 0 0,-6 14 0 0 0,11-23 13 0 0,1 0-1 0 0,0 0 1 0 0,1 0-1 0 0,-1 0 1 0 0,0 0-1 0 0,1 1 1 0 0,0 3-1 0 0,0-6 107 0 0,11 4-48 0 0,-7-3-62 0 0,1-1 0 0 0,0-1 0 0 0,0 1 0 0 0,0-1 0 0 0,0 1-1 0 0,0-2 1 0 0,0 1 0 0 0,0 0 0 0 0,-1-1 0 0 0,1 0 0 0 0,6-2 0 0 0,7-2 16 0 0,27-12 0 0 0,23-19-782 0 0,-67 35 501 0 0,-10 2 343 0 0,7 0-46 0 0,-1 0 0 0 0,1 1 0 0 0,-1-1 0 0 0,1 0 0 0 0,-1 1 0 0 0,1 0 0 0 0,0-1 0 0 0,0 1 0 0 0,0 0 0 0 0,-3 4 0 0 0,-18 24 396 0 0,21-26-423 0 0,0 0 1 0 0,-1 0-1 0 0,1 0 1 0 0,1 0-1 0 0,-1 0 0 0 0,0 0 1 0 0,1 0-1 0 0,0 1 0 0 0,-1 6 1 0 0,2-10-25 0 0,0 0-1 0 0,0 1 1 0 0,0-1 0 0 0,0 0 0 0 0,0 0 0 0 0,1 1 0 0 0,-1-1 0 0 0,0 0 0 0 0,1 1 0 0 0,-1-1 0 0 0,0 0 0 0 0,1 0 0 0 0,0 0 0 0 0,-1 0-1 0 0,1 1 1 0 0,0-1 0 0 0,-1 0 0 0 0,1 0 0 0 0,0 0 0 0 0,0 0 0 0 0,0-1 0 0 0,0 1 0 0 0,0 0 0 0 0,0 0 0 0 0,0 0 0 0 0,0-1-1 0 0,1 1 1 0 0,-1-1 0 0 0,0 1 0 0 0,0-1 0 0 0,0 1 0 0 0,1-1 0 0 0,-1 0 0 0 0,0 1 0 0 0,3-1 0 0 0,2 1-163 0 0,-1-1 1 0 0,1 0 0 0 0,-1 0 0 0 0,1-1-1 0 0,0 1 1 0 0,-1-1 0 0 0,9-2-1 0 0,21-8-4349 0 0,-28 8 2514 0 0,23-7-5141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0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32 2303 0 0,'1'-2'167'0'0,"24"-22"14646"0"0,-20 22-11483 0 0,4-1-1820 0 0,-7 3-1358 0 0,0 0 0 0 0,0 0 0 0 0,-1 1 0 0 0,1-1 0 0 0,0 1 1 0 0,0-1-1 0 0,-1 1 0 0 0,1 0 0 0 0,0-1 0 0 0,-1 1 0 0 0,1 0 0 0 0,-1 0 0 0 0,0 0 0 0 0,1 0 0 0 0,-1 1 0 0 0,0-1 0 0 0,3 3 0 0 0,-2-1-58 0 0,-1-1-1 0 0,1 1 0 0 0,-1 0 1 0 0,1 0-1 0 0,-1 0 0 0 0,0 1 1 0 0,0-1-1 0 0,0 0 0 0 0,0 4 1 0 0,0 3-47 0 0,0-1 1 0 0,-1 1-1 0 0,0 0 1 0 0,-1 0 0 0 0,-3 16-1 0 0,-9 28 148 0 0,-3 0 1 0 0,-2-1-1 0 0,-39 80 0 0 0,43-105-196 0 0,-101 230-1080 0 0,104-222-174 0 0,11-34 150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0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45 8751 0 0,'16'-44'13413'0'0,"-14"45"-13332"0"0,1 0 0 0 0,-1 0 0 0 0,0 0 0 0 0,0 0 0 0 0,0 1 0 0 0,0-1 0 0 0,-1 1 0 0 0,1-1-1 0 0,0 1 1 0 0,-1 0 0 0 0,1-1 0 0 0,-1 1 0 0 0,1 0 0 0 0,-1 0 0 0 0,0 0 0 0 0,0 0-1 0 0,0 0 1 0 0,0 1 0 0 0,0-1 0 0 0,0 0 0 0 0,0 0 0 0 0,-1 1 0 0 0,0-1 0 0 0,1 0 0 0 0,-1 1-1 0 0,0 3 1 0 0,0 6 45 0 0,0 0 0 0 0,-1 0-1 0 0,-5 23 1 0 0,-6 13 73 0 0,-2 0 0 0 0,-3-1 0 0 0,-24 50 0 0 0,21-51-64 0 0,-114 229 610 0 0,108-227-625 0 0,2 2 0 0 0,-34 103 0 0 0,56-147-148 0 0,0 1 1 0 0,0-1-1 0 0,1 1 0 0 0,0 0 0 0 0,0 0 1 0 0,1 0-1 0 0,0 0 0 0 0,0 0 0 0 0,0 0 1 0 0,2 7-1 0 0,-1-14-29 0 0,-1 1 0 0 0,0 0 0 0 0,1 0 0 0 0,-1-1 0 0 0,0 1 0 0 0,1 0 0 0 0,-1-1 0 0 0,1 1 0 0 0,-1-1 0 0 0,1 1 0 0 0,0 0 0 0 0,-1-1 0 0 0,1 1 0 0 0,0-1 0 0 0,-1 0 0 0 0,1 1 0 0 0,0-1 0 0 0,-1 1 0 0 0,1-1 0 0 0,0 0 0 0 0,0 0 0 0 0,-1 1 0 0 0,1-1 0 0 0,0 0 0 0 0,0 0 0 0 0,-1 0 0 0 0,1 0 0 0 0,0 0 0 0 0,0 0 0 0 0,1 0 0 0 0,1 0-502 0 0,-1-1 0 0 0,1 1 1 0 0,0-1-1 0 0,0 1 1 0 0,0-1-1 0 0,2-1 1 0 0,10-5-7196 0 0</inkml:trace>
  <inkml:trace contextRef="#ctx0" brushRef="#br0" timeOffset="1">369 682 9215 0 0,'-7'9'10910'0'0,"10"-3"-10527"0"0,0 0 1 0 0,1-1 0 0 0,-1 1 0 0 0,1-1 0 0 0,0 0 0 0 0,0 0 0 0 0,1 0 0 0 0,8 7 0 0 0,11 13 699 0 0,-7-6-506 0 0,-2 1 0 0 0,22 36 0 0 0,-31-45-568 0 0,47 74 59 0 0,-46-75-324 0 0,0 0 0 0 0,0-1 0 0 0,15 12 0 0 0,-21-20-80 0 0,0 0-1 0 0,0-1 1 0 0,0 1-1 0 0,1 0 1 0 0,-1-1-1 0 0,0 0 1 0 0,1 1-1 0 0,-1-1 1 0 0,0 0-1 0 0,1 0 1 0 0,-1 0 0 0 0,0 0-1 0 0,1 0 1 0 0,-1 0-1 0 0,1 0 1 0 0,1 0-1 0 0,9-3-7047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0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25 13823 0 0,'0'0'630'0'0,"0"-2"-13"0"0,-6-14-46 0 0,6 15-370 0 0,-1 1 0 0 0,1-1 0 0 0,0 1 1 0 0,-1 0-1 0 0,1-1 0 0 0,0 1 1 0 0,-1-1-1 0 0,1 1 0 0 0,-1 0 0 0 0,1-1 1 0 0,-1 1-1 0 0,1 0 0 0 0,-1-1 0 0 0,1 1 1 0 0,-1 0-1 0 0,1 0 0 0 0,-1 0 1 0 0,1 0-1 0 0,-1-1 0 0 0,0 1 0 0 0,1 0 1 0 0,-1 0-1 0 0,1 0 0 0 0,-1 0 1 0 0,1 0-1 0 0,-1 0 0 0 0,0 1 0 0 0,-14 2 2491 0 0,10 1-2551 0 0,0-1-1 0 0,0 1 0 0 0,1 0 1 0 0,0 0-1 0 0,-1 1 0 0 0,1-1 0 0 0,1 1 1 0 0,-1 0-1 0 0,1 0 0 0 0,-3 6 1 0 0,-5 9-142 0 0,-9 29 0 0 0,12-29 94 0 0,7-16-90 0 0,-102 237 121 0 0,72-177-129 0 0,-66 100-1 0 0,-19 2-130 0 0,-139 217-45 0 0,237-355 18 0 0,2 1 0 0 0,2 0 1 0 0,-22 60-1 0 0,35-85-70 0 0,0 1 1 0 0,0-1-1 0 0,0 0 0 0 0,1 1 1 0 0,0-1-1 0 0,0 1 0 0 0,0 5 1 0 0,0-8-763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0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224 255 2759 0 0,'0'0'13271'0'0,"-8"9"-12395"0"0,7-8-812 0 0,1 0-1 0 0,-1 1 1 0 0,1-1 0 0 0,0 0-1 0 0,-1 1 1 0 0,1-1-1 0 0,0 1 1 0 0,0-1 0 0 0,0 0-1 0 0,0 1 1 0 0,0-1 0 0 0,0 1-1 0 0,0-1 1 0 0,0 1 0 0 0,1-1-1 0 0,-1 0 1 0 0,0 1 0 0 0,1-1-1 0 0,-1 1 1 0 0,2 1 0 0 0,0-1 0 0 0,-1 0 1 0 0,1-1 0 0 0,-1 1-1 0 0,1-1 1 0 0,0 1-1 0 0,-1-1 1 0 0,1 1 0 0 0,0-1-1 0 0,0 0 1 0 0,0 0 0 0 0,0 0-1 0 0,3 1 1 0 0,2 0 68 0 0,1 0 0 0 0,0 0 0 0 0,0 0 1 0 0,1-1-1 0 0,-1 0 0 0 0,12-1 0 0 0,11-3 67 0 0,-1-1 0 0 0,0-1 0 0 0,0-1 0 0 0,0-2 0 0 0,-1-1 0 0 0,0-1 0 0 0,32-17 0 0 0,-43 18-165 0 0,-1 0-1 0 0,-1-1 1 0 0,27-20-1 0 0,-39 26-157 0 0,1 0 1 0 0,-1 0-1 0 0,0 0 0 0 0,0 0 0 0 0,0-1 0 0 0,0 0 0 0 0,-1 0 0 0 0,0 0 0 0 0,0 0 0 0 0,0 0 0 0 0,-1-1 0 0 0,1 1 0 0 0,-1-1 0 0 0,-1 1 0 0 0,1-1 0 0 0,0-7 0 0 0,-2 10-25 0 0,0 0 0 0 0,0 0 0 0 0,-1 0 0 0 0,1 0 0 0 0,-1 0 0 0 0,0 0 1 0 0,1 0-1 0 0,-2 0 0 0 0,1 1 0 0 0,0-1 0 0 0,0 0 0 0 0,-1 1 0 0 0,0-1 0 0 0,1 1 0 0 0,-1-1 0 0 0,0 1 0 0 0,0 0 0 0 0,0 0 0 0 0,-1 0 0 0 0,1 0 0 0 0,-5-3 0 0 0,-1-1-597 0 0,-2 0 0 0 0,1 1-1 0 0,-1 0 1 0 0,-17-5 0 0 0,17 7 367 0 0,0 1 0 0 0,0 0-1 0 0,0 0 1 0 0,-1 1 0 0 0,1 1 0 0 0,0 0 0 0 0,-1 0-1 0 0,1 1 1 0 0,0 0 0 0 0,-14 4 0 0 0,0 1 759 0 0,0 1 1 0 0,1 1 0 0 0,-28 13 0 0 0,27-8-8 0 0,1 1 1 0 0,0 0 0 0 0,1 2 0 0 0,0 1 0 0 0,-21 21-1 0 0,8-3 523 0 0,-57 74-1 0 0,72-83-187 0 0,-23 44-1 0 0,37-59-588 0 0,1 0-1 0 0,0 1 1 0 0,0-1-1 0 0,2 1 1 0 0,-1 0-1 0 0,1 1 1 0 0,-1 11-1 0 0,4-21-80 0 0,0 0 1 0 0,0 0-1 0 0,0 0 0 0 0,0 0 0 0 0,0 0 1 0 0,1 0-1 0 0,-1 0 0 0 0,1 0 0 0 0,0 0 1 0 0,0-1-1 0 0,0 1 0 0 0,0 0 0 0 0,0 0 1 0 0,1-1-1 0 0,1 3 0 0 0,0-2 5 0 0,0 0 0 0 0,-1 0 0 0 0,1 0 1 0 0,1 0-1 0 0,-1-1 0 0 0,0 1 0 0 0,1-1 0 0 0,-1 0 0 0 0,7 3 0 0 0,6 1 116 0 0,0-1 0 0 0,0-1 1 0 0,0 0-1 0 0,23 1 0 0 0,-27-3-20 0 0,271 16 836 0 0,-248-17-1187 0 0,11 0-2641 0 0,-32-1 192 0 0,11 0-3243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05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10135 0 0,'0'0'778'0'0,"0"2"-506"0"0,-2 1 58 0 0,0 0 1 0 0,1 0 0 0 0,-1 1 0 0 0,1-1 0 0 0,0 1 0 0 0,0-1-1 0 0,0 1 1 0 0,1-1 0 0 0,-1 1 0 0 0,1-1 0 0 0,0 1 0 0 0,0 0-1 0 0,1 4 1 0 0,0-2-9 0 0,0 1-1 0 0,0-1 0 0 0,1 0 1 0 0,0 0-1 0 0,1 0 0 0 0,5 11 1 0 0,0-4 12 0 0,1 0 0 0 0,0-1 0 0 0,0-1 1 0 0,1 0-1 0 0,21 18 0 0 0,-2-7 191 0 0,1-1-1 0 0,2-2 1 0 0,40 19-1 0 0,6 4-14 0 0,70 58-53 0 0,-83-53-806 0 0,-63-46 292 0 0,-1 0 0 0 0,1 0 1 0 0,0 0-1 0 0,0 0 0 0 0,-1 0 0 0 0,1-1 0 0 0,0 1 0 0 0,0 0 0 0 0,0-1 0 0 0,0 0 1 0 0,0 1-1 0 0,0-1 0 0 0,0 0 0 0 0,-1 0 0 0 0,1 0 0 0 0,0 0 0 0 0,0-1 1 0 0,0 1-1 0 0,0 0 0 0 0,2-2 0 0 0,-1 1-185 0 0,1 0 0 0 0,-1-1 0 0 0,0 0 0 0 0,0 1 0 0 0,-1-1 0 0 0,1 0 0 0 0,0-1 0 0 0,-1 1 0 0 0,1 0 0 0 0,3-6 0 0 0,5-7-1674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06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1 13847 0 0,'0'0'631'0'0,"-1"0"-8"0"0,-4 1-581 0 0,1 1-1 0 0,0 0 1 0 0,-1 0 0 0 0,1 0 0 0 0,0 0 0 0 0,0 0 0 0 0,0 1 0 0 0,1 0 0 0 0,-1 0 0 0 0,-3 4 0 0 0,-35 39 815 0 0,30-32-525 0 0,-15 14-134 0 0,-1-1-1 0 0,-1-1 1 0 0,-1-1-1 0 0,-52 32 1 0 0,-144 69-133 0 0,209-117-34 0 0,-37 17 52 0 0,-91 29 0 0 0,118-49 179 0 0,25-5-18 0 0,12-11-442 0 0,-7 8 150 0 0,14-11-134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0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25 8751 0 0,'7'-5'910'0'0,"13"-15"9939"0"0,-36 31-10075 0 0,10-7-673 0 0,-62 47 316 0 0,19-13-345 0 0,31-24-63 0 0,-59 44 57 0 0,64-47-55 0 0,1 1-1 0 0,0 0 1 0 0,-17 22-1 0 0,26-29 47 0 0,-1 0 0 0 0,1 0 0 0 0,0 1 0 0 0,0-1 1 0 0,0 1-1 0 0,1 0 0 0 0,0 0 0 0 0,-2 7 0 0 0,4-11-26 0 0,-1 1-1 0 0,1 0 1 0 0,0 0 0 0 0,0 0 0 0 0,0 0 0 0 0,0 0-1 0 0,1 0 1 0 0,-1 0 0 0 0,1 0 0 0 0,0 0-1 0 0,0-1 1 0 0,0 1 0 0 0,0 0 0 0 0,0 0 0 0 0,1-1-1 0 0,-1 1 1 0 0,1-1 0 0 0,0 1 0 0 0,2 2-1 0 0,2 2 45 0 0,1 0 0 0 0,0 0 0 0 0,0-1 0 0 0,1 0 0 0 0,0 0 0 0 0,0 0 0 0 0,16 7 0 0 0,-18-10-99 0 0,0-1-1 0 0,0 0 1 0 0,0 0 0 0 0,0 0-1 0 0,1-1 1 0 0,-1 0-1 0 0,1 0 1 0 0,-1 0 0 0 0,1-1-1 0 0,-1 0 1 0 0,1 0 0 0 0,10-3-1 0 0,1-1-298 0 0,0-1 0 0 0,0-1 1 0 0,-1-1-1 0 0,25-13 0 0 0,61-46-4261 0 0,-66 38-1830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0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12 7367 0 0,'43'-10'1483'0'0,"-26"8"1902"0"0,-13 5-124 0 0,-2 5-2523 0 0,-2-8-409 0 0,1 4-155 0 0,-1-1 0 0 0,0 1 0 0 0,0 0 0 0 0,0-1 0 0 0,-1 1 0 0 0,1-1 0 0 0,-1 1 0 0 0,1-1 0 0 0,-1 1 0 0 0,-1-1 0 0 0,1 1 0 0 0,-3 4 0 0 0,-3 6 191 0 0,-15 21 0 0 0,13-20-66 0 0,-492 728 2834 0 0,467-692-3423 0 0,-45 86 0 0 0,63-96-2506 0 0,14-26-4368 0 0</inkml:trace>
  <inkml:trace contextRef="#ctx0" brushRef="#br0" timeOffset="1">531 695 3679 0 0,'5'-6'6386'0'0,"-4"21"629"0"0,-1-12-6828 0 0,0 0 0 0 0,1 0 0 0 0,-1 0 0 0 0,-1-1 0 0 0,1 1 0 0 0,0 0 0 0 0,-2 5 1 0 0,-3 7 274 0 0,-2 0 0 0 0,0-1 1 0 0,0 0-1 0 0,-17 23 1 0 0,-1 4 269 0 0,21-35-680 0 0,-10 17 42 0 0,1 0 0 0 0,2 1 0 0 0,0 1 0 0 0,-12 41 0 0 0,22-62-61 0 0,0 1 1 0 0,0-1-1 0 0,1 1 0 0 0,0-1 1 0 0,0 1-1 0 0,0-1 0 0 0,0 1 1 0 0,1-1-1 0 0,-1 1 0 0 0,1-1 0 0 0,1 0 1 0 0,-1 1-1 0 0,0-1 0 0 0,1 0 1 0 0,0 0-1 0 0,0 0 0 0 0,0 0 1 0 0,5 7-1 0 0,-3-7 48 0 0,0 0 1 0 0,0 0-1 0 0,0-1 1 0 0,0 1 0 0 0,1-1-1 0 0,-1 1 1 0 0,1-2-1 0 0,0 1 1 0 0,0 0-1 0 0,0-1 1 0 0,0 0-1 0 0,0 0 1 0 0,1 0 0 0 0,10 1-1 0 0,-7-2-12 0 0,1 0-1 0 0,0-1 1 0 0,0 0 0 0 0,-1-1-1 0 0,1 0 1 0 0,-1-1-1 0 0,1 0 1 0 0,-1 0 0 0 0,1-1-1 0 0,12-5 1 0 0,-5 0 48 0 0,-1 0 0 0 0,0-1 1 0 0,0 0-1 0 0,24-20 0 0 0,-13 5-49 0 0,-1 0 0 0 0,0-2 0 0 0,-2-1 0 0 0,24-35 0 0 0,-14 10-2145 0 0,45-88 1 0 0,-69 119 519 0 0,1 3-46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38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255 136 13823 0 0,'0'0'315'0'0,"0"0"45"0"0,0 0 21 0 0,0 2-49 0 0,-1 8-182 0 0,0-1 1 0 0,1 1-1 0 0,0-1 0 0 0,0 1 0 0 0,2 10 1 0 0,-1-16 29 0 0,0 0 0 0 0,0 0 0 0 0,0 0 0 0 0,1 0 0 0 0,-1 0 1 0 0,1 0-1 0 0,0 0 0 0 0,0 0 0 0 0,0 0 0 0 0,0-1 1 0 0,1 1-1 0 0,-1-1 0 0 0,1 0 0 0 0,5 5 0 0 0,-5-6-53 0 0,0 0 1 0 0,1-1-1 0 0,-1 1 0 0 0,1 0 0 0 0,-1-1 1 0 0,1 0-1 0 0,0 0 0 0 0,-1 0 0 0 0,1 0 0 0 0,0-1 1 0 0,0 1-1 0 0,0-1 0 0 0,-1 0 0 0 0,1 0 1 0 0,0 0-1 0 0,0-1 0 0 0,5-1 0 0 0,0 1-75 0 0,0-2 1 0 0,0 1-1 0 0,-1-1 0 0 0,1-1 1 0 0,-1 0-1 0 0,11-6 0 0 0,71-48-52 0 0,-72 45 0 0 0,-1 0 0 0 0,30-31 0 0 0,-44 40-14 0 0,0-1 0 0 0,1 1 0 0 0,-1-1 0 0 0,-1 0-1 0 0,1 0 1 0 0,-1 0 0 0 0,0 0 0 0 0,0 0 0 0 0,0 0 0 0 0,-1-1 0 0 0,0 1 0 0 0,1-8-1 0 0,-2 11-43 0 0,1 0-1 0 0,-1 0 1 0 0,0 0-1 0 0,0 0 1 0 0,-1 0-1 0 0,1 1 1 0 0,0-1-1 0 0,-1 0 1 0 0,1 0-1 0 0,-1 0 1 0 0,1 0-1 0 0,-1 0 1 0 0,0 1-1 0 0,0-1 0 0 0,0 0 1 0 0,0 1-1 0 0,0-1 1 0 0,0 0-1 0 0,-1 1 1 0 0,1-1-1 0 0,0 1 1 0 0,-1 0-1 0 0,1 0 1 0 0,-1-1-1 0 0,1 1 1 0 0,-1 0-1 0 0,0 0 1 0 0,1 0-1 0 0,-1 1 0 0 0,0-1 1 0 0,0 0-1 0 0,0 1 1 0 0,0-1-1 0 0,1 1 1 0 0,-1-1-1 0 0,0 1 1 0 0,-3 0-1 0 0,0 0-8 0 0,0 0 0 0 0,0 0 0 0 0,0 0 0 0 0,0 1 0 0 0,0 0-1 0 0,1 0 1 0 0,-1 0 0 0 0,0 1 0 0 0,1 0 0 0 0,-6 2 0 0 0,-6 4-321 0 0,-21 15 1 0 0,15-9 268 0 0,-60 41 119 0 0,2 3 0 0 0,-88 84 0 0 0,142-117 0 0 0,2 1 0 0 0,-38 51 0 0 0,61-75 0 0 0,-1 1 0 0 0,0-1 0 0 0,1 1 0 0 0,0 0 0 0 0,0-1 0 0 0,0 1 0 0 0,0 0 0 0 0,0 0 0 0 0,0 0 0 0 0,1 0 0 0 0,-1 0 0 0 0,1 0 0 0 0,0 5 0 0 0,0-6 0 0 0,0 0 0 0 0,1-1 0 0 0,-1 1 0 0 0,0 0 0 0 0,1-1 0 0 0,0 1 0 0 0,-1-1 0 0 0,1 1 0 0 0,0-1 0 0 0,0 1 0 0 0,-1-1 0 0 0,1 1 0 0 0,1-1 0 0 0,-1 0 0 0 0,0 1 0 0 0,0-1 0 0 0,0 0 0 0 0,1 0 0 0 0,-1 0 0 0 0,0 0 0 0 0,1 0 0 0 0,-1 0 0 0 0,1 0 0 0 0,-1 0 0 0 0,4 0 0 0 0,6 2-82 0 0,-1 0 0 0 0,1-1 0 0 0,0-1 0 0 0,0 0 0 0 0,0 0 0 0 0,19-2 0 0 0,63-10-764 0 0,-90 10 826 0 0,58-11-492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0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22 16847 0 0,'9'-4'305'0'0,"22"-13"2753"0"0,-32 18-2219 0 0,-14 9-393 0 0,0-1 1 0 0,0 0 0 0 0,-1-1 0 0 0,-25 9 0 0 0,-22 11-236 0 0,-68 38-120 0 0,-30 16-21 0 0,152-78-172 0 0,0 2-1 0 0,0-1 1 0 0,0 1 0 0 0,-7 7-1 0 0,14-12-69 0 0,13 6-766 0 0,4 0 815 0 0,24 8 1 0 0,-31-12 123 0 0,1 0-1 0 0,-1 0 1 0 0,0 1 0 0 0,0 0 0 0 0,0 0 0 0 0,0 0 0 0 0,-1 1 0 0 0,1 1 0 0 0,8 7 0 0 0,-12-7 34 0 0,1-1 0 0 0,0 1 0 0 0,-1 0 0 0 0,0 0 0 0 0,-1 0 0 0 0,1 1 0 0 0,-1-1 0 0 0,0 1 0 0 0,-1 0 0 0 0,1 0 0 0 0,1 13 0 0 0,-3-16 19 0 0,-1 1 0 0 0,1-1 0 0 0,-1 1 1 0 0,-1-1-1 0 0,1 1 0 0 0,-1-1 0 0 0,1 1 0 0 0,-1-1 1 0 0,0 1-1 0 0,-1-1 0 0 0,1 0 0 0 0,-1 0 0 0 0,0 0 0 0 0,0 0 1 0 0,0 0-1 0 0,-1 0 0 0 0,1 0 0 0 0,-1-1 0 0 0,-6 7 0 0 0,2-4 14 0 0,0 0-1 0 0,0-1 0 0 0,0 1 0 0 0,-1-2 0 0 0,0 1 1 0 0,0-1-1 0 0,0 0 0 0 0,0-1 0 0 0,-1 0 0 0 0,-13 3 1 0 0,1-2-83 0 0,0-1 0 0 0,0 0 0 0 0,-30-2 0 0 0,45-1-441 0 0,-1 0-1 0 0,0-1 0 0 0,0 1 1 0 0,0-2-1 0 0,1 1 1 0 0,-1-1-1 0 0,-9-4 0 0 0,0-2-6975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0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 5983 0 0,'17'-8'542'0'0,"-16"8"-383"0"0,-1-1 1 0 0,1 1-1 0 0,0 0 0 0 0,0-1 1 0 0,-1 1-1 0 0,1 0 1 0 0,0 0-1 0 0,0 0 1 0 0,-1-1-1 0 0,1 1 0 0 0,0 0 1 0 0,0 0-1 0 0,0 0 1 0 0,-1 0-1 0 0,1 0 1 0 0,0 0-1 0 0,0 1 0 0 0,-1-1 1 0 0,1 0-1 0 0,0 0 1 0 0,0 0-1 0 0,-1 1 1 0 0,1-1-1 0 0,0 0 1 0 0,-1 1-1 0 0,1-1 0 0 0,0 1 1 0 0,-1-1-1 0 0,2 1 1 0 0,10 15 7289 0 0,-12-15-7243 0 0,2 3 678 0 0,0 0 0 0 0,0 0 0 0 0,-1 0 0 0 0,1 0 0 0 0,0 5 0 0 0,1 24 642 0 0,-3-14-1244 0 0,-5 26 1 0 0,1-22-354 0 0,-2 1-1 0 0,-1-1 1 0 0,-1-1 0 0 0,-1 0 0 0 0,0 0-1 0 0,-25 39 1 0 0,20-39-2990 0 0,6-13 1254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08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56 12295 0 0,'0'0'563'0'0,"-1"2"-14"0"0,-10 26-442 0 0,-9 43 0 0 0,-3 10 350 0 0,-50 119 4912 0 0,72-196-4671 0 0,0 1 0 0 0,0-1 1 0 0,0 1-1 0 0,0 6 0 0 0,1-10 138 0 0,2-1-443 0 0,4 0-273 0 0,-1-1 1 0 0,1 0-1 0 0,0 0 0 0 0,-1 0 1 0 0,1-1-1 0 0,-1 0 0 0 0,1 0 0 0 0,5-3 1 0 0,45-28 350 0 0,-32 18-321 0 0,5-4-1 0 0,-1-1 1 0 0,50-46-1 0 0,40-58-82 0 0,-23 27-646 0 0,-82 86 108 0 0,0 0 0 0 0,0 1 0 0 0,1 1 0 0 0,0 0 0 0 0,1 1 0 0 0,17-7 0 0 0,-16 11-770 0 0,-12 3-1731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0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388 221 919 0 0,'1'2'67'0'0,"4"9"-52"0"0,5 9 3775 0 0,7 5 6066 0 0,-15-23-9064 0 0,0 0-1 0 0,0 0 1 0 0,0 0-1 0 0,0 0 0 0 0,1-1 1 0 0,-1 1-1 0 0,0-1 1 0 0,1 0-1 0 0,3 2 0 0 0,-4-2-742 0 0,1-1-1 0 0,0 1 1 0 0,0 0-1 0 0,0-1 1 0 0,0 0-1 0 0,3 1 0 0 0,3-2 270 0 0,1 0 0 0 0,-1 0-1 0 0,0-1 1 0 0,1 0-1 0 0,-1-1 1 0 0,0 0-1 0 0,0 0 1 0 0,9-5-1 0 0,7-6-158 0 0,32-21-1 0 0,-43 24-216 0 0,-1 0 1 0 0,0-1-1 0 0,-1 0 0 0 0,-1-1 1 0 0,0 0-1 0 0,0-1 0 0 0,-2 0 1 0 0,0 0-1 0 0,0-1 0 0 0,-1-1 1 0 0,7-20-1 0 0,-3-1-1134 0 0,-11 35 711 0 0,-3 0-253 0 0,2 1 709 0 0,0 1-1 0 0,0 0 1 0 0,0 0-1 0 0,0 0 1 0 0,0-1-1 0 0,0 1 1 0 0,0 0-1 0 0,0 0 1 0 0,0 0-1 0 0,0 0 1 0 0,0-1-1 0 0,0 1 0 0 0,0 0 1 0 0,0 0-1 0 0,-1 0 1 0 0,1 0-1 0 0,0-1 1 0 0,0 1-1 0 0,0 0 1 0 0,0 0-1 0 0,0 0 1 0 0,-1 0-1 0 0,1 0 1 0 0,0-1-1 0 0,0 1 0 0 0,0 0 1 0 0,0 0-1 0 0,-1 0 1 0 0,1 0-1 0 0,0 0 1 0 0,0 0-1 0 0,-4 0-42 0 0,0-1 1 0 0,1 1-1 0 0,-1 0 0 0 0,1 1 0 0 0,-1-1 0 0 0,0 1 0 0 0,1 0 1 0 0,-1 0-1 0 0,1 0 0 0 0,-1 0 0 0 0,-4 3 0 0 0,-40 23-690 0 0,37-20 706 0 0,-193 128 260 0 0,-14 45 1118 0 0,160-124-1027 0 0,-78 94 0 0 0,133-146-300 0 0,-10 13 21 0 0,-14 22 1 0 0,24-34-4 0 0,0 0 0 0 0,1 0-1 0 0,0 0 1 0 0,-1 0 0 0 0,2 0 0 0 0,-1 0 0 0 0,1 1 0 0 0,-1-1 0 0 0,2 1 0 0 0,-2 5-1 0 0,2-9 13 0 0,0-1-1 0 0,1 1 0 0 0,-1-1 0 0 0,0 1 0 0 0,0 0 0 0 0,1-1 0 0 0,-1 1 0 0 0,1-1 0 0 0,-1 1 0 0 0,1-1 0 0 0,0 1 0 0 0,-1-1 0 0 0,1 0 0 0 0,0 1 0 0 0,0-1 1 0 0,0 0-1 0 0,3 3 0 0 0,-2-2 23 0 0,0-1 1 0 0,1 1-1 0 0,-1-1 1 0 0,1 1 0 0 0,-1-1-1 0 0,1 0 1 0 0,0 0-1 0 0,-1 0 1 0 0,5 1 0 0 0,6 0 87 0 0,-1-1 1 0 0,1 0-1 0 0,21-1 1 0 0,-25-1-160 0 0,201-9 254 0 0,-70-5-3519 0 0,-108 10-4477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0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20239 0 0,'0'0'2273'0'0,"0"2"-1675"0"0,2 4-176 0 0,1-1 1 0 0,-1 1 0 0 0,1-1-1 0 0,0 0 1 0 0,1 0-1 0 0,-1 0 1 0 0,1-1-1 0 0,0 1 1 0 0,0-1 0 0 0,0 0-1 0 0,7 5 1 0 0,-4-3-882 0 0,1 0 0 0 0,0-1 1 0 0,0 0-1 0 0,1 0 0 0 0,-1-1 0 0 0,15 5 1 0 0,-12-6-1081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2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37 2759 0 0,'1'-1'207'0'0,"16"-16"-245"0"0,2-2 13493 0 0,-20 22-13144 0 0,-38 97 664 0 0,-1-10-607 0 0,-34 68-238 0 0,46-109-106 0 0,-5 11-759 0 0,-74 101 1 0 0,100-153 423 0 0,1-1 0 0 0,-1 1 0 0 0,-1-1 0 0 0,-8 7 0 0 0,14-13-311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2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35 612 7799 0 0,'0'0'706'0'0,"-2"-1"-578"0"0,0 0-4 0 0,0 0 1 0 0,0 0 0 0 0,0 0-1 0 0,0 0 1 0 0,0-1 0 0 0,0 1-1 0 0,0 0 1 0 0,1-1 0 0 0,-1 1-1 0 0,1-1 1 0 0,-1 0 0 0 0,1 0-1 0 0,0 1 1 0 0,-1-1 0 0 0,1 0-1 0 0,0 0 1 0 0,0 0 0 0 0,0 0-1 0 0,1-1 1 0 0,-1 1 0 0 0,0 0-1 0 0,1 0 1 0 0,0 0 0 0 0,-1 0-1 0 0,1-1 1 0 0,0 1 0 0 0,0 0-1 0 0,0 0 1 0 0,0-1 0 0 0,1 1-1 0 0,-1 0 1 0 0,1 0 0 0 0,0-4-1 0 0,6-10 47 0 0,0 0 0 0 0,1 1 0 0 0,0 0 0 0 0,1 1-1 0 0,1-1 1 0 0,19-21 0 0 0,-4 5 105 0 0,17-21 260 0 0,84-82-1 0 0,-100 111-414 0 0,0 1 0 0 0,2 1 0 0 0,0 1 0 0 0,1 2 0 0 0,44-21 0 0 0,-49 29-40 0 0,0 0 0 0 0,0 2 1 0 0,1 0-1 0 0,0 2 1 0 0,0 1-1 0 0,1 1 1 0 0,48-2-1 0 0,-66 6-81 0 0,1 0 0 0 0,-1 1 0 0 0,1 0 0 0 0,-1 0 0 0 0,0 1 0 0 0,15 5 0 0 0,-20-6 0 0 0,0 1 0 0 0,1-1 0 0 0,-1 1 0 0 0,0 0 0 0 0,0 0 0 0 0,0 0 0 0 0,0 0 0 0 0,-1 1 0 0 0,1-1 0 0 0,-1 1 0 0 0,1 0 0 0 0,-1 0 0 0 0,0 0 0 0 0,0 0 0 0 0,0 0 0 0 0,0 0 0 0 0,-1 0 0 0 0,2 4 0 0 0,0 3-3 0 0,-1 0 0 0 0,0-1 0 0 0,-1 1 0 0 0,0 0-1 0 0,0 0 1 0 0,-1 0 0 0 0,0 0 0 0 0,-1 0 0 0 0,0 0 0 0 0,-4 15-1 0 0,-4 10-14 0 0,-21 51-1 0 0,28-81 19 0 0,-13 32 18 0 0,-2-1 0 0 0,-2 0 1 0 0,-40 56-1 0 0,-84 91 83 0 0,94-125-91 0 0,1 1 11 0 0,-61 56 0 0 0,87-95-108 0 0,0-1 0 0 0,-1-1 0 0 0,-1-1 0 0 0,-1-1 0 0 0,-51 25 0 0 0,71-38-27 0 0,-1-1 0 0 0,0 0 1 0 0,0 0-1 0 0,0-1 0 0 0,0 0 0 0 0,-1 0 0 0 0,1 0 0 0 0,0-1 0 0 0,0 0 1 0 0,0 0-1 0 0,-7-1 0 0 0,9 0 80 0 0,1 1 0 0 0,0-1 0 0 0,-1-1 0 0 0,1 1 0 0 0,0 0 0 0 0,0-1 0 0 0,0 1 0 0 0,0-1 1 0 0,0 0-1 0 0,0 0 0 0 0,0 0 0 0 0,0 0 0 0 0,1-1 0 0 0,-1 1 0 0 0,1-1 0 0 0,0 0 0 0 0,0 1 0 0 0,0-1 0 0 0,0 0 1 0 0,-3-6-1 0 0,3 4 8 0 0,0 0 1 0 0,0 0-1 0 0,1 0 1 0 0,-1 0 0 0 0,1 0-1 0 0,0 0 1 0 0,1 0-1 0 0,-1-1 1 0 0,1-9 0 0 0,2 4-414 0 0,-1 1 1 0 0,2-1-1 0 0,5-18 1 0 0,2 2-4044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2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6911 0 0,'0'0'5280'0'0,"-1"2"-3840"0"0,-30 38-168 0 0,-44 80 0 0 0,60-94-1152 0 0,0-2-97 0 0,2 1 0 0 0,1 0 0 0 0,1 1 0 0 0,1 0 0 0 0,1 1 0 0 0,1 0 0 0 0,-6 42 0 0 0,14-64-20 0 0,0 0-1 0 0,0 0 0 0 0,0 0 0 0 0,1 1 1 0 0,0-1-1 0 0,0 0 0 0 0,0 0 0 0 0,0 0 1 0 0,1 0-1 0 0,0-1 0 0 0,0 1 0 0 0,5 8 1 0 0,-6-12 22 0 0,0 0 0 0 0,0-1 0 0 0,0 1 0 0 0,0 0 0 0 0,0 0 0 0 0,0-1 1 0 0,0 1-1 0 0,0-1 0 0 0,0 1 0 0 0,0-1 0 0 0,0 0 0 0 0,0 1 0 0 0,0-1 1 0 0,0 0-1 0 0,0 1 0 0 0,1-1 0 0 0,0 0 0 0 0,18-1 244 0 0,-15-1-204 0 0,-1 0 0 0 0,1 0 0 0 0,-1 0 0 0 0,0 0 0 0 0,0 0 1 0 0,0-1-1 0 0,0 0 0 0 0,-1 0 0 0 0,8-7 0 0 0,26-34 156 0 0,-32 37-222 0 0,7-9 31 0 0,-1 1 0 0 0,-1-2 0 0 0,0 0 0 0 0,-1 0 1 0 0,-1-1-1 0 0,0 0 0 0 0,-2 0 0 0 0,5-20 1 0 0,-8 25-142 0 0,-1-1 0 0 0,0 1 0 0 0,-1-1 0 0 0,-1 0 1 0 0,0 0-1 0 0,-1 1 0 0 0,0-1 0 0 0,-1 0 1 0 0,-1 1-1 0 0,0-1 0 0 0,0 1 0 0 0,-7-15 1 0 0,7 23-271 0 0,1-1 1 0 0,-1 1-1 0 0,0 0 1 0 0,0 0-1 0 0,0 0 1 0 0,-1 1-1 0 0,1-1 1 0 0,-1 1-1 0 0,0 0 1 0 0,-1 0-1 0 0,1 0 1 0 0,-1 1-1 0 0,-6-5 1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2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90 139 5983 0 0,'0'0'464'0'0,"1"1"-305"0"0,3 6 1347 0 0,0 1 0 0 0,0-1 0 0 0,-1 1 1 0 0,3 10-1 0 0,-5-16-1345 0 0,0-1 1 0 0,-1 1 0 0 0,1-1 0 0 0,0 0 0 0 0,0 1-1 0 0,0-1 1 0 0,0 0 0 0 0,1 0 0 0 0,-1 0 0 0 0,0 0 0 0 0,0 0-1 0 0,1 0 1 0 0,-1 0 0 0 0,0 0 0 0 0,1 0 0 0 0,-1 0-1 0 0,1-1 1 0 0,-1 1 0 0 0,1-1 0 0 0,0 1 0 0 0,-1-1 0 0 0,1 0-1 0 0,-1 1 1 0 0,1-1 0 0 0,0 0 0 0 0,1 0 0 0 0,4 0 4 0 0,-1 0 0 0 0,1-1 0 0 0,-1 1 0 0 0,0-1 0 0 0,8-2 0 0 0,0-2-20 0 0,1 0-1 0 0,-1-1 1 0 0,0-1 0 0 0,0 0 0 0 0,15-10-1 0 0,-1-3-143 0 0,33-28 1 0 0,-46 33-332 0 0,18-22 0 0 0,-11 12-176 0 0,-12 11-455 0 0,-20 18-278 0 0,-20 18 569 0 0,-225 176 301 0 0,231-179 506 0 0,0 2-1 0 0,0 0 1 0 0,2 1 0 0 0,-28 38-1 0 0,46-55-50 0 0,2-1 0 0 0,-1 1-1 0 0,0 0 1 0 0,1 0 0 0 0,0 0 0 0 0,0 0-1 0 0,0 0 1 0 0,1 0 0 0 0,0 1-1 0 0,0-1 1 0 0,0 0 0 0 0,1 1 0 0 0,0-1-1 0 0,0 1 1 0 0,0 5 0 0 0,1-7-71 0 0,0-1 0 0 0,0 1 1 0 0,0 0-1 0 0,0 0 0 0 0,0-1 1 0 0,1 1-1 0 0,-1-1 0 0 0,1 1 1 0 0,0-1-1 0 0,0 0 0 0 0,1 0 0 0 0,-1 0 1 0 0,0 0-1 0 0,1 0 0 0 0,0 0 1 0 0,0 0-1 0 0,0-1 0 0 0,0 0 1 0 0,0 1-1 0 0,0-1 0 0 0,1 0 1 0 0,4 2-1 0 0,0-1-194 0 0,0-1 0 0 0,0 1 1 0 0,0-1-1 0 0,9 1 0 0 0,18-2-4298 0 0,-4-5-1146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2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24 9215 0 0,'0'0'707'0'0,"-2"-14"-203"0"0,1 13-261 0 0,0 0 0 0 0,0 0 0 0 0,0 0 1 0 0,0 1-1 0 0,0-1 0 0 0,0 0 0 0 0,0 1 0 0 0,0-1 0 0 0,0 1 1 0 0,0-1-1 0 0,0 1 0 0 0,0 0 0 0 0,0-1 0 0 0,0 1 0 0 0,-1 0 0 0 0,1 0 1 0 0,0 0-1 0 0,0 0 0 0 0,0 0 0 0 0,0 0 0 0 0,0 0 0 0 0,-1 0 1 0 0,1 0-1 0 0,0 1 0 0 0,-2 0 0 0 0,-33 11 562 0 0,29-8-632 0 0,-25 10-137 0 0,0 1 0 0 0,1 1 0 0 0,1 2 0 0 0,1 2 0 0 0,1 0 0 0 0,-50 47 0 0 0,54-38-240 0 0,22-27 86 0 0,0 1 0 0 0,1-1 0 0 0,0 1 1 0 0,-1 0-1 0 0,1-1 0 0 0,0 1 0 0 0,0 0 0 0 0,1 0 0 0 0,-1 0 0 0 0,0 0 0 0 0,1 3 0 0 0,1-4 0 0 0,0 0 0 0 0,0-1 0 0 0,1 1 0 0 0,-1 0 0 0 0,1-1 0 0 0,-1 1 0 0 0,1-1 0 0 0,0 0 0 0 0,-1 1 0 0 0,1-1 0 0 0,3 2 0 0 0,7 2-115 0 0,-1 0-1 0 0,1 0 1 0 0,0-1-1 0 0,14 2 1 0 0,-9-1 123 0 0,27 10 1 0 0,-33-11 272 0 0,-1 1 0 0 0,1 0 0 0 0,-1 1 1 0 0,-1 0-1 0 0,12 10 0 0 0,-17-13-13 0 0,-1 0-1 0 0,1 1 1 0 0,-1-1-1 0 0,0 1 0 0 0,-1 0 1 0 0,1 0-1 0 0,-1 0 1 0 0,1 1-1 0 0,-1-1 1 0 0,0 0-1 0 0,-1 1 0 0 0,1-1 1 0 0,-1 1-1 0 0,0 0 1 0 0,1 8-1 0 0,-2-8-39 0 0,1 1 0 0 0,-1-1 0 0 0,-1 1-1 0 0,1-1 1 0 0,-1 1 0 0 0,0-1 0 0 0,0 1-1 0 0,-1-1 1 0 0,0 0 0 0 0,1 1 0 0 0,-6 8 0 0 0,2-6 13 0 0,0 0 0 0 0,-1-1 1 0 0,1 1-1 0 0,-1-2 0 0 0,-1 1 0 0 0,-10 9 1 0 0,-5 0 54 0 0,0-2 0 0 0,0 0 0 0 0,-48 21 1 0 0,55-28-150 0 0,0-1 0 0 0,-1 0 1 0 0,0-1-1 0 0,0-1 0 0 0,0-1 1 0 0,-18 2-1 0 0,29-5-17 0 0,1 0-1 0 0,-1 0 1 0 0,1 0 0 0 0,-1 0-1 0 0,1-1 1 0 0,0 0 0 0 0,-7-2 0 0 0,-7-6-1101 0 0,17 7 481 0 0,-1 1 0 0 0,1 0 0 0 0,-1-1 0 0 0,1 1 0 0 0,0-1 0 0 0,-1 0 0 0 0,-1-3 0 0 0,-3-11-5480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39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70 15663 0 0,'0'0'356'0'0,"1"-2"50"0"0,12-40 552 0 0,-9 33-958 0 0,-4 8 7 0 0,0 1-1 0 0,0 0 1 0 0,0-1-1 0 0,1 1 1 0 0,-1-1-1 0 0,0 1 1 0 0,0 0 0 0 0,0-1-1 0 0,0 1 1 0 0,0-1-1 0 0,0 1 1 0 0,0 0-1 0 0,0-1 1 0 0,0 1-1 0 0,0-1 1 0 0,0 1-1 0 0,0-1 1 0 0,0 1-1 0 0,0-1 1 0 0,0 1 0 0 0,0 0-1 0 0,0-1 1 0 0,0 1-1 0 0,-1-1 1 0 0,1 1-1 0 0,0 0 1 0 0,0-1-1 0 0,0 1 1 0 0,-1 0-1 0 0,1-1 1 0 0,0 1-1 0 0,-1 0 1 0 0,1-1-1 0 0,0 1 1 0 0,-1 0 0 0 0,1 0-1 0 0,0-1 1 0 0,-1 1-1 0 0,1 0 1 0 0,0 0-1 0 0,-1 0 1 0 0,1-1-1 0 0,-1 1 1 0 0,1 0-1 0 0,-1 0 1 0 0,1 0-1 0 0,0 0 1 0 0,-1 0 0 0 0,1 0-1 0 0,-1 0 1 0 0,1 0-1 0 0,-1 0 1 0 0,0 0-1 0 0,1 0 77 0 0,-4 0 39 0 0,1 0 0 0 0,0 1-1 0 0,0-1 1 0 0,0 1 0 0 0,-1-1-1 0 0,1 1 1 0 0,0 0 0 0 0,0 0-1 0 0,0 0 1 0 0,0 1 0 0 0,-3 1-1 0 0,-34 24 23 0 0,23-15-144 0 0,-27 20 0 0 0,0 1 0 0 0,3 2 0 0 0,0 2 0 0 0,-64 78 0 0 0,100-108 7 0 0,1-3 1 0 0,1 0 0 0 0,0 1 0 0 0,0 0 0 0 0,0-1 1 0 0,1 1-1 0 0,-1 0 0 0 0,-1 7 0 0 0,5-12 58 0 0,0 1 0 0 0,0-1 0 0 0,0 1 0 0 0,-1-1 0 0 0,1 0 0 0 0,0 1 1 0 0,0-1-1 0 0,0 0 0 0 0,1 0 0 0 0,-1 1 0 0 0,0-1 0 0 0,1 0 0 0 0,3 0 70 0 0,1-1 0 0 0,-1 1 0 0 0,1-1 0 0 0,-1 0-1 0 0,1 0 1 0 0,-1-1 0 0 0,7-2 0 0 0,36-18-132 0 0,-35 15 22 0 0,99-55-26 0 0,-8 3 0 0 0,-95 56 0 0 0,-6 6 0 0 0,-3 4 0 0 0,-1-2 0 0 0,0 0 0 0 0,0-1 0 0 0,0 1 0 0 0,-1 0 0 0 0,0-1 0 0 0,1 1 0 0 0,-2-1 0 0 0,-3 8 0 0 0,-26 32 0 0 0,26-36 0 0 0,-7 8-63 0 0,-18 24-1547 0 0,31-38-305 0 0,4-2-107 0 0,18 2-24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3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75 238 5983 0 0,'0'0'1663'0'0,"0"2"-512"0"0,-1 13-150 0 0,0 0-1 0 0,-1 0 1 0 0,-1-1 0 0 0,-6 23 0 0 0,-1-8-90 0 0,-16 35 0 0 0,18-50-690 0 0,6-11-151 0 0,0-1-1 0 0,0 1 1 0 0,1 0 0 0 0,-1 0-1 0 0,1 0 1 0 0,0 0 0 0 0,0 0-1 0 0,0 1 1 0 0,-1 3 0 0 0,13-16-4 0 0,1-7-34 0 0,0 0-1 0 0,14-25 0 0 0,-9 13 1 0 0,7-9-104 0 0,2 0 1 0 0,1 1-1 0 0,1 2 1 0 0,60-55-1 0 0,-65 69-13 0 0,62-49-117 0 0,-75 63 216 0 0,-1 0 0 0 0,1 0 0 0 0,1 1 0 0 0,-1 0 0 0 0,1 1-1 0 0,-1 0 1 0 0,17-3 0 0 0,-26 6-4 0 0,1 1-1 0 0,-1 0 1 0 0,1 0-1 0 0,-1 0 1 0 0,1 0-1 0 0,-1 0 1 0 0,1 0-1 0 0,-1 0 1 0 0,1 1-1 0 0,-1-1 1 0 0,1 0-1 0 0,-1 1 1 0 0,0-1-1 0 0,1 1 1 0 0,-1 0-1 0 0,0-1 1 0 0,1 1-1 0 0,-1 0 1 0 0,0 0-1 0 0,0 0 1 0 0,0 0 0 0 0,0 0-1 0 0,0 0 1 0 0,0 0-1 0 0,0 0 1 0 0,0 0-1 0 0,0 1 1 0 0,0-1-1 0 0,-1 0 1 0 0,1 1-1 0 0,0-1 1 0 0,-1 0-1 0 0,1 1 1 0 0,-1-1-1 0 0,0 1 1 0 0,1-1-1 0 0,-1 3 1 0 0,1 2 12 0 0,0 0 1 0 0,0 0-1 0 0,-1 0 1 0 0,0 1-1 0 0,0-1 1 0 0,-1 0-1 0 0,-2 11 1 0 0,-28 77 262 0 0,21-67-218 0 0,-14 54-1 0 0,18-48-67 0 0,-3 9-4 0 0,-13 43-1 0 0,19-77-168 0 0,2-6-488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3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43 9671 0 0,'3'-5'289'0'0,"6"-17"669"0"0,-9 22-651 0 0,0-1 0 0 0,1 1 0 0 0,-1-1-1 0 0,0 0 1 0 0,0 1 0 0 0,1-1 0 0 0,-1 0 0 0 0,0 1 0 0 0,0-1-1 0 0,0 0 1 0 0,0 1 0 0 0,0-1 0 0 0,0 0 0 0 0,0 1 0 0 0,0-1 0 0 0,0 0-1 0 0,0 1 1 0 0,0-1 0 0 0,0 0 0 0 0,0 1 0 0 0,-1-1 0 0 0,1-1-1 0 0,-1 2-244 0 0,0 0 0 0 0,1 1 0 0 0,-1-1 0 0 0,0 0-1 0 0,1 0 1 0 0,-1 0 0 0 0,0 1 0 0 0,1-1 0 0 0,-1 0-1 0 0,1 1 1 0 0,-1-1 0 0 0,1 0 0 0 0,-1 1 0 0 0,0-1-1 0 0,1 1 1 0 0,0-1 0 0 0,-2 2 0 0 0,-23 28-732 0 0,11-10 551 0 0,2 2 0 0 0,0 0 0 0 0,1 0 1 0 0,1 1-1 0 0,1 0 0 0 0,1 1 0 0 0,1 0 0 0 0,-7 48 1 0 0,14-68-70 0 0,-1 0 0 0 0,1 0 0 0 0,0 1 0 0 0,0-1 0 0 0,0 0 0 0 0,0 0 0 0 0,1 0 0 0 0,0 0 0 0 0,0 0 0 0 0,1 4 0 0 0,5 4-1254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3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 14855 0 0,'0'0'680'0'0,"-2"1"-10"0"0,-6 5-598 0 0,1 0 1 0 0,-1 1-1 0 0,1 0 1 0 0,1 0-1 0 0,-1 1 1 0 0,1 0-1 0 0,1 0 1 0 0,-9 16-1 0 0,-32 77 682 0 0,43-94-726 0 0,-70 233 315 0 0,28-77-258 0 0,-11-9-275 0 0,-83 163-1 0 0,122-281 17 0 0,2 0 0 0 0,1 2 0 0 0,2-1 0 0 0,1 2 0 0 0,2-1 0 0 0,2 1 0 0 0,-2 45 0 0 0,7-67 55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38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1 316 919 0 0,'1'-1'67'0'0,"4"-3"1359"0"0,0 1 0 0 0,0-1-1 0 0,1 1 1 0 0,0 1 0 0 0,-1-1 0 0 0,1 1 0 0 0,0-1-1 0 0,0 2 1 0 0,1-1 0 0 0,8-1 0 0 0,14-4 693 0 0,423-127 3858 0 0,-291 78-5361 0 0,85-25-563 0 0,-242 79-374 0 0,1 1 1 0 0,0 0-1 0 0,-1 0 0 0 0,1 0 0 0 0,0 1 0 0 0,0 0 1 0 0,0 0-1 0 0,0 0 0 0 0,0 0 0 0 0,-1 1 1 0 0,6 1-1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3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32 7831 0 0,'14'-17'810'0'0,"-13"16"-542"0"0,0 0 0 0 0,0 0 0 0 0,0 0 0 0 0,0 0 1 0 0,0 0-1 0 0,0 0 0 0 0,0 0 0 0 0,0 0 0 0 0,1 0 0 0 0,-1 1 0 0 0,0-1 1 0 0,1 0-1 0 0,-1 1 0 0 0,0-1 0 0 0,1 1 0 0 0,-1-1 0 0 0,0 1 1 0 0,1 0-1 0 0,-1 0 0 0 0,4-1 1549 0 0,-6 12-1673 0 0,0-7-127 0 0,0-1 1 0 0,0 0 0 0 0,0 1 0 0 0,0-1-1 0 0,0 0 1 0 0,-1 0 0 0 0,0 0-1 0 0,0 0 1 0 0,-2 4 0 0 0,-25 23 254 0 0,9-9-127 0 0,6-5-86 0 0,-1-1 0 0 0,0-1 0 0 0,-2-1 0 0 0,-33 22 0 0 0,-78 33-10 0 0,98-53-49 0 0,29-14 0 0 0,1-1 0 0 0,-1 0 0 0 0,0 0 0 0 0,0 1 0 0 0,1-1 0 0 0,-1 0 0 0 0,0 1 0 0 0,1-1 0 0 0,-1 1 0 0 0,1-1 0 0 0,-1 1 0 0 0,0-1 0 0 0,1 1 0 0 0,-1-1 0 0 0,1 1 0 0 0,-1 0 0 0 0,1-1 0 0 0,-1 1 0 0 0,1 0 0 0 0,-1 0 0 0 0,5 4 0 0 0,-3-4 0 0 0,1 1 0 0 0,0 0 0 0 0,0 0 0 0 0,0 0 0 0 0,1 0 0 0 0,-1 0 0 0 0,1 0 0 0 0,-1-1 0 0 0,1 1 0 0 0,4 1 0 0 0,29 10 0 0 0,-22-9 0 0 0,21 8-44 0 0,-10-5 137 0 0,-1 2 1 0 0,34 17 0 0 0,-52-23-18 0 0,0 1 0 0 0,1 0 0 0 0,-1 0 0 0 0,-1 1 0 0 0,1 0 1 0 0,-1 0-1 0 0,0 0 0 0 0,0 0 0 0 0,0 1 0 0 0,-1 0 0 0 0,0 0 1 0 0,0 0-1 0 0,3 8 0 0 0,-6-12-45 0 0,0 0 0 0 0,-1 0 0 0 0,1 0 0 0 0,-1 0 0 0 0,1 0 0 0 0,-1 0 0 0 0,0 0 0 0 0,0 0 0 0 0,0 0 0 0 0,0 0 0 0 0,0 0 0 0 0,0 0 0 0 0,-1-1 0 0 0,1 1 0 0 0,-1 0 0 0 0,1 0 0 0 0,-1 0 0 0 0,0 0 0 0 0,0 0 0 0 0,0-1 0 0 0,0 1 0 0 0,0 0 0 0 0,0-1 0 0 0,0 1 0 0 0,-1 0 0 0 0,1-1 0 0 0,0 0 0 0 0,-1 1 0 0 0,1-1 0 0 0,-3 2 0 0 0,-4 2 110 0 0,0 1-1 0 0,0-1 1 0 0,-1-1 0 0 0,-12 6 0 0 0,20-10-133 0 0,-36 13 102 0 0,0-2 0 0 0,0-1 0 0 0,-62 7 0 0 0,95-16-108 0 0,-27 4-203 0 0,0-1 0 0 0,0-1 1 0 0,0-2-1 0 0,-48-3 1 0 0,75 1 69 0 0,-1 0 0 0 0,0 0 0 0 0,1 0 0 0 0,0-1 0 0 0,-8-2-1 0 0,11 3-14 0 0,-1 0-1 0 0,0 0 0 0 0,1 0 0 0 0,-1 0 0 0 0,1 0 0 0 0,-1-1 1 0 0,1 1-1 0 0,0 0 0 0 0,0-1 0 0 0,-1 1 0 0 0,1-1 0 0 0,0 1 1 0 0,0-1-1 0 0,0 1 0 0 0,1-1 0 0 0,-2-3 0 0 0,-1-7-1545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3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74 8751 0 0,'0'0'5771'0'0,"-6"11"-3279"0"0,6-10-2431 0 0,0 0 0 0 0,0 0 0 0 0,0 0 1 0 0,0 0-1 0 0,0 0 0 0 0,0 1 0 0 0,0-1 0 0 0,0 0 0 0 0,0 0 0 0 0,1 0 1 0 0,-1 0-1 0 0,0 0 0 0 0,1 0 0 0 0,-1 0 0 0 0,1 0 0 0 0,-1 0 1 0 0,1-1-1 0 0,0 1 0 0 0,-1 0 0 0 0,1 0 0 0 0,0 0 0 0 0,0 0 0 0 0,2 1 27 0 0,-1 0 0 0 0,1 0-1 0 0,0-1 1 0 0,-1 1-1 0 0,1-1 1 0 0,0 0-1 0 0,0 0 1 0 0,3 1-1 0 0,3 0 146 0 0,0 0 1 0 0,0-1-1 0 0,0 0 0 0 0,17 0 0 0 0,-14-2-108 0 0,1 0-1 0 0,0-1 1 0 0,0-1 0 0 0,-1 0 0 0 0,0 0 0 0 0,1-1-1 0 0,-1-1 1 0 0,-1 0 0 0 0,1-1 0 0 0,-1 0-1 0 0,21-15 1 0 0,-31 20-197 0 0,1-1-1 0 0,0 1 1 0 0,0-1-1 0 0,0 1 1 0 0,-1-1-1 0 0,1 0 1 0 0,-1 0-1 0 0,0 0 1 0 0,1 0-1 0 0,-1 0 1 0 0,0 0-1 0 0,0 0 1 0 0,0 0-1 0 0,0 0 1 0 0,-1 0-1 0 0,1 0 1 0 0,0-1-1 0 0,-1 1 1 0 0,0 0-1 0 0,1-1 1 0 0,-1 1-1 0 0,0 0 1 0 0,-1-3-1 0 0,0 4-28 0 0,0-1-1 0 0,0 1 1 0 0,0 0-1 0 0,-1 0 1 0 0,1 0-1 0 0,-1-1 1 0 0,1 2-1 0 0,-1-1 1 0 0,1 0-1 0 0,-1 0 1 0 0,0 0 0 0 0,1 1-1 0 0,-1-1 1 0 0,0 1-1 0 0,1-1 1 0 0,-4 1-1 0 0,4 0 7 0 0,-5-2-159 0 0,-1 1 0 0 0,0 1 0 0 0,0 0 0 0 0,0 0 0 0 0,0 0 0 0 0,0 1 0 0 0,1-1-1 0 0,-1 2 1 0 0,-8 2 0 0 0,-11 3-128 0 0,-24 13-1 0 0,41-17 369 0 0,-23 12 119 0 0,0 2 0 0 0,1 0 0 0 0,0 2-1 0 0,-42 36 1 0 0,61-45 47 0 0,1 1 0 0 0,0 0-1 0 0,0 0 1 0 0,-14 22 0 0 0,21-27-70 0 0,0 0 1 0 0,0 0 0 0 0,1 1-1 0 0,0-1 1 0 0,0 1 0 0 0,1 0-1 0 0,-1 0 1 0 0,1 0 0 0 0,1 0 0 0 0,0 0-1 0 0,0 0 1 0 0,0 9 0 0 0,1-12-56 0 0,0 0 0 0 0,1 0 1 0 0,0 0-1 0 0,0 0 0 0 0,0-1 1 0 0,0 1-1 0 0,1 0 0 0 0,0 0 1 0 0,-1-1-1 0 0,1 1 1 0 0,1-1-1 0 0,-1 1 0 0 0,0-1 1 0 0,1 0-1 0 0,0 0 0 0 0,-1 0 1 0 0,1-1-1 0 0,0 1 0 0 0,1 0 1 0 0,-1-1-1 0 0,0 0 0 0 0,1 0 1 0 0,-1 0-1 0 0,1 0 1 0 0,5 1-1 0 0,4 2 13 0 0,1-1-1 0 0,-1 0 1 0 0,1-1 0 0 0,0-1-1 0 0,25 2 1 0 0,-8-4-248 0 0,1 0 0 0 0,-1-2 0 0 0,0-2 0 0 0,0 0 0 0 0,-1-2 0 0 0,0-2 0 0 0,44-16 0 0 0,-37 9-811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3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171 209 1375 0 0,'2'1'6892'0'0,"8"3"-5537"0"0,0 1-1 0 0,1-2 0 0 0,0 1 0 0 0,0-1 0 0 0,0-1 1 0 0,0 0-1 0 0,17 1 0 0 0,-11-3-743 0 0,-1 0 1 0 0,1-2-1 0 0,-1 1 0 0 0,28-8 1 0 0,-21 2-576 0 0,0 0 1 0 0,0-2 0 0 0,-1 0-1 0 0,0-2 1 0 0,-1 0 0 0 0,0-2-1 0 0,20-15 1 0 0,-33 22-79 0 0,0-1-1 0 0,-1 0 1 0 0,0-1 0 0 0,12-15-1 0 0,-17 20-14 0 0,0 1 1 0 0,0-1-1 0 0,-1 1 0 0 0,1-1 0 0 0,-1 0 1 0 0,1 1-1 0 0,-1-1 0 0 0,0 0 0 0 0,0 0 1 0 0,-1 0-1 0 0,1 0 0 0 0,-1 0 0 0 0,1 0 1 0 0,-1 0-1 0 0,0 0 0 0 0,0 0 0 0 0,0 0 0 0 0,0 0 1 0 0,-1 0-1 0 0,-1-5 0 0 0,2 7 22 0 0,0 1 1 0 0,-1-1-1 0 0,0 0 0 0 0,1 0 0 0 0,-1 1 0 0 0,0-1 1 0 0,1 0-1 0 0,-1 1 0 0 0,0-1 0 0 0,0 0 0 0 0,1 1 1 0 0,-1-1-1 0 0,0 1 0 0 0,0 0 0 0 0,0-1 0 0 0,0 1 1 0 0,0 0-1 0 0,0-1 0 0 0,1 1 0 0 0,-3 0 0 0 0,-21-2-438 0 0,22 2 429 0 0,-9 1-59 0 0,0 0 0 0 0,0 1 1 0 0,0 0-1 0 0,1 0 0 0 0,-1 1 0 0 0,-18 8 0 0 0,-61 33-129 0 0,66-30 208 0 0,-25 12 24 0 0,-78 54 0 0 0,92-55 3 0 0,-50 40-3 0 0,72-54 25 0 0,0 0 0 0 0,1 1 0 0 0,1 1 0 0 0,-13 16 0 0 0,21-25-14 0 0,0 1 1 0 0,0 0-1 0 0,1 0 0 0 0,0 0 1 0 0,-1 0-1 0 0,1 0 0 0 0,1 0 0 0 0,-1 0 1 0 0,1 1-1 0 0,0-1 0 0 0,0 7 1 0 0,1-8-7 0 0,0-1 1 0 0,0 0 0 0 0,1 1 0 0 0,0-1-1 0 0,-1 1 1 0 0,1-1 0 0 0,0 0 0 0 0,1 1 0 0 0,-1-1-1 0 0,1 0 1 0 0,-1 0 0 0 0,1 0 0 0 0,0 0 0 0 0,0 0-1 0 0,0-1 1 0 0,0 1 0 0 0,1-1 0 0 0,3 4 0 0 0,-1-2 8 0 0,1 0 1 0 0,-1 0-1 0 0,1-1 1 0 0,0 0-1 0 0,0 0 1 0 0,1 0-1 0 0,-1-1 1 0 0,12 3-1 0 0,55 8 70 0 0,-69-13-82 0 0,53 6 140 0 0,107-5 0 0 0,55-21-1538 0 0,-182 14-1692 0 0,-12 1-2566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4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 6911 0 0,'0'0'2039'0'0,"0"2"-575"0"0,-1 9-212 0 0,1 1-1 0 0,-6 22 1 0 0,-20 53-334 0 0,15-53-426 0 0,-15 40-47 0 0,-3-1 0 0 0,-47 86-1 0 0,25-69-1061 0 0,-76 100-1 0 0,66-112-2190 0 0,44-61 1993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40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53 466 4607 0 0,'0'0'354'0'0,"-1"1"-72"0"0,-1 1 283 0 0,0-1 0 0 0,1 0 0 0 0,-1 0 0 0 0,0 1 0 0 0,0-1 0 0 0,0-1 0 0 0,-3 2 0 0 0,4-1-457 0 0,-1-1-1 0 0,1 0 0 0 0,0 0 1 0 0,0 0-1 0 0,-1 0 1 0 0,1 0-1 0 0,0 0 0 0 0,0 0 1 0 0,-1 0-1 0 0,1 0 0 0 0,0-1 1 0 0,0 1-1 0 0,-1 0 0 0 0,1-1 1 0 0,0 1-1 0 0,0-1 1 0 0,0 0-1 0 0,0 1 0 0 0,0-1 1 0 0,-2-1-1 0 0,2 1-60 0 0,1 0 1 0 0,-1 0-1 0 0,0 0 0 0 0,1 0 0 0 0,-1 0 1 0 0,1 0-1 0 0,-1 0 0 0 0,1 0 1 0 0,0 0-1 0 0,-1 0 0 0 0,1 0 0 0 0,0 0 1 0 0,0-1-1 0 0,0 1 0 0 0,0 0 1 0 0,0 0-1 0 0,0 0 0 0 0,0 0 0 0 0,0-1 1 0 0,0 1-1 0 0,1-2 0 0 0,7-22 277 0 0,-6 19-294 0 0,1 0-1 0 0,1 0 1 0 0,-1 1-1 0 0,1-1 1 0 0,0 1-1 0 0,0 0 1 0 0,0 0-1 0 0,1 0 1 0 0,9-8 0 0 0,3 1 136 0 0,33-18 1 0 0,-10 6-91 0 0,50-37-76 0 0,27-18 0 0 0,40-9 895 0 0,-131 76-631 0 0,1 1-1 0 0,0 1 1 0 0,0 1 0 0 0,32-5 0 0 0,-40 11 112 0 0,1 0 0 0 0,0 2 0 0 0,-1 0 0 0 0,1 1 0 0 0,0 1 1 0 0,0 1-1 0 0,27 6 0 0 0,-39-6-240 0 0,0 0 0 0 0,-1 0 1 0 0,1 1-1 0 0,-1 0 0 0 0,1 0 1 0 0,-1 1-1 0 0,0 0 0 0 0,0 0 1 0 0,10 9-1 0 0,-14-11-116 0 0,1 1 0 0 0,-1 0 1 0 0,-1 1-1 0 0,1-1 0 0 0,0 0 0 0 0,-1 1 1 0 0,0-1-1 0 0,0 1 0 0 0,0 0 0 0 0,0 0 0 0 0,0 0 1 0 0,-1 0-1 0 0,0 0 0 0 0,1 0 0 0 0,-2 0 1 0 0,1 0-1 0 0,0 0 0 0 0,-1 1 0 0 0,0-1 1 0 0,0 5-1 0 0,-1-1-16 0 0,-1 1 0 0 0,0 0 0 0 0,0-1 1 0 0,-1 0-1 0 0,0 0 0 0 0,-1 0 0 0 0,0 0 0 0 0,0 0 0 0 0,0-1 1 0 0,-1 1-1 0 0,0-1 0 0 0,-1 0 0 0 0,-10 10 0 0 0,-9 6-7 0 0,0 0 1 0 0,-34 21-1 0 0,45-33 6 0 0,-62 44-205 0 0,-110 61-1 0 0,158-101-124 0 0,-1-1 1 0 0,-1-1-1 0 0,0-2 0 0 0,0-1 0 0 0,-1-1 0 0 0,0-2 0 0 0,-53 6 0 0 0,46-14-1086 0 0,16-3-3003 0 0,8-3-887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4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98 3679 0 0,'0'0'167'0'0,"2"-1"-7"0"0,4-6-127 0 0,-5 6 186 0 0,0 0-1 0 0,0 0 1 0 0,0 0-1 0 0,-1-1 1 0 0,1 1-1 0 0,0 0 1 0 0,-1 0-1 0 0,1 0 0 0 0,-1 0 1 0 0,1-1-1 0 0,-1 1 1 0 0,0 0-1 0 0,1 0 1 0 0,-1-1-1 0 0,0 1 0 0 0,0 0 1 0 0,0-1-1 0 0,0 1 1 0 0,0 0-1 0 0,0 0 1 0 0,0-1-1 0 0,-1 1 1 0 0,1 0-1 0 0,0-1 0 0 0,-1 1 1 0 0,1 0-1 0 0,-1 0 1 0 0,1 0-1 0 0,-1 0 1 0 0,0-1-1 0 0,1 1 1 0 0,-1 0-1 0 0,-1-1 0 0 0,0 0 427 0 0,0-2-328 0 0,0 1-1 0 0,-1 0 1 0 0,0 1-1 0 0,1-1 1 0 0,-1 0 0 0 0,0 1-1 0 0,0 0 1 0 0,-1 0-1 0 0,1 0 1 0 0,0 0-1 0 0,-6-2 1 0 0,3 1-109 0 0,0 1-1 0 0,-1 0 1 0 0,1 0 0 0 0,-1 1 0 0 0,-11-2 0 0 0,10 3-149 0 0,0 0 0 0 0,0 1 0 0 0,0-1 0 0 0,0 2 0 0 0,0-1 0 0 0,1 1 0 0 0,-1 0 0 0 0,0 1 1 0 0,1 0-1 0 0,0 0 0 0 0,-9 6 0 0 0,-7 5-85 0 0,1 1 1 0 0,-21 19-1 0 0,8-6 68 0 0,-9 4-49 0 0,-70 59 23 0 0,100-78-32 0 0,0 1 0 0 0,1 0-1 0 0,1 1 1 0 0,0 0 0 0 0,-15 27 0 0 0,26-40 17 0 0,-1 0 0 0 0,1 1-1 0 0,0-1 1 0 0,0 0 0 0 0,0 1-1 0 0,0-1 1 0 0,1 1 0 0 0,-1-1-1 0 0,0 1 1 0 0,1 0 0 0 0,0-1-1 0 0,0 1 1 0 0,0 0 0 0 0,0-1-1 0 0,0 1 1 0 0,0-1 0 0 0,1 1-1 0 0,-1 0 1 0 0,1-1 0 0 0,0 1-1 0 0,-1-1 1 0 0,1 1 0 0 0,0-1 0 0 0,1 0-1 0 0,-1 1 1 0 0,0-1 0 0 0,1 0-1 0 0,-1 0 1 0 0,1 0 0 0 0,0 0-1 0 0,3 4 1 0 0,0-3 6 0 0,-1 0 1 0 0,0 0-1 0 0,1-1 1 0 0,0 1-1 0 0,0-1 1 0 0,-1 0-1 0 0,1 0 0 0 0,0-1 1 0 0,0 1-1 0 0,1-1 1 0 0,-1 0-1 0 0,0-1 1 0 0,0 1-1 0 0,11-1 1 0 0,-2-2 12 0 0,0 0 1 0 0,-1-1 0 0 0,1 0 0 0 0,-1-1 0 0 0,0-1 0 0 0,0 0 0 0 0,20-11 0 0 0,82-58 175 0 0,-83 52-221 0 0,-6 4-90 0 0,-1-1-1 0 0,-1 0 1 0 0,0-2 0 0 0,-2-1-1 0 0,-1-1 1 0 0,30-40-1 0 0,-44 51 50 0 0,-7 12 66 0 0,0 0 1 0 0,1 0-1 0 0,-1 0 1 0 0,0 0-1 0 0,0-1 1 0 0,0 1-1 0 0,1 0 1 0 0,-1 0 0 0 0,0-1-1 0 0,0 1 1 0 0,0 0-1 0 0,0 0 1 0 0,0-1-1 0 0,0 1 1 0 0,1 0-1 0 0,-1 0 1 0 0,0-1 0 0 0,0 1-1 0 0,0 0 1 0 0,0 0-1 0 0,0-1 1 0 0,0 1-1 0 0,0 0 1 0 0,0 0-1 0 0,0-1 1 0 0,0 1 0 0 0,0 0-1 0 0,-1-1 1 0 0,1 1-1 0 0,0 0 1 0 0,0 0-1 0 0,0-1 1 0 0,0 1-1 0 0,0 0 1 0 0,0 0 0 0 0,-1-1-1 0 0,1 1 1 0 0,0 0-1 0 0,0 0 1 0 0,0 0-1 0 0,0-1 1 0 0,-1 1-1 0 0,-4 0 34 0 0,2 1-12 0 0,0-1 0 0 0,0 1 0 0 0,0 0 0 0 0,1 0 1 0 0,-1 0-1 0 0,0 0 0 0 0,1 0 0 0 0,-1 1 0 0 0,0-1 0 0 0,1 1 0 0 0,0-1 1 0 0,-1 1-1 0 0,1 0 0 0 0,0 0 0 0 0,0 0 0 0 0,-3 4 0 0 0,-2 3 82 0 0,1-1-1 0 0,0 1 1 0 0,-7 12 0 0 0,8-10-44 0 0,-1 1 1 0 0,1-1-1 0 0,1 1 1 0 0,0 0-1 0 0,-3 17 1 0 0,7-25-141 0 0,-1-1 0 0 0,0 1 1 0 0,1 0-1 0 0,0-1 0 0 0,0 1 1 0 0,0-1-1 0 0,0 1 0 0 0,1-1 1 0 0,-1 1-1 0 0,1 0 0 0 0,0-1 1 0 0,0 1-1 0 0,0-1 0 0 0,1 0 0 0 0,-1 1 1 0 0,1-1-1 0 0,0 0 0 0 0,0 0 1 0 0,0 0-1 0 0,0 0 0 0 0,0-1 1 0 0,1 1-1 0 0,3 3 0 0 0,7 3-1448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39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170 501 13823 0 0,'0'0'630'0'0,"0"0"-13"0"0,0 0-252 0 0,0 0 391 0 0,0 0 216 0 0,-1-1 42 0 0,-1 1-902 0 0,-2 0 195 0 0,-1-1 1 0 0,0 0 0 0 0,0 0-1 0 0,0-1 1 0 0,0 1-1 0 0,1-1 1 0 0,-1 0 0 0 0,1 0-1 0 0,-1-1 1 0 0,1 1 0 0 0,0-1-1 0 0,0 0 1 0 0,0 0 0 0 0,-6-6-1 0 0,4 3-282 0 0,1 0-1 0 0,0 0 1 0 0,0-1 0 0 0,1 0-1 0 0,-1 0 1 0 0,2 0 0 0 0,-1 0-1 0 0,1-1 1 0 0,0 1 0 0 0,0-1-1 0 0,1 0 1 0 0,0 0-1 0 0,0 0 1 0 0,1 0 0 0 0,0 0-1 0 0,1 0 1 0 0,0 0 0 0 0,0 0-1 0 0,0 0 1 0 0,1 0 0 0 0,1 0-1 0 0,-1 0 1 0 0,1 0 0 0 0,4-11-1 0 0,2 3-24 0 0,0 1 0 0 0,0 0 0 0 0,1 0 0 0 0,1 0 0 0 0,1 1 0 0 0,0 1 0 0 0,1 0 0 0 0,15-14 0 0 0,-8 11 0 0 0,0 1 0 0 0,1 1 0 0 0,0 0 0 0 0,2 2 0 0 0,29-14 0 0 0,-38 21 0 0 0,0 1 0 0 0,0-1 0 0 0,1 2 0 0 0,-1 0 0 0 0,1 1 0 0 0,0 0 0 0 0,0 1 0 0 0,0 0 0 0 0,0 2 0 0 0,19 1 0 0 0,-26 0 0 0 0,-1 0 0 0 0,1 0 0 0 0,-1 1 0 0 0,0-1 0 0 0,0 2 0 0 0,0-1 0 0 0,0 0 0 0 0,0 1 0 0 0,-1 0 0 0 0,0 1 0 0 0,1-1 0 0 0,-2 1 0 0 0,9 9 0 0 0,-8-7 0 0 0,1 0 0 0 0,-1 1 0 0 0,0-1 0 0 0,-1 1 0 0 0,0 0 0 0 0,0 1 0 0 0,0-1 0 0 0,-1 1 0 0 0,3 15 0 0 0,-5-19-2 0 0,-1 0 0 0 0,1 0 0 0 0,-1 0 0 0 0,-1 0 0 0 0,1 0 0 0 0,-1 1 0 0 0,1-1 0 0 0,-1-1 0 0 0,-1 1 0 0 0,1 0 0 0 0,-4 8 0 0 0,1-6 10 0 0,0 1 1 0 0,0-1-1 0 0,-1-1 0 0 0,0 1 1 0 0,0-1-1 0 0,-9 10 1 0 0,-6 1-112 0 0,-1-1 0 0 0,0-1 0 0 0,-33 18 0 0 0,52-31 79 0 0,-72 38-1425 0 0,-1-3 1 0 0,-2-3-1 0 0,-88 25 0 0 0,162-58 1079 0 0,0 0-1 0 0,0 0 1 0 0,1-1-1 0 0,-1 0 1 0 0,0 0-1 0 0,0 1 1 0 0,0-1-1 0 0,0-1 1 0 0,0 1-1 0 0,0 0 1 0 0,0-1-1 0 0,0 0 1 0 0,0 1-1 0 0,-5-4 1 0 0,5 3-1677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4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1 682 13015 0 0,'0'0'5544'0'0,"1"-2"-4805"0"0,13-19 270 0 0,-2-1 1 0 0,14-31 0 0 0,-18 33-787 0 0,2 0 0 0 0,0 1 0 0 0,1 0 0 0 0,21-27 0 0 0,18-11-103 0 0,90-101-421 0 0,-92 107-657 0 0,57-43 0 0 0,-90 82 549 0 0,0 1 0 0 0,1 0 0 0 0,0 2 0 0 0,0 0 1 0 0,1 0-1 0 0,0 2 0 0 0,1 0 0 0 0,0 1 1 0 0,0 1-1 0 0,0 1 0 0 0,27-4 0 0 0,-15 6-1311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4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79 9007 0 0,'74'-51'1330'0'0,"-60"43"739"0"0,25-11 2454 0 0,-38 21-4050 0 0,-1 7-337 0 0,0-1 0 0 0,-1 0-1 0 0,0 0 1 0 0,0 0 0 0 0,-1 1 0 0 0,0-1 0 0 0,0 0 0 0 0,-1-1-1 0 0,0 1 1 0 0,-1 0 0 0 0,-4 7 0 0 0,-10 17 409 0 0,-27 33 0 0 0,40-57-458 0 0,-405 604 2290 0 0,349-516-2340 0 0,-30 55 3 0 0,88-147-41 0 0,-49 95-603 0 0,44-80 365 0 0,-1 1 0 0 0,2 0 0 0 0,-5 22 0 0 0,12-39-844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4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55 122 16927 0 0,'-8'-8'232'0'0,"5"4"-64"0"0,-1 1 0 0 0,1 0 0 0 0,-1 0 1 0 0,0 0-1 0 0,0 0 0 0 0,0 1 0 0 0,0 0 0 0 0,0-1 0 0 0,-8-2 1359 0 0,34 18-721 0 0,-4-8-564 0 0,0 0 0 0 0,1-1 0 0 0,-1-1 0 0 0,1-1 0 0 0,21 0 0 0 0,97-7 1005 0 0,-95 3-1152 0 0,30-5 104 0 0,75-15 1 0 0,69-27-410 0 0,-117 24-4697 0 0,-74 18-2191 0 0</inkml:trace>
  <inkml:trace contextRef="#ctx0" brushRef="#br0" timeOffset="1">986 92 8287 0 0,'0'0'382'0'0,"-1"2"-8"0"0,-13 48-124 0 0,4-8 4730 0 0,-21 49 1 0 0,23-74-4524 0 0,-12 20 1 0 0,-38 50 1591 0 0,10-16-3458 0 0,43-62 415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4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 13823 0 0,'0'0'1472'0'0,"9"-5"-864"0"0,4 5 1488 0 0,-5 12-3328 0 0,-1 0-384 0 0</inkml:trace>
  <inkml:trace contextRef="#ctx0" brushRef="#br0" timeOffset="1">288 226 11519 0 0,'0'0'9127'0'0,"0"1"-9008"0"0,0 3-90 0 0,0 0 1 0 0,0 0 0 0 0,0 0 0 0 0,-1 0-1 0 0,0 0 1 0 0,1 0 0 0 0,-2 0 0 0 0,1 0 0 0 0,0 0-1 0 0,-1 0 1 0 0,0-1 0 0 0,-3 7 0 0 0,-4 4 113 0 0,-19 23 1 0 0,-74 70 304 0 0,1-3-322 0 0,97-99-120 0 0,1-2-5 0 0,0 0 0 0 0,1 0 0 0 0,-1 0 0 0 0,1 0 0 0 0,0 0-1 0 0,0 1 1 0 0,0-1 0 0 0,1 1 0 0 0,-1-1 0 0 0,1 1 0 0 0,0-1 0 0 0,0 1-1 0 0,0 0 1 0 0,0 0 0 0 0,1 0 0 0 0,-1 5 0 0 0,1-8 2 0 0,0 0-1 0 0,0-1 1 0 0,1 1-1 0 0,-1-1 1 0 0,0 1 0 0 0,0 0-1 0 0,1-1 1 0 0,-1 1 0 0 0,0-1-1 0 0,1 1 1 0 0,-1-1 0 0 0,0 1-1 0 0,1-1 1 0 0,-1 1 0 0 0,1-1-1 0 0,-1 1 1 0 0,1-1 0 0 0,0 1-1 0 0,1 1 1 0 0,2 2 18 0 0,0 0-1 0 0,1 0 0 0 0,-1-1 1 0 0,1 1-1 0 0,0-1 0 0 0,0 0 1 0 0,0-1-1 0 0,0 1 0 0 0,1-1 1 0 0,-1 0-1 0 0,1 0 0 0 0,-1-1 1 0 0,1 0-1 0 0,0 0 1 0 0,-1 0-1 0 0,1 0 0 0 0,9-1 1 0 0,3-1-546 0 0,0 0 0 0 0,-1-1 0 0 0,1 0 1 0 0,25-9-1 0 0,-24 6-1434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43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16 9815 0 0,'3'-3'57'0'0,"-2"2"-2"0"0,0 0 0 0 0,0 0 1 0 0,0 0-1 0 0,0 0 0 0 0,0 0 0 0 0,1 0 1 0 0,-1 0-1 0 0,0 1 0 0 0,0-1 1 0 0,1 0-1 0 0,-1 1 0 0 0,0-1 0 0 0,1 1 1 0 0,-1 0-1 0 0,1-1 0 0 0,-1 1 1 0 0,0 0-1 0 0,1 0 0 0 0,-1 0 0 0 0,3 0 1 0 0,-3 0 121 0 0,-1 0 1 0 0,1 0-1 0 0,-1 0 1 0 0,1 0-1 0 0,-1 0 1 0 0,1 0-1 0 0,0 0 1 0 0,-1 0-1 0 0,1 1 1 0 0,-1-1-1 0 0,1 0 1 0 0,-1 0-1 0 0,1 1 1 0 0,-1-1-1 0 0,1 0 1 0 0,-1 1-1 0 0,1-1 1 0 0,-1 0-1 0 0,0 1 1 0 0,1-1-1 0 0,-1 1 1 0 0,0-1-1 0 0,1 0 1 0 0,0 2 0 0 0,-1-1-12 0 0,1 1 1 0 0,-1-1 0 0 0,0 0 0 0 0,1 1 0 0 0,-1-1 0 0 0,0 0-1 0 0,0 1 1 0 0,0-1 0 0 0,0 1 0 0 0,0 1 0 0 0,-1 4 192 0 0,0 0 0 0 0,-1 0 1 0 0,-2 7-1 0 0,4-13-276 0 0,-30 90 2078 0 0,-16 51-1423 0 0,36-96-723 0 0,9-42-2 0 0,1 0-1 0 0,0 1 0 0 0,0-1 0 0 0,0 0 1 0 0,0 0-1 0 0,1 0 0 0 0,-1 0 1 0 0,1 0-1 0 0,2 4 0 0 0,-2-7 0 0 0,0 0 0 0 0,0-1 1 0 0,1 1-1 0 0,-1 0 0 0 0,0-1 0 0 0,1 1 0 0 0,-1-1 0 0 0,0 0 0 0 0,1 1 0 0 0,-1-1 0 0 0,0 0 1 0 0,1 0-1 0 0,-1 0 0 0 0,1 0 0 0 0,1 0 0 0 0,-2 0-9 0 0,6 0 39 0 0,1-1-1 0 0,-1 0 0 0 0,1-1 0 0 0,-1 0 0 0 0,0 0 0 0 0,0-1 0 0 0,1 1 0 0 0,9-7 1 0 0,53-34 113 0 0,-68 41-147 0 0,48-31 20 0 0,59-53 1 0 0,-89 69-119 0 0,25-16 1 0 0,-34 25 44 0 0,-9 9 21 0 0,-4 4-24 0 0,-7 16-87 0 0,-15 25-54 0 0,17-35 201 0 0,-21 41 182 0 0,25-47-173 0 0,1 1 0 0 0,0 0 0 0 0,0-1 0 0 0,1 1 0 0 0,-1 0 0 0 0,1 0 0 0 0,0 9-1 0 0,1-13-17 0 0,0 0 0 0 0,1-1-1 0 0,-1 1 1 0 0,0 0-1 0 0,1-1 1 0 0,-1 1-1 0 0,1-1 1 0 0,0 1-1 0 0,0-1 1 0 0,-1 1-1 0 0,1-1 1 0 0,0 1-1 0 0,0-1 1 0 0,0 0-1 0 0,0 1 1 0 0,0-1-1 0 0,1 0 1 0 0,-1 0-1 0 0,0 0 1 0 0,1 0-1 0 0,-1 0 1 0 0,0 0-1 0 0,1 0 1 0 0,-1-1-1 0 0,1 1 1 0 0,0 0-1 0 0,-1-1 1 0 0,1 1-1 0 0,-1-1 1 0 0,1 0-1 0 0,3 1 1 0 0,5 0-29 0 0,1 0 0 0 0,0 0 1 0 0,18-1-1 0 0,-23-1-9 0 0,13 0-616 0 0,0-2 1 0 0,29-7-1 0 0,-37 7-63 0 0,13-1-648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4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15 14047 0 0,'21'-14'4647'0'0,"-22"23"-4411"0"0,0 1 1 0 0,-2-1-1 0 0,1 0 0 0 0,-1 0 0 0 0,0 0 1 0 0,-1 0-1 0 0,-7 13 0 0 0,2-3 59 0 0,-24 54 384 0 0,-7 17-157 0 0,-88 147 0 0 0,-134 134 20 0 0,86-122-463 0 0,169-239-284 0 0,1 1-1 0 0,-7 16 1 0 0,12-26-298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4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23 14223 0 0,'4'-3'104'0'0,"0"1"0"0"0,0-1 0 0 0,0 1 0 0 0,0 0 0 0 0,1 0 0 0 0,-1 1 0 0 0,0-1 0 0 0,1 1-1 0 0,-1 0 1 0 0,1 0 0 0 0,-1 0 0 0 0,1 1 0 0 0,0-1 0 0 0,7 2 0 0 0,-11-1-127 0 0,15-1 259 0 0,-13 1 33 0 0,-11-1-72 0 0,-5 1-25 0 0,1 0 0 0 0,-1 1 0 0 0,0 1 0 0 0,1 0 0 0 0,-1 1 0 0 0,1 0 0 0 0,0 1 0 0 0,0 0 0 0 0,0 1 0 0 0,0 0 0 0 0,1 1 0 0 0,-20 13 0 0 0,-7 8 69 0 0,1 1 0 0 0,-35 37 0 0 0,68-62-246 0 0,-49 45 6 0 0,13-13 14 0 0,-38 43 0 0 0,73-73 50 0 0,1 0 0 0 0,0 0 1 0 0,1 1-1 0 0,-1-1 0 0 0,1 1 1 0 0,0 0-1 0 0,-4 12 0 0 0,7-17-39 0 0,-1 1 1 0 0,1-1-1 0 0,0 0 0 0 0,0 1 0 0 0,-1-1 0 0 0,1 1 0 0 0,0-1 0 0 0,0 1 0 0 0,1-1 0 0 0,-1 1 0 0 0,0-1 0 0 0,0 1 0 0 0,1-1 1 0 0,-1 1-1 0 0,1-1 0 0 0,-1 0 0 0 0,1 1 0 0 0,-1-1 0 0 0,1 0 0 0 0,0 0 0 0 0,0 1 0 0 0,0-1 0 0 0,0 0 0 0 0,0 0 0 0 0,0 0 1 0 0,0 0-1 0 0,0 0 0 0 0,0 0 0 0 0,0 0 0 0 0,1 0 0 0 0,-1-1 0 0 0,0 1 0 0 0,0 0 0 0 0,1-1 0 0 0,-1 1 0 0 0,1-1 0 0 0,-1 1 1 0 0,1-1-1 0 0,-1 0 0 0 0,3 1 0 0 0,3 0 20 0 0,0 0-1 0 0,0-1 1 0 0,0 0 0 0 0,1 0 0 0 0,-1 0-1 0 0,0-1 1 0 0,0 0 0 0 0,0 0-1 0 0,0-1 1 0 0,11-3 0 0 0,2-3-37 0 0,1-1-1 0 0,20-12 1 0 0,180-124-1575 0 0,-213 139 1382 0 0,-7 5 6 0 0,-8 3 314 0 0,2 0-64 0 0,0 0-1 0 0,0 1 0 0 0,1-1 1 0 0,-1 1-1 0 0,1 0 1 0 0,-1 0-1 0 0,1 1 0 0 0,0-1 1 0 0,0 1-1 0 0,0 0 0 0 0,1 0 1 0 0,-4 5-1 0 0,6-7-52 0 0,0-1 0 0 0,0 1 0 0 0,0 0 0 0 0,1 0-1 0 0,-1-1 1 0 0,1 1 0 0 0,-1 0 0 0 0,1 0 0 0 0,-1 0 0 0 0,1 0 0 0 0,0-1-1 0 0,0 1 1 0 0,0 0 0 0 0,0 0 0 0 0,0 0 0 0 0,1 0 0 0 0,-1 0 0 0 0,0-1 0 0 0,1 1-1 0 0,0 3 1 0 0,1-2-42 0 0,-1 0 0 0 0,0-1 0 0 0,0 1 0 0 0,1-1 0 0 0,-1 1 0 0 0,1-1 0 0 0,0 1 0 0 0,0-1 0 0 0,0 0 0 0 0,0 0 0 0 0,5 4 0 0 0,-1-2-494 0 0,0-1 0 0 0,0 1-1 0 0,0-1 1 0 0,14 4 0 0 0,-4-3-1297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4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4 690 13823 0 0,'-4'6'11635'0'0,"22"-21"-11438"0"0,-1-1 1 0 0,22-27-1 0 0,27-43-158 0 0,-30 38-25 0 0,8-6-220 0 0,2 2-1 0 0,3 2 1 0 0,1 2 0 0 0,59-42-1 0 0,147-73-3313 0 0,-225 147 1712 0 0,-1 2-72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44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392 114 5063 0 0,'11'-10'106'0'0,"-1"-1"0"0"0,0 0-1 0 0,-1 0 1 0 0,11-18-1 0 0,2-1 2714 0 0,-22 29-2354 0 0,1 0-1 0 0,0 0 0 0 0,0 0 1 0 0,-1 0-1 0 0,1 0 1 0 0,0 0-1 0 0,0 1 1 0 0,0-1-1 0 0,0 0 1 0 0,0 0-1 0 0,2 0 1 0 0,-3 1-271 0 0,0 0 1 0 0,1 0 0 0 0,-1 0 0 0 0,0 0-1 0 0,1 0 1 0 0,-1 0 0 0 0,0 0-1 0 0,1 0 1 0 0,-1 0 0 0 0,1 0-1 0 0,-1 0 1 0 0,0 0 0 0 0,1 0-1 0 0,-1 0 1 0 0,0 0 0 0 0,1 0 0 0 0,-1 1-1 0 0,0-1 1 0 0,1 0 0 0 0,-1 0-1 0 0,0 0 1 0 0,0 1 0 0 0,1-1-1 0 0,0 0 1 0 0,5 12 2560 0 0,-2 4-3519 0 0,-3-8 874 0 0,0-1 0 0 0,-1 1 1 0 0,0 0-1 0 0,0 0 0 0 0,-1-1 0 0 0,0 1 0 0 0,-1 0 1 0 0,0-1-1 0 0,0 1 0 0 0,0-1 0 0 0,-4 8 1 0 0,-7 13 255 0 0,-22 36 0 0 0,33-61-345 0 0,-165 244 1020 0 0,117-173-1055 0 0,3 3 0 0 0,3 1 0 0 0,-49 123 0 0 0,62-113-1277 0 0,23-66-86 0 0,8-20 40 0 0,14-20-8011 0 0,-5 6 8355 0 0,55-68-2640 0 0,-54 69 3640 0 0,0 1-1 0 0,1 0 1 0 0,1 0-1 0 0,23-14 3049 0 0,-25 29 654 0 0,0 7-1631 0 0,0 0 0 0 0,12 20 0 0 0,-11-17-923 0 0,19 25 0 0 0,-24-34-1002 0 0,44 44 548 0 0,-43-45-672 0 0,-1 0 0 0 0,1 0 0 0 0,0-1-1 0 0,0 0 1 0 0,0 0 0 0 0,13 4 0 0 0,-13-5-367 0 0,0-1 0 0 0,0-1 1 0 0,1 1-1 0 0,-1-1 0 0 0,0 0 1 0 0,1-1-1 0 0,-1 0 0 0 0,0 0 1 0 0,1 0-1 0 0,13-4 0 0 0,-7 0-1446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45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59 1839 0 0,'2'-13'517'0'0,"1"-10"-1036"0"0,2 0 8136 0 0,-9 37 41 0 0,-6 6-5909 0 0,1-2-1367 0 0,-178 364 2927 0 0,-20-10-1481 0 0,161-293-1590 0 0,-61 154-1 0 0,83-175-218 0 0,10-24-406 0 0,-20 68 0 0 0,33-99 30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3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4 17503 0 0,'0'0'803'0'0,"0"0"-18"0"0,-1-1-501 0 0,-4-1-177 0 0,-6 16 1274 0 0,-20 37-1094 0 0,-34 79-1 0 0,35-66-251 0 0,-24 53-35 0 0,-12 26 0 0 0,47-107 0 0 0,-43 62 0 0 0,8-32-948 0 0,-104 99 0 0 0,132-140 590 0 0,1-1-487 0 0,-34 41 0 0 0,58-64 788 0 0,0 0-1 0 0,0 0 0 0 0,0 1 1 0 0,0-1-1 0 0,0 0 1 0 0,1 0-1 0 0,-1 1 1 0 0,0-1-1 0 0,1 0 0 0 0,-1 1 1 0 0,1-1-1 0 0,0 1 1 0 0,-1-1-1 0 0,1 1 1 0 0,0-1-1 0 0,0 1 0 0 0,0-1 1 0 0,0 1-1 0 0,0-1 1 0 0,1 3-1 0 0,-1-3 8 0 0,1 0 0 0 0,0 0 0 0 0,0 0 0 0 0,-1 0 0 0 0,1 0 0 0 0,0 0 0 0 0,0-1 0 0 0,0 1 0 0 0,0 0 0 0 0,0-1 0 0 0,0 1 0 0 0,0 0 0 0 0,0-1 0 0 0,0 1 0 0 0,1-1 0 0 0,-1 0 0 0 0,0 1 0 0 0,0-1-1 0 0,0 0 1 0 0,0 0 0 0 0,1 0 0 0 0,-1 0 0 0 0,0 0 0 0 0,0 0 0 0 0,1 0 0 0 0,1 0 0 0 0,9-1-270 0 0,-1-1 0 0 0,1 0 0 0 0,14-4 0 0 0,-15 3-277 0 0,36-11-4182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4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41 3223 0 0,'0'0'10072'0'0,"-2"1"-9530"0"0,-12 15-440 0 0,1 1-1 0 0,0 0 1 0 0,2 0 0 0 0,0 1 0 0 0,0 1 0 0 0,-8 21 0 0 0,-39 121 347 0 0,50-134-383 0 0,1 0 0 0 0,-6 55-1 0 0,12-73-45 0 0,0-1 0 0 0,1 1 0 0 0,1 0 0 0 0,-1-1 0 0 0,2 1 0 0 0,-1-1 0 0 0,1 1 0 0 0,0-1 0 0 0,1 1 0 0 0,0-1-1 0 0,0 0 1 0 0,1-1 0 0 0,7 13 0 0 0,-10-18 19 0 0,0 0-1 0 0,0-1 0 0 0,1 1 1 0 0,-1-1-1 0 0,0 1 0 0 0,1-1 1 0 0,-1 0-1 0 0,1 0 0 0 0,0 1 0 0 0,-1-1 1 0 0,1 0-1 0 0,0 0 0 0 0,0-1 1 0 0,0 1-1 0 0,0 0 0 0 0,0-1 1 0 0,3 1-1 0 0,-2 0 28 0 0,0-1-1 0 0,1 0 1 0 0,-1 0-1 0 0,0-1 1 0 0,1 1-1 0 0,-1-1 1 0 0,0 1-1 0 0,0-1 1 0 0,6-2-1 0 0,3-3 161 0 0,0 0-1 0 0,-1-1 0 0 0,0 0 1 0 0,12-11-1 0 0,0 0-120 0 0,-1-2-1 0 0,0-1 1 0 0,-2 0 0 0 0,32-44-1 0 0,-30 32-12 0 0,-2 0 1 0 0,-1-2-1 0 0,16-40 0 0 0,49-154-573 0 0,-82 224 329 0 0,-1 0 1 0 0,0-1-1 0 0,0 1 1 0 0,0-6 0 0 0,-1 9-301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4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4 7831 0 0,'0'0'4627'0'0,"-7"-4"276"0"0,-24 7-3718 0 0,21-2-1068 0 0,0 0 0 0 0,0 0 1 0 0,-16 5-1 0 0,26-6-116 0 0,-15 5-38 0 0,0 0 1 0 0,1 1-1 0 0,0 0 1 0 0,0 1-1 0 0,-16 10 1 0 0,19-9-45 0 0,0 1 1 0 0,0 0-1 0 0,1 0 1 0 0,0 1-1 0 0,1 0 1 0 0,-16 21-1 0 0,22-26 76 0 0,1 0 0 0 0,-1-1 0 0 0,1 1 0 0 0,-1 0 0 0 0,2 0 0 0 0,-1 1 0 0 0,0-1 0 0 0,1 0 0 0 0,0 0 0 0 0,0 1 0 0 0,1-1 0 0 0,0 1 0 0 0,-1-1 0 0 0,2 1 0 0 0,-1-1-1 0 0,1 0 1 0 0,0 1 0 0 0,0-1 0 0 0,0 0 0 0 0,3 7 0 0 0,3 3 4 0 0,0-2 0 0 0,1 1-1 0 0,1-1 1 0 0,0 0 0 0 0,0-1 0 0 0,16 15 0 0 0,-9-9 57 0 0,17 24 0 0 0,-32-40 19 0 0,-1-1-65 0 0,1 1 1 0 0,-1 0 0 0 0,1-1-1 0 0,-1 1 1 0 0,0 0-1 0 0,0-1 1 0 0,0 1 0 0 0,0 0-1 0 0,0 0 1 0 0,0-1 0 0 0,0 1-1 0 0,0 0 1 0 0,-1-1-1 0 0,1 1 1 0 0,-1 0 0 0 0,1-1-1 0 0,-1 1 1 0 0,0-1-1 0 0,0 1 1 0 0,0-1 0 0 0,1 1-1 0 0,-4 2 1 0 0,0 1 40 0 0,0 0 1 0 0,0 0 0 0 0,-1 0 0 0 0,-7 5 0 0 0,5-5-6 0 0,-1 0 0 0 0,1-1 0 0 0,-1 0 0 0 0,0-1 0 0 0,0 0 0 0 0,0 0 0 0 0,-13 3 0 0 0,0-2-69 0 0,-39 3-1 0 0,38-6-114 0 0,1 0 0 0 0,-34-5 0 0 0,45 2-309 0 0,-1 0 1 0 0,-16-6-1 0 0,21 6-411 0 0,0-1 0 0 0,0 1 0 0 0,1-1 0 0 0,-1 0 1 0 0,-7-7-1 0 0,0-2-4412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4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184 106 11431 0 0,'0'0'522'0'0,"0"2"-12"0"0,-13 63 17 0 0,-2 13 1922 0 0,15-77-2403 0 0,0-1 1 0 0,1 1-1 0 0,-1-1 0 0 0,0 1 0 0 0,0 0 1 0 0,1-1-1 0 0,-1 1 0 0 0,0-1 0 0 0,1 1 0 0 0,-1-1 1 0 0,1 1-1 0 0,-1-1 0 0 0,1 0 0 0 0,-1 1 0 0 0,1-1 1 0 0,-1 1-1 0 0,1-1 0 0 0,-1 0 0 0 0,1 0 0 0 0,-1 1 1 0 0,1-1-1 0 0,0 0 0 0 0,14 6 635 0 0,-10-6-528 0 0,-1 1 1 0 0,1-1-1 0 0,-1 0 0 0 0,1 0 0 0 0,0 0 0 0 0,-1-1 1 0 0,1 1-1 0 0,-1-1 0 0 0,7-2 0 0 0,42-18 650 0 0,-35 14-624 0 0,17-10 8 0 0,-1-1 0 0 0,0-2 0 0 0,-2-1 0 0 0,57-48 1 0 0,-86 66-228 0 0,28-26-86 0 0,-29 27 55 0 0,-1 1 0 0 0,1-1 1 0 0,-1 0-1 0 0,0 1 0 0 0,0-1 0 0 0,0 0 0 0 0,0 0 1 0 0,0 0-1 0 0,0 0 0 0 0,0 0 0 0 0,-1 0 0 0 0,1 0 0 0 0,-1 0 1 0 0,1 0-1 0 0,-1-1 0 0 0,0-1 0 0 0,0 3 12 0 0,0 0 0 0 0,-1-1 0 0 0,1 1 0 0 0,-1 0-1 0 0,1 0 1 0 0,-1 0 0 0 0,0 0 0 0 0,1 0 0 0 0,-1 0 0 0 0,0 0 0 0 0,0 0-1 0 0,1 1 1 0 0,-1-1 0 0 0,0 0 0 0 0,0 0 0 0 0,0 1 0 0 0,0-1 0 0 0,0 0-1 0 0,0 1 1 0 0,0-1 0 0 0,-1 1 0 0 0,1 0 0 0 0,0-1 0 0 0,0 1-1 0 0,0 0 1 0 0,0-1 0 0 0,-1 1 0 0 0,0 0 0 0 0,-4-1-110 0 0,1 1 0 0 0,-1 0-1 0 0,1 0 1 0 0,-11 1 0 0 0,-3 2 9 0 0,0 1 0 0 0,1 1 0 0 0,-1 1 0 0 0,-20 10 0 0 0,6-1 137 0 0,-41 26-1 0 0,40-20 31 0 0,1 2 0 0 0,1 0 0 0 0,1 3 0 0 0,1 0 0 0 0,-46 55 0 0 0,69-72 107 0 0,0 1 1 0 0,1 0 0 0 0,1 0 0 0 0,0 0-1 0 0,0 1 1 0 0,1 0 0 0 0,0 0 0 0 0,1 0-1 0 0,-3 15 1 0 0,5-18-26 0 0,0 0-1 0 0,0 0 1 0 0,1 0 0 0 0,0 0-1 0 0,0-1 1 0 0,1 1 0 0 0,0 0-1 0 0,0 0 1 0 0,1 0 0 0 0,0-1-1 0 0,0 1 1 0 0,1-1 0 0 0,0 0-1 0 0,7 12 1 0 0,-6-14-36 0 0,0 0-1 0 0,0 1 1 0 0,1-1 0 0 0,0-1-1 0 0,0 1 1 0 0,0-1 0 0 0,1 0 0 0 0,-1 0-1 0 0,1 0 1 0 0,0-1 0 0 0,0 0-1 0 0,0 0 1 0 0,1-1 0 0 0,-1 1 0 0 0,1-1-1 0 0,7 1 1 0 0,2 0 67 0 0,0-1 0 0 0,1-1 0 0 0,-1 0 0 0 0,0-1 0 0 0,26-3 0 0 0,87-17-796 0 0,-99 12-535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4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752 881 11375 0 0,'-5'3'156'0'0,"-1"-1"0"0"0,1 1 0 0 0,0 0 0 0 0,0 0 0 0 0,1 0 0 0 0,-1 1 0 0 0,-6 6 0 0 0,-25 32 580 0 0,31-36-360 0 0,4-6-330 0 0,1 0-1 0 0,0 0 1 0 0,0 0 0 0 0,0 0-1 0 0,-1 1 1 0 0,1-1-1 0 0,0 0 1 0 0,0 0-1 0 0,0 0 1 0 0,0 1 0 0 0,-1-1-1 0 0,1 0 1 0 0,0 0-1 0 0,0 1 1 0 0,0-1-1 0 0,0 0 1 0 0,0 0 0 0 0,0 1-1 0 0,0-1 1 0 0,0 0-1 0 0,-1 0 1 0 0,1 1-1 0 0,0-1 1 0 0,0 0 0 0 0,0 0-1 0 0,0 1 1 0 0,0-1-1 0 0,1 0 1 0 0,-1 0-1 0 0,0 1 1 0 0,0-1 0 0 0,0 0-1 0 0,0 0 1 0 0,0 1-1 0 0,0-1 1 0 0,0 0-1 0 0,0 0 1 0 0,1 1 0 0 0,-1-1-1 0 0,0 0 1 0 0,0 1-1 0 0,14 0 859 0 0,19-8 184 0 0,-18 1-883 0 0,-1-1 0 0 0,1-1 0 0 0,-2 0 0 0 0,1 0 0 0 0,-1-2 0 0 0,0 0 1 0 0,-1 0-1 0 0,0-1 0 0 0,-1 0 0 0 0,19-26 0 0 0,-7 7-191 0 0,-2-2-1 0 0,-2 0 1 0 0,24-54-1 0 0,-16 18-551 0 0,31-129 0 0 0,-56 188 502 0 0,60-262-1382 0 0,-35 160-1174 0 0,-27 110 2372 0 0,-1 3-54 0 0,-69 120 300 0 0,33-61 356 0 0,-139 228 680 0 0,6-9-236 0 0,-43 146-628 0 0,180-354-142 0 0,-57 122 838 0 0,60-138-231 0 0,-60 84-1 0 0,65-108-565 0 0,-1-1 0 0 0,-1-1 0 0 0,-52 43 1 0 0,45-47-34 0 0,18-15-111 0 0,-19 19 0 0 0,34-29-458 0 0,2-2-203 0 0,3-7-47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4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3 181 16495 0 0,'0'0'1499'0'0,"0"2"-1235"0"0,-1-1-257 0 0,1-1 1 0 0,0 1-1 0 0,0 0 0 0 0,-1-1 0 0 0,1 1 1 0 0,0 0-1 0 0,0-1 0 0 0,0 1 1 0 0,0 0-1 0 0,0-1 0 0 0,0 1 1 0 0,0 0-1 0 0,0 0 0 0 0,0-1 1 0 0,1 1-1 0 0,-1 0 0 0 0,0-1 1 0 0,0 1-1 0 0,1 0 0 0 0,-1-1 0 0 0,0 1 1 0 0,1-1-1 0 0,-1 1 0 0 0,0 0 1 0 0,1-1-1 0 0,-1 1 0 0 0,1-1 1 0 0,0 1-1 0 0,1 1 45 0 0,-1 0-14 0 0,1-1 1 0 0,0 1-1 0 0,-1-1 1 0 0,1 1 0 0 0,0-1-1 0 0,0 1 1 0 0,0-1-1 0 0,0 0 1 0 0,0 0-1 0 0,1 0 1 0 0,-1 0-1 0 0,0-1 1 0 0,0 1-1 0 0,1 0 1 0 0,-1-1-1 0 0,0 0 1 0 0,3 1 0 0 0,5-1 206 0 0,0 0 0 0 0,17-2 1 0 0,-16 1-29 0 0,6-1 130 0 0,-1-1 1 0 0,0-1-1 0 0,26-9 1 0 0,47-24 886 0 0,-65 27-932 0 0,40-19 109 0 0,206-80-2328 0 0,-232 97-2989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4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49 120 1375 0 0,'-1'2'7302'0'0,"-8"31"651"0"0,4 20-5201 0 0,5-46-2519 0 0,-1-1-45 0 0,0 0 1 0 0,0 0-1 0 0,0 0 0 0 0,-5 10 0 0 0,-3 17 499 0 0,-2 4-16 0 0,8-28-499 0 0,3-7 141 0 0,0-1-283 0 0,0 0 0 0 0,1 1 0 0 0,-1-1 0 0 0,0 0 0 0 0,1 0 0 0 0,0 0 0 0 0,-1 0 0 0 0,1 0 0 0 0,0 0 0 0 0,-1 0 0 0 0,1 0 0 0 0,0 0 0 0 0,0 0 0 0 0,0 0-1 0 0,0 0 1 0 0,0 0 0 0 0,0 0 0 0 0,0-1 0 0 0,2 2 0 0 0,-1-1 5 0 0,0-1 0 0 0,0 1 0 0 0,0-1 0 0 0,0 1 1 0 0,0-1-1 0 0,0 0 0 0 0,0 0 0 0 0,0 0 0 0 0,0 0 0 0 0,0 0 0 0 0,3-1 0 0 0,5-2 71 0 0,0 0-1 0 0,-1 0 1 0 0,1-1 0 0 0,9-5 0 0 0,-12 5-30 0 0,30-16 38 0 0,-1-1 0 0 0,-1-3-1 0 0,53-45 1 0 0,-56 43-177 0 0,122-108-1331 0 0,-147 127 116 0 0,-1 0 0 0 0,0-1 0 0 0,6-8 0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49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39 10135 0 0,'-1'-2'252'0'0,"1"-1"1"0"0,-1 1-1 0 0,0 0 0 0 0,1 0 0 0 0,-1 0 0 0 0,0-1 0 0 0,0 1 1 0 0,0 0-1 0 0,-1 0 0 0 0,1 1 0 0 0,0-1 0 0 0,-1 0 0 0 0,1 0 0 0 0,-1 1 1 0 0,-3-4-1 0 0,4 5-117 0 0,0-1 0 0 0,0 1 1 0 0,0-1-1 0 0,0 1 0 0 0,-1 0 1 0 0,1-1-1 0 0,0 1 0 0 0,0 0 1 0 0,0 0-1 0 0,-1 0 0 0 0,1 0 1 0 0,0 0-1 0 0,0 0 0 0 0,-1 0 1 0 0,1 1-1 0 0,0-1 0 0 0,0 0 1 0 0,0 1-1 0 0,-1-1 0 0 0,1 0 1 0 0,0 1-1 0 0,0 0 1 0 0,0-1-1 0 0,0 1 0 0 0,0 0 1 0 0,0-1-1 0 0,0 1 0 0 0,0 0 1 0 0,0 0-1 0 0,0 0 0 0 0,0 1 1 0 0,-8 7-104 0 0,1 1 1 0 0,1-1 0 0 0,0 1 0 0 0,-10 18-1 0 0,-18 48 105 0 0,26-55-8 0 0,-90 275 1300 0 0,74-209-1023 0 0,4-16-240 0 0,-77 235 235 0 0,73-240-299 0 0,-3-1 1 0 0,-56 94-1 0 0,79-151-80 0 0,0 0 1 0 0,0 0-1 0 0,1 1 0 0 0,0 0 0 0 0,-5 18 1 0 0,7-20-67 0 0,0 0 0 0 0,-1-1 0 0 0,0 1 1 0 0,-1 0-1 0 0,-4 5 0 0 0,5-6-299 0 0,2-5-374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5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11951 0 0,'0'0'547'0'0,"2"-1"-11"0"0,10-5 97 0 0,-2 3-65 0 0,-6 3 2687 0 0,-2 14-2176 0 0,0 0-153 0 0,-2-12-872 0 0,1 9-44 0 0,1 2-10 0 0,-1-9-87 0 0,0-1 0 0 0,0 1 0 0 0,-1 0 0 0 0,1-1 0 0 0,-1 1 0 0 0,0 0 1 0 0,0-1-1 0 0,0 1 0 0 0,-1 0 0 0 0,-1 6 0 0 0,-1 2-2195 0 0,2-3-3712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1:56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2 919 0 0,'0'0'15891'0'0,"3"0"-15735"0"0,-2 0-260 0 0,1 0 194 0 0,0-1 0 0 0,0 1 0 0 0,0 0 0 0 0,0 0-1 0 0,1 0 1 0 0,-1 0 0 0 0,0 0 0 0 0,0 0 0 0 0,0 1 0 0 0,0-1 0 0 0,2 2 0 0 0,8 3-80 0 0,-9-3-10 0 0,1 0 0 0 0,0 0 0 0 0,-1 0 0 0 0,1 0 0 0 0,-1 1 0 0 0,1-1 0 0 0,2 5 0 0 0,1-1 0 0 0,-3-3 0 0 0,0 1 0 0 0,0-1 0 0 0,0 0 0 0 0,-1 1 0 0 0,0 0 0 0 0,0 0 0 0 0,3 4 0 0 0,1 2 0 0 0,3 6 0 0 0,-8-10 0 0 0,-2-1 0 0 0,4 4 0 0 0,-1 0 0 0 0,-1-1 0 0 0,0 1 0 0 0,2 14 0 0 0,-2-11 0 0 0,-1-1 0 0 0,2-1 0 0 0,-1 1 0 0 0,8 16 0 0 0,-8-21 0 0 0,0 0 0 0 0,0 0 0 0 0,1 0 0 0 0,5 7-1 0 0,-5-9 3 0 0,-1 0 0 0 0,0 0-1 0 0,0 0 1 0 0,0 0 0 0 0,-1 1-1 0 0,2 6 1 0 0,-2-7 41 0 0,-1-1-42 0 0,0-1 0 0 0,0 1 0 0 0,-1 0 1 0 0,1 0-1 0 0,-1 0 0 0 0,1 0 0 0 0,-1 0 1 0 0,0-1-1 0 0,0 1 0 0 0,0 0 0 0 0,-1-1 1 0 0,1 1-1 0 0,0-1 0 0 0,-1 1 0 0 0,0-1 1 0 0,0 1-1 0 0,0-1 0 0 0,-3 3 0 0 0,-1-1 12 0 0,0 0 0 0 0,1 0 0 0 0,-1-1-1 0 0,-1 0 1 0 0,-9 4 0 0 0,3-2 21 0 0,-24 9 12 0 0,9-4 5 0 0,-27 13 0 0 0,45-17-51 0 0,2 1-24 0 0,6-5-98 0 0,28 3-6460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2:01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15 8207 0 0,'0'0'374'0'0,"1"-1"-6"0"0,0 0-261 0 0,0 0-105 0 0,0 0 1 0 0,-1 1-1 0 0,1-1 0 0 0,0 1 0 0 0,-1-1 0 0 0,1 1 0 0 0,0 0 1 0 0,0-1-1 0 0,0 1 0 0 0,-1 0 0 0 0,1-1 0 0 0,0 1 0 0 0,0 0 1 0 0,0 0-1 0 0,0 0 0 0 0,-1 0 0 0 0,3 0 0 0 0,26-6 1130 0 0,-27 6 414 0 0,8 7-872 0 0,-9-4-632 0 0,0-1-1 0 0,0 1 1 0 0,-1 0-1 0 0,1 0 1 0 0,0 0 0 0 0,-1 0-1 0 0,0-1 1 0 0,0 1-1 0 0,0 0 1 0 0,0 0-1 0 0,0 0 1 0 0,-1 0-1 0 0,1 0 1 0 0,-1 0-1 0 0,0-1 1 0 0,0 1 0 0 0,-1 3-1 0 0,-4 7 167 0 0,0 0 0 0 0,-12 16 0 0 0,3-4 68 0 0,-262 519 468 0 0,219-402-744 0 0,-19 40 0 0 0,73-175-44 0 0,1-1 0 0 0,-1 0 0 0 0,-1 0 0 0 0,1 0-1 0 0,-1 0 1 0 0,0-1 0 0 0,0 0 0 0 0,-1 0 0 0 0,1 0-1 0 0,-1-1 1 0 0,0 1 0 0 0,-1-1 0 0 0,1-1 0 0 0,-1 1-1 0 0,1-1 1 0 0,-1-1 0 0 0,0 1 0 0 0,0-1 0 0 0,0 0-1 0 0,-14 2 1 0 0,18-3 41 0 0,-1-1 7 0 0,-10-6-71 0 0,12 5 90 0 0,0 0 0 0 0,0 0 0 0 0,0 0 0 0 0,0-1 0 0 0,1 1 0 0 0,-1 0 1 0 0,0-1-1 0 0,1 1 0 0 0,-1-1 0 0 0,1 1 0 0 0,-1-1 0 0 0,1 0 0 0 0,0 1 1 0 0,0-1-1 0 0,0 0 0 0 0,0 0 0 0 0,0 0 0 0 0,-1-4 0 0 0,1 3 31 0 0,1-1 0 0 0,0 0 0 0 0,0 1 0 0 0,0-1 0 0 0,0 0 0 0 0,0 1 0 0 0,1-1 0 0 0,0 1 0 0 0,0-1 0 0 0,1-4 0 0 0,3-6 73 0 0,1 0-1 0 0,0 1 1 0 0,1 0-1 0 0,1 0 1 0 0,15-21-1 0 0,54-54 400 0 0,-62 72-444 0 0,5-5-34 0 0,0 1 1 0 0,1 1-1 0 0,1 1 1 0 0,42-26-1 0 0,-38 28-48 0 0,1 1 0 0 0,1 1 0 0 0,0 2 0 0 0,1 1 0 0 0,0 1 0 0 0,43-9 0 0 0,-51 17 0 0 0,-3 4 0 0 0,-15-1 0 0 0,-1 0 0 0 0,0 0 0 0 0,1 0 0 0 0,-1 0 0 0 0,0 0 0 0 0,0 0 0 0 0,1 1 0 0 0,-1-1 0 0 0,0 1 0 0 0,-1-1 0 0 0,1 1 0 0 0,0 0 0 0 0,0 0 0 0 0,-1 0 0 0 0,1 0 0 0 0,1 2 0 0 0,-1 0 0 0 0,-1-1 0 0 0,0 0 0 0 0,0 1 0 0 0,0-1 0 0 0,0 0 0 0 0,0 1 0 0 0,-1 0 0 0 0,1-1 0 0 0,-1 1 0 0 0,0 4 0 0 0,-2 7 0 0 0,-1 0 0 0 0,0 0 0 0 0,-1 0 0 0 0,-7 20 0 0 0,7-24 0 0 0,-28 70-9 0 0,-5 8 114 0 0,33-78 47 0 0,0-1 0 0 0,-1 0 0 0 0,0-1 0 0 0,-1 1 1 0 0,-10 12-1 0 0,12-16-128 0 0,-1-1 0 0 0,0 0 1 0 0,0-1-1 0 0,0 1 0 0 0,-1-1 1 0 0,1 0-1 0 0,-1-1 0 0 0,0 1 1 0 0,0-1-1 0 0,-8 3 0 0 0,-26 7 19 0 0,-81 15 0 0 0,63-16-45 0 0,25-6 2 0 0,-42 4 0 0 0,66-10-12 0 0,7 0-52 0 0,5-1-180 0 0,25-7-17 0 0,3-1-733 0 0,39-16-1 0 0,-48 13-459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25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147 511 6447 0 0,'0'0'142'0'0,"-7"5"199"0"0,4-3-321 0 0,0-1 1 0 0,0 1-1 0 0,0-1 1 0 0,0 0-1 0 0,-1 0 0 0 0,1 0 1 0 0,0 0-1 0 0,-5 1 0 0 0,-2 0 61 0 0,5 0 524 0 0,-1-1-1 0 0,0 1 1 0 0,1-1 0 0 0,-1 0-1 0 0,0-1 1 0 0,0 1 0 0 0,-8-1-1 0 0,12-1 351 0 0,2 1-290 0 0,-3 0-121 0 0,-6 0-28 0 0,7 0-72 0 0,2 0-217 0 0,-1-1 161 0 0,1-4-321 0 0,0 0 0 0 0,-1 0 0 0 0,2 0 0 0 0,-1 0 0 0 0,1 0 0 0 0,-1 0 1 0 0,1 0-1 0 0,1 1 0 0 0,-1-1 0 0 0,1 0 0 0 0,3-7 0 0 0,4-5 314 0 0,19-27-1 0 0,-19 30-341 0 0,20-31-39 0 0,2 2 0 0 0,2 0 0 0 0,2 3 0 0 0,42-39 0 0 0,-60 64 0 0 0,0 1 0 0 0,1 1 0 0 0,0 0 0 0 0,1 1 0 0 0,1 1 0 0 0,0 1 0 0 0,0 1 0 0 0,1 0 0 0 0,0 2 0 0 0,0 0 0 0 0,1 2 0 0 0,33-5 0 0 0,81 1 1004 0 0,-115 8-798 0 0,-1 2-1 0 0,1 1 1 0 0,-1 1 0 0 0,34 8-1 0 0,-51-11-204 0 0,-1 1-1 0 0,1 0 0 0 0,0 0 1 0 0,0 0-1 0 0,-1 0 1 0 0,1 1-1 0 0,-1-1 0 0 0,1 1 1 0 0,-1-1-1 0 0,0 1 1 0 0,1 0-1 0 0,-1 0 1 0 0,0 0-1 0 0,0 0 0 0 0,0 0 1 0 0,-1 0-1 0 0,1 1 1 0 0,0-1-1 0 0,-1 1 0 0 0,0-1 1 0 0,1 1-1 0 0,-1-1 1 0 0,0 1-1 0 0,0 0 0 0 0,0 0 1 0 0,-1-1-1 0 0,1 1 1 0 0,-1 0-1 0 0,0 0 1 0 0,0 0-1 0 0,1 0 0 0 0,-2 0 1 0 0,1 0-1 0 0,0-1 1 0 0,-1 1-1 0 0,1 0 0 0 0,-1 0 1 0 0,-1 3-1 0 0,-4 10 0 0 0,-1 0 0 0 0,-1 0 0 0 0,-1-1 0 0 0,0 0 0 0 0,-12 15 0 0 0,0 1 0 0 0,-5 8 0 0 0,-1-2 0 0 0,-2-2 0 0 0,-1 0 0 0 0,-2-2 0 0 0,-1-1 0 0 0,-1-2 0 0 0,-2-1 0 0 0,-1-2 0 0 0,-1-1 0 0 0,-2-2 0 0 0,-79 35 0 0 0,-15 5 0 0 0,51-21 0 0 0,73-38 1 0 0,1 1 0 0 0,-10 7 0 0 0,11-7-26 0 0,-1 0-1 0 0,0 0 1 0 0,1-1-1 0 0,-2-1 1 0 0,1 0-1 0 0,0 0 0 0 0,-11 3 1 0 0,34-15-2462 0 0,17-15 973 0 0,11-8-20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19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15663 0 0,'0'0'356'0'0,"0"0"50"0"0,0 0 20 0 0,0 0-42 0 0,2 0-250 0 0,33-15-398 0 0,1 2 0 0 0,0 2 1 0 0,58-10-1 0 0,-57 13 719 0 0,231-41 1747 0 0,-163 32-1766 0 0,47-7-288 0 0,-5 0-626 0 0,-50 6-4520 0 0,-55 9-1050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40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51 15663 0 0,'0'-2'719'0'0,"25"-45"401"0"0,-24 46-384 0 0,-1 1 237 0 0,0 0 41 0 0,0 0-61 0 0,0 0-288 0 0,0 0-121 0 0,0 0-28 0 0,0 0-72 0 0,-2 1-423 0 0,0 0 0 0 0,1 0-1 0 0,-1 0 1 0 0,0 0 0 0 0,1 0-1 0 0,-1 1 1 0 0,-2 2 0 0 0,-2 0-15 0 0,-49 35-6 0 0,-109 57 0 0 0,-69 13 0 0 0,222-104 0 0 0,-34 17 0 0 0,41-20 0 0 0,0 1 0 0 0,0-1 0 0 0,1 1 0 0 0,-1 0 0 0 0,1 0 0 0 0,0 0 0 0 0,-1 0 0 0 0,-3 7 0 0 0,4-1-64 0 0,4-8 27 0 0,-1-1-1 0 0,0 1 1 0 0,1 0 0 0 0,-1 0-1 0 0,1 0 1 0 0,-1 0 0 0 0,1-1-1 0 0,0 1 1 0 0,-1 0 0 0 0,1 0-1 0 0,-1-1 1 0 0,1 1 0 0 0,0 0-1 0 0,0-1 1 0 0,0 1 0 0 0,-1-1-1 0 0,2 1 1 0 0,19 8-724 0 0,-9-4 431 0 0,81 36 160 0 0,-39-18 173 0 0,93 54-1 0 0,-140-72 48 0 0,0 1-1 0 0,-1-1 1 0 0,1 1-1 0 0,-1 1 1 0 0,0-1-1 0 0,0 1 1 0 0,7 13 0 0 0,-9-15 95 0 0,-1 1 0 0 0,1 0 0 0 0,-2 0 0 0 0,1 1 0 0 0,-1-1 0 0 0,0 0 0 0 0,0 1 0 0 0,-1 0 0 0 0,1-1 0 0 0,-1 11 0 0 0,-1-13-145 0 0,-1-1 0 0 0,1 1 0 0 0,-1-1 0 0 0,0 0 0 0 0,0 1 0 0 0,0-1 0 0 0,0 0 0 0 0,-1 0 0 0 0,0 0 0 0 0,1 0 0 0 0,-1 0 0 0 0,0 0 0 0 0,0 0 0 0 0,-1 0 0 0 0,1-1 0 0 0,0 1 0 0 0,-1-1 0 0 0,0 0 0 0 0,1 0 0 0 0,-1 0 0 0 0,0 0 0 0 0,0 0 0 0 0,-5 1 0 0 0,-2 2 0 0 0,0 0 0 0 0,-1-1 0 0 0,0-1 0 0 0,0 0 0 0 0,-21 3 0 0 0,-173 14 0 0 0,-21 3 0 0 0,213-21-207 0 0,-35 4-65 0 0,17-4-5717 0 0,12-1-1327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2:0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73 6911 0 0,'3'-2'189'0'0,"21"-15"1164"0"0,31-29 4689 0 0,-57 47-5803 0 0,-6 3-59 0 0,1 0 1 0 0,-1 1-1 0 0,1 0 0 0 0,1 0 1 0 0,-1 0-1 0 0,1 1 1 0 0,0 0-1 0 0,0 1 0 0 0,0 0 1 0 0,1-1-1 0 0,-5 9 0 0 0,3-3-12 0 0,1 0 0 0 0,-1 0-1 0 0,2 0 1 0 0,0 1-1 0 0,0 0 1 0 0,-4 19-1 0 0,7-20-113 0 0,0 0 0 0 0,1 1-1 0 0,0-1 1 0 0,1 20-1 0 0,1-26-11 0 0,0-1-1 0 0,0 1 0 0 0,0-1 0 0 0,1 0 1 0 0,-1 1-1 0 0,1-1 0 0 0,1 0 0 0 0,-1 0 0 0 0,1 0 1 0 0,0 0-1 0 0,0 0 0 0 0,3 3 0 0 0,-3-5-16 0 0,-1-1-1 0 0,0 0 1 0 0,0 0-1 0 0,1 0 1 0 0,-1-1-1 0 0,1 1 1 0 0,0-1 0 0 0,-1 1-1 0 0,1-1 1 0 0,0 0-1 0 0,0 0 1 0 0,0 0-1 0 0,3 0 1 0 0,0 1 22 0 0,0-2 1 0 0,0 1-1 0 0,0-1 0 0 0,1 0 1 0 0,5 0-1 0 0,0-3 41 0 0,0 1-1 0 0,-1-2 0 0 0,1 0 0 0 0,-1 0 1 0 0,0-1-1 0 0,-1 0 0 0 0,16-10 1 0 0,8-3 43 0 0,-19 9-90 0 0,0 0 1 0 0,0-1-1 0 0,24-21 1 0 0,35-43-135 0 0,-62 59-426 0 0,-1 0 1 0 0,-1-1-1 0 0,0 0 1 0 0,-1 0-1 0 0,-1-1 1 0 0,6-19-1 0 0,-2 8-2092 0 0,-5 14-2627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2:0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0 11055 0 0,'0'0'852'0'0,"-1"2"-500"0"0,0 4-180 0 0,-1 1 0 0 0,0-1 0 0 0,-1 0-1 0 0,1 0 1 0 0,-1 0 0 0 0,0 0 0 0 0,-6 6-1 0 0,-31 41 461 0 0,25-35-426 0 0,-76 90 833 0 0,45-58-215 0 0,-69 104 0 0 0,76-87-597 0 0,3 0 0 0 0,4 3 0 0 0,-37 110 0 0 0,55-135-184 0 0,-4 11 34 0 0,-41 91 0 0 0,44-116-503 0 0,-38 69 716 0 0,44-85-2433 0 0,-2-1-1 0 0,-14 17 1 0 0,17-22-2899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2:0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7831 0 0,'0'0'2142'0'0,"2"1"-677"0"0,18 6-395 0 0,1-1-1 0 0,0-1 1 0 0,0 0 0 0 0,1-2-1 0 0,24 1 1 0 0,-5-4 100 0 0,75-8 1 0 0,323-59 1530 0 0,-325 48-2408 0 0,-57 10-1915 0 0,0 3-3364 0 0,-37 5-2142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2:10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59 1375 0 0,'2'-1'107'0'0,"1"0"-88"0"0,17-10 246 0 0,-5 2 1174 0 0,37-24 10729 0 0,-73 30-11583 0 0,3 9-507 0 0,1 0-1 0 0,1 0 1 0 0,-1 2 0 0 0,1 0-1 0 0,-16 11 1 0 0,-12 5 37 0 0,20-12-113 0 0,1 1 0 0 0,1 1 0 0 0,0 1 0 0 0,1 1 0 0 0,-29 27 0 0 0,38-32-2 0 0,9-8 2 0 0,1-1-1 0 0,-1 0 1 0 0,1 1-1 0 0,0 0 1 0 0,-1-1-1 0 0,-2 7 1 0 0,4-8 15 0 0,0 0-1 0 0,0 1 1 0 0,0-1-1 0 0,1 1 1 0 0,-1-1-1 0 0,0 1 1 0 0,1 0 0 0 0,-1-1-1 0 0,1 1 1 0 0,0 0-1 0 0,-1-1 1 0 0,1 1-1 0 0,0 0 1 0 0,0 0 0 0 0,0-1-1 0 0,0 1 1 0 0,0 0-1 0 0,1 1 1 0 0,0 1 49 0 0,-1-2-29 0 0,1 0-1 0 0,0 0 1 0 0,0 0-1 0 0,-1 0 1 0 0,1 0-1 0 0,0-1 1 0 0,1 1-1 0 0,-1 0 1 0 0,0-1-1 0 0,0 1 1 0 0,1 0-1 0 0,-1-1 1 0 0,1 0-1 0 0,-1 1 0 0 0,4 1 1 0 0,1 1 41 0 0,-1-1 0 0 0,1 0 0 0 0,9 4 0 0 0,0-2 16 0 0,-1 0 0 0 0,1-2-1 0 0,0 0 1 0 0,0 0 0 0 0,0-1 0 0 0,26-1-1 0 0,91-12 639 0 0,-93 6-505 0 0,26-11 74 0 0,-60 15-242 0 0,5-6 8 0 0,1-3-9 0 0,-7 2-43 0 0,1 1 1 0 0,-1-1-1 0 0,-1 0 0 0 0,1 1 1 0 0,-1-2-1 0 0,0 1 0 0 0,-1 0 0 0 0,0 0 1 0 0,-1-1-1 0 0,2-11 0 0 0,-1-14 48 0 0,0 15-33 0 0,-1-35 1 0 0,-1 49-60 0 0,0 0-1 0 0,0 0 0 0 0,-1 0 1 0 0,0 0-1 0 0,0 0 0 0 0,0 0 1 0 0,-3-7-1 0 0,3 11-15 0 0,0-1 0 0 0,-1 0 0 0 0,1 1 0 0 0,-1-1 0 0 0,1 1 0 0 0,-1 0 0 0 0,1-1 0 0 0,-1 1 0 0 0,0 0 0 0 0,0 0 0 0 0,0 0 0 0 0,0 0 0 0 0,0 1 0 0 0,0-1 0 0 0,0 0 0 0 0,0 1 0 0 0,0-1 0 0 0,0 1 0 0 0,0 0 0 0 0,0 0 0 0 0,0 0 0 0 0,-4 0 0 0 0,-3 1-603 0 0,-1 0 0 0 0,1 1 0 0 0,-15 4 0 0 0,19-4 32 0 0,3-2 148 0 0,0 0 16 0 0,-6 0 4 0 0,6 0 0 0 0,0 0 18 0 0,-28-16-1154 0 0,28 15 1310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2:11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9 3679 0 0,'0'0'284'0'0,"2"-1"-186"0"0,16-5 176 0 0,-16 5 117 0 0,1 1 1 0 0,-1-1-1 0 0,0 1 1 0 0,1 0-1 0 0,-1 0 0 0 0,1 0 1 0 0,-1 0-1 0 0,1 1 1 0 0,-1-1-1 0 0,1 1 0 0 0,-1-1 1 0 0,1 1-1 0 0,-1 0 1 0 0,0 0-1 0 0,0 0 0 0 0,4 2 1 0 0,-5-2-197 0 0,1 1-1 0 0,-1 0 1 0 0,1 0 0 0 0,-1-1 0 0 0,0 1 0 0 0,0 0 0 0 0,0 0 0 0 0,0 0 0 0 0,0 0 0 0 0,0 1 0 0 0,0-1 0 0 0,0 3 0 0 0,5 28 849 0 0,-6-18-714 0 0,0-1 0 0 0,-1 1 0 0 0,-1 0 0 0 0,0 0 0 0 0,0 0 0 0 0,-8 20 0 0 0,-37 85 846 0 0,33-87-955 0 0,-2 0-112 0 0,-1-1 0 0 0,-1-1 0 0 0,-2 0-1 0 0,-1-1 1 0 0,-39 42 0 0 0,-59 65 46 0 0,76-82-102 0 0,36-44-63 0 0,6-9-45 0 0,0-16-7721 0 0,0 4 6803 0 0,-1 1 1 0 0,0-1-1 0 0,-1 1 1 0 0,0 0-1 0 0,-1 0 1 0 0,-5-12-1 0 0,0 2 7904 0 0,10 18-6778 0 0,0-1 1 0 0,0 1 0 0 0,1 0-1 0 0,-1 0 1 0 0,0 0 0 0 0,1-1-1 0 0,-1 1 1 0 0,0 0 0 0 0,1 1-1 0 0,-1-1 1 0 0,1 0 0 0 0,2-1-1 0 0,-1 1 104 0 0,24-11 809 0 0,-1 1-1 0 0,42-11 1 0 0,-18 7-375 0 0,126-39 918 0 0,49-17-430 0 0,-183 54-1097 0 0,52-29 0 0 0,-82 38-678 0 0,0 0 0 0 0,-1-1 0 0 0,0 0-1 0 0,-1-1 1 0 0,0 0 0 0 0,-1 0 0 0 0,16-23-1 0 0,8-8-966 0 0,-27 34 171 0 0,-3-2-43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2:11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0,'0'0'8228'0'0,"7"3"-7258"0"0,20 17 411 0 0,-20-14-982 0 0,0-1 1 0 0,1 1-1 0 0,13 6 0 0 0,8 0 354 0 0,44 12-1 0 0,-42-15-230 0 0,41 19 0 0 0,-62-23-476 0 0,0 0 1 0 0,-1 0 0 0 0,0 1-1 0 0,0 1 1 0 0,0 0-1 0 0,-1 0 1 0 0,0 0 0 0 0,8 10-1 0 0,-2-1-57 0 0,0 3 30 0 0,20 17 0 0 0,-27-30-12 0 0,0-1 0 0 0,0 1 0 0 0,0-1-1 0 0,1 0 1 0 0,-1-1 0 0 0,13 5 0 0 0,37 11 214 0 0,-50-18-566 0 0,0-1 0 0 0,0 1 0 0 0,1-1 0 0 0,-1 0 0 0 0,1-1 0 0 0,8 0 1 0 0,-4-2-810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52:12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0,'0'0'3792'0'0,"1"2"-2296"0"0,9 5 52 0 0,0 1 1 0 0,15 7-1 0 0,-8-6-698 0 0,0-2 1 0 0,26 10-1 0 0,-36-15-747 0 0,0 1 1 0 0,-1 0-1 0 0,7 5 0 0 0,11 4-477 0 0,-22-11-209 0 0,0 0-1374 0 0,10 2-5354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4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15663 0 0,'0'0'719'0'0,"0"0"-20"0"0,0 0-374 0 0,0 0 84 0 0,0 0 82 0 0,0 3 18 0 0,-3 12-256 0 0,0 0-1 0 0,-1 0 1 0 0,-10 26-1 0 0,-25 44 1313 0 0,15-35-556 0 0,-39 63-6 0 0,42-79-2668 0 0,20-33-574 0 0,1-1-4924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4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21191 0 0,'0'0'480'0'0,"0"3"67"0"0,0-2-493 0 0,0 1 0 0 0,0-1 0 0 0,0 0 0 0 0,0 0 0 0 0,0 1 1 0 0,0-1-1 0 0,0 0 0 0 0,-1 0 0 0 0,1 1 0 0 0,-1-1 0 0 0,1 0 0 0 0,-1 0 0 0 0,1 0 1 0 0,-1 1-1 0 0,1-1 0 0 0,-1 0 0 0 0,0 0 0 0 0,0 0 0 0 0,-1 1 0 0 0,-25 22 176 0 0,8-8-241 0 0,0 5 11 0 0,2 1 0 0 0,0 1 0 0 0,2 0 0 0 0,1 1 0 0 0,0 1 0 0 0,-19 51 0 0 0,24-48 0 0 0,1 0 0 0 0,1 1 0 0 0,2 0 0 0 0,-4 51 0 0 0,1-49-3439 0 0,6-25 2676 0 0,1-3-771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4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10135 0 0,'0'0'231'0'0,"0"0"29"0"0,0 0 19 0 0,2 1-41 0 0,7 0-112 0 0,-8-1-92 0 0,0 0 1 0 0,-1 1 0 0 0,1-1 0 0 0,-1 1-1 0 0,0-1 1 0 0,1 0 0 0 0,-1 1 0 0 0,1-1-1 0 0,-1 1 1 0 0,0-1 0 0 0,1 1 0 0 0,-1-1-1 0 0,0 1 1 0 0,1-1 0 0 0,-1 1 0 0 0,0 0-1 0 0,0-1 1 0 0,1 1 0 0 0,-1-1 0 0 0,0 1-1 0 0,0 0 1 0 0,0 1 93 0 0,4 6 184 0 0,-2 0-1 0 0,1 0 1 0 0,-1 0 0 0 0,-1 0 0 0 0,0 1 0 0 0,0-1 0 0 0,0 0 0 0 0,-2 17 0 0 0,1-16-49 0 0,0-2-86 0 0,4 106 2721 0 0,-4-102-2698 0 0,-1 0 1 0 0,1-1-1 0 0,-1 1 0 0 0,-1 0 1 0 0,-3 11-1 0 0,-20 52-352 0 0,9-28 219 0 0,-2 2-67 0 0,-28 58 0 0 0,-33 43 0 0 0,28-55 0 0 0,27-52 0 0 0,-1-1 0 0 0,-33 39 0 0 0,41-57 0 0 0,2-3 0 0 0,-22 24 0 0 0,30-40 0 0 0,8-10 0 0 0,7-10 0 0 0,4-2 0 0 0,27-31 0 0 0,-37 47 0 0 0,6-10 0 0 0,-1 0 0 0 0,-1 0 0 0 0,-6 11 0 0 0,1 0 0 0 0,0 0 0 0 0,0 0 0 0 0,-1 0 0 0 0,1 0 0 0 0,0 0 0 0 0,0 1 0 0 0,0-1 0 0 0,0 0 0 0 0,2 0 0 0 0,19-9 0 0 0,1 1 0 0 0,43-11 0 0 0,-48 15 0 0 0,11-2 184 0 0,0 2 0 0 0,47-4 0 0 0,61 6 1261 0 0,-27 1-1394 0 0,56 1 324 0 0,-82 2-7722 0 0,-84-1 1103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4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246 199 10135 0 0,'-10'-2'491'0'0,"0"0"-1"0"0,-1 0 0 0 0,-11 0 1 0 0,20 2 419 0 0,-5 0 4747 0 0,7 1-5616 0 0,0-1 0 0 0,0 0 0 0 0,0 1 0 0 0,0-1 0 0 0,0 0 1 0 0,1 1-1 0 0,-1-1 0 0 0,0 0 0 0 0,0 1 0 0 0,0-1 0 0 0,0 0 0 0 0,0 1 0 0 0,0-1 1 0 0,1 0-1 0 0,-1 0 0 0 0,0 1 0 0 0,0-1 0 0 0,0 0 0 0 0,1 0 0 0 0,-1 1 1 0 0,0-1-1 0 0,0 0 0 0 0,1 0 0 0 0,-1 0 0 0 0,0 1 0 0 0,1-1 0 0 0,-1 0 0 0 0,1 0 1 0 0,6 5 126 0 0,0 0 0 0 0,1-1 0 0 0,-1 0 0 0 0,1-1 1 0 0,0 0-1 0 0,0 0 0 0 0,0 0 0 0 0,1-1 0 0 0,-1 0 1 0 0,0-1-1 0 0,1 0 0 0 0,10 0 0 0 0,-2 0-69 0 0,1-2-1 0 0,-1 0 0 0 0,0 0 1 0 0,0-2-1 0 0,22-6 1 0 0,-33 8-192 0 0,1-2 1 0 0,-1 1-1 0 0,1-1 1 0 0,-1 0-1 0 0,0 0 1 0 0,0-1 0 0 0,0 1-1 0 0,-1-1 1 0 0,1-1-1 0 0,-1 1 1 0 0,9-10-1 0 0,-12 11 47 0 0,1-1-1 0 0,-1 0 1 0 0,1 0 0 0 0,-1 1-1 0 0,0-1 1 0 0,0-1 0 0 0,-1 1-1 0 0,1 0 1 0 0,-1 0-1 0 0,0-1 1 0 0,0 1 0 0 0,-1-1-1 0 0,1 1 1 0 0,-1 0-1 0 0,0-1 1 0 0,0 1 0 0 0,0-1-1 0 0,-1 1 1 0 0,-1-6 0 0 0,1 5-86 0 0,0 0 1 0 0,0 1-1 0 0,-1-1 1 0 0,1 0-1 0 0,-1 1 1 0 0,0-1-1 0 0,0 1 1 0 0,-1 0 0 0 0,0 0-1 0 0,1 0 1 0 0,-1 0-1 0 0,-5-5 1 0 0,5 7 45 0 0,0-1 1 0 0,-1 1-1 0 0,1 0 0 0 0,0 0 0 0 0,-1 1 1 0 0,1-1-1 0 0,-1 1 0 0 0,0-1 1 0 0,1 1-1 0 0,-1 0 0 0 0,0 0 1 0 0,0 1-1 0 0,0-1 0 0 0,1 1 1 0 0,-1 0-1 0 0,-5 0 0 0 0,-9 2 86 0 0,0 0 0 0 0,1 1 0 0 0,-1 1 0 0 0,1 1 0 0 0,0 0 0 0 0,0 1 0 0 0,-30 16 0 0 0,20-7 0 0 0,0 2 0 0 0,1 0 0 0 0,-39 36 0 0 0,53-42 12 0 0,0 0-1 0 0,1 2 1 0 0,0-1-1 0 0,1 1 1 0 0,1 0-1 0 0,0 1 0 0 0,-10 22 1 0 0,14-26 12 0 0,1 0 0 0 0,1 1-1 0 0,-1-1 1 0 0,2 1 0 0 0,0 0 0 0 0,0 0 0 0 0,1 0-1 0 0,0 0 1 0 0,1 0 0 0 0,0 0 0 0 0,0 0 0 0 0,3 11 0 0 0,-2-18 46 0 0,1 0 0 0 0,-1 1 0 0 0,1-1 0 0 0,0 0 1 0 0,0 0-1 0 0,0 0 0 0 0,0 0 0 0 0,1 0 1 0 0,-1 0-1 0 0,1-1 0 0 0,0 1 0 0 0,0-1 1 0 0,1 0-1 0 0,-1 0 0 0 0,0 0 0 0 0,1 0 0 0 0,0-1 1 0 0,0 1-1 0 0,0-1 0 0 0,0 0 0 0 0,0 0 1 0 0,0-1-1 0 0,7 3 0 0 0,3 0-86 0 0,1-1 0 0 0,0 0 1 0 0,0-1-1 0 0,0 0 0 0 0,27-2 0 0 0,-19-1 10 0 0,-1-2 0 0 0,44-10 0 0 0,43-19 220 0 0,-45 11 521 0 0,42-4 13 0 0,-87 22-2473 0 0,34-1-1 0 0,-51 7 706 0 0,5 10-4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4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323 140 10135 0 0,'37'-44'373'0'0,"30"-32"310"0"0,-51 58 209 0 0,-15 16 86 0 0,-1 2 40 0 0,0 0-63 0 0,1 2-290 0 0,1 1-521 0 0,0 0 0 0 0,-1 0 0 0 0,1 0 0 0 0,-1 1 0 0 0,0-1 1 0 0,0 1-1 0 0,0-1 0 0 0,0 1 0 0 0,-1-1 0 0 0,1 1 0 0 0,-1 0 0 0 0,0-1 0 0 0,0 6 0 0 0,-2 9 327 0 0,-4 24 0 0 0,5-34-322 0 0,-14 66 1110 0 0,-47 140 0 0 0,-54 60-1113 0 0,-69 56-210 0 0,119-208-3124 0 0,62-113 191 0 0,4-9 1462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44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15663 0 0,'0'0'356'0'0,"0"0"50"0"0,0 0 20 0 0,0 0-42 0 0,2 0-250 0 0,23-10-84 0 0,-20 7 152 0 0,1 1-1 0 0,-1 0 1 0 0,1 0 0 0 0,0 0-1 0 0,-1 1 1 0 0,1 0 0 0 0,0 0 0 0 0,0 0-1 0 0,0 0 1 0 0,0 1 0 0 0,11 1-1 0 0,13 5 582 0 0,-2-2-20 0 0,-1 2 0 0 0,29 10 0 0 0,-25-5-543 0 0,0-1-1 0 0,33 5 1 0 0,-45-12-230 0 0,1-1 0 0 0,0 0-1 0 0,-1-2 1 0 0,33-2 0 0 0,-17-4-1041 0 0,1-1 1 0 0,-2-2-1 0 0,68-27 1 0 0,-31 7-484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4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57 988 10135 0 0,'-1'2'464'0'0,"-11"12"151"0"0,10-13-599 0 0,1 0 1 0 0,0 1-1 0 0,0-1 1 0 0,0 0-1 0 0,0 1 1 0 0,0-1-1 0 0,0 0 1 0 0,1 1-1 0 0,-1-1 0 0 0,0 1 1 0 0,1-1-1 0 0,-1 3 1 0 0,-2 3 229 0 0,-25 38 3187 0 0,28-44-2413 0 0,0-1-65 0 0,0 0-290 0 0,0 0-121 0 0,0 0-28 0 0,2-1-373 0 0,0 0 0 0 0,0 0 0 0 0,0 0 0 0 0,0 0 0 0 0,0 0 0 0 0,0 0-1 0 0,0-1 1 0 0,2-2 0 0 0,3-1 107 0 0,55-44 366 0 0,89-88 0 0 0,-122 109-277 0 0,158-170 1211 0 0,7-6-1495 0 0,94-32-55 0 0,-144 112 0 0 0,-124 104 0 0 0,23-27 0 0 0,-37 38-165 0 0,-6 6 38 0 0,0 2 18 0 0,0 0-366 0 0,0 1-33 0 0,0-2 66 0 0,-5 8 262 0 0,-3 7 194 0 0,-57 121-14 0 0,34-65 0 0 0,4-5 0 0 0,-31 115 0 0 0,50-151 0 0 0,-3 14 0 0 0,0 2 0 0 0,-4 55 0 0 0,13-80 0 0 0,1 1 0 0 0,1 0 0 0 0,0 0 0 0 0,2 0 0 0 0,0 0 0 0 0,2-1 0 0 0,7 29 0 0 0,-9-43 2 0 0,0-1-1 0 0,0 1 0 0 0,0-1 1 0 0,0 1-1 0 0,1-1 1 0 0,-1 0-1 0 0,1 0 0 0 0,0 0 1 0 0,0 0-1 0 0,8 6 1 0 0,-9-8-52 0 0,1 0 0 0 0,-1-1 0 0 0,1 1 0 0 0,-1-1 1 0 0,1 1-1 0 0,0-1 0 0 0,0 0 0 0 0,0 0 0 0 0,-1 0 1 0 0,1-1-1 0 0,0 1 0 0 0,0-1 0 0 0,0 1 0 0 0,0-1 1 0 0,0 0-1 0 0,0 0 0 0 0,0-1 0 0 0,6 0 1 0 0,2-2-365 0 0,0-1 1 0 0,-1 0-1 0 0,0 0 1 0 0,0-1-1 0 0,0 0 1 0 0,0-1 0 0 0,-1 0-1 0 0,1 0 1 0 0,-2-1-1 0 0,1 0 1 0 0,-1-1-1 0 0,9-10 1 0 0,15-17-1122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4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46 15663 0 0,'-18'4'1418'0'0,"17"-4"-1403"0"0,1 0 1 0 0,-1 1-1 0 0,1-1 1 0 0,-1 1 0 0 0,1-1-1 0 0,-1 1 1 0 0,1 0-1 0 0,0-1 1 0 0,-1 1 0 0 0,1-1-1 0 0,0 1 1 0 0,-1 0-1 0 0,1-1 1 0 0,0 1 0 0 0,0-1-1 0 0,-1 1 1 0 0,1 0-1 0 0,0 1 1 0 0,-2 11 41 0 0,2-12 11 0 0,0 1 0 0 0,1 0 0 0 0,-1 0 0 0 0,0-1 0 0 0,1 1 0 0 0,-1-1 0 0 0,1 1 0 0 0,0 0 0 0 0,-1-1 1 0 0,1 1-1 0 0,0-1 0 0 0,0 1 0 0 0,0-1 0 0 0,0 0 0 0 0,0 1 0 0 0,0-1 0 0 0,0 0 0 0 0,1 0 0 0 0,-1 0 0 0 0,0 0 0 0 0,1 0 0 0 0,-1 0 0 0 0,1 0 0 0 0,-1 0 1 0 0,1 0-1 0 0,0-1 0 0 0,-1 1 0 0 0,1-1 0 0 0,-1 1 0 0 0,4-1 0 0 0,3 2-78 0 0,0-1 0 0 0,0 0 1 0 0,0 0-1 0 0,16-2 0 0 0,10-2 590 0 0,0-1 1 0 0,57-16-1 0 0,66-30-2518 0 0,-90 27-2861 0 0,-18 7-1445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4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153 369 11975 0 0,'0'0'547'0'0,"3"1"-11"0"0,10 4-344 0 0,0 3-97 0 0,-12-7-38 0 0,0 0 0 0 0,0 0 1 0 0,-1 1-1 0 0,1-1 0 0 0,0 1 0 0 0,0-1 1 0 0,-1 1-1 0 0,1-1 0 0 0,-1 1 1 0 0,0-1-1 0 0,1 1 0 0 0,-1-1 1 0 0,0 1-1 0 0,0-1 0 0 0,0 1 1 0 0,0 0-1 0 0,0-1 0 0 0,0 1 0 0 0,0-1 1 0 0,-1 1-1 0 0,0 2 0 0 0,0-1 57 0 0,0-1 0 0 0,0 1 0 0 0,0 0 0 0 0,-1 0-1 0 0,1-1 1 0 0,-1 1 0 0 0,0-1 0 0 0,0 1-1 0 0,-2 2 1 0 0,3-5-75 0 0,1 1 0 0 0,-1 0 0 0 0,0-1-1 0 0,1 1 1 0 0,0 0 0 0 0,-1-1 0 0 0,1 1 0 0 0,-1 0-1 0 0,1 0 1 0 0,0 0 0 0 0,-1-1 0 0 0,1 1-1 0 0,0 0 1 0 0,0 0 0 0 0,0 0 0 0 0,0 0 0 0 0,0 0-1 0 0,0-1 1 0 0,0 1 0 0 0,0 0 0 0 0,0 0 0 0 0,0 0-1 0 0,0 0 1 0 0,0 0 0 0 0,1-1 0 0 0,-1 1 0 0 0,0 0-1 0 0,1 0 1 0 0,-1 0 0 0 0,0-1 0 0 0,2 2-1 0 0,-1 2 257 0 0,0-2 217 0 0,-1-2 0 0 0,0 0 0 0 0,0 0-69 0 0,-8 5 165 0 0,1-8-454 0 0,0 1 0 0 0,0-1 0 0 0,0-1 0 0 0,1 0 0 0 0,0 1 0 0 0,0-2 0 0 0,0 1 0 0 0,0-1 1 0 0,-8-9-1 0 0,0 2-90 0 0,6 4-237 0 0,-1-2 0 0 0,1 1 0 0 0,1-1 0 0 0,0-1 0 0 0,0 1 0 0 0,1-1 0 0 0,-8-20 0 0 0,12 25 153 0 0,0 1 0 0 0,0 0 0 0 0,1-1 1 0 0,0 1-1 0 0,0-1 0 0 0,0 0 0 0 0,1 1 0 0 0,0-1 0 0 0,0 0 0 0 0,0 1 0 0 0,2-9 0 0 0,0 6-4 0 0,0 0 0 0 0,1 0 0 0 0,0 1 0 0 0,0-1 0 0 0,0 1-1 0 0,1 0 1 0 0,6-9 0 0 0,0 2-1 0 0,1 1 0 0 0,1 0 0 0 0,0 1 0 0 0,0 1-1 0 0,1 0 1 0 0,29-19 0 0 0,-22 18 31 0 0,0 2-1 0 0,1 0 0 0 0,0 1 1 0 0,1 1-1 0 0,0 2 0 0 0,0 0 1 0 0,1 1-1 0 0,-1 1 0 0 0,1 1 1 0 0,0 1-1 0 0,28 1 0 0 0,-35 1 241 0 0,1 1-1 0 0,-1 1 0 0 0,0 0 0 0 0,0 2 1 0 0,20 5-1 0 0,-30-7-200 0 0,-1 0 0 0 0,0 0 0 0 0,0 1 0 0 0,0-1 0 0 0,0 1 0 0 0,-1 0 0 0 0,1 1 0 0 0,-1-1-1 0 0,0 1 1 0 0,0-1 0 0 0,0 1 0 0 0,0 1 0 0 0,-1-1 0 0 0,1 0 0 0 0,-1 1 0 0 0,0 0 0 0 0,0 0 0 0 0,-1-1 0 0 0,3 8 0 0 0,-3-5 74 0 0,0 0 0 0 0,0 1 0 0 0,-1-1 0 0 0,0 0 1 0 0,0 1-1 0 0,-1-1 0 0 0,0 0 0 0 0,0 1 0 0 0,0-1 0 0 0,-1 0 0 0 0,0 1 0 0 0,-4 11 1 0 0,1-10-105 0 0,0 1 0 0 0,0-1 0 0 0,-1 1 1 0 0,0-1-1 0 0,-1-1 0 0 0,0 1 1 0 0,0-1-1 0 0,-8 9 0 0 0,-8 3-344 0 0,-1 0-1 0 0,0-1 1 0 0,-2-2-1 0 0,0 0 1 0 0,-34 16-1 0 0,34-19 6 0 0,-106 54-1313 0 0,98-53 502 0 0,-69 22-1 0 0,101-36 1093 0 0,-3 0-336 0 0,0 1-1 0 0,0-1 1 0 0,-1 0-1 0 0,1-1 1 0 0,0 1-1 0 0,-1-1 1 0 0,1 1-1 0 0,-1-1 1 0 0,1-1-1 0 0,-8 0 1 0 0,2-4-1156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20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1 17503 0 0,'0'0'399'0'0,"0"0"60"0"0,0 0 21 0 0,-1 2-59 0 0,-4 13-339 0 0,-12 22 1 0 0,2-4-87 0 0,-6 9 4 0 0,-1 0 0 0 0,-38 52 0 0 0,-24 47 0 0 0,-62 140 0 0 0,-24-14 0 0 0,118-194 0 0 0,-37 48 0 0 0,66-92 0 0 0,-1-2 0 0 0,-30 26 0 0 0,41-43 0 0 0,4-7 0 0 0,9-4-4 0 0,-1 1-1 0 0,1 0 0 0 0,0-1 1 0 0,0 1-1 0 0,-1 0 0 0 0,1-1 1 0 0,0 1-1 0 0,0-1 0 0 0,-1 1 1 0 0,1 0-1 0 0,0-1 0 0 0,0 1 1 0 0,0-1-1 0 0,0 1 1 0 0,0 0-1 0 0,0-1 0 0 0,0 1 1 0 0,0-1-1 0 0,0 1 0 0 0,0-1 1 0 0,0 1-1 0 0,0 0 0 0 0,0-2 1 0 0,3-11-286 0 0,4-6-130 0 0,2 0 0 0 0,0 1 1 0 0,1 0-1 0 0,1 0 0 0 0,24-29 0 0 0,74-84-268 0 0,-89 110 580 0 0,1 1 0 0 0,1 1 0 0 0,46-30 0 0 0,-64 46 113 0 0,0 0 0 0 0,1 1 0 0 0,-1 0 0 0 0,1 0 0 0 0,0 0 0 0 0,-1 0 0 0 0,1 1 0 0 0,0 0 0 0 0,0 0 0 0 0,0 0-1 0 0,0 1 1 0 0,9-1 0 0 0,-12 2 60 0 0,-1-1-1 0 0,0 0 1 0 0,1 1-1 0 0,-1-1 0 0 0,0 1 1 0 0,0-1-1 0 0,1 1 1 0 0,-1 0-1 0 0,0 0 1 0 0,0-1-1 0 0,0 1 0 0 0,0 0 1 0 0,0 0-1 0 0,0 0 1 0 0,0 0-1 0 0,0 0 1 0 0,0 0-1 0 0,-1 1 1 0 0,1-1-1 0 0,0 0 0 0 0,0 2 1 0 0,7 26 422 0 0,-7-28-480 0 0,2 15-3 0 0,-1-1 0 0 0,0 1 0 0 0,-1 0 0 0 0,-2 23 0 0 0,0-29-4 0 0,0-1-1 0 0,-1 1 1 0 0,0-1-1 0 0,-1 0 1 0 0,0 1 0 0 0,0-1-1 0 0,-1-1 1 0 0,-7 15-1 0 0,-4 4-2372 0 0,10-21-3086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4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0 15663 0 0,'-1'2'356'0'0,"-32"38"994"0"0,-86 177-1336 0 0,-34 73 909 0 0,126-225-362 0 0,-30 110 0 0 0,32-92-566 0 0,12-43-453 0 0,-35 74-1 0 0,36-92-2087 0 0,0-1 0 0 0,-24 30-1 0 0,16-26-2177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4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214 108 15663 0 0,'-1'2'719'0'0,"-3"5"-638"0"0,1 0 0 0 0,0 1 0 0 0,1 0 0 0 0,0-1 0 0 0,0 1-1 0 0,0 0 1 0 0,1 0 0 0 0,1 0 0 0 0,-1 1 0 0 0,1-1 0 0 0,0 0 0 0 0,3 15 0 0 0,-2-22-9 0 0,-1 1 1 0 0,1-1-1 0 0,-1 0 0 0 0,1 1 1 0 0,0-1-1 0 0,0 1 1 0 0,0-1-1 0 0,0 0 0 0 0,0 0 1 0 0,0 1-1 0 0,0-1 1 0 0,0 0-1 0 0,0 0 0 0 0,0 0 1 0 0,1 0-1 0 0,-1 0 0 0 0,0-1 1 0 0,1 1-1 0 0,-1 0 1 0 0,1 0-1 0 0,-1-1 0 0 0,1 1 1 0 0,-1-1-1 0 0,1 0 1 0 0,-1 1-1 0 0,1-1 0 0 0,-1 0 1 0 0,1 0-1 0 0,-1 0 0 0 0,1 0 1 0 0,1 0-1 0 0,6-1 151 0 0,0 0-1 0 0,0 0 1 0 0,0 0 0 0 0,9-4-1 0 0,155-52 386 0 0,-72 12-608 0 0,-86 37 0 0 0,0-1 0 0 0,0-1 0 0 0,-1 0 0 0 0,17-15 0 0 0,-24 18 0 0 0,-2 3 0 0 0,0-1 0 0 0,0 1 0 0 0,0-1 0 0 0,-1-1 0 0 0,0 1 0 0 0,0-1 0 0 0,4-7 0 0 0,-7 12-2 0 0,-1 1-1 0 0,0-1 1 0 0,0 0 0 0 0,0 1-1 0 0,1-1 1 0 0,-1 1-1 0 0,0-1 1 0 0,0 0-1 0 0,0 1 1 0 0,0-1 0 0 0,0 0-1 0 0,0 1 1 0 0,0-1-1 0 0,-1 1 1 0 0,1-1 0 0 0,0 0-1 0 0,0 1 1 0 0,0-1-1 0 0,-1 1 1 0 0,1-1-1 0 0,0 0 1 0 0,0 1 0 0 0,-1-1-1 0 0,1 1 1 0 0,-1-1-1 0 0,0 0-32 0 0,0 0 0 0 0,0 0 0 0 0,0 1 0 0 0,0-1 0 0 0,-1 1-1 0 0,1-1 1 0 0,0 1 0 0 0,0-1 0 0 0,0 1 0 0 0,-1 0 0 0 0,-1-1 0 0 0,-3 0-145 0 0,0 1 0 0 0,-1 0 0 0 0,1 0 0 0 0,-7 1 0 0 0,-14 4-282 0 0,1 1 0 0 0,0 1-1 0 0,0 1 1 0 0,-39 18-1 0 0,17-2-429 0 0,-61 39 0 0 0,63-34 1047 0 0,1 3 1 0 0,1 2-1 0 0,2 1 0 0 0,-64 70 0 0 0,102-101-97 0 0,0 1 0 0 0,0 1 0 0 0,1-1 0 0 0,0 0 0 0 0,0 1 0 0 0,0-1-1 0 0,0 1 1 0 0,1 0 0 0 0,-2 9 0 0 0,3-12-19 0 0,1-1-1 0 0,-1 1 0 0 0,1 0 1 0 0,0 0-1 0 0,0-1 0 0 0,1 1 1 0 0,-1 0-1 0 0,0-1 1 0 0,1 1-1 0 0,0 0 0 0 0,-1-1 1 0 0,1 1-1 0 0,0-1 1 0 0,0 1-1 0 0,1-1 0 0 0,-1 1 1 0 0,0-1-1 0 0,1 0 1 0 0,0 0-1 0 0,-1 0 0 0 0,1 0 1 0 0,0 0-1 0 0,0 0 0 0 0,4 3 1 0 0,1 0 150 0 0,1 0 0 0 0,-1 0 0 0 0,1-1 0 0 0,0 0 1 0 0,1 0-1 0 0,-1-1 0 0 0,17 4 0 0 0,20 1-1096 0 0,-1-7-3926 0 0,-9-3-1215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4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39 427 17503 0 0,'0'0'803'0'0,"-2"-1"-18"0"0,-34-14-326 0 0,35 15 277 0 0,1 0 237 0 0,0 0 40 0 0,0 0-127 0 0,1-2-868 0 0,0 0 0 0 0,-1-1 0 0 0,1 2 0 0 0,0-1 0 0 0,0 0 0 0 0,1 0 0 0 0,-1 0 1 0 0,0 0-1 0 0,0 1 0 0 0,1-1 0 0 0,-1 0 0 0 0,1 1 0 0 0,0 0 0 0 0,-1-1 0 0 0,1 1 0 0 0,3-2 0 0 0,0-1 12 0 0,79-55-160 0 0,-17 12-593 0 0,149-100-475 0 0,-163 117 1226 0 0,2 1-1 0 0,72-26 1 0 0,-122 53-28 0 0,0 1 0 0 0,0-1 0 0 0,0 1 0 0 0,0 0 0 0 0,0 1 0 0 0,1-1 0 0 0,-1 1 0 0 0,0 0 0 0 0,8 1 0 0 0,-5 3 0 0 0,-7-3 5 0 0,0 0-1 0 0,0 0 0 0 0,0 0 1 0 0,0 0-1 0 0,0 1 1 0 0,-1-1-1 0 0,1 0 1 0 0,0 0-1 0 0,-1 1 0 0 0,1-1 1 0 0,-1 0-1 0 0,0 1 1 0 0,1-1-1 0 0,-1 1 1 0 0,0-1-1 0 0,0 0 0 0 0,0 1 1 0 0,0-1-1 0 0,0 1 1 0 0,0 1-1 0 0,-9 32 728 0 0,3-16-173 0 0,2-4-437 0 0,-2 1 0 0 0,0-1 0 0 0,0 0 0 0 0,-17 26 0 0 0,-6 12-124 0 0,16-25 54 0 0,6-15-1116 0 0,1 0 1 0 0,0 1-1 0 0,-6 22 1 0 0,8-21-471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4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63 15663 0 0,'0'0'719'0'0,"0"0"-20"0"0,1-2-449 0 0,1 0-224 0 0,0-1 0 0 0,0 1 0 0 0,0 0 0 0 0,1-1 0 0 0,3-2 0 0 0,-5 4 54 0 0,0 1 1 0 0,0-1-1 0 0,0 0 1 0 0,0 1-1 0 0,0-1 1 0 0,0 1-1 0 0,0-1 1 0 0,0 1-1 0 0,0-1 1 0 0,0 1-1 0 0,0 0 1 0 0,0-1-1 0 0,0 1 1 0 0,0 0-1 0 0,0 0 1 0 0,0 0-1 0 0,1 0 1 0 0,-1 0-1 0 0,0 0 1 0 0,0 0-1 0 0,2 1 1 0 0,-9 12 156 0 0,-7 8 664 0 0,-21 27-1 0 0,3-4-725 0 0,-2 5-175 0 0,-27 42 0 0 0,53-79 0 0 0,0 2 0 0 0,1-1 0 0 0,1 1 0 0 0,0-1 0 0 0,-4 19 0 0 0,8-26 0 0 0,1-1 0 0 0,-1 0 0 0 0,1 1 0 0 0,0-1 0 0 0,0 0 0 0 0,2 8 0 0 0,-2-12 25 0 0,0 0 1 0 0,0 1-1 0 0,1-1 0 0 0,-1 0 1 0 0,0 0-1 0 0,1 1 0 0 0,-1-1 0 0 0,1 0 1 0 0,0 0-1 0 0,-1 0 0 0 0,1 0 1 0 0,0 1-1 0 0,0-1 0 0 0,-1 0 0 0 0,1 0 1 0 0,0-1-1 0 0,0 1 0 0 0,0 0 1 0 0,0 0-1 0 0,1 0 0 0 0,-1-1 0 0 0,0 1 1 0 0,0 0-1 0 0,0-1 0 0 0,0 1 1 0 0,3 0-1 0 0,0 0 223 0 0,-1 0-178 0 0,-1 0 0 0 0,1 0 1 0 0,0-1-1 0 0,0 1 0 0 0,0-1 1 0 0,0 0-1 0 0,0 0 0 0 0,1 0 1 0 0,-1 0-1 0 0,0 0 0 0 0,0-1 1 0 0,0 1-1 0 0,0-1 0 0 0,-1 0 1 0 0,1 0-1 0 0,4-2 0 0 0,5-2-117 0 0,1-2 0 0 0,14-9 0 0 0,-20 12 110 0 0,13-11-63 0 0,-1 0 0 0 0,0-1 0 0 0,-1-1 0 0 0,29-35 0 0 0,22-37 0 0 0,-61 80 7 0 0,-1-1 0 0 0,0-1 0 0 0,-1 1 0 0 0,6-12 0 0 0,-10 17-43 0 0,0 1 0 0 0,0-1-1 0 0,-1 0 1 0 0,1 0-1 0 0,-1 0 1 0 0,0 0 0 0 0,-1 0-1 0 0,1 0 1 0 0,-1 0 0 0 0,0 0-1 0 0,-1-10 1 0 0,0 14-42 0 0,0 0 0 0 0,1 0 0 0 0,-1 0 1 0 0,0 0-1 0 0,0 0 0 0 0,0 0 0 0 0,0 0 0 0 0,0 1 0 0 0,0-1 1 0 0,0 0-1 0 0,0 1 0 0 0,0-1 0 0 0,0 1 0 0 0,-1-1 0 0 0,1 1 1 0 0,-1-1-1 0 0,-1 0-94 0 0,-7-3-178 0 0,-1 1-1 0 0,-17-4 0 0 0,19 6 133 0 0,0-2-1 0 0,0 1 1 0 0,0-1 0 0 0,-15-6-1 0 0,23 8 159 0 0,1 1 0 0 0,-1-1 0 0 0,0 0 0 0 0,0 1 0 0 0,0-1 0 0 0,0 1 0 0 0,1-1 0 0 0,-1 0 0 0 0,0 0-1 0 0,1 1 1 0 0,-1-1 0 0 0,1 0 0 0 0,-1 0 0 0 0,1 0 0 0 0,-1 0 0 0 0,1 0 0 0 0,-1 0 0 0 0,1 0 0 0 0,0 0 0 0 0,-1-1 0 0 0,1 0-315 0 0,0 0 0 0 0,0 0 0 0 0,0 0 0 0 0,1 0 0 0 0,-1 0 0 0 0,0 1 0 0 0,1-1 1 0 0,-1 0-1 0 0,1 0 0 0 0,1-2 0 0 0,6-13-5688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964 1 15663 0 0,'-4'0'47'0'0,"1"0"1"0"0,-1-1-1 0 0,0 1 0 0 0,0 1 0 0 0,1-1 0 0 0,-1 0 1 0 0,0 1-1 0 0,0 0 0 0 0,1 0 0 0 0,-1 0 0 0 0,1 0 1 0 0,-1 0-1 0 0,1 1 0 0 0,-6 3 0 0 0,-4 3 240 0 0,1 1-1 0 0,-16 15 1 0 0,4-5-135 0 0,-19 15-356 0 0,-60 60 0 0 0,68-56-326 0 0,3 2-1 0 0,-34 54 0 0 0,-224 380 4475 0 0,149-173-2496 0 0,82-163-2728 0 0,14-30 399 0 0,34-78-2058 0 0,9-22-2857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4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9 131 17503 0 0,'0'0'399'0'0,"-8"-7"1106"0"0,8 6-1504 0 0,0 0 0 0 0,0 0-1 0 0,1-1 1 0 0,-1 1 0 0 0,0 0-1 0 0,1 0 1 0 0,-1 0 0 0 0,1 0 0 0 0,-1 0-1 0 0,1 0 1 0 0,0 0 0 0 0,0 0-1 0 0,-1 0 1 0 0,1 0 0 0 0,0 0-1 0 0,0 0 1 0 0,0 1 0 0 0,0-1 0 0 0,0 0-1 0 0,0 0 1 0 0,0 1 0 0 0,0-1-1 0 0,0 1 1 0 0,2-1 0 0 0,5-2-2 0 0,0 0 0 0 0,13-3 0 0 0,-9 3 2 0 0,88-24 1965 0 0,196-27-1 0 0,-246 51-2025 0 0,0 2 0 0 0,1 2 1 0 0,83 12-1 0 0,-14 11-7070 0 0,-86-16 248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4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214 211 15663 0 0,'0'0'356'0'0,"0"0"50"0"0,0 0 20 0 0,2 9 92 0 0,-1-7-482 0 0,0 0 0 0 0,0 0 1 0 0,0 0-1 0 0,1 0 1 0 0,-1 0-1 0 0,0 0 1 0 0,1 0-1 0 0,-1-1 1 0 0,1 1-1 0 0,0 0 1 0 0,-1-1-1 0 0,1 0 0 0 0,0 1 1 0 0,0-1-1 0 0,0 0 1 0 0,2 2-1 0 0,0-2 67 0 0,0 0 0 0 0,-1 0-1 0 0,1 0 1 0 0,0 0 0 0 0,0-1-1 0 0,0 1 1 0 0,0-1-1 0 0,7 0 1 0 0,3-2 37 0 0,1 0 0 0 0,-1-1 0 0 0,27-10 0 0 0,-39 12-189 0 0,40-14 138 0 0,0-2-1 0 0,-2-2 1 0 0,0-1-1 0 0,51-37 1 0 0,-83 51 173 0 0,-1 0 0 0 0,0-1 0 0 0,0 0 0 0 0,8-10 0 0 0,2-3 17 0 0,-16 19-278 0 0,0 1 0 0 0,0-1-1 0 0,0 0 1 0 0,0 0 0 0 0,-1-1 0 0 0,1 1-1 0 0,0 0 1 0 0,-1 0 0 0 0,1 0 0 0 0,-1 0-1 0 0,1-1 1 0 0,-1 1 0 0 0,1 0 0 0 0,-1 0 0 0 0,0-1-1 0 0,0 1 1 0 0,1 0 0 0 0,-1-1 0 0 0,0 1-1 0 0,0 0 1 0 0,0-1 0 0 0,-1-1 0 0 0,0 2-1 0 0,1 0-1 0 0,-1 0 1 0 0,1 0 0 0 0,-1 0 0 0 0,0 0 0 0 0,0 0 0 0 0,0 0 0 0 0,1 1 0 0 0,-1-1 0 0 0,0 0 0 0 0,0 1 0 0 0,0-1 0 0 0,0 0 0 0 0,0 1 0 0 0,0-1 0 0 0,0 1 0 0 0,0 0 0 0 0,0-1 0 0 0,-1 1 0 0 0,1 0-1 0 0,0 0 1 0 0,0-1 0 0 0,0 1 0 0 0,0 0 0 0 0,0 0 0 0 0,-2 1 0 0 0,-13 0-271 0 0,1 1 0 0 0,-1 1-1 0 0,1 1 1 0 0,0 0 0 0 0,-26 12 0 0 0,22-9 72 0 0,-50 19 119 0 0,-111 59 1 0 0,148-67 78 0 0,1 1 0 0 0,2 2 0 0 0,0 1-1 0 0,1 1 1 0 0,-38 41 0 0 0,58-55 149 0 0,0 1 0 0 0,1 0 0 0 0,0 0 0 0 0,0 0 0 0 0,1 1 0 0 0,1 0 0 0 0,-1 0 0 0 0,-2 13 0 0 0,6-17-49 0 0,0 0 1 0 0,1 0-1 0 0,-1 0 0 0 0,2 0 0 0 0,-1 0 1 0 0,1 0-1 0 0,0 0 0 0 0,1 0 0 0 0,-1 0 1 0 0,2 0-1 0 0,-1 0 0 0 0,1 0 0 0 0,0 0 1 0 0,0 0-1 0 0,4 8 0 0 0,1-3 113 0 0,0 0 0 0 0,0 0-1 0 0,1-1 1 0 0,1 0 0 0 0,0-1-1 0 0,0 0 1 0 0,1 0 0 0 0,0-1-1 0 0,1 0 1 0 0,0-1 0 0 0,0 0-1 0 0,14 8 1 0 0,-14-11-211 0 0,1 1 0 0 0,-1-1 0 0 0,1-1 0 0 0,0 0 0 0 0,-1-1 0 0 0,2 0 0 0 0,-1-1 1 0 0,0 0-1 0 0,0-1 0 0 0,1 0 0 0 0,-1-1 0 0 0,1-1 0 0 0,20-3 0 0 0,-8-1-926 0 0,40-16 1 0 0,-6-2-4930 0 0,0-3-1666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4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0 17503 0 0,'0'0'399'0'0,"0"0"60"0"0,0 0 21 0 0,0 0-59 0 0,-1 2-276 0 0,-13 17 321 0 0,0 1 0 0 0,-20 41 0 0 0,-15 49 275 0 0,5-9-816 0 0,5-21-125 0 0,-92 142-1 0 0,6-30-858 0 0,33-48 527 0 0,13-4 532 0 0,-2 1 0 0 0,78-136-40 0 0,-7 10-3173 0 0,-22 25 0 0 0,31-39-2401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49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21191 0 0,'0'0'480'0'0,"0"0"67"0"0,0 0 31 0 0,1 2-56 0 0,2 2-511 0 0,0 0 0 0 0,0 0 0 0 0,1 0 0 0 0,0-1 0 0 0,-1 1 0 0 0,1-1 0 0 0,0 0 0 0 0,1 0 0 0 0,-1-1 0 0 0,0 1 0 0 0,1-1 0 0 0,0 0 0 0 0,-1 0 0 0 0,1 0 0 0 0,0-1 0 0 0,0 1 0 0 0,0-1 0 0 0,0 0 1 0 0,9 0-1 0 0,10 0-22 0 0,1-1 0 0 0,46-6 0 0 0,-55 4 24 0 0,179-25-34 0 0,-1-8-1 0 0,243-78 1 0 0,-426 110-87 0 0,262-75-4445 0 0,-242 72 3029 0 0,-3 3-11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5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81 15663 0 0,'11'-15'220'0'0,"-8"12"-85"0"0,0-1 0 0 0,0 1 0 0 0,-1-1 0 0 0,1 0 0 0 0,-1 1 0 0 0,0-1 0 0 0,0 0 0 0 0,0 0 0 0 0,-1-1 0 0 0,3-6 1 0 0,-5 9-124 0 0,1 1-9 0 0,0 1 0 0 0,0-1 0 0 0,0 1 0 0 0,0-1-1 0 0,0 0 1 0 0,0 1 0 0 0,1-1 0 0 0,-1 1 0 0 0,0-1-1 0 0,0 1 1 0 0,0-1 0 0 0,0 1 0 0 0,1-1-1 0 0,-1 1 1 0 0,0-1 0 0 0,0 1 0 0 0,1-1 0 0 0,-1 1-1 0 0,0-1 1 0 0,1 1 0 0 0,-1 0 0 0 0,1-1 0 0 0,-1 1-1 0 0,1-1 1 0 0,0 1 0 0 0,-1-1 362 0 0,0 1 122 0 0,2 1-414 0 0,-1 0 1 0 0,0 0-1 0 0,0 0 1 0 0,0 0-1 0 0,0 0 0 0 0,0 0 1 0 0,0 0-1 0 0,0 1 1 0 0,0-1-1 0 0,-1 0 1 0 0,1 1-1 0 0,-1-1 0 0 0,1 0 1 0 0,0 3-1 0 0,0 0-67 0 0,-1 0 0 0 0,1 0 1 0 0,-1-1-1 0 0,0 1 0 0 0,0 0 0 0 0,0 0 0 0 0,-1 0 0 0 0,1-1 0 0 0,-1 1 1 0 0,-2 7-1 0 0,-2 3 245 0 0,-10 20 1 0 0,5-14 124 0 0,-185 393 645 0 0,161-343-925 0 0,-33 58-96 0 0,-7-4 0 0 0,-93 121 0 0 0,145-213 0 0 0,-2-1 0 0 0,-1-1 0 0 0,-30 26 0 0 0,28-31 628 0 0,-2-2-1 0 0,-43 28 1 0 0,71-50-629 0 0,1-1 0 0 0,0 0 0 0 0,0 1 0 0 0,-1-1 0 0 0,1 0 1 0 0,0 0-1 0 0,-1 0 0 0 0,1 1 0 0 0,0-1 0 0 0,-1 0 0 0 0,1 0 0 0 0,0 0 0 0 0,-1 0 1 0 0,1 1-1 0 0,0-1 0 0 0,-1 0 0 0 0,1 0 0 0 0,0 0 0 0 0,-1 0 0 0 0,1 0 1 0 0,-1 0-1 0 0,1 0 0 0 0,0 0 0 0 0,-1 0 0 0 0,1 0 0 0 0,0 0 0 0 0,-1 0 0 0 0,1-1 1 0 0,-1 1-1 0 0,1 0 0 0 0,0 0 0 0 0,-1 0 0 0 0,1 0 0 0 0,0-1 0 0 0,-1 1 0 0 0,0-6-203 0 0,2 3 112 0 0,-1 0 1 0 0,1 0-1 0 0,0 1 0 0 0,0-1 1 0 0,0 0-1 0 0,0 0 0 0 0,0 1 1 0 0,1-1-1 0 0,-1 0 0 0 0,1 1 1 0 0,0-1-1 0 0,3-3 1 0 0,4-6-213 0 0,3-7-41 0 0,0-2-11 0 0,1 1-1 0 0,0 1 0 0 0,2 0 1 0 0,29-30-1 0 0,-7 17 353 0 0,0 1 0 0 0,2 1 0 0 0,42-23 0 0 0,-71 47 8 0 0,13-7 108 0 0,0 1 0 0 0,25-9 1 0 0,-40 18-69 0 0,-1 1 1 0 0,1 0-1 0 0,-1 0 1 0 0,1 1 0 0 0,0 0-1 0 0,0 0 1 0 0,0 1 0 0 0,0 0-1 0 0,-1 0 1 0 0,1 1 0 0 0,10 1-1 0 0,-10 0 82 0 0,0 1-1 0 0,0-1 0 0 0,0 1 1 0 0,0 0-1 0 0,0 1 1 0 0,-1 0-1 0 0,0 0 0 0 0,13 10 1 0 0,-17-11-82 0 0,0 0-1 0 0,0 0 1 0 0,0 0 0 0 0,-1 0-1 0 0,1 0 1 0 0,-1 1 0 0 0,0-1 0 0 0,0 1-1 0 0,0 0 1 0 0,0-1 0 0 0,-1 1-1 0 0,1 0 1 0 0,-1 0 0 0 0,0 0 0 0 0,0 0-1 0 0,-1 0 1 0 0,1 0 0 0 0,-1 0-1 0 0,0 0 1 0 0,0 7 0 0 0,-2 1 189 0 0,0 0 1 0 0,-1 1-1 0 0,0-1 1 0 0,-10 23-1 0 0,-27 47-344 0 0,30-63 172 0 0,4-6-253 0 0,-31 54 125 0 0,31-59-1600 0 0,0 1 0 0 0,-12 12 0 0 0,10-13-5153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2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13823 0 0,'0'2'315'0'0,"2"8"-165"0"0,0 0-1 0 0,0 0 1 0 0,1-1 0 0 0,0 1-1 0 0,0-1 1 0 0,2 0 0 0 0,7 15-1 0 0,-10-21-90 0 0,0 1 0 0 0,1-1 0 0 0,-1 0 0 0 0,1 0-1 0 0,0-1 1 0 0,0 1 0 0 0,0 0 0 0 0,0-1 0 0 0,0 0-1 0 0,1 0 1 0 0,-1 0 0 0 0,1 0 0 0 0,-1 0 0 0 0,1-1 0 0 0,-1 1-1 0 0,6 0 1 0 0,-3 0 55 0 0,1-1 0 0 0,-1 0 0 0 0,1 0-1 0 0,0 0 1 0 0,0-1 0 0 0,-1 0 0 0 0,1 0-1 0 0,11-2 1 0 0,-8-1-109 0 0,-1 0 0 0 0,1-1-1 0 0,10-5 1 0 0,1 0-8 0 0,-17 8 3 0 0,0-1 0 0 0,-1 0 0 0 0,1 1 0 0 0,0-1 0 0 0,-1 0 0 0 0,1-1 0 0 0,-1 1 0 0 0,0-1 0 0 0,1 1 0 0 0,-1-1 0 0 0,-1 0 0 0 0,1 0 0 0 0,0-1 0 0 0,-1 1 0 0 0,1 0 0 0 0,-1-1 0 0 0,0 0 0 0 0,0 1 0 0 0,-1-1 0 0 0,1 0 0 0 0,-1 0 0 0 0,0 0 0 0 0,0 0 0 0 0,1-8 0 0 0,-2 12 0 0 0,1-1 0 0 0,-1 0 0 0 0,0 1 0 0 0,0-1 0 0 0,0 0 0 0 0,0 1 0 0 0,0-1 0 0 0,0 0 0 0 0,0 0 0 0 0,0 1 0 0 0,-1-1 0 0 0,1 0 0 0 0,0 1 0 0 0,0-1 0 0 0,0 0 0 0 0,-1 1 0 0 0,1-1 0 0 0,0 0 0 0 0,-1 1 0 0 0,1-1 0 0 0,-1 1 0 0 0,1-1 0 0 0,-1 1 0 0 0,1-1 0 0 0,-1 1 0 0 0,1-1 0 0 0,-1 1 0 0 0,1-1 0 0 0,-1 1 0 0 0,0 0 0 0 0,1-1 0 0 0,-1 1 0 0 0,0 0 0 0 0,1 0 0 0 0,-2-1 0 0 0,0 0 0 0 0,0 0-36 0 0,0 1 1 0 0,0-1-1 0 0,0 0 0 0 0,-1 1 0 0 0,1-1 1 0 0,0 1-1 0 0,0 0 0 0 0,0 0 0 0 0,0 0 0 0 0,-1 0 1 0 0,1 0-1 0 0,0 0 0 0 0,0 1 0 0 0,0-1 0 0 0,0 1 1 0 0,-1-1-1 0 0,-1 2 0 0 0,-8 3-465 0 0,-20 11-1 0 0,19-10 323 0 0,-152 83 20 0 0,141-73 158 0 0,1 0-1 0 0,0 1 1 0 0,1 2 0 0 0,-30 33-1 0 0,42-41 6 0 0,-2 2 51 0 0,-14 20 1 0 0,23-28-25 0 0,0-1 1 0 0,0 1 0 0 0,1 0 0 0 0,0 0 0 0 0,0 0 0 0 0,0 0 0 0 0,1 0 0 0 0,-3 10 0 0 0,4-11 108 0 0,-1 1-1 0 0,1-1 1 0 0,0 1 0 0 0,1-1 0 0 0,-1 0 0 0 0,1 1 0 0 0,-1-1 0 0 0,1 0 0 0 0,1 0 0 0 0,-1 0 0 0 0,1 0 0 0 0,-1 1 0 0 0,1-2 0 0 0,0 1-1 0 0,0 0 1 0 0,1 0 0 0 0,4 5 0 0 0,-3-3-124 0 0,0 0-1 0 0,1-1 0 0 0,0 1 1 0 0,1-1-1 0 0,-1 0 1 0 0,12 8-1 0 0,-14-11-21 0 0,0 0 0 0 0,1 0 0 0 0,-1-1 1 0 0,1 1-1 0 0,-1-1 0 0 0,1 0 0 0 0,-1 0 0 0 0,1-1 0 0 0,0 1 0 0 0,0-1 0 0 0,-1 1 0 0 0,1-1 0 0 0,0 0 0 0 0,-1-1 0 0 0,8 0 1 0 0,17-4 296 0 0,1-1-271 0 0,29-8-1 0 0,-47 10-1427 0 0,0 0-1 0 0,0-1 0 0 0,11-6 1 0 0,2-5-4206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50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21191 0 0,'0'0'480'0'0,"0"0"67"0"0,0 0 31 0 0,0 0-56 0 0,0 2-341 0 0,-17 33-174 0 0,-1 0 0 0 0,-27 39 1 0 0,21-36-9 0 0,-23 49 0 0 0,36-57-63 0 0,10-28-273 0 0,1-2-138 0 0,1 4-247 0 0,-1-4 681 0 0,0 0 0 0 0,0 1-1 0 0,0-1 1 0 0,0 0 0 0 0,0 0-1 0 0,0 1 1 0 0,0-1 0 0 0,0 0-1 0 0,0 0 1 0 0,0 1 0 0 0,0-1-1 0 0,0 0 1 0 0,0 0 0 0 0,0 1 0 0 0,0-1-1 0 0,0 0 1 0 0,0 0 0 0 0,0 0-1 0 0,1 1 1 0 0,-1-1 0 0 0,0 0-1 0 0,0 0 1 0 0,0 0 0 0 0,0 1-1 0 0,1-1 1 0 0,-1 0 0 0 0,0 0-1 0 0,0 0 1 0 0,0 0 0 0 0,0 1-1 0 0,1-1 1 0 0,8 0-1733 0 0,5-2-5052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5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6 15663 0 0,'0'0'356'0'0,"11"0"860"0"0,2-2-1186 0 0,1 0-1 0 0,-1 1 1 0 0,0 1 0 0 0,17 1-1 0 0,-19 1-29 0 0,-11-1 0 0 0,0-1 0 0 0,1 0 0 0 0,-1 0 0 0 0,1 0 0 0 0,-1 0 0 0 0,1 0 0 0 0,-1 0 0 0 0,0 1 0 0 0,1-1 0 0 0,-1 0 0 0 0,0 0 0 0 0,1 1 0 0 0,-1-1 0 0 0,1 0 0 0 0,-1 0 0 0 0,0 1 0 0 0,0-1 0 0 0,1 0 0 0 0,-1 1 0 0 0,0-1 0 0 0,0 1 0 0 0,1-1 0 0 0,-1 0 0 0 0,0 1 0 0 0,0-1 0 0 0,0 1 0 0 0,0-1 0 0 0,1 0 0 0 0,-1 2 0 0 0,-3 2 0 0 0,0 1 112 0 0,0 0 0 0 0,0 0-1 0 0,-1 0 1 0 0,0-1-1 0 0,0 1 1 0 0,0-1 0 0 0,0 0-1 0 0,-1-1 1 0 0,0 1 0 0 0,-5 3-1 0 0,1-1 93 0 0,-11 9-5 0 0,-2-1 0 0 0,-37 18-1 0 0,-50 14-145 0 0,66-29-66 0 0,1 2-1 0 0,-50 29 0 0 0,91-47 14 0 0,1-1 0 0 0,0 0 0 0 0,-1 0 0 0 0,1 0 0 0 0,0 0 0 0 0,-1 1 0 0 0,1-1 0 0 0,0 0 0 0 0,-1 0 0 0 0,1 1 0 0 0,0-1 0 0 0,0 0 0 0 0,-1 0 0 0 0,1 1 0 0 0,0-1 0 0 0,0 0 0 0 0,-1 1 0 0 0,1-1 0 0 0,0 0 0 0 0,0 1 0 0 0,0-1 0 0 0,0 0 0 0 0,0 1 0 0 0,-1-1 0 0 0,1 1 0 0 0,0-1 0 0 0,0 0 0 0 0,0 1 0 0 0,0-1 0 0 0,0 1 0 0 0,5 4 0 0 0,-4-5 0 0 0,6 6 0 0 0,0-1 0 0 0,0 0 0 0 0,1 0 0 0 0,-1 0 0 0 0,13 4 0 0 0,44 15 0 0 0,-19-8 0 0 0,-22-8 0 0 0,-1 2 0 0 0,0 1 0 0 0,0 0 0 0 0,-1 2 0 0 0,-1 1 0 0 0,0 0 0 0 0,34 33 0 0 0,-49-41 183 0 0,0 0 0 0 0,0 0 0 0 0,0 0 0 0 0,0 0 0 0 0,-1 1 0 0 0,6 13 0 0 0,-9-18-148 0 0,0 1 0 0 0,0 0 0 0 0,-1 0 0 0 0,1 0 0 0 0,-1-1 0 0 0,1 1-1 0 0,-1 0 1 0 0,0 0 0 0 0,0 0 0 0 0,0 0 0 0 0,-1 0 0 0 0,1 0-1 0 0,-1-1 1 0 0,1 1 0 0 0,-1 0 0 0 0,0 0 0 0 0,0-1 0 0 0,0 1 0 0 0,0 0-1 0 0,-1-1 1 0 0,-1 4 0 0 0,-3 1 121 0 0,0 0 0 0 0,-1 0 0 0 0,1-1 0 0 0,-1 0-1 0 0,0 0 1 0 0,-1 0 0 0 0,1-1 0 0 0,-1 0 0 0 0,0-1 0 0 0,-15 6-1 0 0,-6 1 12 0 0,-54 13 0 0 0,50-16-77 0 0,-52 4 0 0 0,68-11-664 0 0,-1 0 1 0 0,1-1-1 0 0,0-1 1 0 0,-31-6-1 0 0,26 0-1998 0 0,6-5-4248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51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517 231 11975 0 0,'0'0'547'0'0,"0"0"-11"0"0,-2 1-344 0 0,-23 11 623 0 0,18-9-504 0 0,0 0 1 0 0,0 0 0 0 0,-11 8-1 0 0,10-4-309 0 0,-1 1-1 0 0,-11 13 0 0 0,-9 10 151 0 0,39-27 1544 0 0,-4-4-1418 0 0,0 0 1 0 0,0 0-1 0 0,0 0 0 0 0,-1-1 0 0 0,1 0 0 0 0,0 0 0 0 0,6-2 0 0 0,39-16-267 0 0,-14 4 164 0 0,108-51 1706 0 0,2-30-1865 0 0,-140 91-7 0 0,0-1 0 0 0,0 0 0 0 0,9-11-1 0 0,-14 14-47 0 0,1 0-1 0 0,-1 0 0 0 0,0 0 1 0 0,0 0-1 0 0,0 0 0 0 0,0-1 1 0 0,-1 1-1 0 0,1-1 0 0 0,-1 1 1 0 0,2-9-1 0 0,-3 11-29 0 0,0-1 0 0 0,-1 0 0 0 0,1 0 0 0 0,0 0 1 0 0,-1 1-1 0 0,1-1 0 0 0,-1 0 0 0 0,1 0 0 0 0,-1 1 0 0 0,0-1 0 0 0,0 0 0 0 0,0 1 1 0 0,0-1-1 0 0,0 1 0 0 0,0-1 0 0 0,0 1 0 0 0,0 0 0 0 0,-1-1 0 0 0,1 1 0 0 0,0 0 1 0 0,-1 0-1 0 0,1 0 0 0 0,-1 0 0 0 0,1 0 0 0 0,-1 0 0 0 0,0 0 0 0 0,-3 0 1 0 0,-2-2-218 0 0,0 0 1 0 0,0 1 0 0 0,-1 0 0 0 0,1 1 0 0 0,-12-2 0 0 0,1 2 283 0 0,0 1-1 0 0,0 1 0 0 0,0 1 1 0 0,0 0-1 0 0,-23 7 0 0 0,7 1 43 0 0,-59 24 0 0 0,29-6 282 0 0,1 3-1 0 0,2 3 0 0 0,1 2 1 0 0,1 3-1 0 0,-76 67 0 0 0,120-92-321 0 0,0 2 0 0 0,-15 18 0 0 0,25-27 0 0 0,-1 0 0 0 0,2 1 0 0 0,-1-1 0 0 0,1 1 0 0 0,0 0 0 0 0,1 0 0 0 0,-5 16 0 0 0,8-20 32 0 0,-1-1 0 0 0,1 1 0 0 0,0 0 0 0 0,0 0 0 0 0,0-1 0 0 0,0 1 0 0 0,1 0 0 0 0,-1-1 0 0 0,1 1 0 0 0,0-1 0 0 0,0 1 0 0 0,1-1 0 0 0,-1 1 0 0 0,1-1 0 0 0,0 0 0 0 0,-1 0 0 0 0,1 0 0 0 0,1 0 0 0 0,-1 0 0 0 0,0 0 0 0 0,1 0 0 0 0,-1-1 0 0 0,1 1 0 0 0,4 2 0 0 0,1 1 105 0 0,-1-1 0 0 0,1 0 0 0 0,0-1-1 0 0,0 0 1 0 0,1 0 0 0 0,-1-1 0 0 0,1 0 0 0 0,15 4 0 0 0,38 2-199 0 0,0-3 1 0 0,112-3-1 0 0,-139-5-1939 0 0,59-12 1 0 0,-50 5 466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5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91 215 17503 0 0,'1'-1'399'0'0,"7"-8"359"0"0,-8 9-737 0 0,1-1 0 0 0,-1 1-1 0 0,0 0 1 0 0,0 0 0 0 0,1 0 0 0 0,-1 0 0 0 0,0 0-1 0 0,0 0 1 0 0,1 0 0 0 0,-1 0 0 0 0,0 0 0 0 0,0 0-1 0 0,1 0 1 0 0,-1 0 0 0 0,0 0 0 0 0,0 0 0 0 0,1 0-1 0 0,-1 0 1 0 0,0 1 0 0 0,0-1 0 0 0,1 0 0 0 0,-1 0-1 0 0,0 0 1 0 0,0 0 0 0 0,1 0 0 0 0,-1 1 0 0 0,1 0 28 0 0,0 1 1 0 0,0-1-1 0 0,0 1 1 0 0,0 0-1 0 0,-1-1 1 0 0,1 1 0 0 0,0 0-1 0 0,-1-1 1 0 0,1 1-1 0 0,-1 0 1 0 0,0 0-1 0 0,1 2 1 0 0,0 14 293 0 0,0 1 1 0 0,-2-1 0 0 0,0 0-1 0 0,-5 29 1 0 0,0-16-401 0 0,-20 56 1 0 0,14-53 80 0 0,-1 0 0 0 0,-27 47 0 0 0,28-61 835 0 0,11-19-350 0 0,1-1-66 0 0,11 9-278 0 0,-9-8-154 0 0,1 0 0 0 0,-1-1 0 0 0,0 1 0 0 0,0 0 0 0 0,0-1 0 0 0,1 1 0 0 0,-1-1 0 0 0,0 0-1 0 0,0 0 1 0 0,1 0 0 0 0,-1 0 0 0 0,0 0 0 0 0,0 0 0 0 0,1-1 0 0 0,-1 1 0 0 0,0-1 0 0 0,0 1 0 0 0,0-1 0 0 0,0 0 0 0 0,1 0-1 0 0,2-2 1 0 0,5-3 316 0 0,0 0 0 0 0,18-15 0 0 0,-20 15-108 0 0,133-113 237 0 0,-21 16-304 0 0,133-78-1871 0 0,11 20-764 0 0,-210 134-230 0 0,-28 15 700 0 0,-25 11 989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52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193 177 19351 0 0,'0'0'439'0'0,"0"0"62"0"0,2 3 33 0 0,0 1-474 0 0,1 0 1 0 0,0 0 0 0 0,0 0-1 0 0,1-1 1 0 0,-1 1 0 0 0,1-1-1 0 0,0 0 1 0 0,0 0 0 0 0,0 0-1 0 0,0 0 1 0 0,0-1 0 0 0,0 1-1 0 0,1-1 1 0 0,-1-1 0 0 0,1 1-1 0 0,0 0 1 0 0,0-1 0 0 0,-1 0-1 0 0,1 0 1 0 0,0-1 0 0 0,0 1-1 0 0,0-1 1 0 0,0 0 0 0 0,0 0-1 0 0,8-2 1 0 0,-2 0 40 0 0,0-1 0 0 0,-1-1 1 0 0,1 1-1 0 0,-1-2 0 0 0,0 1 0 0 0,0-1 1 0 0,0-1-1 0 0,0 0 0 0 0,-1 0 1 0 0,0-1-1 0 0,11-11 0 0 0,-4 2-121 0 0,-1 0 1 0 0,-1-1-1 0 0,0 0 1 0 0,20-35-1 0 0,-33 50 20 0 0,0-1 0 0 0,0 1 0 0 0,0 0 0 0 0,0 0 0 0 0,0-1 0 0 0,0 1 0 0 0,0-1 0 0 0,-1 1 0 0 0,1 0 0 0 0,-1-1 0 0 0,0 1 0 0 0,0-6 0 0 0,0 8-7 0 0,0 0-1 0 0,0-1 1 0 0,0 1-1 0 0,0 0 1 0 0,0-1-1 0 0,0 1 1 0 0,0 0-1 0 0,0-1 1 0 0,0 1-1 0 0,0 0 1 0 0,0-1-1 0 0,0 1 1 0 0,-1 0-1 0 0,1-1 1 0 0,0 1-1 0 0,0 0 1 0 0,0-1 0 0 0,0 1-1 0 0,-1 0 1 0 0,1 0-1 0 0,0-1 1 0 0,0 1-1 0 0,-1 0 1 0 0,1 0-1 0 0,0 0 1 0 0,0-1-1 0 0,-1 1 1 0 0,1 0-1 0 0,0 0 1 0 0,-1 0-1 0 0,1 0 1 0 0,0-1-1 0 0,-1 1 1 0 0,1 0-1 0 0,0 0 1 0 0,-1 0-1 0 0,1 0 1 0 0,0 0-1 0 0,-1 0 1 0 0,1 0-1 0 0,0 0 1 0 0,-1 0-1 0 0,1 0 1 0 0,0 0 0 0 0,-1 0-1 0 0,0 1 1 0 0,1-1-43 0 0,-5 0-105 0 0,1 1 0 0 0,-1 0 0 0 0,1-1 0 0 0,-1 2 0 0 0,1-1 0 0 0,-1 1 0 0 0,-6 3 0 0 0,-33 19-220 0 0,25-13 399 0 0,-56 34-24 0 0,2 2 0 0 0,-105 90 0 0 0,164-125 0 0 0,1 0 0 0 0,1 1 0 0 0,-13 17 0 0 0,20-23 0 0 0,0 0 0 0 0,1 0 0 0 0,0 0 0 0 0,0 0 0 0 0,1 1 0 0 0,0-1 0 0 0,0 1 0 0 0,1 0 0 0 0,-2 11 0 0 0,3-15 5 0 0,1-1-1 0 0,0 1 0 0 0,1-1 1 0 0,-1 1-1 0 0,0 0 1 0 0,1-1-1 0 0,0 0 1 0 0,0 1-1 0 0,0-1 0 0 0,0 1 1 0 0,1-1-1 0 0,-1 0 1 0 0,1 0-1 0 0,0 0 0 0 0,0 0 1 0 0,0 0-1 0 0,0 0 1 0 0,0 0-1 0 0,1-1 1 0 0,-1 1-1 0 0,1-1 0 0 0,0 0 1 0 0,0 0-1 0 0,6 4 1 0 0,2 0-238 0 0,0 0 0 0 0,0 0 0 0 0,1-1 0 0 0,0-1 0 0 0,22 5 1 0 0,-20-6-428 0 0,0-1 0 0 0,0 0 0 0 0,28-2 0 0 0,-30 0 329 0 0,44-1-1204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5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19 432 17503 0 0,'0'0'399'0'0,"0"0"60"0"0,0 0 21 0 0,-1 2-59 0 0,-1 1-346 0 0,-7 15 11 0 0,7-15 45 0 0,1 0 0 0 0,0 0 0 0 0,1 0 0 0 0,-1 0 0 0 0,0 0 0 0 0,1 0 0 0 0,-1 0-1 0 0,1 0 1 0 0,0 1 0 0 0,1 4 0 0 0,-1-6 312 0 0,2-2-294 0 0,5-1-147 0 0,-1 1 0 0 0,0-1-1 0 0,0 0 1 0 0,1-1 0 0 0,-1 0 0 0 0,0 0-1 0 0,-1 0 1 0 0,1-1 0 0 0,9-4 0 0 0,6-7-4 0 0,23-17 1 0 0,-14 8 2 0 0,179-136-1 0 0,26-19 0 0 0,-228 173 0 0 0,61-37 0 0 0,-61 38 0 0 0,0 1 0 0 0,1 0 0 0 0,0 0 0 0 0,-1 0 0 0 0,1 1 0 0 0,0 1 0 0 0,12-2 0 0 0,-19 3 4 0 0,0 0 0 0 0,0 0 1 0 0,0 0-1 0 0,0 0 0 0 0,0 0 0 0 0,0 0 0 0 0,0 1 0 0 0,0-1 1 0 0,0 0-1 0 0,0 1 0 0 0,0-1 0 0 0,0 1 0 0 0,0-1 0 0 0,0 1 1 0 0,-1-1-1 0 0,1 1 0 0 0,0-1 0 0 0,0 1 0 0 0,-1 0 0 0 0,1 0 1 0 0,0-1-1 0 0,-1 1 0 0 0,1 0 0 0 0,-1 0 0 0 0,1 0 0 0 0,-1 0 0 0 0,1-1 1 0 0,-1 1-1 0 0,1 0 0 0 0,-1 0 0 0 0,0 0 0 0 0,0 0 0 0 0,0 0 1 0 0,1 0-1 0 0,-1 0 0 0 0,0 0 0 0 0,0 0 0 0 0,0 2 0 0 0,0 4 150 0 0,-1 0 0 0 0,1 0-1 0 0,-1 0 1 0 0,-2 7 0 0 0,-6 21 136 0 0,-2 0 0 0 0,-2-1 0 0 0,-21 42 1 0 0,-19 48-335 0 0,45-99 23 0 0,1 0-1 0 0,-6 37 1 0 0,13-60-316 0 0,0-2-138 0 0,0 0-33 0 0,2 1 66 0 0,1-1 281 0 0,0 1 1 0 0,0 0 0 0 0,0-1-1 0 0,0 0 1 0 0,0 0 0 0 0,1 0 0 0 0,-1 0-1 0 0,0 0 1 0 0,6-2 0 0 0,9-3-7027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5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834 1 13823 0 0,'-7'9'335'0'0,"0"0"0"0"0,0 0 0 0 0,-15 13 0 0 0,1 0-175 0 0,11-11-218 0 0,-111 126 1432 0 0,96-104-1105 0 0,1 0 1 0 0,-28 54-1 0 0,-105 217 4031 0 0,-48 91-645 0 0,156-305-3528 0 0,-57 116-89 0 0,102-196-95 0 0,0-1-1 0 0,1 1 1 0 0,1 0 0 0 0,-1 1-1 0 0,1-1 1 0 0,0 16 0 0 0,2-25-418 0 0,0-1-33 0 0,0 0-208 0 0,0 0-857 0 0,7-24-2411 0 0,2 0 1937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5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19351 0 0,'21'-40'2563'0'0,"3"40"-30"0"0,4 4-1695 0 0,51 17 0 0 0,-52-13-341 0 0,0-1 1 0 0,30 3-1 0 0,22-5 138 0 0,136-10-1 0 0,-171 2-463 0 0,291-37 261 0 0,-5-25-256 0 0,-330 65-176 0 0,23-5-7 0 0,295-55-862 0 0,-316 59 823 0 0,-1 1 0 0 0,0 0 1 0 0,0 0-1 0 0,1 0 0 0 0,-1 0 0 0 0,0 0 0 0 0,0 0 1 0 0,1 0-1 0 0,-1 0 0 0 0,0 1 0 0 0,0-1 0 0 0,1 0 1 0 0,-1 1-1 0 0,2 0 0 0 0,-2-1 13 0 0,-1 1 0 0 0,0-1 0 0 0,1 1 0 0 0,-1-1-1 0 0,0 0 1 0 0,1 1 0 0 0,-1-1 0 0 0,0 1 0 0 0,0-1 0 0 0,1 1 0 0 0,-1-1-1 0 0,0 1 1 0 0,0-1 0 0 0,0 1 0 0 0,0-1 0 0 0,1 1 0 0 0,-1-1 0 0 0,0 1 0 0 0,0-1-1 0 0,0 1 1 0 0,0 0 0 0 0,0-1 0 0 0,-1 2 0 0 0,1 0-65 0 0,-1 1 1 0 0,0 0-1 0 0,0 0 0 0 0,-1 0 1 0 0,1 0-1 0 0,-1-1 1 0 0,1 1-1 0 0,-1-1 0 0 0,0 1 1 0 0,-2 2-1 0 0,-17 16-1470 0 0,0-2-1 0 0,-1 0 1 0 0,-43 28 0 0 0,19-19-479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5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1321 10135 0 0,'-1'3'464'0'0,"0"0"-292"0"0,-1-1-127 0 0,1 0-1 0 0,0 0 0 0 0,0 0 0 0 0,0 1 1 0 0,0-1-1 0 0,0 0 0 0 0,0 0 0 0 0,1 0 1 0 0,-1 5-1 0 0,0 7 113 0 0,1-14-15 0 0,0 1 0 0 0,0 0 0 0 0,0-1 0 0 0,0 1 0 0 0,0-1 0 0 0,0 1 0 0 0,0 0 0 0 0,1-1 0 0 0,-1 1-1 0 0,0-1 1 0 0,0 1 0 0 0,1 0 0 0 0,-1-1 0 0 0,0 1 0 0 0,1-1 0 0 0,-1 1 0 0 0,1-1 0 0 0,-1 0 0 0 0,0 1 0 0 0,1-1-1 0 0,-1 1 1 0 0,1-1 0 0 0,0 1 0 0 0,0-1-9 0 0,0 0 1 0 0,1 1-1 0 0,-1-1 0 0 0,0 0 1 0 0,0 0-1 0 0,0 0 0 0 0,1 0 0 0 0,-1 0 1 0 0,0-1-1 0 0,2 1 0 0 0,4-2 79 0 0,-1 0 0 0 0,0 0 0 0 0,0 0 0 0 0,0 0 0 0 0,0-1 0 0 0,-1 0 0 0 0,1-1 0 0 0,-1 1 0 0 0,10-9 0 0 0,2-4 867 0 0,21-25 0 0 0,-15 16-490 0 0,36-39-192 0 0,96-138 1 0 0,123-172 1255 0 0,-165 229-1692 0 0,45-50 39 0 0,-114 147 0 0 0,94-79 0 0 0,-116 111 0 0 0,1 1 0 0 0,1 1 0 0 0,0 1 0 0 0,1 1 0 0 0,0 2 0 0 0,38-11 0 0 0,-57 19 0 0 0,0 1 0 0 0,0 0 0 0 0,0 0 0 0 0,10 0 0 0 0,-2 2 0 0 0,-2 2 72 0 0,-11-3-62 0 0,-1 0 1 0 0,0 0-1 0 0,0 0 0 0 0,0 0 1 0 0,0 0-1 0 0,1 1 0 0 0,-1-1 1 0 0,0 0-1 0 0,0 0 0 0 0,0 0 0 0 0,0 0 1 0 0,0 0-1 0 0,0 0 0 0 0,1 0 1 0 0,-1 0-1 0 0,0 0 0 0 0,0 0 0 0 0,0 1 1 0 0,0-1-1 0 0,0 0 0 0 0,0 0 1 0 0,0 0-1 0 0,0 0 0 0 0,0 0 1 0 0,0 0-1 0 0,1 1 0 0 0,-1-1 0 0 0,0 0 1 0 0,0 0-1 0 0,0 0 0 0 0,0 0 1 0 0,0 0-1 0 0,0 1 0 0 0,0-1 1 0 0,0 0-1 0 0,0 4 52 0 0,0 0 0 0 0,1 0 0 0 0,-1 0 0 0 0,-1 0-1 0 0,1 0 1 0 0,-1 0 0 0 0,1 0 0 0 0,-1-1 0 0 0,0 1 0 0 0,-2 5 0 0 0,-20 40 704 0 0,10-24-608 0 0,-53 157-158 0 0,46-120 0 0 0,-1 4 0 0 0,-17 102 0 0 0,30-122 0 0 0,3 0 0 0 0,2 1 0 0 0,3 54 0 0 0,5-54 0 0 0,2 0 0 0 0,2-1 0 0 0,2 1 0 0 0,2-2 0 0 0,22 52 0 0 0,2-22 0 0 0,-32-64-133 0 0,-5-9-563 0 0,0-2-258 0 0,6-43-4932 0 0,-6 20 3850 0 0,1-2-11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55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15663 0 0,'0'0'356'0'0,"3"-1"50"0"0,30-22 151 0 0,1 1 0 0 0,52-23 0 0 0,80-28 1638 0 0,-132 59-1623 0 0,-20 8-241 0 0,4-2-230 0 0,27-8 0 0 0,-40 15-9 0 0,0 0-1 0 0,0 0 0 0 0,1 0 1 0 0,-1 1-1 0 0,0-1 1 0 0,0 1-1 0 0,0 1 1 0 0,0-1-1 0 0,1 1 0 0 0,5 1 1 0 0,-9-1-46 0 0,1 0 0 0 0,-1 0 0 0 0,0 1 0 0 0,0-1 1 0 0,0 1-1 0 0,0-1 0 0 0,0 1 0 0 0,0 0 0 0 0,-1 0 0 0 0,1 0 0 0 0,2 4 1 0 0,2 1-369 0 0,3 2-1577 0 0,0-2-5605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2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0 10135 0 0,'0'0'231'0'0,"0"0"29"0"0,0 0 19 0 0,0 0 105 0 0,0 0 410 0 0,0 0 184 0 0,0 0 40 0 0,0 0-63 0 0,0 0-290 0 0,-2 2-121 0 0,-6 9-481 0 0,0-1-1 0 0,-1 0 1 0 0,0-1 0 0 0,0 0-1 0 0,-1 0 1 0 0,-1-1-1 0 0,-21 14 1 0 0,-91 39 427 0 0,37-20-349 0 0,-71 48 451 0 0,117-62-168 0 0,-65 53 0 0 0,97-73-343 0 0,1 1-1 0 0,-1 0 1 0 0,2-1 0 0 0,-1 2-1 0 0,1-1 1 0 0,1 1 0 0 0,-6 9-1 0 0,9-12-82 0 0,-1-1-1 0 0,1 1 0 0 0,0-1 1 0 0,1 1-1 0 0,-1 0 0 0 0,1-1 1 0 0,0 1-1 0 0,1 0 0 0 0,-1 0 1 0 0,1 0-1 0 0,0 0 1 0 0,1 0-1 0 0,1 10 0 0 0,-1-12 3 0 0,0 1 0 0 0,1-1 0 0 0,-1 1 0 0 0,1-1 0 0 0,0 0 0 0 0,0 1 0 0 0,0-1 0 0 0,1 0 0 0 0,0 0 0 0 0,-1-1 0 0 0,1 1 0 0 0,0-1 0 0 0,1 1 0 0 0,-1-1 0 0 0,1 0 0 0 0,-1 0 0 0 0,1 0 0 0 0,0-1 0 0 0,0 1 0 0 0,0-1 0 0 0,1 0 0 0 0,-1 0 0 0 0,9 2 0 0 0,-6-2-2 0 0,1 0-1 0 0,-1-1 1 0 0,1 0-1 0 0,0 0 1 0 0,15-1-1 0 0,39-5-1234 0 0,-47 2 500 0 0,-1-1-1 0 0,0 0 0 0 0,22-9 1 0 0,5-3-797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5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13823 0 0,'0'0'630'0'0,"0"0"-13"0"0,0 0-320 0 0,0 0 105 0 0,0 0 87 0 0,2 0 20 0 0,10 1-211 0 0,-1 0-1 0 0,1-1 0 0 0,0-1 0 0 0,0 0 1 0 0,-1 0-1 0 0,1-2 0 0 0,12-3 1 0 0,79-32 1145 0 0,-8 3-577 0 0,-72 28-904 0 0,23-6-837 0 0,-15 5-4102 0 0,-5 2-1709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5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45 21191 0 0,'0'0'480'0'0,"0"0"67"0"0,-1 1 31 0 0,-12 35 145 0 0,13-26-723 0 0,3 0 0 0 0,-1-9-3 0 0,-1 1 0 0 0,1 0 0 0 0,0-1 0 0 0,0 1-1 0 0,0-1 1 0 0,0 0 0 0 0,0 1 0 0 0,1-1 0 0 0,-1 0 0 0 0,0 0 0 0 0,0 0 0 0 0,1-1-1 0 0,-1 1 1 0 0,0-1 0 0 0,1 1 0 0 0,-1-1 0 0 0,1 0 0 0 0,-1 0 0 0 0,1 0-1 0 0,-1 0 1 0 0,1 0 0 0 0,2-1 0 0 0,7-1-198 0 0,-1 0 0 0 0,1 0 0 0 0,14-6 0 0 0,172-68-4665 0 0,-181 69 4359 0 0,38-14-1028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0:5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1081 29 13823 0 0,'42'-1'504'0'0,"-1"-1"0"0"0,51-11 0 0 0,-73 7-423 0 0,-16 5-22 0 0,-1 0 0 0 0,1 0 0 0 0,0 0 1 0 0,0 0-1 0 0,5 0 0 0 0,-6 1 428 0 0,-2 0 22 0 0,0 0 3 0 0,0 0 0 0 0,0 0 0 0 0,0 0 0 0 0,0 0 0 0 0,0 0 0 0 0,-2 0 0 0 0,-26 8 122 0 0,0 1-1 0 0,1 1 1 0 0,0 2 0 0 0,-33 18-1 0 0,-24 21-633 0 0,-121 94 0 0 0,116-78 0 0 0,-137 88 0 0 0,87-63 0 0 0,126-83 0 0 0,-4 2 0 0 0,0 1 0 0 0,-16 16 0 0 0,27-19 0 0 0,6-8 0 0 0,0-1 0 0 0,0 1 0 0 0,0-1 0 0 0,0 0 0 0 0,0 1 0 0 0,0-1 0 0 0,0 1 0 0 0,0-1 0 0 0,0 0 0 0 0,0 1 0 0 0,0-1 0 0 0,0 0 0 0 0,1 1 0 0 0,-1-1 0 0 0,0 1 0 0 0,0-1 0 0 0,0 0 0 0 0,1 1 0 0 0,-1-1 0 0 0,1 1 0 0 0,0 0 0 0 0,1 0 0 0 0,0 0 0 0 0,0 0 0 0 0,0 0 0 0 0,0 0 0 0 0,0 0 0 0 0,0 0 0 0 0,0 0 0 0 0,0-1 0 0 0,0 1 0 0 0,0-1 0 0 0,0 0 0 0 0,0 1 0 0 0,0-1 0 0 0,4-1 0 0 0,34-3 0 0 0,-38 4 0 0 0,77-15 0 0 0,79-25 0 0 0,-94 22 0 0 0,77-12 0 0 0,-132 29 0 0 0,-1 1 0 0 0,15-1 0 0 0,-10 4 0 0 0,-12-2 0 0 0,0-1 0 0 0,-1 1 0 0 0,0-1 0 0 0,1 1 0 0 0,-1-1 0 0 0,1 1 0 0 0,-1-1 0 0 0,0 1 0 0 0,1 0 0 0 0,-1-1 0 0 0,0 1 0 0 0,0-1 0 0 0,1 1 0 0 0,-1 0 0 0 0,0-1 0 0 0,0 1 0 0 0,0 0 0 0 0,0-1 0 0 0,0 1 0 0 0,0 0 0 0 0,0 0 0 0 0,0-1 0 0 0,0 1 0 0 0,0 0 0 0 0,0-1 0 0 0,-1 1 0 0 0,1-1 0 0 0,0 1 0 0 0,0 0 0 0 0,-1-1 0 0 0,1 1 0 0 0,0 0 0 0 0,-1-1 0 0 0,1 1 0 0 0,-1 0 0 0 0,-18 22 0 0 0,15-19 0 0 0,-8 9 0 0 0,0-2 0 0 0,-1 0 0 0 0,0 0 0 0 0,-15 8 0 0 0,-62 33 0 0 0,51-31 0 0 0,10-6 0 0 0,-1-1 0 0 0,-1-2 0 0 0,1 0 0 0 0,-2-3 0 0 0,0 0 0 0 0,-60 7 0 0 0,90-16 0 0 0,0 1 0 0 0,-1-1 0 0 0,1 1 0 0 0,0-1 0 0 0,0 1 0 0 0,-1 0 0 0 0,1 0 0 0 0,0 0 0 0 0,0 0 0 0 0,0 0 0 0 0,0 0 0 0 0,0 0 0 0 0,-2 3 0 0 0,1-1 0 0 0,1 0 0 0 0,0 0 0 0 0,0 0 0 0 0,0 0 0 0 0,0 1 0 0 0,0-1 0 0 0,-1 5 0 0 0,2-6 0 0 0,0 1 0 0 0,1-1 0 0 0,-1 0 0 0 0,1 0 0 0 0,-1 0 0 0 0,1 0 0 0 0,0 0 0 0 0,0 0 0 0 0,0 1 0 0 0,0-1 0 0 0,0 0 0 0 0,0 0 0 0 0,0 0 0 0 0,1 0 0 0 0,-1 0 0 0 0,1 1 0 0 0,0-1 0 0 0,0 0 0 0 0,0 0 0 0 0,0-1 0 0 0,0 1 0 0 0,0 0 0 0 0,0 0 0 0 0,0 0 0 0 0,1-1 0 0 0,-1 1 0 0 0,1 0 0 0 0,-1-1 0 0 0,1 0 0 0 0,2 3 0 0 0,2-1 0 0 0,0 1 0 0 0,0-1 0 0 0,0 1 0 0 0,0-2 0 0 0,0 1 0 0 0,1-1 0 0 0,8 2 0 0 0,3 0-5 0 0,0-1-1 0 0,0-1 1 0 0,0-1-1 0 0,1 0 0 0 0,-1-2 1 0 0,22-2-1 0 0,106-27 488 0 0,-138 28-122 0 0,0 0 0 0 0,0 1 0 0 0,13 0 0 0 0,-21 2-375 0 0,0-1 0 0 0,0 1 1 0 0,0 0-1 0 0,0-1 0 0 0,0 1 0 0 0,0 0 1 0 0,0-1-1 0 0,0 1 0 0 0,0 0 0 0 0,0-1 1 0 0,-1 1-1 0 0,1-1 0 0 0,0 1 0 0 0,-1 0 1 0 0,1 0-1 0 0,-3 3-135 0 0,0 0 1 0 0,0 0-1 0 0,0 0 1 0 0,-1 0 0 0 0,1 0-1 0 0,-1-1 1 0 0,-4 4-1 0 0,-33 21 281 0 0,26-19 228 0 0,-103 61-19 0 0,37-22-1400 0 0,9-6 916 0 0,-56 37 118 0 0,98-59 28 0 0,2 1-1 0 0,-31 30 1 0 0,36-26-2 0 0,1 0 0 0 0,-20 31 0 0 0,36-47-9 0 0,1 0-1 0 0,0 0 1 0 0,0 0-1 0 0,1 1 1 0 0,0 0 0 0 0,1 0-1 0 0,-4 13 1 0 0,6-18 62 0 0,0 0-1 0 0,1 0 1 0 0,-1-1 0 0 0,1 1 0 0 0,-1 0 0 0 0,2 0 0 0 0,-1 0 0 0 0,0 0-1 0 0,1-1 1 0 0,0 1 0 0 0,0 0 0 0 0,0-1 0 0 0,1 1 0 0 0,0 0 0 0 0,0-1-1 0 0,0 0 1 0 0,5 9 0 0 0,-4-10-15 0 0,1 0 0 0 0,-1 0-1 0 0,1 0 1 0 0,-1-1 0 0 0,1 1-1 0 0,0-1 1 0 0,0 0 0 0 0,0 0-1 0 0,0 0 1 0 0,0-1 0 0 0,0 1-1 0 0,1-1 1 0 0,-1 0 0 0 0,1 0-1 0 0,-1-1 1 0 0,8 1 0 0 0,8 0 118 0 0,0-2-1 0 0,27-3 1 0 0,-38 3-148 0 0,74-10-8 0 0,80-6 0 0 0,-104 12-294 0 0,-33 2-202 0 0,0 2 0 0 0,46 2-1 0 0,-69 1-513 0 0,5 2-13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1:1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19 8287 0 0,'0'0'191'0'0,"0"0"26"0"0,0 0 9 0 0,0 0 110 0 0,0 0 444 0 0,0 0 196 0 0,0 0 42 0 0,2-2-63 0 0,-1 1-433 0 0,19-14 7425 0 0,-21 24-7945 0 0,0 0 0 0 0,-1 0 1 0 0,0 0-1 0 0,-1-1 0 0 0,0 1 0 0 0,-8 15 0 0 0,2-3-1 0 0,-1 0-1 0 0,-19 31 0 0 0,-4 7 0 0 0,-5 14 0 0 0,-9 20 0 0 0,-9 46-64 0 0,54-132 285 0 0,2-4-1898 0 0,-1-2-6336 0 0,1-1 2850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1:1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37 209 8287 0 0,'0'0'191'0'0,"-8"6"444"0"0,-7-5-521 0 0,13-1 274 0 0,-5-2 443 0 0,3-1 1209 0 0,3 2 4881 0 0,14 4-6617 0 0,1-1 0 0 0,-1 0 0 0 0,0-1 1 0 0,1 0-1 0 0,20-2 0 0 0,70-12-65 0 0,196-48 1449 0 0,66-10-1328 0 0,-249 59-360 0 0,1 4 0 0 0,122 9 0 0 0,-223 1 5 0 0,-12 0-28 0 0,0-1 0 0 0,0 0 0 0 0,0-1 0 0 0,1 0 0 0 0,4 0 0 0 0,-8 0-213 0 0,0 0-1 0 0,0 0 1 0 0,0 0 0 0 0,0-1-1 0 0,0 1 1 0 0,-1-1 0 0 0,1 0-1 0 0,0 1 1 0 0,-1-1 0 0 0,1 0 0 0 0,0 0-1 0 0,-1 0 1 0 0,1 0 0 0 0,-1 0-1 0 0,1-1 1 0 0,2-2 0 0 0,0-1-836 0 0,0 0 0 0 0,0-1 0 0 0,4-6 1 0 0,-7 9 428 0 0,7-11-4813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1:15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0 11975 0 0,'0'0'547'0'0,"0"0"-11"0"0,0 0-271 0 0,0 0 133 0 0,0 0 91 0 0,0 0 20 0 0,0 0 3 0 0,0 0 0 0 0,0 0 0 0 0,0 0 0 0 0,0 0 0 0 0,-1 2 0 0 0,-4 4-86 0 0,-1 0 1 0 0,1 1-1 0 0,1-1 0 0 0,-1 1 0 0 0,1 0 0 0 0,-4 9 1 0 0,-16 50 359 0 0,8-22-876 0 0,-22 41 997 0 0,-92 147 1 0 0,7-48-2476 0 0,32-50 1377 0 0,82-121 191 0 0,9-12-701 0 0,2-2 77 0 0,6-5-451 0 0,11-11-782 0 0,-4 1 322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1:1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42 15663 0 0,'7'-7'315'0'0,"-5"5"-124"0"0,0 0-1 0 0,0 0 1 0 0,0-1-1 0 0,-1 1 0 0 0,1-1 1 0 0,-1 1-1 0 0,3-5 1 0 0,-4 5 545 0 0,0 2 237 0 0,3-8 1230 0 0,-3 8-2202 0 0,0 0-1 0 0,0 0 1 0 0,1 0-1 0 0,-1 0 1 0 0,0 0 0 0 0,0 0-1 0 0,0 0 1 0 0,0-1 0 0 0,0 1-1 0 0,0 0 1 0 0,0 0 0 0 0,1 0-1 0 0,-1 0 1 0 0,0 0 0 0 0,0 0-1 0 0,0 0 1 0 0,0 0 0 0 0,0 0-1 0 0,1 0 1 0 0,-1 0 0 0 0,0 0-1 0 0,0 0 1 0 0,0 0 0 0 0,0 0-1 0 0,1 0 1 0 0,-1 0 0 0 0,0 0-1 0 0,0 0 1 0 0,0 0 0 0 0,0 0-1 0 0,0 0 1 0 0,1 0 0 0 0,-1 0-1 0 0,0 0 1 0 0,0 0 0 0 0,0 0-1 0 0,0 0 1 0 0,0 0 0 0 0,1 1-1 0 0,-1-1 1 0 0,0 0 0 0 0,0 0-1 0 0,0 0 1 0 0,0 0 0 0 0,0 0-1 0 0,0 0 1 0 0,0 0 0 0 0,0 1-1 0 0,0-1 1 0 0,1 0 0 0 0,-1 0-1 0 0,0 0 1 0 0,0 0 0 0 0,0 1-1 0 0,0 6-4 0 0,0-7 5 0 0,-1 7 102 0 0,0-1-1 0 0,0 1 0 0 0,-1 0 0 0 0,0-1 1 0 0,0 1-1 0 0,-1-1 0 0 0,0 0 1 0 0,-6 10-1 0 0,-2 6 441 0 0,-1 0-233 0 0,-16 25 0 0 0,-3 3-322 0 0,-19 42 12 0 0,-110 211 0 0 0,149-280 0 0 0,-3 6 0 0 0,-21 64 0 0 0,32-85 0 0 0,1 0 0 0 0,0 1 0 0 0,1-1 0 0 0,0 1 0 0 0,0 0 0 0 0,1-1 0 0 0,0 1 0 0 0,0 0 0 0 0,1-1 0 0 0,0 1 0 0 0,1 0 0 0 0,4 13 0 0 0,-1-12 0 0 0,2-4-201 0 0,-5-5-850 0 0,-2-1-385 0 0,0 0-714 0 0,-1-2-2692 0 0,0-5-1150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1:16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28 10135 0 0,'-14'0'151'0'0,"1"1"0"0"0,-1 0 0 0 0,1 0 0 0 0,-1 2 0 0 0,1-1-1 0 0,-17 7 1 0 0,18-5 4 0 0,1 1 0 0 0,-16 9 0 0 0,-7 3 350 0 0,27-14-95 0 0,-1 0 0 0 0,1 1 0 0 0,0 0 0 0 0,0 0 0 0 0,1 0 0 0 0,-1 1 0 0 0,1 0 0 0 0,0 1 1 0 0,0-1-1 0 0,1 1 0 0 0,-8 11 0 0 0,11-16 255 0 0,2-1-121 0 0,0 0-28 0 0,0 0-4 0 0,3 1 0 0 0,9 1-103 0 0,1-1 0 0 0,0-1 0 0 0,0 0 0 0 0,-1-1 0 0 0,1 0 0 0 0,20-5 0 0 0,8 0 244 0 0,94-20-488 0 0,-86 14-158 0 0,-13 4-162 0 0,54-21-1 0 0,-70 21-964 0 0,-2 0-1 0 0,23-15 0 0 0,-38 21 572 0 0,0 0 0 0 0,0-1 1 0 0,0 1-1 0 0,0-1 0 0 0,-1 0 0 0 0,5-6 0 0 0,-6 8 407 0 0,1-2-1905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1:1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 10135 0 0,'0'0'464'0'0,"0"0"-9"0"0,0 0-155 0 0,-16 1 2427 0 0,11 0-2457 0 0,1 0 1 0 0,0 1 0 0 0,-1-1 0 0 0,1 1 0 0 0,0 0 0 0 0,0 1 0 0 0,1-1-1 0 0,-1 1 1 0 0,0-1 0 0 0,1 1 0 0 0,-1 0 0 0 0,-2 4 0 0 0,-5 5 229 0 0,1 1 1 0 0,-8 14 0 0 0,14-22-286 0 0,-12 24 330 0 0,0 1 0 0 0,2 0 0 0 0,1 1 0 0 0,-14 51 0 0 0,4-9 765 0 0,3-19-1283 0 0,-3-1 1 0 0,-2 0-1 0 0,-1-2 1 0 0,-4-1 0 0 0,-46 61-1 0 0,66-98-38 0 0,-3 5-13 0 0,-2 0-1 0 0,0-1 1 0 0,-1-1-1 0 0,-23 19 1 0 0,56-57-3864 0 0,-2 5-3275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1:1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179 143 15663 0 0,'96'-82'1720'0'0,"-84"73"-1570"0"0,-7 4 63 0 0,0 1 1 0 0,0 0 0 0 0,1 1 0 0 0,-1-1-1 0 0,12-4 1 0 0,-8 5-1 0 0,3-2 356 0 0,0 1 1 0 0,0 0-1 0 0,22-3 1 0 0,-33 7-565 0 0,0 0 0 0 0,0 0 1 0 0,-1 0-1 0 0,1 0 0 0 0,0-1 0 0 0,0 2 1 0 0,0-1-1 0 0,0 0 0 0 0,0 0 0 0 0,0 0 1 0 0,0 0-1 0 0,-1 0 0 0 0,1 1 0 0 0,0-1 1 0 0,0 0-1 0 0,0 1 0 0 0,0-1 0 0 0,-1 1 1 0 0,1-1-1 0 0,0 1 0 0 0,0-1 0 0 0,-1 1 1 0 0,1-1-1 0 0,0 1 0 0 0,-1 0 0 0 0,1-1 1 0 0,-1 1-1 0 0,1 1 0 0 0,1 0 8 0 0,0 0-3 0 0,-1 0 0 0 0,0-1-1 0 0,0 1 1 0 0,0 0 0 0 0,0 0-1 0 0,0 0 1 0 0,0 0 0 0 0,0 0 0 0 0,-1 0-1 0 0,1 0 1 0 0,-1 0 0 0 0,0 0-1 0 0,1 0 1 0 0,-1 0 0 0 0,0 1 0 0 0,0-1-1 0 0,0 0 1 0 0,0 0 0 0 0,-1 0-1 0 0,0 3 1 0 0,-1 5 329 0 0,-1 1 0 0 0,-8 17 0 0 0,8-20-120 0 0,-22 47-11 0 0,-3-2 0 0 0,-58 87 0 0 0,-8 12-224 0 0,34-44 16 0 0,-56 145 0 0 0,113-244-27 0 0,-1 2 1 0 0,2-1-1 0 0,-1 0 0 0 0,0 12 1 0 0,13-28-1623 0 0,-5 3 283 0 0,0-1 0 0 0,0 0 1 0 0,-1-1-1 0 0,5-5 1 0 0,5-9-5073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2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2 17503 0 0,'0'0'399'0'0,"0"0"60"0"0,0 0 21 0 0,-1 1-59 0 0,-22 9-392 0 0,0 1 1 0 0,1 1-1 0 0,0 1 1 0 0,-26 21-1 0 0,22-17-15 0 0,-121 97-14 0 0,121-91 0 0 0,1 2 0 0 0,2 1 0 0 0,-28 37 0 0 0,42-51 0 0 0,3-1 0 0 0,6-10 0 0 0,0 1 0 0 0,0 0 0 0 0,-1-1 0 0 0,1 1 0 0 0,0 0 0 0 0,0 0 0 0 0,1-1 0 0 0,-1 1 0 0 0,0 0 0 0 0,1 0 0 0 0,-1-1 0 0 0,0 1 0 0 0,1 0 0 0 0,0-1 0 0 0,0 1 0 0 0,-1-1 0 0 0,1 1 0 0 0,0-1 0 0 0,0 1 0 0 0,0-1 0 0 0,0 0 0 0 0,1 1 0 0 0,-1-1 0 0 0,0 0 0 0 0,0 0 0 0 0,1 0 0 0 0,-1 0 0 0 0,1 0 0 0 0,-1 0 0 0 0,2 1 0 0 0,6 2 0 0 0,0 0 0 0 0,1-1 0 0 0,-1 0 0 0 0,12 3 0 0 0,-2-2 0 0 0,-16-3 0 0 0,3 1 0 0 0,-1 0 0 0 0,1 0 0 0 0,0-1 0 0 0,0 0 0 0 0,0 0 0 0 0,0-1 0 0 0,10 0 0 0 0,9-1 0 0 0,-18 1 0 0 0,1 0 0 0 0,-1 0 0 0 0,0-1 0 0 0,0 0 0 0 0,0-1 0 0 0,6-2 0 0 0,-4 1 97 0 0,-1-1 0 0 0,0 0-1 0 0,0 0 1 0 0,0-1 0 0 0,0 0 0 0 0,-1 0 0 0 0,0-1-1 0 0,0 0 1 0 0,-1 0 0 0 0,1-1 0 0 0,-1 0-1 0 0,-1 0 1 0 0,1 0 0 0 0,-1-1 0 0 0,-1 1-1 0 0,1-1 1 0 0,-1 0 0 0 0,-1-1 0 0 0,1 1-1 0 0,2-15 1 0 0,2-29-73 0 0,-2 7-433 0 0,-3 26 91 0 0,-1 0 0 0 0,-1-1-1 0 0,-1 1 1 0 0,-2-25 0 0 0,0 30 57 0 0,-1 0 0 0 0,-6-21 0 0 0,6 26 114 0 0,3 7-363 0 0,-2 0-381 0 0,-1-1 525 0 0,2 3-2651 0 0,-2 9-2101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1:1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87 15663 0 0,'0'0'356'0'0,"0"0"50"0"0,0 0 20 0 0,-1 1-42 0 0,-19 7-261 0 0,9-3 3382 0 0,20 0-2481 0 0,-3-2-880 0 0,0-1 0 0 0,0 0 0 0 0,0-1-1 0 0,1 0 1 0 0,-1 0 0 0 0,1 0 0 0 0,-1-1-1 0 0,1 0 1 0 0,-1 0 0 0 0,9-1 0 0 0,10-3-38 0 0,32-9 0 0 0,-38 8 175 0 0,46-12 292 0 0,61-13 459 0 0,-75 20-1032 0 0,20-4 0 0 0,-39 11-205 0 0,0 0-1037 0 0,55-13 1 0 0,-85 15-273 0 0,-2 1-20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1:1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13823 0 0,'0'0'315'0'0,"0"0"45"0"0,0 0 21 0 0,0 0-49 0 0,0 0-149 0 0,0 3 194 0 0,1 2-262 0 0,0 0 0 0 0,1 0 1 0 0,-1 0-1 0 0,1 0 0 0 0,0-1 0 0 0,0 1 0 0 0,0 0 0 0 0,1-1 0 0 0,0 0 0 0 0,0 1 1 0 0,0-1-1 0 0,0 0 0 0 0,1 0 0 0 0,7 6 0 0 0,6 4 20 0 0,1-1-1 0 0,24 14 1 0 0,-18-11 778 0 0,-9-7-811 0 0,-1 2-1 0 0,-1-1 0 0 0,0 1 1 0 0,0 1-1 0 0,10 14 0 0 0,-18-20-57 0 0,0 0 0 0 0,0 0-1 0 0,-1 1 1 0 0,0 0 0 0 0,-1 0 0 0 0,1 0-1 0 0,-1 0 1 0 0,3 13 0 0 0,-5-14 73 0 0,0-1 0 0 0,0 0 0 0 0,-1 1 0 0 0,0-1 0 0 0,0 1 0 0 0,0-1 0 0 0,-1 1 0 0 0,1-1 0 0 0,-1 0 0 0 0,-1 1 0 0 0,1-1 0 0 0,-1 0 0 0 0,-3 7 0 0 0,2-6-30 0 0,-1 1-1 0 0,0 0 1 0 0,0-1-1 0 0,-1 0 1 0 0,0 0-1 0 0,0 0 1 0 0,-1 0-1 0 0,1-1 0 0 0,-1 0 1 0 0,0 0-1 0 0,-12 6 1 0 0,-5 2 349 0 0,-1-1-1 0 0,-26 9 1 0 0,17-7-717 0 0,25-11 290 0 0,-1 1-1 0 0,1-2 0 0 0,-12 3 1 0 0,17-4-347 0 0,-1 0 0 0 0,1-1 0 0 0,-1 0 0 0 0,1 0 0 0 0,-1 0 0 0 0,1 0 0 0 0,-1-1 1 0 0,1 1-1 0 0,-1-1 0 0 0,1 0 0 0 0,-4-1 0 0 0,-1-2-6825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1:2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43 11975 0 0,'26'-16'931'0'0,"-7"4"-524"0"0,3-2-362 0 0,-20 13 320 0 0,-2 1 122 0 0,0 0 22 0 0,0 0 3 0 0,-10 20 1024 0 0,8-14-1415 0 0,-1-1-1 0 0,-1 1 0 0 0,1-1 0 0 0,-5 5 1 0 0,4-5 193 0 0,0 0 1 0 0,1 1 0 0 0,-1-1 0 0 0,1 0 0 0 0,-3 8 0 0 0,-35 80 781 0 0,-39 81 17 0 0,74-162-1109 0 0,-208 379-405 0 0,164-302-1190 0 0,46-82 1314 0 0,3-6-1160 0 0,1-1-491 0 0,0 0-96 0 0,0 0-22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1:2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75 10135 0 0,'0'-4'79'0'0,"0"1"-1"0"0,0-1 0 0 0,1 1 0 0 0,0-1 1 0 0,-1 1-1 0 0,1-1 0 0 0,1 1 1 0 0,-1 0-1 0 0,0-1 0 0 0,1 1 0 0 0,0 0 1 0 0,-1 0-1 0 0,4-4 0 0 0,-4 6-12 0 0,11-18 3568 0 0,-9 15-1408 0 0,-7 12-1092 0 0,-115 191 2095 0 0,36-68-3314 0 0,62-93 103 0 0,-26 61 0 0 0,22-31-18 0 0,2 0 0 0 0,-21 119 0 0 0,42-174 219 0 0,-1 0 0 0 0,0-1 0 0 0,-1 1-1 0 0,-1-1 1 0 0,-8 17 0 0 0,12-26-331 0 0,-1 1-1 0 0,0-1 1 0 0,0 0-1 0 0,0 0 1 0 0,0 0 0 0 0,-1-1-1 0 0,1 1 1 0 0,-1 0 0 0 0,0-1-1 0 0,0 1 1 0 0,1-1 0 0 0,-2 0-1 0 0,1 0 1 0 0,0 0-1 0 0,0-1 1 0 0,-1 1 0 0 0,1-1-1 0 0,-1 0 1 0 0,1 0 0 0 0,-1 0-1 0 0,1 0 1 0 0,-1 0 0 0 0,-5 0-1 0 0,0-1-1455 0 0,1 0 0 0 0,0-1-1 0 0,-15-3 1 0 0,19 3-479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1:25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95 126 10135 0 0,'-11'1'197'0'0,"0"0"0"0"0,1 1 0 0 0,-1 0-1 0 0,-19 7 1 0 0,15-4-125 0 0,8-2 6 0 0,21-9 670 0 0,1 1 1 0 0,-1 0-1 0 0,22-3 1 0 0,19-7 1115 0 0,222-66 4912 0 0,-256 75-6713 0 0,49-9 485 0 0,-22 11-5381 0 0,-35 3-9 0 0,-1-2-1150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1:25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17503 0 0,'0'0'803'0'0,"0"0"-18"0"0,-9 0-469 0 0,4 0-316 0 0,1 1 0 0 0,0-1 0 0 0,0 1 0 0 0,0 0 0 0 0,0 1 0 0 0,0-1 0 0 0,0 1 0 0 0,0 0 0 0 0,0 0 0 0 0,0 0 0 0 0,1 0 0 0 0,-1 0 0 0 0,1 1 0 0 0,-5 4 0 0 0,-5 5 0 0 0,1 1 0 0 0,-12 16 0 0 0,17-20 0 0 0,-9 12 331 0 0,1 1-1 0 0,-21 40 1 0 0,-18 52 723 0 0,53-111-1052 0 0,-56 153-59 0 0,45-117-271 0 0,-4 2-2100 0 0,16-39 1437 0 0,0-2-621 0 0,0 0-2489 0 0,0 0-1062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1:26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22 224 10135 0 0,'-18'3'464'0'0,"15"-2"-9"0"0,3-1-155 0 0,0 0 443 0 0,0 0 227 0 0,0 0 44 0 0,14-2 1032 0 0,243-14 3706 0 0,-199 16-5534 0 0,175-2 1828 0 0,-2-18-622 0 0,-164 9-1905 0 0,-1-4-1 0 0,0-3 0 0 0,-1-3 1 0 0,120-56-1 0 0,-81 33-2978 0 0,-102 43 1758 0 0,-2 1-2872 0 0,0 0-1226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1:2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72 10135 0 0,'20'-46'1112'0'0,"-11"27"1722"0"0,-8 18-1881 0 0,-1 1-288 0 0,0 0-614 0 0,0 0 0 0 0,-1 0 0 0 0,1-1 0 0 0,0 1 0 0 0,0 0 0 0 0,0 0 0 0 0,0 0 0 0 0,0 0 0 0 0,0 0 0 0 0,0-1 0 0 0,0 1 0 0 0,0 0 0 0 0,0 0 0 0 0,0 0 0 0 0,0 0 0 0 0,0 0 0 0 0,0-1 0 0 0,0 1 0 0 0,0 0 0 0 0,1 0 0 0 0,-1 0 0 0 0,0 0 0 0 0,0 0 0 0 0,0-1 0 0 0,0 1 0 0 0,0 0 0 0 0,0 0 0 0 0,0 0 0 0 0,0 0 0 0 0,0 0 0 0 0,1 0 0 0 0,-1 0 0 0 0,0-1 0 0 0,0 1 0 0 0,0 0 0 0 0,0 0 0 0 0,0 0 0 0 0,1 0 0 0 0,-1 0 0 0 0,0 0 1 0 0,0 0-1 0 0,0 0 0 0 0,0 0 0 0 0,0 0 0 0 0,1 0 0 0 0,-1 0 0 0 0,0 0 0 0 0,0 0 0 0 0,0 0 0 0 0,0 0 0 0 0,0 0 0 0 0,1 0 0 0 0,-1 0 0 0 0,0 0 0 0 0,0 0 0 0 0,0 0 0 0 0,0 0 0 0 0,0 0 0 0 0,1 0 0 0 0,-1 0 0 0 0,0 1 0 0 0,0-1 0 0 0,0 0 0 0 0,0 0 0 0 0,0 0 0 0 0,0 0 0 0 0,1 0 0 0 0,8 6 1135 0 0,-7-3-1084 0 0,-1-1 1 0 0,1 1-1 0 0,-1-1 0 0 0,0 1 1 0 0,1 0-1 0 0,-1-1 1 0 0,-1 1-1 0 0,1 0 0 0 0,0 0 1 0 0,-1 0-1 0 0,1 0 1 0 0,-1 0-1 0 0,0 0 0 0 0,0-1 1 0 0,0 1-1 0 0,0 0 1 0 0,-1 5-1 0 0,-2 5 241 0 0,0-1 0 0 0,-9 21 0 0 0,9-25-215 0 0,-18 46-38 0 0,-54 94 0 0 0,-45 42-105 0 0,52-96-66 0 0,-12 17-1664 0 0,47-60 1371 0 0,32-50-704 0 0,1-1-372 0 0,2 0-71 0 0,7 0-14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1:2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32 13823 0 0,'10'-10'1056'0'0,"-9"9"-908"0"0,0-1-124 0 0,1 0-1 0 0,-1 1 1 0 0,0-1 0 0 0,1 1-1 0 0,-1-1 1 0 0,1 1 0 0 0,-1 0 0 0 0,1 0-1 0 0,0-1 1 0 0,0 1 0 0 0,-1 0-1 0 0,1 1 1 0 0,0-1 0 0 0,0 0-1 0 0,2 0 1 0 0,-2 0 341 0 0,-2 1 122 0 0,0 0 22 0 0,0 0 3 0 0,4 17 822 0 0,-4-16-1254 0 0,1 1-1 0 0,0-1 0 0 0,-1 1 1 0 0,1 0-1 0 0,-1-1 0 0 0,0 1 1 0 0,0 0-1 0 0,1 2 0 0 0,-2 35 1392 0 0,1-28-1374 0 0,0 0-1 0 0,-1 0 0 0 0,0 0 0 0 0,-1 0 0 0 0,0 0 0 0 0,-3 10 0 0 0,-6 11 624 0 0,-12 61 0 0 0,14-55-578 0 0,-3-1 0 0 0,-1 1 0 0 0,-23 46 0 0 0,16-39-102 0 0,-109 284-40 0 0,122-311-600 0 0,-4 14 1398 0 0,7-18-3982 0 0,-1 4-3510 0 0,5-18 702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1:2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 15663 0 0,'0'0'356'0'0,"0"0"50"0"0,0 0 20 0 0,-6 6 92 0 0,-27 17-433 0 0,31-22 280 0 0,2-1 122 0 0,0 0 22 0 0,20 5 1027 0 0,-5-3-1105 0 0,0-2 0 0 0,1 0 0 0 0,-1-1-1 0 0,0-1 1 0 0,0 0 0 0 0,28-7 0 0 0,-23 4-295 0 0,35-6 592 0 0,101-8 0 0 0,-137 18-590 0 0,10-1 97 0 0,57 4 0 0 0,2 1-5408 0 0,-64-3 2242 0 0,-22 0-4589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2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71 433 13823 0 0,'-2'-1'315'0'0,"-5"-2"-92"0"0,0-1 0 0 0,0-1 1 0 0,-8-5-1 0 0,-5-5 81 0 0,19 15-312 0 0,0-1 1 0 0,0 1-1 0 0,0-1 0 0 0,1 0 0 0 0,-1 1 0 0 0,0-1 0 0 0,0 0 0 0 0,1 0 1 0 0,-1 1-1 0 0,1-1 0 0 0,-1 0 0 0 0,0 0 0 0 0,1 0 0 0 0,0 0 0 0 0,-1 0 1 0 0,1 0-1 0 0,0 0 0 0 0,-1 0 0 0 0,1 0 0 0 0,0 0 0 0 0,0 0 0 0 0,0 0 1 0 0,0 0-1 0 0,0 0 0 0 0,0 0 0 0 0,0 0 0 0 0,0 0 0 0 0,0 0 0 0 0,0 0 1 0 0,1 0-1 0 0,-1 0 0 0 0,0 0 0 0 0,2-2 0 0 0,0-3-95 0 0,1 1-1 0 0,1 0 1 0 0,-1 0 0 0 0,7-8-1 0 0,-6 8 4 0 0,17-20-77 0 0,2 1 0 0 0,0 2 0 0 0,1 0-1 0 0,43-30 1 0 0,-21 22 1266 0 0,95-47 0 0 0,-111 63-577 0 0,1 0 0 0 0,0 2 0 0 0,0 1 0 0 0,46-8 0 0 0,-72 18-362 0 0,0 0 0 0 0,1 1 0 0 0,-1 0 0 0 0,0 0 1 0 0,1 1-1 0 0,-1-1 0 0 0,0 1 0 0 0,1 0 0 0 0,7 4 0 0 0,-11-5-93 0 0,0 1 0 0 0,0 0 0 0 0,-1 0 0 0 0,1-1 0 0 0,0 2-1 0 0,0-1 1 0 0,-1 0 0 0 0,1 0 0 0 0,-1 0 0 0 0,1 1 0 0 0,-1-1 0 0 0,0 1 0 0 0,0-1 0 0 0,1 1 0 0 0,-1-1 0 0 0,0 1 0 0 0,0 0 0 0 0,-1 0 0 0 0,1-1 0 0 0,0 1 0 0 0,0 0 0 0 0,-1 0-1 0 0,1 0 1 0 0,-1 0 0 0 0,0 0 0 0 0,0 0 0 0 0,1 0 0 0 0,-2 3 0 0 0,0 3-55 0 0,0 0 0 0 0,-1 1 0 0 0,0-1 0 0 0,0-1 0 0 0,-1 1 0 0 0,0 0 0 0 0,0-1 0 0 0,-9 14 0 0 0,0-3-3 0 0,-1 0 1 0 0,-16 18-1 0 0,1-5 1 0 0,13-16 0 0 0,1 1 0 0 0,1 1 0 0 0,-19 29 0 0 0,1-3-2202 0 0,30-41-2568 0 0,1-2-1474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1:2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10135 0 0,'3'3'13'0'0,"-3"-3"-1"0"0,1 0 0 0 0,-1 0-1 0 0,0 0 1 0 0,0 0 0 0 0,0 0-1 0 0,1 0 1 0 0,-1 1 0 0 0,0-1-1 0 0,0 0 1 0 0,0 0-1 0 0,0 0 1 0 0,1 0 0 0 0,-1 0-1 0 0,0 0 1 0 0,0 1 0 0 0,0-1-1 0 0,0 0 1 0 0,1 0-1 0 0,-1 0 1 0 0,0 0 0 0 0,0 1-1 0 0,0-1 1 0 0,0 0 0 0 0,0 0-1 0 0,0 0 1 0 0,0 1 0 0 0,0-1-1 0 0,0 0 1 0 0,0 0-1 0 0,0 0 1 0 0,0 1 0 0 0,0-1-1 0 0,0 0 1 0 0,0 0 0 0 0,0 1-1 0 0,0-1 1 0 0,0 0 0 0 0,0 0-1 0 0,0 0 1 0 0,0 1-1 0 0,0-1 1 0 0,0 0 0 0 0,0 0-1 0 0,0 0 1 0 0,0 1 0 0 0,0-1-1 0 0,-1 0 1 0 0,1 0 0 0 0,0 0-1 0 0,0 0 1 0 0,0 1-1 0 0,0-1 1 0 0,0 0 0 0 0,-1 0-1 0 0,1 0 1 0 0,0 0 0 0 0,0 0-1 0 0,0 0 1 0 0,-1 0-1 0 0,1 1 1 0 0,0-1 0 0 0,0 0-1 0 0,0 0 1 0 0,-1 0 0 0 0,-19 9 289 0 0,7-2 155 0 0,13-6 43 0 0,0-1 11 0 0,0 0 2 0 0,0 0 0 0 0,4 3-238 0 0,0 0-1 0 0,1-1 1 0 0,-1 1-1 0 0,1-1 1 0 0,0 0-1 0 0,0 0 1 0 0,0-1-1 0 0,0 1 1 0 0,9 0-1 0 0,11 4 576 0 0,-19-3-738 0 0,1-1 0 0 0,-1 1 0 0 0,0 0-1 0 0,-1 0 1 0 0,1 1 0 0 0,0-1 0 0 0,-1 1 0 0 0,0 1-1 0 0,0-1 1 0 0,0 1 0 0 0,0 0 0 0 0,-1 0 0 0 0,0 0-1 0 0,0 0 1 0 0,0 1 0 0 0,-1 0 0 0 0,0 0 0 0 0,0 0-1 0 0,4 11 1 0 0,-3-3 69 0 0,0 1-1 0 0,-1 0 1 0 0,-1 1 0 0 0,0-1-1 0 0,-1 0 1 0 0,0 1 0 0 0,-2-1-1 0 0,0 1 1 0 0,0-1 0 0 0,-5 16-1 0 0,4-21-179 0 0,-1-1 0 0 0,-1 1 0 0 0,1-1 0 0 0,-2 0 0 0 0,1-1 0 0 0,-1 1 0 0 0,-1-1 0 0 0,1 0 0 0 0,-1 0 0 0 0,-10 9 0 0 0,7-8 0 0 0,-1 0 0 0 0,0 0 0 0 0,0-1 0 0 0,-1-1 0 0 0,0 0 0 0 0,0 0 0 0 0,-16 6 0 0 0,-2-4-201 0 0,28-9-850 0 0,-2-2-385 0 0,-7-12-78 0 0,3-2-20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1:3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 8287 0 0,'2'-1'382'0'0,"7"-1"115"0"0,5 0-438 0 0,11 1 6477 0 0,-23 1-6005 0 0,1 0 1 0 0,-1 1 0 0 0,1-1 0 0 0,-1 0 0 0 0,0 1-1 0 0,1-1 1 0 0,-1 1 0 0 0,4 2 0 0 0,-4-2-475 0 0,0 0-1 0 0,0 0 1 0 0,-1 0 0 0 0,1 1 0 0 0,0-1-1 0 0,-1 1 1 0 0,1-1 0 0 0,-1 1 0 0 0,0 0 0 0 0,1-1-1 0 0,-1 1 1 0 0,0 0 0 0 0,0 0 0 0 0,0 0-1 0 0,1 4 1 0 0,0 1-55 0 0,0 1 0 0 0,0-1-1 0 0,-1 1 1 0 0,-1-1 0 0 0,1 1 0 0 0,-1-1-1 0 0,0 1 1 0 0,-1 0 0 0 0,-1 11 0 0 0,-4 10-4 0 0,-11 31 1 0 0,14-51 2 0 0,-41 121 822 0 0,-111 223 1 0 0,136-314-1441 0 0,9-17 380 0 0,-1 0 1 0 0,-2 0 0 0 0,0-1-1 0 0,-17 20 1 0 0,64-67-3813 0 0,-12 3 2514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1:30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0 13823 0 0,'0'0'630'0'0,"0"0"-13"0"0,0 0-252 0 0,0 0 391 0 0,-10 3 2115 0 0,-11 11-2534 0 0,15-9-262 0 0,4-4 308 0 0,2-1 113 0 0,0 0 14 0 0,0 0 2 0 0,0 0 0 0 0,1 23-308 0 0,-2 0 0 0 0,0 0 0 0 0,-2 0 0 0 0,-1 0 0 0 0,0-1 0 0 0,-2 0 0 0 0,-9 25 0 0 0,-146 304-204 0 0,137-307 0 0 0,2 1 0 0 0,1 0 0 0 0,3 2 0 0 0,-13 51 0 0 0,30-94-2 0 0,-1 14-129 0 0,2-18 57 0 0,1 0 0 0 0,-1 1 1 0 0,1-1-1 0 0,-1 0 0 0 0,1 0 0 0 0,-1 0 1 0 0,1 0-1 0 0,-1 1 0 0 0,1-1 1 0 0,-1 0-1 0 0,1 0 0 0 0,-1 0 0 0 0,1 0 1 0 0,-1 0-1 0 0,1 0 0 0 0,-1 0 0 0 0,1 0 1 0 0,-1 0-1 0 0,0-1 0 0 0,2 1 1 0 0,-2 0-29 0 0,2-1-656 0 0,1 1-1 0 0,-1-1 1 0 0,1 0-1 0 0,-1 0 0 0 0,0 0 1 0 0,1 0-1 0 0,-1 0 0 0 0,3-3 1 0 0,8-6-5680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1:3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77 15663 0 0,'0'0'356'0'0,"-2"0"50"0"0,2 0-342 0 0,-1 0-9 0 0,0 0 0 0 0,0 0 0 0 0,0 0 0 0 0,0 0 0 0 0,0 0 0 0 0,-1 1 0 0 0,1-1 0 0 0,0 0 0 0 0,0 1 0 0 0,0-1 0 0 0,0 1 0 0 0,0-1 0 0 0,0 1 0 0 0,1-1 0 0 0,-3 2 0 0 0,3-1-45 0 0,0-1 0 0 0,-1 1 0 0 0,1 0 0 0 0,0-1 0 0 0,0 1 0 0 0,0 0 0 0 0,-1-1 0 0 0,1 1 0 0 0,0-1 0 0 0,0 1 0 0 0,0 0 0 0 0,0-1 0 0 0,0 1 0 0 0,0 0 0 0 0,1-1 0 0 0,-1 1 0 0 0,0-1 0 0 0,0 1 0 0 0,0 0 0 0 0,1-1 0 0 0,-1 1 0 0 0,0-1 0 0 0,0 1 0 0 0,1-1 0 0 0,-1 1 0 0 0,1-1 0 0 0,-1 1 0 0 0,0-1 0 0 0,1 1 0 0 0,-1-1 0 0 0,1 1 0 0 0,-1-1 0 0 0,1 0 0 0 0,-1 1 0 0 0,1-1 0 0 0,0 0 0 0 0,-1 1 0 0 0,1-1 0 0 0,-1 0 0 0 0,1 0 0 0 0,0 0 0 0 0,-1 1 0 0 0,1-1 0 0 0,0 0 0 0 0,35-2 903 0 0,0-2-1 0 0,0-2 1 0 0,37-10-1 0 0,33-6 530 0 0,-76 18-1320 0 0,110-19 307 0 0,-48 2-4393 0 0,-64 14-3199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1:31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0 13823 0 0,'0'0'630'0'0,"0"0"-13"0"0,-1 2-393 0 0,-2 4-210 0 0,-2 3-12 0 0,1 1 0 0 0,0-1 1 0 0,0 1-1 0 0,-2 10 0 0 0,-8 35 1446 0 0,12-47-1356 0 0,0-1-1 0 0,-1 1 1 0 0,0-1-1 0 0,0 0 1 0 0,-1 1-1 0 0,-7 9 1 0 0,-32 41-6 0 0,27-40 238 0 0,-54 68 997 0 0,-43 55-1006 0 0,87-105-330 0 0,-42 78-1 0 0,52-71 584 0 0,7-16-2544 0 0,2-10-4101 0 0,7-17 914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1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4 17503 0 0,'0'0'399'0'0,"0"0"60"0"0,0 0 21 0 0,-2-1-59 0 0,2 1-418 0 0,0 0 0 0 0,-1-1 1 0 0,1 1-1 0 0,0 0 0 0 0,0 0 1 0 0,-1 0-1 0 0,1 0 0 0 0,0-1 1 0 0,-1 1-1 0 0,1 0 0 0 0,0 0 0 0 0,-1 0 1 0 0,1 0-1 0 0,0 0 0 0 0,-1 0 1 0 0,1 0-1 0 0,0 0 0 0 0,-1 0 1 0 0,1 0-1 0 0,0 0 0 0 0,-1 0 0 0 0,1 0 1 0 0,0 0-1 0 0,-1 0 0 0 0,1 1 1 0 0,0-1-1 0 0,-1 0 0 0 0,1 0 1 0 0,0 0-1 0 0,-1 0 0 0 0,1 1 0 0 0,0-1 1 0 0,0 0-1 0 0,-1 0 0 0 0,1 1 1 0 0,0-1-1 0 0,0 0 0 0 0,0 0 1 0 0,-1 1-1 0 0,1-1 0 0 0,0 0 1 0 0,0 1-1 0 0,0-1 0 0 0,-1 1 0 0 0,1 0 10 0 0,-25 38 659 0 0,-28 57 1 0 0,31-54-135 0 0,-44 80 568 0 0,-90 244 1 0 0,110-212-1107 0 0,35-125-95 0 0,-2 0 0 0 0,-1-1-1 0 0,-27 42 1 0 0,40-68 75 0 0,-19 25-683 0 0,16-22 14 0 0,0 0-1 0 0,0 1 0 0 0,0-1 0 0 0,0 1 1 0 0,1 0-1 0 0,-5 11 0 0 0,8-16-5794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1:3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15663 0 0,'0'0'356'0'0,"0"0"50"0"0,0 0 20 0 0,0 0-42 0 0,2 1-250 0 0,4 0-2 0 0,0 1 0 0 0,1-1 0 0 0,-1 0 0 0 0,1 0 0 0 0,11-1 0 0 0,38-3 1357 0 0,-46 2-1300 0 0,37-4 1033 0 0,-1-2-1 0 0,47-14 0 0 0,-83 18-1213 0 0,12-2-5 0 0,0 0-1 0 0,39-3 1 0 0,-48 7-693 0 0,-9 2 665 0 0,2 3-4870 0 0,12 2 2849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1:3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4 15663 0 0,'0'0'719'0'0,"-4"0"-20"0"0,-1 1-554 0 0,0-1-104 0 0,0 0 1 0 0,1-1 0 0 0,-1 1-1 0 0,-9-3 1 0 0,13 3 339 0 0,4 11 619 0 0,-3-2-689 0 0,0 1 0 0 0,-1-1-1 0 0,0 1 1 0 0,-1-1 0 0 0,0 1 0 0 0,-3 10-1 0 0,0-3 6 0 0,-12 84-162 0 0,12-65 73 0 0,-15 57 0 0 0,8-38 968 0 0,8-36-990 0 0,-10 31 0 0 0,9-35-272 0 0,-1-1 0 0 0,-1 0 0 0 0,0-1 1 0 0,-1 1-1 0 0,-18 22 0 0 0,4-2-1496 0 0,21-33 698 0 0,1-1-126 0 0,0 0-1121 0 0,0 0-4372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1:3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24 144 11975 0 0,'0'0'267'0'0,"0"0"42"0"0,0 0 17 0 0,0 0-28 0 0,-2 0-196 0 0,-12-2 892 0 0,8 5 2175 0 0,4-1-2862 0 0,2-2-255 0 0,0 1 0 0 0,0-1-1 0 0,0 1 1 0 0,0-1 0 0 0,1 1 0 0 0,-1-1-1 0 0,0 1 1 0 0,0-1 0 0 0,0 1-1 0 0,1-1 1 0 0,-1 1 0 0 0,0-1 0 0 0,0 1-1 0 0,1-1 1 0 0,-1 0 0 0 0,0 1-1 0 0,1-1 1 0 0,0 1 0 0 0,-1-1 25 0 0,4 4 106 0 0,0 0 1 0 0,1 0-1 0 0,-1 0 0 0 0,1-1 0 0 0,0 1 0 0 0,0-1 0 0 0,0-1 1 0 0,0 1-1 0 0,1-1 0 0 0,-1 0 0 0 0,7 2 0 0 0,4 0 279 0 0,-1 0 0 0 0,30 2 0 0 0,3-3 433 0 0,-1-3 1 0 0,73-8-1 0 0,92-25 661 0 0,-159 23-1190 0 0,457-106 250 0 0,-330 72-5341 0 0,-179 43 3201 0 0,-1 1-11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1:34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15663 0 0,'0'0'356'0'0,"0"0"50"0"0,0 0 20 0 0,-1 1-42 0 0,21 0 557 0 0,9 1 4237 0 0,-43 12-5013 0 0,-21 13 1718 0 0,34-26-1879 0 0,1-1 0 0 0,-1 0 1 0 0,1 0-1 0 0,0 0 0 0 0,-1 1 0 0 0,1-1 1 0 0,0 0-1 0 0,-1 1 0 0 0,1-1 1 0 0,0 0-1 0 0,0 0 0 0 0,-1 1 0 0 0,1-1 1 0 0,0 1-1 0 0,0-1 0 0 0,0 0 0 0 0,-1 1 1 0 0,1-1-1 0 0,0 0 0 0 0,0 1 1 0 0,0-1-1 0 0,0 1 0 0 0,0-1 0 0 0,0 1 1 0 0,0-1-1 0 0,0 0 0 0 0,0 1 0 0 0,0-1 1 0 0,0 1-1 0 0,0-1 0 0 0,0 0 1 0 0,0 1-1 0 0,0-1 0 0 0,0 1 0 0 0,0-1 1 0 0,1 0-1 0 0,-1 1 0 0 0,0 0 1 0 0,1-1-7 0 0,3 11 2 0 0,-1-7 0 0 0,0 0 0 0 0,1 0 0 0 0,-1-1 0 0 0,1 1 0 0 0,0-1 0 0 0,0 0 0 0 0,5 3 0 0 0,35 18 0 0 0,-20-11 0 0 0,79 52 0 0 0,-88-54 0 0 0,-1 0 0 0 0,0 1 0 0 0,-1 1 0 0 0,18 23 0 0 0,-24-27 0 0 0,-1 0 0 0 0,-1 1 0 0 0,0-1 0 0 0,0 1 0 0 0,-1 0 0 0 0,0 0 0 0 0,-1 1 0 0 0,0-1 0 0 0,-1 1 0 0 0,2 18 0 0 0,-4-20 0 0 0,0-1 0 0 0,-1 1 0 0 0,-1 0 0 0 0,1-1 0 0 0,-2 1 0 0 0,1-1 0 0 0,-1 0 0 0 0,0 0 0 0 0,0 0 0 0 0,-1 0 0 0 0,-1 0 0 0 0,1-1 0 0 0,-7 8 0 0 0,8-11 0 0 0,0-1 0 0 0,-1 0 0 0 0,1 0 0 0 0,-1 0 0 0 0,0 0 0 0 0,0 0 0 0 0,0-1 0 0 0,0 0 0 0 0,0 0 0 0 0,-9 3 0 0 0,-5 0 0 0 0,-28 5 0 0 0,-3 1 0 0 0,30-6 0 0 0,-1 2 0 0 0,1 1 0 0 0,0 0 0 0 0,0 1 0 0 0,-20 14 0 0 0,33-19 0 0 0,2 0 0 0 0,-1-1 0 0 0,0 0 0 0 0,0-1 0 0 0,-1 1 0 0 0,1-1 0 0 0,-9 3 0 0 0,-11 1 0 0 0,25-6 0 0 0,0 0 0 0 0,-1 0 0 0 0,1 0 0 0 0,0 0 0 0 0,0 0 0 0 0,0 0 0 0 0,0 0 0 0 0,-1 0 0 0 0,1 0 0 0 0,0 0 0 0 0,0 0 0 0 0,0 0 0 0 0,0 0 0 0 0,0 0 0 0 0,-1 0 0 0 0,1 0 0 0 0,0 0 0 0 0,0 0 0 0 0,0 0 0 0 0,0 0 0 0 0,0 1 0 0 0,0-1 0 0 0,0 0 0 0 0,-1 0 0 0 0,1 0 0 0 0,0 0 0 0 0,0 0 0 0 0,0 0 0 0 0,0 1 0 0 0,0-1 0 0 0,0 0 0 0 0,0 0 0 0 0,0 0 0 0 0,0 0 0 0 0,0 0 0 0 0,0 1 0 0 0,0-1 0 0 0,0 0 0 0 0,0 0 0 0 0,0 0 0 0 0,0 0 0 0 0,0 1 0 0 0,0-1 0 0 0,0 0 0 0 0,0 0 0 0 0,0 0 0 0 0,0 0 0 0 0,0 0 0 0 0,0 1 0 0 0,0-1 0 0 0,0 0 0 0 0,0 0 0 0 0,0 0 0 0 0,5 5 0 0 0,-4-4 0 0 0,30 27 463 0 0,44 30 1 0 0,-24-18 49 0 0,-49-39-138 0 0,-2-1-370 0 0,0 1 0 0 0,0-1 1 0 0,0 1-1 0 0,1-1 0 0 0,-1 1 1 0 0,0-1-1 0 0,0 1 0 0 0,1-1 1 0 0,-1 1-1 0 0,0-1 0 0 0,1 1 0 0 0,-1-1 1 0 0,0 0-1 0 0,1 1 0 0 0,-1-1 1 0 0,1 0-1 0 0,-1 1 0 0 0,0-1 1 0 0,1 0-1 0 0,-1 0 0 0 0,1 1 0 0 0,4 3 76 0 0,-5-3-79 0 0,0-1 0 0 0,-1 0-1 0 0,1 1 1 0 0,0-1-1 0 0,0 0 1 0 0,0 1 0 0 0,-1-1-1 0 0,1 0 1 0 0,0 1 0 0 0,-1-1-1 0 0,1 0 1 0 0,0 0-1 0 0,-1 1 1 0 0,1-1 0 0 0,0 0-1 0 0,-1 0 1 0 0,1 0 0 0 0,0 1-1 0 0,-1-1 1 0 0,1 0-1 0 0,-1 0 1 0 0,-52 18-2 0 0,-62 21 0 0 0,83-29 0 0 0,20-6 0 0 0,-24 10 0 0 0,27-10 0 0 0,0-2 0 0 0,0-1 0 0 0,-9 3 0 0 0,18-4 0 0 0,0 0 1 0 0,-1 0-1 0 0,1 0 1 0 0,0 0-1 0 0,-1 0 0 0 0,1 0 1 0 0,0 0-1 0 0,-1 0 1 0 0,1 0-1 0 0,0 0 0 0 0,-1 0 1 0 0,1 0-1 0 0,0 0 0 0 0,-1 0 1 0 0,1 1-1 0 0,0-1 1 0 0,-1 0-1 0 0,1 0 0 0 0,0 0 1 0 0,0 1-1 0 0,-1-1 0 0 0,1 0 1 0 0,0 0-1 0 0,0 1 1 0 0,-1-1-1 0 0,1 0 0 0 0,0 0 1 0 0,0 1-1 0 0,0-1 1 0 0,0 0-1 0 0,-1 1 0 0 0,1-1 1 0 0,0 0-1 0 0,0 1 0 0 0,0-1 1 0 0,0 0-1 0 0,0 1 1 0 0,0-1-1 0 0,0 0 0 0 0,0 1 1 0 0,4 10-49 0 0,-3-11 16 0 0,3 8-174 0 0,1 0-1 0 0,1-1 0 0 0,-1 0 1 0 0,1 0-1 0 0,13 11 1 0 0,-10-9-139 0 0,16 20 1 0 0,-16-17 344 0 0,0 0 0 0 0,-1 1 0 0 0,0 1 0 0 0,-1-1 0 0 0,0 1 0 0 0,7 25 0 0 0,-2 11 0 0 0,-3 0 0 0 0,-2 1 0 0 0,0 53 0 0 0,-6-93 3 0 0,-1 1 1 0 0,-1 0-1 0 0,0-1 1 0 0,0 1-1 0 0,-2-1 0 0 0,1 1 1 0 0,-1-1-1 0 0,-1 0 0 0 0,0 0 1 0 0,0 0-1 0 0,-1 0 1 0 0,-1-1-1 0 0,0 0 0 0 0,0 0 1 0 0,-1-1-1 0 0,0 1 0 0 0,0-1 1 0 0,-11 9-1 0 0,3-5 287 0 0,6-2 35 0 0,-2-2-1 0 0,0 0 0 0 0,0 0 1 0 0,-16 9-1 0 0,-93 52-308 0 0,102-61-16 0 0,0 1 0 0 0,-24 18 0 0 0,15 1-401 0 0,50-50-2254 0 0,-8 6-6217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22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15663 0 0,'0'0'356'0'0,"0"0"50"0"0,0 0 20 0 0,0 0-42 0 0,1 2-250 0 0,4 6-124 0 0,-3-5-10 0 0,1 0 1 0 0,-1 0-1 0 0,0 0 0 0 0,0 1 1 0 0,0-1-1 0 0,-1 1 0 0 0,1-1 1 0 0,-1 1-1 0 0,0 0 0 0 0,0 0 1 0 0,0-1-1 0 0,0 7 0 0 0,-2 15 169 0 0,-1 0 0 0 0,-1-1 0 0 0,-6 27 0 0 0,-26 73 864 0 0,23-84-867 0 0,-64 170-5 0 0,41-121-157 0 0,-47 108-4 0 0,40-99 0 0 0,-89 197 0 0 0,84-209 139 0 0,8-16-2060 0 0,34-61 910 0 0,4-8-12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0:44:1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4378 2415 0 0,'0'0'108'0'0,"1"3"-5"0"0,0 1-18 0 0,0 0-558 0 0,8 17 8489 0 0,-10-19-7941 0 0,-13 18-64 0 0,13-10-1 0 0,1-7-16 0 0,0 0-1 0 0,0 0 0 0 0,0 0 0 0 0,-1 0 1 0 0,1 0-1 0 0,-1 0 0 0 0,0 0 1 0 0,0 0-1 0 0,-3 6 0 0 0,-4 17 10 0 0,-3-3 381 0 0,8-18-239 0 0,2-3 79 0 0,1-2-9 0 0,-2 2-39 0 0,-19 15 264 0 0,9-9-415 0 0,-1-5-42 0 0,9-4-1 0 0,-11 3-113 0 0,-15 12 224 0 0,27-12-65 0 0,-36 23 625 0 0,38-24-483 0 0,1-1 38 0 0,-1 1 16 0 0,-3 7 135 0 0,2-4-165 0 0,0 0 0 0 0,0 0 0 0 0,0 0-1 0 0,-1 0 1 0 0,1-1 0 0 0,-6 6 0 0 0,-6 9 779 0 0,0-1 672 0 0,13-15-1517 0 0,1-2-4 0 0,0 0-16 0 0,0 0-4 0 0,0 0 0 0 0,0 0-1 0 0,0 0-6 0 0,0 0-1 0 0,0 0 0 0 0,0 0 2 0 0,0 0 4 0 0,0 0 2 0 0,0 0 0 0 0,-2-2-1 0 0,0-3-29 0 0,-1 0 1 0 0,1-1-1 0 0,0 1 0 0 0,-1-8 1 0 0,2 0-22 0 0,9-22 17 0 0,-3 14-16 0 0,-1 10-50 0 0,-1 1 0 0 0,10-19 1 0 0,1-3-6 0 0,2-8 33 0 0,3 0 0 0 0,1 1 0 0 0,43-61 0 0 0,3-8-32 0 0,27-27 75 0 0,-89 128-63 0 0,0 0 1 0 0,0 1-1 0 0,2-10 1 0 0,-3 10-13 0 0,-1 0 1 0 0,1 0 0 0 0,1 0 0 0 0,5-9-1 0 0,17-16 0 0 0,-13 16 0 0 0,23-32 0 0 0,-5-10 24 0 0,16-23 16 0 0,-18 41-40 0 0,25-39 0 0 0,-40 57 0 0 0,0 1 0 0 0,1 1 0 0 0,24-23 0 0 0,2-4 0 0 0,87-87 0 0 0,-75 80 32 0 0,81-108 0 0 0,-90 101-32 0 0,21-30 0 0 0,18-20 83 0 0,-49 60-40 0 0,3 3-1 0 0,49-50 1 0 0,-47 58 7 0 0,-14 13-48 0 0,58-45-1 0 0,-44 40 34 0 0,37-38 1 0 0,-63 58-43 0 0,21-24 7 0 0,34-45 0 0 0,-37 42 0 0 0,45-44 0 0 0,-44 51 0 0 0,34-40 0 0 0,-10 8 0 0 0,103-87 0 0 0,-63 63 0 0 0,-77 69 0 0 0,86-86 0 0 0,-79 77 0 0 0,1 1 0 0 0,54-38 0 0 0,18-23 0 0 0,-68 58 0 0 0,48-36 0 0 0,154-103 0 0 0,-57 20 0 0 0,-48 19 0 0 0,-82 80 0 0 0,29-35 0 0 0,28-27 0 0 0,-83 91 0 0 0,2 1 0 0 0,0 1 0 0 0,32-19 0 0 0,60-41 0 0 0,5-3 0 0 0,-81 58 39 0 0,-11 6 77 0 0,47-22 0 0 0,2 0 43 0 0,-15 8-97 0 0,-35 17-59 0 0,-1-2 0 0 0,0 0 0 0 0,25-22 0 0 0,6-4-3 0 0,14-9-2 0 0,48-33 56 0 0,-116 83-114 0 0,0-1-12 0 0,-1 2-277 0 0,4-4 810 0 0,-1 3-4959 0 0,-4 1-1460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0:44:15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7 493 2303 0 0,'0'0'322'0'0,"0"0"510"0"0,0 0 226 0 0,0 0 44 0 0,-1 1-74 0 0,-4 1-1318 0 0,5 2 1570 0 0,8 2 6027 0 0,-3-4-7252 0 0,7 1-45 0 0,-11-2-10 0 0,0-1 0 0 0,0 1 0 0 0,0-1 1 0 0,0 0-1 0 0,0 1 0 0 0,0-1 0 0 0,0 0 0 0 0,0 0 0 0 0,0 0 1 0 0,0 0-1 0 0,0 0 0 0 0,0 0 0 0 0,2 0 0 0 0,6-2 52 0 0,38-5 256 0 0,-19 1-216 0 0,-26 5-28 0 0,10-8 182 0 0,-1-1 120 0 0,-8 8-268 0 0,0-1 1 0 0,0 0-1 0 0,-1 0 1 0 0,1 0-1 0 0,-1 0 1 0 0,0 0-1 0 0,0 0 1 0 0,3-8-1 0 0,7-9 92 0 0,-9 16-174 0 0,20-30-3 0 0,-20 31-14 0 0,-1 0 1 0 0,-1 0 0 0 0,1 0-1 0 0,0 0 1 0 0,1-5-1 0 0,4-7-31 0 0,-1 1-74 0 0,0 0 0 0 0,-1-1 0 0 0,0 1-1 0 0,-1-1 1 0 0,2-19 0 0 0,-7 22 95 0 0,-2 0 27 0 0,2 10 1 0 0,0 1-1 0 0,1-1 1 0 0,-1 1 0 0 0,1-1-1 0 0,0 0 1 0 0,-1 1-1 0 0,1-1 1 0 0,0 0-1 0 0,0-2 1 0 0,0-1 11 0 0,0 1-1 0 0,-1-1 0 0 0,1 1 1 0 0,-1-1-1 0 0,-2-7 1 0 0,2 6 20 0 0,1 3-38 0 0,-1 1 0 0 0,1 0 0 0 0,-1 0 0 0 0,0 0 0 0 0,0 0 0 0 0,1 0 0 0 0,-1 0 1 0 0,-1 0-1 0 0,1 0 0 0 0,0 0 0 0 0,0 0 0 0 0,-1 0 0 0 0,-2-2 0 0 0,-7-9-156 0 0,-20-19 0 0 0,29 31 92 0 0,0-1-1 0 0,0-1 1 0 0,0 1 0 0 0,1 0-1 0 0,-1 0 1 0 0,1-1-1 0 0,0 1 1 0 0,-1 0 0 0 0,0-5-1 0 0,0 3-4 0 0,1 0-1 0 0,-1 0 1 0 0,0 0-1 0 0,-1 0 0 0 0,1 0 1 0 0,-1 0-1 0 0,1 1 1 0 0,-6-5-1 0 0,6 5 12 0 0,-3-6 26 0 0,-3 4-32 0 0,0 6-15 0 0,7-1-16 0 0,1 0 15 0 0,0 0 6 0 0,-2 3-2 0 0,-2 3 33 0 0,0 1 0 0 0,0 1 0 0 0,0-1 0 0 0,1 0 1 0 0,0 1-1 0 0,0 0 0 0 0,1-1 0 0 0,0 1 0 0 0,-1 9 1 0 0,-1 25-27 0 0,-16 69 0 0 0,14-79 59 0 0,3 3 0 0 0,-4-1 0 0 0,4-23 0 0 0,-4 23-366 0 0,4-13-180 0 0,2-15 413 0 0,-9 12 93 0 0,9-17 49 0 0,1 0 1 0 0,0 0-1 0 0,-1-1 0 0 0,1 1 1 0 0,0 0-1 0 0,0-1 1 0 0,0 1-1 0 0,0 0 0 0 0,0 0 1 0 0,0-1-1 0 0,0 1 0 0 0,0 0 1 0 0,0 0-1 0 0,0-1 1 0 0,0 1-1 0 0,0 1 0 0 0,1 0 20 0 0,-1 0 76 0 0,0 1 66 0 0,2 6-39 0 0,0 0 0 0 0,1 0 0 0 0,0-1 1 0 0,0 0-1 0 0,1 1 0 0 0,0-1 0 0 0,0 0 0 0 0,11 14 0 0 0,1-2 76 0 0,-7-8-136 0 0,18 18 0 0 0,-16-18-66 0 0,0 1 0 0 0,17 24 0 0 0,-20-25-7 0 0,0 0 1 0 0,1-1 0 0 0,1 0 0 0 0,14 13-1 0 0,-15-16 1 0 0,-3-4-36 0 0,-1 0 0 0 0,1 1-1 0 0,-1 0 1 0 0,0 0-1 0 0,0 0 1 0 0,-1 1-1 0 0,0-1 1 0 0,6 11-1 0 0,12 29-203 0 0,-19-41 174 0 0,4 2 71 0 0,-5-5 84 0 0,-2-1 2 0 0,0 0 1 0 0,0 0 44 0 0,4 3 77 0 0,-3-3-193 0 0,-1 0 0 0 0,0 0 0 0 0,0 1 0 0 0,0-1 0 0 0,1 0 0 0 0,-1 0 0 0 0,0 0 0 0 0,0 1 0 0 0,1-1 0 0 0,-1 0 0 0 0,0 0 0 0 0,0 0 0 0 0,1 0 0 0 0,-1 0 0 0 0,0 0 0 0 0,0 0 0 0 0,1 0 0 0 0,-1 1 0 0 0,0-1 0 0 0,0 0 0 0 0,1 0 0 0 0,-1 0 0 0 0,0 0 0 0 0,1 0 0 0 0,-1 0 0 0 0,0-1 0 0 0,0 1 0 0 0,1 0 0 0 0,-1 0 0 0 0,0 0 0 0 0,1 0 0 0 0,1-1 67 0 0,10-1 861 0 0,0 3-935 0 0,1 3-13 0 0,-2 1-13 0 0,3-1-82 0 0,-11-4-43 0 0,8 0-176 0 0,-10 0 307 0 0,-1 0 0 0 0,0 0 0 0 0,1 0 0 0 0,-1 0 0 0 0,0 0 0 0 0,0 0 0 0 0,1 0 0 0 0,-1 0 0 0 0,0 0 0 0 0,1 0 0 0 0,-1 0 0 0 0,0 0 0 0 0,0 0 0 0 0,1 0 0 0 0,-1 0-1 0 0,0 1 1 0 0,0-1 0 0 0,1 0 0 0 0,-1 0 0 0 0,0 0 0 0 0,0 0 0 0 0,1 0 0 0 0,-1 1 0 0 0,0-1 0 0 0,0 0 0 0 0,0 0 0 0 0,1 1 0 0 0,-1-1 0 0 0,0 0 0 0 0,0 1-26 0 0,0-1 0 0 0,1 0-1 0 0,-1 1 1 0 0,0-1 0 0 0,0 0 0 0 0,1 0 0 0 0,-1 0 0 0 0,0 1 0 0 0,0-1-1 0 0,1 0 1 0 0,-1 0 0 0 0,0 0 0 0 0,0 1 0 0 0,1-1 0 0 0,-1 0 0 0 0,0 0-1 0 0,1 0 1 0 0,-1 0 0 0 0,0 0 0 0 0,1 0 0 0 0,-1 0 0 0 0,0 0 0 0 0,1 1-1 0 0,-1-1 1 0 0,9 1-233 0 0,-7-1-20 0 0,-2 0-2 0 0,0 0 28 0 0,0 0 118 0 0,2-1 50 0 0,2-1 58 0 0,4-4-80 0 0,0-16 112 0 0,-7 17 64 0 0,-1-4-10 0 0,0 6-206 0 0,0 3-440 0 0,0 0-164 0 0,0 0-30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0:44:1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1375 0 0,'0'0'128'0'0,"0"0"-128"0"0,0 0 0 0 0,0 0 0 0 0,0 0 712 0 0,10-11 120 0 0,1-2 32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0:44:1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0,'0'0'66'0'0,"0"3"-8"0"0,0 8 189 0 0,0-9 969 0 0,0-2 416 0 0,0 0 85 0 0,0 0-202 0 0,0 0-896 0 0,0 0-393 0 0,0 0-76 0 0,0 0 40 0 0,0 0 250 0 0,0 0 111 0 0,0 0 22 0 0,0 0-486 0 0,0-1 0 0 0,0 1 0 0 0,0-1 0 0 0,1 0 0 0 0,-1 1 0 0 0,0-1 0 0 0,0 1 0 0 0,1-1 0 0 0,-1 1 0 0 0,0-1 0 0 0,1 1 0 0 0,-1 0 0 0 0,1-1 0 0 0,-1 1 0 0 0,0-1 0 0 0,1 1 0 0 0,-1 0 0 0 0,1-1 0 0 0,-1 1 0 0 0,1 0 0 0 0,-1 0 0 0 0,1-1 0 0 0,0 1 0 0 0,-1 0 0 0 0,1 0 0 0 0,-1 0 0 0 0,1 0 0 0 0,-1-1-1 0 0,1 1 1 0 0,0 0 0 0 0,-1 0 0 0 0,1 0 0 0 0,-1 0 0 0 0,1 1 0 0 0,-1-1 0 0 0,2 0 0 0 0,20 3 1150 0 0,-14-1-1103 0 0,0 0 1 0 0,0 1 0 0 0,0 0-1 0 0,-1 0 1 0 0,1 1-1 0 0,-1 0 1 0 0,0 0-1 0 0,0 1 1 0 0,12 10-1 0 0,19 15-84 0 0,1-1 1 0 0,2-2-1 0 0,0-1 0 0 0,58 24 0 0 0,-59-34-71 0 0,0-1 1 0 0,73 14-1 0 0,-95-25 16 0 0,-13-2 5 0 0,17 6 0 0 0,-3 0 0 0 0,-14-6 0 0 0,18 12 0 0 0,-15-9-347 0 0,0 0 0 0 0,-1 1 0 0 0,0 0 0 0 0,0 1-1 0 0,0-1 1 0 0,-1 1 0 0 0,0 1 0 0 0,0-1 0 0 0,-1 1 0 0 0,0 0-1 0 0,0 0 1 0 0,5 13 0 0 0,5 18-3458 0 0,-14-37 2802 0 0,-1-2-1700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0:44:17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6911 0 0,'-20'13'2303'0'0,"18"-11"-540"0"0,2-2 86 0 0,-10 6 1088 0 0,10-5-2936 0 0,0-1-1 0 0,0 0 1 0 0,0 0-1 0 0,-1 1 1 0 0,1-1-1 0 0,0 0 1 0 0,0 0-1 0 0,0 1 1 0 0,0-1-1 0 0,0 0 1 0 0,-1 1-1 0 0,1-1 1 0 0,0 0-1 0 0,0 0 1 0 0,0 1-1 0 0,0-1 1 0 0,0 0-1 0 0,0 1 1 0 0,0-1-1 0 0,0 0 1 0 0,0 1-1 0 0,0-1 1 0 0,0 1-1 0 0,3 1-6 0 0,-1 1-1 0 0,1-1 0 0 0,0 0 1 0 0,-1 0-1 0 0,1 0 0 0 0,0 0 1 0 0,5 2-1 0 0,4 2-4 0 0,2 1 11 0 0,-3 3 0 0 0,5 7 0 0 0,-14-12 0 0 0,-2 0 0 0 0,7 18 0 0 0,4 39 0 0 0,-10-56 1 0 0,1 0 0 0 0,-1 0 1 0 0,6 10-1 0 0,-5-11 11 0 0,0 1 0 0 0,0 0 0 0 0,2 11 1 0 0,-2 8 63 0 0,-1 0 1 0 0,-3 35 0 0 0,0-30 35 0 0,3 36-1 0 0,0-57-93 0 0,0 1 0 0 0,1-1-1 0 0,0 1 1 0 0,1-1-1 0 0,-1 0 1 0 0,2 0 0 0 0,7 16-1 0 0,-8-21-18 0 0,0 0 1 0 0,0 0-1 0 0,0-1 0 0 0,0 1 0 0 0,1-1 0 0 0,4 4 1 0 0,-5-5-7 0 0,-1 0-58 0 0,1-1-35 0 0,5 3-335 0 0,0-1 0 0 0,1 0 0 0 0,0 0 0 0 0,-1-1-1 0 0,10 1 1 0 0,-15-3-4521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0:44:1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140 154 455 0 0,'0'0'1788'0'0,"0"0"218"0"0,0 0 90 0 0,0 0-203 0 0,0 0-912 0 0,1-2-401 0 0,0 1-484 0 0,0 0-1 0 0,0 0 0 0 0,-1-1 1 0 0,1 1-1 0 0,-1-1 0 0 0,1 1 1 0 0,-1 0-1 0 0,0-1 0 0 0,1-2 0 0 0,6-25-22 0 0,-7 26 3 0 0,1 1 0 0 0,-1 0 1 0 0,0-1-1 0 0,0 1 0 0 0,0-1 0 0 0,0 1 1 0 0,0-4-1 0 0,-1 4 4 0 0,1 0 366 0 0,0 2 8 0 0,0 0-20 0 0,0 0-97 0 0,0 0-45 0 0,0 0-11 0 0,-9-11 820 0 0,3 3-306 0 0,-11-5 136 0 0,-33-28-75 0 0,47 39-813 0 0,-6-1-33 0 0,-8 2-89 0 0,14 2 20 0 0,1 0 1 0 0,0 0 26 0 0,1-1 0 0 0,0 1 0 0 0,0 0 0 0 0,0-1-1 0 0,0 1 1 0 0,0 0 0 0 0,0 0 0 0 0,0 0 0 0 0,0 0 0 0 0,0 0 0 0 0,0 0-1 0 0,0 0 1 0 0,0 0 0 0 0,1 0 0 0 0,-2 3 0 0 0,-1 1-102 0 0,0-2 53 0 0,1 0 0 0 0,0 1 0 0 0,1-1 0 0 0,-1 1 0 0 0,1-1 0 0 0,-1 1 0 0 0,1 0 0 0 0,0 0-1 0 0,0-1 1 0 0,1 1 0 0 0,-1 0 0 0 0,1 6 0 0 0,0 6-87 0 0,3 26 1 0 0,-2-39 144 0 0,1 14-54 0 0,11 34 0 0 0,-8-37 105 0 0,-2 1 1 0 0,1 0-1 0 0,1 25 0 0 0,3 47 446 0 0,-4-61-303 0 0,-2 1 1 0 0,0-1 0 0 0,-3 33 0 0 0,0-56-80 0 0,1-3 118 0 0,0 0 50 0 0,0 0 10 0 0,0 0 18 0 0,0 0 67 0 0,0 0 28 0 0,0 0 7 0 0,0 0-19 0 0,0 0-90 0 0,0 0-38 0 0,3 1-10 0 0,5 2-94 0 0,-5-2-85 0 0,1 0 0 0 0,0 0 0 0 0,-1 0-1 0 0,1 0 1 0 0,0 0 0 0 0,0-1 0 0 0,-1 1 0 0 0,8-2 0 0 0,-5 0-2 0 0,-2 1-45 0 0,0 0 0 0 0,-1 0 0 0 0,1 0 0 0 0,-1 0-1 0 0,1 0 1 0 0,-1 1 0 0 0,1 0 0 0 0,-1-1-1 0 0,6 3 1 0 0,13 1-7 0 0,-19-4-30 0 0,0 0 0 0 0,-1 0 0 0 0,1 1 0 0 0,0-1 0 0 0,0 1 0 0 0,0 0 0 0 0,0 0-1 0 0,0 0 1 0 0,-1 0 0 0 0,1 1 0 0 0,2 1 0 0 0,-4-3-2 0 0,-1 1 0 0 0,1-1 0 0 0,-1 1 0 0 0,1-1 0 0 0,0 0 0 0 0,-1 1 0 0 0,1-1 0 0 0,0 0 0 0 0,-1 0 1 0 0,1 1-1 0 0,0-1 0 0 0,-1 0 0 0 0,1 0 0 0 0,0 0 0 0 0,1 0 0 0 0,0 0-73 0 0,0 1-246 0 0,-2-1 10 0 0,0 0 45 0 0,0 0 21 0 0,0 0 3 0 0,0 0 24 0 0,0 0 102 0 0,5-26-10 0 0,-4 22 131 0 0,0 0 1 0 0,0-1 0 0 0,-1 1 0 0 0,1-8-1 0 0,-7-45 87 0 0,3 35-11 0 0,0-25-1 0 0,3 11 58 0 0,7-41 0 0 0,-8 73-65 0 0,-6-4-33 0 0,-1 1-48 0 0,6 6-160 0 0,1 3-54 0 0,-2 0 333 0 0,-15 16-1012 0 0,17-17 1087 0 0,0 0 1 0 0,0 0-1 0 0,0 0 0 0 0,0 0 0 0 0,0 0 1 0 0,1 0-1 0 0,-1 0 0 0 0,0 0 1 0 0,0 0-1 0 0,1 1 0 0 0,-2 1 1 0 0,2-3-90 0 0,0 0-44 0 0,-1-1 0 0 0,1 1 0 0 0,0 0-1 0 0,-1-1 1 0 0,1 1 0 0 0,0 0 0 0 0,0-1 0 0 0,-1 1-1 0 0,1-1 1 0 0,0 1 0 0 0,0-1 0 0 0,0 1 0 0 0,0 0-1 0 0,-1-1 1 0 0,1 1 0 0 0,0-1 0 0 0,0 1-1 0 0,0-1 1 0 0,0 1 0 0 0,0-1 0 0 0,0 1 0 0 0,0-1-1 0 0,1 0 1 0 0,2-10 1 0 0,2 0-24 0 0,1 2-17 0 0,-5 7-63 0 0,-1 2-33 0 0,0 0-174 0 0,0 0-81 0 0,0 0-15 0 0,0 0-11 0 0,0 0-45 0 0,0 0-17 0 0,-4 8-69 0 0,2-4 482 0 0,-1 0 1 0 0,1 1 0 0 0,0-1 0 0 0,0 1 0 0 0,1 0 0 0 0,-1 0 0 0 0,1 0 0 0 0,0 0 0 0 0,1 0 0 0 0,-1 7 0 0 0,1 5 573 0 0,2 0 0 0 0,0-1 0 0 0,5 19 0 0 0,-5-32-492 0 0,-1 0 1 0 0,0-1-1 0 0,1 1 1 0 0,-1 0-1 0 0,1-1 1 0 0,0 1-1 0 0,0-1 1 0 0,0 0-1 0 0,0 0 1 0 0,0 1-1 0 0,0-1 0 0 0,1-1 1 0 0,-1 1-1 0 0,3 2 1 0 0,-3-3 55 0 0,-2-1-21 0 0,0 0-2 0 0,3 0-12 0 0,14 4-60 0 0,-14-5 23 0 0,2-1-727 0 0,-3 0-44 0 0,9-8-19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0:44:1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0,'0'0'363'0'0,"0"0"1186"0"0,0 0 519 0 0,0 0 107 0 0,0 0-182 0 0,0 0-853 0 0,0 0-373 0 0,0 0-79 0 0,0 0-17 0 0,0 0-14 0 0,0 0-8 0 0,0 0-1 0 0,0 0-33 0 0,0 0-142 0 0,0 0-66 0 0,0 0-14 0 0,2 0-35 0 0,9 0-148 0 0,-8 0-67 0 0,-2 2-14 0 0,2 2-99 0 0,0 1 0 0 0,0-1 0 0 0,-1 1-1 0 0,1 0 1 0 0,-1 0 0 0 0,0 0 0 0 0,1 8-1 0 0,8 42 10 0 0,-7-33-57 0 0,7 37-273 0 0,11 69-381 0 0,-16-91 462 0 0,-2-18 77 0 0,1 38 0 0 0,-6-40 274 0 0,1-1-1 0 0,-2 0 0 0 0,-4 18 1 0 0,6-31 176 0 0,-5 11 360 0 0,2-1-301 0 0,2-10 10 0 0,1 9 370 0 0,0-8-706 0 0,0 0 1 0 0,1 0-1 0 0,-1 0 1 0 0,1-1-1 0 0,0 1 1 0 0,0 0-1 0 0,0 0 1 0 0,1 0-1 0 0,0-1 1 0 0,-1 1-1 0 0,1 0 1 0 0,0-1-1 0 0,1 0 1 0 0,-1 1-1 0 0,0-1 1 0 0,1 0-1 0 0,0 0 1 0 0,4 3 0 0 0,-3-2-49 0 0,0 0 0 0 0,0 0 0 0 0,1-1 0 0 0,7 5 0 0 0,-4-3-2 0 0,4 2 0 0 0,3-1 0 0 0,-12-5 0 0 0,0 1 0 0 0,1-1 0 0 0,-1 0 0 0 0,1 0 0 0 0,-1 0 0 0 0,1 0 0 0 0,0-1 0 0 0,-1 0 1 0 0,1 1-1 0 0,-1-1 0 0 0,1-1 0 0 0,0 1 0 0 0,-1 0 0 0 0,6-2 0 0 0,-7 1-3 0 0,0 0 0 0 0,0-1-1 0 0,0 1 1 0 0,0-1 0 0 0,-1 1 0 0 0,1-1 0 0 0,0 0 0 0 0,-1 0 0 0 0,1 0 0 0 0,-1 0 0 0 0,0 0 0 0 0,0 0 0 0 0,2-3 0 0 0,14-21-19 0 0,-11 18-7 0 0,0 0 0 0 0,-1 0 0 0 0,0-1-1 0 0,-1 0 1 0 0,0 0 0 0 0,0 0 0 0 0,-1 0 0 0 0,3-11-1 0 0,13-32-1717 0 0,-14 30-358 0 0,-5 21 1839 0 0,3-11-5385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0:44:1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15695 0 0,'0'0'719'0'0,"-2"2"-20"0"0,-1 1-613 0 0,0 0 0 0 0,0 1 0 0 0,0-1 0 0 0,0 1 0 0 0,1 0 1 0 0,0 0-1 0 0,-1 0 0 0 0,1 0 0 0 0,1 0 0 0 0,-1 0 0 0 0,1 0 0 0 0,0 1 1 0 0,0-1-1 0 0,-1 8 0 0 0,2-3 204 0 0,0 1 1 0 0,0 0-1 0 0,1-1 1 0 0,4 16-1 0 0,-2-7-172 0 0,5 31-131 0 0,2 0 0 0 0,3-1-1 0 0,35 89 1 0 0,-34-108-55 0 0,2-2 1 0 0,22 30-1 0 0,17 29-117 0 0,-41-60 148 0 0,17 31-205 0 0,45 113 0 0 0,-69-147 112 0 0,-2 0 0 0 0,3 28 1 0 0,0-1-105 0 0,-4-5-24 0 0,-4-37 205 0 0,1 1-1 0 0,-1-1 0 0 0,1 0 0 0 0,5 17 0 0 0,-3-15-35 0 0,-1-6-49 0 0,0 1-1 0 0,-1 0 1 0 0,1 0-1 0 0,-1 0 1 0 0,0 9-1 0 0,2-15-150 0 0,-3 1 185 0 0,1 1 46 0 0,-1-1-1 0 0,1 0 1 0 0,0 0-1 0 0,-1 0 1 0 0,1 0-1 0 0,-1 0 1 0 0,1 0-1 0 0,0 0 1 0 0,-1 0-1 0 0,1 0 1 0 0,0 0-1 0 0,-1 0 1 0 0,1 0 0 0 0,-1-1-1 0 0,1 1 1 0 0,0 0-1 0 0,-1 0 1 0 0,1-1-1 0 0,-1 1 1 0 0,1 0-1 0 0,-1-1 1 0 0,1 1-1 0 0,-1 0 1 0 0,1-1-1 0 0,0 0 1 0 0,10-14-1405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0:44:1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24 200 10999 0 0,'1'14'286'0'0,"-1"-9"-185"0"0,0 1 0 0 0,0 0-1 0 0,-1 0 1 0 0,0-1 0 0 0,0 1-1 0 0,0 0 1 0 0,-1-1 0 0 0,-2 8-1 0 0,-7 11 1648 0 0,10-22-782 0 0,1-2-22 0 0,0 0-128 0 0,0 0-59 0 0,0 0-12 0 0,0 0-26 0 0,-1 2-107 0 0,1-2-543 0 0,0 0 0 0 0,0 0-1 0 0,0 1 1 0 0,-1-1 0 0 0,1 0 0 0 0,0 0 0 0 0,0 1 0 0 0,0-1 0 0 0,0 0-1 0 0,0 0 1 0 0,0 1 0 0 0,0-1 0 0 0,0 0 0 0 0,0 0 0 0 0,0 1-1 0 0,0-1 1 0 0,0 0 0 0 0,0 0 0 0 0,0 0 0 0 0,0 1 0 0 0,0-1 0 0 0,0 0-1 0 0,0 0 1 0 0,0 1 0 0 0,0-1 0 0 0,0 0 0 0 0,1 0 0 0 0,-1 1 0 0 0,0-1-1 0 0,0 0 1 0 0,0 0 0 0 0,0 0 0 0 0,0 0 0 0 0,1 1 0 0 0,10-4 1189 0 0,-10 3-1530 0 0,7-4 271 0 0,0 0 1 0 0,0 0-1 0 0,-1-1 1 0 0,1 0-1 0 0,-1-1 1 0 0,0 1-1 0 0,-1-1 1 0 0,1-1-1 0 0,5-7 1 0 0,6-4-81 0 0,3-4-416 0 0,-1-1-1 0 0,0 0 0 0 0,-2-2 0 0 0,30-50 0 0 0,-39 48-397 0 0,-7 22 680 0 0,-1 0 0 0 0,1 0 0 0 0,0 0 0 0 0,2-5 0 0 0,-2 8 533 0 0,-2 2 40 0 0,-1 1-239 0 0,-1 1-339 0 0,1-1 0 0 0,-1 0 0 0 0,1 1 0 0 0,0-1 0 0 0,0 1 0 0 0,0-1 0 0 0,0 1 0 0 0,0 0 0 0 0,-2 3 1 0 0,-1 7-1927 0 0,3-10-3398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0:44:20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9671 0 0,'0'0'748'0'0,"-2"2"-492"0"0,-3 1 278 0 0,-5 4-401 0 0,6-1 3459 0 0,-3 3 3389 0 0,7-9-6976 0 0,0 1 0 0 0,-1 0 0 0 0,1-1-1 0 0,0 1 1 0 0,-1 0 0 0 0,1-1 0 0 0,0 1 0 0 0,0 0 0 0 0,-1-1-1 0 0,1 1 1 0 0,0 0 0 0 0,0 0 0 0 0,0-1 0 0 0,0 1-1 0 0,0 1 1 0 0,0 2 5 0 0,0-1-7 0 0,-1 0 0 0 0,1 1 0 0 0,0-1 0 0 0,0 0 0 0 0,0 1 0 0 0,1-1 0 0 0,-1 0 0 0 0,2 5 0 0 0,-1-6 0 0 0,-1-1-1 0 0,1 1 1 0 0,0 0-1 0 0,0-1 0 0 0,0 1 1 0 0,0-1-1 0 0,1 1 1 0 0,1 1-1 0 0,4 6 2 0 0,134 194-57 0 0,-4 38-147 0 0,-127-222 185 0 0,36 87 12 0 0,-7-14-1087 0 0,-31-78-607 0 0,-6-11-333 0 0,-2-3-4226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2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14 153 17503 0 0,'0'0'399'0'0,"-8"2"961"0"0,8-1-1357 0 0,-1-1 0 0 0,1 0-1 0 0,0 0 1 0 0,0 0 0 0 0,-1 0 0 0 0,1 0 0 0 0,0 1 0 0 0,0-1-1 0 0,-1 0 1 0 0,1 0 0 0 0,0 0 0 0 0,0 1 0 0 0,0-1 0 0 0,-1 0-1 0 0,1 0 1 0 0,0 0 0 0 0,0 1 0 0 0,0-1 0 0 0,0 0 0 0 0,-1 1-1 0 0,1-1 1 0 0,0 0 0 0 0,0 0 0 0 0,0 1 0 0 0,0-1 0 0 0,0 0-1 0 0,0 1 1 0 0,0-1 0 0 0,0 0 0 0 0,0 1 0 0 0,0-1 0 0 0,0 0-1 0 0,0 0 1 0 0,0 1 0 0 0,0-1 0 0 0,0 0 0 0 0,0 1 0 0 0,1-1-1 0 0,-1 0 1 0 0,0 0 0 0 0,0 1 0 0 0,0-1 0 0 0,0 0 0 0 0,0 0-1 0 0,1 1 1 0 0,-1-1 0 0 0,0 0 0 0 0,0 0 0 0 0,1 0 0 0 0,-1 1-1 0 0,0-1 1 0 0,1 0 0 0 0,-1 0 8 0 0,2 2-11 0 0,0-1 0 0 0,0 0 0 0 0,0 1 0 0 0,0-1 0 0 0,0 0 1 0 0,0 0-1 0 0,0-1 0 0 0,0 1 0 0 0,0 0 0 0 0,0-1 0 0 0,1 1 0 0 0,-1-1 0 0 0,0 0 0 0 0,3 0 0 0 0,35-1 301 0 0,-33 0-160 0 0,62-5 946 0 0,111-15-569 0 0,-113 8-293 0 0,428-104 346 0 0,-476 110-2046 0 0,28-4 0 0 0,-21 8-59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0:44:2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70 6447 0 0,'0'0'499'0'0,"0"0"-115"0"0,0-2 739 0 0,-4-9 1985 0 0,2 3-3228 0 0,-1 0 0 0 0,0-1 1 0 0,-5-7-1 0 0,7 15-723 0 0,0-1 593 0 0,1 1 0 0 0,-1 0 0 0 0,0 0 0 0 0,0 0 0 0 0,0 0 0 0 0,0 0 0 0 0,0 0 0 0 0,0 0 0 0 0,0 0 0 0 0,-2-1 0 0 0,1 1 3632 0 0,26 25-3365 0 0,1 2 956 0 0,1-2 0 0 0,28 22 0 0 0,4 0 1351 0 0,-45-33-1836 0 0,1-1-1 0 0,1-1 1 0 0,0 0-1 0 0,1-1 1 0 0,0-1-1 0 0,0 0 0 0 0,1-1 1 0 0,0-1-1 0 0,20 6 1 0 0,-29-11-630 0 0,0-1 0 0 0,0 1 0 0 0,14 0 0 0 0,-20-2-1307 0 0,1-2-471 0 0,9-9-96 0 0,-2-6-22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0:44:2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0,'0'0'776'0'0,"0"0"2420"0"0,0 0 1062 0 0,0 0 206 0 0,0 0-454 0 0,0 0-2079 0 0,0 0-921 0 0,0 0-179 0 0,0 4-116 0 0,11 59 12 0 0,-1-12-500 0 0,54 251 129 0 0,21-3-364 0 0,-51-181 19 0 0,144 463-402 0 0,31-12-1467 0 0,-178-489 1388 0 0,-5-13-331 0 0,47 90 0 0 0,-71-151 654 0 0,1-1-1 0 0,1 1 1 0 0,-1-1 0 0 0,0 0 0 0 0,1 0 0 0 0,0 0-1 0 0,1-1 1 0 0,-1 1 0 0 0,1-1 0 0 0,-1 0-1 0 0,12 7 1 0 0,1-5-6565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45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1256 10135 0 0,'0'0'231'0'0,"0"0"29"0"0,0 0 19 0 0,0 0-181 0 0,-1-1 0 0 0,1 1 0 0 0,0 0 0 0 0,-1 0 0 0 0,1 0 0 0 0,0 0 0 0 0,0 0 0 0 0,-1-1 0 0 0,1 1 0 0 0,0 0 0 0 0,0 0 0 0 0,-1-1 0 0 0,1 1 0 0 0,0 0 0 0 0,0 0 0 0 0,0-1 0 0 0,-1 1 0 0 0,1 0 0 0 0,0-1 0 0 0,0 1 0 0 0,0-1 0 0 0,0-3 86 0 0,0-1 1 0 0,1 0-1 0 0,0 0 1 0 0,0 1-1 0 0,0-1 1 0 0,1 0-1 0 0,-1 1 0 0 0,1 0 1 0 0,0-1-1 0 0,3-4 1 0 0,5-5 877 0 0,17-22 0 0 0,-16 23-901 0 0,2-2-161 0 0,19-16 0 0 0,1-2 0 0 0,43-43 820 0 0,21-22 392 0 0,323-334-1195 0 0,-159 174-18 0 0,-62 71 1 0 0,-198 187 0 0 0,-1 0 0 0 0,0 0 0 0 0,0 0 0 0 0,0 0 0 0 0,0-1 0 0 0,0 1 0 0 0,0 0 0 0 0,0 0 0 0 0,1 0 0 0 0,-1 0 0 0 0,0 0 0 0 0,0 0 0 0 0,0 0 0 0 0,0-1 0 0 0,1 1 0 0 0,-1 0 0 0 0,0 0 0 0 0,0 0 0 0 0,0 0 0 0 0,0 0 0 0 0,1 0 0 0 0,-1 0 0 0 0,0 0 0 0 0,0 0 0 0 0,0 0 0 0 0,0 0 0 0 0,1 0 0 0 0,-1 0 0 0 0,0 0 0 0 0,0 0 0 0 0,0 0 0 0 0,0 0 0 0 0,1 0 0 0 0,-1 0 0 0 0,0 1 0 0 0,0-1 0 0 0,0 0 0 0 0,1 0 0 0 0,0 2 0 0 0,-1 1 0 0 0,1-1 0 0 0,0 0 0 0 0,-1 0 0 0 0,1 1 0 0 0,-1-1 0 0 0,0 1 0 0 0,0-1 0 0 0,0 0 0 0 0,0 4 0 0 0,-3 28 0 0 0,3-33 0 0 0,-4 20 0 0 0,3-11 0 0 0,-1 0 0 0 0,1 0 0 0 0,1 1 0 0 0,1 11 0 0 0,0 39 89 0 0,-2 0-1 0 0,-3 0 1 0 0,-3-1-1 0 0,-15 64 1 0 0,-5 14 1054 0 0,-14 57-681 0 0,33-159-462 0 0,1-1 0 0 0,2 1 0 0 0,2 0 0 0 0,0 45 0 0 0,4-64-4 0 0,-1-2-26 0 0,5 26 0 0 0,-5-39-307 0 0,0 5-401 0 0,0-6-3917 0 0,0-1-1143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4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10135 0 0,'0'0'231'0'0,"0"0"29"0"0,0 0 19 0 0,1-1-41 0 0,7-2-38 0 0,1 1 0 0 0,-1 0 0 0 0,1 0 0 0 0,-1 0-1 0 0,16 0 1 0 0,-11 1 519 0 0,193-12 5071 0 0,1 12-3365 0 0,-97 2-2230 0 0,-93-1-724 0 0,-1 0 0 0 0,1-2-1 0 0,-1 0 1 0 0,28-7 0 0 0,-24 2-6297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46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303 358 10135 0 0,'0'0'231'0'0,"0"0"29"0"0,0 0 19 0 0,1-1-41 0 0,19-14-38 0 0,-11 9 243 0 0,-1 0 0 0 0,0-1-1 0 0,11-11 1 0 0,-8 5-429 0 0,-1 0 0 0 0,0-1-1 0 0,-1 0 1 0 0,0-1 0 0 0,-2 1 0 0 0,1-1-1 0 0,-2-1 1 0 0,0 0 0 0 0,-1 0 0 0 0,-1 0 0 0 0,5-32-1 0 0,-8 41-13 0 0,0 0 0 0 0,-1 0 0 0 0,0-1 0 0 0,0 1 0 0 0,0 0 0 0 0,-3-10 0 0 0,3 15 0 0 0,-1 0 0 0 0,1 0 0 0 0,-1 1 0 0 0,1-1 0 0 0,-1 0 0 0 0,0 1 0 0 0,0-1 0 0 0,0 1 0 0 0,0-1 0 0 0,0 1 0 0 0,0-1 0 0 0,0 1 0 0 0,0 0 0 0 0,-1-1 0 0 0,1 1 0 0 0,0 0 0 0 0,-1 0 0 0 0,1 0 0 0 0,-1 0 0 0 0,1 0 0 0 0,-1 0 0 0 0,0 1 0 0 0,1-1 0 0 0,-1 0 0 0 0,0 1 0 0 0,0-1 0 0 0,1 1 0 0 0,-1 0 0 0 0,0 0 0 0 0,0-1 0 0 0,-2 1 0 0 0,-3 1 0 0 0,1 0-1 0 0,0 0 1 0 0,-1 0-1 0 0,1 1 1 0 0,0 0-1 0 0,0 0 1 0 0,0 0 0 0 0,0 1-1 0 0,0 0 1 0 0,-9 7-1 0 0,-7 5 25 0 0,-24 23 0 0 0,37-30 5 0 0,-28 26 366 0 0,1 2 1 0 0,3 1-1 0 0,1 2 0 0 0,-42 64 0 0 0,64-87-404 0 0,-15 31 0 0 0,22-40 21 0 0,0 1-1 0 0,1-1 0 0 0,0 1 0 0 0,0-1 1 0 0,0 1-1 0 0,1-1 0 0 0,0 10 0 0 0,0-15 34 0 0,1-1 0 0 0,0 0 0 0 0,0 0 0 0 0,1 1 0 0 0,-1-1 0 0 0,0 0 0 0 0,0 0-1 0 0,1 1 1 0 0,-1-1 0 0 0,1 0 0 0 0,-1 0 0 0 0,1 0 0 0 0,-1 0 0 0 0,1 1 0 0 0,0-1 0 0 0,-1 0 0 0 0,1 0-1 0 0,0 0 1 0 0,0-1 0 0 0,0 1 0 0 0,1 1 0 0 0,0-1 18 0 0,-1 0 1 0 0,1 0-1 0 0,0 0 0 0 0,0-1 0 0 0,0 1 0 0 0,0-1 1 0 0,-1 1-1 0 0,1-1 0 0 0,0 0 0 0 0,0 0 1 0 0,0 0-1 0 0,3 0 0 0 0,4-1 156 0 0,1 0 0 0 0,-1-1 0 0 0,0-1-1 0 0,12-4 1 0 0,14-6 181 0 0,-1-2 0 0 0,34-21-1 0 0,59-43-851 0 0,-122 76 424 0 0,14-9-237 0 0,0-2 0 0 0,-1 1 0 0 0,-1-2-1 0 0,0-1 1 0 0,24-28 0 0 0,-40 43 265 0 0,-1 3 0 0 0,-3 6 0 0 0,-7 16 0 0 0,7-17 0 0 0,-5 12 0 0 0,-22 58 0 0 0,27-66 0 0 0,0 0 0 0 0,0 1 0 0 0,1-1 0 0 0,-1 24 0 0 0,3-34-68 0 0,0 0-1 0 0,0-1 0 0 0,0 1 1 0 0,0 0-1 0 0,0-1 0 0 0,0 1 1 0 0,0 0-1 0 0,0-1 1 0 0,0 1-1 0 0,0 0 0 0 0,0-1 1 0 0,1 1-1 0 0,-1-1 0 0 0,0 1 1 0 0,0 0-1 0 0,1-1 0 0 0,-1 1 1 0 0,0-1-1 0 0,1 1 1 0 0,-1 0-1 0 0,1-1 0 0 0,-1 1 1 0 0,0-1-1 0 0,1 0 0 0 0,-1 1 1 0 0,1-1-1 0 0,0 1 0 0 0,-1-1 1 0 0,1 0-1 0 0,-1 1 1 0 0,1-1-1 0 0,-1 0 0 0 0,1 1 1 0 0,0-1-1 0 0,0 0 0 0 0,1 0-438 0 0,-1 0-1 0 0,1 0 1 0 0,0 0 0 0 0,0-1-1 0 0,-1 1 1 0 0,1 0-1 0 0,0-1 1 0 0,2-1-1 0 0,-1 1-496 0 0,12-4-3082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4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1 333 8287 0 0,'0'0'191'0'0,"0"0"26"0"0,0 0 9 0 0,0 0 110 0 0,0 0 444 0 0,0 0 196 0 0,1-1 42 0 0,7-7-144 0 0,-1 1-1 0 0,-1-1 0 0 0,1-1 0 0 0,-1 1 1 0 0,-1-1-1 0 0,6-10 0 0 0,12-21 302 0 0,-9 22-1040 0 0,0 1-1 0 0,1 0 1 0 0,1 1-1 0 0,0 0 1 0 0,2 2-1 0 0,-1 0 1 0 0,2 0-1 0 0,0 2 1 0 0,0 0-1 0 0,1 2 1 0 0,0 0-1 0 0,1 1 1 0 0,0 1-1 0 0,1 1 1 0 0,26-5-1 0 0,-23 6-134 0 0,-8 2 0 0 0,28-3 0 0 0,-40 7 0 0 0,0 0 0 0 0,0 0 0 0 0,0 0 0 0 0,0 0 0 0 0,0 1 0 0 0,-1 0 0 0 0,1 0 0 0 0,0 0 0 0 0,0 1 0 0 0,6 2 0 0 0,-9-3 0 0 0,0 0 0 0 0,0 0 0 0 0,0 1 0 0 0,0-1 0 0 0,0 1 0 0 0,0-1 0 0 0,-1 1 0 0 0,1 0 0 0 0,0 0 0 0 0,-1 0 0 0 0,1 0 0 0 0,-1 0 0 0 0,0 0 0 0 0,0 0 0 0 0,0 0 0 0 0,0 0 0 0 0,1 3 0 0 0,-1-1 0 0 0,0 1 0 0 0,0-1 0 0 0,-1 1 0 0 0,1 0 0 0 0,-1-1 0 0 0,0 1 0 0 0,-1-1 0 0 0,0 8 0 0 0,-2 2 0 0 0,-1 0 0 0 0,-1 0 0 0 0,0 0 0 0 0,-11 21 0 0 0,-7 9 0 0 0,-2-2 0 0 0,-61 77 0 0 0,83-115-98 0 0,0-1-1 0 0,0 1 1 0 0,1 0-1 0 0,-5 8 1 0 0,7-10-184 0 0,-1-1 1 0 0,1 1-1 0 0,-1-1 1 0 0,1 1 0 0 0,0 0-1 0 0,0-1 1 0 0,0 1-1 0 0,0-1 1 0 0,0 1 0 0 0,0 2-1 0 0,0-4 233 0 0,0 0 0 0 0,0 0-1 0 0,0 0 1 0 0,0 0 0 0 0,0 1-1 0 0,0-1 1 0 0,0 0 0 0 0,0 0-1 0 0,0 0 1 0 0,0 0 0 0 0,0 0-1 0 0,1 0 1 0 0,-1 0 0 0 0,0 0-1 0 0,0 1 1 0 0,0-1 0 0 0,0 0-1 0 0,0 0 1 0 0,0 0 0 0 0,0 0-1 0 0,0 0 1 0 0,0 0 0 0 0,1 0-1 0 0,-1 0 1 0 0,0 0 0 0 0,0 0-1 0 0,0 0 1 0 0,0 0 0 0 0,0 0-1 0 0,0 0 1 0 0,1 0 0 0 0,-1 0-1 0 0,0 0 1 0 0,0 0 0 0 0,0 0-1 0 0,0 0 1 0 0,0 0 0 0 0,0 0-1 0 0,0 0 1 0 0,1 0 0 0 0,17 3-1997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4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321 370 13823 0 0,'2'2'49'0'0,"1"-1"0"0"0,-1 0 0 0 0,1 1 0 0 0,-1 0 0 0 0,1-1 0 0 0,-1 1 0 0 0,0 0 0 0 0,0 0 0 0 0,0 0 0 0 0,0 1 0 0 0,0-1 0 0 0,0 0 0 0 0,-1 1-1 0 0,1-1 1 0 0,-1 1 0 0 0,2 4 0 0 0,-3-6-24 0 0,1 1 1 0 0,-1 0-1 0 0,0 0 0 0 0,0 0 0 0 0,0 0 0 0 0,0 0 1 0 0,0-1-1 0 0,0 1 0 0 0,-1 0 0 0 0,1 0 0 0 0,-1 0 0 0 0,1 0 1 0 0,-1-1-1 0 0,0 1 0 0 0,1 0 0 0 0,-1-1 0 0 0,0 1 1 0 0,0 0-1 0 0,0-1 0 0 0,0 1 0 0 0,-1-1 0 0 0,1 0 1 0 0,0 1-1 0 0,-1-1 0 0 0,1 0 0 0 0,-3 2 0 0 0,-1 0-25 0 0,0 0 0 0 0,-1 0 0 0 0,1 0 0 0 0,0-1 0 0 0,-1 0 0 0 0,1 0 0 0 0,-1 0 0 0 0,0-1 0 0 0,0 0 0 0 0,1 0 0 0 0,-11 0 0 0 0,-8-1 0 0 0,-36-4 0 0 0,50 4 0 0 0,-5-2 250 0 0,0 0 0 0 0,0-1 0 0 0,-28-9 0 0 0,37 10-177 0 0,1 0 1 0 0,0 0-1 0 0,0-1 0 0 0,0 1 0 0 0,0-1 0 0 0,0-1 0 0 0,0 1 0 0 0,1-1 1 0 0,-1 1-1 0 0,1-1 0 0 0,0 0 0 0 0,0-1 0 0 0,-4-6 0 0 0,6 7-53 0 0,1 1 1 0 0,-1 0-1 0 0,1-1 0 0 0,0 0 0 0 0,0 1 0 0 0,1-1 1 0 0,-1 1-1 0 0,1-1 0 0 0,0 0 0 0 0,0 1 1 0 0,0-1-1 0 0,0 0 0 0 0,0 1 0 0 0,1-1 0 0 0,1-6 1 0 0,1 1 205 0 0,0 0 1 0 0,0 0-1 0 0,1 0 1 0 0,10-15-1 0 0,0 0-10 0 0,2 2 1 0 0,24-28-1 0 0,-28 38-223 0 0,-1 1 0 0 0,2 0 1 0 0,-1 1-1 0 0,2 0 0 0 0,16-10 0 0 0,102-46 7 0 0,-107 56 0 0 0,1 1 0 0 0,0 1 0 0 0,38-6 0 0 0,-59 13 0 0 0,1 0 0 0 0,0 1 0 0 0,0 0 0 0 0,0 0 0 0 0,0 0 0 0 0,0 1 0 0 0,0 0 0 0 0,0 0 0 0 0,0 0 0 0 0,10 5 0 0 0,-13-5 0 0 0,0 1 0 0 0,0-1 0 0 0,0 1 0 0 0,0 0 0 0 0,-1 0 0 0 0,1 0 0 0 0,0 0 0 0 0,-1 0 0 0 0,0 1 0 0 0,1-1 0 0 0,-1 1 0 0 0,0 0 0 0 0,0-1 0 0 0,-1 1 0 0 0,1 0 0 0 0,0 0 0 0 0,-1 0 0 0 0,0 0 0 0 0,0 1 0 0 0,1 4 0 0 0,1 10 0 0 0,0 0 0 0 0,-2 0 0 0 0,-1 0 0 0 0,0 0 0 0 0,-1 1 0 0 0,-1-1 0 0 0,0 0 0 0 0,-2 0 0 0 0,0-1 0 0 0,-1 1 0 0 0,-10 23 0 0 0,12-34 0 0 0,-1 0 0 0 0,0 0 0 0 0,0 0 0 0 0,0-1 0 0 0,-1 0 0 0 0,0 0 0 0 0,0 0 0 0 0,-1 0 0 0 0,1-1 0 0 0,-1 0 0 0 0,-1 0 0 0 0,1 0 0 0 0,-1-1 0 0 0,1 0 0 0 0,-9 3 0 0 0,-27 11-42 0 0,-1-3-1 0 0,-77 17 1 0 0,56-16-707 0 0,29-6-1511 0 0,0-3-1 0 0,-40 5 1 0 0,54-14 213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4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0 13823 0 0,'-31'3'873'0'0,"25"-4"-769"0"0,0 2 1 0 0,0-1-1 0 0,0 1 1 0 0,0 0 0 0 0,-11 3-1 0 0,2 3-99 0 0,1 0-1 0 0,-22 14 1 0 0,13-6-7 0 0,-4 1 2 0 0,1 2 0 0 0,1 1 0 0 0,1 1 0 0 0,1 1 0 0 0,0 1 0 0 0,-30 38 0 0 0,33-29 681 0 0,0 1 1 0 0,-28 63-1 0 0,8-13 243 0 0,-126 239 196 0 0,155-300-1078 0 0,-13 27-506 0 0,22-45 227 0 0,1 1 0 0 0,-1 0 0 0 0,1 0 0 0 0,0 0 0 0 0,1 0 0 0 0,-1 0-1 0 0,0 1 1 0 0,1-1 0 0 0,0 7 0 0 0,3 0-786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4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27 15663 0 0,'6'-4'86'0'0,"-2"2"98"0"0,0-1-1 0 0,0 0 1 0 0,0 0 0 0 0,-1 0 0 0 0,5-4-1 0 0,-7 5 201 0 0,-1 2-180 0 0,0 0 176 0 0,-4 15 616 0 0,-3 6-881 0 0,-2-1 0 0 0,0 0 0 0 0,-1 0 0 0 0,-23 32 0 0 0,6-8-82 0 0,-148 276-33 0 0,136-246 0 0 0,37-69-11 0 0,-1-1 1 0 0,2 1-1 0 0,-1 0 0 0 0,0-1 1 0 0,1 1-1 0 0,-1 9 0 0 0,0-7-47 0 0,2-6-638 0 0,2-1-257 0 0,7-4-58 0 0,3-2-12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48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182 263 13823 0 0,'0'0'315'0'0,"0"0"45"0"0,-2 2 21 0 0,1-1-230 0 0,-5 6 18 0 0,4-7-105 0 0,0 1-1 0 0,0-1 1 0 0,0 1-1 0 0,1-1 1 0 0,-1 1 0 0 0,0-1-1 0 0,0 0 1 0 0,-3 0-1 0 0,12-8 933 0 0,6-3-547 0 0,1 0 0 0 0,1 1-1 0 0,0 0 1 0 0,22-10 0 0 0,-18 10-202 0 0,183-82 139 0 0,-120 57 324 0 0,-47 20-174 0 0,1 2 0 0 0,65-14 0 0 0,-76 22-279 0 0,1 1 0 0 0,-1 2 0 0 0,0 0-1 0 0,1 2 1 0 0,27 3 0 0 0,-50-3-256 0 0,1 0-1 0 0,0 1 1 0 0,0 0-1 0 0,-1 0 0 0 0,1 0 1 0 0,-1 0-1 0 0,1 0 1 0 0,-1 1-1 0 0,1-1 1 0 0,-1 1-1 0 0,0 0 1 0 0,0 0-1 0 0,1 1 1 0 0,-2-1-1 0 0,1 1 1 0 0,0-1-1 0 0,0 1 1 0 0,-1 0-1 0 0,0 0 1 0 0,1 0-1 0 0,-1 0 1 0 0,0 0-1 0 0,-1 1 0 0 0,1-1 1 0 0,0 0-1 0 0,-1 1 1 0 0,0 0-1 0 0,0-1 1 0 0,0 1-1 0 0,0 0 1 0 0,-1-1-1 0 0,1 1 1 0 0,-1 7-1 0 0,1 2 0 0 0,-2 0 0 0 0,-2 25 0 0 0,2-32 0 0 0,-1 0 0 0 0,1 0 0 0 0,-1 0 0 0 0,0 0 0 0 0,-1 0 0 0 0,0-1 0 0 0,0 1 0 0 0,-4 6 0 0 0,-9 10 0 0 0,0-2 0 0 0,-29 28 0 0 0,37-40 0 0 0,-2 0 0 0 0,1 0 0 0 0,-1-1 0 0 0,0-1 0 0 0,0 0 0 0 0,-1 0 0 0 0,-20 8 0 0 0,-11-2-21 0 0,0-1-1 0 0,-47 5 1 0 0,-225 39-1907 0 0,307-54 1928 0 0,1 0 0 0 0,-1 0 0 0 0,1 1 0 0 0,-1 0 0 0 0,1 1 0 0 0,0 0 0 0 0,0-1 0 0 0,0 2 0 0 0,-10 6 0 0 0,11-4 0 0 0,6-3 0 0 0,7-3 0 0 0,-8 0 0 0 0,20 0-422 0 0,0-1 0 0 0,1 0 0 0 0,20-6 0 0 0,2 1 78 0 0,0 0 334 0 0,53 2 0 0 0,-77 4 11 0 0,1 2 0 0 0,-1 0-1 0 0,0 1 1 0 0,1 1 0 0 0,20 7-1 0 0,-28-7 0 0 0,-1 1 0 0 0,1 1 0 0 0,-1 0 0 0 0,0 0 0 0 0,17 14 0 0 0,-9-5 0 0 0,33 36 0 0 0,-51-49 77 0 0,1 0-1 0 0,-1 0 1 0 0,1 0 0 0 0,-1 0-1 0 0,0 0 1 0 0,1 1 0 0 0,-1-1-1 0 0,0 0 1 0 0,-1 1-1 0 0,1-1 1 0 0,0 0 0 0 0,0 4-1 0 0,-1 1 90 0 0,1 0 0 0 0,-1 0 0 0 0,-1 1 0 0 0,1-1 0 0 0,-3 9 0 0 0,2-10-99 0 0,-1 0 1 0 0,0 0-1 0 0,0 1 0 0 0,0-1 0 0 0,-1-1 0 0 0,0 1 0 0 0,0 0 1 0 0,-1-1-1 0 0,-4 6 0 0 0,-6 7 670 0 0,-22 19 0 0 0,-2 3-835 0 0,29-30 98 0 0,-1-1 0 0 0,1 0 0 0 0,-1-1 0 0 0,-1 0 0 0 0,0 0 0 0 0,0-1 0 0 0,0-1 0 0 0,-1 0 0 0 0,0 0 0 0 0,-17 5 0 0 0,-12 1 0 0 0,-77 13 0 0 0,84-19 0 0 0,-28 2 0 0 0,-1-2 0 0 0,-71-3 0 0 0,116-3 0 0 0,-1-1 0 0 0,0-1 0 0 0,-23-5 0 0 0,26 1-133 0 0,15 5-563 0 0,1 1-257 0 0,0 0-831 0 0,0 0-3260 0 0,0 0-1394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2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117 277 17503 0 0,'0'0'399'0'0,"0"0"60"0"0,0 0 21 0 0,0 0-59 0 0,1 2-276 0 0,2 1-42 0 0,0-1 0 0 0,1 1 0 0 0,-1 0 0 0 0,1-1 0 0 0,-1 0-1 0 0,1 1 1 0 0,0-2 0 0 0,0 1 0 0 0,0 0 0 0 0,0-1 0 0 0,0 1 0 0 0,0-1 0 0 0,0 0-1 0 0,0-1 1 0 0,1 1 0 0 0,-1-1 0 0 0,0 0 0 0 0,0 0 0 0 0,9-1 0 0 0,-1-1-105 0 0,1-1-1 0 0,-1-1 1 0 0,0 0 0 0 0,20-10 0 0 0,-28 13 19 0 0,17-9-17 0 0,1 0 0 0 0,-1-1 0 0 0,-1-1 0 0 0,32-25 0 0 0,-24 14 0 0 0,-11 9 0 0 0,0 0 0 0 0,-1-1 0 0 0,0-1 0 0 0,-2 0 0 0 0,21-28 0 0 0,-34 42 1 0 0,1-1-1 0 0,-1 0 1 0 0,1 1-1 0 0,-1-1 1 0 0,0 0 0 0 0,0 0-1 0 0,0 0 1 0 0,-1 0-1 0 0,1-4 1 0 0,-1 6-3 0 0,0 0 0 0 0,0 0 0 0 0,0 0 0 0 0,0 0 0 0 0,0 0 0 0 0,0 0-1 0 0,-1 0 1 0 0,1 0 0 0 0,0 0 0 0 0,-1 0 0 0 0,1 1 0 0 0,-1-1 0 0 0,1 0 0 0 0,-1 0 0 0 0,1 0 0 0 0,-1 1 0 0 0,1-1 0 0 0,-1 0 0 0 0,0 1 0 0 0,1-1 0 0 0,-1 1 0 0 0,0-1 0 0 0,0 0 0 0 0,0 1 0 0 0,1 0 0 0 0,-1-1 0 0 0,0 1-1 0 0,0-1 1 0 0,0 1 0 0 0,0 0 0 0 0,0 0 0 0 0,0-1 0 0 0,-1 1 0 0 0,-4-1-69 0 0,0 1 0 0 0,0 0-1 0 0,0 0 1 0 0,0 0 0 0 0,0 1 0 0 0,0 0 0 0 0,0 0-1 0 0,1 0 1 0 0,-1 1 0 0 0,0 0 0 0 0,-9 5-1 0 0,-8 4-433 0 0,-31 21 1 0 0,37-21 440 0 0,-33 19 64 0 0,16-10 0 0 0,-39 30 0 0 0,28-17 0 0 0,-37 32 0 0 0,72-55 0 0 0,0 0 0 0 0,0 0 0 0 0,1 1 0 0 0,0 1 0 0 0,-8 13 0 0 0,10-14 0 0 0,1 0 0 0 0,0 1 0 0 0,-5 17 0 0 0,9-24 0 0 0,1-1 0 0 0,0 1 0 0 0,0 0 0 0 0,1 0 0 0 0,0-1 0 0 0,0 1 0 0 0,0 0 0 0 0,0 0 0 0 0,1-1 0 0 0,-1 1 0 0 0,1 0 0 0 0,2 6 0 0 0,2 2 0 0 0,-5-9 0 0 0,1-1 0 0 0,0 0 0 0 0,0 0 0 0 0,0 1 0 0 0,1-1 0 0 0,-1 0 0 0 0,1 0 0 0 0,-1 0 0 0 0,1-1 0 0 0,0 1 0 0 0,0 0 0 0 0,1-1 0 0 0,3 4 0 0 0,3 0-40 0 0,1 0 0 0 0,0 0-1 0 0,0-1 1 0 0,1-1 0 0 0,-1 0 0 0 0,1 0 0 0 0,0-1-1 0 0,0 0 1 0 0,0-1 0 0 0,17 1 0 0 0,-18-3-210 0 0,0 0 1 0 0,0-1 0 0 0,13-2-1 0 0,6-1-262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41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488 235 11975 0 0,'0'0'267'0'0,"-2"2"42"0"0,-1 4-157 0 0,-4 4 209 0 0,-17 11 1 0 0,22-20 358 0 0,2-1 249 0 0,0 0 45 0 0,0 0-129 0 0,13-4-548 0 0,85-36 871 0 0,-19 9-344 0 0,-31 12-922 0 0,-36 16-89 0 0,0-1 0 0 0,0-1-1 0 0,-1 0 1 0 0,0-1 0 0 0,1 0-1 0 0,-2-1 1 0 0,1 0 0 0 0,12-12-1 0 0,-20 16-34 0 0,0-1 0 0 0,0 0 0 0 0,-1 1 0 0 0,0-1 0 0 0,1-1 0 0 0,-1 1 0 0 0,2-8 0 0 0,7-31-1018 0 0,-11 42 1200 0 0,0-1 0 0 0,1 1 0 0 0,-1 0 0 0 0,0 0 0 0 0,0 0 0 0 0,0-1 0 0 0,0 1 0 0 0,0 0 0 0 0,0 0 0 0 0,-1-1 0 0 0,1 1 0 0 0,0 0 0 0 0,-1 0 0 0 0,1 0 0 0 0,-1 0 0 0 0,1-1 0 0 0,-1 1 0 0 0,1 0 0 0 0,-1 0 0 0 0,0 0 0 0 0,1 0 0 0 0,-1 0 0 0 0,0 0 0 0 0,0 1 0 0 0,0-1 0 0 0,0 0 0 0 0,0 0 0 0 0,0 1 0 0 0,0-1 0 0 0,0 0 0 0 0,0 1 0 0 0,0-1 0 0 0,0 1 0 0 0,0-1 0 0 0,0 1 0 0 0,-1 0 0 0 0,1-1 0 0 0,0 1 0 0 0,0 0 0 0 0,0 0 0 0 0,-1 0 0 0 0,1 0 0 0 0,-2 0 0 0 0,-6 0 0 0 0,-1 0 0 0 0,0 1 0 0 0,0 1 0 0 0,-12 2 0 0 0,13-2 0 0 0,-14 4 0 0 0,1 0 0 0 0,-1 1 0 0 0,-25 13 0 0 0,-62 37 0 0 0,68-34 0 0 0,-36 22 0 0 0,1 3 0 0 0,-125 106 0 0 0,182-137 46 0 0,-26 28 0 0 0,41-39-18 0 0,1-1 0 0 0,-1 1 0 0 0,1 0 1 0 0,0 0-1 0 0,0 1 0 0 0,1-1 0 0 0,0 1 0 0 0,0 0 0 0 0,1-1 0 0 0,-3 10 1 0 0,5-14 51 0 0,0 0 0 0 0,0 1 1 0 0,0-1-1 0 0,0 0 1 0 0,0 0-1 0 0,1 1 0 0 0,-1-1 1 0 0,1 0-1 0 0,-1 0 1 0 0,1 0-1 0 0,0 0 0 0 0,0 0 1 0 0,0 0-1 0 0,0 0 1 0 0,0 0-1 0 0,0 0 0 0 0,0 0 1 0 0,1 0-1 0 0,-1-1 0 0 0,1 1 1 0 0,-1 0-1 0 0,1-1 1 0 0,0 0-1 0 0,0 1 0 0 0,-1-1 1 0 0,1 0-1 0 0,0 0 1 0 0,0 0-1 0 0,3 1 0 0 0,7 3 217 0 0,0 0 0 0 0,0-1 0 0 0,23 5 0 0 0,-27-7-274 0 0,255 48 1936 0 0,-242-47-1854 0 0,-4 0-446 0 0,0-1 0 0 0,21 0-1 0 0,-31-2-311 0 0,0-1 0 0 0,1 1 0 0 0,-1-2 0 0 0,0 1-1 0 0,0-1 1 0 0,0 0 0 0 0,12-6 0 0 0,-3 1-882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4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150 137 11975 0 0,'0'0'547'0'0,"0"0"-11"0"0,1 0-344 0 0,0 0-146 0 0,1 0-1 0 0,-1 0 1 0 0,0 0-1 0 0,0 0 1 0 0,0 0-1 0 0,0 1 1 0 0,0-1-1 0 0,0 0 1 0 0,0 0-1 0 0,0 1 1 0 0,0-1 0 0 0,0 1-1 0 0,0-1 1 0 0,0 1-1 0 0,0-1 1 0 0,0 1-1 0 0,-1 0 1 0 0,1-1-1 0 0,0 1 1 0 0,0 0-1 0 0,0 0 1 0 0,-1-1 0 0 0,1 1-1 0 0,0 0 1 0 0,-1 0-1 0 0,1 0 1 0 0,-1 0-1 0 0,1 0 1 0 0,-1 0-1 0 0,0 0 1 0 0,1 0-1 0 0,-1 1 1 0 0,1 2 95 0 0,-1-1 1 0 0,0 1-1 0 0,0-1 1 0 0,0 0-1 0 0,0 1 1 0 0,-1 5-1 0 0,-8 30 508 0 0,-26 68-1 0 0,10-37-313 0 0,-43 132 1548 0 0,50-127-1707 0 0,0 2-187 0 0,17-74-502 0 0,-3 11 2178 0 0,5-13-79 0 0,4-7-836 0 0,29-44-88 0 0,7-11-716 0 0,177-191 54 0 0,-144 170 0 0 0,-52 60 0 0 0,1 1 0 0 0,0 2 0 0 0,28-18 0 0 0,11-10 0 0 0,-28 22-368 0 0,1 1-1 0 0,1 1 1 0 0,42-19-1 0 0,56-14-7862 0 0,-113 49 6184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4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281 107 10135 0 0,'0'0'231'0'0,"0"0"29"0"0,1 1 19 0 0,2 4-27 0 0,-1-1 0 0 0,1 0 1 0 0,0 0-1 0 0,1 0 0 0 0,-1 0 1 0 0,1-1-1 0 0,0 1 0 0 0,0-1 1 0 0,0 0-1 0 0,0 0 0 0 0,0 0 1 0 0,1-1-1 0 0,-1 1 1 0 0,1-1-1 0 0,0 0 0 0 0,0-1 1 0 0,-1 1-1 0 0,7 0 0 0 0,-4-1-11 0 0,0 0-1 0 0,0-1 1 0 0,-1 0-1 0 0,1 0 1 0 0,12-2-1 0 0,8-1 401 0 0,-8 1-477 0 0,-1-1 0 0 0,1 0 0 0 0,0-2 0 0 0,-1 0 0 0 0,0-1 0 0 0,0-1 0 0 0,0 0 0 0 0,-1-2 0 0 0,28-18 0 0 0,-42 26-164 0 0,-1-1 0 0 0,1 0 0 0 0,0 0 0 0 0,-1 0 0 0 0,1 0 0 0 0,-1 0 0 0 0,0 0 0 0 0,1-1 0 0 0,1-2 0 0 0,-3 3 0 0 0,-1 1 0 0 0,1-1 0 0 0,0 0 0 0 0,-1 0 0 0 0,1 0 0 0 0,-1 1 0 0 0,0-1 0 0 0,1 0 0 0 0,-1 0 0 0 0,0 0 0 0 0,0 0 0 0 0,0 0 0 0 0,0 0 0 0 0,-1 0 0 0 0,1 0 0 0 0,0 1 0 0 0,-1-1 0 0 0,0 0 0 0 0,-1-3 0 0 0,2 3-31 0 0,-1 1-1 0 0,0-1 1 0 0,0 1 0 0 0,0-1-1 0 0,0 1 1 0 0,-1-1-1 0 0,1 1 1 0 0,0 0-1 0 0,0 0 1 0 0,-1-1 0 0 0,1 1-1 0 0,-1 0 1 0 0,1 0-1 0 0,-1 0 1 0 0,1 1 0 0 0,-1-1-1 0 0,0 0 1 0 0,0 1-1 0 0,1-1 1 0 0,-1 1-1 0 0,0-1 1 0 0,0 1 0 0 0,-2-1-1 0 0,-5 1-227 0 0,1-1-1 0 0,-1 1 1 0 0,-12 2-1 0 0,17-1 226 0 0,-15 1 14 0 0,1 2 0 0 0,-1 0 0 0 0,1 1 0 0 0,0 1 0 0 0,0 0 1 0 0,0 2-1 0 0,-31 18 0 0 0,4 3 17 0 0,-63 53-1 0 0,-37 51 4 0 0,132-120 0 0 0,0 1 0 0 0,0 0 0 0 0,1 2 0 0 0,1-1 0 0 0,0 1 0 0 0,1 1 0 0 0,1 0 0 0 0,-11 26 0 0 0,19-40 13 0 0,0-1 0 0 0,1 0-1 0 0,-1 1 1 0 0,0-1-1 0 0,1 0 1 0 0,0 1 0 0 0,-1-1-1 0 0,1 1 1 0 0,0-1 0 0 0,0 1-1 0 0,1-1 1 0 0,-1 1 0 0 0,0-1-1 0 0,1 0 1 0 0,-1 1 0 0 0,1-1-1 0 0,0 0 1 0 0,0 1 0 0 0,0-1-1 0 0,0 0 1 0 0,0 0 0 0 0,3 3-1 0 0,-1-1-157 0 0,1 0-1 0 0,0 0 1 0 0,0-1-1 0 0,0 1 1 0 0,1-1-1 0 0,-1 0 1 0 0,1 0-1 0 0,0-1 1 0 0,7 3-1 0 0,16 6-5674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4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40 361 13823 0 0,'0'0'630'0'0,"-1"2"-13"0"0,-5 3-393 0 0,5-4-120 0 0,0 1-1 0 0,0-1 1 0 0,-1 0 0 0 0,1 0 0 0 0,0-1-1 0 0,-1 1 1 0 0,1 0 0 0 0,0 0 0 0 0,-1-1 0 0 0,1 1-1 0 0,-1 0 1 0 0,1-1 0 0 0,-1 0 0 0 0,1 1-1 0 0,-1-1 1 0 0,-2 0 0 0 0,-1 1 117 0 0,4-1 291 0 0,1 0 0 0 0,0 0 0 0 0,0 0 0 0 0,0 0 0 0 0,11-11 512 0 0,77-69 1457 0 0,-20 21-2306 0 0,-57 48-194 0 0,108-99 76 0 0,-94 89-167 0 0,1 2 0 0 0,0 1 1 0 0,30-15-1 0 0,-49 30-13 0 0,0 0 1 0 0,1 0 0 0 0,0 1-1 0 0,-1 0 1 0 0,1 0 0 0 0,0 1-1 0 0,0 0 1 0 0,0 0 0 0 0,0 1-1 0 0,0 0 1 0 0,0 1 0 0 0,11 1-1 0 0,-17-2 123 0 0,0 1 0 0 0,0-1 0 0 0,-1 1 0 0 0,1 0 0 0 0,0-1 0 0 0,-1 1 0 0 0,1 0 0 0 0,0 0 0 0 0,-1 0 0 0 0,1 0 0 0 0,-1 1 0 0 0,1-1 0 0 0,-1 0 0 0 0,0 0 0 0 0,0 1 0 0 0,3 2 0 0 0,-3-1 0 0 0,1 0 0 0 0,-1 0 0 0 0,0 0 0 0 0,0 0 0 0 0,0 0 0 0 0,0 1 0 0 0,0-1 0 0 0,-1 0 0 0 0,1 4 0 0 0,-1 6 0 0 0,-1 0 0 0 0,0 0 0 0 0,-5 24 0 0 0,5-31 0 0 0,-5 29 494 0 0,-2-2 0 0 0,-1 1 0 0 0,-22 52 0 0 0,28-81-499 0 0,-7 18-280 0 0,-1-1 0 0 0,-17 26 0 0 0,6-18-1668 0 0,21-29 962 0 0,1-1-1121 0 0,0 0-4372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4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1 17503 0 0,'0'0'399'0'0,"0"0"60"0"0,1 2 21 0 0,0 1-444 0 0,0-1 1 0 0,-1 1 0 0 0,0-1 0 0 0,1 1-1 0 0,-1-1 1 0 0,0 1 0 0 0,0 0-1 0 0,-1-1 1 0 0,1 1 0 0 0,-1-1 0 0 0,1 1-1 0 0,-1-1 1 0 0,0 1 0 0 0,0-1 0 0 0,0 1-1 0 0,-2 3 1 0 0,-5 10-57 0 0,-12 18 0 0 0,15-26 90 0 0,-64 100 1103 0 0,-93 162 1070 0 0,-79 190-1635 0 0,209-399-608 0 0,-83 160 0 0 0,106-204 0 0 0,-16 35 0 0 0,-2 0 0 0 0,-41 57 0 0 0,53-90-279 0 0,-17 27-5178 0 0,31-45 3921 0 0,1-1 0 0 0,0 0 0 0 0,0 0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4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17503 0 0,'0'0'399'0'0,"0"0"60"0"0,0 0 21 0 0,0 0-59 0 0,2-1-276 0 0,185-28 890 0 0,193-23-6 0 0,27 27-4405 0 0,-332 21 1142 0 0,-4 1 188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4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11 15663 0 0,'21'-5'548'0'0,"-17"4"-317"0"0,1 0 1 0 0,0 0-1 0 0,0 0 1 0 0,8 0 0 0 0,3 2 641 0 0,-14-1 96 0 0,-2 0 45 0 0,0 0-61 0 0,0 3-288 0 0,-1 1-546 0 0,-1 0 0 0 0,1 0 0 0 0,0 0 0 0 0,-1 0 0 0 0,0-1 0 0 0,0 1 0 0 0,0 0 0 0 0,0-1 0 0 0,-1 1 0 0 0,1-1 0 0 0,-1 0 0 0 0,-6 6 0 0 0,-5 4-57 0 0,-24 16 1 0 0,34-25-59 0 0,-33 21-4 0 0,-58 30 0 0 0,-45 12 0 0 0,-31 17 0 0 0,122-53 0 0 0,48-31 0 0 0,1 0 0 0 0,-1 0 0 0 0,1 1 0 0 0,-1-1 0 0 0,1 0 0 0 0,0 1 0 0 0,-1-1 0 0 0,1 1 0 0 0,0-1 0 0 0,-1 0 0 0 0,1 1 0 0 0,0-1 0 0 0,0 1 0 0 0,-1-1 0 0 0,1 1 0 0 0,0-1 0 0 0,0 1 0 0 0,0 0-4 0 0,0 0 0 0 0,0 0 0 0 0,0-1-1 0 0,1 1 1 0 0,-1 0 0 0 0,0 0 0 0 0,0 0 0 0 0,1-1-1 0 0,-1 1 1 0 0,1 0 0 0 0,-1-1 0 0 0,1 1 0 0 0,-1 0-1 0 0,1-1 1 0 0,-1 1 0 0 0,1 0 0 0 0,0-1 0 0 0,-1 1-1 0 0,1-1 1 0 0,0 1 0 0 0,-1-1 0 0 0,1 0 0 0 0,0 1-1 0 0,0-1 1 0 0,-1 0 0 0 0,1 1 0 0 0,0-1 0 0 0,0 0-1 0 0,1 0 1 0 0,31 7-545 0 0,-24-6 348 0 0,17 3-229 0 0,130 26-318 0 0,-137-25 758 0 0,1 2 0 0 0,-1-1 1 0 0,-1 2-1 0 0,0 1 1 0 0,32 19-1 0 0,-43-23 32 0 0,-1 1 0 0 0,0 0 0 0 0,1 0 0 0 0,-2 0 1 0 0,1 1-1 0 0,-1 0 0 0 0,0 0 0 0 0,0 0 0 0 0,-1 1 0 0 0,0 0 0 0 0,-1 0 0 0 0,6 16 0 0 0,-5-12 139 0 0,-1 1-1 0 0,-1 0 1 0 0,0 0 0 0 0,0 0-1 0 0,-1 0 1 0 0,-1 0 0 0 0,-2 26-1 0 0,1-33-180 0 0,-1 1 0 0 0,1-1 0 0 0,-1 1 0 0 0,0-1 0 0 0,-1 0 0 0 0,1 1 0 0 0,-1-1 0 0 0,0 0 0 0 0,-1-1 0 0 0,1 1 0 0 0,-1-1 0 0 0,-5 6 0 0 0,2-4 0 0 0,0-1 0 0 0,0 1 0 0 0,-1-1 0 0 0,0-1 0 0 0,0 1 0 0 0,-1-1 0 0 0,-12 5 0 0 0,-9 1 0 0 0,-1-1 0 0 0,-1-1 0 0 0,-58 8 0 0 0,86-16 0 0 0,-42 5-226 0 0,-65 2 1 0 0,74-8-1026 0 0,0-2 1 0 0,-39-7 0 0 0,34 1-284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1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1060 8287 0 0,'0'0'191'0'0,"0"0"26"0"0,0 0 9 0 0,0 2-34 0 0,-6 14-144 0 0,-2-7 150 0 0,4-6 58 0 0,3-1 242 0 0,1-2 12 0 0,0 0-67 0 0,0 0-222 0 0,0 0 166 0 0,0 0 101 0 0,0 0 21 0 0,0 0 3 0 0,0 0 0 0 0,0 0 0 0 0,0 0 0 0 0,0 0 0 0 0,3-1-403 0 0,0 1 0 0 0,0-1 1 0 0,0 1-1 0 0,0-1 0 0 0,0 0 0 0 0,0 0 0 0 0,0 0 0 0 0,0-1 0 0 0,-1 1 0 0 0,4-3 0 0 0,25-19 835 0 0,38-43-944 0 0,98-87 0 0 0,-76 66 0 0 0,12-8 0 0 0,178-159 0 0 0,-245 222 0 0 0,-19 16 0 0 0,1 1 0 0 0,35-23 0 0 0,-53 38 0 0 0,0 0 0 0 0,0 0 0 0 0,0 1 0 0 0,0-1 0 0 0,0 0 0 0 0,0 0 0 0 0,0 0 0 0 0,0 0 0 0 0,0 0 0 0 0,0 1 0 0 0,0-1 0 0 0,0 0 0 0 0,0 0 0 0 0,0 0 0 0 0,0 0 0 0 0,0 0 0 0 0,0 1 0 0 0,0-1 0 0 0,0 0 0 0 0,1 0 0 0 0,-1 0 0 0 0,0 0 0 0 0,0 0 0 0 0,0 0 0 0 0,0 1 0 0 0,0-1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0 0 0 0,0 0 0 0 0,1 0 0 0 0,-1-1 0 0 0,0 1 0 0 0,0 0 0 0 0,-5 12 0 0 0,4-11 0 0 0,-1 4 0 0 0,-1 0 0 0 0,0 0 0 0 0,0-1 0 0 0,0 1 0 0 0,-6 6 0 0 0,1-2 0 0 0,1 0 0 0 0,-1 1 0 0 0,-7 15 0 0 0,8-11 0 0 0,0-3 0 0 0,-1 7 0 0 0,8-13 0 0 0,1-1 0 0 0,7 52 0 0 0,-8-43 0 0 0,-2 0 0 0 0,0 0 0 0 0,0 0 0 0 0,-1-1 0 0 0,-1 1 0 0 0,0-1 0 0 0,-8 17 0 0 0,4-10 0 0 0,-2 7 0 0 0,-1 0 0 0 0,-17 28 0 0 0,-45 71 0 0 0,57-97 0 0 0,9-16 0 0 0,2 0 0 0 0,0 0 72 0 0,9-24 1888 0 0,2 1-1944 0 0,-5 8-16 0 0,1 1 0 0 0,-1 0 0 0 0,1 0 0 0 0,-1 0 0 0 0,1 0 0 0 0,0 0 0 0 0,0 0 0 0 0,3-3 0 0 0,2-1 0 0 0,13-16 0 0 0,1 1 0 0 0,35-30 0 0 0,47-40 747 0 0,-19 16 389 0 0,100-86-972 0 0,-92 78-163 0 0,-34 32-1 0 0,182-151 0 0 0,-73 67 0 0 0,-166 134 0 0 0,-1 4 0 0 0,-5 8 0 0 0,-9 13 0 0 0,-177 260 0 0 0,106-164 0 0 0,-21 24-524 0 0,0 0-431 0 0,73-96 698 0 0,-26 55 1 0 0,57-100 256 0 0,-36 76 0 0 0,33-66 0 0 0,0 0 0 0 0,1 0 0 0 0,0 1 0 0 0,-2 16 0 0 0,8-17-72 0 0,-2-13 47 0 0,0 1 0 0 0,1 0-1 0 0,-1-1 1 0 0,1 1 0 0 0,-1-1 0 0 0,1 1 0 0 0,0-1-1 0 0,-1 1 1 0 0,1-1 0 0 0,-1 1 0 0 0,1-1-1 0 0,0 0 1 0 0,-1 1 0 0 0,1-1 0 0 0,0 0-1 0 0,-1 0 1 0 0,1 0 0 0 0,0 1 0 0 0,0-1-1 0 0,-1 0 1 0 0,1 0 0 0 0,0 0 0 0 0,0 0 0 0 0,-1 0-1 0 0,1 0 1 0 0,0 0 0 0 0,0-1 0 0 0,22-6-637 0 0,-1-3 150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1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0 11975 0 0,'0'0'267'0'0,"-8"5"368"0"0,0-3-530 0 0,0-1 1 0 0,0 0 0 0 0,-12 0 0 0 0,-15 2-48 0 0,13-2 1405 0 0,20-2-1353 0 0,0 1 0 0 0,0 0 1 0 0,0 0-1 0 0,0 0 0 0 0,0 0 1 0 0,0 1-1 0 0,0-1 1 0 0,0 0-1 0 0,0 1 0 0 0,0-1 1 0 0,0 1-1 0 0,-3 2 0 0 0,-18 9 900 0 0,10-6-872 0 0,1 1 0 0 0,0 1 1 0 0,-21 15-1 0 0,9-1 587 0 0,-33 28-285 0 0,-49 58 0 0 0,97-97-440 0 0,0-2 0 0 0,0 2 0 0 0,1-1 0 0 0,-8 15 0 0 0,14-22 0 0 0,1 0 0 0 0,-1 1 0 0 0,1-1 0 0 0,-1 0 0 0 0,1 1 0 0 0,0-1 0 0 0,1 1 0 0 0,-1-1 0 0 0,1 1 0 0 0,-1 0 0 0 0,1-1 0 0 0,0 1 0 0 0,0-1 0 0 0,1 1 0 0 0,-1 0 0 0 0,2 5 0 0 0,-1-7 56 0 0,0 0 0 0 0,0 0 0 0 0,0 0-1 0 0,0 0 1 0 0,0-1 0 0 0,0 1 0 0 0,1 0-1 0 0,-1-1 1 0 0,0 1 0 0 0,1-1 0 0 0,-1 1 0 0 0,1-1-1 0 0,0 0 1 0 0,-1 0 0 0 0,1 1 0 0 0,0-1-1 0 0,0-1 1 0 0,0 1 0 0 0,0 0 0 0 0,0 0 0 0 0,0-1-1 0 0,0 1 1 0 0,0-1 0 0 0,0 1 0 0 0,0-1-1 0 0,0 0 1 0 0,3 0 0 0 0,7 0 89 0 0,-1-1 0 0 0,1 0 0 0 0,19-4 0 0 0,-24 3-239 0 0,7-1 94 0 0,0-1 0 0 0,-1 0 0 0 0,1-1 0 0 0,13-8 0 0 0,51-31 0 0 0,-62 34 0 0 0,0 1 0 0 0,0-1 0 0 0,-1-1 0 0 0,21-20 0 0 0,-28 23 0 0 0,-1 0 0 0 0,0 0 0 0 0,-1-1 0 0 0,0 1 0 0 0,0-1 0 0 0,-1-1 0 0 0,7-15 0 0 0,-9 18 1 0 0,0 0 0 0 0,-1 0 0 0 0,0 0-1 0 0,0-1 1 0 0,-1 1 0 0 0,1-13 0 0 0,-2 16-5 0 0,0 1 0 0 0,0 0 0 0 0,-1-1 0 0 0,1 1 0 0 0,-1 0 1 0 0,0 0-1 0 0,0 0 0 0 0,0 0 0 0 0,0 0 0 0 0,-1 0 0 0 0,1 0 0 0 0,-1 0 1 0 0,0 0-1 0 0,0 0 0 0 0,0 1 0 0 0,0-1 0 0 0,-5-3 0 0 0,2 1-134 0 0,-1 1 0 0 0,0 0 1 0 0,0 0-1 0 0,-1 0 0 0 0,1 1 0 0 0,-1 0 0 0 0,1 0 0 0 0,-1 1 0 0 0,0 0 1 0 0,0 0-1 0 0,0 0 0 0 0,0 1 0 0 0,0 0 0 0 0,-13 0 0 0 0,18 1-587 0 0,2 0-246 0 0,0 0-634 0 0,1-1-2495 0 0,4-5-1063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1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168 426 11975 0 0,'-13'23'537'0'0,"5"-8"-382"0"0,0 0 0 0 0,-1 0 0 0 0,-1-1 0 0 0,-16 18 0 0 0,5-9 32 0 0,17-17 62 0 0,-1 0 0 0 0,0-1 0 0 0,-1 1 0 0 0,-11 8 0 0 0,-9 6 1287 0 0,25-19-1024 0 0,1-1 68 0 0,-8-19 2296 0 0,8 8-2744 0 0,0 1 1 0 0,2-1-1 0 0,-1 1 0 0 0,1-1 0 0 0,1 1 1 0 0,0 0-1 0 0,0-1 0 0 0,1 2 0 0 0,0-1 1 0 0,7-12-1 0 0,10-13 473 0 0,32-42 1 0 0,-53 76-584 0 0,34-43 308 0 0,66-68-1 0 0,-76 89-339 0 0,1 0 0 0 0,1 2 0 0 0,1 2-1 0 0,32-20 1 0 0,-31 26 10 0 0,-1 0 0 0 0,2 2 0 0 0,0 1 0 0 0,50-11 0 0 0,-2 8-921 0 0,-64 12-525 0 0,0 0-1 0 0,13 2 1 0 0,-3 1-5374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23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17503 0 0,'-1'6'232'0'0,"1"0"-1"0"0,-1 0 0 0 0,-1 0 1 0 0,1 0-1 0 0,-1 0 1 0 0,-4 8-1 0 0,-4 15 53 0 0,6-10-280 0 0,0-1-1 0 0,1 0 1 0 0,1 1-1 0 0,1 25 1 0 0,1-35-5 0 0,1 0 1 0 0,0 0 0 0 0,0 0 0 0 0,1 0 0 0 0,0 0 0 0 0,1-1 0 0 0,0 1 0 0 0,0-1 0 0 0,1 0-1 0 0,0 0 1 0 0,7 10 0 0 0,0-3-5 0 0,0-1 1 0 0,2-1-1 0 0,-1 0 0 0 0,2-1 0 0 0,0 0 1 0 0,0-1-1 0 0,16 9 0 0 0,116 56 246 0 0,-83-46 422 0 0,23 10 1385 0 0,-43-21-1469 0 0,58 33 0 0 0,-37-15-22 0 0,19 11 942 0 0,-80-46-1512 0 0,0 0 0 0 0,0 0 0 0 0,0-1 0 0 0,1 0 0 0 0,-1 1 0 0 0,0-1 0 0 0,1 0 0 0 0,6 0 0 0 0,-9-1-683 0 0,10-4-1268 0 0,-8 2 1557 0 0,0-1 1 0 0,0 1-1 0 0,0-1 0 0 0,-1 0 1 0 0,1 0-1 0 0,-1 0 1 0 0,0 0-1 0 0,0-1 1 0 0,0 1-1 0 0,0 0 0 0 0,0-1 1 0 0,-1 0-1 0 0,1 1 1 0 0,-1-1-1 0 0,0 0 0 0 0,0-5 1 0 0,5-13-1641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16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84 10135 0 0,'0'0'464'0'0,"0"0"-9"0"0,-2 2-295 0 0,-5 6 632 0 0,-1 0 0 0 0,2 0 1 0 0,-1 1-1 0 0,1 0 0 0 0,1 1 0 0 0,-7 13 0 0 0,11-22-732 0 0,1 1 0 0 0,-1 0 0 0 0,1-1 0 0 0,-1 1 0 0 0,1 0-1 0 0,0 0 1 0 0,-1 0 0 0 0,1-1 0 0 0,0 4 0 0 0,0-4-48 0 0,0 0 0 0 0,0 0-1 0 0,0 0 1 0 0,0 0 0 0 0,1 0 0 0 0,-1 0 0 0 0,0 0-1 0 0,0 0 1 0 0,0-1 0 0 0,1 1 0 0 0,-1 0 0 0 0,1 0 0 0 0,-1 0-1 0 0,0 0 1 0 0,1-1 0 0 0,-1 1 0 0 0,1 0 0 0 0,0 0 0 0 0,-1-1-1 0 0,1 1 1 0 0,0 0 0 0 0,-1-1 0 0 0,1 1 0 0 0,0-1-1 0 0,0 1 1 0 0,-1-1 0 0 0,2 1 0 0 0,0 0 117 0 0,0 0 16 0 0,1 0 0 0 0,0 0 0 0 0,-1 0 0 0 0,1 0 1 0 0,0 0-1 0 0,0-1 0 0 0,-1 0 0 0 0,1 1 0 0 0,0-1 0 0 0,0 0 0 0 0,0 0 1 0 0,0 0-1 0 0,-1-1 0 0 0,1 1 0 0 0,0-1 0 0 0,3-1 0 0 0,7-2 270 0 0,0-1 0 0 0,14-7 0 0 0,-10 4-474 0 0,213-103 59 0 0,-223 107 236 0 0,-1 0-1 0 0,1 0 0 0 0,-1 0 0 0 0,1-1 1 0 0,-1 0-1 0 0,0 0 0 0 0,9-12 1 0 0,-14 16-241 0 0,-1 1 0 0 0,0 0 0 0 0,0 0-1 0 0,1-1 1 0 0,-1 1 0 0 0,0 0 0 0 0,0-1 0 0 0,0 1 0 0 0,1 0 0 0 0,-1 0 0 0 0,0-1 0 0 0,0 1 0 0 0,0 0 0 0 0,0-1 0 0 0,0 1 0 0 0,0 0-1 0 0,0-1 1 0 0,1 1 0 0 0,-1-1 0 0 0,0 1 0 0 0,0 0 0 0 0,0-1 0 0 0,-1 1 0 0 0,1 0 0 0 0,0-1 0 0 0,0 1 0 0 0,0 0 0 0 0,0-1-1 0 0,0 1 1 0 0,0 0 0 0 0,0-1 0 0 0,-1 1 0 0 0,1 0 0 0 0,0-1 0 0 0,0 1 0 0 0,0 0 0 0 0,-1 0 0 0 0,1-1 0 0 0,0 1 0 0 0,0 0 0 0 0,-1 0-1 0 0,1-1 1 0 0,0 1 0 0 0,-1 0 0 0 0,-11-4-448 0 0,12 4 424 0 0,-5 0-123 0 0,-1 0 1 0 0,1 0-1 0 0,-1 0 0 0 0,1 1 1 0 0,-1 0-1 0 0,-8 2 0 0 0,-35 14 118 0 0,25-9 14 0 0,-10 6 20 0 0,1 1 0 0 0,0 2 0 0 0,-38 26 0 0 0,51-31 0 0 0,-7 5 0 0 0,1 1 0 0 0,1 2 0 0 0,0 0 0 0 0,1 1 0 0 0,2 2 0 0 0,0 0 0 0 0,-24 35 0 0 0,36-43 0 0 0,0 1 0 0 0,2-1 0 0 0,0 1 0 0 0,1 1 0 0 0,-8 24 0 0 0,12-32 0 0 0,1 1 0 0 0,0 0 0 0 0,1 0 0 0 0,0 0 0 0 0,0 0 0 0 0,1 0 0 0 0,0-1 0 0 0,1 1 0 0 0,0 0 0 0 0,1 0 0 0 0,3 12 0 0 0,-2-13 0 0 0,0 0 0 0 0,0-1 0 0 0,1 0 0 0 0,0 0 0 0 0,0 0 0 0 0,1 0 0 0 0,7 9 0 0 0,-9-14 0 0 0,-1 0 0 0 0,1 0 0 0 0,0 0 0 0 0,1-1 0 0 0,-1 1 0 0 0,0-1 0 0 0,1 0 0 0 0,0 0 0 0 0,-1 0 0 0 0,1 0 0 0 0,0-1 0 0 0,0 1 0 0 0,0-1 0 0 0,0 0 0 0 0,0 0 0 0 0,0-1 0 0 0,0 1 0 0 0,7-1 0 0 0,8 0-208 0 0,0-2 0 0 0,0 0 0 0 0,27-7 0 0 0,55-21-1256 0 0,-49 13 31 0 0,110-34-2551 0 0,-77 25 1937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2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431 103 10135 0 0,'1'-3'48'0'0,"0"-1"0"0"0,0 1 0 0 0,0 0 0 0 0,1 0 0 0 0,-1-1 0 0 0,1 1 0 0 0,0 0 0 0 0,0 1 0 0 0,0-1 0 0 0,0 0 0 0 0,0 0 0 0 0,1 1 0 0 0,-1-1 0 0 0,1 1 0 0 0,0 0 0 0 0,0 0 0 0 0,0 0 0 0 0,0 0 0 0 0,0 0 0 0 0,5-1 0 0 0,14-7 23 0 0,-8 4 41 0 0,-1 0 0 0 0,0 0 0 0 0,14-11 0 0 0,-26 16 387 0 0,-1 1 11 0 0,1 0-483 0 0,-1 0 0 0 0,0 0 0 0 0,1 0 0 0 0,-1 1 0 0 0,1-1 0 0 0,-1 0-1 0 0,0 0 1 0 0,1 0 0 0 0,-1 0 0 0 0,1 0 0 0 0,-1 1 0 0 0,0-1 0 0 0,1 0 0 0 0,-1 0 0 0 0,0 1-1 0 0,1-1 1 0 0,-1 0 0 0 0,0 0 0 0 0,0 1 0 0 0,1-1 0 0 0,-1 0 0 0 0,0 1 0 0 0,0-1 0 0 0,1 0-1 0 0,-1 1 1 0 0,0-1 0 0 0,0 1 0 0 0,0-1 0 0 0,0 0 0 0 0,1 1 0 0 0,-1-1 0 0 0,0 1-1 0 0,0-1 1 0 0,0 0 0 0 0,0 1 0 0 0,0-1 0 0 0,0 1 0 0 0,0-1 0 0 0,0 0 0 0 0,0 1 0 0 0,-1-1-1 0 0,1 1 1 0 0,0-1 0 0 0,0 0 0 0 0,0 1 0 0 0,0-1 0 0 0,-1 1 0 0 0,-9 24 1287 0 0,8-21-1263 0 0,-19 33-51 0 0,-1 0 0 0 0,-2-1 0 0 0,-33 37 0 0 0,20-26 0 0 0,-268 335 727 0 0,271-341-791 0 0,12-11-641 0 0,15-20-686 0 0,0 0-1 0 0,0-1 0 0 0,-15 13 0 0 0,21-20-655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21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155 717 10135 0 0,'0'0'231'0'0,"0"0"29"0"0,0 0 19 0 0,0 0 37 0 0,0 0 125 0 0,0 0 58 0 0,0 0 11 0 0,0 0 2 0 0,0 0 0 0 0,0 0 0 0 0,1-2 0 0 0,8-5-379 0 0,0-2 0 0 0,0 1-1 0 0,-1-1 1 0 0,-1-1 0 0 0,1 1 0 0 0,9-19-1 0 0,28-68 1134 0 0,-10 19-805 0 0,-24 58-461 0 0,2 0 0 0 0,0 1 0 0 0,1 1 0 0 0,28-27 0 0 0,-22 24 0 0 0,39-38 0 0 0,2 2 0 0 0,70-49 0 0 0,-111 91 0 0 0,0 0 0 0 0,1 2 0 0 0,0 0 0 0 0,1 1 0 0 0,1 1 0 0 0,0 1 0 0 0,0 2 0 0 0,35-8 0 0 0,-54 14 0 0 0,0 1 0 0 0,0-1 0 0 0,0 1 0 0 0,0 0 0 0 0,0 0 0 0 0,0 1 0 0 0,0-1 0 0 0,0 1 0 0 0,0 0 0 0 0,0 0 0 0 0,0 0 0 0 0,0 1 0 0 0,0 0 0 0 0,0-1 0 0 0,-1 1 0 0 0,5 3 0 0 0,-3-1 0 0 0,0 0 0 0 0,-1 0 0 0 0,0 1 0 0 0,0-1 0 0 0,0 1 0 0 0,-1 0 0 0 0,0 0 0 0 0,0 0 0 0 0,0 0 0 0 0,3 7 0 0 0,-1 3 0 0 0,0 0 0 0 0,-1 1 0 0 0,-1-1 0 0 0,0 1 0 0 0,-1-1 0 0 0,0 1 0 0 0,-2 25 0 0 0,0-27 0 0 0,0 1 0 0 0,-2 0 0 0 0,0-1 0 0 0,-1 1 0 0 0,-6 21 0 0 0,-4 3-13 0 0,7-17 56 0 0,-18 37-1 0 0,-12 10 617 0 0,-2-3 0 0 0,-63 82-1 0 0,-59 52-658 0 0,115-150 0 0 0,-92 80 0 0 0,123-118 0 0 0,-1-1 0 0 0,0-1 0 0 0,-1-1 0 0 0,0 0 0 0 0,-1-1 0 0 0,0-1 0 0 0,0 0 0 0 0,0-2 0 0 0,-1 0 0 0 0,-27 4 0 0 0,35-7 0 0 0,0-1 0 0 0,0 0 0 0 0,-1-1 0 0 0,1 0 0 0 0,0-1 0 0 0,0 0 0 0 0,-1-1 0 0 0,1 0 0 0 0,0-1 0 0 0,1 1 0 0 0,-1-2 0 0 0,0 0 0 0 0,1 0 0 0 0,0 0 0 0 0,0-1 0 0 0,0-1 0 0 0,0 1 0 0 0,1-2 0 0 0,0 1 0 0 0,-7-8 0 0 0,10 9-99 0 0,1 1 0 0 0,0-1 1 0 0,0 0-1 0 0,0 0 0 0 0,0-1 0 0 0,1 1 0 0 0,0-1 0 0 0,0 0 1 0 0,0 0-1 0 0,1 0 0 0 0,0 0 0 0 0,0 0 0 0 0,0-7 0 0 0,1-13-413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21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305 326 11975 0 0,'0'0'267'0'0,"0"0"42"0"0,0 0 17 0 0,4 0-28 0 0,11 1-196 0 0,3-1-91 0 0,-14-3-12 0 0,-2 1 1 0 0,28-12 295 0 0,-22 10 231 0 0,0 1 1 0 0,13-9 0 0 0,33-29-444 0 0,67-64-1 0 0,-101 84-82 0 0,30-40 0 0 0,-40 48 0 0 0,1-8 0 0 0,-10 20 0 0 0,-1 1 0 0 0,0-1 0 0 0,1 1 0 0 0,-1-1 0 0 0,0 1 0 0 0,0-1 0 0 0,0 1 0 0 0,1-1 0 0 0,-1 0 0 0 0,0 1 0 0 0,0-1 0 0 0,0 0 0 0 0,0 1 0 0 0,0-1 0 0 0,0 1 0 0 0,0-1 0 0 0,0 0 0 0 0,0 1 0 0 0,0-1 0 0 0,0 1 0 0 0,-1-1 0 0 0,1 0 0 0 0,0 1 0 0 0,0-1 0 0 0,-1 1 0 0 0,1-1 0 0 0,0 1 0 0 0,-1-1 0 0 0,1 1 0 0 0,0-1 0 0 0,-1 1 0 0 0,1-1 0 0 0,-1 1 0 0 0,1-1 0 0 0,-1 1 0 0 0,1 0 0 0 0,-2-1 0 0 0,-16-5 0 0 0,17 6 0 0 0,-10 0 0 0 0,-1 1 0 0 0,1-1 0 0 0,-1 2 0 0 0,1 0 0 0 0,0 0 0 0 0,-16 6 0 0 0,9-3 0 0 0,-21 5 57 0 0,1 2-1 0 0,0 2 1 0 0,1 1-1 0 0,0 2 1 0 0,-37 24 0 0 0,52-26 8 0 0,0 0 1 0 0,1 1 0 0 0,1 2-1 0 0,0 0 1 0 0,1 1 0 0 0,1 0 0 0 0,1 2-1 0 0,-24 38 1 0 0,28-36 35 0 0,2 0 1 0 0,0 0 0 0 0,2 1-1 0 0,1 1 1 0 0,0-1-1 0 0,2 1 1 0 0,1 1 0 0 0,1-1-1 0 0,1 1 1 0 0,1 26-1 0 0,2-46-27 0 0,0 0 0 0 0,0 1 0 0 0,0-1 0 0 0,1 1 0 0 0,0-1 0 0 0,1 0 0 0 0,2 7 0 0 0,-4-11-43 0 0,1 0-1 0 0,0 0 0 0 0,0 0 0 0 0,0-1 1 0 0,0 1-1 0 0,0-1 0 0 0,0 1 1 0 0,0-1-1 0 0,1 1 0 0 0,-1-1 0 0 0,0 1 1 0 0,1-1-1 0 0,0 0 0 0 0,-1 0 0 0 0,1 0 1 0 0,-1 0-1 0 0,1 0 0 0 0,0 0 1 0 0,0 0-1 0 0,0-1 0 0 0,-1 1 0 0 0,1-1 1 0 0,0 1-1 0 0,0-1 0 0 0,0 0 1 0 0,0 0-1 0 0,3 1 0 0 0,3-2 59 0 0,0 0 0 0 0,0 0 0 0 0,1 0 1 0 0,-1-1-1 0 0,-1 0 0 0 0,10-4 0 0 0,47-23-136 0 0,-41 17 78 0 0,39-19-622 0 0,59-40 0 0 0,-46 20-4637 0 0,-31 17-386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2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813 897 10135 0 0,'0'0'231'0'0,"-1"1"29"0"0,-12 12 257 0 0,4-4-407 0 0,3-3 29 0 0,0 0-1 0 0,1 0 0 0 0,-1 0 1 0 0,2 0-1 0 0,-7 10 0 0 0,10-14 840 0 0,1-2 40 0 0,0 0-63 0 0,0 0-290 0 0,0 0-121 0 0,0 0-28 0 0,11-9 936 0 0,6-6-60 0 0,92-80 527 0 0,-86 70-1045 0 0,34-46-1 0 0,-33 39-1058 0 0,-1 1-53 0 0,-3-1 0 0 0,0-1-1 0 0,-2-1 1 0 0,-2 0-1 0 0,-1-2 1 0 0,11-36 0 0 0,-7 3 275 0 0,-2 0 0 0 0,9-94 0 0 0,-22 133-37 0 0,-2-1 0 0 0,-1-33 0 0 0,-3 52 0 0 0,-2 4 0 0 0,3 8-7 0 0,0-1 0 0 0,0 1 0 0 0,0 0 0 0 0,0-1 0 0 0,0 1 0 0 0,-1 0 0 0 0,1 0 0 0 0,0-1 0 0 0,0 1 0 0 0,0 0 0 0 0,0 0 0 0 0,0 0 0 0 0,-1 0 0 0 0,1 1 0 0 0,0-1 0 0 0,0 0 0 0 0,0 0 0 0 0,0 1 0 0 0,-1 0 0 0 0,-24 10-613 0 0,21-8 450 0 0,-10 6 13 0 0,1 0 0 0 0,0 2 0 0 0,1-1 1 0 0,0 2-1 0 0,1 0 0 0 0,-14 17 0 0 0,16-18 137 0 0,-20 24 20 0 0,-40 61 0 0 0,-16 45 0 0 0,58-95 0 0 0,-32 54 0 0 0,-90 210 0 0 0,129-248 0 0 0,-19 105 0 0 0,25-97 0 0 0,-24 69 0 0 0,30-115 0 0 0,-1-1 0 0 0,-2 0 0 0 0,0-1 0 0 0,-26 34 0 0 0,-70 74 0 0 0,52-74-385 0 0,-3-1 0 0 0,-74 52 0 0 0,120-97 254 0 0,12-9-44 0 0,-1 0 0 0 0,1 0 0 0 0,0 0 1 0 0,0 0-1 0 0,0 0 0 0 0,-1 0 0 0 0,1-1 1 0 0,0 1-1 0 0,-1-1 0 0 0,1 1 0 0 0,-1-1 1 0 0,1 1-1 0 0,-1-1 0 0 0,1 0 0 0 0,-1 1 1 0 0,-1-1-1 0 0,-5-4-1360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2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19 167 17503 0 0,'-10'-4'626'0'0,"1"0"234"0"0,17 4-442 0 0,6 0-418 0 0,0 0 0 0 0,0 0 0 0 0,0-2 0 0 0,18-3 0 0 0,-2 0 0 0 0,42-8 0 0 0,-1-3 0 0 0,116-42 0 0 0,-51 5-5330 0 0,-114 46-716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2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11975 0 0,'0'0'547'0'0,"0"0"-11"0"0,-1 2-344 0 0,-1 5 343 0 0,-3 11-1295 0 0,4 6 7530 0 0,14-6-5111 0 0,-12-14-1657 0 0,-1 1 0 0 0,0-1 0 0 0,0 0 1 0 0,0 0-1 0 0,-1 0 0 0 0,1 0 0 0 0,-1 0 0 0 0,0 1 0 0 0,0-1 1 0 0,0 0-1 0 0,-1-1 0 0 0,1 1 0 0 0,-4 6 0 0 0,-4 7-75 0 0,-19 25 0 0 0,-3 0-1340 0 0,-6 8-5089 0 0,21-25 702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2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4 262 13823 0 0,'0'0'315'0'0,"1"2"45"0"0,0 1-235 0 0,-1-2-91 0 0,0 0 0 0 0,1 0 0 0 0,-1 0 0 0 0,0 0 0 0 0,0 0 0 0 0,0-1-1 0 0,0 1 1 0 0,0 0 0 0 0,-1 0 0 0 0,1 0 0 0 0,0 0 0 0 0,0 0 0 0 0,0 0 0 0 0,-1 0 0 0 0,1 0 0 0 0,-1 1 0 0 0,-2 8 160 0 0,21-27 5070 0 0,23-21-4616 0 0,-1 7-503 0 0,107-76-125 0 0,-103 76-20 0 0,-31 21 0 0 0,1 0 0 0 0,0 1 0 0 0,0 0 0 0 0,1 2 0 0 0,-1-1 0 0 0,26-7 0 0 0,-40 15 0 0 0,0 0 0 0 0,1-1 0 0 0,-1 1 0 0 0,0 0 0 0 0,1 0 0 0 0,-1 0 0 0 0,1 0 0 0 0,-1 0 0 0 0,0 0 0 0 0,1 0 0 0 0,-1 0 0 0 0,1 0 0 0 0,-1 0 0 0 0,1 0 0 0 0,-1 0 0 0 0,0 0 0 0 0,1 0 0 0 0,-1 0 0 0 0,1 0 0 0 0,-1 0 0 0 0,0 0 0 0 0,1 0 0 0 0,-1 1 0 0 0,0-1 0 0 0,1 0 0 0 0,-1 0 0 0 0,0 1 0 0 0,1-1 0 0 0,-1 0 0 0 0,0 0 0 0 0,1 1 0 0 0,-1-1 0 0 0,0 0 0 0 0,0 1 0 0 0,1-1 0 0 0,-1 0 0 0 0,0 1 0 0 0,0-1 0 0 0,0 0 0 0 0,1 1 0 0 0,-1-1 0 0 0,0 1 0 0 0,0-1 0 0 0,0 0 0 0 0,0 1 0 0 0,0-1 0 0 0,0 1 0 0 0,0 0 0 0 0,0-1 0 0 0,1 5 0 0 0,0-1 0 0 0,0 1 0 0 0,0-1 0 0 0,-1 1 0 0 0,0-1 0 0 0,0 1 0 0 0,0-1 0 0 0,0 1 0 0 0,-1-1 0 0 0,0 1 0 0 0,0-1 0 0 0,0 1 0 0 0,-3 7 0 0 0,-4 6 0 0 0,-18 32 0 0 0,16-33 0 0 0,-3 5 0 0 0,7-11 0 0 0,-1 0 0 0 0,2 0 0 0 0,-9 22 0 0 0,12-26-64 0 0,2-5-273 0 0,0-2-138 0 0,0 0-33 0 0,0 0-208 0 0,0 0-857 0 0,0 0-379 0 0,0 13-2057 0 0,2 17-789 0 0,1-11 3262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2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42 11975 0 0,'0'0'267'0'0,"0"0"42"0"0,0 0 17 0 0,0-1-28 0 0,2-2-303 0 0,1-1 0 0 0,-1 1 1 0 0,0 0-1 0 0,1 0 0 0 0,0 1 0 0 0,0-1 0 0 0,0 0 0 0 0,5-2 0 0 0,7-5 1598 0 0,-10 8 4546 0 0,-21 18-5938 0 0,0-1 1 0 0,-33 22-1 0 0,6-4-197 0 0,31-23-4 0 0,-2 2 0 0 0,1-1 0 0 0,-2-1 0 0 0,1 0 0 0 0,-2-1 0 0 0,1 0 0 0 0,-1-1 0 0 0,-21 7 0 0 0,37-15 0 0 0,0 0 0 0 0,0 0 0 0 0,0 0 0 0 0,0 0 0 0 0,-1 0 0 0 0,1 0 0 0 0,0 0 0 0 0,0 0 0 0 0,0 0 0 0 0,0 0 0 0 0,0 0 0 0 0,0 0 0 0 0,-1 0 0 0 0,1 0 0 0 0,0 0 0 0 0,0 0 0 0 0,0 1 0 0 0,0-1 0 0 0,0 0 0 0 0,0 0 0 0 0,0 0 0 0 0,0 0 0 0 0,0 0 0 0 0,0 0 0 0 0,-1 0 0 0 0,1 0 0 0 0,0 1 0 0 0,0-1 0 0 0,0 0 0 0 0,0 0 0 0 0,0 0 0 0 0,0 0 0 0 0,0 0 0 0 0,0 0 0 0 0,0 1 0 0 0,0-1 0 0 0,0 0 0 0 0,0 0 0 0 0,0 0 0 0 0,0 0 0 0 0,5 5 0 0 0,10 1 0 0 0,-14-6 0 0 0,49 14-3 0 0,-36-10-457 0 0,1 0 0 0 0,21 9-1 0 0,-14-3 61 0 0,-13-6 420 0 0,0 0-1 0 0,0 0 0 0 0,-1 1 1 0 0,1 0-1 0 0,-1 0 0 0 0,0 1 1 0 0,0 0-1 0 0,-1 0 0 0 0,13 14 1 0 0,-19-18 34 0 0,1 0 0 0 0,0 0 0 0 0,-1 0 0 0 0,1 1 0 0 0,-1-1 0 0 0,0 1 0 0 0,0-1 0 0 0,0 1 0 0 0,0-1 0 0 0,0 1 0 0 0,-1-1 0 0 0,1 1 0 0 0,-1 0 0 0 0,1-1 1 0 0,-1 1-1 0 0,0 0 0 0 0,0 0 0 0 0,0-1 0 0 0,-1 1 0 0 0,1 0 0 0 0,-1-1 0 0 0,1 1 0 0 0,-1 0 0 0 0,0-1 0 0 0,0 1 0 0 0,0-1 0 0 0,0 1 0 0 0,-1-1 0 0 0,1 0 1 0 0,0 1-1 0 0,-4 3 0 0 0,0-1-67 0 0,0 0 0 0 0,-1 0 1 0 0,1 0-1 0 0,-1 0 0 0 0,0-1 1 0 0,0 0-1 0 0,-1 0 0 0 0,1 0 1 0 0,-1-1-1 0 0,-11 4 0 0 0,-123 30 1 0 0,17-6-3861 0 0,92-22-2610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3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200 229 4607 0 0,'6'-7'224'0'0,"7"-7"-135"0"0,2 1-1 0 0,27-20 1 0 0,6-6-99 0 0,-18 17 5 0 0,-23 17 31 0 0,0 0 0 0 0,13-11-1 0 0,14-15 2879 0 0,-33 30-2392 0 0,0 0-69 0 0,4-2 278 0 0,0-1 0 0 0,-1 0 0 0 0,7-8 1 0 0,0 1 558 0 0,-5 5-768 0 0,-5 5 0 0 0,-1 1 0 0 0,0 0 0 0 0,0 0 0 0 0,0 0 0 0 0,0 0 0 0 0,0 0 0 0 0,0 2 0 0 0,-3 7-225 0 0,-1 0 0 0 0,0 0 1 0 0,-1 0-1 0 0,-5 8 0 0 0,-7 14-107 0 0,-20 38-172 0 0,-55 74 0 0 0,38-61-8 0 0,-172 240 0 0 0,212-306-269 0 0,61-74-5072 0 0,-24 27 3295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2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103 679 10135 0 0,'-1'1'464'0'0,"-15"17"355"0"0,2-1-1 0 0,-19 30 1 0 0,2-2 2369 0 0,30-44-2672 0 0,1 0-409 0 0,0-1 0 0 0,0 0-1 0 0,0 0 1 0 0,-1 1 0 0 0,1-1-1 0 0,0 0 1 0 0,0 0 0 0 0,-1 0-1 0 0,1 1 1 0 0,0-1 0 0 0,0 0-1 0 0,-1 0 1 0 0,1 0 0 0 0,0 0-1 0 0,0 0 1 0 0,-1 0 0 0 0,1 0-1 0 0,0 1 1 0 0,0-1 0 0 0,-1 0-1 0 0,1 0 1 0 0,0 0 0 0 0,-1 0-1 0 0,42-120 2092 0 0,-26 83-2209 0 0,-2-1-1 0 0,-2 0 1 0 0,11-65-1 0 0,-19 78 12 0 0,1 1 0 0 0,1 0 0 0 0,2 0 0 0 0,16-43 0 0 0,-17 54 0 0 0,0 0 0 0 0,1 1 0 0 0,1-1 0 0 0,0 2 0 0 0,0-1 0 0 0,1 1 0 0 0,1 0 0 0 0,0 1 0 0 0,20-17 0 0 0,-1 8 15 0 0,0 0 0 0 0,1 2 0 0 0,44-19 0 0 0,-21 15-483 0 0,70-19 0 0 0,-100 33-268 0 0,1 2 0 0 0,0 0-1 0 0,0 1 1 0 0,41-1 0 0 0,-46 6-5403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23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15663 0 0,'-13'10'216'0'0,"0"0"-1"0"0,1 0 1 0 0,1 2-1 0 0,0-1 1 0 0,0 1 0 0 0,1 1-1 0 0,-9 14 1 0 0,-19 22-150 0 0,-38 37 1128 0 0,-135 172-419 0 0,201-243-754 0 0,6-8-447 0 0,-1 1-1 0 0,0-1 1 0 0,-1 0 0 0 0,1-1-1 0 0,-2 1 1 0 0,1-1 0 0 0,-1 0 0 0 0,-9 7-1 0 0,5-7-341 0 0,0 0 0 0 0,-1 0 0 0 0,-15 4 0 0 0,22-8-256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3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0 424 11975 0 0,'0'0'267'0'0,"0"0"42"0"0,0 0 17 0 0,0 0-28 0 0,0 0-126 0 0,0 0 204 0 0,0 0 111 0 0,0 0 22 0 0,0 0 3 0 0,0 0 0 0 0,3 0 0 0 0,174-32 2274 0 0,3 0-1476 0 0,382-82 1693 0 0,-380 79-2827 0 0,70-10-187 0 0,214-56-2021 0 0,-383 76 32 0 0,26-5-5134 0 0,-68 21 1772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3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48 13823 0 0,'0'-2'315'0'0,"25"-42"953"0"0,-24 42-903 0 0,1 3 122 0 0,1 1-425 0 0,1 0 0 0 0,0 0 1 0 0,-1 1-1 0 0,1 0 0 0 0,-1-1 0 0 0,0 1 1 0 0,0 1-1 0 0,0-1 0 0 0,0 0 0 0 0,3 6 1 0 0,-2-3-2 0 0,0 0 1 0 0,-1 0 0 0 0,0 0 0 0 0,0 1 0 0 0,-1-1-1 0 0,3 9 1 0 0,-3-1-62 0 0,0 1 0 0 0,-1-1 0 0 0,0 0 0 0 0,-2 1 0 0 0,1-1 0 0 0,-6 26 0 0 0,-2-1 0 0 0,-17 46 0 0 0,6-35 0 0 0,-3-1 0 0 0,-37 63 0 0 0,48-94 0 0 0,-21 36 411 0 0,-65 83 0 0 0,-52 38 625 0 0,139-163-1011 0 0,-126 126 140 0 0,114-116-165 0 0,-11 11 0 0 0,33-33 0 0 0,0 0 0 0 0,0 0 0 0 0,0 0 0 0 0,0 0 0 0 0,0 0 0 0 0,0 0 0 0 0,0 0 0 0 0,-1 0 0 0 0,1 0 0 0 0,0 0 0 0 0,0-1 0 0 0,0 1 0 0 0,0 0 0 0 0,0 0 0 0 0,0 0 0 0 0,0 0 0 0 0,0 0 0 0 0,0 0 0 0 0,0 0 0 0 0,0 0 0 0 0,0 0 0 0 0,0 0 0 0 0,0 0 0 0 0,0 0 0 0 0,0 0 0 0 0,0 0 0 0 0,0 0 0 0 0,0 0 0 0 0,0 0 0 0 0,0 0 0 0 0,0 0 0 0 0,0 0 0 0 0,0 0 0 0 0,0 0 0 0 0,0 0 0 0 0,0 0 0 0 0,0 0 0 0 0,-1 0 0 0 0,6-8 0 0 0,8-10 0 0 0,29-36 0 0 0,1 3 0 0 0,3 1 0 0 0,2 3 0 0 0,96-74 0 0 0,-126 109 0 0 0,0 0 0 0 0,37-16 0 0 0,-45 23 0 0 0,1 1 0 0 0,-1 0 0 0 0,1 1 0 0 0,0 1 0 0 0,0 0 0 0 0,0 0 0 0 0,14 0 0 0 0,-21 2 0 0 0,0 0 0 0 0,0 1 0 0 0,0-1 0 0 0,0 1 0 0 0,0 0 0 0 0,0 0 0 0 0,0 0 0 0 0,0 1 0 0 0,-1-1 0 0 0,1 1 0 0 0,-1 0 0 0 0,1 0 0 0 0,-1 0 0 0 0,0 1 0 0 0,1-1 0 0 0,-1 1 0 0 0,-1 0 0 0 0,1 0 0 0 0,0 0 0 0 0,-1 0 0 0 0,1 0 0 0 0,-1 0 0 0 0,0 1 0 0 0,0-1 0 0 0,0 1 0 0 0,2 6 0 0 0,-1-2 0 0 0,-1 0 0 0 0,0 0 0 0 0,0 0 0 0 0,0 1 0 0 0,-1-1 0 0 0,-1 0 0 0 0,1 1 0 0 0,-1-1 0 0 0,-1 1 0 0 0,1-1 0 0 0,-4 15 0 0 0,-3-1 13 0 0,0 1 0 0 0,-1-1 0 0 0,-1-1-1 0 0,-2 1 1 0 0,-17 27 0 0 0,9-20-251 0 0,-2-2 0 0 0,0 0-1 0 0,-27 25 1 0 0,47-51-998 0 0,1-1-3062 0 0,0 0-1316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33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301 131 8287 0 0,'-6'10'890'0'0,"-4"5"-737"0"0,7-11 610 0 0,-11 14 406 0 0,10-6 4840 0 0,17-12-4985 0 0,3 0-703 0 0,0-1 0 0 0,0 0 0 0 0,1-1 0 0 0,-1-1 0 0 0,-1 0 0 0 0,1-1 0 0 0,28-11 0 0 0,-20 4 178 0 0,-12 6-471 0 0,-1 0-1 0 0,0-1 0 0 0,12-8 0 0 0,-22 13-36 0 0,6-3 17 0 0,-1 0-1 0 0,0-1 1 0 0,0 0-1 0 0,-1-1 1 0 0,6-6 0 0 0,-10 11-23 0 0,0-1 0 0 0,0 1 1 0 0,0 0-1 0 0,0-1 1 0 0,0 1-1 0 0,-1-1 0 0 0,1 1 1 0 0,-1-1-1 0 0,1 0 1 0 0,-1 1-1 0 0,1-1 0 0 0,-1 0 1 0 0,0 1-1 0 0,0-1 1 0 0,0 0-1 0 0,0 1 1 0 0,0-1-1 0 0,0 0 0 0 0,0 1 1 0 0,-1-1-1 0 0,1 0 1 0 0,-1 1-1 0 0,1-1 0 0 0,-1 1 1 0 0,1-1-1 0 0,-1 1 1 0 0,0-1-1 0 0,0 1 0 0 0,-2-3 1 0 0,1 1-20 0 0,0 0 0 0 0,-1 1-1 0 0,1-1 1 0 0,-1 1 0 0 0,0-1 0 0 0,0 1 0 0 0,1 0 0 0 0,-2 0-1 0 0,1 0 1 0 0,0 1 0 0 0,0-1 0 0 0,0 1 0 0 0,-1 0 0 0 0,1 0-1 0 0,-1 0 1 0 0,1 0 0 0 0,-1 0 0 0 0,1 1 0 0 0,-1-1 0 0 0,0 1-1 0 0,1 0 1 0 0,-1 0 0 0 0,1 1 0 0 0,-1-1 0 0 0,-5 2 0 0 0,-7 2-107 0 0,0 1 1 0 0,1 1 0 0 0,0 0-1 0 0,-18 10 1 0 0,30-15 139 0 0,-21 13-280 0 0,0 2 0 0 0,1 0 0 0 0,-34 31 1 0 0,22-17-37 0 0,2 0 594 0 0,2 1 0 0 0,1 2 0 0 0,1 1-1 0 0,-25 39 1 0 0,51-68-352 0 0,-1 1 0 0 0,0 0-1 0 0,1 0 1 0 0,0 0 0 0 0,0 0-1 0 0,1 0 1 0 0,0 1 0 0 0,0-1 0 0 0,-1 8-1 0 0,3-10 59 0 0,-1-1-1 0 0,1 1 0 0 0,0-1 1 0 0,1 0-1 0 0,-1 1 0 0 0,1-1 0 0 0,-1 1 1 0 0,1-1-1 0 0,0 0 0 0 0,0 1 1 0 0,0-1-1 0 0,1 0 0 0 0,-1 0 1 0 0,1 0-1 0 0,0 0 0 0 0,0 0 1 0 0,0 0-1 0 0,0-1 0 0 0,4 5 1 0 0,5 3 186 0 0,0-1 1 0 0,1 0 0 0 0,0 0 0 0 0,1-1-1 0 0,-1-1 1 0 0,2 0 0 0 0,-1-1 0 0 0,1-1 0 0 0,-1 0-1 0 0,2 0 1 0 0,-1-1 0 0 0,0-1 0 0 0,1-1-1 0 0,14 1 1 0 0,0-1 99 0 0,55-3 0 0 0,-72 0-610 0 0,-1-1 1 0 0,1 0 0 0 0,-1-1-1 0 0,1-1 1 0 0,-1 1 0 0 0,0-2-1 0 0,16-8 1 0 0,1-4-683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34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311 179 10135 0 0,'0'0'231'0'0,"0"0"29"0"0,2 1 19 0 0,1 0-238 0 0,-1 0 1 0 0,1 0-1 0 0,0 0 1 0 0,0-1-1 0 0,0 1 0 0 0,5 0 1 0 0,-3-1-32 0 0,0 0 1 0 0,0 1 0 0 0,0 0-1 0 0,0 0 1 0 0,0 1-1 0 0,5 2 1 0 0,-9-4 19 0 0,-1 0 0 0 0,0 1 0 0 0,0-1 0 0 0,0 0 1 0 0,0 0-1 0 0,0 1 0 0 0,0-1 0 0 0,0 0 1 0 0,0 1-1 0 0,0-1 0 0 0,0 0 0 0 0,0 1 0 0 0,0-1 1 0 0,0 0-1 0 0,0 0 0 0 0,0 1 0 0 0,0-1 0 0 0,0 0 1 0 0,-1 1-1 0 0,1-1 0 0 0,0 0 0 0 0,0 0 0 0 0,0 1 1 0 0,0-1-1 0 0,-1 0 0 0 0,1 0 0 0 0,0 1 0 0 0,0-1 1 0 0,0 0-1 0 0,-1 0 0 0 0,-6 9 436 0 0,-58 49 200 0 0,40-37-695 0 0,-41 44 0 0 0,7 2 6 0 0,31-37 658 0 0,0 2 1 0 0,-33 52-1 0 0,55-74-545 0 0,1-1 0 0 0,0 0 0 0 0,1 1 0 0 0,0 0 0 0 0,0 0 0 0 0,-3 15 0 0 0,7-22 11 0 0,-1 0 0 0 0,1-1 0 0 0,0 1-1 0 0,-1 0 1 0 0,1 0 0 0 0,0-1 0 0 0,1 1-1 0 0,-1 0 1 0 0,0-1 0 0 0,1 1 0 0 0,0 0-1 0 0,-1-1 1 0 0,1 1 0 0 0,0 0 0 0 0,1-1-1 0 0,-1 1 1 0 0,0-1 0 0 0,1 0 0 0 0,-1 1 0 0 0,1-1-1 0 0,-1 0 1 0 0,1 0 0 0 0,0 0 0 0 0,0 0-1 0 0,0 0 1 0 0,0-1 0 0 0,1 1 0 0 0,-1-1-1 0 0,5 3 1 0 0,3 0 135 0 0,1 0 0 0 0,0 0 1 0 0,0-1-1 0 0,0-1 0 0 0,0 0 0 0 0,0-1 0 0 0,1 0 0 0 0,-1 0 0 0 0,0-1 0 0 0,20-3 0 0 0,-7 0-224 0 0,0-2 0 0 0,0 0 0 0 0,0-1-1 0 0,22-10 1 0 0,-11 0 185 0 0,-1 0 0 0 0,-1-2 0 0 0,-1-2-1 0 0,0 0 1 0 0,51-46 0 0 0,-35 22 71 0 0,-3-2-1 0 0,62-80 1 0 0,-81 89-854 0 0,-1-1 0 0 0,-3-1 0 0 0,24-54 0 0 0,-41 81 202 0 0,1-1 0 0 0,-1 0 0 0 0,-1-1 0 0 0,-1 1 0 0 0,0-1 0 0 0,0 0 0 0 0,0-23 0 0 0,-12 39-1905 0 0,6-1 1979 0 0,0 0 0 0 0,1 1 0 0 0,-1-1 0 0 0,0 1 1 0 0,1 0-1 0 0,0 0 0 0 0,-1 0 0 0 0,1 0 0 0 0,0 0 0 0 0,-4 5 0 0 0,1 0-265 0 0,-17 19-1472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35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236 244 10135 0 0,'-4'9'120'0'0,"-1"0"-1"0"0,0 0 0 0 0,0 0 1 0 0,-1-1-1 0 0,0 0 0 0 0,-1 0 0 0 0,-10 10 1 0 0,1 0-19 0 0,-123 140 1987 0 0,138-157-2156 0 0,-1 2 258 0 0,1-1 0 0 0,-1 0 0 0 0,0 0-1 0 0,0 0 1 0 0,0 0 0 0 0,0-1 0 0 0,0 1 0 0 0,0-1 0 0 0,-1 1-1 0 0,-1 0 1 0 0,6-23 2686 0 0,0 13-2709 0 0,0 0 0 0 0,1 0 0 0 0,0 0 0 0 0,0 1 0 0 0,1-1 0 0 0,0 1 0 0 0,7-9-1 0 0,40-47-372 0 0,-24 33 301 0 0,7-11-95 0 0,2 1 0 0 0,2 2 0 0 0,1 2 0 0 0,2 1 0 0 0,61-38 0 0 0,-75 58 0 0 0,0 1 0 0 0,37-12 0 0 0,-54 22 0 0 0,-1 1 0 0 0,1 0 0 0 0,0 0 0 0 0,1 1 0 0 0,11-1 0 0 0,-17 3 0 0 0,-1 0 0 0 0,1 0 0 0 0,-1 1 0 0 0,1-1 0 0 0,-1 1 0 0 0,0 0 0 0 0,1 0 0 0 0,-1 1 0 0 0,0-1 0 0 0,0 1 0 0 0,0 0 0 0 0,0 0 0 0 0,0 0 0 0 0,4 4 0 0 0,-3-2 0 0 0,-2-1 0 0 0,1 1 0 0 0,0 0 0 0 0,-1 1 0 0 0,0-1 0 0 0,0 1 0 0 0,0-1 0 0 0,0 1 0 0 0,-1 0 0 0 0,0 0 0 0 0,0 0 0 0 0,0 1 0 0 0,0-1 0 0 0,-1 0 0 0 0,0 0 0 0 0,0 1 0 0 0,-1-1 0 0 0,1 1 0 0 0,-1-1 0 0 0,0 1 0 0 0,-1-1 0 0 0,1 1 0 0 0,-1-1 0 0 0,0 0 0 0 0,-1 1 0 0 0,1-1 0 0 0,-4 8 0 0 0,-5 7 12 0 0,-1-1 0 0 0,-1 0 0 0 0,0 0 0 0 0,-1-2-1 0 0,-20 21 1 0 0,-4 0-452 0 0,-43 33 0 0 0,69-61-835 0 0,0 0 1 0 0,-11 16-1 0 0,12-14-1553 0 0,-4 4-2335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3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15663 0 0,'0'0'719'0'0,"0"0"-20"0"0,0 0-374 0 0,0 2 84 0 0,-1 10-214 0 0,0 1 0 0 0,-1-1 1 0 0,0 0-1 0 0,-1 1 0 0 0,0-1 0 0 0,-1 0 0 0 0,0-1 0 0 0,-7 15 0 0 0,-8 10-296 0 0,-28 39 0 0 0,42-68 155 0 0,-7 10-54 0 0,-2 0 0 0 0,-16 16 0 0 0,-18 22 0 0 0,42-46 0 0 0,-1-1 0 0 0,0 1 0 0 0,0-1 0 0 0,-15 11 0 0 0,-1 5 0 0 0,14-16 0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0,'0'0'136'0'0,"0"0"32"0"0,0 0 8 0 0,0 0 16 0 0,6 10-192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36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 11975 0 0,'0'0'547'0'0,"-2"1"-11"0"0,-110 122-371 0 0,12-12-1493 0 0,77-85 1024 0 0,-28 42-1 0 0,20-26 306 0 0,10-10-33 0 0,16-23 247 0 0,-1 0 1 0 0,0-1-1 0 0,-8 9 1 0 0,13-15 737 0 0,1-2 58 0 0,0 0-58 0 0,0 0-288 0 0,0 0-121 0 0,2 0-28 0 0,9 2-161 0 0,0-1 1 0 0,-1 0-1 0 0,1 0 0 0 0,0-1 0 0 0,20-3 0 0 0,56-15 237 0 0,-75 16-651 0 0,2-2 59 0 0,1 0 0 0 0,0-1 0 0 0,-1 0 0 0 0,0-1 0 0 0,-1-1 0 0 0,22-13 0 0 0,-29 15 0 0 0,0 1 0 0 0,0-1 0 0 0,0-1 0 0 0,0 1 0 0 0,-1-1 0 0 0,0 0 0 0 0,0 0 0 0 0,-1 0 0 0 0,1-1 0 0 0,-1 1 0 0 0,-1-1 0 0 0,1 0 0 0 0,-1-1 0 0 0,3-11 0 0 0,-4 9-18 0 0,0 0 0 0 0,-1 0-1 0 0,0 0 1 0 0,-1 0 0 0 0,-1-15 0 0 0,-11-51-1297 0 0,7 50-1098 0 0,-2-32 1 0 0,7 40 877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36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45 614 13823 0 0,'0'0'630'0'0,"-2"1"-13"0"0,-14 20-393 0 0,13-16 71 0 0,-1-1-1 0 0,1 1 1 0 0,-1-1 0 0 0,-7 7-1 0 0,9-11 218 0 0,2 0 0 0 0,0 0 0 0 0,1-7-253 0 0,0 0-1 0 0,0 0 0 0 0,0 0 1 0 0,1 0-1 0 0,0 1 1 0 0,0-1-1 0 0,1 0 0 0 0,0 1 1 0 0,0-1-1 0 0,6-7 1 0 0,6-9-117 0 0,25-28 1 0 0,-28 37-103 0 0,59-69-40 0 0,5 3 0 0 0,2 3 0 0 0,90-66 0 0 0,-137 118 0 0 0,-9 6 0 0 0,31-19 0 0 0,-47 33 0 0 0,1 2 0 0 0,0-1 0 0 0,0 1 0 0 0,0 0 0 0 0,1 0 0 0 0,-1 1 0 0 0,1 0 0 0 0,-1 0 0 0 0,13-1 0 0 0,-18 3 0 0 0,0 0 0 0 0,0 0 0 0 0,0 0 0 0 0,0 1 0 0 0,0-1 0 0 0,-1 0-1 0 0,1 1 1 0 0,0-1 0 0 0,0 1 0 0 0,-1 0 0 0 0,1 0 0 0 0,0 0 0 0 0,-1-1 0 0 0,1 2 0 0 0,0-1 0 0 0,2 2-1 0 0,-2 0 59 0 0,1-1-1 0 0,-1 1 0 0 0,0 0 0 0 0,0 0 0 0 0,0 0 0 0 0,0 1 0 0 0,-1-1 0 0 0,2 5 0 0 0,1 2 171 0 0,-2 0 1 0 0,1 1-1 0 0,-1-1 1 0 0,-1 1-1 0 0,1 12 1 0 0,-3-5-194 0 0,1 0 0 0 0,-2 0 0 0 0,0 0 1 0 0,-9 30-1 0 0,-28 67-50 0 0,4-15 19 0 0,12-8-833 0 0,20-65-1135 0 0,3-16 941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3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0 347 15663 0 0,'0'0'719'0'0,"0"0"-20"0"0,2-1-374 0 0,13-5 283 0 0,1 0-1 0 0,29-6 1 0 0,-9 2-430 0 0,647-164 1886 0 0,-540 145-1459 0 0,1 6 0 0 0,164-4 0 0 0,555 14-807 0 0,-796 12 311 0 0,0-3 0 0 0,-1-3-1 0 0,106-25 1 0 0,-168 31-111 0 0,14 0-60 0 0,-16 1-275 0 0,-2 0-138 0 0,-1 1 328 0 0,1 0 0 0 0,0 1-1 0 0,-1-1 1 0 0,1 0 0 0 0,-1 0-1 0 0,1 0 1 0 0,-1 0 0 0 0,0 0-1 0 0,1 0 1 0 0,-1 0 0 0 0,-1 1-1 0 0,2-1-324 0 0,-1-1-1 0 0,0 1 1 0 0,0 0-1 0 0,1 0 0 0 0,-1 0 1 0 0,1 0-1 0 0,-1 0 0 0 0,1 0 1 0 0,-1 0-1 0 0,0 3 1 0 0,1-4-5326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2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840 55 17503 0 0,'0'0'0'0'0,"1"-2"96"0"0,1 1-1 0 0,0-1 1 0 0,-1 0-1 0 0,1 0 1 0 0,-1 0-1 0 0,0 0 1 0 0,1 0 0 0 0,-1-1-1 0 0,0 1 1 0 0,0 0-1 0 0,-1-1 1 0 0,1 1-1 0 0,1-4 1 0 0,-3 3 43 0 0,1 2-116 0 0,0 0-1 0 0,0 1 1 0 0,0-1-1 0 0,0 0 1 0 0,0 0-1 0 0,1 0 1 0 0,-1 1-1 0 0,0-1 1 0 0,0 0-1 0 0,1 0 1 0 0,-1 0-1 0 0,0 1 0 0 0,1-1 1 0 0,-1 0-1 0 0,1 1 1 0 0,-1-1-1 0 0,1 0 1 0 0,0 0-1 0 0,-1 1-22 0 0,0 0 1 0 0,0 0-1 0 0,0-1 0 0 0,0 1 0 0 0,0 0 1 0 0,0 0-1 0 0,0 0 0 0 0,0 0 1 0 0,0 0-1 0 0,0-1 0 0 0,0 1 0 0 0,0 0 1 0 0,0 0-1 0 0,0 0 0 0 0,0 0 0 0 0,0 0 1 0 0,0-1-1 0 0,0 1 0 0 0,1 0 0 0 0,-1 0 1 0 0,0 0-1 0 0,0 0 0 0 0,0 0 0 0 0,0 0 1 0 0,0 0-1 0 0,0 0 0 0 0,0 0 0 0 0,1-1 1 0 0,-1 1-1 0 0,0 0 0 0 0,0 0 0 0 0,0 0 1 0 0,0 0-1 0 0,0 0 0 0 0,0 0 0 0 0,1 0 1 0 0,-1 0-1 0 0,0 0 0 0 0,0 0 1 0 0,0 0-1 0 0,0 0 0 0 0,0 0 0 0 0,1 0 1 0 0,-1 0-1 0 0,0 0 0 0 0,0 0 0 0 0,0 0 1 0 0,0 0-1 0 0,0 0 0 0 0,1 0 0 0 0,-1 1 1 0 0,0-1-1 0 0,0 0 0 0 0,0 0 0 0 0,0 0 1 0 0,0 0-1 0 0,0 0 0 0 0,0 0 0 0 0,1 0 1 0 0,-1 0-1 0 0,0 0 0 0 0,0 1 0 0 0,0-1 1 0 0,0 0-1 0 0,0 0 0 0 0,0 0 0 0 0,0 0 1 0 0,2 8-3 0 0,-2-8 2 0 0,1 10 30 0 0,0 1 1 0 0,-1-1-1 0 0,0 1 0 0 0,-1-1 0 0 0,0 0 0 0 0,-1 1 0 0 0,0-1 0 0 0,-5 15 1 0 0,-1 0 358 0 0,-2-1 1 0 0,-14 29-1 0 0,-87 135 206 0 0,66-116-582 0 0,-144 236-13 0 0,141-227 0 0 0,-129 236 0 0 0,149-259-113 0 0,-9 17 107 0 0,15-25-5781 0 0,18-39-899 0 0</inkml:trace>
  <inkml:trace contextRef="#ctx0" brushRef="#br0" timeOffset="1">85 633 19351 0 0,'-18'4'598'0'0,"12"-3"-337"0"0,0 0 0 0 0,0 0 1 0 0,1 1-1 0 0,-10 4 0 0 0,13-4-247 0 0,-1-1 1 0 0,1 0-1 0 0,0 1 1 0 0,0 0-1 0 0,1-1 0 0 0,-1 1 1 0 0,0 0-1 0 0,0 0 1 0 0,1 0-1 0 0,-1 0 0 0 0,1 0 1 0 0,0 1-1 0 0,0-1 1 0 0,-2 4-1 0 0,3-5-14 0 0,-1 0 0 0 0,1-1 0 0 0,0 1 0 0 0,0 0 0 0 0,0 0 0 0 0,-1-1 0 0 0,1 1 0 0 0,0 0 0 0 0,0 0 0 0 0,0 0 0 0 0,0-1 0 0 0,0 1 0 0 0,0 1 0 0 0,1-1 0 0 0,0 0 0 0 0,0 1 0 0 0,-1-1 0 0 0,1 0 0 0 0,0 0 0 0 0,0 0 0 0 0,0-1 0 0 0,0 1 0 0 0,0 0 0 0 0,0 0 0 0 0,1 0 0 0 0,-1-1 0 0 0,0 1 0 0 0,0-1 0 0 0,0 1 0 0 0,1-1 0 0 0,-1 1 0 0 0,0-1 0 0 0,1 0 0 0 0,1 1 0 0 0,29 3 0 0 0,-31-4 0 0 0,16 0-2 0 0,0-1 0 0 0,-1 0 0 0 0,31-6 0 0 0,50-18 120 0 0,-40 10 215 0 0,423-89 1403 0 0,-365 81-1424 0 0,66-2 1289 0 0,-41 8-3300 0 0,-91 9-6814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38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30 10135 0 0,'0'0'231'0'0,"0"0"29"0"0,0 0 19 0 0,-2 1-41 0 0,-1 1-223 0 0,0-1 0 0 0,0 1 1 0 0,-1-1-1 0 0,1 0 0 0 0,-1 0 0 0 0,-5 0 0 0 0,-12 4 398 0 0,-9 5-192 0 0,-108 41 2930 0 0,120-43-2761 0 0,0 1 0 0 0,0 1 0 0 0,1 1 1 0 0,1 0-1 0 0,-21 19 0 0 0,20-14-134 0 0,0 1 0 0 0,2 1 0 0 0,-23 33 0 0 0,31-41-153 0 0,1 0-1 0 0,0 0 0 0 0,1 1 1 0 0,0 0-1 0 0,1 0 1 0 0,0 0-1 0 0,1 1 0 0 0,0-1 1 0 0,-1 16-1 0 0,4-24-102 0 0,-1-1 0 0 0,1 1 0 0 0,0 0 0 0 0,0 0 0 0 0,0 0 0 0 0,1-1 0 0 0,-1 1 0 0 0,1 0 0 0 0,0 0 0 0 0,0-1 0 0 0,-1 1 0 0 0,2 0 0 0 0,-1-1 0 0 0,0 1 0 0 0,0-1 0 0 0,1 1 0 0 0,3 3 0 0 0,-3-4 0 0 0,0-1 0 0 0,0 1 0 0 0,0-1 0 0 0,0 0 0 0 0,0 0 0 0 0,1 0 0 0 0,-1 0 0 0 0,0 0 0 0 0,1 0 0 0 0,-1 0 0 0 0,0-1 0 0 0,1 1 0 0 0,-1-1 0 0 0,1 0 0 0 0,-1 0 0 0 0,1 0 0 0 0,-1 0 0 0 0,1 0 0 0 0,-1 0 0 0 0,4-2 0 0 0,13-2 0 0 0,-1 0 0 0 0,1-2 0 0 0,-2 0 0 0 0,1-2 0 0 0,19-9 0 0 0,81-55 0 0 0,-82 49 0 0 0,11-7 0 0 0,-3-2 0 0 0,0-2 0 0 0,51-54 0 0 0,-85 78 0 0 0,-1 0 0 0 0,-1 0 0 0 0,0-1 0 0 0,0 0 0 0 0,-1-1 0 0 0,-1 0 0 0 0,9-21 0 0 0,-14 32-10 0 0,-1 0 0 0 0,1-1 0 0 0,-1 1 0 0 0,1 0 0 0 0,-1 0 0 0 0,0 0-1 0 0,0 0 1 0 0,1 0 0 0 0,-1-1 0 0 0,0 1 0 0 0,0 0 0 0 0,0 0 0 0 0,0 0 0 0 0,-1-1 0 0 0,1 1-1 0 0,0 0 1 0 0,0 0 0 0 0,-1 0 0 0 0,1 0 0 0 0,-1 0 0 0 0,1 0 0 0 0,-1-1 0 0 0,1 1 0 0 0,-1 0-1 0 0,0 0 1 0 0,1 1 0 0 0,-1-1 0 0 0,0 0 0 0 0,0 0 0 0 0,0 0 0 0 0,1 0 0 0 0,-1 1 0 0 0,0-1-1 0 0,0 0 1 0 0,0 1 0 0 0,0-1 0 0 0,0 1 0 0 0,-1-1 0 0 0,1 1 0 0 0,0-1 0 0 0,0 1 0 0 0,0 0-1 0 0,0 0 1 0 0,-2-1 0 0 0,-2 1-312 0 0,0-1 1 0 0,0 1-1 0 0,1 0 0 0 0,-1 1 0 0 0,0-1 0 0 0,0 1 0 0 0,0 0 1 0 0,0 0-1 0 0,-6 3 0 0 0,-38 15-3662 0 0,24-9 1937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3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794 972 11975 0 0,'0'0'547'0'0,"7"-5"181"0"0,9-5-547 0 0,-12 8 268 0 0,0-1 1 0 0,0 0 0 0 0,0 1-1 0 0,-1-1 1 0 0,5-5 0 0 0,18-12 297 0 0,-21 18-688 0 0,-1-1 1 0 0,0 0-1 0 0,0 0 0 0 0,0-1 1 0 0,0 1-1 0 0,-1-1 1 0 0,4-4-1 0 0,3-7-47 0 0,-2 0-1 0 0,0 0 0 0 0,-1-1 1 0 0,-1 0-1 0 0,6-18 0 0 0,16-88 203 0 0,-15 59-38 0 0,-2 15 309 0 0,-3 22-207 0 0,-3 0 1 0 0,0 0-1 0 0,2-39 0 0 0,-12-205-262 0 0,4 250-16 0 0,0-1 0 0 0,-2 1 0 0 0,-6-27 0 0 0,8 46 0 0 0,1 0 0 0 0,0-1 0 0 0,-1 1 0 0 0,1 0 0 0 0,-1 0 0 0 0,1 0 0 0 0,-1 0 0 0 0,0-1 0 0 0,1 1 0 0 0,-1 0 0 0 0,0 0 0 0 0,0 0 0 0 0,0 1 0 0 0,0-1 0 0 0,-1-1 0 0 0,1 1 0 0 0,0 1 0 0 0,1 0 0 0 0,-1-1 0 0 0,0 1 0 0 0,0 0 0 0 0,1 0 0 0 0,-1 0 0 0 0,0 0 0 0 0,0 0 0 0 0,1 0 0 0 0,-1 0 0 0 0,0 0 0 0 0,0 0 0 0 0,1 0 0 0 0,-1 0 0 0 0,0 1 0 0 0,1-1 0 0 0,-1 0 0 0 0,-1 1 0 0 0,-2 1 0 0 0,1 0 0 0 0,-1 1 0 0 0,1 0 0 0 0,0-1 0 0 0,-1 1 0 0 0,1 1 0 0 0,-4 5 0 0 0,-26 38 0 0 0,2 1 0 0 0,-39 82 0 0 0,55-100 0 0 0,-163 337 0 0 0,111-226 0 0 0,-46 117 0 0 0,87-186 0 0 0,-29 124 0 0 0,25-66 0 0 0,22-103 0 0 0,-1 1 0 0 0,-21 41 0 0 0,21-54 0 0 0,0 0 0 0 0,-1-1 0 0 0,-1 1 0 0 0,-17 16 0 0 0,-55 47 0 0 0,64-63-1402 0 0,-1-1-1 0 0,-1 0 0 0 0,-29 14 1 0 0,20-14-644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38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17503 0 0,'0'0'399'0'0,"0"0"60"0"0,0 0 21 0 0,0 0-59 0 0,8-3-260 0 0,63 2-161 0 0,201-26 1536 0 0,-3-24-4276 0 0,-156 15 49 0 0,-97 30 2385 0 0,59-21-1229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39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52 10135 0 0,'2'-2'464'0'0,"40"-18"151"0"0,-22 10-458 0 0,-19 10-42 0 0,0-1 0 0 0,-1 1 0 0 0,1-1 0 0 0,-1 1 0 0 0,1-1 0 0 0,-1 1 0 0 0,0-1 0 0 0,1 1-1 0 0,-1-1 1 0 0,1 1 0 0 0,-1-1 0 0 0,0 1 0 0 0,0-1 0 0 0,1 1 0 0 0,-1-1 0 0 0,0 0 0 0 0,0 1 0 0 0,0-1-1 0 0,1 0 1 0 0,-1 1 0 0 0,0-1 0 0 0,0 0 0 0 0,0 0-27 0 0,0 1 0 0 0,-1 0 0 0 0,1 0 0 0 0,0-1 0 0 0,0 1 0 0 0,0 0 0 0 0,0-1 0 0 0,-1 1 0 0 0,1 0 0 0 0,0-1 0 0 0,0 1 0 0 0,-1 0 0 0 0,1 0 0 0 0,0-1 0 0 0,0 1 0 0 0,-1 0 0 0 0,1 0 0 0 0,0 0 0 0 0,-1 0 0 0 0,1-1 0 0 0,0 1 0 0 0,-1 0 0 0 0,1 0 0 0 0,0 0 0 0 0,-1 0 0 0 0,1 0 0 0 0,0 0 0 0 0,-1 0 0 0 0,1 0 0 0 0,0 0 0 0 0,-1 0 0 0 0,1 0 0 0 0,0 0 0 0 0,-1 0 0 0 0,1 0 0 0 0,0 0 0 0 0,-1 0 0 0 0,-1 0-88 0 0,0 1 1 0 0,0-1 0 0 0,0 0-1 0 0,0 1 1 0 0,1-1-1 0 0,-1 1 1 0 0,0-1 0 0 0,0 1-1 0 0,1 0 1 0 0,-1 0-1 0 0,0 0 1 0 0,1 0-1 0 0,-1 0 1 0 0,0 0 0 0 0,1 0-1 0 0,0 1 1 0 0,-1-1-1 0 0,1 0 1 0 0,0 1-1 0 0,0-1 1 0 0,0 1 0 0 0,0 0-1 0 0,0-1 1 0 0,0 1-1 0 0,0 0 1 0 0,0-1 0 0 0,1 1-1 0 0,-1 0 1 0 0,0 2-1 0 0,-12 33 184 0 0,-1 0-1 0 0,-2-1 0 0 0,-23 37 1 0 0,-70 98 934 0 0,57-92-922 0 0,-271 415-196 0 0,268-415-219 0 0,-4-2 0 0 0,-2-2 0 0 0,-94 85 0 0 0,131-139-287 0 0,14-12 598 0 0,0-1 0 0 0,-10 14 0 0 0,18-21 408 0 0,2-1-331 0 0,3-2-1433 0 0,27-27-2647 0 0,-10 7 1867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3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15663 0 0,'0'0'356'0'0,"0"0"50"0"0,0 0 20 0 0,0 0-42 0 0,0 2-250 0 0,0-1-109 0 0,0 1 1 0 0,0-1 0 0 0,0 0-1 0 0,1 1 1 0 0,-1-1 0 0 0,1 0-1 0 0,-1 1 1 0 0,1-1 0 0 0,-1 0-1 0 0,1 0 1 0 0,-1 0 0 0 0,1 0-1 0 0,0 1 1 0 0,0-1 0 0 0,0 0-1 0 0,0 0 1 0 0,0 0 0 0 0,0-1-1 0 0,0 1 1 0 0,0 0 0 0 0,0 0-1 0 0,0 0 1 0 0,0-1 0 0 0,0 1-1 0 0,1-1 1 0 0,-1 1 0 0 0,2 0-1 0 0,5 1 245 0 0,0 0-1 0 0,0 0 1 0 0,13 1 0 0 0,-10-2-178 0 0,19 2 2 0 0,1-1 1 0 0,0-1-1 0 0,0-2 1 0 0,39-6-1 0 0,123-30 1280 0 0,-162 30-1103 0 0,291-73 1857 0 0,-249 57-3464 0 0,78-35 0 0 0,-123 44-178 0 0,-5 1-20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4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93 13823 0 0,'0'0'315'0'0,"0"0"45"0"0,2-9 536 0 0,-6 24-149 0 0,0-1 1 0 0,-1 1-1 0 0,-8 15 1 0 0,-11 29 126 0 0,-12 36-693 0 0,-9 27-197 0 0,44-116 24 0 0,-1-1 0 0 0,1 1 0 0 0,1-1 0 0 0,-1 1 0 0 0,1-1 0 0 0,0 1 0 0 0,0-1 0 0 0,1 7 0 0 0,0-11 68 0 0,0-1 0 0 0,0 1 0 0 0,0 0 0 0 0,0-1 0 0 0,0 1 0 0 0,0-1 0 0 0,0 1 0 0 0,0-1 0 0 0,0 0 0 0 0,0 1 0 0 0,0-1 0 0 0,0 0 0 0 0,0 0 0 0 0,1 0 0 0 0,-1 0 0 0 0,0 0 0 0 0,2 0 0 0 0,1 0-11 0 0,1-1 0 0 0,-1 1 0 0 0,1-1 0 0 0,-1-1 0 0 0,0 1-1 0 0,1 0 1 0 0,-1-1 0 0 0,0 0 0 0 0,7-4 0 0 0,35-26-148 0 0,-35 24 125 0 0,88-75-42 0 0,-10 9 0 0 0,-84 69 0 0 0,-4 4 0 0 0,0 0 0 0 0,0-1 0 0 0,0 1 0 0 0,1 0 0 0 0,-1 0 0 0 0,0 0 0 0 0,1 0 0 0 0,-1 0 0 0 0,1 0 0 0 0,-1 1 0 0 0,3-2 0 0 0,6-2 0 0 0,0 4 0 0 0,-9 1 0 0 0,-1 0 0 0 0,1 1 0 0 0,0-1 0 0 0,0 0 0 0 0,0 0 0 0 0,-1 0 0 0 0,1 0 0 0 0,-1 1 0 0 0,1-1 0 0 0,-1 0 0 0 0,1 1 0 0 0,-1-1 0 0 0,0 0 0 0 0,0 1 0 0 0,1-1 0 0 0,-1 2 0 0 0,1 25 0 0 0,-1-24 0 0 0,0 9 0 0 0,1 42 0 0 0,0-50 0 0 0,0 1 0 0 0,0-1 0 0 0,0 1 0 0 0,0-1 0 0 0,1 0 0 0 0,0 1 0 0 0,4 6 0 0 0,-4-9 3 0 0,0-1-1 0 0,0 0 1 0 0,0 0 0 0 0,0 0-1 0 0,0 0 1 0 0,0 0-1 0 0,1-1 1 0 0,-1 1 0 0 0,1-1-1 0 0,-1 1 1 0 0,1-1 0 0 0,0 0-1 0 0,-1 0 1 0 0,1 0-1 0 0,0 0 1 0 0,0-1 0 0 0,0 1-1 0 0,0-1 1 0 0,0 1-1 0 0,0-1 1 0 0,5-1 0 0 0,7 1 370 0 0,0-1 0 0 0,28-7 0 0 0,-36 7-110 0 0,10-2-98 0 0,0-2 0 0 0,0 0 0 0 0,30-13-1 0 0,-38 14-169 0 0,0-1-1 0 0,0-1 0 0 0,0 1 1 0 0,-1-1-1 0 0,0-1 0 0 0,0 1 1 0 0,-1-2-1 0 0,7-7 0 0 0,15-18 6 0 0,-9 10 0 0 0,-2 0 0 0 0,24-37 0 0 0,-34 44 0 0 0,1 1 0 0 0,1 0 0 0 0,0 0 0 0 0,1 1 0 0 0,0 1 0 0 0,18-16 0 0 0,-10 14-1315 0 0,1 0 0 0 0,0 2-1 0 0,34-17 1 0 0,-27 10-1720 0 0,-11 12 1499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4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4 13823 0 0,'0'0'315'0'0,"0"0"45"0"0,0 0 21 0 0,-5-1 63 0 0,-4 0-389 0 0,0 1-1 0 0,0 1 1 0 0,0 0-1 0 0,0 0 0 0 0,-12 3 1 0 0,-45 16 1062 0 0,38-9-902 0 0,0 1 1 0 0,-40 24-1 0 0,-49 39 509 0 0,109-69-555 0 0,-22 15 362 0 0,-40 36 0 0 0,57-45-520 0 0,0 1 0 0 0,1 1 0 0 0,0 0 0 0 0,-18 30 0 0 0,29-43 11 0 0,0 1 0 0 0,0-1 0 0 0,1 0 0 0 0,-1 1 0 0 0,0-1 0 0 0,1 1 0 0 0,-1 0-1 0 0,1-1 1 0 0,-1 1 0 0 0,1-1 0 0 0,0 1 0 0 0,0 0 0 0 0,0-1 0 0 0,0 1 0 0 0,0 0 0 0 0,0-1 0 0 0,0 1-1 0 0,0-1 1 0 0,1 1 0 0 0,-1 0 0 0 0,0-1 0 0 0,1 1 0 0 0,0-1 0 0 0,-1 1 0 0 0,1-1 0 0 0,0 1 0 0 0,0-1 0 0 0,0 0-1 0 0,0 1 1 0 0,0-1 0 0 0,0 0 0 0 0,0 0 0 0 0,0 1 0 0 0,0-1 0 0 0,1 0 0 0 0,-1 0 0 0 0,0-1 0 0 0,3 3 0 0 0,2 0 108 0 0,0-1 1 0 0,0 1 0 0 0,0-1 0 0 0,0 0 0 0 0,1-1 0 0 0,-1 1-1 0 0,0-1 1 0 0,13 0 0 0 0,10 0 96 0 0,1-2-1 0 0,-1-1 0 0 0,49-10 1 0 0,-59 7-62 0 0,1 0 1 0 0,-1-2-1 0 0,0 0 1 0 0,0-1-1 0 0,-1-1 1 0 0,22-14-1 0 0,-33 18-161 0 0,0 0 1 0 0,-1-1-1 0 0,1 0 0 0 0,-1 0 1 0 0,-1 0-1 0 0,1-1 0 0 0,-1 0 0 0 0,-1 0 1 0 0,1-1-1 0 0,-1 1 0 0 0,0-1 0 0 0,-1 0 1 0 0,0 0-1 0 0,0 0 0 0 0,0 0 1 0 0,1-16-1 0 0,-1 9-94 0 0,-2 0-1 0 0,0 0 1 0 0,-1 1 0 0 0,0-1 0 0 0,-2 0 0 0 0,1 1-1 0 0,-2-1 1 0 0,0 1 0 0 0,-5-16 0 0 0,7 27-377 0 0,0 0 0 0 0,0 0-1 0 0,-1 1 1 0 0,1-1 0 0 0,-1 1 0 0 0,1-1 0 0 0,-1 1 0 0 0,0 0-1 0 0,0 0 1 0 0,0 0 0 0 0,0 0 0 0 0,-1 0 0 0 0,1 0 0 0 0,0 0 0 0 0,-1 1-1 0 0,1-1 1 0 0,-1 1 0 0 0,-4-2 0 0 0,4 1-1580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50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10135 0 0,'0'0'231'0'0,"0"0"29"0"0,0 0 19 0 0,0 0 37 0 0,0 0 125 0 0,0 0 58 0 0,0 0 11 0 0,0 0 70 0 0,0 0 286 0 0,0 0 124 0 0,0 0 30 0 0,0 0-65 0 0,0 0-290 0 0,0 1-121 0 0,2 9-333 0 0,-1-1-1 0 0,0 0 1 0 0,-1 1-1 0 0,0-1 1 0 0,0 1-1 0 0,-1-1 1 0 0,0 0-1 0 0,0 1 0 0 0,-1-1 1 0 0,-1 0-1 0 0,1 0 1 0 0,-1 0-1 0 0,-8 15 1 0 0,2-8-707 0 0,-1-1 0 0 0,-1-1 0 0 0,0 0 0 0 0,-16 16-1 0 0,-50 41-3038 0 0,40-41 2000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5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10135 0 0,'0'0'448'0'0,"0"0"96"0"0,0 0-440 0 0,0 0-104 0 0,0 0 0 0 0,0 0 0 0 0,0 0 0 0 0,0 0 0 0 0,-2 8 0 0 0,4 3 0 0 0,-2-11-384 0 0,7 12-104 0 0,6 12-24 0 0,-1 0 0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2:50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62 13823 0 0,'8'-4'300'0'0,"-1"0"0"0"0,13-10 0 0 0,-14 10-180 0 0,0 0 0 0 0,1 0 0 0 0,-1 0 0 0 0,8-2 0 0 0,32-10-108 0 0,-34 15-12 0 0,-4 4 71 0 0,-7 0 294 0 0,-6 11-313 0 0,-1-1 0 0 0,-1-1 0 0 0,0 1 0 0 0,-1-1 0 0 0,0 0 0 0 0,-10 11 0 0 0,2-6 77 0 0,0-1 1 0 0,-1-1-1 0 0,-22 16 0 0 0,-15 5 231 0 0,-99 49-1 0 0,140-78-355 0 0,-66 29 70 0 0,-26 16 295 0 0,89-45 576 0 0,26-11-285 0 0,7-1-660 0 0,0 2 0 0 0,-1 0 0 0 0,1 0 0 0 0,0 2 0 0 0,28 0 0 0 0,-36 2 0 0 0,1 0 0 0 0,-1 0 0 0 0,0 1 0 0 0,0 0 0 0 0,0 1 0 0 0,0 0 0 0 0,-1 0 0 0 0,1 1 0 0 0,-1 0 0 0 0,0 1 0 0 0,0-1 0 0 0,8 7 0 0 0,0 2-228 0 0,0 1 0 0 0,0 1-1 0 0,-1 0 1 0 0,-1 1 0 0 0,-1 1-1 0 0,0 0 1 0 0,20 37 0 0 0,-31-52 110 0 0,1 2 69 0 0,-1 12 50 0 0,-3-13 51 0 0,1 1-1 0 0,-1-1 1 0 0,1 0-1 0 0,-1 0 0 0 0,0 1 1 0 0,-1-1-1 0 0,1 0 1 0 0,0 0-1 0 0,-1 0 0 0 0,1 0 1 0 0,-1 0-1 0 0,0-1 1 0 0,0 1-1 0 0,0 0 1 0 0,-1-1-1 0 0,1 1 0 0 0,-1-1 1 0 0,-4 4-1 0 0,-5 2 287 0 0,-1 0 0 0 0,-24 13 0 0 0,35-21-337 0 0,-31 17-1 0 0,-128 69 0 0 0,148-78 215 0 0,-26 11 0 0 0,10-10-1046 0 0,25-8 7 0 0,1 0 0 0 0,-1-1 1 0 0,0 0-1 0 0,1 1 0 0 0,-6-2 0 0 0,-7-3-5224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46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444 470 6447 0 0,'0'0'142'0'0,"0"0"22"0"0,0 0 13 0 0,-2 1 123 0 0,2-1-234 0 0,-1 0 0 0 0,1 0 0 0 0,0 0 0 0 0,0 1 1 0 0,-1-1-1 0 0,1 0 0 0 0,0 0 0 0 0,0 0 0 0 0,-1 0 0 0 0,1 0 0 0 0,0 0 0 0 0,0 1 0 0 0,-1-1 0 0 0,1 0 1 0 0,0 0-1 0 0,-1 0 0 0 0,1 0 0 0 0,0 0 0 0 0,0 0 0 0 0,-1 0 0 0 0,1 0 0 0 0,0 0 0 0 0,-1-1 0 0 0,1 1 1 0 0,0 0-1 0 0,0 0 0 0 0,-1 0 0 0 0,1 0 0 0 0,5-10 2472 0 0,-1 3-2620 0 0,74-100 1836 0 0,-52 75-769 0 0,41-68 0 0 0,-11 2-985 0 0,-52 90 0 0 0,0 1 0 0 0,-1-1 0 0 0,5-15 0 0 0,-7 19 0 0 0,0 0 0 0 0,0 1 0 0 0,-1-1 0 0 0,1 0 0 0 0,-1 0 0 0 0,0 0 0 0 0,0 0 0 0 0,0 1 0 0 0,-1-1 0 0 0,-1-6 0 0 0,1 8 0 0 0,0 1 0 0 0,0-1 0 0 0,0 1 0 0 0,0-1 0 0 0,0 1 0 0 0,-1-1 0 0 0,1 1 0 0 0,0 0 0 0 0,-1 0 0 0 0,1 0 0 0 0,-1 0 0 0 0,1 0 0 0 0,-1 0 0 0 0,0 0 0 0 0,1 1 0 0 0,-1-1 0 0 0,0 0 0 0 0,0 1 0 0 0,1-1 0 0 0,-1 1 0 0 0,0 0 0 0 0,-3 0 0 0 0,-3-1 0 0 0,0 0 0 0 0,1 1 0 0 0,-1 1 0 0 0,-9 0 0 0 0,-3 3 0 0 0,-1 0 0 0 0,1 1 0 0 0,0 1 0 0 0,0 1 0 0 0,1 1 0 0 0,0 0 0 0 0,0 2 0 0 0,1 0 0 0 0,-32 24 0 0 0,29-18 148 0 0,2 0-1 0 0,-34 37 1 0 0,19-13 9 0 0,-84 105 737 0 0,90-106-617 0 0,-45 78 0 0 0,67-103-277 0 0,0-1 0 0 0,-9 28 0 0 0,13-35 0 0 0,1 0 0 0 0,0 0 0 0 0,0 0 0 0 0,1 0 0 0 0,-1 0 0 0 0,1 0 0 0 0,0 1 0 0 0,1-1 0 0 0,1 10 0 0 0,-1-14 24 0 0,0 0-1 0 0,-1 0 1 0 0,1 0 0 0 0,0 0-1 0 0,0-1 1 0 0,0 1 0 0 0,0 0-1 0 0,0 0 1 0 0,0-1-1 0 0,1 1 1 0 0,-1 0 0 0 0,1-1-1 0 0,-1 0 1 0 0,1 1 0 0 0,-1-1-1 0 0,1 0 1 0 0,0 0-1 0 0,0 0 1 0 0,0 0 0 0 0,-1 0-1 0 0,1 0 1 0 0,0 0 0 0 0,0-1-1 0 0,0 1 1 0 0,0-1-1 0 0,0 1 1 0 0,0-1 0 0 0,0 0-1 0 0,1 0 1 0 0,-1 0 0 0 0,2 0-1 0 0,8-1 187 0 0,0 0 0 0 0,0-1-1 0 0,0-1 1 0 0,14-4-1 0 0,-15 4-130 0 0,18-5-49 0 0,0-2 0 0 0,0 0 0 0 0,-1-2 0 0 0,-1-1 0 0 0,35-23 0 0 0,-48 26-32 0 0,0 1 1 0 0,-1-2 0 0 0,0 0 0 0 0,-1-1 0 0 0,-1 0-1 0 0,0 0 1 0 0,0-2 0 0 0,-1 1 0 0 0,-1-1 0 0 0,0 0-1 0 0,9-21 1 0 0,6-24 1 0 0,-24 59 0 0 0,-1 9 0 0 0,-1 0 0 0 0,-4 12 0 0 0,-2-5 0 0 0,-1-1 0 0 0,-1 1 0 0 0,-16 18 0 0 0,15-21 0 0 0,1 1 0 0 0,0 0 0 0 0,-13 28 0 0 0,18-26 0 0 0,7-12 0 0 0,-1-2 0 0 0,0 0 0 0 0,1 0 0 0 0,-1 0 0 0 0,0 0 0 0 0,1-1 0 0 0,-1 1 0 0 0,1 0 0 0 0,0-1 0 0 0,0 1 0 0 0,-1-1 0 0 0,1 0 0 0 0,0 0 0 0 0,0 1 0 0 0,0-1 0 0 0,0 0 0 0 0,0-1 0 0 0,1 1 0 0 0,-1 0 0 0 0,0-1 0 0 0,4 2 0 0 0,6 0 0 0 0,-1 0 0 0 0,18 0 0 0 0,24 3 0 0 0,17 0 0 0 0,-57-4 0 0 0,-1 1 0 0 0,0 0 0 0 0,0 1 0 0 0,-1 1 0 0 0,1-1 0 0 0,-1 2 0 0 0,0 0 0 0 0,14 7 0 0 0,25 11 0 0 0,10 6-201 0 0,-58-28-850 0 0,-2-1-385 0 0,3 2-78 0 0,10 8-20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3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433 158 8287 0 0,'36'-35'664'0'0,"50"-64"0"0"0,-83 96-449 0 0,0 0 1 0 0,0 0-1 0 0,0 0 0 0 0,7-4 0 0 0,-5 3 229 0 0,-4 3 68 0 0,-1 1 0 0 0,0 0 0 0 0,0 0-69 0 0,0 0-222 0 0,0 0 166 0 0,0 2 101 0 0,-17 40 749 0 0,10-28-594 0 0,1 0-1 0 0,-6 27 1 0 0,3-13-643 0 0,0 0 0 0 0,-20 41 0 0 0,21-51 0 0 0,-223 485 2048 0 0,146-337-2048 0 0,-29 64 0 0 0,101-198-219 0 0,1 0 0 0 0,2 1 0 0 0,-10 53 0 0 0,20-84-289 0 0,0-2-4 0 0,0 0 0 0 0,2 0-36 0 0,0 0 0 0 0,0 0 0 0 0,0-1 0 0 0,0 1 0 0 0,0 0 0 0 0,0-1 0 0 0,0 1 0 0 0,0-1 0 0 0,3-1 0 0 0,7-6-4420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32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13823 0 0,'0'0'315'0'0,"0"0"45"0"0,0 0 21 0 0,0 0-49 0 0,0 0-149 0 0,8 1 681 0 0,21-1-55 0 0,1-1 0 0 0,-1-1 0 0 0,48-9 0 0 0,-40 5-880 0 0,26-4 754 0 0,1-3 0 0 0,90-32-1 0 0,-76 17-712 0 0,81-29-1324 0 0,-108 41 392 0 0,23-9-2029 0 0,-24 12-2276 0 0,-23 5 543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33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0 11975 0 0,'0'0'547'0'0,"0"0"-11"0"0,-1 2-344 0 0,-6 14 268 0 0,-7 23 0 0 0,0 2 532 0 0,-51 107-822 0 0,8-20-103 0 0,4 5 321 0 0,6-15 406 0 0,-76 141 0 0 0,105-227-794 0 0,-2-1 0 0 0,-36 44 0 0 0,55-74 0 0 0,-31 31 110 0 0,30-30-87 0 0,0 0 1 0 0,0 0 0 0 0,0 0 0 0 0,0-1 0 0 0,-1 1-1 0 0,1-1 1 0 0,-1 0 0 0 0,1 0 0 0 0,-1 0 0 0 0,1 0-1 0 0,-1 0 1 0 0,1 0 0 0 0,-4 0 0 0 0,4-1 464 0 0,2 0 21 0 0,-2-2-66 0 0,1 1-436 0 0,0 0 0 0 0,1 0 0 0 0,-1 0 0 0 0,0 0 0 0 0,0 0 0 0 0,1 0 0 0 0,-1-1 0 0 0,0 1 0 0 0,1 0-1 0 0,0-1 1 0 0,-1 1 0 0 0,1 0 0 0 0,0-1 0 0 0,-1 1 0 0 0,1 0 0 0 0,0-1 0 0 0,0 1 0 0 0,0 0 0 0 0,0-1 0 0 0,0 1 0 0 0,1-1 0 0 0,-1 1 0 0 0,0 0 0 0 0,1-1 0 0 0,0-1 0 0 0,2-6-15 0 0,1 1-1 0 0,8-16 1 0 0,-10 20 17 0 0,9-13-9 0 0,1 0 0 0 0,1 1 0 0 0,21-23 0 0 0,-7 10 0 0 0,-10 10 0 0 0,1 1 0 0 0,0 1 0 0 0,39-28 0 0 0,-46 38 0 0 0,0 0 0 0 0,1 0 0 0 0,0 1 0 0 0,0 1 0 0 0,0 0 0 0 0,1 1 0 0 0,-1 0 0 0 0,1 0 0 0 0,15-1 0 0 0,-25 5 0 0 0,1 0 0 0 0,-1 0 0 0 0,1 0 0 0 0,-1 0 0 0 0,0 1 0 0 0,1-1 0 0 0,-1 1 0 0 0,0 0 0 0 0,0 0 0 0 0,0 0 0 0 0,0 1 0 0 0,1-1 0 0 0,-2 1 0 0 0,6 2 0 0 0,-4 0 0 0 0,1 0 0 0 0,-1 0 0 0 0,1 0 0 0 0,-1 0 0 0 0,0 1 0 0 0,0 0 0 0 0,4 8 0 0 0,-1 0 0 0 0,0 1 0 0 0,-1 0 0 0 0,-1 0 0 0 0,0 0 0 0 0,5 27 0 0 0,-8-32-25 0 0,-1 0 0 0 0,0-1 0 0 0,0 1 0 0 0,-1 0 0 0 0,0 0 0 0 0,0 0 0 0 0,-1 0 0 0 0,0-1-1 0 0,-1 1 1 0 0,0 0 0 0 0,0-1 0 0 0,-1 1 0 0 0,0-1 0 0 0,-1 0 0 0 0,-6 11 0 0 0,0-1-541 0 0,9-14 149 0 0,-2 1-1 0 0,1-1 1 0 0,0 0-1 0 0,-1-1 0 0 0,0 1 1 0 0,0 0-1 0 0,0-1 1 0 0,-5 5-1 0 0,7-7-1106 0 0,1-1-11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3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229 224 10135 0 0,'0'2'231'0'0,"0"1"-173"0"0,0 1-1 0 0,0 0 1 0 0,-1-1 0 0 0,1 1-1 0 0,-1 0 1 0 0,0-1-1 0 0,0 1 1 0 0,-2 4 0 0 0,1-4 254 0 0,1 0 0 0 0,-1 0 1 0 0,1 0-1 0 0,0 0 0 0 0,0 0 0 0 0,1 0 1 0 0,-1 0-1 0 0,1 6 0 0 0,9-14 712 0 0,9-7-274 0 0,-1-1 0 0 0,-1-1-1 0 0,19-17 1 0 0,-13 10-165 0 0,39-39 506 0 0,-21 19-1062 0 0,-12 16-29 0 0,-21 18 0 0 0,1 1 0 0 0,-1-2 0 0 0,-1 1 0 0 0,1-1 0 0 0,-1 0 0 0 0,6-9 0 0 0,-11 15 0 0 0,-1 0 1 0 0,1 0-1 0 0,-1 0 0 0 0,0 0 0 0 0,1 0 0 0 0,-1 0 0 0 0,0 1 1 0 0,1-1-1 0 0,-1 0 0 0 0,0 0 0 0 0,0 0 0 0 0,0 0 0 0 0,0 0 1 0 0,0 0-1 0 0,0 0 0 0 0,0 0 0 0 0,0 0 0 0 0,0 0 1 0 0,-1 0-1 0 0,1 0 0 0 0,0 0 0 0 0,0 0 0 0 0,-1 0 0 0 0,1 0 1 0 0,-1 0-1 0 0,1 0 0 0 0,-1 1 0 0 0,1-1 0 0 0,-1 0 0 0 0,0 0 1 0 0,-1-1-1 0 0,1 2-3 0 0,0-1 0 0 0,0 0 0 0 0,0 0 0 0 0,0 1 0 0 0,0-1 0 0 0,0 1 1 0 0,-1-1-1 0 0,1 1 0 0 0,0-1 0 0 0,0 1 0 0 0,-1 0 0 0 0,1 0 0 0 0,0-1 0 0 0,-1 1 0 0 0,1 0 0 0 0,0 0 1 0 0,-1 0-1 0 0,1 1 0 0 0,0-1 0 0 0,0 0 0 0 0,-1 0 0 0 0,1 1 0 0 0,-2 0 0 0 0,-279 142-1925 0 0,251-124 1928 0 0,-31 28 0 0 0,53-40 83 0 0,1 1 0 0 0,-1 1 0 0 0,1 0 0 0 0,1 0 0 0 0,0 0 0 0 0,0 1 0 0 0,1 0 0 0 0,0 0 0 0 0,1 1 0 0 0,0 0 0 0 0,-6 21 0 0 0,7-19 17 0 0,1 1-1 0 0,0-1 1 0 0,1 1 0 0 0,1 0-1 0 0,0-1 1 0 0,1 1-1 0 0,0 0 1 0 0,1 0 0 0 0,6 25-1 0 0,-6-36-99 0 0,0 0 0 0 0,0 0 0 0 0,0 0 0 0 0,0 0 0 0 0,1 0 0 0 0,0 0 0 0 0,0 0 0 0 0,0 0 0 0 0,0-1 0 0 0,0 1 0 0 0,0-1 0 0 0,0 1 0 0 0,1-1 0 0 0,-1 0 0 0 0,1 0 0 0 0,0 0 0 0 0,0 0 0 0 0,0-1 0 0 0,0 1 0 0 0,0-1 0 0 0,0 1 0 0 0,0-1 0 0 0,0 0 0 0 0,0 0 0 0 0,1-1 0 0 0,-1 1 0 0 0,5 0 0 0 0,3 0 0 0 0,0-1 0 0 0,0 0 0 0 0,1 0 0 0 0,-1-1 0 0 0,0-1 0 0 0,21-5 0 0 0,246-86-1252 0 0,-243 75-1000 0 0,-23 11 1554 0 0,10-2-836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34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319 245 11975 0 0,'0'0'267'0'0,"0"0"42"0"0,0 0 17 0 0,0 0-28 0 0,0 2-196 0 0,-1 7-43 0 0,-1 0 1 0 0,1 0 0 0 0,-1 0 0 0 0,-1 0-1 0 0,0 0 1 0 0,-4 9 0 0 0,2-6 475 0 0,0 0 0 0 0,-4 25 1 0 0,8-33-405 0 0,1 0 1 0 0,-1 0 0 0 0,1 0 0 0 0,0 0 0 0 0,0-1 0 0 0,1 1 0 0 0,-1 0 0 0 0,1 0 0 0 0,0 0 0 0 0,0-1 0 0 0,0 1-1 0 0,0 0 1 0 0,1-1 0 0 0,2 5 0 0 0,-3-7-66 0 0,0 1 1 0 0,0-1-1 0 0,0 1 0 0 0,0-1 0 0 0,1 0 0 0 0,-1 0 1 0 0,0 0-1 0 0,1 0 0 0 0,-1 0 0 0 0,1 0 0 0 0,-1 0 1 0 0,1 0-1 0 0,0 0 0 0 0,-1-1 0 0 0,1 1 0 0 0,0-1 1 0 0,-1 1-1 0 0,1-1 0 0 0,0 0 0 0 0,0 0 0 0 0,0 0 1 0 0,-1 0-1 0 0,1 0 0 0 0,0 0 0 0 0,0 0 0 0 0,-1 0 1 0 0,1-1-1 0 0,3 0 0 0 0,3-1-21 0 0,-1-1 0 0 0,1 0 0 0 0,-1 0-1 0 0,14-8 1 0 0,93-65-45 0 0,-13 9 0 0 0,-42 31 0 0 0,153-98 0 0 0,-198 124-146 0 0,1-1 0 0 0,-2 0 0 0 0,0-1 0 0 0,0 0 0 0 0,17-22 0 0 0,-30 34 84 0 0,1-1 0 0 0,0 0 0 0 0,-1 1 0 0 0,1-1 0 0 0,-1 0 1 0 0,1 0-1 0 0,-1 0 0 0 0,0 1 0 0 0,1-1 0 0 0,-1 0 0 0 0,0 0 0 0 0,1 0 0 0 0,-1 0 0 0 0,0 0 0 0 0,0 0 0 0 0,0 0 0 0 0,0 1 0 0 0,0-1 0 0 0,0 0 0 0 0,0 0 0 0 0,0 0 0 0 0,0 0 0 0 0,0 0 0 0 0,-1 0 0 0 0,1 0 0 0 0,-1-1 1 0 0,0 1-6 0 0,0 0 0 0 0,0 1 1 0 0,0-1-1 0 0,0 0 1 0 0,0 1-1 0 0,0-1 1 0 0,0 1-1 0 0,0-1 1 0 0,0 1-1 0 0,0-1 1 0 0,0 1-1 0 0,0 0 1 0 0,-1 0-1 0 0,1-1 1 0 0,0 1-1 0 0,0 0 1 0 0,0 0-1 0 0,0 0 1 0 0,-1 0-1 0 0,1 0 1 0 0,-2 1-1 0 0,-32 5-1611 0 0,1 2 0 0 0,-60 20 0 0 0,53-14 1156 0 0,-207 85 605 0 0,235-93 94 0 0,-25 12 554 0 0,2 1-1 0 0,0 2 0 0 0,-59 47 0 0 0,49-30 28 0 0,2 3 1 0 0,-40 46-1 0 0,24-14-693 0 0,53-63 167 0 0,0 1 0 0 0,0 0 0 0 0,1 0 0 0 0,1 0-1 0 0,-7 18 1 0 0,11-26-202 0 0,0 0 0 0 0,1 0 0 0 0,-1 1 0 0 0,1-1 0 0 0,-1 0 0 0 0,1 1 0 0 0,0-1 0 0 0,0 0 0 0 0,1 1 0 0 0,-1-1 0 0 0,1 0 1 0 0,-1 0-1 0 0,1 1 0 0 0,0-1 0 0 0,3 5 0 0 0,-2-4 16 0 0,1 1 1 0 0,-1-2 0 0 0,1 1-1 0 0,0 0 1 0 0,0 0-1 0 0,1-1 1 0 0,-1 0 0 0 0,1 0-1 0 0,-1 0 1 0 0,5 3 0 0 0,3 0 140 0 0,1 0 0 0 0,-1-1 0 0 0,1 0 0 0 0,0 0 0 0 0,0-1 1 0 0,0-1-1 0 0,18 3 0 0 0,-6-3-142 0 0,-1-2 0 0 0,1 0 1 0 0,33-4-1 0 0,72-14-75 0 0,-87 10 44 0 0,16-2-919 0 0,-1-2-3534 0 0,-4-1-1609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35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183 160 15663 0 0,'0'0'356'0'0,"0"0"50"0"0,-1 1 20 0 0,-20 31-134 0 0,11-17-172 0 0,-15 28 0 0 0,-34 70-120 0 0,52-99 0 0 0,0 0 0 0 0,0 1 0 0 0,-7 28 0 0 0,2-6 0 0 0,7-20 351 0 0,0 0 0 0 0,2-1 0 0 0,0 1 0 0 0,1 0-1 0 0,1 1 1 0 0,0 19 0 0 0,1-37-303 0 0,1 1 0 0 0,-1-1 1 0 0,0 1-1 0 0,0-1 0 0 0,0 1 0 0 0,1-1 0 0 0,-1 1 0 0 0,0-1 0 0 0,1 1 0 0 0,-1-1 0 0 0,0 1 1 0 0,1-1-1 0 0,-1 0 0 0 0,1 1 0 0 0,-1-1 0 0 0,1 0 0 0 0,-1 1 0 0 0,1-1 0 0 0,-1 0 0 0 0,1 1 1 0 0,-1-1-1 0 0,1 0 0 0 0,-1 0 0 0 0,1 0 0 0 0,-1 0 0 0 0,2 1 0 0 0,15 0 269 0 0,-8-3-212 0 0,0-1 1 0 0,-1-1-1 0 0,1 1 0 0 0,-1-1 0 0 0,1-1 0 0 0,-1 0 0 0 0,-1 0 1 0 0,11-9-1 0 0,24-21 505 0 0,51-57 0 0 0,30-49-802 0 0,-95 107 281 0 0,27-25-527 0 0,80-67 0 0 0,-127 119 254 0 0,100-83-4688 0 0,-94 82-1612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35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248 202 17503 0 0,'0'0'399'0'0,"0"0"60"0"0,0 0 21 0 0,1 0-59 0 0,11 0-396 0 0,0-2 0 0 0,0 1 0 0 0,-1-2 0 0 0,1 1 0 0 0,-1-2 0 0 0,15-5 0 0 0,64-33-39 0 0,-53 24 14 0 0,-19 10 0 0 0,-1-1 0 0 0,0-1 0 0 0,0 0 0 0 0,25-20 0 0 0,-40 28 0 0 0,0 0 0 0 0,-1 0 0 0 0,1 0 0 0 0,-1 0 0 0 0,1 0 0 0 0,-1 0 0 0 0,0 0 0 0 0,0 0 0 0 0,1-1 0 0 0,0-3 0 0 0,-2 5 0 0 0,0 1 0 0 0,1-1 0 0 0,-1 0 0 0 0,0 1 0 0 0,0-1 0 0 0,0 0 0 0 0,0 1 0 0 0,0-1 0 0 0,0 0 0 0 0,0 1 0 0 0,0-1 0 0 0,0 0 0 0 0,0 1 0 0 0,0-1 0 0 0,0 0 0 0 0,0 1 0 0 0,0-1 0 0 0,0 0 0 0 0,-1 1 0 0 0,1-1 0 0 0,0 1 0 0 0,-1-1 0 0 0,1 0 0 0 0,0 1 0 0 0,-1-1 0 0 0,1 1 0 0 0,-1-1 0 0 0,1 1 0 0 0,-1-1 0 0 0,1 1 0 0 0,-1 0 0 0 0,1-1 0 0 0,-1 1 0 0 0,1-1 0 0 0,-1 1 0 0 0,1 0 0 0 0,-1 0 0 0 0,0-1 0 0 0,1 1 0 0 0,-1 0 0 0 0,0 0 0 0 0,0 0 0 0 0,0-1 0 0 0,-4 0 0 0 0,1 0 0 0 0,-1 0 0 0 0,1 1 0 0 0,-1 0 0 0 0,1-1 0 0 0,-1 2 0 0 0,1-1 0 0 0,-1 0 0 0 0,1 1 0 0 0,0 0 0 0 0,-1 0 0 0 0,1 0 0 0 0,-5 3 0 0 0,-11 3 0 0 0,-28 17 0 0 0,28-14 0 0 0,-25 16-557 0 0,1 2 1 0 0,-44 35-1 0 0,77-54 469 0 0,-30 22 669 0 0,-55 54 0 0 0,83-71-701 0 0,0 0 0 0 0,1 1 0 0 0,0 0 0 0 0,1 1-1 0 0,1 1 1 0 0,1-1 0 0 0,-11 24 0 0 0,19-36 176 0 0,0 0 1 0 0,0 0 0 0 0,0-1-1 0 0,0 1 1 0 0,0 0-1 0 0,1 0 1 0 0,-1 0 0 0 0,1 0-1 0 0,0 0 1 0 0,0 0-1 0 0,1 0 1 0 0,-1 0 0 0 0,1 0-1 0 0,0 0 1 0 0,0-1-1 0 0,0 1 1 0 0,1 0 0 0 0,3 6-1 0 0,-3-6-159 0 0,1 0 0 0 0,0 0-1 0 0,1 0 1 0 0,-1 0 0 0 0,1-1-1 0 0,-1 1 1 0 0,1-1 0 0 0,0 0-1 0 0,0 0 1 0 0,0-1 0 0 0,1 1-1 0 0,-1-1 1 0 0,1 0 0 0 0,7 2-1 0 0,-2-1-423 0 0,0-1 0 0 0,0 0 0 0 0,0 0 0 0 0,0-1-1 0 0,0 0 1 0 0,0-1 0 0 0,12-1 0 0 0,13-3-1008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76 444 13823 0 0,'0'2'315'0'0,"-7"12"84"0"0,0 0 0 0 0,-16 22 0 0 0,21-34-289 0 0,0 0 1 0 0,0 0-1 0 0,0 0 0 0 0,0-1 0 0 0,-1 1 0 0 0,1 0 0 0 0,-1-1 0 0 0,1 0 1 0 0,-1 1-1 0 0,1-1 0 0 0,-1 0 0 0 0,-2 0 0 0 0,3 0 470 0 0,1-3 286 0 0,0 0-669 0 0,1-1 1 0 0,-1 0-1 0 0,1 0 1 0 0,-1 0 0 0 0,1 0-1 0 0,0 0 1 0 0,0 0-1 0 0,0 0 1 0 0,1 0 0 0 0,-1 0-1 0 0,1 0 1 0 0,-1 0-1 0 0,1 0 1 0 0,0 1 0 0 0,0-1-1 0 0,0 0 1 0 0,3-4-1 0 0,3-5 127 0 0,1 0 0 0 0,13-16-1 0 0,-16 23-160 0 0,31-39 60 0 0,3 1 1 0 0,75-63-1 0 0,-50 55-250 0 0,93-56 0 0 0,-141 98 27 0 0,1 0 0 0 0,-1 1 0 0 0,2 0 0 0 0,-1 1 0 0 0,1 2 0 0 0,0-1 0 0 0,32-4 0 0 0,-39 9 0 0 0,-1 0 0 0 0,1 1 0 0 0,0 0 0 0 0,0 0 0 0 0,0 1 0 0 0,-1 1 0 0 0,1 0 0 0 0,0 0 0 0 0,-1 1 0 0 0,0 0 0 0 0,1 1 0 0 0,-1 0 0 0 0,-1 1 0 0 0,18 10 0 0 0,-25-13 0 0 0,0-1 0 0 0,0 1 0 0 0,0 0 0 0 0,0 0 0 0 0,0 0 0 0 0,0 0 0 0 0,0 0 0 0 0,-1 0 0 0 0,1 0 0 0 0,-1 1 0 0 0,1-1 0 0 0,-1 1 0 0 0,0-1 0 0 0,0 1 0 0 0,0-1 0 0 0,0 1 0 0 0,0 4 0 0 0,0-2 0 0 0,-1-1 0 0 0,0 0 0 0 0,-1 1 0 0 0,1-1 0 0 0,-1 0 0 0 0,1 1 0 0 0,-1-1 0 0 0,0 0 0 0 0,-1 0 0 0 0,-2 5 0 0 0,-1 2 0 0 0,0 0 0 0 0,-1-1 0 0 0,-1 0 0 0 0,0-1 0 0 0,0 1 0 0 0,-1-1 0 0 0,-12 11 0 0 0,-30 25-877 0 0,19-15-3871 0 0,30-29 2716 0 0,1-1-15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36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0 19351 0 0,'0'0'439'0'0,"0"0"62"0"0,0 0 33 0 0,-1 2-65 0 0,-12 16-377 0 0,-14 25 1 0 0,1 1-101 0 0,-47 78 8 0 0,4-4 0 0 0,2-19 0 0 0,-149 242 0 0 0,42-8-876 0 0,149-281 92 0 0,-3-1 0 0 0,-1-1 0 0 0,-38 47 0 0 0,65-95-81 0 0,2-2-126 0 0,0 0-29 0 0,0 0-4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3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17 310 19351 0 0,'0'0'439'0'0,"0"0"62"0"0,0 0 33 0 0,-1 1-65 0 0,-5 3-309 0 0,-1 1-143 0 0,7-4-17 0 0,0-1 0 0 0,-1 0 0 0 0,1 1 0 0 0,0-1 0 0 0,0 0 0 0 0,-1 1 0 0 0,1-1 0 0 0,0 0 0 0 0,0 1 0 0 0,0-1 0 0 0,0 1 0 0 0,-1-1 0 0 0,1 1 0 0 0,0-1 0 0 0,0 0 0 0 0,0 1 0 0 0,0-1 0 0 0,0 1 0 0 0,0 0 0 0 0,1 0 0 0 0,-1-1 0 0 0,1 1 0 0 0,0 0 0 0 0,-1-1 0 0 0,1 1 0 0 0,0 0 0 0 0,-1-1 0 0 0,1 1 0 0 0,0-1 0 0 0,0 1 0 0 0,0-1 0 0 0,0 0 0 0 0,-1 1 0 0 0,1-1 0 0 0,0 0 0 0 0,0 1 0 0 0,0-1 0 0 0,0 0 0 0 0,0 0 0 0 0,0 0 0 0 0,0 0 0 0 0,0 0 0 0 0,0 0 0 0 0,0 0 0 0 0,0 0 0 0 0,27-4 0 0 0,94-39 432 0 0,-60 19 67 0 0,574-203 618 0 0,-633 226-1266 0 0,30-11-195 0 0,36-8 1 0 0,-25 13-6355 0 0,-29 7-184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2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11975 0 0,'0'0'267'0'0,"0"0"42"0"0,0 0 17 0 0,0 0-28 0 0,-1 2-196 0 0,0-1-58 0 0,1 0 1 0 0,-1 0 0 0 0,0 0 0 0 0,1-1 0 0 0,-1 1-1 0 0,0 0 1 0 0,0 0 0 0 0,0-1 0 0 0,1 1 0 0 0,-1 0 0 0 0,0-1-1 0 0,0 1 1 0 0,0-1 0 0 0,0 1 0 0 0,-2-1 0 0 0,-20 3 1123 0 0,18-3-1155 0 0,0 0-1 0 0,0 0 1 0 0,0 1 0 0 0,0 0 0 0 0,1 0-1 0 0,-1 0 1 0 0,0 0 0 0 0,0 1-1 0 0,1 0 1 0 0,-1 0 0 0 0,1 0 0 0 0,-8 6-1 0 0,-5 2-12 0 0,0 1 0 0 0,2 1 0 0 0,-1 1 0 0 0,2 0 0 0 0,-1 1 0 0 0,2 0 0 0 0,0 1 0 0 0,1 1 0 0 0,0 0 0 0 0,-17 32 0 0 0,-7 33 340 0 0,32-71-242 0 0,1 1 1 0 0,0-1-1 0 0,1 1 1 0 0,0 0-1 0 0,-1 20 1 0 0,3-27-22 0 0,0 0-1 0 0,1 0 1 0 0,-1 0 0 0 0,1 1 0 0 0,0-1-1 0 0,0 0 1 0 0,0 0 0 0 0,0 0 0 0 0,1-1-1 0 0,0 1 1 0 0,-1 0 0 0 0,2-1-1 0 0,-1 1 1 0 0,0-1 0 0 0,1 1 0 0 0,-1-1-1 0 0,5 4 1 0 0,-3-3 58 0 0,1-1 0 0 0,0 0 0 0 0,-1 1 0 0 0,1-2 0 0 0,1 1-1 0 0,-1 0 1 0 0,0-1 0 0 0,1 0 0 0 0,-1 0 0 0 0,1-1 0 0 0,11 2 0 0 0,-2-1-93 0 0,0-2-1 0 0,0 0 1 0 0,0 0 0 0 0,20-4 0 0 0,61-15 845 0 0,-67 10-601 0 0,0-1 1 0 0,0-2-1 0 0,28-16 0 0 0,-21 11-314 0 0,-22 10 28 0 0,0-1 0 0 0,0 0 0 0 0,-1-1 0 0 0,23-20 0 0 0,-27 21 0 0 0,-2 0 0 0 0,1 0 0 0 0,-1-1 0 0 0,-1 0 0 0 0,1 0 0 0 0,-1 0 0 0 0,8-20 0 0 0,-13 27-33 0 0,0 0 1 0 0,0 0-1 0 0,0 0 0 0 0,0 0 0 0 0,-1 0 0 0 0,1 0 0 0 0,-1 0 1 0 0,1 0-1 0 0,-1 0 0 0 0,0 0 0 0 0,0 0 0 0 0,0-1 0 0 0,0 1 1 0 0,0 0-1 0 0,-1 0 0 0 0,1 0 0 0 0,0 0 0 0 0,-1 0 0 0 0,0 0 1 0 0,1 0-1 0 0,-1 0 0 0 0,0 0 0 0 0,0 0 0 0 0,0 0 1 0 0,-1 0-1 0 0,1 0 0 0 0,0 1 0 0 0,-1-1 0 0 0,1 0 0 0 0,-1 1 1 0 0,1 0-1 0 0,-1-1 0 0 0,0 1 0 0 0,1 0 0 0 0,-1 0 0 0 0,-4-2 1 0 0,-4-2-403 0 0,-1 2 1 0 0,1-1 0 0 0,-1 1 0 0 0,0 1-1 0 0,-19-2 1 0 0,-123-2-2460 0 0,74 5 1507 0 0,75 1 1291 0 0,-1 0-158 0 0,0 0 1 0 0,0 0 0 0 0,0-1-1 0 0,0 1 1 0 0,1-1 0 0 0,-1 0 0 0 0,0-1-1 0 0,0 1 1 0 0,0-1 0 0 0,-6-3-1 0 0,0-5-770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3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855 32 17503 0 0,'1'-2'103'0'0,"13"-10"704"0"0,-14 12-788 0 0,0 0-1 0 0,0 0 0 0 0,0-1 1 0 0,1 1-1 0 0,-1 0 1 0 0,0 0-1 0 0,0-1 1 0 0,0 1-1 0 0,0 0 1 0 0,1-1-1 0 0,-1 1 1 0 0,0 0-1 0 0,0-1 0 0 0,0 1 1 0 0,0 0-1 0 0,0-1 1 0 0,0 1-1 0 0,0 0 1 0 0,0-1-1 0 0,0 1 1 0 0,0 0-1 0 0,0-1 1 0 0,0 1-1 0 0,0 0 0 0 0,0-1 1 0 0,0 1-1 0 0,-1 0 1 0 0,1-1-1 0 0,0 1 1 0 0,0 0-1 0 0,0 0 1 0 0,0-1-1 0 0,-1 1 0 0 0,1 0 1 0 0,0-1-1 0 0,0 1 1 0 0,-1 0-1 0 0,1 0 1 0 0,0 0-1 0 0,0-1 1 0 0,-1 1-1 0 0,1 0 1 0 0,0 0-1 0 0,-1 0 0 0 0,1-1 1 0 0,-15-4 126 0 0,15 5-144 0 0,0 1 0 0 0,0-1-1 0 0,0 1 1 0 0,0-1 0 0 0,0 1-1 0 0,0-1 1 0 0,0 0 0 0 0,0 1 0 0 0,0-1-1 0 0,0 1 1 0 0,0-1 0 0 0,0 0-1 0 0,0 1 1 0 0,1-1 0 0 0,-1 1-1 0 0,0-1 1 0 0,0 0 0 0 0,0 1 0 0 0,1-1-1 0 0,-1 0 1 0 0,0 1 0 0 0,0-1-1 0 0,1 0 1 0 0,0 1 0 0 0,0 2-1 0 0,1 0-1 0 0,0 1 1 0 0,-1-1 0 0 0,0 0 0 0 0,0 1-1 0 0,1 4 1 0 0,-2 2 68 0 0,-1-1 0 0 0,0 0 0 0 0,0 1 0 0 0,-1-1 0 0 0,0 0 1 0 0,-1 0-1 0 0,0 0 0 0 0,-7 16 0 0 0,-43 67 1030 0 0,35-63-926 0 0,-67 120 6 0 0,-65 101-191 0 0,-124 128 13 0 0,70-142-876 0 0,203-235 840 0 0,-5 5-379 0 0,0 0-1 0 0,0-1 1 0 0,0 1 0 0 0,-1-1-1 0 0,0 0 1 0 0,-11 5-1 0 0,17-9-1558 0 0,1-1-3824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37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50 222 17503 0 0,'-1'1'399'0'0,"-16"9"455"0"0,14-9-774 0 0,0 1 1 0 0,0-1 0 0 0,0 1-1 0 0,0 0 1 0 0,0 0 0 0 0,1 0 0 0 0,-4 4-1 0 0,5-5-79 0 0,1-1 0 0 0,-1 1 0 0 0,0 0-1 0 0,1 0 1 0 0,0 1 0 0 0,-1-1 0 0 0,1 0 0 0 0,0 0-1 0 0,-1 0 1 0 0,1 0 0 0 0,0 0 0 0 0,0 0-1 0 0,0 0 1 0 0,0 1 0 0 0,0-1 0 0 0,0 0 0 0 0,0 0-1 0 0,0 0 1 0 0,1 0 0 0 0,-1 0 0 0 0,0 0-1 0 0,1 0 1 0 0,-1 0 0 0 0,0 0 0 0 0,1 0 0 0 0,0 0-1 0 0,0 2 1 0 0,1-1 22 0 0,-1 0 0 0 0,1 0 0 0 0,0 0 0 0 0,0-1 0 0 0,0 1 1 0 0,0 0-1 0 0,0-1 0 0 0,0 1 0 0 0,0-1 0 0 0,0 0 0 0 0,0 0 0 0 0,1 0 0 0 0,-1 0 0 0 0,1 0 0 0 0,-1 0 0 0 0,1 0 0 0 0,-1-1 0 0 0,1 0 0 0 0,-1 1 0 0 0,5-1 0 0 0,6 0 286 0 0,0 0-1 0 0,22-4 0 0 0,-32 4-277 0 0,37-7 297 0 0,69-20-1 0 0,37-24-413 0 0,-58 19 125 0 0,99-33-303 0 0,103-36-4904 0 0,-256 91 1067 0 0,0 0-1062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3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1139 71 13823 0 0,'-2'-5'210'0'0,"1"0"0"0"0,0 0 1 0 0,0 0-1 0 0,0 0 0 0 0,1-1 0 0 0,0-9 0 0 0,-1 0-251 0 0,-1 6 979 0 0,-8 13 1048 0 0,4 0-1819 0 0,1 0 1 0 0,-1 1-1 0 0,1-1 1 0 0,0 1-1 0 0,0 0 1 0 0,0 1-1 0 0,-7 10 1 0 0,-25 48-393 0 0,24-41 332 0 0,-109 211-107 0 0,2-3 0 0 0,-16-9 0 0 0,-57 42 0 0 0,94-129 0 0 0,-62 76 0 0 0,79-126 0 0 0,70-74 0 0 0,-1 0 0 0 0,-1-1 0 0 0,0 0 0 0 0,-28 14 0 0 0,42-24 0 0 0,-1 0 0 0 0,1 1 0 0 0,-1-1 0 0 0,1 0 0 0 0,-1 1 0 0 0,1-1 0 0 0,-1 0 0 0 0,1 0 0 0 0,-1 0 0 0 0,1 0 0 0 0,-1 1 0 0 0,1-1 0 0 0,-1 0 0 0 0,1 0 0 0 0,-1 0 0 0 0,0 0 0 0 0,1 0 0 0 0,-1 0 0 0 0,0-1 0 0 0,1 1 0 0 0,-1-1 0 0 0,1 0 0 0 0,0 1 0 0 0,0-1 0 0 0,0 0 0 0 0,0 0 1 0 0,0 1-1 0 0,0-1 0 0 0,0 0 0 0 0,0 0 0 0 0,0 1 0 0 0,0-1 0 0 0,0 0 0 0 0,0 1 0 0 0,0-1 0 0 0,1 0 0 0 0,-1 0 0 0 0,0 1 0 0 0,0-1 0 0 0,1 0 0 0 0,9-18-62 0 0,159-235-959 0 0,-141 217 1049 0 0,1 2 0 0 0,1 1 0 0 0,69-59 0 0 0,-80 78-131 0 0,2 0-1 0 0,0 1 0 0 0,0 1 0 0 0,2 0 0 0 0,-1 2 1 0 0,1 1-1 0 0,1 1 0 0 0,41-10 0 0 0,-58 17 230 0 0,-1 1 0 0 0,0 0 0 0 0,0 1 0 0 0,1-1 0 0 0,-1 1 0 0 0,0 0 0 0 0,0 1 0 0 0,1 0 0 0 0,-1 0 0 0 0,8 2 0 0 0,-9-1 6 0 0,-1 0 0 0 0,0 0 0 0 0,0 0 0 0 0,0 0 1 0 0,0 1-1 0 0,0 0 0 0 0,0 0 0 0 0,-1 0 0 0 0,1 0 0 0 0,-1 0 1 0 0,0 1-1 0 0,0 0 0 0 0,0-1 0 0 0,2 6 0 0 0,-1-2-90 0 0,-1 0-1 0 0,0 0 0 0 0,0 0 0 0 0,-1 0 1 0 0,1 1-1 0 0,-2-1 0 0 0,1 1 1 0 0,-1-1-1 0 0,-1 1 0 0 0,1-1 1 0 0,-1 1-1 0 0,0 0 0 0 0,-1-1 1 0 0,0 1-1 0 0,-3 13 0 0 0,-3 3-54 0 0,0-1 0 0 0,-2 0-1 0 0,-18 37 1 0 0,17-43 17 0 0,-1 0-1 0 0,-1 0 1 0 0,-27 29-1 0 0,-4 6-418 0 0,-21 34-3909 0 0,62-84 2800 0 0,2-2-11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37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18 15663 0 0,'0'0'719'0'0,"0"0"-20"0"0,0 0-374 0 0,0 0 84 0 0,0 0 82 0 0,-7-2 461 0 0,-39-11-787 0 0,41 12-165 0 0,0 1 0 0 0,-1-1 0 0 0,1 0 0 0 0,0 1 0 0 0,0 0 0 0 0,-1 1 0 0 0,1-1 0 0 0,0 1 0 0 0,0 0 0 0 0,-8 2 0 0 0,-4 3 0 0 0,-29 13 0 0 0,18-6 290 0 0,1 1 1 0 0,1 2-1 0 0,0 0 0 0 0,1 2 1 0 0,1 1-1 0 0,-39 38 0 0 0,52-44-283 0 0,-13 11-5 0 0,1 1 0 0 0,1 2 1 0 0,-34 52-1 0 0,42-47-2 0 0,14-21 0 0 0,0-10 0 0 0,1 0 0 0 0,0 0 0 0 0,0-1 0 0 0,1 1 0 0 0,-1 0 0 0 0,0 0 0 0 0,0-1 0 0 0,0 1 0 0 0,0 0 0 0 0,1-1 0 0 0,-1 1 0 0 0,0-1 0 0 0,0 0 0 0 0,1 1 0 0 0,-1-1 0 0 0,0 0 0 0 0,1 0 0 0 0,-1 0 0 0 0,1 0 0 0 0,-1 0 0 0 0,0 0 0 0 0,1 0 0 0 0,1-1 0 0 0,35-7 0 0 0,-13-1 369 0 0,-1-1-1 0 0,0-1 1 0 0,37-24-1 0 0,7-3 190 0 0,37-15-542 0 0,-72 41-16 0 0,-23 9 0 0 0,1 1 0 0 0,-1 4-64 0 0,-9-2 29 0 0,-1 0 0 0 0,1 0 0 0 0,-1 1-1 0 0,0-1 1 0 0,1 0 0 0 0,-1 1 0 0 0,1-1-1 0 0,-1 0 1 0 0,0 1 0 0 0,1-1 0 0 0,-1 0 0 0 0,1 1-1 0 0,-1-1 1 0 0,0 1 0 0 0,0-1 0 0 0,1 1 0 0 0,-1-1-1 0 0,0 1 1 0 0,0-1 0 0 0,0 1 0 0 0,1-1-1 0 0,-1 1 1 0 0,0-1 0 0 0,0 1 0 0 0,0-1 0 0 0,0 1-1 0 0,0-1 1 0 0,0 1 0 0 0,0-1 0 0 0,0 2 0 0 0,-4 15-582 0 0,4-16 493 0 0,-2 6-220 0 0,0-1 1 0 0,-1 1-1 0 0,0-1 0 0 0,-5 9 0 0 0,-3 2-4095 0 0,10-15 3473 0 0,-6 9-5278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3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546 182 11975 0 0,'29'-46'746'0'0,"-11"19"-400"0"0,28-36 0 0 0,-8 19 3323 0 0,-36 43-3004 0 0,-2 1-121 0 0,0 0-28 0 0,0 0-4 0 0,0 0 0 0 0,1 16 794 0 0,-1-13-1182 0 0,1 1 0 0 0,-1-1-1 0 0,0 1 1 0 0,0 0 0 0 0,-1 4-1 0 0,-6 19 294 0 0,-1 0 0 0 0,-1-1 1 0 0,-19 40-1 0 0,14-34-446 0 0,-39 78 65 0 0,-85 132 0 0 0,-37 33 1207 0 0,27-43-2502 0 0,86-123 1015 0 0,32-54-7102 0 0,22-42 464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3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33 137 23039 0 0,'-7'-2'1125'0'0,"5"1"-930"0"0,1 1-129 0 0,0 0 0 0 0,0-1 0 0 0,1 1 0 0 0,-1 0 0 0 0,0 0 0 0 0,0 0 0 0 0,0 0 0 0 0,0-1-1 0 0,0 1 1 0 0,0 0 0 0 0,0 1 0 0 0,1-1 0 0 0,-1 0 0 0 0,0 0 0 0 0,0 0 0 0 0,0 0 0 0 0,-1 1 0 0 0,1 0-66 0 0,1-1 1 0 0,-1 1-1 0 0,1-1 1 0 0,-1 1 0 0 0,1-1-1 0 0,-1 1 1 0 0,1 0-1 0 0,0-1 1 0 0,-1 1-1 0 0,1-1 1 0 0,0 1 0 0 0,-1 0-1 0 0,1-1 1 0 0,0 1-1 0 0,0 0 1 0 0,0 0-1 0 0,0-1 1 0 0,-1 1 0 0 0,1 0-1 0 0,0-1 1 0 0,0 1-1 0 0,0 0 1 0 0,0 0-1 0 0,1-1 1 0 0,-1 1 0 0 0,0 0-1 0 0,0 0 1 0 0,0-1-1 0 0,1 1 1 0 0,-1 0-1 0 0,0-1 1 0 0,1 1-1 0 0,-1-1 1 0 0,0 1 0 0 0,1 0-1 0 0,-1-1 1 0 0,1 1-1 0 0,0 0 1 0 0,0 0-2 0 0,2 3 1 0 0,-1-1 0 0 0,1 0 0 0 0,0 0 0 0 0,0-1 0 0 0,1 1 0 0 0,-1 0 0 0 0,0-1 0 0 0,1 0 0 0 0,0 0 0 0 0,-1 0 0 0 0,1 0 0 0 0,0-1 0 0 0,0 0 0 0 0,0 1 0 0 0,0-1 0 0 0,5 0 0 0 0,8 2 0 0 0,0-2 0 0 0,26 0 0 0 0,-40-1 0 0 0,59-1-249 0 0,-1-4 0 0 0,-1-2 0 0 0,1-2 0 0 0,-1-4 0 0 0,-1-2 0 0 0,0-2 0 0 0,108-49 0 0 0,-121 45 349 0 0,49-25-5866 0 0,-91 43 3720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3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1094 8287 0 0,'-1'1'191'0'0,"-10"12"129"0"0,-20 17 0 0 0,20-21-196 0 0,1 1 1 0 0,0 1-1 0 0,-11 13 0 0 0,9-9 504 0 0,10-12-309 0 0,-1 0 1 0 0,1 0-1 0 0,0 0 0 0 0,0 0 1 0 0,-3 5-1 0 0,4-6 193 0 0,1-2 0 0 0,0 0 0 0 0,0 0 0 0 0,0 0 0 0 0,0 0 68 0 0,0 0 286 0 0,16 2 1629 0 0,-15-1-2396 0 0,1-1 0 0 0,-1 1 0 0 0,1-1-1 0 0,-1 0 1 0 0,1 0 0 0 0,-1 0 0 0 0,1 0-1 0 0,-1 0 1 0 0,1 0 0 0 0,-1 0 0 0 0,1 0-1 0 0,-1 0 1 0 0,1-1 0 0 0,-1 1 0 0 0,1-1-1 0 0,1 0 1 0 0,9-6 129 0 0,-1-1 1 0 0,0 0-1 0 0,0 0 0 0 0,16-18 0 0 0,11-8-237 0 0,130-120 9 0 0,-11-16 0 0 0,-17 18 0 0 0,-138 150 0 0 0,193-196 0 0 0,14 15 0 0 0,103-35 0 0 0,-214 171 0 0 0,-77 38 0 0 0,-18 7 0 0 0,1 1 0 0 0,0-1 0 0 0,0 1 0 0 0,0 0 0 0 0,0 0 0 0 0,0 1 0 0 0,0-1 0 0 0,0 1 0 0 0,6 0 0 0 0,-9 0 0 0 0,0 1 0 0 0,0-1 0 0 0,0 0 0 0 0,0 0 0 0 0,0 0 0 0 0,0 1 0 0 0,-1-1 0 0 0,1 1 0 0 0,0-1 0 0 0,0 0 0 0 0,0 1 0 0 0,0 0 0 0 0,-1-1 0 0 0,1 1 0 0 0,0-1 0 0 0,-1 1 0 0 0,1 0 0 0 0,0 0 0 0 0,0 1 0 0 0,-1-1 0 0 0,1 0 0 0 0,-1 0 0 0 0,1 0 0 0 0,-1 1 0 0 0,0-1 0 0 0,0 0 0 0 0,0 1 0 0 0,1-1 0 0 0,-1 0 0 0 0,0 1 0 0 0,-1-1 0 0 0,1 0 0 0 0,0 0 0 0 0,0 1 0 0 0,-1-1 0 0 0,1 2 0 0 0,-7 15 0 0 0,-1-1 0 0 0,0 1 0 0 0,-1-1 0 0 0,-15 21 0 0 0,7-10 0 0 0,-170 274 0 0 0,117-186 0 0 0,-50 89 0 0 0,89-147 0 0 0,-36 98 0 0 0,61-139 0 0 0,0 1 0 0 0,1 0 0 0 0,1 0 0 0 0,1 0 0 0 0,1 0 0 0 0,0 1 0 0 0,1-1 0 0 0,1 1 0 0 0,1-1 0 0 0,5 31 0 0 0,-4-42 0 0 0,-1-2 0 0 0,0 0 0 0 0,1 0 0 0 0,0 0 0 0 0,0 0 0 0 0,4 7 0 0 0,4 6-64 0 0,-9-16-273 0 0,-1-2-138 0 0,0 0-851 0 0,0-2-3444 0 0,2-5-1474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4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17503 0 0,'0'0'399'0'0,"0"0"60"0"0,0 0 21 0 0,0 0-59 0 0,2 1-276 0 0,3 4-128 0 0,1-1-1 0 0,-1 0 0 0 0,1 0 1 0 0,0 0-1 0 0,0-1 1 0 0,0 0-1 0 0,1 0 1 0 0,-1-1-1 0 0,1 0 0 0 0,0 0 1 0 0,-1 0-1 0 0,9 0 1 0 0,12 2 578 0 0,48-2 0 0 0,-72-2-543 0 0,44-1 102 0 0,-1-2-1 0 0,1-2 1 0 0,55-14-1 0 0,-62 9-1479 0 0,73-29 0 0 0,-68 19-5500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52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60 10135 0 0,'6'-5'919'0'0,"-4"4"-891"0"0,0 0 1 0 0,-1 0-1 0 0,1 0 0 0 0,0 0 1 0 0,0 0-1 0 0,0 0 1 0 0,0 1-1 0 0,0-1 0 0 0,1 1 1 0 0,2-1-1 0 0,0 1 280 0 0,-3 0 180 0 0,-2 0 21 0 0,5-1 1971 0 0,-4 1-943 0 0,-6 1-850 0 0,-12 4-687 0 0,0 1 0 0 0,0 1 0 0 0,1 0 0 0 0,0 1 0 0 0,-28 19 0 0 0,14-9 0 0 0,-64 39 0 0 0,-88 72 0 0 0,176-125 0 0 0,0 2 0 0 0,0-1 0 0 0,0 1 0 0 0,0 0 0 0 0,1 0 0 0 0,0 0 0 0 0,0 1 0 0 0,1 0 0 0 0,-7 14 0 0 0,10-19 30 0 0,1 0 0 0 0,-1-1 0 0 0,1 1 0 0 0,0 0-1 0 0,-1 0 1 0 0,1 0 0 0 0,0 0 0 0 0,0 0 0 0 0,0 0 0 0 0,1 0-1 0 0,-1-1 1 0 0,0 1 0 0 0,1 0 0 0 0,-1 0 0 0 0,1 0 0 0 0,-1 0-1 0 0,1-1 1 0 0,0 1 0 0 0,0 0 0 0 0,0-1 0 0 0,0 1 0 0 0,0 0 0 0 0,0-1-1 0 0,1 0 1 0 0,-1 1 0 0 0,0-1 0 0 0,1 0 0 0 0,1 2 0 0 0,2 1 97 0 0,1-1 0 0 0,-1 1 0 0 0,1-1 0 0 0,-1-1 0 0 0,1 1 1 0 0,0-1-1 0 0,8 2 0 0 0,5 0-17 0 0,1 0 0 0 0,0-2 0 0 0,-1 0 0 0 0,1-2 0 0 0,0 0 1 0 0,0-1-1 0 0,0-1 0 0 0,20-4 0 0 0,24-8 511 0 0,65-24 0 0 0,-123 36-641 0 0,5-2 20 0 0,97-35 0 0 0,-97 34 0 0 0,-1-1 0 0 0,1 0 0 0 0,-1 0 0 0 0,0-1 0 0 0,0 0 0 0 0,-1-1 0 0 0,12-12 0 0 0,-20 19-1 0 0,0 0 1 0 0,0 0-1 0 0,0 0 0 0 0,0 0 1 0 0,0 0-1 0 0,-1 0 0 0 0,1 0 0 0 0,0 0 1 0 0,-1 0-1 0 0,1-1 0 0 0,-1 1 0 0 0,1 0 1 0 0,-1 0-1 0 0,1-1 0 0 0,-1 1 1 0 0,0 0-1 0 0,0-1 0 0 0,1 1 0 0 0,-1 0 1 0 0,0-1-1 0 0,-1-1 0 0 0,1 0-47 0 0,-1 0-75 0 0,1 0 0 0 0,-1 0 0 0 0,-1 1 1 0 0,1-1-1 0 0,0 0 0 0 0,-1 1 0 0 0,1-1 0 0 0,-1 0 0 0 0,0 1 0 0 0,0 0 0 0 0,0 0 0 0 0,0-1 1 0 0,0 1-1 0 0,-3-2 0 0 0,1 0 38 0 0,-6-6 85 0 0,0 0 0 0 0,1-1 0 0 0,1 0 0 0 0,0 0 0 0 0,0-1 0 0 0,1 0 0 0 0,1 0 0 0 0,0-1 0 0 0,-7-20 0 0 0,2 3 15 0 0,-8-30-102 0 0,4 77-1281 0 0,-41 64-680 0 0,40-55 1536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53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25 11975 0 0,'0'0'267'0'0,"2"-1"42"0"0,12-4-65 0 0,-1 1 0 0 0,17-3 0 0 0,-4 1 196 0 0,-7 4 556 0 0,-17 2-484 0 0,-2 0 0 0 0,0 0 0 0 0,0 0 0 0 0,0 0-69 0 0,0 2-222 0 0,-3 4-26 0 0,0-1 0 0 0,-1 1 0 0 0,1-1 0 0 0,-1 0-1 0 0,0 0 1 0 0,0 0 0 0 0,-1 0 0 0 0,0-1 0 0 0,-9 8 0 0 0,-7 3-178 0 0,-25 13 0 0 0,43-26-8 0 0,-155 78-9 0 0,19-10 0 0 0,128-64 0 0 0,-36 20 0 0 0,-84 61 0 0 0,120-79 0 0 0,1 0 0 0 0,0 0 0 0 0,-9 11 0 0 0,17-16 0 0 0,-1-1 0 0 0,1 1 0 0 0,0 0 0 0 0,0 1 0 0 0,0-1 0 0 0,0 0 0 0 0,0 1 0 0 0,1-1 0 0 0,0 1 0 0 0,0-1 0 0 0,-2 7 0 0 0,3-8 0 0 0,0-1 0 0 0,0 1 0 0 0,0-1 0 0 0,0 1 0 0 0,1 0 0 0 0,-1-1 0 0 0,0 1 0 0 0,1-1 0 0 0,-1 1 0 0 0,1-1 0 0 0,-1 1 0 0 0,1-1 0 0 0,0 1 0 0 0,0-1 0 0 0,0 0 0 0 0,-1 1 0 0 0,1-1 0 0 0,1 0 0 0 0,-1 0 0 0 0,0 0 0 0 0,0 0 0 0 0,0 0 0 0 0,0 0 0 0 0,1 0 0 0 0,-1 0 0 0 0,1 0 0 0 0,-1 0 0 0 0,0-1 0 0 0,1 1 0 0 0,-1-1 0 0 0,1 1 0 0 0,1 0 0 0 0,4 1 0 0 0,1 0 0 0 0,-1-1 0 0 0,1 0 0 0 0,-1 0 0 0 0,11 0 0 0 0,20-3 0 0 0,0-2 0 0 0,66-15 0 0 0,5-2 0 0 0,-42 18-1879 0 0,-26 2-1852 0 0,-18 0 1685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2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580 869 8287 0 0,'0'0'382'0'0,"0"0"-8"0"0,0 2-240 0 0,0 3-54 0 0,0-1 1 0 0,0 0 0 0 0,-1 1-1 0 0,0-1 1 0 0,0 1 0 0 0,0-1-1 0 0,0 0 1 0 0,-1 0 0 0 0,1 0-1 0 0,-5 7 1 0 0,5-8 120 0 0,-1 0-1 0 0,0 1 1 0 0,0-1-1 0 0,0 0 1 0 0,-1 0-1 0 0,1 0 1 0 0,-1 0-1 0 0,0 0 1 0 0,1-1 0 0 0,-1 1-1 0 0,0-1 1 0 0,-7 4-1 0 0,9-6 312 0 0,1 0 0 0 0,-4 3 174 0 0,2-1-420 0 0,2-4 1252 0 0,9-15-704 0 0,1 0-1 0 0,0 1 1 0 0,17-20 0 0 0,3-5-835 0 0,31-43 751 0 0,-31 45-59 0 0,40-68 0 0 0,-51 70-920 0 0,-2-1 0 0 0,-2 0 0 0 0,20-76 0 0 0,-28 82 83 0 0,-1-1 0 0 0,-2 0 0 0 0,-1 0 0 0 0,-1 0 0 0 0,-4-44 0 0 0,1 63-69 0 0,-1 0 0 0 0,-1 0-1 0 0,0 0 1 0 0,-1 0 0 0 0,0 1-1 0 0,-1-1 1 0 0,-7-13 0 0 0,12 26 230 0 0,-1 0 1 0 0,0-1 0 0 0,0 1 0 0 0,0 0-1 0 0,0 0 1 0 0,0 0 0 0 0,0-1-1 0 0,0 1 1 0 0,0 0 0 0 0,0 0 0 0 0,-1 0-1 0 0,1 1 1 0 0,0-1 0 0 0,-1 0 0 0 0,1 0-1 0 0,0 1 1 0 0,-1-1 0 0 0,1 1 0 0 0,-1-1-1 0 0,1 1 1 0 0,-1 0 0 0 0,1-1 0 0 0,-1 1-1 0 0,1 0 1 0 0,-1 0 0 0 0,0 0-1 0 0,1 0 1 0 0,-1 0 0 0 0,1 1 0 0 0,-1-1-1 0 0,1 0 1 0 0,-1 1 0 0 0,1-1 0 0 0,-1 1-1 0 0,1-1 1 0 0,-3 3 0 0 0,-5 1 2 0 0,1 1 1 0 0,0 1-1 0 0,0-1 1 0 0,-11 11-1 0 0,17-14 2 0 0,-30 26 0 0 0,2 1 0 0 0,0 2 0 0 0,2 1 0 0 0,1 2 0 0 0,2 0 0 0 0,-41 75 0 0 0,40-58 0 0 0,-31 69 0 0 0,46-92 0 0 0,1 1 0 0 0,-10 41 0 0 0,9-2 0 0 0,-5 124 0 0 0,6-38 0 0 0,6-116 0 0 0,-19 74 0 0 0,13-80 0 0 0,-2-1 0 0 0,-1 0 0 0 0,-23 40 0 0 0,-63 80 0 0 0,82-126-424 0 0,-2-2 0 0 0,0 0 0 0 0,-1-1 0 0 0,-37 31 0 0 0,56-52 54 0 0,1-1-118 0 0,-1-1-22 0 0,-3-3-2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53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6 11975 0 0,'0'0'267'0'0,"0"0"42"0"0,0 0 17 0 0,2 0-28 0 0,9-1-196 0 0,-2-3-21 0 0,-8 4 284 0 0,-1 0 122 0 0,0 0 22 0 0,0 0 3 0 0,0 0 0 0 0,-3 0-370 0 0,-1 0 0 0 0,1 0 0 0 0,0 1 0 0 0,-1-1 0 0 0,1 1 0 0 0,0 0-1 0 0,-1 0 1 0 0,1 0 0 0 0,0 1 0 0 0,-3 1 0 0 0,0 0-87 0 0,-19 9-48 0 0,0 2-1 0 0,-33 25 1 0 0,-7 3-11 0 0,-122 80 870 0 0,164-104-697 0 0,0 2 1 0 0,1 0-1 0 0,1 1 1 0 0,1 1-1 0 0,-26 37 1 0 0,44-56-152 0 0,0 1 0 0 0,-1 0 0 0 0,1 0-1 0 0,1 0 1 0 0,-1 0 0 0 0,1 0 0 0 0,0 0 0 0 0,-1 0 0 0 0,1 8 0 0 0,0-10-19 0 0,1 0 1 0 0,0 0-1 0 0,1-1 1 0 0,-1 1-1 0 0,0 0 1 0 0,0 0-1 0 0,1-1 1 0 0,-1 1-1 0 0,1 0 1 0 0,0 0-1 0 0,-1-1 0 0 0,1 1 1 0 0,0-1-1 0 0,0 1 1 0 0,0-1-1 0 0,0 1 1 0 0,0-1-1 0 0,0 1 1 0 0,1-1-1 0 0,-1 0 1 0 0,0 0-1 0 0,1 1 1 0 0,-1-1-1 0 0,1 0 1 0 0,2 1-1 0 0,3 1 12 0 0,1 1 0 0 0,-1-2-1 0 0,1 1 1 0 0,0-1 0 0 0,0 0 0 0 0,0-1-1 0 0,0 0 1 0 0,1 0 0 0 0,10-1 0 0 0,4-1-464 0 0,0-1-1 0 0,25-5 1 0 0,-34 3-365 0 0,1 0 0 0 0,22-9 0 0 0,-21 7 322 0 0,26-9-1038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5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13823 0 0,'0'0'315'0'0,"0"0"45"0"0,0 0 21 0 0,0 0-49 0 0,-7 4-208 0 0,-101 66 876 0 0,90-56-744 0 0,1 1 0 0 0,0 0 0 0 0,-24 28 0 0 0,28-27-249 0 0,0 1 0 0 0,-14 25-1 0 0,23-34-6 0 0,0-1-1 0 0,1 0 1 0 0,0 1 0 0 0,0-1-1 0 0,1 1 1 0 0,0 0-1 0 0,1 0 1 0 0,0 0 0 0 0,-1 11-1 0 0,2-15 66 0 0,0 0 0 0 0,1-1 0 0 0,-1 1 0 0 0,1 0 0 0 0,0-1 0 0 0,0 1 0 0 0,0-1 0 0 0,1 1 0 0 0,-1-1-1 0 0,1 0 1 0 0,-1 0 0 0 0,1 1 0 0 0,0-1 0 0 0,0 0 0 0 0,1-1 0 0 0,-1 1 0 0 0,1 0 0 0 0,-1-1 0 0 0,1 1 0 0 0,5 3 0 0 0,-2-3 81 0 0,-1 1 1 0 0,1-1 0 0 0,0-1 0 0 0,0 1 0 0 0,0-1 0 0 0,0 0-1 0 0,1 0 1 0 0,-1-1 0 0 0,0 0 0 0 0,13 1 0 0 0,47-3 1486 0 0,85-12 0 0 0,-133 11-1734 0 0,-6 0 101 0 0,1 0 0 0 0,-1 0 0 0 0,0-1 0 0 0,0-1 0 0 0,0 0 0 0 0,0 0 0 0 0,-1-2 0 0 0,1 1 0 0 0,13-10 0 0 0,-16 8 0 0 0,-1 1 0 0 0,1-2 0 0 0,-1 1 0 0 0,-1-1 0 0 0,1-1 0 0 0,-1 1 0 0 0,-1-1 0 0 0,0 0 0 0 0,0-1 0 0 0,8-18 0 0 0,-2-2-730 0 0,-2 0 0 0 0,-1-1 0 0 0,8-51 0 0 0,-17 80 218 0 0,0 2-136 0 0,0 0-572 0 0,0 0-253 0 0,0 0-51 0 0,0 0-11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54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74 650 11975 0 0,'-1'1'20'0'0,"-2"1"75"0"0,0-1 1 0 0,0 1-1 0 0,0 0 1 0 0,0-1-1 0 0,-1 0 0 0 0,1 0 1 0 0,-1 0-1 0 0,1 0 1 0 0,-1 0-1 0 0,1-1 0 0 0,-1 1 1 0 0,1-1-1 0 0,-1 0 1 0 0,-4-1-1 0 0,7 1 0 0 0,0 0 1 0 0,1 0-1 0 0,-1 0 0 0 0,0 0 1 0 0,1 0-1 0 0,-1 0 0 0 0,0 0 1 0 0,1 0-1 0 0,-1 0 0 0 0,0 0 1 0 0,1-1-1 0 0,-1 1 0 0 0,1 0 1 0 0,-1-1-1 0 0,0 1 0 0 0,1 0 1 0 0,-1-1-1 0 0,1 1 0 0 0,-1-1 1 0 0,1 1-1 0 0,-1 0 0 0 0,1-1 1 0 0,-1 1-1 0 0,1-1 0 0 0,0 0 1 0 0,-1 1-1 0 0,1-1 0 0 0,0 1 1 0 0,-1-1-1 0 0,1 0 0 0 0,0 1 1 0 0,0-1-1 0 0,0 1 0 0 0,-1-1 1 0 0,1 0-1 0 0,0 1 0 0 0,0-1 1 0 0,0 0-1 0 0,0 1 0 0 0,0-1 1 0 0,0 0-1 0 0,0 1 0 0 0,1-2 1 0 0,0-3 224 0 0,0 1 0 0 0,0 0 0 0 0,0-1-1 0 0,4-6 1 0 0,-4 9-221 0 0,6-12 324 0 0,1 1 0 0 0,0 0 0 0 0,1 0 0 0 0,1 1-1 0 0,14-15 1 0 0,20-26 624 0 0,-6 6-855 0 0,1 1 0 0 0,77-66 0 0 0,-55 54-152 0 0,-27 26-673 0 0,63-45 0 0 0,-55 50-2882 0 0,60-31 0 0 0,-75 46 1979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54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45 10135 0 0,'2'0'464'0'0,"8"-3"-73"0"0,1 0 0 0 0,-1-1 1 0 0,0 0-1 0 0,17-9 0 0 0,8-4 2753 0 0,-34 17-2600 0 0,-1 0-28 0 0,0 0-4 0 0,0 0 0 0 0,0 0 0 0 0,0 0 0 0 0,0 0-68 0 0,-1 0-427 0 0,-1 1 0 0 0,0 0 0 0 0,1-1 0 0 0,-1 1 0 0 0,1 0-1 0 0,-1 0 1 0 0,1 0 0 0 0,-1 0 0 0 0,-1 2 0 0 0,-4 3-14 0 0,-39 21-3 0 0,-2-1 0 0 0,-82 30 0 0 0,68-31 0 0 0,-61 35 0 0 0,102-49 0 0 0,12-7 0 0 0,1 1 0 0 0,-1 0 0 0 0,-11 9 0 0 0,15-6 0 0 0,6-7 0 0 0,-1 0 0 0 0,0 0 0 0 0,1 0 0 0 0,-1 1 0 0 0,1-1 0 0 0,-1 0 0 0 0,1 0 0 0 0,-1-1 0 0 0,1 1 0 0 0,0 0 0 0 0,0 0 0 0 0,-1 0 0 0 0,1 0 0 0 0,0 0 0 0 0,0-1 0 0 0,0 1 0 0 0,0 0 0 0 0,0-1 0 0 0,0 1 0 0 0,0-1 0 0 0,0 1 0 0 0,0-1 0 0 0,1 1 0 0 0,28 8 0 0 0,54 6 2 0 0,-51-11-279 0 0,-1 2 0 0 0,0 1 0 0 0,0 2-1 0 0,33 13 1 0 0,-54-16 374 0 0,0 0 0 0 0,-1 0 0 0 0,1 1-1 0 0,-2 0 1 0 0,1 1 0 0 0,-1 0 0 0 0,0 1-1 0 0,9 11 1 0 0,-3-1 31 0 0,-1 1 1 0 0,0 1-1 0 0,11 23 0 0 0,-22-39-128 0 0,-1 1 0 0 0,1 0 0 0 0,-1 0 0 0 0,0 0 0 0 0,-1 1 0 0 0,1-1 0 0 0,0 10 0 0 0,-2-14 0 0 0,0 0 0 0 0,0 0 0 0 0,0-1 0 0 0,0 1 0 0 0,0 0 0 0 0,0 0 0 0 0,-1 0 0 0 0,1 0 0 0 0,-1 0 0 0 0,1-1 0 0 0,-1 1 0 0 0,0 0 0 0 0,1 0 0 0 0,-1-1 0 0 0,0 1 0 0 0,0 0 0 0 0,0-1 0 0 0,0 1 0 0 0,-1-1 0 0 0,1 1 0 0 0,0-1 0 0 0,-1 0 0 0 0,1 0 0 0 0,-1 1 0 0 0,1-1 0 0 0,-1 0 0 0 0,1 0 0 0 0,-1 0 0 0 0,-2 0 0 0 0,-15 4 0 0 0,0-1 0 0 0,0-1 0 0 0,0 0 0 0 0,0-2 0 0 0,-25 0 0 0 0,-12 1 0 0 0,-31 7 88 0 0,-18 1-1469 0 0,87-10-5086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55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412 106 8287 0 0,'3'-1'82'0'0,"8"-5"106"0"0,-11 6-179 0 0,1 0-1 0 0,-1 0 0 0 0,0 0 0 0 0,0-1 1 0 0,0 1-1 0 0,0 0 0 0 0,0 0 0 0 0,1 0 1 0 0,-1 0-1 0 0,0 0 0 0 0,0-1 0 0 0,0 1 1 0 0,0 0-1 0 0,0 0 0 0 0,0 0 0 0 0,0 0 0 0 0,0-1 1 0 0,0 1-1 0 0,0 0 0 0 0,0 0 0 0 0,0 0 1 0 0,0 0-1 0 0,0-1 0 0 0,0 1 0 0 0,0 0 1 0 0,0 0-1 0 0,0 0 0 0 0,0-1 0 0 0,0 1 1 0 0,0 0-1 0 0,0 0 0 0 0,0 0 0 0 0,0 0 0 0 0,0-1 1 0 0,0 1-1 0 0,0 0 0 0 0,-1 0 0 0 0,1 0 1 0 0,0 0-1 0 0,0 0 0 0 0,0-1 0 0 0,0 1 1 0 0,0 0-1 0 0,0 0 0 0 0,-1 0 0 0 0,1 0 1 0 0,0 0-1 0 0,0 0 0 0 0,0 0 0 0 0,0 0 0 0 0,-1 0 1 0 0,1 0-1 0 0,0-1 0 0 0,0 1 0 0 0,0 0 1 0 0,0 0-1 0 0,-1 0 0 0 0,1 0 0 0 0,-17-6 126 0 0,7 0 310 0 0,12 1-5 0 0,7 0 520 0 0,-9 5-922 0 0,1 0 0 0 0,-1 0 0 0 0,0 0 0 0 0,0-1 0 0 0,0 1 0 0 0,0 0 0 0 0,0 0-1 0 0,0 0 1 0 0,0 0 0 0 0,1 0 0 0 0,-1 0 0 0 0,0 0 0 0 0,0 0 0 0 0,0 0 0 0 0,0 0 0 0 0,0 0 0 0 0,0 0-1 0 0,0-1 1 0 0,0 1 0 0 0,0 0 0 0 0,0 0 0 0 0,0 0 0 0 0,0 0 0 0 0,1 0 0 0 0,-1 0 0 0 0,0 0 0 0 0,0 0-1 0 0,0-1 1 0 0,0 1 0 0 0,0 0 0 0 0,0 0 0 0 0,0 0 0 0 0,0 0 0 0 0,0 0 0 0 0,0 0 0 0 0,0-1-1 0 0,0 1 1 0 0,0 0 0 0 0,0 0 0 0 0,0 0 0 0 0,-1 0 0 0 0,1 0 0 0 0,0 0 0 0 0,0 0 0 0 0,0-1 0 0 0,0 1-1 0 0,0 0 1 0 0,0 0 0 0 0,0 0 0 0 0,0 0 0 0 0,0 0 0 0 0,0 0 0 0 0,0 0 0 0 0,0 0 0 0 0,-1 0-1 0 0,1-1 1 0 0,-11-1 285 0 0,-16 3-436 0 0,-101 34 2095 0 0,100-27-1665 0 0,2 2-1 0 0,-43 20 1 0 0,61-26-196 0 0,0 1 0 0 0,0 1 0 0 0,0-1 0 0 0,1 1 0 0 0,-1 1 0 0 0,2-1 0 0 0,-1 1 1 0 0,1 1-1 0 0,0-1 0 0 0,0 1 0 0 0,1 0 0 0 0,-5 9 0 0 0,6-10-5 0 0,0 1-1 0 0,0 0 1 0 0,1 0-1 0 0,0 1 1 0 0,1-1-1 0 0,0 1 1 0 0,0-1 0 0 0,1 1-1 0 0,0 0 1 0 0,0 0-1 0 0,1 0 1 0 0,0-1 0 0 0,2 11-1 0 0,-1-15-114 0 0,-1-1 0 0 0,1 1 0 0 0,0-1 0 0 0,0 0 0 0 0,0 1 0 0 0,0-1 0 0 0,1 0 0 0 0,0 0 0 0 0,-1 0 0 0 0,1 0 0 0 0,0 0 0 0 0,0-1 0 0 0,1 1 0 0 0,-1 0 0 0 0,0-1 0 0 0,1 0 0 0 0,0 0 0 0 0,5 4 0 0 0,-3-4 0 0 0,0 0 0 0 0,0 0 0 0 0,0 0 0 0 0,0-1 0 0 0,1 1 0 0 0,-1-1 0 0 0,0-1 0 0 0,1 1 0 0 0,-1-1 0 0 0,1 0 0 0 0,7-1 0 0 0,5-1 164 0 0,0 0-1 0 0,0-2 1 0 0,-1 0 0 0 0,1-1-1 0 0,-1-1 1 0 0,0-1 0 0 0,-1 0-1 0 0,1-1 1 0 0,-1-1-1 0 0,15-11 1 0 0,-18 12-212 0 0,-1-2-1 0 0,0 1 1 0 0,-1-1 0 0 0,0-1 0 0 0,-1 0-1 0 0,0-1 1 0 0,-1 1 0 0 0,0-2-1 0 0,-1 1 1 0 0,0-1 0 0 0,-1-1-1 0 0,8-22 1 0 0,-12 29 8 0 0,-2 0 0 0 0,1-1 0 0 0,-1 1-1 0 0,0-1 1 0 0,-1 1 0 0 0,1-1 0 0 0,-1 1 0 0 0,-1-1 0 0 0,0 0-1 0 0,0 1 1 0 0,0 0 0 0 0,-1-1 0 0 0,0 1 0 0 0,0 0 0 0 0,-1 0-1 0 0,-4-9 1 0 0,4 12 25 0 0,1 0-1 0 0,-1 0 1 0 0,1 0-1 0 0,-1 0 1 0 0,0 0-1 0 0,0 1 1 0 0,-1 0-1 0 0,1 0 1 0 0,-1 0 0 0 0,0 0-1 0 0,0 0 1 0 0,0 1-1 0 0,0-1 1 0 0,0 1-1 0 0,0 0 1 0 0,0 0-1 0 0,-1 1 1 0 0,1-1-1 0 0,-1 1 1 0 0,0 0-1 0 0,1 0 1 0 0,-1 1 0 0 0,0-1-1 0 0,1 1 1 0 0,-1 0-1 0 0,0 1 1 0 0,-4 0-1 0 0,-1 0-126 0 0,1 1 1 0 0,0 1-1 0 0,0 0 0 0 0,0 0 1 0 0,0 1-1 0 0,-13 7 0 0 0,17-8 8 0 0,0 0 0 0 0,0 0 0 0 0,1 0 0 0 0,0 1-1 0 0,-1-1 1 0 0,1 1 0 0 0,0 0 0 0 0,1 1 0 0 0,-1-1 0 0 0,1 0 0 0 0,0 1-1 0 0,-3 5 1 0 0,6-4-1387 0 0,6 10-14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5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4 528 10135 0 0,'0'0'464'0'0,"1"2"-9"0"0,2 3-288 0 0,-1-1 1 0 0,0 1-1 0 0,0-1 1 0 0,0 1-1 0 0,0 0 1 0 0,-1 0-1 0 0,2 8 1 0 0,-2-7 621 0 0,-1-5-277 0 0,0-1 0 0 0,0 0 0 0 0,0 0 0 0 0,0 0 0 0 0,0 0 0 0 0,0 0 0 0 0,0 0 0 0 0,0 0 0 0 0,0 0-485 0 0,0 1 0 0 0,0-1 1 0 0,0 0-1 0 0,0 0 0 0 0,0 0 0 0 0,0 0 0 0 0,0 1 0 0 0,0-1 0 0 0,0 0 1 0 0,0 0-1 0 0,-1 0 0 0 0,1 0 0 0 0,0 0 0 0 0,0 1 0 0 0,0-1 0 0 0,0 0 0 0 0,0 0 1 0 0,-1 0-1 0 0,1 0 0 0 0,0 0 0 0 0,0 0 0 0 0,0 0 0 0 0,0 0 0 0 0,-1 0 1 0 0,1 0-1 0 0,0 0 0 0 0,0 0 0 0 0,0 0 0 0 0,-1 0 0 0 0,1 0 0 0 0,0 0 0 0 0,0 0 1 0 0,0 0-1 0 0,0 0 0 0 0,-1 0 0 0 0,1 0 0 0 0,0 0 0 0 0,0 0 0 0 0,-7-6 895 0 0,-2-10 170 0 0,9 11-911 0 0,-1 0 0 0 0,0 0 0 0 0,1 0 0 0 0,0 0 0 0 0,0 0 0 0 0,1 0 0 0 0,-1 0 0 0 0,1 1 0 0 0,0-1 0 0 0,1 0-1 0 0,-1 0 1 0 0,1 1 0 0 0,4-9 0 0 0,2-3-140 0 0,0 1 0 0 0,18-22 0 0 0,-4 10-41 0 0,0 1 0 0 0,2 1 0 0 0,1 2 0 0 0,1 0 0 0 0,1 1 0 0 0,48-28 0 0 0,11 1 0 0 0,93-38 0 0 0,-64 42 260 0 0,-16 8-3208 0 0,-89 32 1434 0 0,-8 4-20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56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 11975 0 0,'0'0'267'0'0,"-1"2"42"0"0,-1 2-241 0 0,-1 0-1 0 0,0 0 0 0 0,0 0 1 0 0,0-1-1 0 0,0 1 1 0 0,-1-1-1 0 0,1 1 0 0 0,-1-1 1 0 0,0 0-1 0 0,-6 3 0 0 0,3-1-68 0 0,1 0 0 0 0,-1 0 0 0 0,-8 9-1 0 0,-44 61 683 0 0,32-39-1 0 0,-45 44-1 0 0,-99 98-679 0 0,125-128 0 0 0,17-21-201 0 0,27-28-850 0 0,2-1-385 0 0,0 0-78 0 0,0 0-20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56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294 234 13823 0 0,'0'0'315'0'0,"0"0"45"0"0,0 0 21 0 0,0 0-49 0 0,2-1-220 0 0,113-64 1844 0 0,-72 43-987 0 0,182-80 350 0 0,-198 92-1339 0 0,0 2-1 0 0,1 0 0 0 0,0 2 1 0 0,0 2-1 0 0,1 0 1 0 0,44 0-1 0 0,-58 4 219 0 0,0 1 0 0 0,-1 1 0 0 0,1 0 0 0 0,0 0 0 0 0,-1 2 0 0 0,19 6 0 0 0,-29-8-170 0 0,0-1-1 0 0,1 1 1 0 0,-1 1-1 0 0,0-1 1 0 0,0 1 0 0 0,-1-1-1 0 0,1 1 1 0 0,0 0-1 0 0,-1 1 1 0 0,0-1 0 0 0,0 1-1 0 0,0-1 1 0 0,0 1-1 0 0,0 0 1 0 0,-1 0-1 0 0,1 0 1 0 0,-1 0 0 0 0,0 1-1 0 0,-1-1 1 0 0,1 0-1 0 0,-1 1 1 0 0,0-1 0 0 0,1 9-1 0 0,-1-8-27 0 0,-1-1 1 0 0,-1 0-1 0 0,1 0 0 0 0,-1 0 0 0 0,1 1 0 0 0,-1-1 1 0 0,0 0-1 0 0,-1 0 0 0 0,1 0 0 0 0,-1 0 0 0 0,1 0 1 0 0,-1-1-1 0 0,-1 1 0 0 0,1 0 0 0 0,0-1 0 0 0,-1 0 1 0 0,0 1-1 0 0,0-1 0 0 0,0 0 0 0 0,0 0 0 0 0,-4 3 1 0 0,-9 5-11 0 0,0 0 1 0 0,-1 0-1 0 0,-22 10 1 0 0,23-13-22 0 0,-171 72-1255 0 0,62-30 644 0 0,-13 4 642 0 0,18-8 0 0 0,-41 22 0 0 0,185-76 0 0 0,-1 1 0 0 0,1 2 0 0 0,47-5 0 0 0,-7 0 0 0 0,-43 7 0 0 0,0 1 0 0 0,0 1 0 0 0,0 1 0 0 0,0 0 0 0 0,0 2 0 0 0,0 0 0 0 0,0 1 0 0 0,-1 2 0 0 0,1 0 0 0 0,-1 1 0 0 0,0 1 0 0 0,-1 0 0 0 0,1 2 0 0 0,22 14 0 0 0,-41-23 0 0 0,4 3 0 0 0,0 0 0 0 0,-1 0 0 0 0,1 0 0 0 0,0 0 0 0 0,-1 1 0 0 0,0 0 0 0 0,0 0 0 0 0,0 0 0 0 0,0 1 0 0 0,-1-1 0 0 0,0 1 0 0 0,0-1 0 0 0,0 1 0 0 0,0 0 0 0 0,-1 1 0 0 0,3 7 0 0 0,-4-10 49 0 0,-1 1 0 0 0,1 0 0 0 0,-1 0 0 0 0,0 0 0 0 0,-1 0 0 0 0,1-1 0 0 0,0 1 0 0 0,-1 0 0 0 0,0 0 0 0 0,0-1 0 0 0,-3 7 0 0 0,-1 8 239 0 0,4-13-207 0 0,-1 0 0 0 0,0 0-1 0 0,-1-1 1 0 0,1 1 0 0 0,-1 0 0 0 0,0-1-1 0 0,0 1 1 0 0,0-1 0 0 0,-1 0-1 0 0,1 0 1 0 0,-1-1 0 0 0,0 1 0 0 0,0-1-1 0 0,-8 5 1 0 0,-5 4-113 0 0,-1-2 1 0 0,-27 11-1 0 0,-71 27 1490 0 0,96-41-1311 0 0,-1-1 1 0 0,0-1 0 0 0,-40 5-1 0 0,10-7-493 0 0,0-2 0 0 0,0-2 0 0 0,-89-14 0 0 0,99 9-142 0 0,26 5 445 0 0,0-1 0 0 0,0-1-1 0 0,0 0 1 0 0,1-1 0 0 0,-16-6-1 0 0,29 9-59 0 0,-1 1-1 0 0,1-1 0 0 0,-1 0 0 0 0,1 0 1 0 0,-1 0-1 0 0,1 0 0 0 0,0 0 1 0 0,-3-2-1 0 0,4 2 53 0 0,0 1 1 0 0,0-1-1 0 0,-1 1 0 0 0,1-1 0 0 0,0 1 1 0 0,0 0-1 0 0,0-1 0 0 0,0 1 0 0 0,-1-1 1 0 0,1 1-1 0 0,0-1 0 0 0,0 1 0 0 0,0-1 1 0 0,0 1-1 0 0,0-1 0 0 0,0 1 0 0 0,0-1 1 0 0,1 1-1 0 0,-1-1 0 0 0,0 1 0 0 0,0-1 1 0 0,0 1-1 0 0,0-1 0 0 0,1 1 0 0 0,-1-1 1 0 0,0 1-1 0 0,0 0 0 0 0,1-1 0 0 0,-1 1 1 0 0,0-1-1 0 0,1 1 0 0 0,-1 0 0 0 0,0-1 1 0 0,1 1-1 0 0,12-11-972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5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17 11975 0 0,'0'0'267'0'0,"2"0"42"0"0,5 0-269 0 0,1 1 1124 0 0,-7 0-1133 0 0,-1-1 0 0 0,0 0 0 0 0,0 0 0 0 0,0 1 0 0 0,0-1 0 0 0,0 0 1 0 0,0 1-1 0 0,0-1 0 0 0,0 0 0 0 0,0 0 0 0 0,0 1 0 0 0,0-1 0 0 0,0 0 0 0 0,0 1 0 0 0,0-1 1 0 0,0 0-1 0 0,0 1 0 0 0,0-1 0 0 0,0 0 0 0 0,0 0 0 0 0,0 1 0 0 0,-1-1 0 0 0,1 0 0 0 0,0 0 1 0 0,0 1-1 0 0,0-1 0 0 0,0 0 0 0 0,-1 0 0 0 0,1 1 0 0 0,0-1 0 0 0,-4 4 160 0 0,1-1-1 0 0,-1 1 1 0 0,0-1 0 0 0,0 0-1 0 0,0 0 1 0 0,0 0-1 0 0,0 0 1 0 0,-5 2-1 0 0,-3 1 143 0 0,-5 4-121 0 0,-28 10-1 0 0,28-13-118 0 0,-31 19-1 0 0,16-6-92 0 0,2 1 0 0 0,0 2 0 0 0,-42 42 0 0 0,68-61 26 0 0,1 0 0 0 0,-1 0 1 0 0,1 1-1 0 0,0-1 0 0 0,0 1 0 0 0,1-1 0 0 0,-1 1 0 0 0,1 0 0 0 0,0 0 0 0 0,1 0 0 0 0,-1 0 0 0 0,0 7 1 0 0,1-9-7 0 0,1-1 0 0 0,0 1 1 0 0,0-1-1 0 0,0 1 1 0 0,1-1-1 0 0,-1 0 0 0 0,0 1 1 0 0,1-1-1 0 0,0 1 0 0 0,0-1 1 0 0,-1 0-1 0 0,1 0 1 0 0,0 1-1 0 0,1-1 0 0 0,-1 0 1 0 0,0 0-1 0 0,1 0 1 0 0,-1 0-1 0 0,1 0 0 0 0,0-1 1 0 0,-1 1-1 0 0,1 0 1 0 0,0-1-1 0 0,0 1 0 0 0,0-1 1 0 0,0 0-1 0 0,0 0 0 0 0,4 2 1 0 0,3 1 208 0 0,0-1 0 0 0,0-1 0 0 0,0 1 1 0 0,0-1-1 0 0,1-1 0 0 0,-1 0 0 0 0,0 0 0 0 0,14-1 1 0 0,76-10 835 0 0,-92 9-1044 0 0,25-4-12 0 0,48-13 0 0 0,-70 15-10 0 0,1-1 1 0 0,-1 0 0 0 0,0 0 0 0 0,-1-1 0 0 0,1 0 0 0 0,-1-1-1 0 0,0 0 1 0 0,13-11 0 0 0,-19 14 3 0 0,0-1-1 0 0,0 0 1 0 0,0 0 0 0 0,0 1-1 0 0,-1-2 1 0 0,1 1 0 0 0,-1 0-1 0 0,0 0 1 0 0,-1-1 0 0 0,1 1-1 0 0,-1-1 1 0 0,1 1 0 0 0,-1-1-1 0 0,-1 0 1 0 0,1 0 0 0 0,-1 1-1 0 0,0-1 1 0 0,0 0 0 0 0,0 0-1 0 0,0 1 1 0 0,-1-1 0 0 0,0 0-1 0 0,-2-5 1 0 0,0-2-120 0 0,-1 0-1 0 0,-1 1 1 0 0,0-1-1 0 0,-1 1 1 0 0,0 1-1 0 0,0-1 1 0 0,-16-18-1 0 0,14 20-111 0 0,0 1 0 0 0,-1 0 0 0 0,0 0 0 0 0,0 1 0 0 0,0 0 0 0 0,-1 1 0 0 0,-1 0 0 0 0,1 1 0 0 0,-1 0 0 0 0,1 0 0 0 0,-1 1 0 0 0,-23-5 0 0 0,25 7-485 0 0,0 0-1 0 0,0 2 1 0 0,0-1-1 0 0,-1 1 1 0 0,1 0-1 0 0,-9 2 1 0 0,1 1-4704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5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59 11975 0 0,'12'-7'227'0'0,"0"0"-13"0"0,-1 1 0 0 0,2 0 0 0 0,-1 0-1 0 0,23-6 1 0 0,-23 10-177 0 0,5-2 1221 0 0,-1 1 0 0 0,26-2 0 0 0,-40 5-593 0 0,-2 0-121 0 0,0 0-28 0 0,0 0-4 0 0,0 0 0 0 0,0 0 0 0 0,-9 9 328 0 0,6-7-724 0 0,-27 21-74 0 0,-2-1-1 0 0,0-2 1 0 0,-55 26-1 0 0,9-5-35 0 0,-125 79-6 0 0,180-106 0 0 0,0 0 0 0 0,1 2 0 0 0,1 0 0 0 0,-25 25 0 0 0,44-39 0 0 0,1-1 0 0 0,-1 0 0 0 0,1 1 1 0 0,0 0-1 0 0,0-1 0 0 0,-1 1 0 0 0,1 0 0 0 0,0-1 0 0 0,0 1 0 0 0,1 0 0 0 0,-1 0 0 0 0,0 0 0 0 0,1 0 0 0 0,-1 0 0 0 0,1 0 1 0 0,-1 0-1 0 0,1 0 0 0 0,0 0 0 0 0,0 0 0 0 0,0 0 0 0 0,0 2 0 0 0,1-1 62 0 0,0-1 0 0 0,0 1 0 0 0,0 0 0 0 0,0-1 0 0 0,1 1 0 0 0,-1-1-1 0 0,1 0 1 0 0,-1 1 0 0 0,1-1 0 0 0,0 0 0 0 0,0 0 0 0 0,0 0 0 0 0,0 0 0 0 0,5 2 0 0 0,-1 1 100 0 0,1-1 0 0 0,0 0 0 0 0,0-1 1 0 0,0 1-1 0 0,0-2 0 0 0,9 4 0 0 0,49 8-228 0 0,-44-10 114 0 0,-5-2-163 0 0,0 0 0 0 0,0-1 0 0 0,0 0 0 0 0,0-2 0 0 0,25-2-1 0 0,39-14-7803 0 0,-49 8 1481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28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15663 0 0,'0'0'356'0'0,"0"0"50"0"0,0 0 20 0 0,0 0-42 0 0,2 0-250 0 0,15 1-87 0 0,-1-1 1 0 0,1 0 0 0 0,-1-1 0 0 0,0-1-1 0 0,30-8 1 0 0,-35 8 116 0 0,2-1 7 0 0,40-7 1010 0 0,95-33-1 0 0,-143 41-1116 0 0,140-50 1070 0 0,-113 43-1478 0 0,-1 1 1 0 0,57-7 0 0 0,-71 14-4611 0 0,-2 4-1732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5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 11975 0 0,'0'0'267'0'0,"0"0"42"0"0,3 0 17 0 0,4 0-110 0 0,25 1 117 0 0,-31-1-90 0 0,0 0 0 0 0,-1 0 1 0 0,1 0-1 0 0,-1 0 0 0 0,1 0 0 0 0,-1 0 1 0 0,1 0-1 0 0,0 0 0 0 0,-1 0 0 0 0,1 1 0 0 0,-1-1 1 0 0,1 0-1 0 0,-1 0 0 0 0,1 1 0 0 0,-1-1 0 0 0,1 0 1 0 0,-1 1-1 0 0,1-1 0 0 0,-1 0 0 0 0,0 1 1 0 0,1-1-1 0 0,-1 1 0 0 0,1 0 0 0 0,-1-1-142 0 0,0 1 0 0 0,0 0-1 0 0,0-1 1 0 0,0 1-1 0 0,0 0 1 0 0,0-1 0 0 0,0 1-1 0 0,0 0 1 0 0,0-1 0 0 0,0 1-1 0 0,0-1 1 0 0,0 1 0 0 0,0 0-1 0 0,-1-1 1 0 0,1 1 0 0 0,0-1-1 0 0,-1 2 1 0 0,-1 1-47 0 0,0 0 0 0 0,0-1 0 0 0,0 1 0 0 0,0 0 1 0 0,0-1-1 0 0,-6 5 0 0 0,-148 90-37 0 0,80-53-17 0 0,-34 19 0 0 0,-73 47 0 0 0,169-100 0 0 0,-26 19 0 0 0,36-26 0 0 0,1 0 0 0 0,0 0 0 0 0,0 0 0 0 0,0 0 0 0 0,1 1 0 0 0,-1-1 0 0 0,1 1 0 0 0,-4 7 0 0 0,6-10 0 0 0,-1 1 0 0 0,1-1 0 0 0,0 0 0 0 0,-1 0 0 0 0,1 1 0 0 0,0-1 0 0 0,0 0 0 0 0,0 0 0 0 0,0 1 0 0 0,0-1 0 0 0,0 0 0 0 0,0 0 0 0 0,0 1 0 0 0,1-1 0 0 0,-1 0 0 0 0,0 0 0 0 0,1 0 0 0 0,-1 1 0 0 0,1-1 0 0 0,0 1 0 0 0,0 0 0 0 0,1 0 0 0 0,-1 0 0 0 0,1-1 0 0 0,0 1 0 0 0,0 0 0 0 0,-1-1 0 0 0,1 1 0 0 0,0-1 0 0 0,0 0 0 0 0,3 1 0 0 0,5 3 0 0 0,0-1 0 0 0,0-1 0 0 0,19 4 0 0 0,-22-5 0 0 0,234 42 0 0 0,-230-43-555 0 0,1-1 0 0 0,-1 0 0 0 0,0-1 0 0 0,0 0 0 0 0,1 0 0 0 0,15-6 0 0 0,-4 1-5928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5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91 13823 0 0,'0'0'315'0'0,"0"0"45"0"0,0 0 21 0 0,0 0-49 0 0,-5 14-137 0 0,-3-1 713 0 0,0-1 0 0 0,0 0-1 0 0,-16 17 1 0 0,-7 8-522 0 0,-14 22-407 0 0,-18 24 485 0 0,16-20 984 0 0,36-51-1426 0 0,0 1 1 0 0,1 1-1 0 0,1 0 1 0 0,0 0-1 0 0,1 1 1 0 0,-12 29-1 0 0,18-38-22 0 0,0 0 0 0 0,1 0 0 0 0,-1 0 0 0 0,1 0 0 0 0,1 0 0 0 0,-1 0 0 0 0,1 0 0 0 0,1 7 0 0 0,-1-11 0 0 0,0 0 0 0 0,1 0 0 0 0,-1 0 0 0 0,1 0 0 0 0,0 0 0 0 0,0 0 0 0 0,0 0 0 0 0,0 0 0 0 0,0 0 0 0 0,0 0 0 0 0,0-1 0 0 0,1 1 0 0 0,-1 0 0 0 0,1-1 0 0 0,-1 1 0 0 0,1-1 0 0 0,-1 0 0 0 0,1 1 0 0 0,0-1 0 0 0,0 0 0 0 0,0 0 0 0 0,0 0 0 0 0,0 0 0 0 0,0 0 0 0 0,0-1 0 0 0,2 2 0 0 0,4-1 60 0 0,-1 0 0 0 0,0 0 0 0 0,1 0 0 0 0,-1-1 0 0 0,1 0 0 0 0,-1-1 0 0 0,1 0 0 0 0,-1 0 0 0 0,1 0 0 0 0,-1-1 0 0 0,0 0 0 0 0,0 0 0 0 0,9-5 0 0 0,6-3 343 0 0,0-1-1 0 0,35-25 1 0 0,-54 34-403 0 0,52-35 0 0 0,92-79 0 0 0,-138 106 0 0 0,0 0 0 0 0,0-1 0 0 0,0 1 0 0 0,-2-2 0 0 0,1 1 0 0 0,-1-1 0 0 0,-1 0 0 0 0,0-1 0 0 0,7-23 0 0 0,-9 20 0 0 0,0 0 0 0 0,-1 0 0 0 0,-1 0 0 0 0,-1-1 0 0 0,0 1 0 0 0,-1 0 0 0 0,-4-31 0 0 0,2 34-58 0 0,0-1-147 0 0,0-1 1 0 0,1 1 0 0 0,1-23-1 0 0,0 36 132 0 0,1 0-1 0 0,-1 0 1 0 0,0 0 0 0 0,1 0-1 0 0,-1 0 1 0 0,0 1 0 0 0,1-1-1 0 0,-1 0 1 0 0,1 0 0 0 0,0 0-1 0 0,-1 0 1 0 0,1 0 0 0 0,0 1-1 0 0,-1-1 1 0 0,1 0 0 0 0,0 1-1 0 0,0-1 1 0 0,0 0 0 0 0,-1 1-1 0 0,1-1 1 0 0,2 0 0 0 0,22-6-3370 0 0,-12 6-3041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5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1 546 17503 0 0,'0'0'803'0'0,"0"0"-18"0"0,0 0-426 0 0,0 0 54 0 0,0 0 78 0 0,0 0 18 0 0,0 0 3 0 0,0 0 0 0 0,0 0 0 0 0,0 0 0 0 0,0-8 512 0 0,0 5-946 0 0,-1 0 0 0 0,1-1-1 0 0,1 1 1 0 0,-1 0 0 0 0,0 0-1 0 0,1-1 1 0 0,0 1 0 0 0,0 0 0 0 0,0 0-1 0 0,0 0 1 0 0,0 0 0 0 0,0 0-1 0 0,1 0 1 0 0,-1 0 0 0 0,1 1 0 0 0,0-1-1 0 0,0 0 1 0 0,0 1 0 0 0,0-1-1 0 0,5-3 1 0 0,93-90-78 0 0,28-29 0 0 0,-84 81 0 0 0,51-39 0 0 0,-67 61 0 0 0,2 2 0 0 0,0 0 0 0 0,40-18 0 0 0,-60 34-496 0 0,1-1 0 0 0,0 1 0 0 0,19-3-1 0 0,-26 6 248 0 0,1 0 0 0 0,0 0 0 0 0,0 1 0 0 0,0 0 0 0 0,0 0 0 0 0,-1 0-1 0 0,1 0 1 0 0,0 1 0 0 0,0 0 0 0 0,8 3 0 0 0,-10-3-1275 0 0,4 5-11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3:59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49 15663 0 0,'2'-1'356'0'0,"40"-21"1444"0"0,-39 14-250 0 0,-3 8-1487 0 0,0 0 0 0 0,1-1 1 0 0,-1 1-1 0 0,0 0 0 0 0,0 0 0 0 0,0-1 0 0 0,0 1 0 0 0,0 0 0 0 0,0-1 0 0 0,0 1 1 0 0,1 0-1 0 0,-1-1 0 0 0,0 1 0 0 0,0 0 0 0 0,0-1 0 0 0,0 1 0 0 0,0 0 0 0 0,0-1 1 0 0,0 1-1 0 0,-1 0 0 0 0,1 0 0 0 0,0-1 0 0 0,0 1 0 0 0,0 0 0 0 0,0-1 0 0 0,0 1 1 0 0,0 0-1 0 0,-1-1 0 0 0,1 1 0 0 0,0 0 0 0 0,0 0 0 0 0,0-1 0 0 0,-1 1 0 0 0,1 0 1 0 0,0 0-1 0 0,0 0 0 0 0,-1-1 0 0 0,1 1 0 0 0,0 0 0 0 0,0 0 0 0 0,-1 0 0 0 0,1 0 1 0 0,0 0-1 0 0,-1-1 0 0 0,1 1 0 0 0,0 0 0 0 0,-1 0 0 0 0,-1-1 3 0 0,-1 0 1 0 0,0 0-1 0 0,1 0 0 0 0,-1 1 1 0 0,0-1-1 0 0,0 1 0 0 0,1 0 0 0 0,-1 0 1 0 0,0-1-1 0 0,0 2 0 0 0,0-1 0 0 0,1 0 1 0 0,-1 1-1 0 0,0-1 0 0 0,0 1 1 0 0,1 0-1 0 0,-4 1 0 0 0,-7 3-131 0 0,-26 14-1 0 0,32-16 124 0 0,-9 5-58 0 0,1 0 0 0 0,-1 1 0 0 0,1 1 0 0 0,1 1 0 0 0,0 0 0 0 0,-20 20 0 0 0,-27 43 0 0 0,56-64 0 0 0,5-9-16 0 0,0 1-1 0 0,0-1 1 0 0,0 1-1 0 0,0 0 1 0 0,0-1-1 0 0,0 1 1 0 0,1-1-1 0 0,-1 1 1 0 0,1-1-1 0 0,-1 1 1 0 0,1-1-1 0 0,-1 1 0 0 0,1-1 1 0 0,0 1-1 0 0,0-1 1 0 0,0 0-1 0 0,0 0 1 0 0,0 1-1 0 0,0-1 1 0 0,0 0-1 0 0,0 0 1 0 0,0 0-1 0 0,1 0 1 0 0,-1 0-1 0 0,0 0 1 0 0,1 0-1 0 0,2 1 1 0 0,4 2-300 0 0,1 0 1 0 0,0 0 0 0 0,13 2-1 0 0,-18-4 214 0 0,9 2 55 0 0,105 36-85 0 0,-105-34 134 0 0,0 1 0 0 0,-1 0 0 0 0,1 1 0 0 0,-1 0 0 0 0,-1 0-1 0 0,17 17 1 0 0,-21-19-11 0 0,0 2 0 0 0,-1-1 0 0 0,0 1-1 0 0,0 0 1 0 0,0 0 0 0 0,-1 1 0 0 0,7 16-1 0 0,-10-19 78 0 0,0 0 0 0 0,-1 0 0 0 0,0 0 0 0 0,0 0 0 0 0,0 0-1 0 0,-1 0 1 0 0,1 0 0 0 0,-2 0 0 0 0,1 0 0 0 0,-1 0 0 0 0,1 0-1 0 0,-2 0 1 0 0,-3 11 0 0 0,2-8 125 0 0,-1 0 0 0 0,0 0 0 0 0,-1-1 0 0 0,0 1 0 0 0,-11 13 0 0 0,-35 36-72 0 0,21-26 647 0 0,18-18-494 0 0,-1-1 1 0 0,0-1 0 0 0,0 0-1 0 0,-21 13 1 0 0,29-21-551 0 0,-1-1 0 0 0,0 0 0 0 0,1 0 0 0 0,-2 0 0 0 0,1-1 0 0 0,0 1 1 0 0,0-2-1 0 0,-1 1 0 0 0,1-1 0 0 0,-1 0 0 0 0,1 0 0 0 0,-1-1 0 0 0,1 0 0 0 0,-1 0 0 0 0,-9-1 1 0 0,-10-5-7575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0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23 11975 0 0,'0'0'267'0'0,"0"0"42"0"0,0 0 17 0 0,0 0-28 0 0,0 0-295 0 0,0 0-1 0 0,0 0 0 0 0,0 0 0 0 0,0 0 1 0 0,0 0-1 0 0,0 1 0 0 0,0-1 0 0 0,0 0 0 0 0,0 0 1 0 0,0 0-1 0 0,0 0 0 0 0,0 0 0 0 0,0 0 1 0 0,0 0-1 0 0,0 0 0 0 0,0 0 0 0 0,0 1 1 0 0,-1-1-1 0 0,1 0 0 0 0,0 0 0 0 0,0 0 1 0 0,0 0-1 0 0,0 0 0 0 0,0 0 0 0 0,0 0 1 0 0,0 0-1 0 0,0 0 0 0 0,0 0 0 0 0,0 0 1 0 0,0 0-1 0 0,0 0 0 0 0,0 0 0 0 0,0 1 0 0 0,0-1 1 0 0,-1 0-1 0 0,1 0 0 0 0,0 0 0 0 0,0 0 1 0 0,0 0-1 0 0,0 0 0 0 0,0 0 0 0 0,0 0 1 0 0,0 0-1 0 0,0 0 0 0 0,0 0 0 0 0,0 0 1 0 0,-1 0-1 0 0,1 0 0 0 0,0 0 0 0 0,-9-10-14 0 0,8 9 68 0 0,0-1-1 0 0,1 1 1 0 0,-1 0-1 0 0,0 0 1 0 0,0 0-1 0 0,0 0 1 0 0,0 1-1 0 0,0-1 1 0 0,0 0 0 0 0,0 0-1 0 0,0 1 1 0 0,0-1-1 0 0,0 0 1 0 0,0 1-1 0 0,-1-1 1 0 0,1 1-1 0 0,0-1 1 0 0,0 1-1 0 0,-1 0 1 0 0,1 0 0 0 0,0-1-1 0 0,-1 1 1 0 0,1 0-1 0 0,0 0 1 0 0,-3 1-1 0 0,0-1 10 0 0,0 1-1 0 0,0 0 0 0 0,0 1 1 0 0,1-1-1 0 0,-1 1 1 0 0,0 0-1 0 0,1 0 0 0 0,-1 0 1 0 0,-3 3-1 0 0,-29 27-26 0 0,21-17 331 0 0,-1 0-216 0 0,1 1 0 0 0,1 0 0 0 0,1 1 0 0 0,1 1 0 0 0,-17 30 1 0 0,11-14 74 0 0,2 2 1 0 0,-13 45 0 0 0,25-71-163 0 0,1 1 0 0 0,1 0 0 0 0,0 0-1 0 0,0 0 1 0 0,1 0 0 0 0,1 0 0 0 0,0 0-1 0 0,1 15 1 0 0,0-23-39 0 0,-1 0-1 0 0,1 0 1 0 0,0 1-1 0 0,-1-1 1 0 0,1 0-1 0 0,1 0 1 0 0,-1 0-1 0 0,0 0 1 0 0,1 0-1 0 0,0 0 1 0 0,-1-1-1 0 0,1 1 1 0 0,0 0-1 0 0,1-1 1 0 0,-1 1-1 0 0,0-1 1 0 0,1 0-1 0 0,-1 0 1 0 0,1 0-1 0 0,0 0 1 0 0,-1 0-1 0 0,1-1 1 0 0,0 1-1 0 0,0-1 1 0 0,0 0-1 0 0,1 0 1 0 0,-1 0-1 0 0,0 0 1 0 0,0 0-1 0 0,0-1 1 0 0,7 1-1 0 0,3-1 53 0 0,0 0 0 0 0,0-1 0 0 0,-1-1 0 0 0,1 0 0 0 0,0 0 0 0 0,-1-2 0 0 0,14-4 1 0 0,84-40 188 0 0,-99 42-118 0 0,48-26 672 0 0,96-70 0 0 0,-141 92-861 0 0,73-57-167 0 0,-76 58-64 0 0,0-1 0 0 0,-1-1 0 0 0,-1 0 0 0 0,0 0 0 0 0,12-19 0 0 0,-20 28 242 0 0,1 0 1 0 0,-1-1-1 0 0,0 1 1 0 0,0 0 0 0 0,0-1-1 0 0,-1 1 1 0 0,1-1-1 0 0,0 0 1 0 0,-1 1 0 0 0,0-1-1 0 0,1 1 1 0 0,-1-1-1 0 0,0 0 1 0 0,-1 1 0 0 0,1-1-1 0 0,0 0 1 0 0,-1 1-1 0 0,1-1 1 0 0,-1 1 0 0 0,0-1-1 0 0,0 1 1 0 0,0-1-1 0 0,0 1 1 0 0,0 0 0 0 0,-1-1-1 0 0,1 1 1 0 0,-1 0-1 0 0,1 0 1 0 0,-1 0 0 0 0,0 0-1 0 0,0 0 1 0 0,0 1-1 0 0,0-1 1 0 0,0 0 0 0 0,0 1-1 0 0,0-1 1 0 0,-1 1-1 0 0,1 0 1 0 0,-3-1 0 0 0,-2 0-132 0 0,1 0 1 0 0,-1 0-1 0 0,0 1 1 0 0,1 0-1 0 0,-1 1 1 0 0,0-1 0 0 0,0 1-1 0 0,1 1 1 0 0,-14 1-1 0 0,-10 1-302 0 0,-62 5-184 0 0,-12 0 170 0 0,74-8 475 0 0,-7-1 0 0 0,-70 9 0 0 0,92-7 0 0 0,28-1 0 0 0,15 1 0 0 0,5-1 0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01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152 839 10135 0 0,'-7'-1'123'0'0,"1"0"-1"0"0,-1 1 0 0 0,-12 0 0 0 0,14 1-59 0 0,0-1 0 0 0,0 0 0 0 0,1 0 0 0 0,-1 0 0 0 0,0-1 0 0 0,0 0 0 0 0,0 0 0 0 0,-5-2 0 0 0,5 1-32 0 0,-1 0 301 0 0,0 0-1 0 0,1-1 1 0 0,-9-5-1 0 0,12 7-200 0 0,0-1 0 0 0,0 0-1 0 0,0 0 1 0 0,0 0 0 0 0,1 0-1 0 0,-1 0 1 0 0,1 0 0 0 0,-1 0 0 0 0,1 0-1 0 0,0 0 1 0 0,-2-5 0 0 0,1 1 298 0 0,1 0 0 0 0,0 0 1 0 0,0 0-1 0 0,0 0 1 0 0,0 0-1 0 0,1 0 1 0 0,0 0-1 0 0,1 0 1 0 0,-1 0-1 0 0,1 0 0 0 0,0 0 1 0 0,1 0-1 0 0,-1 0 1 0 0,5-10-1 0 0,4-6 353 0 0,1 1-1 0 0,18-29 1 0 0,-29 50-782 0 0,37-54 123 0 0,3 1 1 0 0,1 2-1 0 0,3 2 0 0 0,62-55 0 0 0,-61 68-123 0 0,99-60 0 0 0,-135 90 0 0 0,35-20-12 0 0,1 2 0 0 0,72-26 0 0 0,-24 18-2640 0 0,-62 24 1138 0 0,-2 4-20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0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13 15663 0 0,'0'0'356'0'0,"0"0"-334"0"0,0 0 0 0 0,0-1 0 0 0,-1 1 0 0 0,1 0 0 0 0,0 0 0 0 0,0 0 0 0 0,0 0-1 0 0,0-1 1 0 0,0 1 0 0 0,0 0 0 0 0,0 0 0 0 0,0 0 0 0 0,0-1 0 0 0,0 1 0 0 0,0 0 0 0 0,0 0-1 0 0,0 0 1 0 0,0-1 0 0 0,0 1 0 0 0,1 0 0 0 0,-1 0 0 0 0,0 0 0 0 0,0-1 0 0 0,0 1 0 0 0,0 0 0 0 0,0 0-1 0 0,0 0 1 0 0,0 0 0 0 0,1 0 0 0 0,-1-1 0 0 0,0 1 0 0 0,0 0 0 0 0,0 0 0 0 0,0 0 0 0 0,0 0-1 0 0,1 0 1 0 0,-1-1 0 0 0,3 0 24 0 0,0 0-1 0 0,-1 0 0 0 0,1 1 1 0 0,0-1-1 0 0,0 0 0 0 0,0 1 1 0 0,0 0-1 0 0,0 0 0 0 0,0 0 1 0 0,4 0-1 0 0,-2 0-26 0 0,-4 0-18 0 0,1 0 1 0 0,0 0-1 0 0,0 0 1 0 0,-1 0 0 0 0,1 1-1 0 0,0-1 1 0 0,0 0 0 0 0,2 2-1 0 0,-3-2-1 0 0,-1 1-1 0 0,0 0 0 0 0,0-1 1 0 0,0 1-1 0 0,1-1 0 0 0,-1 1 1 0 0,0 0-1 0 0,0-1 0 0 0,0 1 1 0 0,0-1-1 0 0,0 1 0 0 0,0 0 1 0 0,0-1-1 0 0,0 1 0 0 0,0 0 1 0 0,-1-1-1 0 0,1 1 0 0 0,0-1 1 0 0,0 1-1 0 0,0 0 0 0 0,-1-1 1 0 0,1 1-1 0 0,0-1 1 0 0,-1 1-1 0 0,1-1 0 0 0,-1 1 1 0 0,-11 17 88 0 0,-84 108 1869 0 0,16-18-1945 0 0,-255 358-12 0 0,228-288-16 0 0,-176 268-369 0 0,268-424-598 0 0,14-20 471 0 0,1-2 0 0 0,1 0 446 0 0,0-1 0 0 0,0 1-1 0 0,0-1 1 0 0,0 1 0 0 0,0-1-1 0 0,-1 1 1 0 0,1-1 0 0 0,0 0 0 0 0,0 1-1 0 0,-1-1 1 0 0,1 0 0 0 0,0 0-1 0 0,3-3-95 0 0,13-11-350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02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10 247 15663 0 0,'0'0'719'0'0,"-2"0"-20"0"0,-4 1-374 0 0,5-1 84 0 0,1 0 82 0 0,3 2 18 0 0,7 3-275 0 0,0-1 0 0 0,1 0 0 0 0,0-1 0 0 0,0 0 0 0 0,0-1-1 0 0,0 0 1 0 0,1-1 0 0 0,-1 0 0 0 0,18-1 0 0 0,106-13 995 0 0,-133 13-1213 0 0,597-117 228 0 0,-508 93-3634 0 0,155-62-1 0 0,-168 51 1344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02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1140 15 15663 0 0,'-1'-2'213'0'0,"0"0"1"0"0,0 1-1 0 0,-1-1 0 0 0,1 1 0 0 0,0-1 0 0 0,0 1 0 0 0,-3-2 1 0 0,0 4-163 0 0,0 0 1 0 0,1 0 0 0 0,0 1 0 0 0,-1 0 0 0 0,1-1 0 0 0,0 1 0 0 0,0 1 0 0 0,0-1-1 0 0,0 0 1 0 0,0 1 0 0 0,0-1 0 0 0,-2 4 0 0 0,-6 8 487 0 0,-13 19 1 0 0,15-20-335 0 0,-203 325 1962 0 0,109-167-2190 0 0,-169 282 23 0 0,218-364 0 0 0,2 0 0 0 0,-71 88 0 0 0,69-110 0 0 0,-83 77 0 0 0,104-112 0 0 0,90-85 0 0 0,20-20 0 0 0,163-145-1976 0 0,-214 197 2009 0 0,1 1 0 0 0,34-18-1 0 0,-48 30 182 0 0,0 2 1 0 0,1-1-1 0 0,0 2 0 0 0,1 0 0 0 0,-1 0 0 0 0,1 2 0 0 0,15-3 0 0 0,-25 5-210 0 0,0 1 0 0 0,-1 0 1 0 0,1-1-1 0 0,-1 1 0 0 0,1 1 0 0 0,0-1 1 0 0,-1 1-1 0 0,1 0 0 0 0,-1 0 0 0 0,0 0 0 0 0,1 1 1 0 0,-1-1-1 0 0,0 1 0 0 0,0 0 0 0 0,0 0 1 0 0,0 1-1 0 0,0-1 0 0 0,0 1 0 0 0,0 0 1 0 0,-1 0-1 0 0,0 0 0 0 0,1 0 0 0 0,-1 1 1 0 0,-1-1-1 0 0,1 1 0 0 0,0 0 0 0 0,-1 0 1 0 0,0 0-1 0 0,0 0 0 0 0,0 0 0 0 0,0 0 0 0 0,0 1 1 0 0,-1-1-1 0 0,0 1 0 0 0,0-1 0 0 0,0 1 1 0 0,-1-1-1 0 0,0 6 0 0 0,1-1-25 0 0,-1 0-1 0 0,-1 0 1 0 0,0 0-1 0 0,0 0 1 0 0,-1 0-1 0 0,0 0 1 0 0,0-1-1 0 0,-1 1 1 0 0,0-1-1 0 0,-1 1 1 0 0,0-1-1 0 0,0 0 1 0 0,-7 9-1 0 0,-5 5-397 0 0,-1-1 1 0 0,-1-1-1 0 0,-24 20 0 0 0,37-35 339 0 0,0-1-1 0 0,0 1 1 0 0,0-1-1 0 0,-1 0 1 0 0,1-1-1 0 0,-1 1 1 0 0,0-1-1 0 0,0-1 1 0 0,-1 1-1 0 0,-10 2 1 0 0,16-4-4436 0 0,1-1-1547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0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79 15663 0 0,'0'0'356'0'0,"0"0"50"0"0,0 0 20 0 0,2 2-42 0 0,4 8-158 0 0,2-1 0 0 0,-1-1-1 0 0,1 1 1 0 0,1-1 0 0 0,0 0-1 0 0,10 7 1 0 0,-15-14-180 0 0,0 1 0 0 0,0-1 0 0 0,0 0 0 0 0,0 0 0 0 0,0 0-1 0 0,0 0 1 0 0,1-1 0 0 0,-1 0 0 0 0,0 0 0 0 0,0 0 0 0 0,1 0 0 0 0,5-2 0 0 0,3 1 37 0 0,-4 0 124 0 0,1 0 1 0 0,-1-1-1 0 0,1 0 0 0 0,-1-1 0 0 0,0 0 0 0 0,0-1 0 0 0,0 0 0 0 0,10-6 1 0 0,-5 2-186 0 0,0-1 0 0 0,-1 0 1 0 0,-1-1-1 0 0,14-13 0 0 0,-23 19-22 0 0,1 1 0 0 0,-1-1 0 0 0,0 0 0 0 0,-1 1 0 0 0,1-1 0 0 0,-1-1 0 0 0,4-6 0 0 0,-6 11 0 0 0,0-1 0 0 0,0 1 0 0 0,1-1 0 0 0,-1 0 0 0 0,0 1 0 0 0,0-1 0 0 0,1 0 0 0 0,-1 1 0 0 0,0-1 0 0 0,0 1 0 0 0,0-1 0 0 0,0 0 0 0 0,0 1 0 0 0,0-1 0 0 0,0 0 0 0 0,0 1 0 0 0,0-1 0 0 0,0 0 0 0 0,-1 1 0 0 0,1-1 0 0 0,0 0 0 0 0,0 1 0 0 0,-1-1 0 0 0,1 1 0 0 0,0-1 0 0 0,-1 1 0 0 0,1-1 0 0 0,0 1 0 0 0,-1-1 0 0 0,1 1 0 0 0,-1-1 0 0 0,1 1 0 0 0,-1-1 0 0 0,1 1 0 0 0,-1-1 0 0 0,1 1 0 0 0,-2-1 0 0 0,0 1 0 0 0,0-1 0 0 0,0 0 0 0 0,-1 1 0 0 0,1 0 0 0 0,0-1 0 0 0,0 1 0 0 0,-4 0 0 0 0,3 0 0 0 0,-15 0-61 0 0,1 1 0 0 0,-1 0 0 0 0,0 1 0 0 0,1 1 0 0 0,-32 9 0 0 0,-82 37-1301 0 0,122-45 1264 0 0,-21 8 51 0 0,1 3 1 0 0,0 0 0 0 0,-27 20-1 0 0,40-23 59 0 0,0 0 0 0 0,0 1 0 0 0,2 1 0 0 0,0 0 0 0 0,0 1 0 0 0,-12 19 0 0 0,22-28 42 0 0,0 0-1 0 0,0 0 1 0 0,1 0-1 0 0,-1 1 1 0 0,2-1 0 0 0,-1 1-1 0 0,1 0 1 0 0,0 0-1 0 0,0 0 1 0 0,1 0-1 0 0,0 0 1 0 0,0 0-1 0 0,1 0 1 0 0,0 1 0 0 0,0-1-1 0 0,1 0 1 0 0,0 0-1 0 0,0 0 1 0 0,0 0-1 0 0,1 0 1 0 0,0 0-1 0 0,1 0 1 0 0,-1-1 0 0 0,1 1-1 0 0,0-1 1 0 0,1 1-1 0 0,0-1 1 0 0,0 0-1 0 0,0-1 1 0 0,1 1-1 0 0,0-1 1 0 0,0 0 0 0 0,0 0-1 0 0,0 0 1 0 0,12 7-1 0 0,-2-4-473 0 0,0-1 0 0 0,0-1-1 0 0,1 0 1 0 0,0-1 0 0 0,0 0 0 0 0,0-1-1 0 0,1-1 1 0 0,-1-1 0 0 0,27 1 0 0 0,-5-2-1114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2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0 11975 0 0,'0'0'267'0'0,"0"0"42"0"0,2 0 17 0 0,32 2 74 0 0,-22 2-390 0 0,-12-2 13 0 0,0-1-1 0 0,-1 0 1 0 0,1 0-1 0 0,0 1 1 0 0,-1-1-1 0 0,1 0 0 0 0,0 0 1 0 0,-1 0-1 0 0,0 0 1 0 0,1 1-1 0 0,-1-1 1 0 0,0 0-1 0 0,1 0 0 0 0,-2 1 1 0 0,0 0 76 0 0,-43 57 1601 0 0,-3 5-356 0 0,-44 92 751 0 0,-15 22-1534 0 0,10-44-555 0 0,36-52-76 0 0,0-10-821 0 0,39-48 381 0 0,-23 33-1 0 0,6-6 332 0 0,11-21-3915 0 0,27-28 2559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0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11975 0 0,'-1'-7'167'0'0,"2"-16"749"0"0,0 20-724 0 0,4-3-29 0 0,-4 4 567 0 0,-1 2 242 0 0,1 1-773 0 0,0 1-1 0 0,1-1 0 0 0,-1 0 0 0 0,0 1 1 0 0,0-1-1 0 0,0 1 0 0 0,-1-1 0 0 0,1 1 1 0 0,0-1-1 0 0,-1 1 0 0 0,2 1 0 0 0,-1 0 55 0 0,10 24 581 0 0,10 35-1 0 0,8 21-162 0 0,-25-74-473 0 0,1 1 0 0 0,1-1 0 0 0,-1 0 0 0 0,1 0 0 0 0,1-1 0 0 0,10 11 0 0 0,-7-8-262 0 0,-4-5 97 0 0,0 0-1 0 0,0 0 0 0 0,9 6 0 0 0,-13-11-96 0 0,1 1 0 0 0,-1-1 1 0 0,1 0-1 0 0,0 0 0 0 0,-1 0 0 0 0,1 0 0 0 0,0 0 0 0 0,0-1 0 0 0,-1 1 0 0 0,1-1 1 0 0,0 1-1 0 0,0-1 0 0 0,5 0 0 0 0,3-2-918 0 0,23-5 0 0 0,-11 0-41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0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7 17503 0 0,'0'0'399'0'0,"3"-4"283"0"0,-1 2-535 0 0,-3 2 601 0 0,-5 4-545 0 0,1 1-1 0 0,0 0 1 0 0,0 0-1 0 0,0 1 1 0 0,0-1-1 0 0,1 1 1 0 0,-5 10-1 0 0,-23 50 237 0 0,19-38-506 0 0,-38 72 67 0 0,-71 105 0 0 0,-84 79 0 0 0,50-71 0 0 0,128-169 0 0 0,2 1 0 0 0,2 1 0 0 0,-19 52 0 0 0,39-86 7 0 0,0 0 0 0 0,1 1 0 0 0,0-1 0 0 0,-1 19 0 0 0,3-26-36 0 0,1 0 0 0 0,0 0 0 0 0,0 0 0 0 0,0 0 0 0 0,1 0 0 0 0,0 0 0 0 0,0 0 0 0 0,0 0-1 0 0,0 0 1 0 0,1-1 0 0 0,0 1 0 0 0,0 0 0 0 0,0-1 0 0 0,4 6 0 0 0,-5-8-121 0 0,1-1 0 0 0,0 1 1 0 0,0 0-1 0 0,-1-1 0 0 0,1 1 1 0 0,0-1-1 0 0,0 0 0 0 0,0 0 1 0 0,1 0-1 0 0,-1 0 0 0 0,0 0 1 0 0,0 0-1 0 0,1 0 0 0 0,2 0 1 0 0,16 2-6677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0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10 11975 0 0,'0'0'547'0'0,"-1"-1"-11"0"0,-14-7-181 0 0,47 13 3550 0 0,-30-4-3904 0 0,1 0 0 0 0,-1 0 0 0 0,0 1 0 0 0,1-1 1 0 0,-1 1-1 0 0,0-1 0 0 0,0 1 0 0 0,0 0 0 0 0,-1 0 0 0 0,1 0 0 0 0,0 0 1 0 0,-1 0-1 0 0,1 1 0 0 0,-1-1 0 0 0,0 0 0 0 0,0 1 0 0 0,1-1 0 0 0,-2 1 1 0 0,1-1-1 0 0,0 1 0 0 0,0-1 0 0 0,-1 1 0 0 0,0-1 0 0 0,1 1 0 0 0,-1 0 1 0 0,-1 5-1 0 0,0 4 9 0 0,-1-1 0 0 0,0 1 1 0 0,-1 0-1 0 0,-6 18 1 0 0,6-22 14 0 0,-39 99 986 0 0,-77 143 1 0 0,113-240-1038 0 0,-355 604 26 0 0,193-391 0 0 0,160-213 0 0 0,-8 9 0 0 0,0-1 0 0 0,-1-1 0 0 0,-28 23 0 0 0,37-35 0 0 0,8-5 0 0 0,0 0 0 0 0,-1 0 0 0 0,1 0 0 0 0,0 0 0 0 0,0 1 0 0 0,0-1 0 0 0,0 0 0 0 0,-1 0 0 0 0,1 0 0 0 0,0 0 0 0 0,0 0 0 0 0,0 0 0 0 0,-1 0 0 0 0,1 0 0 0 0,0 0 0 0 0,0 0 0 0 0,-1 0 0 0 0,1 0 0 0 0,0 0 0 0 0,0 0 0 0 0,0 0 0 0 0,-1 0 0 0 0,1 0 0 0 0,0 0 0 0 0,0 0 0 0 0,0 0 0 0 0,-1-1 0 0 0,1 1 0 0 0,0 0 0 0 0,0 0 0 0 0,0 0 0 0 0,-1 0 0 0 0,2-4 0 0 0,-1 1 0 0 0,0 0 0 0 0,1 0 0 0 0,0 0 0 0 0,0-1 0 0 0,0 1 0 0 0,0 0 0 0 0,0 0 0 0 0,0 0 0 0 0,4-4 0 0 0,0-3 0 0 0,10-19 0 0 0,1 1 0 0 0,1 1 0 0 0,39-47 0 0 0,-25 35 0 0 0,9-12 0 0 0,80-78 0 0 0,-92 103 0 0 0,2 1 0 0 0,1 1 0 0 0,0 2 0 0 0,43-23 0 0 0,-55 35-11 0 0,0 1 0 0 0,0 1 0 0 0,1 1 0 0 0,0 1 0 0 0,1 0 0 0 0,22-2 0 0 0,-33 6 74 0 0,0 1 0 0 0,-1 1 0 0 0,1 0 0 0 0,0 0 0 0 0,0 1 0 0 0,0 0 0 0 0,0 1 0 0 0,-1 0 0 0 0,1 1 0 0 0,-1-1 0 0 0,1 2 0 0 0,-1 0 0 0 0,0 0 0 0 0,-1 0 0 0 0,11 7 0 0 0,-13-6 41 0 0,1 0 0 0 0,-1 0-1 0 0,0 1 1 0 0,-1 0 0 0 0,0 0 0 0 0,0 0 0 0 0,0 1 0 0 0,0 0 0 0 0,6 13 0 0 0,-7-10-80 0 0,1 1 0 0 0,-2 0 1 0 0,0 0-1 0 0,0 0 1 0 0,-1 1-1 0 0,2 15 1 0 0,-4-9-36 0 0,0 0 1 0 0,0 0 0 0 0,-2 0 0 0 0,0-1-1 0 0,-1 1 1 0 0,-1-1 0 0 0,-1 1-1 0 0,-12 29 1 0 0,14-37 17 0 0,-2 0 1 0 0,0 0-1 0 0,0 0 0 0 0,0-1 0 0 0,-1 0 0 0 0,-1 0 1 0 0,0 0-1 0 0,0-1 0 0 0,-12 11 0 0 0,-31 19 652 0 0,-2-2-1 0 0,-97 51 1 0 0,115-68-664 0 0,9-5-10 0 0,0-1 1 0 0,-1-1-1 0 0,-32 10 0 0 0,55-21-132 0 0,0-1 1 0 0,0 1-1 0 0,0-1 0 0 0,0 1 1 0 0,0-1-1 0 0,0 0 0 0 0,0 0 1 0 0,-6-1-1 0 0,9 1 100 0 0,-1 0 0 0 0,1 0-1 0 0,-1-1 1 0 0,1 1 0 0 0,-1 0-1 0 0,1-1 1 0 0,0 1 0 0 0,-1 0-1 0 0,1-1 1 0 0,-1 1 0 0 0,1 0 0 0 0,0-1-1 0 0,-1 1 1 0 0,1-1 0 0 0,0 1-1 0 0,0-1 1 0 0,-1 1 0 0 0,1-1-1 0 0,0 1 1 0 0,0-1 0 0 0,0 1-1 0 0,-1-1 1 0 0,1 1 0 0 0,0-1 0 0 0,0 1-1 0 0,0-1 1 0 0,0 1 0 0 0,0-1-1 0 0,0 0 1 0 0,2-15-582 0 0,1 8 411 0 0,0 1 0 0 0,1 0 0 0 0,-1 0 0 0 0,1 0 0 0 0,1 0 0 0 0,-1 0 0 0 0,8-6 0 0 0,0-1-868 0 0,30-24 0 0 0,31-19-1911 0 0,-33 33 1462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0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80 15663 0 0,'48'-29'759'0'0,"-33"19"-438"0"0,0 1-1 0 0,23-10 0 0 0,-16 7 116 0 0,-20 11 51 0 0,-2 1 22 0 0,0 0-66 0 0,-4 0-425 0 0,0 1 0 0 0,0-1 0 0 0,0 1 0 0 0,0 0 0 0 0,0 0 1 0 0,0 0-1 0 0,1 1 0 0 0,-1 0 0 0 0,-5 3 0 0 0,-31 22-48 0 0,27-17 44 0 0,-94 79-14 0 0,103-85 0 0 0,-15 14 226 0 0,1 0 0 0 0,1 1 0 0 0,1 1-1 0 0,0 1 1 0 0,1 0 0 0 0,2 1 0 0 0,0 1-1 0 0,-15 37 1 0 0,27-56-225 0 0,-1-1 0 0 0,1 1 0 0 0,0-1 0 0 0,1 1-1 0 0,-1 0 1 0 0,1-1 0 0 0,-1 1 0 0 0,1 0 0 0 0,0-1 0 0 0,1 1 0 0 0,-1 0-1 0 0,1 3 1 0 0,0-5 2 0 0,-1 0 0 0 0,1-1 0 0 0,0 1 0 0 0,-1 0 0 0 0,1-1 0 0 0,0 1 0 0 0,0-1 0 0 0,0 1 0 0 0,1-1 0 0 0,-1 0 0 0 0,0 1 0 0 0,0-1 0 0 0,1 0 0 0 0,-1 0 0 0 0,1 1 0 0 0,-1-1 0 0 0,1-1-1 0 0,-1 1 1 0 0,1 0 0 0 0,0 0 0 0 0,-1 0 0 0 0,1-1 0 0 0,0 1 0 0 0,0-1 0 0 0,3 1 0 0 0,7 0 168 0 0,0 0 0 0 0,0-1 0 0 0,0-1-1 0 0,-1 0 1 0 0,1 0 0 0 0,0-1 0 0 0,0-1 0 0 0,-1 0-1 0 0,1 0 1 0 0,-1-1 0 0 0,15-8 0 0 0,-1 0-190 0 0,-1-2 1 0 0,-1 0 0 0 0,41-33-1 0 0,-47 32 19 0 0,-1-2 0 0 0,0 0 0 0 0,-1 0 0 0 0,18-29 0 0 0,-29 41 0 0 0,0-1 0 0 0,-1 0 0 0 0,0-1 0 0 0,0 1 0 0 0,-1-1 0 0 0,1 1 0 0 0,-1-1 0 0 0,-1 0 0 0 0,0 1 0 0 0,1-1 0 0 0,-1-11 0 0 0,-1 16 2 0 0,-1 0 0 0 0,1-1 0 0 0,0 1 0 0 0,-1 0 0 0 0,1-1 0 0 0,-1 1 0 0 0,0 0 0 0 0,0 0 0 0 0,0 0 0 0 0,0 0 0 0 0,0 0 0 0 0,0 0 0 0 0,-1 0 0 0 0,1 0-1 0 0,-1 0 1 0 0,1 0 0 0 0,-4-2 0 0 0,3 2-38 0 0,-1 0 0 0 0,0 0-1 0 0,0 0 1 0 0,0 0-1 0 0,0 1 1 0 0,0-1 0 0 0,0 1-1 0 0,0 0 1 0 0,-1 0 0 0 0,1 0-1 0 0,-4-1 1 0 0,-12 0-631 0 0,-11-2-1262 0 0,10-2-2244 0 0,13 2-1969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0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1 11975 0 0,'0'0'267'0'0,"0"0"42"0"0,0 0 17 0 0,0 0-28 0 0,0 0-126 0 0,0 0 204 0 0,0 0 111 0 0,1 2 22 0 0,1 20 274 0 0,-1 1 0 0 0,-1-1 0 0 0,-1 1 0 0 0,-7 43 0 0 0,-28 90 934 0 0,19-98-1322 0 0,-3-1 0 0 0,-33 65 1 0 0,-72 100-462 0 0,83-163 66 0 0,-74 81 0 0 0,47-60 0 0 0,39-43-59 0 0,-45 51-33 0 0,60-72-683 0 0,-1-1 0 0 0,-1-1-1 0 0,-21 16 1 0 0,37-30 710 0 0,0 1-144 0 0,0 0-1 0 0,0 0 1 0 0,-1 0-1 0 0,1-1 1 0 0,0 1-1 0 0,-1 0 1 0 0,1-1 0 0 0,-1 1-1 0 0,1-1 1 0 0,0 1-1 0 0,-1-1 1 0 0,1 0-1 0 0,-3 0 1 0 0,-3-2-1326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0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48 224 15663 0 0,'0'0'356'0'0,"0"0"50"0"0,-2 1 20 0 0,0 0-370 0 0,-1 0 0 0 0,0 1 0 0 0,0 0 0 0 0,0-1 0 0 0,1 1 0 0 0,-1 0 0 0 0,1 1 0 0 0,-1-1 0 0 0,1 0 0 0 0,0 1 0 0 0,0-1 0 0 0,0 1 0 0 0,0-1 0 0 0,1 1-1 0 0,-1 0 1 0 0,1 0 0 0 0,-1 0 0 0 0,1 0 0 0 0,0 0 0 0 0,0 0 0 0 0,0 0 0 0 0,1 1 0 0 0,-1-1 0 0 0,1 0 0 0 0,0 6 0 0 0,-1-5 59 0 0,1 1 1 0 0,1-1-1 0 0,-1 0 1 0 0,0 0 0 0 0,1 0-1 0 0,0 0 1 0 0,0 0-1 0 0,0 0 1 0 0,1 0-1 0 0,-1 0 1 0 0,1 0-1 0 0,0-1 1 0 0,0 1-1 0 0,0-1 1 0 0,0 1-1 0 0,1-1 1 0 0,0 0-1 0 0,-1 0 1 0 0,1 0-1 0 0,0 0 1 0 0,0 0-1 0 0,1-1 1 0 0,-1 1 0 0 0,1-1-1 0 0,-1 0 1 0 0,1 0-1 0 0,-1 0 1 0 0,1-1-1 0 0,0 1 1 0 0,4 0-1 0 0,9 3 141 0 0,0-1-1 0 0,0-1 0 0 0,0-1 1 0 0,1 0-1 0 0,21-2 0 0 0,87-9-155 0 0,-84 3-41 0 0,1-2 0 0 0,-1-2 0 0 0,71-27 0 0 0,-60 15-1034 0 0,0-2 1 0 0,64-42-1 0 0,128-106-8089 0 0,-174 115 7016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0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38 10135 0 0,'0'0'464'0'0,"-1"-2"-9"0"0,0-19-278 0 0,0 7 1083 0 0,0 27 1307 0 0,-3 16-234 0 0,-25 83-1653 0 0,-5-2 0 0 0,-66 148 0 0 0,43-137 340 0 0,-130 202 0 0 0,41-122-1020 0 0,27-40 0 0 0,57-66 931 0 0,61-93-422 0 0,1-2-66 0 0,10-8-278 0 0,380-276-3087 0 0,-363 265 2642 0 0,1 1 1 0 0,0 2 0 0 0,38-16-1 0 0,-64 31 335 0 0,1 0 0 0 0,-1 0-1 0 0,0 1 1 0 0,1-1 0 0 0,-1 1-1 0 0,1-1 1 0 0,-1 1 0 0 0,0 0-1 0 0,1 0 1 0 0,-1 0 0 0 0,1 0-1 0 0,-1 0 1 0 0,1 1 0 0 0,2 0-1 0 0,-4 0-12 0 0,0-1-1 0 0,1 1 0 0 0,-1 0 1 0 0,0 0-1 0 0,0 0 1 0 0,0 0-1 0 0,0 0 0 0 0,0 0 1 0 0,0 0-1 0 0,0 0 0 0 0,0 0 1 0 0,0 0-1 0 0,0 0 1 0 0,-1 1-1 0 0,1-1 0 0 0,0 0 1 0 0,-1 0-1 0 0,1 1 0 0 0,-1-1 1 0 0,1 1-1 0 0,-1-1 1 0 0,0 0-1 0 0,0 1 0 0 0,0-1 1 0 0,0 2-1 0 0,1 16 413 0 0,0 0 1 0 0,-2-1-1 0 0,-4 27 0 0 0,-15 54-50 0 0,12-68-423 0 0,2-1 0 0 0,1 1-1 0 0,-2 60 1 0 0,7-87 19 0 0,0 5 0 0 0,1 0 0 0 0,-1 0 0 0 0,1-1 0 0 0,4 13 0 0 0,1-10 0 0 0,-6-10-127 0 0,0 0-1 0 0,1-1 1 0 0,-1 1 0 0 0,1 0-1 0 0,0-1 1 0 0,-1 1 0 0 0,1 0-1 0 0,-1-1 1 0 0,1 1 0 0 0,0-1-1 0 0,0 1 1 0 0,-1-1 0 0 0,1 1-1 0 0,0-1 1 0 0,0 0 0 0 0,-1 1-1 0 0,1-1 1 0 0,0 0-1 0 0,0 0 1 0 0,0 0 0 0 0,0 1-1 0 0,-1-1 1 0 0,1 0 0 0 0,0 0-1 0 0,0 0 1 0 0,0 0 0 0 0,0 0-1 0 0,0-1 1 0 0,-1 1 0 0 0,1 0-1 0 0,0 0 1 0 0,1-1 0 0 0,4-5-1407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0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82 10135 0 0,'11'-5'85'0'0,"-6"3"13"0"0,-1 0 0 0 0,1 0-1 0 0,-1 0 1 0 0,0-1 0 0 0,0 1 0 0 0,8-7 0 0 0,-12 9-93 0 0,0 0 0 0 0,0 0 1 0 0,0 0-1 0 0,0-1 0 0 0,0 1 0 0 0,0 0 1 0 0,0 0-1 0 0,0 0 0 0 0,0 0 1 0 0,0-1-1 0 0,0 1 0 0 0,0 0 1 0 0,0 0-1 0 0,0 0 0 0 0,0-1 1 0 0,0 1-1 0 0,0 0 0 0 0,0 0 0 0 0,0 0 1 0 0,0-1-1 0 0,0 1 0 0 0,0 0 1 0 0,0 0-1 0 0,0 0 0 0 0,0 0 1 0 0,0-1-1 0 0,0 1 0 0 0,0 0 0 0 0,0 0 1 0 0,-1 0-1 0 0,1 0 0 0 0,0 0 1 0 0,0-1-1 0 0,0 1 0 0 0,0 0 1 0 0,0 0-1 0 0,-1 0 0 0 0,1 0 1 0 0,0 0-1 0 0,0 0 0 0 0,0 0 0 0 0,0 0 1 0 0,-1 0-1 0 0,1-1 0 0 0,-17-4 43 0 0,6 0 28 0 0,12 2 160 0 0,8 0 767 0 0,-4 1-634 0 0,31-13 3642 0 0,-35 14-3188 0 0,1 1-250 0 0,37-6 640 0 0,-37 5-842 0 0,-6 13 626 0 0,-3 1-915 0 0,-1-1 1 0 0,0 1-1 0 0,-1-1 0 0 0,0 0 1 0 0,0-1-1 0 0,-21 18 0 0 0,-2 4-50 0 0,5-4-32 0 0,-98 110 0 0 0,106-117 0 0 0,-40 53 0 0 0,53-66 0 0 0,0 0 0 0 0,0 1 0 0 0,1 0 0 0 0,1 0 0 0 0,0 1 0 0 0,-4 14 0 0 0,7-23 11 0 0,0 1 0 0 0,1-1 0 0 0,0 1 0 0 0,-1-1 0 0 0,1 1 0 0 0,0-1 0 0 0,0 0 0 0 0,1 1 0 0 0,-1-1 0 0 0,0 1-1 0 0,1-1 1 0 0,0 0 0 0 0,-1 1 0 0 0,1-1 0 0 0,0 0 0 0 0,0 1 0 0 0,0-1 0 0 0,2 2 0 0 0,-1-1 76 0 0,0 0 1 0 0,1-1-1 0 0,-1 1 0 0 0,1-1 1 0 0,0 0-1 0 0,0 0 1 0 0,0 0-1 0 0,0 0 0 0 0,0 0 1 0 0,0-1-1 0 0,5 2 0 0 0,1 1 12 0 0,1-2 0 0 0,0 1 0 0 0,0-1 0 0 0,0-1 0 0 0,0 0 0 0 0,0 0 0 0 0,19-2 0 0 0,-21 0-99 0 0,17-1 0 0 0,1-1 0 0 0,-1-1 0 0 0,31-9 0 0 0,-48 10 0 0 0,25-6 0 0 0,-2-3 0 0 0,59-28 0 0 0,-81 35 0 0 0,0 0 0 0 0,-1-1 0 0 0,1 0 0 0 0,-1-1 0 0 0,0 0 0 0 0,0-1 0 0 0,-1 1 0 0 0,0-1 0 0 0,-1 0 0 0 0,0-1 0 0 0,0 0 0 0 0,-1 0 0 0 0,8-17 0 0 0,-9 15-26 0 0,-1-1-1 0 0,0 1 1 0 0,0 0 0 0 0,-2-1-1 0 0,1 0 1 0 0,-2 1-1 0 0,1-1 1 0 0,-2 0 0 0 0,1 1-1 0 0,-2-1 1 0 0,-2-12-1 0 0,1 10-205 0 0,-1 0 0 0 0,0 0-1 0 0,-1 1 1 0 0,0-1 0 0 0,-1 1-1 0 0,-1 1 1 0 0,0-1 0 0 0,-15-18-1 0 0,14 21 70 0 0,-1 1 0 0 0,0 0 0 0 0,-1 1-1 0 0,0 0 1 0 0,0 1 0 0 0,-1 0 0 0 0,0 0 0 0 0,0 1-1 0 0,-18-7 1 0 0,21 10 163 0 0,0 1 0 0 0,1 1 0 0 0,-1-1 0 0 0,0 1 0 0 0,0 1 0 0 0,-10-1 0 0 0,13 1 0 0 0,1 1 0 0 0,0-1 0 0 0,-1 1 0 0 0,1-1 0 0 0,0 1 0 0 0,-1 1 0 0 0,1-1 0 0 0,0 1 0 0 0,0-1 0 0 0,0 1 0 0 0,0 0 0 0 0,-7 5 0 0 0,10-6-134 0 0,0 0-1 0 0,1 0 0 0 0,-1 0 1 0 0,0 1-1 0 0,0-1 0 0 0,0 0 1 0 0,1 1-1 0 0,-1-1 1 0 0,1 0-1 0 0,-1 1 0 0 0,1-1 1 0 0,-1 0-1 0 0,1 1 0 0 0,0-1 1 0 0,0 1-1 0 0,-1-1 0 0 0,1 1 1 0 0,0-1-1 0 0,0 1 1 0 0,1-1-1 0 0,-1 0 0 0 0,0 1 1 0 0,0-1-1 0 0,1 1 0 0 0,-1-1 1 0 0,1 1-1 0 0,-1-1 1 0 0,1 0-1 0 0,0 0 0 0 0,-1 1 1 0 0,1-1-1 0 0,0 0 0 0 0,0 0 1 0 0,0 0-1 0 0,0 1 0 0 0,0-1 1 0 0,0 0-1 0 0,0-1 1 0 0,2 2-1 0 0,12 8-5928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07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41 15663 0 0,'15'-13'782'0'0,"18"-14"1079"0"0,-32 26-1352 0 0,-1 1 3 0 0,0 0 0 0 0,0 0 0 0 0,0 0 0 0 0,0 0 0 0 0,0 0 0 0 0,-21 8 955 0 0,-38 24-1305 0 0,-99 49-159 0 0,-246 129-3 0 0,363-186 0 0 0,-51 34 0 0 0,76-47 0 0 0,1 1 0 0 0,0 0 0 0 0,-20 24 0 0 0,33-35 0 0 0,0 1 0 0 0,1 0 0 0 0,0 0 0 0 0,-1 0 0 0 0,1 0 0 0 0,0 0 0 0 0,0 0 0 0 0,0 0 0 0 0,0 0 0 0 0,0 0 0 0 0,1 0 0 0 0,-1 0 0 0 0,1 1 0 0 0,-1-1 0 0 0,1 0 0 0 0,0 1 0 0 0,0-1 0 0 0,0 0 0 0 0,0 1 0 0 0,0-1 0 0 0,1 0 0 0 0,-1 0 0 0 0,1 1 0 0 0,-1-1 0 0 0,1 0 0 0 0,0 0 0 0 0,0 0 0 0 0,0 0 0 0 0,0 0 0 0 0,2 3 0 0 0,0-1 0 0 0,0 0 0 0 0,1 0 0 0 0,-1 0 0 0 0,1-1 0 0 0,0 0 0 0 0,0 0 0 0 0,0 0 0 0 0,1 0 0 0 0,-1 0 0 0 0,1-1 0 0 0,-1 0 0 0 0,9 3 0 0 0,12 2 53 0 0,1-1 1 0 0,0-1-1 0 0,0-1 0 0 0,0-1 1 0 0,50-2-1 0 0,28-12-1530 0 0,-4-11-4900 0 0,-47 5-505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0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9 15663 0 0,'0'0'719'0'0,"0"0"-20"0"0,2-1-449 0 0,58-5 2258 0 0,-52 4-1597 0 0,-7 2 867 0 0,-4 4-753 0 0,1-2-1059 0 0,-8 6 34 0 0,-1 1 0 0 0,0-2 0 0 0,0 0 0 0 0,-20 10 0 0 0,8-5 0 0 0,-381 210 0 0 0,254-131 0 0 0,125-73 0 0 0,0 1 0 0 0,1 1 0 0 0,-34 36 0 0 0,53-50 0 0 0,0 1 0 0 0,0-1 0 0 0,0 1 0 0 0,1 0 0 0 0,0 0 0 0 0,0 0 0 0 0,-4 14 0 0 0,7-18 0 0 0,0-1 0 0 0,0 1 0 0 0,1 0 0 0 0,0 0 0 0 0,-1-1 0 0 0,1 1 0 0 0,0 0 0 0 0,0 0 0 0 0,0-1 0 0 0,1 1 0 0 0,-1 0 0 0 0,1 0 0 0 0,0-1 0 0 0,-1 1 0 0 0,1 0 0 0 0,0-1 0 0 0,0 1 0 0 0,1-1 0 0 0,-1 1 0 0 0,1-1 0 0 0,-1 0 0 0 0,1 1 0 0 0,0-1 0 0 0,-1 0 0 0 0,5 3 0 0 0,1 0 0 0 0,-1 0 0 0 0,1-1 0 0 0,0 0 0 0 0,0-1 0 0 0,0 0 0 0 0,1 0 0 0 0,-1 0 0 0 0,1-1 0 0 0,0 0 0 0 0,10 1 0 0 0,2 0 0 0 0,0-1 0 0 0,39-2 0 0 0,113-19-719 0 0,-59-5-5059 0 0,-74 15-701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2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11 603 10135 0 0,'0'0'231'0'0,"0"0"29"0"0,0 0 19 0 0,0 0 37 0 0,0 0 125 0 0,-9-5 1160 0 0,8 0-1520 0 0,1-1-1 0 0,-1 1 0 0 0,1 0 1 0 0,0-1-1 0 0,0 1 0 0 0,1 0 0 0 0,0-1 1 0 0,0 1-1 0 0,0 0 0 0 0,1 0 1 0 0,-1 0-1 0 0,4-6 0 0 0,2-5 260 0 0,1 1 0 0 0,15-23 0 0 0,2 5-340 0 0,0 1 0 0 0,2 1 0 0 0,1 1 0 0 0,46-37 0 0 0,-27 31 0 0 0,1 1 0 0 0,76-40 0 0 0,-86 56 437 0 0,1 1 0 0 0,1 2-1 0 0,0 2 1 0 0,1 1 0 0 0,1 3 0 0 0,0 1-1 0 0,0 2 1 0 0,47-2 0 0 0,-76 8-422 0 0,0 1 0 0 0,1 1 0 0 0,-1 0 0 0 0,0 0 0 0 0,0 2 0 0 0,0-1 0 0 0,0 2 0 0 0,0 0 0 0 0,-1 0 0 0 0,14 7 0 0 0,-22-8-15 0 0,0-1 0 0 0,0 1 0 0 0,0-1 0 0 0,-1 1 0 0 0,1 0 0 0 0,-1 1 0 0 0,0-1 0 0 0,0 1 0 0 0,0-1 0 0 0,0 1 0 0 0,-1 0 0 0 0,0 0 0 0 0,1 0 0 0 0,-1 0 0 0 0,-1 0 0 0 0,1 1 0 0 0,-1-1 0 0 0,1 0 0 0 0,-1 1 0 0 0,0-1 0 0 0,0 10 0 0 0,-1-6 0 0 0,0 0 0 0 0,-1 0 0 0 0,0 1 0 0 0,-1-1 0 0 0,1 0 0 0 0,-1-1 0 0 0,-1 1 0 0 0,0 0 0 0 0,0 0 0 0 0,0-1 0 0 0,-8 12 0 0 0,-9 11 0 0 0,0-2 0 0 0,-2 0 0 0 0,-39 37 0 0 0,-87 61 0 0 0,113-102 0 0 0,0-2 0 0 0,-62 28 0 0 0,79-41 0 0 0,-19 8-267 0 0,0-1-1 0 0,-1-2 1 0 0,-1-2-1 0 0,0-1 0 0 0,0-2 1 0 0,-1-2-1 0 0,-1-1 1 0 0,-56 0-1 0 0,94-6 61 0 0,1-1-1 0 0,-1 1 1 0 0,1 0-1 0 0,-1-1 1 0 0,0 1-1 0 0,1-1 1 0 0,-5-2-1 0 0,5 2-3612 0 0,2 1-1148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07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52 19351 0 0,'0'0'439'0'0,"0"0"62"0"0,0 0 33 0 0,1 1-65 0 0,0 1-459 0 0,0 0-1 0 0,-1 0 1 0 0,1 0 0 0 0,-1 0 0 0 0,0 0-1 0 0,0 0 1 0 0,0 0 0 0 0,0 0-1 0 0,0 0 1 0 0,0 0 0 0 0,0 0 0 0 0,-1 0-1 0 0,1 0 1 0 0,-1 0 0 0 0,1 0 0 0 0,-1-1-1 0 0,0 1 1 0 0,0 0 0 0 0,-2 3 0 0 0,-23 40-42 0 0,21-37 46 0 0,-13 16-14 0 0,-21 25 0 0 0,25-35 0 0 0,1 2 0 0 0,1-1 0 0 0,1 2 0 0 0,0 0 0 0 0,-10 22 0 0 0,-20 40 1131 0 0,29-57-812 0 0,0 1 0 0 0,-9 24 0 0 0,18-39-316 0 0,0 1 0 0 0,1-1 1 0 0,0 1-1 0 0,1-1 0 0 0,-1 1 0 0 0,2 0 0 0 0,-1-1 1 0 0,2 1-1 0 0,1 17 0 0 0,-1-22 160 0 0,-1 1 1 0 0,1 0-1 0 0,0-1 0 0 0,1 1 1 0 0,-1-1-1 0 0,1 0 0 0 0,0 0 1 0 0,0 1-1 0 0,1-1 0 0 0,-1 0 1 0 0,5 5-1 0 0,2-3-147 0 0,-5-4 0 0 0,-1-1 1 0 0,1 0-1 0 0,-1 0 0 0 0,1-1 0 0 0,0 1 1 0 0,0-1-1 0 0,-1 0 0 0 0,1 1 0 0 0,0-2 1 0 0,0 1-1 0 0,-1 0 0 0 0,1-1 0 0 0,0 0 0 0 0,-1 0 1 0 0,7-2-1 0 0,5-3 155 0 0,0-1-1 0 0,18-11 1 0 0,-14 7-12 0 0,28-16 0 0 0,-2-3 1 0 0,0-1 0 0 0,-3-3-1 0 0,0-1 1 0 0,-2-2-1 0 0,45-55 1 0 0,-31 33-511 0 0,22-26-810 0 0,-63 68 937 0 0,0 0 0 0 0,-2-1 0 0 0,13-25 0 0 0,-14 25-392 0 0,5-16-288 0 0,-14 31 619 0 0,0 1 0 0 0,0-1 0 0 0,-1 0 0 0 0,1 0 0 0 0,-1 1 0 0 0,0-1 0 0 0,0 0 0 0 0,0 0 0 0 0,0 1 0 0 0,0-1 0 0 0,-1-3 0 0 0,0 5-1188 0 0,1 1-51 0 0,0 0-11 0 0,-6-18-3073 0 0,5 16 3072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08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26 463 11975 0 0,'0'1'267'0'0,"-1"24"256"0"0,-3 28-1 0 0,-1 17 219 0 0,2-11 542 0 0,3-56-1266 0 0,0 4 57 0 0,-1 0-1 0 0,0 0 1 0 0,0 0 0 0 0,-1-1-1 0 0,-4 13 1 0 0,5-18 414 0 0,1-1 21 0 0,0 0 3 0 0,0 0 0 0 0,0 0 0 0 0,0 0 0 0 0,0 0 68 0 0,10-9 1276 0 0,9-10-599 0 0,0 0 1 0 0,28-40-1 0 0,-14 17-305 0 0,48-72 671 0 0,-78 111-1623 0 0,361-413 17 0 0,-358 410-69 0 0,0 0 0 0 0,1 0 0 0 0,-1 1-1 0 0,1 0 1 0 0,10-6 0 0 0,-15 10 24 0 0,1 0 0 0 0,0 0 0 0 0,-1 0-1 0 0,1 0 1 0 0,0 0 0 0 0,0 0 0 0 0,0 1 0 0 0,0 0 0 0 0,-1-1 0 0 0,1 1-1 0 0,0 0 1 0 0,0 0 0 0 0,0 1 0 0 0,0-1 0 0 0,0 0 0 0 0,0 1 0 0 0,0 0-1 0 0,-1 0 1 0 0,4 1 0 0 0,6 4-343 0 0,-1 0-1 0 0,1 1 1 0 0,-1 1-1 0 0,0 0 1 0 0,9 9-1 0 0,9 11-6675 0 0,-13-11-473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0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23039 0 0,'0'0'512'0'0,"0"0"96"0"0,0 0 32 0 0,-4 9 0 0 0,-5 7-512 0 0,2-2-128 0 0,0 0 0 0 0,0 2 0 0 0,2 0 0 0 0,-1-4 0 0 0,3-3 0 0 0,3-9-10216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17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25 2759 0 0,'0'0'126'0'0,"0"0"68"0"0,0 0 208 0 0,1-2 87 0 0,13-20 2511 0 0,-13 21-2779 0 0,-1 1 166 0 0,0 0 101 0 0,0 0 21 0 0,0 0-66 0 0,0 0-222 0 0,0 0 166 0 0,0 0 101 0 0,0 0 21 0 0,0 0-66 0 0,0 0-222 0 0,0 0 166 0 0,0 0 101 0 0,0 0 21 0 0,0 0-66 0 0,0 0-222 0 0,0 0 166 0 0,0 0 101 0 0,0 0 21 0 0,0 0-66 0 0,-1 2-294 0 0,0 6-61 0 0,1-5 283 0 0,0-3 117 0 0,0 0 21 0 0,0 0-66 0 0,-1-4-106 0 0,-1 0-279 0 0,10 4 1760 0 0,-4 0-1818 0 0,8 2 0 0 0,-11 0 0 0 0,4 6 0 0 0,-4-6 3 0 0,-5 11 19 0 0,0-2 25 0 0,3-10 324 0 0,1-1 117 0 0,0 0 21 0 0,0 0-134 0 0,0 0-576 0 0,0 0-250 0 0,0 0-49 0 0,1-1 59 0 0,0-4 355 0 0,-1 4 408 0 0,0 1 152 0 0,0 0 34 0 0,0 0-133 0 0,16 20-1968 0 0,-6-5 1541 0 0,1 0 1 0 0,24 24-1 0 0,-24-27 50 0 0,0 0 0 0 0,-1 0 0 0 0,0 1-1 0 0,12 23 1 0 0,-18-29 2 0 0,0 1 0 0 0,-1-1 0 0 0,-1 1 0 0 0,1-1 0 0 0,-1 1 0 0 0,0 0 0 0 0,-1 0 0 0 0,0 0 0 0 0,0 11 0 0 0,-1-13 0 0 0,-1 0 0 0 0,0 0 0 0 0,0-1 0 0 0,0 1 0 0 0,-1 0 0 0 0,0-1 0 0 0,0 1 0 0 0,0-1 0 0 0,-1 0 0 0 0,1 0 0 0 0,-1 0 0 0 0,-1 0 0 0 0,-6 8 0 0 0,-16 15 639 0 0,-2-1 1 0 0,-58 42-1 0 0,71-57-581 0 0,-14 7-22 0 0,23-16-236 0 0,-1 1-1 0 0,1 0 1 0 0,0 0-1 0 0,0 1 0 0 0,1 0 1 0 0,-7 7-1 0 0,11-11-241 0 0,16-2-1025 0 0,2-2-5040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18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573 259 10135 0 0,'0'0'231'0'0,"0"0"29"0"0,0 0 19 0 0,-1 2-41 0 0,1 0-187 0 0,-1-1-51 0 0,1 0 0 0 0,0 0 0 0 0,0-1-1 0 0,0 1 1 0 0,-1 0 0 0 0,1 0 0 0 0,-1-1 0 0 0,1 1 0 0 0,0 0 0 0 0,-1 0 0 0 0,1-1-1 0 0,-1 1 1 0 0,0-1 0 0 0,1 1 0 0 0,-1 0 0 0 0,1-1 0 0 0,-1 1 0 0 0,0-1-1 0 0,0 1 1 0 0,-5 4 368 0 0,1-1-1 0 0,-1 1 0 0 0,0-1 0 0 0,0 0 1 0 0,-1-1-1 0 0,1 0 0 0 0,-1 0 0 0 0,1 0 1 0 0,-1-1-1 0 0,-12 3 0 0 0,18-5-282 0 0,1 1 0 0 0,0-1 0 0 0,0 0 0 0 0,0 0 0 0 0,0 0 0 0 0,-1 0 0 0 0,1 0 0 0 0,0 0 0 0 0,0 0 0 0 0,0 0-1 0 0,-1 0 1 0 0,1 0 0 0 0,0 0 0 0 0,0-1 0 0 0,0 1 0 0 0,0 0 0 0 0,-1 0 0 0 0,1 0 0 0 0,0 0 0 0 0,0 0 0 0 0,0 0 0 0 0,0 0 0 0 0,-1 0-1 0 0,1 0 1 0 0,0-1 0 0 0,0 1 0 0 0,0 0 0 0 0,0 0 0 0 0,0 0 0 0 0,0 0 0 0 0,0 0 0 0 0,-1-1 0 0 0,1 1 0 0 0,0 0 0 0 0,0 0 0 0 0,0 0-1 0 0,0 0 1 0 0,0-1 0 0 0,0 1 0 0 0,0 0 0 0 0,1-12 919 0 0,10-19-1604 0 0,-8 24 906 0 0,6-14-306 0 0,21-34 0 0 0,1-4 0 0 0,-22 41 0 0 0,10-24 0 0 0,-18 39 0 0 0,0-1 0 0 0,0 1 0 0 0,0 0 0 0 0,0 0 0 0 0,-1 0 0 0 0,0 0 0 0 0,0 0 0 0 0,1-1 0 0 0,-2 1 0 0 0,1 0 0 0 0,-1-4 0 0 0,0 5 0 0 0,1 0 1 0 0,-1 1-1 0 0,0-1 0 0 0,0 1 0 0 0,0-1 0 0 0,0 1 1 0 0,0-1-1 0 0,0 1 0 0 0,0 0 0 0 0,0-1 0 0 0,0 1 1 0 0,-1 0-1 0 0,1 0 0 0 0,-1 0 0 0 0,1 0 0 0 0,-1 0 0 0 0,1 0 1 0 0,-1 1-1 0 0,1-1 0 0 0,-1 0 0 0 0,0 1 0 0 0,1-1 1 0 0,-1 1-1 0 0,0 0 0 0 0,1-1 0 0 0,-1 1 0 0 0,0 0 1 0 0,-2 0-1 0 0,-2 0-10 0 0,-1 0 0 0 0,1 1 0 0 0,-1 0 0 0 0,1 0 0 0 0,-1 0 0 0 0,-7 3 0 0 0,-7 4-239 0 0,1 1 0 0 0,0 0 0 0 0,-32 22-1 0 0,-52 44-680 0 0,102-74 929 0 0,-34 30 495 0 0,1 1 0 0 0,2 1 0 0 0,-52 69 0 0 0,69-82-491 0 0,2 1 1 0 0,0 0-1 0 0,1 1 0 0 0,-14 33 0 0 0,26-53-3 0 0,0 1 0 0 0,1-1 0 0 0,-1 0 0 0 0,0 1 0 0 0,1-1 0 0 0,-1 0 0 0 0,1 1 0 0 0,0-1 0 0 0,0 1 0 0 0,-1-1 0 0 0,2 0 0 0 0,-1 1 0 0 0,0-1 0 0 0,0 1 0 0 0,1-1 0 0 0,1 5 0 0 0,-1-5 0 0 0,0-1 0 0 0,1 1 0 0 0,-1-1 0 0 0,0 1 0 0 0,1-1 0 0 0,-1 0 0 0 0,1 1 0 0 0,0-1 0 0 0,-1 0 0 0 0,1 0 0 0 0,0 0 0 0 0,0 0 0 0 0,-1 0 0 0 0,1-1 0 0 0,0 1 0 0 0,0 0 0 0 0,0-1 0 0 0,0 1 0 0 0,0-1 0 0 0,3 0 0 0 0,11 2 108 0 0,-1-1-1 0 0,0-1 1 0 0,1-1 0 0 0,-1 0-1 0 0,18-3 1 0 0,75-22 1333 0 0,-81 18-1480 0 0,-12 4-103 0 0,1-1 0 0 0,-1-1-1 0 0,0 0 1 0 0,-1-1 0 0 0,0-1-1 0 0,14-9 1 0 0,-19 10 43 0 0,0 0-1 0 0,-1 0 0 0 0,0 0 1 0 0,0-1-1 0 0,-1 0 1 0 0,0 0-1 0 0,-1-1 0 0 0,0 0 1 0 0,10-18-1 0 0,8-21 100 0 0,-42 98 0 0 0,9-24 0 0 0,-13 29 0 0 0,9-29 11 0 0,-21 46-94 0 0,33-71-287 0 0,7 8-628 0 0,-5-9 828 0 0,0 1 1 0 0,0 0-1 0 0,0-1 0 0 0,0 1 0 0 0,0 0 0 0 0,0-1 1 0 0,0 1-1 0 0,0-1 0 0 0,0 1 0 0 0,0-1 0 0 0,1 0 0 0 0,-1 0 1 0 0,0 1-1 0 0,0-1 0 0 0,0 0 0 0 0,0 0 0 0 0,1 0 1 0 0,-1 0-1 0 0,0 0 0 0 0,0-1 0 0 0,0 1 0 0 0,2 0 1 0 0,24-12-3298 0 0,-22 10 3157 0 0,22-11-2248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19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62 386 11975 0 0,'0'0'267'0'0,"0"1"42"0"0,0 3-250 0 0,-1-1 0 0 0,1 0-1 0 0,-1 0 1 0 0,0 1-1 0 0,0-1 1 0 0,0 0 0 0 0,0 0-1 0 0,-1 0 1 0 0,1 0-1 0 0,-1 0 1 0 0,0 0-1 0 0,0-1 1 0 0,0 1 0 0 0,0-1-1 0 0,0 1 1 0 0,-1-1-1 0 0,1 0 1 0 0,-1 1 0 0 0,-3 1-1 0 0,-3 0 157 0 0,8-3 2 0 0,0-1-1 0 0,0 1 1 0 0,0-1 0 0 0,0 1-1 0 0,0-1 1 0 0,0 1 0 0 0,-1-1-1 0 0,1 0 1 0 0,0 1-1 0 0,0-1 1 0 0,-1 0 0 0 0,-1-5 1051 0 0,5-7-771 0 0,3 0-341 0 0,0-1-1 0 0,1 1 1 0 0,1 1-1 0 0,0-1 1 0 0,0 1-1 0 0,18-20 0 0 0,-15 18-123 0 0,76-85-32 0 0,-57 67 0 0 0,-1 0 0 0 0,0 2 0 0 0,3 2 0 0 0,0 0 0 0 0,41-26 0 0 0,-65 49 0 0 0,0 0 0 0 0,0 1 0 0 0,0 0 0 0 0,0 0 0 0 0,0 0 0 0 0,12-2 0 0 0,-17 4 0 0 0,1 1 0 0 0,0 0 0 0 0,0-1 0 0 0,-1 1 0 0 0,1 0 0 0 0,0 0 0 0 0,0 1 0 0 0,-1-1 0 0 0,1 1 0 0 0,0-1 0 0 0,0 1 0 0 0,-1 0 0 0 0,1 0 0 0 0,-1 0 0 0 0,1 0 0 0 0,-1 0 0 0 0,1 1 0 0 0,-1-1 0 0 0,0 1 0 0 0,0 0 0 0 0,3 1 0 0 0,0 4 0 0 0,1 0 0 0 0,-1 0 0 0 0,0 0 0 0 0,-1 1 0 0 0,1-1 0 0 0,-1 1 0 0 0,-1 0 0 0 0,0 1 0 0 0,3 11 0 0 0,-1-1 0 0 0,-1 0 0 0 0,-1 0 0 0 0,1 25 0 0 0,-4-34 0 0 0,-1 0 0 0 0,1 0 0 0 0,-1 0 0 0 0,-1 0 0 0 0,0 0 0 0 0,-1 0 0 0 0,-5 14 0 0 0,-6 8 0 0 0,-19 33 0 0 0,31-63 0 0 0,-6 15-669 0 0,7-11-888 0 0,1-2 990 0 0,0-3-456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19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389 471 11975 0 0,'0'0'267'0'0,"-6"5"368"0"0,2-3-577 0 0,0 0 1 0 0,0 0-1 0 0,-1 0 0 0 0,1-1 1 0 0,-1 1-1 0 0,-8 0 1 0 0,-6 3-58 0 0,5-2 322 0 0,1 0 1 0 0,-1 0-1 0 0,-1-2 0 0 0,-24 1 0 0 0,-58-8 1785 0 0,71 3-1760 0 0,16 3-265 0 0,0-2-1 0 0,0 1 0 0 0,1-2 0 0 0,-11-2 1 0 0,17 4 34 0 0,0-1 0 0 0,-1 1-1 0 0,1-1 1 0 0,0 1 0 0 0,0-1 0 0 0,0 0 0 0 0,0-1 0 0 0,0 1 0 0 0,1 0 0 0 0,-1-1 0 0 0,1 1-1 0 0,-1-1 1 0 0,-3-6 0 0 0,5 7-116 0 0,0 0 0 0 0,1 0 0 0 0,-1 0 1 0 0,1 0-1 0 0,0 0 0 0 0,-1 0 0 0 0,1-1 0 0 0,0 1 0 0 0,0 0 0 0 0,0 0 0 0 0,0 0 0 0 0,1-1 0 0 0,-1 1 0 0 0,1 0 1 0 0,0-3-1 0 0,14-31-3 0 0,-3 14-217 0 0,2 0-1 0 0,0 1 1 0 0,2 1-1 0 0,0 0 0 0 0,1 1 1 0 0,1 1-1 0 0,0 1 1 0 0,23-17-1 0 0,6-3 210 0 0,62-39 0 0 0,-91 65 11 0 0,0 2-1 0 0,0 0 1 0 0,1 1-1 0 0,0 0 1 0 0,1 2-1 0 0,0 0 1 0 0,29-4-1 0 0,-25 8 153 0 0,0 0 1 0 0,1 2-1 0 0,-1 1 0 0 0,0 0 0 0 0,0 2 1 0 0,0 1-1 0 0,0 0 0 0 0,-1 2 0 0 0,0 1 1 0 0,0 1-1 0 0,0 1 0 0 0,36 20 0 0 0,-51-24-153 0 0,0 0 0 0 0,0 0 0 0 0,-1 1 0 0 0,0 0 0 0 0,0 1 0 0 0,11 12 0 0 0,-15-15 0 0 0,0 1 0 0 0,0-1 0 0 0,0 1 0 0 0,0-1 0 0 0,-1 1 0 0 0,0 0 0 0 0,0 0 0 0 0,0 0 0 0 0,0 0 0 0 0,-1 1 0 0 0,0-1 0 0 0,0 0 0 0 0,0 7 0 0 0,-1-9 0 0 0,-1 0 0 0 0,1 0 0 0 0,-1 1 0 0 0,1-1 0 0 0,-1 0 0 0 0,0 0 0 0 0,0 0 0 0 0,-1 0 0 0 0,1 0 0 0 0,0-1 0 0 0,-1 1 0 0 0,0 0 0 0 0,0 0 0 0 0,0-1 0 0 0,0 0 0 0 0,0 1 0 0 0,0-1 0 0 0,-1 0 0 0 0,-3 3 0 0 0,-5 3 0 0 0,0-1 0 0 0,0-1 0 0 0,-19 8 0 0 0,17-8 0 0 0,-348 140-1384 0 0,203-93 779 0 0,91-34-4212 0 0,34-9-601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1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0 13823 0 0,'-9'4'174'0'0,"0"1"-1"0"0,-1-1 1 0 0,1 2-1 0 0,1-1 1 0 0,-1 1-1 0 0,1 1 1 0 0,-14 12-1 0 0,-142 150 258 0 0,34-33 694 0 0,-71 76-517 0 0,173-179-621 0 0,1 2 1 0 0,2 1-1 0 0,2 1 0 0 0,-20 41 0 0 0,32-54-573 0 0,2 1 0 0 0,0 0 0 0 0,-5 28 0 0 0,14-50 464 0 0,-1 0 0 0 0,1-1 0 0 0,0 1-1 0 0,0 0 1 0 0,0 0 0 0 0,0-1 0 0 0,0 1 0 0 0,1 0-1 0 0,-1-1 1 0 0,1 1 0 0 0,1 5 0 0 0,3 0-28 0 0,6-5 134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20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 8287 0 0,'0'0'191'0'0,"0"0"26"0"0,0 0 9 0 0,1 0-96 0 0,-1 0 1 0 0,1 1 0 0 0,0-1 0 0 0,-1 0-1 0 0,1 1 1 0 0,0-1 0 0 0,-1 0 0 0 0,1 0-1 0 0,0 0 1 0 0,0 0 0 0 0,-1 0 0 0 0,1 0-1 0 0,0 0 1 0 0,-1 0 0 0 0,2 0 0 0 0,2-1 5037 0 0,-12 3-3428 0 0,-15 6-531 0 0,11 0-849 0 0,1 1 0 0 0,-1 1 0 0 0,1-1 0 0 0,1 2 0 0 0,-18 21 0 0 0,5-4-196 0 0,-21 18-156 0 0,9-9-70 0 0,-51 70 0 0 0,70-84-696 0 0,-6 9-1025 0 0,9-11-3591 0 0,7-9-426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2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10135 0 0,'0'0'448'0'0,"0"0"96"0"0,0 0-440 0 0,0 0-104 0 0,-7 18 0 0 0,7-18-4480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30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23 779 13823 0 0,'0'0'315'0'0,"-6"-7"426"0"0,4 4-703 0 0,0 1-1 0 0,1-1 1 0 0,-1 0-1 0 0,0 0 1 0 0,1 0-1 0 0,0 0 1 0 0,-1-1-1 0 0,1 1 1 0 0,0 0-1 0 0,1-1 1 0 0,-1 1-1 0 0,1 0 1 0 0,-1-1-1 0 0,1-3 1 0 0,1 0 78 0 0,0 0 1 0 0,0 1 0 0 0,1-1-1 0 0,0 0 1 0 0,0 1-1 0 0,3-8 1 0 0,12-23 486 0 0,42-68-1 0 0,33-30-755 0 0,-35 54 290 0 0,-32 46 436 0 0,1 0 0 0 0,56-54 0 0 0,-59 68-522 0 0,0 0 1 0 0,2 2-1 0 0,0 1 1 0 0,47-24-1 0 0,-63 37-63 0 0,0 1 1 0 0,1 0-1 0 0,0 0 0 0 0,0 1 0 0 0,0 1 0 0 0,0-1 0 0 0,0 2 0 0 0,0-1 1 0 0,1 2-1 0 0,-1-1 0 0 0,1 1 0 0 0,-1 1 0 0 0,0 0 0 0 0,1 0 1 0 0,-1 1-1 0 0,11 4 0 0 0,-14-3-585 0 0,0 0 0 0 0,-1 1 0 0 0,1 0 1 0 0,-1 0-1 0 0,8 8 0 0 0,-7-6 177 0 0,12 9-1114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2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23 15663 0 0,'-4'-15'356'0'0,"3"12"50"0"0,1 3 20 0 0,-2 0-42 0 0,0-1-376 0 0,0 0 0 0 0,-1 0 0 0 0,1 1 0 0 0,-1-1 0 0 0,0 1 0 0 0,1 0 0 0 0,-1 0 0 0 0,1 0 0 0 0,-1 0 0 0 0,1 0 0 0 0,-1 1 0 0 0,1-1 0 0 0,-1 1 0 0 0,1 0 0 0 0,-1-1 0 0 0,-2 2 0 0 0,-8 4-2 0 0,-20 11 1 0 0,23-12-8 0 0,-83 56 1 0 0,49-30 0 0 0,-72 45 0 0 0,109-68 0 0 0,6 0 0 0 0,6 1 0 0 0,57 65 0 0 0,-52-58 0 0 0,2-1 0 0 0,-1-1 0 0 0,2 0 0 0 0,26 23 0 0 0,37 18 0 0 0,-71-52 0 0 0,1 1 0 0 0,-1 0 0 0 0,0 0 0 0 0,0 0 0 0 0,0 1 0 0 0,-1-1 0 0 0,1 1 0 0 0,-1 1 0 0 0,4 6 0 0 0,-2 1 0 0 0,-7-8 0 0 0,0-3 0 0 0,1 0 0 0 0,-1-1 0 0 0,1 1 0 0 0,-1 0 0 0 0,0-1 0 0 0,0 1 0 0 0,0-1 0 0 0,1 1 0 0 0,-1 0 0 0 0,-1-1 0 0 0,1 0 0 0 0,0 1 0 0 0,0-1 0 0 0,0 0 0 0 0,-1 0 0 0 0,1 1 0 0 0,-1-1 0 0 0,1 0 0 0 0,-1 0 0 0 0,1-1 0 0 0,-1 1 0 0 0,-3 1 0 0 0,-3 1 0 0 0,-1 0 0 0 0,1 0 0 0 0,-10 1 0 0 0,-52 8 0 0 0,-135 3 0 0 0,89-9 0 0 0,16-5-4781 0 0,74-2-630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2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62 442 11975 0 0,'0'1'28'0'0,"-1"0"-1"0"0,1 0 1 0 0,-1 0-1 0 0,1 0 0 0 0,-1 0 1 0 0,1-1-1 0 0,-1 1 1 0 0,0 0-1 0 0,0 0 1 0 0,1-1-1 0 0,-1 1 0 0 0,0-1 1 0 0,0 1-1 0 0,0 0 1 0 0,0-1-1 0 0,0 0 1 0 0,1 1-1 0 0,-1-1 0 0 0,0 1 1 0 0,-2-1-1 0 0,1 1 299 0 0,2-1-28 0 0,-1 1-196 0 0,-4 3-21 0 0,4-2 284 0 0,1-2 122 0 0,0 0 22 0 0,0 0-66 0 0,8 0-305 0 0,11-2 1329 0 0,-18 2-1024 0 0,0-2-294 0 0,0 0-148 0 0,-1-1 1 0 0,1 1-1 0 0,-1-1 0 0 0,1 1 0 0 0,-1-1 0 0 0,0 1 0 0 0,0-1 1 0 0,0 1-1 0 0,0-1 0 0 0,0 0 0 0 0,-1 1 0 0 0,1-1 1 0 0,-1 1-1 0 0,0-1 0 0 0,-1-2 0 0 0,-2-5-1 0 0,-1 0 0 0 0,-9-13 0 0 0,-4-10-3 0 0,15 26-47 0 0,1 1 1 0 0,1-1-1 0 0,-1 0 0 0 0,1 0 0 0 0,0 0 0 0 0,0 0 1 0 0,1 0-1 0 0,0 0 0 0 0,0 0 0 0 0,1 1 0 0 0,0-1 1 0 0,0 0-1 0 0,0 0 0 0 0,1 0 0 0 0,0 1 0 0 0,0-1 1 0 0,1 1-1 0 0,0-1 0 0 0,4-6 0 0 0,2-1-74 0 0,-1 0-1 0 0,2 0 1 0 0,0 1-1 0 0,1 0 1 0 0,0 1-1 0 0,1 0 1 0 0,13-10-1 0 0,-12 12 247 0 0,1 0 0 0 0,0 0 0 0 0,0 2 0 0 0,1 0 0 0 0,0 0 0 0 0,1 1 0 0 0,22-6 0 0 0,-26 10-38 0 0,-1 0-1 0 0,1 1 0 0 0,-1 1 1 0 0,1 0-1 0 0,0 1 0 0 0,0 0 1 0 0,-1 1-1 0 0,1 0 0 0 0,0 0 1 0 0,-1 2-1 0 0,18 4 0 0 0,9 8-79 0 0,0 2 0 0 0,-1 2 0 0 0,53 34 0 0 0,-72-42-8 0 0,-3-2 19 0 0,-1 0 0 0 0,0 1 1 0 0,-1 1-1 0 0,18 17 0 0 0,-31-27 14 0 0,0-1 0 0 0,0 1 0 0 0,0-1 0 0 0,0 0 0 0 0,0 1 0 0 0,0-1-1 0 0,0 1 1 0 0,0-1 0 0 0,0 0 0 0 0,0 1 0 0 0,0-1 0 0 0,0 1 0 0 0,-1-1 0 0 0,1 0 0 0 0,0 1 0 0 0,0-1-1 0 0,0 1 1 0 0,-1-1 0 0 0,1 0 0 0 0,0 0 0 0 0,0 1 0 0 0,-1-1 0 0 0,1 0 0 0 0,0 1 0 0 0,-1-1-1 0 0,1 0 1 0 0,-1 1 50 0 0,-5 6 156 0 0,-2-1 0 0 0,1 0 0 0 0,-1 0 1 0 0,-16 10-1 0 0,-38 15-357 0 0,29-14 185 0 0,-125 72-49 0 0,-12 5-347 0 0,133-75-1136 0 0,0-3 1 0 0,-66 20-1 0 0,90-33-301 0 0,0 0 0 0 0,-16 1 1 0 0,8-3-2317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2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0 13823 0 0,'0'0'630'0'0,"0"0"-13"0"0,0 3-320 0 0,-1 3-122 0 0,0 1 0 0 0,-1 0 0 0 0,0-1 0 0 0,0 1 0 0 0,-1-1 0 0 0,-3 6 0 0 0,-25 40 505 0 0,15-26-593 0 0,-96 180-101 0 0,-20 33 487 0 0,120-219-240 0 0,-164 245 1121 0 0,151-234-1752 0 0,-1 0-1 0 0,-1-2 1 0 0,-1-1 0 0 0,-1-2 0 0 0,-65 45-1 0 0,63-51-83 0 0,14-8-317 0 0,0-1-1 0 0,-1-1 0 0 0,0 0 1 0 0,-25 8-1 0 0,39-17-224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22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62 13823 0 0,'0'0'315'0'0,"-8"2"426"0"0,5-1-703 0 0,1 1 0 0 0,-1-1-1 0 0,1 1 1 0 0,0 0 0 0 0,0 0 0 0 0,0 0-1 0 0,0 0 1 0 0,0 0 0 0 0,0 0 0 0 0,0 1-1 0 0,-1 2 1 0 0,-14 30 401 0 0,15-31-226 0 0,1 0 0 0 0,0 0 0 0 0,0-1 0 0 0,1 1 0 0 0,-1 0 0 0 0,1 0-1 0 0,0 0 1 0 0,0 0 0 0 0,0 0 0 0 0,0 0 0 0 0,1 0 0 0 0,-1 0 0 0 0,3 6 0 0 0,-2-8-167 0 0,-1 0 0 0 0,1 1 1 0 0,0-1-1 0 0,1 0 1 0 0,-1 0-1 0 0,0 0 1 0 0,0 0-1 0 0,1 0 0 0 0,-1 0 1 0 0,1-1-1 0 0,0 1 1 0 0,0 0-1 0 0,-1-1 1 0 0,1 1-1 0 0,0-1 0 0 0,0 0 1 0 0,0 1-1 0 0,1-1 1 0 0,-1 0-1 0 0,0 0 1 0 0,0-1-1 0 0,0 1 0 0 0,4 0 1 0 0,0 0 134 0 0,0 0-1 0 0,1-1 1 0 0,-1 0 0 0 0,0 0 0 0 0,1-1-1 0 0,-1 1 1 0 0,11-4 0 0 0,43-16-20 0 0,-33 10-163 0 0,92-37 2 0 0,-102 39 0 0 0,-2 0 0 0 0,1-2 0 0 0,-1 1 0 0 0,-1-2 0 0 0,16-13 0 0 0,-26 20 5 0 0,-1 1-1 0 0,0-1 1 0 0,0 1 0 0 0,0-1-1 0 0,0 0 1 0 0,-1 0 0 0 0,5-9-1 0 0,-7 12-14 0 0,0 0 1 0 0,1 0-1 0 0,-1 0 0 0 0,0 0 0 0 0,0 0 1 0 0,0 0-1 0 0,1 0 0 0 0,-1 0 1 0 0,0 0-1 0 0,0 0 0 0 0,-1 0 0 0 0,1 0 1 0 0,0 0-1 0 0,0-1 0 0 0,0 1 0 0 0,-1 0 1 0 0,0-1-1 0 0,1 1-29 0 0,-1 0 0 0 0,0 0 0 0 0,0 0 1 0 0,0 1-1 0 0,0-1 0 0 0,0 0 0 0 0,0 0 0 0 0,0 1 0 0 0,0-1 1 0 0,0 0-1 0 0,0 1 0 0 0,0-1 0 0 0,0 1 0 0 0,0-1 0 0 0,-1 1 1 0 0,1 0-1 0 0,0 0 0 0 0,-2-1 0 0 0,-8 0-23 0 0,0 0 0 0 0,0 1 0 0 0,0 0 0 0 0,0 1 0 0 0,-1 0 0 0 0,1 1 0 0 0,1 0-1 0 0,-1 0 1 0 0,0 1 0 0 0,-16 8 0 0 0,-3 2-82 0 0,1 1 0 0 0,-39 27-1 0 0,22-10 145 0 0,-77 70 0 0 0,-30 51 0 0 0,144-143 0 0 0,-1 2 0 0 0,0-1 0 0 0,-14 20 0 0 0,22-28 0 0 0,1 1 0 0 0,-1-1 0 0 0,1 0 0 0 0,-1 1 0 0 0,1-1 0 0 0,0 1 0 0 0,0 0 0 0 0,0-1 0 0 0,0 1 0 0 0,1 0 0 0 0,-1 0 0 0 0,1 0 0 0 0,0-1 0 0 0,0 1 0 0 0,0 0 0 0 0,0 0 0 0 0,0 0 0 0 0,0 0 0 0 0,2 5 0 0 0,-1-6 0 0 0,0-1 0 0 0,0 1 0 0 0,0 0 0 0 0,1 0 0 0 0,-1 0 0 0 0,0-1 0 0 0,1 1 0 0 0,0-1 0 0 0,-1 1 0 0 0,1-1 0 0 0,0 0 0 0 0,-1 1 0 0 0,1-1 0 0 0,0 0 0 0 0,0 0 0 0 0,0 0 0 0 0,0-1 0 0 0,0 1 0 0 0,0 0 0 0 0,1-1 0 0 0,-1 1 0 0 0,3-1 0 0 0,5 1 0 0 0,0 0 0 0 0,1 0 0 0 0,12-2 0 0 0,-20 0 0 0 0,16 0-2692 0 0,27-6-1 0 0,-11-2-3370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2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24 311 11975 0 0,'0'0'547'0'0,"-1"1"-11"0"0,-8 5-344 0 0,-2 4 29 0 0,11-5-74 0 0,0-3-44 0 0,-1 6 386 0 0,0-7 20 0 0,1 0-338 0 0,0 0 0 0 0,0-1-1 0 0,0 1 1 0 0,0 0 0 0 0,0-1-1 0 0,0 1 1 0 0,0 0 0 0 0,0-1-1 0 0,0 1 1 0 0,0 0 0 0 0,0-1-1 0 0,1 1 1 0 0,-1 0 0 0 0,1 0-1 0 0,2 0-8 0 0,1 0-1 0 0,-1 0 1 0 0,1-1-1 0 0,0 1 0 0 0,-1-1 1 0 0,1 0-1 0 0,0 0 1 0 0,-1-1-1 0 0,1 1 1 0 0,0-1-1 0 0,-1 0 0 0 0,1 0 1 0 0,-1 0-1 0 0,1 0 1 0 0,-1-1-1 0 0,4-1 1 0 0,9-5 437 0 0,29-21 1 0 0,-41 26-517 0 0,25-19-4 0 0,41-40 1 0 0,-34 28-74 0 0,11-11-6 0 0,30-26 0 0 0,-65 62 0 0 0,0 0 0 0 0,1 1 0 0 0,0 0 0 0 0,27-12 0 0 0,-32 17 0 0 0,2-1 0 0 0,1 0 0 0 0,15-3 0 0 0,-23 6 0 0 0,1 1 0 0 0,0-1 0 0 0,-1 1 0 0 0,1 0 0 0 0,-1 0 0 0 0,1 1 0 0 0,0-1 0 0 0,-1 1 0 0 0,1-1 0 0 0,-1 1 0 0 0,6 2 0 0 0,16 9 0 0 0,0 1 0 0 0,26 17 0 0 0,-48-28-1 0 0,-1-1 0 0 0,0 1-1 0 0,0 0 1 0 0,1 0 0 0 0,-1-1 0 0 0,0 2-1 0 0,0-1 1 0 0,-1 0 0 0 0,1 0 0 0 0,0 1-1 0 0,-1-1 1 0 0,0 0 0 0 0,1 1 0 0 0,-1 0 0 0 0,0-1-1 0 0,0 1 1 0 0,0 0 0 0 0,-1 0 0 0 0,1-1-1 0 0,-1 1 1 0 0,1 0 0 0 0,-1 0 0 0 0,0 0-1 0 0,0 0 1 0 0,0-1 0 0 0,-1 1 0 0 0,1 0-1 0 0,-1 0 1 0 0,1 0 0 0 0,-1-1 0 0 0,0 1-1 0 0,-2 5 1 0 0,-4 5 163 0 0,0 0 0 0 0,0 0 0 0 0,-1-1 0 0 0,-1 1 0 0 0,-10 10 0 0 0,-1 0 166 0 0,-2 0 0 0 0,-1-1 0 0 0,-37 28 0 0 0,-35 13-4725 0 0,79-53 2863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22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6 17503 0 0,'0'0'399'0'0,"0"0"60"0"0,-1 0 21 0 0,-31 15-189 0 0,-39 25 0 0 0,50-26-291 0 0,0 1 0 0 0,-34 32 0 0 0,-30 42 0 0 0,74-78 0 0 0,-15 24 0 0 0,23-30 0 0 0,0 0 0 0 0,0 1 0 0 0,0-1 0 0 0,1 1 0 0 0,0-1 0 0 0,0 1 0 0 0,-2 11 0 0 0,-1 0 10 0 0,4-13 74 0 0,0 0 0 0 0,0-1-1 0 0,0 1 1 0 0,1 0 0 0 0,-1 0-1 0 0,1-1 1 0 0,0 1 0 0 0,0 0 0 0 0,0 0-1 0 0,1 6 1 0 0,0-8 9 0 0,0 6 53 0 0,0 1 1 0 0,0 0-1 0 0,1-1 0 0 0,1 1 1 0 0,0-1-1 0 0,5 12 0 0 0,-7-17-146 0 0,1 0 0 0 0,11 8 0 0 0,-10-9 2 0 0,1 0 1 0 0,-1 0-1 0 0,1-1 0 0 0,0 1 0 0 0,0-1 0 0 0,0 0 1 0 0,-1 0-1 0 0,1 0 0 0 0,0 0 0 0 0,0-1 0 0 0,1 0 1 0 0,-1 0-1 0 0,0 0 0 0 0,0 0 0 0 0,0 0 1 0 0,0-1-1 0 0,0 0 0 0 0,5-1 0 0 0,8-4 412 0 0,-1 0-1 0 0,30-15 0 0 0,-42 19-255 0 0,25-15 45 0 0,-1 0-1 0 0,46-39 1 0 0,-67 51-192 0 0,-1-1 0 0 0,0 1 0 0 0,-1-1 0 0 0,1 0 0 0 0,-1-1 0 0 0,7-11 0 0 0,-11 16-42 0 0,0 1 0 0 0,0-1 1 0 0,0 0-1 0 0,0 0 0 0 0,0 0 1 0 0,0-1-1 0 0,-1 1 0 0 0,1 0 0 0 0,-1 0 1 0 0,0 0-1 0 0,0 0 0 0 0,1 0 0 0 0,-1-1 1 0 0,0 1-1 0 0,-1 0 0 0 0,1 0 0 0 0,0 0 1 0 0,-1 0-1 0 0,1-1 0 0 0,-1 1 1 0 0,0 0-1 0 0,0 0 0 0 0,1 0 0 0 0,-1 0 1 0 0,-1 0-1 0 0,1 1 0 0 0,0-1 0 0 0,0 0 1 0 0,-1 0-1 0 0,-1-1 0 0 0,-6-5-194 0 0,-1 1 0 0 0,0 0 0 0 0,0 0 0 0 0,-18-7 1 0 0,7 2 160 0 0,5 4-270 0 0,9 5-36 0 0,0-1 0 0 0,0 0 0 0 0,0 0 0 0 0,-7-6 0 0 0,13 8 279 0 0,-1 1-1 0 0,1-1 1 0 0,-1 0 0 0 0,1 1 0 0 0,0-1 0 0 0,-1 0 0 0 0,1 0-1 0 0,0 0 1 0 0,0 0 0 0 0,0 0 0 0 0,1 0 0 0 0,-1 0-1 0 0,0 0 1 0 0,1 0 0 0 0,-1 0 0 0 0,1-1 0 0 0,0 1 0 0 0,0 0-1 0 0,0-4 1 0 0,0 1 56 0 0,1 0-1 0 0,0-1 1 0 0,0 1 0 0 0,1 0-1 0 0,0 0 1 0 0,0 0-1 0 0,0 0 1 0 0,5-7 0 0 0,0 1-344 0 0,0 0-1 0 0,12-13 1 0 0,0 5-133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2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30 17503 0 0,'2'-2'399'0'0,"7"-4"94"0"0,-6 3-364 0 0,1 0-1 0 0,0 1 1 0 0,-1 0-1 0 0,1-1 1 0 0,0 1-1 0 0,0 1 1 0 0,8-4-1 0 0,-11 5-128 0 0,-1 0 0 0 0,0 0 0 0 0,1 0 0 0 0,-1 0 0 0 0,0 0 0 0 0,1 0 0 0 0,-1 0 0 0 0,0 0 0 0 0,1 0 0 0 0,-1 0 0 0 0,0 0 0 0 0,1 0 0 0 0,-1 0 0 0 0,0 0 0 0 0,1 0 0 0 0,-1 0 0 0 0,0 0 0 0 0,1 0 0 0 0,-1 0 0 0 0,0 0 0 0 0,1 1 0 0 0,-1-1 0 0 0,0 0 0 0 0,0 0 0 0 0,1 0 0 0 0,-1 1 0 0 0,0-1 0 0 0,0 0 0 0 0,1 0 0 0 0,-1 1 0 0 0,0-1 0 0 0,0 0 0 0 0,1 0 0 0 0,-1 1 0 0 0,0-1 0 0 0,0 0 0 0 0,0 1 0 0 0,0-1 0 0 0,0 0 0 0 0,0 1 0 0 0,0-1 0 0 0,1 0 0 0 0,-1 1 0 0 0,0-1 0 0 0,0 0 0 0 0,0 1 0 0 0,0-1 0 0 0,0 0 0 0 0,-1 1 0 0 0,1-1 0 0 0,0 0 0 0 0,0 1 0 0 0,0-1 0 0 0,0 1 0 0 0,0 0 0 0 0,-1 6 49 0 0,0 0-1 0 0,0 1 0 0 0,0-1 1 0 0,-1 0-1 0 0,0 1 0 0 0,-4 8 1 0 0,-21 43 819 0 0,16-38-635 0 0,-195 321 366 0 0,204-338-590 0 0,-110 145-9 0 0,52-71 0 0 0,-44 43 0 0 0,67-81 0 0 0,1 2 0 0 0,-31 49 0 0 0,-22 62 0 0 0,83-136 83 0 0,7-14-5776 0 0,9-4 3647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2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15663 0 0,'0'0'356'0'0,"0"0"50"0"0,0 0 20 0 0,0 0-42 0 0,0 0-180 0 0,0 0 176 0 0,0 0 107 0 0,0 0 22 0 0,0 0 3 0 0,0 0 0 0 0,0 0 0 0 0,7 2 512 0 0,5-1-642 0 0,0-1-1 0 0,-1 0 1 0 0,1-1 0 0 0,22-4-1 0 0,6 0-161 0 0,224-27 934 0 0,-34 3-244 0 0,-47 0-4307 0 0,-62 9-512 0 0,-99 16-2913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2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2 10135 0 0,'-1'4'77'0'0,"-1"0"0"0"0,1-1 0 0 0,-1 1 0 0 0,0-1 0 0 0,1 1 0 0 0,-2-1 0 0 0,1 1 0 0 0,0-1 0 0 0,-5 5 0 0 0,-2 2-6 0 0,0 1 1 0 0,-8 13-1 0 0,9-13-47 0 0,0 0 0 0 0,-11 11 0 0 0,-18 18 868 0 0,36-39 86 0 0,1-1 40 0 0,0 0 6 0 0,0 0 0 0 0,0 0 0 0 0,0 0 0 0 0,0 0 0 0 0,0 0 0 0 0,0 0 0 0 0,12 2 887 0 0,-6-2-1878 0 0,0 1 0 0 0,0-1 0 0 0,0 0 0 0 0,-1-1 0 0 0,1 0 0 0 0,0 0 0 0 0,0 0 0 0 0,-1 0 1 0 0,1-1-1 0 0,7-3 0 0 0,5-4-55 0 0,30-18-1 0 0,-4 2 41 0 0,-31 18-18 0 0,17-8 0 0 0,-1 0 0 0 0,28-21 0 0 0,-48 28 0 0 0,-9 8 0 0 0,0 0 0 0 0,1 0 0 0 0,-1 0 0 0 0,0-1 0 0 0,1 1 0 0 0,-1 0 0 0 0,0 0 0 0 0,0 0 0 0 0,1-1 0 0 0,-1 1 0 0 0,0 0 0 0 0,0 0 0 0 0,0-1 0 0 0,1 1 0 0 0,-1 0 0 0 0,0-1 0 0 0,0 1 0 0 0,0 0 0 0 0,0-1 0 0 0,0 1 0 0 0,0 0 0 0 0,0-1 0 0 0,1 1 0 0 0,-1 0 0 0 0,0-1 0 0 0,0 1 0 0 0,0 0 0 0 0,0-1 0 0 0,0 1 0 0 0,0 0 0 0 0,-1-1 0 0 0,1 1 0 0 0,0 0 0 0 0,0 0 0 0 0,0-1 0 0 0,0 1 0 0 0,0 0 0 0 0,0-1 0 0 0,-1 1 0 0 0,-4-2 0 0 0,0 0-102 0 0,1 1 1 0 0,-1-1-1 0 0,1 1 0 0 0,-1 1 0 0 0,0-1 1 0 0,0 1-1 0 0,1-1 0 0 0,-1 1 0 0 0,0 1 1 0 0,-7 0-1 0 0,-8 3-308 0 0,-22 7-1 0 0,28-8 399 0 0,-16 7 11 0 0,1 1 0 0 0,0 1-1 0 0,1 2 1 0 0,0 0 0 0 0,1 2-1 0 0,0 1 1 0 0,2 1 0 0 0,0 2-1 0 0,1 0 1 0 0,1 1 0 0 0,-21 26-1 0 0,27-26 2 0 0,1 1 0 0 0,1 0 0 0 0,-14 28 0 0 0,-31 75 0 0 0,55-113 0 0 0,5-11-15 0 0,0-1 0 0 0,0 0 0 0 0,0 1 0 0 0,-1-1 0 0 0,1 1 0 0 0,0-1-1 0 0,0 0 1 0 0,0 1 0 0 0,0-1 0 0 0,0 1 0 0 0,0-1 0 0 0,0 1 0 0 0,0-1 0 0 0,0 0 0 0 0,0 1 0 0 0,0-1-1 0 0,0 1 1 0 0,0-1 0 0 0,0 1 0 0 0,0-1 0 0 0,1 0 0 0 0,-1 1 0 0 0,0-1 0 0 0,0 1 0 0 0,0-1 0 0 0,1 0-1 0 0,-1 1 1 0 0,0-1 0 0 0,1 1 0 0 0,4 0-397 0 0,-2 0 247 0 0,-1-1-1 0 0,0 1 1 0 0,0-1 0 0 0,0 0-1 0 0,0 0 1 0 0,0 0 0 0 0,1 0-1 0 0,-1 0 1 0 0,0 0 0 0 0,0-1-1 0 0,3 0 1 0 0,17-7-858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2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49 327 8287 0 0,'0'0'382'0'0,"-1"1"-8"0"0,-3 7-240 0 0,2 2-49 0 0,0 12 1856 0 0,3-12 1076 0 0,0-1 3469 0 0,-5-2-5349 0 0,3-7-1080 0 0,1 1 0 0 0,-1-1 1 0 0,0 0-1 0 0,1 1 0 0 0,-1-1 0 0 0,0 0 0 0 0,0 0 0 0 0,1 0 0 0 0,-1 0 1 0 0,0 1-1 0 0,0-1 0 0 0,1 0 0 0 0,-1 0 0 0 0,0-1 0 0 0,0 1 0 0 0,0 0 0 0 0,1 0 1 0 0,-1 0-1 0 0,0 0 0 0 0,0-1 0 0 0,1 1 0 0 0,-1 0 0 0 0,0-1 0 0 0,1 1 1 0 0,-1 0-1 0 0,0-1 0 0 0,1 1 0 0 0,-1-1 0 0 0,1 1 0 0 0,-1-1 0 0 0,1 1 0 0 0,-1-1 1 0 0,0 0-1 0 0,0 0 12 0 0,0-1 0 0 0,-1 1 0 0 0,1 0 0 0 0,0-1 0 0 0,0 1 0 0 0,0 0 0 0 0,0-1 0 0 0,1 1 0 0 0,-1-1 0 0 0,0 0 0 0 0,0 1 0 0 0,1-1 0 0 0,-1 1 0 0 0,1-1 0 0 0,0 0 0 0 0,-1-1 0 0 0,2-3-46 0 0,0 1 1 0 0,0-1-1 0 0,1 1 1 0 0,-1 0-1 0 0,1-1 0 0 0,0 1 1 0 0,1 0-1 0 0,-1 0 0 0 0,1 1 1 0 0,0-1-1 0 0,0 0 1 0 0,0 1-1 0 0,1 0 0 0 0,0 0 1 0 0,5-5-1 0 0,8-6 48 0 0,1 1 0 0 0,29-17 0 0 0,-15 11-50 0 0,73-46-156 0 0,-34 23-131 0 0,-44 26-132 0 0,1 1 0 0 0,0 1 1 0 0,50-19-1 0 0,-71 32 398 0 0,0 0 0 0 0,0 1 0 0 0,0 0 0 0 0,0 0 0 0 0,0 0 0 0 0,11 1 0 0 0,-15 0 0 0 0,-1 0 0 0 0,0 1 0 0 0,0-1 0 0 0,0 0 0 0 0,0 1 0 0 0,1-1 0 0 0,-1 1 0 0 0,0 0 0 0 0,0 0 0 0 0,0 0 0 0 0,0 0 0 0 0,0 0 0 0 0,-1 0 0 0 0,1 0 0 0 0,0 1 0 0 0,0-1 0 0 0,-1 1 0 0 0,1-1 0 0 0,-1 1 0 0 0,1 0 0 0 0,-1-1 0 0 0,0 1 0 0 0,0 0 0 0 0,1 0 0 0 0,0 3 0 0 0,-2-2 0 0 0,1-1 0 0 0,-1 1 0 0 0,0-1 0 0 0,0 1 0 0 0,0-1 0 0 0,0 1 0 0 0,-1-1 0 0 0,1 1 0 0 0,-1-1 0 0 0,1 1 0 0 0,-1-1 0 0 0,0 1 0 0 0,0-1 0 0 0,-2 4 0 0 0,-19 32 0 0 0,21-37 0 0 0,-16 27 0 0 0,-2-2 0 0 0,-1 0 0 0 0,-1-2 0 0 0,-43 40 0 0 0,36-42 0 0 0,10-8 0 0 0,-20 18 0 0 0,-70 70 0 0 0,102-96 0 0 0,0-2 0 0 0,-1 1 0 0 0,0-1 0 0 0,0 0 0 0 0,-11 5 0 0 0,6-3 0 0 0,4-2-121 0 0,0-1 1 0 0,1 0-1 0 0,-1 0 0 0 0,0-1 0 0 0,0 0 1 0 0,-11 2-1 0 0,15-4-222 0 0,0 0 0 0 0,-1 0 0 0 0,1 0 1 0 0,0 0-1 0 0,0-1 0 0 0,0 1 0 0 0,-1-1 0 0 0,1 0 0 0 0,0 0 0 0 0,0-1 1 0 0,0 1-1 0 0,0-1 0 0 0,1 0 0 0 0,-5-2 0 0 0,-1-4-6141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30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55 13823 0 0,'0'0'315'0'0,"0"0"45"0"0,0-8 353 0 0,3-10-589 0 0,-3 17-104 0 0,0 1 1 0 0,0-1-1 0 0,0 0 0 0 0,0 1 0 0 0,0-1 0 0 0,0 0 0 0 0,0 1 0 0 0,0-1 1 0 0,0 0-1 0 0,0 1 0 0 0,0-1 0 0 0,0 0 0 0 0,-1 1 0 0 0,1-1 0 0 0,0 1 1 0 0,0-1-1 0 0,-1 0 0 0 0,1 1 0 0 0,0-1 0 0 0,-1 1 0 0 0,1-1 0 0 0,-1 1 1 0 0,1-1-1 0 0,-1 1 0 0 0,1 0 0 0 0,-1-1 0 0 0,1 1 0 0 0,-1-1 0 0 0,1 1 1 0 0,-1 0-1 0 0,1-1 0 0 0,-1 1 0 0 0,0 0 0 0 0,1 0 0 0 0,-1 0 0 0 0,0-1 1 0 0,1 1-1 0 0,-1 0 0 0 0,0 0 0 0 0,0 0 0 0 0,0 0 77 0 0,-4-1-30 0 0,0 1 0 0 0,0 0 0 0 0,0 0 0 0 0,0 0 1 0 0,0 0-1 0 0,0 1 0 0 0,-8 2 0 0 0,-35 13 428 0 0,25-8-410 0 0,-10 4 155 0 0,1 0 0 0 0,1 2 0 0 0,0 2 0 0 0,1 0 0 0 0,-30 23 0 0 0,51-32-88 0 0,0 1 1 0 0,1 0-1 0 0,-12 14 0 0 0,16-18-152 0 0,1 0 0 0 0,0 1 0 0 0,0-1 0 0 0,0 1 0 0 0,1-1-1 0 0,0 1 1 0 0,0 0 0 0 0,0 0 0 0 0,0 0 0 0 0,0 6 0 0 0,2 2 0 0 0,1-11 0 0 0,0 0 0 0 0,0-1-1 0 0,0 1 1 0 0,1 0 0 0 0,-1 0 0 0 0,0 0-1 0 0,1-1 1 0 0,-1 1 0 0 0,1-1-1 0 0,0 1 1 0 0,-1-1 0 0 0,1 0 0 0 0,0 0-1 0 0,0 1 1 0 0,0-1 0 0 0,0 0 0 0 0,0-1-1 0 0,0 1 1 0 0,0 0 0 0 0,0-1-1 0 0,0 1 1 0 0,2 0 0 0 0,4 0 16 0 0,-1 0-1 0 0,1 0 1 0 0,-1-1 0 0 0,16 0-1 0 0,-1-3 137 0 0,1-1 0 0 0,-1-1 0 0 0,0-1 0 0 0,-1-1 0 0 0,1-1 0 0 0,-1-1 0 0 0,-1-1 0 0 0,0 0 0 0 0,0-2 0 0 0,-1 0 0 0 0,0-1 0 0 0,32-31 0 0 0,-45 39-152 0 0,-1-1 0 0 0,0 0 0 0 0,0 0 0 0 0,-1 0 0 0 0,1-1 0 0 0,-2 1 0 0 0,5-9 0 0 0,-7 13 0 0 0,0-1 0 0 0,0 1 0 0 0,0-1 0 0 0,0 1 0 0 0,-1-1 0 0 0,1 0 0 0 0,-1 1 0 0 0,1-1 0 0 0,-1 0 0 0 0,0 0 0 0 0,0 1 0 0 0,0-1 0 0 0,-1 0 0 0 0,1 1 0 0 0,-1-1 0 0 0,1 0 0 0 0,-1 1 0 0 0,0-1 0 0 0,0 0 0 0 0,0 1 0 0 0,0 0 0 0 0,-1-1 0 0 0,-1-2 0 0 0,1 3-90 0 0,0 0 1 0 0,0 0-1 0 0,-1 1 0 0 0,1-1 0 0 0,0 0 0 0 0,-1 1 1 0 0,-5-3-1 0 0,-5-3-576 0 0,10 6 241 0 0,0 0-1 0 0,0 0 1 0 0,0 0-1 0 0,0 1 0 0 0,-1-1 1 0 0,1 1-1 0 0,0 0 1 0 0,0 0-1 0 0,-6 1 1 0 0,-8-2-1593 0 0,13 1-29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2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1 17503 0 0,'0'0'399'0'0,"0"0"60"0"0,0 0 21 0 0,0 0-59 0 0,-4 3-260 0 0,-9 14-161 0 0,-18 30 0 0 0,22-31 0 0 0,-18 22 0 0 0,-22 22 404 0 0,-55 64 1075 0 0,-286 290 718 0 0,366-388-2222 0 0,-28 41 1 0 0,41-51-240 0 0,1 0 0 0 0,1 1 1 0 0,1 0-1 0 0,-8 22 0 0 0,14-35-7 0 0,0 1 1 0 0,1 0-1 0 0,0 0 1 0 0,0 0-1 0 0,1 1 0 0 0,-1-1 1 0 0,1 0-1 0 0,1 10 0 0 0,-1-13-749 0 0,0-2-4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2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1028 11975 0 0,'0'0'267'0'0,"0"0"42"0"0,0 0 17 0 0,0 0-28 0 0,0 0-126 0 0,0 0 204 0 0,0 0 111 0 0,0 0 22 0 0,2 0 71 0 0,8-2-49 0 0,-1-1 0 0 0,1 0-1 0 0,-1 0 1 0 0,0-1-1 0 0,0 0 1 0 0,0-1 0 0 0,8-5-1 0 0,59-46-600 0 0,-42 29 949 0 0,22-20-320 0 0,68-72 0 0 0,73-80-559 0 0,-125 124 0 0 0,-12 11 0 0 0,109-90 0 0 0,10 23 0 0 0,-137 103 0 0 0,2 2 0 0 0,63-27 0 0 0,-101 50 0 0 0,2 1 0 0 0,-1-1 0 0 0,0 2 0 0 0,0-1 0 0 0,1 1 0 0 0,-1 0 0 0 0,15 0 0 0 0,-20 1 0 0 0,0 0 0 0 0,0 0 0 0 0,0 0 0 0 0,0 0 0 0 0,0 1 0 0 0,0-1 0 0 0,-1 1 0 0 0,1-1 0 0 0,0 1 0 0 0,0 0 0 0 0,0 0 0 0 0,0 0 0 0 0,-1 0 0 0 0,1 0 0 0 0,0 0 0 0 0,-1 0 0 0 0,1 0 0 0 0,-1 1 0 0 0,1-1 0 0 0,-1 1 0 0 0,0-1 0 0 0,0 1 0 0 0,1 0 0 0 0,-1-1 0 0 0,0 1 0 0 0,0 0 0 0 0,-1 0 0 0 0,1 0 0 0 0,0-1 0 0 0,-1 1 0 0 0,1 0 0 0 0,-1 0 0 0 0,1 4 0 0 0,-1 1 0 0 0,0 1 0 0 0,0-1 0 0 0,-1 0 0 0 0,0 1 0 0 0,-1-1 0 0 0,1 0 0 0 0,-1 0 0 0 0,-3 7 0 0 0,-26 54 0 0 0,-5-5 0 0 0,-89 117 0 0 0,110-158 0 0 0,-33 37 3 0 0,-11 17-11 0 0,50-63 23 0 0,1 1 1 0 0,0 0-1 0 0,1 1 1 0 0,-6 17-1 0 0,0 12 63 0 0,3 1-1 0 0,2-1 0 0 0,-4 57 1 0 0,10-84-388 0 0,0 0 584 0 0,-1 0-1 0 0,0 0 1 0 0,-2 0 0 0 0,-8 23-1 0 0,9-23-100 0 0,4-16-623 0 0,2-1-50 0 0,2-1 90 0 0,1 0 0 0 0,-1 0 1 0 0,0-1-1 0 0,0 1 0 0 0,7-5 1 0 0,5-2-473 0 0,31-16-642 0 0,-2-1-11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2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11975 0 0,'0'0'547'0'0,"0"0"-11"0"0,2 1-344 0 0,9 4 271 0 0,0 0 0 0 0,1-1 0 0 0,0 0 0 0 0,0-1 0 0 0,0 0 1 0 0,0-1-1 0 0,1 0 0 0 0,-1-1 0 0 0,1 0 0 0 0,-1-1 0 0 0,21-2 0 0 0,19-1 495 0 0,-33 2-424 0 0,0 0 0 0 0,27-5 0 0 0,-34 3-505 0 0,1 0-1 0 0,0 0 1 0 0,-1-1-1 0 0,0-1 0 0 0,0 0 1 0 0,0 0-1 0 0,-1-1 1 0 0,20-14-1 0 0,-30 19-540 0 0,-1 1 0 0 0,0 0 0 0 0,0 0-68 0 0,0 0-285 0 0,0 0-126 0 0,0 0-983 0 0,0 0-3824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2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352 140 13823 0 0,'0'0'315'0'0,"0"0"45"0"0,0 0 21 0 0,0 0-49 0 0,-1 2-220 0 0,-1 5-29 0 0,-1 0 0 0 0,0 0-1 0 0,0 0 1 0 0,-1-1 0 0 0,0 1 0 0 0,0-1-1 0 0,0 0 1 0 0,-9 9 0 0 0,-6 4 721 0 0,-24 18 0 0 0,4-3-177 0 0,17-13-487 0 0,1 0 0 0 0,1 1 0 0 0,0 2 0 0 0,2 0 0 0 0,1 1 0 0 0,1 0 0 0 0,-14 32 0 0 0,19-33-178 0 0,-15 49-1 0 0,24-65 191 0 0,0 1 0 0 0,0 0-1 0 0,1 0 1 0 0,0 0 0 0 0,1 0-1 0 0,0 0 1 0 0,0 0 0 0 0,1 0-1 0 0,2 12 1 0 0,-2-18-120 0 0,0-1 0 0 0,0 1 0 0 0,0-1 0 0 0,1 1 0 0 0,-1-1 0 0 0,0 0 0 0 0,1 0 0 0 0,0 1 0 0 0,-1-1 0 0 0,1 0 0 0 0,0 0 0 0 0,0-1 0 0 0,0 1 0 0 0,0 0 0 0 0,1-1 0 0 0,-1 1 0 0 0,0-1 1 0 0,1 0-1 0 0,-1 1 0 0 0,1-1 0 0 0,-1-1 0 0 0,1 1 0 0 0,4 1 0 0 0,6 0 271 0 0,0 0 0 0 0,-1-1 1 0 0,23 0-1 0 0,-33-1-237 0 0,22-1 21 0 0,1-2 0 0 0,-1 0 0 0 0,1-2 0 0 0,-1 0-1 0 0,0-2 1 0 0,39-17 0 0 0,-50 18-87 0 0,0 0 0 0 0,-1-1 0 0 0,0-1 0 0 0,0 0 0 0 0,-1-1 0 0 0,0 0 0 0 0,0-1 0 0 0,12-15 0 0 0,6-11 0 0 0,31-49 0 0 0,-17 21 0 0 0,14-20 0 0 0,40-52 0 0 0,6 22 245 0 0,-79 90-1258 0 0,1 2 1 0 0,43-31-1 0 0,-46 42-1755 0 0,-12 9-1376 0 0,-10 2 2097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26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15663 0 0,'0'0'356'0'0,"0"0"50"0"0,2 2 20 0 0,9 5-42 0 0,-3 2-250 0 0,-7-6-101 0 0,0-1 1 0 0,0 1 0 0 0,0 0-1 0 0,0-1 1 0 0,-1 1-1 0 0,1 0 1 0 0,-1 0 0 0 0,1-1-1 0 0,-1 1 1 0 0,0 0 0 0 0,0 0-1 0 0,0-1 1 0 0,-1 1 0 0 0,1 0-1 0 0,-1 0 1 0 0,1-1 0 0 0,-1 1-1 0 0,0 0 1 0 0,-2 4 0 0 0,-3 5 336 0 0,0 1 0 0 0,-14 18 1 0 0,14-22-266 0 0,-24 38-64 0 0,-3-2 1 0 0,-2-1-1 0 0,-64 63 0 0 0,22-28-41 0 0,45-44 0 0 0,-49 42 0 0 0,-44 39-64 0 0,124-115-273 0 0,2-1-138 0 0,23-9-5059 0 0,-5-1-80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2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342 117 6447 0 0,'0'0'142'0'0,"-7"5"199"0"0,-15 14-430 0 0,10-10 2160 0 0,1 1 1 0 0,-15 16-1 0 0,25-24-1047 0 0,-15 11 2680 0 0,6-6-2469 0 0,10-7-1184 0 0,0 0 0 0 0,0 0 1 0 0,-1 0-1 0 0,1 0 0 0 0,0-1 1 0 0,0 1-1 0 0,0 0 0 0 0,0 0 1 0 0,0 0-1 0 0,0 0 0 0 0,0-1 0 0 0,0 1 1 0 0,0 0-1 0 0,0 0 0 0 0,0 0 1 0 0,0 0-1 0 0,0-1 0 0 0,0 1 0 0 0,0 0 1 0 0,0 0-1 0 0,0 0 0 0 0,0-1 1 0 0,0 1-1 0 0,0 0 0 0 0,0 0 1 0 0,0 0-1 0 0,0 0 0 0 0,0-1 0 0 0,0 1 1 0 0,0 0-1 0 0,0 0 0 0 0,0 0 1 0 0,1-1-1 0 0,0-1 20 0 0,0 0 0 0 0,0-1 0 0 0,0 1 0 0 0,1 0 0 0 0,-1 0-1 0 0,1 0 1 0 0,-1 0 0 0 0,1 0 0 0 0,3-2 0 0 0,18-10-71 0 0,0 1 0 0 0,1 1 0 0 0,0 1 0 0 0,45-13 0 0 0,-18 6 0 0 0,5-3 0 0 0,1 3 0 0 0,1 2 0 0 0,88-12 0 0 0,-127 26 0 0 0,1 1 0 0 0,0 0 0 0 0,25 3 0 0 0,-32 2 0 0 0,-4 3 0 0 0,-8-6 9 0 0,-1 0 0 0 0,1 0 0 0 0,-1 1-1 0 0,0-1 1 0 0,1 0 0 0 0,-1 1 0 0 0,0-1 0 0 0,0 0 0 0 0,0 1-1 0 0,0-1 1 0 0,0 0 0 0 0,0 1 0 0 0,-1-1 0 0 0,1 0 0 0 0,0 0-1 0 0,-1 1 1 0 0,1-1 0 0 0,0 0 0 0 0,-1 0 0 0 0,0 0-1 0 0,1 1 1 0 0,-1-1 0 0 0,-1 2 0 0 0,-19 24 710 0 0,8-16-561 0 0,0 0 0 0 0,0-1 0 0 0,-1-1 0 0 0,0 0 0 0 0,-1-1 0 0 0,-22 8 0 0 0,-10 8-147 0 0,-172 82-1602 0 0,185-90 1190 0 0,26-13 401 0 0,5-2 0 0 0,0 0 0 0 0,0 1 0 0 0,1-1 0 0 0,-1 1 0 0 0,0 0 0 0 0,-3 2 0 0 0,0 1 0 0 0,0-1 0 0 0,0 1 0 0 0,0-1 0 0 0,-1-1 0 0 0,1 1 0 0 0,-1-1 0 0 0,0-1 0 0 0,0 1 0 0 0,0-1 0 0 0,-1 0 0 0 0,1-1 0 0 0,0 0 0 0 0,-9 1 0 0 0,4-2 0 0 0,-1 0 0 0 0,1-1 0 0 0,-1 0 0 0 0,1-1 0 0 0,-23-7 0 0 0,35 9 0 0 0,-1 0 0 0 0,1 0 0 0 0,-1 0 0 0 0,1 0 0 0 0,-1-1 0 0 0,0 1 0 0 0,1 0 0 0 0,-1 0 0 0 0,1-1 0 0 0,0 1 0 0 0,-1 0 0 0 0,1-1 0 0 0,-1 1 0 0 0,1 0 0 0 0,-1-1 0 0 0,1 1 0 0 0,0-1 0 0 0,-1 1 0 0 0,1-1 0 0 0,0 1 0 0 0,0-1 0 0 0,-1 1 0 0 0,1-1 0 0 0,0 1 0 0 0,0-1 0 0 0,0 1 0 0 0,0-1 0 0 0,-1 1 0 0 0,1-1 0 0 0,0 0 0 0 0,0 1 0 0 0,0-1 0 0 0,0 1 0 0 0,0-1 0 0 0,0 1 0 0 0,1-1 0 0 0,-1 0 0 0 0,0 1 0 0 0,0-1 0 0 0,0 1 0 0 0,0-1 0 0 0,1 1 0 0 0,-1-1 0 0 0,0 1 0 0 0,1-1 0 0 0,-1 1 0 0 0,0-1 0 0 0,1 1 0 0 0,-1 0 0 0 0,0-1 0 0 0,1 1 0 0 0,-1-1 0 0 0,1 1 0 0 0,-1 0 0 0 0,1 0 0 0 0,-1-1 0 0 0,1 1 0 0 0,-1 0 0 0 0,4-3 0 0 0,0 0 0 0 0,0 1 0 0 0,0 0 0 0 0,0-1 0 0 0,1 2 0 0 0,-1-1 0 0 0,0 0 0 0 0,1 1 0 0 0,-1 0 0 0 0,1 0 0 0 0,8 0 0 0 0,7-1 0 0 0,27 3 0 0 0,-40-1 0 0 0,27 1 0 0 0,39 7 0 0 0,-61-6 0 0 0,-1 0 0 0 0,0 1 0 0 0,0 1 0 0 0,-1 0 0 0 0,1 0 0 0 0,-1 1 0 0 0,14 8 0 0 0,24 17 0 0 0,-40-21 0 0 0,-7-7 0 0 0,0 1 0 0 0,0-1 0 0 0,0 1 0 0 0,0-1 0 0 0,-1 1 0 0 0,1 0 0 0 0,-1-1 0 0 0,0 1 0 0 0,1 0 0 0 0,-1-1 0 0 0,-1 1 0 0 0,1 0 0 0 0,0-1 0 0 0,-1 1 0 0 0,1 0 0 0 0,-2 3 0 0 0,-2 20 0 0 0,4-11 0 0 0,-2 0 0 0 0,0 0 0 0 0,-7 27 0 0 0,8-39 0 0 0,1-1 0 0 0,0 0 0 0 0,-1-1 0 0 0,0 1 0 0 0,1-1 0 0 0,-1 1 0 0 0,0-1 0 0 0,0 1 0 0 0,1-1 0 0 0,-1 0 0 0 0,0 1 0 0 0,-1-1 0 0 0,1 0 0 0 0,-2 2 0 0 0,-7 9 0 0 0,-2 1 33 0 0,0 0 0 0 0,-1-1 0 0 0,-1-1 0 0 0,0 0 0 0 0,-18 10 1 0 0,1-3 854 0 0,-52 22 1 0 0,70-35-886 0 0,-1-1 0 0 0,0 0 0 0 0,0-1 0 0 0,0 0 0 0 0,-19 0 0 0 0,-72-1-5 0 0,89-3 68 0 0,-63-3-178 0 0,71 3 298 0 0,0 0 0 0 0,0-1-1 0 0,0 0 1 0 0,1 0 0 0 0,-1-1 0 0 0,0 0-1 0 0,-8-5 1 0 0,15 8-170 0 0,1 0-1 0 0,-1-1 0 0 0,1 1 1 0 0,-1-1-1 0 0,1 1 1 0 0,-1 0-1 0 0,1-1 1 0 0,0 1-1 0 0,-1-1 0 0 0,1 0 1 0 0,0 1-1 0 0,-1-1 1 0 0,1 1-1 0 0,0-1 1 0 0,-1 1-1 0 0,1-1 0 0 0,0 0 1 0 0,0 1-1 0 0,0-1 1 0 0,0 0-1 0 0,0 1 1 0 0,0-1-1 0 0,0 0 0 0 0,0 1 1 0 0,0-1-1 0 0,0 0 1 0 0,0 1-1 0 0,0-1 1 0 0,0 1-1 0 0,0-1 0 0 0,0 0 1 0 0,1 1-1 0 0,-1-1 1 0 0,0 0-1 0 0,1 1 1 0 0,-1-1-1 0 0,0 1 0 0 0,1-1 1 0 0,-1 1-1 0 0,1-1 1 0 0,-1 1-1 0 0,0-1 0 0 0,2 0 1 0 0,2-3-219 0 0,0 0 1 0 0,0 0-1 0 0,8-6 0 0 0,-11 10 114 0 0,5-5-272 0 0,5-3-713 0 0,0 0 0 0 0,17-9 0 0 0,-13 6 459 0 0,-13 6-5487 0 0,-2 5 647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2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19351 0 0,'0'0'424'0'0,"0"0"88"0"0,0 0 24 0 0,0 0 8 0 0,0 0-440 0 0,-2 7-104 0 0,2-7 0 0 0,-7 9 0 0 0,-2-1 432 0 0,0 1 64 0 0,4 4 16 0 0,-1-3 0 0 0,3 1-416 0 0,-1 1-96 0 0,1 2 0 0 0,-1-3-6256 0 0,-1-2-1272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29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25 8287 0 0,'0'0'191'0'0,"4"-8"444"0"0,0-7 717 0 0,-3 13 102 0 0,-1 2 68 0 0,0 0-125 0 0,0 0-574 0 0,-2 2-250 0 0,-16 19 159 0 0,1 0 1 0 0,0 2-1 0 0,-17 30 0 0 0,8-11-489 0 0,19-31-295 0 0,-56 86-605 0 0,-56 114-1 0 0,119-209 713 0 0,-6 13-1164 0 0,7-12 152 0 0,6-7 340 0 0,6-7-94 0 0,-1-1 0 0 0,0-1-1 0 0,15-21 1 0 0,-25 33 680 0 0,29-42-993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3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52 224 10135 0 0,'-2'1'464'0'0,"-46"15"308"0"0,47-15-46 0 0,1-1 244 0 0,0 0 44 0 0,0 0-61 0 0,0 0-288 0 0,0 0-121 0 0,0 0-28 0 0,3-11 508 0 0,-2 9-901 0 0,1 0-1 0 0,-1 0 0 0 0,0 0 0 0 0,0 0 1 0 0,1 0-1 0 0,-1 0 0 0 0,1 0 0 0 0,0 0 1 0 0,-1 0-1 0 0,1 1 0 0 0,0-1 1 0 0,0 1-1 0 0,4-2 0 0 0,-5 2 8 0 0,1 0-1 0 0,0 0 1 0 0,0 0 0 0 0,-1 0-1 0 0,1 0 1 0 0,0 1-1 0 0,0-1 1 0 0,0 1 0 0 0,0-1-1 0 0,0 1 1 0 0,0 0-1 0 0,0 0 1 0 0,0 0 0 0 0,0 0-1 0 0,3 0 1 0 0,31 10-335 0 0,-22-6 384 0 0,27 5 182 0 0,0-1 0 0 0,1-2 1 0 0,0-2-1 0 0,0-2 0 0 0,77-6 0 0 0,210-44-715 0 0,-250 33 517 0 0,352-69-163 0 0,-234 44-529 0 0,-68 5-7552 0 0,-91 23 1643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30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0 17503 0 0,'0'0'399'0'0,"0"0"60"0"0,0 0 21 0 0,-1 3-59 0 0,-6 7-371 0 0,-109 164 61 0 0,9 36-111 0 0,48-90 0 0 0,22-40 0 0 0,-15 29 0 0 0,-80 111 0 0 0,92-162 0 0 0,-76 87 0 0 0,113-142 0 0 0,-152 157 0 0 0,145-150 0 0 0,75-78 0 0 0,-29 30 0 0 0,165-152 0 0 0,-165 160 0 0 0,2 3 0 0 0,1 1 0 0 0,80-40 0 0 0,-108 60 149 0 0,1 1-1 0 0,1 1 1 0 0,-1 0 0 0 0,1 0-1 0 0,-1 2 1 0 0,1-1 0 0 0,17 0-1 0 0,-26 3-117 0 0,0 0 0 0 0,0 0-1 0 0,0 0 1 0 0,0 1 0 0 0,0 0-1 0 0,0-1 1 0 0,0 2 0 0 0,-1-1-1 0 0,1 0 1 0 0,0 1 0 0 0,0-1-1 0 0,-1 1 1 0 0,1 0 0 0 0,-1 0-1 0 0,0 1 1 0 0,0-1 0 0 0,0 1-1 0 0,0-1 1 0 0,0 1 0 0 0,0 0-1 0 0,0 0 1 0 0,-1 0 0 0 0,0 1-1 0 0,0-1 1 0 0,0 0 0 0 0,0 1 0 0 0,3 6-1 0 0,-1 1-45 0 0,-1-1-1 0 0,0 1 1 0 0,0 0-1 0 0,-1 0 1 0 0,0 0 0 0 0,-1 1-1 0 0,-1-1 1 0 0,1 0-1 0 0,-2 0 1 0 0,0 1-1 0 0,0-1 1 0 0,-1 0 0 0 0,0 0-1 0 0,-1 0 1 0 0,0 0-1 0 0,-1-1 1 0 0,0 1-1 0 0,0-1 1 0 0,-1 0-1 0 0,-1 0 1 0 0,0-1 0 0 0,0 1-1 0 0,-1-1 1 0 0,0 0-1 0 0,-14 12 1 0 0,1-4-677 0 0,-15 13-347 0 0,34-29 314 0 0,12-5-2214 0 0,4-3-2857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25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64 11975 0 0,'0'0'267'0'0,"0"0"42"0"0,0 0 17 0 0,-1-3-28 0 0,0-14-115 0 0,1 15 182 0 0,-4-2 551 0 0,3 3-864 0 0,1 1 1 0 0,0-1-1 0 0,0 1 1 0 0,-1-1 0 0 0,1 1-1 0 0,0-1 1 0 0,0 1-1 0 0,-1-1 1 0 0,1 1 0 0 0,0 0-1 0 0,-1-1 1 0 0,1 1-1 0 0,-1 0 1 0 0,1-1 0 0 0,-1 1-1 0 0,1 0 1 0 0,0-1-1 0 0,-1 1 1 0 0,1 0 0 0 0,-2 0-1 0 0,-2-1 23 0 0,-1 1 1 0 0,0 0-1 0 0,0 1 0 0 0,0-1 0 0 0,0 1 0 0 0,0 0 1 0 0,1 0-1 0 0,-1 0 0 0 0,0 1 0 0 0,-7 3 0 0 0,-48 28 690 0 0,48-25-725 0 0,2-2 63 0 0,1 0-1 0 0,1 1 0 0 0,-1 1 1 0 0,1-1-1 0 0,1 1 1 0 0,0 1-1 0 0,0-1 0 0 0,0 1 1 0 0,-6 13-1 0 0,-3 6 410 0 0,-21 57 0 0 0,29-67-513 0 0,2 1-1 0 0,1 0 0 0 0,-5 24 1 0 0,9-35 7 0 0,0 0 1 0 0,1-1-1 0 0,-1 1 1 0 0,1 0 0 0 0,1-1-1 0 0,0 1 1 0 0,0 0-1 0 0,0-1 1 0 0,1 1-1 0 0,0-1 1 0 0,4 10-1 0 0,-5-16 48 0 0,-1 1 1 0 0,1-1-1 0 0,0 0 0 0 0,0 1 0 0 0,0-1 1 0 0,0 0-1 0 0,0 0 0 0 0,0 0 0 0 0,0 0 1 0 0,0 1-1 0 0,1-2 0 0 0,-1 1 0 0 0,0 0 1 0 0,1 0-1 0 0,-1 0 0 0 0,0-1 0 0 0,3 2 1 0 0,-1-1 22 0 0,0-1 0 0 0,0 1 0 0 0,0-1 0 0 0,0 0 0 0 0,0 0 0 0 0,0 0 0 0 0,0 0 0 0 0,5-1 0 0 0,2-1-16 0 0,0-1 0 0 0,0 0 1 0 0,0-1-1 0 0,12-6 0 0 0,55-29-61 0 0,-1-4 0 0 0,102-76 0 0 0,-163 108 0 0 0,0-2 0 0 0,-1 0 0 0 0,-1-1 0 0 0,14-17 0 0 0,-21 22 0 0 0,1 0 0 0 0,-1 0 0 0 0,-1-1 0 0 0,0 0 0 0 0,0 0 0 0 0,-1 0 0 0 0,0 0 0 0 0,3-18 0 0 0,-6 25-17 0 0,-1 1-1 0 0,1-1 0 0 0,-1 0 1 0 0,0 0-1 0 0,0 1 0 0 0,0-1 1 0 0,0 0-1 0 0,-1 0 0 0 0,1 1 1 0 0,-1-1-1 0 0,1 0 0 0 0,-1 0 1 0 0,0 1-1 0 0,0-1 1 0 0,0 1-1 0 0,0-1 0 0 0,-1 1 1 0 0,1 0-1 0 0,-4-4 0 0 0,2 2-122 0 0,-1 1 0 0 0,1 0-1 0 0,-1 0 1 0 0,0 1 0 0 0,0-1 0 0 0,0 1-1 0 0,-1 0 1 0 0,1 0 0 0 0,-1 0-1 0 0,-5-1 1 0 0,-2 0-38 0 0,-1 0-1 0 0,0 1 0 0 0,1 1 1 0 0,-1 0-1 0 0,0 1 0 0 0,1 0 1 0 0,-1 1-1 0 0,0 0 0 0 0,1 1 1 0 0,-1 0-1 0 0,-16 6 0 0 0,27-7 113 0 0,-1 0-1 0 0,0 0 1 0 0,0 0-1 0 0,0-1 1 0 0,0 1-1 0 0,1-1 1 0 0,-1 0-1 0 0,0 0 1 0 0,0 0-1 0 0,0 0 1 0 0,0 0 0 0 0,0-1-1 0 0,-3 0 1 0 0,6 1 58 0 0,0 0 0 0 0,0 0 0 0 0,0 0 1 0 0,0 0-1 0 0,0 0 0 0 0,-1 0 1 0 0,1 0-1 0 0,0 0 0 0 0,0 0 0 0 0,0 0 1 0 0,0 0-1 0 0,0 0 0 0 0,0 0 1 0 0,0 0-1 0 0,0 0 0 0 0,0 0 0 0 0,0 0 1 0 0,0 0-1 0 0,0 0 0 0 0,0 0 1 0 0,0 0-1 0 0,0 0 0 0 0,0-1 0 0 0,0 1 1 0 0,0 0-1 0 0,0 0 0 0 0,0 0 1 0 0,0 0-1 0 0,0 0 0 0 0,0 0 0 0 0,0 0 1 0 0,0 0-1 0 0,0 0 0 0 0,0 0 1 0 0,0 0-1 0 0,0 0 0 0 0,0 0 0 0 0,0 0 1 0 0,0 0-1 0 0,0 0 0 0 0,0 0 0 0 0,0 0 1 0 0,0-1-1 0 0,0 1 0 0 0,0 0 1 0 0,0 0-1 0 0,0 0 0 0 0,0 0 0 0 0,0 0 1 0 0,0 0-1 0 0,0 0 0 0 0,0 0 1 0 0,0 0-1 0 0,0 0 0 0 0,0 0 0 0 0,0 0 1 0 0,0 0-1 0 0,0 0 0 0 0,0 0 1 0 0,0 0-1 0 0,0 0 0 0 0,0 0 0 0 0,0 0 1 0 0,0 0-1 0 0,1 0 0 0 0,4-9-504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3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0 15663 0 0,'0'0'356'0'0,"0"0"50"0"0,0 0 20 0 0,1 1-409 0 0,-1-1 1 0 0,0 0-1 0 0,0 0 0 0 0,1 0 0 0 0,-1 0 1 0 0,0 1-1 0 0,0-1 0 0 0,0 0 0 0 0,1 0 1 0 0,-1 1-1 0 0,0-1 0 0 0,0 0 0 0 0,0 0 1 0 0,0 1-1 0 0,0-1 0 0 0,1 0 0 0 0,-1 1 1 0 0,0-1-1 0 0,0 0 0 0 0,0 0 0 0 0,0 1 1 0 0,0-1-1 0 0,0 0 0 0 0,0 1 0 0 0,0-1 1 0 0,0 0-1 0 0,0 1 0 0 0,0-1 0 0 0,0 1 1 0 0,-2 8-16 0 0,-1-1 0 0 0,1 1 0 0 0,-1-1 0 0 0,-1 1 1 0 0,0-1-1 0 0,0 0 0 0 0,-8 12 0 0 0,-11 22-5 0 0,-25 53-14 0 0,6-11 105 0 0,-69 134 1805 0 0,46-94-1817 0 0,28-54-274 0 0,-3-2 1 0 0,-3-1-1 0 0,-3-3 0 0 0,-2-1 1 0 0,-4-3-1 0 0,-113 104 0 0 0,57-72-410 0 0,107-92 608 0 0,2-3 0 0 0,4-8 0 0 0,11-14 0 0 0,33-41-124 0 0,-6 9-194 0 0,36-38-756 0 0,-19 24 542 0 0,-40 46 532 0 0,1 1 0 0 0,0 0 0 0 0,41-32 0 0 0,-47 43 226 0 0,-11 10-81 0 0,0-1-1 0 0,-1 1 1 0 0,1 0 0 0 0,0 1 0 0 0,0-1 0 0 0,0 1-1 0 0,7-3 1 0 0,-10 5-119 0 0,0 0 0 0 0,-1 0 0 0 0,1 0 0 0 0,0 1 0 0 0,-1-1 0 0 0,1 0 0 0 0,0 1 0 0 0,-1-1 0 0 0,1 0-1 0 0,-1 1 1 0 0,1-1 0 0 0,-1 1 0 0 0,1-1 0 0 0,-1 1 0 0 0,1-1 0 0 0,-1 1 0 0 0,1-1 0 0 0,-1 1 0 0 0,1 0 0 0 0,-1 0 0 0 0,1 0 21 0 0,4 6-44 0 0,0 0 0 0 0,0 0 1 0 0,0 0-1 0 0,-1 1 0 0 0,6 15 0 0 0,9 42-3 0 0,-3-9-3 0 0,3 13-14 0 0,-13-44 62 0 0,15 39-1 0 0,-18-58 148 0 0,-1 1-1 0 0,1-1 0 0 0,-1 1 0 0 0,-1 0 1 0 0,0 0-1 0 0,0 0 0 0 0,0 0 0 0 0,0 0 1 0 0,-2 13-1 0 0,0-16-83 0 0,1 0 0 0 0,-1 1 0 0 0,0-1 0 0 0,-1 0 1 0 0,1 0-1 0 0,-1 0 0 0 0,0 0 0 0 0,0 0 0 0 0,0-1 0 0 0,0 1 0 0 0,-1 0 0 0 0,1-1 0 0 0,-1 0 0 0 0,0 0 1 0 0,0 1-1 0 0,0-2 0 0 0,-5 5 0 0 0,-8 3-7 0 0,0 0-1 0 0,0-1 1 0 0,-1-1 0 0 0,0 0 0 0 0,-24 6 0 0 0,-93 20 1342 0 0,121-31-1442 0 0,-22 5 116 0 0,-43 3 0 0 0,68-10-263 0 0,1 0 1 0 0,-1-1 0 0 0,1-1-1 0 0,-1 1 1 0 0,1-2 0 0 0,-1 1-1 0 0,1-1 1 0 0,-1-1-1 0 0,-14-5 1 0 0,23 8 42 0 0,0-1-1 0 0,0 1 1 0 0,0-1-1 0 0,0 1 1 0 0,0-1-1 0 0,0 1 1 0 0,0-1 0 0 0,0 1-1 0 0,0-1 1 0 0,1 0-1 0 0,-1 0 1 0 0,0 1-1 0 0,0-1 1 0 0,1 0-1 0 0,-1 0 1 0 0,0 0 0 0 0,1 0-1 0 0,-1 0 1 0 0,1 0-1 0 0,-1 0 1 0 0,1 0-1 0 0,-1 0 1 0 0,1 0-1 0 0,0 0 1 0 0,0 0 0 0 0,-1 0-1 0 0,1 0 1 0 0,0 0-1 0 0,0 0 1 0 0,0 0-1 0 0,0-1 1 0 0,0 1-1 0 0,0 0 1 0 0,1 0 0 0 0,-1 0-1 0 0,0 0 1 0 0,0 0-1 0 0,1 0 1 0 0,-1 0-1 0 0,2-2 1 0 0,16-32-1929 0 0,8-3-15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3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333 191 13823 0 0,'0'0'630'0'0,"0"0"-13"0"0,0 2-393 0 0,8 16-332 0 0,-6-13 286 0 0,1 0 0 0 0,-1 1 0 0 0,1-1 0 0 0,0 0 0 0 0,0 0 0 0 0,4 4 0 0 0,-5-7-100 0 0,-1-1 0 0 0,1 0 0 0 0,-1 0 0 0 0,1 1 0 0 0,-1-1 0 0 0,1 0 0 0 0,0-1 0 0 0,-1 1 0 0 0,1 0 0 0 0,0 0 0 0 0,0-1 0 0 0,0 1 0 0 0,-1-1 0 0 0,1 0 0 0 0,0 1 0 0 0,0-1-1 0 0,0 0 1 0 0,0 0 0 0 0,0 0 0 0 0,0 0 0 0 0,0-1 0 0 0,-1 1 0 0 0,5-1 0 0 0,15-6 448 0 0,1-1-1 0 0,-1-1 0 0 0,-1 0 1 0 0,0-2-1 0 0,32-21 0 0 0,-46 27-448 0 0,1 0-1 0 0,-1-1 1 0 0,0 1 0 0 0,0-1-1 0 0,-1-1 1 0 0,0 1 0 0 0,0-1-1 0 0,0 0 1 0 0,-1 0-1 0 0,0 0 1 0 0,0 0 0 0 0,-1-1-1 0 0,0 0 1 0 0,0 0 0 0 0,-1 0-1 0 0,0 0 1 0 0,-1 0 0 0 0,2-14-1 0 0,-3 21-103 0 0,0 0-1 0 0,1-1 1 0 0,-1 1 0 0 0,0-1-1 0 0,0 1 1 0 0,0-1-1 0 0,0 1 1 0 0,-1 0 0 0 0,1-1-1 0 0,0 1 1 0 0,0-1 0 0 0,-1 1-1 0 0,1-1 1 0 0,-1 1-1 0 0,0 0 1 0 0,1 0 0 0 0,-1-1-1 0 0,0 1 1 0 0,0 0-1 0 0,1 0 1 0 0,-1 0 0 0 0,0 0-1 0 0,0-1 1 0 0,0 1 0 0 0,-1 1-1 0 0,1-1 1 0 0,0 0-1 0 0,0 0 1 0 0,0 0 0 0 0,-1 1-1 0 0,1-1 1 0 0,0 0-1 0 0,-1 1 1 0 0,1-1 0 0 0,0 1-1 0 0,-3-1 1 0 0,-1 1-10 0 0,1 0 0 0 0,0 0 0 0 0,-1 0 0 0 0,1 1 0 0 0,0-1 1 0 0,0 1-1 0 0,-1 0 0 0 0,1 0 0 0 0,0 1 0 0 0,0-1 0 0 0,-5 3 0 0 0,-30 17-438 0 0,-70 51 0 0 0,-29 38-529 0 0,120-95 982 0 0,-108 95 22 0 0,101-85 0 0 0,0 1 0 0 0,-34 48 0 0 0,56-70 12 0 0,0 1-1 0 0,0-1 1 0 0,1 1-1 0 0,0 0 0 0 0,-1 0 1 0 0,2 0-1 0 0,-3 7 1 0 0,4-10 0 0 0,-1-1 0 0 0,1 1 0 0 0,0 0 0 0 0,0 0-1 0 0,0-1 1 0 0,0 1 0 0 0,0 0 0 0 0,0 0 0 0 0,1 0 0 0 0,-1-1 0 0 0,1 1 0 0 0,-1 0 0 0 0,1-1 0 0 0,-1 1 0 0 0,1 0-1 0 0,0-1 1 0 0,0 1 0 0 0,0-1 0 0 0,0 1 0 0 0,0-1 0 0 0,0 0 0 0 0,0 1 0 0 0,1-1 0 0 0,-1 0 0 0 0,3 2 0 0 0,0 0 103 0 0,0-1 0 0 0,1 0 1 0 0,-1 0-1 0 0,1 0 0 0 0,-1 0 0 0 0,1-1 1 0 0,0 0-1 0 0,9 1 0 0 0,43 2 413 0 0,-41-3-519 0 0,62-2-477 0 0,139-19 0 0 0,-169 12-4486 0 0,-2-2-1732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31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11975 0 0,'3'0'547'0'0,"36"1"142"0"0,1-2-179 0 0,-44 1-218 0 0,0 1 1 0 0,1-1 0 0 0,-1 1 0 0 0,0 0-1 0 0,1 0 1 0 0,-1 1 0 0 0,1-1 0 0 0,0 1 0 0 0,-1 0-1 0 0,1-1 1 0 0,-5 6 0 0 0,-2 0 234 0 0,1 1 0 0 0,-10 11 0 0 0,-44 55 120 0 0,12-13-686 0 0,-6 13-1745 0 0,47-60-1776 0 0,-1 2-2488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32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141 343 15663 0 0,'-3'0'356'0'0,"-83"17"907"0"0,67-13-1162 0 0,-12-2-30 0 0,30-2 294 0 0,1 0 122 0 0,0 0 22 0 0,0 0-66 0 0,0-4-430 0 0,1 0 0 0 0,-1 0 1 0 0,1 0-1 0 0,0 0 0 0 0,1 0 0 0 0,-1 0 0 0 0,1 0 1 0 0,-1 0-1 0 0,1 1 0 0 0,0-1 0 0 0,1 1 1 0 0,-1-1-1 0 0,6-5 0 0 0,4-4-42 0 0,26-22 0 0 0,-24 23 3 0 0,137-100-1761 0 0,-116 88 1662 0 0,-3 5 121 0 0,0 0 0 0 0,1 2 0 0 0,69-25 0 0 0,-93 39 144 0 0,1 0-1 0 0,-1 1 1 0 0,0 0-1 0 0,1 0 1 0 0,10 0 0 0 0,-17 2-93 0 0,0 0 0 0 0,0 0 0 0 0,0 0 0 0 0,0 1 0 0 0,0-1 0 0 0,-1 1 0 0 0,1 0 0 0 0,0-1 1 0 0,0 1-1 0 0,-1 1 0 0 0,1-1 0 0 0,0 0 0 0 0,-1 1 0 0 0,1-1 0 0 0,-1 1 0 0 0,0-1 0 0 0,1 1 1 0 0,-1 0-1 0 0,0 0 0 0 0,3 4 0 0 0,-2-1-33 0 0,1 0 0 0 0,-1 1-1 0 0,-1 0 1 0 0,1-1 0 0 0,-1 1 0 0 0,0 0 0 0 0,0 0 0 0 0,0 0-1 0 0,-1 0 1 0 0,0 0 0 0 0,0 1 0 0 0,-1 7 0 0 0,0 2-18 0 0,-1 0 0 0 0,-1 0 1 0 0,-5 24-1 0 0,4-31-49 0 0,-1 1-1 0 0,0-1 0 0 0,0 0 1 0 0,-1 0-1 0 0,-8 13 0 0 0,0 0-500 0 0,-49 71-3410 0 0,53-80 2940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32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88 15663 0 0,'20'-21'534'0'0,"15"-14"638"0"0,-12 7-1087 0 0,-23 28-54 0 0,1 0 0 0 0,-1 0 1 0 0,0-1-1 0 0,0 1 0 0 0,0 0 1 0 0,0 0-1 0 0,0 0 0 0 0,1-1 0 0 0,-1 1 1 0 0,0 0-1 0 0,0 0 0 0 0,0 0 1 0 0,1 0-1 0 0,-1 0 0 0 0,0-1 0 0 0,0 1 1 0 0,1 0-1 0 0,-1 0 0 0 0,0 0 1 0 0,0 0-1 0 0,1 0 0 0 0,-1 0 0 0 0,0 0 1 0 0,0 0-1 0 0,1 0 0 0 0,-1 0 1 0 0,0 0-1 0 0,0 0 0 0 0,1 0 0 0 0,-1 0 1 0 0,0 0-1 0 0,0 0 0 0 0,1 0 1 0 0,-1 0-1 0 0,0 0 0 0 0,0 0 0 0 0,1 1 1 0 0,-1-1-1 0 0,0 0 0 0 0,0 0 1 0 0,1 0-1 0 0,-1 0 0 0 0,0 0 0 0 0,0 1 1 0 0,0-1-1 0 0,0 0 0 0 0,1 0 1 0 0,-1 0-1 0 0,0 1 0 0 0,1 11 522 0 0,-1-10-701 0 0,0 8 146 0 0,-1 1 1 0 0,-1-1-1 0 0,0 1 0 0 0,0-1 0 0 0,-1 0 0 0 0,0 0 0 0 0,-1 0 0 0 0,-5 11 1 0 0,-48 75 147 0 0,34-59 167 0 0,-52 87 836 0 0,-149 233-693 0 0,45-78-456 0 0,105-167-688 0 0,12-19-2297 0 0,23-40-999 0 0,24-34 1937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3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19351 0 0,'0'0'439'0'0,"0"0"62"0"0,0 0 33 0 0,1-1-65 0 0,1 0-457 0 0,-1-1 0 0 0,1 1 0 0 0,-1-1 0 0 0,1 1 0 0 0,0 0 0 0 0,0 0 0 0 0,-1 0 0 0 0,1 0 0 0 0,0 0 0 0 0,0 0 0 0 0,0 1 0 0 0,0-1 0 0 0,0 0 0 0 0,0 1 0 0 0,4-1 0 0 0,37 0-39 0 0,-19 1 39 0 0,-15 0-12 0 0,31-7 0 0 0,164-21 0 0 0,-81 14 0 0 0,62-15-31 0 0,213-21-1720 0 0,-355 48-352 0 0,-8 5-4380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33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236 149 11975 0 0,'0'0'547'0'0,"-1"1"-11"0"0,-10 14-323 0 0,10-14-166 0 0,0 0 1 0 0,-1 0-1 0 0,1 0 0 0 0,0 0 0 0 0,0 0 0 0 0,0-1 0 0 0,-1 1 1 0 0,1 0-1 0 0,0 0 0 0 0,-1-1 0 0 0,-2 1 0 0 0,-1 1 259 0 0,5-2-273 0 0,0 0 0 0 0,-1 0-1 0 0,1 0 1 0 0,0 0-1 0 0,0 0 1 0 0,-1 0 0 0 0,1 1-1 0 0,0-1 1 0 0,0 0 0 0 0,0 0-1 0 0,-1 0 1 0 0,1 0 0 0 0,0 0-1 0 0,0 0 1 0 0,0 0-1 0 0,-1 1 1 0 0,1-1 0 0 0,0 0-1 0 0,0 0 1 0 0,0 0 0 0 0,0 0-1 0 0,0 1 1 0 0,-1-1-1 0 0,1 0 1 0 0,0 0 0 0 0,0 0-1 0 0,0 1 1 0 0,0-1 0 0 0,0 0-1 0 0,0 0 1 0 0,0 0 0 0 0,0 1-1 0 0,0-1 1 0 0,0 0-1 0 0,0 0 1 0 0,0 1 0 0 0,0-1-1 0 0,0 0 1 0 0,0 0 0 0 0,0 0-1 0 0,0 1 1 0 0,0-1-1 0 0,0 0 1 0 0,0 1 0 0 0,11 6 1188 0 0,-6-5-929 0 0,0-1-1 0 0,0 1 1 0 0,0-1 0 0 0,5 1-1 0 0,13-2 223 0 0,1 0-1 0 0,-1-2 1 0 0,0-1-1 0 0,32-8 1 0 0,-10-1-208 0 0,54-22 0 0 0,-6-7-306 0 0,-80 34 0 0 0,0 0 0 0 0,-1-1 0 0 0,0 0 0 0 0,21-20 0 0 0,-31 27 0 0 0,0-1 0 0 0,0 0 0 0 0,-1 0 0 0 0,1-1 0 0 0,-1 1 0 0 0,1 0 0 0 0,0-3 0 0 0,-1-4 0 0 0,-2 8-7 0 0,0 0-1 0 0,1 0 0 0 0,-1 1 1 0 0,0-1-1 0 0,0 0 1 0 0,0 0-1 0 0,0 1 0 0 0,0-1 1 0 0,0 1-1 0 0,0-1 1 0 0,0 1-1 0 0,-1-1 1 0 0,1 1-1 0 0,0-1 0 0 0,0 1 1 0 0,0 0-1 0 0,0 0 1 0 0,-1 0-1 0 0,1 0 0 0 0,0 0 1 0 0,0 0-1 0 0,0 0 1 0 0,-1 0-1 0 0,1 0 0 0 0,-2 1 1 0 0,-35 8-619 0 0,36-9 573 0 0,-48 17-118 0 0,1 1 1 0 0,1 3-1 0 0,-85 50 0 0 0,56-22-45 0 0,-94 81-1 0 0,150-113 217 0 0,-25 29 0 0 0,38-38 0 0 0,1 1 0 0 0,0 0 0 0 0,1 0 0 0 0,0 1 0 0 0,0-1 0 0 0,-4 12 0 0 0,9-19 0 0 0,1 0 0 0 0,-1 0 0 0 0,0 0 0 0 0,1 0 0 0 0,-1 0 0 0 0,1 0 0 0 0,0 0 0 0 0,0 0 0 0 0,-1 0 0 0 0,1 0 0 0 0,1 0 0 0 0,-1 0 0 0 0,0 1 0 0 0,0-1 0 0 0,1 0 0 0 0,-1 0 0 0 0,1 0 0 0 0,0 0 0 0 0,1 3 0 0 0,-1-4 0 0 0,1 1 0 0 0,-1-1 0 0 0,1 1 0 0 0,-1-1 0 0 0,1 0 0 0 0,-1 0 0 0 0,1 1 0 0 0,-1-1 0 0 0,1 0 0 0 0,0-1 0 0 0,0 1 0 0 0,-1 0 0 0 0,1 0 0 0 0,0-1 0 0 0,0 1 0 0 0,0-1 0 0 0,0 1 0 0 0,0-1 0 0 0,0 0 0 0 0,0 0 0 0 0,3 0 0 0 0,27-3-872 0 0,1-1 1 0 0,-1-1-1 0 0,-1-2 0 0 0,34-11 1 0 0,-45 13-156 0 0,34-11-5036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33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70 585 15663 0 0,'0'0'356'0'0,"-1"2"50"0"0,-1 0-215 0 0,0 0 1 0 0,0-1 0 0 0,0 1 0 0 0,0 0 0 0 0,-1-1 0 0 0,1 1 0 0 0,0-1 0 0 0,-6 2 0 0 0,7-2-56 0 0,0-1 1 0 0,0 0 0 0 0,0 0-1 0 0,0 0 1 0 0,0 0 0 0 0,0 0 0 0 0,0 0-1 0 0,-1 0 1 0 0,1 0 0 0 0,0 0 0 0 0,0 0-1 0 0,0 0 1 0 0,0-1 0 0 0,0 1-1 0 0,0-1 1 0 0,0 1 0 0 0,0-1 0 0 0,0 1-1 0 0,0-1 1 0 0,0 1 0 0 0,0-1 0 0 0,0 0-1 0 0,0 1 1 0 0,0-1 0 0 0,0 0-1 0 0,0-1 1 0 0,-1 0-20 0 0,0-1 1 0 0,1 1-1 0 0,-1 0 0 0 0,1-1 1 0 0,0 1-1 0 0,0 0 0 0 0,-1-1 1 0 0,2 1-1 0 0,-1-1 0 0 0,0 0 0 0 0,0 1 1 0 0,1-1-1 0 0,0 0 0 0 0,-1-3 1 0 0,1 1 62 0 0,1-1 1 0 0,-1 1 0 0 0,1 0 0 0 0,0 0 0 0 0,1 0 0 0 0,2-10-1 0 0,3 0 225 0 0,0 1 0 0 0,1 0-1 0 0,18-24 1 0 0,-5 11-97 0 0,1 1 0 0 0,1 1 0 0 0,49-40 0 0 0,89-53-1326 0 0,-119 89 548 0 0,25-15-779 0 0,27-19-2367 0 0,-60 35 2081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3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 15663 0 0,'0'0'356'0'0,"0"0"50"0"0,0 0 20 0 0,0 0-42 0 0,2 2-180 0 0,-1-1-166 0 0,-1 0 0 0 0,1 0 0 0 0,0 0-1 0 0,-1 0 1 0 0,1 0 0 0 0,-1 0 0 0 0,1 0-1 0 0,-1 0 1 0 0,0 0 0 0 0,1 0 0 0 0,-1 0-1 0 0,0 0 1 0 0,0 0 0 0 0,1 0 0 0 0,-1 0-1 0 0,0 0 1 0 0,0 0 0 0 0,0 0 0 0 0,0 0-1 0 0,-1 1 1 0 0,1-1 0 0 0,0 0 0 0 0,-1 1 0 0 0,0 1 111 0 0,0-1 0 0 0,-1 1 1 0 0,1 0-1 0 0,-1-1 0 0 0,1 1 1 0 0,-1-1-1 0 0,0 1 0 0 0,0-1 1 0 0,-4 4-1 0 0,-9 5 264 0 0,0 1 0 0 0,-1-2 0 0 0,-30 16-1 0 0,-1 0-431 0 0,19-9 19 0 0,1 2 0 0 0,0 1 0 0 0,-37 36 0 0 0,49-41 0 0 0,5-6 0 0 0,0 1 0 0 0,-16 21 0 0 0,24-28 0 0 0,0 0 0 0 0,0 1 0 0 0,0-1 0 0 0,0 0 0 0 0,1 1 0 0 0,0-1 0 0 0,-1 1 0 0 0,1-1 0 0 0,1 1 0 0 0,-1 0 0 0 0,0-1 0 0 0,1 1 0 0 0,0 0 0 0 0,0 0 0 0 0,1 6 0 0 0,-1-7 0 0 0,1 0 0 0 0,0 0 0 0 0,1 0 0 0 0,-1 0 0 0 0,0 0 0 0 0,1 0 0 0 0,-1-1 0 0 0,1 1 0 0 0,0 0 0 0 0,0-1 0 0 0,0 0 0 0 0,0 1 0 0 0,1-1 0 0 0,-1 0 0 0 0,1 0 0 0 0,-1 0 0 0 0,1-1 0 0 0,4 3 0 0 0,6 3 0 0 0,0-1 0 0 0,25 7 0 0 0,-20-6 0 0 0,4 0 0 0 0,-1 2 0 0 0,25 14 0 0 0,-40-19 0 0 0,0-1 0 0 0,0 1 0 0 0,0 0 0 0 0,-1 1 0 0 0,0 0 0 0 0,0 0 0 0 0,0 0 0 0 0,-1 0 0 0 0,0 0 0 0 0,0 1 0 0 0,7 11 0 0 0,-11-15 0 0 0,1 0 0 0 0,0 0 0 0 0,-1-1-1 0 0,1 1 1 0 0,-1 0 0 0 0,1 0 0 0 0,-1 0 0 0 0,0 0 0 0 0,0-1-1 0 0,0 1 1 0 0,0 0 0 0 0,0 0 0 0 0,0 0 0 0 0,0 0 0 0 0,-1 0-1 0 0,1-1 1 0 0,-1 1 0 0 0,1 0 0 0 0,-1 0 0 0 0,0-1 0 0 0,1 1-1 0 0,-1 0 1 0 0,0-1 0 0 0,0 1 0 0 0,-1-1 0 0 0,1 1-1 0 0,0-1 1 0 0,0 1 0 0 0,-1-1 0 0 0,-1 2 0 0 0,-5 2 10 0 0,1 0 1 0 0,-1 0-1 0 0,0-1 1 0 0,-16 7-1 0 0,18-8 15 0 0,-192 66 1990 0 0,77-31-2455 0 0,57-18-590 0 0,57-18 844 0 0,0-1 0 0 0,0 0 0 0 0,0 0 0 0 0,0-1 0 0 0,0 0-1 0 0,0 0 1 0 0,-10-2 0 0 0,3-3-994 0 0,5-4-3740 0 0,4-5-1324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3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77 13823 0 0,'0'0'315'0'0,"1"2"45"0"0,-1 2-300 0 0,1 0 0 0 0,0 0-1 0 0,-1 0 1 0 0,0 0 0 0 0,0 0 0 0 0,0 1 0 0 0,0-1-1 0 0,-1 0 1 0 0,0 0 0 0 0,0 0 0 0 0,0 0 0 0 0,0 0 0 0 0,-3 5-1 0 0,-4 24 80 0 0,7-25 377 0 0,0 0 1 0 0,0 0-1 0 0,1 0 0 0 0,0 0 1 0 0,1 0-1 0 0,2 15 0 0 0,-2-21-421 0 0,-1-1-1 0 0,1 1 0 0 0,-1 0 1 0 0,1 0-1 0 0,0-1 0 0 0,0 1 1 0 0,0 0-1 0 0,0-1 0 0 0,0 1 1 0 0,0-1-1 0 0,0 1 1 0 0,0-1-1 0 0,1 0 0 0 0,-1 1 1 0 0,0-1-1 0 0,1 0 0 0 0,0 0 1 0 0,-1 0-1 0 0,1 0 1 0 0,-1 0-1 0 0,1 0 0 0 0,0-1 1 0 0,0 1-1 0 0,-1 0 0 0 0,1-1 1 0 0,0 0-1 0 0,0 1 1 0 0,0-1-1 0 0,0 0 0 0 0,0 0 1 0 0,-1 0-1 0 0,1 0 0 0 0,0 0 1 0 0,3-1-1 0 0,10-1 207 0 0,1-1-1 0 0,-1-1 1 0 0,28-11-1 0 0,41-23-415 0 0,-77 35 156 0 0,19-11-41 0 0,-1 0 0 0 0,33-24 0 0 0,-46 29 0 0 0,1-2 0 0 0,-2 1 0 0 0,1-1 0 0 0,-1-1 0 0 0,17-25 0 0 0,-26 34-6 0 0,0 0 1 0 0,0-1-1 0 0,0 1 0 0 0,0-1 0 0 0,-1 1 0 0 0,0-1 0 0 0,0 0 1 0 0,0 1-1 0 0,0-1 0 0 0,0-8 0 0 0,-1 12-15 0 0,0-1 1 0 0,0 1-1 0 0,0 0 0 0 0,0-1 0 0 0,0 1 1 0 0,0-1-1 0 0,-1 1 0 0 0,1-1 0 0 0,0 1 1 0 0,0 0-1 0 0,-1-1 0 0 0,1 1 0 0 0,0-1 1 0 0,-1 1-1 0 0,1 0 0 0 0,0-1 0 0 0,-1 1 1 0 0,1 0-1 0 0,0 0 0 0 0,-1-1 0 0 0,1 1 1 0 0,-1 0-1 0 0,1 0 0 0 0,0-1 0 0 0,-1 1 1 0 0,1 0-1 0 0,-1 0 0 0 0,1 0 0 0 0,-1 0 1 0 0,1 0-1 0 0,-1 0 0 0 0,1 0 0 0 0,-1 0 1 0 0,1 0-1 0 0,-1 0 0 0 0,0 0 0 0 0,-20 2-472 0 0,19-2 434 0 0,-24 6-416 0 0,1 0 1 0 0,0 2-1 0 0,-44 20 0 0 0,-68 44-266 0 0,73-34 737 0 0,2 2 0 0 0,1 3 0 0 0,-107 101 0 0 0,162-138 4 0 0,-8 7 0 0 0,-17 23 0 0 0,28-32 0 0 0,1-1 0 0 0,-1 1 0 0 0,1 0 0 0 0,0 0 0 0 0,0 0 0 0 0,0 0 0 0 0,0 0 0 0 0,1 1 0 0 0,0-1 0 0 0,0 0 0 0 0,0 1 0 0 0,0 5 0 0 0,1-8 23 0 0,0 1-1 0 0,1-1 1 0 0,-1 1-1 0 0,1-1 1 0 0,-1 0 0 0 0,1 0-1 0 0,0 1 1 0 0,0-1-1 0 0,0 0 1 0 0,1 0-1 0 0,-1 0 1 0 0,0 0-1 0 0,1 0 1 0 0,-1 0 0 0 0,1 0-1 0 0,0-1 1 0 0,-1 1-1 0 0,1 0 1 0 0,0-1-1 0 0,0 1 1 0 0,0-1 0 0 0,0 0-1 0 0,0 0 1 0 0,5 2-1 0 0,1 0 115 0 0,0 0 0 0 0,0 0-1 0 0,1-1 1 0 0,-1 0 0 0 0,16 1-1 0 0,4-1 102 0 0,0-1 0 0 0,35-4 1 0 0,16-9-6252 0 0,-31 2-673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3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5 19351 0 0,'0'0'439'0'0,"0"0"62"0"0,0 0 33 0 0,-2 0-65 0 0,-7-3-309 0 0,8 3-160 0 0,1 0 0 0 0,0-1 1 0 0,-1 1-1 0 0,1 0 0 0 0,0 0 1 0 0,-1 0-1 0 0,1 0 0 0 0,0 0 1 0 0,-1 0-1 0 0,1 0 0 0 0,0 0 0 0 0,-1 0 1 0 0,1 0-1 0 0,0 0 0 0 0,-1 0 1 0 0,1 0-1 0 0,0 0 0 0 0,-1 0 1 0 0,1 0-1 0 0,0 0 0 0 0,-1 0 0 0 0,1 0 1 0 0,0 0-1 0 0,-1 1 0 0 0,1-1 1 0 0,0 0-1 0 0,0 0 0 0 0,-1 0 1 0 0,1 1-1 0 0,0-1 0 0 0,0 0 0 0 0,-1 0 1 0 0,1 0-1 0 0,0 1 0 0 0,0-1 1 0 0,0 0-1 0 0,-1 1 0 0 0,1-1 0 0 0,0 0 1 0 0,0 1-1 0 0,0-1 0 0 0,0 0 1 0 0,0 0-1 0 0,0 1 0 0 0,0-1 1 0 0,0 0-1 0 0,-1 1 0 0 0,1-1 0 0 0,0 0 1 0 0,0 1-1 0 0,1-1 0 0 0,-1 1 1 0 0,0-1-1 0 0,0 0 1 0 0,-4 10-1 0 0,0-2 0 0 0,0 1 0 0 0,-1 0 0 0 0,0-1 0 0 0,0 0 0 0 0,-8 8 0 0 0,-41 42 0 0 0,52-56 0 0 0,-10 10 0 0 0,-104 110 0 0 0,93-96 0 0 0,2 1 0 0 0,-33 55 0 0 0,49-73-10 0 0,0 0 0 0 0,1 1 0 0 0,0-1 0 0 0,0 1 0 0 0,1 0 0 0 0,-3 15 0 0 0,6-22 66 0 0,-1 0 0 0 0,1 0 0 0 0,0 0 0 0 0,0 0-1 0 0,0 0 1 0 0,0 0 0 0 0,1 0 0 0 0,-1 0 0 0 0,1 0 0 0 0,0 0 0 0 0,0 0 0 0 0,0 0 0 0 0,0 0 0 0 0,0-1 0 0 0,1 1 0 0 0,-1 0 0 0 0,1-1 0 0 0,0 0 0 0 0,0 1 0 0 0,0-1-1 0 0,0 0 1 0 0,0 0 0 0 0,0 0 0 0 0,0 0 0 0 0,1 0 0 0 0,4 3 0 0 0,-1-2-84 0 0,0 0 0 0 0,0-1 0 0 0,1 0 0 0 0,-1 0-1 0 0,0-1 1 0 0,1 1 0 0 0,0-1 0 0 0,-1 0 0 0 0,1-1 0 0 0,8 0 0 0 0,7-1-1350 0 0,38-8 0 0 0,-42 5 382 0 0,0-1 0 0 0,1 0 0 0 0,21-11 0 0 0,13-9-1051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31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403 220 11975 0 0,'-3'-2'300'0'0,"8"1"353"0"0,8 0 268 0 0,-13 1-1047 0 0,5 1 442 0 0,-1-1-1 0 0,0-1 1 0 0,1 1-1 0 0,-1-1 1 0 0,0 0-1 0 0,0 1 1 0 0,0-2-1 0 0,0 1 1 0 0,1-1-1 0 0,-2 1 1 0 0,1-1-1 0 0,0 0 1 0 0,4-3-1 0 0,-3 1-154 0 0,0-1-1 0 0,0 0 0 0 0,-1 0 1 0 0,0 0-1 0 0,0 0 0 0 0,0-1 1 0 0,5-9-1 0 0,3-5-301 0 0,-3 4 495 0 0,0 0 0 0 0,0-1 0 0 0,-2 0 1 0 0,0 0-1 0 0,7-27 0 0 0,-14 42-691 0 0,-15 7-646 0 0,-1 3 802 0 0,1 1-1 0 0,-26 20 1 0 0,12-8 117 0 0,-322 217 64 0 0,342-232 0 0 0,-53 40 0 0 0,57-41 0 0 0,-1 0 0 0 0,1 0 0 0 0,0 1 0 0 0,0-1 0 0 0,1 1 0 0 0,-1 1 0 0 0,2-1 0 0 0,-5 8 0 0 0,8-13 0 0 0,-1 0 0 0 0,1-1 0 0 0,0 1 0 0 0,0-1 0 0 0,-1 1 0 0 0,1 0 0 0 0,0-1 0 0 0,0 1 0 0 0,0 0 0 0 0,0-1 0 0 0,0 1 0 0 0,0 0 0 0 0,0-1 0 0 0,0 1 0 0 0,0 0 0 0 0,1 0 0 0 0,0 1 0 0 0,-1-1 0 0 0,1 0 0 0 0,0 0 0 0 0,0 0 0 0 0,0 0 0 0 0,0 0 0 0 0,0-1 0 0 0,0 1 0 0 0,1 0 0 0 0,-1 0 0 0 0,0-1 0 0 0,0 1 0 0 0,0-1 0 0 0,1 1 0 0 0,-1-1 0 0 0,0 1 0 0 0,1-1 0 0 0,-1 0 0 0 0,0 1 0 0 0,1-1 0 0 0,-1 0 0 0 0,0 0 0 0 0,1 0 0 0 0,1-1 0 0 0,3 1 0 0 0,1 0 0 0 0,0-1 0 0 0,-1 0 0 0 0,8-2 0 0 0,25-8 0 0 0,-1-3 0 0 0,62-30 0 0 0,69-50 0 0 0,-150 83 0 0 0,-19 11 0 0 0,0 0 0 0 0,0 0 0 0 0,0 0 0 0 0,0 0 0 0 0,0-1 0 0 0,0 1 0 0 0,0 0 0 0 0,1 0 0 0 0,-1 0 0 0 0,0 0 0 0 0,0 0 0 0 0,0 0 0 0 0,0 0 0 0 0,0 0 0 0 0,1 0 0 0 0,-1 0 0 0 0,0 0 0 0 0,0 0 0 0 0,0 0 0 0 0,0 0 0 0 0,1-1 0 0 0,-1 1 0 0 0,0 1 0 0 0,0-1 0 0 0,0 0 0 0 0,0 0 0 0 0,1 0 0 0 0,-1 0 0 0 0,0 0 0 0 0,0 0 0 0 0,0 0 0 0 0,0 0 0 0 0,0 0 0 0 0,1 0 0 0 0,-1 0 0 0 0,0 0 0 0 0,0 1 0 0 0,-1 5 0 0 0,-5 7 0 0 0,-63 74 16 0 0,42-57-309 0 0,26-28-1144 0 0,1-2-491 0 0,4-1-96 0 0,15-5-22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35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941 1 17503 0 0,'0'0'399'0'0,"0"0"60"0"0,0 0 21 0 0,0 0-59 0 0,-1 0-276 0 0,-4 4-97 0 0,1 0-1 0 0,0 0 0 0 0,0 1 1 0 0,0-1-1 0 0,0 1 0 0 0,1 0 1 0 0,0 0-1 0 0,0 0 0 0 0,-5 11 1 0 0,-4 6 425 0 0,-131 249 746 0 0,-8 13-1321 0 0,112-225 102 0 0,-58 67 0 0 0,-55 46 0 0 0,19-23 0 0 0,91-100-417 0 0,3 2 0 0 0,-39 65-1 0 0,67-92-2532 0 0,11-23 1416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3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73 243 19351 0 0,'-6'-2'296'0'0,"-1"1"0"0"0,-1-1-1 0 0,1 1 1 0 0,0 0 0 0 0,0 1-1 0 0,-13 0 1 0 0,9 0-174 0 0,54 11 1689 0 0,-12-9-1751 0 0,0-1 0 0 0,54-4 1 0 0,64-18-91 0 0,-84 11 44 0 0,94-16-14 0 0,230-70 0 0 0,-308 70-99 0 0,61-17-156 0 0,-47 22-3412 0 0,-69 18-3496 0 0</inkml:trace>
  <inkml:trace contextRef="#ctx0" brushRef="#br0" timeOffset="1">1252 231 17503 0 0,'0'0'803'0'0,"0"0"-18"0"0,-2 2-501 0 0,-28 48 1652 0 0,-24 56 1 0 0,-27 44-1690 0 0,77-145-373 0 0,-46 69 459 0 0,41-63-1422 0 0,0 0 1 0 0,0-1-1 0 0,-1-1 1 0 0,-16 13-1 0 0,14-13-5731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3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21191 0 0,'0'0'464'0'0,"0"0"96"0"0,2-9 16 0 0,-2 9 32 0 0,0 0-488 0 0,0 0-120 0 0,0 0 0 0 0,0 0 0 0 0,0 0-800 0 0,6 11-176 0 0,-1 1-40 0 0,2 1-8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36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17503 0 0,'0'0'399'0'0,"0"0"60"0"0,0 0 21 0 0,0 0-59 0 0,-1 1-276 0 0,0 0-153 0 0,0 0-1 0 0,0-1 1 0 0,1 1-1 0 0,-1 0 1 0 0,0 0-1 0 0,1-1 1 0 0,-1 1-1 0 0,1 0 1 0 0,-1 0-1 0 0,1 0 1 0 0,0 0-1 0 0,-1-1 1 0 0,1 1-1 0 0,0 0 1 0 0,-1 0-1 0 0,1 0 1 0 0,0 0-1 0 0,0 0 1 0 0,0 0-1 0 0,0 0 1 0 0,0 0-1 0 0,0 0 1 0 0,0 0-1 0 0,0 2 1 0 0,1 1-165 0 0,-1 3 105 0 0,-1 0 0 0 0,0 1-1 0 0,-1-1 1 0 0,1 0 0 0 0,-2 0 0 0 0,1 0 0 0 0,-1 0-1 0 0,-3 7 1 0 0,-32 51 1363 0 0,31-54-1575 0 0,-47 65 384 0 0,31-46 1588 0 0,-27 48 0 0 0,48-75-1616 0 0,1 0 0 0 0,0 0 0 0 0,0 0 0 0 0,0 0 0 0 0,0 0 0 0 0,0 1 0 0 0,0 4 0 0 0,1-7-65 0 0,0-1 0 0 0,-1 1 0 0 0,1-1-1 0 0,0 1 1 0 0,0-1 0 0 0,0 1 0 0 0,0-1 0 0 0,0 1-1 0 0,0 0 1 0 0,0-1 0 0 0,0 1 0 0 0,0-1 0 0 0,0 1-1 0 0,0-1 1 0 0,0 1 0 0 0,1-1 0 0 0,-1 1 0 0 0,0-1-1 0 0,0 1 1 0 0,1-1 0 0 0,-1 1 0 0 0,0-1 0 0 0,0 1-1 0 0,1-1 1 0 0,-1 1 0 0 0,1-1 0 0 0,-1 1 0 0 0,0-1-1 0 0,1 0 1 0 0,-1 1 0 0 0,1-1 0 0 0,0 1 0 0 0,0-1 75 0 0,1 2-38 0 0,1 0-1 0 0,-1 0 1 0 0,0-1 0 0 0,1 1 0 0 0,-1-1 0 0 0,1 0 0 0 0,-1 1-1 0 0,1-1 1 0 0,0-1 0 0 0,0 1 0 0 0,-1 0 0 0 0,1-1-1 0 0,0 1 1 0 0,0-1 0 0 0,4 0 0 0 0,6 0 209 0 0,-1-1 0 0 0,17-3-1 0 0,-14 1-186 0 0,64-10-70 0 0,148-46 0 0 0,-220 56-23 0 0,1 1 0 0 0,-1-2 0 0 0,11-5 0 0 0,-16 8 7 0 0,-1 0 0 0 0,1-1 0 0 0,0 1-1 0 0,-1 0 1 0 0,1-1 0 0 0,-1 1-1 0 0,1 0 1 0 0,-1-1 0 0 0,1 0-1 0 0,-1 1 1 0 0,0-1 0 0 0,0 0 0 0 0,0 0-1 0 0,0 0 1 0 0,0 0 0 0 0,0 0-1 0 0,-1 0 1 0 0,2-3 0 0 0,-3 3-59 0 0,1 0 0 0 0,-1 0 0 0 0,1 0 0 0 0,-1 0 0 0 0,0 0 0 0 0,0 0 0 0 0,1 0 0 0 0,-1 1 0 0 0,-1-1 0 0 0,1 0 1 0 0,0 0-1 0 0,0 1 0 0 0,-1-1 0 0 0,-1-1 0 0 0,-4-6-227 0 0,-59-74 121 0 0,15 20 261 0 0,35 41 361 0 0,10 13-90 0 0,0 0 0 0 0,-12-12-1 0 0,17 20-800 0 0,-6 11-629 0 0,4-4 539 0 0,1 0 0 0 0,-1 0 0 0 0,-1 8 0 0 0,0-3-176 0 0,-1 5-308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36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109 339 15663 0 0,'-107'63'4450'0'0,"106"-62"-2930"0"0,1-1-123 0 0,0 0-575 0 0,0 0-248 0 0,0 0-50 0 0,0 0-79 0 0,8-1-426 0 0,1-1 1 0 0,-1 1-1 0 0,0-1 0 0 0,0-1 1 0 0,0 1-1 0 0,0-1 0 0 0,0-1 1 0 0,12-7-1 0 0,0 2-21 0 0,83-44 2 0 0,132-88 0 0 0,-11 3 0 0 0,-219 135 0 0 0,8-4 0 0 0,23-9 0 0 0,-33 14 0 0 0,0 1 0 0 0,0 0 0 0 0,0 1 0 0 0,0-1 0 0 0,1 0 0 0 0,-1 1 0 0 0,0 0 0 0 0,0-1 0 0 0,1 1 0 0 0,-1 0 0 0 0,0 1 0 0 0,0-1 0 0 0,6 2 0 0 0,-7-1 0 0 0,-1 0 0 0 0,0 0 0 0 0,1-1 0 0 0,-1 1 0 0 0,0 1 0 0 0,0-1 0 0 0,0 0 0 0 0,0 0 0 0 0,0 0 0 0 0,0 1 0 0 0,0-1 0 0 0,0 0 0 0 0,0 1 0 0 0,-1-1 0 0 0,1 0 0 0 0,-1 1 0 0 0,1-1 0 0 0,-1 1 0 0 0,1-1 0 0 0,-1 1 0 0 0,0 0 0 0 0,0-1 0 0 0,1 1 0 0 0,-1-1 0 0 0,-1 3 0 0 0,1 4 0 0 0,0 0 0 0 0,-1 1 0 0 0,-2 9 0 0 0,-26 87 0 0 0,20-82 0 0 0,2 0 0 0 0,1 1 0 0 0,1 0 0 0 0,-4 39 0 0 0,9-63 0 0 0,-2 38 0 0 0,7 75 0 0 0,-1-84 92 0 0,-2-7-14 0 0,5 22 1 0 0,-6-38-232 0 0,1 0-1 0 0,0 0 0 0 0,0-1 0 0 0,0 1 0 0 0,1-1 1 0 0,-1 0-1 0 0,1 0 0 0 0,7 9 0 0 0,2-3-5749 0 0,2-5-2059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3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0 8287 0 0,'0'0'382'0'0,"0"0"-8"0"0,0 0-170 0 0,0 0 176 0 0,0 0 107 0 0,0 0 22 0 0,0 0 3 0 0,-13 0 1024 0 0,-36 4 623 0 0,35-3-1675 0 0,1 0 0 0 0,-1 0 1 0 0,-26-3-1 0 0,33 1-381 0 0,1 1 1 0 0,0 0-1 0 0,-1 0 0 0 0,1 0 0 0 0,0 1 0 0 0,0 0 0 0 0,-1 1 1 0 0,1-1-1 0 0,0 1 0 0 0,0 0 0 0 0,0 0 0 0 0,-7 5 0 0 0,-7 4 533 0 0,-37 27 0 0 0,47-30-609 0 0,-6 5-22 0 0,0 0 1 0 0,-19 24-1 0 0,8-8-5 0 0,10-13 0 0 0,-41 45 0 0 0,53-54 0 0 0,0 0 0 0 0,0 0 0 0 0,0 0 0 0 0,1 0 0 0 0,0 1 0 0 0,1 0 0 0 0,-5 12 0 0 0,8-18 0 0 0,-1 1 1 0 0,1-1-1 0 0,-1 0 0 0 0,1 1 0 0 0,0-1 1 0 0,0 1-1 0 0,0-1 0 0 0,0 0 0 0 0,0 1 1 0 0,1-1-1 0 0,-1 0 0 0 0,1 1 0 0 0,-1-1 1 0 0,1 0-1 0 0,0 1 0 0 0,0-1 0 0 0,2 3 0 0 0,-1-2-1 0 0,0 0 1 0 0,1-1-1 0 0,-1 1 0 0 0,1 0 0 0 0,0-1 0 0 0,-1 1 0 0 0,1-1 0 0 0,0 0 0 0 0,1 0 0 0 0,3 2 0 0 0,4 1 12 0 0,0-1 0 0 0,0 0 0 0 0,1-1 1 0 0,0 0-1 0 0,-1 0 0 0 0,13 0 0 0 0,3-2 299 0 0,0 0 0 0 0,0-2 0 0 0,-1 0 0 0 0,40-9 0 0 0,104-31 164 0 0,-156 38-522 0 0,167-56-1336 0 0,-172 56 1314 0 0,-1-1-1 0 0,1 0 1 0 0,-1-1-1 0 0,0 0 1 0 0,0 0-1 0 0,-1 0 1 0 0,1-1-1 0 0,10-11 1 0 0,-16 15 69 0 0,-1 0 0 0 0,1 0-1 0 0,-1 0 1 0 0,1 0 0 0 0,-1 0 0 0 0,0 0 0 0 0,1 0-1 0 0,-1 0 1 0 0,0 0 0 0 0,-1-1 0 0 0,1 1-1 0 0,0 0 1 0 0,-1-1 0 0 0,1 1 0 0 0,-1-1 0 0 0,0 1-1 0 0,1-1 1 0 0,-1 1 0 0 0,0-1 0 0 0,-1 1 0 0 0,1 0-1 0 0,0-1 1 0 0,-1 1 0 0 0,1-1 0 0 0,-1 1 0 0 0,0 0-1 0 0,0-1 1 0 0,0 1 0 0 0,0 0 0 0 0,0 0 0 0 0,-1 0-1 0 0,1 0 1 0 0,0 0 0 0 0,-1 0 0 0 0,0 0 0 0 0,1 0-1 0 0,-3-1 1 0 0,-1-1-132 0 0,0 0-1 0 0,0 0 1 0 0,0 1-1 0 0,-1 0 0 0 0,1 0 1 0 0,-1 0-1 0 0,0 0 1 0 0,0 1-1 0 0,-8-2 1 0 0,-6-1-180 0 0,-31-3 1 0 0,29 6 277 0 0,0 2-1 0 0,0 0 0 0 0,-22 3 0 0 0,-65 13-1085 0 0,97-14 929 0 0,-18 4-279 0 0,22-3 210 0 0,0-1 0 0 0,0-1 0 0 0,-1 1 0 0 0,1-2 0 0 0,0 1 0 0 0,-1-1-1 0 0,-10-1 1 0 0,19 0 197 0 0,0 1 0 0 0,0-1 0 0 0,0 0 0 0 0,0 1 0 0 0,0-1 0 0 0,0 0 0 0 0,0 1 0 0 0,0-1 0 0 0,1 0 0 0 0,-1 1 0 0 0,0-1 0 0 0,0 0 0 0 0,1 1 0 0 0,-1-1 0 0 0,1 0 0 0 0,7-10-255 0 0,0 1 0 0 0,1 0 0 0 0,0 0 0 0 0,0 1 1 0 0,1 1-1 0 0,18-13 0 0 0,-8 6-9 0 0,16-13-184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3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831 530 11975 0 0,'0'0'267'0'0,"-1"1"42"0"0,-5 5-161 0 0,0-1-1 0 0,-1 0 0 0 0,1 0 0 0 0,-12 6 0 0 0,12-8-8 0 0,5-2 581 0 0,1-4-393 0 0,0-1-1 0 0,1 1 1 0 0,0 0-1 0 0,0 0 1 0 0,0-1-1 0 0,0 1 1 0 0,0 0 0 0 0,0 0-1 0 0,3-3 1 0 0,17-27 1039 0 0,-16 26-945 0 0,34-54 932 0 0,53-110 0 0 0,-82 149-951 0 0,0-1 0 0 0,9-34 1 0 0,-16 47-589 0 0,0-1 0 0 0,-1 0 0 0 0,-1 0 0 0 0,0 0-1 0 0,0 0 1 0 0,-1 0 0 0 0,-3-21 0 0 0,3 30 111 0 0,-1-1 0 0 0,1 1 0 0 0,-1 0 0 0 0,0 0 0 0 0,1 0 0 0 0,-1-1 0 0 0,0 1-1 0 0,0 0 1 0 0,-1 0 0 0 0,1 0 0 0 0,0 1 0 0 0,-1-1 0 0 0,1 0 0 0 0,-1 0 0 0 0,0 1 0 0 0,1-1 0 0 0,-1 1 0 0 0,0-1-1 0 0,0 1 1 0 0,0 0 0 0 0,-3-2 0 0 0,0 1-67 0 0,0 1 0 0 0,1-1 0 0 0,-1 1 0 0 0,0 0 0 0 0,0 1 0 0 0,0-1 0 0 0,0 1 0 0 0,0 0 0 0 0,-7 1 0 0 0,0 0 28 0 0,0 1-1 0 0,0 1 0 0 0,0 0 1 0 0,1 0-1 0 0,-22 10 0 0 0,5 1-101 0 0,-30 19 0 0 0,37-19 216 0 0,0 0 0 0 0,1 2 0 0 0,1 0 0 0 0,0 2 0 0 0,2-1 0 0 0,-30 39 0 0 0,35-38 0 0 0,0 0 0 0 0,2 0 0 0 0,0 1 0 0 0,1 0 0 0 0,1 1 0 0 0,1 0 0 0 0,0 0 0 0 0,-5 33 0 0 0,2 38 0 0 0,-1 8 0 0 0,-14 26 0 0 0,-6-1 0 0 0,-54 141 0 0 0,67-218 0 0 0,-3-1 0 0 0,-1-1 0 0 0,-3-1 0 0 0,-48 67 0 0 0,65-103-421 0 0,1 0 0 0 0,-1 0 0 0 0,0 0 0 0 0,-1-1 0 0 0,0-1-1 0 0,0 0 1 0 0,0 0 0 0 0,-1 0 0 0 0,0-1 0 0 0,0-1 0 0 0,0 0 0 0 0,0 0-1 0 0,-15 3 1 0 0,9-5-4547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39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17503 0 0,'0'0'399'0'0,"0"0"60"0"0,0 0 21 0 0,0 2-59 0 0,0 1-394 0 0,0-1-1 0 0,0 0 1 0 0,0 0 0 0 0,1 0 0 0 0,-1 0-1 0 0,0 1 1 0 0,1-1 0 0 0,0 0 0 0 0,-1 0-1 0 0,1 0 1 0 0,0 0 0 0 0,0 0 0 0 0,0-1 0 0 0,1 1-1 0 0,-1 0 1 0 0,0 0 0 0 0,1-1 0 0 0,-1 1-1 0 0,1 0 1 0 0,-1-1 0 0 0,1 0 0 0 0,0 1-1 0 0,2 0 1 0 0,0 0 81 0 0,-1 0 0 0 0,1-1 0 0 0,0 1-1 0 0,0-1 1 0 0,0 0 0 0 0,0-1 0 0 0,0 1 0 0 0,0-1 0 0 0,1 1-1 0 0,-1-1 1 0 0,0 0 0 0 0,5-1 0 0 0,17-4-78 0 0,1-1 0 0 0,-1-1 1 0 0,-1-2-1 0 0,29-12 0 0 0,-24 9-16 0 0,102-36 7 0 0,84-35-994 0 0,-159 57-3981 0 0,-2 1-1732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4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43 10135 0 0,'1'-1'231'0'0,"7"-4"-138"0"0,1 1-1 0 0,-1-1 1 0 0,1 1 0 0 0,-1 1 0 0 0,1 0-1 0 0,1 0 1 0 0,-1 1 0 0 0,16-3 0 0 0,8-2 368 0 0,-31 7 38 0 0,-2 0 11 0 0,0 0 2 0 0,0 0 0 0 0,0 0 0 0 0,0 0 0 0 0,-1 2 0 0 0,-11 30 330 0 0,-25 43 0 0 0,12-23-382 0 0,-44 83 303 0 0,19-39-86 0 0,-136 265-85 0 0,108-211-576 0 0,-81 116-16 0 0,122-204 2 0 0,25-40-24 0 0,-1-1 0 0 0,-28 35 0 0 0,38-53-540 0 0,0 1 0 0 0,-1-2-1 0 0,1 1 1 0 0,-1 0 0 0 0,0-1-1 0 0,0 0 1 0 0,0 0 0 0 0,0 0 0 0 0,0 0-1 0 0,-7 1 1 0 0,1-1-973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4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263 164 13823 0 0,'-15'5'199'0'0,"1"1"-1"0"0,0 0 0 0 0,1 0 0 0 0,-1 1 1 0 0,1 1-1 0 0,-15 12 0 0 0,3 1-173 0 0,0 1 0 0 0,2 1 0 0 0,0 2-1 0 0,-23 32 1 0 0,45-55 24 0 0,0 0-1 0 0,0 0 1 0 0,-1 0-1 0 0,1 0 0 0 0,1 0 1 0 0,-1 0-1 0 0,0 0 1 0 0,0 3-1 0 0,1-4-8 0 0,0-1-1 0 0,1 1 1 0 0,-1-1 0 0 0,0 0-1 0 0,1 1 1 0 0,-1-1-1 0 0,1 1 1 0 0,-1-1-1 0 0,0 0 1 0 0,1 1 0 0 0,-1-1-1 0 0,1 0 1 0 0,-1 0-1 0 0,1 1 1 0 0,-1-1 0 0 0,1 0-1 0 0,-1 0 1 0 0,1 0-1 0 0,-1 0 1 0 0,1 0-1 0 0,0 1 1 0 0,0-1 0 0 0,-1 0 45 0 0,4 0 29 0 0,1 1-1 0 0,-1-1 0 0 0,0 0 1 0 0,0 0-1 0 0,0 0 1 0 0,1 0-1 0 0,-1-1 0 0 0,0 0 1 0 0,5-1-1 0 0,40-15 573 0 0,-33 10-458 0 0,217-85 1850 0 0,63-23-1500 0 0,-15 20 774 0 0,-201 72-2787 0 0,129-19 0 0 0,-175 39-3609 0 0,-6 3-1394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3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986 0 15663 0 0,'-3'1'719'0'0,"-4"3"-597"0"0,0 0 1 0 0,-1 1-1 0 0,2 0 1 0 0,-1 0-1 0 0,0 0 0 0 0,1 1 1 0 0,0 0-1 0 0,-8 10 1 0 0,-41 62 305 0 0,41-57-34 0 0,-99 144 671 0 0,-36 56-969 0 0,20 11-541 0 0,-31 76-670 0 0,34-114 639 0 0,122-188 485 0 0,-51 63 702 0 0,51-64-672 0 0,-1 1 0 0 0,-1-1-1 0 0,1-1 1 0 0,-1 1 0 0 0,0-1-1 0 0,0 0 1 0 0,0 0 0 0 0,-1-1-1 0 0,-10 5 1 0 0,3-8-748 0 0,8 0 477 0 0,5 0 227 0 0,1 0 1 0 0,-1 0-1 0 0,0 0 1 0 0,1-1 0 0 0,-1 1-1 0 0,0 0 1 0 0,1 0-1 0 0,-1 0 1 0 0,0 0 0 0 0,1-1-1 0 0,-1 1 1 0 0,1 0-1 0 0,-1-1 1 0 0,1 1-1 0 0,-1 0 1 0 0,0-1 0 0 0,1 1-1 0 0,-1-1 1 0 0,1 1-1 0 0,0-1 1 0 0,-1 1 0 0 0,1-1-1 0 0,-1 1 1 0 0,1-1-1 0 0,0 0 1 0 0,-1 1 0 0 0,1-1-1 0 0,0 1 1 0 0,0-1-1 0 0,-1 0 1 0 0,1 1 0 0 0,0-1-1 0 0,0 0 1 0 0,0 1-1 0 0,0-1 1 0 0,0 0 0 0 0,0 0-1 0 0,0-3 7 0 0,-2-3 63 0 0,1 0 0 0 0,-1 0 0 0 0,2 0 1 0 0,-1 0-1 0 0,1 0 0 0 0,0 0 0 0 0,1-1 0 0 0,0 1 0 0 0,0 0 0 0 0,0 0 0 0 0,1 0 0 0 0,0 0 0 0 0,0 0 0 0 0,4-7 0 0 0,3-4 185 0 0,0 0 0 0 0,1 1 0 0 0,23-31 0 0 0,-22 34-245 0 0,92-111 7 0 0,-88 109-12 0 0,0 1 0 0 0,1 0 0 0 0,1 2 0 0 0,1 0-1 0 0,26-15 1 0 0,-39 24 0 0 0,0 2 0 0 0,1-1 0 0 0,-1 1 0 0 0,1-1 0 0 0,0 2 0 0 0,0-1 0 0 0,-1 0 0 0 0,1 1 0 0 0,0 0 0 0 0,0 1 0 0 0,0 0 0 0 0,0-1 0 0 0,1 2 0 0 0,-1-1 0 0 0,0 1 0 0 0,0 0 0 0 0,-1 0 0 0 0,9 3 0 0 0,3 3 228 0 0,0 0-1 0 0,-1 1 1 0 0,0 1-1 0 0,0 1 1 0 0,-1 0 0 0 0,-1 1-1 0 0,1 1 1 0 0,15 17-1 0 0,-15-14-227 0 0,115 113 0 0 0,-129-127 0 0 0,38 35 0 0 0,-36-33 0 0 0,0 0 0 0 0,-1 0 0 0 0,1 1 0 0 0,-1-1 0 0 0,1 1 0 0 0,-1-1 0 0 0,-1 1 0 0 0,1 0 0 0 0,0 0 0 0 0,1 5 0 0 0,-3-7 0 0 0,0 0 0 0 0,0 0 0 0 0,0 0 0 0 0,-1-1 0 0 0,1 1 0 0 0,0 0 0 0 0,-1 0 0 0 0,1-1 0 0 0,-1 1 0 0 0,0 0 0 0 0,1-1 0 0 0,-1 1 0 0 0,0 0 0 0 0,0-1 0 0 0,0 1 0 0 0,0-1 0 0 0,-2 2 0 0 0,-24 23 0 0 0,24-23 0 0 0,-12 9-7 0 0,-2 0-1 0 0,0-1 1 0 0,-25 13-1 0 0,-59 21 481 0 0,-59 22 1116 0 0,-10-3-1573 0 0,170-64-16 0 0,-3 1 29 0 0,-5 2-102 0 0,0-1 1 0 0,0 0 0 0 0,0 0 0 0 0,-13 1 0 0 0,20-3 25 0 0,0 0 0 0 0,0 0-1 0 0,0 0 1 0 0,0 0 0 0 0,0 0 0 0 0,0 0 0 0 0,-1 0-1 0 0,1 0 1 0 0,0 0 0 0 0,0-1 0 0 0,0 1 0 0 0,0 0 0 0 0,0-1-1 0 0,0 1 1 0 0,0-1 0 0 0,0 1 0 0 0,0-1 0 0 0,0 1 0 0 0,0-1-1 0 0,0 0 1 0 0,0 0 0 0 0,0 1 0 0 0,1-1 0 0 0,-1 0 0 0 0,0 0-1 0 0,0 0 1 0 0,1 0 0 0 0,-1 0 0 0 0,1 0 0 0 0,-1 0-1 0 0,1 0 1 0 0,-1 0 0 0 0,1 0 0 0 0,0 0 0 0 0,-1 0 0 0 0,1 0-1 0 0,0 0 1 0 0,0-1 0 0 0,0 1 0 0 0,0 0 0 0 0,0 0 0 0 0,0 0-1 0 0,0-2 1 0 0,2-5-187 0 0,0 0 0 0 0,0 0 1 0 0,1 0-1 0 0,0 1 0 0 0,0-1 0 0 0,1 1 0 0 0,0-1 0 0 0,6-8 0 0 0,3-5-221 0 0,21-35-996 0 0,27-23-5292 0 0,-40 55 4185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4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6 399 11975 0 0,'0'-1'267'0'0,"-3"-21"325"0"0,2 19-543 0 0,1-1 0 0 0,-1 1 0 0 0,1 0 0 0 0,-1-1 1 0 0,1 1-1 0 0,0 0 0 0 0,0-1 0 0 0,1-5 1 0 0,1 0 104 0 0,0-1 0 0 0,0 1 0 0 0,1 0 0 0 0,0 0 0 0 0,1 0 1 0 0,0 0-1 0 0,0 0 0 0 0,1 1 0 0 0,0 0 0 0 0,1 0 0 0 0,-1 0 1 0 0,2 1-1 0 0,-1 0 0 0 0,1 0 0 0 0,8-6 0 0 0,20-11 1313 0 0,-34 23-1460 0 0,0 1 0 0 0,-1 0 0 0 0,1 0 0 0 0,0 0 0 0 0,0 0 0 0 0,-1-1 0 0 0,1 1 0 0 0,0 0 0 0 0,0 0 0 0 0,-1 0 0 0 0,1 1 0 0 0,0-1-1 0 0,0 0 1 0 0,-1 0 0 0 0,1 0 0 0 0,0 0 0 0 0,-1 1 0 0 0,1-1 0 0 0,0 0 0 0 0,-1 1 0 0 0,1-1 0 0 0,0 1 0 0 0,-1-1 0 0 0,2 1 0 0 0,-1 0 0 0 0,0 1 0 0 0,0-1 0 0 0,1 0 0 0 0,-1 0 0 0 0,0 1 0 0 0,0-1 0 0 0,0 0 0 0 0,1 3 0 0 0,0 4 184 0 0,1-1 1 0 0,-2 1-1 0 0,1 0 0 0 0,-1 0 0 0 0,0-1 1 0 0,0 1-1 0 0,-2 10 0 0 0,-6 57 330 0 0,3-44-596 0 0,-2 9 75 0 0,3-14 0 0 0,0 0 0 0 0,1 39 0 0 0,2-64 0 0 0,0 0 0 0 0,0 0 0 0 0,0-1 0 0 0,0 1 0 0 0,0 0 0 0 0,0 0 0 0 0,0-1 0 0 0,1 1 0 0 0,-1 0 0 0 0,0 0 0 0 0,0-1 0 0 0,1 1 0 0 0,-1 0 0 0 0,0-1 0 0 0,1 1 0 0 0,-1 0 0 0 0,2 0 0 0 0,3 0 0 0 0,-4-1 0 0 0,1 0 52 0 0,1 0 0 0 0,0 0 1 0 0,-1 0-1 0 0,1-1 0 0 0,0 1 0 0 0,-1 0 0 0 0,1-1 0 0 0,-1 0 0 0 0,1 0 0 0 0,0 0 1 0 0,-1 0-1 0 0,0 0 0 0 0,1 0 0 0 0,2-2 0 0 0,4-4 444 0 0,18-14-1 0 0,-22 16-385 0 0,33-32-34 0 0,46-55-1 0 0,-69 76-61 0 0,1-6-14 0 0,-13 17 0 0 0,1 0 0 0 0,0 0 0 0 0,0 0 0 0 0,0 1 0 0 0,1-1 0 0 0,6-4 0 0 0,-11 9 0 0 0,0 0 0 0 0,0-1 0 0 0,0 1 0 0 0,0 0 0 0 0,1 0 0 0 0,-1-1 0 0 0,0 1 0 0 0,0 0 0 0 0,0 0 0 0 0,1 0 0 0 0,-1 0 0 0 0,0-1 0 0 0,0 1 0 0 0,1 0 0 0 0,-1 0 0 0 0,0 0 0 0 0,0 0 0 0 0,1 0 0 0 0,-1 0 0 0 0,0 0 0 0 0,0 0 0 0 0,1 0 0 0 0,-1 0 0 0 0,0 0 0 0 0,0 0 0 0 0,1 0 0 0 0,-1 0 0 0 0,0 0 0 0 0,1 0 0 0 0,-1 0 0 0 0,0 0 0 0 0,0 0 0 0 0,1 0 0 0 0,-1 0 0 0 0,0 0 0 0 0,0 0 0 0 0,1 1 0 0 0,-1-1 0 0 0,0 0 0 0 0,0 0 0 0 0,1 0 0 0 0,-1 0 0 0 0,0 1 0 0 0,0-1 0 0 0,1 6 0 0 0,-2 7 0 0 0,1-1 0 0 0,-2 1 0 0 0,1-1 0 0 0,-2 1 0 0 0,1-1 0 0 0,-7 16 0 0 0,3-8 0 0 0,-4 21 0 0 0,9-33 0 0 0,0-2 0 0 0,0 0 0 0 0,0-1 0 0 0,1 1 0 0 0,0 0 0 0 0,0 10 0 0 0,1-15 0 0 0,-1 1 0 0 0,0-1 0 0 0,1 0 0 0 0,-1 0 0 0 0,1 1 0 0 0,-1-1 0 0 0,1 0 0 0 0,-1 0 0 0 0,1 0 0 0 0,0 0 0 0 0,0 0 0 0 0,-1 0 0 0 0,1 0 0 0 0,0 0 0 0 0,0 0 0 0 0,0 0 0 0 0,0 0 0 0 0,0-1 0 0 0,0 1 0 0 0,1 0 0 0 0,-1-1 0 0 0,0 1 0 0 0,0-1 0 0 0,0 1 0 0 0,1-1 0 0 0,-1 0 0 0 0,0 1 0 0 0,0-1 0 0 0,1 0 0 0 0,-1 0 0 0 0,2 0 0 0 0,10-1 146 0 0,1 0-1 0 0,-1-1 0 0 0,-1 0 1 0 0,1-1-1 0 0,0-1 0 0 0,20-8 1 0 0,-10 4 276 0 0,18-6-201 0 0,-2-1-1 0 0,60-33 0 0 0,-80 37-226 0 0,-1-1-1 0 0,-1 0 0 0 0,0-1 1 0 0,0-1-1 0 0,-2 0 0 0 0,0-2 1 0 0,14-17-1 0 0,-15 15 9 0 0,38-52-915 0 0,-43 57 539 0 0,-2 0 0 0 0,1 0-1 0 0,7-23 1 0 0,-13 32 236 0 0,-1 0 1 0 0,0 0-1 0 0,-1-1 0 0 0,1 1 0 0 0,-1-9 0 0 0,0 10 21 0 0,0 0 0 0 0,0 0-1 0 0,0 0 1 0 0,0 0 0 0 0,1 0-1 0 0,0 0 1 0 0,-1 0 0 0 0,1 0-1 0 0,0 0 1 0 0,0 0 0 0 0,0 1 0 0 0,1-1-1 0 0,1-3 1 0 0,12-14-1012 0 0,6-10-4446 0 0,-9 14 412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42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37 13823 0 0,'14'-15'1247'0'0,"-14"15"-1240"0"0,1 0 0 0 0,-1-1 0 0 0,0 1 1 0 0,1 0-1 0 0,-1 0 0 0 0,0 0 0 0 0,0-1 0 0 0,1 1 0 0 0,-1 0 1 0 0,0 0-1 0 0,0-1 0 0 0,0 1 0 0 0,1 0 0 0 0,-1 0 0 0 0,0-1 1 0 0,0 1-1 0 0,0 0 0 0 0,0-1 0 0 0,1 1 0 0 0,-1 0 0 0 0,0-1 1 0 0,0 1-1 0 0,0 0 0 0 0,0-1 0 0 0,0 1 0 0 0,0 0 0 0 0,0-1 1 0 0,0 1-1 0 0,0 0 0 0 0,0-1 0 0 0,0 1 0 0 0,0 0 0 0 0,0-1 1 0 0,-1 1-1 0 0,1 0 0 0 0,0-1 0 0 0,0 0 0 0 0,-7-1-44 0 0,6 2 51 0 0,-7-1-14 0 0,0 1 0 0 0,-1 0 0 0 0,1 1 0 0 0,0 0 0 0 0,-1 0 0 0 0,-13 5 0 0 0,20-6 0 0 0,-28 9 172 0 0,0 1-1 0 0,1 1 0 0 0,0 1 1 0 0,0 2-1 0 0,-46 30 0 0 0,42-22 35 0 0,2 2-1 0 0,0 2 1 0 0,1 0 0 0 0,-29 36-1 0 0,56-60-113 0 0,1 1-1 0 0,0 0 0 0 0,0 0 0 0 0,0 0 1 0 0,1 0-1 0 0,-1 0 0 0 0,1 0 0 0 0,-1 0 1 0 0,1 0-1 0 0,-2 7 0 0 0,3-9-61 0 0,0 0-1 0 0,0 0 0 0 0,0 0 1 0 0,0 1-1 0 0,0-1 0 0 0,1 0 1 0 0,-1 0-1 0 0,0 0 1 0 0,1 0-1 0 0,-1 0 0 0 0,0 1 1 0 0,1-1-1 0 0,-1 0 0 0 0,1 0 1 0 0,0 0-1 0 0,-1 0 1 0 0,1 0-1 0 0,0 0 0 0 0,-1-1 1 0 0,1 1-1 0 0,0 0 0 0 0,0 0 1 0 0,0 0-1 0 0,0-1 0 0 0,0 1 1 0 0,0 0-1 0 0,0-1 1 0 0,0 1-1 0 0,0-1 0 0 0,0 1 1 0 0,0-1-1 0 0,0 0 0 0 0,1 1 1 0 0,0-1-1 0 0,3 1-17 0 0,0 0 0 0 0,0-1-1 0 0,0 0 1 0 0,0 1 0 0 0,0-2-1 0 0,0 1 1 0 0,8-2 0 0 0,36-9 622 0 0,-39 8-415 0 0,52-16 340 0 0,103-47-1 0 0,-145 58-558 0 0,-1-2 0 0 0,0 0 0 0 0,-1-1 0 0 0,0-1 0 0 0,-1-1 0 0 0,0 0 0 0 0,21-23 0 0 0,-33 30 6 0 0,0 0 0 0 0,0-1 0 0 0,-1 0 0 0 0,0 0-1 0 0,5-12 1 0 0,-7 15-42 0 0,-1 0 0 0 0,1-1-1 0 0,-1 1 1 0 0,0 0-1 0 0,0 0 1 0 0,-1-1 0 0 0,1 1-1 0 0,-1-1 1 0 0,0 1 0 0 0,0 0-1 0 0,-1-8 1 0 0,0 11-27 0 0,1 0 0 0 0,0-1 1 0 0,-1 1-1 0 0,1 0 0 0 0,-1 0 1 0 0,1 0-1 0 0,-1 0 0 0 0,1 0 1 0 0,-1 0-1 0 0,0 0 0 0 0,0 0 0 0 0,0 0 1 0 0,1 0-1 0 0,-1 1 0 0 0,0-1 1 0 0,0 0-1 0 0,0 1 0 0 0,0-1 0 0 0,0 0 1 0 0,0 1-1 0 0,0-1 0 0 0,-1 1 1 0 0,1-1-1 0 0,0 1 0 0 0,0 0 1 0 0,0 0-1 0 0,0-1 0 0 0,-1 1 0 0 0,-1 0 1 0 0,-3 0-328 0 0,0 1-1 0 0,-1-1 1 0 0,1 1 0 0 0,-10 3 0 0 0,3-1-217 0 0,-11 0-417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4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17 919 0 0,'-18'-7'0'0'0,"18"7"0"0"0,-9-4 0 0 0,0-1 80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4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260 290 13823 0 0,'0'0'630'0'0,"-1"-1"-13"0"0,-5 0-320 0 0,5 1 105 0 0,1 0 87 0 0,0 0 20 0 0,-2 0-66 0 0,2 0-437 0 0,0 0-1 0 0,1 0 1 0 0,-1 0-1 0 0,0 0 1 0 0,0 0 0 0 0,0 0-1 0 0,0 0 1 0 0,0-1 0 0 0,0 1-1 0 0,0 0 1 0 0,0 0-1 0 0,0 0 1 0 0,0 0 0 0 0,0 0-1 0 0,0 0 1 0 0,0 0-1 0 0,0 0 1 0 0,0 0 0 0 0,0 0-1 0 0,0 0 1 0 0,0 0 0 0 0,0 0-1 0 0,0 0 1 0 0,0 0-1 0 0,0 0 1 0 0,0 0 0 0 0,0 0-1 0 0,0 0 1 0 0,0 0 0 0 0,0 0-1 0 0,0 0 1 0 0,0 0-1 0 0,1 0 1 0 0,-1 0 0 0 0,0 0-1 0 0,0 0 1 0 0,0-1 0 0 0,0 1-1 0 0,0 0 1 0 0,0 0-1 0 0,-1 0 1 0 0,1 0 0 0 0,0 0-1 0 0,0 0 1 0 0,0 0 0 0 0,0 0-1 0 0,0 0 1 0 0,0 0-1 0 0,0 0 1 0 0,0 0 0 0 0,0 0-1 0 0,0 0 1 0 0,0 0 0 0 0,0 0-1 0 0,0 0 1 0 0,0 0-1 0 0,0 0 1 0 0,0 0 0 0 0,0 0-1 0 0,0 0 1 0 0,0 0 0 0 0,0 0-1 0 0,0 0 1 0 0,0-1-1 0 0,0 1 1 0 0,0 0 0 0 0,0 0-1 0 0,0 0 1 0 0,6-3 246 0 0,8-2 204 0 0,47-7 103 0 0,94-7-1 0 0,-65 14-558 0 0,-52 5 0 0 0,-1-3 0 0 0,46-8 0 0 0,-75 9-50 0 0,0-1 0 0 0,0 0-1 0 0,0 0 1 0 0,0-1-1 0 0,-1 0 1 0 0,1 0 0 0 0,-1-1-1 0 0,0 0 1 0 0,0 0 0 0 0,-1 0-1 0 0,0-1 1 0 0,9-9 0 0 0,-12 11-46 0 0,-1 0 1 0 0,1 0-1 0 0,0 0 0 0 0,-1 0 1 0 0,0-1-1 0 0,0 1 1 0 0,0-1-1 0 0,0 1 1 0 0,-1-1-1 0 0,2-6 1 0 0,-3 8 72 0 0,0-1 1 0 0,0 0-1 0 0,0 1 1 0 0,0-1 0 0 0,0 1-1 0 0,-1-1 1 0 0,0 1-1 0 0,1-1 1 0 0,-1 1 0 0 0,-1 0-1 0 0,1-1 1 0 0,0 1-1 0 0,-1 0 1 0 0,0 0 0 0 0,-2-5-1 0 0,0 4-109 0 0,1 0-1 0 0,-1 1 0 0 0,1-1 1 0 0,-1 1-1 0 0,0-1 0 0 0,0 1 1 0 0,-1 0-1 0 0,1 1 1 0 0,-1-1-1 0 0,1 1 0 0 0,-1 0 1 0 0,0 0-1 0 0,0 0 0 0 0,0 1 1 0 0,0-1-1 0 0,-10 0 1 0 0,-1 0-176 0 0,-1 1 1 0 0,1 1 0 0 0,0 0 0 0 0,-19 4 0 0 0,-16 4 526 0 0,1 2 1 0 0,0 3 0 0 0,1 2 0 0 0,0 1 0 0 0,1 3 0 0 0,1 2-1 0 0,-55 34 1 0 0,71-36-167 0 0,-46 37 0 0 0,63-44 3 0 0,0 0 0 0 0,1 1 0 0 0,1 1 0 0 0,0 0 1 0 0,-11 18-1 0 0,20-27 60 0 0,0 0 0 0 0,1 0 1 0 0,-1 0-1 0 0,1 0 0 0 0,0 1 1 0 0,0-1-1 0 0,1 1 0 0 0,0 0 0 0 0,0-1 1 0 0,0 1-1 0 0,1 0 0 0 0,-1-1 0 0 0,1 1 1 0 0,1 0-1 0 0,-1 0 0 0 0,1 0 0 0 0,0-1 1 0 0,0 1-1 0 0,1-1 0 0 0,0 1 0 0 0,0-1 1 0 0,0 1-1 0 0,0-1 0 0 0,1 0 1 0 0,0 0-1 0 0,0 0 0 0 0,1 0 0 0 0,-1-1 1 0 0,1 0-1 0 0,0 1 0 0 0,0-1 0 0 0,0 0 1 0 0,1-1-1 0 0,5 5 0 0 0,6 2 73 0 0,1-1-1 0 0,0-1 1 0 0,1 0-1 0 0,0-1 0 0 0,0-1 1 0 0,0-1-1 0 0,0-1 1 0 0,38 5-1 0 0,1-5-220 0 0,95-5 0 0 0,-39-8-654 0 0,-39-3-5600 0 0,-40 3 42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4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114 137 17503 0 0,'0'0'399'0'0,"0"0"60"0"0,0 0 21 0 0,0 0-59 0 0,-1 3-276 0 0,-35 117-129 0 0,20-74 8 0 0,3 1 0 0 0,-11 63 0 0 0,1 18 2024 0 0,23-128-2005 0 0,0 1 0 0 0,0-1 0 0 0,0 0-1 0 0,-1 1 1 0 0,1-1 0 0 0,0 0 0 0 0,0 1-1 0 0,0-1 1 0 0,0 0 0 0 0,0 1 0 0 0,0-1 0 0 0,0 0-1 0 0,0 1 1 0 0,0-1 0 0 0,1 0 0 0 0,-1 1 0 0 0,0-1-1 0 0,0 0 1 0 0,0 1 0 0 0,0-1 0 0 0,0 0 0 0 0,1 1-1 0 0,5-3 720 0 0,6-12-532 0 0,68-93-230 0 0,-62 86 0 0 0,1 0 0 0 0,40-31 0 0 0,0 5 0 0 0,142-103 0 0 0,-142 112-281 0 0,80-50-797 0 0,-44 36-5220 0 0,-80 46 4251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4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 13823 0 0,'0'0'315'0'0,"-1"1"45"0"0,0 4-248 0 0,1 0 1 0 0,-1 0-1 0 0,1 0 1 0 0,0-1-1 0 0,0 1 1 0 0,1 0-1 0 0,-1 0 1 0 0,1-1 0 0 0,0 1-1 0 0,0 0 1 0 0,1-1-1 0 0,-1 1 1 0 0,1-1-1 0 0,3 6 1 0 0,-3-6 18 0 0,0-1 1 0 0,0 0-1 0 0,0 0 0 0 0,1-1 1 0 0,-1 1-1 0 0,1 0 1 0 0,0-1-1 0 0,0 1 1 0 0,0-1-1 0 0,0 0 1 0 0,0 0-1 0 0,0 0 1 0 0,0-1-1 0 0,1 1 1 0 0,-1-1-1 0 0,1 1 1 0 0,-1-1-1 0 0,1 0 1 0 0,5 0-1 0 0,5 0 212 0 0,1 0 1 0 0,0-1-1 0 0,0-1 0 0 0,0 0 0 0 0,0-1 1 0 0,23-6-1 0 0,84-32-66 0 0,-115 37-301 0 0,-6 3 14 0 0,13-5 22 0 0,20-11 1 0 0,-31 15-113 0 0,0-1 0 0 0,0 0 0 0 0,0 0 0 0 0,-1 0 0 0 0,1 0 0 0 0,-1 0 1 0 0,1 0-1 0 0,-1 0 0 0 0,0-1 0 0 0,0 1 0 0 0,0-1 0 0 0,0 0 0 0 0,1-3 0 0 0,-3 6 74 0 0,0-1-1 0 0,0 1 0 0 0,-1-1 1 0 0,1 1-1 0 0,0-1 1 0 0,0 1-1 0 0,-1-1 1 0 0,1 1-1 0 0,0 0 0 0 0,-1-1 1 0 0,1 1-1 0 0,-1 0 1 0 0,1-1-1 0 0,0 1 0 0 0,-1 0 1 0 0,1-1-1 0 0,-1 1 1 0 0,1 0-1 0 0,-1 0 1 0 0,0-1-1 0 0,0 1-7 0 0,-2-1 32 0 0,0 0-1 0 0,0 0 0 0 0,0 0 1 0 0,0 0-1 0 0,-1 1 1 0 0,1-1-1 0 0,0 1 0 0 0,0 0 1 0 0,-1 0-1 0 0,1 0 1 0 0,-4 1-1 0 0,-38 9-351 0 0,41-9 281 0 0,-64 18-157 0 0,1 4 1 0 0,1 2 0 0 0,1 4-1 0 0,1 2 1 0 0,2 3 0 0 0,-110 80-1 0 0,169-112 230 0 0,-8 6 0 0 0,1 0 0 0 0,-1 1 0 0 0,2 0 0 0 0,-1 0 0 0 0,-14 20 0 0 0,24-28 0 0 0,-1-1 0 0 0,1 1 0 0 0,0-1 0 0 0,0 1 0 0 0,-1-1 0 0 0,1 1 0 0 0,0-1 0 0 0,0 1 0 0 0,0 0 0 0 0,-1-1 0 0 0,1 1 0 0 0,0-1 0 0 0,0 1 0 0 0,0-1 0 0 0,0 1 0 0 0,0 0 0 0 0,0-1 0 0 0,1 2 0 0 0,0-1 0 0 0,0 1 0 0 0,0 0 0 0 0,0 0 0 0 0,0-1 0 0 0,0 1 0 0 0,1-1 0 0 0,-1 1 0 0 0,1-1 0 0 0,-1 1 0 0 0,1-1 0 0 0,0 0 0 0 0,-1 0 0 0 0,1 0 0 0 0,0 0 0 0 0,0 0 0 0 0,0 0 0 0 0,0 0 0 0 0,3 0 0 0 0,3 2 0 0 0,0-1 0 0 0,0 0 0 0 0,12 0 0 0 0,10-1-851 0 0,0-1-1 0 0,0-2 1 0 0,0-1-1 0 0,36-9 1 0 0,6-3-684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4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1 283 13823 0 0,'0'0'315'0'0,"1"2"45"0"0,2 8 158 0 0,-1-4 3359 0 0,1-12-1519 0 0,1-7-2087 0 0,0 1 1 0 0,1-1-1 0 0,1 1 0 0 0,0 0 0 0 0,1 0 0 0 0,0 1 1 0 0,1 0-1 0 0,16-18 0 0 0,-6 9-320 0 0,2 1 0 0 0,0 1-1 0 0,32-22 1 0 0,-36 29 49 0 0,2 1 0 0 0,-1 0 0 0 0,26-10 0 0 0,-32 16 0 0 0,1 0 0 0 0,0 0 0 0 0,0 1 0 0 0,0 1 0 0 0,0 0 0 0 0,20 0 0 0 0,-29 1 0 0 0,-1 1 0 0 0,0 0 0 0 0,0 1 0 0 0,1-1 0 0 0,-1 0 0 0 0,0 1 0 0 0,0-1 0 0 0,1 1 0 0 0,-1 0 0 0 0,0 0 0 0 0,0-1 0 0 0,0 2 0 0 0,0-1 0 0 0,0 0 0 0 0,0 0 0 0 0,0 1 0 0 0,0-1 0 0 0,-1 0 0 0 0,1 1 0 0 0,-1 0 0 0 0,1-1 0 0 0,2 4 0 0 0,-3-1 0 0 0,1-1 0 0 0,-1 0 0 0 0,0 1 0 0 0,0-1 0 0 0,0 1 0 0 0,0 0 0 0 0,-1-1 0 0 0,1 1 0 0 0,-1 0 0 0 0,0-1 0 0 0,0 1 0 0 0,0 0 0 0 0,-1 5 0 0 0,-3 11 0 0 0,0-1 0 0 0,-2 1 0 0 0,-14 35 0 0 0,-33 53 0 0 0,22-45 0 0 0,9-23-385 0 0,12-23-1318 0 0,-9 22-1 0 0,18-38 680 0 0,11-9-1024 0 0,5-5 1024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44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1191 0 17503 0 0,'-1'1'399'0'0,"-39"32"-72"0"0,2 2 1 0 0,2 1-1 0 0,1 2 0 0 0,2 1 1 0 0,-35 54-1 0 0,-54 116 1214 0 0,3-5-1477 0 0,9-23-64 0 0,56-90 0 0 0,22-38 0 0 0,-4-1 0 0 0,-72 83 0 0 0,101-129-184 0 0,-6 9-677 0 0,6-4-3218 0 0,7-11-2061 0 0</inkml:trace>
  <inkml:trace contextRef="#ctx0" brushRef="#br0" timeOffset="1">1 759 19351 0 0,'0'0'439'0'0,"0"0"62"0"0,0 0 33 0 0,0 0-65 0 0,1 0-309 0 0,5 2-158 0 0,0-1-1 0 0,0 1 1 0 0,0-1 0 0 0,0-1 0 0 0,0 1 0 0 0,0-1-1 0 0,7 0 1 0 0,45-6 35 0 0,-46 4 1 0 0,298-54 1968 0 0,-144 22-2100 0 0,68-14-2624 0 0,-161 29-4788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45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17 17503 0 0,'-2'-1'374'0'0,"0"-1"-1"0"0,0 1 0 0 0,1 0 1 0 0,-1-1-1 0 0,0 1 0 0 0,1-1 1 0 0,-1 1-1 0 0,-1-3 0 0 0,2 3 139 0 0,1 1 0 0 0,0 0 0 0 0,0 0 0 0 0,-2 0-69 0 0,-9 3-421 0 0,0 0 0 0 0,0 1 0 0 0,1 1-1 0 0,-1 0 1 0 0,1 0 0 0 0,-15 11 0 0 0,1-2-10 0 0,0 0-12 0 0,-91 48 0 0 0,94-52 0 0 0,-77 35 0 0 0,97-45 0 0 0,1 0 0 0 0,-1 0 0 0 0,1 0 0 0 0,-1 0 0 0 0,1 1 0 0 0,-1-1 0 0 0,1 0 0 0 0,-1 0 0 0 0,1 1 0 0 0,0-1 0 0 0,-1 0 0 0 0,1 1 0 0 0,-1-1 0 0 0,1 0 0 0 0,0 1 0 0 0,-1-1 0 0 0,1 0 0 0 0,0 1 0 0 0,0-1 0 0 0,-1 1 0 0 0,1 0 0 0 0,2 4 0 0 0,-2-5 0 0 0,2 5-144 0 0,0-1 1 0 0,0 0-1 0 0,1 1 0 0 0,0-1 0 0 0,-1 0 1 0 0,1-1-1 0 0,6 7 0 0 0,29 23-825 0 0,-17-16 1096 0 0,138 131-127 0 0,-155-143 120 0 0,0-1 0 0 0,0 1-1 0 0,0 0 1 0 0,0 0 0 0 0,-1 1-1 0 0,0-1 1 0 0,0 1 0 0 0,0-1-1 0 0,3 11 1 0 0,-5-11-63 0 0,0-1 0 0 0,0 1 0 0 0,-1 0-1 0 0,1 0 1 0 0,-1-1 0 0 0,0 1 0 0 0,0 0-1 0 0,-1-1 1 0 0,1 1 0 0 0,-1 0 0 0 0,0-1 0 0 0,-1 1-1 0 0,-1 5 1 0 0,-1 0-57 0 0,-1 0 0 0 0,0 0 0 0 0,0-1 0 0 0,0 0 0 0 0,-15 17 0 0 0,15-20 0 0 0,0-1 0 0 0,-1 0 0 0 0,0 0 0 0 0,0 0 0 0 0,-1-1 0 0 0,0 1 0 0 0,1-2 0 0 0,-1 1 0 0 0,-8 2 0 0 0,6-3 0 0 0,0 0 0 0 0,0-1 0 0 0,0-1 0 0 0,0 0 0 0 0,0 0 0 0 0,0 0 0 0 0,0-1 0 0 0,-1-1 0 0 0,-12-1 0 0 0,-11-4 0 0 0,-39-13 0 0 0,65 18 0 0 0,-174-49-2688 0 0,114 31 1174 0 0,16 1-20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4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44 928 10135 0 0,'0'0'231'0'0,"0"0"29"0"0,0 0 19 0 0,-1 1 105 0 0,-4 17 3274 0 0,3-14-3431 0 0,0 0 0 0 0,0 0 1 0 0,-1 0-1 0 0,1 0 0 0 0,-1-1 1 0 0,0 1-1 0 0,0-1 0 0 0,0 0 1 0 0,-1 0-1 0 0,-5 5 0 0 0,8-8 144 0 0,1 0 117 0 0,0 0 21 0 0,1-1-379 0 0,0-1 0 0 0,0 1 0 0 0,1-1 0 0 0,-1 1 0 0 0,0 0 0 0 0,1-1 0 0 0,-1 1 0 0 0,1 0-1 0 0,1-1 1 0 0,2-2 107 0 0,99-88 846 0 0,187-159-1046 0 0,138-76-37 0 0,-351 264 39 0 0,-11 8-479 0 0,-60 49 189 0 0,1-1 1 0 0,-1 0-1 0 0,12-16 1 0 0,-12 14 54 0 0,1 0-1 0 0,10-9 1 0 0,13-10 196 0 0,-18 14 0 0 0,1 1 0 0 0,1 1 0 0 0,0 1 0 0 0,26-16 0 0 0,-41 27 0 0 0,0 0 0 0 0,0 0 0 0 0,0 0 0 0 0,1 0 0 0 0,-1 0 0 0 0,0 0 0 0 0,0 0 0 0 0,0 0 0 0 0,0 0 0 0 0,0 0 0 0 0,0 0 0 0 0,0 0 0 0 0,0 0 0 0 0,0 0 0 0 0,0 0 0 0 0,0 0 0 0 0,0 0 0 0 0,1-1 0 0 0,-1 1 0 0 0,0 0 0 0 0,0 0 0 0 0,0 0 0 0 0,0 0 0 0 0,0 0 0 0 0,0 0 0 0 0,0 0 0 0 0,0 1 0 0 0,0-1 0 0 0,0 0 0 0 0,1 0 0 0 0,-1 0 0 0 0,0 0 0 0 0,0 0 0 0 0,0 0 0 0 0,0 0 0 0 0,0 0 0 0 0,0 0 0 0 0,0 0 0 0 0,0 0 0 0 0,0 0 0 0 0,0 0 0 0 0,0 0 0 0 0,0 0 0 0 0,1 0 0 0 0,-1 0 0 0 0,0 0 0 0 0,0 0 0 0 0,0 1 0 0 0,0-1 0 0 0,0 0 0 0 0,0 0 0 0 0,0 0 0 0 0,0 0 0 0 0,0 0 0 0 0,0 0 0 0 0,0 0 0 0 0,-2 8 0 0 0,-6 6 0 0 0,-44 77 0 0 0,44-75 0 0 0,0 1 0 0 0,2 0 0 0 0,-9 32 0 0 0,12-32 0 0 0,0 33 0 0 0,2-30 0 0 0,-3 21 0 0 0,-26 107 0 0 0,13-69 0 0 0,-23 152 0 0 0,37-205 0 0 0,-3 56 0 0 0,7-71 0 0 0,1-2-72 0 0,-1-8-298 0 0,-1-1-118 0 0,0 0-1147 0 0,0 0-4504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3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11975 0 0,'0'0'547'0'0,"0"0"-11"0"0,2 1-344 0 0,1 0-47 0 0,-1 1 0 0 0,1-1 0 0 0,-1 1 0 0 0,0 0 0 0 0,0-1 0 0 0,1 1 0 0 0,-1 1 1 0 0,-1-1-1 0 0,1 0 0 0 0,0 0 0 0 0,0 1 0 0 0,-1-1 0 0 0,1 1 0 0 0,-1-1 0 0 0,0 1 0 0 0,0 0 0 0 0,0-1 0 0 0,0 1 0 0 0,0 0 0 0 0,-1 0 0 0 0,1 0 1 0 0,-1-1-1 0 0,0 1 0 0 0,1 0 0 0 0,-2 0 0 0 0,1 0 0 0 0,0 0 0 0 0,0 0 0 0 0,-1 0 0 0 0,-1 3 0 0 0,-2 11 401 0 0,-1 0-1 0 0,-1-1 0 0 0,-12 24 0 0 0,-30 45 1498 0 0,8-15-512 0 0,33-61-1516 0 0,4-4-48 0 0,1-1 0 0 0,-1 1 0 0 0,1-1-1 0 0,0 1 1 0 0,-4 10 0 0 0,6-14-1018 0 0,0-1-385 0 0,2-1-78 0 0,8-8-20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4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11975 0 0,'0'0'547'0'0,"0"0"-11"0"0,2 1-344 0 0,15 1-97 0 0,-15-1 281 0 0,-2-1 113 0 0,0 0 20 0 0,0 0-66 0 0,20 5 1605 0 0,-17-5-1899 0 0,12 3 161 0 0,-1-2 0 0 0,1 0-1 0 0,-1 0 1 0 0,1-1 0 0 0,0-1 0 0 0,23-5-1 0 0,-28 5-413 0 0,26-4-833 0 0,0-3 0 0 0,0 0 0 0 0,39-16 0 0 0,-36 9-4859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4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514 264 13823 0 0,'0'0'315'0'0,"0"2"45"0"0,0 0-324 0 0,0 0 1 0 0,-1 0-1 0 0,1 0 0 0 0,0 0 1 0 0,-1 0-1 0 0,0 0 0 0 0,1 0 0 0 0,-1 0 1 0 0,0-1-1 0 0,0 1 0 0 0,0 0 1 0 0,0 0-1 0 0,0-1 0 0 0,0 1 1 0 0,-1-1-1 0 0,1 1 0 0 0,-1-1 1 0 0,1 0-1 0 0,-1 1 0 0 0,1-1 1 0 0,-1 0-1 0 0,0 0 0 0 0,1 0 1 0 0,-4 1-1 0 0,4-1 329 0 0,1-1-310 0 0,0 0 0 0 0,0 0 0 0 0,0 1-1 0 0,0-1 1 0 0,0 0 0 0 0,0 0 0 0 0,0 0-1 0 0,0 0 1 0 0,0 1 0 0 0,-1-1 0 0 0,1 0-1 0 0,0 0 1 0 0,0 0 0 0 0,0 0 0 0 0,0 0-1 0 0,0 1 1 0 0,0-1 0 0 0,0 0 0 0 0,-1 0-1 0 0,1 0 1 0 0,0 0 0 0 0,0 0 0 0 0,0 0-1 0 0,0 0 1 0 0,0 1 0 0 0,-1-1 0 0 0,1 0-1 0 0,0 0 1 0 0,0 0 0 0 0,0 0 0 0 0,0 0-1 0 0,-1 0 1 0 0,1 0 0 0 0,0 0 0 0 0,0 0-1 0 0,0 0 1 0 0,0 0 0 0 0,-1 0 0 0 0,1 0 0 0 0,0 0-1 0 0,0 0 1 0 0,0 0 0 0 0,-1-1 0 0 0,-3-5 1957 0 0,2 3-2366 0 0,-13-11 979 0 0,14 14-589 0 0,0-1 1 0 0,0 0 0 0 0,-1 0-1 0 0,1 0 1 0 0,0 1-1 0 0,0-1 1 0 0,0 0 0 0 0,0 0-1 0 0,0 0 1 0 0,0-1 0 0 0,1 1-1 0 0,-1 0 1 0 0,0 0-1 0 0,1 0 1 0 0,-1-1 0 0 0,0 1-1 0 0,1 0 1 0 0,-1 0-1 0 0,1-1 1 0 0,0 1 0 0 0,-1-1-1 0 0,1 0 1 0 0,1-3-4 0 0,0 1 1 0 0,0 0 0 0 0,1 0-1 0 0,3-7 1 0 0,5-18-37 0 0,-3-13-661 0 0,-2 0 0 0 0,-1-43 0 0 0,-4 83 605 0 0,0 1 0 0 0,0-1 0 0 0,0 0 0 0 0,0 0 0 0 0,0 0 0 0 0,-1 1 0 0 0,1-1 0 0 0,0 0 0 0 0,-1 0 0 0 0,0 1 0 0 0,1-1-1 0 0,-1 0 1 0 0,0 1 0 0 0,0-1 0 0 0,0 1 0 0 0,-1-2 0 0 0,1 2 18 0 0,0 0 0 0 0,0 1 0 0 0,0-1 0 0 0,0 1 0 0 0,0-1-1 0 0,-1 1 1 0 0,1-1 0 0 0,0 1 0 0 0,0 0 0 0 0,0 0 0 0 0,0-1 0 0 0,-1 1 0 0 0,1 0 0 0 0,0 0-1 0 0,0 0 1 0 0,-1 0 0 0 0,1 0 0 0 0,0 1 0 0 0,0-1 0 0 0,0 0 0 0 0,0 1 0 0 0,-1-1-1 0 0,1 0 1 0 0,-1 2 0 0 0,-15 5 38 0 0,1 2-1 0 0,1 0 1 0 0,-1 1-1 0 0,-24 20 1 0 0,12-9 4 0 0,-15 12-1 0 0,2 1 0 0 0,-44 47 0 0 0,65-59 0 0 0,1 1 0 0 0,0 0 0 0 0,2 2 0 0 0,1 0 0 0 0,-20 42 0 0 0,35-63 0 0 0,0-1 0 0 0,-1 1 0 0 0,1-1 0 0 0,1 1 0 0 0,-1 0 0 0 0,0 0 0 0 0,1 5 0 0 0,2 5 0 0 0,-2-13 9 0 0,1 0 0 0 0,0 0 0 0 0,-1 0 0 0 0,1 1 0 0 0,0-1 0 0 0,0 0 0 0 0,-1 0 0 0 0,1 0 0 0 0,0-1 0 0 0,0 1 0 0 0,0 0-1 0 0,0 0 1 0 0,0 0 0 0 0,0-1 0 0 0,1 1 0 0 0,-1 0 0 0 0,0-1 0 0 0,0 1 0 0 0,0-1 0 0 0,1 1 0 0 0,-1-1 0 0 0,0 0 0 0 0,0 0 0 0 0,1 1 0 0 0,1-1 0 0 0,3 0 85 0 0,0 0 1 0 0,0-1-1 0 0,1 0 1 0 0,6-1-1 0 0,-1 0 77 0 0,9-2 114 0 0,1 0 0 0 0,-1-2-1 0 0,28-10 1 0 0,58-31-279 0 0,28-11-35 0 0,-135 58 29 0 0,0 0 0 0 0,0 0 0 0 0,1 0 0 0 0,-1 0 0 0 0,0-1 0 0 0,1 1 0 0 0,-1 0 0 0 0,1 0 0 0 0,-1 0 0 0 0,0 0 0 0 0,1 0 0 0 0,-1 0 0 0 0,0 0 0 0 0,1 0 0 0 0,-1 0 0 0 0,0 0 0 0 0,1 0 0 0 0,-1 0 0 0 0,0 0 0 0 0,1 0 0 0 0,-1 0 0 0 0,1 0 0 0 0,-1 1 0 0 0,0-1 0 0 0,1 0 0 0 0,-1 0 0 0 0,0 0 0 0 0,0 1 0 0 0,1-1 0 0 0,-1 0 0 0 0,0 0 0 0 0,1 0 0 0 0,-1 1 0 0 0,0-1 0 0 0,0 0 0 0 0,0 1 0 0 0,1-1 0 0 0,-1 0 0 0 0,0 1 0 0 0,0-1 0 0 0,0 0 0 0 0,0 1 0 0 0,1 0 0 0 0,-2 11 0 0 0,1-12 0 0 0,-2 10 0 0 0,-1-1 0 0 0,0 0 0 0 0,-1 1 0 0 0,0-2 0 0 0,0 1 0 0 0,-1 0 0 0 0,-7 10 0 0 0,-5 10 0 0 0,-1 2-224 0 0,6-11-4896 0 0,4-9-928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48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11975 0 0,'0'0'267'0'0,"0"0"42"0"0,0 0 17 0 0,0 0-28 0 0,2 0-196 0 0,0 0-5 0 0,1-1 1 0 0,-1 0 0 0 0,0 0 0 0 0,0 0 0 0 0,0 0 0 0 0,0 0 0 0 0,-1 0 0 0 0,1-1-1 0 0,0 1 1 0 0,0-1 0 0 0,-1 1 0 0 0,1-1 0 0 0,-1 0 0 0 0,1 1 0 0 0,1-5-1 0 0,21-36 2531 0 0,-11 16-968 0 0,-6 16-1424 0 0,0 0 0 0 0,1 0 0 0 0,1 1 0 0 0,-1 0 1 0 0,2 0-1 0 0,-1 1 0 0 0,1 0 0 0 0,0 1 0 0 0,16-9 0 0 0,-1 3-241 0 0,0 1 0 0 0,1 1 0 0 0,31-8 0 0 0,-45 15 29 0 0,1 0 0 0 0,0 2 0 0 0,0 0 1 0 0,0 0-1 0 0,13 1 0 0 0,-21 1 43 0 0,-1 0 0 0 0,1 0 0 0 0,0 1 0 0 0,-1 0 0 0 0,0 0 0 0 0,1 0 0 0 0,-1 1 1 0 0,5 1-1 0 0,-7-1 4 0 0,0-1-1 0 0,0 0 1 0 0,1 1 0 0 0,-1-1 0 0 0,0 1 0 0 0,-1 0 0 0 0,1-1 0 0 0,0 1 0 0 0,-1 0-1 0 0,1 0 1 0 0,-1 0 0 0 0,1 0 0 0 0,-1 1 0 0 0,0-1 0 0 0,2 4 0 0 0,-1 2-55 0 0,0 1 1 0 0,0-1-1 0 0,-1 1 1 0 0,0 0-1 0 0,0 0 1 0 0,-1 0 0 0 0,0-1-1 0 0,-1 1 1 0 0,0 0-1 0 0,0 0 1 0 0,-1-1-1 0 0,-3 12 1 0 0,-4 7-168 0 0,0-2 1 0 0,-23 42 0 0 0,28-58-257 0 0,-1-1-1 0 0,-1 1 1 0 0,1-1 0 0 0,-2 0 0 0 0,1 0-1 0 0,-15 13 1 0 0,5-3-2590 0 0,15-17 1462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4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89 447 13823 0 0,'0'0'315'0'0,"0"0"45"0"0,0 0 21 0 0,0 0-49 0 0,0 0-149 0 0,0 0 194 0 0,-1-2 110 0 0,-14-18 146 0 0,1-1 0 0 0,1 0 0 0 0,1-1 0 0 0,-10-27 0 0 0,19 43-633 0 0,1 1 0 0 0,1-1 0 0 0,-1 0 0 0 0,1 0 0 0 0,0 0 0 0 0,0 0 0 0 0,1 0 0 0 0,-1 0 0 0 0,1 0 0 0 0,1 0 0 0 0,-1 0 0 0 0,1 1 0 0 0,0-1 0 0 0,1 0 0 0 0,-1 0 0 0 0,1 0 0 0 0,5-9 0 0 0,-3 6 0 0 0,1 1 0 0 0,0 0 0 0 0,1 0 0 0 0,0 1 0 0 0,0 0 0 0 0,1 0 0 0 0,0 0 0 0 0,0 1 0 0 0,1 0 0 0 0,11-8 0 0 0,7-1 0 0 0,1 1 0 0 0,0 1 0 0 0,1 1 0 0 0,0 1 0 0 0,0 2 0 0 0,56-11 0 0 0,-38 13 0 0 0,1 2 0 0 0,-1 2 0 0 0,82 4 0 0 0,-117 0-9 0 0,1 0-1 0 0,-1 1 0 0 0,0 0 1 0 0,1 0-1 0 0,-1 2 1 0 0,0-1-1 0 0,16 9 1 0 0,-24-11 56 0 0,0 1 0 0 0,0-1 1 0 0,-1 1-1 0 0,1 0 1 0 0,0 0-1 0 0,-1 0 0 0 0,0 1 1 0 0,1-1-1 0 0,-1 0 1 0 0,0 1-1 0 0,0-1 0 0 0,-1 1 1 0 0,1 0-1 0 0,-1 0 0 0 0,1 0 1 0 0,-1 0-1 0 0,0 0 1 0 0,0 0-1 0 0,0 0 0 0 0,0 0 1 0 0,0 0-1 0 0,-1 0 1 0 0,0 1-1 0 0,1-1 0 0 0,-1 0 1 0 0,0 0-1 0 0,-1 1 1 0 0,1-1-1 0 0,-1 0 0 0 0,1 0 1 0 0,-2 4-1 0 0,-1 3 141 0 0,-1-1 0 0 0,0 0 1 0 0,0 0-1 0 0,-1 0 0 0 0,0 0 0 0 0,0-1 0 0 0,-1 0 0 0 0,0 0 0 0 0,-1 0 0 0 0,1-1 0 0 0,-2 0 1 0 0,-7 6-1 0 0,-3 2-152 0 0,-2-1 1 0 0,0-1 0 0 0,-41 20-1 0 0,22-14-607 0 0,-1-1 0 0 0,-1-3 0 0 0,0-1-1 0 0,-64 12 1 0 0,87-22 399 0 0,-65 7-2204 0 0,69-10 901 0 0,1 0 0 0 0,-1-1 0 0 0,-27-4 0 0 0,36 3 1091 0 0,0 0 0 0 0,0 0 0 0 0,1-1 0 0 0,-1 0 0 0 0,0 1 0 0 0,1-2 0 0 0,-9-4 0 0 0,-5-9-1152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49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0 15663 0 0,'0'0'356'0'0,"0"2"50"0"0,-3 4-339 0 0,0 1 1 0 0,0-1 0 0 0,0 0-1 0 0,-1-1 1 0 0,0 1 0 0 0,-6 7-1 0 0,-32 31 361 0 0,24-26-371 0 0,-104 103-57 0 0,-27 26 0 0 0,103-99 0 0 0,-97 107 0 0 0,110-115 0 0 0,2 1 0 0 0,-27 47 0 0 0,52-78-53 0 0,0 0 1 0 0,1 0-1 0 0,1 1 0 0 0,0 0 0 0 0,-4 16 0 0 0,7-24 27 0 0,0 1 1 0 0,1-1-1 0 0,-1 1 0 0 0,1 0 0 0 0,0-1 1 0 0,0 1-1 0 0,0 0 0 0 0,1-1 0 0 0,-1 1 1 0 0,1 0-1 0 0,0-1 0 0 0,0 1 0 0 0,0-1 0 0 0,0 1 1 0 0,0-1-1 0 0,1 1 0 0 0,0-1 0 0 0,0 0 1 0 0,0 0-1 0 0,0 0 0 0 0,3 3 0 0 0,6 4-482 0 0,-9-8-4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49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2 13823 0 0,'0'0'315'0'0,"1"0"45"0"0,2 0-259 0 0,9-1 424 0 0,-12 1-518 0 0,0 0-1 0 0,1 0 1 0 0,-1 0 0 0 0,0 0 0 0 0,0 0-1 0 0,1 0 1 0 0,-1 0 0 0 0,0 1-1 0 0,0-1 1 0 0,1 0 0 0 0,-1 0 0 0 0,0 0-1 0 0,0 1 1 0 0,0-1 0 0 0,1 0-1 0 0,-1 0 1 0 0,0 0 0 0 0,0 1 0 0 0,0-1-1 0 0,0 0 1 0 0,0 0 0 0 0,1 1-1 0 0,-1-1 1 0 0,0 0 0 0 0,0 0 0 0 0,0 1-1 0 0,0-1 1 0 0,0 0 0 0 0,0 1-1 0 0,0-1 1 0 0,0 0 0 0 0,0 0 0 0 0,0 1-1 0 0,0-1 1 0 0,0 0 0 0 0,0 0-1 0 0,0 1 1 0 0,0-1 0 0 0,-1 0 0 0 0,1 0-1 0 0,0 1 1 0 0,-2 6 171 0 0,0-1 1 0 0,-1 0-1 0 0,0 0 1 0 0,0 0 0 0 0,0 0-1 0 0,-6 7 1 0 0,-28 33 869 0 0,23-30-539 0 0,-160 225 4045 0 0,105-138-3819 0 0,29-46-584 0 0,-92 126-2277 0 0,126-175 1765 0 0,-8 10 1018 0 0,10-16-2236 0 0,7-9-2988 0 0,3-5-1231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4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214 243 15663 0 0,'0'0'356'0'0,"-9"-2"476"0"0,-9 0 623 0 0,37-15 78 0 0,14-5-1092 0 0,1 0 0 0 0,0 2 0 0 0,48-20 0 0 0,-18 15-507 0 0,73-20 0 0 0,-93 33 443 0 0,1 1-1 0 0,0 2 1 0 0,1 2-1 0 0,68-1 1 0 0,-96 8-352 0 0,-1 1 1 0 0,0 1 0 0 0,0 1-1 0 0,0 1 1 0 0,0 0 0 0 0,26 10-1 0 0,-38-11-27 0 0,1 0 0 0 0,0 0-1 0 0,-1 0 1 0 0,1 0-1 0 0,-1 1 1 0 0,0 0 0 0 0,-1 0-1 0 0,1 1 1 0 0,5 5 0 0 0,-8-6 2 0 0,1-1 1 0 0,-1 1-1 0 0,0-1 1 0 0,0 1 0 0 0,-1 0-1 0 0,1 0 1 0 0,-1 0-1 0 0,0 0 1 0 0,0 0 0 0 0,0 0-1 0 0,0 0 1 0 0,-1 0-1 0 0,1 0 1 0 0,-1 0 0 0 0,-1 7-1 0 0,0-4 0 0 0,-1-1 0 0 0,1 1 0 0 0,-1-1 0 0 0,-1 1 0 0 0,1-1 0 0 0,-1 1 0 0 0,0-1 0 0 0,0 0 0 0 0,-1-1 0 0 0,0 1 0 0 0,0-1 0 0 0,-1 1 0 0 0,1-1 0 0 0,-1 0 0 0 0,0-1 0 0 0,-9 7 0 0 0,-6 4 0 0 0,0-1 0 0 0,-1-1 0 0 0,-28 12 0 0 0,12-10 0 0 0,0-2 0 0 0,-1-1 0 0 0,-61 10 0 0 0,24-5 0 0 0,37-8 0 0 0,0 1 0 0 0,-51 22 0 0 0,75-25-73 0 0,-5 1 152 0 0,-18 12 1 0 0,32-17-187 0 0,0 0 0 0 0,1 0 0 0 0,0 0 0 0 0,0 1 1 0 0,0 0-1 0 0,0 0 0 0 0,0 0 0 0 0,-5 8 0 0 0,8-10-401 0 0,1 0-4 0 0,1 1 256 0 0,0 1 0 0 0,1-1 0 0 0,-1 0 0 0 0,0 0 0 0 0,1 1 0 0 0,0-1 0 0 0,3 4 0 0 0,-4-5-256 0 0,-1-2 0 0 0,0 0 0 0 0,2 0 70 0 0,0 0 430 0 0,0 1 1 0 0,0-1 0 0 0,-1 0 0 0 0,1 0 0 0 0,0 0-1 0 0,0 0 1 0 0,0 0 0 0 0,0 0 0 0 0,0 0 0 0 0,-1-1-1 0 0,1 1 1 0 0,0-1 0 0 0,0 1 0 0 0,1-2 0 0 0,5-1 13 0 0,63-15-2 0 0,-55 13 0 0 0,-1 1 249 0 0,-1 0 0 0 0,1 1 0 0 0,24-2 0 0 0,-31 5-138 0 0,0 0 0 0 0,0 1-1 0 0,1-1 1 0 0,-1 2 0 0 0,0-1-1 0 0,0 1 1 0 0,0 1 0 0 0,9 3-1 0 0,-4-1-110 0 0,-5-2 0 0 0,-1 0 0 0 0,1 0 0 0 0,-1 1 0 0 0,11 7 0 0 0,-15-9 0 0 0,-1 0 0 0 0,0 0 0 0 0,0 0 0 0 0,0 0 0 0 0,-1 0 0 0 0,1 1 0 0 0,0-1 0 0 0,-1 0 0 0 0,0 1 0 0 0,1-1 0 0 0,-1 1 0 0 0,0-1 0 0 0,0 1 0 0 0,0 0 0 0 0,-1 0 0 0 0,1-1 0 0 0,0 7 0 0 0,2 8 0 0 0,-2-15 0 0 0,-1 0 0 0 0,1 0 0 0 0,-1 0 0 0 0,0 0 0 0 0,1 0 0 0 0,-1 0 0 0 0,0 0 0 0 0,0 0 0 0 0,0 0 0 0 0,0 0 0 0 0,-1 0 0 0 0,1 0 0 0 0,-1 0 0 0 0,0 2 0 0 0,-2 5 140 0 0,1 1 0 0 0,-1-1 0 0 0,2 0 0 0 0,-1 1 0 0 0,1-1-1 0 0,1 1 1 0 0,0-1 0 0 0,0 1 0 0 0,3 13 0 0 0,-1-3 493 0 0,-3-17-628 0 0,1 1 0 0 0,0 0 0 0 0,-1 0 0 0 0,0-1 0 0 0,0 1 0 0 0,0 0 0 0 0,0-1 0 0 0,0 1 0 0 0,-1-1 0 0 0,0 1 0 0 0,1-1 0 0 0,-1 0 0 0 0,-1 1 0 0 0,1-1 0 0 0,0 0 0 0 0,-1-1 0 0 0,0 1 0 0 0,1 0 0 0 0,-1-1 0 0 0,0 1 0 0 0,-4 1 0 0 0,-3 3 220 0 0,0 0-1 0 0,-1-2 0 0 0,0 1 1 0 0,0-1-1 0 0,-16 5 0 0 0,-29 5 140 0 0,1-2 0 0 0,-2-2 0 0 0,-72 4 0 0 0,40-11 236 0 0,-123-11 0 0 0,192 6-600 0 0,19 1-5 0 0,0 0 0 0 0,0-1 1 0 0,0 1-1 0 0,0 0 0 0 0,0 0 0 0 0,0 0 0 0 0,0-1 0 0 0,0 1 1 0 0,0 0-1 0 0,0-1 0 0 0,0 1 0 0 0,0-1 0 0 0,0 1 0 0 0,-1-2 1 0 0,2-3-239 0 0,0 5 157 0 0,0-1-19 0 0,0 0 0 0 0,0 0 1 0 0,0-1-1 0 0,1 1 0 0 0,-1 0 0 0 0,0 0 1 0 0,0 0-1 0 0,1 0 0 0 0,-1 0 1 0 0,0 0-1 0 0,1 0 0 0 0,-1 0 0 0 0,1 0 1 0 0,0 0-1 0 0,0-1 0 0 0,13-13-5922 0 0,4 0-1493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5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15663 0 0,'0'0'356'0'0,"0"0"50"0"0,0 0 20 0 0,0 2-42 0 0,0 4-302 0 0,1-1-1 0 0,-1 1 0 0 0,-1 0 1 0 0,1 0-1 0 0,-1 0 0 0 0,0 0 1 0 0,0 0-1 0 0,-1-1 0 0 0,0 1 1 0 0,0-1-1 0 0,0 1 0 0 0,-4 6 1 0 0,-6 8 147 0 0,-26 34 0 0 0,14-22-1383 0 0,8-9 1333 0 0,2 1 1 0 0,-19 39 0 0 0,27-49-119 0 0,0 0 0 0 0,2 1-1 0 0,0 0 1 0 0,0 0 0 0 0,1 0 0 0 0,0 19 0 0 0,2-20-4544 0 0,0 1-1565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51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15663 0 0,'0'0'344'0'0,"-9"5"72"0"0,2-1 8 0 0,-5-1 24 0 0,-4 3-360 0 0,0 1-88 0 0,0 0 0 0 0,0 2-4624 0 0,2-2-944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52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0 13823 0 0,'0'0'315'0'0,"0"0"45"0"0,0 0 21 0 0,0 0-49 0 0,-2 1-149 0 0,-127 80 1312 0 0,62-40-1009 0 0,36-22-486 0 0,-45 19 0 0 0,65-32 0 0 0,-2-2 0 0 0,1 0 0 0 0,0 0 0 0 0,-1-1 0 0 0,0-1 0 0 0,0 0 0 0 0,-16 0 0 0 0,26-2 0 0 0,-3 1 14 0 0,0-1 1 0 0,0 1-1 0 0,0-1 1 0 0,-9 4-1 0 0,14-4 357 0 0,1 0 117 0 0,0 0 21 0 0,0 0-66 0 0,-3 12-278 0 0,2-7-165 0 0,1-1 0 0 0,-1 1 0 0 0,1-1 0 0 0,1 1 0 0 0,-1 0 0 0 0,1-1 0 0 0,0 1 0 0 0,0-1 0 0 0,2 8 0 0 0,18 37 0 0 0,-21-48 0 0 0,8 13 0 0 0,0 0 0 0 0,0 0 0 0 0,1-1 0 0 0,1 0 0 0 0,0-1 0 0 0,1 0 0 0 0,0-1 0 0 0,1 0 0 0 0,0 0 0 0 0,1-1 0 0 0,0-1 0 0 0,28 15 0 0 0,-25-15 0 0 0,-6-3 0 0 0,1-1 0 0 0,0 0 0 0 0,0 0 0 0 0,0-1 0 0 0,0 0 0 0 0,18 3 0 0 0,-18-6-64 0 0,-9-1-273 0 0,-2 0-138 0 0,0 0-33 0 0,0 0 66 0 0,-3 0 292 0 0,-8-2 147 0 0,0 0 1 0 0,0 1-1 0 0,0 0 0 0 0,-1 1 0 0 0,1 1 0 0 0,-15 1 0 0 0,-68 18 7 0 0,61-10-692 0 0,1 2 1 0 0,1 1-1 0 0,0 2 0 0 0,1 0 0 0 0,0 3 0 0 0,-52 39 1 0 0,60-40-4731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3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1 17503 0 0,'0'0'399'0'0,"0"0"60"0"0,-1 1 21 0 0,-7 10-270 0 0,1 1 0 0 0,-8 15 0 0 0,8-13-234 0 0,-15 22 0 0 0,-3 1 676 0 0,1 2 1 0 0,-20 45-1 0 0,-7 13-561 0 0,-31 34 925 0 0,-104 124 0 0 0,-129 120-1000 0 0,288-344-237 0 0,-13 14-3579 0 0,33-37-3363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52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23 11975 0 0,'0'0'267'0'0,"0"0"42"0"0,7-6 417 0 0,16-10-280 0 0,-23 15 41 0 0,0 1 22 0 0,1 1-430 0 0,0 0 0 0 0,-1 0 0 0 0,1 0-1 0 0,-1 0 1 0 0,1-1 0 0 0,-1 1 0 0 0,1 0-1 0 0,-1 0 1 0 0,0 0 0 0 0,1 0 0 0 0,-1 0-1 0 0,0 0 1 0 0,0 0 0 0 0,0 0 0 0 0,0 0 0 0 0,0 0-1 0 0,0 0 1 0 0,0 1 0 0 0,-5 20 302 0 0,4-17-211 0 0,-19 62 309 0 0,-47 104 0 0 0,-45 59 973 0 0,74-154-790 0 0,-141 266 77 0 0,94-183-1822 0 0,-19 27 413 0 0,28-67-2800 0 0,68-110-350 0 0,1-3-1148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5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1 250 17503 0 0,'7'-4'256'0'0,"1"0"0"0"0,0 1 0 0 0,0 0 0 0 0,0 0 0 0 0,1 1 0 0 0,8-2 0 0 0,55-4-129 0 0,-57 6-126 0 0,320-49-1 0 0,-3-28 0 0 0,-282 66 0 0 0,-2 0-1396 0 0,74-30-1 0 0,-84 25 374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5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1 15663 0 0,'0'0'356'0'0,"0"0"50"0"0,-2 1 20 0 0,-2 6-332 0 0,0 0-1 0 0,0 1 1 0 0,0-1-1 0 0,1 1 1 0 0,0 0-1 0 0,-3 11 1 0 0,-9 24 706 0 0,-53 124 423 0 0,-11 22-1329 0 0,-30 25 779 0 0,74-153 7 0 0,-62 80-1 0 0,-266 255-663 0 0,332-365-16 0 0,-42 43 0 0 0,136-119 0 0 0,127-102 0 0 0,13 18 0 0 0,-191 122 0 0 0,0 1 0 0 0,0 0 0 0 0,1 1 0 0 0,-1 1 0 0 0,1 0 0 0 0,22-4 0 0 0,-32 8 0 0 0,1-1 0 0 0,0 1 0 0 0,0 0 0 0 0,0 0 0 0 0,0 0 0 0 0,0 0 0 0 0,-1 1 0 0 0,1 0 0 0 0,0-1 0 0 0,0 1 0 0 0,-1 1 0 0 0,1-1 0 0 0,0 1 0 0 0,-1-1 0 0 0,0 1 0 0 0,1 0 0 0 0,-1 0 0 0 0,0 0 0 0 0,0 1 0 0 0,0-1 0 0 0,0 1 0 0 0,0 0 0 0 0,-1 0 0 0 0,1 0 0 0 0,-1 0 0 0 0,0 0 0 0 0,3 5 0 0 0,-2-2 6 0 0,0 1-1 0 0,-1 0 1 0 0,1 0 0 0 0,-1 0-1 0 0,-1 0 1 0 0,1 0-1 0 0,-1 0 1 0 0,0 1 0 0 0,-1-1-1 0 0,0 0 1 0 0,0 0 0 0 0,-1 1-1 0 0,0-1 1 0 0,0 0-1 0 0,0 0 1 0 0,-1 0 0 0 0,0 0-1 0 0,-4 10 1 0 0,0-5-214 0 0,1 0-1 0 0,-2-1 1 0 0,0 0 0 0 0,0 0-1 0 0,-1 0 1 0 0,0-1 0 0 0,0 0 0 0 0,-1 0-1 0 0,-14 11 1 0 0,14-14 192 0 0,4-6-57 0 0,6-4-156 0 0,3-4-755 0 0,27-27-1987 0 0,-9 13 1436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5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287 201 13823 0 0,'0'0'315'0'0,"0"0"45"0"0,0 0 21 0 0,0 0-49 0 0,1 1-220 0 0,2 4 12 0 0,0-1 1 0 0,1 1-1 0 0,0-1 0 0 0,-1 0 0 0 0,1-1 0 0 0,0 1 0 0 0,1 0 1 0 0,-1-1-1 0 0,1 0 0 0 0,-1 0 0 0 0,1-1 0 0 0,0 1 0 0 0,0-1 1 0 0,0 0-1 0 0,1 0 0 0 0,-1-1 0 0 0,0 1 0 0 0,1-1 0 0 0,-1-1 1 0 0,1 1-1 0 0,-1-1 0 0 0,1 1 0 0 0,7-2 0 0 0,8-2 607 0 0,-1-2-1 0 0,1 0 1 0 0,-1-1-1 0 0,25-11 1 0 0,73-42 808 0 0,-108 53-1539 0 0,0 0 0 0 0,-1-1 0 0 0,0 0 0 0 0,0 0 0 0 0,11-13 0 0 0,-18 17 0 0 0,1 0 0 0 0,0 0 0 0 0,-1 0 0 0 0,0 0 0 0 0,0-1 0 0 0,0 1 0 0 0,0-1 0 0 0,0 1 0 0 0,-1-1 0 0 0,1 0 0 0 0,-1 0 0 0 0,0 0 0 0 0,0 1 0 0 0,-1-1 0 0 0,1 0 0 0 0,-1 0 0 0 0,0 0 0 0 0,0-8 0 0 0,-1 11 0 0 0,1-1-1 0 0,0 1 0 0 0,-1-1 1 0 0,0 1-1 0 0,1-1 1 0 0,-1 1-1 0 0,0-1 0 0 0,1 1 1 0 0,-1 0-1 0 0,0-1 1 0 0,0 1-1 0 0,0 0 0 0 0,0 0 1 0 0,-1 0-1 0 0,1 0 1 0 0,0 0-1 0 0,-2-1 0 0 0,0 0 4 0 0,0 1 0 0 0,0-1 0 0 0,0 1 0 0 0,0 0 0 0 0,0 0 0 0 0,0 0 0 0 0,0 1 0 0 0,-4-1 0 0 0,-2 0-70 0 0,0 1 0 0 0,1 0 0 0 0,-1 0 0 0 0,0 1 0 0 0,-13 4-1 0 0,3 0-215 0 0,0 2 0 0 0,0 0-1 0 0,1 1 1 0 0,-23 13-1 0 0,-66 49-808 0 0,40-20 812 0 0,3 3 0 0 0,1 2 0 0 0,-60 71 0 0 0,67-56 280 0 0,51-62 0 0 0,0 0 0 0 0,0 0 0 0 0,1 0 0 0 0,0 1 0 0 0,1-1 0 0 0,0 1 0 0 0,-4 13 0 0 0,7-20 3 0 0,0 0-1 0 0,0 0 1 0 0,-1 0-1 0 0,1-1 1 0 0,0 1-1 0 0,0 0 1 0 0,1 0 0 0 0,-1 0-1 0 0,0 0 1 0 0,1-1-1 0 0,-1 1 1 0 0,1 0-1 0 0,-1 0 1 0 0,1-1-1 0 0,0 1 1 0 0,0 0-1 0 0,0-1 1 0 0,0 1 0 0 0,0-1-1 0 0,0 1 1 0 0,0-1-1 0 0,1 0 1 0 0,-1 1-1 0 0,0-1 1 0 0,1 0-1 0 0,-1 0 1 0 0,1 0 0 0 0,-1 0-1 0 0,1 0 1 0 0,-1 0-1 0 0,1 0 1 0 0,0-1-1 0 0,0 1 1 0 0,-1-1-1 0 0,3 1 1 0 0,5 1 48 0 0,0 0 1 0 0,-1-1 0 0 0,1 0-1 0 0,0 0 1 0 0,18-2 0 0 0,17-3 359 0 0,0-2 1 0 0,49-14 0 0 0,84-35-1442 0 0,-117 33 519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5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365 237 8287 0 0,'0'0'382'0'0,"0"0"-8"0"0,-7 2-226 0 0,1 0 60 0 0,5-2 870 0 0,1 0 366 0 0,0 0 76 0 0,2 1-1216 0 0,0 0 0 0 0,0 0 1 0 0,0 0-1 0 0,0 0 1 0 0,0 0-1 0 0,0 1 1 0 0,2 1-1 0 0,0 0 54 0 0,4 2-105 0 0,1 0 1 0 0,0-1 0 0 0,0 0-1 0 0,1 0 1 0 0,-1-1-1 0 0,1-1 1 0 0,-1 0-1 0 0,1 0 1 0 0,0 0-1 0 0,0-1 1 0 0,0-1-1 0 0,16-1 1 0 0,8-2 358 0 0,-1-1 1 0 0,46-12-1 0 0,-13 0-74 0 0,-2-2 0 0 0,0-4 0 0 0,92-44 0 0 0,-141 59-663 0 0,-2 0 0 0 0,1-2 0 0 0,-1 1 0 0 0,0-2-1 0 0,0 0 1 0 0,19-20 0 0 0,-31 29 61 0 0,0 0 0 0 0,-1 1 0 0 0,1-1 0 0 0,0 0 0 0 0,-1 0 0 0 0,1 0 0 0 0,-1 0 0 0 0,1 0 0 0 0,-1 0 0 0 0,1 0 0 0 0,-1 0 0 0 0,0 0 0 0 0,1 0-1 0 0,-1 0 1 0 0,0 0 0 0 0,0 0 0 0 0,0 0 0 0 0,0 0 0 0 0,0-1 0 0 0,0 1 0 0 0,0 0 0 0 0,0 0 0 0 0,0 0 0 0 0,0 0 0 0 0,-1-2 0 0 0,0 2-126 0 0,0-1 0 0 0,0 1 0 0 0,-1 0 0 0 0,1-1 0 0 0,0 1 0 0 0,-1 0 0 0 0,1 0 0 0 0,-1 0 0 0 0,1 0 0 0 0,-1 0 0 0 0,1 0 1 0 0,-1 0-1 0 0,-3-1 0 0 0,-5-1-549 0 0,0 0 1 0 0,0 0 0 0 0,0 2 0 0 0,-13-2-1 0 0,-62-1-1051 0 0,1 5 0 0 0,-87 11 0 0 0,134-8 2176 0 0,1 2 1 0 0,0 2-1 0 0,0 1 1 0 0,1 2 0 0 0,0 1-1 0 0,1 2 1 0 0,0 1-1 0 0,1 2 1 0 0,1 1 0 0 0,1 2-1 0 0,0 1 1 0 0,2 1-1 0 0,0 1 1 0 0,2 2 0 0 0,0 1-1 0 0,2 1 1 0 0,1 1-1 0 0,1 1 1 0 0,2 1 0 0 0,-26 47-1 0 0,41-65-386 0 0,0 1 0 0 0,0 0 0 0 0,1 0 0 0 0,1 0 0 0 0,0 0 0 0 0,-3 24 0 0 0,6-32 0 0 0,1-1 0 0 0,-1 0 0 0 0,2 1 0 0 0,-1-1 0 0 0,0 1 0 0 0,1-1 0 0 0,-1 0 0 0 0,1 0 0 0 0,1 1 0 0 0,-1-1 0 0 0,0 0 0 0 0,1 0 0 0 0,0 0 0 0 0,0 0 0 0 0,0 0 0 0 0,0-1 0 0 0,1 1 0 0 0,0-1 0 0 0,-1 1 0 0 0,1-1 0 0 0,0 0 0 0 0,1 0 0 0 0,-1 0 0 0 0,1-1 0 0 0,4 4 0 0 0,-1-3 74 0 0,0 1 0 0 0,0-1 0 0 0,1 0 0 0 0,-1-1 0 0 0,1 0 0 0 0,0 0-1 0 0,0-1 1 0 0,0 0 0 0 0,13 1 0 0 0,9-3 450 0 0,36-4 0 0 0,-48 4-428 0 0,90-14-21 0 0,123-34 1 0 0,-180 37-62 0 0,89-25-5358 0 0,-81 19-704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5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150 130 15663 0 0,'0'0'719'0'0,"0"0"-20"0"0,-1 2-449 0 0,-8 23-232 0 0,-14 31-1 0 0,-5 10-24 0 0,-46 180 7 0 0,65-216 0 0 0,8-24 237 0 0,-1 1 0 0 0,1-1-1 0 0,0 14 1 0 0,1-18 272 0 0,0-2 3 0 0,0 0 0 0 0,0 0 0 0 0,0 0 0 0 0,0 0 0 0 0,0 0 0 0 0,1-2-389 0 0,0 1-1 0 0,0 0 0 0 0,1 0 1 0 0,-1 0-1 0 0,1 0 1 0 0,-1 0-1 0 0,1 0 0 0 0,-1 0 1 0 0,3 0-1 0 0,3-3 121 0 0,6-6-212 0 0,0-1 0 0 0,0 0 0 0 0,-1-1 0 0 0,17-22 1 0 0,-5 6-23 0 0,15-15-9 0 0,102-103 0 0 0,44-5-196 0 0,-52 64-3281 0 0,-70 55-507 0 0,-34 16 1937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55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239 141 17503 0 0,'0'0'399'0'0,"0"0"60"0"0,2 2 21 0 0,7 4-317 0 0,0 1 0 0 0,1-2 1 0 0,-1 1-1 0 0,1-1 1 0 0,0-1-1 0 0,1 1 0 0 0,-1-2 1 0 0,1 0-1 0 0,0 0 1 0 0,0-1-1 0 0,0 0 1 0 0,0-1-1 0 0,0 0 0 0 0,0 0 1 0 0,11-2-1 0 0,1 0-161 0 0,-1 0 0 0 0,0-2 0 0 0,0 0 0 0 0,0-2 0 0 0,0 0 0 0 0,0-2 0 0 0,30-13 0 0 0,-45 16-1 0 0,1 0 0 0 0,-2 0-1 0 0,1-1 1 0 0,0 0 0 0 0,-1-1-1 0 0,0 1 1 0 0,7-10 0 0 0,-10 12-5 0 0,0 0 0 0 0,-1 0-1 0 0,1-1 1 0 0,-1 1 0 0 0,0-1 0 0 0,0 1 0 0 0,0-1 0 0 0,-1 0 0 0 0,1 0 0 0 0,-1 0 0 0 0,0 0 0 0 0,0 0 0 0 0,0 0-1 0 0,-1 0 1 0 0,0 0 0 0 0,1-6 0 0 0,-2 8-37 0 0,1 1 0 0 0,0-1-1 0 0,-1 1 1 0 0,1 0 0 0 0,-1-1 0 0 0,0 1-1 0 0,1 0 1 0 0,-1-1 0 0 0,0 1 0 0 0,0 0-1 0 0,0 0 1 0 0,0 0 0 0 0,0 0 0 0 0,0 0-1 0 0,0 0 1 0 0,0 0 0 0 0,0 0 0 0 0,0 0-1 0 0,0 0 1 0 0,-1 1 0 0 0,1-1 0 0 0,0 0-1 0 0,-1 1 1 0 0,-1-1 0 0 0,-2-1-81 0 0,-1 1 0 0 0,1 0 0 0 0,-1 0 0 0 0,0 0 0 0 0,-6 0 1 0 0,-7 2 94 0 0,0 0 1 0 0,0 1-1 0 0,0 1 1 0 0,1 0-1 0 0,-31 11 1 0 0,-87 41 19 0 0,96-36 7 0 0,1 2 0 0 0,0 2 0 0 0,2 1 0 0 0,1 1 0 0 0,1 3 0 0 0,-63 62 0 0 0,92-83 9 0 0,0-1 0 0 0,1 1-1 0 0,0 1 1 0 0,1-1 0 0 0,-8 16-1 0 0,11-21-15 0 0,0-1 0 0 0,1 1 0 0 0,-1 0-1 0 0,0-1 1 0 0,1 1 0 0 0,0 0 0 0 0,-1 0-1 0 0,1-1 1 0 0,0 1 0 0 0,0 0 0 0 0,0 0 0 0 0,0-1-1 0 0,0 1 1 0 0,0 0 0 0 0,0 0 0 0 0,1-1-1 0 0,-1 1 1 0 0,1 0 0 0 0,-1 0 0 0 0,1-1 0 0 0,0 1-1 0 0,0-1 1 0 0,-1 1 0 0 0,1-1 0 0 0,0 1-1 0 0,0-1 1 0 0,1 1 0 0 0,-1-1 0 0 0,0 0 0 0 0,0 0-1 0 0,1 1 1 0 0,-1-1 0 0 0,0 0 0 0 0,1 0-1 0 0,2 1 1 0 0,-1-1-173 0 0,1 1-1 0 0,-1-1 0 0 0,0 0 1 0 0,1 0-1 0 0,-1-1 1 0 0,0 1-1 0 0,1-1 1 0 0,-1 1-1 0 0,1-1 1 0 0,-1 0-1 0 0,1 0 0 0 0,-1-1 1 0 0,6 0-1 0 0,46-10-1340 0 0,4-3-14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55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29 344 15663 0 0,'-1'13'356'0'0,"1"-10"50"0"0,-2 10 404 0 0,2-5-654 0 0,-1-2-54 0 0,1-1-1 0 0,0 0 1 0 0,-1 1 0 0 0,0-1-1 0 0,0 0 1 0 0,-1 0 0 0 0,1 0-1 0 0,-5 9 1 0 0,6-13 96 0 0,-1-1 0 0 0,1 1 1 0 0,0-1-1 0 0,-1 1 0 0 0,1-1 0 0 0,-1 1 1 0 0,1-1-1 0 0,-1 0 0 0 0,1 1 1 0 0,0-1-1 0 0,-1 0 0 0 0,1 1 0 0 0,-1-1 1 0 0,0 0-1 0 0,1 1 0 0 0,-1-1 0 0 0,1 0 1 0 0,-1 0-1 0 0,-1 1 0 0 0,1-1 757 0 0,1-4-758 0 0,1 1 0 0 0,-1 0 0 0 0,1-1 0 0 0,0 1 0 0 0,0 0 1 0 0,0 0-1 0 0,0 0 0 0 0,1 0 0 0 0,2-5 0 0 0,19-26 141 0 0,-22 33-323 0 0,155-187 6 0 0,-133 165-21 0 0,1 0-1 0 0,0 2 0 0 0,2 0 1 0 0,1 2-1 0 0,41-23 0 0 0,-57 36 1 0 0,0 0 0 0 0,0 0 0 0 0,0 1 0 0 0,13-4 0 0 0,-21 8 0 0 0,-1 1 0 0 0,1-1 0 0 0,-1 0 0 0 0,1 1 0 0 0,-1 0 0 0 0,1-1 0 0 0,-1 1 0 0 0,1 0 0 0 0,-1 0 0 0 0,1 1 0 0 0,-1-1 0 0 0,1 0 0 0 0,-1 1 0 0 0,1 0 0 0 0,-1-1 0 0 0,1 1 0 0 0,-1 0 0 0 0,0 0 0 0 0,1 0 0 0 0,3 3 0 0 0,-5-2 0 0 0,1 0 0 0 0,-1 0 0 0 0,1-1 0 0 0,-1 1 0 0 0,0 0 0 0 0,0 0 0 0 0,0 0 0 0 0,0 0 0 0 0,0 0 0 0 0,0 0 0 0 0,-1 1 0 0 0,1-1 0 0 0,-1 0 0 0 0,1 0 0 0 0,-1 0 0 0 0,0 1 0 0 0,0 3 0 0 0,-1 4 0 0 0,1 1 0 0 0,-4 13 0 0 0,3-20 0 0 0,-4 23 0 0 0,-1-1 0 0 0,-1-1 0 0 0,-2 1 0 0 0,0-1 0 0 0,-15 27 0 0 0,7-15-884 0 0,11-23-300 0 0,-14 25 0 0 0,19-37-289 0 0,1-2-1108 0 0,0 0-4241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5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57 17503 0 0,'37'-43'1904'0'0,"-34"40"-1903"0"0,-3 3 0 0 0,0-1-1 0 0,0 1 1 0 0,1-1-1 0 0,-1 1 1 0 0,0-1 0 0 0,1 1-1 0 0,-1-1 1 0 0,0 1-1 0 0,1 0 1 0 0,-1-1 0 0 0,1 1-1 0 0,-1 0 1 0 0,1-1-1 0 0,-1 1 1 0 0,1 0 0 0 0,-1-1-1 0 0,1 1 1 0 0,-1 0-1 0 0,2 0 1 0 0,9-4-76 0 0,-10 4 45 0 0,-1 0 0 0 0,0 0 1 0 0,1 0-1 0 0,-1 0 1 0 0,1 0-1 0 0,-1 0 1 0 0,0 0-1 0 0,1 1 1 0 0,-1-1-1 0 0,1 0 1 0 0,-1 0-1 0 0,0 0 0 0 0,1 0 1 0 0,-1 0-1 0 0,0 0 1 0 0,1 1-1 0 0,-1-1 1 0 0,0 0-1 0 0,1 0 1 0 0,-1 1-1 0 0,0-1 0 0 0,0 0 1 0 0,1 0-1 0 0,-1 1 1 0 0,0-1-1 0 0,0 0 1 0 0,1 1-1 0 0,4 9-448 0 0,-5-7 466 0 0,1 0-1 0 0,-1 0 1 0 0,0 0 0 0 0,0 1-1 0 0,-1-1 1 0 0,1 0-1 0 0,-1 0 1 0 0,1 0 0 0 0,-1 0-1 0 0,-2 4 1 0 0,-15 33 801 0 0,13-29-664 0 0,-119 205 2333 0 0,10-17-822 0 0,-146 277-1079 0 0,154-288-2333 0 0,90-158 1504 0 0,-26 44 168 0 0,14-26-3217 0 0,21-37-1251 0 0,-1-4-1228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5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1 292 19351 0 0,'0'0'439'0'0,"0"0"62"0"0,2 0 33 0 0,56-2 181 0 0,60-9 1 0 0,59-18 522 0 0,-172 28-1229 0 0,224-45 332 0 0,-164 29 404 0 0,93-37 0 0 0,-113 34-1641 0 0,-1-2 0 0 0,45-30 0 0 0,-31 14-7295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3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17 15663 0 0,'0'0'719'0'0,"0"0"-20"0"0,0 0-374 0 0,0 0 84 0 0,2-1 82 0 0,14-4 226 0 0,-10 3-507 0 0,0 0 0 0 0,0 0 0 0 0,0 1 0 0 0,0-1 0 0 0,0 1 0 0 0,0 1 0 0 0,0-1 0 0 0,0 1 0 0 0,0 0 0 0 0,1 1 0 0 0,6 0 0 0 0,-13-1-172 0 0,1 1-1 0 0,-1-1 1 0 0,1 0-1 0 0,-1 0 1 0 0,0 0 0 0 0,0 0-1 0 0,1 1 1 0 0,-1-1-1 0 0,0 0 1 0 0,1 0-1 0 0,-1 1 1 0 0,0-1 0 0 0,0 0-1 0 0,1 1 1 0 0,-1-1-1 0 0,0 0 1 0 0,0 0-1 0 0,0 1 1 0 0,1-1 0 0 0,-1 0-1 0 0,0 1 1 0 0,0-1-1 0 0,0 1 1 0 0,0-1-1 0 0,0 0 1 0 0,0 1-1 0 0,0-1 1 0 0,0 0 0 0 0,0 1-1 0 0,0-1 1 0 0,0 1-1 0 0,0-1 1 0 0,0 1-1 0 0,-3 12 507 0 0,3-13-554 0 0,-6 15 46 0 0,0-1 0 0 0,0-1 0 0 0,-1 1 0 0 0,-10 12 0 0 0,-39 49-62 0 0,23-32 37 0 0,-44 72-260 0 0,31-40-3652 0 0,46-75 3849 0 0,-3 5-1482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5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56 17503 0 0,'12'-17'290'0'0,"-7"10"77"0"0,0 0 0 0 0,0 0 1 0 0,3-9-1 0 0,-7 15-150 0 0,-2 2-158 0 0,1 0 0 0 0,0 0 0 0 0,-1 0 0 0 0,1 0 0 0 0,-1 0 1 0 0,1 0-1 0 0,-1-1 0 0 0,1 1 0 0 0,-1 0 0 0 0,0 0 0 0 0,-1 1 0 0 0,-2 3 107 0 0,-164 275 1394 0 0,-23 72 44 0 0,6-10-3579 0 0,133-260 1987 0 0,-56 95-2504 0 0,89-147 1085 0 0,11-19-3236 0 0,7-9-971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56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26 297 19351 0 0,'0'0'439'0'0,"0"0"62"0"0,0 0 33 0 0,-11 7 112 0 0,10-6-646 0 0,-1 0 0 0 0,1 0 0 0 0,0 1 0 0 0,0-1 0 0 0,0 0 0 0 0,0 1 0 0 0,0-1 0 0 0,0 1 0 0 0,1-1 0 0 0,-1 1 0 0 0,0-1 0 0 0,1 1 0 0 0,-1 0 0 0 0,1-1 0 0 0,0 1 0 0 0,-1 0 0 0 0,1-1 0 0 0,0 1 0 0 0,0 0 0 0 0,0-1 0 0 0,0 1 0 0 0,0 0 0 0 0,0 0 0 0 0,1-1 0 0 0,-1 1 0 0 0,1-1 0 0 0,0 4 0 0 0,0-2 0 0 0,1-1 0 0 0,-1 1 0 0 0,0-1 0 0 0,1 1 0 0 0,0-1 0 0 0,-1 0 0 0 0,1 0 0 0 0,0 1 0 0 0,0-1 0 0 0,0 0 0 0 0,0-1 0 0 0,1 1 0 0 0,-1 0 0 0 0,0-1 0 0 0,1 1 0 0 0,3 1 0 0 0,7 1 60 0 0,0 0-1 0 0,0-1 0 0 0,0-1 1 0 0,1 0-1 0 0,-1 0 1 0 0,18-1-1 0 0,6-2 453 0 0,41-6 0 0 0,37-13-208 0 0,209-63 0 0 0,-246 57-531 0 0,0-4 1 0 0,85-48-1 0 0,36-37-7703 0 0,-132 71 1492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57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1 17503 0 0,'-2'2'399'0'0,"-67"97"1106"0"0,-6 31-1396 0 0,-76 117 1681 0 0,-97 178-1625 0 0,180-295-165 0 0,-31 55 0 0 0,61-119-20 0 0,-30 57 1480 0 0,41-79-2237 0 0,27-43 336 0 0,7-16 286 0 0,-2 4 151 0 0,1 1 1 0 0,8-14-1 0 0,27-27 4 0 0,57-55 0 0 0,-58 64 0 0 0,-15 16 0 0 0,2 1 0 0 0,47-34 0 0 0,-59 48 0 0 0,0 1 0 0 0,1 1 0 0 0,0 1 0 0 0,0 1 0 0 0,1 0 0 0 0,0 0 0 0 0,22-4 0 0 0,-35 10 0 0 0,1 1 0 0 0,-1-1 0 0 0,1 1 0 0 0,-1-1 0 0 0,1 1 0 0 0,-1 0 0 0 0,1 1 0 0 0,-1-1 0 0 0,1 1 0 0 0,-1 0 0 0 0,1 0 0 0 0,-1 0 0 0 0,0 1 0 0 0,0 0 0 0 0,1-1 0 0 0,5 5 0 0 0,-5-2 0 0 0,0 0 0 0 0,0 0 0 0 0,-1 1 0 0 0,0-1 0 0 0,0 1 0 0 0,0 0 0 0 0,0 0 0 0 0,-1 0 0 0 0,0 1 0 0 0,0-1 0 0 0,3 10 0 0 0,-1-2 0 0 0,0 0 0 0 0,-2 0 0 0 0,0 1 0 0 0,0-1 0 0 0,-1 1 0 0 0,-1 0 0 0 0,0 0 0 0 0,-1 0 0 0 0,-3 26 0 0 0,-4 1 0 0 0,-23 78 0 0 0,18-76 0 0 0,11-38 84 0 0,-3 9-1062 0 0,0 0 1 0 0,-8 15-1 0 0,12-28-45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5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589 218 15663 0 0,'4'-9'357'0'0,"-2"0"1"0"0,1-1-1 0 0,1-17 0 0 0,0 4-66 0 0,3-5-717 0 0,-4 21 58 0 0,-1-1-1 0 0,0 0 1 0 0,-1 0 0 0 0,2-13 0 0 0,-3 19 306 0 0,0 0 0 0 0,-1 0 0 0 0,1 0 0 0 0,0 0 0 0 0,0 0 0 0 0,-1 0 0 0 0,0 0 0 0 0,1 1 0 0 0,-1-1 0 0 0,0 0 0 0 0,0 0 0 0 0,0 0 0 0 0,0 1 0 0 0,0-1 0 0 0,0 0 0 0 0,0 1 0 0 0,0-1 0 0 0,-1 1 0 0 0,1 0 1 0 0,-1-1-1 0 0,1 1 0 0 0,-1 0 0 0 0,-3-2 0 0 0,-1 0-73 0 0,-1 0 1 0 0,0 0 0 0 0,0 1 0 0 0,0 0-1 0 0,-1 1 1 0 0,1-1 0 0 0,0 1-1 0 0,-1 1 1 0 0,1-1 0 0 0,-1 1 0 0 0,1 0-1 0 0,-1 1 1 0 0,-11 2 0 0 0,-7 3 612 0 0,0 1 0 0 0,-35 14 0 0 0,6 0 488 0 0,-72 40 0 0 0,103-48-617 0 0,1 2 0 0 0,0 0 0 0 0,1 2 0 0 0,1 0 1 0 0,-23 25-1 0 0,40-38-331 0 0,0 0-1 0 0,1 1 1 0 0,-1-1-1 0 0,1 1 1 0 0,0 0 0 0 0,0 0-1 0 0,1 0 1 0 0,-4 8 0 0 0,6-12-18 0 0,0 1 1 0 0,-1-1-1 0 0,1 1 1 0 0,0-1-1 0 0,0 0 1 0 0,0 1 0 0 0,0-1-1 0 0,0 1 1 0 0,0-1-1 0 0,0 1 1 0 0,1-1 0 0 0,-1 1-1 0 0,1-1 1 0 0,-1 0-1 0 0,1 3 1 0 0,0-3-1 0 0,1 1 0 0 0,-1-1-1 0 0,0 1 1 0 0,0-1 0 0 0,1 1 0 0 0,-1-1 0 0 0,1 0-1 0 0,-1 0 1 0 0,1 1 0 0 0,-1-1 0 0 0,1 0 0 0 0,0 0 0 0 0,0-1-1 0 0,2 2 1 0 0,4 1 0 0 0,0-1 0 0 0,0 0 0 0 0,0-1 0 0 0,1 0 0 0 0,-1 0 0 0 0,0 0 0 0 0,1-1 0 0 0,10-2 0 0 0,68-12 0 0 0,-79 12 0 0 0,64-16 683 0 0,-2-4 0 0 0,104-45-1 0 0,-169 65-665 0 0,1-2 249 0 0,1 2 1 0 0,0-1-1 0 0,0 0 1 0 0,1 1 0 0 0,-1 1-1 0 0,12-2 1 0 0,-16 18-102 0 0,-3-9-165 0 0,0 0 0 0 0,-1 0 0 0 0,0 1 0 0 0,0-1 0 0 0,0 0 0 0 0,-1 0 0 0 0,0 0 0 0 0,-5 11 0 0 0,-4 3 0 0 0,-14 22 0 0 0,8-13 0 0 0,-19 31-20 0 0,-38 71-2060 0 0,88-143-1445 0 0,18-20 1493 0 0,10-9-15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5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1068 6 21191 0 0,'0'0'480'0'0,"0"0"67"0"0,0 0 31 0 0,-7-5 125 0 0,6 5-701 0 0,0 0-1 0 0,1 0 0 0 0,-1 0 1 0 0,0 0-1 0 0,0 0 1 0 0,0 0-1 0 0,1 0 0 0 0,-1 0 1 0 0,0 0-1 0 0,0 0 1 0 0,0 0-1 0 0,1 0 0 0 0,-1 1 1 0 0,0-1-1 0 0,0 0 1 0 0,1 0-1 0 0,-1 1 1 0 0,0-1-1 0 0,1 1 0 0 0,-1-1 1 0 0,0 1-1 0 0,1-1 1 0 0,-1 1-1 0 0,0-1 0 0 0,1 1 1 0 0,-1-1-1 0 0,1 1 1 0 0,-1 1-1 0 0,-12 23 259 0 0,10-17-98 0 0,-35 69 144 0 0,-48 73 0 0 0,-57 67 434 0 0,31-50-487 0 0,-403 536-2245 0 0,450-621 2230 0 0,2-2-3212 0 0,61-79 1453 0 0,2-1-14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5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0 325 21191 0 0,'0'0'480'0'0,"0"0"67"0"0,0 0 31 0 0,0 0-56 0 0,2-1-341 0 0,7-3-178 0 0,1 1 0 0 0,0 1 0 0 0,0-1-1 0 0,0 2 1 0 0,0-1 0 0 0,19 1 0 0 0,16-3-3 0 0,5-5-12 0 0,73-23 0 0 0,45-27 361 0 0,-97 33 257 0 0,439-132 511 0 0,-509 158-1117 0 0,72-16-2312 0 0,-64 15 1762 0 0,1 0 0 0 0,-1 0 1 0 0,1 1-1 0 0,-1 0 0 0 0,15 2 1 0 0,-21-1-1497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59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78 13823 0 0,'2'-1'61'0'0,"0"-1"-1"0"0,0 0 1 0 0,0 0-1 0 0,0 1 1 0 0,0-1-1 0 0,0 0 1 0 0,0-1-1 0 0,-1 1 1 0 0,1 0-1 0 0,-1 0 1 0 0,1-1-1 0 0,-1 1 1 0 0,0-1-1 0 0,0 1 0 0 0,0-1 1 0 0,0 1-1 0 0,-1-1 1 0 0,1 0-1 0 0,-1 1 1 0 0,1-1-1 0 0,-1 0 1 0 0,0 0-1 0 0,0 1 1 0 0,-1-5-1 0 0,1 6-54 0 0,0 1 0 0 0,0-1 0 0 0,0 0 0 0 0,0 0 1 0 0,0 1-1 0 0,0-1 0 0 0,0 0 0 0 0,0 0 0 0 0,0 1 0 0 0,0-1 0 0 0,0 0 0 0 0,1 1 0 0 0,-1-1 0 0 0,0 0 0 0 0,0 1 0 0 0,1-2 0 0 0,3 0 327 0 0,-3 1 154 0 0,-1 1 22 0 0,0 0-66 0 0,-2 1-294 0 0,-1 0-135 0 0,0 1 0 0 0,0 0 0 0 0,0 0 0 0 0,0 0 0 0 0,0 1 0 0 0,1-1 0 0 0,-1 1 0 0 0,0-1-1 0 0,1 1 1 0 0,0 0 0 0 0,-4 6 0 0 0,-2 6 289 0 0,-9 19-1 0 0,10-20-127 0 0,-69 154 938 0 0,-73 139-1109 0 0,-49 15-4 0 0,125-207 0 0 0,26-39-664 0 0,-4-3 0 0 0,-64 73 0 0 0,52-84 2016 0 0,24-24-712 0 0,32-33-640 0 0,0-2 0 0 0,-1-3 0 0 0,7-1 0 0 0,0 0 0 0 0,0 0 0 0 0,0 1 0 0 0,0-1 0 0 0,0 0 0 0 0,0 0 0 0 0,1 0 0 0 0,-1 0 0 0 0,0 0 0 0 0,0 0 0 0 0,1 0 0 0 0,-1 0 0 0 0,1 0 0 0 0,-1-1 0 0 0,1 1 0 0 0,0 0 0 0 0,-1 0 0 0 0,1 0 0 0 0,0 0 0 0 0,0-1 0 0 0,0 1 0 0 0,0 0 0 0 0,0 0 0 0 0,0-1 0 0 0,0-1 0 0 0,1-3 0 0 0,0 0 0 0 0,0 0 0 0 0,4-11 0 0 0,8-19 0 0 0,1 2 0 0 0,37-62 0 0 0,53-57 0 0 0,-76 117-2 0 0,2 1 0 0 0,49-45 0 0 0,-58 62 15 0 0,0 1 0 0 0,1 0 0 0 0,1 2 0 0 0,0 1 0 0 0,37-17 0 0 0,-50 27 55 0 0,1 1 0 0 0,-1 0 1 0 0,1 0-1 0 0,0 1 0 0 0,0 0 0 0 0,0 1 0 0 0,0 0 0 0 0,0 1 0 0 0,-1 0 1 0 0,1 0-1 0 0,0 1 0 0 0,0 1 0 0 0,0 0 0 0 0,0 1 0 0 0,-1 0 0 0 0,1 0 1 0 0,-1 1-1 0 0,0 0 0 0 0,0 1 0 0 0,0 0 0 0 0,-1 1 0 0 0,0 0 0 0 0,0 1 0 0 0,0-1 1 0 0,-1 2-1 0 0,0-1 0 0 0,0 1 0 0 0,7 10 0 0 0,21 25-68 0 0,-20-26 0 0 0,-1 1 0 0 0,0 1 0 0 0,-2 0 0 0 0,19 35 0 0 0,-30-47 0 0 0,0 1 0 0 0,0-1 0 0 0,-1 0 0 0 0,0 1 0 0 0,0-1 0 0 0,-1 0 0 0 0,0 1 0 0 0,0-1 0 0 0,-2 10 0 0 0,1-12 48 0 0,0-1 0 0 0,-1 0 0 0 0,0 0 0 0 0,0 0 0 0 0,0 0 0 0 0,0 0 0 0 0,-1 0 0 0 0,1-1 0 0 0,-6 7 0 0 0,-32 29 1168 0 0,31-31-1029 0 0,-11 9 40 0 0,0 0 1 0 0,-1-1-1 0 0,-1-1 1 0 0,-1-1 0 0 0,0-1-1 0 0,0-1 1 0 0,-1-1-1 0 0,-44 13 1 0 0,5-7-249 0 0,-67 9 0 0 0,93-20-421 0 0,0-3 0 0 0,0-1-1 0 0,-49-4 1 0 0,76 1 440 0 0,0 0 0 0 0,0 0-1 0 0,1-1 1 0 0,-1-1 0 0 0,1 1-1 0 0,-17-8 1 0 0,25 10-32 0 0,0-1 0 0 0,0 1-1 0 0,0-1 1 0 0,0 0 0 0 0,1 1 0 0 0,-1-1-1 0 0,0 0 1 0 0,0 0 0 0 0,0 0-1 0 0,1 1 1 0 0,-1-1 0 0 0,0 0 0 0 0,1 0-1 0 0,-1 0 1 0 0,0 0 0 0 0,1 0 0 0 0,0 0-1 0 0,-1 0 1 0 0,1 0 0 0 0,0-1 0 0 0,-1 1-1 0 0,1 0 1 0 0,0 0 0 0 0,0 0-1 0 0,0 0 1 0 0,0 0 0 0 0,0 0 0 0 0,0-1-1 0 0,0 1 1 0 0,0 0 0 0 0,1 0 0 0 0,-1 0-1 0 0,0 0 1 0 0,1 0 0 0 0,-1 0-1 0 0,1 0 1 0 0,0-2 0 0 0,2-2-590 0 0,0 1 1 0 0,0-1-1 0 0,0 1 1 0 0,0-1 0 0 0,1 1-1 0 0,6-5 1 0 0,9-7-1423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5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200 119 11975 0 0,'5'-2'26'0'0,"5"-2"220"0"0,0-2 0 0 0,0 0 0 0 0,0 0 0 0 0,-1 0 0 0 0,0-1 0 0 0,12-13 0 0 0,-19 19 241 0 0,-2 1 22 0 0,-2 2-369 0 0,1-1 0 0 0,0 1 0 0 0,0-1 0 0 0,0 1 0 0 0,-1-1 0 0 0,1 0 0 0 0,-1 0 1 0 0,-2 2-1 0 0,-1 1 135 0 0,-15 13 338 0 0,-36 22 0 0 0,40-29-346 0 0,0 1 0 0 0,1 0 0 0 0,0 1-1 0 0,-20 23 1 0 0,17-14 57 0 0,-27 42 0 0 0,41-56-321 0 0,0 0 0 0 0,0 0-1 0 0,1 0 1 0 0,0 0 0 0 0,0 1-1 0 0,1-1 1 0 0,0 1 0 0 0,1 0-1 0 0,-1-1 1 0 0,1 1 0 0 0,1 10-1 0 0,0-13 98 0 0,1-1 0 0 0,0 0 0 0 0,0 1 0 0 0,0-1 0 0 0,1 0 0 0 0,-1 0 0 0 0,1 0 0 0 0,0 0 0 0 0,0 0 0 0 0,1 0 0 0 0,-1 0 0 0 0,1-1 0 0 0,0 1 0 0 0,0-1 1 0 0,0 0-1 0 0,0 0 0 0 0,5 4 0 0 0,-2-3 0 0 0,0 0 1 0 0,0 0-1 0 0,0-1 1 0 0,0 1-1 0 0,0-2 1 0 0,1 1 0 0 0,0 0-1 0 0,-1-1 1 0 0,1-1-1 0 0,9 3 1 0 0,2-3 133 0 0,0 0 1 0 0,-1-1 0 0 0,1 0-1 0 0,18-4 1 0 0,-26 2-241 0 0,0 1-1 0 0,0-2 1 0 0,0 0 0 0 0,0 0 0 0 0,0-1 0 0 0,-1 0-1 0 0,0 0 1 0 0,13-9 0 0 0,-17 9 28 0 0,-1 0 0 0 0,1-1 1 0 0,-1 1-1 0 0,0-1 0 0 0,0 0 0 0 0,0 0 0 0 0,-1-1 0 0 0,0 1 1 0 0,0-1-1 0 0,0 0 0 0 0,0 1 0 0 0,-1-1 0 0 0,2-7 0 0 0,-2 3 141 0 0,0 1 0 0 0,0-1 0 0 0,0 0 0 0 0,-2-1 0 0 0,1 1 0 0 0,-1 0 0 0 0,-2-14-1 0 0,1 16-413 0 0,-1 1 0 0 0,-1 0-1 0 0,1 0 1 0 0,-1 0 0 0 0,-1 0-1 0 0,1 0 1 0 0,-1 1 0 0 0,0 0-1 0 0,0 0 1 0 0,-1 0 0 0 0,0 0 0 0 0,0 0-1 0 0,0 1 1 0 0,-1 0 0 0 0,-6-5-1 0 0,-12-8-665 0 0,-15-11-1626 0 0,37 28 2393 0 0,1 0-1 0 0,-1 0 1 0 0,0 0-1 0 0,1 0 1 0 0,-1 0-1 0 0,1 0 1 0 0,-1 0-1 0 0,1-1 1 0 0,0 1 0 0 0,-1 0-1 0 0,1-1 1 0 0,0 1-1 0 0,0-1 1 0 0,0 1-1 0 0,0-1 1 0 0,0 0-1 0 0,0 1 1 0 0,1-1-1 0 0,-1 0 1 0 0,1 0-1 0 0,-1 0 1 0 0,1 1-1 0 0,-1-1 1 0 0,1 0 0 0 0,0 0-1 0 0,0 0 1 0 0,0 0-1 0 0,0 0 1 0 0,0 0-1 0 0,1 1 1 0 0,-1-1-1 0 0,0 0 1 0 0,2-2-1 0 0,-2 1-46 0 0,2-4-186 0 0,0 0 0 0 0,0 0 0 0 0,0 0 0 0 0,1 0 0 0 0,0 0 0 0 0,1 1 0 0 0,4-9 0 0 0,6-2-3036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4:59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22 19351 0 0,'2'-1'439'0'0,"-1"1"-332"0"0,1-1 1 0 0,-1 0-1 0 0,0 0 1 0 0,1 0-1 0 0,-1 0 0 0 0,0 0 1 0 0,0-1-1 0 0,0 1 1 0 0,0 0-1 0 0,0 0 1 0 0,0-1-1 0 0,0 1 0 0 0,1-4 1 0 0,-2 6-105 0 0,0-1-1 0 0,0 0 1 0 0,1 0 0 0 0,-1 0-1 0 0,0 0 1 0 0,0 0 0 0 0,0 0 0 0 0,0 0-1 0 0,0 0 1 0 0,0 1 0 0 0,0-1-1 0 0,0 0 1 0 0,0 0 0 0 0,0 0 0 0 0,1 0-1 0 0,-1 0 1 0 0,0 0 0 0 0,0 0-1 0 0,0 0 1 0 0,0 0 0 0 0,0 0 0 0 0,0 0-1 0 0,0 0 1 0 0,1 0 0 0 0,-1 0-1 0 0,0 0 1 0 0,0 0 0 0 0,0 0 0 0 0,0 0-1 0 0,0 0 1 0 0,0 0 0 0 0,1 0-1 0 0,-1 0 1 0 0,0 0 0 0 0,0 0 0 0 0,0 0-1 0 0,0 0 1 0 0,0 0 0 0 0,0 0-1 0 0,0 0 1 0 0,0 0 0 0 0,1 0-1 0 0,-1 0 1 0 0,0-1 0 0 0,0 1 0 0 0,0 0-1 0 0,0 0 1 0 0,0 0 0 0 0,0 0-1 0 0,0 0 1 0 0,0 0 0 0 0,0 0 0 0 0,0 0-1 0 0,0 0 1 0 0,0-1 0 0 0,1 1-1 0 0,-1 0 1 0 0,0 0 0 0 0,0 0 0 0 0,0 0-1 0 0,0 0 1 0 0,0 0 0 0 0,0-1-1 0 0,0 1 1 0 0,0 0 0 0 0,0 0 0 0 0,0 0-1 0 0,0 0 1 0 0,0 0 0 0 0,3 7-24 0 0,-3-6 29 0 0,2 5-8 0 0,-1 0 0 0 0,0 0 0 0 0,0 0 0 0 0,-1 1 0 0 0,0-1 0 0 0,0 0 0 0 0,0 0 0 0 0,-2 12 0 0 0,-14 48 0 0 0,13-58 0 0 0,-16 52 0 0 0,-44 93 0 0 0,-43 50 0 0 0,64-130 0 0 0,-74 96 0 0 0,-67 56 0 0 0,181-222 0 0 0,-41 46-562 0 0,10-11-1469 0 0,1 0-4494 0 0,20-22 1163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0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15663 0 0,'0'0'719'0'0,"1"0"-20"0"0,127 29 269 0 0,-78-16-281 0 0,85 10 0 0 0,-70-19-696 0 0,-1-3 0 0 0,1-3 0 0 0,0-3 0 0 0,-1-2-1 0 0,1-3 1 0 0,118-36 0 0 0,-65 0-856 0 0,-43 7-4616 0 0,-34 14-133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3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1 17503 0 0,'0'0'399'0'0,"0"0"60"0"0,2 0 21 0 0,0 0-444 0 0,0 1 1 0 0,0-1 0 0 0,0 1 0 0 0,0 0-1 0 0,0 0 1 0 0,0 0 0 0 0,0 0 0 0 0,0 0-1 0 0,0 0 1 0 0,0 0 0 0 0,0 1 0 0 0,0-1 0 0 0,-1 0-1 0 0,1 1 1 0 0,-1 0 0 0 0,2 1 0 0 0,-1 1-42 0 0,0-1 1 0 0,0 1 0 0 0,0-1 0 0 0,0 1-1 0 0,-1-1 1 0 0,0 1 0 0 0,0 0 0 0 0,0 0-1 0 0,1 4 1 0 0,-1 2 4 0 0,-1 1 0 0 0,0 0 0 0 0,0-1 0 0 0,-1 1 0 0 0,0-1 0 0 0,-1 1 0 0 0,-6 19 0 0 0,1-8 0 0 0,-1-1 0 0 0,-18 35 0 0 0,5-23 0 0 0,-1-2 0 0 0,-1 0 0 0 0,-1-1 0 0 0,-30 27 0 0 0,-56 40 0 0 0,13-11 0 0 0,-147 174 0 0 0,128-105-210 0 0,61-78-2089 0 0,37-52-3840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00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941 0 17503 0 0,'0'0'399'0'0,"0"0"60"0"0,0 0 21 0 0,-2 1-59 0 0,-2 0-408 0 0,1 1 0 0 0,-1 0 1 0 0,1 0-1 0 0,0 0 0 0 0,-1 0 0 0 0,1 0 0 0 0,0 1 1 0 0,0 0-1 0 0,0-1 0 0 0,1 1 0 0 0,-1 0 0 0 0,-2 5 1 0 0,-5 7-22 0 0,-11 25 1 0 0,-5 6 11 0 0,-180 303 301 0 0,101-160 830 0 0,16-44-932 0 0,-6-4 0 0 0,-136 156-1 0 0,159-213-202 0 0,68-79 155 0 0,-1 0-1 0 0,0 0 0 0 0,0-1 1 0 0,-1 1-1 0 0,-8 4 0 0 0,14-9-149 0 0,-2 2 504 0 0,2-2-66 0 0,12-10-278 0 0,130-106-165 0 0,-69 59 0 0 0,-45 35 0 0 0,10-10 0 0 0,1 3 0 0 0,66-39 0 0 0,-99 65 0 0 0,0 0 0 0 0,-1 1 0 0 0,1 0 0 0 0,0 0 0 0 0,0 0 0 0 0,1 1 0 0 0,-1-1 0 0 0,0 2 0 0 0,0-1 0 0 0,1 1 0 0 0,10 0 0 0 0,-14 1 0 0 0,1-1 0 0 0,-1 1 0 0 0,0 0 0 0 0,0 0 0 0 0,1 0 0 0 0,-1 1 0 0 0,0-1 0 0 0,0 1 0 0 0,0 0 0 0 0,-1 0 0 0 0,1 0 0 0 0,0 0 0 0 0,-1 0 0 0 0,1 0 0 0 0,-1 1 0 0 0,0-1 0 0 0,1 1 0 0 0,-1 0 0 0 0,0 0 0 0 0,-1-1 0 0 0,1 1 0 0 0,-1 0 0 0 0,2 4 0 0 0,0 1 70 0 0,-1 0 0 0 0,0-1 0 0 0,0 1 0 0 0,-1 0 0 0 0,0 1 1 0 0,-1-1-1 0 0,1 0 0 0 0,-1 0 0 0 0,-1 0 0 0 0,0 0 0 0 0,-2 10 0 0 0,-4 12 493 0 0,-18 47 0 0 0,16-50-482 0 0,3-9-227 0 0,-1-1 0 0 0,0 0 0 0 0,-1 0 0 0 0,-1 0 0 0 0,-12 17 0 0 0,20-33-1363 0 0,1-1-4210 0 0,0 0-1801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01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1075 8287 0 0,'0'0'191'0'0,"0"0"26"0"0,0 0 9 0 0,-1 2-34 0 0,-2 16-78 0 0,3-17 274 0 0,0-1 110 0 0,0 0 12 0 0,0 0 2 0 0,0 0 0 0 0,0 0 0 0 0,0 0 0 0 0,0 0 0 0 0,0 0 0 0 0,0 0 0 0 0,1 0-425 0 0,0 0-1 0 0,0 0 1 0 0,0-1-1 0 0,-1 1 1 0 0,1-1 0 0 0,0 1-1 0 0,0 0 1 0 0,0-1-1 0 0,-1 1 1 0 0,1-1-1 0 0,0 0 1 0 0,0 1-1 0 0,-1-1 1 0 0,1 0-1 0 0,-1 1 1 0 0,1-1-1 0 0,-1 0 1 0 0,1 0 0 0 0,-1 1-1 0 0,1-1 1 0 0,-1 0-1 0 0,1-1 1 0 0,9-11 2530 0 0,24-11-1965 0 0,-15 12-674 0 0,25-23 0 0 0,246-227 604 0 0,227-218 884 0 0,-304 271-1466 0 0,-208 203 0 0 0,1 0 0 0 0,0 0 0 0 0,1 1 0 0 0,0 0 0 0 0,-1 0 0 0 0,16-7 0 0 0,-21 12 0 0 0,-1 0 0 0 0,1-1 0 0 0,-1 1 0 0 0,1 0 0 0 0,-1 0 0 0 0,1 0 0 0 0,-1 0 0 0 0,1-1 0 0 0,-1 1 0 0 0,1 0 0 0 0,0 0 0 0 0,-1 0 0 0 0,1 0 0 0 0,-1 0 0 0 0,1 0 0 0 0,-1 0 0 0 0,1 0 0 0 0,1 1 0 0 0,-2 0 0 0 0,1-1 0 0 0,-1 1 0 0 0,1 0 0 0 0,-1 0 0 0 0,0 0 0 0 0,1 0 0 0 0,-1-1 0 0 0,0 1 0 0 0,1 0 0 0 0,-1 0 0 0 0,0 0 0 0 0,0 0 0 0 0,0 0 0 0 0,0 0 0 0 0,0 0 0 0 0,0 0 0 0 0,0 0 0 0 0,0 0 0 0 0,0 0 0 0 0,-1 0 0 0 0,1-1 0 0 0,-1 2 0 0 0,-7 24 0 0 0,7-23 0 0 0,-11 30 0 0 0,5-13 0 0 0,0-1 0 0 0,-19 35 0 0 0,7-24 0 0 0,10-17 0 0 0,1 0 0 0 0,0 1 0 0 0,-6 16 0 0 0,-7 18 0 0 0,11-27 0 0 0,-11 36 0 0 0,-46 192 1883 0 0,55-201-1856 0 0,3 0 1 0 0,1 1-1 0 0,2 0 1 0 0,3 0 0 0 0,4 73-1 0 0,-1-115-37 0 0,1-1 1 0 0,0 0-1 0 0,1 0 0 0 0,-1 0 1 0 0,4 9-1 0 0,2 4-333 0 0,-6-17-132 0 0,-1-2-33 0 0,1 4 134 0 0,0 0-1725 0 0,0-3-4388 0 0,-1-1 4951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0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72 13823 0 0,'0'0'315'0'0,"0"0"45"0"0,-5-5 353 0 0,-1 1-462 0 0,5 4 481 0 0,12 4 887 0 0,-5 0-1255 0 0,4-1-44 0 0,0-1 0 0 0,0 0 0 0 0,0-1 0 0 0,1 0 1 0 0,-1 0-1 0 0,12-2 0 0 0,4 1 117 0 0,98-2 245 0 0,-104 0-736 0 0,0 0 1 0 0,-1-1 0 0 0,0-2-1 0 0,24-7 1 0 0,-34 8-614 0 0,-1 0 0 0 0,0 0 0 0 0,0 0 0 0 0,0-1 0 0 0,12-10 1 0 0,0-2-868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0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586 136 17503 0 0,'0'0'399'0'0,"0"0"60"0"0,0 0 21 0 0,0 0-59 0 0,-2-1-276 0 0,-32-48-530 0 0,15 28-18 0 0,12 12-92 0 0,-1 0 0 0 0,0 0 1 0 0,-15-11-1 0 0,20 18 411 0 0,0 0 0 0 0,-1 0 1 0 0,1 0-1 0 0,-1 0 0 0 0,1 1 0 0 0,-1-1 1 0 0,0 1-1 0 0,0 0 0 0 0,1 0 0 0 0,-1 0 0 0 0,0 1 1 0 0,0-1-1 0 0,0 1 0 0 0,-7 0 0 0 0,-3 2 125 0 0,1 0-1 0 0,-1 1 0 0 0,1 1 0 0 0,0 0 1 0 0,0 0-1 0 0,0 1 0 0 0,1 1 1 0 0,0 0-1 0 0,0 1 0 0 0,0 0 0 0 0,1 1 1 0 0,0 0-1 0 0,-12 12 0 0 0,-8 12 234 0 0,1 1-1 0 0,-43 62 0 0 0,53-68-121 0 0,1 0 0 0 0,2 2 0 0 0,-19 42 0 0 0,34-66-78 0 0,0 1 0 0 0,0-1 0 0 0,1 0 0 0 0,-1 1 0 0 0,1 0 0 0 0,1-1 0 0 0,-1 11 0 0 0,1-15-52 0 0,0 0 0 0 0,0 1-1 0 0,0-1 1 0 0,1 0 0 0 0,-1 1 0 0 0,0-1-1 0 0,1 0 1 0 0,-1 0 0 0 0,1 1 0 0 0,-1-1-1 0 0,1 0 1 0 0,-1 0 0 0 0,1 0 0 0 0,0 0-1 0 0,0 0 1 0 0,-1 0 0 0 0,1 0 0 0 0,0 0-1 0 0,0 0 1 0 0,0 0 0 0 0,0 0 0 0 0,0 0-1 0 0,0-1 1 0 0,1 1 0 0 0,-1 0 0 0 0,0-1-1 0 0,0 1 1 0 0,0-1 0 0 0,1 1 0 0 0,-1-1-1 0 0,0 0 1 0 0,0 1 0 0 0,1-1 0 0 0,-1 0-1 0 0,0 0 1 0 0,1 0 0 0 0,-1 0-1 0 0,3-1 1 0 0,7 0 109 0 0,0 0-1 0 0,0-1 0 0 0,0-1 1 0 0,18-6-1 0 0,43-22-219 0 0,-46 19 134 0 0,28-13-45 0 0,204-100 0 0 0,-245 116 0 0 0,-6 6 0 0 0,-8 8 0 0 0,-7 7 0 0 0,-106 100 0 0 0,60-63 0 0 0,50-46 0 0 0,1 0 0 0 0,0 1 0 0 0,0 0 0 0 0,0-1 0 0 0,-5 8 0 0 0,8-10 0 0 0,0-1 0 0 0,0 1 0 0 0,-1-1 0 0 0,1 1 0 0 0,0-1 0 0 0,0 1 0 0 0,0-1 0 0 0,0 1 0 0 0,-1 0 0 0 0,1-1 0 0 0,0 1 0 0 0,0-1 0 0 0,0 1 0 0 0,0-1 0 0 0,0 1 0 0 0,0-1 0 0 0,0 1 0 0 0,1 0 0 0 0,0 0-55 0 0,-1 0 0 0 0,1-1 1 0 0,0 1-1 0 0,0-1 0 0 0,0 1 0 0 0,0-1 0 0 0,0 0 0 0 0,0 1 0 0 0,0-1 0 0 0,0 0 0 0 0,0 1 1 0 0,0-1-1 0 0,0 0 0 0 0,0 0 0 0 0,0 0 0 0 0,0 0 0 0 0,0 0 0 0 0,0 0 0 0 0,0 0 0 0 0,0-1 1 0 0,1 1-1 0 0,25-6-2326 0 0,-5-2 359 0 0,2-2-24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03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0 351 10135 0 0,'0'0'231'0'0,"0"0"29"0"0,0 0 19 0 0,2 1-41 0 0,17 4 702 0 0,-17-6-594 0 0,-1 1 0 0 0,0-1 0 0 0,0 1 0 0 0,1-1 1 0 0,-1 0-1 0 0,0 0 0 0 0,0 1 0 0 0,0-1 0 0 0,0 0 0 0 0,0 0 0 0 0,0 0 0 0 0,0 0 0 0 0,-1 0 0 0 0,1 0 0 0 0,0 0 0 0 0,1-3 0 0 0,9-24 1141 0 0,-3 7-601 0 0,1 3-760 0 0,-1 1 0 0 0,2 0 0 0 0,1 1-1 0 0,0 0 1 0 0,1 1 0 0 0,0 0 0 0 0,1 1-1 0 0,16-14 1 0 0,-3 8-126 0 0,0 2 0 0 0,1 0 0 0 0,31-15 0 0 0,-41 25 0 0 0,-1 1 0 0 0,1 0 0 0 0,0 2 0 0 0,1 0 0 0 0,-1 0 0 0 0,1 2 0 0 0,18-2 0 0 0,-29 5 0 0 0,0 0 0 0 0,0 0 0 0 0,0 0 0 0 0,0 1 0 0 0,-1 0 0 0 0,1 0 0 0 0,0 1 0 0 0,-1 0 0 0 0,1 0 0 0 0,-1 1 0 0 0,1-1 0 0 0,-1 1 0 0 0,0 1 0 0 0,0-1 0 0 0,0 1 0 0 0,-1 0 0 0 0,1 1 0 0 0,-1-1 0 0 0,0 1 0 0 0,4 5 0 0 0,-5-5 0 0 0,0 1 0 0 0,-1-1 0 0 0,1 1 0 0 0,-1-1 0 0 0,-1 1 0 0 0,1 0 0 0 0,-1 0 0 0 0,0 0 0 0 0,0 1 0 0 0,-1-1 0 0 0,0 0 0 0 0,0 1 0 0 0,0-1 0 0 0,-1 1 0 0 0,0-1 0 0 0,0 0 0 0 0,-1 1 0 0 0,1-1 0 0 0,-3 9 0 0 0,0-3 16 0 0,-1 0-1 0 0,0 0 1 0 0,-1 0-1 0 0,0-1 1 0 0,0 1-1 0 0,-1-1 1 0 0,-8 11-1 0 0,-9 8-587 0 0,-26 28 1 0 0,29-36-612 0 0,9-8-3587 0 0,0 0-1474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0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321 368 13823 0 0,'0'0'315'0'0,"-1"1"45"0"0,-9 5-168 0 0,0 0-1 0 0,0 0 1 0 0,-1-1-1 0 0,1 0 1 0 0,-1-1-1 0 0,0 0 1 0 0,-13 2 0 0 0,8-2 77 0 0,-1-1-1 0 0,0-1 1 0 0,-1-1 0 0 0,-21 0 0 0 0,32-1-184 0 0,1-1 0 0 0,-1 0 0 0 0,1 0 0 0 0,0-1 0 0 0,-1 0 0 0 0,1 0 0 0 0,0 0 0 0 0,0-1 0 0 0,0 0-1 0 0,1 0 1 0 0,-1-1 0 0 0,-5-3 0 0 0,9 5-32 0 0,-1 0-1 0 0,1 0 0 0 0,0-1 0 0 0,-1 1 1 0 0,1 0-1 0 0,0-1 0 0 0,0 0 1 0 0,1 1-1 0 0,-1-1 0 0 0,0 0 1 0 0,1 0-1 0 0,0 0 0 0 0,0 0 1 0 0,0 0-1 0 0,0 0 0 0 0,0 0 0 0 0,1 0 1 0 0,-1-1-1 0 0,1 1 0 0 0,0 0 1 0 0,0 0-1 0 0,0-1 0 0 0,0 1 1 0 0,0 0-1 0 0,2-5 0 0 0,2-6 162 0 0,1 2 0 0 0,0-1 1 0 0,1 0-1 0 0,0 1 0 0 0,1 0 0 0 0,0 1 0 0 0,9-12 0 0 0,2 2-374 0 0,0 1-1 0 0,32-28 0 0 0,-34 35 60 0 0,0 0 1 0 0,1 2-1 0 0,0 0 1 0 0,1 1-1 0 0,0 1 1 0 0,1 0-1 0 0,0 1 1 0 0,31-7 0 0 0,-35 11 47 0 0,-1 1 0 0 0,1 0 0 0 0,0 2 0 0 0,0-1 1 0 0,0 2-1 0 0,-1 0 0 0 0,1 1 0 0 0,0 0 0 0 0,0 1 1 0 0,0 1-1 0 0,-1 1 0 0 0,22 7 0 0 0,109 54 53 0 0,-142-64 0 0 0,0 0 0 0 0,-1 1 0 0 0,1-1 0 0 0,0 1 0 0 0,-1-1 0 0 0,1 1 0 0 0,-1 0 0 0 0,1 0 0 0 0,-1 0 0 0 0,0 0 0 0 0,0 1 0 0 0,0-1 0 0 0,0 1 0 0 0,0-1 0 0 0,-1 1 0 0 0,1-1 0 0 0,1 6 0 0 0,-2-5 0 0 0,0 1 0 0 0,-1-1 0 0 0,0 1 0 0 0,0-1 0 0 0,0 0 0 0 0,0 1 0 0 0,0-1 0 0 0,0 0 0 0 0,-1 1 0 0 0,0-1 0 0 0,0 0 0 0 0,0 1 0 0 0,0-1 0 0 0,0 0 0 0 0,-3 6 0 0 0,-6 7-9 0 0,0 0-1 0 0,0 0 0 0 0,-1-2 1 0 0,-1 1-1 0 0,-1-1 1 0 0,0-1-1 0 0,-1 0 1 0 0,0-1-1 0 0,-1 0 0 0 0,-23 14 1 0 0,-10 1-104 0 0,0-2 1 0 0,-68 24 0 0 0,111-47 47 0 0,-42 17-1169 0 0,-85 22-1 0 0,129-40 738 0 0,-1 0 1 0 0,1-1-1 0 0,-1 1 0 0 0,0-1 0 0 0,1 0 0 0 0,-1 0 1 0 0,0 0-1 0 0,1 0 0 0 0,-5-2 0 0 0,-5-4-4471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0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 17503 0 0,'-1'3'399'0'0,"-2"2"-263"0"0,1 1 0 0 0,-1-1-1 0 0,-1 0 1 0 0,1 1 0 0 0,-1-2 0 0 0,1 1 0 0 0,-9 7-1 0 0,-5 8 139 0 0,-39 56-102 0 0,-45 53-183 0 0,70-95 11 0 0,-86 102 0 0 0,99-113 0 0 0,1 1 0 0 0,1 1 0 0 0,-24 53 0 0 0,35-66 17 0 0,1 1 0 0 0,0-1 0 0 0,-3 17 0 0 0,6-25-311 0 0,0 1 1 0 0,1-1-1 0 0,0 1 1 0 0,0 0-1 0 0,0-1 1 0 0,0 1-1 0 0,1 0 1 0 0,0-1-1 0 0,-1 1 1 0 0,2-1-1 0 0,-1 1 1 0 0,3 5-1 0 0,1 0-5502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04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28 17503 0 0,'-1'-1'803'0'0,"-1"-1"-757"0"0,-1-1 59 0 0,0 0 0 0 0,0 0 0 0 0,0 0 0 0 0,-1 1 0 0 0,0-1 0 0 0,-5-3 0 0 0,8 6-95 0 0,0-1 1 0 0,-1 1-1 0 0,1 0 0 0 0,0 0 1 0 0,0-1-1 0 0,0 1 0 0 0,-1 0 1 0 0,1 0-1 0 0,0 0 0 0 0,0 0 1 0 0,0 0-1 0 0,-1 1 0 0 0,1-1 1 0 0,0 0-1 0 0,0 0 0 0 0,0 1 1 0 0,0-1-1 0 0,0 1 0 0 0,-1-1 1 0 0,1 1-1 0 0,0-1 0 0 0,0 1 1 0 0,0 0-1 0 0,0 0 0 0 0,1-1 1 0 0,-1 1-1 0 0,0 0 0 0 0,0 0 1 0 0,0 0-1 0 0,0 1 0 0 0,-14 19-10 0 0,1 0 0 0 0,1 0 0 0 0,-15 34 0 0 0,-22 37 0 0 0,-37 53 0 0 0,48-70-342 0 0,-3-2 0 0 0,-3-1 0 0 0,-61 72 0 0 0,90-126-1386 0 0,-23 21 0 0 0,32-33 704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04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404 278 11975 0 0,'0'0'267'0'0,"0"0"42"0"0,0 0 17 0 0,0 0-28 0 0,1-1-126 0 0,9-9 338 0 0,-1 1-1 0 0,1-1 0 0 0,1 2 1 0 0,0-1-1 0 0,0 2 1 0 0,14-8-1 0 0,12-9 753 0 0,-4 2-822 0 0,2 1 0 0 0,50-21 0 0 0,78-20-536 0 0,-127 51 415 0 0,45-9 0 0 0,-70 17 28 0 0,0 2 0 0 0,1 0-1 0 0,-1 0 1 0 0,1 1 0 0 0,-1 0 0 0 0,1 1-1 0 0,-1 0 1 0 0,17 5 0 0 0,-23-5-325 0 0,0 1 1 0 0,0 0 0 0 0,0 0-1 0 0,0 1 1 0 0,0-1 0 0 0,0 1-1 0 0,-1 0 1 0 0,1 0 0 0 0,-1 1-1 0 0,0-1 1 0 0,0 1 0 0 0,0 0-1 0 0,5 7 1 0 0,-5-5-18 0 0,0 0 0 0 0,-1 1 0 0 0,0-1 0 0 0,0 1 0 0 0,-1-1 0 0 0,0 1 0 0 0,0 0 0 0 0,0 0 0 0 0,1 10 0 0 0,-2 1-9 0 0,-1 1 0 0 0,-1-1 1 0 0,0 0-1 0 0,-1 0 0 0 0,-1 0 1 0 0,-1 0-1 0 0,-7 22 0 0 0,3-18 4 0 0,-1 0 0 0 0,0-1 0 0 0,-2 0 0 0 0,-1 0 0 0 0,0-2 0 0 0,-1 1 0 0 0,-1-2 0 0 0,-1 0 0 0 0,-1 0 0 0 0,0-1 0 0 0,-1-1 0 0 0,-1-1 0 0 0,0-1 0 0 0,-1 0 0 0 0,-1-2 0 0 0,-22 12 0 0 0,28-18 2 0 0,-1 0-1 0 0,0-1 0 0 0,0-1 1 0 0,0 0-1 0 0,-31 3 1 0 0,-79-3-39 0 0,44-4-322 0 0,63 2-352 0 0,-1 0-1 0 0,-31 10 0 0 0,26-7-174 0 0,9 1-611 0 0,14-5-322 0 0,10-5 1039 0 0,17-7 449 0 0,10-6 374 0 0,1 2-1 0 0,1 1 1 0 0,43-9 0 0 0,-69 21 186 0 0,0 0-1 0 0,0 0 1 0 0,0 1-1 0 0,0 1 0 0 0,0 0 1 0 0,0 1-1 0 0,0 0 1 0 0,0 1-1 0 0,0 0 1 0 0,0 1-1 0 0,0 0 1 0 0,-1 1-1 0 0,1 0 0 0 0,19 11 1 0 0,-23-10-207 0 0,0 0 1 0 0,0 0-1 0 0,0 1 1 0 0,-1 0-1 0 0,1 1 0 0 0,-2-1 1 0 0,9 11-1 0 0,-11-12-23 0 0,-1 0 0 0 0,0 0 0 0 0,0 1 0 0 0,0-1 0 0 0,-1 1 0 0 0,1 0 0 0 0,-1 0 0 0 0,-1 0-1 0 0,1 0 1 0 0,-1 0 0 0 0,0 0 0 0 0,0 9 0 0 0,-1 4 1 0 0,-1 1 0 0 0,0-1 0 0 0,-1 1 0 0 0,-7 22 0 0 0,7-33 72 0 0,1-7 299 0 0,0 0-189 0 0,1 1 0 0 0,-1-1 0 0 0,-1 1 0 0 0,1-1 0 0 0,0 1 0 0 0,-1-1-1 0 0,1 0 1 0 0,-1 1 0 0 0,1-1 0 0 0,-1 0 0 0 0,-4 3 0 0 0,1 1 168 0 0,-5 5-175 0 0,0-1 0 0 0,0-1 0 0 0,-1 0 0 0 0,0 0 0 0 0,-1-1 0 0 0,-20 10 0 0 0,-80 32-351 0 0,95-43 247 0 0,-33 12-71 0 0,-1-1 0 0 0,-1-4 0 0 0,0-1 0 0 0,-1-2 0 0 0,0-3 0 0 0,0-3 0 0 0,-1-1 0 0 0,0-3 0 0 0,-68-7 0 0 0,116 5-13 0 0,0 0 0 0 0,-1 0 0 0 0,1 0 0 0 0,0-1 0 0 0,0 0 0 0 0,0 0 1 0 0,0-1-1 0 0,0 0 0 0 0,1 0 0 0 0,-7-4 0 0 0,10 6-190 0 0,0-1 1 0 0,0 0-1 0 0,0 0 1 0 0,0 0-1 0 0,1 0 1 0 0,-1 0-1 0 0,0 0 1 0 0,1-1-1 0 0,0 1 0 0 0,-1 0 1 0 0,1-1-1 0 0,0 1 1 0 0,0-1-1 0 0,1 1 1 0 0,-1-1-1 0 0,0 0 1 0 0,1 1-1 0 0,0-1 1 0 0,-1 0-1 0 0,1 1 1 0 0,0-1-1 0 0,0 0 1 0 0,1 1-1 0 0,-1-1 1 0 0,0 0-1 0 0,2-2 1 0 0,4-19-1844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0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 11975 0 0,'0'0'547'0'0,"0"0"-11"0"0,0 0-271 0 0,0 1 133 0 0,-1 1-351 0 0,1 0 1 0 0,-1 0 0 0 0,1 0 0 0 0,-1 0 0 0 0,0 0 0 0 0,0 0-1 0 0,0 0 1 0 0,0-1 0 0 0,0 1 0 0 0,0 0 0 0 0,0-1 0 0 0,0 1-1 0 0,-1 0 1 0 0,1-1 0 0 0,-1 0 0 0 0,1 1 0 0 0,-3 0-1 0 0,-33 23 688 0 0,34-23-724 0 0,-32 17-11 0 0,-67 26 0 0 0,-42 5 0 0 0,54-20 0 0 0,76-26 323 0 0,1 1 1 0 0,0 1-1 0 0,1 0 0 0 0,-22 15 0 0 0,27-16-136 0 0,1 0 1 0 0,0 1-1 0 0,0 0 0 0 0,0 0 0 0 0,1 0 0 0 0,0 1 1 0 0,0-1-1 0 0,1 1 0 0 0,-7 12 0 0 0,10-14-161 0 0,-1 0-1 0 0,1 1 0 0 0,-1-1 1 0 0,2 1-1 0 0,-1-1 0 0 0,0 1 1 0 0,1-1-1 0 0,0 1 0 0 0,1 0 1 0 0,-1-1-1 0 0,1 1 0 0 0,0-1 1 0 0,0 1-1 0 0,1-1 0 0 0,0 0 1 0 0,0 0-1 0 0,0 1 0 0 0,0-1 1 0 0,1 0-1 0 0,0-1 0 0 0,0 1 1 0 0,0 0-1 0 0,7 6 0 0 0,-5-7-18 0 0,-1 0 0 0 0,1-1 0 0 0,0 0-1 0 0,0 0 1 0 0,0-1 0 0 0,0 1 0 0 0,0-1 0 0 0,1 0-1 0 0,-1 0 1 0 0,1-1 0 0 0,-1 0 0 0 0,1 0 0 0 0,0 0-1 0 0,-1 0 1 0 0,1-1 0 0 0,0 0 0 0 0,-1 0 0 0 0,8-2-1 0 0,10-1 322 0 0,0-1 0 0 0,-1-2-1 0 0,25-8 1 0 0,-11 2 52 0 0,0-1-1 0 0,-1-2 0 0 0,-1-1 1 0 0,0-2-1 0 0,-2-1 1 0 0,39-29-1 0 0,-64 41-370 0 0,0 1-1 0 0,0-1 1 0 0,0-1 0 0 0,0 1-1 0 0,-1-1 1 0 0,9-16-1 0 0,-13 20-23 0 0,0 1 1 0 0,-1-1-1 0 0,0 1 0 0 0,1-1 0 0 0,-1 1 0 0 0,-1-1 0 0 0,1 0 1 0 0,0 0-1 0 0,-1-4 0 0 0,0 5-31 0 0,0 1-1 0 0,-1-1 1 0 0,1 1 0 0 0,0 0-1 0 0,-1-1 1 0 0,0 1 0 0 0,0 0-1 0 0,0 0 1 0 0,0 0 0 0 0,0-1-1 0 0,0 1 1 0 0,0 0 0 0 0,-1 0-1 0 0,1 0 1 0 0,-1 1 0 0 0,-1-3-1 0 0,-3-1-110 0 0,0 0 1 0 0,-1 0-1 0 0,0 1 0 0 0,0 0 1 0 0,0 0-1 0 0,0 1 0 0 0,-1 0 1 0 0,1 0-1 0 0,-1 0 0 0 0,-11-1 1 0 0,-8-1-482 0 0,-46-4 1 0 0,-78 9 262 0 0,66 2-1504 0 0,82-2 1494 0 0,0 0 1 0 0,0 0-1 0 0,0-1 0 0 0,0 1 0 0 0,0 0 1 0 0,-3-2-1 0 0,6 2 359 0 0,0 0-1 0 0,0 0 1 0 0,0 0 0 0 0,0 0 0 0 0,0 0-1 0 0,0 0 1 0 0,0 0 0 0 0,0 0-1 0 0,0 0 1 0 0,-1-1 0 0 0,1 1 0 0 0,0 0-1 0 0,0 0 1 0 0,0 0 0 0 0,0 0 0 0 0,0 0-1 0 0,0 0 1 0 0,0 0 0 0 0,0 0-1 0 0,0 0 1 0 0,0 0 0 0 0,0 0 0 0 0,0-1-1 0 0,0 1 1 0 0,0 0 0 0 0,0 0 0 0 0,0 0-1 0 0,0 0 1 0 0,0 0 0 0 0,0 0-1 0 0,0 0 1 0 0,0 0 0 0 0,0 0 0 0 0,0-1-1 0 0,0 1 1 0 0,0 0 0 0 0,0 0-1 0 0,0 0 1 0 0,0 0 0 0 0,0 0 0 0 0,0 0-1 0 0,0 0 1 0 0,0 0 0 0 0,0 0 0 0 0,1 0-1 0 0,-1 0 1 0 0,0 0 0 0 0,0 0-1 0 0,0-1 1 0 0,0 1 0 0 0,0 0 0 0 0,0 0-1 0 0,0 0 1 0 0,0 0 0 0 0,0 0 0 0 0,0 0-1 0 0,1 0 1 0 0,7-16-1509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3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13823 0 0,'0'0'315'0'0,"0"0"45"0"0,0 0 21 0 0,0 0-49 0 0,2 0-220 0 0,12-3 322 0 0,-1 1-1 0 0,1 1 1 0 0,0 0-1 0 0,-1 1 1 0 0,1 1-1 0 0,24 3 0 0 0,-20-2 25 0 0,11 2 1078 0 0,31 8 0 0 0,-36-7-1285 0 0,1-1-1 0 0,-1-2 1 0 0,1 0-1 0 0,-1-2 1 0 0,37-3-1 0 0,122-28 1649 0 0,-106 16-1621 0 0,256-68-278 0 0,-250 58-803 0 0,-69 22 513 0 0,1 0 0 0 0,1 0-1 0 0,20 0 1 0 0,-34 3-575 0 0,-1 3-126 0 0,1 7-1257 0 0,-1 6-4916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0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53 8287 0 0,'2'-1'18'0'0,"3"-3"152"0"0,1-1-1 0 0,-1 0 0 0 0,0 1 0 0 0,9-12 0 0 0,-13 15 323 0 0,0-1-1 0 0,-1 1 0 0 0,1 0 0 0 0,0 0 1 0 0,0 0-1 0 0,0 0 0 0 0,0 0 0 0 0,0 0 1 0 0,0 0-1 0 0,0 0 0 0 0,0 0 1 0 0,0 0-1 0 0,0 0 0 0 0,0 1 0 0 0,1-1 1 0 0,1 0-1 0 0,-3 1-247 0 0,-91 38 1415 0 0,-170 71-1640 0 0,228-92-20 0 0,1 1 1 0 0,1 2 0 0 0,0 1 0 0 0,2 2-1 0 0,-44 42 1 0 0,62-54-11 0 0,2 0-1 0 0,-1 0 1 0 0,2 1-1 0 0,-1 0 0 0 0,2 1 1 0 0,-11 22-1 0 0,15-28 80 0 0,1 1-1 0 0,-1-1 1 0 0,1 0-1 0 0,1 1 1 0 0,-1-1-1 0 0,1 1 0 0 0,1 0 1 0 0,-1-1-1 0 0,1 1 1 0 0,1 0-1 0 0,-1-1 1 0 0,1 1-1 0 0,1 0 0 0 0,2 10 1 0 0,-2-14-22 0 0,-1-1 0 0 0,1 1 0 0 0,0-1 0 0 0,0 0 0 0 0,0 1 0 0 0,0-1 0 0 0,0 0 0 0 0,1 0 0 0 0,0 0-1 0 0,-1-1 1 0 0,1 1 0 0 0,0-1 0 0 0,0 1 0 0 0,0-1 0 0 0,1 0 0 0 0,-1 0 0 0 0,1 0 0 0 0,-1-1 0 0 0,1 1 0 0 0,-1-1 0 0 0,1 0 0 0 0,0 0 0 0 0,0 0 0 0 0,-1 0 0 0 0,6-1 0 0 0,8 2-232 0 0,0-2 0 0 0,0-1-1 0 0,1 0 1 0 0,19-4 0 0 0,-35 5 163 0 0,48-8-1768 0 0,-1-2 0 0 0,84-29 0 0 0,-91 23 256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0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1 15663 0 0,'0'0'356'0'0,"0"0"50"0"0,0 0 20 0 0,0 0-42 0 0,0 0-180 0 0,0 2 176 0 0,1 0-290 0 0,-1-1 0 0 0,1 1 0 0 0,-1 0 0 0 0,0 0 0 0 0,1 0 0 0 0,-1 0 0 0 0,0 0 0 0 0,0 0 0 0 0,-1 0 0 0 0,1 0 0 0 0,0 0 0 0 0,-1 0 0 0 0,1 0 0 0 0,-1-1 0 0 0,-1 4 0 0 0,1-2-50 0 0,-1 1 0 0 0,0-1 0 0 0,0 0 0 0 0,-1 0 0 0 0,1 0 0 0 0,0-1 0 0 0,-6 5 0 0 0,-4 3-109 0 0,0-2 0 0 0,-1 0 1 0 0,-17 8-1 0 0,19-10 188 0 0,-237 107-119 0 0,157-75 0 0 0,-127 72 0 0 0,198-98 0 0 0,1 1 0 0 0,1 0 0 0 0,0 1 0 0 0,-25 27 0 0 0,38-35 0 0 0,0-1 0 0 0,0 2 0 0 0,0-1 0 0 0,1 0 0 0 0,0 1 0 0 0,0 0 0 0 0,1 0 0 0 0,-1 0 0 0 0,2 0 0 0 0,-1 1 0 0 0,1-1 0 0 0,0 1 0 0 0,1-1 0 0 0,-1 1 0 0 0,2 0 0 0 0,-1 0 0 0 0,1 8 0 0 0,0-12 0 0 0,1 0 0 0 0,0 0 0 0 0,-1-1 0 0 0,1 1 0 0 0,0 0 0 0 0,1 0 0 0 0,-1-1 0 0 0,1 1 0 0 0,0-1 0 0 0,0 1 0 0 0,0-1 0 0 0,0 0 0 0 0,0 0 0 0 0,4 4 0 0 0,-2-3 0 0 0,0-1 0 0 0,0 0 0 0 0,1 0 0 0 0,-1 0 0 0 0,1-1 0 0 0,-1 1 0 0 0,1-1 0 0 0,0 0 0 0 0,8 2 0 0 0,2 0 0 0 0,0-2 0 0 0,0 0 0 0 0,1 0 0 0 0,-1-2 0 0 0,1 0 0 0 0,18-2 0 0 0,-4-2 19 0 0,0-2-1 0 0,-1 0 0 0 0,1-2 0 0 0,47-20 1 0 0,107-61-4313 0 0,-148 69 2760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0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48 15663 0 0,'0'0'356'0'0,"0"0"50"0"0,0 0 20 0 0,0 0-42 0 0,-1 2-250 0 0,-6 7-132 0 0,-1 0 0 0 0,0 0 0 0 0,0-1 1 0 0,-1 0-1 0 0,0 0 0 0 0,-18 11 0 0 0,7-4-3 0 0,1-2 325 0 0,1 1 0 0 0,1 1 0 0 0,0 1 0 0 0,1 0 0 0 0,-14 20 0 0 0,9-8 34 0 0,2 2-1 0 0,1 0 0 0 0,2 1 1 0 0,1 1-1 0 0,-21 64 0 0 0,34-91-333 0 0,1 0-1 0 0,0 0 1 0 0,0 0-1 0 0,1-1 1 0 0,0 1 0 0 0,-1 0-1 0 0,2 0 1 0 0,-1 0-1 0 0,0 0 1 0 0,1 0 0 0 0,0 0-1 0 0,0-1 1 0 0,2 7-1 0 0,-1-8 58 0 0,-1 0 0 0 0,1 0 0 0 0,0-1 0 0 0,-1 1 0 0 0,1 0 0 0 0,0 0 1 0 0,1-1-1 0 0,-1 0 0 0 0,0 1 0 0 0,1-1 0 0 0,0 0 0 0 0,-1 0 0 0 0,1 0 0 0 0,0 0 0 0 0,0-1 0 0 0,0 1 0 0 0,0-1 0 0 0,0 0 0 0 0,0 0 0 0 0,4 1 0 0 0,3 0-79 0 0,0 0 0 0 0,0 0-1 0 0,0-2 1 0 0,0 1 0 0 0,0-1 0 0 0,0 0-1 0 0,1-1 1 0 0,-1 0 0 0 0,16-5 0 0 0,-5 0-3 0 0,-1-2 1 0 0,0 0-1 0 0,29-17 1 0 0,67-44 0 0 0,-102 59 0 0 0,0-1 0 0 0,-1-1 0 0 0,0 1 0 0 0,-1-2 0 0 0,19-24 0 0 0,-24 25 0 0 0,0 0 0 0 0,-1-1 0 0 0,-1 0 0 0 0,7-24 0 0 0,-1 6 0 0 0,-8 20 0 0 0,-1-1 0 0 0,0 1 0 0 0,0-1 0 0 0,-2 0 0 0 0,1 1 0 0 0,-2-21 0 0 0,0 2 0 0 0,0 17 0 0 0,0 0 0 0 0,-1 0 0 0 0,-1 0 0 0 0,-6-18 0 0 0,-3-22 0 0 0,11 53-104 0 0,1-1 0 0 0,0 1 0 0 0,0-1 1 0 0,0 1-1 0 0,0-1 0 0 0,0 1 0 0 0,0-1 0 0 0,0 1 0 0 0,0-1 0 0 0,0 1 0 0 0,1-1 0 0 0,-1 1 0 0 0,0-1 1 0 0,0 1-1 0 0,0-1 0 0 0,0 1 0 0 0,1-1 0 0 0,-1 1 0 0 0,0 0 0 0 0,0-1 0 0 0,1 1 0 0 0,-1-1 0 0 0,0 1 1 0 0,1 0-1 0 0,-1-1 0 0 0,1 1 0 0 0,-1 0 0 0 0,0-1 0 0 0,1 1 0 0 0,-1 0 0 0 0,1 0 0 0 0,-1 0 0 0 0,1-1 1 0 0,-1 1-1 0 0,1 0 0 0 0,-1 0 0 0 0,0 0 0 0 0,1 0 0 0 0,-1 0 0 0 0,1 0 0 0 0,-1 0 0 0 0,1 0 0 0 0,-1 0 1 0 0,1 0-1 0 0,-1 0 0 0 0,1 0 0 0 0,-1 0 0 0 0,1 0 0 0 0,-1 0 0 0 0,1 0 0 0 0,-1 1 0 0 0,1-1 0 0 0,0 1 1 0 0,6 2-1943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0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10 660 13823 0 0,'0'0'630'0'0,"0"0"-13"0"0,0 1-393 0 0,-2 16-63 0 0,1-10 741 0 0,1-1 0 0 0,-2 1-1 0 0,-3 12 1 0 0,5-15 1615 0 0,6-8-1436 0 0,13-17-808 0 0,-12 13 217 0 0,15-17-81 0 0,-1-1 1 0 0,-1 0-1 0 0,19-36 0 0 0,41-91 1761 0 0,-43 79-1785 0 0,-29 60-385 0 0,-1 0 0 0 0,2 0 0 0 0,0 2 0 0 0,0-1 0 0 0,1 1 0 0 0,1 0 0 0 0,0 1 0 0 0,0 0 0 0 0,1 1 0 0 0,1 0 0 0 0,0 1 0 0 0,0 1 0 0 0,0 0 0 0 0,1 0 0 0 0,1 2 0 0 0,-1-1 0 0 0,1 2 0 0 0,0 0 0 0 0,28-5 0 0 0,31 1-638 0 0,129-1-1 0 0,-14 2-76 0 0,-168 7 542 0 0,58-9-2381 0 0,-70 9 2184 0 0,1-2 0 0 0,-1 1 0 0 0,0-1 0 0 0,0 0 0 0 0,0-1 0 0 0,8-5 0 0 0,-13 7 66 0 0,-1-1 1 0 0,1 1-1 0 0,-1-1 1 0 0,0 0 0 0 0,0 0-1 0 0,0 0 1 0 0,-1 0-1 0 0,1-1 1 0 0,3-6-1 0 0,3-13-1232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0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15663 0 0,'0'0'719'0'0,"3"1"-20"0"0,19 12-421 0 0,-14-4-278 0 0,-8-6 0 0 0,1-1 0 0 0,-1 0 0 0 0,1 1 0 0 0,-1-1 0 0 0,0 1 0 0 0,0-1 0 0 0,0 1 0 0 0,0-1 0 0 0,0 1 0 0 0,0-1 0 0 0,-1 1 0 0 0,1-1 0 0 0,-1 0 0 0 0,0 1 0 0 0,0-1 0 0 0,0 0 0 0 0,-1 3 0 0 0,0-1 0 0 0,1-1 0 0 0,0 0 0 0 0,0 1 0 0 0,0 0 0 0 0,0-1 0 0 0,0 6 0 0 0,1-5 0 0 0,0 1 0 0 0,0-1 0 0 0,0 0 0 0 0,1 0 0 0 0,-1 0 0 0 0,1 1 0 0 0,0-1 0 0 0,1 0 0 0 0,-1 0 0 0 0,1 0 0 0 0,-1-1 0 0 0,1 1 0 0 0,0 0 0 0 0,1-1 0 0 0,-1 1 0 0 0,1-1 0 0 0,-1 0 0 0 0,1 1 0 0 0,0-1 0 0 0,0-1 0 0 0,1 1 0 0 0,5 4 0 0 0,75 49 983 0 0,-63-44-499 0 0,0 2 1 0 0,-1 0 0 0 0,0 1 0 0 0,-1 1 0 0 0,21 23 0 0 0,-37-36-323 0 0,0 1-1 0 0,-1-1 1 0 0,0 1-1 0 0,0-1 1 0 0,0 1-1 0 0,0 0 1 0 0,-1 0-1 0 0,1 0 1 0 0,-1 0-1 0 0,0 0 1 0 0,0 0-1 0 0,-1 0 1 0 0,1 8-1 0 0,-1-9-161 0 0,0-1-1 0 0,0 1 0 0 0,-1 0 0 0 0,1-1 1 0 0,-1 1-1 0 0,1-1 0 0 0,-1 1 1 0 0,0-1-1 0 0,0 0 0 0 0,0 1 0 0 0,0-1 1 0 0,-1 0-1 0 0,1 0 0 0 0,0 1 1 0 0,-1-1-1 0 0,0 0 0 0 0,1-1 0 0 0,-1 1 1 0 0,0 0-1 0 0,0 0 0 0 0,0-1 1 0 0,0 1-1 0 0,-5 1 0 0 0,-12 6 6 0 0,0-1 1 0 0,-36 10-1 0 0,-45 4-177 0 0,93-20 131 0 0,-15 2-955 0 0,0-1 1 0 0,0-1 0 0 0,-40-1 0 0 0,55-2 611 0 0,1 0 1 0 0,-1 0 0 0 0,-10-4-1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09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515 340 10135 0 0,'0'0'231'0'0,"1"3"29"0"0,0-1-221 0 0,-1-1 0 0 0,1 1 0 0 0,-1-1 0 0 0,0 1-1 0 0,0-1 1 0 0,1 1 0 0 0,-1-1 0 0 0,0 1 0 0 0,-1-1 0 0 0,1 4 0 0 0,-1-1-12 0 0,-1-1 0 0 0,1 1-1 0 0,-1-1 1 0 0,0 0 0 0 0,0 0 0 0 0,0 0 0 0 0,-4 6 0 0 0,-11 16 2399 0 0,16-23-1914 0 0,1-2 0 0 0,0 0-69 0 0,0 0-222 0 0,0 0 166 0 0,0 0 101 0 0,0 0 21 0 0,0-2-66 0 0,5-15-199 0 0,0 1 0 0 0,1 0 1 0 0,9-18-1 0 0,8-23 827 0 0,-10 20-1403 0 0,-2 0-1 0 0,-2-1 1 0 0,-1 0 0 0 0,3-46 0 0 0,-11 81 316 0 0,0 0 0 0 0,0 0 1 0 0,0 0-1 0 0,-1-1 1 0 0,1 1-1 0 0,-1 0 1 0 0,1 0-1 0 0,-2-4 1 0 0,1 6 0 0 0,1 1-1 0 0,-1-1 1 0 0,1 0 0 0 0,-1 0 0 0 0,1 0 0 0 0,-1 0 0 0 0,0 1 0 0 0,1-1 0 0 0,-1 0 0 0 0,0 1 0 0 0,1-1-1 0 0,-1 0 1 0 0,0 1 0 0 0,0-1 0 0 0,0 1 0 0 0,0-1 0 0 0,0 1 0 0 0,0-1 0 0 0,1 1 0 0 0,-1 0 0 0 0,0 0-1 0 0,0-1 1 0 0,0 1 0 0 0,0 0 0 0 0,0 0 0 0 0,0 0 0 0 0,0 0 0 0 0,0 0 0 0 0,0 0 0 0 0,-2 1 0 0 0,-6 0-74 0 0,0 1 1 0 0,0 1-1 0 0,0-1 1 0 0,0 2-1 0 0,0-1 1 0 0,0 1 0 0 0,1 1-1 0 0,-10 6 1 0 0,-8 7-294 0 0,-26 24 0 0 0,33-26 336 0 0,-36 32 392 0 0,1 2 0 0 0,3 2 0 0 0,-83 111 0 0 0,122-144-244 0 0,0-1-1 0 0,1 2 0 0 0,1 0 1 0 0,0 0-1 0 0,-7 28 0 0 0,16-46-42 0 0,0 1 0 0 0,0 0 0 0 0,1 0 0 0 0,-1 0 1 0 0,1 0-1 0 0,0 1 0 0 0,0-1 0 0 0,0 0 0 0 0,0 0 0 0 0,0 0 0 0 0,1 0 0 0 0,0 0 0 0 0,-1 0 0 0 0,1 0 0 0 0,0 0 0 0 0,3 5 0 0 0,-3-6-5 0 0,1 0 0 0 0,0 0 1 0 0,0 0-1 0 0,-1 0 0 0 0,1 0 0 0 0,0 0 0 0 0,1 0 0 0 0,-1 0 0 0 0,0-1 0 0 0,0 1 0 0 0,1-1 0 0 0,-1 0 1 0 0,1 0-1 0 0,-1 0 0 0 0,1 0 0 0 0,0 0 0 0 0,-1 0 0 0 0,6 0 0 0 0,6 0 71 0 0,-1 0 1 0 0,1-1-1 0 0,0 0 0 0 0,0-1 1 0 0,-1 0-1 0 0,1-2 0 0 0,0 1 0 0 0,17-7 1 0 0,-6 0 108 0 0,-1-1 0 0 0,1-1 0 0 0,31-19 0 0 0,-47 24-234 0 0,0 0 0 0 0,-1-1 0 0 0,0 0 0 0 0,0-1 0 0 0,13-15 0 0 0,29-49 0 0 0,-24 35 0 0 0,-16 21 0 0 0,-10 23 0 0 0,-1 0 0 0 0,0-1 0 0 0,-4 13 0 0 0,-19 42-114 0 0,-7 19 426 0 0,28-69-889 0 0,0 1 0 0 0,0 0-1 0 0,1 0 1 0 0,-1 23 0 0 0,3-33-937 0 0,0-2-20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0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1 320 17503 0 0,'0'0'399'0'0,"0"0"60"0"0,0 0 21 0 0,0 0-59 0 0,0 0-204 0 0,1-8 658 0 0,1-3-677 0 0,1 1 0 0 0,0-1 1 0 0,0 1-1 0 0,2 0 0 0 0,7-14 0 0 0,32-48-309 0 0,-41 67 150 0 0,11-17-39 0 0,1 0 0 0 0,1 1 0 0 0,1 1 0 0 0,1 1 0 0 0,20-18 0 0 0,-35 35 0 0 0,-1 0 0 0 0,1 0 0 0 0,-1 1 0 0 0,1-1 0 0 0,-1 1 0 0 0,1-1 0 0 0,0 1 0 0 0,0 0 0 0 0,0 0 0 0 0,0 0 0 0 0,4 0 0 0 0,-5 1 0 0 0,0 0 0 0 0,-1 0 0 0 0,1 0 0 0 0,0 0 0 0 0,-1 0 0 0 0,1 1 0 0 0,0-1 0 0 0,-1 1 0 0 0,1-1 0 0 0,-1 1 0 0 0,1-1 0 0 0,-1 1 0 0 0,1 0 0 0 0,-1 0 0 0 0,0 0 0 0 0,1 0 0 0 0,-1 0 0 0 0,0 0 0 0 0,0 0 0 0 0,1 0 0 0 0,-1 1 0 0 0,1 0 0 0 0,12 20 592 0 0,0 0 0 0 0,18 40-1 0 0,-6-10-318 0 0,-21-39-273 0 0,-7-8 0 0 0,1-4 0 0 0,2 2 0 0 0,-1-2 0 0 0,0 0 0 0 0,0 0 0 0 0,0 0 0 0 0,0 0 0 0 0,0-1 0 0 0,-1 1 0 0 0,1 0 0 0 0,0 0 0 0 0,0 0 0 0 0,-1-1 0 0 0,1 1 0 0 0,0 0 0 0 0,-1 0 0 0 0,1-1 0 0 0,0 1 0 0 0,-1 0 0 0 0,1 0 0 0 0,-1-1 0 0 0,-1 2 0 0 0,-25 36-1302 0 0,21-33 1140 0 0,1 1 0 0 0,0 1 0 0 0,1-1 0 0 0,-1 1 0 0 0,1-1 0 0 0,1 1 0 0 0,-1 0 0 0 0,1 1 0 0 0,-4 13 0 0 0,8 0-832 0 0,-1-19 763 0 0,0-1 1 0 0,0 0-1 0 0,0 0 1 0 0,1 0-1 0 0,-1 0 0 0 0,0 0 1 0 0,1 0-1 0 0,-1 0 1 0 0,1 0-1 0 0,0 0 1 0 0,-1 0-1 0 0,1 0 0 0 0,-1-1 1 0 0,1 1-1 0 0,0 0 1 0 0,0 0-1 0 0,0 0 1 0 0,1 0-1 0 0,7 4-1304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1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108 364 10135 0 0,'2'2'231'0'0,"2"4"-140"0"0,1 0 0 0 0,-1 0 0 0 0,-1 0 0 0 0,1 1-1 0 0,-1 0 1 0 0,0 0 0 0 0,0 0 0 0 0,-1 0 0 0 0,2 8 0 0 0,-1 1 770 0 0,-1 1 0 0 0,0-1 0 0 0,-2 19 0 0 0,0-35-806 0 0,0 1 1 0 0,0 0-1 0 0,0-1 0 0 0,0 1 0 0 0,-1 0 0 0 0,1-1 1 0 0,0 1-1 0 0,0-1 0 0 0,-1 1 0 0 0,1 0 0 0 0,-1-1 0 0 0,1 1 1 0 0,0-1-1 0 0,-1 1 0 0 0,1-1 0 0 0,-1 1 0 0 0,1-1 0 0 0,-1 0 1 0 0,1 1-1 0 0,-1-1 0 0 0,0 1 0 0 0,1-1 0 0 0,-1 0 0 0 0,1 0 1 0 0,-1 1-1 0 0,0-1 0 0 0,1 0 0 0 0,-1 0 0 0 0,-1 0 1 0 0,-17 2 848 0 0,14-3-701 0 0,1 0-1 0 0,0 0 0 0 0,-1 0 0 0 0,1-1 1 0 0,0 1-1 0 0,-1-1 0 0 0,1 0 0 0 0,0-1 1 0 0,1 1-1 0 0,-1-1 0 0 0,0 1 0 0 0,1-1 1 0 0,-1 0-1 0 0,1 0 0 0 0,0-1 0 0 0,0 1 1 0 0,-5-8-1 0 0,3 4 68 0 0,0-1 1 0 0,1 0-1 0 0,0 0 1 0 0,0 0-1 0 0,1-1 1 0 0,0 0-1 0 0,1 1 0 0 0,-2-10 1 0 0,2 5-254 0 0,1 1 0 0 0,1-1 1 0 0,0 0-1 0 0,1 1 0 0 0,1-1 0 0 0,0 1 1 0 0,0 0-1 0 0,1-1 0 0 0,1 1 1 0 0,0 0-1 0 0,0 1 0 0 0,8-14 0 0 0,1 1-305 0 0,0 1-1 0 0,2 0 0 0 0,1 2 1 0 0,31-35-1 0 0,-39 48 234 0 0,1-1 0 0 0,0 1 0 0 0,0 1 0 0 0,1-1 0 0 0,0 2 0 0 0,0-1 0 0 0,0 1 0 0 0,1 1 0 0 0,0 0-1 0 0,1 1 1 0 0,17-6 0 0 0,-21 9 58 0 0,1-1 1 0 0,-1 1-1 0 0,1 0 0 0 0,0 1 0 0 0,-1 0 0 0 0,1 0 0 0 0,-1 1 0 0 0,1 0 0 0 0,0 1 0 0 0,-1 0 1 0 0,0 0-1 0 0,0 1 0 0 0,1 0 0 0 0,-2 0 0 0 0,1 1 0 0 0,13 8 0 0 0,-12-7 159 0 0,-1 1 0 0 0,-1 0 0 0 0,1 1 0 0 0,-1 0 0 0 0,0 0-1 0 0,-1 0 1 0 0,0 1 0 0 0,8 13 0 0 0,-11-17-134 0 0,-1 0 0 0 0,0 1 1 0 0,0 0-1 0 0,0-1 0 0 0,0 1 0 0 0,-1 0 0 0 0,0 0 0 0 0,0 0 1 0 0,0 0-1 0 0,0 0 0 0 0,-1 0 0 0 0,0 0 0 0 0,0 0 0 0 0,-1 0 0 0 0,1 0 1 0 0,-1 0-1 0 0,0 0 0 0 0,-3 8 0 0 0,1-5-24 0 0,-2 1 0 0 0,1-1-1 0 0,-1 0 1 0 0,0 0 0 0 0,-1 0-1 0 0,0-1 1 0 0,0 1 0 0 0,-14 11-1 0 0,-4 1-220 0 0,-37 23 0 0 0,12-11-872 0 0,-70 33 1 0 0,86-50-121 0 0,-43 13 1 0 0,1-10-3222 0 0,50-14-1633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10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7 17503 0 0,'0'0'803'0'0,"2"-7"266"0"0,-38 38-1037 0 0,-183 195-1842 0 0,149-143 1768 0 0,3 3 1 0 0,4 3 0 0 0,-70 129-1 0 0,26-44-2807 0 0,78-131 1826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1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11 15663 0 0,'0'0'356'0'0,"0"0"50"0"0,2-1 20 0 0,3-1-240 0 0,-1 0-139 0 0,0 1 1 0 0,-1 0 0 0 0,1 0-1 0 0,0 0 1 0 0,0 1 0 0 0,0-1-1 0 0,8 1 1 0 0,-5-1-12 0 0,-3 1 329 0 0,-4 0 122 0 0,-1 3 22 0 0,-2 16-66 0 0,-2 0 0 0 0,0 0-1 0 0,-2 0 1 0 0,0-1 0 0 0,-18 34-1 0 0,16-35-442 0 0,-2-1 0 0 0,0-1 0 0 0,-22 25 0 0 0,-44 36 0 0 0,71-71 0 0 0,-18 20-829 0 0,23-24-124 0 0,1-1-58 0 0,0 0-12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3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376 417 21191 0 0,'0'0'480'0'0,"0"0"67"0"0,0 0 31 0 0,0 0-56 0 0,0 2-341 0 0,-1 6-179 0 0,1 1-1 0 0,0-1 1 0 0,1 0-1 0 0,0 0 1 0 0,0 0-1 0 0,0 0 1 0 0,1 0 0 0 0,1-1-1 0 0,-1 1 1 0 0,1 0-1 0 0,1-1 1 0 0,-1 0-1 0 0,7 10 1 0 0,2 2-3 0 0,1-1 1 0 0,1 0 0 0 0,26 26-1 0 0,-30-34 1 0 0,0-1 0 0 0,1 0 0 0 0,0-1 0 0 0,0 0 0 0 0,0 0 0 0 0,1-1 0 0 0,0-1 0 0 0,1 0 0 0 0,0 0 0 0 0,0-2 0 0 0,24 7 0 0 0,-29-11-167 0 0,0 0-1 0 0,-1 0 1 0 0,1-1 0 0 0,0 0-1 0 0,0 0 1 0 0,-1-1 0 0 0,1 0-1 0 0,-1-1 1 0 0,10-3 0 0 0,-11 3-491 0 0,0-1-1 0 0,0 1 1 0 0,-1-1 0 0 0,11-8-1 0 0,-7 5 14 0 0,20-17-1401 0 0</inkml:trace>
  <inkml:trace contextRef="#ctx0" brushRef="#br0" timeOffset="1">1294 1 19351 0 0,'0'0'439'0'0,"0"0"62"0"0,0 0 33 0 0,0 0-65 0 0,-2 1-309 0 0,-56 67-141 0 0,2-2-21 0 0,-86 77 2 0 0,-65 68 0 0 0,15 12 0 0 0,-169 277 0 0 0,307-412 124 0 0,-46 103 0 0 0,5-6-4118 0 0,69-144 2268 0 0,25-40 1145 0 0,1-1-290 0 0,0 0-121 0 0,1-1-28 0 0,0-8-4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1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15663 0 0,'0'0'696'0'0,"0"-6"136"0"0,0 6-664 0 0,0 0-168 0 0,0 0 0 0 0,7-1 0 0 0,4-1-376 0 0,1 0-104 0 0,0 0-32 0 0,10 1-5936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1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 19351 0 0,'0'0'439'0'0,"0"0"62"0"0,0 0 33 0 0,0 0-65 0 0,-1 0-309 0 0,-38 26-143 0 0,27-17-18 0 0,-1-1 0 0 0,0 0 0 0 0,0-1-1 0 0,-21 8 1 0 0,8-3-57 0 0,-5 3-327 0 0,-2-1-1 0 0,1-1 0 0 0,-2-2 1 0 0,-48 10-1 0 0,71-19 386 0 0,-10 1 0 0 0,-1 1 0 0 0,-32 10 0 0 0,49-10-11 0 0,4-4 15 0 0,1 1 0 0 0,-1-1 1 0 0,0 1-1 0 0,0-1 0 0 0,0 1 0 0 0,0-1 0 0 0,0 1 0 0 0,0-1 1 0 0,0 0-1 0 0,0 1 0 0 0,0-1 0 0 0,0 0 0 0 0,0 0 1 0 0,0 0-1 0 0,0 0 0 0 0,0 0 0 0 0,-2 0 0 0 0,2 0 334 0 0,1 0 136 0 0,1 2 34 0 0,6 10-424 0 0,1-1 0 0 0,1 1 0 0 0,0-1 0 0 0,1-1 0 0 0,0 0 1 0 0,18 14-1 0 0,10 11-65 0 0,10 19-19 0 0,10 9 0 0 0,-54-59 0 0 0,0 0 0 0 0,0 0 0 0 0,0 0 0 0 0,-1 0 0 0 0,1 1 0 0 0,-1 0 0 0 0,-1-1 0 0 0,1 1 0 0 0,0 0 0 0 0,-1 0 0 0 0,0 1 0 0 0,1 5 0 0 0,-3-11 0 0 0,1 1 0 0 0,-1-1 0 0 0,0 1 0 0 0,0 0 0 0 0,1-1 0 0 0,-1 1 0 0 0,0-1 0 0 0,0 1 0 0 0,0 0 0 0 0,0-1 0 0 0,0 1 0 0 0,0 0 0 0 0,0-1 0 0 0,0 1 0 0 0,0 0 0 0 0,-1-1 0 0 0,1 1 0 0 0,0-1 0 0 0,0 1 0 0 0,0 0 0 0 0,-1-1 0 0 0,1 1 0 0 0,0-1 0 0 0,-1 1 0 0 0,1-1 0 0 0,0 1 0 0 0,-1-1 0 0 0,1 1 0 0 0,-2 0 0 0 0,1 1 0 0 0,-2 1 0 0 0,0 1 0 0 0,0-1 0 0 0,-1 0 0 0 0,1 0 0 0 0,-1 0 0 0 0,1 0 0 0 0,-1 0 0 0 0,-7 3 0 0 0,-37 15 0 0 0,20-10 0 0 0,-26 11-31 0 0,-92 22-1 0 0,80-25-857 0 0,46-14-4065 0 0,4-3-1732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14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287 442 8287 0 0,'0'0'191'0'0,"0"0"26"0"0,0 0 9 0 0,4 1-34 0 0,30 4-10 0 0,-31-4 560 0 0,-3-1 234 0 0,-14 13 2722 0 0,9-11-3283 0 0,-12 5 1651 0 0,-31 8 0 0 0,36-13-1962 0 0,-7 2-73 0 0,-38 1-1 0 0,48-5-30 0 0,-1 0 0 0 0,1-1 0 0 0,0 0 0 0 0,0 0 0 0 0,-1-1 0 0 0,-12-4 0 0 0,18 4 0 0 0,-1 0 0 0 0,1-1 0 0 0,-1 1 0 0 0,1-1 0 0 0,0 0 0 0 0,0 0 0 0 0,0 0 0 0 0,0-1 0 0 0,1 1 0 0 0,-1-1 0 0 0,1 0 0 0 0,0 0 0 0 0,-4-7 0 0 0,3 4 0 0 0,1 0 0 0 0,1 0 0 0 0,-1 0 0 0 0,1 0 0 0 0,0 0 0 0 0,1-1 0 0 0,-1 1 0 0 0,2 0 0 0 0,-1-1 0 0 0,1-12 0 0 0,1 5 0 0 0,1 0 0 0 0,0 0 0 0 0,0 0 0 0 0,8-19 0 0 0,-5 18 0 0 0,2 0 0 0 0,0 0 0 0 0,1 1 0 0 0,0 0 0 0 0,2 0 0 0 0,-1 1 0 0 0,2 0 0 0 0,19-20 0 0 0,-21 26 0 0 0,1 0 0 0 0,0 1 0 0 0,0 1 0 0 0,0-1 0 0 0,22-8 0 0 0,-11 7 0 0 0,-1 0 0 0 0,32-5 0 0 0,-26 8-11 0 0,0 1-1 0 0,1 1 0 0 0,-1 1 1 0 0,1 2-1 0 0,0 1 0 0 0,30 4 1 0 0,-41-2 95 0 0,0 0 0 0 0,-1 0 1 0 0,0 2-1 0 0,1 0 0 0 0,-2 0 1 0 0,1 2-1 0 0,-1 0 0 0 0,0 0 1 0 0,0 1-1 0 0,-1 1 0 0 0,20 16 1 0 0,-27-19-52 0 0,0 0 0 0 0,0 0-1 0 0,-1 1 1 0 0,1 0 0 0 0,-2-1 0 0 0,1 2 0 0 0,-1-1 0 0 0,0 0 0 0 0,0 1-1 0 0,-1 0 1 0 0,0 0 0 0 0,-1 0 0 0 0,0 0 0 0 0,0 0 0 0 0,0 1 0 0 0,-1-1 0 0 0,0 1-1 0 0,-1-1 1 0 0,0 1 0 0 0,-1-1 0 0 0,1 0 0 0 0,-1 1 0 0 0,-1-1 0 0 0,0 0-1 0 0,0 1 1 0 0,-1-1 0 0 0,1 0 0 0 0,-2-1 0 0 0,1 1 0 0 0,-1 0 0 0 0,0-1-1 0 0,-1 0 1 0 0,-6 8 0 0 0,1-5-33 0 0,1-1 0 0 0,-1 0 0 0 0,-1 0 0 0 0,1-1 0 0 0,-1-1 0 0 0,-1 0 0 0 0,-16 8 0 0 0,-10 2 0 0 0,-42 12 0 0 0,-197 38-505 0 0,213-54-374 0 0,54-11 393 0 0,1 0-1 0 0,0-1 1 0 0,-1 0-1 0 0,1 0 1 0 0,0-1-1 0 0,-1 0 1 0 0,1-1-1 0 0,-1 0 0 0 0,-16-4 1 0 0,5-2-1049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1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429 136 11975 0 0,'22'-24'482'0'0,"46"-36"0"0"0,-59 54-403 0 0,0-1-1 0 0,0 2 0 0 0,0-1 1 0 0,1 1-1 0 0,0 0 1 0 0,0 1-1 0 0,0 0 0 0 0,1 1 1 0 0,12-3-1 0 0,-23 6-65 0 0,1 0 0 0 0,-1 0 1 0 0,1 0-1 0 0,-1 0 0 0 0,1 0 0 0 0,0 0 0 0 0,-1 0 0 0 0,1 0 0 0 0,-1 0 0 0 0,1 0 0 0 0,-1 0 1 0 0,1 0-1 0 0,-1 0 0 0 0,1 1 0 0 0,0-1 0 0 0,-1 0 0 0 0,1 0 0 0 0,-1 0 0 0 0,1 1 0 0 0,-1-1 0 0 0,0 0 1 0 0,1 1-1 0 0,-1-1 0 0 0,1 0 0 0 0,-1 1 0 0 0,1-1 0 0 0,-1 1 0 0 0,1 0 0 0 0,-1 0 32 0 0,1 1 0 0 0,-1-1 0 0 0,0 0-1 0 0,1 1 1 0 0,-1-1 0 0 0,0 0 0 0 0,0 1-1 0 0,0-1 1 0 0,0 0 0 0 0,0 1 0 0 0,-1 1-1 0 0,-1 5 128 0 0,0 0 0 0 0,-1 0 0 0 0,-3 7-1 0 0,-11 22-171 0 0,-40 61 0 0 0,-32 30 0 0 0,5-14 681 0 0,-47 65 670 0 0,-23 65-1335 0 0,95-135-580 0 0,50-88 359 0 0,0 1 0 0 0,2 0 0 0 0,-7 30 0 0 0,12-39-307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1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198 183 13823 0 0,'0'0'315'0'0,"0"0"45"0"0,0 0 21 0 0,0 0-49 0 0,2 1-220 0 0,7 4 255 0 0,0 1-1 0 0,0-2 0 0 0,1 0 0 0 0,14 5 1 0 0,-20-8-285 0 0,1 0 0 0 0,-1 0 0 0 0,1 0 1 0 0,-1-1-1 0 0,0 0 0 0 0,1 0 0 0 0,-1 0 1 0 0,1-1-1 0 0,-1 1 0 0 0,0-1 0 0 0,1 0 0 0 0,-1 0 1 0 0,7-3-1 0 0,30-14 1353 0 0,-10 6-1089 0 0,0-2 0 0 0,-1-1 0 0 0,-1-1 0 0 0,32-24 0 0 0,-59 39-346 0 0,0-1 0 0 0,-1 1 0 0 0,1-1 0 0 0,0 0 0 0 0,-1 0 0 0 0,1 0 0 0 0,-1 0 0 0 0,2-3 0 0 0,-2 4-10 0 0,-1 0 1 0 0,1 0-1 0 0,-1 1 0 0 0,0-1 0 0 0,1 0 1 0 0,-1 0-1 0 0,0 0 0 0 0,0 0 0 0 0,1 0 0 0 0,-1 0 1 0 0,0 0-1 0 0,0 1 0 0 0,0-1 0 0 0,0 0 1 0 0,0 0-1 0 0,0 0 0 0 0,0 0 0 0 0,-1 0 1 0 0,1 0-1 0 0,0 0 0 0 0,-1 0 0 0 0,1 0 1 0 0,0 1-1 0 0,-1-1 0 0 0,1 0 0 0 0,-1 0 0 0 0,1 0 1 0 0,-2 0-1 0 0,1-2-108 0 0,-1 0 26 0 0,0 0 1 0 0,0 0-1 0 0,0 1 1 0 0,0-1-1 0 0,0 0 1 0 0,0 1-1 0 0,-1-1 1 0 0,1 1-1 0 0,-1 0 1 0 0,0 0-1 0 0,1 0 1 0 0,-1 0-1 0 0,0 0 0 0 0,-6-2 1 0 0,4 3 36 0 0,0-1-1 0 0,0 1 1 0 0,0 0 0 0 0,0 1-1 0 0,0-1 1 0 0,0 1 0 0 0,0 0 0 0 0,0 0-1 0 0,-5 1 1 0 0,-9 3-245 0 0,1 0 0 0 0,0 1 1 0 0,1 1-1 0 0,-22 11 0 0 0,38-17 252 0 0,-27 12 24 0 0,2 1 0 0 0,-1 1 1 0 0,2 2-1 0 0,0 0 0 0 0,1 2 1 0 0,-26 24-1 0 0,20-13 24 0 0,-30 36 0 0 0,53-56 0 0 0,-1 1 0 0 0,1 0 0 0 0,1 0 0 0 0,0 1 0 0 0,1 0 0 0 0,0 0 0 0 0,0 0 0 0 0,-4 19 0 0 0,8-26 50 0 0,0 1 0 0 0,1 0 0 0 0,0-1-1 0 0,0 1 1 0 0,0 0 0 0 0,1-1 0 0 0,-1 1 0 0 0,1 0-1 0 0,0-1 1 0 0,0 1 0 0 0,1-1 0 0 0,-1 1 0 0 0,1-1-1 0 0,0 0 1 0 0,0 1 0 0 0,1-1 0 0 0,-1 0 0 0 0,1-1-1 0 0,4 5 1 0 0,-4-4 6 0 0,0 0-1 0 0,1-1 0 0 0,0 1 1 0 0,0-1-1 0 0,0 0 0 0 0,0 0 1 0 0,1 0-1 0 0,-1-1 0 0 0,1 0 1 0 0,-1 0-1 0 0,1 0 0 0 0,0 0 1 0 0,0-1-1 0 0,0 0 0 0 0,0 1 1 0 0,0-2-1 0 0,8 1 0 0 0,29-3-1451 0 0,77-15-1 0 0,-56 3 374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1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36 431 17503 0 0,'0'0'399'0'0,"0"0"60"0"0,-1-1 21 0 0,-32 0 174 0 0,32 1-283 0 0,1 0 117 0 0,0 0 21 0 0,0 0-66 0 0,0-4-428 0 0,0 1 0 0 0,1-1 0 0 0,-1 0 0 0 0,1 1 0 0 0,0-1 0 0 0,0 1 0 0 0,0-1 0 0 0,1 1 0 0 0,-1 0 0 0 0,1-1 0 0 0,2-2 0 0 0,4-5-29 0 0,16-17 0 0 0,-8 10 27 0 0,7-6-13 0 0,0 1 0 0 0,2 1 0 0 0,1 1 0 0 0,32-20 0 0 0,-22 15 0 0 0,21-15 0 0 0,120-64 0 0 0,-170 101 6 0 0,0 1-1 0 0,1 0 1 0 0,-1 0-1 0 0,1 0 1 0 0,0 1-1 0 0,0 0 1 0 0,0 1-1 0 0,0 0 1 0 0,0 0 0 0 0,0 1-1 0 0,0 0 1 0 0,12 1-1 0 0,-19-1 59 0 0,1 1 0 0 0,-1-1-1 0 0,1 1 1 0 0,-1-1 0 0 0,1 1 0 0 0,-1 0-1 0 0,0-1 1 0 0,1 1 0 0 0,-1 0 0 0 0,0 0 0 0 0,0 0-1 0 0,0 0 1 0 0,1 0 0 0 0,-1 0 0 0 0,0 0-1 0 0,0 1 1 0 0,1 1 0 0 0,-1 0 9 0 0,0-1 0 0 0,1 1 0 0 0,-1 0-1 0 0,0 0 1 0 0,0 0 0 0 0,-1 0 0 0 0,1 0 0 0 0,0 4 0 0 0,-1 2-44 0 0,0-1-1 0 0,0 1 1 0 0,-1-1 0 0 0,0 1-1 0 0,-4 13 1 0 0,-74 214-29 0 0,44-153-865 0 0,7-28-3895 0 0,20-44 2728 0 0,6-9-15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15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10 13823 0 0,'0'0'630'0'0,"0"0"-13"0"0,-1-7 176 0 0,-1 4 2406 0 0,-1 3-3176 0 0,1 0 0 0 0,-1 1 0 0 0,1-1 0 0 0,0 0 1 0 0,-1 1-1 0 0,1 0 0 0 0,0-1 0 0 0,-1 1 0 0 0,1 0 0 0 0,0 0 1 0 0,0 0-1 0 0,0 0 0 0 0,0 1 0 0 0,0-1 0 0 0,-3 3 0 0 0,-31 30-84 0 0,28-27 89 0 0,-125 116-28 0 0,124-115 0 0 0,-24 22 0 0 0,1 2 0 0 0,-52 67 0 0 0,78-91 0 0 0,0 1 0 0 0,-9 19 0 0 0,13-26 0 0 0,1 1 0 0 0,0-1 0 0 0,1 1 0 0 0,-1-1 0 0 0,0 1 0 0 0,1-1 0 0 0,-1 1 0 0 0,1 0 0 0 0,0-1 0 0 0,0 1 0 0 0,0 0 0 0 0,0-1 0 0 0,0 1 0 0 0,1 0 0 0 0,-1-1 0 0 0,1 1 0 0 0,1 3 0 0 0,6 5 0 0 0,-5-9 10 0 0,0 0 0 0 0,1-1-1 0 0,-1 1 1 0 0,1-1 0 0 0,0 1 0 0 0,-1-1-1 0 0,1 0 1 0 0,0 0 0 0 0,0-1 0 0 0,0 1-1 0 0,5-1 1 0 0,45 0 759 0 0,-51 0-701 0 0,30-3 118 0 0,1-1 0 0 0,0-2 1 0 0,-1-1-1 0 0,0-1 1 0 0,45-19-1 0 0,-61 20-186 0 0,-1-2 0 0 0,0 1 0 0 0,0-2 0 0 0,27-21 0 0 0,-34 23 0 0 0,-1 0 0 0 0,0 0 0 0 0,0 0 0 0 0,0-1 0 0 0,-1 0 0 0 0,-1-1 0 0 0,0 1 0 0 0,10-21 0 0 0,-14 26-8 0 0,-1 0 0 0 0,1-1 0 0 0,-1 1 0 0 0,0 0 0 0 0,0 0 0 0 0,-1-1 0 0 0,1 1 0 0 0,-1 0 0 0 0,0-1 0 0 0,0 1 0 0 0,0 0 0 0 0,-1-1 0 0 0,0 1 1 0 0,0 0-1 0 0,0-1 0 0 0,0 1 0 0 0,0 0 0 0 0,-1 0 0 0 0,0 0 0 0 0,0 0 0 0 0,0 0 0 0 0,-3-3 0 0 0,0 1-327 0 0,0 0 0 0 0,0 0 0 0 0,-1 1 0 0 0,0-1 0 0 0,0 1 0 0 0,-1 1 0 0 0,1-1 0 0 0,-1 1 0 0 0,0 0 0 0 0,0 1 0 0 0,-10-4 1 0 0,-7-1-495 0 0,0 1 0 0 0,0 1 0 0 0,-49-6 0 0 0,33 7 315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16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0 15663 0 0,'0'0'356'0'0,"0"0"50"0"0,0 0 20 0 0,0 0-42 0 0,0 2-250 0 0,0 11-132 0 0,-1 0 0 0 0,-1 0 0 0 0,0 0 0 0 0,0 0 0 0 0,-2 0 0 0 0,-8 23 0 0 0,-41 87 678 0 0,-6-2 0 0 0,-102 154 0 0 0,21-84-676 0 0,79-112-38 0 0,-54 91 0 0 0,109-160-251 0 0,0 0-1 0 0,1 0 0 0 0,0 0 1 0 0,1 1-1 0 0,0 0 1 0 0,1 0-1 0 0,0 0 0 0 0,1 0 1 0 0,-2 13-1 0 0,4-22-1215 0 0,0-2-3958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16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87 13823 0 0,'-2'1'630'0'0,"-13"8"-317"0"0,0 1 0 0 0,-26 24 1 0 0,36-30-87 0 0,0 1 0 0 0,0 0 0 0 0,0 0 0 0 0,1 1 0 0 0,-1 0 1 0 0,1-1-1 0 0,-5 11 0 0 0,9-5-78 0 0,0-10-140 0 0,1 0 0 0 0,0 0-1 0 0,0 0 1 0 0,-1 0 0 0 0,1 0-1 0 0,0 0 1 0 0,0 0 0 0 0,0 0 0 0 0,0-1-1 0 0,0 1 1 0 0,1 0 0 0 0,-1 0-1 0 0,0-1 1 0 0,0 1 0 0 0,0-1-1 0 0,1 1 1 0 0,-1-1 0 0 0,0 0-1 0 0,0 1 1 0 0,1-1 0 0 0,-1 0 0 0 0,0 0-1 0 0,1 0 1 0 0,-1 0 0 0 0,0 0-1 0 0,2 0 1 0 0,7-1 205 0 0,-1 0 0 0 0,14-3 0 0 0,-19 3-144 0 0,411-95 1706 0 0,-193 41 29 0 0,-114 33-1056 0 0,209-15 1 0 0,-242 35-2753 0 0,-47 4-4471 0 0,-25-2 36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1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369 188 15663 0 0,'0'0'356'0'0,"0"0"50"0"0,0 0 20 0 0,0 0-42 0 0,1 2-250 0 0,0 0 72 0 0,0 0 0 0 0,1 0 0 0 0,-1 0 0 0 0,1 0 0 0 0,0-1 0 0 0,0 1 0 0 0,0 0 0 0 0,-1-1 0 0 0,1 1 1 0 0,1-1-1 0 0,-1 0 0 0 0,0 0 0 0 0,0 0 0 0 0,0 0 0 0 0,1 0 0 0 0,-1 0 0 0 0,3 0 0 0 0,1 0 163 0 0,0 0-1 0 0,0 0 0 0 0,0-1 1 0 0,9-1-1 0 0,-14 1-385 0 0,12-1 105 0 0,-1-1 0 0 0,0 0 1 0 0,0-1-1 0 0,0 0 0 0 0,0-1 0 0 0,-1 0 0 0 0,16-8 0 0 0,-6 0-251 0 0,0 0-1 0 0,35-28 1 0 0,-49 34-113 0 0,0 0 1 0 0,0 0-1 0 0,0-1 1 0 0,-1 0-1 0 0,0 0 1 0 0,-1 0-1 0 0,1-1 1 0 0,-1 0-1 0 0,-1 0 1 0 0,4-9-1 0 0,-7 16 267 0 0,-1 0 0 0 0,1 0 0 0 0,-1 0 0 0 0,0 0 0 0 0,1 0 0 0 0,-1 0 0 0 0,0 0 0 0 0,0 0 0 0 0,0 0 0 0 0,0 0 0 0 0,0 0 0 0 0,0 0 0 0 0,0 0 0 0 0,0 0 0 0 0,0 0 0 0 0,0 0 0 0 0,-1 0 0 0 0,1 0 0 0 0,0 0 0 0 0,-1 0 0 0 0,1 0 0 0 0,-1 0 0 0 0,1 0 0 0 0,-1 0 0 0 0,1 0 0 0 0,-1 1 0 0 0,0-1 0 0 0,1 0 0 0 0,-1 0 0 0 0,0 1 0 0 0,0-1 0 0 0,1 0 0 0 0,-1 1 0 0 0,0-1 0 0 0,0 1 0 0 0,0-1 0 0 0,0 1 0 0 0,0-1 0 0 0,0 1 0 0 0,0 0 0 0 0,0-1 0 0 0,0 1 0 0 0,0 0 0 0 0,0 0 0 0 0,0 0 0 0 0,0 0 0 0 0,-1 0 0 0 0,-6-1-26 0 0,0 1 0 0 0,0 0 0 0 0,0 1-1 0 0,-14 3 1 0 0,-35 10 35 0 0,0 2 0 0 0,-78 35 0 0 0,84-30 0 0 0,1 2 0 0 0,-48 31 0 0 0,81-43 0 0 0,0 0 0 0 0,1 2 0 0 0,0 0 0 0 0,1 1 0 0 0,0 0 0 0 0,1 1 0 0 0,1 1 0 0 0,-20 30 0 0 0,26-34 166 0 0,0 1 0 0 0,1-1 0 0 0,1 1 0 0 0,0 0 0 0 0,-5 25 0 0 0,9-33-116 0 0,0 0 0 0 0,0 0 0 0 0,1 0-1 0 0,-1-1 1 0 0,1 1 0 0 0,0 0 0 0 0,1 0 0 0 0,-1 0-1 0 0,1 0 1 0 0,0 0 0 0 0,0 0 0 0 0,1-1 0 0 0,-1 1-1 0 0,1 0 1 0 0,0-1 0 0 0,0 1 0 0 0,1-1 0 0 0,-1 0-1 0 0,6 7 1 0 0,-4-8-134 0 0,0 0 0 0 0,0 0 0 0 0,0 0 0 0 0,1 0 0 0 0,0-1 0 0 0,-1 1 0 0 0,1-1 0 0 0,0-1-1 0 0,0 1 1 0 0,0-1 0 0 0,0 1 0 0 0,0-2 0 0 0,0 1 0 0 0,1 0 0 0 0,-1-1 0 0 0,7 0 0 0 0,21-2-7063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3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10135 0 0,'0'0'464'0'0,"3"0"-9"0"0,65 4-278 0 0,-60-3 41 0 0,0 0 0 0 0,0 1 0 0 0,0 0-1 0 0,0 1 1 0 0,-1-1 0 0 0,1 1 0 0 0,-1 1 0 0 0,0-1-1 0 0,0 1 1 0 0,0 1 0 0 0,0-1 0 0 0,-1 1-1 0 0,0 0 1 0 0,0 1 0 0 0,0-1 0 0 0,0 1-1 0 0,7 11 1 0 0,-3-3 304 0 0,-1 0 0 0 0,-1 0 0 0 0,0 1 0 0 0,0 0 0 0 0,-2 1 0 0 0,0 0 0 0 0,6 25 0 0 0,-8-23-108 0 0,-1 0 0 0 0,0 0 0 0 0,-1 0-1 0 0,-1 0 1 0 0,-1 1 0 0 0,0-1 0 0 0,-6 33 0 0 0,4-43-374 0 0,1-1 0 0 0,-2 1 0 0 0,1-1 0 0 0,-1 0 0 0 0,0 0 0 0 0,0 0 0 0 0,-1 0 0 0 0,0-1 0 0 0,0 1 0 0 0,-1-1 0 0 0,1 0 0 0 0,-1 0 1 0 0,-1 0-1 0 0,1-1 0 0 0,-1 0 0 0 0,0 0 0 0 0,0 0 0 0 0,0-1 0 0 0,-1 0 0 0 0,0 0 0 0 0,-8 3 0 0 0,1-3-40 0 0,0 1 0 0 0,0-2-1 0 0,-1 0 1 0 0,-21 1 0 0 0,-3 1-400 0 0,-6-3-1048 0 0,35-2 889 0 0,8 0 47 0 0,2 0-818 0 0,0 0-3440 0 0,0 0-1474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1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246 369 10135 0 0,'0'0'231'0'0,"0"0"29"0"0,0 0 19 0 0,-1 2-41 0 0,-1 0-233 0 0,0 0-1 0 0,1 0 1 0 0,-1 0-1 0 0,1 0 1 0 0,0 0 0 0 0,-1 0-1 0 0,1 0 1 0 0,0 1-1 0 0,-1 4 1 0 0,2-3 6 0 0,-1 1 1 0 0,1 0-1 0 0,0-1 0 0 0,1 1 1 0 0,-1 0-1 0 0,3 8 1 0 0,-3-12 159 0 0,0-1 1 0 0,0 0-1 0 0,0 0 1 0 0,0 1-1 0 0,0-1 0 0 0,0 0 1 0 0,0 0-1 0 0,0 1 1 0 0,0-1-1 0 0,0 0 1 0 0,0 0-1 0 0,0 1 1 0 0,0-1-1 0 0,-1 0 1 0 0,1 0-1 0 0,0 0 1 0 0,0 1-1 0 0,0-1 1 0 0,0 0-1 0 0,0 0 1 0 0,-1 0-1 0 0,1 1 0 0 0,0-1 1 0 0,0 0-1 0 0,0 0 1 0 0,-1 0-1 0 0,1 0 1 0 0,0 0-1 0 0,0 0 1 0 0,0 1-1 0 0,-1-1 1 0 0,1 0-1 0 0,0 0 1 0 0,-1 0-1 0 0,-12 1 1832 0 0,8-1-1622 0 0,1 0 0 0 0,0-1 0 0 0,0 1 0 0 0,-8-4 0 0 0,-74-36 1916 0 0,62 28-2253 0 0,18 9-44 0 0,-4-2 0 0 0,1 0 0 0 0,-19-13 0 0 0,26 17 0 0 0,0 0 0 0 0,1-1 0 0 0,-1 1 0 0 0,1 0 0 0 0,-1-1 0 0 0,1 1 0 0 0,0-1 0 0 0,-1 0 0 0 0,1 1 0 0 0,0-1 0 0 0,0 0 0 0 0,0 0 0 0 0,0 1 0 0 0,1-1 0 0 0,-1 0 0 0 0,0 0 0 0 0,1 0 0 0 0,-1 0 0 0 0,1 0 0 0 0,0 0 0 0 0,0 0 0 0 0,0 0 0 0 0,0-3 0 0 0,2-3-46 0 0,0 0 0 0 0,1 0 1 0 0,0 0-1 0 0,0 1 0 0 0,1 0 0 0 0,0-1 0 0 0,0 1 0 0 0,1 0 0 0 0,-1 1 1 0 0,7-7-1 0 0,9-8-630 0 0,33-28 1 0 0,-50 47 634 0 0,17-13-242 0 0,0 0 0 0 0,0 1-1 0 0,32-15 1 0 0,70-26-717 0 0,-110 50 989 0 0,1 1 11 0 0,1-1 0 0 0,-1 2 0 0 0,1-1 0 0 0,0 2 0 0 0,0 0 0 0 0,0 1 0 0 0,0 0 0 0 0,0 1 0 0 0,16 2 0 0 0,-10 0 0 0 0,1 2 0 0 0,0 0 0 0 0,-1 1 0 0 0,1 1 0 0 0,26 13 0 0 0,-41-17 12 0 0,0 1-1 0 0,-1 0 1 0 0,0 0-1 0 0,0 0 0 0 0,0 1 1 0 0,0 0-1 0 0,6 6 1 0 0,-9-9 2 0 0,-1 1 0 0 0,1 0 0 0 0,-1 0 0 0 0,0 0 0 0 0,0 0 0 0 0,0 0 0 0 0,0 0 0 0 0,0 0 1 0 0,0 0-1 0 0,0 1 0 0 0,0-1 0 0 0,-1 0 0 0 0,0 0 0 0 0,1 1 0 0 0,-1-1 0 0 0,0 0 0 0 0,0 1 0 0 0,0-1 0 0 0,0 0 0 0 0,0 1 0 0 0,-2 3 1 0 0,-2 9 199 0 0,-2-1 0 0 0,0 0 0 0 0,0 0 0 0 0,-1 0 1 0 0,-1-1-1 0 0,0 0 0 0 0,-11 12 0 0 0,-8 8-275 0 0,-42 37-1 0 0,57-58-162 0 0,-1-1-1 0 0,-1 0 0 0 0,0-1 1 0 0,-1 0-1 0 0,0-1 0 0 0,0-1 1 0 0,-1 0-1 0 0,0-1 1 0 0,0-1-1 0 0,-1-1 0 0 0,1 0 1 0 0,-20 3-1 0 0,4-3-6 0 0,5 0-66 0 0,0-1 1 0 0,-55 1 0 0 0,80-5 243 0 0,0 0 0 0 0,0 0 1 0 0,0 0-1 0 0,0-1 0 0 0,0 1 0 0 0,-1 0 0 0 0,1-1 0 0 0,1 0 0 0 0,-1 1 0 0 0,0-1 0 0 0,0 0 0 0 0,0 0 0 0 0,0 0 1 0 0,0 0-1 0 0,1-1 0 0 0,-1 1 0 0 0,0 0 0 0 0,1-1 0 0 0,0 1 0 0 0,-1-1 0 0 0,-2-3 0 0 0,-3-10-5767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1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0 15663 0 0,'0'0'356'0'0,"0"0"50"0"0,0 0 20 0 0,0 0-42 0 0,-1 1-250 0 0,-2 4 112 0 0,-1 0 1 0 0,1 0-1 0 0,0 1 0 0 0,0-1 1 0 0,-2 6-1 0 0,0 1 97 0 0,-118 263-126 0 0,74-161-209 0 0,26-55 672 0 0,-3-1 0 0 0,-59 94 0 0 0,63-119-1033 0 0,-2-2 0 0 0,-1-1-1 0 0,-2 0 1 0 0,-30 25 0 0 0,-21 9-2690 0 0,26-24-1837 0 0,41-32 2833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1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1084 11975 0 0,'0'0'547'0'0,"-2"1"-11"0"0,-1-1-440 0 0,2 1-78 0 0,0-1 1 0 0,0 0-1 0 0,0 0 1 0 0,-1 1-1 0 0,1-1 1 0 0,0 0-1 0 0,0 0 1 0 0,0 0-1 0 0,0-1 1 0 0,-1 1-1 0 0,1 0 1 0 0,0 0-1 0 0,-2-1 1 0 0,1 0 711 0 0,2 1 242 0 0,0 0 42 0 0,0 0-129 0 0,2-1-581 0 0,111-99 2217 0 0,32-21-984 0 0,6-5-1442 0 0,96-122-95 0 0,117-105 0 0 0,-245 256 0 0 0,-114 93 0 0 0,0 1 0 0 0,0 0 0 0 0,0 0 0 0 0,10-5 0 0 0,14-5 0 0 0,-22 10 72 0 0,-5 2 299 0 0,-2 3 117 0 0,1 5-318 0 0,-1 1 1 0 0,0-1 0 0 0,0 1-1 0 0,0-1 1 0 0,-1 1-1 0 0,-2 8 1 0 0,-14 48-329 0 0,10-41 239 0 0,-59 167-81 0 0,26-81 0 0 0,-6 12 0 0 0,-15 46 0 0 0,59-162-33 0 0,1 0 0 0 0,0 1 1 0 0,0-1-1 0 0,1 0 0 0 0,-1 1 0 0 0,1-1 0 0 0,0 0 0 0 0,1 1 0 0 0,-1-1 1 0 0,1 0-1 0 0,0 1 0 0 0,1-1 0 0 0,-1 0 0 0 0,1 0 0 0 0,0 0 0 0 0,4 7 1 0 0,3 3-333 0 0,0-2 0 0 0,1 1 1 0 0,23 22-1 0 0,-22-24 390 0 0,-10-10-97 0 0,1-1-1 0 0,-1 1 0 0 0,1 0 1 0 0,-1-1-1 0 0,0 1 1 0 0,0 0-1 0 0,0 0 1 0 0,0 0-1 0 0,0 0 0 0 0,0 0 1 0 0,-1 0-1 0 0,1 1 1 0 0,-1-1-1 0 0,1 0 1 0 0,-1 0-1 0 0,0 0 0 0 0,0 0 1 0 0,0 1-1 0 0,0-1 1 0 0,0 0-1 0 0,0 0 1 0 0,-1 0-1 0 0,1 0 0 0 0,-1 1 1 0 0,0-1-1 0 0,1 0 1 0 0,-3 4-1 0 0,-4 10 57 0 0,6-14-21 0 0,0 1 1 0 0,0-1-1 0 0,0 0 0 0 0,0 1 0 0 0,-1-1 0 0 0,1 0 0 0 0,0 0 0 0 0,-1 0 0 0 0,0 1 0 0 0,0-2 0 0 0,-3 4 1 0 0,-7 2-427 0 0,9-6 254 0 0,1 1 1 0 0,-1-1 0 0 0,1 1 0 0 0,-1 0 0 0 0,1-1-1 0 0,-1 1 1 0 0,1 0 0 0 0,0 1 0 0 0,0-1-1 0 0,-3 4 1 0 0,4-5-5628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18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15663 0 0,'0'0'356'0'0,"0"0"50"0"0,0 0 20 0 0,0 0-42 0 0,0-1-250 0 0,4-2-128 0 0,-1 0 0 0 0,1 1 0 0 0,-1 0 1 0 0,1 0-1 0 0,0 0 0 0 0,-1 0 1 0 0,1 1-1 0 0,0-1 0 0 0,0 1 0 0 0,0 0 1 0 0,8-1-1 0 0,12-4 792 0 0,232-71 4456 0 0,-99 33-5231 0 0,-129 34-424 0 0,-26 9-74 0 0,0 1-33 0 0,4-5-4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19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0 675 15663 0 0,'0'0'356'0'0,"0"0"50"0"0,0 0 20 0 0,0 0-42 0 0,0 0-180 0 0,0 0 176 0 0,1-1 107 0 0,45-37 1342 0 0,-12 11-1101 0 0,51-42 640 0 0,-41 35-724 0 0,73-75 0 0 0,86-112-644 0 0,-178 195 0 0 0,1 1 0 0 0,2 1 0 0 0,0 1 0 0 0,49-29 0 0 0,-68 47 0 0 0,-1 2 0 0 0,1-1 0 0 0,0 1 0 0 0,0 0 0 0 0,1 1 0 0 0,-1 0 0 0 0,0 0 0 0 0,1 1 0 0 0,9 0 0 0 0,-14 2 0 0 0,1-1 0 0 0,-1 1 0 0 0,0 0 0 0 0,0 0 0 0 0,0 1 0 0 0,0-1 0 0 0,8 5 0 0 0,9 2 0 0 0,-12-3 0 0 0,-5 5 0 0 0,-4-8 0 0 0,0 2 0 0 0,-4 11 0 0 0,0-7 0 0 0,0 0 0 0 0,-7 13 0 0 0,-2 7 0 0 0,4-8 0 0 0,-1-1 0 0 0,-20 31 0 0 0,-8 18 0 0 0,-77 231 0 0 0,85-216-201 0 0,38-90-2286 0 0,6-9 973 0 0,1-2-20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19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 15663 0 0,'0'0'356'0'0,"0"0"50"0"0,0 0 20 0 0,0 0-42 0 0,0 0-180 0 0,0 0 176 0 0,0 0 107 0 0,-1 2 22 0 0,-9 23 746 0 0,-24 44 1 0 0,-1 2-1111 0 0,15-19 158 0 0,-11 25 834 0 0,1-18-985 0 0,-2 0 0 0 0,-2-3 0 0 0,-56 71 0 0 0,84-121-485 0 0,-25 34 785 0 0,13-10-6196 0 0,20-31 3712 0 0,10-5-15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2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201 226 15663 0 0,'0'0'356'0'0,"0"0"50"0"0,0 0 20 0 0,0 0-42 0 0,0 0-180 0 0,0 0 176 0 0,0 0 107 0 0,2-1 22 0 0,21-8 642 0 0,28-16 0 0 0,-10 5-813 0 0,-15 8-388 0 0,152-65 1556 0 0,-159 70-1304 0 0,131-45 247 0 0,-128 46-458 0 0,0 1 1 0 0,0 1-1 0 0,1 0 1 0 0,43 1-1 0 0,-56 3 9 0 0,0 1 0 0 0,-1 1 0 0 0,1 0 0 0 0,-1 0 0 0 0,1 1 0 0 0,-1 0 0 0 0,0 0 0 0 0,0 1 0 0 0,0 0 0 0 0,16 11 0 0 0,-22-13 0 0 0,0 0 0 0 0,0 1 0 0 0,0-1 0 0 0,-1 1 0 0 0,1-1 0 0 0,0 1 0 0 0,-1 0 0 0 0,0 0 0 0 0,0 0 0 0 0,0 0 0 0 0,0 0 0 0 0,0 0 0 0 0,-1 1 0 0 0,1-1 0 0 0,-1 1 0 0 0,0-1 0 0 0,0 1 0 0 0,0-1 0 0 0,-1 1 0 0 0,1 0 0 0 0,-1-1 0 0 0,0 1 0 0 0,0 0 0 0 0,0-1 0 0 0,0 1 0 0 0,-1 0 0 0 0,0-1 0 0 0,1 1 0 0 0,-1-1 0 0 0,-1 1 0 0 0,-2 5 0 0 0,0 0 0 0 0,-1 0 0 0 0,0-1 0 0 0,-1 0 0 0 0,0 0 0 0 0,-1 0 0 0 0,1-1 0 0 0,-1 0 0 0 0,-1 0 0 0 0,-15 10 0 0 0,-7 4 0 0 0,-43 20 0 0 0,71-40 0 0 0,-229 116 0 0 0,-189 92-1187 0 0,408-203 990 0 0,-3 2-5 0 0,-1-1-1 0 0,-26 7 0 0 0,34-13 203 0 0,7-3 0 0 0,7-4 0 0 0,-6 6 0 0 0,14-12-514 0 0,29-17 0 0 0,-24 16 102 0 0,1 1 230 0 0,-1 2-1 0 0,39-16 1 0 0,-18 10 121 0 0,35-16 61 0 0,110-31 0 0 0,-173 59 111 0 0,-1 2 0 0 0,1 0-1 0 0,-1 0 1 0 0,1 1 0 0 0,0 1-1 0 0,-1 0 1 0 0,1 0 0 0 0,18 3-1 0 0,-22-1-39 0 0,-1 0 0 0 0,1 1 1 0 0,-1-1-1 0 0,1 1 0 0 0,-1 1 0 0 0,0-1 0 0 0,0 1 0 0 0,0 0 0 0 0,-1 1 1 0 0,0 0-1 0 0,0 0 0 0 0,0 0 0 0 0,8 10 0 0 0,-6-6-71 0 0,-1 1 0 0 0,0-1 0 0 0,0 1 0 0 0,-2 0 0 0 0,1 1 0 0 0,-1 0 0 0 0,7 20 0 0 0,-10-24 0 0 0,0 1 0 0 0,-1 0 0 0 0,0 0 0 0 0,0 0 0 0 0,-1 0 0 0 0,0 0 0 0 0,0-1 0 0 0,-1 1 0 0 0,0 0 0 0 0,0 0 0 0 0,-1 0 0 0 0,-3 11 0 0 0,4-14 4 0 0,-1-1 0 0 0,1 0 0 0 0,-1 0 0 0 0,0 0 0 0 0,0 0 0 0 0,-1 0 0 0 0,1 0 0 0 0,-1 0 0 0 0,1-1 0 0 0,-1 1 0 0 0,0-1 0 0 0,-1 0 0 0 0,1 0 0 0 0,0 0 0 0 0,-1 0 0 0 0,0-1 0 0 0,-6 5 0 0 0,-43 17 712 0 0,-2-2 1 0 0,-92 26-1 0 0,-120 4-889 0 0,87-31 173 0 0,177-21-6 0 0,-31 1 25 0 0,31-1-33 0 0,1 0 1 0 0,-1 0 0 0 0,1 0 0 0 0,-1-1-1 0 0,1 1 1 0 0,-1-1 0 0 0,1 0 0 0 0,-1 0-1 0 0,1 0 1 0 0,-4-2 0 0 0,6 3-34 0 0,-1-1 1 0 0,1 1-1 0 0,0 0 0 0 0,-1-1 1 0 0,1 1-1 0 0,0-1 0 0 0,-1 1 1 0 0,1 0-1 0 0,0-1 1 0 0,-1 1-1 0 0,1-1 0 0 0,0 1 1 0 0,0-1-1 0 0,0 1 1 0 0,-1-1-1 0 0,1 1 0 0 0,0-1 1 0 0,0 0-1 0 0,0 1 0 0 0,0-1 1 0 0,0 1-1 0 0,0-1 1 0 0,0 1-1 0 0,0-1 0 0 0,0 1 1 0 0,0-1-1 0 0,1 0 1 0 0,7-15-2537 0 0,2 2-4580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2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13823 0 0,'0'0'630'0'0,"0"0"-13"0"0,2 0-393 0 0,7 0-186 0 0,-6 0 2 0 0,-1-1-1 0 0,1 1 1 0 0,-1 0 0 0 0,1 0-1 0 0,-1 0 1 0 0,1 1 0 0 0,-1-1-1 0 0,1 0 1 0 0,-1 1 0 0 0,4 1 0 0 0,-6-2-4 0 0,1 1 0 0 0,-1-1 1 0 0,0 0-1 0 0,0 0 1 0 0,0 0-1 0 0,0 1 1 0 0,1-1-1 0 0,-1 0 1 0 0,0 0-1 0 0,0 0 0 0 0,0 0 1 0 0,1 0-1 0 0,-1 1 1 0 0,0-1-1 0 0,0 0 1 0 0,1 0-1 0 0,-1 0 1 0 0,0 0-1 0 0,0 0 0 0 0,1 0 1 0 0,-1 0-1 0 0,0 0 1 0 0,0 0-1 0 0,1 0 1 0 0,-1 0-1 0 0,0 0 1 0 0,0 0-1 0 0,1 0 0 0 0,-1 0 1 0 0,0 0-1 0 0,0 0 1 0 0,1 0-1 0 0,-1 0 1 0 0,0 0-1 0 0,0 0 1 0 0,1-1-1 0 0,-1 1 0 0 0,0 0 1 0 0,0 0-1 0 0,0 0 1 0 0,1 0-1 0 0,-1-1 1 0 0,0 1-1 0 0,0 0 0 0 0,0 0 1 0 0,1-1-1 0 0,-3-5 1505 0 0,2 6-2016 0 0,2-4-33 0 0,8-19-4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2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5239 0 0,'0'0'235'0'0,"0"0"14"0"0,0 0-106 0 0,0 0-51 0 0,0 0-11 0 0,0 0-1 0 0,0 0 0 0 0,0 0 0 0 0,0 0 0 0 0,0 0 56 0 0,0 0 235 0 0,0 0 100 0 0,0 0 17 0 0,0 0-4 0 0,0 0-44 0 0,0 0-22 0 0,0 0-2 0 0,0 0-32 0 0,0 0-136 0 0,0 0-65 0 0,0 0-14 0 0,2 2-18 0 0,4 6-70 0 0,-5-5-65 0 0,1-1-1 0 0,0 0 1 0 0,0 0-1 0 0,0-1 0 0 0,1 1 1 0 0,-1 0-1 0 0,3 1 1 0 0,-2-1 3 0 0,-1-1 50 0 0,1-1-1 0 0,32-6 965 0 0,36-10-1 0 0,-24 4-105 0 0,-24 6-514 0 0,-16 4-314 0 0,-1 0 1 0 0,1 0-1 0 0,0 1 0 0 0,0 0 0 0 0,7 0 0 0 0,56 2 143 0 0,-16 0-230 0 0,102-10 1 0 0,-113 3 0 0 0,-1 3 1 0 0,0 1-1 0 0,77 8 0 0 0,-82 1-13 0 0,-29-5 0 0 0,0-1 0 0 0,-1 1 0 0 0,1-1 0 0 0,0-1 0 0 0,0 1 0 0 0,8-2 0 0 0,-3 2 0 0 0,-8-1 0 0 0,1 1 0 0 0,-1-1 0 0 0,1 0 0 0 0,-1-1 0 0 0,6 0 0 0 0,97-16 144 0 0,-96 16-82 0 0,0 1 0 0 0,0 1 0 0 0,1-1 0 0 0,-1 2 0 0 0,22 5 0 0 0,0-1 52 0 0,28 8-151 0 0,-43-8-15 0 0,1-2-1 0 0,21 3 0 0 0,-22-7 54 0 0,-1-1-1 0 0,0 0 1 0 0,0-1 0 0 0,1-1 0 0 0,-2-1 0 0 0,32-10-1 0 0,-17 5 44 0 0,6-1 259 0 0,1 2 0 0 0,0 1 0 0 0,76-3 0 0 0,-106 10-303 0 0,-1 1 0 0 0,1 0 0 0 0,-1 0 0 0 0,0 1 0 0 0,12 3 0 0 0,-5-1 0 0 0,-11-3 0 0 0,20 3 0 0 0,4 1 0 0 0,-17-3 4 0 0,-1 0-1 0 0,15 0 1 0 0,133-13 49 0 0,108-2-53 0 0,-234 14 0 0 0,53 11 0 0 0,-82-12 0 0 0,31 10 0 0 0,-22-6 0 0 0,0-1 0 0 0,24 5 0 0 0,-31-7 0 0 0,22 1 0 0 0,-1-2 18 0 0,46-6 1 0 0,9 0 8 0 0,103 3-27 0 0,-92 10 0 0 0,41-2 0 0 0,-53-3 0 0 0,-33-3 0 0 0,34-4 0 0 0,-6-6 0 0 0,53-7 0 0 0,-97 16 0 0 0,1 1 0 0 0,37 3 0 0 0,81 10 0 0 0,-137-11 0 0 0,0-1 0 0 0,1-1 0 0 0,24-3 0 0 0,-9 0 0 0 0,260-19 544 0 0,-289 23-544 0 0,113-11 0 0 0,-72 9 0 0 0,-8 0 0 0 0,1 1 0 0 0,-1 2 0 0 0,49 7 0 0 0,49 8 0 0 0,-124-15 0 0 0,30 0 0 0 0,58-4 0 0 0,12 0 0 0 0,-75 2 0 0 0,51-6 0 0 0,-31 1 0 0 0,139-8 62 0 0,27-2-6 0 0,-121 10-29 0 0,24-2 20 0 0,-61-1-43 0 0,6-1 194 0 0,88-1 0 0 0,-138 12-128 0 0,25 4 0 0 0,-13-1-18 0 0,3 2 24 0 0,18 1-61 0 0,8-6 44 0 0,104-13-1 0 0,57-2 118 0 0,-170 17-105 0 0,-1 2 0 0 0,73 16 0 0 0,-33-4-76 0 0,-52-12 5 0 0,61 2 0 0 0,-79-7 0 0 0,0-1 0 0 0,0 0 0 0 0,0-2 0 0 0,0 0 0 0 0,27-8 0 0 0,-20 3 18 0 0,-1 1-1 0 0,1 2 1 0 0,0 0-1 0 0,0 2 0 0 0,1 0 1 0 0,-1 2-1 0 0,1 0 1 0 0,-1 2-1 0 0,1 1 1 0 0,34 7-1 0 0,-37-4-17 0 0,-10-1 0 0 0,0-2 0 0 0,0 1 0 0 0,0-2 0 0 0,13 1 0 0 0,-16-1 9 0 0,1-1 0 0 0,-1 0 0 0 0,18-3-1 0 0,-21 2 6 0 0,0-1 0 0 0,0 0 1 0 0,10-5-1 0 0,0 0 12 0 0,-9 4-25 0 0,1 0 1 0 0,-1 0 0 0 0,1 1 0 0 0,0 0 0 0 0,10-1 0 0 0,4 2-2 0 0,34 2-1 0 0,-30 2 3 0 0,-7 1-26 0 0,-16-4-88 0 0,-3 0-18 0 0,0 0 2 0 0,0 0-98 0 0,0 0-414 0 0,0 0-179 0 0,0 0-40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28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0 10135 0 0,'0'0'231'0'0,"0"0"29"0"0,0 0 19 0 0,0 0 105 0 0,0 0 410 0 0,0 0 184 0 0,0 0 40 0 0,0 0-63 0 0,1 3-290 0 0,-1 1-612 0 0,0-1 0 0 0,0 1 0 0 0,0-1 0 0 0,0 1 0 0 0,0-1 0 0 0,-1 1 0 0 0,1-1 0 0 0,-1 1 0 0 0,0-1 0 0 0,0 1 0 0 0,-3 4 0 0 0,-22 40 689 0 0,4-8-444 0 0,1 6 509 0 0,-52 81 0 0 0,-57 44-2807 0 0,79-103-1046 0 0,50-67 2534 0 0,1-1 0 0 0,0 0 0 0 0,0 0 0 0 0,0 0 0 0 0,0 0 0 0 0,10-12-512 0 0,1-1 512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2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7 15663 0 0,'-2'-2'96'0'0,"-1"1"0"0"0,-1 0 0 0 0,1 0 0 0 0,0 1 0 0 0,0-1 0 0 0,0 1 0 0 0,0-1 0 0 0,0 1 0 0 0,-1 0 0 0 0,1 0 0 0 0,0 0 0 0 0,0 1 0 0 0,0-1 0 0 0,-1 1 0 0 0,1 0 0 0 0,0 0 0 0 0,0 0 0 0 0,-3 1 0 0 0,2 1 37 0 0,-1 0 0 0 0,0 0-1 0 0,1 1 1 0 0,0-1 0 0 0,0 1 0 0 0,0 0 0 0 0,0 0 0 0 0,1 0-1 0 0,-6 8 1 0 0,-21 30 474 0 0,14-21-607 0 0,1 1 1 0 0,-17 34-1 0 0,-54 127 0 0 0,52-104 0 0 0,-8 16 0 0 0,-43 54 0 0 0,-49 98 0 0 0,99-170 0 0 0,-51 100 0 0 0,81-168 0 0 0,-1-2 0 0 0,-1-8 0 0 0,3-1 0 0 0,1-1 0 0 0,-1 0 0 0 0,1 0 0 0 0,0 0 0 0 0,0 0 0 0 0,0 0 0 0 0,0-1 0 0 0,0 1 0 0 0,1-1 0 0 0,0 1 0 0 0,-1-1 0 0 0,2 0 0 0 0,-1 0 0 0 0,0 0 0 0 0,-1-7 0 0 0,-1-2 0 0 0,1 0 0 0 0,0 0 0 0 0,-1-26 0 0 0,4 28 0 0 0,0 0 0 0 0,1 0 0 0 0,0 0 0 0 0,4-14 0 0 0,-4 20 0 0 0,0 0 0 0 0,0 0 0 0 0,1 0 0 0 0,0 1 0 0 0,0-1 0 0 0,1 1 0 0 0,-1-1 0 0 0,1 1 0 0 0,0 0 0 0 0,0 0 0 0 0,6-7 0 0 0,11-4 0 0 0,-1 1 0 0 0,2 0 0 0 0,0 1 0 0 0,1 2 0 0 0,0 0 0 0 0,37-13 0 0 0,-43 20 0 0 0,0 1 0 0 0,0 0 0 0 0,1 1 0 0 0,23 0 0 0 0,-10 0 0 0 0,-19 2 0 0 0,0 0 0 0 0,0 0 0 0 0,-1 1 0 0 0,1 1 0 0 0,0 0 0 0 0,14 5 0 0 0,-6-1 0 0 0,0 2 0 0 0,28 14 0 0 0,-43-19 0 0 0,0-1 0 0 0,0 1 0 0 0,0-1 0 0 0,0 1 0 0 0,-1 1 0 0 0,1-1 0 0 0,-1 0 0 0 0,0 1 0 0 0,0 0 0 0 0,0-1 0 0 0,0 1 0 0 0,-1 0 0 0 0,4 7 0 0 0,-4-5 0 0 0,0 0 0 0 0,-1-1 0 0 0,1 2 0 0 0,-1-1 0 0 0,0 0 0 0 0,-1 0 0 0 0,1 0 0 0 0,-1 0 0 0 0,0 0 0 0 0,-2 7 0 0 0,1-2 0 0 0,-1 0 0 0 0,0 0 0 0 0,-1 0 0 0 0,-1-1 0 0 0,0 1 0 0 0,0-1 0 0 0,-1 0 0 0 0,0 0 0 0 0,0 0 0 0 0,-1-1 0 0 0,-1 0 0 0 0,-14 16 0 0 0,11-13 117 0 0,-1-1-1 0 0,0-1 0 0 0,0 0 1 0 0,-1 0-1 0 0,-1-1 0 0 0,1-1 1 0 0,-22 11-1 0 0,10-7 465 0 0,-23 12-313 0 0,-91 32 0 0 0,129-52-365 0 0,8-4-13 0 0,0 1-1 0 0,0 0 0 0 0,-1-1 0 0 0,1 1 0 0 0,0-1 0 0 0,0 0 0 0 0,-1 1 0 0 0,1-1 1 0 0,0 0-1 0 0,-1 0 0 0 0,1 0 0 0 0,0 0 0 0 0,-1 0 0 0 0,1 0 0 0 0,0 0 1 0 0,-1 0-1 0 0,1 0 0 0 0,0-1 0 0 0,-1 1 0 0 0,1 0 0 0 0,0-1 0 0 0,-2 0 1 0 0,-5-6-6716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3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481 363 13823 0 0,'0'0'315'0'0,"0"0"45"0"0,4 2 21 0 0,14 7-49 0 0,-17-9-323 0 0,0 0-1 0 0,0 0 1 0 0,-1-1-1 0 0,1 1 1 0 0,0 0-1 0 0,0 0 1 0 0,0 0-1 0 0,0-1 0 0 0,-1 1 1 0 0,1 0-1 0 0,0-1 1 0 0,0 1-1 0 0,-1-1 1 0 0,1 1-1 0 0,0-1 1 0 0,-1 1-1 0 0,1-1 1 0 0,0 1-1 0 0,-1-1 1 0 0,1 0-1 0 0,-1 1 0 0 0,1-2 1 0 0,1 1 275 0 0,0 0 0 0 0,0-1 0 0 0,-1 1 0 0 0,1 0 0 0 0,-1-1 1 0 0,1 0-1 0 0,-1 1 0 0 0,0-1 0 0 0,0 0 0 0 0,1 1 0 0 0,0-4 0 0 0,-2 4 159 0 0,1 0-294 0 0,5-6 58 0 0,0 0 1 0 0,-1 0-1 0 0,0 0 0 0 0,-1 0 0 0 0,0-1 0 0 0,0 0 0 0 0,0 0 1 0 0,3-12-1 0 0,16-74 24 0 0,-16 59-263 0 0,-3 15 32 0 0,-1-1 0 0 0,-2 1 0 0 0,0-25 0 0 0,-1 44 0 0 0,1 0 0 0 0,-1 0 0 0 0,0 0 0 0 0,0 0 0 0 0,0 0 0 0 0,-1 0 0 0 0,1 0 0 0 0,0 0 0 0 0,0 0 0 0 0,0 0 0 0 0,-1 0 0 0 0,1 1 0 0 0,-1-1 0 0 0,1 0 0 0 0,-1 0 0 0 0,1 0 0 0 0,-1 0 0 0 0,1 0 0 0 0,-1 1 0 0 0,0-1 0 0 0,1 0 0 0 0,-1 0 0 0 0,0 1 0 0 0,1-1 0 0 0,-1 1 0 0 0,0-1 0 0 0,0 1 0 0 0,0-1 0 0 0,0 1 0 0 0,0-1 0 0 0,0 1 0 0 0,0 0 0 0 0,0-1 0 0 0,0 1 0 0 0,0 0 0 0 0,1 0 0 0 0,-1 0 0 0 0,0 0 0 0 0,0 0 0 0 0,0 0 0 0 0,0 0 0 0 0,0 0 0 0 0,0 0 0 0 0,0 0 0 0 0,0 0 0 0 0,0 1 0 0 0,-2 0 0 0 0,3-1 0 0 0,-9 2 0 0 0,0 0 0 0 0,1 1 0 0 0,0 0 0 0 0,-1 1 0 0 0,-10 6 0 0 0,-39 27 0 0 0,47-29 0 0 0,-47 34 0 0 0,-64 60 0 0 0,-43 61 0 0 0,142-137 0 0 0,-21 28 0 0 0,37-45 0 0 0,0 0 0 0 0,1 1 0 0 0,1 0 0 0 0,0 1 0 0 0,0-1 0 0 0,-6 22 0 0 0,10-28 0 0 0,0-1 0 0 0,1 1 0 0 0,-1-1 0 0 0,1 0 0 0 0,0 1 0 0 0,0-1 0 0 0,0 1 0 0 0,1-1 0 0 0,-1 0 0 0 0,1 1 0 0 0,-1-1 0 0 0,1 0 0 0 0,0 1 0 0 0,1-1 0 0 0,-1 0 0 0 0,0 0 0 0 0,1 0 0 0 0,0 0 0 0 0,-1 0 0 0 0,1 0 0 0 0,1 0 0 0 0,-1-1 0 0 0,0 1 0 0 0,1-1 0 0 0,-1 0 0 0 0,1 1 0 0 0,-1-1 0 0 0,1 0 0 0 0,0 0 0 0 0,0-1 0 0 0,4 3 0 0 0,4 0 0 0 0,0 1 0 0 0,0-2 0 0 0,0 1 0 0 0,1-2 0 0 0,-1 1 0 0 0,1-2 0 0 0,21 1 0 0 0,-12-1 0 0 0,0-2 0 0 0,-1-1 0 0 0,1-1 0 0 0,-1 0 0 0 0,33-10 0 0 0,-39 8 0 0 0,-1 0 0 0 0,1-1 0 0 0,-1 0 0 0 0,0-1 0 0 0,-1 0 0 0 0,0-1 0 0 0,0-1 0 0 0,19-17 0 0 0,-21 17 0 0 0,-1-1 0 0 0,12-17 0 0 0,-18 22 0 0 0,0 0 0 0 0,0 0 0 0 0,-1 0 0 0 0,0 0 0 0 0,0 0 0 0 0,0-1 0 0 0,-1 1 0 0 0,2-10 0 0 0,0-9 0 0 0,-3 24 0 0 0,0 1 0 0 0,0-1 0 0 0,0 0 0 0 0,0 0 0 0 0,-1 0 0 0 0,1 1 0 0 0,0-1 0 0 0,0 0 0 0 0,0 0 0 0 0,0 0 0 0 0,-1 0 0 0 0,1 0 0 0 0,0 0 0 0 0,0 1 0 0 0,0-1 0 0 0,-1 0 0 0 0,1 0 0 0 0,0 0 0 0 0,0 0 0 0 0,-1 0 0 0 0,1 0 0 0 0,0 0 0 0 0,0 0 0 0 0,0 0 0 0 0,-1 0 0 0 0,1 0 0 0 0,0 0 0 0 0,0 0 0 0 0,-1 0 0 0 0,1 0 0 0 0,0 0 0 0 0,0 0 0 0 0,0 0 0 0 0,-1-1 0 0 0,1 1 0 0 0,0 0 0 0 0,0 0 0 0 0,0 0 0 0 0,-1 0 0 0 0,1 0 0 0 0,0 0 0 0 0,0-1 0 0 0,0 1 0 0 0,0 0 0 0 0,-1 0 0 0 0,1 0 0 0 0,0-1 0 0 0,0 1 0 0 0,0 0 0 0 0,0 0 0 0 0,0 0 0 0 0,0-1 0 0 0,0 1 0 0 0,0 0 0 0 0,0 0 0 0 0,-1 0 0 0 0,1-1 0 0 0,0 1 0 0 0,0 0 0 0 0,0 0 0 0 0,0-1 0 0 0,0 1 0 0 0,0 0 0 0 0,1 0 0 0 0,-1 0 0 0 0,0-1 0 0 0,0 1 0 0 0,0 0 0 0 0,0-1 0 0 0,-7 6 0 0 0,-1-1 0 0 0,2 1 0 0 0,-1 0 0 0 0,0 1 0 0 0,1 0 0 0 0,0 0 0 0 0,-8 10 0 0 0,-1 3 0 0 0,-16 29 0 0 0,28-42 9 0 0,0 0-1 0 0,0 0 1 0 0,1 0 0 0 0,0 0-1 0 0,0 0 1 0 0,-2 9-1 0 0,4-13-194 0 0,0 1-1 0 0,-1-1 0 0 0,1 1 1 0 0,0-1-1 0 0,0 0 1 0 0,1 1-1 0 0,-1-1 0 0 0,1 0 1 0 0,0 4-1 0 0,-1-5-160 0 0,1 0 0 0 0,-1 0 1 0 0,1 0-1 0 0,0 0 0 0 0,-1 0 0 0 0,1 0 1 0 0,0 0-1 0 0,0 0 0 0 0,0 0 0 0 0,0 0 1 0 0,0 0-1 0 0,0 0 0 0 0,0 0 0 0 0,0-1 1 0 0,0 1-1 0 0,0 0 0 0 0,2 0 0 0 0,13 3-5453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2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86 424 13823 0 0,'-4'-1'76'0'0,"-2"-1"102"0"0,-1 0 0 0 0,1 1 0 0 0,-1-1 0 0 0,1 1 0 0 0,-1 1 0 0 0,0-1 0 0 0,-10 1 0 0 0,6 4-166 0 0,10-3 12 0 0,1-1 0 0 0,-1 0-1 0 0,1 1 1 0 0,-1-1 0 0 0,1 1 0 0 0,-1-1-1 0 0,1 1 1 0 0,-1 0 0 0 0,1-1-1 0 0,0 1 1 0 0,-1-1 0 0 0,1 1 0 0 0,0 0-1 0 0,0-1 1 0 0,-1 1 0 0 0,1 0 0 0 0,0-1-1 0 0,0 1 1 0 0,0 0 0 0 0,0-1-1 0 0,0 1 1 0 0,0 0 0 0 0,0-1 0 0 0,0 1-1 0 0,0 0 1 0 0,0 0 0 0 0,0-1-1 0 0,0 1 1 0 0,0 0 0 0 0,1-1 0 0 0,-1 1-1 0 0,0-1 1 0 0,1 1 0 0 0,-1 0-1 0 0,0-1 1 0 0,1 1 0 0 0,-1-1 0 0 0,1 1-1 0 0,-1-1 1 0 0,1 1 0 0 0,-1-1 0 0 0,1 1-1 0 0,1 2 79 0 0,1-1 0 0 0,-1 0 0 0 0,0 0 0 0 0,1 0 0 0 0,-1 0 0 0 0,1 0 0 0 0,-1-1 0 0 0,1 1 0 0 0,3 1 0 0 0,10 1 8 0 0,0 0 0 0 0,0-1 0 0 0,0-1-1 0 0,0-1 1 0 0,0 0 0 0 0,0-1 0 0 0,23-2-1 0 0,114-24 1009 0 0,-122 19-1066 0 0,182-42 526 0 0,136-25 892 0 0,-283 64-1470 0 0,74-13 0 0 0,-56 6 0 0 0,74-19 0 0 0,-91 12-707 0 0,-1-3 0 0 0,-2-2-1 0 0,97-62 1 0 0,-136 76-1141 0 0,0 1 0 0 0,45-17 0 0 0,-58 27-2931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2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50 13823 0 0,'2'-7'211'0'0,"1"1"1"0"0,0 0-1 0 0,1 0 0 0 0,5-7 0 0 0,-7 10 121 0 0,-1-4-149 0 0,-1 5 194 0 0,-30 79 1211 0 0,-34 48-1568 0 0,5-8-24 0 0,-4 31 4 0 0,-16 35 0 0 0,-35 40 0 0 0,74-159 0 0 0,34-56 0 0 0,4-10 0 0 0,1-7 0 0 0,1 8 0 0 0,1-6 0 0 0,0-1 0 0 0,1 1 0 0 0,-1-1 0 0 0,2 1 0 0 0,-1-1 0 0 0,1 1 0 0 0,6-12 0 0 0,31-46 0 0 0,-23 40 0 0 0,-8 12 0 0 0,1 1 0 0 0,1 0 0 0 0,0 0 0 0 0,1 1 0 0 0,0 0 0 0 0,0 1 0 0 0,1 1 0 0 0,0 0 0 0 0,23-11 0 0 0,-30 17 4 0 0,-1 0-1 0 0,1 0 1 0 0,1 1 0 0 0,-1 0-1 0 0,0 1 1 0 0,0-1-1 0 0,1 1 1 0 0,-1 0 0 0 0,1 1-1 0 0,-1-1 1 0 0,1 2-1 0 0,-1-1 1 0 0,0 0 0 0 0,1 1-1 0 0,-1 0 1 0 0,1 1-1 0 0,-1 0 1 0 0,0-1 0 0 0,6 4-1 0 0,20 8 735 0 0,-13-7-348 0 0,0 2-1 0 0,24 14 0 0 0,-38-20-384 0 0,-1 1 0 0 0,0-1-1 0 0,0 1 1 0 0,0 1 0 0 0,0-1-1 0 0,-1 1 1 0 0,1-1 0 0 0,-1 1-1 0 0,0 0 1 0 0,0 0 0 0 0,0 0-1 0 0,-1 1 1 0 0,0-1 0 0 0,4 9-1 0 0,-5-11-4 0 0,-1 1 0 0 0,0 0 0 0 0,1 0 0 0 0,-1 0 0 0 0,0-1 0 0 0,0 1 0 0 0,0 0 0 0 0,-1 0 0 0 0,1 0 0 0 0,-1-1 0 0 0,0 1 0 0 0,1 0 0 0 0,-1-1 0 0 0,0 1 0 0 0,-1-1 0 0 0,1 1 0 0 0,0-1 0 0 0,-1 1 0 0 0,1-1 0 0 0,-3 3 0 0 0,-4 4 0 0 0,-1 1 0 0 0,0-1 0 0 0,-11 8 0 0 0,12-10 0 0 0,-22 21 9 0 0,17-15-214 0 0,-20 15 0 0 0,-33 21-2314 0 0,64-48 1018 0 0,2-1-3958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2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89 13823 0 0,'0'0'630'0'0,"1"2"-13"0"0,3 9-532 0 0,-1 0 1 0 0,3 19-1 0 0,1 5-92 0 0,2 4 1898 0 0,-7-38-1742 0 0,6 5-133 0 0,-4-6-3 0 0,-1 0 1 0 0,0 0-1 0 0,0 0 0 0 0,0 0 1 0 0,0 0-1 0 0,0-1 0 0 0,1 1 0 0 0,-1-1 1 0 0,0 0-1 0 0,0 0 0 0 0,0 0 0 0 0,-1 0 1 0 0,1-1-1 0 0,3-1 0 0 0,8-5 310 0 0,17-14 0 0 0,-31 22-302 0 0,117-95 3185 0 0,-112 92-3206 0 0,0 0 0 0 0,8-14 0 0 0,-6 9-61 0 0,-6 7-264 0 0,-1-1-142 0 0,1 0 443 0 0,-1 0-1 0 0,0 1 1 0 0,0-1 0 0 0,0 1-1 0 0,0-1 1 0 0,0 1 0 0 0,-1-1-1 0 0,1 1 1 0 0,0-1 0 0 0,-1 1-1 0 0,1-1 1 0 0,-1 1 0 0 0,1 0-1 0 0,-1-1 1 0 0,0 1 0 0 0,0 0-1 0 0,0-1 1 0 0,1 1 0 0 0,-1 0-1 0 0,0 0 1 0 0,0 0 0 0 0,-1 0-1 0 0,1 0 1 0 0,0 0 0 0 0,0 0-1 0 0,0 0 1 0 0,-3-1 0 0 0,1 0-16 0 0,-1 0 1 0 0,1 0-1 0 0,-1 0 1 0 0,1 1 0 0 0,-1-1-1 0 0,0 1 1 0 0,0 0-1 0 0,0 0 1 0 0,0 1 0 0 0,-6-1-1 0 0,-5 1-53 0 0,1 1 0 0 0,-1 1 0 0 0,1 0 0 0 0,-1 1 0 0 0,1 1 0 0 0,0 0 0 0 0,1 1-1 0 0,-1 1 1 0 0,1 0 0 0 0,-15 8 0 0 0,4 2-112 0 0,1 0 1 0 0,1 1-1 0 0,0 1 0 0 0,-25 28 0 0 0,-17 19 355 0 0,-86 93 825 0 0,127-130-858 0 0,1 1-1 0 0,1 1 1 0 0,-33 64-1 0 0,44-73-491 0 0,4-10-150 0 0,-8 21 0 0 0,14-31 515 0 0,0 0 0 0 0,-1 0 0 0 0,1 0 0 0 0,0 0 0 0 0,0 0 0 0 0,0 0 0 0 0,-1 0 0 0 0,1 0 0 0 0,0 0 0 0 0,0 0 0 0 0,1 0 0 0 0,-1 0 0 0 0,0 0 0 0 0,0 1 0 0 0,2 0 40 0 0,-1 0-1 0 0,1 0 0 0 0,0 0 0 0 0,-1-1 1 0 0,1 1-1 0 0,0 0 0 0 0,0-1 0 0 0,0 1 1 0 0,0-1-1 0 0,0 0 0 0 0,0 0 0 0 0,1 0 1 0 0,-1 0-1 0 0,0 0 0 0 0,4 1 1 0 0,4 1 269 0 0,-1-1 1 0 0,18 2 0 0 0,-4-3 137 0 0,1-2 0 0 0,-1 0 0 0 0,0-2 0 0 0,23-5 0 0 0,18-2 18 0 0,-2 0-438 0 0,-37 5-17 0 0,-1 1 0 0 0,32 0-1 0 0,-53 4-227 0 0,1 0-1 0 0,-1 0 1 0 0,1-1-1 0 0,-1 1 0 0 0,1-1 1 0 0,-1 0-1 0 0,1 0 1 0 0,-1 0-1 0 0,0 0 1 0 0,1-1-1 0 0,-1 1 1 0 0,0-1-1 0 0,0 0 1 0 0,0 0-1 0 0,0 0 0 0 0,4-4 1 0 0,4-6-6255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30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42 8287 0 0,'7'0'106'0'0,"1"-2"-1"0"0,-1 1 1 0 0,0-1-1 0 0,1 0 1 0 0,-1-1 0 0 0,-1 0-1 0 0,1 0 1 0 0,10-6-1 0 0,11-6-80 0 0,-22 13 4223 0 0,-7 4-1726 0 0,-11 8-1057 0 0,-23 15-1604 0 0,-167 125 156 0 0,156-112-17 0 0,-83 71 0 0 0,29-24 0 0 0,53-47 0 0 0,-75 78 0 0 0,112-102 0 0 0,9-14 0 0 0,1 1 0 0 0,-1 0 0 0 0,1 0 0 0 0,0 0 0 0 0,-1 0 0 0 0,1 0 0 0 0,0 0 0 0 0,-1 0 0 0 0,1 0 0 0 0,0-1 0 0 0,0 1 0 0 0,0 0 0 0 0,0 2 0 0 0,1-2 0 0 0,-1 1 0 0 0,1 0 0 0 0,0 0 0 0 0,-1-1 0 0 0,1 1 0 0 0,0 0 0 0 0,0-1 0 0 0,0 1 0 0 0,0-1 0 0 0,1 1 0 0 0,-1-1 0 0 0,0 0 0 0 0,1 1 0 0 0,-1-1 0 0 0,1 0 0 0 0,-1 0 0 0 0,1 0 0 0 0,-1 0 0 0 0,1 0 0 0 0,0 0 0 0 0,0-1 0 0 0,3 2 0 0 0,5 1 0 0 0,1 0 0 0 0,17 3 0 0 0,-22-5 0 0 0,43 7 65 0 0,92 2 0 0 0,-110-10-28 0 0,1-2-1 0 0,-1-1 0 0 0,-1-2 1 0 0,36-9-1 0 0,17-12-1300 0 0,-42 12-296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3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7 3223 0 0,'0'0'620'0'0,"0"0"1396"0"0,0 0 616 0 0,0 0 120 0 0,-3 0-254 0 0,-5 1-1969 0 0,0 0 0 0 0,0 0 1 0 0,1 1-1 0 0,-1 0 1 0 0,0 0-1 0 0,-13 7 0 0 0,-45 25 1276 0 0,-7 12-1633 0 0,62-39-172 0 0,0 1 0 0 0,0 0 0 0 0,-17 17 0 0 0,5-4 0 0 0,8-6 0 0 0,2 0 0 0 0,-1 1 0 0 0,2 0 0 0 0,0 1 0 0 0,1 0 0 0 0,-11 25 0 0 0,15-26 2 0 0,1-1 0 0 0,0 1 1 0 0,2 1-1 0 0,-5 22 0 0 0,8-35 15 0 0,1-1-1 0 0,0 0 1 0 0,0 0 0 0 0,0 1-1 0 0,0-1 1 0 0,1 6 0 0 0,0-4-1 0 0,-1-2 59 0 0,2-2-57 0 0,-1 1 1 0 0,1-1-1 0 0,0 0 0 0 0,0 0 1 0 0,-1 0-1 0 0,1 0 0 0 0,0 0 1 0 0,0-1-1 0 0,0 1 0 0 0,0-1 1 0 0,0 1-1 0 0,0-1 1 0 0,0 0-1 0 0,0 1 0 0 0,1-1 1 0 0,-1 0-1 0 0,0 0 0 0 0,0-1 1 0 0,3 0-1 0 0,1 0 68 0 0,0 0 1 0 0,0-1-1 0 0,-1 0 0 0 0,1 0 1 0 0,7-4-1 0 0,19-10 215 0 0,-8 5-68 0 0,-1-2 1 0 0,0-1 0 0 0,25-19 0 0 0,15-15-93 0 0,18-16-84 0 0,-66 51-171 0 0,-1 0 0 0 0,0-2 1 0 0,13-17-1 0 0,-24 28 20 0 0,0-1-1 0 0,0 1 1 0 0,0-1 0 0 0,-1 0 0 0 0,0 0 0 0 0,0 0 0 0 0,0 0-1 0 0,0 0 1 0 0,1-10 0 0 0,-3 12 65 0 0,0 1 0 0 0,0-1-1 0 0,0 1 1 0 0,0 0 0 0 0,0-1 0 0 0,-1 1 0 0 0,1 0-1 0 0,-1-1 1 0 0,1 1 0 0 0,-1 0 0 0 0,0 0 0 0 0,0-1-1 0 0,0 1 1 0 0,0 0 0 0 0,0 0 0 0 0,-1 0 0 0 0,1 0-1 0 0,-1 0 1 0 0,1 1 0 0 0,-1-1 0 0 0,0 0-1 0 0,1 1 1 0 0,-1-1 0 0 0,-2-1 0 0 0,-12-6-116 0 0,-27-13 1 0 0,31 16 128 0 0,6 4-2 0 0,-1 0 0 0 0,1 0 0 0 0,-1 0 0 0 0,-6-1 1 0 0,-22-6-128 0 0,31 8 109 0 0,1 0-1 0 0,-1-1 0 0 0,0 1 1 0 0,0 1-1 0 0,-1-1 1 0 0,-6 0-1 0 0,9 1-125 0 0,2 0-29 0 0,0 0-801 0 0,0 0-3332 0 0,0 0-1423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3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209 266 14423 0 0,'0'0'662'0'0,"0"0"-17"0"0,-1 2-410 0 0,-2 4-230 0 0,-1-1 0 0 0,1-1 0 0 0,-1 1 1 0 0,0 0-1 0 0,0-1 0 0 0,0 0 1 0 0,-1 0-1 0 0,1 0 0 0 0,-1-1 1 0 0,-6 4-1 0 0,1-1-17 0 0,0-1 0 0 0,-1 0 0 0 0,1 0 0 0 0,-17 4 0 0 0,14-8-88 0 0,10-1 55 0 0,-1 1 1 0 0,0-1 0 0 0,1 0 0 0 0,-1 1-1 0 0,0 0 1 0 0,0 0 0 0 0,-5 2 0 0 0,-16 2-68 0 0,23-5 93 0 0,1-1 136 0 0,0 0-52 0 0,-1-1 0 0 0,1 1 0 0 0,0 0 0 0 0,0 0 0 0 0,0 0 1 0 0,1-1-1 0 0,-1 1 0 0 0,0 0 0 0 0,0-1 0 0 0,1 1 0 0 0,-1-1 0 0 0,1 1 0 0 0,-1-1 0 0 0,1 1 0 0 0,0-1 0 0 0,-1 1 0 0 0,1-1 0 0 0,0 1 0 0 0,0-1 0 0 0,0 1 0 0 0,0-1 0 0 0,0 0 0 0 0,1 1 0 0 0,-1-1 0 0 0,0 1 0 0 0,1-1 0 0 0,-1 1 1 0 0,1-1-1 0 0,-1 1 0 0 0,1 0 0 0 0,0-1 0 0 0,0 1 0 0 0,0 0 0 0 0,0-1 0 0 0,-1 1 0 0 0,4-2 0 0 0,15-18-13 0 0,0 0 1 0 0,2 2-1 0 0,1 0 1 0 0,0 1-1 0 0,1 2 1 0 0,1 0-1 0 0,0 1 0 0 0,42-17 1 0 0,-43 23 190 0 0,0 1 0 0 0,38-8 0 0 0,-54 15 53 0 0,-1 1 0 0 0,1 0-1 0 0,0 0 1 0 0,8 2 0 0 0,-14-2-296 0 0,-1 0 12 0 0,1 0 1 0 0,0 0 0 0 0,-1 0-1 0 0,1 1 1 0 0,-1-1-1 0 0,1 0 1 0 0,-1 1 0 0 0,1-1-1 0 0,0 1 1 0 0,-1-1-1 0 0,0 1 1 0 0,1-1 0 0 0,-1 1-1 0 0,1-1 1 0 0,-1 1-1 0 0,1-1 1 0 0,-1 1 0 0 0,0-1-1 0 0,1 1 1 0 0,-1 0-1 0 0,0-1 1 0 0,1 2 0 0 0,2 12 77 0 0,-3-10-82 0 0,0 0 0 0 0,0 0 0 0 0,0 0 0 0 0,-1 0 0 0 0,0 0 0 0 0,1 0 1 0 0,-1-1-1 0 0,-1 1 0 0 0,1 0 0 0 0,0 0 0 0 0,-1-1 0 0 0,0 1 0 0 0,0-1 0 0 0,0 1 0 0 0,0-1 0 0 0,-4 4 1 0 0,-5 6 50 0 0,-1-1 0 0 0,-20 18 0 0 0,13-14 5 0 0,-4 4-24 0 0,0-2 1 0 0,-30 19 0 0 0,51-36-126 0 0,4-2-140 0 0,20-16-250 0 0,24-22 1 0 0,14-11 45 0 0,13-6-19 0 0,-35 25 129 0 0,66-40 1 0 0,-14 24 259 0 0,-78 42 147 0 0,-1 1-1 0 0,1 0 0 0 0,0 1 1 0 0,0 0-1 0 0,0 1 1 0 0,15-1-1 0 0,-23 3-43 0 0,0 0 0 0 0,0 0 0 0 0,0 1 0 0 0,0-1 0 0 0,0 1 0 0 0,0 0-1 0 0,-1 1 1 0 0,1-1 0 0 0,0 1 0 0 0,5 2 0 0 0,0 2 108 0 0,-1-1 1 0 0,14 12-1 0 0,-20-15-123 0 0,-1 0-1 0 0,1 0 1 0 0,0 0-1 0 0,-1 1 1 0 0,0-1-1 0 0,1 0 1 0 0,-1 1-1 0 0,0-1 1 0 0,0 1-1 0 0,1 3 1 0 0,2 4 16 0 0,1 0-15 0 0,-2-4-12 0 0,-1-1 1 0 0,1 1-1 0 0,-1 0 1 0 0,0 0-1 0 0,-1 0 1 0 0,1 0-1 0 0,-1 0 1 0 0,-1 0-1 0 0,1 9 1 0 0,0-11-11 0 0,0 1-6 0 0,-5 14 52 0 0,1-7-49 0 0,0 0 0 0 0,-1-1 0 0 0,-11 21 0 0 0,10-16-320 0 0,4-14-90 0 0,1-2-1005 0 0,0 0-440 0 0,0 0-92 0 0,0 0-10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3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2 9671 0 0,'2'0'748'0'0,"8"-1"-326"0"0,-10 1-400 0 0,0 0 1 0 0,0 0 0 0 0,0 0-1 0 0,0 0 1 0 0,1 0-1 0 0,-1 0 1 0 0,0 0 0 0 0,0 0-1 0 0,0 0 1 0 0,0 0 0 0 0,0 0-1 0 0,0 0 1 0 0,1 0 0 0 0,-1 0-1 0 0,0 0 1 0 0,0 0-1 0 0,0 0 1 0 0,0 0 0 0 0,0 0-1 0 0,0 0 1 0 0,0 0 0 0 0,1 0-1 0 0,-1 0 1 0 0,0 0-1 0 0,0 0 1 0 0,0 0 0 0 0,0 0-1 0 0,0 0 1 0 0,0 1 0 0 0,0-1-1 0 0,0 0 1 0 0,0 0 0 0 0,0 0-1 0 0,0 0 1 0 0,1 0-1 0 0,-1 0 1 0 0,0 0 0 0 0,0 1-1 0 0,2 3 209 0 0,0 0-1 0 0,-1 0 1 0 0,1 0-1 0 0,-1 0 1 0 0,0 1-1 0 0,0-1 1 0 0,0 0-1 0 0,0 1 1 0 0,-1-1-1 0 0,0 1 1 0 0,0-1 0 0 0,0 0-1 0 0,-1 1 1 0 0,1-1-1 0 0,-1 1 1 0 0,0-1-1 0 0,0 0 1 0 0,-3 6-1 0 0,-4 11-199 0 0,0-1-1 0 0,-20 30 0 0 0,10-16 245 0 0,-42 105 56 0 0,-3 9 270 0 0,-3-20-6 0 0,-52 94-180 0 0,80-156-566 0 0,-62 77 0 0 0,76-111-245 0 0,5-6-610 0 0,-1-1-1 0 0,-1 0 1 0 0,-41 35-1 0 0,47-48-4057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32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1 475 5527 0 0,'9'-16'385'0'0,"1"1"-1"0"0,1 0 0 0 0,0 1 1 0 0,19-18-1 0 0,58-48 7468 0 0,-75 69-6504 0 0,55-46 109 0 0,2 3 1 0 0,82-48 0 0 0,-131 90-1305 0 0,1 1 0 0 0,0 1 0 0 0,0 0 0 0 0,1 2 0 0 0,0 1 0 0 0,1 0 0 0 0,0 2 0 0 0,29-3 0 0 0,-42 8-115 0 0,-1 0 0 0 0,1 1 1 0 0,0 0-1 0 0,-1 1 0 0 0,1 0 0 0 0,-1 0 0 0 0,0 1 0 0 0,0 1 0 0 0,0-1 1 0 0,0 2-1 0 0,-1-1 0 0 0,1 1 0 0 0,-1 1 0 0 0,14 11 0 0 0,-18-13-45 0 0,0 0 0 0 0,0 1 0 0 0,0 0-1 0 0,-1 0 1 0 0,0 0 0 0 0,0 0 0 0 0,0 1 0 0 0,0-1-1 0 0,-1 1 1 0 0,0 0 0 0 0,-1 0 0 0 0,1 0 0 0 0,-1 1-1 0 0,0-1 1 0 0,0 1 0 0 0,-1-1 0 0 0,0 1 0 0 0,0-1-1 0 0,-1 1 1 0 0,0 0 0 0 0,0-1 0 0 0,0 1 0 0 0,-1-1-1 0 0,-2 11 1 0 0,1-8-11 0 0,-1 0-1 0 0,0 0 1 0 0,-1 0 0 0 0,1-1-1 0 0,-2 0 1 0 0,1 0-1 0 0,-1 0 1 0 0,0 0 0 0 0,-11 12-1 0 0,10-14 18 0 0,-6 9-15 0 0,-1-1 1 0 0,-1-1-1 0 0,-20 17 0 0 0,-29 14-348 0 0,-94 50 0 0 0,123-77 169 0 0,0-2-1 0 0,-1-1 1 0 0,-1-1-1 0 0,-69 14 1 0 0,98-26 91 0 0,-43 6-1101 0 0,47-7 910 0 0,0 0 1 0 0,0 0 0 0 0,-1 0-1 0 0,1-1 1 0 0,0 1 0 0 0,0-1-1 0 0,0 0 1 0 0,0 1-1 0 0,0-1 1 0 0,0-1 0 0 0,0 1-1 0 0,-5-3 1 0 0,-2-5-1161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3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11 11055 0 0,'0'0'852'0'0,"1"-1"-560"0"0,2-6 58 0 0,-2 5 1292 0 0,-1 2 554 0 0,0 0 107 0 0,0 0-288 0 0,0 0-1302 0 0,-1 3-572 0 0,-4 16-121 0 0,-2-1 0 0 0,-16 34-1 0 0,-27 38 157 0 0,38-69-103 0 0,-37 60 202 0 0,-36 66 182 0 0,47-72-390 0 0,-95 182 320 0 0,-16-10-145 0 0,113-195-331 0 0,-59 90-715 0 0,72-103 413 0 0,-32 72 0 0 0,45-85-891 0 0,4-1-3799 0 0,4-4-1489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3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229 536 8751 0 0,'1'-3'380'0'0,"0"1"-619"0"0,8-15 3776 0 0,-9 16 3 0 0,0-2-2452 0 0,0 1 411 0 0,1 2 2816 0 0,0 6-4325 0 0,0 0-1 0 0,0-1 0 0 0,0 1 1 0 0,0 0-1 0 0,-1 0 0 0 0,0 0 1 0 0,-1 0-1 0 0,1-1 0 0 0,-1 1 1 0 0,-2 9-1 0 0,-3 8-50 0 0,-13 29-1 0 0,7-22 73 0 0,7-16 90 0 0,-1-1 1 0 0,-1 0-1 0 0,0 0 1 0 0,-1-1-1 0 0,-10 14 1 0 0,-52 53 503 0 0,-1 3-446 0 0,68-79-678 0 0,-3 5 1169 0 0,4-2-9267 0 0,2-6 1911 0 0</inkml:trace>
  <inkml:trace contextRef="#ctx0" brushRef="#br0" timeOffset="1">681 1 6447 0 0,'0'0'576'0'0,"0"0"-464"0"0,-14 0-112 0 0,-4 5 0 0 0,-5 5 1032 0 0,2 1 184 0 0,3 1 40 0 0,-3-1-5384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3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91 524 11975 0 0,'-23'11'576'0'0,"23"-10"-524"0"0,0 0 0 0 0,-1 0 0 0 0,1 0 0 0 0,-1 0-1 0 0,1 0 1 0 0,-1 1 0 0 0,1-1 0 0 0,-1 0 0 0 0,1 0-1 0 0,-1 0 1 0 0,0-1 0 0 0,0 1 0 0 0,-1 2 0 0 0,0-1-46 0 0,-6 6 605 0 0,1-1-1 0 0,-17 12 1 0 0,24-19-477 0 0,-1 1 0 0 0,0-1 0 0 0,1 1-1 0 0,-1-1 1 0 0,1 0 0 0 0,-1 0 0 0 0,0 1 0 0 0,1-1-1 0 0,-1 0 1 0 0,0 0 0 0 0,0 0 0 0 0,1 1-1 0 0,-1-1 1 0 0,0 0 0 0 0,1 0 0 0 0,-1 0 0 0 0,-1-1-1 0 0,2 1-61 0 0,-1 0-1 0 0,1 0 0 0 0,0 0 0 0 0,-1-1 1 0 0,1 1-1 0 0,0 0 0 0 0,0 0 0 0 0,-1-1 1 0 0,1 1-1 0 0,0 0 0 0 0,0-1 1 0 0,0 1-1 0 0,-1 0 0 0 0,1-1 0 0 0,0 1 1 0 0,0 0-1 0 0,0-1 0 0 0,0 1 0 0 0,0 0 1 0 0,0-1-1 0 0,0 1 0 0 0,-1 0 1 0 0,1-1-1 0 0,0-2 52 0 0,0 1 0 0 0,1 0 1 0 0,-1-1-1 0 0,0 1 0 0 0,1 0 0 0 0,-1 0 1 0 0,1 0-1 0 0,1-4 0 0 0,3-3 100 0 0,1 0-1 0 0,0 0 1 0 0,0 0 0 0 0,14-14-1 0 0,32-28-231 0 0,-43 44 33 0 0,21-19-24 0 0,46-28 0 0 0,-19 13 0 0 0,-55 40 0 0 0,80-60 0 0 0,124-70 0 0 0,35 22 72 0 0,-231 105 93 0 0,0 0 0 0 0,0 1 0 0 0,0 1-1 0 0,15-2 1 0 0,-23 3-132 0 0,0 1-1 0 0,-1 0 1 0 0,1 0-1 0 0,0 0 0 0 0,0 0 1 0 0,-1 0-1 0 0,1 0 1 0 0,0 0-1 0 0,-1 1 1 0 0,1-1-1 0 0,0 1 1 0 0,-1-1-1 0 0,1 1 1 0 0,0-1-1 0 0,-1 1 0 0 0,1 0 1 0 0,-1 0-1 0 0,1 0 1 0 0,-1 0-1 0 0,0 0 1 0 0,1 0-1 0 0,-1 0 1 0 0,0 1-1 0 0,0-1 1 0 0,0 0-1 0 0,0 1 0 0 0,0-1 1 0 0,0 1-1 0 0,0-1 1 0 0,0 1-1 0 0,0-1 1 0 0,-1 1-1 0 0,1 0 1 0 0,0 1-1 0 0,0 3-30 0 0,-1 0 0 0 0,1 0-1 0 0,-1 0 1 0 0,0 0 0 0 0,-1 0 0 0 0,0 0-1 0 0,0 0 1 0 0,0 0 0 0 0,-3 10 0 0 0,-4 5-4 0 0,-13 25 1 0 0,14-31 2 0 0,-87 156-1 0 0,28-57 0 0 0,59-99-111 0 0,0 2-1 0 0,1-1 1 0 0,1 1 0 0 0,1-1-1 0 0,0 1 1 0 0,0 19-1 0 0,-1-10-1901 0 0,5-25 990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3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77 185 1839 0 0,'0'3'134'0'0,"1"6"935"0"0,0 0 1 0 0,-1-1 0 0 0,0 1-1 0 0,0 0 1 0 0,-1 0 0 0 0,0-1-1 0 0,-1 1 1 0 0,0-1 0 0 0,0 1-1 0 0,-7 15 1 0 0,1-5 2467 0 0,-16 25 1 0 0,1-6-2684 0 0,22-37-668 0 0,0 1-28 0 0,-3 5-75 0 0,4-5-10 0 0,0-2 35 0 0,0 0-1 0 0,6-10 67 0 0,-3 7-136 0 0,101-140 313 0 0,-83 119-278 0 0,0 1 1 0 0,2 1-1 0 0,42-32 0 0 0,-40 36-90 0 0,44-30-117 0 0,-58 41 112 0 0,1 1 0 0 0,-1 0 1 0 0,1 1-1 0 0,17-5 0 0 0,-14 7-26 0 0,-11 4 48 0 0,0-1-1 0 0,0 1 1 0 0,0 0-1 0 0,0 0 1 0 0,0 0-1 0 0,0 1 1 0 0,-1-1-1 0 0,1 1 1 0 0,0 0-1 0 0,-1 0 1 0 0,1 0-1 0 0,-1 1 1 0 0,0-1-1 0 0,0 1 1 0 0,0 0-1 0 0,0 0 1 0 0,0 0-1 0 0,0 0 1 0 0,-1 0-1 0 0,0 1 1 0 0,1-1-1 0 0,-1 1 1 0 0,2 6-1 0 0,-1-4 1 0 0,-1 0 0 0 0,0 0 0 0 0,0 0 0 0 0,0 1 0 0 0,-1-1 0 0 0,0 0 0 0 0,0 1 0 0 0,-1-1 0 0 0,0 1 0 0 0,0-1 0 0 0,0 1 0 0 0,-1-1 0 0 0,0 1 0 0 0,-1-1 0 0 0,1 0 0 0 0,-1 1 0 0 0,0-1 0 0 0,0 0 0 0 0,-1 0 0 0 0,-5 9 0 0 0,-3 2 24 0 0,1 0-1 0 0,-2-1 1 0 0,0 0-1 0 0,-24 22 0 0 0,6-6-12 0 0,21-24 0 0 0,7-6 43 0 0,3-5 5 0 0,2-3-89 0 0,1-1-1 0 0,0 1 0 0 0,0-1 1 0 0,0 1-1 0 0,1 1 1 0 0,6-7-1 0 0,36-32-344 0 0,-26 26 135 0 0,81-78-786 0 0,26-23 111 0 0,-122 113 903 0 0,1 1 0 0 0,0 0 1 0 0,0 1-1 0 0,0 0 0 0 0,0 0 1 0 0,1 0-1 0 0,-1 1 0 0 0,1 0 1 0 0,0 0-1 0 0,0 1 0 0 0,10-2 1 0 0,-14 4 78 0 0,0 0 0 0 0,0 0 0 0 0,0 0 1 0 0,0 0-1 0 0,0 1 0 0 0,0-1 0 0 0,0 1 1 0 0,8 3-1 0 0,-8-3 57 0 0,1 1-1 0 0,0-1 1 0 0,0 0 0 0 0,0-1 0 0 0,8 1-1 0 0,4-1 493 0 0,1 1-1 0 0,21 3 0 0 0,-38-4-595 0 0,-1 1 0 0 0,1-1 0 0 0,0 1 0 0 0,-1-1 0 0 0,1 0 0 0 0,-1 1 0 0 0,1-1 0 0 0,-1 1 0 0 0,1-1 0 0 0,-1 1 0 0 0,0 0 0 0 0,1-1 0 0 0,-1 1 0 0 0,0-1-1 0 0,1 1 1 0 0,-1 0 0 0 0,0-1 0 0 0,0 1 0 0 0,1 0 0 0 0,-1-1 0 0 0,0 1 0 0 0,0 1 0 0 0,1 0 50 0 0,0 4-25 0 0,1-1-1 0 0,-1 1 0 0 0,0 0 1 0 0,0 0-1 0 0,0 1 1 0 0,-1-1-1 0 0,0 0 1 0 0,-1 0-1 0 0,-1 11 1 0 0,-2 4 6 0 0,-11 30 0 0 0,5-18 65 0 0,1-6-48 0 0,-2-1 0 0 0,0 0 1 0 0,-22 35-1 0 0,16-29-172 0 0,15-30-52 0 0,-1 3 166 0 0,2-2-4498 0 0,1-3-2958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3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254 169 17015 0 0,'0'0'779'0'0,"-2"1"-15"0"0,-2-1-692 0 0,0 1 0 0 0,0 0-1 0 0,0 0 1 0 0,0 1 0 0 0,1-1 0 0 0,-1 1 0 0 0,1 0 0 0 0,-1 0 0 0 0,1 0-1 0 0,-1 0 1 0 0,-3 4 0 0 0,-3 2 401 0 0,4-1-375 0 0,3 4-32 0 0,3-11-64 0 0,0 0 0 0 0,0 0 0 0 0,0 0 0 0 0,0 1 0 0 0,0-1 0 0 0,0 0 0 0 0,0 0 0 0 0,0 0 0 0 0,0 0 0 0 0,0 0 0 0 0,0 0 0 0 0,0 0 0 0 0,0 1 0 0 0,0-1 0 0 0,0 0 0 0 0,0 0 0 0 0,0 0 0 0 0,0 0 0 0 0,0 0 0 0 0,0 0 0 0 0,0 0 0 0 0,0 1 0 0 0,0-1 0 0 0,0 0 0 0 0,0 0 0 0 0,1 0 0 0 0,-1 0 0 0 0,0 0 0 0 0,0 0 0 0 0,0 0 0 0 0,0 0 0 0 0,0 0 0 0 0,0 0 1 0 0,0 0-1 0 0,0 0 0 0 0,0 0 0 0 0,1 0 0 0 0,-1 1 0 0 0,0-1 0 0 0,0 0 0 0 0,0 0 0 0 0,0 0 0 0 0,0 0 0 0 0,0 0 0 0 0,1 0 0 0 0,4 2 76 0 0,1 0 1 0 0,0-1-1 0 0,1 0 0 0 0,-1 0 1 0 0,0 0-1 0 0,0 0 0 0 0,0-1 1 0 0,1 0-1 0 0,-1 0 0 0 0,0-1 1 0 0,0 0-1 0 0,8-2 1 0 0,-2 1 49 0 0,1-1 53 0 0,0 0 0 0 0,0-1 0 0 0,23-9 0 0 0,114-69 229 0 0,-119 63-357 0 0,-19 8-42 0 0,-9 2-10 0 0,-2 6-3 0 0,-1 1 1 0 0,1 0 0 0 0,0 0-1 0 0,-1 0 1 0 0,1 0-1 0 0,0 1 1 0 0,0-1 0 0 0,0 0-1 0 0,0 0 1 0 0,1 0 0 0 0,1-2-1 0 0,-2 2-23 0 0,0 0 1 0 0,-1 0-1 0 0,1 0 0 0 0,-1 0 0 0 0,1 0 0 0 0,-1 0 1 0 0,0 0-1 0 0,0-1 0 0 0,0 1 0 0 0,0 0 1 0 0,0 0-1 0 0,0 0 0 0 0,-1 0 0 0 0,1 0 0 0 0,-1-1 1 0 0,-1-2-1 0 0,2 4-11 0 0,-1 0 0 0 0,-1 0 0 0 0,1-1 0 0 0,0 1 0 0 0,0 1 0 0 0,0-1 0 0 0,0 0 0 0 0,-1 0 1 0 0,1 0-1 0 0,0 1 0 0 0,-1-1 0 0 0,1 1 0 0 0,-1-1 0 0 0,1 1 0 0 0,-1-1 0 0 0,-2 1 0 0 0,0-1-10 0 0,-1 1-1 0 0,1 0 1 0 0,0 0-1 0 0,-1 0 1 0 0,1 1 0 0 0,0 0-1 0 0,0 0 1 0 0,-1 0-1 0 0,1 0 1 0 0,-7 4-1 0 0,-6 3-100 0 0,-19 12 0 0 0,23-12 72 0 0,-31 21 13 0 0,2 1 0 0 0,-46 43 0 0 0,83-69 64 0 0,-95 70-1 0 0,7-6-79 0 0,87-63 71 0 0,0 1 0 0 0,0-1 0 0 0,1 1 1 0 0,-1 0-1 0 0,2 1 0 0 0,-7 9 0 0 0,9-13 36 0 0,1-1 1 0 0,-1 1-1 0 0,1 0 1 0 0,0 0-1 0 0,0 0 0 0 0,0 0 1 0 0,1 1-1 0 0,-1-1 1 0 0,1 0-1 0 0,-1 0 0 0 0,1 0 1 0 0,0 0-1 0 0,0 1 1 0 0,0-1-1 0 0,1 0 0 0 0,-1 0 1 0 0,1 0-1 0 0,1 5 1 0 0,2-1 37 0 0,-1 0 1 0 0,1-1 0 0 0,1 1 0 0 0,-1-1-1 0 0,1 0 1 0 0,0 0 0 0 0,0-1 0 0 0,1 1-1 0 0,-1-1 1 0 0,1 0 0 0 0,1-1 0 0 0,-1 1-1 0 0,1-1 1 0 0,12 6 0 0 0,3-1-278 0 0,1 0-1 0 0,-1-1 1 0 0,36 7-1 0 0,-31-10-1354 0 0,-1-2-478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34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52 417 11231 0 0,'5'-3'174'0'0,"0"0"-71"0"0,15-1 958 0 0,-20 4-1049 0 0,0 0-1 0 0,0 0 1 0 0,0 0 0 0 0,0 0 0 0 0,0 0 0 0 0,0 0 0 0 0,0 0 0 0 0,0 0 0 0 0,0 0 0 0 0,0 0 0 0 0,1 0 0 0 0,-1 0 0 0 0,0 0-1 0 0,0 0 1 0 0,0 0 0 0 0,0 0 0 0 0,0 0 0 0 0,0 0 0 0 0,0 0 0 0 0,0 0 0 0 0,0 0 0 0 0,0 0 0 0 0,0 0 0 0 0,1 0 0 0 0,-1 0-1 0 0,0 0 1 0 0,0 0 0 0 0,0 0 0 0 0,0 0 0 0 0,0 0 0 0 0,0 0 0 0 0,0 1 0 0 0,0-1 0 0 0,0 0 0 0 0,0 0 0 0 0,0 0-1 0 0,0 0 1 0 0,0 0 0 0 0,0 0 0 0 0,0 0 0 0 0,0 0 0 0 0,0 0 0 0 0,0 0 0 0 0,0 0 0 0 0,0 0 0 0 0,0 1 0 0 0,0-1 0 0 0,0 0-1 0 0,0 0 1 0 0,0 0 0 0 0,0 0 0 0 0,0 0 0 0 0,0 0 0 0 0,0 0 0 0 0,0 0 0 0 0,0 0 0 0 0,0 0 0 0 0,0 0 0 0 0,0 1 0 0 0,0-1-1 0 0,0 0 1 0 0,0 0 0 0 0,0 5 302 0 0,0 0-1 0 0,-1 0 1 0 0,0 0-1 0 0,0 0 0 0 0,0 0 1 0 0,0-1-1 0 0,-1 1 1 0 0,0 0-1 0 0,0 0 0 0 0,-4 7 1 0 0,0-3-1 0 0,-1-1 1 0 0,1 0 0 0 0,-1 0 0 0 0,-12 10-1 0 0,0 1 391 0 0,17-17-345 0 0,2-2 28 0 0,0 0 11 0 0,0 0 2 0 0,0 0 15 0 0,12-9 570 0 0,73-52 424 0 0,43-33-726 0 0,156-134-651 0 0,-138 138-133 0 0,-123 78 67 0 0,1 1 0 0 0,0 1 0 0 0,0 2 0 0 0,39-10 0 0 0,-44 16 21 0 0,-5 6 13 0 0,-14-3 0 0 0,1-1 0 0 0,0 0 0 0 0,-1 1 0 0 0,1 0 0 0 0,-1-1 0 0 0,1 1 0 0 0,-1-1 0 0 0,1 1 0 0 0,-1 0 0 0 0,1-1 0 0 0,-1 1 0 0 0,1 0 0 0 0,-1-1 0 0 0,0 1 0 0 0,1 1 0 0 0,0 2-1 0 0,-1 0-1 0 0,0 0 1 0 0,0 0-1 0 0,0-1 1 0 0,0 1 0 0 0,-1 0-1 0 0,1 0 1 0 0,-1 0-1 0 0,0-1 1 0 0,0 1 0 0 0,-3 6-1 0 0,-1 3 13 0 0,-14 23-1 0 0,4-15 103 0 0,-26 32 0 0 0,26-35 0 0 0,0 1 0 0 0,-13 22-1 0 0,7-6 78 0 0,10-18-171 0 0,1 1 0 0 0,1-1 0 0 0,0 2 0 0 0,1-1 0 0 0,-6 23 0 0 0,13-38-18 0 0,1 0 0 0 0,-1 1 0 0 0,1-1-1 0 0,0 0 1 0 0,-1 0 0 0 0,2 0 0 0 0,-1 1 0 0 0,0-1-1 0 0,1 5 1 0 0,0-7-18 0 0,-1 0-1 0 0,1 1 1 0 0,-1-1-1 0 0,1 0 1 0 0,0 1-1 0 0,-1-1 1 0 0,1 0-1 0 0,0 0 1 0 0,0 0 0 0 0,0 1-1 0 0,0-1 1 0 0,0 0-1 0 0,0 0 1 0 0,0 0-1 0 0,0-1 1 0 0,0 1-1 0 0,1 0 1 0 0,-1 0-1 0 0,0-1 1 0 0,3 2-1 0 0,4 1-341 0 0,-5-2 132 0 0,0 1-1 0 0,1-1 0 0 0,-1 0 1 0 0,0 0-1 0 0,1 0 0 0 0,-1-1 1 0 0,1 1-1 0 0,-1-1 0 0 0,7 0 1 0 0,9-2-1627 0 0,-1-1-74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34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26 11055 0 0,'1'-3'506'0'0,"1"1"-314"0"0,1 0-113 0 0,7-16 1812 0 0,-10 18-239 0 0,2 15 1655 0 0,-7 9-2767 0 0,5-21-371 0 0,-12 35 293 0 0,-16 37-1 0 0,1-4 14 0 0,-29 84 813 0 0,-116 229 1 0 0,-7-11-528 0 0,147-302-956 0 0,-3-2 0 0 0,-3-1 0 0 0,-3-2-1 0 0,-87 106 1 0 0,53-91-3105 0 0,73-79 1344 0 0,3-4-2657 0 0,5-7-1134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34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373 204 7367 0 0,'-81'27'533'0'0,"-67"24"1757"0"0,54-9 5154 0 0,48-20-3195 0 0,43-21-3774 0 0,3-1-157 0 0,4-1-27 0 0,441-109 2270 0 0,291-9 1492 0 0,-562 93-3523 0 0,-158 24-579 0 0,119-22 390 0 0,-104 17-1010 0 0,1-1 0 0 0,34-15 0 0 0,-39 10-6249 0 0,-7-1-2313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3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5639 0 0,'0'0'258'0'0,"0"0"-4"0"0,-1-1-220 0 0,1 0 0 0 0,0 0 0 0 0,0 1 0 0 0,0-1 0 0 0,0 0 0 0 0,0 0 0 0 0,0 0 0 0 0,0 0 0 0 0,1 1 0 0 0,-1-1 0 0 0,0 0 0 0 0,1-1 0 0 0,4-3 538 0 0,0 0 1 0 0,1 0-1 0 0,0 1 1 0 0,0 0 0 0 0,0 0-1 0 0,10-4 1 0 0,-14 7-392 0 0,-2 1-12 0 0,0 0 22 0 0,2 0-51 0 0,1-1-1 0 0,-1 0 1 0 0,1 0-1 0 0,-1 0 1 0 0,1 0 0 0 0,-1 0-1 0 0,0 0 1 0 0,0-1 0 0 0,1 1-1 0 0,-1-1 1 0 0,0 1-1 0 0,0-1 1 0 0,0 0 0 0 0,-1 0-1 0 0,4-3 1 0 0,5-5 1378 0 0,-9 9-969 0 0,1-1-33 0 0,17-8 706 0 0,-17 9-1070 0 0,-2 1-22 0 0,3-1-23 0 0,2-1-90 0 0,-3 1-16 0 0,1 0-1 0 0,-1 0 0 0 0,0 0 0 0 0,0 0 1 0 0,1 1-1 0 0,-1-1 0 0 0,1 1 0 0 0,-1 0 1 0 0,0-1-1 0 0,1 1 0 0 0,-1 0 0 0 0,1 0 1 0 0,-1 1-1 0 0,3 0 0 0 0,17 0-79 0 0,0-1 1 0 0,-1 0-1 0 0,38-6 0 0 0,-41 3 86 0 0,83-17-67 0 0,-84 16 84 0 0,0 1 0 0 0,0 1 0 0 0,0 1 0 0 0,0 0 0 0 0,34 4 0 0 0,-8 3 48 0 0,47 12 0 0 0,-63-11-55 0 0,0-3 0 0 0,0 0 0 0 0,1-1-1 0 0,39-2 1 0 0,63-12 801 0 0,-69 6-425 0 0,-33 4-306 0 0,53 5 1 0 0,-73-3-86 0 0,51 4-2 0 0,-19 0 0 0 0,0-2 0 0 0,1-1 0 0 0,50-6 0 0 0,102-15 0 0 0,19-9 64 0 0,-181 26-17 0 0,-1 0 1 0 0,0 2-1 0 0,0 2 0 0 0,32 4 1 0 0,-21-1-45 0 0,182 23 51 0 0,-179-25-49 0 0,66-3 0 0 0,50-3 170 0 0,2-1 55 0 0,27-1-203 0 0,35-20 56 0 0,-158 17 50 0 0,23 3 142 0 0,-74 4-251 0 0,1 1 0 0 0,0 1 0 0 0,-1 1 1 0 0,26 6-1 0 0,8 0-28 0 0,40-4 4 0 0,-57-2 6 0 0,-1-2-1 0 0,1-1 0 0 0,38-5 1 0 0,83-19 627 0 0,19-1 376 0 0,-159 25-957 0 0,0 1-1 0 0,0 0 1 0 0,21 4-1 0 0,-19-2-50 0 0,-1 0 0 0 0,20-1-1 0 0,11 0 0 0 0,-31 0 0 0 0,24-1 0 0 0,2-1 0 0 0,14-2 0 0 0,-15 0 0 0 0,61 3 0 0 0,26-2 0 0 0,4-6 0 0 0,-40 4 0 0 0,-9 3 0 0 0,-36 2 0 0 0,-25 1 0 0 0,0 0 0 0 0,0 1 0 0 0,25 7 0 0 0,-25-5 0 0 0,0-1 0 0 0,0-1 0 0 0,27 1 0 0 0,-36-4-3 0 0,60 0 37 0 0,87-10-1 0 0,107-12 351 0 0,-243 21-378 0 0,-5 0 9 0 0,0 1-1 0 0,1 0 1 0 0,23 4-1 0 0,-25-2-14 0 0,0-1 0 0 0,0 0 0 0 0,30-3 0 0 0,-16 0 0 0 0,56 5 0 0 0,-2 0 0 0 0,-39-1 0 0 0,-29-1 0 0 0,23-1 0 0 0,251-14 64 0 0,-280 14-64 0 0,35-4 0 0 0,-32 3 0 0 0,0 0 0 0 0,0 1 0 0 0,1 1 0 0 0,-1 0 0 0 0,14 3 0 0 0,-10-2 0 0 0,-3-1 0 0 0,0 1 0 0 0,26 1-1764 0 0,-37-2 808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3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84 6447 0 0,'0'0'142'0'0,"0"0"22"0"0,0 0 13 0 0,4-6 12 0 0,5-4-343 0 0,-6 7 828 0 0,0-1 1 0 0,0 1-1 0 0,-1-1 0 0 0,0 1 1 0 0,4-7-1 0 0,-6 9 346 0 0,0 1 72 0 0,0 0 286 0 0,0 0 124 0 0,0 0 30 0 0,0 0-201 0 0,0 0-862 0 0,-13 0 65 0 0,2 3-328 0 0,-1 0 1 0 0,1 0 0 0 0,-1 1 0 0 0,1 0 0 0 0,-11 7-1 0 0,-4 1-729 0 0,2-1 410 0 0,0 0 1 0 0,2 2-1 0 0,-1 1 1 0 0,2 0-1 0 0,-21 18 1 0 0,29-20 64 0 0,0 0 0 0 0,1 0 0 0 0,1 2 0 0 0,0-1 0 0 0,1 1 0 0 0,0 1 0 0 0,1 0 0 0 0,-10 22 0 0 0,17-32 48 0 0,0 1 0 0 0,0 0 0 0 0,1 0 0 0 0,-1 1 0 0 0,1-1 0 0 0,1 0 0 0 0,-1 0 0 0 0,1 1 0 0 0,0-1 0 0 0,0 0 0 0 0,1 1 0 0 0,0-1 0 0 0,0 0 0 0 0,1 0 0 0 0,-1 0 0 0 0,1 0 0 0 0,1 0 0 0 0,-1 0 0 0 0,1-1 0 0 0,0 1 0 0 0,0-1 0 0 0,5 7 0 0 0,-5-9 0 0 0,0-1 0 0 0,0 1 0 0 0,0-1 0 0 0,1 1 0 0 0,-1-1 0 0 0,1 0 0 0 0,-1 0 0 0 0,1-1 0 0 0,0 1 0 0 0,-1-1 0 0 0,1 1 0 0 0,0-1 0 0 0,7 0 0 0 0,0 1 0 0 0,1-1 0 0 0,0-1 0 0 0,14-1 0 0 0,-10 0 160 0 0,0-2 0 0 0,-1 0 0 0 0,1-1-1 0 0,-1 0 1 0 0,23-10 0 0 0,71-40 870 0 0,-104 51-1027 0 0,10-5-3 0 0,-1 0 0 0 0,0-1 0 0 0,-1-1 0 0 0,0 0 0 0 0,17-18 0 0 0,-23 20 0 0 0,0 0 0 0 0,-1 0 0 0 0,0-1 0 0 0,-1 0 0 0 0,1 0 0 0 0,-2 0 0 0 0,1 0 0 0 0,-2-1 0 0 0,1 1 0 0 0,2-12 0 0 0,-5 16 0 0 0,0 1 0 0 0,0-1 0 0 0,0 0 0 0 0,-1 1 0 0 0,1-1 0 0 0,-1 0 0 0 0,0 0 0 0 0,-1 1 0 0 0,1-1 0 0 0,-1 0 0 0 0,0 0 0 0 0,0 1 0 0 0,0-1 0 0 0,-4-6 0 0 0,5 11 0 0 0,-3-7-242 0 0,0 0 0 0 0,0 0 0 0 0,-8-11 0 0 0,9 16 131 0 0,0 0 1 0 0,-1 0-1 0 0,1 0 0 0 0,0 0 0 0 0,0 0 1 0 0,-1 0-1 0 0,1 1 0 0 0,-1-1 0 0 0,0 1 0 0 0,1 0 1 0 0,-1 0-1 0 0,-4-1 0 0 0,-59-16-1505 0 0,65 18 1508 0 0,-1-1 1 0 0,1 1-1 0 0,-1 0 0 0 0,1-1 0 0 0,-1 1 1 0 0,1-1-1 0 0,-1 0 0 0 0,1 1 0 0 0,0-1 1 0 0,-1 0-1 0 0,1 0 0 0 0,0 0 0 0 0,0 0 0 0 0,0 0 1 0 0,0 0-1 0 0,0 0 0 0 0,0 0 0 0 0,0 0 1 0 0,0-1-1 0 0,0 1 0 0 0,0 0 0 0 0,1-1 1 0 0,-1 1-1 0 0,0 0 0 0 0,1-1 0 0 0,-1 1 1 0 0,1-1-1 0 0,0 1 0 0 0,-1-1 0 0 0,1 1 0 0 0,0-1 1 0 0,0 1-1 0 0,0-1 0 0 0,0 0 0 0 0,0 1 1 0 0,0-1-1 0 0,1 1 0 0 0,0-2 0 0 0,-1 1 38 0 0,5-18-1465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39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731 909 13823 0 0,'130'-64'1583'0'0,"-126"62"-1461"0"0,0 0 0 0 0,0 0 1 0 0,1-1-1 0 0,-2 0 0 0 0,1 0 0 0 0,0 0 1 0 0,-1 0-1 0 0,1 0 0 0 0,-1-1 0 0 0,0 0 1 0 0,0 1-1 0 0,0-1 0 0 0,-1 0 0 0 0,3-6 1 0 0,-2 2 74 0 0,0 0 0 0 0,0 0-1 0 0,-1 0 1 0 0,0 0 0 0 0,-1 0 0 0 0,0-1 0 0 0,0-9 0 0 0,3-90 411 0 0,-3 84-608 0 0,1 0 0 0 0,9-47 0 0 0,20-45 0 0 0,-9 42 0 0 0,-2 7 19 0 0,-13 47-253 0 0,0 0 0 0 0,-2-1 0 0 0,0 0 1 0 0,-1 1-1 0 0,1-32 0 0 0,-5 46 157 0 0,0-1 11 0 0,0 0-1 0 0,0 0 1 0 0,0 1 0 0 0,-1-1-1 0 0,0 0 1 0 0,-1 0 0 0 0,-3-11-1 0 0,5 17 67 0 0,0 1 0 0 0,0 0 0 0 0,-1-1 0 0 0,1 1 0 0 0,0 0 0 0 0,0-1 0 0 0,0 1 0 0 0,0 0 0 0 0,-1 0 0 0 0,1-1 0 0 0,0 1 0 0 0,0 0 0 0 0,-1 0 0 0 0,1-1 0 0 0,0 1 0 0 0,-1 0 0 0 0,1 0 0 0 0,0 0 0 0 0,0-1 0 0 0,-1 1 0 0 0,1 0 0 0 0,0 0 0 0 0,-1 0 0 0 0,1 0 0 0 0,-1 0 0 0 0,-2 1 0 0 0,0 0 0 0 0,0 0 0 0 0,0 0 0 0 0,0 0 0 0 0,0 1 0 0 0,0-1 0 0 0,0 1 0 0 0,0 0 0 0 0,1 0 0 0 0,-3 2 0 0 0,1 0 0 0 0,-12 9 0 0 0,1 0 0 0 0,0 2 0 0 0,-22 28 0 0 0,-32 55 0 0 0,48-67 0 0 0,-163 268-1501 0 0,54-82 153 0 0,-69 88-1775 0 0,189-290 3353 0 0,1 0 1 0 0,0 1-1 0 0,1 1 0 0 0,1-1 0 0 0,0 1 0 0 0,-7 33 0 0 0,13-48-130 0 0,1-1 0 0 0,-1 1 0 0 0,1 0 0 0 0,0 0 0 0 0,0 0 0 0 0,0-1 0 0 0,0 1 0 0 0,0 0 0 0 0,0 0 0 0 0,0-1 0 0 0,0 1 0 0 0,1 0 1 0 0,-1 0-1 0 0,1-1 0 0 0,-1 1 0 0 0,1 0 0 0 0,1 2 0 0 0,12 31 332 0 0,-11-27-248 0 0,0 1-1 0 0,-1-1 0 0 0,0 1 1 0 0,1 16-1 0 0,-3-20-118 0 0,0 0 1 0 0,0 0-1 0 0,-1-1 1 0 0,0 1-1 0 0,0 0 1 0 0,0 0 0 0 0,0 0-1 0 0,-1-1 1 0 0,0 1-1 0 0,-3 5 1 0 0,-6 9-522 0 0,-1 0 0 0 0,-15 17 0 0 0,5-7 282 0 0,-2 0-307 0 0,-1-1-1 0 0,-1-1 1 0 0,-33 26 0 0 0,9-8-1648 0 0,41-36 1338 0 0,8-7-2996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4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150 130 11975 0 0,'-41'4'407'0'0,"29"-3"-256"0"0,0 0 0 0 0,-1 1 0 0 0,2 0 0 0 0,-1 0-1 0 0,-17 7 1 0 0,19-3-151 0 0,0-1 71 0 0,29-4 781 0 0,21-5 163 0 0,-1-2-1 0 0,0-1 1 0 0,62-21 0 0 0,-11 2 511 0 0,328-62 1762 0 0,-417 88-3326 0 0,8-1-539 0 0,1 0-1 0 0,-1 0 1 0 0,12 1-1 0 0,-4 3-6926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40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217 253 13823 0 0,'13'1'210'0'0,"0"1"77"0"0,-12-2 50 0 0,-8 1 217 0 0,-31 4-430 0 0,37-5-121 0 0,1 0 0 0 0,-1 0 0 0 0,1 0 0 0 0,-1 0 0 0 0,1 0 0 0 0,0 0 0 0 0,-1 0 0 0 0,1 0 1 0 0,-1 0-1 0 0,1 1 0 0 0,0-1 0 0 0,-1 0 0 0 0,1 0 0 0 0,0 0 0 0 0,-1 0 0 0 0,1 1 0 0 0,-1-1 0 0 0,1 0 0 0 0,0 1 0 0 0,0-1 0 0 0,-1 0 0 0 0,1 0 0 0 0,0 1 0 0 0,-1-1 0 0 0,1 1 0 0 0,0-1 0 0 0,0 0 0 0 0,0 1 0 0 0,0-1 0 0 0,-1 0 0 0 0,1 1 0 0 0,0-1 0 0 0,0 1 0 0 0,3 4 330 0 0,-3-4-284 0 0,0 0 0 0 0,0 0 0 0 0,0 1 0 0 0,0-1 1 0 0,0 0-1 0 0,0 0 0 0 0,0 0 0 0 0,-1 0 0 0 0,1 1 0 0 0,0-1 0 0 0,-1 0 0 0 0,1 0 0 0 0,-1 0 0 0 0,1 0 0 0 0,-1 0 0 0 0,0 0 0 0 0,-1 2 0 0 0,1-2 21 0 0,0 1-1 0 0,0-1 1 0 0,1 1-1 0 0,-1-1 0 0 0,0 1 1 0 0,1 0-1 0 0,-1-1 1 0 0,0 3-1 0 0,0 2 112 0 0,1 1 158 0 0,-2 1 0 0 0,1-1-1 0 0,-4 11 1 0 0,5-16-303 0 0,-1-1-1 0 0,1 1 1 0 0,0-1 0 0 0,0 1-1 0 0,0-1 1 0 0,0 1-1 0 0,0-1 1 0 0,0 1 0 0 0,0 0-1 0 0,0-1 1 0 0,1 1-1 0 0,-1-1 1 0 0,1 1-1 0 0,-1-1 1 0 0,1 0 0 0 0,1 3-1 0 0,16 23-37 0 0,-11-18 79 0 0,-6-8-15 0 0,1 1-1 0 0,0-1 1 0 0,-1 1 0 0 0,1-1-1 0 0,0 0 1 0 0,-1 0-1 0 0,1 0 1 0 0,0 0-1 0 0,0 0 1 0 0,0 0 0 0 0,0 0-1 0 0,0-1 1 0 0,0 1-1 0 0,0-1 1 0 0,0 1-1 0 0,0-1 1 0 0,0 0 0 0 0,0 0-1 0 0,0 0 1 0 0,0 0-1 0 0,1 0 1 0 0,-1 0 0 0 0,0-1-1 0 0,0 1 1 0 0,2-1-1 0 0,8-2 40 0 0,-1-1-1 0 0,1 0 1 0 0,12-7-1 0 0,-17 8-127 0 0,25-12 315 0 0,-1 0 0 0 0,0-3 0 0 0,-2 0 0 0 0,35-29 0 0 0,-25 15 42 0 0,79-67-35 0 0,-89 72-1251 0 0,48-59-1 0 0,-76 85 913 0 0,0 1 1 0 0,-1-1-1 0 0,1 0 0 0 0,0 0 0 0 0,-1 0 1 0 0,1 0-1 0 0,0 0 0 0 0,-1 0 0 0 0,0 0 1 0 0,1 0-1 0 0,-1 0 0 0 0,1 0 0 0 0,-1 0 0 0 0,0 0 1 0 0,0 0-1 0 0,0 0 0 0 0,0 0 0 0 0,1 0 1 0 0,-1 0-1 0 0,-1 0 0 0 0,1-1 0 0 0,0 0 1 0 0,-1 0-44 0 0,0 0 0 0 0,-1 1 0 0 0,1-1 0 0 0,0 0 1 0 0,-1 1-1 0 0,1 0 0 0 0,-1-1 0 0 0,1 1 1 0 0,-1 0-1 0 0,0 0 0 0 0,-2-2 0 0 0,1 2 18 0 0,-1-1-1 0 0,1 0 1 0 0,-1 1-1 0 0,1 0 1 0 0,-1 0 0 0 0,0 0-1 0 0,0 0 1 0 0,0 0-1 0 0,0 1 1 0 0,1 0-1 0 0,-1 0 1 0 0,0 0 0 0 0,-5 0-1 0 0,-7 3-458 0 0,-29 7-1 0 0,25-4 414 0 0,-252 79 115 0 0,183-54 0 0 0,-14 11 313 0 0,87-35-200 0 0,1 1-1 0 0,1 1 1 0 0,0 0 0 0 0,-21 17-1 0 0,30-20 43 0 0,-1-1-1 0 0,1 1 1 0 0,1 0-1 0 0,-1 1 1 0 0,1-1-1 0 0,0 1 1 0 0,0 0-1 0 0,1 0 1 0 0,0 0-1 0 0,0 0 1 0 0,0 0-1 0 0,1 1 1 0 0,0-1-1 0 0,1 1 1 0 0,0 0 0 0 0,0-1-1 0 0,1 13 1 0 0,0-1-101 0 0,2-1 1 0 0,0 0 0 0 0,2 0-1 0 0,0 0 1 0 0,0 0 0 0 0,10 22-1 0 0,-10-32-54 0 0,0 0 0 0 0,0 0 0 0 0,1-1 0 0 0,-1 1 0 0 0,11 10 0 0 0,32 30 0 0 0,-44-45 1 0 0,1 0 1 0 0,0 0-1 0 0,0-1 0 0 0,0 0 0 0 0,0 0 1 0 0,0 0-1 0 0,1 0 0 0 0,-1-1 0 0 0,0 1 0 0 0,1-1 1 0 0,0 0-1 0 0,-1 0 0 0 0,1-1 0 0 0,-1 0 1 0 0,1 0-1 0 0,0 0 0 0 0,-1 0 0 0 0,9-2 0 0 0,5-1-70 0 0,1-2-1 0 0,-1 0 0 0 0,20-8 0 0 0,-37 13 57 0 0,15-7-1322 0 0,0-1-1 0 0,-1 0 1 0 0,15-10 0 0 0,-4 3-711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53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59 6447 0 0,'2'0'142'0'0,"1"-3"-92"0"0,1 1 0 0 0,0-1-1 0 0,-1 0 1 0 0,1 1 0 0 0,-1-1 0 0 0,0-1 0 0 0,0 1 0 0 0,0 0 0 0 0,4-7 0 0 0,10-11 2847 0 0,-16 20-1875 0 0,-1 1 2 0 0,0 0 0 0 0,0 0 0 0 0,0 0-69 0 0,0 0-290 0 0,0 0-121 0 0,0 0-28 0 0,0 0-72 0 0,0 2-428 0 0,0 0 0 0 0,0 0-1 0 0,0 0 1 0 0,0 1 0 0 0,0-1-1 0 0,0 0 1 0 0,-1 0 0 0 0,1 0-1 0 0,-1 0 1 0 0,-1 4 0 0 0,2-4-17 0 0,-15 39 158 0 0,-23 47 0 0 0,27-65-28 0 0,-128 245 1476 0 0,106-208-1605 0 0,-3-2 0 0 0,-44 53 0 0 0,-27 29-1826 0 0,-41 66 1588 0 0,131-175-620 0 0,16-29 348 0 0,1-2 68 0 0,1-2 292 0 0,8-14-1273 0 0,1 0 0 0 0,15-18 0 0 0,3-2-3364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4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3 155 13823 0 0,'0'0'315'0'0,"2"0"-167"0"0,-1 1 0 0 0,1 0 0 0 0,-1 0 1 0 0,0 0-1 0 0,1 0 0 0 0,-1 1 0 0 0,2 1 0 0 0,-3 1-115 0 0,0 0 0 0 0,0 0-1 0 0,0 0 1 0 0,0-1 0 0 0,-1 1-1 0 0,0 0 1 0 0,0 0 0 0 0,0 0-1 0 0,-2 5 1 0 0,1-5 127 0 0,0 1-1 0 0,1 0 1 0 0,0-1-1 0 0,0 1 1 0 0,0 0 0 0 0,0 9-1 0 0,3 2 521 0 0,4 23-1 0 0,-3-27-422 0 0,-1 0-1 0 0,-1 0 0 0 0,0 0 0 0 0,0 15 0 0 0,-10 132-168 0 0,9-135 245 0 0,2 9 3193 0 0,-1-35-3514 0 0,0 0 1 0 0,0 0 0 0 0,0-1-1 0 0,1 1 1 0 0,-1 0 0 0 0,1 0-1 0 0,-1 0 1 0 0,1 1 0 0 0,0-1-1 0 0,0 0 1 0 0,3-2-1 0 0,-2 2 2 0 0,79-67 58 0 0,-12 9 766 0 0,-44 40-269 0 0,40-42 0 0 0,-40 34-569 0 0,34-29 0 0 0,-12 10-62 0 0,-32 31-51 0 0,0 0 0 0 0,23-16 0 0 0,169-106-2918 0 0,-195 128 2578 0 0,-13 10 405 0 0,0 0-1 0 0,0 0 1 0 0,1 0 0 0 0,-1-1 0 0 0,0 1-1 0 0,0 0 1 0 0,0 0 0 0 0,0 0-1 0 0,0-1 1 0 0,0 1 0 0 0,1 0-1 0 0,-1 0 1 0 0,0-1 0 0 0,0 1-1 0 0,0 0 1 0 0,0-1 0 0 0,0 1-1 0 0,0 0 1 0 0,0 0 0 0 0,0-1-1 0 0,0 1 1 0 0,0 0 0 0 0,0 0-1 0 0,0-1 1 0 0,-1 1 0 0 0,1 0-1 0 0,0 0 1 0 0,0-1 0 0 0,0 1-1 0 0,0 0 1 0 0,0 0 0 0 0,0-1-1 0 0,-1 1 1 0 0,1 0 0 0 0,0 0 0 0 0,0 0-1 0 0,-1-1 1 0 0,1 0-909 0 0,7 0-38 0 0,25-1-1037 0 0,-24 1-15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4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197 249 15663 0 0,'0'0'356'0'0,"5"3"476"0"0,7-3-687 0 0,-1 0 0 0 0,17-3 0 0 0,3 0-48 0 0,-9 2 195 0 0,60 1 1456 0 0,-76 1-1748 0 0,18-2 0 0 0,-22 1 0 0 0,12-3 0 0 0,-14 3 0 0 0,1 0 0 0 0,-1 0 0 0 0,0 0 0 0 0,1 0 0 0 0,-1-1 0 0 0,0 1 0 0 0,1 0 0 0 0,-1 0 0 0 0,0 0 0 0 0,0-1 0 0 0,1 1 0 0 0,-1 0 0 0 0,0 0 0 0 0,1-1 0 0 0,-1 1 0 0 0,0 0 0 0 0,0 0 0 0 0,0-1 0 0 0,1 1 0 0 0,-1 0 0 0 0,0-1 0 0 0,0 1 0 0 0,0 0 0 0 0,0-1 0 0 0,0 1 0 0 0,0-1 0 0 0,0 1 0 0 0,0 0 0 0 0,0-1 0 0 0,0 1 0 0 0,0-1 0 0 0,1 0 0 0 0,-1 0 0 0 0,0 1 0 0 0,0-1 0 0 0,1 0 0 0 0,-1 0 0 0 0,0 0 0 0 0,1 1 0 0 0,-1-1 0 0 0,1 0 0 0 0,-1 0 0 0 0,1 1 0 0 0,-1-1 0 0 0,1 0 0 0 0,0 1 0 0 0,-1-1 0 0 0,1 1 0 0 0,0-1 0 0 0,-1 1 0 0 0,2-1 0 0 0,8-9 0 0 0,-9 7 0 0 0,0-1 0 0 0,0 1 0 0 0,-1 0 0 0 0,1 0 0 0 0,-1 0 0 0 0,1-5 0 0 0,-2 5 0 0 0,1 1 0 0 0,1-1 0 0 0,-1 1 0 0 0,0-1 0 0 0,1 1 0 0 0,-1-1 0 0 0,1 1 0 0 0,0-1 0 0 0,-1 1 0 0 0,1 0 0 0 0,0 0 0 0 0,3-4 0 0 0,4-5 0 0 0,-7 10 0 0 0,1-1 0 0 0,0 0 0 0 0,-1 0 0 0 0,1 0 0 0 0,-1 0 0 0 0,0 0 0 0 0,0 0 0 0 0,0-1 0 0 0,0 1 0 0 0,0 0 0 0 0,0-1 0 0 0,-1 1 0 0 0,1 0 0 0 0,-1-1 0 0 0,1 1 0 0 0,-1-1 0 0 0,0 1 0 0 0,0-3 0 0 0,-1 1 0 0 0,0 1 0 0 0,1 0 0 0 0,0-1 0 0 0,0 1 0 0 0,0 0 0 0 0,0-1 0 0 0,0 1 0 0 0,1 0 0 0 0,-1 0 0 0 0,1-1 0 0 0,0 1 0 0 0,0 0 0 0 0,0 0 0 0 0,0 0 0 0 0,1 0 0 0 0,-1 0 0 0 0,1 0 0 0 0,2-3 0 0 0,-4 5 0 0 0,0 1 0 0 0,1-1 0 0 0,-1 1 0 0 0,0-1 0 0 0,0 1 0 0 0,0-1 0 0 0,1 1 0 0 0,-1-1 0 0 0,0 1 0 0 0,0-1 0 0 0,0 1 0 0 0,0-1 0 0 0,0 0 0 0 0,0 1 0 0 0,0-1 0 0 0,0 1 0 0 0,0-1 0 0 0,0 1 0 0 0,-1-1 0 0 0,1 1 0 0 0,0-1 0 0 0,0 1 0 0 0,0-1 0 0 0,-1 1 0 0 0,1-1 0 0 0,0 1 0 0 0,-1-1 0 0 0,1 1 0 0 0,0-1 0 0 0,-1 1 0 0 0,1 0 0 0 0,0-1 0 0 0,-1 1 0 0 0,1-1 0 0 0,-1 1 0 0 0,0 0 0 0 0,-1-3 0 0 0,2 3 0 0 0,0-1 0 0 0,-1 1 0 0 0,1-1 0 0 0,-1 1 0 0 0,1 0 0 0 0,-1-1 0 0 0,1 1 0 0 0,-1-1 0 0 0,1 1 0 0 0,-1 0 0 0 0,1-1 0 0 0,-1 1 0 0 0,0 0 0 0 0,1 0 0 0 0,-1 0 0 0 0,1-1 0 0 0,-1 1 0 0 0,-1 0 0 0 0,-3 3 0 0 0,3-2 0 0 0,-85 43 0 0 0,-37 20 0 0 0,92-44 0 0 0,1 0 0 0 0,-48 43 0 0 0,63-48 0 0 0,1 0 0 0 0,0 1 0 0 0,1 0 0 0 0,1 2 0 0 0,0-1 0 0 0,-10 22 0 0 0,19-30 2 0 0,0-1-1 0 0,0 0 1 0 0,1 1-1 0 0,1 0 1 0 0,-1 0-1 0 0,2 0 0 0 0,-3 16 1 0 0,4-22-8 0 0,0 0 0 0 0,0 1 0 0 0,0-1 1 0 0,0 0-1 0 0,1 0 0 0 0,-1 1 0 0 0,1-1 0 0 0,0 0 1 0 0,0 0-1 0 0,0 0 0 0 0,0 0 0 0 0,1 0 0 0 0,-1 0 1 0 0,1 0-1 0 0,0 0 0 0 0,0-1 0 0 0,0 1 0 0 0,0-1 1 0 0,0 1-1 0 0,0-1 0 0 0,1 0 0 0 0,-1 0 0 0 0,1 0 1 0 0,5 3-1 0 0,-1-1-297 0 0,0-1 1 0 0,1 0-1 0 0,0-1 1 0 0,-1 1-1 0 0,1-2 1 0 0,10 2-1 0 0,47 1-4931 0 0,-20-3 71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41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9 343 11975 0 0,'0'0'267'0'0,"6"1"210"0"0,-3 2 81 0 0,-2 3-352 0 0,-1-1 1 0 0,0 1-1 0 0,0 0 0 0 0,-1 0 1 0 0,-1 8-1 0 0,-1 14 3088 0 0,-7-37-2288 0 0,10 8-951 0 0,0 0-1 0 0,-1 0 0 0 0,1 0 1 0 0,0 0-1 0 0,-1 0 1 0 0,1 1-1 0 0,0-1 1 0 0,0 0-1 0 0,0 0 0 0 0,0 0 1 0 0,0 0-1 0 0,0 0 1 0 0,0 0-1 0 0,0 0 1 0 0,1 0-1 0 0,-1 0 0 0 0,0 0 1 0 0,1-1-1 0 0,9-18 951 0 0,-6 14-608 0 0,0 0-215 0 0,0 0-1 0 0,1 1 1 0 0,0-1 0 0 0,0 1-1 0 0,0 0 1 0 0,1 0-1 0 0,0 1 1 0 0,0 0 0 0 0,0 0-1 0 0,0 0 1 0 0,8-3-1 0 0,-4 2-164 0 0,0-1-1 0 0,-1-1 0 0 0,11-8 0 0 0,1-5-16 0 0,-14 12 0 0 0,1 1 0 0 0,0 0 0 0 0,10-7 0 0 0,14-6 0 0 0,-20 14 0 0 0,-1-2 0 0 0,1 1 0 0 0,-1-2 0 0 0,-1 1 0 0 0,17-18 0 0 0,-12 11 0 0 0,0 1 0 0 0,1 0 0 0 0,1 1 0 0 0,0 0 0 0 0,0 2 0 0 0,2 0 0 0 0,-1 1 0 0 0,40-15 0 0 0,-54 24 0 0 0,0 0 0 0 0,0 0 0 0 0,0 1 0 0 0,0-1 0 0 0,0 1 0 0 0,0 0 0 0 0,0 0 0 0 0,0 1 0 0 0,0-1 0 0 0,0 1 0 0 0,0 0 0 0 0,0 0 0 0 0,0 0 0 0 0,0 1 0 0 0,0-1 0 0 0,-1 1 0 0 0,1 0 0 0 0,-1 0 0 0 0,1 0 0 0 0,-1 0 0 0 0,0 1 0 0 0,5 4 0 0 0,-7-6 0 0 0,-1 0 0 0 0,0 0 0 0 0,1 0 0 0 0,-1 0 0 0 0,0 0 0 0 0,0-1 0 0 0,0 1 0 0 0,0 0 0 0 0,0 0 0 0 0,0 0 0 0 0,0 0 0 0 0,0 0 0 0 0,0 0 0 0 0,0 0 0 0 0,0-1 0 0 0,-1 1 0 0 0,1 0 0 0 0,0 0 0 0 0,-1 0 0 0 0,1 0 0 0 0,0-1 0 0 0,-2 2 0 0 0,-13 22 0 0 0,7-13 0 0 0,7-9 0 0 0,-2 2 0 0 0,1-1 0 0 0,0 1 0 0 0,0 0 0 0 0,0-1 0 0 0,0 1 0 0 0,1 0 0 0 0,-1 0 0 0 0,1 0 0 0 0,0 0 0 0 0,0 0 0 0 0,1 0 0 0 0,-1 1 0 0 0,1-1 0 0 0,0 0 0 0 0,1 8 0 0 0,-1-8 0 0 0,0-1 0 0 0,-1 0 0 0 0,1 0 0 0 0,0 0 0 0 0,-1 0 0 0 0,0 1 0 0 0,0-1 0 0 0,0 0 0 0 0,0 0 0 0 0,0 0 0 0 0,-4 5 0 0 0,-5 17 0 0 0,8-17-145 0 0,0-1-1 0 0,1 1 1 0 0,0 0 0 0 0,0 8-1 0 0,1-13-90 0 0,0 0 0 0 0,1 1 0 0 0,-1-1 0 0 0,0 0 0 0 0,1 0 0 0 0,0 0 0 0 0,-1 0 0 0 0,1 0 0 0 0,1 0-1 0 0,-1-1 1 0 0,0 1 0 0 0,3 4 0 0 0,-1-4-1876 0 0,5 3-4372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4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4 17503 0 0,'0'0'399'0'0,"8"-4"1106"0"0,-12 9-1497 0 0,0-2-7 0 0,0 0 0 0 0,1 1 0 0 0,0 0 0 0 0,0 0 0 0 0,0 0 0 0 0,0 0-1 0 0,1 0 1 0 0,-4 9 0 0 0,-5 8-1 0 0,-1 1 0 0 0,-1-2 0 0 0,-25 33 0 0 0,1-3 0 0 0,-15 30 186 0 0,4 2 0 0 0,3 2 1 0 0,4 2-1 0 0,-56 172 0 0 0,90-238 105 0 0,-47 149 575 0 0,39-131-879 0 0,-1 0 0 0 0,-29 47-1 0 0,35-67-290 0 0,-2 1-1 0 0,0-1 1 0 0,-1-1-1 0 0,-1 0 1 0 0,-30 27 0 0 0,32-34 75 0 0,-53 42 266 0 0,56-46-743 0 0,0 0 1 0 0,0-1-1 0 0,-11 4 0 0 0,19-8-385 0 0,1-1-286 0 0,1-5-126 0 0,5-20-29 0 0,8-4-4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42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17503 0 0,'0'0'399'0'0,"0"0"60"0"0,0 0 21 0 0,0 0-59 0 0,2 0-276 0 0,22 3-27 0 0,1-1-1 0 0,48-2 0 0 0,52-12 1196 0 0,-94 8-1010 0 0,186-37 1600 0 0,-90 13-1662 0 0,-9 3 340 0 0,158-56 1 0 0,-243 68-2618 0 0,1-1-6155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4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1173 13823 0 0,'0'0'315'0'0,"0"0"45"0"0,0 0 21 0 0,1-2-49 0 0,3-5-308 0 0,1 0 0 0 0,0 1 0 0 0,0 0 0 0 0,1 0 0 0 0,7-7 0 0 0,9-10 815 0 0,-14 15-325 0 0,1 0-1 0 0,0 0 1 0 0,0 1 0 0 0,18-11-1 0 0,45-20 158 0 0,-12 7-705 0 0,91-69 1441 0 0,-146 97-1350 0 0,28-23 248 0 0,36-36-1 0 0,-24 21-305 0 0,72-71 1 0 0,18-16 0 0 0,361-308 1440 0 0,-480 423-1298 0 0,1 0 1 0 0,0 2-1 0 0,31-16 0 0 0,-31 18-103 0 0,-8 6-39 0 0,1 4 0 0 0,5 6 0 0 0,-13-4 0 0 0,-1-1 0 0 0,0 1 0 0 0,1-1 0 0 0,-1 1 0 0 0,0-1 0 0 0,0 1 0 0 0,0-1 0 0 0,0 1 0 0 0,0 0 0 0 0,-1-1 0 0 0,1 1 0 0 0,-1 0 0 0 0,0 0 0 0 0,0-1 0 0 0,0 1 0 0 0,0 0 0 0 0,-1 5 0 0 0,-1 4 0 0 0,-1 0 0 0 0,-4 14 0 0 0,5-19 0 0 0,-155 596 0 0 0,139-527 0 0 0,-5 33 0 0 0,20-91 0 0 0,2 0 0 0 0,-1 0 0 0 0,2 0 0 0 0,2 19 0 0 0,-2-36 0 0 0,0 2 0 0 0,0 0 0 0 0,1-1 0 0 0,-1 1 0 0 0,0-1 0 0 0,1 1 0 0 0,0-1 0 0 0,0 1 0 0 0,0-1 0 0 0,0 1 0 0 0,0-1 0 0 0,3 5 0 0 0,5 1-4 0 0,-5-7-22 0 0,-3-1-8 0 0,0 0-303 0 0,12 0-2935 0 0,-6 0-712 0 0,-7 0 1937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4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17503 0 0,'5'-8'858'0'0,"-1"3"-733"0"0,0 0 0 0 0,1 0 0 0 0,0 0 0 0 0,0 0 0 0 0,0 1 1 0 0,0-1-1 0 0,1 1 0 0 0,-1 1 0 0 0,1-1 0 0 0,0 1 0 0 0,1 0 0 0 0,-1 0 1 0 0,0 1-1 0 0,9-3 0 0 0,10 0 302 0 0,0 0 1 0 0,38-2-1 0 0,-34 4-476 0 0,128-20 882 0 0,-24 3-53 0 0,41-8-3777 0 0,-167 27 2389 0 0,0-1 0 0 0,0 0 0 0 0,0 0 0 0 0,0-1-1 0 0,-1 0 1 0 0,1 0 0 0 0,8-5 0 0 0,-12 6-927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4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11975 0 0,'0'0'267'0'0,"0"0"42"0"0,0 0 17 0 0,0 0-28 0 0,-1 3-196 0 0,-81 197 3831 0 0,75-186-3809 0 0,-15 42-83 0 0,13-35-2414 0 0,8-19-3086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46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4607 0 0,'0'0'96'0'0,"0"0"32"0"0,-7 21 0 0 0,0-5 0 0 0,0-2-128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4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7 13823 0 0,'0'0'630'0'0,"-2"-1"-13"0"0,-11-1-385 0 0,7 1-174 0 0,0 0 1 0 0,0 1-1 0 0,0-1 0 0 0,0 1 1 0 0,0 0-1 0 0,1 0 0 0 0,-9 2 1 0 0,-24 10 663 0 0,-53 24 0 0 0,55-20-560 0 0,-25 8-162 0 0,-40 18 0 0 0,68-27 0 0 0,20-8 0 0 0,12-7 0 0 0,0 1 0 0 0,1-1 0 0 0,-1 0 0 0 0,1 1 0 0 0,-1 0 0 0 0,1-1 0 0 0,-1 1 0 0 0,1-1 0 0 0,-1 1 0 0 0,1 0 0 0 0,-1-1 0 0 0,1 1 0 0 0,0 0 0 0 0,-1-1 0 0 0,1 2 0 0 0,0 0 0 0 0,0 1 0 0 0,0-1 0 0 0,0 0 0 0 0,0 0 0 0 0,1 0 0 0 0,-1 1 0 0 0,1-1 0 0 0,-1 0 0 0 0,1 0 0 0 0,0 0 0 0 0,0 0 0 0 0,0 0 0 0 0,0 0 0 0 0,0 0 0 0 0,0 0 0 0 0,0-1 0 0 0,1 1 0 0 0,2 2 0 0 0,2 2 0 0 0,0 0 0 0 0,0 0 0 0 0,12 7 0 0 0,0 1 0 0 0,-1 0 0 0 0,0 2 0 0 0,16 18 0 0 0,-2-2 0 0 0,23 32 0 0 0,-15-17 0 0 0,-24-30 0 0 0,-1 0 0 0 0,-1 1 0 0 0,0 1 0 0 0,-2-1 0 0 0,14 30 0 0 0,-24-45 0 0 0,0 0 0 0 0,0 0 0 0 0,0 0 0 0 0,-1 0 0 0 0,1 0 0 0 0,-1 0 0 0 0,1 1 0 0 0,-1-1 0 0 0,0 0 0 0 0,0 0 0 0 0,0 0 0 0 0,-1 1 0 0 0,1-1 0 0 0,-1 0 0 0 0,0 0 0 0 0,0 0 0 0 0,0 0 0 0 0,0 0 0 0 0,-1 0 0 0 0,1 0 0 0 0,-1 0 0 0 0,1 0 0 0 0,-1-1 0 0 0,0 1 0 0 0,0-1 0 0 0,0 1 0 0 0,-1-1 0 0 0,-3 4 0 0 0,-5 2 0 0 0,0 0 0 0 0,-1 0 0 0 0,0-1 0 0 0,0-1 0 0 0,-17 8 0 0 0,9-6 0 0 0,0-1 0 0 0,-1-1 0 0 0,1-1 0 0 0,-1 0 0 0 0,0-2 0 0 0,-22 2 0 0 0,40-5-367 0 0,-1 0 0 0 0,1 0-1 0 0,-1 0 1 0 0,1 0 0 0 0,-1 0 0 0 0,1-1-1 0 0,-1 0 1 0 0,1 1 0 0 0,-1-1-1 0 0,1-1 1 0 0,0 1 0 0 0,-5-3 0 0 0,-2-4-5043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5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77 590 10135 0 0,'0'0'231'0'0,"0"0"29"0"0,0 0 19 0 0,-1 1-41 0 0,-17 20 1224 0 0,17-20-1237 0 0,0 0-1 0 0,0 0 0 0 0,0 1 0 0 0,0-1 0 0 0,0 0 0 0 0,0 0 0 0 0,0 0 0 0 0,-1 0 1 0 0,1 0-1 0 0,0 0 0 0 0,-1-1 0 0 0,1 1 0 0 0,-3 1 0 0 0,3-2 288 0 0,-22-9 1051 0 0,22 8-1501 0 0,0 0 1 0 0,-1 0-1 0 0,1 0 0 0 0,0 0 1 0 0,0 0-1 0 0,0 0 0 0 0,0 0 1 0 0,1-1-1 0 0,-1 1 0 0 0,0 0 1 0 0,0-1-1 0 0,1 1 0 0 0,-1 0 1 0 0,1-1-1 0 0,-1 1 1 0 0,1-1-1 0 0,0 1 0 0 0,-1-1 1 0 0,1 1-1 0 0,0-1 0 0 0,0 1 1 0 0,0-1-1 0 0,0 1 0 0 0,0-1 1 0 0,1 1-1 0 0,-1-1 0 0 0,1-2 1 0 0,1-4-91 0 0,0 1 0 0 0,0-1-1 0 0,1 1 1 0 0,3-8 0 0 0,4-3 28 0 0,1 1 0 0 0,0 0 0 0 0,2 1 0 0 0,27-29 0 0 0,-15 16 0 0 0,19-19 0 0 0,1 2 0 0 0,2 2 0 0 0,56-40 0 0 0,-71 62 0 0 0,1 0 0 0 0,1 2 0 0 0,1 2 0 0 0,0 1 0 0 0,2 2 0 0 0,50-15 0 0 0,-61 23 226 0 0,1 1 0 0 0,46-4 0 0 0,-65 9-120 0 0,1 1-1 0 0,-1 0 0 0 0,1 0 1 0 0,-1 1-1 0 0,1 0 1 0 0,-1 1-1 0 0,0 0 0 0 0,0 0 1 0 0,1 0-1 0 0,-1 1 0 0 0,-1 1 1 0 0,15 7-1 0 0,-19-9-105 0 0,1 1 0 0 0,-1 0 0 0 0,0 0 0 0 0,1 0 0 0 0,-2 0 0 0 0,1 0 0 0 0,0 0 0 0 0,0 1 0 0 0,-1 0 0 0 0,0-1 0 0 0,0 1 0 0 0,3 7 0 0 0,-3-5 0 0 0,0 1 0 0 0,-1-1 0 0 0,0 0 0 0 0,0 0 0 0 0,-1 1 0 0 0,1-1 0 0 0,-2 12 0 0 0,-1 0 0 0 0,-2-1 0 0 0,0 0 0 0 0,0 0 0 0 0,-2 0 0 0 0,-9 21 0 0 0,4-13 0 0 0,-2 0 0 0 0,0 0 0 0 0,-1-2 0 0 0,-1 0 0 0 0,-2 0 0 0 0,0-2 0 0 0,-1 0 0 0 0,-1-1 0 0 0,-1 0 0 0 0,-1-2 0 0 0,-44 30 0 0 0,-179 89 0 0 0,111-68 6 0 0,39-19-76 0 0,92-49-267 0 0,2-1-138 0 0,0-1 96 0 0,0 0 0 0 0,0 0 0 0 0,0 0 0 0 0,0 1 0 0 0,1-1 0 0 0,-1 0 0 0 0,0 0 0 0 0,0 0 0 0 0,1 0 0 0 0,-1 0 0 0 0,1 0 0 0 0,0-1 0 0 0,0 0-790 0 0,8-15-5075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46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18 11975 0 0,'5'-6'576'0'0,"6"-5"48"0"0,-10 10-384 0 0,-1 4 491 0 0,-1 15-256 0 0,-2-1-1 0 0,0 1 1 0 0,0-1-1 0 0,-2 0 1 0 0,-10 24-1 0 0,2-2-116 0 0,-206 539 1714 0 0,196-530-2088 0 0,-2-1 0 0 0,-2-1 0 0 0,-62 80 0 0 0,71-105-97 0 0,7-9-129 0 0,1 0 1 0 0,0 1 0 0 0,1 0 0 0 0,-15 27-1 0 0,21-34 166 0 0,0 1 0 0 0,-1-1 0 0 0,0 0 0 0 0,0 0 0 0 0,0-1 0 0 0,-1 1 0 0 0,-5 5 0 0 0,-3 0-18 0 0,10-10-207 0 0,1 0-169 0 0,0-1-501 0 0,2 0-42 0 0,0 0-10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4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27 341 17503 0 0,'-1'-2'399'0'0,"-24"-26"2053"0"0,27 28-1943 0 0,16 2-708 0 0,-1-1-1 0 0,0-1 0 0 0,0-1 1 0 0,26-4-1 0 0,-15 2-20 0 0,78-9 34 0 0,59-5 608 0 0,254-39 1224 0 0,-354 45-1766 0 0,85-16-1037 0 0,-108 17-142 0 0,61-23-1 0 0,-84 25 661 0 0,0-1-1 0 0,-1-1 1 0 0,0 0-1 0 0,-1-1 1 0 0,0-1-1 0 0,-1-1 1 0 0,25-24-1 0 0,-15 9-384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4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 15663 0 0,'0'0'356'0'0,"0"0"50"0"0,0 0 20 0 0,0 0-42 0 0,-1 2-250 0 0,-11 28-133 0 0,-7 35 0 0 0,-1 4 447 0 0,-35 76 875 0 0,-17 56-1042 0 0,27-70-281 0 0,-5-1 0 0 0,-105 192 0 0 0,150-312-119 0 0,-8 15 573 0 0,-31 44 0 0 0,39-63-339 0 0,0 1-1 0 0,-1-1 1 0 0,0 0-1 0 0,0 0 1 0 0,0-1-1 0 0,-1 0 0 0 0,0 0 1 0 0,0-1-1 0 0,0 1 1 0 0,-14 5-1 0 0,18-9-114 0 0,0 0 0 0 0,0-1 0 0 0,0 1 0 0 0,1-1 0 0 0,-1 1 0 0 0,0-1 0 0 0,0 0 0 0 0,0 0 0 0 0,0-1 0 0 0,-5 0 0 0 0,8 1 0 0 0,0 0 0 0 0,-1 0 0 0 0,1 0 0 0 0,0 0 0 0 0,0 0 0 0 0,0 0 0 0 0,0 0 0 0 0,-1 0 0 0 0,1 0 0 0 0,0 0 0 0 0,0 0 0 0 0,0 0 0 0 0,0 0 0 0 0,-1 0 0 0 0,1 0 0 0 0,0 0 0 0 0,0 0 0 0 0,0-1 0 0 0,0 1 0 0 0,0 0 0 0 0,-1 0 0 0 0,1 0 0 0 0,0 0 0 0 0,0 0 0 0 0,0 0 0 0 0,0-1 0 0 0,0 1 0 0 0,0 0 0 0 0,0 0 0 0 0,0 0 0 0 0,0 0 0 0 0,-1-1 0 0 0,1 1 0 0 0,0 0 0 0 0,0 0 0 0 0,0 0 0 0 0,0 0 0 0 0,0-1 0 0 0,0 1 0 0 0,0 0 0 0 0,0 0 0 0 0,0 0 0 0 0,0 0 0 0 0,0-1 0 0 0,0 1 0 0 0,1 0 0 0 0,-1 0 0 0 0,0 0 0 0 0,0 0 0 0 0,0-1 0 0 0,0 1 0 0 0,0 0 0 0 0,0 0 0 0 0,0 0 0 0 0,6-6 0 0 0,-6 6 0 0 0,20-18 0 0 0,1 1 0 0 0,24-15 0 0 0,-34 24 0 0 0,76-43-159 0 0,-22 15-1066 0 0,-61 33 1183 0 0,0 1 0 0 0,0 0 1 0 0,1 0-1 0 0,0 1 0 0 0,-1-1 0 0 0,1 1 0 0 0,0 0 0 0 0,-1 0 1 0 0,1 0-1 0 0,0 1 0 0 0,0 0 0 0 0,9 0 0 0 0,-12 1 125 0 0,-1 0-1 0 0,0 0 1 0 0,0 1-1 0 0,0-1 1 0 0,0 0-1 0 0,0 0 1 0 0,0 1-1 0 0,0-1 1 0 0,0 0-1 0 0,0 1 1 0 0,-1-1-1 0 0,1 1 1 0 0,0-1-1 0 0,-1 1 1 0 0,1 2-1 0 0,0-1 3 0 0,-1 1-1 0 0,1-1 0 0 0,-1 1 0 0 0,0-1 1 0 0,0 1-1 0 0,-1 6 0 0 0,-1 10-66 0 0,3-5-18 0 0,0 2 0 0 0,0 0 0 0 0,-2 0 0 0 0,-3 23 0 0 0,3-34 21 0 0,0 4-329 0 0,-1 0-1 0 0,-6 17 1 0 0,6-23 171 0 0,0-1 0 0 0,1 1 1 0 0,-1-1-1 0 0,0 0 0 0 0,-1 0 1 0 0,1 0-1 0 0,0 0 0 0 0,-1 0 1 0 0,0 0-1 0 0,-5 4 0 0 0,4-4-143 0 0,-14 10-739 0 0,6-6-3732 0 0,2-5-863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4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159 196 17503 0 0,'0'0'399'0'0,"0"0"60"0"0,1 2 21 0 0,4 14 276 0 0,12 30 1 0 0,-15-45-659 0 0,0 0-1 0 0,0 0 1 0 0,0-1 0 0 0,0 1-1 0 0,0-1 1 0 0,-1 1 0 0 0,1-1 0 0 0,0 0-1 0 0,0 0 1 0 0,3 0 0 0 0,-5 0-72 0 0,9 0-6 0 0,0-1 0 0 0,0 0 0 0 0,0 0 1 0 0,-1-1-1 0 0,14-5 0 0 0,4 0 318 0 0,20-7 63 0 0,0-1 0 0 0,-2-2 1 0 0,44-24-1 0 0,-83 38-401 0 0,16-7 0 0 0,32-22 0 0 0,-49 29 0 0 0,1 0 0 0 0,-1-1 0 0 0,0 1 0 0 0,0-1 0 0 0,0 0 0 0 0,-1 0 0 0 0,1 0 0 0 0,-1-1 0 0 0,0 1 0 0 0,0-1 0 0 0,0 0 0 0 0,-1 0 0 0 0,2-5 0 0 0,-3 9-12 0 0,-1 0-1 0 0,0 0 1 0 0,0 0 0 0 0,0 0-1 0 0,0 0 1 0 0,1 0 0 0 0,-1 0-1 0 0,-1-1 1 0 0,1 1 0 0 0,0 0-1 0 0,0 0 1 0 0,0 0-1 0 0,-1 0 1 0 0,1 0 0 0 0,0 0-1 0 0,-1 0 1 0 0,1 0 0 0 0,-1 0-1 0 0,1 0 1 0 0,-1 0 0 0 0,1 0-1 0 0,-2-1 1 0 0,-1 0-69 0 0,1 0-1 0 0,0 0 1 0 0,0 1 0 0 0,0-1 0 0 0,-1 1 0 0 0,1 0 0 0 0,-1 0 0 0 0,1-1-1 0 0,-4 1 1 0 0,-4-2-95 0 0,1 1 0 0 0,-1 0 0 0 0,0 0 0 0 0,-13 1 0 0 0,-1 1 172 0 0,1 1-1 0 0,0 2 1 0 0,-42 9 0 0 0,-66 28 5 0 0,104-30-1 0 0,1 1 0 0 0,1 2 0 0 0,0 0 0 0 0,-41 30 0 0 0,55-35 0 0 0,0 1 0 0 0,1 0 0 0 0,0 0 0 0 0,1 1 0 0 0,0 0 0 0 0,0 1 0 0 0,2 0 0 0 0,-1 0 0 0 0,1 0 0 0 0,1 1 0 0 0,0 0 0 0 0,-5 15 0 0 0,9-20 58 0 0,0-1 0 0 0,1 0 0 0 0,0 0 0 0 0,0 1 0 0 0,1-1 0 0 0,0 0 0 0 0,0 1 0 0 0,0-1 0 0 0,1 0 0 0 0,0 1 0 0 0,0-1 0 0 0,1 0 0 0 0,0 0 0 0 0,0 0 0 0 0,0 0 0 0 0,1 0 0 0 0,-1 0 0 0 0,6 7 0 0 0,-3-6 6 0 0,1 0-1 0 0,-1 0 1 0 0,1 0-1 0 0,0-1 1 0 0,1 0-1 0 0,0 0 1 0 0,0-1 0 0 0,0 0-1 0 0,1 0 1 0 0,-1-1-1 0 0,1 0 1 0 0,14 6-1 0 0,-4-4-476 0 0,-1 0 0 0 0,1-1 0 0 0,31 4 0 0 0,-34-8-1192 0 0,0 0 0 0 0,31-3 1 0 0,3-5-932 0 0,-5-5-22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4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267 301 6447 0 0,'-9'7'483'0'0,"3"-5"-183"0"0,5-2 468 0 0,1 0 205 0 0,0 0 41 0 0,25-10 2056 0 0,118 3 1612 0 0,-3 1-3013 0 0,-128 5-1663 0 0,10-1-4 0 0,-1 0 0 0 0,1-2 0 0 0,-1 0-1 0 0,0-2 1 0 0,32-11 0 0 0,-31 6-2 0 0,0-1 0 0 0,0-1 0 0 0,-1-1 0 0 0,21-19 0 0 0,-39 30-8 0 0,1 0 1 0 0,-1 0-1 0 0,0 0 0 0 0,0 0 0 0 0,-1-1 1 0 0,1 1-1 0 0,-1-1 0 0 0,1 0 0 0 0,2-6 0 0 0,-5 8-54 0 0,1 0 0 0 0,0-1 0 0 0,-1 1 0 0 0,1 0-1 0 0,-1 0 1 0 0,0-1 0 0 0,1 1 0 0 0,-1 0 0 0 0,0 0-1 0 0,-1-1 1 0 0,1 1 0 0 0,0 0 0 0 0,-1 0 0 0 0,1-1-1 0 0,-1 1 1 0 0,0 0 0 0 0,0 0 0 0 0,1 0 0 0 0,-1 0-1 0 0,-2-2 1 0 0,-1-2-270 0 0,1 0 0 0 0,-2 1 0 0 0,1 0 0 0 0,-1 0-1 0 0,1 0 1 0 0,-1 1 0 0 0,-1-1 0 0 0,1 1 0 0 0,-1 0 0 0 0,1 1 0 0 0,-11-6-1 0 0,7 6 88 0 0,-1-1-1 0 0,1 1 0 0 0,-1 1 1 0 0,0 0-1 0 0,1 0 0 0 0,-1 1 1 0 0,-12 0-1 0 0,-5 2 363 0 0,-1 1 0 0 0,1 1 0 0 0,0 2 0 0 0,-46 14 0 0 0,38-9 220 0 0,2 3 1 0 0,-1 0-1 0 0,2 2 1 0 0,0 2-1 0 0,1 1 1 0 0,-47 35-1 0 0,44-25-48 0 0,1 1 0 0 0,2 1-1 0 0,1 1 1 0 0,2 2 0 0 0,-28 41-1 0 0,49-64-99 0 0,0 0-1 0 0,0 1 1 0 0,1 0 0 0 0,1 0-1 0 0,-1 0 1 0 0,2 1-1 0 0,0 0 1 0 0,0 0-1 0 0,1 0 1 0 0,1 1-1 0 0,0-1 1 0 0,0 0 0 0 0,1 16-1 0 0,1-24-187 0 0,1-1 0 0 0,0 1 0 0 0,-1 0 0 0 0,1-1 0 0 0,0 1 0 0 0,1-1 0 0 0,-1 1 0 0 0,1-1 0 0 0,-1 1-1 0 0,1-1 1 0 0,0 0 0 0 0,1 0 0 0 0,-1 0 0 0 0,0 0 0 0 0,1 0 0 0 0,-1-1 0 0 0,1 1 0 0 0,0-1 0 0 0,0 1 0 0 0,0-1 0 0 0,0 0-1 0 0,1 0 1 0 0,-1 0 0 0 0,7 2 0 0 0,6 2-15 0 0,-1-1 0 0 0,1-1 0 0 0,0 0-1 0 0,22 2 1 0 0,3-2-1208 0 0,65-1-1 0 0,-51-5-4916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48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13823 0 0,'0'0'315'0'0,"0"0"45"0"0,1 2 21 0 0,2 3-299 0 0,-1 1 0 0 0,0 0 1 0 0,0-1-1 0 0,0 1 0 0 0,-1 0 0 0 0,0 0 0 0 0,0 1 0 0 0,-1-1 0 0 0,0 0 0 0 0,0 0 0 0 0,0 0 0 0 0,-1 0 0 0 0,0 0 0 0 0,0 0 1 0 0,0 0-1 0 0,-1 0 0 0 0,0 0 0 0 0,0 0 0 0 0,0-1 0 0 0,-1 1 0 0 0,0-1 0 0 0,-5 8 0 0 0,-123 223 2710 0 0,98-175-2928 0 0,-37 86 208 0 0,82-148 787 0 0,-1-4-567 0 0,-1 0 0 0 0,1 0 0 0 0,-1-1 1 0 0,0 0-1 0 0,14-14 0 0 0,-6 7 0 0 0,47-39 268 0 0,86-87 0 0 0,-110 97-560 0 0,4-4 0 0 0,53-42 0 0 0,-8 25 0 0 0,-51 37 0 0 0,-22 16-519 0 0,18-9 1 0 0,-10 6-1925 0 0,1-2-3757 0 0,-14 6 208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4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75 15663 0 0,'-10'8'375'0'0,"2"-2"-42"0"0,0 1 0 0 0,0 0-1 0 0,-11 13 1 0 0,12-11-383 0 0,0-1 244 0 0,0 0 0 0 0,0 1 0 0 0,1 0 0 0 0,1 0 0 0 0,-1 1-1 0 0,1 0 1 0 0,1-1 0 0 0,0 2 0 0 0,-3 10 0 0 0,7-10-45 0 0,0-10-148 0 0,1 0 0 0 0,0 0-1 0 0,-1 0 1 0 0,1 0 0 0 0,0 0 0 0 0,0 0-1 0 0,0 0 1 0 0,0-1 0 0 0,0 1-1 0 0,0 0 1 0 0,0 0 0 0 0,0-1 0 0 0,0 1-1 0 0,1-1 1 0 0,-1 1 0 0 0,0-1 0 0 0,0 1-1 0 0,1-1 1 0 0,-1 0 0 0 0,0 1-1 0 0,0-1 1 0 0,1 0 0 0 0,1 0 0 0 0,3 0-2 0 0,1 0 1 0 0,-1 0 0 0 0,10-3-1 0 0,4-1 1 0 0,-1-2 0 0 0,1 0 0 0 0,-1-1 0 0 0,0-1 0 0 0,29-18 0 0 0,-23 12 0 0 0,-2-2 0 0 0,1-1 0 0 0,29-29 0 0 0,-48 41 0 0 0,0 0 0 0 0,0 0 0 0 0,0-1 0 0 0,-1 0 0 0 0,0 0 0 0 0,0 0 0 0 0,-1 0 0 0 0,1 0 0 0 0,-1-1 0 0 0,-1 0 0 0 0,3-7 0 0 0,-4 13 0 0 0,-1 0 0 0 0,0 0 0 0 0,0 0 0 0 0,0 0 0 0 0,1 0 0 0 0,-1 0 0 0 0,0 0 0 0 0,0 0 0 0 0,-1 0 0 0 0,1 0 0 0 0,0 0 0 0 0,0 0 0 0 0,0 1 0 0 0,0-1 0 0 0,-1 0 0 0 0,1 0 0 0 0,-1 0 0 0 0,1 0 0 0 0,0 0 0 0 0,-1 1 0 0 0,1-1 0 0 0,-1 0 0 0 0,0 0 0 0 0,1 1 0 0 0,-1-1 0 0 0,0 0 0 0 0,1 1 0 0 0,-1-1 0 0 0,0 0 0 0 0,0 1 0 0 0,1 0 0 0 0,-1-1 0 0 0,0 1 0 0 0,0-1 0 0 0,0 1 0 0 0,0 0 0 0 0,0-1 0 0 0,0 1 0 0 0,1 0 0 0 0,-1 0 0 0 0,-2 0 0 0 0,-2-1 0 0 0,0 1 0 0 0,-1 0 0 0 0,1 0 0 0 0,-1 1 0 0 0,-8 2 0 0 0,-42 10-498 0 0,1 4 0 0 0,1 1 0 0 0,-59 30 0 0 0,89-36 664 0 0,0 1 0 0 0,1 1 0 0 0,0 1 0 0 0,1 1 1 0 0,1 1-1 0 0,0 1 0 0 0,2 0 0 0 0,0 2 0 0 0,1 0 0 0 0,-19 28 0 0 0,29-36-131 0 0,0 2 1 0 0,0-1-1 0 0,2 1 1 0 0,-10 27-1 0 0,14-35-37 0 0,1-1-1 0 0,0 1 1 0 0,0 0-1 0 0,0-1 1 0 0,1 1-1 0 0,0 0 1 0 0,0 6-1 0 0,1-8 4 0 0,-1-1-1 0 0,1 0 1 0 0,0 0-1 0 0,0 0 1 0 0,0 0-1 0 0,0-1 1 0 0,0 1 0 0 0,1 0-1 0 0,-1 0 1 0 0,1-1-1 0 0,0 1 1 0 0,0-1-1 0 0,0 1 1 0 0,2 2-1 0 0,0-2-153 0 0,0-1-1 0 0,-1 1 0 0 0,1-1 1 0 0,0 0-1 0 0,0 0 1 0 0,0 0-1 0 0,1 0 0 0 0,-1 0 1 0 0,0-1-1 0 0,1 0 1 0 0,-1 0-1 0 0,10 1 1 0 0,1-2-554 0 0,1 1 1 0 0,18-3 0 0 0,-27 1 619 0 0,47-4-1447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4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12 303 15663 0 0,'0'0'356'0'0,"0"0"50"0"0,0 0 20 0 0,0 2-42 0 0,-2 0-273 0 0,1-1-109 0 0,1 0 0 0 0,-1 0 1 0 0,0 0-1 0 0,1 0 0 0 0,-1 0 1 0 0,1 0-1 0 0,-1 0 0 0 0,1 0 1 0 0,0 1-1 0 0,0-1 0 0 0,-1 0 1 0 0,1 0-1 0 0,0 0 1 0 0,0 0-1 0 0,0 2 0 0 0,0 0-14 0 0,-3 9 95 0 0,2-11 282 0 0,1-1 122 0 0,13-20 1046 0 0,90-105 99 0 0,-84 101-1632 0 0,2 1 0 0 0,0 1 0 0 0,48-37 0 0 0,-57 51 0 0 0,0-1 0 0 0,1 2 0 0 0,0-1 0 0 0,0 2 0 0 0,1 0 0 0 0,0 0 0 0 0,0 1 0 0 0,0 1 0 0 0,0 1 0 0 0,20-3 0 0 0,-32 6 0 0 0,1-1 0 0 0,0 1 0 0 0,-1 0 0 0 0,1 1 0 0 0,0-1 0 0 0,-1 0 0 0 0,1 1 0 0 0,0-1 0 0 0,-1 1 0 0 0,1 0 0 0 0,3 1 0 0 0,-5-1 0 0 0,0-1 0 0 0,-1 1 0 0 0,1 0 0 0 0,0-1 0 0 0,0 1 0 0 0,0 0 0 0 0,0 0 0 0 0,-1 0 0 0 0,1 0 0 0 0,0 0 0 0 0,-1 0 0 0 0,1 0 0 0 0,-1 0 0 0 0,1 0 0 0 0,-1 0 0 0 0,0 0 0 0 0,1 0 0 0 0,-1 0 0 0 0,0 0 0 0 0,0 0 0 0 0,1 0 0 0 0,-1 0 0 0 0,0 1 0 0 0,0-1 0 0 0,0 0 0 0 0,0 0 0 0 0,-1 0 0 0 0,1 0 0 0 0,-1 2 0 0 0,-3 10 0 0 0,0 0 0 0 0,-1 0 0 0 0,-1-1 0 0 0,-1 1 0 0 0,1-1 0 0 0,-17 21 0 0 0,-5 10 0 0 0,26-39-6 0 0,-38 69 31 0 0,33-60-80 0 0,2 0 0 0 0,-1 0 0 0 0,-5 25 0 0 0,11-36-83 0 0,-1 0-1 0 0,1-1 1 0 0,0 1 0 0 0,-1-1 0 0 0,1 1 0 0 0,0 0-1 0 0,0-1 1 0 0,0 1 0 0 0,0 0 0 0 0,0-1-1 0 0,0 1 1 0 0,1 0 0 0 0,-1-1 0 0 0,1 1 0 0 0,-1-1-1 0 0,1 1 1 0 0,-1 0 0 0 0,1-1 0 0 0,0 0-1 0 0,0 1 1 0 0,0-1 0 0 0,0 1 0 0 0,0-1 0 0 0,0 0-1 0 0,0 0 1 0 0,0 1 0 0 0,0-1 0 0 0,1 0-1 0 0,-1 0 1 0 0,0 0 0 0 0,1 0 0 0 0,-1-1 0 0 0,1 1-1 0 0,-1 0 1 0 0,1-1 0 0 0,-1 1 0 0 0,1-1-1 0 0,-1 1 1 0 0,1-1 0 0 0,0 0 0 0 0,-1 1 0 0 0,1-1-1 0 0,0 0 1 0 0,2 0 0 0 0,4 0-82 0 0,0-1 1 0 0,1 0 0 0 0,-1 0-1 0 0,14-4 1 0 0,9-4-295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4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4 15663 0 0,'0'0'356'0'0,"3"-1"50"0"0,-1 0-333 0 0,0 1 1 0 0,1-1 0 0 0,-1 1 0 0 0,0 0-1 0 0,1 0 1 0 0,-1-1 0 0 0,0 2 0 0 0,1-1-1 0 0,-1 0 1 0 0,1 0 0 0 0,-1 1-1 0 0,4 1 1 0 0,-4-2-48 0 0,0 1 0 0 0,-1 0 0 0 0,1 1 0 0 0,0-1 0 0 0,-1 0 0 0 0,1 0 0 0 0,-1 1 0 0 0,0-1 0 0 0,1 1 0 0 0,-1-1 0 0 0,0 1 0 0 0,0-1 0 0 0,0 1 0 0 0,0 0 0 0 0,0 0 0 0 0,0 1 0 0 0,0 1 87 0 0,0-1 1 0 0,0 1-1 0 0,-1-1 0 0 0,1 1 0 0 0,-1-1 0 0 0,0 1 0 0 0,0 0 1 0 0,0 4-1 0 0,-3 6 369 0 0,0-1-1 0 0,-1 1 1 0 0,-7 20-1 0 0,8-26-388 0 0,-27 66 985 0 0,-49 91 1 0 0,-53 66-508 0 0,25-48-643 0 0,79-133 72 0 0,-90 172 0 0 0,96-173 0 0 0,2 0 0 0 0,-24 87 0 0 0,31-84-692 0 0,-21 57 0 0 0,33-108-24 0 0,1-1-857 0 0,0 0-379 0 0,3-3-80 0 0,10-11-15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50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19351 0 0,'0'0'439'0'0,"0"0"62"0"0,0 0 33 0 0,0 0-65 0 0,1 1-309 0 0,8 1 31 0 0,0 0 0 0 0,0 0 0 0 0,1-1 1 0 0,-1 0-1 0 0,10 0 0 0 0,49-5 922 0 0,-51 3-1308 0 0,295-30 195 0 0,401-100 2048 0 0,-638 117-2071 0 0,-40 8-1425 0 0,50-15-1 0 0,-66 15-6743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53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226 746 11975 0 0,'-2'1'267'0'0,"-8"4"-40"0"0,0 0-1 0 0,-1 0 1 0 0,0-1 0 0 0,-20 5-1 0 0,-48 6 1113 0 0,79-15-1334 0 0,-5 1 333 0 0,-1-1 0 0 0,1 0-1 0 0,0 0 1 0 0,-9-1-1 0 0,11 1-111 0 0,1-1 0 0 0,0 1 0 0 0,0 0 0 0 0,0-1 0 0 0,0 0 0 0 0,-1 0-1 0 0,1 1 1 0 0,0-1 0 0 0,0 0 0 0 0,1-1 0 0 0,-1 1 0 0 0,0 0 0 0 0,0-1-1 0 0,-1-1 1 0 0,2 2-159 0 0,1 0 0 0 0,-1 0 0 0 0,1 0-1 0 0,-1 0 1 0 0,1-1 0 0 0,0 1 0 0 0,-1 0 0 0 0,1 0-1 0 0,0-1 1 0 0,0 1 0 0 0,0 0 0 0 0,0 0 0 0 0,0-1-1 0 0,0 1 1 0 0,0 0 0 0 0,1-1 0 0 0,-1 1 0 0 0,0 0-1 0 0,1 0 1 0 0,-1 0 0 0 0,1-1 0 0 0,0 0 0 0 0,15-27 72 0 0,23-23 42 0 0,86-89-1 0 0,-87 100 390 0 0,379-370-1349 0 0,-415 409 745 0 0,51-40-924 0 0,-47 38 762 0 0,-1 0 0 0 0,2 1 0 0 0,-1 0 0 0 0,0 0 0 0 0,0 0 0 0 0,1 1 0 0 0,11-3 0 0 0,-17 5 83 0 0,1 0 0 0 0,-1-1 0 0 0,0 1 0 0 0,1 0 0 0 0,-1 0-1 0 0,1 0 1 0 0,-1 1 0 0 0,1-1 0 0 0,-1 0 0 0 0,0 1 0 0 0,1-1 0 0 0,-1 0 0 0 0,0 1 0 0 0,1 0-1 0 0,-1-1 1 0 0,0 1 0 0 0,1 0 0 0 0,0 1 0 0 0,8 8-6026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5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9 4607 0 0,'0'0'354'0'0,"1"-1"-233"0"0,5-5 284 0 0,-4 4 1631 0 0,-2 2 711 0 0,0 0 137 0 0,0 0-317 0 0,1 2-1438 0 0,1 1-1039 0 0,0-1 0 0 0,0 1 0 0 0,0 0 1 0 0,-1 0-1 0 0,0 0 0 0 0,0 0 0 0 0,1 0 0 0 0,-2 1 0 0 0,1-1 1 0 0,0 0-1 0 0,-1 0 0 0 0,1 1 0 0 0,-1-1 0 0 0,0 0 1 0 0,0 1-1 0 0,-1 2 0 0 0,0 6 79 0 0,0 0 0 0 0,-1-1 0 0 0,-5 19 0 0 0,-8 11 191 0 0,-1-1 0 0 0,-2 0-1 0 0,-23 38 1 0 0,-79 101-341 0 0,39-65-182 0 0,-95 156-950 0 0,98-139 67 0 0,34-53 28 0 0,40-71 851 0 0,-21 37-704 0 0,23-40 623 0 0,1 1 1 0 0,-1-1 0 0 0,0 1-1 0 0,1 0 1 0 0,0-1-1 0 0,0 1 1 0 0,0 8-1 0 0,1-11-704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51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30 222 9215 0 0,'-1'1'707'0'0,"-19"6"450"0"0,14 0 460 0 0,4-4-1328 0 0,1-2 612 0 0,1-1-406 0 0,0 0-177 0 0,2 4 87 0 0,-2-3-383 0 0,0-1 0 0 0,0 0 0 0 0,0 1 0 0 0,0-1 0 0 0,1 1 0 0 0,-1-1 0 0 0,0 1-1 0 0,0-1 1 0 0,0 0 0 0 0,0 1 0 0 0,0-1 0 0 0,1 1 0 0 0,-1-1 0 0 0,0 0 0 0 0,0 1 0 0 0,1-1 0 0 0,-1 0 0 0 0,0 1 0 0 0,0-1 0 0 0,1 0 0 0 0,-1 1 0 0 0,0-1 0 0 0,1 0 0 0 0,-1 0 0 0 0,1 1 0 0 0,-1-1 0 0 0,0 0 0 0 0,1 0 0 0 0,7 3 167 0 0,0-1 0 0 0,-1-1 0 0 0,1 1 0 0 0,0-1 0 0 0,0-1 0 0 0,11 0 0 0 0,55-5 812 0 0,-39 1-563 0 0,183-29 1344 0 0,-2-17-638 0 0,36-8-502 0 0,-245 57-652 0 0,77-15-884 0 0,140-44 1 0 0,-182 43-598 0 0,-6-2-69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52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8 11055 0 0,'0'0'852'0'0,"-3"-5"-1069"0"0,2 3 1209 0 0,0 3 5387 0 0,2 11-6313 0 0,-1 1 0 0 0,0-1 0 0 0,0 0 0 0 0,-2 1 0 0 0,1-1 0 0 0,-6 18 0 0 0,-27 72 25 0 0,24-75-40 0 0,-35 89 211 0 0,-84 153 0 0 0,-92 92-420 0 0,103-197-575 0 0,55-77 293 0 0,25-39 255 0 0,-2-1 1 0 0,-2-2-1 0 0,-66 54 0 0 0,78-75 35 0 0,28-23 84 0 0,2-1-30 0 0,1-11-425 0 0,2 2 356 0 0,1 0 1 0 0,0 0-1 0 0,1 1 0 0 0,0-1 1 0 0,0 1-1 0 0,1 1 0 0 0,11-13 1 0 0,-2 1-199 0 0,38-51-666 0 0,47-57 211 0 0,-64 90 795 0 0,2 1 0 0 0,1 2-1 0 0,84-55 1 0 0,-115 84 75 0 0,0 0 0 0 0,1 1 0 0 0,0 0 0 0 0,-1 1 0 0 0,16-5-1 0 0,-20 7 0 0 0,-1 1 0 0 0,0-1 0 0 0,0 1 0 0 0,0-1 0 0 0,0 1 0 0 0,0 0 0 0 0,0 0 0 0 0,0 1 0 0 0,0-1 0 0 0,1 1 0 0 0,-1-1 0 0 0,0 1 0 0 0,0 0 0 0 0,0 0 0 0 0,-1 0 0 0 0,1 1 0 0 0,0-1-1 0 0,0 1 1 0 0,-1-1 0 0 0,5 5 0 0 0,-1 0 137 0 0,0 1 1 0 0,0 0-1 0 0,-1 0 0 0 0,0 0 0 0 0,-1 1 0 0 0,1 0 0 0 0,-1 0 0 0 0,-1 0 0 0 0,5 16 1 0 0,0 4 641 0 0,5 48 1 0 0,-12-69-685 0 0,-1 1 1 0 0,0-1-1 0 0,0 1 1 0 0,-1 0-1 0 0,0-1 1 0 0,0 1-1 0 0,-1-1 1 0 0,0 0-1 0 0,-3 10 1 0 0,-1-3-377 0 0,-1 0 1 0 0,0 0-1 0 0,-12 18 1 0 0,18-31-1189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52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48 9671 0 0,'0'0'748'0'0,"0"0"-312"0"0,0 0 522 0 0,0 0 275 0 0,0 0 58 0 0,0 0-118 0 0,0 0-541 0 0,0 0-236 0 0,0 0-48 0 0,0 0-5 0 0,0 0 21 0 0,0 0 10 0 0,-2 0 2 0 0,-10-3-188 0 0,0 0-1 0 0,1 0 1 0 0,-13-6 0 0 0,-19-5 21 0 0,25 7-148 0 0,15 5-56 0 0,1 1 0 0 0,-1 0 0 0 0,1 0 0 0 0,-1 0-1 0 0,1 1 1 0 0,-1-1 0 0 0,1 1 0 0 0,-1-1 0 0 0,0 1 0 0 0,1 0 0 0 0,-1 0-1 0 0,-3 0 1 0 0,-2 2-5 0 0,1 0 0 0 0,-1 0-1 0 0,1 1 1 0 0,-1 0 0 0 0,1 0 0 0 0,0 0-1 0 0,1 1 1 0 0,-1 0 0 0 0,1 1-1 0 0,-7 5 1 0 0,-8 8-57 0 0,-27 32-1 0 0,20-20-4 0 0,-85 97-88 0 0,99-109 141 0 0,1 1 1 0 0,1 0 0 0 0,0 1 0 0 0,2 1-1 0 0,-12 30 1 0 0,20-46 8 0 0,1 0 0 0 0,-1 0 0 0 0,1 0 0 0 0,0 1 0 0 0,0-1 0 0 0,1 0 0 0 0,-1 8 0 0 0,1-12 0 0 0,1 1 0 0 0,-1 0 0 0 0,0-1 0 0 0,1 1 0 0 0,-1-1 0 0 0,1 1 0 0 0,-1-1 0 0 0,1 1 0 0 0,0-1 0 0 0,-1 0 0 0 0,1 1 0 0 0,0-1 0 0 0,0 0 0 0 0,0 1 0 0 0,0-1 0 0 0,0 0 0 0 0,1 0 0 0 0,-1 0 0 0 0,0 0 0 0 0,0 0 0 0 0,1 0 0 0 0,-1 0 0 0 0,0-1 0 0 0,1 1 0 0 0,-1 0 0 0 0,1-1 0 0 0,-1 1 0 0 0,4 0 0 0 0,0 0 9 0 0,1 0-1 0 0,-1-1 1 0 0,1 0 0 0 0,-1 0-1 0 0,0 0 1 0 0,1 0 0 0 0,-1-1-1 0 0,1 0 1 0 0,-1 0 0 0 0,0 0-1 0 0,10-5 1 0 0,5-2 170 0 0,31-19-1 0 0,-41 22-109 0 0,30-19 170 0 0,0-2 1 0 0,60-50-1 0 0,-89 67-257 0 0,-9 8-82 0 0,-2 1-47 0 0,0 0-12 0 0,0 0-5 0 0,0 0-17 0 0,-2 2-10 0 0,-4 5-359 0 0,-21 27 861 0 0,24-30-1468 0 0,1 0 0 0 0,0 0 0 0 0,0 0 0 0 0,-2 8 0 0 0,1-2-4571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5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56 16007 0 0,'5'-12'300'0'0,"-4"8"-150"0"0,1 0-1 0 0,-1 0 0 0 0,1 0 1 0 0,0 0-1 0 0,1 1 0 0 0,-1-1 1 0 0,0 1-1 0 0,1 0 0 0 0,5-5 1 0 0,-7 6 316 0 0,-1 2 109 0 0,0 0 22 0 0,0 0-39 0 0,-1 2-181 0 0,-47 79 746 0 0,17-32-725 0 0,-152 293 635 0 0,19 10-6 0 0,143-305-1007 0 0,-37 72-1700 0 0,-5-3 0 0 0,-4-2-1 0 0,-102 128 1 0 0,160-231 840 0 0,-1 0 0 0 0,1-1 0 0 0,-13 9 0 0 0,-5 3-887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5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 10591 0 0,'0'0'488'0'0,"0"0"-12"0"0,0 3-306 0 0,4 8-152 0 0,-3-9 45 0 0,1 0 0 0 0,0 0 0 0 0,-1 0 0 0 0,1 0 0 0 0,0-1 0 0 0,0 1 0 0 0,0 0 0 0 0,0-1 0 0 0,1 0 0 0 0,-1 0 0 0 0,0 1-1 0 0,0-1 1 0 0,1 0 0 0 0,-1-1 0 0 0,1 1 0 0 0,-1 0 0 0 0,1-1 0 0 0,3 1 0 0 0,5 0 366 0 0,-1-1 1 0 0,0 0-1 0 0,15-2 1 0 0,29-6 1068 0 0,-1-4 0 0 0,76-25 0 0 0,-49 13-352 0 0,110-34 550 0 0,61-17-315 0 0,-213 65-1307 0 0,-18 3-190 0 0,0 2 0 0 0,1 0 1 0 0,0 2-1 0 0,0 0 0 0 0,23 0 1 0 0,-26 5-5400 0 0,-5 1-1893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5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1155 919 0 0,'-19'3'67'0'0,"-1"-1"780"0"0,16-3-234 0 0,0-1 86 0 0,-16-4 4269 0 0,18 5-2632 0 0,2-1-967 0 0,0-2-1132 0 0,0 0 0 0 0,0-1 0 0 0,0 1 0 0 0,1 0 0 0 0,-1 0 1 0 0,1 0-1 0 0,0 0 0 0 0,1 0 0 0 0,-1 0 0 0 0,0 0 0 0 0,1 0 0 0 0,4-6 0 0 0,4-7 394 0 0,20-22-1 0 0,-17 22-192 0 0,71-90 1178 0 0,144-143-1 0 0,-120 148-1182 0 0,130-91-1 0 0,-196 161-360 0 0,146-97 98 0 0,0 22-156 0 0,-177 100-14 0 0,-8 5 4 0 0,0-1 0 0 0,-1 1 0 0 0,1 0-1 0 0,-1-1 1 0 0,1 1 0 0 0,-1-1 0 0 0,0 0 0 0 0,3-4-1 0 0,-1 0 99 0 0,8-16 331 0 0,-7 13-288 0 0,4-10 205 0 0,-9 18-190 0 0,0 2-67 0 0,0 0-21 0 0,0 3 3 0 0,-1 14-95 0 0,-1 0 0 0 0,-1-1 0 0 0,0 0 0 0 0,-8 21 0 0 0,-2 14 0 0 0,-46 322 12 0 0,51-295 29 0 0,4 1 1 0 0,9 130-1 0 0,-1-180-21 0 0,0 0 0 0 0,2-1 0 0 0,1 0 0 0 0,2 0 0 0 0,0-1 0 0 0,19 37 0 0 0,-11-19-112 0 0,-16-42-477 0 0,-1-3-235 0 0,0 0-811 0 0,0 0-3195 0 0,0 0-1364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5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11519 0 0,'1'-1'887'0'0,"5"-3"-729"0"0,-1 0 0 0 0,1 1 1 0 0,-1 0-1 0 0,1 0 0 0 0,0 1 0 0 0,0 0 1 0 0,0 0-1 0 0,10-2 0 0 0,58-7 2802 0 0,-27 5-1777 0 0,225-34 1704 0 0,4 22-1908 0 0,-217 17-2131 0 0,-20-3-4536 0 0,-14 0-776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5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226 507 5983 0 0,'0'0'464'0'0,"0"0"-70"0"0,0 0 839 0 0,0 0 396 0 0,0 0 78 0 0,-1-2-126 0 0,0-1-997 0 0,-1-1-328 0 0,0 0 0 0 0,1 0 0 0 0,-2 0 0 0 0,1 0 0 0 0,0 0 0 0 0,-1 1 0 0 0,0-1 0 0 0,0 1 0 0 0,0-1 0 0 0,0 1-1 0 0,0 0 1 0 0,-1 0 0 0 0,1 1 0 0 0,-1-1 0 0 0,0 1 0 0 0,-4-3 0 0 0,-4 2-232 0 0,-1-1-1 0 0,1 1 1 0 0,-1 1 0 0 0,1 0-1 0 0,-24 0 1 0 0,1-1 78 0 0,32 3-26 0 0,2 0-63 0 0,-1-1 0 0 0,1 0 0 0 0,-1 1 0 0 0,1-1 0 0 0,0 0 1 0 0,0 1-1 0 0,-1-1 0 0 0,1 0 0 0 0,0 0 0 0 0,0 0 0 0 0,0 0 0 0 0,0 0 0 0 0,-2-2 1 0 0,3 2-5 0 0,-2-1 11 0 0,1 0-1 0 0,-1-1 1 0 0,1 1-1 0 0,-1-1 1 0 0,1 1-1 0 0,0-1 1 0 0,0 0-1 0 0,0 1 1 0 0,0-1-1 0 0,0 0 1 0 0,1 1-1 0 0,-1-1 1 0 0,1 0-1 0 0,0 0 1 0 0,0 0 0 0 0,0 0-1 0 0,0 0 1 0 0,0 1-1 0 0,1-1 1 0 0,-1 0-1 0 0,1 0 1 0 0,0 1-1 0 0,0-1 1 0 0,0 0-1 0 0,0 1 1 0 0,0-1-1 0 0,2-2 1 0 0,4-8 52 0 0,1 1 0 0 0,1 0 1 0 0,18-21-1 0 0,-23 29-60 0 0,20-21 19 0 0,1 1-1 0 0,1 1 0 0 0,1 1 1 0 0,1 1-1 0 0,1 2 1 0 0,0 1-1 0 0,2 1 0 0 0,0 2 1 0 0,42-15-1 0 0,-40 20-62 0 0,-1 1 0 0 0,1 2-1 0 0,55-6 1 0 0,101 8 21 0 0,-166 5 36 0 0,45 3 54 0 0,-60-2-63 0 0,0 0 0 0 0,0 1 0 0 0,0-1 0 0 0,0 2 0 0 0,-1-1 0 0 0,9 4 0 0 0,-15-5-14 0 0,0-1 0 0 0,0 1-1 0 0,-1-1 1 0 0,1 1 0 0 0,0-1-1 0 0,0 1 1 0 0,0 0 0 0 0,-1-1 0 0 0,1 1-1 0 0,0 0 1 0 0,-1-1 0 0 0,1 1-1 0 0,0 1 1 0 0,0 0 2 0 0,-1 0 0 0 0,1 0 0 0 0,-1-1 0 0 0,0 1 0 0 0,0 0 0 0 0,1 0-1 0 0,-1-1 1 0 0,-1 1 0 0 0,1 0 0 0 0,0 0 0 0 0,0-1 0 0 0,-1 1 0 0 0,1 0 0 0 0,0-1 0 0 0,-1 1-1 0 0,0 0 1 0 0,1-1 0 0 0,-1 1 0 0 0,0-1 0 0 0,0 1 0 0 0,0-1 0 0 0,-2 3 0 0 0,-2 3 7 0 0,-1-1 0 0 0,0 1 1 0 0,-8 6-1 0 0,-28 22 99 0 0,-72 46-1 0 0,-55 20 243 0 0,49-30-238 0 0,71-43-244 0 0,-1-2 0 0 0,-1-2 0 0 0,-61 20 0 0 0,105-42 29 0 0,0 1 0 0 0,-1-1 0 0 0,1-1 0 0 0,0 1 0 0 0,0-1 0 0 0,-1-1 0 0 0,1 1-1 0 0,0-1 1 0 0,-1-1 0 0 0,-8 0 0 0 0,16 0 27 0 0,-1 1-1 0 0,1 0 0 0 0,-1-1 1 0 0,1 1-1 0 0,0-1 1 0 0,-1 1-1 0 0,1-1 0 0 0,0 1 1 0 0,-1-1-1 0 0,1 1 1 0 0,0-1-1 0 0,0 1 1 0 0,0-1-1 0 0,-1 0 0 0 0,1 1 1 0 0,0-1-1 0 0,0 1 1 0 0,0-1-1 0 0,0 1 0 0 0,0-1 1 0 0,0 0-1 0 0,0 1 1 0 0,0-1-1 0 0,0 1 0 0 0,1-2 1 0 0,-1 1-96 0 0,5-16-1785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5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14 14335 0 0,'0'0'662'0'0,"0"0"-18"0"0,-1-1-415 0 0,0 0-174 0 0,0 0-1 0 0,0 0 1 0 0,0 0 0 0 0,1 0-1 0 0,-1 0 1 0 0,0 0 0 0 0,0 1 0 0 0,0-1-1 0 0,0 0 1 0 0,-1 1 0 0 0,1-1-1 0 0,0 0 1 0 0,0 1 0 0 0,0 0 0 0 0,0-1-1 0 0,-1 1 1 0 0,1 0 0 0 0,0-1-1 0 0,0 1 1 0 0,-1 0 0 0 0,1 0 0 0 0,0 0-1 0 0,-2 0 1 0 0,-1 1 128 0 0,1 0 1 0 0,0 0-1 0 0,-1 0 0 0 0,1 0 1 0 0,-6 3-1 0 0,6-2-75 0 0,-38 18-13 0 0,2 2-1 0 0,0 1 0 0 0,-45 37 1 0 0,58-39-76 0 0,2 2 0 0 0,0 0 1 0 0,1 2-1 0 0,1 0 0 0 0,-20 32 1 0 0,-146 245 213 0 0,74-114-1933 0 0,62-93-1786 0 0,25-45 1140 0 0,11-21 935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5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 11975 0 0,'0'0'267'0'0,"0"0"42"0"0,0 0 17 0 0,0 0-28 0 0,0 0-126 0 0,0 0 204 0 0,0 0 111 0 0,0 0 22 0 0,0 0-66 0 0,2 2-294 0 0,-2-1-148 0 0,1 1 0 0 0,0-1-1 0 0,0 1 1 0 0,-1-1 0 0 0,1 1 0 0 0,-1-1-1 0 0,1 1 1 0 0,-1 0 0 0 0,0-1-1 0 0,1 1 1 0 0,-1 0 0 0 0,0-1-1 0 0,0 1 1 0 0,0 0 0 0 0,-1-1 0 0 0,1 1-1 0 0,0-1 1 0 0,0 1 0 0 0,-1 0-1 0 0,1-1 1 0 0,-1 1 0 0 0,0-1 0 0 0,1 1-1 0 0,-1-1 1 0 0,0 1 0 0 0,0-1-1 0 0,-1 2 1 0 0,-4 5-2 0 0,-1 0 0 0 0,0 0 1 0 0,-11 9-1 0 0,9-9 0 0 0,-23 24 149 0 0,1 1-1 0 0,-40 57 1 0 0,67-85-46 0 0,1 1 0 0 0,-1-1 0 0 0,1 1 0 0 0,1-1 0 0 0,-1 1 0 0 0,1 0 0 0 0,0 0 1 0 0,-3 12-1 0 0,5-16-82 0 0,0 0 0 0 0,0 0 0 0 0,0 0 0 0 0,0-1 1 0 0,0 1-1 0 0,0 0 0 0 0,0 0 0 0 0,1 0 0 0 0,-1 0 1 0 0,1 0-1 0 0,0 0 0 0 0,-1 0 0 0 0,1-1 0 0 0,0 1 1 0 0,0 0-1 0 0,0-1 0 0 0,0 1 0 0 0,0-1 0 0 0,1 1 0 0 0,-1-1 1 0 0,0 1-1 0 0,1-1 0 0 0,-1 0 0 0 0,1 1 0 0 0,-1-1 1 0 0,1 0-1 0 0,-1 0 0 0 0,1 0 0 0 0,0-1 0 0 0,0 1 1 0 0,0 0-1 0 0,-1-1 0 0 0,4 2 0 0 0,7 1 95 0 0,1-1-1 0 0,0 1 1 0 0,-1-2-1 0 0,1 0 0 0 0,0 0 1 0 0,0-1-1 0 0,19-3 1 0 0,90-21 988 0 0,-105 20-1074 0 0,-8 2-128 0 0,0 0-1 0 0,-1-1 0 0 0,0 0 1 0 0,0 0-1 0 0,0-1 1 0 0,0 0-1 0 0,0-1 0 0 0,-1 0 1 0 0,9-7-1 0 0,-12 9 42 0 0,0-1-1 0 0,-1 1 0 0 0,1-1 1 0 0,-1 0-1 0 0,0-1 1 0 0,-1 1-1 0 0,1 0 1 0 0,0-1-1 0 0,-1 0 0 0 0,0 1 1 0 0,0-1-1 0 0,-1 0 1 0 0,0 0-1 0 0,1 0 0 0 0,-1 0 1 0 0,0-10-1 0 0,-1 6-124 0 0,0 0-1 0 0,0 0 1 0 0,-1 1 0 0 0,0-1-1 0 0,-1 1 1 0 0,0-1 0 0 0,0 1-1 0 0,-1-1 1 0 0,0 1-1 0 0,0 0 1 0 0,-1 0 0 0 0,-6-10-1 0 0,6 13 29 0 0,0-1 0 0 0,0 1-1 0 0,-1 0 1 0 0,0 0 0 0 0,1 1 0 0 0,-2-1-1 0 0,1 1 1 0 0,0 0 0 0 0,-1 1-1 0 0,0-1 1 0 0,0 1 0 0 0,0 0-1 0 0,0 0 1 0 0,0 1 0 0 0,0 0 0 0 0,-10-2-1 0 0,-2 1-1072 0 0,1 1-2864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5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272 112 6911 0 0,'0'0'528'0'0,"0"0"-8"0"0,0 0 1231 0 0,0 0 576 0 0,-1-2 117 0 0,0 1-2291 0 0,1-1 0 0 0,-1 1 0 0 0,0 0 1 0 0,1 0-1 0 0,-1 0 0 0 0,0-1 0 0 0,0 1 1 0 0,0 0-1 0 0,0 0 0 0 0,0 0 0 0 0,0 1 1 0 0,0-1-1 0 0,0 0 0 0 0,0 0 0 0 0,0 1 1 0 0,-1-1-1 0 0,1 0 0 0 0,0 1 0 0 0,0-1 1 0 0,-1 1-1 0 0,0-1 0 0 0,-1 1-53 0 0,-1-1 1 0 0,1 1-1 0 0,0 0 0 0 0,0 0 0 0 0,0 1 1 0 0,0-1-1 0 0,0 1 0 0 0,0-1 0 0 0,-3 2 0 0 0,-7 2-74 0 0,2 1 0 0 0,-1 1-1 0 0,-18 11 1 0 0,18-9 2 0 0,0 0 0 0 0,1 1 0 0 0,0 0 0 0 0,0 1 1 0 0,1 1-1 0 0,0-1 0 0 0,-15 24 0 0 0,19-24 40 0 0,0 0 0 0 0,0 0 0 0 0,2 0-1 0 0,-1 1 1 0 0,1-1 0 0 0,1 1-1 0 0,-1 0 1 0 0,2 0 0 0 0,0 1-1 0 0,-1 16 1 0 0,2-12 88 0 0,4 29-1 0 0,-2-40-123 0 0,0 1 0 0 0,0 0 0 0 0,0 0-1 0 0,1 0 1 0 0,0-1 0 0 0,0 1 0 0 0,5 8 0 0 0,-5-12-9 0 0,0 0 0 0 0,0 0 0 0 0,0 0 0 0 0,0-1 0 0 0,0 1 0 0 0,1 0 0 0 0,-1-1 0 0 0,0 1 0 0 0,1-1 0 0 0,-1 0 0 0 0,4 1 0 0 0,0 1 23 0 0,0-1 18 0 0,1 1 0 0 0,0-1-1 0 0,-1 0 1 0 0,1-1 0 0 0,0 0 0 0 0,11 1-1 0 0,44-2 393 0 0,-50-1-410 0 0,6 0-22 0 0,-1-1 0 0 0,0 0-1 0 0,27-9 1 0 0,-41 10-74 0 0,1-1 0 0 0,0 1 0 0 0,-1-1 0 0 0,1 0 0 0 0,-1 0 0 0 0,0 0 0 0 0,0-1 0 0 0,0 1 0 0 0,0-1 0 0 0,0 1 0 0 0,0-1 0 0 0,0 0 0 0 0,-1 0 0 0 0,0-1 0 0 0,0 1 0 0 0,0 0 0 0 0,0-1 0 0 0,0 1 0 0 0,0-1 0 0 0,-1 0 0 0 0,1-3 0 0 0,0 0-45 0 0,0 1 0 0 0,-1-1 0 0 0,0 0 0 0 0,0 1 0 0 0,-1-1 0 0 0,0 0 0 0 0,0 0 0 0 0,0 1 0 0 0,-1-1 0 0 0,0 0 0 0 0,-3-10 0 0 0,-11-21 22 0 0,-2 1 0 0 0,-41-69 0 0 0,24 49 233 0 0,19 30-309 0 0,-27-37 0 0 0,41 62-9 0 0,1 2-2 0 0,0 0-106 0 0,0 0-449 0 0,2-1-196 0 0,8-5-37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5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376 227 12895 0 0,'0'0'998'0'0,"0"0"-502"0"0,0 0 336 0 0,0 0 208 0 0,0 0 44 0 0,0 0-106 0 0,0 0-486 0 0,0 0-216 0 0,0 0-41 0 0,2-1 20 0 0,2-2 62 0 0,1 0 0 0 0,0 0 1 0 0,0 1-1 0 0,0 0 0 0 0,0 0 1 0 0,0 0-1 0 0,9-1 1 0 0,-2 0 73 0 0,-6 1-109 0 0,0 1 0 0 0,0 0 0 0 0,11 0-1 0 0,3 0 64 0 0,33-1 284 0 0,-24 2-434 0 0,-25 0-176 0 0,0 0 0 0 0,0 0-1 0 0,-1 0 1 0 0,1 0 0 0 0,0-1-1 0 0,-1 0 1 0 0,1 1 0 0 0,6-4 0 0 0,-1 1 9 0 0,-5 2-30 0 0,-2 0 8 0 0,0 1 1 0 0,0-1-1 0 0,0 1 0 0 0,0-1 1 0 0,0 0-1 0 0,-1 0 0 0 0,1 0 0 0 0,0 0 1 0 0,-1 0-1 0 0,1 0 0 0 0,0-1 0 0 0,-1 1 1 0 0,0 0-1 0 0,1-1 0 0 0,-1 1 1 0 0,0-1-1 0 0,0 0 0 0 0,1 1 0 0 0,-1-1 1 0 0,-1 0-1 0 0,1 1 0 0 0,0-1 1 0 0,0 0-1 0 0,0-3 0 0 0,1 0 9 0 0,-1 1-1 0 0,0-1 1 0 0,-1 1 0 0 0,1-1-1 0 0,-1-6 1 0 0,4-19 25 0 0,-3 27-54 0 0,0 1 0 0 0,-1 0 0 0 0,1-1-1 0 0,-1 1 1 0 0,0-1 0 0 0,1 1 0 0 0,-1-1 0 0 0,0 1 0 0 0,-1 0-1 0 0,1-1 1 0 0,0 1 0 0 0,-1-1 0 0 0,1 1 0 0 0,-1 0-1 0 0,0-1 1 0 0,0 1 0 0 0,-1-4 0 0 0,0 4-42 0 0,0-1 0 0 0,0 0 0 0 0,-1 1 0 0 0,1 0 0 0 0,-1-1 0 0 0,1 1-1 0 0,-1 0 1 0 0,0 0 0 0 0,0 0 0 0 0,0 1 0 0 0,0-1 0 0 0,-4-1 0 0 0,1 1-61 0 0,0 0 0 0 0,0 0 0 0 0,-1 1 0 0 0,1 0 0 0 0,0 0 0 0 0,-1 0 0 0 0,1 1 0 0 0,0 0 0 0 0,-1 1 0 0 0,1-1-1 0 0,-1 1 1 0 0,1 0 0 0 0,0 1 0 0 0,0-1 0 0 0,-7 4 0 0 0,-6 2-122 0 0,1 1 0 0 0,1 1 0 0 0,-27 19 0 0 0,-34 27 62 0 0,3 3 0 0 0,-70 71 0 0 0,125-108 177 0 0,0 1 0 0 0,2 0 0 0 0,0 2 0 0 0,-27 48 0 0 0,44-70-2 0 0,0-1-1 0 0,1 1 1 0 0,-1-1-1 0 0,0 1 1 0 0,0-1-1 0 0,1 1 0 0 0,-1 0 1 0 0,1-1-1 0 0,0 1 1 0 0,-1 0-1 0 0,1 0 1 0 0,0-1-1 0 0,0 1 1 0 0,0 0-1 0 0,0 0 1 0 0,0-1-1 0 0,1 1 1 0 0,-1 0-1 0 0,0 0 1 0 0,1-1-1 0 0,0 3 1 0 0,0-2 2 0 0,0-1 0 0 0,1 1 1 0 0,-1 0-1 0 0,1-1 0 0 0,-1 1 0 0 0,1-1 1 0 0,-1 0-1 0 0,1 1 0 0 0,0-1 1 0 0,0 0-1 0 0,0 0 0 0 0,-1 0 1 0 0,1 0-1 0 0,4 1 0 0 0,6 1 41 0 0,0-1-1 0 0,0 1 0 0 0,0-2 1 0 0,21 1-1 0 0,180-11-532 0 0,-170 6-47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56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85 15919 0 0,'4'-11'388'0'0,"-2"5"-103"0"0,0 1 0 0 0,1-1 0 0 0,-1 1-1 0 0,5-7 1 0 0,7-9 1074 0 0,-13 19-576 0 0,-1 2-50 0 0,0 0-238 0 0,1-2-102 0 0,1-7-17 0 0,-1 6-16 0 0,-1 3-42 0 0,0 0-19 0 0,0 0-3 0 0,-2 0-25 0 0,-4-1-239 0 0,0 0 1 0 0,0 0-1 0 0,0 1 1 0 0,0 0-1 0 0,0 0 1 0 0,0 1-1 0 0,0 0 1 0 0,0 0-1 0 0,0 0 1 0 0,0 1-1 0 0,0-1 1 0 0,0 1-1 0 0,1 1 1 0 0,-1-1-1 0 0,-6 5 1 0 0,-8 5-48 0 0,0 1 0 0 0,-29 24 1 0 0,49-37 13 0 0,-90 81-181 0 0,81-72 171 0 0,1 1 0 0 0,0 0 1 0 0,0 0-1 0 0,1 0 0 0 0,0 1 0 0 0,1 0 0 0 0,-7 18 0 0 0,11-23 0 0 0,0 1-1 0 0,1-1 1 0 0,0 1-1 0 0,0-1 1 0 0,0 1-1 0 0,1 0 1 0 0,0 0-1 0 0,0-1 1 0 0,1 1-1 0 0,2 10 1 0 0,-3-13-12 0 0,2 0 1 0 0,-1 1-1 0 0,0-1 1 0 0,1 0-1 0 0,0 0 1 0 0,0 0-1 0 0,0 0 1 0 0,0 0-1 0 0,1 0 1 0 0,-1-1-1 0 0,1 1 1 0 0,0-1-1 0 0,0 0 1 0 0,1 0-1 0 0,-1 0 1 0 0,6 4-1 0 0,22 9-319 0 0,0-1 0 0 0,1-2 0 0 0,1-1 0 0 0,36 8 0 0 0,-45-12 321 0 0,-22-6 28 0 0,0-1 24 0 0,-1 0 0 0 0,1 0-1 0 0,-1 0 1 0 0,0 1 0 0 0,1-1 0 0 0,-1 0-1 0 0,0 1 1 0 0,0-1 0 0 0,0 1 0 0 0,0-1 0 0 0,0 1-1 0 0,0 0 1 0 0,0 2 0 0 0,7 22 264 0 0,-8-25-293 0 0,1 4 26 0 0,0 0-1 0 0,-1 0 1 0 0,1 0 0 0 0,-1 0-1 0 0,-1 0 1 0 0,1-1 0 0 0,-1 1-1 0 0,0 0 1 0 0,0 0 0 0 0,0 0-1 0 0,-1-1 1 0 0,1 1-1 0 0,-1 0 1 0 0,0-1 0 0 0,0 0-1 0 0,-1 1 1 0 0,0-1 0 0 0,1 0-1 0 0,-1 0 1 0 0,-1-1 0 0 0,-4 6-1 0 0,2-3-3 0 0,0-1-1 0 0,0 0 1 0 0,-1 0-1 0 0,1 0 1 0 0,-1-1-1 0 0,0 0 1 0 0,0 0-1 0 0,-1-1 1 0 0,1 0-1 0 0,-1 0 1 0 0,0-1-1 0 0,-11 2 0 0 0,-12-1-23 0 0,1-2 0 0 0,-1-1 0 0 0,1-1 0 0 0,0-2 0 0 0,-1-1 0 0 0,-30-9 0 0 0,37 7-330 0 0,0-2 0 0 0,-28-13 0 0 0,34 12-714 0 0,5-3-47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56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104 314 6447 0 0,'-2'2'499'0'0,"-12"29"1314"0"0,11-26-1182 0 0,2-2 620 0 0,0-2-46 0 0,-5 6-240 0 0,4-5-107 0 0,2-2-24 0 0,-1 2-38 0 0,-41 41 1766 0 0,22-24-2305 0 0,16-15-156 0 0,-2 3-93 0 0,5-6-74 0 0,1-1-41 0 0,0 0-12 0 0,0 0-18 0 0,0 0-72 0 0,2-1-30 0 0,115-96-912 0 0,-12 12 1009 0 0,45-33 68 0 0,-104 87 529 0 0,53-25-1 0 0,-80 46-273 0 0,1 1 1 0 0,0 1-1 0 0,1 1 1 0 0,-1 1-1 0 0,37-6 1 0 0,-55 11 172 0 0,-2 1-2 0 0,1 4 0 0 0,0 5-243 0 0,-1 0-1 0 0,0 0 0 0 0,0 0 0 0 0,-1 0 1 0 0,-1 0-1 0 0,1 0 0 0 0,-1 0 1 0 0,-1 0-1 0 0,1-1 0 0 0,-2 1 1 0 0,-6 13-1 0 0,-7 9 199 0 0,-36 49 1 0 0,23-35-201 0 0,6-9-50 0 0,7-14-24 0 0,2 2 0 0 0,1 0 0 0 0,-16 37 0 0 0,26-50-289 0 0,3-8-801 0 0,1-3-319 0 0,0 0-58 0 0,0 0-6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5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16 15775 0 0,'0'-13'727'0'0,"0"10"-22"0"0,-2 4-453 0 0,-10 0-236 0 0,7-1 21 0 0,1 0-1 0 0,-1 1 1 0 0,0 0-1 0 0,1 0 1 0 0,-1 0-1 0 0,1 1 1 0 0,-7 2-1 0 0,-13 11 105 0 0,-41 37-1 0 0,28-22-95 0 0,2-3-34 0 0,-68 56 46 0 0,85-67-55 0 0,1 1-1 0 0,1 0 1 0 0,-20 28-1 0 0,30-36-1 0 0,0 0 0 0 0,0 1 0 0 0,1 0 0 0 0,0 0 0 0 0,1 1 0 0 0,0 0 0 0 0,1-1 0 0 0,0 1 0 0 0,0 0 0 0 0,2 0 0 0 0,-1 1 0 0 0,1-1 0 0 0,1 0 0 0 0,0 1 0 0 0,2 11 0 0 0,-1-12 0 0 0,-1-8 0 0 0,1 1 0 0 0,-1-1 0 0 0,1 1 0 0 0,-1-1 0 0 0,1 1 0 0 0,0-1 0 0 0,0 1 0 0 0,1-1 0 0 0,-1 0 0 0 0,1 0 0 0 0,-1 0 0 0 0,1 0 0 0 0,0 0 0 0 0,0 0 0 0 0,1 0 0 0 0,-1 0 0 0 0,5 4 0 0 0,1-2-11 0 0,0-1 0 0 0,0 1 0 0 0,0-1 0 0 0,0 0 0 0 0,0-1 0 0 0,1 0 0 0 0,0 0 0 0 0,10 1 0 0 0,-7-2 11 0 0,1 0 1 0 0,0-1 0 0 0,0-1-1 0 0,0 0 1 0 0,15-2-1 0 0,-16 1 41 0 0,0-1-1 0 0,0-1 0 0 0,0 0 1 0 0,0-1-1 0 0,0 0 0 0 0,-1-1 0 0 0,0 0 1 0 0,0-1-1 0 0,0 0 0 0 0,19-14 1 0 0,-24 14 61 0 0,0 1 0 0 0,0-1 0 0 0,0 0 0 0 0,-1-1 0 0 0,1 1 0 0 0,-2-1 0 0 0,1 0 0 0 0,-1-1 0 0 0,0 1 0 0 0,-1-1 0 0 0,1 1 0 0 0,-2-1 0 0 0,1 0 0 0 0,-1 0 0 0 0,0 0 0 0 0,-1-1 0 0 0,1-7 0 0 0,-1 3 41 0 0,-1 0-1 0 0,-1 0 1 0 0,0 1-1 0 0,-1-1 1 0 0,0 0-1 0 0,-1 1 1 0 0,-6-19-1 0 0,5 22-255 0 0,0-1-1 0 0,0 1 0 0 0,-1 0 1 0 0,0 0-1 0 0,0 1 1 0 0,-1-1-1 0 0,0 1 0 0 0,-1 1 1 0 0,-14-14-1 0 0,3 6-922 0 0,-28-24-5554 0 0,26 22 1076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5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944 36 8287 0 0,'0'-2'639'0'0,"-1"-1"-500"0"0,0 1 0 0 0,0-1 0 0 0,0 1 1 0 0,0-1-1 0 0,0 1 0 0 0,-1 0 0 0 0,1 0 0 0 0,-1 0 0 0 0,0 0 0 0 0,1 0 1 0 0,-1 0-1 0 0,0 0 0 0 0,-3-2 0 0 0,4 4 39 0 0,1 0 0 0 0,-1 0 1 0 0,0 0-1 0 0,0 0 0 0 0,0-1 0 0 0,1 1 1 0 0,-1 0-1 0 0,0 1 0 0 0,0-1 0 0 0,0 0 1 0 0,1 0-1 0 0,-1 0 0 0 0,0 0 0 0 0,0 0 0 0 0,1 1 1 0 0,-1-1-1 0 0,0 0 0 0 0,-1 2 0 0 0,0-2 347 0 0,-9 4-123 0 0,0 1 1 0 0,1 0 0 0 0,-1 0-1 0 0,1 1 1 0 0,0 1 0 0 0,0 0 0 0 0,-12 11-1 0 0,-57 64-278 0 0,57-58 241 0 0,-19 21 54 0 0,2 2 1 0 0,2 1-1 0 0,3 2 0 0 0,-49 92 0 0 0,-54 140 109 0 0,21-73-706 0 0,95-174 3 0 0,-1 1-619 0 0,-2 0 1 0 0,-1-2-1 0 0,-43 46 0 0 0,26-44-2999 0 0,24-23 1634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5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87 189 10135 0 0,'-7'2'108'0'0,"-7"3"139"0"0,0 0 0 0 0,1 1 0 0 0,-13 7 0 0 0,17-4 28 0 0,8-9-194 0 0,1 1 0 0 0,0-1 0 0 0,-1 1-1 0 0,1 0 1 0 0,0-1 0 0 0,0 1 0 0 0,-1-1 0 0 0,1 1 0 0 0,0 0 0 0 0,0-1 0 0 0,0 1-1 0 0,0 0 1 0 0,0-1 0 0 0,0 1 0 0 0,0-1 0 0 0,0 1 0 0 0,0 0 0 0 0,0-1 0 0 0,0 1-1 0 0,0 0 1 0 0,0-1 0 0 0,1 1 0 0 0,-1-1 0 0 0,0 1 0 0 0,1 0 0 0 0,0 0 84 0 0,-1 0 1 0 0,1 0-1 0 0,0 0 1 0 0,0 0-1 0 0,0-1 0 0 0,0 1 1 0 0,0 0-1 0 0,0-1 1 0 0,0 1-1 0 0,1 0 1 0 0,-1-1-1 0 0,1 1 1 0 0,4 0 326 0 0,-1 1 0 0 0,0-1-1 0 0,0-1 1 0 0,1 1 0 0 0,7-1 0 0 0,29-3 921 0 0,62-13 1 0 0,-45 6-722 0 0,497-98 2461 0 0,-392 77-2456 0 0,106-26 118 0 0,-238 46-1916 0 0,-2-1-5187 0 0,-6 1-2083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58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2303 0 0,'0'0'463'0'0,"0"0"1102"0"0,0 0 482 0 0,0 0 97 0 0,0 0-188 0 0,0 0-876 0 0,0 0-384 0 0,0 0-79 0 0,-2 1-21 0 0,-122 97 2040 0 0,65-50-2492 0 0,31-24-144 0 0,1 0 0 0 0,-39 47 0 0 0,51-53 0 0 0,2 1 0 0 0,0 0 0 0 0,1 1 0 0 0,1 0 0 0 0,-12 29 0 0 0,20-40 23 0 0,0 1-1 0 0,0-1 0 0 0,1 1 1 0 0,0 0-1 0 0,1 0 0 0 0,0 0 0 0 0,0 0 1 0 0,1 0-1 0 0,1 0 0 0 0,-1 0 1 0 0,5 17-1 0 0,-4-22 1 0 0,0 0-1 0 0,1 0 1 0 0,0-1-1 0 0,0 1 1 0 0,0 0-1 0 0,0-1 1 0 0,1 0 0 0 0,0 0-1 0 0,0 1 1 0 0,0-2-1 0 0,0 1 1 0 0,1 0-1 0 0,-1-1 1 0 0,1 1 0 0 0,0-1-1 0 0,0 0 1 0 0,0 0-1 0 0,1-1 1 0 0,-1 1-1 0 0,0-1 1 0 0,1 0 0 0 0,0 0-1 0 0,0 0 1 0 0,9 1-1 0 0,1-1 102 0 0,-1 0 0 0 0,1-1-1 0 0,-1-1 1 0 0,1-1 0 0 0,-1 0 0 0 0,1 0-1 0 0,-1-2 1 0 0,28-7 0 0 0,-9-1 214 0 0,-2-1 0 0 0,54-28 0 0 0,-61 27-203 0 0,-1 0 0 0 0,1-2-1 0 0,-2-1 1 0 0,0-1 0 0 0,23-24-1 0 0,-38 34-98 0 0,0 0 0 0 0,-1-1 0 0 0,0 0 0 0 0,0 0 0 0 0,-1-1 0 0 0,0 1 0 0 0,0-1 0 0 0,-1 0 0 0 0,0 0 0 0 0,-1-1 0 0 0,0 1 0 0 0,0-1 0 0 0,-1 0 0 0 0,-1 1 0 0 0,1-1 0 0 0,-1 0 0 0 0,-1-19 0 0 0,-2 16-99 0 0,0-1-1 0 0,-1 1 1 0 0,-1 0 0 0 0,0-1-1 0 0,0 2 1 0 0,-1-1 0 0 0,-1 0-1 0 0,0 1 1 0 0,-1 0-1 0 0,0 1 1 0 0,-1-1 0 0 0,-15-17-1 0 0,18 25-36 0 0,-1 0 1 0 0,1 1-1 0 0,0-1 0 0 0,-1 1 1 0 0,0 0-1 0 0,0 0 0 0 0,0 1 1 0 0,-8-3-1 0 0,1 0-115 0 0,4 3-143 0 0,0 0 0 0 0,0 0 0 0 0,1 1 0 0 0,-1 0-1 0 0,0 1 1 0 0,-12 1 0 0 0,7-1-1863 0 0,14 0-2883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59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7 13159 0 0,'0'0'598'0'0,"2"-1"-9"0"0,5-4-213 0 0,-5 4 489 0 0,-2 1 257 0 0,0 0 50 0 0,0 0-106 0 0,0 0-484 0 0,0 0-212 0 0,-9 10 168 0 0,5-4-432 0 0,-22 18 161 0 0,-1-1 0 0 0,0-2 0 0 0,-2-1 0 0 0,-34 19 0 0 0,-29 21-31 0 0,50-28-219 0 0,2 2 0 0 0,0 2 0 0 0,3 2 0 0 0,-56 71 0 0 0,86-101-17 0 0,1 0 0 0 0,0 1 0 0 0,0 0 0 0 0,1 0 0 0 0,0 1 0 0 0,0 0 0 0 0,1-1 0 0 0,1 1 0 0 0,0 1 0 0 0,0-1 0 0 0,-2 16 0 0 0,5-24-3 0 0,0 1 0 0 0,0-1 0 0 0,1 0-1 0 0,-1 1 1 0 0,0-1 0 0 0,1 0 0 0 0,0 1 0 0 0,-1-1-1 0 0,1 0 1 0 0,0 0 0 0 0,0 0 0 0 0,0 0 0 0 0,0 1-1 0 0,1-1 1 0 0,-1-1 0 0 0,1 1 0 0 0,-1 0 0 0 0,1 0-1 0 0,-1 0 1 0 0,1-1 0 0 0,0 1 0 0 0,0-1 0 0 0,0 0 0 0 0,0 1-1 0 0,0-1 1 0 0,0 0 0 0 0,0 0 0 0 0,0 0 0 0 0,1 0-1 0 0,2 0 1 0 0,4 2-19 0 0,1-1-1 0 0,-1-1 0 0 0,1 1 1 0 0,-1-2-1 0 0,1 1 0 0 0,11-2 1 0 0,215-27-1063 0 0,-148 12-1917 0 0,-44 5-3566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5:59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431 192 3223 0 0,'29'-29'434'0'0,"2"0"0"0"0,55-39-1 0 0,-33 34 3454 0 0,1 4 4284 0 0,-52 29-7295 0 0,-2 1-120 0 0,0 0-69 0 0,0 0-214 0 0,0 3-90 0 0,-3 3-301 0 0,0 0 0 0 0,1-1 0 0 0,-2 1 0 0 0,1 0 0 0 0,-1-1 0 0 0,0 0 0 0 0,0 0 0 0 0,0 0 0 0 0,-1 0 0 0 0,-4 4 0 0 0,-56 40 138 0 0,65-48-220 0 0,-187 117 241 0 0,33-22-162 0 0,105-63-70 0 0,-47 43 1 0 0,72-56 10 0 0,13-11-12 0 0,0 0 1 0 0,1 0-1 0 0,-15 18 0 0 0,18-14-8 0 0,6-11-1 0 0,1 0 1 0 0,0-1-1 0 0,0 1 0 0 0,-1 0 0 0 0,1-1 0 0 0,1 1 0 0 0,-1 0 1 0 0,0 0-1 0 0,0-1 0 0 0,1 1 0 0 0,-1 0 0 0 0,0-1 0 0 0,1 1 1 0 0,0 0-1 0 0,-1-1 0 0 0,1 1 0 0 0,0-1 0 0 0,0 1 0 0 0,0-1 1 0 0,0 0-1 0 0,0 1 0 0 0,0-1 0 0 0,0 0 0 0 0,1 0 0 0 0,-1 0 1 0 0,0 1-1 0 0,1-1 0 0 0,2 1 0 0 0,5 4-10 0 0,1-1 0 0 0,-1 1 0 0 0,15 4 0 0 0,-14-6 3 0 0,11 5-101 0 0,0-1 1 0 0,0-1-1 0 0,39 7 0 0 0,-45-12-787 0 0,-1-1 0 0 0,0 0 1 0 0,29-2-1 0 0,-16-3-5426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5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15663 0 0,'0'0'356'0'0,"0"0"50"0"0,0 0 20 0 0,0 0-42 0 0,-1 1-250 0 0,-8 6 158 0 0,-1 0 1 0 0,0 0-1 0 0,-1-1 1 0 0,-16 8-1 0 0,8-5 135 0 0,-30 15-277 0 0,25-13 86 0 0,0 1 1 0 0,1 1-1 0 0,-23 18 1 0 0,-79 77 941 0 0,102-86-1194 0 0,2 2 1 0 0,0 1 0 0 0,-19 31 0 0 0,36-51 12 0 0,1 0 0 0 0,0 1-1 0 0,1-1 1 0 0,-1 1 0 0 0,1 0 0 0 0,0-1 0 0 0,0 1-1 0 0,1 0 1 0 0,0 0 0 0 0,0 0 0 0 0,0 10-1 0 0,1-11 34 0 0,1-1 1 0 0,-1 1-1 0 0,1 0 0 0 0,0-1 0 0 0,1 1 0 0 0,-1-1 0 0 0,1 0 0 0 0,0 1 0 0 0,0-1 0 0 0,0 0 0 0 0,0 0 0 0 0,1 0 1 0 0,0 0-1 0 0,0-1 0 0 0,6 7 0 0 0,-1-2 163 0 0,1 0 0 0 0,0-1 0 0 0,0-1 0 0 0,1 1 1 0 0,-1-1-1 0 0,1-1 0 0 0,18 7 0 0 0,-19-9-406 0 0,-1 0-1 0 0,1 0 1 0 0,0-1-1 0 0,0-1 1 0 0,0 0-1 0 0,0 0 1 0 0,0 0-1 0 0,0-1 1 0 0,0-1 0 0 0,10-1-1 0 0,7-3-1258 0 0,0 0 0 0 0,-1-2-1 0 0,36-15 1 0 0,-36 12-63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6:0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262 100 5063 0 0,'0'0'390'0'0,"0"0"-6"0"0,0 0 906 0 0,0 0 430 0 0,0 0 83 0 0,-1 2-136 0 0,0-2-1418 0 0,0 1 546 0 0,-1 1-1 0 0,1-1 1 0 0,-1 1-1 0 0,1 0 1 0 0,0-1-1 0 0,-1 1 1 0 0,1 0-1 0 0,0 0 1 0 0,-1 2-1 0 0,5-3-347 0 0,22 7 404 0 0,-23-8-570 0 0,-2 0-52 0 0,0 0-6 0 0,0 0-31 0 0,4 4-99 0 0,-4-4-91 0 0,1 1 0 0 0,-1-1-1 0 0,0 0 1 0 0,1 0 0 0 0,-1 0-1 0 0,0 0 1 0 0,1 1-1 0 0,-1-1 1 0 0,0 0 0 0 0,1 0-1 0 0,-1 0 1 0 0,0 1 0 0 0,0-1-1 0 0,1 0 1 0 0,-1 1 0 0 0,0-1-1 0 0,0 0 1 0 0,0 1-1 0 0,1-1 1 0 0,-1 0 0 0 0,0 1-1 0 0,0-1 1 0 0,0 0 0 0 0,0 1-1 0 0,0-1 1 0 0,0 0 0 0 0,0 1-1 0 0,0-1 1 0 0,0 1-1 0 0,-4 11 21 0 0,-14 9 43 0 0,16-19-6 0 0,2-2 6 0 0,0 0-1 0 0,0 0 11 0 0,0 0 43 0 0,0 0 18 0 0,0 0 7 0 0,0 0-3 0 0,0 0-17 0 0,0 0-10 0 0,0 0-1 0 0,0 0-1 0 0,0 0-6 0 0,1-2-1 0 0,0 1 190 0 0,-4 4-141 0 0,-8 13-130 0 0,-14 23-109 0 0,0-2 74 0 0,-44 49 0 0 0,24-32-39 0 0,28-30 34 0 0,2 1-1 0 0,-25 53 0 0 0,37-72 18 0 0,0-1-2 0 0,-4 18 19 0 0,7-23-16 0 0,-1 0 0 0 0,1 0 1 0 0,0 0-1 0 0,0 0 0 0 0,0 1 0 0 0,0-1 1 0 0,0 0-1 0 0,0 0 0 0 0,0 0 0 0 0,0 0 1 0 0,0 0-1 0 0,0 0 0 0 0,0 0 0 0 0,0 1 1 0 0,0-1-1 0 0,0 0 0 0 0,0 0 0 0 0,0 0 1 0 0,0 0-1 0 0,0 0 0 0 0,0 0 0 0 0,0 0 1 0 0,1 0-1 0 0,-1 0 0 0 0,0 1 0 0 0,0-1 1 0 0,0 0-1 0 0,0 0 0 0 0,0 0 0 0 0,0 0 0 0 0,0 0 1 0 0,0 0-1 0 0,0 0 0 0 0,0 0 0 0 0,0 0 1 0 0,0 0-1 0 0,1 0 0 0 0,-1 0 0 0 0,0 0 1 0 0,0 0-1 0 0,0 0 0 0 0,0 1 0 0 0,0-1 1 0 0,0 0-1 0 0,0 0 0 0 0,1 0 0 0 0,5 2 7 0 0,0 1-1 0 0,0-1 1 0 0,0 0-1 0 0,0 0 1 0 0,1-1-1 0 0,-1 1 0 0 0,0-1 1 0 0,12 0-1 0 0,58-5 209 0 0,-36 1-100 0 0,65 2 62 0 0,36-2 28 0 0,-137 3-206 0 0,1 0 0 0 0,-1-1 0 0 0,0 0 0 0 0,0 1 0 0 0,1-2 0 0 0,-1 1 0 0 0,0 0 0 0 0,0-1 0 0 0,0 0 0 0 0,0 0 0 0 0,-1 0 0 0 0,1 0 0 0 0,0 0 0 0 0,-1-1 0 0 0,0 0 0 0 0,4-3 0 0 0,-4 1 0 0 0,0 0 0 0 0,0 0 0 0 0,0 0 0 0 0,-1 0 0 0 0,1-1 0 0 0,-1 1 0 0 0,-1-1 0 0 0,2-7 0 0 0,2-3 0 0 0,107-289 405 0 0,-102 281-370 0 0,2 1-1 0 0,1 0 0 0 0,0 0 0 0 0,25-28 0 0 0,-34 46-34 0 0,10-17-20 0 0,-12 20-77 0 0,-2 2-10 0 0,0 0 3 0 0,0 0-295 0 0,0 0-1237 0 0,-4 3-541 0 0,-16 12-108 0 0,-4 2-18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6:0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29 851 17135 0 0,'0'0'786'0'0,"0"0"-21"0"0,-1-2-490 0 0,-4-4 582 0 0,1 0 0 0 0,0-1 1 0 0,0 1-1 0 0,-5-13 0 0 0,8 17-472 0 0,1 2-58 0 0,0-6 148 0 0,0 6-456 0 0,0-1 0 0 0,0 1-1 0 0,0 0 1 0 0,0-1 0 0 0,0 1 0 0 0,0-1 0 0 0,0 1-1 0 0,-1-1 1 0 0,1 1 0 0 0,0 0 0 0 0,1-1-1 0 0,-1 1 1 0 0,0-1 0 0 0,0 1 0 0 0,0-1 0 0 0,0 1-1 0 0,0 0 1 0 0,0-1 0 0 0,0 1 0 0 0,1-1-1 0 0,6-14 164 0 0,2 0 0 0 0,0 0-1 0 0,0 1 1 0 0,1 0-1 0 0,1 1 1 0 0,14-14-1 0 0,1-3 15 0 0,45-53 316 0 0,139-128 0 0 0,-154 165-538 0 0,85-54 0 0 0,-101 76-3 0 0,1 1 0 0 0,1 2-1 0 0,54-18 1 0 0,147-42-5916 0 0,-192 64 3899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6:0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18 2759 0 0,'0'0'348'0'0,"0"0"420"0"0,2-2 184 0 0,2-2-2138 0 0,1-4 6819 0 0,-4 5 302 0 0,-7 6-4257 0 0,5-2-1629 0 0,0 0-1 0 0,1 1 0 0 0,-1-1 1 0 0,0 0-1 0 0,1 0 0 0 0,-1 1 1 0 0,1-1-1 0 0,0 1 0 0 0,-1-1 1 0 0,1 0-1 0 0,0 1 1 0 0,0-1-1 0 0,0 1 0 0 0,0-1 1 0 0,0 0-1 0 0,0 3 0 0 0,0-3 50 0 0,1 1-44 0 0,-1 0 0 0 0,0-1 1 0 0,1 1-1 0 0,-1 0 0 0 0,1 0 0 0 0,0 0 0 0 0,0-1 0 0 0,-1 1 0 0 0,1 0 0 0 0,0-1 0 0 0,3 4 0 0 0,1 3 85 0 0,26 62 601 0 0,-30-67-722 0 0,0 0 0 0 0,0 0-1 0 0,-1-1 1 0 0,1 1 0 0 0,-1 0 0 0 0,0 5 0 0 0,0 1-15 0 0,1-4 6 0 0,-1-1-1 0 0,0 1 0 0 0,0 0 1 0 0,-1 0-1 0 0,0-1 1 0 0,1 1-1 0 0,-1-1 0 0 0,-1 1 1 0 0,-2 6-1 0 0,-1 2-109 0 0,-15 21 0 0 0,4-5-198 0 0,14-25 200 0 0,0-1 1 0 0,-1 0-1 0 0,1 0 1 0 0,-1 0-1 0 0,1 0 1 0 0,-6 5-1 0 0,-2 1-170 0 0,9-7 95 0 0,1-2 22 0 0,0 0 6 0 0,0 0 84 0 0,-2 2 340 0 0,1-1-238 0 0,0 1 0 0 0,1-1 1 0 0,-1 0-1 0 0,0 1 0 0 0,0-1 0 0 0,-1 0 0 0 0,1 0 0 0 0,0 0 0 0 0,0 0 0 0 0,0 0 1 0 0,-1 0-1 0 0,1 0 0 0 0,0-1 0 0 0,-1 1 0 0 0,1 0 0 0 0,-1-1 0 0 0,1 1 0 0 0,-1-1 1 0 0,1 0-1 0 0,-1 1 0 0 0,-2-1 0 0 0,-70-5-2481 0 0,62 8 2306 0 0,1 3 47 0 0,8-2-13 0 0,0-1 1 0 0,0 1 0 0 0,0 0-1 0 0,1 0 1 0 0,0 0-1 0 0,-3 6 1 0 0,2-4-496 0 0,6-5 403 0 0,-2 0 188 0 0,1 0-1 0 0,-1 0 1 0 0,1 0-1 0 0,0 0 1 0 0,-1 0 0 0 0,1-1-1 0 0,0 1 1 0 0,0 0-1 0 0,-1-1 1 0 0,1 0 0 0 0,0 1-1 0 0,0-1 1 0 0,2 0-1 0 0,2 0-62 0 0,14 2-476 0 0,1-2-175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6:03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451 314 10679 0 0,'0'0'490'0'0,"2"-2"-9"0"0,0-1-394 0 0,0 0-33 0 0,17-9-6 0 0,-6 6 677 0 0,1 0 0 0 0,0 1 0 0 0,27-7 0 0 0,-19 7 143 0 0,-17 4-376 0 0,0 1-1 0 0,1 0 1 0 0,-1 0-1 0 0,7 1 1 0 0,-5 0-142 0 0,-5-1-72 0 0,-2 0-45 0 0,0 0-17 0 0,0 0-7 0 0,0 0-1 0 0,0 0 0 0 0,0 0 0 0 0,0 0 0 0 0,1-4-24 0 0,4-32-244 0 0,-2-1 0 0 0,-2 0 0 0 0,-6-74 0 0 0,5 109 19 0 0,0 0-1 0 0,-1 0 1 0 0,1 0-1 0 0,-1 0 1 0 0,0 0-1 0 0,1 0 1 0 0,-1 0-1 0 0,0 0 1 0 0,0 0-1 0 0,0 0 1 0 0,-1 0-1 0 0,1 1 1 0 0,0-1-1 0 0,-1 0 1 0 0,1 1-1 0 0,-4-4 1 0 0,0 5-302 0 0,-3 1 210 0 0,0 1-1 0 0,0 0 1 0 0,0 0-1 0 0,0 1 1 0 0,0 0-1 0 0,1 0 0 0 0,-1 1 1 0 0,-9 6-1 0 0,-56 44-523 0 0,71-52 639 0 0,-74 63-7 0 0,3 4 0 0 0,-97 117 0 0 0,139-146 95 0 0,-51 83-1 0 0,80-120-65 0 0,0 0 0 0 0,1 0 0 0 0,-1 0 0 0 0,0 1 0 0 0,1-1 0 0 0,0 0 0 0 0,0 1 1 0 0,0-1-1 0 0,0 1 0 0 0,1 0 0 0 0,-1-1 0 0 0,1 1 0 0 0,0-1 0 0 0,0 1 0 0 0,1 5 0 0 0,-1-8-3 0 0,0-1 1 0 0,0 0-1 0 0,0 0 0 0 0,0 0 0 0 0,0 0 1 0 0,0 0-1 0 0,0 0 0 0 0,0 1 0 0 0,0-1 1 0 0,0 0-1 0 0,0 0 0 0 0,0 0 0 0 0,0 0 0 0 0,0 0 1 0 0,1 0-1 0 0,-1 0 0 0 0,0 1 0 0 0,0-1 1 0 0,0 0-1 0 0,0 0 0 0 0,0 0 0 0 0,0 0 1 0 0,0 0-1 0 0,1 0 0 0 0,-1 0 0 0 0,0 0 0 0 0,0 0 1 0 0,0 0-1 0 0,0 0 0 0 0,0 0 0 0 0,0 0 1 0 0,1 0-1 0 0,-1 0 0 0 0,0 0 0 0 0,0 0 1 0 0,0 0-1 0 0,0 0 0 0 0,1 0 0 0 0,8 1 100 0 0,0 0 1 0 0,1-1-1 0 0,-1 0 0 0 0,1 0 0 0 0,-1-1 0 0 0,1-1 0 0 0,-1 1 1 0 0,16-7-1 0 0,77-32 628 0 0,-57 20-573 0 0,313-135 334 0 0,-345 149-574 0 0,-1-1 1 0 0,1 0 0 0 0,-1-1 0 0 0,0 0 0 0 0,15-15 0 0 0,-26 23 66 0 0,-1-1 0 0 0,1 1 1 0 0,-1 0-1 0 0,0-1 0 0 0,1 1 1 0 0,-1-1-1 0 0,0 0 0 0 0,1 1 0 0 0,-1-1 1 0 0,0 1-1 0 0,0-1 0 0 0,1 1 1 0 0,-1-1-1 0 0,0 0 0 0 0,0 1 0 0 0,0-1 1 0 0,0 1-1 0 0,0-1 0 0 0,0-1 1 0 0,0 1-41 0 0,0 0 52 0 0,0 1 0 0 0,0-1 0 0 0,-1 1-1 0 0,1-1 1 0 0,0 1 0 0 0,0-1 0 0 0,-1 1 0 0 0,1 0-1 0 0,0-1 1 0 0,-1 1 0 0 0,1-1 0 0 0,0 1 0 0 0,-1 0 0 0 0,1-1-1 0 0,-1 1 1 0 0,1 0 0 0 0,-1-1 0 0 0,1 1 0 0 0,-1 0-1 0 0,1 0 1 0 0,-1 0 0 0 0,1-1 0 0 0,-1 1 0 0 0,0 0-1 0 0,1 0 0 0 0,-3-1 31 0 0,0 0 0 0 0,0 0 0 0 0,0 0 0 0 0,0 1 0 0 0,0-1-1 0 0,0 1 1 0 0,0 0 0 0 0,0 0 0 0 0,0 0 0 0 0,0 0 0 0 0,0 1 0 0 0,0-1 0 0 0,-1 1-1 0 0,-2 1 1 0 0,-7 2 133 0 0,1 1-1 0 0,-13 7 1 0 0,9-4-38 0 0,1-1-91 0 0,1 0 1 0 0,0 1-1 0 0,1 1 1 0 0,0 1 0 0 0,0-1-1 0 0,1 2 1 0 0,0 0-1 0 0,1 0 1 0 0,0 1 0 0 0,1 1-1 0 0,0 0 1 0 0,1 0 0 0 0,-12 24-1 0 0,19-32-93 0 0,0 0 1 0 0,0 1-1 0 0,1-1 0 0 0,0 1 1 0 0,0-1-1 0 0,0 1 0 0 0,1 0 0 0 0,-1-1 1 0 0,2 1-1 0 0,-1 0 0 0 0,0-1 0 0 0,1 1 1 0 0,0 0-1 0 0,0-1 0 0 0,1 1 0 0 0,0-1 1 0 0,0 1-1 0 0,0-1 0 0 0,3 6 1 0 0,4 3-811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6:0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99 465 15519 0 0,'-2'-1'712'0'0,"-5"-4"-510"0"0,0 1 0 0 0,0 0 0 0 0,-1 1 0 0 0,0 0 0 0 0,0 0 0 0 0,-11-2-1 0 0,-8-4 1292 0 0,24 9-847 0 0,3 0-164 0 0,-1-3-70 0 0,1 0-343 0 0,-1 0 1 0 0,1-1 0 0 0,0 1 0 0 0,0 0 0 0 0,0 0 0 0 0,0 0 0 0 0,0 0-1 0 0,1 0 1 0 0,0-1 0 0 0,-1 1 0 0 0,1 0 0 0 0,0 0 0 0 0,1 0 0 0 0,-1 1 0 0 0,0-1-1 0 0,1 0 1 0 0,-1 0 0 0 0,1 1 0 0 0,2-3 0 0 0,7-9 156 0 0,1 0 1 0 0,15-14-1 0 0,-21 22-160 0 0,36-33 31 0 0,2 3 0 0 0,1 1 0 0 0,96-54 0 0 0,-103 68-111 0 0,60-24 0 0 0,-77 37 4 0 0,0 1-1 0 0,0 1 1 0 0,0 1 0 0 0,42-4-1 0 0,-60 9 1 0 0,-1 0 0 0 0,1 0 0 0 0,0 0 0 0 0,-1 0 0 0 0,1 0 0 0 0,-1 0 0 0 0,1 1 0 0 0,-1-1 0 0 0,1 1 0 0 0,-1 0-1 0 0,1 0 1 0 0,3 2 0 0 0,-5-2 3 0 0,0 0-1 0 0,0 0 0 0 0,0 0 0 0 0,0 0 0 0 0,0 0 0 0 0,0 0 1 0 0,0 1-1 0 0,0-1 0 0 0,0 0 0 0 0,-1 1 0 0 0,1-1 1 0 0,-1 1-1 0 0,1-1 0 0 0,-1 1 0 0 0,1-1 0 0 0,-1 1 1 0 0,0-1-1 0 0,0 1 0 0 0,1-1 0 0 0,-1 1 0 0 0,-1 2 0 0 0,1 10-26 0 0,-2 0 0 0 0,0 0 0 0 0,0 0-1 0 0,-1 0 1 0 0,-1-1 0 0 0,0 0-1 0 0,-1 1 1 0 0,-12 22 0 0 0,-5 3 293 0 0,-40 52 0 0 0,56-82-294 0 0,0 0-1 0 0,0 0 1 0 0,1 0 0 0 0,-5 11 0 0 0,10-18-358 0 0,-1 0 0 0 0,1 0 0 0 0,-1-1-1 0 0,1 1 1 0 0,0 0 0 0 0,0 0 0 0 0,0 0 0 0 0,0 0 0 0 0,0 0 0 0 0,0 0 0 0 0,1 0 0 0 0,-1 0-1 0 0,1 1 1 0 0,-1-1-1002 0 0,1 1-5477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6:0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43 560 13471 0 0,'0'0'620'0'0,"2"1"-16"0"0,9 5-388 0 0,0 0-84 0 0,-8-5 426 0 0,-3-1 179 0 0,0 0 30 0 0,0 0-10 0 0,0 0-70 0 0,0 0-30 0 0,0 0-8 0 0,0 0-33 0 0,-3-14 288 0 0,0 5-721 0 0,0 0 1 0 0,0 1-1 0 0,-1-1 0 0 0,-1 1 0 0 0,-5-8 0 0 0,4 6-141 0 0,1 1 0 0 0,0-1 0 0 0,-5-14 0 0 0,7 15-64 0 0,1-1 0 0 0,-1 0-1 0 0,2 1 1 0 0,-1-1 0 0 0,1 0 0 0 0,1 0 0 0 0,0 0 0 0 0,0 0 0 0 0,1 0 0 0 0,0 0 0 0 0,1 0-1 0 0,0 0 1 0 0,1 0 0 0 0,0 1 0 0 0,0-1 0 0 0,1 1 0 0 0,0 0 0 0 0,1 0 0 0 0,0 0 0 0 0,0 1-1 0 0,1 0 1 0 0,0 0 0 0 0,8-8 0 0 0,8-8-235 0 0,1 1-1 0 0,1 2 1 0 0,51-37 0 0 0,-56 46 208 0 0,0 1-1 0 0,1 1 1 0 0,0 0 0 0 0,1 2 0 0 0,0 0 0 0 0,33-7 0 0 0,-33 10 29 0 0,2 1-1 0 0,-1 1 1 0 0,0 1 0 0 0,0 1-1 0 0,1 1 1 0 0,38 5 0 0 0,-52-3 33 0 0,-1 0 0 0 0,1 0 0 0 0,-1 1 0 0 0,0 0 0 0 0,0 1 0 0 0,0-1 0 0 0,0 2 0 0 0,11 7 0 0 0,-13-8 8 0 0,-1 1 0 0 0,0 0 0 0 0,0 0 0 0 0,-1 0 0 0 0,0 0-1 0 0,0 1 1 0 0,0 0 0 0 0,0 0 0 0 0,-1 0 0 0 0,0 0 0 0 0,0 0 0 0 0,2 9 0 0 0,-3-9 10 0 0,-1-1 0 0 0,1 1 0 0 0,-1 0 0 0 0,-1 0 0 0 0,1 1 1 0 0,-1-1-1 0 0,0 0 0 0 0,0 0 0 0 0,-1 0 0 0 0,0 0 0 0 0,0 0 1 0 0,0 0-1 0 0,-1 0 0 0 0,1 0 0 0 0,-2-1 0 0 0,1 1 1 0 0,-6 9-1 0 0,1-4 16 0 0,-1 0 0 0 0,0-1 0 0 0,-1 0 0 0 0,0 0 0 0 0,0-1 0 0 0,-1 0 0 0 0,-12 8 0 0 0,-14 9-205 0 0,-2-2-1 0 0,0-1 1 0 0,-2-2 0 0 0,0-2-1 0 0,-1-2 1 0 0,-1-1 0 0 0,-73 17-1 0 0,74-26-2431 0 0,24-8-4012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6:0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50 5063 0 0,'11'-9'378'0'0,"6"-7"-288"0"0,0-7 2712 0 0,-16 21 282 0 0,-1 2 157 0 0,0 0-398 0 0,0 0-1790 0 0,-13 6-674 0 0,-25 12-406 0 0,1 1 1 0 0,2 3-1 0 0,0 0 1 0 0,1 2 0 0 0,1 2-1 0 0,1 1 1 0 0,2 1 0 0 0,-32 38-1 0 0,-261 330-125 0 0,281-341-347 0 0,-62 108 0 0 0,82-118-3760 0 0,8-5-1452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6:04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19 5527 0 0,'0'0'250'0'0,"1"-2"-2"0"0,7-6-156 0 0,3 1 146 0 0,-8 6 946 0 0,-3 1 412 0 0,0 0 79 0 0,0 0-128 0 0,0 0-614 0 0,0 0-269 0 0,0 0-51 0 0,0 0-6 0 0,0 0-6 0 0,2 14 599 0 0,-3-7-974 0 0,0 1-1 0 0,0-1 1 0 0,-1-1-1 0 0,0 1 1 0 0,0 0-1 0 0,-1 0 1 0 0,0-1-1 0 0,0 1 1 0 0,-5 6-1 0 0,-1 3 152 0 0,-72 122 934 0 0,29-53-1134 0 0,47-75-642 0 0,-8 21 0 0 0,6-13-4449 0 0,1-5-1650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6:0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2303 0 0,'0'0'200'0'0,"0"0"-200"0"0,-11 16 0 0 0,2 3 0 0 0,1 4 1664 0 0,0 2 296 0 0,1 0 56 0 0,4-4 16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6:0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88 12895 0 0,'27'-66'1522'0'0,"-26"64"-774"0"0,-1 2 234 0 0,0 0 40 0 0,0 0-88 0 0,-11-8-42 0 0,7 6-838 0 0,1 0 0 0 0,0 1 0 0 0,-1 0 0 0 0,1-1-1 0 0,-1 1 1 0 0,1 1 0 0 0,-1-1 0 0 0,1 0 0 0 0,-1 1-1 0 0,1 0 1 0 0,-1 0 0 0 0,0 0 0 0 0,1 0 0 0 0,-5 1 0 0 0,-7 2 1 0 0,0 0 1 0 0,-16 6-1 0 0,9-2 35 0 0,-30 7 53 0 0,2 3 0 0 0,-65 30-1 0 0,101-40-102 0 0,0 1 0 0 0,0 0 0 0 0,0 1-1 0 0,2 1 1 0 0,-1 0 0 0 0,1 0 0 0 0,-14 17-1 0 0,20-20-70 0 0,1 0-1 0 0,0 0 0 0 0,0 1 0 0 0,1 0 0 0 0,-1 0 0 0 0,2 0 0 0 0,-1 0 0 0 0,1 1 0 0 0,1-1 1 0 0,0 1-1 0 0,0 0 0 0 0,0-1 0 0 0,1 1 0 0 0,0 13 0 0 0,3 6-881 0 0,1 0 0 0 0,2 0 0 0 0,10 37 1 0 0,-13-59 889 0 0,1 9 3 0 0,2-1 0 0 0,0 1 0 0 0,1-1 1 0 0,0 0-1 0 0,13 20 0 0 0,-13-25 21 0 0,1 0 0 0 0,-1-1 0 0 0,1 0 0 0 0,1 0 0 0 0,0-1 0 0 0,0 0 0 0 0,0 0 0 0 0,17 10 0 0 0,-12-9 2 0 0,0-1-1 0 0,1-1 1 0 0,0 0-1 0 0,0 0 0 0 0,15 3 1 0 0,-27-9 124 0 0,-2 0 231 0 0,0 0 72 0 0,0 0 8 0 0,0 0 36 0 0,-1 1 138 0 0,-121 14 1860 0 0,-12-1-2150 0 0,-126 8-738 0 0,206-19-906 0 0,37-3-36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55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91 11975 0 0,'0'0'267'0'0,"0"2"42"0"0,1 8-216 0 0,0-5 114 0 0,0 1 0 0 0,-1-1 0 0 0,2 1 0 0 0,-1-1 1 0 0,1 1-1 0 0,2 5 0 0 0,-3-10-100 0 0,0 1 0 0 0,0-1 0 0 0,0 1-1 0 0,0-1 1 0 0,0 1 0 0 0,0-1 0 0 0,1 0 0 0 0,-1 0 0 0 0,1 0 0 0 0,-1 0 0 0 0,0 0 0 0 0,1 0 0 0 0,0 0 0 0 0,-1 0 0 0 0,1 0 0 0 0,-1-1 0 0 0,1 1 0 0 0,0-1 0 0 0,0 1 0 0 0,-1-1-1 0 0,1 0 1 0 0,0 1 0 0 0,0-1 0 0 0,3-1 0 0 0,8 0 338 0 0,1 0 0 0 0,-1-2 0 0 0,1 0 0 0 0,-1 0 0 0 0,15-7-1 0 0,16-4 471 0 0,-24 8-1003 0 0,1-1 0 0 0,-1-2-1 0 0,-1 0 1 0 0,0-1 0 0 0,0-1-1 0 0,-1 0 1 0 0,20-17 0 0 0,-37 28 64 0 0,-1-1 0 0 0,1 1 0 0 0,-1 0 0 0 0,1-1 0 0 0,0 1 1 0 0,-1-1-1 0 0,1 1 0 0 0,-1-1 0 0 0,1 1 0 0 0,-1-1 1 0 0,0 1-1 0 0,1-1 0 0 0,-1 0 0 0 0,0 1 0 0 0,1-1 1 0 0,-1 0-1 0 0,0 1 0 0 0,1-1 0 0 0,-1 0 0 0 0,0 1 1 0 0,0-1-1 0 0,0 0 0 0 0,0 1 0 0 0,0-1 0 0 0,0 0 1 0 0,0 0-1 0 0,0 1 0 0 0,0-1 0 0 0,0 0 0 0 0,0 1 0 0 0,0-1 1 0 0,-1 0-1 0 0,1 1 0 0 0,0-1 0 0 0,-1 0 0 0 0,1 1 1 0 0,0-1-1 0 0,-1 0 0 0 0,1 1 0 0 0,0-1 0 0 0,-1 1 1 0 0,1-1-1 0 0,-1 1 0 0 0,0-1 0 0 0,-1-1-117 0 0,0 0-1 0 0,0 1 0 0 0,0 0 1 0 0,0-1-1 0 0,-1 1 0 0 0,1 0 1 0 0,0 0-1 0 0,0 0 1 0 0,-1 0-1 0 0,-4 0 0 0 0,0 0 7 0 0,1 1 1 0 0,-1 0-1 0 0,0 1 0 0 0,0 0 0 0 0,1 0 0 0 0,-11 3 0 0 0,-39 15-553 0 0,29-8 852 0 0,1 2 0 0 0,0 1 0 0 0,1 1 0 0 0,-43 34 0 0 0,25-13 374 0 0,-60 66 0 0 0,88-87-208 0 0,1 1 0 0 0,0 1 0 0 0,2 0-1 0 0,0 0 1 0 0,-16 32 0 0 0,27-46-326 0 0,-1 1 0 0 0,1 0 0 0 0,0 0 0 0 0,0 0 0 0 0,0-1 0 0 0,1 1 0 0 0,-1 0 0 0 0,1 0 0 0 0,0 0 0 0 0,0 0 0 0 0,1 0 0 0 0,-1 0 0 0 0,1 0 0 0 0,0 0 0 0 0,-1 0 0 0 0,2-1 0 0 0,-1 1 0 0 0,0 0 1 0 0,1-1-1 0 0,0 1 0 0 0,0-1 0 0 0,0 1 0 0 0,0-1 0 0 0,1 0 0 0 0,-1 0 0 0 0,1 0 0 0 0,-1 0 0 0 0,1 0 0 0 0,0-1 0 0 0,0 1 0 0 0,1-1 0 0 0,-1 0 0 0 0,0 0 0 0 0,1 0 0 0 0,-1 0 0 0 0,1-1 0 0 0,0 1 0 0 0,0-1 0 0 0,-1 0 0 0 0,8 1 0 0 0,4 0-181 0 0,0 0 0 0 0,1-1 0 0 0,-1-1 1 0 0,0-1-1 0 0,1 0 0 0 0,27-6 0 0 0,92-31-1815 0 0,-96 25 1154 0 0,3-1-2982 0 0,-3-1-1148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6:0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66 242 8751 0 0,'0'0'674'0'0,"0"0"-220"0"0,0 0 704 0 0,1 2 350 0 0,0 12-129 0 0,-1 0 0 0 0,0 16 0 0 0,-2-13-1140 0 0,0-1 0 0 0,-1 0 0 0 0,-8 23 0 0 0,6-22-138 0 0,-32 116 897 0 0,34-118-889 0 0,1-1 1 0 0,0 1 0 0 0,2 0 0 0 0,-1 0 0 0 0,2 0 0 0 0,0 0-1 0 0,3 17 1 0 0,-1-19-34 0 0,-2-11-44 0 0,-1 1 0 0 0,1-1-1 0 0,0 0 1 0 0,0 0 0 0 0,0 0-1 0 0,0 0 1 0 0,0 0 0 0 0,1 0-1 0 0,-1 0 1 0 0,1 0 0 0 0,3 3-1 0 0,-5-5-22 0 0,1 1 0 0 0,0-1 0 0 0,0 1 1 0 0,-1-1-1 0 0,1 1 0 0 0,0-1 0 0 0,0 0 0 0 0,0 1 0 0 0,0-1 0 0 0,0 0 0 0 0,0 0 0 0 0,-1 0 0 0 0,1 1 0 0 0,0-1 1 0 0,0 0-1 0 0,0 0 0 0 0,0 0 0 0 0,2-1 0 0 0,0 1 26 0 0,3 0 30 0 0,0-1-1 0 0,0 1 1 0 0,0-1-1 0 0,0-1 1 0 0,0 1-1 0 0,0-1 1 0 0,-1 0-1 0 0,1 0 1 0 0,0-1 0 0 0,-1 0-1 0 0,10-6 1 0 0,0-1 5 0 0,-1-1 1 0 0,23-23 0 0 0,-18 13-145 0 0,-2-1 1 0 0,0-1-1 0 0,-1-1 1 0 0,-1 0-1 0 0,-1-1 1 0 0,15-39-1 0 0,-24 55 63 0 0,8-33-58 0 0,-6 53-75 0 0,5 15 286 0 0,14 48 1 0 0,-21-54-92 0 0,1 0 0 0 0,1-1 0 0 0,1 0 1 0 0,1-1-1 0 0,16 25 0 0 0,-23-38-41 0 0,1-1-1 0 0,0 0 0 0 0,0 1 1 0 0,1-2-1 0 0,6 8 0 0 0,11 7 14 0 0,-1-3 188 0 0,-14-12-107 0 0,-4-1 64 0 0,-2-2 6 0 0,14 0 219 0 0,-13-1-351 0 0,0 1-1 0 0,0-1 1 0 0,0 0-1 0 0,0 1 1 0 0,0-1-1 0 0,0 0 1 0 0,0 0-1 0 0,0 0 1 0 0,-1 0-1 0 0,1 0 1 0 0,0 0-1 0 0,0 0 0 0 0,-1 0 1 0 0,1 0-1 0 0,-1 0 1 0 0,1-1-1 0 0,-1 1 1 0 0,1 0-1 0 0,-1 0 1 0 0,0-2-1 0 0,9-22 28 0 0,34-95 757 0 0,-34 102-708 0 0,0 0 1 0 0,0 0 0 0 0,2 1-1 0 0,18-23 1 0 0,14-11-107 0 0,64-84 40 0 0,-57 62-95 0 0,-16 24-1371 0 0,37-68 0 0 0,-70 115-567 0 0,-1 2-3081 0 0,0 0-1320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6:0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235 660 2759 0 0,'0'0'126'0'0,"-2"1"-5"0"0,0 1-12 0 0,0 1 0 0 0,0-1 0 0 0,-1 0-1 0 0,1 0 1 0 0,-1 0 0 0 0,0 0 0 0 0,1-1 0 0 0,-1 1 0 0 0,0-1 0 0 0,0 1-1 0 0,-5 0 1 0 0,-2 2 1061 0 0,-1 1 802 0 0,0-1-1 0 0,0 0 1 0 0,-1-1 0 0 0,-22 4-1 0 0,27-7-1596 0 0,1 1-1 0 0,0-1 0 0 0,0-1 0 0 0,0 1 1 0 0,0-1-1 0 0,0 0 0 0 0,0 0 0 0 0,0 0 1 0 0,0-1-1 0 0,0 0 0 0 0,-6-3 0 0 0,10 3-210 0 0,0 0 0 0 0,0 0-1 0 0,0 0 1 0 0,0 0 0 0 0,1 0 0 0 0,-1 0-1 0 0,0 0 1 0 0,1-1 0 0 0,0 1 0 0 0,-1 0-1 0 0,1-1 1 0 0,0 1 0 0 0,0-1 0 0 0,0 0-1 0 0,1 1 1 0 0,-1-1 0 0 0,0-4-1 0 0,0 0 226 0 0,0 1-225 0 0,0 0 1 0 0,0 0-1 0 0,1-1 0 0 0,0 1 0 0 0,0 0 1 0 0,1 0-1 0 0,0-1 0 0 0,2-8 1 0 0,2-4 223 0 0,11-26 1 0 0,-8 28-299 0 0,0 0 1 0 0,2 0-1 0 0,0 1 0 0 0,0 1 1 0 0,21-23-1 0 0,71-66 610 0 0,-35 39-510 0 0,120-120-1618 0 0,-184 183 1276 0 0,1-3-324 0 0,0 1 1 0 0,0 0-1 0 0,0 0 1 0 0,1 1-1 0 0,0-1 1 0 0,-1 1-1 0 0,1 0 1 0 0,7-3-1 0 0,1 3-1392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6:06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5527 0 0,'0'0'423'0'0,"0"0"192"0"0,0 0 1838 0 0,0 0 835 0 0,-1 3 168 0 0,-6 13-2488 0 0,-1-1-1 0 0,0-1 1 0 0,0 0 0 0 0,-2 0-1 0 0,-20 24 1 0 0,-66 56-863 0 0,48-50 461 0 0,22-18-433 0 0,-45 56 1 0 0,63-72-77 0 0,6-8-58 0 0,5-1-362 0 0,1 0 118 0 0,-1-1 0 0 0,1 0 0 0 0,0 0-1 0 0,0 0 1 0 0,-1 0 0 0 0,1-1 0 0 0,0 1 0 0 0,-1-1-1 0 0,6-2 1 0 0,28-9-6927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6:0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0 15199 0 0,'0'0'1172'0'0,"0"0"-610"0"0,0 3 278 0 0,0 3-575 0 0,0 1 0 0 0,0 0 0 0 0,-1-1 0 0 0,0 1 1 0 0,0-1-1 0 0,0 1 0 0 0,-1-1 0 0 0,0 0 0 0 0,-1 0 1 0 0,1 0-1 0 0,-1 0 0 0 0,-4 6 0 0 0,-7 11-169 0 0,-27 34 0 0 0,36-52-46 0 0,-93 114 166 0 0,-15 20 40 0 0,-10 13-172 0 0,-73 100 103 0 0,141-161-116 0 0,46-74-386 0 0,1 0-1 0 0,1 1 0 0 0,-7 26 1 0 0,13-41-1345 0 0,1-3-479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6:07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1353 66 18399 0 0,'9'-15'571'0'0,"-1"0"180"0"0,15-19 1 0 0,-22 32-336 0 0,-1 2 121 0 0,0 0 20 0 0,-2 4-73 0 0,-35 46-388 0 0,-58 60 0 0 0,-24 33-85 0 0,-242 421 1038 0 0,63-125-1697 0 0,291-428 434 0 0,4-7-329 0 0,0 0 1 0 0,0 1-1 0 0,-1-1 1 0 0,1 0-1 0 0,-8 5 1 0 0,1-3-1149 0 0</inkml:trace>
  <inkml:trace contextRef="#ctx0" brushRef="#br0" timeOffset="1">202 518 7831 0 0,'-24'7'368'0'0,"0"2"-1"0"0,1 1 0 0 0,-23 13 1 0 0,38-18 324 0 0,0 0 1 0 0,1 1-1 0 0,0 0 1 0 0,-1 0-1 0 0,2 0 1 0 0,-1 1 0 0 0,1 0-1 0 0,0 1 1 0 0,0-1-1 0 0,1 1 1 0 0,-5 10-1 0 0,10-14 178 0 0,2-2-766 0 0,-1 0 1 0 0,1 0 0 0 0,0 0 0 0 0,0-1 0 0 0,0 1 0 0 0,0 0 0 0 0,0-1-1 0 0,0 0 1 0 0,0 1 0 0 0,0-1 0 0 0,0 0 0 0 0,1 0 0 0 0,-1 0 0 0 0,0 0-1 0 0,1-1 1 0 0,-1 1 0 0 0,1-1 0 0 0,-1 1 0 0 0,1-1 0 0 0,-1 0 0 0 0,1 0 0 0 0,2 0-1 0 0,9-1 160 0 0,-1 0-1 0 0,0-1 0 0 0,15-4 1 0 0,-10 2 5 0 0,542-119 3114 0 0,-142 42-2403 0 0,-352 69-815 0 0,359-45-138 0 0,-330 54-2159 0 0,-91 3 461 0 0,-4 0-361 0 0,-5 1-72 0 0,-20 8-8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6:07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347 226 19519 0 0,'0'0'895'0'0,"0"0"-18"0"0,0 0-551 0 0,0 0-230 0 0,0 0-20 0 0,0 0-7 0 0,0 0 8 0 0,3-1-10 0 0,8-4-15 0 0,0-1 0 0 0,0 0 1 0 0,0 0-1 0 0,-1-1 0 0 0,14-11 1 0 0,6-4-12 0 0,94-70 139 0 0,-108 80-154 0 0,-8 5-23 0 0,1 0 0 0 0,-1-1 0 0 0,7-8 0 0 0,-14 16-3 0 0,-1 0 0 0 0,0-1 0 0 0,1 1 0 0 0,-1 0 0 0 0,0-1 0 0 0,0 1 0 0 0,1 0 0 0 0,-1-1 0 0 0,0 1 0 0 0,0 0 0 0 0,0-1 0 0 0,1 1 0 0 0,-1 0 0 0 0,0-1 0 0 0,0 1 0 0 0,0-1 0 0 0,0 1 0 0 0,0 0 0 0 0,0-1 0 0 0,0 1 0 0 0,0-1 0 0 0,0 0 0 0 0,-2 0-1 0 0,0 1 0 0 0,-1-1-1 0 0,1 1 1 0 0,0-1 0 0 0,-1 1 0 0 0,1 0 0 0 0,-1 0-1 0 0,1 0 1 0 0,0 0 0 0 0,-1 1 0 0 0,1-1-1 0 0,-4 1 1 0 0,-13 4-49 0 0,0 0 0 0 0,0 1 1 0 0,0 1-1 0 0,-23 12 0 0 0,-69 45-43 0 0,69-39 99 0 0,-18 10 226 0 0,2 2 0 0 0,-92 77 0 0 0,142-107-180 0 0,1 1 0 0 0,-1-1-1 0 0,1 2 1 0 0,1-1 0 0 0,0 1-1 0 0,0 0 1 0 0,-6 14 0 0 0,10-21-47 0 0,1 1-1 0 0,0-1 1 0 0,0 1 0 0 0,0 0 0 0 0,1-1 0 0 0,-1 1 0 0 0,1 0 0 0 0,-1 0 0 0 0,1 0 0 0 0,0-1 0 0 0,0 1 0 0 0,0 0 0 0 0,0 0 0 0 0,1 0-1 0 0,-1-1 1 0 0,1 1 0 0 0,0 0 0 0 0,0 0 0 0 0,0-1 0 0 0,0 1 0 0 0,0-1 0 0 0,0 1 0 0 0,1-1 0 0 0,-1 1 0 0 0,1-1 0 0 0,0 0 0 0 0,-1 0 0 0 0,1 1-1 0 0,0-1 1 0 0,0-1 0 0 0,1 1 0 0 0,3 3 0 0 0,0-2-212 0 0,-1 0 0 0 0,1 0 0 0 0,0-1 1 0 0,0 0-1 0 0,0 0 0 0 0,0 0 0 0 0,0-1 0 0 0,0 0 0 0 0,0 0 0 0 0,1 0 0 0 0,7-1 1 0 0,20 0-7384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6:0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0 460 8751 0 0,'1'2'674'0'0,"4"75"2884"0"0,-5-75-1731 0 0,1 2 400 0 0,1 3-1700 0 0,1-6 4108 0 0,4-3-4234 0 0,-1-1-1 0 0,1 1 0 0 0,-1-1 1 0 0,0 0-1 0 0,0-1 1 0 0,0 1-1 0 0,-1-1 1 0 0,7-6-1 0 0,44-42 907 0 0,-47 43-1118 0 0,20-23 92 0 0,-17 18-137 0 0,16-15 0 0 0,-23 25-137 0 0,313-254 134 0 0,-276 229-305 0 0,34-24-199 0 0,-63 45 209 0 0,0 1-1 0 0,1 0 1 0 0,25-8-1 0 0,-36 14 55 0 0,-2 1 90 0 0,0 0 0 0 0,-1 0 1 0 0,1 0-1 0 0,0 0 0 0 0,-1 0 0 0 0,1 0 0 0 0,0 0 1 0 0,-1 0-1 0 0,1 1 0 0 0,0-1 0 0 0,-1 0 0 0 0,1 0 1 0 0,-1 1-1 0 0,1-1 0 0 0,-1 1 0 0 0,1-1 0 0 0,0 0 1 0 0,-1 1-1 0 0,1-1 0 0 0,-1 1 0 0 0,0-1 0 0 0,1 1 1 0 0,-1-1-1 0 0,1 2 0 0 0,0-1-8 0 0,-1 1 0 0 0,1 0 1 0 0,-1-1-1 0 0,1 1 0 0 0,-1-1 0 0 0,0 1 0 0 0,0 0 1 0 0,0-1-1 0 0,0 1 0 0 0,0 1 0 0 0,-1 4-21 0 0,0 1 0 0 0,-1-1 0 0 0,-3 9 0 0 0,-2 2-47 0 0,-1-1 1 0 0,-13 24 0 0 0,10-23 97 0 0,-12 32 1 0 0,14-29 127 0 0,2 1 0 0 0,1 0 0 0 0,1 1 0 0 0,0-1 0 0 0,-1 37 0 0 0,5-48-120 0 0,1-1 0 0 0,1 0 0 0 0,0 1 0 0 0,1-1 0 0 0,0 0 0 0 0,0 0 0 0 0,1 0 0 0 0,0 0 0 0 0,1 0 0 0 0,0-1 0 0 0,0 0 0 0 0,1 1 0 0 0,1-2 0 0 0,10 15 0 0 0,-12-18-13 0 0,1-1 0 0 0,-1 0 0 0 0,1 0 0 0 0,0 0 0 0 0,0 0 0 0 0,0-1 0 0 0,0 0-1 0 0,1 0 1 0 0,-1-1 0 0 0,1 1 0 0 0,0-1 0 0 0,0 0 0 0 0,7 1 0 0 0,10 1 30 0 0,0-1 1 0 0,27 0-1 0 0,-20-1-26 0 0,38 3-849 0 0,0-4 1 0 0,0-2-1 0 0,71-10 0 0 0,-81 1-7851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6:1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1154 3223 0 0,'0'0'331'0'0,"0"0"178"0"0,0 0 78 0 0,0 0 18 0 0,0 0 10 0 0,0 0 29 0 0,0 0 17 0 0,0 0 3 0 0,0 0 12 0 0,0 0 52 0 0,0 0 28 0 0,0 0 4 0 0,3 1-25 0 0,1 0-383 0 0,2 2 445 0 0,1-1 1 0 0,-1 1-1 0 0,0-2 1 0 0,1 1 0 0 0,11 1-1 0 0,-17-3-700 0 0,0-1 0 0 0,0 1 0 0 0,0 0 0 0 0,0 0 0 0 0,0-1 0 0 0,-1 1 0 0 0,1 0 0 0 0,0-1 0 0 0,0 1 0 0 0,0-1 0 0 0,0 1 0 0 0,-1-1 0 0 0,1 1 0 0 0,0-1 0 0 0,-1 0 0 0 0,1 1 0 0 0,1-2 0 0 0,7-6 48 0 0,-5 6-123 0 0,-1 0-1 0 0,0 0 1 0 0,1 0 0 0 0,-1-1-1 0 0,5-4 1 0 0,-3 2 5 0 0,-3 4 48 0 0,-2 1 1 0 0,10-11 133 0 0,10-12 69 0 0,38-57-165 0 0,0 3-21 0 0,79-63 4 0 0,-16 17-99 0 0,150-206-387 0 0,-150 178 100 0 0,-86 107 202 0 0,38-63 0 0 0,-68 99 93 0 0,-3 5 6 0 0,0-1 0 0 0,0 0-1 0 0,-1 1 1 0 0,1-1 0 0 0,-1 0 0 0 0,2-7-1 0 0,-2 8 68 0 0,-1 6-22 0 0,1 4-69 0 0,0 1 0 0 0,0-1 1 0 0,-1 1-1 0 0,0-1 1 0 0,-1 0-1 0 0,-2 13 0 0 0,-13 47-132 0 0,13-59 137 0 0,-10 36-6 0 0,-8 32 16 0 0,-2 41 188 0 0,5 1 1 0 0,-6 175-1 0 0,24-249-99 0 0,2 0 1 0 0,2 0-1 0 0,10 50 0 0 0,-11-81-74 0 0,1 0 0 0 0,0-1 0 0 0,1 0 0 0 0,0 0 0 0 0,1 0 0 0 0,0 0-1 0 0,1-1 1 0 0,0 0 0 0 0,0 0 0 0 0,2-1 0 0 0,13 14 0 0 0,-17-20 15 0 0,0 0-1 0 0,1 0 1 0 0,-1-1 0 0 0,1 0 0 0 0,0 0-1 0 0,0 0 1 0 0,0 0 0 0 0,0-1-1 0 0,8 2 1 0 0,8-1 97 0 0,-14-6-107 0 0,1 1-67 0 0,-17-9-1111 0 0,-4 2-3504 0 0,-5-1-1566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6:1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12 149 5063 0 0,'0'0'232'0'0,"0"0"327"0"0,0 0 1245 0 0,0 0 541 0 0,0 0 109 0 0,0 0-261 0 0,0 0-1162 0 0,-3 0-509 0 0,3 0-429 0 0,0-1 0 0 0,-1 1 1 0 0,1 0-1 0 0,-1 0 0 0 0,1 0 0 0 0,0 0 0 0 0,-1 0 0 0 0,1-1 0 0 0,-1 1 0 0 0,1 0 1 0 0,0 0-1 0 0,-1 0 0 0 0,1-1 0 0 0,0 1 0 0 0,-1 0 0 0 0,1-1 0 0 0,0 1 0 0 0,0 0 1 0 0,-1-1-1 0 0,1 1 0 0 0,0 0 0 0 0,0-1 0 0 0,-1 1 0 0 0,1 0 0 0 0,0-1 0 0 0,0 1 0 0 0,0-1 1 0 0,0 1-1 0 0,0-1 0 0 0,0 0-24 0 0,0 0-1 0 0,0 0 1 0 0,0 0 0 0 0,1 0-1 0 0,-1 0 1 0 0,0 0 0 0 0,1 0 0 0 0,-1 0-1 0 0,1 1 1 0 0,-1-1 0 0 0,1 0-1 0 0,-1 0 1 0 0,2 0 0 0 0,0-2-9 0 0,1 0-1 0 0,0 0 1 0 0,0 1 0 0 0,0-1-1 0 0,1 1 1 0 0,-1 0 0 0 0,4-2 0 0 0,157-57 881 0 0,-143 55-912 0 0,-14 3-45 0 0,1 0-1 0 0,-1-1 1 0 0,-1 0-1 0 0,11-6 1 0 0,-15 9-422 0 0,-2 1-183 0 0,0 0-820 0 0,-1-2-3259 0 0,0-9-1394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6:1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57 3223 0 0,'3'1'240'0'0,"9"-1"619"0"0,0-1-1 0 0,0 0 1 0 0,-1 0-1 0 0,1-1 1 0 0,0-1-1 0 0,-1 0 1 0 0,1 0-1 0 0,15-8 1 0 0,-24 9-504 0 0,-1 0-1 0 0,1 0 1 0 0,-1 0-1 0 0,0 0 1 0 0,0-1-1 0 0,0 1 1 0 0,0-1-1 0 0,0 0 1 0 0,1-3-1 0 0,-1 3-38 0 0,0 1 416 0 0,-2 2 4 0 0,0 0-26 0 0,0 0-113 0 0,0 0-49 0 0,0 0-11 0 0,-6-1-426 0 0,-1 2 0 0 0,1-1 1 0 0,0 1-1 0 0,0 0 0 0 0,-1 0 0 0 0,1 0 0 0 0,0 1 0 0 0,-10 4 0 0 0,-13 7-95 0 0,0 2 0 0 0,-35 23 0 0 0,50-28-9 0 0,1 0 0 0 0,0 0 0 0 0,1 1 0 0 0,1 1-1 0 0,0 0 1 0 0,-14 20 0 0 0,-11 24 22 0 0,20-30 5 0 0,-33 42-1 0 0,42-59-33 0 0,-14 16 0 0 0,5-9 158 0 0,17-14 7 0 0,2-3-37 0 0,6 0-137 0 0,165-12 1479 0 0,-133 12-1175 0 0,57 7 1 0 0,-30-1-79 0 0,-54-4-153 0 0,-9 0-11 0 0,10-2-42 0 0,-12-2-22 0 0,-2 2 3 0 0,0 1-18 0 0,0-1-1 0 0,0 0 1 0 0,-1 1-1 0 0,1-1 0 0 0,0 0 1 0 0,0 0-1 0 0,0 0 1 0 0,-1 1-1 0 0,1-1 0 0 0,-1 0 1 0 0,1 0-1 0 0,-1 0 1 0 0,1 0-1 0 0,-1 0 0 0 0,1 0 1 0 0,-1 0-1 0 0,0 0 1 0 0,1 0-1 0 0,-1 0 0 0 0,0-2 1 0 0,0 1-149 0 0,0 2-26 0 0,0 0-107 0 0,0 0-48 0 0,0 0-11 0 0,-9 0-1019 0 0,5-1 829 0 0,-1 1 1 0 0,1 0-1 0 0,0 1 1 0 0,0-1 0 0 0,0 1-1 0 0,-6 1 1 0 0,-6 4-1195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55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0 15663 0 0,'0'0'719'0'0,"0"0"-20"0"0,-1 2-449 0 0,-2 3-252 0 0,-1-1 1 0 0,1 1-1 0 0,-1 0 0 0 0,0-1 1 0 0,0 0-1 0 0,0 0 0 0 0,-1 0 0 0 0,0 0 1 0 0,1-1-1 0 0,-1 1 0 0 0,0-1 0 0 0,-10 4 1 0 0,-2-1 274 0 0,0-1 0 0 0,-34 7 0 0 0,44-11-95 0 0,-124 20 1382 0 0,125-20-1481 0 0,1 1 1 0 0,-1 0-1 0 0,1 0 0 0 0,0 0 1 0 0,-1 0-1 0 0,1 1 0 0 0,0 0 1 0 0,1 0-1 0 0,-1 1 1 0 0,0-1-1 0 0,1 1 0 0 0,0 0 1 0 0,0 0-1 0 0,0 0 0 0 0,0 1 1 0 0,1-1-1 0 0,-1 1 0 0 0,1 0 1 0 0,0 0-1 0 0,1 0 1 0 0,-3 6-1 0 0,3-5-86 0 0,0 0 0 0 0,0 0 0 0 0,0 0 0 0 0,1 0 0 0 0,0 0 0 0 0,0 0 0 0 0,1 0 0 0 0,0 0 0 0 0,0 0 0 0 0,0 1 0 0 0,1-1-1 0 0,0 0 1 0 0,0 0 0 0 0,0 0 0 0 0,1 0 0 0 0,0 0 0 0 0,0 0 0 0 0,0-1 0 0 0,5 9 0 0 0,9 7 7 0 0,0 0 0 0 0,31 32 0 0 0,-21-26 0 0 0,-24-24 23 0 0,1 0 1 0 0,-1 0-1 0 0,0 0 0 0 0,0 0 1 0 0,0 0-1 0 0,0 0 0 0 0,-1 1 0 0 0,1-1 1 0 0,-1 1-1 0 0,0-1 0 0 0,0 1 0 0 0,0 0 1 0 0,-1-1-1 0 0,1 1 0 0 0,-1 0 0 0 0,0 0 1 0 0,0-1-1 0 0,0 1 0 0 0,0 0 1 0 0,-1 0-1 0 0,0-1 0 0 0,1 1 0 0 0,-1 0 1 0 0,-1-1-1 0 0,1 1 0 0 0,0-1 0 0 0,-1 0 1 0 0,0 1-1 0 0,0-1 0 0 0,0 0 0 0 0,0 0 1 0 0,0 0-1 0 0,-1 0 0 0 0,1 0 1 0 0,-1-1-1 0 0,0 1 0 0 0,1-1 0 0 0,-1 1 1 0 0,-7 3-1 0 0,-2-1-62 0 0,-1 0 1 0 0,0 0-1 0 0,-1-1 1 0 0,1-1-1 0 0,-1 0 0 0 0,1-1 1 0 0,-27 1-1 0 0,20-2-163 0 0,-1-2 1 0 0,1-1-1 0 0,0-1 0 0 0,-35-8 1 0 0,50 9 18 0 0,0 1 0 0 0,-1-1 0 0 0,1 0-1 0 0,0 0 1 0 0,-5-4 0 0 0,9 6 59 0 0,0-1-1 0 0,-1 0 1 0 0,1 0-1 0 0,0 0 0 0 0,0 0 1 0 0,0 0-1 0 0,0 0 0 0 0,0 0 1 0 0,0 0-1 0 0,1-1 0 0 0,-1 1 1 0 0,0 0-1 0 0,0 0 1 0 0,1-1-1 0 0,-1 1 0 0 0,1 0 1 0 0,0-1-1 0 0,-1 1 0 0 0,1-1 1 0 0,0 1-1 0 0,0-1 0 0 0,-1 1 1 0 0,1 0-1 0 0,0-1 1 0 0,1-2-1 0 0,-1 2-93 0 0,1-1 0 0 0,-1 0 1 0 0,1 0-1 0 0,0 1 0 0 0,0-1 1 0 0,3-4-1 0 0,15-15-1317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6:1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11055 0 0,'14'-6'984'0'0,"0"-1"-792"0"0,2 2-192 0 0,-16 5 0 0 0,0 0 2024 0 0,0 0 368 0 0,0 0 72 0 0,0 0 8 0 0,0 0-2376 0 0,0 0-472 0 0,0 0-96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0:45:3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0 455 0 0,'0'0'0'0'0,"0"0"0"0"0,0 0 0 0 0,0 0 0 0 0,0 0 0 0 0,0 0 0 0 0,0 0 1128 0 0,0 0 184 0 0,-4 16 40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0:45:3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15 382 2303 0 0,'0'0'478'0'0,"0"0"1164"0"0,0 0 513 0 0,0 0 100 0 0,0 0-230 0 0,0 0-1028 0 0,0 0-447 0 0,0 0-94 0 0,0 0-44 0 0,0 0-98 0 0,-1 2-39 0 0,-2 0-180 0 0,-5 18 850 0 0,7-18-893 0 0,1-2-116 0 0,0 0-17 0 0,-1 14-134 0 0,21-20 1164 0 0,-17 5-605 0 0,-1 1 35 0 0,9-4 34 0 0,-9 3-263 0 0,1 0 0 0 0,0 0 0 0 0,0 0 0 0 0,-1 0 0 0 0,1 0 0 0 0,0 1 0 0 0,0-1 0 0 0,0 1 0 0 0,0 0 0 0 0,0 0 0 0 0,0 0 0 0 0,0 0 0 0 0,0 1 0 0 0,0-1 0 0 0,5 2 0 0 0,2 2-59 0 0,0-1 0 0 0,0-1 0 0 0,0 0-1 0 0,0 0 1 0 0,1-1 0 0 0,-1-1 0 0 0,1 1-1 0 0,-1-2 1 0 0,0 1 0 0 0,1-2 0 0 0,-1 1-1 0 0,13-4 1 0 0,-12 0-8 0 0,-8 3-67 0 0,0 1 1 0 0,0 0 0 0 0,1 0 0 0 0,-1 0 0 0 0,0 0 0 0 0,0 1 0 0 0,5-1 0 0 0,-3 0-9 0 0,0 0 1 0 0,0 0 0 0 0,0 0 0 0 0,0 1 0 0 0,0 0-1 0 0,0 0 1 0 0,9 2 0 0 0,7 0 55 0 0,-11-3 58 0 0,0 0-1 0 0,13-2 0 0 0,-9 1 96 0 0,0 0 0 0 0,0 1-1 0 0,21 1 1 0 0,-19 1-252 0 0,2 1 119 0 0,-14-1-77 0 0,0 0 1 0 0,-1-1-1 0 0,1 1 1 0 0,0-1 0 0 0,0 0-1 0 0,0 0 1 0 0,8-1-1 0 0,39 2 137 0 0,-45-1-104 0 0,0 0 0 0 0,0 0-1 0 0,0 0 1 0 0,10 3 0 0 0,23 3 141 0 0,-13-1-94 0 0,0 0-1 0 0,47 18 1 0 0,-51-16-87 0 0,0-1 0 0 0,1-1 0 0 0,28 2 0 0 0,-42-7 0 0 0,-1-1 0 0 0,1 1 1 0 0,0-1-1 0 0,-1-1 0 0 0,15-4 0 0 0,-6 2 11 0 0,-5 0 20 0 0,0 0 0 0 0,-1 0 0 0 0,12-7-1 0 0,23-8 135 0 0,-35 15-89 0 0,-1 0 0 0 0,11-7 0 0 0,16-6 107 0 0,-18 11-147 0 0,-8 1-2 0 0,1 1 1 0 0,0 0 0 0 0,0 1-1 0 0,0 0 1 0 0,0 1 0 0 0,0 0-1 0 0,15 1 1 0 0,-20 1-26 0 0,-1 0 0 0 0,0-1 1 0 0,0 0-1 0 0,1 0 0 0 0,-1 0 0 0 0,11-4 0 0 0,-13 4-5 0 0,-1 0 0 0 0,0 1-1 0 0,1-1 1 0 0,-1 1 0 0 0,1 0-1 0 0,-1 0 1 0 0,0 0 0 0 0,1 1-1 0 0,5 1 1 0 0,33 11 61 0 0,-10-3-39 0 0,-18-6-18 0 0,0-1 0 0 0,1 0 0 0 0,-1-2 0 0 0,1 1 0 0 0,-1-2 0 0 0,1 0 0 0 0,16-2 0 0 0,62-13-40 0 0,106-32 0 0 0,-140 28 32 0 0,-31 9 0 0 0,0 2 0 0 0,37-7 0 0 0,-12 6 0 0 0,-33 4 0 0 0,0 2 0 0 0,38-3 0 0 0,182 3-124 0 0,-75-6 40 0 0,-131 7 84 0 0,0-2 0 0 0,-1-1 0 0 0,41-11 0 0 0,-13 2 0 0 0,63-22 0 0 0,-26 6 0 0 0,-29 11 0 0 0,-40 10 0 0 0,0 1 0 0 0,1 1 0 0 0,35-2 0 0 0,-49 7 0 0 0,1 1 0 0 0,0 0 0 0 0,0 0 0 0 0,0 2 0 0 0,0 0 0 0 0,24 5 0 0 0,-1 2 0 0 0,53 4 0 0 0,9 2 0 0 0,-92-13 8 0 0,-1 0 1 0 0,0-1-1 0 0,1 1 0 0 0,-1-2 1 0 0,0 0-1 0 0,1 0 1 0 0,17-4-1 0 0,2-4 26 0 0,29-13 1 0 0,-56 21-35 0 0,18-5 15 0 0,-16 5-10 0 0,-1 0 1 0 0,1-1-1 0 0,0 1 1 0 0,-1-1-1 0 0,1 1 1 0 0,-1-1-1 0 0,0 0 1 0 0,7-5-1 0 0,32-24-134 0 0,-40 30-7 0 0,-2 1-1032 0 0,0 0-4307 0 0,0 0-1841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2T00:45:4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58 455 0 0,'-1'33'0'0'0,"-1"-28"0"0"0,-1 5-1325 0 0,1 2 3499 0 0,-5 14 6812 0 0,5-18-7774 0 0,1-6-285 0 0,1-2-350 0 0,0 0-156 0 0,-1 2-33 0 0,-22 37 222 0 0,23-37-737 0 0,0-2-121 0 0,0 0-52 0 0,0 0-11 0 0,0 0 2 0 0,0 0 10 0 0,0 0 3 0 0,0 0 0 0 0,0 0 76 0 0,0 0 300 0 0,0 0 60 0 0,0 0 22 0 0,0 0 106 0 0,0 0 48 0 0,0 0 10 0 0,0 0 12 0 0,0 0 39 0 0,0 0 20 0 0,0 0 3 0 0,0 0-18 0 0,0 0-78 0 0,0 0-31 0 0,0 0-8 0 0,0 0-30 0 0,0 0-119 0 0,0 0-21 0 0,0 0 50 0 0,0 0 7 0 0,0 0-7 0 0,0 0-1 0 0,24 5 1072 0 0,-11 3-394 0 0,-6-6-800 0 0,4-1 40 0 0,-9-1-52 0 0,1 0 50 0 0,-3 0 12 0 0,2-1 0 0 0,36-9 520 0 0,-36 10-496 0 0,10-5 96 0 0,-10 5-138 0 0,1-1 0 0 0,-1 1 1 0 0,0 0-1 0 0,1 0 0 0 0,-1-1 0 0 0,1 2 0 0 0,-1-1 0 0 0,0 0 0 0 0,1 0 0 0 0,-1 1 0 0 0,0-1 1 0 0,1 1-1 0 0,-1 0 0 0 0,0-1 0 0 0,0 1 0 0 0,0 0 0 0 0,0 1 0 0 0,4 1 0 0 0,2 1 46 0 0,5-1-26 0 0,-1-3-49 0 0,-4-1 1 0 0,0 0 1 0 0,0 0-1 0 0,0-1 0 0 0,-1 0 1 0 0,1 0-1 0 0,-1-1 0 0 0,1 0 1 0 0,7-4-1 0 0,-13 6-20 0 0,0 0 5 0 0,1 0 0 0 0,-1 1 0 0 0,0-1 0 0 0,1 1 0 0 0,-1-1 0 0 0,1 1 0 0 0,2 0 0 0 0,-3-1 1 0 0,-1 1 0 0 0,1-1 0 0 0,0 0 0 0 0,-1 0 1 0 0,1 0-1 0 0,-1 0 0 0 0,1 0 0 0 0,-1 0 1 0 0,0 0-1 0 0,0 0 0 0 0,1-1 0 0 0,-1 1 1 0 0,1-2-1 0 0,0 0-21 0 0,11-7 9 0 0,-9 9 0 0 0,-3 1 0 0 0,0 0 0 0 0,0-1 0 0 0,0 1 0 0 0,0 0 0 0 0,0 0 0 0 0,0 0 0 0 0,0-1 0 0 0,0 1 0 0 0,0-1 0 0 0,0 1 0 0 0,0 0 0 0 0,0-1 0 0 0,0 0 0 0 0,1 0 0 0 0,9-5 0 0 0,2 4 0 0 0,30-2 0 0 0,1 4 0 0 0,-41 0 0 0 0,0 0-1 0 0,0 0 1 0 0,1-1 0 0 0,-1 1-1 0 0,0-1 1 0 0,0 1 0 0 0,0-1-1 0 0,0 0 1 0 0,0 0-1 0 0,0-1 1 0 0,4-1 0 0 0,11-5 57 0 0,1 1-9 0 0,-18 6-46 0 0,1 0 1 0 0,-1 0 0 0 0,1 0 0 0 0,0 0 0 0 0,-1 1 0 0 0,1-1 0 0 0,0 0 0 0 0,0 1 0 0 0,-1-1 0 0 0,1 1 0 0 0,3-1 0 0 0,23-9-3 0 0,-13 7 0 0 0,2 4 0 0 0,-1 1 0 0 0,10 0 0 0 0,-21-2 0 0 0,15-4 0 0 0,-14 3 0 0 0,21 0 0 0 0,-21 2 0 0 0,23-4 0 0 0,1 0 0 0 0,23-5 0 0 0,-37 6 0 0 0,17 1 0 0 0,42-9 0 0 0,-55 6 0 0 0,0 1 0 0 0,0 1 0 0 0,25 0 0 0 0,-5 7 56 0 0,22 3 24 0 0,-25-4-80 0 0,-24-3 0 0 0,-1 1 0 0 0,1-2 0 0 0,22 0 0 0 0,15-10 43 0 0,-44 8-25 0 0,1 0 1 0 0,-1 1 0 0 0,10-1 0 0 0,-13 2 3 0 0,0-1 1 0 0,1 1 0 0 0,-1-1 0 0 0,0 0 0 0 0,0 0 0 0 0,0 0 0 0 0,0-1 0 0 0,0 1 0 0 0,0-1 0 0 0,3-2 0 0 0,-3 2 3 0 0,1 0 0 0 0,-1 0 0 0 0,0 0 0 0 0,1 1 0 0 0,-1-1 0 0 0,5 0 0 0 0,0 0 46 0 0,-5 1-61 0 0,19-7-14 0 0,-2 1 3 0 0,-14 8 0 0 0,-2 0 0 0 0,26 7 0 0 0,-15-5 0 0 0,33 10-64 0 0,-16-1 64 0 0,-17-9 0 0 0,30-6 0 0 0,-35 3 0 0 0,-2 0 0 0 0,0-1 0 0 0,0 1 0 0 0,-1-1 0 0 0,1-1 0 0 0,0 1 0 0 0,-1-1 0 0 0,15-6 0 0 0,-18 5-2 0 0,18-3 15 0 0,-17 5 7 0 0,0 0 0 0 0,0 1 0 0 0,0 0 1 0 0,0 0-1 0 0,0 0 0 0 0,8 2 0 0 0,14 0 116 0 0,-24-2-122 0 0,0 0 0 0 0,0 0 0 0 0,0 1 0 0 0,0-1 0 0 0,-1 1 0 0 0,1 0 0 0 0,0 0 0 0 0,-1 0-1 0 0,1 0 1 0 0,4 3 0 0 0,2 0 9 0 0,8 1 51 0 0,0 0 1 0 0,1 0-1 0 0,21 1 0 0 0,10 3 29 0 0,-40-8-103 0 0,0 1 0 0 0,0-1 0 0 0,0-1 0 0 0,0 0 0 0 0,0 0 0 0 0,1-1 0 0 0,-1 0 0 0 0,10-3 0 0 0,28-2 0 0 0,-30 4 12 0 0,0-1-1 0 0,0 0 0 0 0,-1-1 1 0 0,1-1-1 0 0,-1-1 1 0 0,21-11-1 0 0,-30 14 48 0 0,0 0-1 0 0,0 0 1 0 0,0 0-1 0 0,0 1 1 0 0,0 0-1 0 0,14-2 0 0 0,45 2-89 0 0,-66 2 29 0 0,8 0 2 0 0,-1 1 0 0 0,1 0 0 0 0,8 2 0 0 0,-9-1 0 0 0,1 0 0 0 0,-1-1 0 0 0,11 0 0 0 0,12 3 0 0 0,9 2 0 0 0,25-5 0 0 0,7 2 0 0 0,-63-3 14 0 0,0 0 0 0 0,0 0 0 0 0,8-2 0 0 0,12-1 90 0 0,-12 2-16 0 0,-8 1-8 0 0,1-1-1 0 0,0 2 1 0 0,14 1 0 0 0,26 10 81 0 0,-43-12-161 0 0,22 7 0 0 0,7 5 0 0 0,16 4 0 0 0,-35-12 0 0 0,9 1-1 0 0,-17-3 1 0 0,-1 0-1 0 0,1-1 1 0 0,8 1-1 0 0,33-8 16 0 0,-27 2 45 0 0,-11 2-16 0 0,1 0-1 0 0,16 0 1 0 0,-23 3-34 0 0,17-5 54 0 0,-19 4-49 0 0,5-1-6 0 0,-1 0 1 0 0,0 0-1 0 0,12 1 0 0 0,36 7 14 0 0,-46-6-23 0 0,0 1 0 0 0,-1 0 0 0 0,14 6 0 0 0,-16-6 0 0 0,0 0 0 0 0,-1 0 0 0 0,1 0 0 0 0,0-1 0 0 0,0 0 0 0 0,0 0 0 0 0,11 0 0 0 0,-11-2 0 0 0,17 1 0 0 0,-17 1-1 0 0,1-1-5 0 0,1 1-1 0 0,-1-1 1 0 0,0 0-1 0 0,1-1 0 0 0,-1 1 1 0 0,0-2-1 0 0,10-2 1 0 0,-5 0-5 0 0,6-3 10 0 0,-17 7 0 0 0,44-20 14 0 0,-41 17 29 0 0,8-3-31 0 0,2-1-11 0 0,-1 6-12 0 0,-10 1-53 0 0,-3 0-29 0 0,0 0 18 0 0,0 0 11 0 0,0 0 0 0 0,1 2 6 0 0,4 10 47 0 0,-5 0-4 0 0,-1-10 6 0 0,1-1 0 0 0,0 1-1 0 0,-1 0 1 0 0,0 0 0 0 0,1-1-1 0 0,-1 1 1 0 0,0 0 0 0 0,0-1-1 0 0,0 1 1 0 0,0-1 0 0 0,-1 2 0 0 0,-9 16-190 0 0,-3 24-162 0 0,13-41 179 0 0,1-2-29 0 0,0 0-4 0 0,-1 3-9 0 0,-4 8-41 0 0,4-9-19 0 0,-3 11-304 0 0,4-10 428 0 0,-1 0 0 0 0,1 0 1 0 0,0 0-1 0 0,-1 0 0 0 0,1 0 1 0 0,0 0-1 0 0,1-1 0 0 0,-1 1 1 0 0,0 0-1 0 0,1 0 0 0 0,1 3 1 0 0,15 29-5415 0 0,-16-32 4558 0 0,8 11-4850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42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87 286 6823 0 0,'0'0'1396'0'0,"11"-7"7289"0"0,-13 20-7364 0 0,-8 20-1499 0 0,-2-8 285 0 0,0 0 0 0 0,-30 44-1 0 0,23-47-94 0 0,18-21 594 0 0,9-19-1341 0 0,-2 9 565 0 0,1-1 0 0 0,0 1 0 0 0,1 0 0 0 0,0 1 0 0 0,0 0 0 0 0,1 0 0 0 0,13-8 0 0 0,-7 3 95 0 0,18-13 137 0 0,61-38-1 0 0,-72 52-29 0 0,1 0 1 0 0,0 2-1 0 0,1 0 0 0 0,26-6 0 0 0,-45 14-10 0 0,1 1-1 0 0,-1 0 1 0 0,1 0-1 0 0,0 0 0 0 0,0 1 1 0 0,-1 0-1 0 0,1 0 1 0 0,6 1-1 0 0,-9 0-15 0 0,-1-1 1 0 0,0 1-1 0 0,0-1 0 0 0,0 1 0 0 0,0 0 0 0 0,0 0 1 0 0,0 0-1 0 0,-1 0 0 0 0,1 0 0 0 0,0 0 0 0 0,0 0 1 0 0,-1 1-1 0 0,1-1 0 0 0,-1 1 0 0 0,1-1 0 0 0,-1 1 1 0 0,0 0-1 0 0,1-1 0 0 0,-1 1 0 0 0,0 0 0 0 0,0 0 1 0 0,0 0-1 0 0,0 0 0 0 0,0 4 0 0 0,1 4 3 0 0,0 0-1 0 0,-1 0 1 0 0,0 1-1 0 0,-1-1 1 0 0,-1 0-1 0 0,1 1 1 0 0,-1-1 0 0 0,-1 0-1 0 0,0 0 1 0 0,-1 1-1 0 0,0-1 1 0 0,0-1-1 0 0,-1 1 1 0 0,-7 13-1 0 0,8-18-8 0 0,0-1 0 0 0,0 0 1 0 0,0-1-1 0 0,-1 1 0 0 0,0 0 0 0 0,1-1 0 0 0,-1 0 0 0 0,0 0 0 0 0,-6 3 0 0 0,-2 1-6 0 0,-27 12-1 0 0,30-16-41 0 0,0-2 26 0 0,1-4-37 0 0,8 2 54 0 0,-1 1 0 0 0,1-1 1 0 0,-1 1-1 0 0,1-1 0 0 0,-1 0 0 0 0,1 1 1 0 0,0-1-1 0 0,-1 0 0 0 0,1 1 1 0 0,0-1-1 0 0,0 0 0 0 0,-1 1 0 0 0,1-1 1 0 0,0 0-1 0 0,0 1 0 0 0,0-1 0 0 0,0 0 1 0 0,0 0-1 0 0,0 1 0 0 0,0-1 0 0 0,0 0 1 0 0,0 0-1 0 0,0 1 0 0 0,1-1 1 0 0,-1 0-1 0 0,0 1 0 0 0,0-1 0 0 0,1 0 1 0 0,-1 1-1 0 0,0-1 0 0 0,1 0 0 0 0,-1 1 1 0 0,1-1-1 0 0,18-21-147 0 0,-16 19 98 0 0,69-63-460 0 0,10-11 400 0 0,-31 25 19 0 0,73-57-1 0 0,-102 91 128 0 0,1 2 0 0 0,0 1 0 0 0,1 1 0 0 0,1 1-1 0 0,0 1 1 0 0,40-13 0 0 0,-59 23 71 0 0,0 1-1 0 0,0-1 1 0 0,0 2 0 0 0,1-1-1 0 0,-1 0 1 0 0,0 1-1 0 0,1 0 1 0 0,11 2 0 0 0,-16-1-94 0 0,-1-1 0 0 0,1 0 1 0 0,-1 1-1 0 0,1-1 0 0 0,-1 1 1 0 0,1 0-1 0 0,-1-1 0 0 0,1 1 1 0 0,-1 0-1 0 0,0 0 0 0 0,1 0 0 0 0,-1 0 1 0 0,0 0-1 0 0,0 0 0 0 0,0 0 1 0 0,0 1-1 0 0,0-1 0 0 0,0 0 1 0 0,0 1-1 0 0,0-1 0 0 0,0 0 1 0 0,0 1-1 0 0,-1-1 0 0 0,1 1 1 0 0,-1-1-1 0 0,1 1 0 0 0,-1-1 0 0 0,0 1 1 0 0,1 0-1 0 0,-1-1 0 0 0,0 1 1 0 0,0 0-1 0 0,0-1 0 0 0,0 1 1 0 0,-1-1-1 0 0,1 1 0 0 0,0 0 1 0 0,-1-1-1 0 0,0 2 0 0 0,-2 9 2 0 0,-1-1 0 0 0,0 0 0 0 0,-1 0-1 0 0,0 0 1 0 0,-12 18 0 0 0,-6 10 42 0 0,6 5-40 0 0,13-31-14 0 0,-11 23-1 0 0,-10 8-1411 0 0,-2-2 0 0 0,-52 63 1 0 0,70-94-118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4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232 278 4143 0 0,'2'0'2420'0'0,"11"-5"651"0"0,46-14 4426 0 0,-41 14-6892 0 0,-1 1 0 0 0,1 1 0 0 0,23-2 0 0 0,-13 2-395 0 0,50-11 0 0 0,-53 8-174 0 0,-20 5-74 0 0,0 0-1 0 0,1-1 1 0 0,-1 0 0 0 0,0 0-1 0 0,-1 0 1 0 0,1-1 0 0 0,0 1-1 0 0,-1-1 1 0 0,1-1 0 0 0,4-3-1 0 0,-7 5 9 0 0,0 0-1 0 0,0-1 1 0 0,0 1 0 0 0,0-1-1 0 0,0 1 1 0 0,0-1-1 0 0,-1 1 1 0 0,1-1-1 0 0,-1 0 1 0 0,0 0 0 0 0,0 0-1 0 0,0 0 1 0 0,0 0-1 0 0,0 0 1 0 0,-1 0-1 0 0,1 0 1 0 0,-1 0 0 0 0,0-5-1 0 0,-1-11-997 0 0,-2 0-1 0 0,0 0 0 0 0,-11-35 1 0 0,13 53 945 0 0,0 0 0 0 0,1 0 0 0 0,-1 0 0 0 0,0 0 0 0 0,1 0 0 0 0,-1 0 0 0 0,0 0 1 0 0,0 0-1 0 0,0 0 0 0 0,0 0 0 0 0,0 1 0 0 0,0-1 0 0 0,0 0 0 0 0,0 1 0 0 0,0-1 1 0 0,0 0-1 0 0,0 1 0 0 0,0 0 0 0 0,-1-1 0 0 0,1 1 0 0 0,0 0 0 0 0,0-1 0 0 0,0 1 1 0 0,-1 0-1 0 0,1 0 0 0 0,0 0 0 0 0,0 0 0 0 0,-1 0 0 0 0,1 1 0 0 0,0-1 0 0 0,0 0 0 0 0,0 0 1 0 0,-3 2-1 0 0,-3 0 10 0 0,0 0 0 0 0,-1 1 0 0 0,-12 7 0 0 0,3-1 76 0 0,1 2 0 0 0,0 0 1 0 0,1 1-1 0 0,-18 17 0 0 0,-52 61 193 0 0,31-29 184 0 0,-109 98 383 0 0,133-131-686 0 0,26-25-62 0 0,-11 12 74 0 0,-20 23 0 0 0,32-34-64 0 0,-1 0 0 0 0,2 0 0 0 0,-1 0 0 0 0,0 1 0 0 0,1-1 0 0 0,0 1 0 0 0,0 0 0 0 0,0-1 0 0 0,1 1 1 0 0,-1 0-1 0 0,0 9 0 0 0,2-13-6 0 0,0 1 1 0 0,0-1 0 0 0,0 1-1 0 0,0-1 1 0 0,0 1 0 0 0,1-1 0 0 0,-1 1-1 0 0,1-1 1 0 0,-1 1 0 0 0,1-1-1 0 0,-1 1 1 0 0,1-1 0 0 0,0 0 0 0 0,0 1-1 0 0,-1-1 1 0 0,1 0 0 0 0,0 0-1 0 0,2 2 1 0 0,0 0 14 0 0,0-1-1 0 0,0 0 1 0 0,0-1 0 0 0,0 1-1 0 0,0 0 1 0 0,0-1-1 0 0,0 0 1 0 0,4 1 0 0 0,5 2 83 0 0,1-2 0 0 0,0 0 1 0 0,18 1-1 0 0,-8-3-8 0 0,-1-1-1 0 0,1 0 0 0 0,0-2 1 0 0,42-10-1 0 0,0-6-4307 0 0,-28 6-608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43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5 919 0 0,'-12'-2'93'0'0,"1"1"0"0"0,-14-1 0 0 0,-8 3 3595 0 0,-48 9 1 0 0,80-10-3629 0 0,-23 3 68 0 0,1 1-1 0 0,0 1 1 0 0,0 1 0 0 0,1 1-1 0 0,0 2 1 0 0,0 0-1 0 0,1 1 1 0 0,-34 21-1 0 0,-297 230 5913 0 0,342-253-5826 0 0,2-2-6 0 0,0 1 1 0 0,1 0-1 0 0,0 0 1 0 0,0 0-1 0 0,1 1 1 0 0,-1 0-1 0 0,-6 13 1 0 0,12-19-138 0 0,1-1 0 0 0,-1 1 0 0 0,1 0 0 0 0,-1 0 0 0 0,1 0 0 0 0,0 0 1 0 0,0-1-1 0 0,0 1 0 0 0,0 0 0 0 0,0 3 0 0 0,0-4-42 0 0,1-1-1 0 0,-1 1 0 0 0,0-1 1 0 0,1 1-1 0 0,-1-1 0 0 0,1 0 0 0 0,-1 1 1 0 0,1-1-1 0 0,-1 1 0 0 0,1-1 1 0 0,-1 0-1 0 0,1 0 0 0 0,-1 1 1 0 0,1-1-1 0 0,-1 0 0 0 0,1 0 1 0 0,0 0-1 0 0,-1 1 0 0 0,1-1 1 0 0,-1 0-1 0 0,1 0 0 0 0,0 0 1 0 0,0 0-1 0 0,0 0 50 0 0,5 0 7 0 0,0 1 1 0 0,-1-1-1 0 0,1-1 1 0 0,0 1-1 0 0,-1-1 1 0 0,1 0-1 0 0,5-2 1 0 0,41-14 361 0 0,-38 13-340 0 0,20-10 135 0 0,0-1-1 0 0,38-23 1 0 0,59-45-39 0 0,-38 23-336 0 0,-87 56 87 0 0,0 0 1 0 0,-1 0-1 0 0,0 0 1 0 0,0-1-1 0 0,0 1 1 0 0,6-9-1 0 0,-10 11-42 0 0,-12 10-176 0 0,5-3 247 0 0,0 1 0 0 0,1-1 0 0 0,-1 1 0 0 0,1 1-1 0 0,0-1 1 0 0,1 1 0 0 0,0 0 0 0 0,0 0 0 0 0,0 0-1 0 0,-4 13 1 0 0,3-6 7 0 0,1 0 1 0 0,1 0-1 0 0,0 0 0 0 0,0 1 0 0 0,1 14 0 0 0,1-21 14 0 0,1 0-1 0 0,1 0 1 0 0,-1 0-1 0 0,1 0 1 0 0,1 0-1 0 0,1 8 1 0 0,2-4-80 0 0,0 1-1 0 0,1-1 1 0 0,11 19 0 0 0,-16-29-60 0 0,8 3-3736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43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1 433 5983 0 0,'0'0'464'0'0,"2"0"-305"0"0,16 0 11151 0 0,-23-1-9951 0 0,5 1-1336 0 0,-1-1 0 0 0,0 1 1 0 0,1 0-1 0 0,-1 0 0 0 0,0-1 0 0 0,1 1 0 0 0,-1 0 0 0 0,0-1 0 0 0,1 1 0 0 0,-1 0 0 0 0,1-1 0 0 0,-1 1 1 0 0,0-1-1 0 0,1 1 0 0 0,0-1 0 0 0,-1 0 0 0 0,1 1 0 0 0,-1-1 0 0 0,1 1 0 0 0,0-1 0 0 0,-1 0 1 0 0,1 1-1 0 0,0-1 0 0 0,-1 0 0 0 0,1 1 0 0 0,0-1 0 0 0,0 0 0 0 0,0 0 0 0 0,0 1 0 0 0,0-1 1 0 0,0 0-1 0 0,0 1 0 0 0,0-1 0 0 0,0 0 0 0 0,0-1 0 0 0,1 0 35 0 0,-1-1-1 0 0,1 0 1 0 0,-1 1-1 0 0,1-1 1 0 0,0 1-1 0 0,0 0 1 0 0,3-5-1 0 0,5-6 49 0 0,1 1-1 0 0,0 0 1 0 0,0 1 0 0 0,15-11-1 0 0,51-37-38 0 0,-13 11-83 0 0,75-60-239 0 0,-103 83 176 0 0,1 2 1 0 0,42-19-1 0 0,-74 40 102 0 0,0 0-1 0 0,0 1 0 0 0,0-1 1 0 0,0 1-1 0 0,1 0 1 0 0,-1 0-1 0 0,0 0 0 0 0,1 1 1 0 0,8 0-1 0 0,-12 0-13 0 0,1 0 0 0 0,0 0 0 0 0,-1 1 0 0 0,1-1 1 0 0,0 1-1 0 0,-1-1 0 0 0,1 1 0 0 0,-1 0 0 0 0,1-1 0 0 0,-1 1 0 0 0,1 0 0 0 0,-1 0 0 0 0,0 0 0 0 0,1 0 0 0 0,-1 0 0 0 0,0 0 0 0 0,0 1 0 0 0,0-1 0 0 0,0 0 1 0 0,0 0-1 0 0,0 1 0 0 0,0-1 0 0 0,0 1 0 0 0,-1-1 0 0 0,1 1 0 0 0,0-1 0 0 0,-1 1 0 0 0,1 0 0 0 0,-1 1 0 0 0,2 7 21 0 0,-2-1 0 0 0,1 0 0 0 0,-1 0 0 0 0,-1 0 0 0 0,1 1-1 0 0,-1-1 1 0 0,-1 0 0 0 0,0 0 0 0 0,0 0 0 0 0,-1 0 0 0 0,0-1 0 0 0,-8 16 0 0 0,-1-1-5 0 0,-1-1-1 0 0,0 0 1 0 0,-24 27 0 0 0,24-32-18 0 0,-18 23-236 0 0,9-15-1658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4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71 2759 0 0,'17'-8'274'0'0,"-10"5"-305"0"0,0-1 0 0 0,1 0 1 0 0,10-7-1 0 0,-14 7 610 0 0,1 0-1 0 0,-1 0 1 0 0,0 0 0 0 0,7-9 6406 0 0,-12 13-6806 0 0,1-1-1 0 0,0 0 1 0 0,0 1-1 0 0,-1-1 1 0 0,1 1-1 0 0,0-1 1 0 0,-1 1-1 0 0,1-1 1 0 0,0 1 0 0 0,-1-1-1 0 0,1 1 1 0 0,-1 0-1 0 0,1-1 1 0 0,-1 1-1 0 0,1 0 1 0 0,-1-1 0 0 0,1 1-1 0 0,-1 0 1 0 0,0 0-1 0 0,1-1 1 0 0,-1 1-1 0 0,1 0 1 0 0,-1 0-1 0 0,0 0 1 0 0,1 0 0 0 0,-2 0-1 0 0,-17-3-441 0 0,18 3 486 0 0,-7 0-185 0 0,1 0 1 0 0,-1 1-1 0 0,1 0 0 0 0,-1 1 0 0 0,1-1 0 0 0,-1 2 0 0 0,1-1 1 0 0,0 1-1 0 0,0 0 0 0 0,0 0 0 0 0,0 0 0 0 0,0 1 1 0 0,1 1-1 0 0,-9 6 0 0 0,-3 4-27 0 0,1 0 0 0 0,1 1-1 0 0,-22 29 1 0 0,29-33 6 0 0,0 0 0 0 0,1 1 0 0 0,1 0-1 0 0,0 0 1 0 0,1 1 0 0 0,-8 27 0 0 0,12-32 4 0 0,2 0 22 0 0,0-8-41 0 0,0-1 0 0 0,0 1 0 0 0,0 0 0 0 0,0-1 0 0 0,0 1 0 0 0,0 0 0 0 0,0 0 0 0 0,0-1 1 0 0,0 1-1 0 0,0 0 0 0 0,0-1 0 0 0,1 1 0 0 0,-1 0 0 0 0,0-1 0 0 0,0 1 0 0 0,1 0 0 0 0,-1-1 1 0 0,1 1-1 0 0,-1-1 0 0 0,1 1 0 0 0,-1-1 0 0 0,0 1 0 0 0,1-1 0 0 0,0 1 0 0 0,1 1 10 0 0,1 1-11 0 0,-1 0 0 0 0,1 0 0 0 0,0-1 0 0 0,0 1 0 0 0,-1-1 0 0 0,2 0 0 0 0,-1 0 0 0 0,0 0 0 0 0,0 0 1 0 0,6 2-1 0 0,4 1-1 0 0,22 5 0 0 0,-23-8 0 0 0,-1 1-1 0 0,20 9 0 0 0,-24-8 6 0 0,17 7 265 0 0,0 2 1 0 0,42 30 0 0 0,-60-38-229 0 0,-1-1 1 0 0,0 0 0 0 0,0 1-1 0 0,0 0 1 0 0,-1 0 0 0 0,0 1-1 0 0,0-1 1 0 0,0 1 0 0 0,0 0-1 0 0,-1 0 1 0 0,0 0-1 0 0,0 0 1 0 0,-1 0 0 0 0,0 1-1 0 0,0-1 1 0 0,0 1 0 0 0,0 8-1 0 0,-2-12-9 0 0,0 0 0 0 0,0-1-1 0 0,0 1 1 0 0,0 0 0 0 0,-1 0 0 0 0,1 0-1 0 0,-1 0 1 0 0,0 0 0 0 0,0 0-1 0 0,0-1 1 0 0,0 1 0 0 0,0 0 0 0 0,-1-1-1 0 0,1 1 1 0 0,-3 2 0 0 0,1-1 52 0 0,0-1 1 0 0,-1 0-1 0 0,1 1 1 0 0,-1-1-1 0 0,0 0 1 0 0,0-1 0 0 0,0 1-1 0 0,-7 3 1 0 0,0-2 94 0 0,-1 0 1 0 0,1 0 0 0 0,-1-1 0 0 0,1-1-1 0 0,-1 0 1 0 0,-21 1 0 0 0,-31-4 35 0 0,0-3 1 0 0,-85-15-1 0 0,139 17-239 0 0,-12-1-461 0 0,0-1 1 0 0,0-1-1 0 0,-30-11 1 0 0,42 10-540 0 0,2-1-37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5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5 11975 0 0,'0'0'2282'0'0,"0"-1"-2053"0"0,0 1 0 0 0,-1 0 1 0 0,1-1-1 0 0,0 1 0 0 0,-1 0 1 0 0,1-1-1 0 0,0 1 0 0 0,-1 0 1 0 0,1 0-1 0 0,-1-1 0 0 0,1 1 1 0 0,0 0-1 0 0,-1 0 0 0 0,1 0 1 0 0,-1 0-1 0 0,1 0 0 0 0,-1-1 1 0 0,0 1-1 0 0,-2 2-213 0 0,0 1-1 0 0,0-1 1 0 0,0 0 0 0 0,1 1-1 0 0,-1-1 1 0 0,1 1 0 0 0,-1 0 0 0 0,1 0-1 0 0,0 0 1 0 0,0 0 0 0 0,0 0 0 0 0,1 1-1 0 0,-1-1 1 0 0,1 0 0 0 0,-2 5-1 0 0,0 6-25 0 0,0 0 0 0 0,-1 25 0 0 0,-3 11-31 0 0,-2-13 62 0 0,-3-1 0 0 0,0 0 1 0 0,-3 0-1 0 0,-34 62 0 0 0,-96 123 119 0 0,53-86-79 0 0,24-37-22 0 0,36-54-6 0 0,2 2 0 0 0,-35 69 0 0 0,55-95-140 0 0,0 0 0 0 0,-23 31 0 0 0,33-49-66 0 0,-1-20-3285 0 0,1 12 3306 0 0,-1 0 0 0 0,1 1 0 0 0,1-1 1 0 0,-1 0-1 0 0,1 1 0 0 0,3-11 1 0 0,2 0 73 0 0,0 0 0 0 0,1 0 1 0 0,1 1-1 0 0,1 0 1 0 0,0 1-1 0 0,19-23 1 0 0,-2 8 195 0 0,55-48 1 0 0,-65 64-35 0 0,0 1 0 0 0,1 1-1 0 0,0 0 1 0 0,1 1 0 0 0,18-7-1 0 0,-21 11-9 0 0,0 1 0 0 0,0 0 0 0 0,0 1 0 0 0,0 0 0 0 0,0 2 0 0 0,1 0 0 0 0,16 0 0 0 0,-25 2-72 0 0,-1 0 0 0 0,1 1 0 0 0,0 0 0 0 0,-1 0 0 0 0,1 1 1 0 0,-1 0-1 0 0,0 0 0 0 0,1 0 0 0 0,-1 1 0 0 0,0 0 0 0 0,0 0 1 0 0,-1 1-1 0 0,1-1 0 0 0,9 9 0 0 0,-4-1 226 0 0,-1 0 1 0 0,0 0-1 0 0,0 1 1 0 0,-2 1-1 0 0,12 18 0 0 0,-18-26-72 0 0,0-1 0 0 0,-1 1 0 0 0,1-1 0 0 0,-1 1 0 0 0,0-1 0 0 0,0 8 0 0 0,1-1 338 0 0,-2-7-354 0 0,0 0 0 0 0,0-1 0 0 0,0 1 0 0 0,-1 0 0 0 0,0-1 0 0 0,1 1 0 0 0,-1 0 0 0 0,-1-1 0 0 0,-1 5 0 0 0,1-1 58 0 0,-2 0-79 0 0,0 1 0 0 0,-1-1 0 0 0,1 1 0 0 0,-1-1 0 0 0,-1-1-1 0 0,0 1 1 0 0,1-1 0 0 0,-13 10 0 0 0,2-1-45 0 0,-4 4 33 0 0,-1 0-1 0 0,0-2 1 0 0,-45 28-1 0 0,51-37-71 0 0,0 0-1 0 0,-1 0 1 0 0,0-2-1 0 0,0 0 0 0 0,0-1 1 0 0,-1 0-1 0 0,-24 3 1 0 0,18-5 38 0 0,17-1-39 0 0,0-1 0 0 0,1 0 0 0 0,-1 0 0 0 0,0-1 0 0 0,0 0 0 0 0,0 0 1 0 0,1 0-1 0 0,-1-1 0 0 0,0 0 0 0 0,0 0 0 0 0,-9-3 0 0 0,14 4-34 0 0,0 0 0 0 0,0-1-1 0 0,1 1 1 0 0,-1 0 0 0 0,0-1-1 0 0,0 1 1 0 0,1-1 0 0 0,-1 0 0 0 0,0 1-1 0 0,0-1 1 0 0,1 1 0 0 0,-1-1-1 0 0,1 0 1 0 0,-1 0 0 0 0,1 1-1 0 0,-1-1 1 0 0,1 0 0 0 0,-1 0 0 0 0,1 1-1 0 0,-1-1 1 0 0,1 0 0 0 0,0 0-1 0 0,0 0 1 0 0,0 0 0 0 0,-1 0 0 0 0,1 0-1 0 0,0 0 1 0 0,0 0 0 0 0,0 1-1 0 0,0-1 1 0 0,0 0 0 0 0,1-1-1 0 0,0-2-388 0 0,0 1-1 0 0,0-1 1 0 0,1 1-1 0 0,-1 0 0 0 0,1 0 1 0 0,4-6-1 0 0,4-6-6585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3:5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16 17503 0 0,'0'0'399'0'0,"-4"-6"540"0"0,2 4-908 0 0,1 1 0 0 0,-1 0 1 0 0,1 1-1 0 0,-1-1 0 0 0,1 0 1 0 0,-1 0-1 0 0,0 1 0 0 0,1-1 1 0 0,-1 1-1 0 0,0-1 0 0 0,1 1 1 0 0,-1 0-1 0 0,0 0 0 0 0,1-1 1 0 0,-1 1-1 0 0,0 1 0 0 0,0-1 1 0 0,1 0-1 0 0,-3 1 0 0 0,-31 6-88 0 0,34-6 70 0 0,-29 9-13 0 0,-48 25 0 0 0,36-15 0 0 0,9-5 0 0 0,1 2 0 0 0,1 1 0 0 0,1 2 0 0 0,0 1 0 0 0,2 1 0 0 0,0 1 0 0 0,-25 30 0 0 0,48-48-11 0 0,0 0 0 0 0,1 0 0 0 0,0 1 0 0 0,1-1-1 0 0,-1 1 1 0 0,1 0 0 0 0,0 0 0 0 0,-3 7 0 0 0,6-11-53 0 0,-1 0 0 0 0,1 1-1 0 0,-1-1 1 0 0,1 0 0 0 0,0 0 0 0 0,0 1 0 0 0,0-1 0 0 0,0 0 0 0 0,0 0 0 0 0,1 1-1 0 0,-1-1 1 0 0,1 0 0 0 0,-1 0 0 0 0,1 0 0 0 0,0 0 0 0 0,0 0 0 0 0,0 0 0 0 0,0 0-1 0 0,0 0 1 0 0,0 0 0 0 0,0 0 0 0 0,1 0 0 0 0,-1 0 0 0 0,1-1 0 0 0,-1 1 0 0 0,1-1-1 0 0,2 2 1 0 0,70 47-951 0 0,-53-38 639 0 0,-1 1 0 0 0,31 28-1 0 0,-44-35 396 0 0,46 48 865 0 0,-47-48-759 0 0,-1 0-1 0 0,-1 1 0 0 0,1 0 0 0 0,-1 0 0 0 0,0 0 0 0 0,-1 0 0 0 0,3 9 0 0 0,-5-13 18 0 0,0 0-1 0 0,0-1 1 0 0,-1 1-1 0 0,1 0 1 0 0,-1 0-1 0 0,0-1 1 0 0,0 1-1 0 0,0 0 1 0 0,0 0-1 0 0,0-1 1 0 0,-1 1-1 0 0,1 0 1 0 0,-1-1-1 0 0,0 1 1 0 0,0 0-1 0 0,-2 3 1 0 0,1-2-18 0 0,0-1 0 0 0,0 0 0 0 0,-1 0 0 0 0,1 0 0 0 0,-1 0 0 0 0,0 0 0 0 0,0-1 0 0 0,0 1 0 0 0,0-1 0 0 0,-6 3 0 0 0,-3 1-53 0 0,0-1-1 0 0,0 0 0 0 0,-1 0 1 0 0,1-2-1 0 0,-26 5 0 0 0,-148 15-70 0 0,128-17 0 0 0,48-4 0 0 0,-1-1 0 0 0,1-1 0 0 0,0 0 0 0 0,-1 0 0 0 0,1-1 0 0 0,0 0 0 0 0,-18-5 0 0 0,10 0 0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51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34 12495 0 0,'0'0'1134'0'0,"0"-2"-937"0"0,1 1-125 0 0,-1 1 0 0 0,1-1 1 0 0,-1 0-1 0 0,0 0 0 0 0,0 1 0 0 0,1-1 1 0 0,-1 0-1 0 0,0 0 0 0 0,0 1 0 0 0,0-1 0 0 0,0 0 1 0 0,0 0-1 0 0,0 0 0 0 0,0 1 0 0 0,0-1 1 0 0,0 0-1 0 0,-1 0 0 0 0,1 0 0 0 0,0 1 0 0 0,0-1 1 0 0,-1 0-1 0 0,1 0 0 0 0,0 1 0 0 0,-1-1 1 0 0,1 0-1 0 0,-1 1 0 0 0,1-1 0 0 0,-1 0 1 0 0,1 1-1 0 0,-1-1 0 0 0,1 1 0 0 0,-1-1 0 0 0,0 1 1 0 0,1-1-1 0 0,-1 1 0 0 0,0-1 0 0 0,1 1 1 0 0,-1 0-1 0 0,-1-1 0 0 0,-2 0 157 0 0,1 0-1 0 0,-1 0 1 0 0,0 0 0 0 0,1 1-1 0 0,-8-1 1 0 0,9 1-201 0 0,-14 1 149 0 0,1 0-1 0 0,-1 1 1 0 0,1 1 0 0 0,0 0-1 0 0,-1 1 1 0 0,-16 7-1 0 0,20-7-164 0 0,0 1-1 0 0,1 0 1 0 0,0 1-1 0 0,0 0 1 0 0,0 0-1 0 0,1 1 1 0 0,0 1-1 0 0,0-1 1 0 0,1 2-1 0 0,0-1 0 0 0,1 1 1 0 0,-1 1-1 0 0,2-1 1 0 0,-1 2-1 0 0,1-1 1 0 0,1 1-1 0 0,0 0 1 0 0,1 0-1 0 0,0 0 1 0 0,0 1-1 0 0,1 0 1 0 0,-3 19-1 0 0,6-27-1 0 0,0 0 1 0 0,1-1-1 0 0,0 1 0 0 0,0-1 0 0 0,0 1 1 0 0,0 0-1 0 0,1-1 0 0 0,-1 1 0 0 0,1-1 1 0 0,0 1-1 0 0,0-1 0 0 0,0 1 0 0 0,1-1 1 0 0,-1 0-1 0 0,4 6 0 0 0,-3-7 34 0 0,-1 0 0 0 0,1 1 1 0 0,0-1-1 0 0,0 0 0 0 0,0-1 0 0 0,0 1 0 0 0,0 0 1 0 0,1-1-1 0 0,-1 1 0 0 0,0-1 0 0 0,1 1 0 0 0,-1-1 1 0 0,1 0-1 0 0,-1 0 0 0 0,1 0 0 0 0,0-1 0 0 0,-1 1 1 0 0,1-1-1 0 0,0 1 0 0 0,5-1 0 0 0,9 0 95 0 0,0-1 0 0 0,0-1 0 0 0,0-1 0 0 0,-1 0 0 0 0,1-1 0 0 0,-1-1 0 0 0,0 0 0 0 0,0-1 0 0 0,0-1 0 0 0,27-17 0 0 0,-38 21-142 0 0,-1-1-1 0 0,1 1 1 0 0,-1-1-1 0 0,0 0 1 0 0,0 0-1 0 0,0-1 1 0 0,0 1-1 0 0,-1-1 1 0 0,0 0-1 0 0,0 0 1 0 0,0 0-1 0 0,-1 0 1 0 0,0 0-1 0 0,0-1 0 0 0,0 1 1 0 0,0-1-1 0 0,1-8 1 0 0,-3 9-104 0 0,1 1 0 0 0,-1-1 0 0 0,0 0 0 0 0,0 1 0 0 0,-1-1 0 0 0,1 1 0 0 0,-1-1 1 0 0,0 1-1 0 0,0-1 0 0 0,0 1 0 0 0,-1 0 0 0 0,0-1 0 0 0,0 1 0 0 0,0 0 0 0 0,0 0 0 0 0,0 0 0 0 0,-1 0 0 0 0,0 1 1 0 0,0-1-1 0 0,0 1 0 0 0,0 0 0 0 0,-4-4 0 0 0,-2 1-570 0 0,0 0-1 0 0,-1 0 1 0 0,1 1 0 0 0,-21-8-1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5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29 3223 0 0,'30'-29'9608'0'0,"-29"31"-8806"0"0,-1-1-685 0 0,1 1 0 0 0,-1 0 0 0 0,0 0 0 0 0,1 0 0 0 0,-1 0 0 0 0,0 0 0 0 0,0-1 0 0 0,-1 1 0 0 0,1 0 0 0 0,0 0 0 0 0,-1 0 0 0 0,1 0 0 0 0,-1-1 0 0 0,1 1 0 0 0,-2 3 0 0 0,-17 28 534 0 0,10-17-320 0 0,-43 78 732 0 0,-161 303 354 0 0,150-258-1345 0 0,-1 3 2 0 0,50-115-59 0 0,-1-1 1 0 0,-1-1 0 0 0,-23 27-1 0 0,18-27-139 0 0,1 0-648 0 0,-1-2 0 0 0,-36 33 0 0 0,42-41-1454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51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10135 0 0,'0'0'5507'0'0,"1"1"-4044"0"0,0 2-1287 0 0,1-1 0 0 0,0 0 0 0 0,0 0 1 0 0,-1 0-1 0 0,1-1 0 0 0,1 1 0 0 0,-1 0 1 0 0,0-1-1 0 0,0 0 0 0 0,1 1 0 0 0,-1-1 1 0 0,0 0-1 0 0,1 0 0 0 0,0 0 0 0 0,-1 0 0 0 0,1-1 1 0 0,-1 1-1 0 0,1-1 0 0 0,3 1 0 0 0,9 0 421 0 0,0 0-1 0 0,18-1 0 0 0,-4-3-167 0 0,0-1 0 0 0,57-16 0 0 0,-37 8-248 0 0,281-89-535 0 0,-154 46-8233 0 0,-151 46 2977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52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0 12799 0 0,'0'0'1035'0'0,"-1"3"145"0"0,-11 35 183 0 0,-1-1 0 0 0,-22 40 0 0 0,19-42-923 0 0,12-25-359 0 0,-133 306 622 0 0,103-238-625 0 0,-3 0-1 0 0,-3-3 0 0 0,-83 119 1 0 0,-123 92 167 0 0,215-252-160 0 0,17-19-36 0 0,3-2 153 0 0,-1-1 1 0 0,-18 15-1 0 0,29-26 750 0 0,10-7-519 0 0,-5 3-347 0 0,63-33 618 0 0,64-56-1444 0 0,123-112 1 0 0,-167 139-413 0 0,-81 59 1136 0 0,-4 5 166 0 0,6 24 58 0 0,-6-7-184 0 0,-1-1 0 0 0,-1 1 1 0 0,0-1-1 0 0,-1 1 0 0 0,-1-1 1 0 0,0 0-1 0 0,-6 18 1 0 0,-5 44 46 0 0,11-55-27 0 0,1-1 0 0 0,3 32 0 0 0,-2-46-31 0 0,1 0 0 0 0,1 0 0 0 0,-1 0 0 0 0,1 0 0 0 0,1-1 0 0 0,-1 1 0 0 0,1-1 0 0 0,0 1 0 0 0,0-1 0 0 0,1 0 0 0 0,7 9 0 0 0,-7-10 27 0 0,0 0-1 0 0,0-1 1 0 0,1 0-1 0 0,0 1 1 0 0,0-2-1 0 0,0 1 1 0 0,0 0-1 0 0,0-1 1 0 0,1 0-1 0 0,-1-1 1 0 0,1 1-1 0 0,0-1 1 0 0,0 0-1 0 0,0 0 1 0 0,0-1-1 0 0,0 0 1 0 0,0 0-1 0 0,1 0 0 0 0,-1-1 1 0 0,11 0-1 0 0,49-5-868 0 0,-23-3-5012 0 0,-6-2-1134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5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6447 0 0,'0'0'586'0'0,"-1"2"-486"0"0,0 10 467 0 0,1 0 1 0 0,0 0-1 0 0,1-1 1 0 0,0 1-1 0 0,1 0 0 0 0,1-1 1 0 0,-1 1-1 0 0,2-1 1 0 0,-1 0-1 0 0,2 0 1 0 0,-1 0-1 0 0,8 11 1 0 0,10 16 271 0 0,51 66 1 0 0,34 19-436 0 0,4 5 177 0 0,-82-88-58 0 0,39 73-1 0 0,-53-84-60 0 0,-1 2 0 0 0,-2 0-1 0 0,13 48 1 0 0,-20-58-179 0 0,-1-1 0 0 0,-1 1 1 0 0,-1 0-1 0 0,-1-1 0 0 0,0 1 0 0 0,-5 32 1 0 0,2-37-123 0 0,-2 1 1 0 0,0-1-1 0 0,0 0 0 0 0,-2 0 1 0 0,0 0-1 0 0,0-1 1 0 0,-2 0-1 0 0,-18 28 1 0 0,6-16-25 0 0,-2 0 1 0 0,-1-2-1 0 0,-1 0 1 0 0,-1-2-1 0 0,-49 36 0 0 0,-155 84-118 0 0,156-101-180 0 0,66-38-44 0 0,0 1-1 0 0,1-1 1 0 0,-1 1-1 0 0,1 0 0 0 0,0 0 1 0 0,0 1-1 0 0,1 0 0 0 0,-9 11 1 0 0,13-15-934 0 0,2-1 636 0 0,-1 0 0 0 0,1 0 0 0 0,-1-1 1 0 0,1 1-1 0 0,0 0 0 0 0,0 0 0 0 0,-1 0 0 0 0,1-1 0 0 0,0 1 0 0 0,0 0 0 0 0,0-1 0 0 0,0 1 0 0 0,0-1 0 0 0,0 1 1 0 0,2 0-1 0 0,7 1-5199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1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47 267 455 0 0,'43'-90'283'0'0,"-40"83"-796"0"0,11-11 12618 0 0,-9 14-11037 0 0,-3 3 451 0 0,0 3-1105 0 0,1 1-312 0 0,-1 1-1 0 0,1 1 1 0 0,-1-1-1 0 0,0 0 1 0 0,0 0-1 0 0,0 1 1 0 0,0 0-1 0 0,-1-1 1 0 0,0 1 0 0 0,0-1-1 0 0,0 1 1 0 0,0 9-1 0 0,-1 6 140 0 0,-4 37-1 0 0,2-37-133 0 0,-31 270 200 0 0,6-74-246 0 0,11-43-89 0 0,-21 159-353 0 0,22-166 314 0 0,11-96 63 0 0,4-59 20 0 0,0-8 143 0 0,10-14-4 0 0,6-6 0 0 0,-2-1 1 0 0,0-1 0 0 0,-1 0 0 0 0,15-31-1 0 0,1 0 19 0 0,37-74 243 0 0,-41 74-145 0 0,33-51 0 0 0,19-14-223 0 0,221-322 280 0 0,20 17-118 0 0,-206 289-715 0 0,-105 121 201 0 0,-13 10-486 0 0,-16 15-205 0 0,14-7 645 0 0,1 0 0 0 0,0 0 0 0 0,-6 10 0 0 0,-6 14-4253 0 0,8-13-298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1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255 163 3679 0 0,'0'0'167'0'0,"0"2"-7"0"0,-1 9 746 0 0,1-1-1 0 0,0 0 1 0 0,0 1-1 0 0,1-1 1 0 0,3 15-1 0 0,-4-24-703 0 0,5 11 74 0 0,-3-9-203 0 0,-1 0 0 0 0,1 0 0 0 0,-1 0 0 0 0,1 0 0 0 0,0 0 0 0 0,0-1 0 0 0,1 1 0 0 0,-1-1 0 0 0,0 0 0 0 0,1 1 0 0 0,-1-1 0 0 0,1 0 0 0 0,0-1 0 0 0,0 1 0 0 0,4 2 0 0 0,0-2 270 0 0,0 0 0 0 0,0 0 0 0 0,1 0 0 0 0,-1-1 0 0 0,15 1 0 0 0,-6-3 99 0 0,0 0 0 0 0,0-1 0 0 0,0 0-1 0 0,27-8 1 0 0,-22 4-171 0 0,-7 3-158 0 0,0-2-1 0 0,0 0 0 0 0,0-1 1 0 0,-1 0-1 0 0,1-1 0 0 0,-1-1 1 0 0,23-17-1 0 0,-30 19-112 0 0,-1 0 0 0 0,1 0 0 0 0,-1-1-1 0 0,-1 1 1 0 0,1-1 0 0 0,-1 0 0 0 0,0-1 0 0 0,-1 1 0 0 0,0-1 0 0 0,0 1-1 0 0,0-1 1 0 0,1-14 0 0 0,-3 17-60 0 0,0-1 0 0 0,0 0 0 0 0,-1 1 0 0 0,0-1 0 0 0,0 0 0 0 0,-1 1-1 0 0,0-1 1 0 0,-2-8 0 0 0,2 10-36 0 0,0 1 1 0 0,-1 0-1 0 0,1-1 0 0 0,-1 1 0 0 0,0 0 0 0 0,0 0 0 0 0,0 0 1 0 0,0 0-1 0 0,0 0 0 0 0,-1 0 0 0 0,1 1 0 0 0,-1-1 1 0 0,0 1-1 0 0,-3-3 0 0 0,3 4 19 0 0,0 0 0 0 0,0-1-1 0 0,1 1 1 0 0,-1 0 0 0 0,0 0 0 0 0,-1 1 0 0 0,1-1 0 0 0,0 1-1 0 0,0-1 1 0 0,0 1 0 0 0,0 0 0 0 0,0 0 0 0 0,-1 1 0 0 0,1-1-1 0 0,-5 2 1 0 0,-6 1-49 0 0,1 1-1 0 0,-15 6 1 0 0,19-6 77 0 0,-11 4-91 0 0,1 1 0 0 0,1 1-1 0 0,0 0 1 0 0,-19 15 0 0 0,-63 56-349 0 0,81-64 447 0 0,-20 19 204 0 0,1 2-1 0 0,2 1 0 0 0,2 2 1 0 0,2 2-1 0 0,-32 55 0 0 0,53-81 3 0 0,-15 36 0 0 0,24-48-148 0 0,0-1-1 0 0,0 1 0 0 0,1 0 1 0 0,0-1-1 0 0,0 1 1 0 0,0 0-1 0 0,0 0 0 0 0,1 0 1 0 0,0 0-1 0 0,0-1 0 0 0,0 1 1 0 0,1 0-1 0 0,-1 0 1 0 0,2 5-1 0 0,0-7 69 0 0,0 1 0 0 0,0-1 1 0 0,0 1-1 0 0,0-1 0 0 0,0 1 0 0 0,1-1 1 0 0,0 0-1 0 0,-1 0 0 0 0,1-1 0 0 0,0 1 1 0 0,1 0-1 0 0,-1-1 0 0 0,0 0 0 0 0,1 0 1 0 0,-1 0-1 0 0,1 0 0 0 0,-1 0 0 0 0,1-1 0 0 0,5 2 1 0 0,8 2 537 0 0,0-1 1 0 0,0-1 0 0 0,19 1-1 0 0,-26-3-340 0 0,28 3 398 0 0,1-1-1 0 0,58-4 1 0 0,-91 1-742 0 0,0-1 1 0 0,-1 0-1 0 0,1 0 0 0 0,0-1 0 0 0,-1 1 1 0 0,1-1-1 0 0,-1 0 0 0 0,0-1 1 0 0,1 0-1 0 0,-1 1 0 0 0,-1-2 1 0 0,1 1-1 0 0,0 0 0 0 0,-1-1 1 0 0,1 0-1 0 0,-1 0 0 0 0,0 0 1 0 0,4-6-1 0 0,3-5-1825 0 0,-1 0-4213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15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34 635 9215 0 0,'0'0'707'0'0,"-1"1"-464"0"0,-26 65 3893 0 0,26-64-3780 0 0,-3 4 3639 0 0,5-13-3018 0 0,7-20-516 0 0,1 0 1 0 0,1 1 0 0 0,2 0 0 0 0,20-35 0 0 0,70-92 316 0 0,-66 101-671 0 0,-16 26-90 0 0,0 1 1 0 0,2 1-1 0 0,0 1 0 0 0,2 1 1 0 0,39-28-1 0 0,143-82-233 0 0,-195 125 154 0 0,28-14-2113 0 0,-37 20 1043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1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 10135 0 0,'0'0'778'0'0,"1"1"-326"0"0,3 4 88 0 0,-1 0 1 0 0,0 1-1 0 0,0 0 1 0 0,0-1-1 0 0,0 1 1 0 0,-1 0-1 0 0,0 0 1 0 0,1 10 0 0 0,-1-5-333 0 0,-1-1 0 0 0,0 1 0 0 0,-1 0 0 0 0,-2 15 0 0 0,-2 4-205 0 0,-2 0 0 0 0,-15 46 0 0 0,5-31 96 0 0,-38 77-1 0 0,-34 37-31 0 0,-40 40-68 0 0,51-83 13 0 0,-26 39 46 0 0,-46 73-63 0 0,147-225 6 0 0,-11 18 2 0 0,1 0 0 0 0,-15 37 1 0 0,27-56 121 0 0,3-8-94 0 0,0 1 0 0 0,1 0-1 0 0,8-9 1 0 0,3-5 14 0 0,9-15-45 0 0,152-206 0 0 0,-172 236 0 0 0,19-25-15 0 0,1 1-1 0 0,2 1 1 0 0,42-35 0 0 0,-44 44 75 0 0,51-28-1 0 0,-64 40-41 0 0,1 0-1 0 0,0 1 0 0 0,0 1 0 0 0,0 0 1 0 0,1 1-1 0 0,-1 0 0 0 0,14-1 0 0 0,-22 4-6 0 0,1-1-1 0 0,-1 1 0 0 0,0 0 1 0 0,0 1-1 0 0,1-1 0 0 0,-1 1 1 0 0,0 0-1 0 0,0 0 0 0 0,0 0 1 0 0,0 1-1 0 0,0-1 1 0 0,0 1-1 0 0,0 0 0 0 0,0 0 1 0 0,6 5-1 0 0,-6-3 1 0 0,0 0 0 0 0,0 0 1 0 0,0 0-1 0 0,-1 1 0 0 0,0-1 0 0 0,0 1 0 0 0,0 0 0 0 0,0 0 1 0 0,0 0-1 0 0,-1 1 0 0 0,2 5 0 0 0,1 7 10 0 0,0-1-1 0 0,-1 1 1 0 0,0-1-1 0 0,1 35 1 0 0,-5-41 47 0 0,0 1 1 0 0,-1-1 0 0 0,0 0-1 0 0,-1 1 1 0 0,-1-1-1 0 0,0 0 1 0 0,0 0 0 0 0,-9 19-1 0 0,4-15 14 0 0,-1 0 0 0 0,-1 0 0 0 0,0-1 0 0 0,-1 0 0 0 0,0-1 0 0 0,-1 0 1 0 0,-1 0-1 0 0,-23 17 0 0 0,-11 3 2 0 0,-66 35 0 0 0,99-60-64 0 0,-28 15 107 0 0,-64 26 0 0 0,86-41-86 0 0,-1-1 0 0 0,-1-1 0 0 0,1-1 0 0 0,-1-1 0 0 0,-32 2 0 0 0,49-6-27 0 0,0 0 0 0 0,0-1 0 0 0,0 1 0 0 0,0-1 0 0 0,0 0 0 0 0,0-1 0 0 0,1 1 0 0 0,-1-1 0 0 0,0 0 0 0 0,1 0 0 0 0,-1 0 0 0 0,1-1 0 0 0,0 1 0 0 0,-5-5 0 0 0,7 6-11 0 0,1-1 0 0 0,-1 1 0 0 0,0-1 0 0 0,1 1 0 0 0,0-1 0 0 0,-1 0 0 0 0,1 0 0 0 0,0 1 0 0 0,0-1 0 0 0,0 0 0 0 0,0 0 0 0 0,0 0 0 0 0,1 0 0 0 0,-1 0 0 0 0,1 0-1 0 0,-1 0 1 0 0,1 0 0 0 0,0-1 0 0 0,-1 1 0 0 0,1 0 0 0 0,0 0 0 0 0,1 0 0 0 0,-1 0 0 0 0,0 0 0 0 0,0-1 0 0 0,1 1 0 0 0,0 0 0 0 0,-1 0 0 0 0,1 0 0 0 0,0 0 0 0 0,0 0 0 0 0,0 1 0 0 0,0-1 0 0 0,0 0 0 0 0,2-2 0 0 0,3-3-111 0 0,0 1-1 0 0,0-1 1 0 0,1 1 0 0 0,0 1-1 0 0,0-1 1 0 0,1 1-1 0 0,-1 0 1 0 0,1 1 0 0 0,11-5-1 0 0,24-7-1592 0 0,-20 10 822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1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309 201 5983 0 0,'-1'1'464'0'0,"-6"12"-241"0"0,-4 7 152 0 0,7-5 5467 0 0,13-8-4328 0 0,-6-6-1344 0 0,-1 0 1 0 0,1 0 0 0 0,0 0 0 0 0,0 0 0 0 0,0-1 0 0 0,0 1 0 0 0,0-1 0 0 0,0 0-1 0 0,0 1 1 0 0,0-1 0 0 0,-1-1 0 0 0,1 1 0 0 0,0 0 0 0 0,0-1 0 0 0,0 1 0 0 0,0-1-1 0 0,0 0 1 0 0,0 0 0 0 0,-1 0 0 0 0,1 0 0 0 0,0-1 0 0 0,-1 1 0 0 0,1-1 0 0 0,-1 0-1 0 0,1 1 1 0 0,2-4 0 0 0,2-2 60 0 0,0 1-1 0 0,0-1 0 0 0,-1-1 1 0 0,0 1-1 0 0,0-1 1 0 0,8-15-1 0 0,-9 12-206 0 0,1 0-1 0 0,-2 0 1 0 0,0-1-1 0 0,0 1 1 0 0,-1-1 0 0 0,0 0-1 0 0,-1 0 1 0 0,-1 0-1 0 0,0 0 1 0 0,0 0-1 0 0,-2-16 1 0 0,1 27-42 0 0,0 0 1 0 0,0 0-1 0 0,0 0 1 0 0,0 0 0 0 0,-1 0-1 0 0,1 1 1 0 0,0-1-1 0 0,-1 0 1 0 0,1 0-1 0 0,0 0 1 0 0,-1 0-1 0 0,1 1 1 0 0,-1-1-1 0 0,1 0 1 0 0,-1 0-1 0 0,1 1 1 0 0,-1-1-1 0 0,0 0 1 0 0,1 1 0 0 0,-1-1-1 0 0,0 1 1 0 0,0-1-1 0 0,1 1 1 0 0,-1-1-1 0 0,0 1 1 0 0,0 0-1 0 0,0-1 1 0 0,0 1-1 0 0,0 0 1 0 0,1-1-1 0 0,-1 1 1 0 0,0 0 0 0 0,0 0-1 0 0,0 0 1 0 0,0 0-1 0 0,0 0 1 0 0,0 0-1 0 0,0 0 1 0 0,0 0-1 0 0,0 1 1 0 0,1-1-1 0 0,-1 0 1 0 0,0 0-1 0 0,-1 1 1 0 0,-6 1-122 0 0,1 1 1 0 0,0 0-1 0 0,-15 7 1 0 0,18-7 119 0 0,-33 18-224 0 0,1 2 1 0 0,0 1-1 0 0,2 2 0 0 0,1 1 0 0 0,2 2 0 0 0,0 1 0 0 0,-49 64 1 0 0,70-80 326 0 0,0 0 1 0 0,1 0 0 0 0,-12 27 0 0 0,19-36-41 0 0,0-1 0 0 0,0 1 0 0 0,0-1 0 0 0,1 1 0 0 0,0 0 1 0 0,0 0-1 0 0,1-1 0 0 0,-1 1 0 0 0,1 0 0 0 0,0 0 0 0 0,0 0 0 0 0,1 0 0 0 0,-1 0 0 0 0,1-1 1 0 0,0 1-1 0 0,0 0 0 0 0,4 8 0 0 0,-4-11-22 0 0,0 0 0 0 0,0 0 0 0 0,0 0 0 0 0,1 0 0 0 0,-1 0 0 0 0,1 0 0 0 0,-1 0 0 0 0,1-1 1 0 0,0 1-1 0 0,0 0 0 0 0,-1-1 0 0 0,1 1 0 0 0,0-1 0 0 0,1 0 0 0 0,-1 0 0 0 0,0 0 0 0 0,0 0 0 0 0,0 0 0 0 0,1 0 0 0 0,-1 0 0 0 0,0-1 0 0 0,1 1 1 0 0,-1-1-1 0 0,1 0 0 0 0,-1 0 0 0 0,0 0 0 0 0,1 0 0 0 0,-1 0 0 0 0,1 0 0 0 0,-1 0 0 0 0,0-1 0 0 0,4-1 0 0 0,7-2 93 0 0,-1-1 0 0 0,0 0 1 0 0,0-1-1 0 0,20-13 0 0 0,-14 8 22 0 0,154-103 287 0 0,-165 110-425 0 0,-2-1-1 0 0,1 1 1 0 0,-1-1-1 0 0,1 0 1 0 0,-1 0-1 0 0,-1-1 1 0 0,1 0-1 0 0,-1 0 1 0 0,5-7 0 0 0,-9 11-71 0 0,-1 2-8 0 0,-3 1 69 0 0,1-1 0 0 0,0 1 1 0 0,0 0-1 0 0,-1 0 1 0 0,1 0-1 0 0,0 0 1 0 0,0 1-1 0 0,0-1 1 0 0,0 1-1 0 0,0 0 1 0 0,0 0-1 0 0,1 0 1 0 0,-1 0-1 0 0,1 0 1 0 0,-1 1-1 0 0,1-1 1 0 0,-3 5-1 0 0,-2 1-6 0 0,1 1 1 0 0,0 0-1 0 0,0 0 0 0 0,-5 14 0 0 0,9-19 21 0 0,0 1 0 0 0,1-1 0 0 0,-1 1 0 0 0,1 0 0 0 0,0 0 1 0 0,0 0-1 0 0,0 0 0 0 0,1 0 0 0 0,0 7 0 0 0,0-9-81 0 0,1-1 1 0 0,-1 1-1 0 0,1-1 1 0 0,-1 1-1 0 0,1-1 1 0 0,0 1-1 0 0,0-1 1 0 0,0 1-1 0 0,1-1 1 0 0,-1 0-1 0 0,0 0 1 0 0,1 0-1 0 0,-1 1 1 0 0,1-1-1 0 0,0-1 1 0 0,0 1-1 0 0,0 0 1 0 0,0 0-1 0 0,4 2 1 0 0,5 1-1211 0 0,-1-3-65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2:2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423 295 8287 0 0,'3'17'191'0'0,"-3"-13"26"0"0,11 3 201 0 0,-2-5-381 0 0,-7-1-30 0 0,1 0 0 0 0,-1-1 0 0 0,0 1 0 0 0,1 0 0 0 0,-1 0 0 0 0,0 0 0 0 0,0 0 0 0 0,1 0 0 0 0,-1 1 0 0 0,2 1 0 0 0,-3-2 381 0 0,-1-1 110 0 0,0 0 12 0 0,0 0 2 0 0,0 0 0 0 0,0 0 0 0 0,0 0 0 0 0,0 0 68 0 0,0 0 286 0 0,0 0 124 0 0,0 0 30 0 0,1-5-707 0 0,0 0-1 0 0,0 0 1 0 0,0 0-1 0 0,1 1 1 0 0,0-1 0 0 0,0 0-1 0 0,0 1 1 0 0,4-7-1 0 0,4-10 154 0 0,-3 6-455 0 0,-2 5-10 0 0,0 0 0 0 0,-1 0-1 0 0,-1-1 1 0 0,0 1 0 0 0,0-1 0 0 0,-1 1-1 0 0,2-20 1 0 0,-4 21-1 0 0,-1 0 0 0 0,1 0 0 0 0,-2 0 0 0 0,1 0 0 0 0,-1 0 0 0 0,-1 1 0 0 0,-4-12 0 0 0,5 15 0 0 0,0 0 0 0 0,-1 0 0 0 0,0 0 0 0 0,0 1 0 0 0,0-1 0 0 0,-1 1 0 0 0,1 0 0 0 0,-1 0 0 0 0,0 0 0 0 0,0 1 0 0 0,0-1 0 0 0,-1 1 0 0 0,-6-4 0 0 0,7 6 0 0 0,0-1 0 0 0,0 1 0 0 0,0 0 0 0 0,0 0 0 0 0,0 1 0 0 0,0-1 0 0 0,-1 1 0 0 0,1 0 0 0 0,0 0 0 0 0,0 0 0 0 0,0 1 0 0 0,0-1 0 0 0,0 1 0 0 0,-1 0 0 0 0,1 0 0 0 0,-4 2 0 0 0,-10 4 0 0 0,0 1 0 0 0,-17 10 0 0 0,29-16 0 0 0,-10 8 0 0 0,1 0 0 0 0,0 1 0 0 0,0 1 0 0 0,1 0 0 0 0,0 1 0 0 0,1 1 0 0 0,1 0 0 0 0,-14 20 0 0 0,-7 15 0 0 0,-34 68 0 0 0,-2 35 0 0 0,64-134 0 0 0,4-18 0 0 0,1 1 0 0 0,0-1 0 0 0,0 1 0 0 0,0 0 0 0 0,0-1 0 0 0,0 1 0 0 0,0 0 0 0 0,0-1 0 0 0,0 1 0 0 0,0-1 0 0 0,0 1 0 0 0,0 0 0 0 0,0-1 0 0 0,0 1 0 0 0,0 0 0 0 0,0-1 0 0 0,1 2 0 0 0,0-2 6 0 0,-1 0-1 0 0,1 0 0 0 0,-1 1 1 0 0,1-1-1 0 0,0 0 0 0 0,-1 0 1 0 0,1 0-1 0 0,0 0 0 0 0,-1 0 1 0 0,1 0-1 0 0,0 0 0 0 0,-1 0 1 0 0,1 0-1 0 0,0 0 0 0 0,-1 0 1 0 0,1 0-1 0 0,0-1 0 0 0,-1 1 1 0 0,1 0-1 0 0,1-1 0 0 0,15-8 326 0 0,3-4 331 0 0,32-28 1 0 0,-8 6-399 0 0,-20 18-260 0 0,-1-1 0 0 0,-1-1 0 0 0,38-43 0 0 0,-44 42-4 0 0,48-61 0 0 0,-108 151 0 0 0,10-16 0 0 0,23-38 0 0 0,1 0 0 0 0,-14 31 0 0 0,21-35-64 0 0,3-11 33 0 0,0 0-1 0 0,0-1 0 0 0,1 1 1 0 0,-1 0-1 0 0,0 0 0 0 0,0 0 1 0 0,1-1-1 0 0,-1 1 1 0 0,1 0-1 0 0,-1 0 0 0 0,1-1 1 0 0,-1 1-1 0 0,1 0 0 0 0,-1-1 1 0 0,1 1-1 0 0,-1-1 1 0 0,1 1-1 0 0,0-1 0 0 0,-1 1 1 0 0,1-1-1 0 0,0 1 0 0 0,0-1 1 0 0,-1 1-1 0 0,2-1 1 0 0,0 1-479 0 0,0-1 0 0 0,-1 1 0 0 0,1-1 1 0 0,0 0-1 0 0,-1 1 0 0 0,1-1 0 0 0,-1 0 0 0 0,1 0 1 0 0,0 0-1 0 0,-1-1 0 0 0,4 1 0 0 0,9-5-5734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00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59 233 6447 0 0,'0'0'298'0'0,"0"0"-10"0"0,2-9 681 0 0,3-12 4058 0 0,-4 14-1006 0 0,-4 16-3253 0 0,-14 39 608 0 0,11-32-1299 0 0,0 0-1 0 0,-4 18 0 0 0,6-11-76 0 0,-3 10 0 0 0,-4 54 0 0 0,9-30 0 0 0,4-48 0 0 0,-2-8 0 0 0,0 0 0 0 0,0 0 0 0 0,1 0 0 0 0,-1 0 0 0 0,0 0 0 0 0,1-1 0 0 0,-1 1 0 0 0,1 0 0 0 0,-1 0 0 0 0,1 0 0 0 0,0-1 0 0 0,-1 1 0 0 0,1 0 0 0 0,0-1 0 0 0,-1 1 0 0 0,1 0 0 0 0,0-1 0 0 0,0 1 0 0 0,-1-1 0 0 0,1 1 0 0 0,0-1 0 0 0,1 1 0 0 0,1 0 0 0 0,23 18 0 0 0,-21-16 0 0 0,0 1 0 0 0,0-1 0 0 0,0 0 0 0 0,0 0 0 0 0,1 0 0 0 0,6 2 0 0 0,-9-4 0 0 0,1 1 0 0 0,-1-1 0 0 0,1 0 0 0 0,-1 0 0 0 0,1 0 0 0 0,-1 0 0 0 0,1 0 0 0 0,-1-1 0 0 0,1 0 0 0 0,0 0 0 0 0,-1 0 0 0 0,1 0 0 0 0,0 0 0 0 0,-1-1 0 0 0,6-1 0 0 0,-6 1 0 0 0,-1 0 0 0 0,1-1 0 0 0,-1 0 0 0 0,0 1 0 0 0,1-1 0 0 0,-1 0 0 0 0,0 0 0 0 0,0 0 0 0 0,0 0 0 0 0,0-1 0 0 0,2-2 0 0 0,11-12 0 0 0,23-21 0 0 0,52-67 0 0 0,-76 89 0 0 0,0-1 0 0 0,2 2 0 0 0,19-16 0 0 0,-35 30 0 0 0,0 1 0 0 0,1 0 0 0 0,-1 0 0 0 0,0-1 0 0 0,0 1 0 0 0,0 0 0 0 0,1 0 0 0 0,-1 0 0 0 0,0 0 0 0 0,0-1 0 0 0,1 1 0 0 0,-1 0 0 0 0,0 0 0 0 0,0 0 0 0 0,1 0 0 0 0,-1 0 0 0 0,0 0 0 0 0,0-1 0 0 0,1 1 0 0 0,-1 0 0 0 0,0 0 0 0 0,1 0 0 0 0,-1 0 0 0 0,0 0 0 0 0,0 0 0 0 0,1 0 0 0 0,-1 0 0 0 0,0 0 0 0 0,1 0 0 0 0,-1 1 0 0 0,0-1 0 0 0,0 0 0 0 0,1 0 0 0 0,-1 0 0 0 0,0 0 0 0 0,1 1 0 0 0,0 4 0 0 0,-1-5 0 0 0,2 8 0 0 0,0 1 0 0 0,-1-1 0 0 0,0 1 0 0 0,0-1 0 0 0,-1 1 0 0 0,-1 12 0 0 0,1 24 0 0 0,0-44 0 0 0,0 1 0 0 0,0-1 0 0 0,1 1 0 0 0,-1-1 0 0 0,0 1 0 0 0,1-1 0 0 0,-1 1 0 0 0,1-1 0 0 0,-1 1 0 0 0,2 1 0 0 0,6 2 0 0 0,-5-4 0 0 0,-3 0 0 0 0,1-1 0 0 0,0 1 0 0 0,-1-1 0 0 0,1 1 0 0 0,0-1 0 0 0,-1 0 0 0 0,1 1 0 0 0,0-1 0 0 0,0 0 0 0 0,0 1 0 0 0,-1-1 0 0 0,1 0 0 0 0,0 0 0 0 0,0 0 0 0 0,0 0 0 0 0,0 0 0 0 0,0 0 0 0 0,-1 0 0 0 0,1 0 0 0 0,0 0 0 0 0,1 0 0 0 0,1-1 0 0 0,20-1 0 0 0,-17 1 0 0 0,0 0 0 0 0,0 0 0 0 0,0 1 0 0 0,0 0 0 0 0,0 1 0 0 0,11 1 0 0 0,-7 0 0 0 0,-9-1 0 0 0,0-1 0 0 0,0 0 0 0 0,0 0 0 0 0,0 0 0 0 0,0 0 0 0 0,0 1 0 0 0,-1-1 0 0 0,1 0 0 0 0,0 1 0 0 0,0-1 0 0 0,0 1 0 0 0,-1-1 0 0 0,1 1 0 0 0,0-1 0 0 0,-1 1 0 0 0,1 0 0 0 0,0-1 0 0 0,-1 1 0 0 0,2 1 0 0 0,-1 0 0 0 0,7 6 0 0 0,-8-8 0 0 0,0 1 0 0 0,0-1 0 0 0,1 1 0 0 0,-1-1 0 0 0,1 0 0 0 0,-1 1 0 0 0,1-1 0 0 0,-1 1 0 0 0,0-1 0 0 0,1 0 0 0 0,-1 1 0 0 0,1-1 0 0 0,-1 0 0 0 0,1 0 0 0 0,0 1 0 0 0,-1-1 0 0 0,1 0 0 0 0,-1 0 0 0 0,1 0 0 0 0,-1 0 0 0 0,1 1 0 0 0,0-1 0 0 0,-1 0 0 0 0,1 0 0 0 0,-1 0 0 0 0,1-1 0 0 0,0 1 0 0 0,-1 0 0 0 0,1 0 0 0 0,-1 0 0 0 0,1 0 0 0 0,-1 0 0 0 0,1-1 0 0 0,0 1 0 0 0,-1 0 0 0 0,1 0 0 0 0,-1-1 0 0 0,1 1 0 0 0,-1-1 0 0 0,0 1 0 0 0,1 0 0 0 0,-1-1 0 0 0,1 1 0 0 0,-1-1 0 0 0,0 1 0 0 0,1-1 0 0 0,0 0 0 0 0,14-15 0 0 0,0-1 0 0 0,-1-1 0 0 0,-1 0 0 0 0,0-1 0 0 0,10-23 0 0 0,-9 20 0 0 0,8-19 0 0 0,-7 14 0 0 0,18-26 0 0 0,-18 34-9 0 0,86-116-1878 0 0,-80 106 932 0 0,-14 19-653 0 0,0 0 1 0 0,10-10 0 0 0,-16 19-425 0 0,-1 1-15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1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8 12295 0 0,'0'0'1778'0'0,"11"-6"-306"0"0,-10 6-1439 0 0,0-1 1 0 0,0 1 0 0 0,0 0-1 0 0,0 0 1 0 0,1 0 0 0 0,-1 0 0 0 0,0 0-1 0 0,0 0 1 0 0,0 0 0 0 0,1 0-1 0 0,-1 0 1 0 0,0 0 0 0 0,0 1-1 0 0,0-1 1 0 0,0 1 0 0 0,0-1 0 0 0,0 1-1 0 0,0-1 1 0 0,0 1 0 0 0,0-1-1 0 0,0 1 1 0 0,0 0 0 0 0,0-1-1 0 0,0 1 1 0 0,0 0 0 0 0,0 0 0 0 0,-1 0-1 0 0,1 0 1 0 0,0 0 0 0 0,-1 0-1 0 0,1 0 1 0 0,0 0 0 0 0,-1 0 0 0 0,1 0-1 0 0,0 2 1 0 0,1 4 42 0 0,0 0 0 0 0,0 0-1 0 0,0 0 1 0 0,0 0 0 0 0,-1 0 0 0 0,-1 0 0 0 0,1 1 0 0 0,-1-1-1 0 0,-1 11 1 0 0,-1 3 80 0 0,-2 0 0 0 0,-5 20-1 0 0,-9 19-75 0 0,-2-1-1 0 0,-3-1 1 0 0,-2-1-1 0 0,-40 65 0 0 0,-148 205 358 0 0,135-214-391 0 0,22-36-742 0 0,55-76-364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1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24 8751 0 0,'1'-1'399'0'0,"3"-6"-4"0"0,-4 6-284 0 0,1 0 0 0 0,-1 1 1 0 0,0-1-1 0 0,0 0 0 0 0,1 0 1 0 0,-1 1-1 0 0,0-1 0 0 0,0 0 1 0 0,0 1-1 0 0,0-1 0 0 0,0 0 1 0 0,0 0-1 0 0,0 1 0 0 0,0-1 1 0 0,0 0-1 0 0,0 0 0 0 0,-1 0-1 0 0,1 1 0 0 0,0 0 0 0 0,0 0 0 0 0,0 0-1 0 0,-1 0 1 0 0,1-1 0 0 0,0 1 0 0 0,0 0 0 0 0,0 0 0 0 0,-1 0 0 0 0,1 0 0 0 0,0 0-1 0 0,0-1 1 0 0,-1 1 0 0 0,1 0 0 0 0,0 0 0 0 0,0 0 0 0 0,-1 0 0 0 0,1 0-1 0 0,0 0 1 0 0,0 0 0 0 0,-1 0 0 0 0,1 0 0 0 0,0 0 0 0 0,-1 0 0 0 0,1 0-1 0 0,-14 5 2091 0 0,8-1-2198 0 0,1 0 84 0 0,0 0 1 0 0,0 0 0 0 0,0 0 0 0 0,0 1-1 0 0,1 0 1 0 0,0 0 0 0 0,0 0 0 0 0,-5 9-1 0 0,-2 5 135 0 0,-13 31-1 0 0,-76 252 423 0 0,58-162-345 0 0,-97 268 547 0 0,98-292-692 0 0,-9 43 4 0 0,50-156-256 0 0,-1 0-202 0 0,0 0-1 0 0,0 0 1 0 0,1 0 0 0 0,-1 1-1 0 0,1-1 1 0 0,0 0 0 0 0,0 1 0 0 0,1 5-1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1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13823 0 0,'0'0'1062'0'0,"0"2"-600"0"0,3 11 127 0 0,0-1 0 0 0,0 0 0 0 0,1 0 0 0 0,9 17 0 0 0,27 45 1001 0 0,-32-61-1546 0 0,1 0-1 0 0,1-1 1 0 0,0 0 0 0 0,1-1 0 0 0,0 0 0 0 0,1-1 0 0 0,0 0-1 0 0,0-1 1 0 0,1 0 0 0 0,0-1 0 0 0,1 0 0 0 0,0-1-1 0 0,15 5 1 0 0,-24-10-247 0 0,0-1-1 0 0,0 0 1 0 0,0 0-1 0 0,1 0 1 0 0,-1-1 0 0 0,0 0-1 0 0,0 0 1 0 0,10-1-1 0 0,-9 0-1001 0 0,0 0 1 0 0,0-1-1 0 0,0 0 0 0 0,7-2 1 0 0,8-6-4262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1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 10135 0 0,'0'0'919'0'0,"-8"-1"726"0"0,6 2-1442 0 0,1-1 0 0 0,0 1-1 0 0,0-1 1 0 0,-1 1 0 0 0,1-1-1 0 0,0 1 1 0 0,0 0 0 0 0,0-1-1 0 0,0 1 1 0 0,0 0 0 0 0,0 0-1 0 0,0 0 1 0 0,0 0 0 0 0,0 0 0 0 0,0 0-1 0 0,1 0 1 0 0,-1 0 0 0 0,-1 2-1 0 0,-11 26 1437 0 0,9-19-1418 0 0,-111 309 2496 0 0,50-127-2189 0 0,-58 114-400 0 0,-28-14-64 0 0,108-221-113 0 0,-46 104 1 0 0,78-149 34 0 0,1 0-1 0 0,1 1 1 0 0,2-1 0 0 0,1 2 0 0 0,1-1 0 0 0,1 1 0 0 0,0 55 0 0 0,4-76-192 0 0,0-1 0 0 0,0 0 1 0 0,1 1-1 0 0,0-1 1 0 0,1 0-1 0 0,-1 0 0 0 0,1 0 1 0 0,1 0-1 0 0,2 7 1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1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1113 9327 0 0,'0'0'5614'0'0,"2"0"-5060"0"0,2 0-396 0 0,0-1-1 0 0,0 0 0 0 0,0 0 1 0 0,0 0-1 0 0,0 0 0 0 0,0 0 1 0 0,0-1-1 0 0,0 0 0 0 0,0 0 1 0 0,-1 0-1 0 0,1 0 0 0 0,-1-1 1 0 0,0 1-1 0 0,1-1 1 0 0,2-3-1 0 0,8-9 298 0 0,23-31 0 0 0,-21 25-215 0 0,109-119 500 0 0,-22 27-628 0 0,86-134-21 0 0,-15-11-182 0 0,-57 84-107 0 0,-75 112-380 0 0,-41 61 474 0 0,2-4-541 0 0,-5 35 606 0 0,-9 53 0 0 0,5-46 130 0 0,-3 16-63 0 0,-4 29 246 0 0,-5 134 0 0 0,18-190-232 0 0,1 1 1 0 0,1 0-1 0 0,2 0 1 0 0,0-1-1 0 0,2 0 1 0 0,1 0-1 0 0,1 0 0 0 0,1-1 1 0 0,15 28-1 0 0,-7-21 1 0 0,-8-17 11 0 0,-1 0 1 0 0,0 1-1 0 0,-1 0 1 0 0,-1 0-1 0 0,0 1 1 0 0,4 20-1 0 0,2 62 314 0 0,-13-96-350 0 0,1-2-15 0 0,0 0 0 0 0,0-1-1 0 0,0 1 1 0 0,0 0 0 0 0,0 0-1 0 0,0 0 1 0 0,0-1 0 0 0,0 1-1 0 0,0 0 1 0 0,1 0 0 0 0,-1-1 0 0 0,0 1-1 0 0,0 0 1 0 0,1 0 0 0 0,-1-1-1 0 0,0 1 1 0 0,1 0 0 0 0,-1 0-1 0 0,1-1 1 0 0,0 2 0 0 0,0-1 7 0 0,0 1 1 0 0,0-1-1 0 0,0 0 1 0 0,0 0-1 0 0,1 0 1 0 0,-1 1-1 0 0,0-1 1 0 0,1 0-1 0 0,-1-1 1 0 0,0 1-1 0 0,1 0 1 0 0,-1 0-1 0 0,1-1 1 0 0,0 1-1 0 0,-1 0 1 0 0,1-1-1 0 0,-1 0 1 0 0,1 1-1 0 0,0-1 1 0 0,-1 0-1 0 0,1 0 1 0 0,0 0-1 0 0,-1 0 1 0 0,1 0-1 0 0,0 0 1 0 0,-1-1-1 0 0,1 1 1 0 0,1-1-1 0 0,7-1 42 0 0,0-1-1 0 0,0-1 0 0 0,12-5 1 0 0,-13 5-27 0 0,-3 2-199 0 0,-1 0 1 0 0,1 0 0 0 0,-1-1 0 0 0,0 0-1 0 0,0 0 1 0 0,0 0 0 0 0,0 0 0 0 0,-1-1 0 0 0,0 0-1 0 0,8-8 1 0 0,-4 0-1339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1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28 172 11055 0 0,'-15'-6'506'0'0,"12"5"-10"0"0,1 1-318 0 0,-5 2 1566 0 0,10-2-1378 0 0,0-1 1 0 0,0 1-1 0 0,-1 0 0 0 0,1 0 0 0 0,6 2 0 0 0,4-1 73 0 0,14-1 363 0 0,0-2 0 0 0,1 0-1 0 0,37-9 1 0 0,48-20 581 0 0,205-87 0 0 0,-315 116-1528 0 0,1 0-409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20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185 151 6447 0 0,'0'0'499'0'0,"-1"2"-328"0"0,-19 13 573 0 0,15-12 6 0 0,0 1 0 0 0,0-1 0 0 0,1 1-1 0 0,-5 5 1 0 0,-4 7-372 0 0,1 1 0 0 0,1 1 0 0 0,0-1 1 0 0,2 2-1 0 0,0-1 0 0 0,1 1 0 0 0,-6 22 0 0 0,1 3-182 0 0,3 0-1 0 0,-6 53 1 0 0,12-63-39 0 0,1 0 0 0 0,1 0 0 0 0,2 0 0 0 0,1 0 0 0 0,2 0 0 0 0,8 38 0 0 0,-10-67-81 0 0,0 0 0 0 0,1-1 1 0 0,-1 1-1 0 0,1-1 1 0 0,0 0-1 0 0,1 1 0 0 0,-1-1 1 0 0,1 0-1 0 0,-1 0 1 0 0,1-1-1 0 0,1 1 1 0 0,-1 0-1 0 0,0-1 0 0 0,6 4 1 0 0,-6-5 29 0 0,-1 0 0 0 0,1-1 0 0 0,0 1 0 0 0,0-1-1 0 0,0 0 1 0 0,0 0 0 0 0,0 0 0 0 0,0 0 0 0 0,0-1 0 0 0,0 1 0 0 0,0-1 0 0 0,1 0 0 0 0,-1 0 0 0 0,0 0 0 0 0,0 0 0 0 0,0 0 0 0 0,0-1 0 0 0,1 1 0 0 0,-1-1-1 0 0,0 0 1 0 0,0 0 0 0 0,4-2 0 0 0,7-4 220 0 0,1-1 1 0 0,-1 0-1 0 0,-1-1 0 0 0,18-15 0 0 0,46-47 124 0 0,-61 55-342 0 0,8-9-53 0 0,-2 0-1 0 0,-1-2 0 0 0,-1 0 1 0 0,-1-1-1 0 0,18-37 0 0 0,63-159-12 0 0,-76 163-47 0 0,13-33-190 0 0,32-73-1746 0 0,-68 166 1444 0 0,-1 10-3286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20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9671 0 0,'0'0'875'0'0,"-1"0"-719"0"0,-2 1-86 0 0,0-1 0 0 0,1 1-1 0 0,-1 0 1 0 0,0 0 0 0 0,0 0 0 0 0,1 0-1 0 0,-1 0 1 0 0,1 0 0 0 0,-1 1 0 0 0,1-1-1 0 0,0 1 1 0 0,-1 0 0 0 0,1 0 0 0 0,0 0-1 0 0,0 0 1 0 0,-2 3 0 0 0,-3 4 760 0 0,0 0 1 0 0,-11 19-1 0 0,-9 25-352 0 0,2 2 0 0 0,-17 61 0 0 0,-22 49-90 0 0,40-114-273 0 0,-4 14-150 0 0,-64 102 1 0 0,85-158-1908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21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309 298 3679 0 0,'0'0'8186'0'0,"2"-1"-6982"0"0,139-94 3885 0 0,-125 85-4751 0 0,16-16 0 0 0,-19 15-57 0 0,28-18 1 0 0,0 7-38 0 0,71-27 0 0 0,-73 37-232 0 0,0 1 1 0 0,1 2 0 0 0,1 1 0 0 0,66-3 0 0 0,-97 10-9 0 0,7 0-3 0 0,0 0 0 0 0,-1 0-1 0 0,1 2 1 0 0,0 0 0 0 0,-1 1 0 0 0,19 4 0 0 0,-33-6 5 0 0,1 1-1 0 0,0 0 0 0 0,-1 0 1 0 0,1 0-1 0 0,-1 0 0 0 0,1 1 1 0 0,-1-1-1 0 0,0 1 0 0 0,0-1 1 0 0,1 1-1 0 0,-1 0 0 0 0,0 0 1 0 0,0 0-1 0 0,-1 0 0 0 0,1 0 1 0 0,0 0-1 0 0,2 5 0 0 0,-3-5 0 0 0,0 1-1 0 0,-1-1 1 0 0,1 1-1 0 0,-1-1 1 0 0,0 0 0 0 0,1 1-1 0 0,-1-1 1 0 0,0 1-1 0 0,-1-1 1 0 0,1 1-1 0 0,0-1 1 0 0,-1 0 0 0 0,1 1-1 0 0,-1-1 1 0 0,0 0-1 0 0,0 1 1 0 0,0-1-1 0 0,0 0 1 0 0,0 0 0 0 0,-2 4-1 0 0,-10 11 7 0 0,0 0 0 0 0,-1-1 1 0 0,-1 0-1 0 0,-1-1 0 0 0,-28 21 0 0 0,-49 26 65 0 0,43-31-75 0 0,-183 118-545 0 0,61-36 168 0 0,158-104 358 0 0,5-2-10 0 0,-2-1 1 0 0,-12 7-1 0 0,21-12 81 0 0,3-3-46 0 0,0 1 0 0 0,1-1 0 0 0,-1 1-1 0 0,0 0 1 0 0,1 0 0 0 0,-1 0 0 0 0,1-1 0 0 0,2 0-1 0 0,-1 0-3 0 0,29-22-117 0 0,0 1-1 0 0,44-22 0 0 0,-44 29-53 0 0,1 1-1 0 0,62-20 1 0 0,-82 31 140 0 0,0 1 0 0 0,0 1 0 0 0,0 0 0 0 0,0 0 0 0 0,0 2 0 0 0,0-1 1 0 0,0 2-1 0 0,0 0 0 0 0,0 0 0 0 0,0 1 0 0 0,14 5 0 0 0,-22-6 8 0 0,0 1 0 0 0,0 0 0 0 0,0 0-1 0 0,-1 1 1 0 0,1 0 0 0 0,-1 0 0 0 0,1 0 0 0 0,-1 0-1 0 0,0 0 1 0 0,-1 1 0 0 0,1 0 0 0 0,4 5 0 0 0,-3-2-24 0 0,-1-1 0 0 0,0 1 0 0 0,-1 0 0 0 0,0 0 0 0 0,0 0 0 0 0,0 0 0 0 0,3 14 0 0 0,-4-8 0 0 0,0 0-1 0 0,-1 0 0 0 0,0 0 0 0 0,-1 0 1 0 0,-1 0-1 0 0,0 0 0 0 0,0 0 0 0 0,-1 0 1 0 0,-7 22-1 0 0,1-17 187 0 0,0-1 0 0 0,-1 0 0 0 0,-1 0 0 0 0,0-1 0 0 0,-1 0 0 0 0,-1-1 0 0 0,-1 0 0 0 0,-14 14 1 0 0,18-21 11 0 0,-1 0 1 0 0,1-1 0 0 0,-1 0-1 0 0,-1-1 1 0 0,1 0 0 0 0,-1 0-1 0 0,-11 3 1 0 0,-86 26 538 0 0,60-21-451 0 0,-18 6-177 0 0,-1-4 0 0 0,-1-2 0 0 0,0-4 0 0 0,0-2 0 0 0,-92-2 0 0 0,150-6-58 0 0,-52-4 52 0 0,56 4-48 0 0,-1-1-1 0 0,1-1 1 0 0,0 1-1 0 0,0-1 1 0 0,0 0 0 0 0,0 0-1 0 0,-8-5 1 0 0,12 6-4 0 0,1 0 0 0 0,-1 0 0 0 0,1 0 0 0 0,0-1 0 0 0,-1 1 0 0 0,1 0 1 0 0,0 0-1 0 0,0-1 0 0 0,0 1 0 0 0,0 0 0 0 0,0-1 0 0 0,0 1 0 0 0,0-1 0 0 0,0 0 0 0 0,1 1 1 0 0,-1-1-1 0 0,1 0 0 0 0,-1 1 0 0 0,1-1 0 0 0,0 0 0 0 0,-1 1 0 0 0,1-4 0 0 0,4-17-1355 0 0,6 1-3288 0 0,7-4-1954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59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1839 0 0,'0'0'83'0'0,"6"-7"10"0"0,24-18 9979 0 0,-27 16-4451 0 0,4-1-3787 0 0,13-5-2880 0 0,-12 8 1601 0 0,18-17 1569 0 0,-28 25-2116 0 0,1-1 0 0 0,-1 1 0 0 0,1 0-1 0 0,0 0 1 0 0,-1 0 0 0 0,1 0 0 0 0,0 0 0 0 0,0 0 0 0 0,0 1-1 0 0,0-1 1 0 0,0 0 0 0 0,0 0 0 0 0,0 1 0 0 0,-1 1 0 0 0,1-2-147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0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 10135 0 0,'-1'7'491'0'0,"-27"69"-184"0"0,-9 26-49 0 0,17-42 425 0 0,-3-1 0 0 0,-30 58-1 0 0,-77 104 1390 0 0,80-143-2069 0 0,-52 76 941 0 0,-54 65 173 0 0,187-267-1117 0 0,27-37 0 0 0,-27 46 0 0 0,1 2 0 0 0,2 1 0 0 0,2 2 0 0 0,1 1 0 0 0,2 2 0 0 0,50-31 0 0 0,-81 57 0 0 0,0 1 0 0 0,0 0 0 0 0,0 0 0 0 0,1 1 0 0 0,0 0 0 0 0,-1 1 0 0 0,16-3 0 0 0,-20 5 0 0 0,-1-1 0 0 0,1 1 0 0 0,-1 0 0 0 0,1 0 0 0 0,0 1 0 0 0,-1-1 0 0 0,1 1 0 0 0,-1 0 0 0 0,1 0 0 0 0,-1 0 0 0 0,1 0 0 0 0,-1 0 0 0 0,0 1 0 0 0,1 0 0 0 0,-1-1 0 0 0,0 1 0 0 0,0 0 0 0 0,0 1 0 0 0,-1-1 0 0 0,1 0 0 0 0,3 5 0 0 0,0 1 11 0 0,0-1-1 0 0,0 1 1 0 0,-1 0-1 0 0,-1 1 1 0 0,1-1-1 0 0,-1 1 1 0 0,-1 0-1 0 0,0 0 1 0 0,3 13 0 0 0,-4-15 17 0 0,-1 1 0 0 0,-1 0 0 0 0,1-1 0 0 0,-1 1 0 0 0,0 0 0 0 0,-1 0 0 0 0,0-1 0 0 0,0 1 1 0 0,-1 0-1 0 0,0-1 0 0 0,-5 14 0 0 0,-4 1 781 0 0,-25 38-1 0 0,22-37-814 0 0,-14 28 0 0 0,16-21-1776 0 0,12-28-184 0 0,0-2-3830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0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1839 0 0,'1'-1'5633'0'0,"6"-2"-3862"0"0,42-22 7984 0 0,-61 41-9431 0 0,1-6 1628 0 0,9-4-1816 0 0,-13 16 41 0 0,14-21-182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0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123 977 4607 0 0,'-1'1'208'0'0,"-18"23"1066"0"0,-2-1 0 0 0,-1 0 0 0 0,-30 24 0 0 0,51-47-1202 0 0,1 0-1 0 0,0 0 0 0 0,0 0 1 0 0,0 1-1 0 0,0-1 0 0 0,0 0 1 0 0,0 0-1 0 0,-1 0 0 0 0,1 0 1 0 0,0 0-1 0 0,0 0 0 0 0,0 1 1 0 0,0-1-1 0 0,-1 0 0 0 0,1 0 1 0 0,0 0-1 0 0,0 0 0 0 0,0 0 1 0 0,-1 0-1 0 0,1 0 0 0 0,0 0 1 0 0,0 0-1 0 0,0 0 0 0 0,-1 0 1 0 0,1 0-1 0 0,0 0 0 0 0,0 0 1 0 0,0 0-1 0 0,-1 0 0 0 0,1 0 1 0 0,0 0-1 0 0,0 0 0 0 0,0 0 1 0 0,0 0-1 0 0,-1 0 0 0 0,1-1 1 0 0,0 1-1 0 0,0 0 0 0 0,0 0 1 0 0,-1-9 923 0 0,7-11-116 0 0,4 5-331 0 0,-1 0 0 0 0,2 0 0 0 0,0 1-1 0 0,1 0 1 0 0,25-22 0 0 0,21-24 93 0 0,41-57-31 0 0,111-139 388 0 0,126-181-348 0 0,-277 351-1228 0 0,-59 85 482 0 0,-1 4-600 0 0,0-3 692 0 0,1 0 0 0 0,-1 1 0 0 0,1-1 0 0 0,-1 0 0 0 0,1 1-1 0 0,-1-1 1 0 0,1 1 0 0 0,-1-1 0 0 0,1 0 0 0 0,-1 1 0 0 0,1 0-1 0 0,-1-1 1 0 0,1 1 0 0 0,0-1 0 0 0,-1 1 0 0 0,1-1-1 0 0,0 1 1 0 0,0 0 0 0 0,-1-1 0 0 0,1 1 0 0 0,0 0 0 0 0,0-1-1 0 0,0 2 1 0 0,-3 10-34 0 0,0-1-1 0 0,1 1 0 0 0,-2 17 1 0 0,0 7-33 0 0,-26 110-33 0 0,11-59 84 0 0,-14 161 0 0 0,32-221 56 0 0,1 0-1 0 0,2 0 1 0 0,8 49 0 0 0,-8-64 8 0 0,1-1 0 0 0,0 0 0 0 0,1 1-1 0 0,1-1 1 0 0,0-1 0 0 0,0 1 0 0 0,1-1 0 0 0,0 0 0 0 0,1 0 0 0 0,0 0-1 0 0,9 9 1 0 0,-1-3 162 0 0,-13-13-404 0 0,0 0 1 0 0,0 0 0 0 0,0 0 0 0 0,0 0 0 0 0,-1 0 0 0 0,1 0-1 0 0,-1 0 1 0 0,0 0 0 0 0,2 7 0 0 0,1 3-399 0 0,-4-12 90 0 0,1 1-35 0 0,1 5 268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89 2759 0 0,'-21'3'-379'0'0,"4"-1"983"0"0,-1 1 0 0 0,1 0 0 0 0,-17 7 0 0 0,30-9 51 0 0,0 0 0 0 0,0 1 0 0 0,1 0 0 0 0,-1-1 0 0 0,0 2 0 0 0,1-1 0 0 0,-1 0 0 0 0,1 1 0 0 0,0-1 1 0 0,0 1-1 0 0,0 0 0 0 0,0 0 0 0 0,0 0 0 0 0,1 1 0 0 0,-1-1 0 0 0,1 1 0 0 0,-3 6 0 0 0,4-8 575 0 0,11 6-547 0 0,-9-8-602 0 0,2 2-13 0 0,0-1 1 0 0,0 0-1 0 0,0 0 1 0 0,0 0-1 0 0,0 0 1 0 0,0-1-1 0 0,1 1 1 0 0,-1-1-1 0 0,0 0 1 0 0,6 0-1 0 0,33-6 441 0 0,-33 4-409 0 0,20-4 248 0 0,0-2 1 0 0,44-17-1 0 0,53-31 316 0 0,-89 38-530 0 0,7-5-40 0 0,-31 15-753 0 0,0 1 0 0 0,0 1 0 0 0,20-8 1 0 0,-31 14-836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02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100 540 1375 0 0,'-36'23'-21'0'0,"-2"2"2975"0"0,13-7 7545 0 0,30-29-9803 0 0,92-128 791 0 0,-27 42-1142 0 0,-40 52-278 0 0,3 1-1 0 0,2 2 0 0 0,1 2 0 0 0,2 1 1 0 0,2 2-1 0 0,48-35 0 0 0,-78 65-68 0 0,1 0 1 0 0,20-9-1 0 0,-28 14 7 0 0,1 1-1 0 0,-1-1 1 0 0,1 1 0 0 0,-1 0-1 0 0,1 0 1 0 0,-1 1 0 0 0,1-1-1 0 0,0 1 1 0 0,0-1 0 0 0,-1 1-1 0 0,1 0 1 0 0,0 1 0 0 0,5 0-1 0 0,-7 0 6 0 0,0-1 1 0 0,-1 1-1 0 0,1 0 0 0 0,-1 0 0 0 0,1 0 0 0 0,-1 0 0 0 0,1 0 0 0 0,-1 0 1 0 0,0 1-1 0 0,1-1 0 0 0,-1 0 0 0 0,0 1 0 0 0,0-1 0 0 0,0 1 1 0 0,0-1-1 0 0,0 1 0 0 0,0-1 0 0 0,-1 1 0 0 0,1 0 0 0 0,0 0 1 0 0,-1-1-1 0 0,1 1 0 0 0,-1 0 0 0 0,0 0 0 0 0,1-1 0 0 0,-1 4 0 0 0,0 5 22 0 0,0 1 0 0 0,-1-1 0 0 0,-2 16 0 0 0,1-12-18 0 0,-2 10-22 0 0,2-10 12 0 0,0 0 1 0 0,1 0-1 0 0,0 0 1 0 0,1 0-1 0 0,1 0 0 0 0,2 18 1 0 0,-2-26-27 0 0,0 0 0 0 0,0 0 0 0 0,-1 0 0 0 0,0 1 0 0 0,0-1-1 0 0,-1 0 1 0 0,0 0 0 0 0,0 0 0 0 0,0 0 0 0 0,-1 0 0 0 0,-3 8 0 0 0,-3 4 37 0 0,-1 0-1 0 0,-12 20 0 0 0,-12 22 251 0 0,28-49-190 0 0,0 0 1 0 0,1 0 0 0 0,0 1 0 0 0,0-1 0 0 0,2 1-1 0 0,-4 24 1 0 0,9-26-76 0 0,-3-9-4 0 0,1 0 1 0 0,0 0-1 0 0,0 0 0 0 0,0-1 0 0 0,-1 1 0 0 0,1 0 1 0 0,0 0-1 0 0,0-1 0 0 0,0 1 0 0 0,0-1 0 0 0,0 1 1 0 0,1-1-1 0 0,-1 1 0 0 0,0-1 0 0 0,0 0 1 0 0,0 1-1 0 0,0-1 0 0 0,0 0 0 0 0,1 0 0 0 0,-1 0 1 0 0,2 0-1 0 0,1 0-1025 0 0,1 0 1 0 0,0-1 0 0 0,-1 0-1 0 0,7-1 1 0 0,11-4-4843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02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9215 0 0,'0'0'1158'0'0,"-1"1"-204"0"0,-17 23 382 0 0,2 1-1 0 0,0 0 1 0 0,2 1-1 0 0,-15 36 1 0 0,10-14-691 0 0,-20 84 0 0 0,34-106-571 0 0,-2 38 0 0 0,5-43-87 0 0,0 0 0 0 0,-1-1-1 0 0,-8 28 1 0 0,5-37 134 0 0,1 0-1381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0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112 260 6911 0 0,'-5'-4'9967'0'0,"131"-61"-7970"0"0,226-100-193 0 0,-333 158-1648 0 0,30-7 0 0 0,-43 13-111 0 0,0 0 1 0 0,1 0 0 0 0,-1 0-1 0 0,0 1 1 0 0,1 0 0 0 0,-1 0-1 0 0,1 0 1 0 0,10 3 0 0 0,-16-2-38 0 0,0-1-1 0 0,0 0 1 0 0,0 1 0 0 0,-1-1-1 0 0,1 1 1 0 0,0 0 0 0 0,-1-1-1 0 0,1 1 1 0 0,0-1 0 0 0,-1 1 0 0 0,1 0-1 0 0,0 0 1 0 0,-1-1 0 0 0,1 1-1 0 0,-1 0 1 0 0,0 0 0 0 0,1 0-1 0 0,-1 0 1 0 0,0-1 0 0 0,1 1 0 0 0,-1 0-1 0 0,0 0 1 0 0,0 1 0 0 0,1 20 76 0 0,-3-15-70 0 0,0 1 1 0 0,0-1-1 0 0,-1 0 0 0 0,0 0 0 0 0,0 0 1 0 0,-1 0-1 0 0,0-1 0 0 0,-5 8 0 0 0,-7 7 34 0 0,-19 19 0 0 0,-133 121-618 0 0,124-121 444 0 0,27-26-60 0 0,1-2 0 0 0,-2 0 0 0 0,0-1 0 0 0,0-1 0 0 0,-1 0 0 0 0,0-1 0 0 0,-28 7 0 0 0,35-11 123 0 0,6-3 35 0 0,-1 1 0 0 0,0-1 0 0 0,1 0 0 0 0,-1-1 0 0 0,0 0 0 0 0,-10 1 1 0 0,17-2 26 0 0,1 0 1 0 0,-1 0 0 0 0,0 0 0 0 0,0 0 0 0 0,0 0 0 0 0,0-1 0 0 0,0 1 0 0 0,1 0 0 0 0,-1 0 0 0 0,0 0 0 0 0,0 0 0 0 0,0 0 0 0 0,0 0 0 0 0,0-1 0 0 0,0 1 0 0 0,0 0 0 0 0,1 0 0 0 0,-1 0 0 0 0,0 0 0 0 0,0-1 0 0 0,0 1 0 0 0,0 0 0 0 0,0 0-1 0 0,0 0 1 0 0,0-1 0 0 0,0 1 0 0 0,0 0 0 0 0,0 0 0 0 0,0 0 0 0 0,0-1 0 0 0,0 1 0 0 0,0 0 0 0 0,0 0 0 0 0,0 0 0 0 0,0 0 0 0 0,0-1 0 0 0,-1 1 0 0 0,1 0 0 0 0,0 0 0 0 0,0 0 0 0 0,0 0 0 0 0,0-1 0 0 0,0 1 0 0 0,0 0 0 0 0,0 0 0 0 0,-1 0 0 0 0,1 0-1 0 0,0 0 1 0 0,0 0 0 0 0,0-1 0 0 0,0 1 0 0 0,0 0 0 0 0,-1 0 0 0 0,1 0 0 0 0,0 0 0 0 0,0 0 0 0 0,0 0 0 0 0,-1 0 0 0 0,1 0 0 0 0,0 0 0 0 0,6-4 14 0 0,1 0 1 0 0,0 1-1 0 0,-1 0 0 0 0,1 0 1 0 0,1 0-1 0 0,8-1 0 0 0,48-8 62 0 0,-41 9-71 0 0,-16 2-6 0 0,1 1-1 0 0,-1 0 1 0 0,0 0-1 0 0,0 1 1 0 0,1-1-1 0 0,-1 2 1 0 0,0-1-1 0 0,0 1 1 0 0,0 0-1 0 0,0 1 1 0 0,0-1-1 0 0,-1 1 1 0 0,9 5-1 0 0,-4-1-6 0 0,0 0-1 0 0,0 1 1 0 0,-1 0-1 0 0,0 1 1 0 0,0 0 0 0 0,11 15-1 0 0,8 13 209 0 0,27 45 0 0 0,-55-80-159 0 0,0 1-1 0 0,0-1 0 0 0,0 0 1 0 0,-1 0-1 0 0,1 1 1 0 0,0-1-1 0 0,-1 0 0 0 0,0 1 1 0 0,0-1-1 0 0,1 1 1 0 0,-1-1-1 0 0,-1 0 0 0 0,1 1 1 0 0,0-1-1 0 0,-1 1 0 0 0,1-1 1 0 0,-1 0-1 0 0,1 0 1 0 0,-1 1-1 0 0,0-1 0 0 0,0 0 1 0 0,0 0-1 0 0,-1 0 1 0 0,1 0-1 0 0,-2 2 0 0 0,-3 5 136 0 0,-1-1 0 0 0,0-1-1 0 0,0 1 1 0 0,-10 7-1 0 0,-14 11 46 0 0,0-1-1 0 0,-64 37 0 0 0,74-52-190 0 0,-1 0-1 0 0,-1-2 0 0 0,1-1 1 0 0,-1 0-1 0 0,-1-2 0 0 0,1 0 1 0 0,-1-2-1 0 0,0-1 0 0 0,1-1 1 0 0,-1 0-1 0 0,-34-5 0 0 0,51 3-7 0 0,-1 0 0 0 0,1 0-1 0 0,-1-1 1 0 0,1 0-1 0 0,0 0 1 0 0,-1-1-1 0 0,1 0 1 0 0,-7-4-1 0 0,12 6-29 0 0,0 0-1 0 0,0-1 1 0 0,0 1-1 0 0,1-1 1 0 0,-1 1-1 0 0,0-1 1 0 0,1 1-1 0 0,0-1 1 0 0,-1 0-1 0 0,1 0 1 0 0,0 0-1 0 0,0 0 1 0 0,0 0-1 0 0,0 0 1 0 0,0 0-1 0 0,0 0 0 0 0,1 0 1 0 0,-1-1-1 0 0,1 1 1 0 0,-1 0-1 0 0,1 0 1 0 0,0 0-1 0 0,0-1 1 0 0,0 1-1 0 0,0 0 1 0 0,0 0-1 0 0,0-1 1 0 0,1 1-1 0 0,-1 0 1 0 0,1 0-1 0 0,1-3 1 0 0,12-29-1600 0 0,-1 12-3780 0 0,0 6-1423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0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181 369 11167 0 0,'0'0'1016'0'0,"-1"1"-769"0"0,-1 4-53 0 0,-1-1 0 0 0,0 0-1 0 0,0 0 1 0 0,0 0 0 0 0,-1 0 0 0 0,0-1 0 0 0,1 1-1 0 0,-6 2 1 0 0,-13 15 37 0 0,-14 22-45 0 0,-16 22-13 0 0,17-22-103 0 0,34-42 535 0 0,3-2-345 0 0,13-11 82 0 0,0 0 0 0 0,-1-1-1 0 0,20-24 1 0 0,23-21 54 0 0,56-25 0 0 0,-71 53-353 0 0,13-6 290 0 0,89-44 0 0 0,-143 80-307 0 0,-1 0 0 0 0,1-1 0 0 0,0 1 1 0 0,0 0-1 0 0,-1 0 0 0 0,1 0 0 0 0,0 0 0 0 0,0 0 0 0 0,-1 0 0 0 0,1 0 0 0 0,0 0 0 0 0,0 0 0 0 0,-1 0 0 0 0,1 0 0 0 0,0 1 0 0 0,0-1 1 0 0,-1 0-1 0 0,1 0 0 0 0,0 1 0 0 0,-1-1 0 0 0,1 1 0 0 0,0-1 0 0 0,-1 0 0 0 0,1 1 0 0 0,0-1 0 0 0,-1 1 0 0 0,1-1 0 0 0,-1 1 1 0 0,1 0-1 0 0,-1-1 0 0 0,1 1 0 0 0,-1 1 0 0 0,2 0 16 0 0,0 1 0 0 0,0 0 0 0 0,-1 0-1 0 0,1 1 1 0 0,1 4 0 0 0,-1 1-28 0 0,-1 0 1 0 0,1 1-1 0 0,-2-1 0 0 0,1 1 0 0 0,-1-1 0 0 0,-1 1 0 0 0,0-1 0 0 0,0 1 1 0 0,0-1-1 0 0,-1 0 0 0 0,-1 1 0 0 0,-4 9 0 0 0,2-6 3 0 0,0 0 0 0 0,-1-1 0 0 0,-1 1 0 0 0,0-1 0 0 0,-1-1 0 0 0,0 0 0 0 0,-18 19 0 0 0,23-26-17 0 0,1-3 0 0 0,1 0 0 0 0,-1 1 0 0 0,1-1 0 0 0,-1 0 0 0 0,0 0 0 0 0,0 0 0 0 0,0 0 0 0 0,0 0 0 0 0,-2 1 0 0 0,-5 1 0 0 0,9-3 0 0 0,0 0 0 0 0,0 1 0 0 0,0-1 1 0 0,0 0-1 0 0,0 0 0 0 0,-1 0 0 0 0,1 0 0 0 0,0 0 0 0 0,0 0 0 0 0,0 0 0 0 0,0 0 0 0 0,-1 0 0 0 0,1 0 0 0 0,0 0 1 0 0,0 0-1 0 0,0 0 0 0 0,0 0 0 0 0,-1 0 0 0 0,1 0 0 0 0,0 0 0 0 0,0 0 0 0 0,0 0 0 0 0,0 0 0 0 0,-1 0 0 0 0,1 0 0 0 0,0 0 1 0 0,0 0-1 0 0,0 0 0 0 0,0 0 0 0 0,0-1 0 0 0,-1 1 0 0 0,1 0 0 0 0,0 0 0 0 0,0 0 0 0 0,0 0 0 0 0,0 0 0 0 0,0 0 1 0 0,0-1-1 0 0,-1 1 0 0 0,1 0 0 0 0,0 0 0 0 0,0 0 0 0 0,0 0 0 0 0,0 0 0 0 0,0-1 0 0 0,0 1 0 0 0,0 0 0 0 0,0 0 1 0 0,0 0-1 0 0,0 0 0 0 0,0-1 0 0 0,0 1 0 0 0,0 0 0 0 0,0 0 0 0 0,0 0 0 0 0,0-1 0 0 0,2-5-25 0 0,2-3-17 0 0,0 1-1 0 0,1 1 1 0 0,0-1 0 0 0,0 1-1 0 0,1 0 1 0 0,0 0 0 0 0,0 0-1 0 0,9-6 1 0 0,10-14-69 0 0,33-38-208 0 0,4 3 0 0 0,126-101 0 0 0,-161 144 269 0 0,0 1 1 0 0,47-22-1 0 0,-59 33 97 0 0,1 0 1 0 0,-1 2-1 0 0,1 0 1 0 0,0 0-1 0 0,0 2 1 0 0,1 0-1 0 0,16-1 1 0 0,-30 4-23 0 0,0 0 0 0 0,0 0 0 0 0,-1 0 0 0 0,1 0 0 0 0,0 0 0 0 0,0 1 0 0 0,-1-1 0 0 0,1 1 0 0 0,0 0 0 0 0,-1 0 0 0 0,1 0 0 0 0,-1 0 0 0 0,1 0 0 0 0,-1 1 0 0 0,1-1 0 0 0,-1 1 0 0 0,0-1 0 0 0,0 1 0 0 0,1 0 0 0 0,-1 0 0 0 0,2 3 0 0 0,-2-2 7 0 0,0 1-1 0 0,0 0 1 0 0,0 0 0 0 0,-1 0 0 0 0,1 0-1 0 0,-1 0 1 0 0,0 0 0 0 0,0 1-1 0 0,-1-1 1 0 0,1 0 0 0 0,-1 0 0 0 0,0 1-1 0 0,0 4 1 0 0,-1 3-16 0 0,-1 1 0 0 0,0-1 0 0 0,-1-1 0 0 0,0 1 0 0 0,-1 0 0 0 0,-5 12 1 0 0,0-5 22 0 0,0-1 0 0 0,-22 31 1 0 0,10-20 89 0 0,-42 41 1 0 0,23-30-2399 0 0,21-21-304 0 0,12-12-3151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04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94 5983 0 0,'0'0'912'0'0,"0"2"607"0"0,2 4-72 0 0,1-1 0 0 0,-1 1 1 0 0,1-1-1 0 0,3 5 0 0 0,-4-9-1300 0 0,-1 0 0 0 0,1 0 1 0 0,-1-1-1 0 0,0 1 0 0 0,1-1 0 0 0,-1 0 0 0 0,1 1 1 0 0,-1-1-1 0 0,1 0 0 0 0,-1 0 0 0 0,1 0 0 0 0,2 0 1 0 0,1 0 162 0 0,10 1-49 0 0,0-1 0 0 0,0 0 0 0 0,0-1 0 0 0,0-1 0 0 0,0 0 0 0 0,23-7 0 0 0,86-35 1284 0 0,-122 43-1544 0 0,23-11-162 0 0,30-17-1 0 0,-9 3-112 0 0,-46 26 242 0 0,0 0 0 0 0,0 0 0 0 0,0 0 0 0 0,0 0 0 0 0,-1 0 0 0 0,1 0 0 0 0,0 0 0 0 0,0 0 0 0 0,0 0 0 0 0,0 0 0 0 0,0 0 0 0 0,0-1 0 0 0,0 1 0 0 0,0 0 0 0 0,0 0 0 0 0,-1 0 0 0 0,1 0 0 0 0,0 0 0 0 0,0 0 0 0 0,0 0 0 0 0,0-1 0 0 0,0 1 0 0 0,0 0 0 0 0,0 0 0 0 0,0 0 0 0 0,0 0 0 0 0,0 0 0 0 0,0 0 0 0 0,0-1 0 0 0,0 1 0 0 0,0 0 0 0 0,0 0 0 0 0,0 0 0 0 0,0 0 0 0 0,0 0 0 0 0,0 0 0 0 0,0 0 0 0 0,0-1 0 0 0,0 1 0 0 0,1 0 0 0 0,-1 0 0 0 0,0 0 0 0 0,0 0 0 0 0,0 0 0 0 0,0 0 0 0 0,0 0 0 0 0,0 0 0 0 0,0-1 0 0 0,0 1 0 0 0,0 0 0 0 0,0 0 0 0 0,1 0-1 0 0,-1 0 1 0 0,0 0 0 0 0,0 0 0 0 0,0 0 0 0 0,0 0 0 0 0,0 0 0 0 0,0 0 0 0 0,1 0 0 0 0,-1 0 0 0 0,0 0 0 0 0,0 0 0 0 0,0 0 0 0 0,0 0 0 0 0,0 0 0 0 0,0 0 0 0 0,1 0 0 0 0,-1 0 0 0 0,-15-3-628 0 0,-20 4 286 0 0,17 2 268 0 0,0 1-1 0 0,1 2 1 0 0,-1-1 0 0 0,1 2-1 0 0,-17 8 1 0 0,-78 51-102 0 0,71-39 99 0 0,-62 53 0 0 0,81-59 278 0 0,1 0 1 0 0,1 1 0 0 0,1 1 0 0 0,-17 25-1 0 0,32-41-88 0 0,0-1 0 0 0,1 1 0 0 0,0 0 0 0 0,0 0 0 0 0,-3 13 0 0 0,5-17-58 0 0,0 0 1 0 0,0 0 0 0 0,1 0-1 0 0,0 0 1 0 0,0 0 0 0 0,-1 0-1 0 0,2 0 1 0 0,-1 0 0 0 0,0 0-1 0 0,1 0 1 0 0,-1 0 0 0 0,1 0 0 0 0,0 0-1 0 0,0 0 1 0 0,0 0 0 0 0,3 5-1 0 0,-2-6-6 0 0,0 0 0 0 0,0 0 1 0 0,0 0-1 0 0,0 0 0 0 0,1-1 0 0 0,-1 1 0 0 0,0-1 0 0 0,1 1 0 0 0,-1-1 0 0 0,1 0 0 0 0,0 0 0 0 0,-1 0 0 0 0,1 0 1 0 0,0 0-1 0 0,0 0 0 0 0,0-1 0 0 0,-1 0 0 0 0,1 1 0 0 0,0-1 0 0 0,3-1 0 0 0,7 1-137 0 0,0-1 0 0 0,0 0 0 0 0,13-4 0 0 0,5-2-207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0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96 1839 0 0,'7'-6'160'0'0,"-4"3"446"0"0,-1 0 0 0 0,1-1-1 0 0,-1 0 1 0 0,0 1-1 0 0,0-1 1 0 0,0 0 0 0 0,-1 0-1 0 0,1 0 1 0 0,-1 0-1 0 0,0 0 1 0 0,0 0-1 0 0,1-9 1 0 0,-2 11-304 0 0,0 1-1 0 0,0 0 1 0 0,0-1-1 0 0,0 1 1 0 0,-1 0-1 0 0,1-1 1 0 0,0 1-1 0 0,0-1 1 0 0,-1 1-1 0 0,1 0 1 0 0,-1 0-1 0 0,1-1 1 0 0,-1 1-1 0 0,0 0 1 0 0,1 0-1 0 0,-1-1 1 0 0,-2 0-1 0 0,2 1-182 0 0,0 0 0 0 0,0 0 0 0 0,-1 1 0 0 0,1-1 0 0 0,0 0 0 0 0,-1 1 0 0 0,1 0-1 0 0,-1-1 1 0 0,1 1 0 0 0,0 0 0 0 0,-1-1 0 0 0,1 1 0 0 0,-1 0 0 0 0,1 0 0 0 0,-1 0 0 0 0,1 1 0 0 0,-1-1 0 0 0,1 0 0 0 0,0 0 0 0 0,-3 2 0 0 0,-24 6-111 0 0,1 2 1 0 0,1 1 0 0 0,-47 27-1 0 0,45-22 178 0 0,-50 40 0 0 0,64-44 65 0 0,0 0-1 0 0,1 1 1 0 0,1 0 0 0 0,-22 31 0 0 0,33-42-195 0 0,0-1 1 0 0,0 1 0 0 0,0 0 0 0 0,1 0 0 0 0,-1 0-1 0 0,0 0 1 0 0,1 0 0 0 0,-1 0 0 0 0,1 0 0 0 0,0 0-1 0 0,0 0 1 0 0,0 0 0 0 0,0 0 0 0 0,0 0 0 0 0,0 0-1 0 0,0 0 1 0 0,0 0 0 0 0,2 3 0 0 0,-1-2-3 0 0,0 0 1 0 0,1 0 0 0 0,-1 0-1 0 0,1 0 1 0 0,0-1-1 0 0,0 1 1 0 0,-1 0 0 0 0,2-1-1 0 0,-1 0 1 0 0,0 1 0 0 0,3 1-1 0 0,-3-2-58 0 0,1 0 0 0 0,-1-1 0 0 0,0 1 0 0 0,1-1 1 0 0,-1 1-1 0 0,1-1 0 0 0,-1 0 0 0 0,1 0 0 0 0,0 0 0 0 0,0 0 0 0 0,-1-1 0 0 0,1 1 0 0 0,0-1 0 0 0,0 1 0 0 0,0-1 0 0 0,-1 0 0 0 0,4 0 1 0 0,9-2-477 0 0,-13 2 253 0 0,0 0 0 0 0,0 0 0 0 0,0-1-1 0 0,1 1 1 0 0,-1-1 0 0 0,0 1-1 0 0,0-1 1 0 0,0 0 0 0 0,0 0-1 0 0,0 0 1 0 0,2-1 0 0 0,4-3-1496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0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1 291 7831 0 0,'0'0'603'0'0,"1"1"-396"0"0,6 1 141 0 0,1 1 2941 0 0,7 2 5952 0 0,-20-27-7868 0 0,3 16-1284 0 0,1 0 0 0 0,0-1-1 0 0,0 1 1 0 0,1-1 0 0 0,0-11-1 0 0,0 15-81 0 0,0-1 1 0 0,0 1-1 0 0,1 0 0 0 0,0-1 1 0 0,-1 1-1 0 0,1 0 0 0 0,1-1 1 0 0,-1 1-1 0 0,0 0 0 0 0,1 0 1 0 0,-1 0-1 0 0,5-5 0 0 0,16-14-60 0 0,1 2 0 0 0,1 1 0 0 0,36-22 0 0 0,-55 37 24 0 0,74-43-274 0 0,-70 42 297 0 0,1 0 0 0 0,0 1 1 0 0,0 0-1 0 0,0 1 0 0 0,1 0 1 0 0,15-2-1 0 0,-23 5 33 0 0,1-1-1 0 0,0 1 1 0 0,0 0 0 0 0,0 1-1 0 0,0-1 1 0 0,0 1 0 0 0,0-1-1 0 0,0 1 1 0 0,0 0-1 0 0,0 1 1 0 0,0-1 0 0 0,-1 1-1 0 0,1-1 1 0 0,-1 1 0 0 0,4 3-1 0 0,-4-3 12 0 0,0 0 1 0 0,-1 0-1 0 0,0 1 0 0 0,0-1 0 0 0,0 1 0 0 0,0 0 1 0 0,0-1-1 0 0,0 1 0 0 0,-1 0 0 0 0,1 0 0 0 0,-1 0 1 0 0,0 0-1 0 0,0 0 0 0 0,0 1 0 0 0,0-1 0 0 0,0 0 1 0 0,-1 0-1 0 0,1 5 0 0 0,-2 18-26 0 0,0 0 0 0 0,-2 0-1 0 0,0-1 1 0 0,-2 1 0 0 0,-8 24 0 0 0,-2 12-940 0 0,-7 19-3172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0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 11975 0 0,'0'0'267'0'0,"0"0"42"0"0,-1 1 17 0 0,-48 37 155 0 0,2 3 856 0 0,16-14-705 0 0,-50 49 808 0 0,72-67-1130 0 0,1-1-1 0 0,0 2 1 0 0,0-1-1 0 0,1 1 1 0 0,0 0-1 0 0,1 1 1 0 0,-6 11-1 0 0,5-9-145 0 0,5-8-112 0 0,0-1-1 0 0,1 1 0 0 0,0 0 1 0 0,0-1-1 0 0,0 1 0 0 0,1 0 1 0 0,-1-1-1 0 0,1 1 0 0 0,0 0 1 0 0,0 0-1 0 0,1-1 0 0 0,0 1 1 0 0,1 7-1 0 0,1 6 686 0 0,-2-12-705 0 0,-1-1 0 0 0,2 0 0 0 0,-1 1 0 0 0,1-1 0 0 0,-1 0 0 0 0,2 0 0 0 0,-1 0 0 0 0,0 0 0 0 0,1 0 0 0 0,0 0 0 0 0,0-1 0 0 0,0 1 0 0 0,1-1 0 0 0,0 0 0 0 0,0 0 0 0 0,0 0 0 0 0,0-1 0 0 0,6 5 0 0 0,-8-7-32 0 0,0 0 0 0 0,1 0 0 0 0,-1-1 0 0 0,0 1 0 0 0,1-1 0 0 0,-1 1 0 0 0,1-1 0 0 0,-1 0 0 0 0,0 0 0 0 0,1 0 0 0 0,-1 0 0 0 0,1 0 0 0 0,-1 0 0 0 0,0-1 0 0 0,1 1 0 0 0,-1-1 0 0 0,0 0 0 0 0,3-1 0 0 0,5-2 0 0 0,-1 0 0 0 0,16-11 0 0 0,-1-3 0 0 0,-1 0 0 0 0,0-2 0 0 0,-1-1 0 0 0,-1-1 0 0 0,-1 0 0 0 0,-1-2 0 0 0,19-31 0 0 0,-24 33 0 0 0,-2-1 0 0 0,0 0 0 0 0,-1 0 0 0 0,11-39 0 0 0,-20 56 0 0 0,-1 0 0 0 0,0 0 0 0 0,0 0 0 0 0,0 0 0 0 0,-1 0 0 0 0,0 0 0 0 0,-1-6 0 0 0,1 10 0 0 0,0 1 0 0 0,0-1 0 0 0,0 0 0 0 0,-1 1 0 0 0,1-1 0 0 0,-1 0 0 0 0,1 1 0 0 0,-1-1 0 0 0,1 1 0 0 0,-1-1 0 0 0,0 1 0 0 0,0 0 0 0 0,0-1 0 0 0,0 1 0 0 0,0 0 0 0 0,0-1 0 0 0,0 1 0 0 0,0 0 0 0 0,-1 0 0 0 0,1 0 0 0 0,0 0 0 0 0,-1 0 0 0 0,1 0 0 0 0,-1 1 0 0 0,1-1 0 0 0,-1 0 0 0 0,1 1 0 0 0,-1-1 0 0 0,-2 0 0 0 0,-7 0 2 0 0,0 0 0 0 0,0 0-1 0 0,-20 3 1 0 0,25-2-206 0 0,0 1 0 0 0,1 0 1 0 0,-1 1-1 0 0,0-1 0 0 0,0 1 1 0 0,1 0-1 0 0,-1 0 0 0 0,-8 6 1 0 0,7-2 53 0 0,-6 10-184 0 0,12-6-1913 0 0,2 2-3892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05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8287 0 0,'0'0'15712'0'0,"0"2"-15652"0"0,-1 3-59 0 0,1 0 1 0 0,-1-1-1 0 0,0 1 0 0 0,0-1 0 0 0,0 1 0 0 0,-1-1 1 0 0,1 1-1 0 0,-1-1 0 0 0,0 0 0 0 0,-1 0 0 0 0,-3 5 1 0 0,-5 7-70 0 0,-21 20 1 0 0,14-15-84 0 0,-14 13-174 0 0,21-24 158 0 0,1 1 0 0 0,1 0 0 0 0,0 0-1 0 0,-12 18 1 0 0,21-28 151 0 0,-1 1 0 0 0,0-1 0 0 0,1 1 0 0 0,-1-1 0 0 0,0 1 0 0 0,1-1 0 0 0,0 1 0 0 0,-1-1 0 0 0,1 1 1 0 0,0-1-1 0 0,0 1 0 0 0,0 0 0 0 0,0-1 0 0 0,0 1 0 0 0,0-1 0 0 0,0 1 0 0 0,1-1 0 0 0,-1 1 0 0 0,0-1 0 0 0,1 1 0 0 0,0 1 0 0 0,1 0-39 0 0,-1-1 1 0 0,1 0-1 0 0,0 0 0 0 0,-1 0 1 0 0,1 0-1 0 0,0 0 0 0 0,0 0 1 0 0,0-1-1 0 0,1 1 0 0 0,-1-1 1 0 0,4 3-1 0 0,4 0-98 0 0,-1 0 1 0 0,2 0-1 0 0,-1-1 0 0 0,0 0 0 0 0,14 1 0 0 0,-7-1 212 0 0,0 0 1 0 0,0 2-1 0 0,20 7 0 0 0,-30-9-29 0 0,1 0-1 0 0,-2 1 1 0 0,1-1-1 0 0,0 1 1 0 0,-1 1-1 0 0,0-1 1 0 0,0 1-1 0 0,0 0 1 0 0,7 9-1 0 0,-11-12 26 0 0,0 1 0 0 0,-1 0 1 0 0,1 0-1 0 0,-1 0 0 0 0,0 0 0 0 0,0 0 0 0 0,0 0 0 0 0,0 0 0 0 0,0 0 0 0 0,-1 0 0 0 0,1 5 1 0 0,-1-2 53 0 0,0 0 1 0 0,0 0 0 0 0,-1 0 0 0 0,-2 11 0 0 0,2-14-87 0 0,0 1 0 0 0,-1-1 1 0 0,1 0-1 0 0,-1 1 0 0 0,0-1 1 0 0,1 0-1 0 0,-2 0 0 0 0,1 0 0 0 0,0-1 1 0 0,-1 1-1 0 0,1 0 0 0 0,-1-1 1 0 0,0 0-1 0 0,1 1 0 0 0,-1-1 1 0 0,0 0-1 0 0,-1 0 0 0 0,1-1 0 0 0,0 1 1 0 0,-4 0-1 0 0,-9 4 65 0 0,1-1-1 0 0,-1-1 1 0 0,-21 2-1 0 0,9-1 67 0 0,-190 31 318 0 0,194-34-1980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4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1141 2303 0 0,'-1'2'167'0'0,"-6"10"1149"0"0,7-11-882 0 0,-1 0 0 0 0,1 1-1 0 0,-1-1 1 0 0,1 0-1 0 0,-1 0 1 0 0,1 0 0 0 0,-1 0-1 0 0,0 0 1 0 0,0 0-1 0 0,1 0 1 0 0,-1 0 0 0 0,0 0-1 0 0,0-1 1 0 0,0 1 0 0 0,0 0-1 0 0,0 0 1 0 0,-2 0-1 0 0,3-1-292 0 0,-1 0 1 0 0,1 0-1 0 0,-1 0 0 0 0,1-1 0 0 0,0 1 0 0 0,-1 0 0 0 0,1 0 1 0 0,-1 0-1 0 0,1-1 0 0 0,0 1 0 0 0,-1 0 0 0 0,1 0 0 0 0,0-1 1 0 0,0 1-1 0 0,-1 0 0 0 0,1-1 0 0 0,0 1 0 0 0,0 0 0 0 0,-1-1 1 0 0,1 1-1 0 0,0 0 0 0 0,0-1 0 0 0,0 1 0 0 0,0-1 0 0 0,-1 1 1 0 0,1-1-1 0 0,0 1 0 0 0,0 0 0 0 0,0-1 0 0 0,-1-13 1511 0 0,2 10-1465 0 0,0-1-1 0 0,1 1 1 0 0,-1 0-1 0 0,1 0 1 0 0,0 0 0 0 0,0 0-1 0 0,0 0 1 0 0,5-7-1 0 0,25-29-52 0 0,-25 31-20 0 0,393-412 1622 0 0,-168 193-1472 0 0,26-24-384 0 0,-255 248 110 0 0,48-43-177 0 0,58-43 0 0 0,-93 77 69 0 0,-15 11 54 0 0,0 2-380 0 0,20 1 443 0 0,-20-1 3 0 0,1 0-1 0 0,-1 0 1 0 0,0 0 0 0 0,1 0 0 0 0,-1 0-1 0 0,0 1 1 0 0,0-1 0 0 0,1 0 0 0 0,-1 1-1 0 0,0-1 1 0 0,0 1 0 0 0,0 0 0 0 0,1-1-1 0 0,-1 1 1 0 0,0 0 0 0 0,0 0 0 0 0,0-1 0 0 0,0 1-1 0 0,0 0 1 0 0,0 0 0 0 0,-1 0 0 0 0,1 0-1 0 0,0 0 1 0 0,0 1 0 0 0,0 1 0 0 0,0-1-10 0 0,-1 1-1 0 0,1 0 1 0 0,-1-1 0 0 0,1 1 0 0 0,-1 0 0 0 0,0-1 0 0 0,0 1 0 0 0,-1 4 0 0 0,0-2 0 0 0,-1 14-21 0 0,-1-1-1 0 0,-1 0 1 0 0,-1 0-1 0 0,-11 28 1 0 0,0 0 32 0 0,-26 88-3 0 0,-6 12 0 0 0,-28 158 0 0 0,74-294-2 0 0,-5 24 44 0 0,2 0 0 0 0,1 0 0 0 0,2 0 0 0 0,3 59 0 0 0,0-84-84 0 0,0-9 22 0 0,-1 1 0 0 0,0-1 0 0 0,1 0 0 0 0,-1 0 0 0 0,1 0 0 0 0,-1 1 0 0 0,0-1 0 0 0,1 0 1 0 0,-1 0-1 0 0,1 0 0 0 0,-1 0 0 0 0,1 0 0 0 0,-1 0 0 0 0,1 0 0 0 0,-1 0 0 0 0,0 0 0 0 0,1 0 1 0 0,-1 0-1 0 0,1 0 0 0 0,-1 0 0 0 0,1 0 0 0 0,-1-1 0 0 0,1 1 0 0 0,-1 0-4 0 0,3-1-788 0 0,0 0 0 0 0,0 0 0 0 0,0-1 0 0 0,0 1 0 0 0,0-1 0 0 0,2-2 0 0 0,8-6-5240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45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4143 0 0,'0'0'191'0'0,"0"-1"-11"0"0,3-4 323 0 0,-3 5-239 0 0,1 0 0 0 0,-1-1 0 0 0,1 1 0 0 0,-1-1 0 0 0,1 1 1 0 0,-1 0-1 0 0,1-1 0 0 0,-1 1 0 0 0,1 0 0 0 0,0 0 0 0 0,-1 0 0 0 0,1-1 0 0 0,0 1 1 0 0,-1 0-1 0 0,1 0 0 0 0,-1 0 0 0 0,2 0 0 0 0,0 0 638 0 0,96-26 7383 0 0,209-65-3925 0 0,-289 84-4315 0 0,198-85-460 0 0,-191 81-2003 0 0,-18 6 983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46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 3679 0 0,'-2'0'3632'0'0,"-21"9"-36"0"0,-13 12-2709 0 0,3-2-694 0 0,-119 45 3 0 0,135-58 113 0 0,0 1-1 0 0,0 0 1 0 0,1 1-1 0 0,0 1 1 0 0,0 0-1 0 0,-20 17 1 0 0,29-20-143 0 0,1 0 1 0 0,0 0-1 0 0,0 1 1 0 0,0-1-1 0 0,1 1 1 0 0,0 1 0 0 0,0-1-1 0 0,1 1 1 0 0,0 0-1 0 0,0 0 1 0 0,1 0-1 0 0,0 0 1 0 0,0 1-1 0 0,1-1 1 0 0,-1 13-1 0 0,2-14-70 0 0,0 0-1 0 0,1 0 1 0 0,0 0-1 0 0,0 0 1 0 0,1-1-1 0 0,0 1 1 0 0,0 0-1 0 0,0 0 1 0 0,5 12-1 0 0,-5-16-61 0 0,0-1 1 0 0,1 1-1 0 0,-1 0 0 0 0,1-1 0 0 0,0 1 0 0 0,0-1 0 0 0,0 1 0 0 0,0-1 0 0 0,0 0 0 0 0,0 0 1 0 0,1 0-1 0 0,-1 0 0 0 0,1 0 0 0 0,-1 0 0 0 0,1-1 0 0 0,0 1 0 0 0,-1-1 0 0 0,1 0 1 0 0,0 0-1 0 0,0 0 0 0 0,0 0 0 0 0,0 0 0 0 0,0-1 0 0 0,5 1 0 0 0,5 0 103 0 0,-1-2-1 0 0,1 0 1 0 0,-1 0-1 0 0,0-1 1 0 0,1 0-1 0 0,-1-1 1 0 0,23-9-1 0 0,80-43 647 0 0,-102 48-718 0 0,8-5-1 0 0,0-1 0 0 0,-1-1 0 0 0,0-1 0 0 0,-2-1-1 0 0,1 0 1 0 0,-2-2 0 0 0,17-21 0 0 0,-29 33-79 0 0,1-2 0 0 0,-2 1 0 0 0,1 0 0 0 0,-1-1 0 0 0,0 0 0 0 0,3-10 0 0 0,-6 15-16 0 0,0 1 0 0 0,0-1 0 0 0,-1 1 0 0 0,1-1 0 0 0,-1 1 0 0 0,0-1 0 0 0,0 0 0 0 0,0 1 0 0 0,0-1 0 0 0,-1 0-1 0 0,1-2 1 0 0,-1 4 0 0 0,0-1-1 0 0,1 1 1 0 0,-1-1-1 0 0,0 1 1 0 0,1-1-1 0 0,-1 1 1 0 0,0 0-1 0 0,0-1 1 0 0,0 1-1 0 0,0 0 1 0 0,-1 0-1 0 0,1 0 1 0 0,0 0-1 0 0,0 0 0 0 0,-1 0 1 0 0,1 0-1 0 0,0 0 1 0 0,-1 1-1 0 0,-2-2 1 0 0,1 1-78 0 0,-1 0-1 0 0,0 0 1 0 0,0 0 0 0 0,0 1 0 0 0,0-1-1 0 0,0 1 1 0 0,0 0 0 0 0,-6 1 0 0 0,-35 6-739 0 0,34-5 608 0 0,-62 18-1062 0 0,4-1-668 0 0,67-18 1844 0 0,-1 0 0 0 0,0 1 0 0 0,1 0 0 0 0,-1 0 0 0 0,0-1 1 0 0,1 2-1 0 0,0-1 0 0 0,0 0 0 0 0,-1 0 0 0 0,1 1 0 0 0,1-1 0 0 0,-1 1 0 0 0,0-1 0 0 0,-1 5 0 0 0,0-3-237 0 0,-4 8-585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46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61 642 12095 0 0,'0'0'1091'0'0,"-1"1"-899"0"0,-5 4 395 0 0,0-1 1 0 0,0 0-1 0 0,-8 3 0 0 0,13-7-513 0 0,1 0 0 0 0,-1 0 1 0 0,1 0-1 0 0,-1 0 0 0 0,1 0 0 0 0,-1 0 0 0 0,1 0 0 0 0,-1 0 0 0 0,1-1 0 0 0,-1 1 0 0 0,1 0 0 0 0,-1 0 0 0 0,1-1 1 0 0,-1 1-1 0 0,1 0 0 0 0,0 0 0 0 0,-1-1 0 0 0,1 1 0 0 0,-1 0 0 0 0,1-1 0 0 0,0 1 0 0 0,-1-1 0 0 0,1 1 0 0 0,0 0 1 0 0,-1-2-1 0 0,-7-11 791 0 0,7 8-629 0 0,-1-1 0 0 0,1 1 0 0 0,0-1 0 0 0,0 0 0 0 0,0 1 0 0 0,1-1-1 0 0,0 0 1 0 0,1-9 0 0 0,9-49 727 0 0,-6 47-753 0 0,0-3-149 0 0,1 0-1 0 0,2 1 0 0 0,0-1 1 0 0,1 1-1 0 0,0 1 0 0 0,2 0 1 0 0,0 0-1 0 0,1 1 1 0 0,23-28-1 0 0,-8 17-69 0 0,1 1 0 0 0,1 0 1 0 0,1 2-1 0 0,41-26 0 0 0,-18 13 3 0 0,-34 23-68 0 0,1 2 0 0 0,0 0 0 0 0,1 0 0 0 0,40-17 0 0 0,-52 28-152 0 0,-1 0-1 0 0,1 1 0 0 0,0 0 1 0 0,0 0-1 0 0,0 0 1 0 0,-1 1-1 0 0,1 0 1 0 0,0 1-1 0 0,0 0 0 0 0,0 0 1 0 0,-1 1-1 0 0,1 0 1 0 0,11 4-1 0 0,-1 1-6609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4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18 9215 0 0,'5'-8'950'0'0,"4"-1"4605"0"0,-8 17-805 0 0,-1 1-4485 0 0,-1-4-1754 0 0,-1 24 1723 0 0,-2-1 0 0 0,-1 0-1 0 0,-1 0 1 0 0,-12 35 0 0 0,-2-10-95 0 0,-31 60 0 0 0,46-103-205 0 0,-75 141 328 0 0,64-125-717 0 0,-1-1 1 0 0,0-1 0 0 0,-34 36-1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4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48 363 6911 0 0,'2'0'4730'0'0,"9"-5"-3945"0"0,-1-1 0 0 0,0 0 1 0 0,12-10-1 0 0,7-4-146 0 0,117-56 1677 0 0,-62 35-1454 0 0,-27 11-300 0 0,149-71 556 0 0,-174 88-1070 0 0,1 1 0 0 0,0 2 0 0 0,0 2 0 0 0,56-8 0 0 0,-80 15-37 0 0,0 0 0 0 0,-1 1 0 0 0,1 0 0 0 0,0 1 0 0 0,0-1 0 0 0,-1 2 0 0 0,1-1 0 0 0,12 5 0 0 0,-19-5 9 0 0,1 0 0 0 0,0 0 0 0 0,-1 1 0 0 0,1-1 0 0 0,-1 1 0 0 0,1-1 0 0 0,-1 1 0 0 0,0 0 0 0 0,0 0 0 0 0,0 0 0 0 0,0 0 0 0 0,0 0 0 0 0,0 0 0 0 0,0 1 0 0 0,-1-1 0 0 0,1 1 0 0 0,-1-1 0 0 0,1 1 0 0 0,-1-1 0 0 0,0 1 0 0 0,0 0 0 0 0,-1 0 0 0 0,1-1 0 0 0,0 1 0 0 0,-1 0 0 0 0,0 0 0 0 0,0 0 0 0 0,0 6 0 0 0,-1-2 17 0 0,0 1 1 0 0,0-1 0 0 0,-1 1-1 0 0,0-1 1 0 0,-1 1 0 0 0,0-1-1 0 0,0 0 1 0 0,0 0 0 0 0,-1 0-1 0 0,-9 12 1 0 0,-4 3 106 0 0,-32 33 0 0 0,45-51-130 0 0,-24 22 15 0 0,-1-1-1 0 0,-1-1 1 0 0,-2-2 0 0 0,0-1 0 0 0,-1-1-1 0 0,-48 20 1 0 0,57-30-196 0 0,1-2-1 0 0,-1 0 0 0 0,-26 4 1 0 0,-76 8-1085 0 0,9-1 116 0 0,110-18 1049 0 0,1 1 0 0 0,-1 0 0 0 0,1 1 0 0 0,0-1 0 0 0,-9 6 0 0 0,13-7-33 0 0,4 0-1166 0 0,18 2 1285 0 0,-1 0 1 0 0,0-1-1 0 0,1 0 1 0 0,-1-2-1 0 0,31-3 1 0 0,14 0 307 0 0,-16 3-15 0 0,-20-2-209 0 0,-1 2-1 0 0,1 1 1 0 0,-1 2 0 0 0,36 7 0 0 0,-58-9-62 0 0,1 1 0 0 0,-1 0 0 0 0,0 1 0 0 0,1-1 0 0 0,-1 1 0 0 0,-1 0 0 0 0,1 0 0 0 0,0 0 0 0 0,-1 1 1 0 0,0 0-1 0 0,1 0 0 0 0,-2 0 0 0 0,1 0 0 0 0,0 1 0 0 0,-1-1 0 0 0,0 1 0 0 0,0 0 0 0 0,0 0 0 0 0,0 0 0 0 0,-1 0 0 0 0,0 0 0 0 0,0 1 0 0 0,-1-1 0 0 0,1 1 0 0 0,-1-1 0 0 0,1 12 0 0 0,-2-8 86 0 0,1 0 0 0 0,-1 0-1 0 0,-1 1 1 0 0,1-1 0 0 0,-2 0 0 0 0,1 0 0 0 0,-1 0 0 0 0,-1-1 0 0 0,1 1-1 0 0,-2 0 1 0 0,1-1 0 0 0,-1 0 0 0 0,0 0 0 0 0,-1 0 0 0 0,0 0-1 0 0,-7 9 1 0 0,3-9 143 0 0,-1 1-1 0 0,0-1 0 0 0,0-1 1 0 0,-1 0-1 0 0,0 0 1 0 0,0-1-1 0 0,-18 6 1 0 0,5 0-102 0 0,-17 5-6 0 0,0-2-1 0 0,-47 11 1 0 0,26-8-94 0 0,55-16-34 0 0,-159 45 92 0 0,156-45-96 0 0,0 0 0 0 0,-1-1 0 0 0,0 0 0 0 0,-13 0 0 0 0,18-2-7 0 0,0 1 0 0 0,0-1 1 0 0,1 0-1 0 0,-1 0 0 0 0,0 0 1 0 0,1-1-1 0 0,-1 0 0 0 0,1 0 1 0 0,-8-5-1 0 0,11 6 7 0 0,1 0 0 0 0,-1 0-1 0 0,1 0 1 0 0,-1 0 0 0 0,1 0 0 0 0,0-1 0 0 0,0 1-1 0 0,0 0 1 0 0,0-1 0 0 0,0 1 0 0 0,0-1 0 0 0,0 1-1 0 0,0-1 1 0 0,0 0 0 0 0,1 1 0 0 0,-1-1-1 0 0,1 0 1 0 0,-1 1 0 0 0,1-1 0 0 0,-1 0 0 0 0,1 0-1 0 0,0-3 1 0 0,0 1-222 0 0,1 0 1 0 0,0 0-1 0 0,-1 0 0 0 0,1 1 1 0 0,1-1-1 0 0,-1 0 0 0 0,0 0 1 0 0,1 1-1 0 0,3-6 0 0 0,10-17-7488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4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717 109 919 0 0,'57'-42'529'0'0,"0"0"6160"0"0,-49 35-4985 0 0,-6 6-1407 0 0,-1 0 0 0 0,1 0 0 0 0,-1 0 1 0 0,0-1-1 0 0,1 1 0 0 0,-1 0 0 0 0,0-1 0 0 0,2-2 1 0 0,-3 4-231 0 0,0 0 0 0 0,0 0 0 0 0,0 0 0 0 0,0 0 0 0 0,0 0 0 0 0,0 0 0 0 0,0-1 0 0 0,0 1 0 0 0,0 0 0 0 0,0 0 0 0 0,0 0 0 0 0,0 0 0 0 0,0 0 0 0 0,0 0 0 0 0,0 0 0 0 0,0 0 0 0 0,0-1 0 0 0,0 1 0 0 0,0 0 0 0 0,0 0 0 0 0,0 0 0 0 0,-1-1 670 0 0,1 1-670 0 0,0 0 0 0 0,0 0 0 0 0,0 0 0 0 0,0 0 0 0 0,0 0 0 0 0,0 0 0 0 0,0 0 0 0 0,-1 0 0 0 0,1 0 0 0 0,0 0 0 0 0,0 0 0 0 0,-10 1 968 0 0,-5 6-840 0 0,1-1 1 0 0,1 2-1 0 0,-1 0 1 0 0,1 0 0 0 0,0 2-1 0 0,-14 12 1 0 0,15-12-156 0 0,-143 120 18 0 0,117-97-52 0 0,-41 41-230 0 0,4 3 0 0 0,3 3 0 0 0,-75 108 0 0 0,116-145 179 0 0,-40 73-1 0 0,63-99 63 0 0,0 0 1 0 0,1 0-1 0 0,0 1 1 0 0,2 0-1 0 0,0 0 0 0 0,1 1 1 0 0,-4 37-1 0 0,8-49 33 0 0,1 0-1 0 0,-1 0 1 0 0,1 0-1 0 0,0 0 1 0 0,1 0-1 0 0,-1 0 1 0 0,2 0-1 0 0,-1-1 1 0 0,1 1-1 0 0,-1-1 1 0 0,2 1-1 0 0,-1-1 1 0 0,1 0-1 0 0,0 0 1 0 0,0-1-1 0 0,1 1 1 0 0,-1-1-1 0 0,10 8 1 0 0,-7-7 59 0 0,0-1 0 0 0,0 0 1 0 0,0-1-1 0 0,0 0 1 0 0,1 0-1 0 0,0 0 0 0 0,0-1 1 0 0,0 0-1 0 0,0-1 1 0 0,0 0-1 0 0,1 0 0 0 0,-1 0 1 0 0,1-1-1 0 0,-1-1 0 0 0,11 0 1 0 0,-4 0 151 0 0,-7 0-20 0 0,1 0 1 0 0,-1-1-1 0 0,0 0 0 0 0,1-1 1 0 0,-1 0-1 0 0,0 0 0 0 0,12-5 1 0 0,-19 7-409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49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0 5983 0 0,'0'0'916'0'0,"-2"1"542"0"0,-8 0-107 0 0,1 2 0 0 0,-1 0 0 0 0,-9 3 0 0 0,-26 17 653 0 0,-42 37-2705 0 0,31-20 1154 0 0,38-29-429 0 0,1 2 1 0 0,0 0-1 0 0,0 1 1 0 0,2 0-1 0 0,0 2 1 0 0,-23 28 0 0 0,36-40 14 0 0,0-1 0 0 0,0 0 1 0 0,0 0-1 0 0,0 1 1 0 0,1-1-1 0 0,0 0 0 0 0,0 1 1 0 0,0 0-1 0 0,0-1 1 0 0,0 1-1 0 0,1 0 1 0 0,-1-1-1 0 0,1 1 0 0 0,0 4 1 0 0,1-5 31 0 0,-1 0 0 0 0,1 0 1 0 0,0 0-1 0 0,0-1 0 0 0,0 1 0 0 0,0 0 1 0 0,1-1-1 0 0,-1 1 0 0 0,1-1 0 0 0,-1 1 1 0 0,1-1-1 0 0,0 0 0 0 0,0 0 1 0 0,0 0-1 0 0,0 0 0 0 0,0 0 0 0 0,1 0 1 0 0,2 2-1 0 0,2 0 80 0 0,0 1-1 0 0,1-2 1 0 0,-1 1-1 0 0,0-1 1 0 0,1 0 0 0 0,0-1-1 0 0,0 1 1 0 0,0-2 0 0 0,0 1-1 0 0,0-1 1 0 0,0 0-1 0 0,0-1 1 0 0,16-1 0 0 0,-19 1-140 0 0,1-1 1 0 0,-1-1-1 0 0,0 1 1 0 0,0 0-1 0 0,1-1 1 0 0,-1 0-1 0 0,-1-1 1 0 0,1 1-1 0 0,0-1 0 0 0,0 0 1 0 0,-1 0-1 0 0,0 0 1 0 0,1 0-1 0 0,-1-1 1 0 0,0 0-1 0 0,-1 0 1 0 0,1 0-1 0 0,-1 0 1 0 0,0-1-1 0 0,0 1 1 0 0,5-10-1 0 0,-4 4-152 0 0,0 1 0 0 0,-1-1-1 0 0,1 0 1 0 0,-2 0 0 0 0,1-1 0 0 0,-2 1-1 0 0,1 0 1 0 0,-2-1 0 0 0,1 1 0 0 0,-1-1-1 0 0,-1 1 1 0 0,0-1 0 0 0,0 1 0 0 0,-1-1-1 0 0,0 1 1 0 0,-1 0 0 0 0,0 0-1 0 0,-6-12 1 0 0,6 17-51 0 0,0 0 0 0 0,-1 0-1 0 0,1 0 1 0 0,-1 1 0 0 0,0 0 0 0 0,0-1-1 0 0,-1 1 1 0 0,1 1 0 0 0,-7-5 0 0 0,11 8 160 0 0,0 0 0 0 0,-1 0 0 0 0,1-1 0 0 0,0 1 0 0 0,-1 0 0 0 0,1 0 0 0 0,0 0 0 0 0,0 0 0 0 0,-1 0 0 0 0,1 0 0 0 0,0 0 0 0 0,-1 0 0 0 0,1 0 0 0 0,0 0 0 0 0,0 0 0 0 0,-1 0 0 0 0,1 0 1 0 0,0 0-1 0 0,-1 0 0 0 0,1 0 0 0 0,0 0 0 0 0,0 0 0 0 0,-1 0 0 0 0,1 0 0 0 0,0 1 0 0 0,-1-1 0 0 0,1 0 0 0 0,0 0 0 0 0,0 0 0 0 0,-1 0 0 0 0,1 1 0 0 0,0-1 0 0 0,0 0 0 0 0,0 0 0 0 0,-1 1 0 0 0,1-1 0 0 0,0 0 1 0 0,0 1-1 0 0,-5 8-1573 0 0,3 1-2990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1:5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17 495 3679 0 0,'-8'1'13694'0'0,"7"-1"-13555"0"0,1 0 0 0 0,-1 0 1 0 0,1 0-1 0 0,-1-1 0 0 0,1 1 1 0 0,0 0-1 0 0,-1 0 0 0 0,1-1 1 0 0,-1 1-1 0 0,1 0 0 0 0,0-1 1 0 0,-1 1-1 0 0,1 0 0 0 0,0-1 1 0 0,-1 1-1 0 0,1 0 0 0 0,0-1 1 0 0,0 1-1 0 0,0-1 0 0 0,-1 1 1 0 0,1 0-1 0 0,0-1 0 0 0,0 1 1 0 0,0-1-1 0 0,0 1 0 0 0,0-1 1 0 0,1-16 707 0 0,10-18-951 0 0,-10 34 216 0 0,45-88 378 0 0,-20 40-307 0 0,-12 22-125 0 0,1 1 0 0 0,1 0 0 0 0,1 1 0 0 0,1 1 0 0 0,2 0 0 0 0,23-22-1 0 0,-28 33-106 0 0,0-2 60 0 0,0 2 1 0 0,24-16 0 0 0,-33 25-107 0 0,0 1-1 0 0,0 0 1 0 0,0 0 0 0 0,0 0-1 0 0,1 1 1 0 0,-1 0 0 0 0,1 0-1 0 0,0 1 1 0 0,0 0 0 0 0,-1 0-1 0 0,9 0 1 0 0,86 1-6086 0 0,-85-2 4371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02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17 11975 0 0,'1'0'82'0'0,"-1"-1"-1"0"0,1 1 0 0 0,-1-1 1 0 0,0 1-1 0 0,1 0 0 0 0,-1-1 1 0 0,0 1-1 0 0,1-1 0 0 0,-1 1 1 0 0,0-1-1 0 0,0 1 0 0 0,0-1 1 0 0,1 0-1 0 0,-1 1 0 0 0,0-1 1 0 0,0 0-82 0 0,-1 0 1 0 0,0 1-1 0 0,1-1 1 0 0,-1 1-1 0 0,1-1 1 0 0,-1 1 0 0 0,0-1-1 0 0,1 1 1 0 0,-1-1-1 0 0,0 1 1 0 0,1-1-1 0 0,-1 1 1 0 0,0 0-1 0 0,0 0 1 0 0,0-1 0 0 0,1 1-1 0 0,-1 0 1 0 0,0 0-1 0 0,0 0 1 0 0,-1 0-1 0 0,-21 0-2 0 0,16 0 3 0 0,-8 1-2 0 0,0 0 0 0 0,1 1 0 0 0,-1 0 0 0 0,0 1 0 0 0,-20 7 0 0 0,-68 33 77 0 0,103-43-75 0 0,-7 3 194 0 0,0 1 1 0 0,0-1-1 0 0,1 1 0 0 0,0 0 1 0 0,-1 1-1 0 0,1-1 0 0 0,1 1 1 0 0,-1 0-1 0 0,-5 7 0 0 0,7-2-179 0 0,6 1-16 0 0,1-4 139 0 0,0-1 0 0 0,0 1 0 0 0,1 0 0 0 0,0-1 0 0 0,9 12 0 0 0,8 12 467 0 0,-12-14-530 0 0,0 0 0 0 0,-1 0 0 0 0,-1 1 0 0 0,-1 0 0 0 0,0 1 0 0 0,-1-1 0 0 0,4 36 0 0 0,-7-38-79 0 0,-1 0-1 0 0,0 0 0 0 0,-2 1 1 0 0,-1 16-1 0 0,1-26 11 0 0,0 0 0 0 0,-1 1 0 0 0,0-1 0 0 0,0 0 0 0 0,0 0 0 0 0,0-1 0 0 0,-1 1 0 0 0,0 0 0 0 0,0-1-1 0 0,-1 0 1 0 0,0 1 0 0 0,-6 6 0 0 0,2-5 200 0 0,-1 0 0 0 0,1 0 1 0 0,-1-1-1 0 0,0-1 0 0 0,0 1 0 0 0,-1-1 0 0 0,0-1 0 0 0,-10 4 0 0 0,-86 20-90 0 0,102-27-122 0 0,-12 2 5 0 0,-43 9 0 0 0,52-11 0 0 0,0-1 0 0 0,0 0 0 0 0,0 0 0 0 0,0 0 0 0 0,0 0 0 0 0,-8-3 0 0 0,13 3-113 0 0,1-1-1 0 0,-1 1 0 0 0,1-1 1 0 0,-1 1-1 0 0,1-1 1 0 0,0 1-1 0 0,-1-1 1 0 0,1 0-1 0 0,0 0 0 0 0,0 1 1 0 0,0-1-1 0 0,0 0 1 0 0,-1 0-1 0 0,1 0 1 0 0,0-1-1 0 0,1 1 0 0 0,-1 0 1 0 0,0 0-1 0 0,0 0 1 0 0,0-1-1 0 0,1 1 1 0 0,-1 0-1 0 0,1-1 0 0 0,-1 1 1 0 0,1-1-1 0 0,-1 1 1 0 0,1 0-1 0 0,0-1 1 0 0,0 1-1 0 0,0-1 0 0 0,0 1 1 0 0,0-3-1 0 0,4-13-5682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06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1085 7367 0 0,'-3'-1'783'0'0,"-8"-1"-1545"0"0,5 2 3659 0 0,-4 1 3976 0 0,12-2-6722 0 0,0 0 1 0 0,1 0 0 0 0,-1 0-1 0 0,0-1 1 0 0,0 1-1 0 0,0-1 1 0 0,3-2 0 0 0,1-1 90 0 0,103-76 1540 0 0,-104 76-1722 0 0,247-221 1348 0 0,-143 123-1216 0 0,-45 45-132 0 0,374-370 136 0 0,-320 297-288 0 0,-112 124 51 0 0,-2 2-43 0 0,0 0-1 0 0,0 0 1 0 0,7-5-1 0 0,-10 9 12 0 0,2 14-543 0 0,-2-7 590 0 0,-1 0 0 0 0,0-1-1 0 0,-1 1 1 0 0,1-1 0 0 0,-1 1-1 0 0,0-1 1 0 0,-3 9 0 0 0,-18 40-7 0 0,9-21 36 0 0,-4 13-3 0 0,3 1 0 0 0,-14 76 0 0 0,24-94 0 0 0,1 1 0 0 0,1-1 0 0 0,2 0 0 0 0,1 1 0 0 0,7 46 0 0 0,3-30 168 0 0,26 71 0 0 0,-24-80-18 0 0,-1 1 0 0 0,-1 0 0 0 0,4 40 0 0 0,-14-66-123 0 0,6 27 111 0 0,-7-38-139 0 0,0-1 0 0 0,0 1 0 0 0,0-1 0 0 0,0 0 0 0 0,0 1 0 0 0,0-1 0 0 0,0 0 0 0 0,1 1 0 0 0,-1-1 0 0 0,0 0 0 0 0,0 1 0 0 0,0-1 0 0 0,1 0 0 0 0,-1 1 0 0 0,0-1 0 0 0,0 0 0 0 0,1 1 0 0 0,-1-1 0 0 0,0 0-1 0 0,1 0 1 0 0,-1 0 0 0 0,0 1 0 0 0,1-1 0 0 0,-1 0 0 0 0,0 0 0 0 0,1 0 0 0 0,-1 0 0 0 0,1 0 0 0 0,-1 0 0 0 0,0 1 0 0 0,1-1 0 0 0,-1 0 0 0 0,1 0 0 0 0,-1 0 0 0 0,0 0 0 0 0,1-1 0 0 0,-1 1 0 0 0,1 0 0 0 0,-1 0-1 0 0,0 0 1 0 0,1 0 0 0 0,-1 0 0 0 0,0 0 0 0 0,1-1 0 0 0,0 1-21 0 0,4-2-178 0 0,-1 1 1 0 0,1-1-1 0 0,-1 0 0 0 0,0 0 0 0 0,1-1 0 0 0,-1 0 0 0 0,0 1 1 0 0,-1-1-1 0 0,1-1 0 0 0,4-3 0 0 0,-3 3-508 0 0,17-17-6226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07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9215 0 0,'0'0'3054'0'0,"1"-1"-1914"0"0,7-6-587 0 0,0 1-1 0 0,0-1 1 0 0,1 2 0 0 0,-1-1 0 0 0,16-6 0 0 0,51-19 943 0 0,-58 25-1055 0 0,108-31 1873 0 0,-8 3-1068 0 0,-70 18-1091 0 0,45-17-2026 0 0,-50 15-4613 0 0,-21 9 428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0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349 280 7831 0 0,'-2'0'603'0'0,"-13"1"8168"0"0,30-7-8627 0 0,-9 2 45 0 0,10-4 80 0 0,0-2-1 0 0,0 0 1 0 0,-1 0 0 0 0,0-2 0 0 0,23-23 0 0 0,-22 18-175 0 0,-2 2-7 0 0,0-1 0 0 0,15-24 0 0 0,-26 36-107 0 0,-1 0 0 0 0,1 0 0 0 0,-1-1-1 0 0,0 1 1 0 0,0-1 0 0 0,-1 1 0 0 0,1-1 0 0 0,-1 0-1 0 0,0 1 1 0 0,0-1 0 0 0,-1 0 0 0 0,1 0 0 0 0,-1 0 0 0 0,0 0-1 0 0,-1-7 1 0 0,1 12-1 0 0,-1-1 1 0 0,1 0-1 0 0,0 0 0 0 0,0 0 0 0 0,-1 0 0 0 0,1 1 1 0 0,-1-1-1 0 0,1 0 0 0 0,0 0 0 0 0,-1 1 0 0 0,1-1 1 0 0,-1 0-1 0 0,0 1 0 0 0,1-1 0 0 0,-1 0 1 0 0,0 1-1 0 0,1-1 0 0 0,-1 1 0 0 0,0-1 0 0 0,0 1 1 0 0,1 0-1 0 0,-1-1 0 0 0,0 1 0 0 0,0 0 0 0 0,0-1 1 0 0,1 1-1 0 0,-1 0 0 0 0,0 0 0 0 0,0 0 0 0 0,0 0 1 0 0,0-1-1 0 0,0 1 0 0 0,1 1 0 0 0,-1-1 0 0 0,0 0 1 0 0,-1 0-1 0 0,-2 1-48 0 0,0 0 0 0 0,0 0 0 0 0,-1 0-1 0 0,2 0 1 0 0,-8 4 0 0 0,-117 72-363 0 0,35-18 224 0 0,90-58 208 0 0,-144 90 304 0 0,127-77-244 0 0,1 1 0 0 0,1 0 0 0 0,0 2 0 0 0,1 0 0 0 0,-17 21 0 0 0,33-37-40 0 0,1 0 1 0 0,-1 0-1 0 0,0 0 0 0 0,0 0 0 0 0,1 0 1 0 0,-1 0-1 0 0,0 0 0 0 0,1 1 0 0 0,-1-1 1 0 0,1 0-1 0 0,0 0 0 0 0,-1 0 0 0 0,1 0 1 0 0,0 1-1 0 0,0-1 0 0 0,0 0 0 0 0,0 0 0 0 0,0 1 1 0 0,0-1-1 0 0,0 0 0 0 0,0 0 0 0 0,0 1 1 0 0,1 0-1 0 0,0 0 5 0 0,0-1 1 0 0,0 0-1 0 0,0 0 0 0 0,0 0 1 0 0,0 0-1 0 0,0 0 1 0 0,1 0-1 0 0,-1 0 0 0 0,0 0 1 0 0,1 0-1 0 0,-1-1 0 0 0,0 1 1 0 0,1 0-1 0 0,-1-1 1 0 0,1 1-1 0 0,-1-1 0 0 0,1 0 1 0 0,2 1-1 0 0,6-1 34 0 0,-1 1 0 0 0,1-1 0 0 0,-1-1 1 0 0,1 0-1 0 0,-1 0 0 0 0,1-1 0 0 0,11-4 0 0 0,5 0 36 0 0,5 0-19 0 0,103-25-108 0 0,-121 27-103 0 0,0-1 1 0 0,0 0-1 0 0,-1-1 1 0 0,1-1 0 0 0,-1 0-1 0 0,-1 0 1 0 0,19-16-1 0 0,-26 20 88 0 0,-3 2 33 0 0,0 0 0 0 0,0 0 0 0 0,1-1 0 0 0,-1 1 0 0 0,0 0 0 0 0,0-1 0 0 0,0 1 0 0 0,-1-1 0 0 0,1 1 0 0 0,0-1-1 0 0,0 1 1 0 0,-1-1 0 0 0,1-2 0 0 0,0 3 570 0 0,-6 14-316 0 0,1-2-163 0 0,1 1 0 0 0,0 0 0 0 0,1 1-1 0 0,-1 21 1 0 0,3-30-120 0 0,1 0-1 0 0,-1 0 1 0 0,1 0 0 0 0,0 0-1 0 0,0-1 1 0 0,0 1 0 0 0,0 0-1 0 0,4 6 1 0 0,2 2-3801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0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21 327 5063 0 0,'-7'-6'12914'0'0,"-6"-6"-11260"0"0,13 8-1642 0 0,0 0 0 0 0,0 1 0 0 0,0-1 0 0 0,0 0-1 0 0,0 0 1 0 0,1 0 0 0 0,0 1 0 0 0,0-1 0 0 0,0 0 0 0 0,0 1-1 0 0,1-1 1 0 0,-1 1 0 0 0,1-1 0 0 0,0 1 0 0 0,0 0 0 0 0,4-5-1 0 0,5-7-205 0 0,1 1 0 0 0,17-14 0 0 0,-17 16 33 0 0,13-12-42 0 0,0 2-1 0 0,2 1 1 0 0,0 1 0 0 0,2 1 0 0 0,0 2 0 0 0,58-26 0 0 0,-83 41 249 0 0,-1 1-1 0 0,1 0 0 0 0,0 0 0 0 0,-1 0 1 0 0,1 1-1 0 0,0-1 0 0 0,0 1 0 0 0,0 0 1 0 0,-1 0-1 0 0,6 1 0 0 0,-7-1 24 0 0,0 0-1 0 0,0 1 0 0 0,0-1 0 0 0,0 1 1 0 0,0 0-1 0 0,0-1 0 0 0,0 1 0 0 0,0 0 1 0 0,0 0-1 0 0,0 1 0 0 0,-1-1 1 0 0,1 0-1 0 0,0 0 0 0 0,-1 1 0 0 0,1-1 1 0 0,-1 1-1 0 0,0 0 0 0 0,1-1 1 0 0,-1 1-1 0 0,2 3 0 0 0,1 3 113 0 0,0 1 0 0 0,0 0 1 0 0,0 0-1 0 0,-1 1 0 0 0,2 15 0 0 0,-3-17-104 0 0,-1 1 0 0 0,0 0 1 0 0,-1 17-1 0 0,-1-22-76 0 0,0 0-1 0 0,0 0 1 0 0,0 0 0 0 0,0 0 0 0 0,0 0-1 0 0,-1 0 1 0 0,0 0 0 0 0,0 0 0 0 0,0-1-1 0 0,-3 5 1 0 0,0-1 5 0 0,-4 6-2315 0 0,-18 19 0 0 0,18-24-3795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0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387 384 8287 0 0,'20'-4'7466'0'0,"-25"13"-4461"0"0,3-5-2891 0 0,-1-1 0 0 0,0 1-1 0 0,0-1 1 0 0,0 0 0 0 0,-1 0 0 0 0,1 0 0 0 0,-1 0 0 0 0,0-1 0 0 0,0 1 0 0 0,0-1-1 0 0,0 0 1 0 0,-4 2 0 0 0,-10 2 314 0 0,-28 7-1 0 0,37-10-357 0 0,-11 2 13 0 0,0-1 1 0 0,0 0-1 0 0,-1-2 0 0 0,-33 1 1 0 0,46-3-122 0 0,0-1-1 0 0,-1 0 1 0 0,1 0 0 0 0,0-1 0 0 0,0 0 0 0 0,0 0 0 0 0,0-1-1 0 0,0 0 1 0 0,1 0 0 0 0,-1-1 0 0 0,1 0 0 0 0,0 0 0 0 0,0-1-1 0 0,-8-7 1 0 0,13 10 29 0 0,0 1-1 0 0,0-1 0 0 0,1 0 0 0 0,-1 0 1 0 0,1 0-1 0 0,-1 0 0 0 0,1 0 1 0 0,0 0-1 0 0,0 0 0 0 0,0-1 1 0 0,0 1-1 0 0,0 0 0 0 0,1-1 1 0 0,-1 1-1 0 0,1-1 0 0 0,-1 1 1 0 0,1 0-1 0 0,0-1 0 0 0,0 1 1 0 0,0-1-1 0 0,0 1 0 0 0,0-1 1 0 0,1 1-1 0 0,-1 0 0 0 0,1-1 1 0 0,0 1-1 0 0,0 0 0 0 0,-1-1 1 0 0,1 1-1 0 0,3-4 0 0 0,3-5-41 0 0,0 0-1 0 0,0 1 0 0 0,1 0 1 0 0,15-14-1 0 0,-17 17 29 0 0,21-21-211 0 0,2 1 0 0 0,0 1-1 0 0,1 2 1 0 0,54-33 0 0 0,-38 31-382 0 0,54-23 0 0 0,-82 42 540 0 0,1 0-1 0 0,0 1 1 0 0,0 1-1 0 0,1 0 0 0 0,-1 2 1 0 0,25-2-1 0 0,-32 5 125 0 0,0 0-1 0 0,-1 1 0 0 0,1 0 1 0 0,-1 1-1 0 0,1 0 0 0 0,-1 1 1 0 0,0 1-1 0 0,18 6 0 0 0,-26-8 2 0 0,1 0 1 0 0,0 0-1 0 0,-1 1 0 0 0,1-1 1 0 0,-1 1-1 0 0,0 0 0 0 0,0 0 1 0 0,0 0-1 0 0,0 0 0 0 0,0 0 1 0 0,3 6-1 0 0,-5-6-10 0 0,1 0 1 0 0,-1 0-1 0 0,0 1 0 0 0,0-1 0 0 0,0 0 1 0 0,0 1-1 0 0,-1-1 0 0 0,1 0 0 0 0,-1 1 1 0 0,0-1-1 0 0,0 1 0 0 0,0-1 1 0 0,-1 0-1 0 0,1 1 0 0 0,-1-1 0 0 0,-1 4 1 0 0,0 1 12 0 0,-1 1 1 0 0,0-1-1 0 0,-1-1 1 0 0,0 1-1 0 0,0-1 1 0 0,-6 9-1 0 0,-36 40 73 0 0,6-8-87 0 0,23-25 19 0 0,-1-1-1 0 0,-32 31 0 0 0,40-44-76 0 0,-1 0 0 0 0,1-1 0 0 0,-1 0 0 0 0,-1-1 0 0 0,1 0 0 0 0,-1-1 0 0 0,-21 8 1 0 0,28-12-181 0 0,1-1 1 0 0,-1 0 0 0 0,1 0 0 0 0,-1 0 0 0 0,1-1 0 0 0,-1 0-1 0 0,0 0 1 0 0,1 0 0 0 0,-1 0 0 0 0,0-1 0 0 0,1 1 0 0 0,-1-1-1 0 0,1 0 1 0 0,-1-1 0 0 0,-7-2 0 0 0,2-3-1400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09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0 7367 0 0,'0'0'3698'0'0,"-1"2"-2082"0"0,-2 9-1207 0 0,-1 0 1 0 0,0-1 0 0 0,-1 1 0 0 0,0-1 0 0 0,-1-1 0 0 0,0 1-1 0 0,-11 14 1 0 0,-61 60-125 0 0,42-48 30 0 0,-67 81 1029 0 0,-163 242 0 0 0,195-245-534 0 0,-22 34-36 0 0,87-140-791 0 0,5-6-64 0 0,4-3-1043 0 0,10-4-46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09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8895 0 0,'0'0'808'0'0,"-1"1"-664"0"0,-8 11 991 0 0,0 0 0 0 0,1 0 0 0 0,0 1 0 0 0,1 0 0 0 0,-10 25 0 0 0,3-9-554 0 0,-34 64 951 0 0,-11 24-603 0 0,-19 32-505 0 0,77-148-925 0 0,-3 6 1170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1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437 266 9151 0 0,'-2'1'422'0'0,"-8"3"-238"0"0,1-1-1 0 0,-16 4 1 0 0,-9 3 1021 0 0,32-9-884 0 0,-2 0-1 0 0,1 0 1 0 0,0 0 0 0 0,0-1 0 0 0,-7 1 3745 0 0,8-9-2865 0 0,1 7-1113 0 0,1 0 0 0 0,0 0 0 0 0,-1 0 0 0 0,1 1 0 0 0,0-1 0 0 0,0 0 0 0 0,-1 0 0 0 0,1 0 0 0 0,0 0 0 0 0,0 0 0 0 0,0 0 0 0 0,0 0 1 0 0,0-2-1 0 0,1-1 28 0 0,1-1 0 0 0,-1 0 1 0 0,1 0-1 0 0,-1 1 0 0 0,2-1 1 0 0,-1 1-1 0 0,0 0 1 0 0,1-1-1 0 0,0 1 0 0 0,3-4 1 0 0,-1 3-21 0 0,1 0 1 0 0,-1-1-1 0 0,1 2 0 0 0,0-1 1 0 0,0 1-1 0 0,9-4 0 0 0,12-6-48 0 0,0 1-1 0 0,43-12 1 0 0,60-11-34 0 0,-27 9-4 0 0,-72 18 15 0 0,121-33 6 0 0,-125 37-32 0 0,0 0 1 0 0,0 2-1 0 0,45 0 0 0 0,-70 3 1 0 0,6 0 0 0 0,0 0 0 0 0,0 1 0 0 0,0 0 0 0 0,12 3 0 0 0,-18-3 0 0 0,-1-1 0 0 0,0 1 0 0 0,1-1 0 0 0,-1 1 0 0 0,0-1 0 0 0,1 1 0 0 0,-1 0 0 0 0,0 0 0 0 0,0-1 0 0 0,0 1 0 0 0,0 0 0 0 0,0 0 0 0 0,0 0 0 0 0,0 0 0 0 0,0 0 0 0 0,0 1 0 0 0,0-1 0 0 0,0 0 0 0 0,0 0 0 0 0,-1 1 0 0 0,1-1 0 0 0,-1 0 0 0 0,1 1 0 0 0,-1-1 0 0 0,1 0 0 0 0,-1 1 0 0 0,0-1 0 0 0,0 1 0 0 0,0-1 0 0 0,0 1 0 0 0,0-1 0 0 0,0 3 0 0 0,-1 0 4 0 0,0 0 0 0 0,0 1-1 0 0,0-1 1 0 0,-1 0 0 0 0,1 0 0 0 0,-1 0-1 0 0,0 0 1 0 0,-1-1 0 0 0,-3 7 0 0 0,-30 30 79 0 0,28-32-65 0 0,-13 12-2 0 0,-1-1 0 0 0,0 0 0 0 0,-2-2 1 0 0,0-1-1 0 0,-27 14 0 0 0,-135 57-191 0 0,163-78 114 0 0,-208 74-733 0 0,208-76 709 0 0,1-2 1 0 0,-36 5-1 0 0,50-10 96 0 0,6 0 202 0 0,4 0-159 0 0,170 15-103 0 0,-48-2 44 0 0,33-11-67 0 0,-14-1-74 0 0,-126 0 112 0 0,28 5 1 0 0,-39-5 23 0 0,-1 1 1 0 0,1-1-1 0 0,0 1 0 0 0,-1 1 1 0 0,1-1-1 0 0,-1 1 0 0 0,0 0 1 0 0,7 4-1 0 0,-11-6 6 0 0,0 1 0 0 0,1-1 1 0 0,-1 0-1 0 0,0 1 0 0 0,1-1 0 0 0,-1 1 0 0 0,0-1 0 0 0,0 1 0 0 0,0-1 0 0 0,-1 1 0 0 0,1 0 1 0 0,0 0-1 0 0,0-1 0 0 0,-1 1 0 0 0,1 0 0 0 0,-1 0 0 0 0,1 3 0 0 0,-1-1-11 0 0,-1 0-1 0 0,1-1 0 0 0,0 1 1 0 0,-1 0-1 0 0,0 0 0 0 0,0-1 1 0 0,0 1-1 0 0,-2 5 0 0 0,-3 3 15 0 0,0-1 0 0 0,-1 1 0 0 0,-1-1 0 0 0,-8 10 0 0 0,6-7 89 0 0,-2-1 0 0 0,1 0 0 0 0,-2 0 0 0 0,0-1 0 0 0,0-1 0 0 0,-1-1 0 0 0,0 0-1 0 0,-1 0 1 0 0,0-1 0 0 0,-1-1 0 0 0,1-1 0 0 0,-1 0 0 0 0,-27 7 0 0 0,-22-1 259 0 0,-96 7 1 0 0,-3 0-147 0 0,-6 14-102 0 0,-75 11-27 0 0,236-43-65 0 0,6-1-8 0 0,-1-1 0 0 0,0 1 0 0 0,0-1 0 0 0,1 0 0 0 0,-1 0 0 0 0,0 0 0 0 0,1-1 0 0 0,-1 1 0 0 0,-5-2 0 0 0,23-6-205 0 0,31-11-1449 0 0,-16 8 681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1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1124 7111 0 0,'0'0'6695'0'0,"1"-10"-5554"0"0,1 2-596 0 0,0 1 0 0 0,1-1-1 0 0,5-9 1 0 0,-8 16-312 0 0,10-15 329 0 0,-5 10-420 0 0,14-23 522 0 0,45-50 1 0 0,-12 16-228 0 0,132-190 635 0 0,-124 169-863 0 0,332-408-90 0 0,-351 443-550 0 0,-40 48 354 0 0,-2 3-2 0 0,1 0 67 0 0,0 0-1 0 0,-1 0 0 0 0,1 0 1 0 0,-1 0-1 0 0,1 0 0 0 0,-1 0 0 0 0,-2 3 1 0 0,1 1-2 0 0,-15 37 1 0 0,9-24 0 0 0,1 0 0 0 0,1 1 1 0 0,-6 27-1 0 0,9-17 13 0 0,1 35 0 0 0,0-10 0 0 0,-1-1-2 0 0,-9 237-50 0 0,13-227 50 0 0,3-1-1 0 0,18 100 1 0 0,-18-147 136 0 0,0 1 0 0 0,1-1-1 0 0,0 1 1 0 0,16 29 0 0 0,-21-45 218 0 0,2-1-377 0 0,-1-1 0 0 0,0 0 0 0 0,1 0 0 0 0,-1 0 0 0 0,0 0 0 0 0,0-1-1 0 0,0 1 1 0 0,0 0 0 0 0,0 0 0 0 0,0-1 0 0 0,0 1 0 0 0,0 0 0 0 0,1-3 0 0 0,1-2-284 0 0,6-5-1123 0 0,-2-1-460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1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100 211 5983 0 0,'0'0'464'0'0,"-2"1"-305"0"0,-7 2 3726 0 0,9-3-3700 0 0,0 0 1 0 0,0 0 0 0 0,-1 0-1 0 0,1 0 1 0 0,0 0-1 0 0,0 0 1 0 0,-1 0-1 0 0,1 0 1 0 0,0 0-1 0 0,0 0 1 0 0,-1 0 0 0 0,1 0-1 0 0,0 0 1 0 0,0 0-1 0 0,0 0 1 0 0,-1 0-1 0 0,0 1 1300 0 0,0-1-1300 0 0,-8 4 1594 0 0,1 1-1882 0 0,1-1 282 0 0,-1 0 0 0 0,1-1 1 0 0,-1 0-1 0 0,-15 5 0 0 0,11-4 297 0 0,12-4-457 0 0,0 0 0 0 0,0 0 0 0 0,0 0 0 0 0,0 1 0 0 0,0-1-1 0 0,0 0 1 0 0,0 0 0 0 0,0 0 0 0 0,-1 0 0 0 0,1 0 0 0 0,0 0 0 0 0,0 0 0 0 0,0 1 0 0 0,0-1 0 0 0,0 0 0 0 0,0 0 0 0 0,0 0 0 0 0,0 0 0 0 0,0 0 0 0 0,0 0 0 0 0,1 1 0 0 0,-1-1 0 0 0,0 0 0 0 0,0 0 0 0 0,0 0 0 0 0,0 0 0 0 0,0 0 0 0 0,0 0 0 0 0,0 0 0 0 0,0 1 0 0 0,0-1 0 0 0,0 0 0 0 0,0 0 0 0 0,0 0 0 0 0,0 0 0 0 0,1 0 0 0 0,-1 0 0 0 0,0 0 0 0 0,0 0 0 0 0,0 0 0 0 0,0 0 0 0 0,0 0 0 0 0,0 0 0 0 0,2 1 58 0 0,0 0 0 0 0,0 0 0 0 0,-1-1 0 0 0,1 1 0 0 0,0-1 0 0 0,0 1 0 0 0,0-1 0 0 0,-1 0 0 0 0,3 0 1 0 0,4 0 59 0 0,0-1 1 0 0,0 0 0 0 0,0-1 0 0 0,0 0 0 0 0,0 0 0 0 0,-1 0 0 0 0,14-7-1 0 0,50-31 370 0 0,-49 27-343 0 0,175-105 733 0 0,-187 112-980 0 0,0-1-1 0 0,0 0 0 0 0,-1-1 1 0 0,0 0-1 0 0,15-18 1 0 0,-20 19-125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02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78 15663 0 0,'0'0'719'0'0,"0"0"-20"0"0,0 3-449 0 0,-1 24-216 0 0,-1 18-40 0 0,5-35 6 0 0,-2-8 34 0 0,0-1-1 0 0,1 1 1 0 0,-1-1 0 0 0,1 1-1 0 0,-1-1 1 0 0,1 0-1 0 0,-1 1 1 0 0,1-1 0 0 0,0 0-1 0 0,0 0 1 0 0,0 0-1 0 0,-1 0 1 0 0,1-1-1 0 0,0 1 1 0 0,0 0 0 0 0,0-1-1 0 0,0 1 1 0 0,0-1-1 0 0,0 0 1 0 0,0 0 0 0 0,0 0-1 0 0,1 0 1 0 0,-1 0-1 0 0,0 0 1 0 0,3-1 0 0 0,6-1 222 0 0,-1 0 0 0 0,1-1 1 0 0,14-5-1 0 0,-3 0-238 0 0,-1 0 1 0 0,0-2-1 0 0,0 0 0 0 0,-1-1 1 0 0,0-2-1 0 0,-1 0 0 0 0,-1 0 1 0 0,20-19-1 0 0,-28 22-18 0 0,8-9 0 0 0,-18 18-24 0 0,1 1 0 0 0,-1-1-1 0 0,1 1 1 0 0,-1-1 0 0 0,0 1 0 0 0,1-1-1 0 0,-1 0 1 0 0,0 1 0 0 0,0-1-1 0 0,1 0 1 0 0,-1 1 0 0 0,0-1 0 0 0,0 0-1 0 0,0 1 1 0 0,0-1 0 0 0,0 0-1 0 0,0-1 1 0 0,0 2-5 0 0,0 0 0 0 0,0-1 0 0 0,-1 1 1 0 0,1 0-1 0 0,0-1 0 0 0,0 1 0 0 0,0 0 0 0 0,-1-1 0 0 0,1 1 0 0 0,0 0 0 0 0,-1 0 1 0 0,1-1-1 0 0,0 1 0 0 0,0 0 0 0 0,-1 0 0 0 0,1 0 0 0 0,0-1 0 0 0,-1 1 0 0 0,1 0 1 0 0,-1 0-1 0 0,1 0 0 0 0,-17-1-684 0 0,16 1 740 0 0,-16 2 213 0 0,0 0 1 0 0,-1 2 0 0 0,1 0 0 0 0,-26 10-1 0 0,-64 33-1611 0 0,91-39 1321 0 0,-12 5 254 0 0,0 2-1 0 0,1 0 1 0 0,1 2-1 0 0,-26 21 1 0 0,41-28-117 0 0,1 0 0 0 0,0 0 0 0 0,0 1 0 0 0,1 0 0 0 0,0 1 0 0 0,1 0 1 0 0,0 0-1 0 0,1 1 0 0 0,1 0 0 0 0,-10 26 0 0 0,11-23-87 0 0,1 1 0 0 0,0-1 0 0 0,-1 22 0 0 0,4-30 0 0 0,1 0 0 0 0,0-1 0 0 0,0 1 0 0 0,1 0 0 0 0,0-1 0 0 0,0 1 0 0 0,1-1 0 0 0,0 1 0 0 0,4 9 0 0 0,-4-14 0 0 0,0 1 0 0 0,0-1-1 0 0,0 0 1 0 0,1 0 0 0 0,-1-1-1 0 0,1 1 1 0 0,0-1 0 0 0,0 1-1 0 0,0-1 1 0 0,0 0 0 0 0,0 0-1 0 0,0 0 1 0 0,1 0 0 0 0,-1-1-1 0 0,1 1 1 0 0,-1-1 0 0 0,1 0 0 0 0,-1 0-1 0 0,7 1 1 0 0,5 0 19 0 0,0 0 1 0 0,0-1 0 0 0,22-1-1 0 0,30-2 1225 0 0,38-2-570 0 0,-36-1-3409 0 0,-49 4 1712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1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21 1375 0 0,'5'-4'27'0'0,"2"-13"12158"0"0,-19 18-10535 0 0,5 1-1206 0 0,1 0 0 0 0,-1 1 0 0 0,0-1 0 0 0,1 1 0 0 0,-1 1 1 0 0,1-1-1 0 0,-9 7 0 0 0,-39 35 778 0 0,35-28-1123 0 0,-29 26 49 0 0,-69 82 0 0 0,78-76-84 0 0,39-48-63 0 0,-1-1 1 0 0,1 1-1 0 0,-1-1 0 0 0,1 1 0 0 0,-1-1 1 0 0,1 1-1 0 0,-1 0 0 0 0,1-1 0 0 0,0 1 1 0 0,-1-1-1 0 0,1 1 0 0 0,0 0 0 0 0,-1-1 1 0 0,1 1-1 0 0,0 0 0 0 0,0-1 0 0 0,0 1 1 0 0,0 0-1 0 0,0 0 0 0 0,0-1 0 0 0,0 1 1 0 0,0 0-1 0 0,0-1 0 0 0,0 1 0 0 0,0 0 1 0 0,0 0-1 0 0,0-1 0 0 0,0 1 0 0 0,1 0 1 0 0,0 1-1 0 0,0 0 14 0 0,-1 0-6 0 0,1-1 0 0 0,0 1 0 0 0,-1-1 0 0 0,1 1 0 0 0,0-1 1 0 0,0 1-1 0 0,0-1 0 0 0,0 1 0 0 0,0-1 0 0 0,1 0 1 0 0,-1 0-1 0 0,0 0 0 0 0,0 0 0 0 0,1 0 0 0 0,-1 0 0 0 0,3 1 1 0 0,29 12 279 0 0,-12-7-121 0 0,7 6 6 0 0,-11-5-124 0 0,1 0 0 0 0,1-1-1 0 0,19 5 1 0 0,-26-9-89 0 0,1-1 1 0 0,-1 0-1 0 0,0-1 0 0 0,0-1 0 0 0,1 0 0 0 0,17-2 1 0 0,-18 0-832 0 0,0-1-1 0 0,0 0 1 0 0,20-8 0 0 0,-7 1-5658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1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168 180 1375 0 0,'0'0'66'0'0,"-1"1"-8"0"0,-27 36 1439 0 0,-33 58 10798 0 0,29-44-11588 0 0,-1-1 46 0 0,32-49-369 0 0,-9-17-180 0 0,9 12-189 0 0,1 0-1 0 0,-1 1 1 0 0,1-1-1 0 0,0 0 1 0 0,1 0-1 0 0,-1 0 1 0 0,1 0-1 0 0,-1 0 0 0 0,1 0 1 0 0,0 1-1 0 0,1-1 1 0 0,2-6-1 0 0,3-4-14 0 0,15-24 0 0 0,-17 30-20 0 0,1 1-1 0 0,0 0 0 0 0,0 0 1 0 0,1 0-1 0 0,0 1 1 0 0,0 0-1 0 0,1 0 1 0 0,14-8-1 0 0,4 0 116 0 0,41-15 1 0 0,-36 16 113 0 0,-11 5 321 0 0,1 1-1 0 0,0 1 1 0 0,0 1 0 0 0,0 1-1 0 0,1 0 1 0 0,41 0 0 0 0,-61 4-474 0 0,1 0 1 0 0,0 0-1 0 0,-1 1 1 0 0,1-1-1 0 0,-1 1 1 0 0,1-1-1 0 0,4 3 1 0 0,2 3 105 0 0,-8-5-171 0 0,0 1 0 0 0,0 0 0 0 0,-1-1 0 0 0,1 1-1 0 0,0 0 1 0 0,0-1 0 0 0,-1 1 0 0 0,1 0-1 0 0,-1 0 1 0 0,0 0 0 0 0,1-1 0 0 0,-1 1-1 0 0,0 0 1 0 0,0 0 0 0 0,0 0 0 0 0,0 0-1 0 0,-1-1 1 0 0,1 1 0 0 0,0 0 0 0 0,-1 0-1 0 0,1 0 1 0 0,-1-1 0 0 0,0 1 0 0 0,1 0 0 0 0,-3 2-1 0 0,-1 4 8 0 0,0-1 1 0 0,-1 1-1 0 0,0-1 0 0 0,-6 6 0 0 0,-12 11-102 0 0,0-1 1 0 0,-2-1-1 0 0,0-1 0 0 0,-2-1 0 0 0,-46 27 1 0 0,58-40 18 0 0,11-8 14 0 0,7-6-7 0 0,3-1-28 0 0,1 0 0 0 0,-1 1 0 0 0,1 0 0 0 0,1 1 0 0 0,8-7 0 0 0,8-7 32 0 0,34-30-80 0 0,120-75 0 0 0,-137 99 131 0 0,2 2 1 0 0,51-21 0 0 0,-71 35 13 0 0,2 2 1 0 0,-1 0 0 0 0,1 2-1 0 0,1 0 1 0 0,46-3-1 0 0,-67 9 9 0 0,1 0 0 0 0,-1 0 0 0 0,0 0 0 0 0,1 0 0 0 0,-1 1 0 0 0,0 0 0 0 0,1 0 0 0 0,-1 1 0 0 0,6 2 0 0 0,-9-3 0 0 0,0 0 0 0 0,0 0 0 0 0,0 1 0 0 0,0-1 0 0 0,0 0 0 0 0,-1 1 0 0 0,1 0 0 0 0,-1-1 0 0 0,1 1 0 0 0,-1 0 0 0 0,1 0 0 0 0,-1 0 0 0 0,0 0 0 0 0,0 0 0 0 0,0 0 0 0 0,0 0 0 0 0,0 0 0 0 0,-1 1 0 0 0,1-1 0 0 0,-1 0 0 0 0,1 0 0 0 0,-1 1 0 0 0,0 3 0 0 0,0 1 47 0 0,0 0 0 0 0,-1 0 0 0 0,1 0 0 0 0,-2 0 0 0 0,1 0 0 0 0,-5 11 0 0 0,-17 40 358 0 0,21-54-396 0 0,-8 18 66 0 0,3-4-44 0 0,0-1 1 0 0,-2-1-1 0 0,0 1 0 0 0,-1-1 0 0 0,0-1 1 0 0,-1 0-1 0 0,-14 14 0 0 0,24-28-916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1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128 147 3679 0 0,'0'0'167'0'0,"1"1"-7"0"0,3 2 761 0 0,-1-1 0 0 0,0 0 0 0 0,1 0 0 0 0,-1 0 0 0 0,1 0 0 0 0,0-1 0 0 0,-1 1 0 0 0,1-1-1 0 0,4 1 1 0 0,-1-1-16 0 0,0 0-1 0 0,0 0 0 0 0,0-1 1 0 0,12-1-1 0 0,3-2-136 0 0,0-1 0 0 0,29-9 0 0 0,-34 8-402 0 0,49-16 385 0 0,88-41-1 0 0,-148 59-747 0 0,-2 2 24 0 0,-1-1-1 0 0,1 0 0 0 0,0 0 1 0 0,-1-1-1 0 0,0 1 1 0 0,0-1-1 0 0,1 1 0 0 0,-1-1 1 0 0,3-4-1 0 0,-5 6-18 0 0,-12-15-1489 0 0,8 14 1332 0 0,0 0 0 0 0,0 1-1 0 0,0-1 1 0 0,0 1 0 0 0,0 0 0 0 0,0 0 0 0 0,0 0 0 0 0,-1 0-1 0 0,1 0 1 0 0,0 1 0 0 0,0-1 0 0 0,-1 1 0 0 0,1 0 0 0 0,0 0-1 0 0,-1 0 1 0 0,1 1 0 0 0,0-1 0 0 0,-5 2 0 0 0,-6 2-358 0 0,1 0 1 0 0,-26 12 0 0 0,25-10 192 0 0,-54 26-74 0 0,1 3 0 0 0,-70 49 0 0 0,47-19 979 0 0,82-58-393 0 0,-1 1-1 0 0,1 0 0 0 0,1 0 0 0 0,-1 1 0 0 0,1 0 0 0 0,1 0 0 0 0,-9 16 0 0 0,14-23-157 0 0,0-1-1 0 0,1 1 1 0 0,-1 0-1 0 0,1-1 1 0 0,-1 1-1 0 0,1-1 1 0 0,-1 1 0 0 0,1 0-1 0 0,0 0 1 0 0,0-1-1 0 0,0 1 1 0 0,0 0-1 0 0,0-1 1 0 0,0 1-1 0 0,1 0 1 0 0,-1 0-1 0 0,0-1 1 0 0,1 1-1 0 0,-1-1 1 0 0,1 1-1 0 0,0 0 1 0 0,-1-1 0 0 0,1 1-1 0 0,0-1 1 0 0,0 1-1 0 0,0-1 1 0 0,0 0-1 0 0,0 0 1 0 0,1 1-1 0 0,-1-1 1 0 0,0 0-1 0 0,1 0 1 0 0,-1 0-1 0 0,0 0 1 0 0,1 0 0 0 0,-1 0-1 0 0,1-1 1 0 0,2 2-1 0 0,4 2 46 0 0,1-1-1 0 0,-1 0 1 0 0,1-1 0 0 0,0 0 0 0 0,0 0-1 0 0,9 0 1 0 0,11-1-444 0 0,0 0-1 0 0,0-2 1 0 0,39-6 0 0 0,-37 2-6019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15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14 6447 0 0,'0'-1'10445'0'0,"-6"-5"-9918"0"0,4 5-475 0 0,-1 0 0 0 0,1 0 0 0 0,0 0-1 0 0,-1 0 1 0 0,1 1 0 0 0,0-1 0 0 0,-1 1 0 0 0,1-1-1 0 0,-1 1 1 0 0,1 0 0 0 0,-5 0 0 0 0,-29 5 428 0 0,27-3-450 0 0,-15 3-20 0 0,0 1-1 0 0,0 2 1 0 0,1 0 0 0 0,0 1-1 0 0,1 2 1 0 0,0 0 0 0 0,0 1-1 0 0,-25 20 1 0 0,40-27 69 0 0,1 1-1 0 0,-1 0 1 0 0,1-1 0 0 0,-8 12 0 0 0,12-14-1 0 0,0-1 1 0 0,1 0 0 0 0,-1 1-1 0 0,1-1 1 0 0,0 1 0 0 0,-1-1 0 0 0,1 1-1 0 0,0 0 1 0 0,0-1 0 0 0,1 1 0 0 0,-1 0-1 0 0,1 0 1 0 0,-1 0 0 0 0,1-1-1 0 0,0 1 1 0 0,0 5 0 0 0,1-5 29 0 0,0-1 1 0 0,0 0 0 0 0,0 0-1 0 0,1 1 1 0 0,-1-1-1 0 0,0 0 1 0 0,1 0 0 0 0,-1 0-1 0 0,1-1 1 0 0,3 4-1 0 0,-4-4 5 0 0,0 0 232 0 0,1 0-208 0 0,5 4-24 0 0,6 2-122 0 0,-10-7-20 0 0,-1-1 2 0 0,0 2-93 0 0,10-2-174 0 0,4-1-213 0 0,0-1 0 0 0,0-1 0 0 0,0 0 0 0 0,-1-1 0 0 0,16-8 0 0 0,19-5-2266 0 0,-28 11 1394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15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16 192 6447 0 0,'0'0'499'0'0,"0"1"-328"0"0,-2 13 327 0 0,-4 5 6070 0 0,0 2-1778 0 0,5-10-3474 0 0,1-5 47 0 0,10-9-832 0 0,5-6-438 0 0,0 0 0 0 0,-1-1-1 0 0,0 0 1 0 0,17-17 0 0 0,23-16-17 0 0,-5 7-64 0 0,-28 20-12 0 0,0 1 0 0 0,2 0 0 0 0,-1 2 0 0 0,2 0 0 0 0,32-12 0 0 0,-43 21-11 0 0,0 0 1 0 0,1 0-1 0 0,-1 2 0 0 0,1 0 1 0 0,14-1-1 0 0,-18 4 0 0 0,-7 0-31 0 0,-2-1 39 0 0,0 1 0 0 0,0-1 0 0 0,0 1 1 0 0,0-1-1 0 0,0 1 0 0 0,0-1 0 0 0,0 1 0 0 0,0 0 1 0 0,-1-1-1 0 0,1 1 0 0 0,0 0 0 0 0,0-1 0 0 0,-1 1 0 0 0,1 0 1 0 0,0 0-1 0 0,-1 0 0 0 0,1 0 0 0 0,-1 0 0 0 0,0 0 1 0 0,1 0-1 0 0,-1 0 0 0 0,0 0 0 0 0,1 0 0 0 0,-1 0 1 0 0,0 0-1 0 0,0 0 0 0 0,0 1 0 0 0,1 1-1 0 0,-1 1-1 0 0,0 1 1 0 0,0-1-1 0 0,0 0 0 0 0,0 0 0 0 0,0 1 1 0 0,-1-1-1 0 0,0 0 0 0 0,0 0 0 0 0,0 1 1 0 0,0-1-1 0 0,-3 5 0 0 0,-3 4-32 0 0,0 0-1 0 0,-10 12 1 0 0,8-13-3 0 0,-11 23 1 0 0,17-28-43 0 0,0 0 0 0 0,0 1 0 0 0,0-1 0 0 0,1 1 0 0 0,0 0 0 0 0,-1 10-1 0 0,3-15 77 0 0,0-1-1 0 0,0 1 0 0 0,0-1 1 0 0,0 1-1 0 0,0-1 0 0 0,1 1 0 0 0,-1 0 1 0 0,1-1-1 0 0,0 0 0 0 0,0 1 1 0 0,0-1-1 0 0,0 1 0 0 0,0-1 0 0 0,0 0 1 0 0,1 0-1 0 0,-1 0 0 0 0,1 0 0 0 0,-1 0 1 0 0,1 0-1 0 0,0 0 0 0 0,0 0 1 0 0,0 0-1 0 0,2 1 0 0 0,8 4 102 0 0,0 0 1 0 0,0-1-1 0 0,1-1 0 0 0,-1 0 0 0 0,1 0 0 0 0,0-1 1 0 0,0-1-1 0 0,1 0 0 0 0,22 1 0 0 0,18 5 12 0 0,-28-5-33 0 0,49 3 1 0 0,-51-4-803 0 0,-20-2 182 0 0,1-1 0 0 0,-1 1 0 0 0,1-1 0 0 0,-1 1 0 0 0,1-1 0 0 0,7-1 0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1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382 111 5063 0 0,'16'-11'1072'0'0,"1"0"0"0"0,-2-1 0 0 0,25-25 0 0 0,-9 4 5608 0 0,-29 28-5052 0 0,-2 5-1583 0 0,0 0 0 0 0,0 0 0 0 0,0 0-1 0 0,0 0 1 0 0,0 0 0 0 0,0 0 0 0 0,0 0 0 0 0,0 0-1 0 0,0 0 1 0 0,0 0 0 0 0,0 0 0 0 0,0 0 0 0 0,0-1 0 0 0,0 1-1 0 0,0 0 1 0 0,0 0 0 0 0,0-1 762 0 0,0 1-763 0 0,0 0 1 0 0,0 0 0 0 0,0 0 0 0 0,0 0 0 0 0,1 0-1 0 0,-1 0 1 0 0,0 0 0 0 0,0 0 0 0 0,0 0 0 0 0,0 0 0 0 0,0 0-1 0 0,0 0 1 0 0,0 0 0 0 0,0 0 0 0 0,0 0 0 0 0,-8 4 41 0 0,0 0 0 0 0,0 0 0 0 0,-13 10 0 0 0,-5 2-48 0 0,-35 19-182 0 0,-125 51 0 0 0,71-44-882 0 0,177-37 1047 0 0,-34-4-15 0 0,-1 1 0 0 0,1 1 0 0 0,-1 1 0 0 0,1 1 0 0 0,-2 2-1 0 0,1 0 1 0 0,-1 2 0 0 0,36 17 0 0 0,-16-4 298 0 0,-44-21-182 0 0,0 0 16 0 0,-1-1 0 0 0,1 1 0 0 0,-1-1 0 0 0,1 1 0 0 0,-1 0 0 0 0,1-1 0 0 0,-1 1 0 0 0,0 0 0 0 0,1 0 0 0 0,-1 0 0 0 0,0 0 0 0 0,2 3 0 0 0,-3-4-135 0 0,1 1 0 0 0,-1-1 0 0 0,0 1 0 0 0,1 0 0 0 0,-1-1-1 0 0,0 1 1 0 0,0 0 0 0 0,0-1 0 0 0,1 1 0 0 0,-1 0 0 0 0,0-1 0 0 0,0 1 0 0 0,0 0 0 0 0,0-1-1 0 0,0 1 1 0 0,0 0 0 0 0,0 0 0 0 0,-1-1 0 0 0,1 1 0 0 0,0 0 0 0 0,0-1 0 0 0,0 1-1 0 0,-1-1 1 0 0,1 1 0 0 0,0 0 0 0 0,-1-1 0 0 0,1 1 0 0 0,-1 0 0 0 0,-1 1 8 0 0,0 3-1 0 0,-1-1 1 0 0,0 1-1 0 0,0-1 1 0 0,-1 0-1 0 0,1 0 0 0 0,-1 0 1 0 0,0 0-1 0 0,0-1 1 0 0,0 0-1 0 0,0 0 1 0 0,-1 0-1 0 0,-4 3 0 0 0,-11 4 25 0 0,-33 12 0 0 0,31-14-31 0 0,-24 8 86 0 0,-60 13 0 0 0,44-14 46 0 0,47-11-66 0 0,-27 3 1 0 0,37-6-51 0 0,0-1 1 0 0,1 1-1 0 0,-1-2 1 0 0,1 1-1 0 0,-1 0 0 0 0,0-1 1 0 0,1 0-1 0 0,-1 0 1 0 0,1 0-1 0 0,-7-3 1 0 0,11 4-18 0 0,0 0 1 0 0,0-1-1 0 0,-1 1 1 0 0,1 0 0 0 0,0-1-1 0 0,0 1 1 0 0,0-1 0 0 0,0 1-1 0 0,0 0 1 0 0,-1-1 0 0 0,1 1-1 0 0,0-1 1 0 0,0 1-1 0 0,0 0 1 0 0,0-1 0 0 0,0 1-1 0 0,0-1 1 0 0,0 1 0 0 0,0 0-1 0 0,1-1 1 0 0,-1 1 0 0 0,0-1-1 0 0,0 1 1 0 0,0-1 0 0 0,4-9 27 0 0,0 3-134 0 0,0 0 0 0 0,1 0 0 0 0,0 0 0 0 0,0 0 1 0 0,0 1-1 0 0,10-8 0 0 0,-8 7-992 0 0,0 1 1 0 0,14-8-1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17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206 283 7831 0 0,'-13'13'1020'0'0,"1"0"-1"0"0,1 1 1 0 0,0 0-1 0 0,-17 29 1 0 0,22-33-241 0 0,0 0 1 0 0,-1-1-1 0 0,-15 16 1 0 0,3-4-112 0 0,15-16-549 0 0,-1-1 0 0 0,0 1-1 0 0,1-1 1 0 0,-2 0 0 0 0,1 0-1 0 0,0 0 1 0 0,-1-1 0 0 0,-6 4-1 0 0,11-7-116 0 0,1 0-1 0 0,-1 0 1 0 0,1 0 0 0 0,-1 1-1 0 0,1-1 1 0 0,-1 0-1 0 0,1 0 1 0 0,-1 0 0 0 0,1 0-1 0 0,-1 0 1 0 0,1 0-1 0 0,-1 0 1 0 0,1 0-1 0 0,-1 0 1 0 0,1 0 0 0 0,-1 0-1 0 0,1 0 1 0 0,-1-1-1 0 0,1 1 1 0 0,-1 0 0 0 0,1 0-1 0 0,-1 0 1 0 0,1-1-1 0 0,-1 1 1 0 0,1 0 0 0 0,-1-1-1 0 0,1 1 1 0 0,0 0-1 0 0,-1-1 1 0 0,1 1 0 0 0,0 0-1 0 0,-1-1 1 0 0,1 1-1 0 0,0-1 1 0 0,0 1-1 0 0,-1-1 1 0 0,1 1 0 0 0,0-1-1 0 0,0 1 1 0 0,0-1-1 0 0,-1 1 1 0 0,1-1 0 0 0,0 1-1 0 0,0-1 1 0 0,0 1-1 0 0,0-1 1 0 0,0 1 0 0 0,0-1-1 0 0,0 0 1 0 0,0 0-2 0 0,0-3-4 0 0,0 0 1 0 0,0 0-1 0 0,0 0 0 0 0,1 0 1 0 0,0 0-1 0 0,0 0 0 0 0,0 0 0 0 0,0 1 1 0 0,2-5-1 0 0,16-34-49 0 0,0 11 15 0 0,2 1 1 0 0,0 1-1 0 0,43-43 1 0 0,-50 56-36 0 0,18-19-137 0 0,70-58-1 0 0,-87 80 338 0 0,1 2 1 0 0,1 0-1 0 0,0 1 0 0 0,0 0 0 0 0,1 2 0 0 0,0 0 0 0 0,26-7 0 0 0,-41 14-45 0 0,1 0 1 0 0,-1 0-1 0 0,1 1 1 0 0,0-1-1 0 0,-1 1 1 0 0,1 0-1 0 0,0 0 0 0 0,-1 1 1 0 0,1-1-1 0 0,0 1 1 0 0,6 1-1 0 0,-9-1-56 0 0,0-1 0 0 0,1 1 0 0 0,-1 0 0 0 0,0 0 0 0 0,0 0 0 0 0,1-1 0 0 0,-1 1 0 0 0,0 0 0 0 0,0 1 0 0 0,0-1 0 0 0,0 0 0 0 0,0 0 0 0 0,0 0 0 0 0,-1 1 0 0 0,1-1 0 0 0,0 0 0 0 0,-1 1 0 0 0,1-1 0 0 0,-1 0 0 0 0,1 1 0 0 0,-1-1 0 0 0,1 1 0 0 0,-1-1 0 0 0,0 1 0 0 0,0-1 0 0 0,0 1 0 0 0,0-1 0 0 0,0 1 0 0 0,0-1 0 0 0,0 1 0 0 0,-1 1 0 0 0,-1 10 70 0 0,-1 1-1 0 0,-1-1 1 0 0,0-1-1 0 0,-9 19 1 0 0,-28 50 224 0 0,29-58-230 0 0,-7 12 9 0 0,6-14-58 0 0,2 1 0 0 0,0 1 0 0 0,2-1 0 0 0,-9 31 0 0 0,16-34-91 0 0,2-18-208 0 0,-1 1-67 0 0,0 1 53 0 0,-2 7 2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1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6911 0 0,'0'0'528'0'0,"-1"1"-104"0"0,-43 25 5489 0 0,-3 3-3978 0 0,15-7-1681 0 0,2 1 0 0 0,0 2 0 0 0,-36 40 0 0 0,63-62-254 0 0,-12 12 111 0 0,-23 30 0 0 0,33-38-71 0 0,1 0 1 0 0,-1 0-1 0 0,2 0 0 0 0,-1 0 0 0 0,1 1 1 0 0,0-1-1 0 0,-4 15 0 0 0,7-20 15 0 0,0-1-1 0 0,-1 1 1 0 0,1 0 0 0 0,0-1-1 0 0,0 1 1 0 0,0 0 0 0 0,0 0-1 0 0,1-1 1 0 0,-1 1-1 0 0,0 0 1 0 0,1-1 0 0 0,-1 1-1 0 0,1-1 1 0 0,0 1-1 0 0,-1 0 1 0 0,1-1 0 0 0,0 1-1 0 0,2 1 1 0 0,-1 0 56 0 0,0-1-1 0 0,0 0 1 0 0,0 0 0 0 0,1 0-1 0 0,-1 0 1 0 0,1-1 0 0 0,-1 1-1 0 0,1-1 1 0 0,5 3 0 0 0,2-1 113 0 0,0 0 1 0 0,0-1-1 0 0,1 0 1 0 0,-1 0 0 0 0,12-1-1 0 0,-2 0-114 0 0,0-2 0 0 0,27-3 0 0 0,-37 3-88 0 0,0-1-1 0 0,0 0 0 0 0,0-1 0 0 0,0 0 0 0 0,-1-1 1 0 0,14-7-1 0 0,-19 9-7 0 0,-1-1 0 0 0,0 0 0 0 0,0 0 0 0 0,0 0 0 0 0,0 0 0 0 0,0-1 1 0 0,-1 1-1 0 0,1-1 0 0 0,-1 1 0 0 0,0-1 0 0 0,0 0 0 0 0,0 0 0 0 0,-1 0 0 0 0,1 0 0 0 0,-1 0 0 0 0,0 0 0 0 0,1-8 1 0 0,0-3 6 0 0,-1 1 1 0 0,-1-1-1 0 0,-2-28 1 0 0,2 42-32 0 0,-9-65-626 0 0,8 60 410 0 0,-1 0 0 0 0,0 0 0 0 0,0 0-1 0 0,0 0 1 0 0,-1 0 0 0 0,0 0 0 0 0,0 1 0 0 0,-5-7 0 0 0,7 10 8 0 0,-1 1 0 0 0,1-1 1 0 0,-1 1-1 0 0,0-1 1 0 0,1 1-1 0 0,-1 0 1 0 0,0-1-1 0 0,0 1 0 0 0,0 0 1 0 0,0 1-1 0 0,0-1 1 0 0,0 0-1 0 0,0 0 0 0 0,0 1 1 0 0,0-1-1 0 0,-1 1 1 0 0,1 0-1 0 0,0 0 1 0 0,0 0-1 0 0,0 0 0 0 0,0 0 1 0 0,-1 0-1 0 0,1 0 1 0 0,0 1-1 0 0,0-1 1 0 0,-4 2-1 0 0,-6 2-4625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1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18 15631 0 0,'3'-14'719'0'0,"-2"11"282"0"0,-12 5-375 0 0,5 1-540 0 0,0 0 0 0 0,0 0 1 0 0,1 1-1 0 0,0 0 1 0 0,0 0-1 0 0,0 0 1 0 0,0 0-1 0 0,0 1 1 0 0,-5 7-1 0 0,-5 7-22 0 0,-13 24 1 0 0,-19 42 143 0 0,-57 140 1 0 0,-11 20-133 0 0,-8-27-75 0 0,77-138 25 0 0,-72 115 795 0 0,103-173-997 0 0,-1-1 0 0 0,0-1-1 0 0,-26 24 1 0 0,41-43-237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1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25 128 13359 0 0,'0'0'9776'0'0,"-1"1"-9475"0"0,-22 58 718 0 0,22-57-715 0 0,23 8-128 0 0,-15-10-147 0 0,0 0 0 0 0,-1 0 0 0 0,1 0 0 0 0,0-1 0 0 0,-1 0 0 0 0,9-3 0 0 0,42-14 170 0 0,-33 9-136 0 0,406-120 339 0 0,-284 99-121 0 0,-118 26-267 0 0,0 2 0 0 0,1 1 0 0 0,34 2 0 0 0,-14 9-832 0 0,-35-7 463 0 0,0 0-1 0 0,19 1 1 0 0,-5-6-3001 0 0,-24 2 2381 0 0,-1-1 1 0 0,0 0 0 0 0,0-1 0 0 0,0 1 0 0 0,0 0-1 0 0,5-4 1 0 0,3-4-5122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0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19 8287 0 0,'0'0'382'0'0,"0"0"-8"0"0,0 0-170 0 0,0 0 176 0 0,0 0 107 0 0,0 0 22 0 0,7-2 266 0 0,-7 0 4082 0 0,-4 2-4736 0 0,-1 0-1 0 0,0-1 0 0 0,1 1 0 0 0,-1 1 1 0 0,0-1-1 0 0,1 1 0 0 0,-1 0 0 0 0,0 0 1 0 0,-5 2-1 0 0,-43 19-156 0 0,31-13 432 0 0,-6 5-4 0 0,0 0 0 0 0,1 2 0 0 0,-46 36-1 0 0,-67 69-353 0 0,113-96-38 0 0,2 1 0 0 0,-45 57 0 0 0,67-78 0 0 0,0-1 0 0 0,0 1 0 0 0,1 0 0 0 0,0-1 0 0 0,0 1 0 0 0,-3 8 0 0 0,5-11 0 0 0,0-1 0 0 0,-1 0 0 0 0,1 0 0 0 0,0 1 0 0 0,0-1 0 0 0,0 0 0 0 0,0 0 0 0 0,0 1 0 0 0,0-1 0 0 0,0 0 0 0 0,1 0 0 0 0,-1 0 0 0 0,0 1 0 0 0,1-1 0 0 0,-1 0 0 0 0,1 0 0 0 0,-1 0 0 0 0,1 0 0 0 0,0 0 0 0 0,-1 0 0 0 0,1 0 0 0 0,0 0 0 0 0,0 0 0 0 0,0 0 0 0 0,0 0 0 0 0,-1 0 0 0 0,1 0 0 0 0,0-1 0 0 0,1 1 0 0 0,-1 0 0 0 0,0-1 0 0 0,0 1 0 0 0,1 0 0 0 0,7 2 22 0 0,1 0 0 0 0,-1-1 0 0 0,1 1 0 0 0,-1-2 0 0 0,1 0 1 0 0,0 0-1 0 0,-1 0 0 0 0,19-2 0 0 0,2-3 598 0 0,45-10 1 0 0,-36 6-456 0 0,0-2 1 0 0,0-2-1 0 0,44-20 0 0 0,-71 25-180 0 0,1 0 1 0 0,-1 0-1 0 0,0-1 0 0 0,0-1 0 0 0,12-11 1 0 0,-17 13 18 0 0,-1-1-1 0 0,1 1 1 0 0,-1-1 0 0 0,-1 0 0 0 0,1 0 0 0 0,-1 0 0 0 0,-1-1 0 0 0,6-15 0 0 0,-5 9-130 0 0,0-1 1 0 0,-2 0-1 0 0,0 0 0 0 0,0 0 0 0 0,-2 0 0 0 0,0 0 0 0 0,0 0 1 0 0,-2 0-1 0 0,0 0 0 0 0,-6-30 0 0 0,6 43 113 0 0,0 0-1 0 0,0-1 1 0 0,0 1-1 0 0,0 0 0 0 0,-1 0 1 0 0,1 0-1 0 0,-1 0 1 0 0,0 0-1 0 0,1 1 1 0 0,-1-1-1 0 0,-1 0 1 0 0,1 1-1 0 0,0-1 1 0 0,-1 1-1 0 0,1 0 0 0 0,-1 0 1 0 0,0 0-1 0 0,1 0 1 0 0,-1 0-1 0 0,0 1 1 0 0,0-1-1 0 0,0 1 1 0 0,-1 0-1 0 0,1 0 0 0 0,0 0 1 0 0,0 0-1 0 0,-5 0 1 0 0,0 0-354 0 0,-1 1 0 0 0,0 0 0 0 0,0 0 0 0 0,0 0 0 0 0,1 1 0 0 0,-1 1 0 0 0,0 0 0 0 0,1 0 0 0 0,-11 4 0 0 0,10-2-3733 0 0,-1-1-1063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19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50 997 2303 0 0,'-1'1'167'0'0,"-15"9"-33"0"0,10-5 3347 0 0,1 0-1 0 0,-1 0 1 0 0,-9 13 4122 0 0,26-17-6638 0 0,-6-1-844 0 0,0-1 0 0 0,0 0 0 0 0,0 0-1 0 0,-1 0 1 0 0,1-1 0 0 0,0 1 0 0 0,-1-1 0 0 0,1 0 0 0 0,7-5 0 0 0,39-29 329 0 0,-40 28-368 0 0,107-93 262 0 0,-43 34-247 0 0,190-184-3 0 0,-21-20-17 0 0,-173 184-203 0 0,-34 40-43 0 0,53-52 0 0 0,-80 89 84 0 0,1 1 0 0 0,16-12 0 0 0,-24 19 41 0 0,0 0-1 0 0,1 0 0 0 0,-1 1 0 0 0,0-1 1 0 0,1 1-1 0 0,-1-1 0 0 0,1 1 0 0 0,-1 0 1 0 0,1 0-1 0 0,-1 1 0 0 0,1-1 0 0 0,0 1 1 0 0,7 0-1 0 0,-10 0 18 0 0,0 1 1 0 0,1 0-1 0 0,-1 0 0 0 0,0 0 1 0 0,0 0-1 0 0,0 0 1 0 0,0 0-1 0 0,0 0 0 0 0,0 0 1 0 0,0 0-1 0 0,0 0 1 0 0,-1 0-1 0 0,1 1 1 0 0,0-1-1 0 0,-1 0 0 0 0,1 0 1 0 0,0 3-1 0 0,0 1-6 0 0,0 0 0 0 0,0 0 0 0 0,0 0 0 0 0,-1 1-1 0 0,0-1 1 0 0,0 0 0 0 0,0 0 0 0 0,-1 7 0 0 0,-10 42-118 0 0,10-52 144 0 0,-14 50 27 0 0,-37 83 0 0 0,34-94 136 0 0,1 1 0 0 0,3 0 0 0 0,-14 65 0 0 0,27-96-127 0 0,0-1-1 0 0,0 1 1 0 0,1-1-1 0 0,0 1 1 0 0,1 0-1 0 0,1-1 1 0 0,-1 1-1 0 0,2-1 1 0 0,3 12 0 0 0,-1-7 16 0 0,1-1 1 0 0,1 0 0 0 0,0-1 0 0 0,1 0 0 0 0,16 22 0 0 0,-4-11 94 0 0,2-2 0 0 0,0 0 0 0 0,1-1-1 0 0,1-2 1 0 0,45 29 0 0 0,-47-33 70 0 0,1-2 0 0 0,1 0 0 0 0,33 12 0 0 0,-55-25-90 0 0,2 1 53 0 0,-1 0-162 0 0,10-5 416 0 0,-6 0-570 0 0,-6 3-709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21:22:2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50 14135 0 0,'0'0'647'0'0,"-13"-11"242"0"0,7 6 1351 0 0,21 5-672 0 0,253 4 3214 0 0,-198-7-5312 0 0,127-23-1 0 0,-163 17-7782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0:1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6447 0 0,'0'0'142'0'0,"0"0"22"0"0,0 0 13 0 0,-1 2 55 0 0,-2 19 672 0 0,3-19-395 0 0,0 19 99 0 0,0-12-536 0 0,0-7 299 0 0,4 10 626 0 0,0 6-374 0 0,0 1 0 0 0,-1 0-1 0 0,1 27 1 0 0,-4-9-533 0 0,-8 66 0 0 0,3-67-97 0 0,1 72-1 0 0,7-75 644 0 0,10 41 0 0 0,1 4 140 0 0,-12-62-776 0 0,2 9 0 0 0,-2 0 0 0 0,0 1 0 0 0,-3 27 0 0 0,-2 17 0 0 0,-3 23 0 0 0,-15 124 0 0 0,21-195 0 0 0,0-1 0 0 0,2 1 0 0 0,6 34 0 0 0,-4-40 466 0 0,0 0 1 0 0,9 23-1 0 0,3 9 183 0 0,-13-39-649 0 0,-1 1 0 0 0,0 0 0 0 0,-1-1 0 0 0,0 1 0 0 0,0 0 0 0 0,-1 0 0 0 0,0 0 0 0 0,-4 17 0 0 0,-2 1 0 0 0,-15 46 0 0 0,14-55 0 0 0,1 0 0 0 0,0 1 0 0 0,2 0 0 0 0,0 0 0 0 0,-1 27 0 0 0,5-43 0 0 0,2 12 0 0 0,3 12 0 0 0,-1 0 0 0 0,-1 0 0 0 0,-2 0 0 0 0,-1 0 0 0 0,-6 52 0 0 0,4-59 286 0 0,1 0-1 0 0,1 0 1 0 0,3 23-1 0 0,-1-15 13 0 0,7 56 310 0 0,3-7-608 0 0,-8-58 0 0 0,-1-1 0 0 0,-1 1 0 0 0,0-1 0 0 0,-2 28 0 0 0,-4-20 0 0 0,0 0 0 0 0,-12 36 0 0 0,6-26 0 0 0,-9 61 0 0 0,18-84 0 0 0,7 1 0 0 0,8 12 0 0 0,8 13 0 0 0,-7-11 0 0 0,-12-24 0 0 0,1 1 0 0 0,-2 0 0 0 0,1 1 0 0 0,-1-1 0 0 0,0 0 0 0 0,2 11 0 0 0,-2-10 0 0 0,-1-4 0 0 0,0 0 0 0 0,0 1 0 0 0,-1-1 0 0 0,1 0 0 0 0,-1 1 0 0 0,1-1 0 0 0,-1 0 0 0 0,0 1 0 0 0,-1-1 0 0 0,1 1 0 0 0,0-1 0 0 0,-1 0 0 0 0,-1 5 0 0 0,-1 6 0 0 0,-3 25 0 0 0,-18 64 0 0 0,13-61 0 0 0,10-37 0 0 0,-3 23 0 0 0,-2 44 0 0 0,5-58 0 0 0,2 0 0 0 0,1 4 0 0 0,0-14 0 0 0,1-1 0 0 0,1 14 0 0 0,-4-12 0 0 0,6 18 0 0 0,-2-10 0 0 0,-3 0 0 0 0,4 7 0 0 0,-5-11 0 0 0,0 19 0 0 0,2 19 0 0 0,0-24 0 0 0,-1-19 0 0 0,4 10 0 0 0,-5-13 0 0 0,1 1 0 0 0,-1 0 0 0 0,1 0 0 0 0,-1-1 0 0 0,1 1 0 0 0,0 0 0 0 0,0-1 0 0 0,0 1 0 0 0,0-1 0 0 0,0 1 0 0 0,2 1 0 0 0,1 0 0 0 0,4 8 0 0 0,0-1 0 0 0,-5 3 0 0 0,-3 0 0 0 0,-4 5-3 0 0,2-14-16 0 0,0-2-23 0 0,-2 8-565 0 0,-1-5-548 0 0,1 3 1005 0 0,3 5 134 0 0,1-10 18 0 0,0 0 1 0 0,1 1-1 0 0,-1-1 0 0 0,1 0 0 0 0,0 0 1 0 0,0 0-1 0 0,2 4 0 0 0,-2-5-10 0 0,-1 0 0 0 0,1 0 0 0 0,-1 0-1 0 0,1 0 1 0 0,-1 0 0 0 0,0 1 0 0 0,1-1 0 0 0,-1 0 0 0 0,0 0-1 0 0,-1 4 1 0 0,-3 25-4261 0 0,4-31-510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0:1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85 6447 0 0,'10'-5'188'0'0,"-1"-1"0"0"0,1 1 0 0 0,14-14 0 0 0,-9 7-173 0 0,-14 11 350 0 0,-1 1 122 0 0,0 0 22 0 0,0 0-66 0 0,-1 2-294 0 0,-13 16-105 0 0,-18 32 0 0 0,31-49 327 0 0,1-1 117 0 0,0 0 21 0 0,0 0-66 0 0,0 2-294 0 0,-1 4-61 0 0,1-5 283 0 0,0-1 117 0 0,0 0 21 0 0,1-1-358 0 0,1 0-1 0 0,0 0 0 0 0,-1 1 0 0 0,1-1 1 0 0,0 0-1 0 0,-1 1 0 0 0,5-1 0 0 0,4-2 184 0 0,95-45 786 0 0,-80 36-1120 0 0,-19 8 0 0 0,-1 1 0 0 0,1 0 0 0 0,1 0 0 0 0,-1 0 0 0 0,0 1 0 0 0,1 0 0 0 0,-1 1 0 0 0,1-1 0 0 0,-1 1 0 0 0,1 0 0 0 0,0 1 0 0 0,-1 0 0 0 0,11 0 0 0 0,-15 0 0 0 0,-1 0 0 0 0,0 0 0 0 0,0 0 0 0 0,1 0 0 0 0,-1 0 0 0 0,0 0 0 0 0,1 1 0 0 0,-1-1 0 0 0,0 0 0 0 0,0 1 0 0 0,1-1 0 0 0,-1 1 0 0 0,0-1 0 0 0,0 1 0 0 0,0 0 0 0 0,2 1 0 0 0,14 9 0 0 0,-12-8 0 0 0,0-1 0 0 0,0 0 0 0 0,0 0 0 0 0,0 0 0 0 0,0 0 0 0 0,1-1 0 0 0,-1 0 0 0 0,0 0 0 0 0,1 0 0 0 0,-1-1 0 0 0,1 0 0 0 0,-1 0 0 0 0,12-1 0 0 0,46-3 0 0 0,8-1 0 0 0,11-3 0 0 0,-13 1 0 0 0,-16 2 0 0 0,-49 5 0 0 0,175-18 0 0 0,-100 13 0 0 0,-17 0 0 0 0,119 7 0 0 0,-154 2 0 0 0,0 2 0 0 0,33 11 0 0 0,-37-10 0 0 0,0-1 0 0 0,0-1 0 0 0,42 5 0 0 0,2-5 0 0 0,-40-3 0 0 0,1 0 0 0 0,36-3 0 0 0,53-13 0 0 0,33-2 0 0 0,-120 15 0 0 0,0 0 0 0 0,0 3 0 0 0,31 4 0 0 0,82 11 0 0 0,-120-15 0 0 0,0-2 0 0 0,-1-1 0 0 0,26-4 0 0 0,-18 2 0 0 0,58-8 0 0 0,26-2 0 0 0,218-3 0 0 0,-277 17 0 0 0,73 10 0 0 0,-79-5 0 0 0,-1-2 0 0 0,59-3 0 0 0,63-13 1883 0 0,-144 9-1822 0 0,176-7 43 0 0,-16 23-104 0 0,-91-5 0 0 0,-35-6 0 0 0,103-11 0 0 0,-114 5 0 0 0,142-9 0 0 0,-146 12 0 0 0,0 2 0 0 0,53 8 0 0 0,-55-1 0 0 0,-27-4 0 0 0,31 3 0 0 0,123 12 0 0 0,-45-4 0 0 0,-16-4 0 0 0,-13-1 0 0 0,149-1 0 0 0,-202-11 0 0 0,102-9 0 0 0,-74 2 0 0 0,1 4 0 0 0,96 4 0 0 0,-39 19 0 0 0,-95-12 0 0 0,4 1 0 0 0,-21-3 0 0 0,0 0 0 0 0,1-2 0 0 0,-1 0 0 0 0,1-1 0 0 0,26-2 0 0 0,9-5 0 0 0,92-14 0 0 0,-108 16 0 0 0,0 1 0 0 0,1 2 0 0 0,-1 2 0 0 0,39 5 0 0 0,-45-4 0 0 0,1-2 0 0 0,-1-1 0 0 0,43-6 0 0 0,-22 3 0 0 0,10-1 0 0 0,-21 4 0 0 0,-6 0 0 0 0,-23 0 0 0 0,23 2 0 0 0,5 0 0 0 0,-24-1 0 0 0,0 5 0 0 0,5-1 0 0 0,11 2 0 0 0,-22-4 0 0 0,-8-2 0 0 0,-1 0 0 0 0,1 0 0 0 0,0 1 0 0 0,-1-1 0 0 0,1 1 0 0 0,0-1 0 0 0,-1 1 0 0 0,1-1 0 0 0,-1 1 0 0 0,2 1 0 0 0,-1-1 0 0 0,-1-1 0 0 0,0 1 0 0 0,1 0 0 0 0,-1-1 0 0 0,1 1 0 0 0,0-1 0 0 0,-1 1 0 0 0,1-1 0 0 0,-1 0 0 0 0,3 1 0 0 0,6 0 0 0 0,1 0 0 0 0,-2 3 0 0 0,15 6 0 0 0,-18-6 0 0 0,3-2 0 0 0,0-2 0 0 0,1-2 0 0 0,1 3 0 0 0,-1-2 0 0 0,-2 4 72 0 0,-7-1 7 0 0,0-1-1 0 0,-1 1 1 0 0,1-1 0 0 0,-1 1-1 0 0,1-1 1 0 0,-1 1-1 0 0,0-1 1 0 0,0 1 0 0 0,0 0-1 0 0,1-1 1 0 0,-1 1-1 0 0,-1 0 1 0 0,1-1 0 0 0,0 1-1 0 0,-1 2 1 0 0,-6 24 639 0 0,-5 10-1119 0 0,12-36-74 0 0,-4 11-475 0 0,0 6 1099 0 0,1 0 1 0 0,1 0-1 0 0,1 26 1 0 0,1-27 92 0 0,-1 0 1 0 0,-1 1-1 0 0,0-1 1 0 0,-6 19-1 0 0,3-22-236 0 0,-2 9 0 0 0,-9 49-1 0 0,15-59-5 0 0,0 1 0 0 0,1 0 0 0 0,0-1 0 0 0,1 1-1 0 0,7 27 1 0 0,-7-35 0 0 0,0-4 0 0 0,0 1 0 0 0,-1 0 0 0 0,1 0 0 0 0,-1 0 0 0 0,-1 7 0 0 0,2 6 0 0 0,-1-5 0 0 0,0-1 0 0 0,0 0 0 0 0,-1 1 0 0 0,-1-1 0 0 0,-4 20 0 0 0,-16 57 0 0 0,10-33 0 0 0,9-36 0 0 0,0 1 0 0 0,2-1 0 0 0,0 1 0 0 0,1-1 0 0 0,0 1 0 0 0,2-1 0 0 0,6 29 0 0 0,28 97 0 0 0,-23-96 0 0 0,-11-35 0 0 0,0 1 0 0 0,-1 0 0 0 0,0-1 0 0 0,-3 26 0 0 0,1-25 0 0 0,-6 96 0 0 0,7-94 0 0 0,-1 95 0 0 0,1-86 0 0 0,0-16 0 0 0,1 0 0 0 0,-1 0 0 0 0,2 0 0 0 0,2 11 0 0 0,8 52 0 0 0,-9-54 0 0 0,2 31 0 0 0,-4-32 0 0 0,6 33 0 0 0,30 83 20 0 0,-30-108 32 0 0,14 71 1557 0 0,-10-39-2627 0 0,-5-6 1142 0 0,-5-38 151 0 0,1 0 1 0 0,3 17 0 0 0,5 7-1304 0 0,-4-12 1677 0 0,12 33-1 0 0,-7-31-495 0 0,-4-13-150 0 0,-1 1 0 0 0,-1-1 0 0 0,6 26 0 0 0,-4-16-3 0 0,-6-21 0 0 0,1 0 0 0 0,-1 1 0 0 0,0-1 0 0 0,0 0 0 0 0,-1 0 0 0 0,1 5 0 0 0,-1-5 4 0 0,1 1 0 0 0,0-1 0 0 0,0 0 0 0 0,0 1 0 0 0,0-1 0 0 0,1 0 0 0 0,-1 0 0 0 0,4 5 0 0 0,-3-5-67 0 0,1 1 1 0 0,-2-1 0 0 0,1 1-1 0 0,0-1 1 0 0,-1 1-1 0 0,1 8 1 0 0,-1 4-311 0 0,-5 33 1 0 0,0 4 1502 0 0,3-25-1113 0 0,0-20-17 0 0,0 1 0 0 0,1-1-1 0 0,2 12 1 0 0,18 89 0 0 0,-19-95 0 0 0,0 0 0 0 0,-2 0 0 0 0,1 0 0 0 0,-2 0 0 0 0,-5 22 0 0 0,-2 31 0 0 0,4-22 0 0 0,3-31 0 0 0,0 1 0 0 0,1-1 0 0 0,1 1 0 0 0,3 28 0 0 0,-3-40 0 0 0,1-1 0 0 0,0 0 0 0 0,0 1 0 0 0,0-1 0 0 0,0 0 0 0 0,1 0 0 0 0,-1 0 0 0 0,1 0 0 0 0,0 0 0 0 0,0 0 0 0 0,4 4 0 0 0,-3-3 0 0 0,0 0 0 0 0,0 0 0 0 0,-1 0 0 0 0,4 8 0 0 0,0 1 0 0 0,-4-9 0 0 0,0 0 0 0 0,-1 0 0 0 0,1 0 0 0 0,-1 0 0 0 0,1 5 0 0 0,1 9 72 0 0,0 1 0 0 0,-2 0 0 0 0,0 0 0 0 0,-1 0 0 0 0,-1 0 0 0 0,-1 0 0 0 0,0 0 0 0 0,-1 0 0 0 0,-11 32 0 0 0,10-36-72 0 0,1-1 12 0 0,0 0 0 0 0,1 0 0 0 0,-1 15 0 0 0,2-5 15 0 0,-2 3 64 0 0,2-1 0 0 0,3 38 1 0 0,0-10 82 0 0,-2-43-159 0 0,1 0 0 0 0,0 0 0 0 0,1-1 0 0 0,0 1-1 0 0,1-1 1 0 0,0 1 0 0 0,0-1 0 0 0,1 0 0 0 0,7 11 0 0 0,-6-10-4 0 0,-1 0 31 0 0,4 0-22 0 0,-5-10 4 0 0,0 1-2 0 0,3 13-13 0 0,-4-12-9 0 0,1 2 0 0 0,-4 15 0 0 0,0-9 0 0 0,1-1 0 0 0,0 1 0 0 0,2 16 0 0 0,-1-14 0 0 0,-4 1 0 0 0,1-1 0 0 0,7 1 0 0 0,3 2 0 0 0,0-3 0 0 0,1-1 0 0 0,4 5 9 0 0,-11-15 9 0 0,11 9 19 0 0,-9-7 16 0 0,3 6-53 0 0,0 4-42 0 0,-1-3 39 0 0,0 3-5 0 0,-5-5 61 0 0,6 31-40 0 0,-6-29-15 0 0,1 3 2 0 0,-4 0 0 0 0,-1 1 0 0 0,3-15 3 0 0,0 1-1 0 0,0 0 1 0 0,1-1 0 0 0,-1 1-1 0 0,0-1 1 0 0,0 1-1 0 0,0 0 1 0 0,0-1 0 0 0,0 1-1 0 0,1-1 1 0 0,-1 1 0 0 0,0 0-1 0 0,1-1 1 0 0,-1 1-1 0 0,0-1 1 0 0,1 1 0 0 0,0 0-1 0 0,20 29 26 0 0,-14-19-39 0 0,1-1 22 0 0,-7-9 42 0 0,-1-1 11 0 0,0 0 0 0 0,0 0 0 0 0,0 0 0 0 0,0 0 3 0 0,0 0 13 0 0,0 0 9 0 0,0 0-14 0 0,0 0-10 0 0,-1 0-12 0 0,-8-3-42 0 0,-4-3-105 0 0,-1 1-1 0 0,-14-4 1 0 0,-5-2-143 0 0,23 7 225 0 0,0 1-1 0 0,0 0 1 0 0,-1 0-1 0 0,1 1 1 0 0,-13-1-1 0 0,-54 0-16 0 0,68 3 29 0 0,-95 9-85 0 0,-5 0-19 0 0,-19-7-343 0 0,97-3 347 0 0,1-1 0 0 0,-42-9 0 0 0,33 5 100 0 0,-14-1 9 0 0,0 2 0 0 0,-1 2 0 0 0,0 2 0 0 0,1 3 0 0 0,-97 16-1 0 0,110-11-5 0 0,-1-2-1 0 0,1-2 0 0 0,-1-1 0 0 0,-73-7 0 0 0,58 0-2 0 0,0-4 0 0 0,1-1 0 0 0,-87-30 0 0 0,113 32 25 0 0,0 0-1 0 0,-1 2 0 0 0,-46-3 1 0 0,55 7-6 0 0,-3-1 1 0 0,-172-12 398 0 0,132 15-284 0 0,-101-12 1 0 0,59-2-104 0 0,-75-15 55 0 0,-86-25-79 0 0,124 27 82 0 0,62 12-7 0 0,0 3-1 0 0,-1 4 0 0 0,-112 4 1 0 0,-34 6-6 0 0,50-1-35 0 0,118-3-41 0 0,-115-18 0 0 0,83 7 0 0 0,-17-5 21 0 0,50 8 1 0 0,-62-3-1 0 0,-195 13 275 0 0,222 6-260 0 0,-116-6 0 0 0,7-18 92 0 0,176 15-107 0 0,0 1 1 0 0,-1 1-1 0 0,1 1 0 0 0,0 1 1 0 0,-37 7-1 0 0,-133 33-21 0 0,178-37 9 0 0,1-2 1 0 0,-1 0-1 0 0,0-1 0 0 0,-37-3 1 0 0,-75-17 56 0 0,117 17-62 0 0,-66-19 14 0 0,7 2 200 0 0,63 17-180 0 0,0 0-1 0 0,-1 1 1 0 0,1 1 0 0 0,-1 0-1 0 0,-11 1 1 0 0,-150 35 57 0 0,71-12-97 0 0,81-21 1 0 0,0 0 0 0 0,0-2 1 0 0,0 0-1 0 0,0-1 0 0 0,0-1 0 0 0,-31-6 0 0 0,-116-35 56 0 0,137 33-17 0 0,1 2 94 0 0,-1 1 0 0 0,-43-2 0 0 0,31 4-71 0 0,35 3-61 0 0,0 1 0 0 0,0 1 0 0 0,0-1 0 0 0,-11 3 0 0 0,11-1 0 0 0,-1-1 0 0 0,1 0 0 0 0,-14-1 0 0 0,-2-1 0 0 0,-40-5 0 0 0,59 5 0 0 0,1 1 0 0 0,0-1 0 0 0,0 0 0 0 0,0 0 0 0 0,0 0 0 0 0,-1 0 0 0 0,1 0 0 0 0,1-1 0 0 0,-1 1 0 0 0,0-1 0 0 0,-4-3 0 0 0,-1-1 0 0 0,6 5 5 0 0,0 0-1 0 0,0 1 1 0 0,1-1-1 0 0,-1 0 1 0 0,0-1-1 0 0,1 1 1 0 0,-1 0-1 0 0,1 0 1 0 0,-1-1-1 0 0,1 1 1 0 0,-2-3-1 0 0,1 1 17 0 0,1 2 32 0 0,-1 0 0 0 0,-5-4-42 0 0,-4 3-11 0 0,-15 5 0 0 0,10-3 0 0 0,10 2 0 0 0,-10 7 0 0 0,5-3-19 0 0,5-3 0 0 0,-1 0 0 0 0,1 0 0 0 0,-1-1 0 0 0,0 0 0 0 0,0 0 0 0 0,-7 1 0 0 0,11-2 1 0 0,-17 2-28 0 0,-4-3 46 0 0,-15-10 64 0 0,28 11-64 0 0,-5 5-26 0 0,2-4-9 0 0,-3-1 32 0 0,13 0 3 0 0,-15-1 0 0 0,-5-2 0 0 0,12-1 0 0 0,2 0 0 0 0,2 0 0 0 0,0-2-2 0 0,-2-7 15 0 0,3 5 29 0 0,1-2-19 0 0,3 2 35 0 0,2-9 31 0 0,0 10-5 0 0,3 3-89 0 0,-3-23 7 0 0,1 22-2 0 0,0 0 0 0 0,-1-1 0 0 0,1 1 0 0 0,0-1 0 0 0,-1 1 0 0 0,0 0 0 0 0,0-1 0 0 0,0 1 0 0 0,-4-8 0 0 0,-4-1 0 0 0,7 10 0 0 0,0 0 0 0 0,-1-1 0 0 0,1 1 0 0 0,0-1 0 0 0,1 0 0 0 0,-1 1 0 0 0,-1-7 0 0 0,1 2 0 0 0,1-2 0 0 0,1-2 0 0 0,6-3 4 0 0,0 6-27 0 0,-1 0 1 0 0,5-16-1 0 0,-8 15 2 0 0,-3 8-1 0 0,-1 1 0 0 0,1-1 0 0 0,-1 1 1 0 0,1 0-1 0 0,-1 0 0 0 0,1-1 0 0 0,-1 1 1 0 0,0 0-1 0 0,0 1 0 0 0,1-1 0 0 0,-1 0 1 0 0,0 0-1 0 0,0 1 0 0 0,0-1 0 0 0,0 1 1 0 0,-2-1-1 0 0,-13-4-71 0 0,14 2 84 0 0,-22-4-58 0 0,15 2 67 0 0,9 4 9 0 0,0-1 0 0 0,0 0 0 0 0,-1 1 0 0 0,1-1 0 0 0,0 1 0 0 0,0-1 0 0 0,0 0 0 0 0,1 0 0 0 0,-1 0 0 0 0,0 0 0 0 0,1 1 0 0 0,-1-1 0 0 0,1 0 0 0 0,0 0 0 0 0,-1 0 0 0 0,1 0 1 0 0,0 0-1 0 0,0 0 0 0 0,0 0 0 0 0,1 0 0 0 0,-1 0 0 0 0,0 0 0 0 0,1 0 0 0 0,-1 0 0 0 0,1 0 0 0 0,0 0 0 0 0,0 1 0 0 0,-1-1 0 0 0,1 0 0 0 0,0 0 0 0 0,2-2 0 0 0,4-5 47 0 0,-1 1 0 0 0,2 0 0 0 0,-1 0 1 0 0,12-10-1 0 0,-16 15-61 0 0,8-5 16 0 0,-4-1-24 0 0,-7 8 7 0 0,1 1 0 0 0,-1-1 0 0 0,0 0 0 0 0,0 1 0 0 0,0-1 0 0 0,0 1 1 0 0,0-1-1 0 0,0 0 0 0 0,0 1 0 0 0,0-1 0 0 0,0 1 0 0 0,0-1 0 0 0,0 0 0 0 0,0 1 1 0 0,0-1-1 0 0,0 1 0 0 0,0-1 0 0 0,-1 0 0 0 0,1 1 0 0 0,0-1 0 0 0,-1 1 0 0 0,1-1 1 0 0,0 1-1 0 0,-1-1 0 0 0,1 1 0 0 0,-1-1 0 0 0,-14-8-232 0 0,7 5 168 0 0,-8-6 70 0 0,1-3 0 0 0,9 2 0 0 0,5 10-7 0 0,1-1 1 0 0,0 0-1 0 0,0 0 0 0 0,1 0 0 0 0,-1 0 0 0 0,0 1 1 0 0,1-1-1 0 0,-1 0 0 0 0,1 0 0 0 0,-1 1 0 0 0,1-1 1 0 0,0 0-1 0 0,0 1 0 0 0,-1-1 0 0 0,1 0 0 0 0,1 1 1 0 0,-1-1-1 0 0,0 1 0 0 0,0 0 0 0 0,0-1 0 0 0,1 1 1 0 0,-1 0-1 0 0,1 0 0 0 0,1-1 0 0 0,5-4-119 0 0,1 0-1 0 0,-1 1 1 0 0,11-4 0 0 0,-17 8 76 0 0,38-19-1102 0 0,11-4-347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9:5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128 131 10135 0 0,'0'0'231'0'0,"0"0"29"0"0,0 0 19 0 0,0 4-41 0 0,0 29 479 0 0,-1 0 0 0 0,-2 0 0 0 0,-10 46 0 0 0,0 4 434 0 0,-13 154-996 0 0,-5 38-145 0 0,27-247 7 0 0,-24 213 1072 0 0,20-1-147 0 0,14-186-942 0 0,-5-41 72 0 0,-1-10 299 0 0,0-3 117 0 0,0 0 21 0 0,2-2-66 0 0,1-1-422 0 0,0 0 0 0 0,0 0 0 0 0,0 0 1 0 0,0-1-1 0 0,0 1 0 0 0,0-1 0 0 0,2-5 0 0 0,16-34 92 0 0,-12 24 213 0 0,45-114 1229 0 0,4-8-1505 0 0,-7 46-50 0 0,105-151 0 0 0,94-66 0 0 0,-126 176-438 0 0,204-172 0 0 0,-304 289-786 0 0,-22 18-349 0 0,-2 1-379 0 0,-6 4-80 0 0,-22 15-15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9:5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184 101 10135 0 0,'0'0'464'0'0,"0"1"-9"0"0,-2 4-423 0 0,-1-1 0 0 0,1 1 0 0 0,-1-1 0 0 0,-5 6 0 0 0,5-6 95 0 0,0 0 0 0 0,0 0 0 0 0,0 0 0 0 0,-2 7 0 0 0,4-10-38 0 0,0 2 0 0 0,1-1 0 0 0,-1 0 0 0 0,1 0 0 0 0,0 0 0 0 0,-1 0 0 0 0,1 0 0 0 0,0 0 0 0 0,0 0 0 0 0,0 0-1 0 0,1 1 1 0 0,-1-1 0 0 0,0 0 0 0 0,2 3 0 0 0,-2-3 48 0 0,1 0 0 0 0,0 0 0 0 0,0 0 0 0 0,0 0 0 0 0,0 0 0 0 0,0 0 0 0 0,1 0-1 0 0,-1 0 1 0 0,0-1 0 0 0,1 1 0 0 0,0 0 0 0 0,-1-1 0 0 0,1 1 0 0 0,0-1 0 0 0,0 1 0 0 0,2 0-1 0 0,0 0 109 0 0,0 0-1 0 0,0-1 0 0 0,-1 0 0 0 0,1 0 1 0 0,0 0-1 0 0,0 0 0 0 0,0-1 0 0 0,7 1 0 0 0,4-2 185 0 0,0 0-1 0 0,1-1 1 0 0,25-7-1 0 0,-40 9-451 0 0,34-10 23 0 0,-1-1 0 0 0,0-2 0 0 0,-1-1 0 0 0,52-32 0 0 0,-65 35-170 0 0,-1-1-1 0 0,0-1 0 0 0,-1-1 1 0 0,26-26-1 0 0,-43 39 85 0 0,0 0-1 0 0,0 0 1 0 0,0 0 0 0 0,0 0-1 0 0,-1 0 1 0 0,1 0 0 0 0,0 0-1 0 0,-1 0 1 0 0,1 0 0 0 0,0-3 0 0 0,-2-4-64 0 0,0 7 117 0 0,0 0 0 0 0,1 1 0 0 0,-1-1 0 0 0,0 0 0 0 0,0 0 0 0 0,0 0 0 0 0,0 0 0 0 0,0 1 0 0 0,0-1 0 0 0,0 0 1 0 0,0 1-1 0 0,0-1 0 0 0,0 1 0 0 0,0-1 0 0 0,0 1 0 0 0,0-1 0 0 0,0 1 0 0 0,0 0 0 0 0,0 0 0 0 0,-1-1 0 0 0,1 1 0 0 0,0 0 0 0 0,0 0 0 0 0,0 0 0 0 0,-1 0 0 0 0,1 0 0 0 0,0 1 0 0 0,0-1 0 0 0,0 0 0 0 0,0 1 0 0 0,-2 0 0 0 0,-5 1-220 0 0,0 1 0 0 0,0 0-1 0 0,-9 5 1 0 0,16-8 273 0 0,-299 164-2084 0 0,275-147 2218 0 0,0 1 0 0 0,1 1 0 0 0,1 2-1 0 0,1 0 1 0 0,1 1 0 0 0,1 1 0 0 0,1 1 0 0 0,-18 30-1 0 0,28-38 211 0 0,0 0 0 0 0,0 1 0 0 0,-7 23 0 0 0,12-31-214 0 0,1 1 0 0 0,1 0 0 0 0,0 1 0 0 0,0-1 0 0 0,1 0 0 0 0,0 1 0 0 0,1 14 0 0 0,0-23-155 0 0,0 1 0 0 0,0-1 0 0 0,1 0 0 0 0,-1 0 0 0 0,1 1 0 0 0,0-1 0 0 0,0 0 0 0 0,0 0 0 0 0,0 0 0 0 0,0 0 0 0 0,0 0 0 0 0,0 0 0 0 0,0 0 0 0 0,1 0 0 0 0,-1-1 0 0 0,1 1 0 0 0,3 2 0 0 0,-2-2-15 0 0,0 0 0 0 0,0-1-1 0 0,0 1 1 0 0,0-1 0 0 0,0 1 0 0 0,0-1-1 0 0,1 0 1 0 0,-1-1 0 0 0,0 1 0 0 0,7 0-1 0 0,1-1-59 0 0,1 0-1 0 0,-1-1 1 0 0,0 0 0 0 0,1-1-1 0 0,-1 0 1 0 0,12-4-1 0 0,15-6-427 0 0,3-2-4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9:5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94 430 11975 0 0,'-1'2'547'0'0,"-32"44"239"0"0,-26 41 1289 0 0,58-86-1688 0 0,10-16 301 0 0,0 1 0 0 0,16-20 1 0 0,-5 8-221 0 0,26-35-188 0 0,2 2 0 0 0,3 1 0 0 0,67-57 0 0 0,-99 98-280 0 0,101-81 0 0 0,-105 88 0 0 0,0 0 0 0 0,1 1 0 0 0,0 1 0 0 0,1 0 0 0 0,0 1 0 0 0,24-6 0 0 0,-38 12 0 0 0,0 0 0 0 0,0 1 0 0 0,0-1 0 0 0,0 1 0 0 0,0 0 0 0 0,0-1 0 0 0,0 2 0 0 0,0-1 0 0 0,0 0 0 0 0,0 1 0 0 0,0-1 0 0 0,0 1 0 0 0,0 0 0 0 0,0 0 0 0 0,0 0 0 0 0,0 0 0 0 0,0 0 0 0 0,-1 1 0 0 0,4 2 0 0 0,-3-2 0 0 0,0 1 0 0 0,0 0 0 0 0,0 0 0 0 0,-1 1 0 0 0,1-1 0 0 0,-1 0 0 0 0,0 1 0 0 0,0 0 0 0 0,0-1 0 0 0,0 1 0 0 0,-1 0 0 0 0,0 0 0 0 0,2 7 0 0 0,-1-1 0 0 0,-1-1 0 0 0,0 1 0 0 0,0 0 0 0 0,-1-1 0 0 0,-1 1 0 0 0,1 0 0 0 0,-2-1 0 0 0,1 1 0 0 0,-1 0 0 0 0,-1-1 0 0 0,-4 14 0 0 0,-7 9 0 0 0,-33 56 0 0 0,24-46 0 0 0,7-14-17 0 0,7-12-1229 0 0,-13 27 0 0 0,19-35-4893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9:5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264 457 10135 0 0,'-12'7'56'0'0,"-17"10"266"0"0,-43 18 0 0 0,62-31-278 0 0,0 0 0 0 0,0-1 0 0 0,-1 0 0 0 0,1-1 0 0 0,-1 0 0 0 0,0-1 0 0 0,0 0 0 0 0,-15-1 0 0 0,23 0 128 0 0,1 0-1 0 0,-1-1 1 0 0,0 1-1 0 0,1-1 0 0 0,-1 0 1 0 0,1 0-1 0 0,-1 0 1 0 0,1 0-1 0 0,-5-3 1 0 0,6 4-109 0 0,0-1 0 0 0,1 1 0 0 0,-1-1 0 0 0,0 1 0 0 0,1-1 0 0 0,-1 0 1 0 0,0 0-1 0 0,1 1 0 0 0,-1-1 0 0 0,1 0 0 0 0,-1 0 0 0 0,1 0 0 0 0,-1 1 1 0 0,1-1-1 0 0,0 0 0 0 0,-1 0 0 0 0,1 0 0 0 0,0 0 0 0 0,0 0 0 0 0,0 0 0 0 0,0 0 1 0 0,0 0-1 0 0,0 0 0 0 0,0 0 0 0 0,0 0 0 0 0,0 1 0 0 0,0-1 0 0 0,0 0 1 0 0,1 0-1 0 0,-1 0 0 0 0,1-1 0 0 0,4-9-2 0 0,0-1-1 0 0,1 1 1 0 0,0 1 0 0 0,10-13-1 0 0,36-39-23 0 0,-35 42-40 0 0,35-34 3 0 0,108-89 0 0 0,-131 120 117 0 0,1 1-1 0 0,58-31 1 0 0,-70 43-31 0 0,1 2 0 0 0,1 0 1 0 0,-1 1-1 0 0,1 1 0 0 0,0 1 0 0 0,31-4 1 0 0,-44 8-25 0 0,-1 1 0 0 0,1 0 1 0 0,0 0-1 0 0,-1 1 1 0 0,1 0-1 0 0,0 0 0 0 0,-1 0 1 0 0,1 1-1 0 0,-1 0 1 0 0,12 5-1 0 0,-16-6-45 0 0,1 1-1 0 0,0-1 1 0 0,-1 1-1 0 0,1 0 1 0 0,-1 0 0 0 0,1 0-1 0 0,-1 0 1 0 0,0 0 0 0 0,0 0-1 0 0,0 1 1 0 0,0-1-1 0 0,-1 1 1 0 0,1-1 0 0 0,0 1-1 0 0,-1 0 1 0 0,0-1 0 0 0,0 1-1 0 0,0 0 1 0 0,0 0-1 0 0,0 0 1 0 0,0 0 0 0 0,-1 0-1 0 0,1 0 1 0 0,-1 0 0 0 0,0 6-1 0 0,-1-1-16 0 0,0 0 0 0 0,-1 0 0 0 0,1 0 0 0 0,-2-1 0 0 0,1 1 0 0 0,-7 12 0 0 0,-26 44 0 0 0,10-21 0 0 0,20-33 0 0 0,-70 139 0 0 0,59-113 0 0 0,2 0 0 0 0,-12 49 0 0 0,26-83-3 0 0,-3 6-131 0 0,2 0-1 0 0,-1 0 1 0 0,1 1 0 0 0,0 13-1 0 0,1-21 105 0 0,0 1-1 0 0,0-1 0 0 0,0 1 0 0 0,0-1 0 0 0,1 0 1 0 0,-1 1-1 0 0,0-1 0 0 0,1 1 0 0 0,-1-1 1 0 0,1 1-1 0 0,-1-1 0 0 0,1 0 0 0 0,0 0 1 0 0,-1 1-1 0 0,1-1 0 0 0,0 0 0 0 0,0 0 0 0 0,0 0 1 0 0,0 0-1 0 0,0 0 0 0 0,0 0 0 0 0,0 0 1 0 0,1 0-1 0 0,-1 0 0 0 0,0 0 0 0 0,0-1 1 0 0,1 1-1 0 0,-1 0 0 0 0,1-1 0 0 0,-1 1 0 0 0,0-1 1 0 0,1 0-1 0 0,-1 1 0 0 0,1-1 0 0 0,1 0 1 0 0,33-2-981 0 0,7-7-12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9:5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 15663 0 0,'2'-1'356'0'0,"-1"1"-324"0"0,0 0 0 0 0,0-1-1 0 0,0 1 1 0 0,0 0 0 0 0,-1 0 0 0 0,1 0-1 0 0,0 0 1 0 0,0-1 0 0 0,0 1-1 0 0,0 0 1 0 0,0 1 0 0 0,0-1 0 0 0,0 0-1 0 0,0 0 1 0 0,0 0 0 0 0,-1 0 0 0 0,1 1-1 0 0,0-1 1 0 0,0 0 0 0 0,0 1-1 0 0,0-1 1 0 0,-1 1 0 0 0,1-1 0 0 0,0 1-1 0 0,0-1 1 0 0,-1 1 0 0 0,1 0-1 0 0,0-1 1 0 0,-1 1 0 0 0,1 0 0 0 0,-1-1-1 0 0,1 1 1 0 0,-1 0 0 0 0,1 0-1 0 0,-1 0 1 0 0,0-1 0 0 0,1 1 0 0 0,-1 0-1 0 0,0 0 1 0 0,1 0 0 0 0,-1 0-1 0 0,0 1 1 0 0,2 11-32 0 0,-1 0 0 0 0,0 0 0 0 0,-1 0 0 0 0,-1 0 0 0 0,0 0 0 0 0,0-1 0 0 0,-5 15 0 0 0,4-12 0 0 0,-10 45 0 0 0,-2-2 0 0 0,-3 0 0 0 0,-35 84 0 0 0,-97 156 0 0 0,84-159-2174 0 0,16-31-1500 0 0,49-108-1294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9:5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156 648 10135 0 0,'-54'47'966'0'0,"-11"9"95"0"0,65-56-1003 0 0,-1 1 0 0 0,0-1-1 0 0,1 1 1 0 0,-1 0 0 0 0,0-1 0 0 0,0 1-1 0 0,0-1 1 0 0,1 0 0 0 0,-1 1 0 0 0,0-1-1 0 0,0 0 1 0 0,0 1 0 0 0,0-1 0 0 0,0 0-1 0 0,0 0 1 0 0,1 0 0 0 0,-1 0 0 0 0,0 0-1 0 0,0 0 1 0 0,0 0 0 0 0,0 0 0 0 0,0 0 0 0 0,0 0-1 0 0,0 0 1 0 0,0 0 0 0 0,0-1 0 0 0,1 1-1 0 0,-1 0 1 0 0,0-1 0 0 0,0 1 0 0 0,0-1-1 0 0,1 1 1 0 0,-1-1 0 0 0,0 1 0 0 0,0-1-1 0 0,1 0 1 0 0,-1 1 0 0 0,0-1 0 0 0,1 0 0 0 0,-1 1-1 0 0,1-1 1 0 0,-1 0 0 0 0,1 0 0 0 0,-1 0-1 0 0,1 1 1 0 0,0-1 0 0 0,-1 0 0 0 0,1 0-1 0 0,0 0 1 0 0,0 0 0 0 0,0 0 0 0 0,0 0-1 0 0,0 0 1 0 0,-1 0 0 0 0,1 1 0 0 0,1-1-1 0 0,-1 0 1 0 0,0 0 0 0 0,0 0 0 0 0,0 0 0 0 0,1-1-1 0 0,6-26 308 0 0,1 1 0 0 0,1 0-1 0 0,23-46 1 0 0,-12 28-192 0 0,87-175-173 0 0,-82 177 0 0 0,2 0 0 0 0,60-71 0 0 0,-78 104 52 0 0,1 0 0 0 0,0 0-1 0 0,0 2 1 0 0,1-1 0 0 0,0 1-1 0 0,1 1 1 0 0,-1 0 0 0 0,1 1 0 0 0,1 0-1 0 0,-1 0 1 0 0,1 2 0 0 0,0-1-1 0 0,0 2 1 0 0,1 0 0 0 0,-1 0-1 0 0,1 1 1 0 0,21 0 0 0 0,-9 3 241 0 0,0 0 0 0 0,0 2 0 0 0,48 10 0 0 0,-29-1-321 0 0,56 24 1 0 0,-81-29 27 0 0,-1 1 0 0 0,-1 1 0 0 0,25 16 0 0 0,-38-22 0 0 0,1 2 0 0 0,-1-1 0 0 0,0 1 0 0 0,0 0 0 0 0,0 0 0 0 0,-1 0 0 0 0,0 1 0 0 0,0-1 0 0 0,0 1 0 0 0,-1 0 0 0 0,0 0 0 0 0,0 0 0 0 0,-1 1 0 0 0,3 7 0 0 0,-3-4 0 0 0,0 0 0 0 0,-1 0 0 0 0,-1-1 0 0 0,1 1 0 0 0,-2 0 0 0 0,1 0 0 0 0,-1 0 0 0 0,-1 0 0 0 0,0 0 0 0 0,-3 12 0 0 0,-5 7 0 0 0,-26 57 0 0 0,16-47 0 0 0,-2-2 0 0 0,-1 0 0 0 0,-34 39 0 0 0,-92 94 0 0 0,84-100 0 0 0,-97 97 0 0 0,134-142 0 0 0,-1-2 0 0 0,0 0 0 0 0,-2-2 0 0 0,-41 21 0 0 0,55-34 0 0 0,-1 0 0 0 0,-35 10 0 0 0,47-17 0 0 0,-1 1 0 0 0,0-1 0 0 0,1 0 0 0 0,-1 0 0 0 0,0-1 0 0 0,0 0 0 0 0,1 0 0 0 0,-1 0 0 0 0,0-1 0 0 0,0 0 0 0 0,-10-4 0 0 0,13 4 2 0 0,1-1-1 0 0,0 0 1 0 0,-1 0-1 0 0,1 0 1 0 0,0-1-1 0 0,0 1 0 0 0,0-1 1 0 0,1 0-1 0 0,-1 0 1 0 0,1 0-1 0 0,-1 0 1 0 0,1 0-1 0 0,0 0 1 0 0,0-1-1 0 0,0 1 1 0 0,1-1-1 0 0,-1 1 1 0 0,1-1-1 0 0,-2-7 0 0 0,1 2-62 0 0,0-1-1 0 0,1 0 1 0 0,0 1-1 0 0,1-1 1 0 0,-1 0-1 0 0,3-16 1 0 0,1 11-192 0 0,0 0 1 0 0,1 1-1 0 0,1-1 1 0 0,0 1-1 0 0,1 0 1 0 0,0 0-1 0 0,1 1 0 0 0,1 0 1 0 0,0 0-1 0 0,1 1 1 0 0,18-21-1 0 0,-5 11-259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0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231 257 15663 0 0,'1'-3'196'0'0,"-1"3"-110"0"0,1-1 0 0 0,-1 0 0 0 0,1 0 0 0 0,-1 0 0 0 0,0 0 0 0 0,1 0 0 0 0,-1 0 0 0 0,0 0 0 0 0,0 0 0 0 0,1 0 0 0 0,-1 1 0 0 0,0-1 0 0 0,0 0 0 0 0,0 0 0 0 0,-1-2 0 0 0,1 2-75 0 0,0 1 0 0 0,-1-1 0 0 0,1 1 0 0 0,0-1 0 0 0,-1 1 0 0 0,1 0 0 0 0,0-1 0 0 0,-1 1 0 0 0,1-1 0 0 0,-1 1 0 0 0,1 0 0 0 0,0-1 0 0 0,-1 1 0 0 0,1 0 0 0 0,-1-1 0 0 0,0 1 0 0 0,1 0 0 0 0,-1 0 0 0 0,1 0 0 0 0,-1-1 0 0 0,1 1 0 0 0,-1 0 0 0 0,1 0 0 0 0,-1 0 0 0 0,0 0 0 0 0,1 0 0 0 0,-1 0 0 0 0,1 0 0 0 0,-1 0 0 0 0,1 0 0 0 0,-1 0 0 0 0,0 1 0 0 0,1-1 0 0 0,-1 0 0 0 0,1 0 1 0 0,-1 0-1 0 0,1 1 0 0 0,-1-1 0 0 0,1 0 0 0 0,-1 1 0 0 0,1-1 0 0 0,-1 1 0 0 0,-1 0 99 0 0,-13 7 91 0 0,0 0-1 0 0,1 2 1 0 0,0 0-1 0 0,0 0 1 0 0,1 1-1 0 0,1 1 1 0 0,-14 16-1 0 0,15-17-200 0 0,2 0 0 0 0,-1 2 0 0 0,1-1 0 0 0,1 1 0 0 0,0 0 0 0 0,1 1 0 0 0,1-1 0 0 0,0 1 0 0 0,-5 17 0 0 0,10-27-1 0 0,0 0 0 0 0,0 0 0 0 0,1 1 0 0 0,-1-1 0 0 0,1 1 0 0 0,0-1 0 0 0,0 0 0 0 0,0 1 0 0 0,1-1 0 0 0,0 1 0 0 0,0-1 0 0 0,0 0-1 0 0,0 0 1 0 0,0 1 0 0 0,1-1 0 0 0,0 0 0 0 0,0 0 0 0 0,0-1 0 0 0,0 1 0 0 0,1 0 0 0 0,0-1 0 0 0,-1 1 0 0 0,5 3 0 0 0,-2-2 114 0 0,1 0-1 0 0,0 0 1 0 0,1-1 0 0 0,-1 1-1 0 0,1-1 1 0 0,0-1 0 0 0,0 1 0 0 0,0-1-1 0 0,0-1 1 0 0,0 1 0 0 0,1-1-1 0 0,8 1 1 0 0,1 0 19 0 0,1-1 1 0 0,-1 0-1 0 0,0-2 0 0 0,28-2 0 0 0,-35 1-137 0 0,0-1 0 0 0,0 0 0 0 0,-1-1-1 0 0,1 0 1 0 0,0 0 0 0 0,-1-1-1 0 0,0-1 1 0 0,0 1 0 0 0,10-8-1 0 0,-5 2-167 0 0,-1-1 0 0 0,0-1 0 0 0,0 0 0 0 0,21-27 1 0 0,36-62-1439 0 0,-45 61 1166 0 0,-9 16 20 0 0,193-263-1200 0 0,-185 257 126 0 0,-2 3-3960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9:55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13823 0 0,'5'2'162'0'0,"-3"-2"-51"0"0,-1 1 1 0 0,1 0 0 0 0,0-1-1 0 0,0 1 1 0 0,-1-1-1 0 0,1 0 1 0 0,0 0-1 0 0,0 0 1 0 0,0 0-1 0 0,-1 0 1 0 0,3 0-1 0 0,-9 5 5 0 0,-1 0 1 0 0,1 0-1 0 0,0 1 0 0 0,0 0 0 0 0,1 0 1 0 0,0 0-1 0 0,-4 8 0 0 0,-6 9 398 0 0,-9 9-300 0 0,-60 81 180 0 0,49-73-352 0 0,-61 67 350 0 0,72-83-226 0 0,-2 0-1 0 0,-33 23 1 0 0,56-46-74 0 0,-13 9-953 0 0,5-9-2994 0 0,0-8-2004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9:5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52 13823 0 0,'2'-5'210'0'0,"2"-7"1051"0"0,-4 10-1254 0 0,0 2-6 0 0,0-1-1 0 0,0 1 1 0 0,0-1-1 0 0,0 1 1 0 0,0-1-1 0 0,0 0 1 0 0,0 1-1 0 0,0-1 1 0 0,0 1-1 0 0,0-1 1 0 0,-1 1-1 0 0,1-1 1 0 0,0 1-1 0 0,0-1 1 0 0,0 1-1 0 0,-1-1 1 0 0,1 1-1 0 0,0-1 1 0 0,-1 1-1 0 0,1-1 1 0 0,0 1-1 0 0,-1 0 1 0 0,1-1-1 0 0,-1 1 1 0 0,1 0-1 0 0,0-1 1 0 0,-1 1-1 0 0,1 0 1 0 0,-1-1-1 0 0,1 1 1 0 0,-2 0-1 0 0,0-2 2 0 0,-2 0-279 0 0,0-1 1 0 0,0 1-1 0 0,0 0 0 0 0,0 1 0 0 0,0-1 1 0 0,-1 1-1 0 0,1 0 0 0 0,0 0 0 0 0,-1 0 1 0 0,1 1-1 0 0,-7-1 0 0 0,-6 2-141 0 0,-29 3 0 0 0,36-2 567 0 0,-22 3 379 0 0,0 2 0 0 0,0 1 0 0 0,-56 22-1 0 0,42-10 634 0 0,-78 47-1 0 0,106-56-927 0 0,1 1 1 0 0,1 1-1 0 0,0 1 0 0 0,1 0 0 0 0,0 1 0 0 0,-21 28 0 0 0,33-40-233 0 0,1 1 0 0 0,0-1 0 0 0,1 0 0 0 0,-1 0 0 0 0,1 1 0 0 0,-1-1 0 0 0,1 1 0 0 0,0 0 0 0 0,0-1 0 0 0,0 1 0 0 0,0 4 0 0 0,1-6 0 0 0,0-1 0 0 0,0 0 0 0 0,1 0 0 0 0,-1 0 0 0 0,0 1 0 0 0,0-1 0 0 0,1 0 0 0 0,-1 0 0 0 0,0 0 0 0 0,1 0 0 0 0,-1 1 0 0 0,1-1 0 0 0,0 0 0 0 0,-1 0 0 0 0,1 0 0 0 0,0 0 0 0 0,-1 0 0 0 0,1 0 0 0 0,0-1 0 0 0,0 1 0 0 0,0 0 0 0 0,0 0 0 0 0,0-1 0 0 0,0 1 0 0 0,0 0 0 0 0,0-1 0 0 0,0 1 0 0 0,0-1 0 0 0,1 1 0 0 0,-1-1 0 0 0,0 0 0 0 0,0 0 0 0 0,0 1 0 0 0,1-1 0 0 0,-1 0 0 0 0,2 0 0 0 0,11 1-10 0 0,1-1 0 0 0,0-1 0 0 0,-1 0-1 0 0,1-1 1 0 0,-1 0 0 0 0,1-1 0 0 0,-1-1 0 0 0,19-7 0 0 0,-7 0-68 0 0,-1-1 1 0 0,0-1-1 0 0,34-23 1 0 0,-33 15-731 0 0,8-4 460 0 0,-17 12 1299 0 0,-14 12-510 0 0,-3 1-436 0 0,1-1-1 0 0,-1 1 1 0 0,1 0-1 0 0,-1 0 1 0 0,1 0 0 0 0,-1 1-1 0 0,1-1 1 0 0,-1 0 0 0 0,1 0-1 0 0,-1 0 1 0 0,1 0-1 0 0,-1 0 1 0 0,1 0 0 0 0,-1 1-1 0 0,1-1 1 0 0,-1 0 0 0 0,1 0-1 0 0,-1 1 1 0 0,0-1 0 0 0,1 0-1 0 0,-1 1 1 0 0,0-1-1 0 0,1 0 1 0 0,-1 1 0 0 0,0-1-1 0 0,1 1 1 0 0,-1-1 0 0 0,0 0-1 0 0,0 1 1 0 0,1-1-1 0 0,-1 1 1 0 0,0-1 0 0 0,0 1-1 0 0,0-1 1 0 0,0 1 0 0 0,1 0-7 0 0,-1 1 2 0 0,1 0 0 0 0,0 0 0 0 0,-1 0 0 0 0,0 0 0 0 0,1 0 0 0 0,-1 0 0 0 0,0 0 0 0 0,0 0 0 0 0,0 0 0 0 0,0 0 0 0 0,0 0 0 0 0,-1 0 0 0 0,1 0 0 0 0,-1 0 0 0 0,0 4 0 0 0,-16 29 0 0 0,13-27 0 0 0,-20 40-2387 0 0,-17 57 0 0 0,33-87-3023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9:5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1002 82 11975 0 0,'0'0'547'0'0,"-1"-1"-11"0"0,-44-37-323 0 0,41 33-213 0 0,-1 1 0 0 0,0-1 0 0 0,0 1 0 0 0,0 0 0 0 0,-12-7 0 0 0,15 9 0 0 0,-1 1 0 0 0,1 0 0 0 0,-1 0 0 0 0,0 0 0 0 0,0 0 0 0 0,0 0 0 0 0,1 1 0 0 0,-1-1 0 0 0,0 1 0 0 0,0 0 0 0 0,0-1 0 0 0,0 2 0 0 0,0-1 0 0 0,0 0 0 0 0,-5 2 0 0 0,-9 3 149 0 0,0 1-1 0 0,0 1 1 0 0,-31 18-1 0 0,-45 37 1330 0 0,16-10-566 0 0,47-34-544 0 0,2 2 0 0 0,-39 32 0 0 0,56-42-360 0 0,-17 16-4 0 0,-44 50 0 0 0,72-76-4 0 0,1 0 0 0 0,-1 0 0 0 0,0 0 0 0 0,0 0 0 0 0,1 0 0 0 0,-1 0 0 0 0,0 0 0 0 0,1 0 0 0 0,-1 0 0 0 0,0 0 0 0 0,0 0 0 0 0,1 0 0 0 0,-1 0 0 0 0,0 0 0 0 0,1 0 0 0 0,-1 0 0 0 0,0 0 0 0 0,0 0 0 0 0,1 1 0 0 0,-1-1 0 0 0,0 0 0 0 0,0 0 0 0 0,1 0 0 0 0,-1 0 0 0 0,0 0 0 0 0,0 1 0 0 0,0-1 0 0 0,1 0 0 0 0,-1 0 0 0 0,0 1 0 0 0,0-1 0 0 0,0 0 0 0 0,0 0 0 0 0,1 0 0 0 0,-1 1 0 0 0,0-1 0 0 0,0 0 0 0 0,0 1 0 0 0,0-1 0 0 0,0 0 0 0 0,0 0 0 0 0,0 1 0 0 0,0-1 0 0 0,0 0 0 0 0,0 0 0 0 0,0 1 0 0 0,0-1 0 0 0,0 0 0 0 0,0 1 0 0 0,0-1 0 0 0,0 0 0 0 0,0 0 0 0 0,0 1 0 0 0,0-1 0 0 0,0 0 0 0 0,-1 0 0 0 0,1 1 0 0 0,0-1 0 0 0,0 0 0 0 0,0 0 0 0 0,0 1 0 0 0,-1-1 0 0 0,1 0 0 0 0,15-2 0 0 0,1 0 0 0 0,-1-1 0 0 0,0-1 0 0 0,0-1 0 0 0,25-11 0 0 0,19-12-658 0 0,-2-4-1 0 0,68-47 0 0 0,-122 76 672 0 0,19-12 173 0 0,27-15 1 0 0,-49 30-177 0 0,0 0 0 0 0,1-1 1 0 0,-1 1-1 0 0,0 0 0 0 0,0 0 0 0 0,1 0 1 0 0,-1 0-1 0 0,0-1 0 0 0,1 1 1 0 0,-1 0-1 0 0,0 0 0 0 0,1 0 1 0 0,-1 0-1 0 0,0 0 0 0 0,0 0 1 0 0,1 0-1 0 0,-1 0 0 0 0,0 0 0 0 0,1 0 1 0 0,-1 0-1 0 0,0 0 0 0 0,1 0 1 0 0,-1 0-1 0 0,0 0 0 0 0,1 0 1 0 0,-1 0-1 0 0,0 1 0 0 0,0-1 1 0 0,1 0-1 0 0,-1 0 0 0 0,0 0 1 0 0,0 0-1 0 0,1 1 0 0 0,-1-1 0 0 0,1 0 1 0 0,-1 13 522 0 0,-10 16 153 0 0,-69 118-686 0 0,40-81 0 0 0,6-7 0 0 0,-109 200 0 0 0,99-171 0 0 0,-32 97 0 0 0,-31 164-18 0 0,2-6 108 0 0,12-107 1886 0 0,92-235-1974 0 0,0 0 0 0 0,0 0 0 0 0,-1 0 0 0 0,1-1 0 0 0,-1 1 0 0 0,1 0-1 0 0,0 0 1 0 0,-1-1 0 0 0,1 1 0 0 0,-1 0 0 0 0,0-1 0 0 0,1 1 0 0 0,-1-1 0 0 0,1 1-1 0 0,-1-1 1 0 0,0 1 0 0 0,0-1 0 0 0,1 1 0 0 0,-1-1 0 0 0,0 0 0 0 0,0 1 0 0 0,1-1 0 0 0,-1 0-1 0 0,0 0 1 0 0,0 1 0 0 0,0-1 0 0 0,0 0 0 0 0,1 0 0 0 0,-1 0 0 0 0,0 0 0 0 0,0 0 0 0 0,0 0-1 0 0,0 0 1 0 0,1-1 0 0 0,-1 1 0 0 0,0 0 0 0 0,0 0 0 0 0,0-1 0 0 0,1 1 0 0 0,-1 0-1 0 0,0-1 1 0 0,0 1 0 0 0,1-1 0 0 0,-1 1 0 0 0,0-1 0 0 0,0 0 0 0 0,-2-1 91 0 0,0-1 1 0 0,0 1-1 0 0,0-1 1 0 0,0 0 0 0 0,1 0-1 0 0,-1 0 1 0 0,1 0-1 0 0,-4-6 1 0 0,1-4-48 0 0,1 0 0 0 0,-1 0 0 0 0,2 0 0 0 0,0-1 0 0 0,1 1 0 0 0,0-1 0 0 0,0-17 0 0 0,7-100-1622 0 0,-3 111 1493 0 0,10-102-1561 0 0,1 40-2762 0 0,2 2-1208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9:5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86 566 15663 0 0,'-1'2'356'0'0,"-18"22"481"0"0,15-20-709 0 0,0 1 0 0 0,0 1 1 0 0,-6 9-1 0 0,2 4-112 0 0,7-16-17 0 0,0 0 1 0 0,0 0 0 0 0,0 0 0 0 0,-1 0 0 0 0,1 0 0 0 0,-1 0 0 0 0,0 0 0 0 0,1-1 0 0 0,-1 1 0 0 0,-1-1-1 0 0,1 1 1 0 0,-4 2 0 0 0,-2-1 71 0 0,6-3 294 0 0,2-1 122 0 0,0-3-337 0 0,1 0-1 0 0,-1 0 1 0 0,1 0-1 0 0,0 1 1 0 0,0-1 0 0 0,2-3-1 0 0,1-4-95 0 0,39-82 34 0 0,-25 48 467 0 0,133-312 866 0 0,-136 327-1421 0 0,1 1 0 0 0,36-47 0 0 0,-50 73 0 0 0,1 0 0 0 0,-1-1 0 0 0,0 1 0 0 0,1 0 0 0 0,-1 0 0 0 0,1 0 0 0 0,0 0 0 0 0,-1 1 0 0 0,1-1 0 0 0,0 1 0 0 0,0-1 0 0 0,0 1-1 0 0,0 0 1 0 0,0 0 0 0 0,1 1 0 0 0,-1-1 0 0 0,6 0 0 0 0,1 1-172 0 0,1 1 0 0 0,-1 0 0 0 0,0 0 0 0 0,13 4 0 0 0,24 3-999 0 0,-21-7-937 0 0,44-5-1 0 0,-32 1 574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9:57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412 172 10135 0 0,'0'-2'464'0'0,"5"-9"-24"0"0,2-7 121 0 0,16-29 1 0 0,-18 38-30 0 0,0-1 1 0 0,5-14-1 0 0,-9 21-258 0 0,0-1-1 0 0,0 1 1 0 0,0-1-1 0 0,0 1 0 0 0,-1-1 1 0 0,1 1-1 0 0,-1-1 1 0 0,0 1-1 0 0,0-1 1 0 0,-1-6-1 0 0,1 10-215 0 0,-1-1 0 0 0,1 1 0 0 0,0 0 0 0 0,-1-1-1 0 0,1 1 1 0 0,-1 0 0 0 0,1-1 0 0 0,-1 1 0 0 0,1 0 0 0 0,-1-1-1 0 0,1 1 1 0 0,-1 0 0 0 0,1 0 0 0 0,-1-1 0 0 0,1 1 0 0 0,-1 0-1 0 0,0 0 1 0 0,1 0 0 0 0,-1 0 0 0 0,1 0 0 0 0,-1 0 0 0 0,1 0-1 0 0,-1 0 1 0 0,-1 0 0 0 0,-13 2 544 0 0,7 0-660 0 0,-1 1 0 0 0,2 1 0 0 0,-1-1 0 0 0,0 1-1 0 0,1 1 1 0 0,-1-1 0 0 0,-6 7 0 0 0,-6 2-254 0 0,-23 18 735 0 0,-63 57 0 0 0,37-27 100 0 0,-3 3-505 0 0,62-54-19 0 0,0 1 1 0 0,1 0 0 0 0,1 1-1 0 0,-12 20 1 0 0,19-31-1 0 0,0 1-1 0 0,0-1 0 0 0,1 1 0 0 0,-1 0 1 0 0,0-1-1 0 0,1 1 0 0 0,-1 0 1 0 0,1-1-1 0 0,0 1 0 0 0,0 0 1 0 0,0 0-1 0 0,0 0 0 0 0,0-1 1 0 0,0 1-1 0 0,0 0 0 0 0,0 0 1 0 0,1-1-1 0 0,-1 1 0 0 0,1 2 1 0 0,0-3 19 0 0,0 0 0 0 0,0 0 1 0 0,-1 0-1 0 0,1 0 0 0 0,0 0 0 0 0,0 0 1 0 0,0 0-1 0 0,0 0 0 0 0,0 0 1 0 0,0 0-1 0 0,1-1 0 0 0,-1 1 1 0 0,0 0-1 0 0,0-1 0 0 0,1 1 1 0 0,-1-1-1 0 0,0 0 0 0 0,0 1 1 0 0,1-1-1 0 0,-1 0 0 0 0,0 0 1 0 0,1 0-1 0 0,-1 0 0 0 0,0 0 1 0 0,3 0-1 0 0,37-4-66 0 0,-1-2-1 0 0,0-1 1 0 0,-1-3 0 0 0,0-1-1 0 0,-1-1 1 0 0,0-3 0 0 0,43-22-1 0 0,-24 7 49 0 0,-56 29 0 0 0,-1 1 0 0 0,1 0 0 0 0,-1 0 0 0 0,1-1 0 0 0,-1 1 0 0 0,1 0 0 0 0,-1 0 0 0 0,1 0 0 0 0,-1 0 0 0 0,1 0 0 0 0,-1 0 0 0 0,1 0 0 0 0,-1 0 0 0 0,1 0 0 0 0,0 0 0 0 0,-1 0 0 0 0,1 0 0 0 0,-1 0 0 0 0,1 0 0 0 0,-1 0 0 0 0,1 0 0 0 0,-1 1 0 0 0,2-1 0 0 0,0 6 0 0 0,-2-6 0 0 0,2 2 0 0 0,3 14 0 0 0,1 10-4257 0 0,-6-22 2722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9:58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93 462 11975 0 0,'0'0'547'0'0,"0"0"-11"0"0,-1 1-344 0 0,-9 8-226 0 0,7-6 155 0 0,0-1 0 0 0,-1 1 0 0 0,1 0 1 0 0,0-1-1 0 0,-1 1 0 0 0,0-1 1 0 0,1 0-1 0 0,-1 0 0 0 0,0-1 1 0 0,0 1-1 0 0,0-1 0 0 0,0 0 1 0 0,-1 0-1 0 0,1 0 0 0 0,0-1 1 0 0,0 1-1 0 0,-6-1 0 0 0,10 0-91 0 0,0 0-1 0 0,0 0 1 0 0,-1 0 0 0 0,1 0-1 0 0,0 0 1 0 0,0 0 0 0 0,-1 0-1 0 0,1 0 1 0 0,0 0-1 0 0,-1 0 1 0 0,1 0 0 0 0,0 0-1 0 0,0 0 1 0 0,-1 0-1 0 0,1 0 1 0 0,0-1 0 0 0,0 1-1 0 0,-1 0 1 0 0,1 0 0 0 0,0 0-1 0 0,0 0 1 0 0,0-1-1 0 0,-1 1 1 0 0,1 0 0 0 0,0 0-1 0 0,0 0 1 0 0,0-1-1 0 0,0 1 1 0 0,-1 0 0 0 0,1 0-1 0 0,0-1 1 0 0,0 1 0 0 0,0 0-1 0 0,0-1 1 0 0,0 1-1 0 0,0-1 1 0 0,3-12 532 0 0,14-12-260 0 0,4 4-298 0 0,0 0-1 0 0,1 2 0 0 0,1 0 1 0 0,37-22-1 0 0,-30 20-4 0 0,92-69 1 0 0,-90 65 0 0 0,-8 7 0 0 0,1 2 0 0 0,0 1 0 0 0,2 1 0 0 0,33-14 0 0 0,-54 26 87 0 0,-1 0-1 0 0,1 1 1 0 0,0 0-1 0 0,1 0 1 0 0,-1 0-1 0 0,0 0 1 0 0,0 1-1 0 0,0 0 1 0 0,12 2 0 0 0,-15-2-45 0 0,-1 1 0 0 0,1-1 1 0 0,0 1-1 0 0,-1 0 0 0 0,1 0 1 0 0,0 0-1 0 0,-1 0 1 0 0,1 1-1 0 0,-1-1 0 0 0,1 1 1 0 0,-1-1-1 0 0,0 1 1 0 0,0 0-1 0 0,0 0 0 0 0,0 0 1 0 0,0 0-1 0 0,0 0 1 0 0,0 0-1 0 0,-1 0 0 0 0,1 1 1 0 0,-1-1-1 0 0,0 1 0 0 0,2 3 1 0 0,0 6-32 0 0,0-1 0 0 0,-1 0 0 0 0,0 1 0 0 0,-1-1 0 0 0,0 1 0 0 0,-1 0 0 0 0,-1-1 0 0 0,0 1 0 0 0,0-1 0 0 0,-1 1 0 0 0,0-1 0 0 0,-1 0 0 0 0,0 0 0 0 0,-8 16 0 0 0,11-27-12 0 0,0 0-1 0 0,0 0 1 0 0,1 0-1 0 0,-1 0 1 0 0,0 0-1 0 0,0 0 1 0 0,0 0-1 0 0,0 0 1 0 0,0 0-1 0 0,0 0 1 0 0,1 0-1 0 0,-1 0 1 0 0,0 0 0 0 0,0 0-1 0 0,0 0 1 0 0,0 0-1 0 0,0 0 1 0 0,0 0-1 0 0,0 0 1 0 0,1 0-1 0 0,-1 0 1 0 0,0 0-1 0 0,0 0 1 0 0,0 0-1 0 0,0 0 1 0 0,0 0-1 0 0,0 1 1 0 0,0-1-1 0 0,0 0 1 0 0,1 0-1 0 0,-1 0 1 0 0,0 0-1 0 0,0 0 1 0 0,0 0 0 0 0,0 0-1 0 0,0 0 1 0 0,0 0-1 0 0,0 1 1 0 0,0-1-1 0 0,0 0 1 0 0,0 0-1 0 0,0 0 1 0 0,0 0-1 0 0,0 0 1 0 0,0 0-1 0 0,0 1 1 0 0,0-1-1 0 0,0 0 1 0 0,0 0-1 0 0,0 0 1 0 0,0 0-1 0 0,0 0 1 0 0,0 1-1 0 0,12-9-256 0 0,-11 7 195 0 0,122-99-1509 0 0,-114 92 1553 0 0,37-34-331 0 0,-24 21-195 0 0,38-27 0 0 0,-17 15 29 0 0,-29 22 511 0 0,0 0 1 0 0,1 1-1 0 0,0 0 0 0 0,0 1 1 0 0,19-7-1 0 0,-30 14 123 0 0,1 1-1 0 0,-1-1 0 0 0,1 1 1 0 0,-1 0-1 0 0,1 1 1 0 0,0-1-1 0 0,-1 1 0 0 0,1 0 1 0 0,0 0-1 0 0,6 1 1 0 0,-9 0-44 0 0,0-1 0 0 0,0 1 0 0 0,-1 0 0 0 0,1-1 0 0 0,0 1 1 0 0,0 0-1 0 0,-1 0 0 0 0,1 0 0 0 0,0 0 0 0 0,-1 0 0 0 0,1 1 1 0 0,-1-1-1 0 0,0 0 0 0 0,1 1 0 0 0,-1-1 0 0 0,0 1 0 0 0,0-1 1 0 0,0 1-1 0 0,0 0 0 0 0,0-1 0 0 0,0 1 0 0 0,-1 0 0 0 0,1 0 1 0 0,0-1-1 0 0,-1 1 0 0 0,1 0 0 0 0,-1 3 0 0 0,1 7 12 0 0,-1 0-1 0 0,0 0 1 0 0,0-1-1 0 0,-2 1 1 0 0,1 0-1 0 0,-6 17 1 0 0,-1 17-77 0 0,5-30-9 0 0,-8 27 0 0 0,-5 19 0 0 0,16-55-133 0 0,0-5-563 0 0,0-2-257 0 0,0 0-1013 0 0,0 0-3830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9:5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29 15663 0 0,'0'0'719'0'0,"0"-2"-20"0"0,4-5-449 0 0,-4-2-222 0 0,-4 3-28 0 0,2 5 0 0 0,-1 0 0 0 0,0 0 0 0 0,1 1 0 0 0,-1-1 0 0 0,0 1 0 0 0,1-1 0 0 0,-1 1 0 0 0,0 0 0 0 0,1 0 0 0 0,-6 1 0 0 0,-28 4 0 0 0,35-5 0 0 0,-29 7 0 0 0,2 1 0 0 0,-1 1 0 0 0,-38 19 0 0 0,52-22 0 0 0,-6 3 0 0 0,-21 14 0 0 0,37-20 0 0 0,0 0 0 0 0,1 0 0 0 0,-1 1 0 0 0,1 0 0 0 0,0-1 0 0 0,-1 2 0 0 0,2-1 0 0 0,-1 0 0 0 0,-5 9 0 0 0,4 1 0 0 0,6-9 0 0 0,0-3 0 0 0,0 1 0 0 0,-1-1 0 0 0,1 1 0 0 0,0-1 0 0 0,0 1 0 0 0,1-1 0 0 0,-1 0 0 0 0,1 1 0 0 0,-1-1 0 0 0,1 0 0 0 0,0 0 0 0 0,-1 0 0 0 0,1 0 0 0 0,3 2 0 0 0,32 23 0 0 0,-22-17 0 0 0,1 2 35 0 0,-1 1 0 0 0,-1 1 0 0 0,0 0 1 0 0,-1 0-1 0 0,0 1 0 0 0,-1 1 0 0 0,-1 0 0 0 0,0 1 0 0 0,-1 0 0 0 0,-1 1 0 0 0,-1 0 0 0 0,10 30 0 0 0,-8-16 627 0 0,2 3-426 0 0,-1 0 1 0 0,-3 1 0 0 0,7 55-1 0 0,-14-82-236 0 0,-1 0 0 0 0,0 0 0 0 0,-1 0 0 0 0,0 0 0 0 0,-1-1 0 0 0,0 1 0 0 0,0 0 0 0 0,0 0 0 0 0,-6 10 0 0 0,5-13 0 0 0,0-1 0 0 0,0 0 0 0 0,0 0 0 0 0,0 0 0 0 0,-1 0 0 0 0,0 0 0 0 0,0-1 0 0 0,0 0 0 0 0,-1 0 0 0 0,1 0 0 0 0,-1 0 0 0 0,0-1 0 0 0,0 1 0 0 0,-11 4 0 0 0,6-4 170 0 0,0 0-1 0 0,0-1 0 0 0,0 0 1 0 0,-1 0-1 0 0,1-2 0 0 0,-1 1 1 0 0,0-1-1 0 0,0 0 0 0 0,1-1 1 0 0,-1-1-1 0 0,-20-2 0 0 0,12-1 195 0 0,0 0 0 0 0,0-1 0 0 0,-23-9 0 0 0,41 13-402 0 0,1 1 0 0 0,-1 0 0 0 0,0-1 1 0 0,1 1-1 0 0,-1 0 0 0 0,1-1 0 0 0,-1 1 0 0 0,0-1 0 0 0,1 1 0 0 0,-1-1 0 0 0,1 1 0 0 0,0-1 1 0 0,-1 1-1 0 0,1-1 0 0 0,-1 1 0 0 0,1-1 0 0 0,0 0 0 0 0,-1 1 0 0 0,1-1 0 0 0,0 1 0 0 0,0-1 1 0 0,-1 0-1 0 0,1 1 0 0 0,0-1 0 0 0,0 0 0 0 0,0-1 0 0 0,0 0-248 0 0,0 0 1 0 0,1 1-1 0 0,-1-1 0 0 0,0 0 0 0 0,1 0 1 0 0,-1 0-1 0 0,1 0 0 0 0,1-2 1 0 0,5-9-1249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9:5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15663 0 0,'0'0'696'0'0,"0"0"136"0"0,0 0-664 0 0,0 0-168 0 0,0 0 0 0 0,0 0 0 0 0,0 0 448 0 0,0 0 48 0 0,0 0 16 0 0,0 0 0 0 0,0 0-824 0 0,-11 5-160 0 0,1-1-32 0 0,1-1-8 0 0,2 4 416 0 0,1 1 96 0 0,6-8 0 0 0,0 0-6984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39:5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15663 0 0,'0'0'696'0'0,"0"0"136"0"0,6-7-664 0 0,-6 7-168 0 0,0 0 0 0 0,0 0-4608 0 0,0 0-952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0:1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1267 0 10135 0 0,'0'0'231'0'0,"0"0"29"0"0,0 0 19 0 0,0 0 37 0 0,0 0 125 0 0,0 0 58 0 0,0 0 11 0 0,0 0 2 0 0,0 0 0 0 0,0 0 0 0 0,0 0 0 0 0,0 0 0 0 0,0 0 0 0 0,0 0 0 0 0,0 0 0 0 0,0 0-69 0 0,-1 1-294 0 0,-33 13-133 0 0,-41 14-16 0 0,-195 62 2032 0 0,207-69-2072 0 0,-4 2-780 0 0,-125 55 1262 0 0,165-67-863 0 0,13-6 141 0 0,1 0 0 0 0,0 1-1 0 0,-24 15 1 0 0,-175 151 264 0 0,209-169 16 0 0,0 0 0 0 0,0 1 0 0 0,0-1 0 0 0,0 1 0 0 0,1 0 0 0 0,-1 0 0 0 0,-2 6 0 0 0,5-10 0 0 0,-1 1 0 0 0,1-1 0 0 0,0 1 0 0 0,0 0 0 0 0,0-1 0 0 0,-1 1 0 0 0,1-1 0 0 0,0 1 0 0 0,0 0 0 0 0,0-1 0 0 0,0 1 0 0 0,0-1 0 0 0,0 1 0 0 0,0 0 0 0 0,0-1 0 0 0,0 1 0 0 0,0-1 0 0 0,1 1 0 0 0,-1 0 0 0 0,0-1 0 0 0,0 1 0 0 0,1-1 0 0 0,-1 1 0 0 0,0-1 0 0 0,0 1 0 0 0,1-1 0 0 0,-1 1 0 0 0,1-1 0 0 0,-1 1 0 0 0,0-1 0 0 0,1 1 0 0 0,-1-1 0 0 0,1 0 0 0 0,-1 1 0 0 0,1-1 0 0 0,-1 0 0 0 0,1 1 0 0 0,0-1 0 0 0,-1 0 0 0 0,2 1 0 0 0,-2-1 0 0 0,4 2 83 0 0,0-1 1 0 0,-1 0-1 0 0,1 0 0 0 0,0 0 0 0 0,0 0 0 0 0,0-1 0 0 0,0 1 0 0 0,7-1 1 0 0,33-4 933 0 0,-39 4-956 0 0,64-10 108 0 0,-35 5-170 0 0,1 1 0 0 0,51 0-1 0 0,-75 6 2 0 0,0 0 0 0 0,0 0 0 0 0,0 1 0 0 0,0 1 0 0 0,-1 0 0 0 0,1 0 0 0 0,-1 1 0 0 0,0 0 0 0 0,13 9 0 0 0,24 12 0 0 0,-39-22 0 0 0,-1 0 0 0 0,1 1 0 0 0,6 5 0 0 0,-1 0 0 0 0,30 15 0 0 0,-34-21 0 0 0,1-1 0 0 0,0 0 0 0 0,0 0 0 0 0,0-1 0 0 0,0-1 0 0 0,0 1 0 0 0,1-2 0 0 0,12 0 0 0 0,29 4 0 0 0,-48-5 0 0 0,-2 1 0 0 0,-1 0 0 0 0,0 0 0 0 0,1 0 0 0 0,-1 0 0 0 0,0 1 0 0 0,0-1 0 0 0,1 0 0 0 0,-1 0 0 0 0,0 1 0 0 0,0-1 0 0 0,0 1 0 0 0,0-1 0 0 0,2 2 0 0 0,-2-2 0 0 0,0 0 0 0 0,0 0 0 0 0,0 0 0 0 0,-1 1 0 0 0,1-1 0 0 0,0 0 0 0 0,0 0 0 0 0,0 1 0 0 0,-1-1 0 0 0,1 1 0 0 0,0-1 0 0 0,0 1 0 0 0,-1-1 0 0 0,1 1 0 0 0,0-1 0 0 0,-1 1 0 0 0,1-1 0 0 0,-1 1 0 0 0,1 0 0 0 0,-1-1 0 0 0,2 2 0 0 0,-1 1 0 0 0,8 5 0 0 0,-9-8 0 0 0,1 1 0 0 0,-1-1 0 0 0,0 1 0 0 0,1-1 0 0 0,-1 0 0 0 0,0 1 0 0 0,0-1 0 0 0,1 1 0 0 0,-1-1 0 0 0,0 1 0 0 0,0-1 0 0 0,0 1 0 0 0,1-1 0 0 0,-1 1 0 0 0,0-1 0 0 0,0 1 0 0 0,0-1 0 0 0,0 1 0 0 0,0 0 0 0 0,-5 7 0 0 0,4-7 0 0 0,1-1 0 0 0,0 0 0 0 0,-1 0 0 0 0,1 1 0 0 0,0-1 0 0 0,0 0 0 0 0,-1 0 0 0 0,1 1 0 0 0,0-1 0 0 0,0 0 0 0 0,-1 1 0 0 0,1-1 0 0 0,0 1 0 0 0,0-1 0 0 0,0 0 0 0 0,0 1 0 0 0,-1-1 0 0 0,1 1 0 0 0,0-1 0 0 0,0 0 0 0 0,0 1 0 0 0,0-1 0 0 0,0 1 0 0 0,0-1 0 0 0,0 0 0 0 0,0 1 0 0 0,0-1 0 0 0,1 1 0 0 0,-1-1 0 0 0,0 0 0 0 0,0 1 0 0 0,0-1 0 0 0,0 0 0 0 0,0 1 0 0 0,1-1 0 0 0,-1 1 0 0 0,0-1 0 0 0,0 0 0 0 0,1 0 0 0 0,-1 1 0 0 0,0-1 0 0 0,0 0 0 0 0,1 1 0 0 0,-1-1 0 0 0,0 0 0 0 0,1 0 0 0 0,-1 0 0 0 0,1 1 0 0 0,9 9 0 0 0,-9-6 0 0 0,-1-2 0 0 0,3 8 0 0 0,-3 1 0 0 0,-1 7 0 0 0,1-16 0 0 0,0-1 0 0 0,0 1 0 0 0,0 0 0 0 0,0-1 0 0 0,0 1 0 0 0,0-1 0 0 0,-1 1 0 0 0,1 0 0 0 0,-1-1 0 0 0,1 1 0 0 0,-1-1 0 0 0,0 1 0 0 0,-1 2 0 0 0,-24 33 0 0 0,21-28 0 0 0,1 0 0 0 0,2-1 72 0 0,2-4 240 0 0,0-3-302 0 0,-1 0 0 0 0,1 0 0 0 0,0 0 0 0 0,0 0 0 0 0,-1 0 0 0 0,1 0 0 0 0,-1 0 0 0 0,1 0 0 0 0,-1 0 1 0 0,1 0-1 0 0,-1-1 0 0 0,1 1 0 0 0,-1 0 0 0 0,0 0 0 0 0,0-1 0 0 0,1 1 0 0 0,-1 0 0 0 0,0-1 0 0 0,-1 2 0 0 0,-3 3-523 0 0,-10 11 497 0 0,12-14 16 0 0,-8 10 0 0 0,6-1 0 0 0,-2 0 0 0 0,-22 12 0 0 0,-26 15 0 0 0,48-33 127 0 0,0-1 0 0 0,-1 0 0 0 0,0-1-1 0 0,1 1 1 0 0,-1-2 0 0 0,-1 1 0 0 0,1-1 0 0 0,-14 2-1 0 0,5-1-151 0 0,15-3-483 0 0,0 1 66 0 0,-9 2 292 0 0,0 1 138 0 0,9-2 1 0 0,2-2 14 0 0,0 1 1 0 0,-1-1-1 0 0,1 1 0 0 0,0 0 1 0 0,0-1-1 0 0,-1 0 1 0 0,1 1-1 0 0,-1-1 0 0 0,1 1 1 0 0,0-1-1 0 0,-1 1 1 0 0,1-1-1 0 0,-1 0 0 0 0,1 1 1 0 0,-1-1-1 0 0,1 0 1 0 0,-1 1-1 0 0,1-1 0 0 0,-1 0 1 0 0,0 1-1 0 0,-1 0 335 0 0,2-1 136 0 0,0 0 34 0 0,0 0-65 0 0,-1 0-294 0 0,-7 1-133 0 0,0-1-16 0 0,-1-1 0 0 0,1 1 0 0 0,-10 1 0 0 0,3 3 0 0 0,-18-4 0 0 0,17-1 0 0 0,-6 2 0 0 0,-15 6 0 0 0,17-4 0 0 0,18-3 0 0 0,0 0 0 0 0,0 0 0 0 0,0 0 0 0 0,-1 0 0 0 0,1 0 0 0 0,0-1 0 0 0,0 1 0 0 0,0-1 0 0 0,0 1 0 0 0,0-1 0 0 0,0 0 0 0 0,0 0 0 0 0,-3-2 0 0 0,4 3 0 0 0,-16-5 0 0 0,6 1 0 0 0,0 1 0 0 0,-1 0 0 0 0,-17-2 0 0 0,8 7 0 0 0,16-1 0 0 0,0 0 0 0 0,-1-1 0 0 0,1 0 0 0 0,0 0 0 0 0,-10-1 0 0 0,-28 0 0 0 0,38 0 0 0 0,4 1 0 0 0,0 0 0 0 0,0 0 0 0 0,0 0 0 0 0,0 0 0 0 0,-1 0 0 0 0,1 0 0 0 0,0 0 0 0 0,0 0 0 0 0,0-1 0 0 0,0 1 0 0 0,0 0 0 0 0,0-1 0 0 0,0 1 0 0 0,0-1 0 0 0,0 1 0 0 0,0-1 0 0 0,-1 0 0 0 0,-8-7 0 0 0,1 1 0 0 0,7 5 0 0 0,0 0 0 0 0,-1 0 0 0 0,1 0 0 0 0,0 1 0 0 0,-1-1 0 0 0,1 1 0 0 0,-1 0 0 0 0,1 0 0 0 0,-1 0 0 0 0,0 0 0 0 0,0 0 0 0 0,-2 0 0 0 0,-6-2 0 0 0,9 3 0 0 0,-1-1 0 0 0,0 0 0 0 0,0 1 0 0 0,0-1 0 0 0,0 1 0 0 0,-5 0 0 0 0,6 1 0 0 0,-13-3 0 0 0,2 0 0 0 0,8 1 0 0 0,-1 1 0 0 0,1-1 0 0 0,-1 0 0 0 0,1-1 0 0 0,-6-2 0 0 0,7 2 0 0 0,3 2 0 0 0,0-1 0 0 0,-1 1 0 0 0,1-1 0 0 0,0 0 0 0 0,-1 0 0 0 0,1 1 0 0 0,0-1 0 0 0,0 0 0 0 0,0 0 0 0 0,0 0 0 0 0,0-1 0 0 0,0 1 0 0 0,0 0 0 0 0,0 0 0 0 0,-1-2 0 0 0,-12-18 0 0 0,10 14 0 0 0,1 0 0 0 0,3 7 0 0 0,0-1 0 0 0,0 0 0 0 0,0 1 0 0 0,0-1 0 0 0,-1 1 0 0 0,1-1 0 0 0,0 0 0 0 0,-1 1 0 0 0,1-1 0 0 0,0 1 0 0 0,-1-1 0 0 0,1 1 0 0 0,-1-1 0 0 0,1 1 0 0 0,-1-1 0 0 0,1 1 0 0 0,-1-1 0 0 0,1 1 0 0 0,-2-1 0 0 0,0 0 0 0 0,-4-4 0 0 0,-2 3 0 0 0,-1 6 0 0 0,7-3-3 0 0,1-1-1 0 0,1 0 1 0 0,-1 1 0 0 0,0-1 0 0 0,1 1 0 0 0,-1-1 0 0 0,0 1-1 0 0,1 0 1 0 0,-1-1 0 0 0,1 1 0 0 0,-1-1 0 0 0,1 1-1 0 0,-1 0 1 0 0,1 0 0 0 0,-1-1 0 0 0,1 1 0 0 0,0 0 0 0 0,-1 0-1 0 0,1 1 1 0 0,-11 27-1846 0 0,8-20 933 0 0,2-7-75 0 0,3 0-29 0 0,5 5-4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0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1132 0 15663 0 0,'0'0'719'0'0,"0"0"-20"0"0,-1 2-449 0 0,-44 49-216 0 0,29-32-36 0 0,-1 0 0 0 0,-25 21 0 0 0,-13 4 2 0 0,-56 48 0 0 0,87-70 0 0 0,1 1 0 0 0,-28 38 0 0 0,-73 114 0 0 0,-23 30 0 0 0,35-80 921 0 0,69-81-357 0 0,-40 55-1 0 0,14 11-546 0 0,25-37-18 0 0,41-68 0 0 0,-30 44-31 0 0,-48 102 1 0 0,80-149-486 0 0,-5 14 1000 0 0,5-8-6795 0 0,1-8 698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0:22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1334 178 6447 0 0,'1'-1'298'0'0,"4"-2"-90"0"0,14-13 53 0 0,-18 15 104 0 0,-1 1 122 0 0,0 0 22 0 0,0 0-66 0 0,-1-1-294 0 0,-34-13 4335 0 0,34 13-3940 0 0,-8-1 416 0 0,8 1-953 0 0,0 1 0 0 0,0 0-1 0 0,0-1 1 0 0,0 1 0 0 0,1 0-1 0 0,-1 0 1 0 0,0-1 0 0 0,0 1-1 0 0,0 0 1 0 0,0 0 0 0 0,0 0 0 0 0,0 0-1 0 0,0 0 1 0 0,0 0 0 0 0,0 0-1 0 0,0 1 1 0 0,0-1 0 0 0,0 0-1 0 0,0 0 1 0 0,0 1 0 0 0,0-1-1 0 0,0 1 1 0 0,1-1 0 0 0,-1 1 0 0 0,-1 0-1 0 0,-1 1-8 0 0,-27 15 2 0 0,21-11 0 0 0,0-1 0 0 0,0 0 0 0 0,-14 4 0 0 0,13-4 0 0 0,-1-1 0 0 0,1 1 0 0 0,-13 9 0 0 0,-18 10 0 0 0,-91 39 0 0 0,102-51 0 0 0,6-4 0 0 0,-10 1 0 0 0,-9 8 0 0 0,-45 28 0 0 0,3-3 0 0 0,57-27 0 0 0,-32 21 0 0 0,22-12 0 0 0,31-20 0 0 0,-101 66 0 0 0,58-33 0 0 0,25-11 344 0 0,17-18-70 0 0,-1 0 0 0 0,1 0 0 0 0,-14 9 0 0 0,10-8-194 0 0,1 1 0 0 0,0-1-1 0 0,0 2 1 0 0,1-1-1 0 0,-10 15 1 0 0,7-9-15 0 0,-27 26 0 0 0,27-31-65 0 0,1 2 0 0 0,0-1 0 0 0,1 1 0 0 0,0 1 0 0 0,1 0 0 0 0,-13 24 0 0 0,20-31 8 0 0,0 0 0 0 0,0 0-1 0 0,1 1 1 0 0,0-1 0 0 0,0 1 0 0 0,1-1-1 0 0,0 1 1 0 0,0 15 0 0 0,-2 10-6 0 0,-1 8-21 0 0,4-28 20 0 0,-2 0 0 0 0,-3 18 0 0 0,-18 51-1 0 0,20-71 0 0 0,-1 4 0 0 0,-1 0 0 0 0,0 0 0 0 0,-10 18 0 0 0,11-25 0 0 0,3 1 64 0 0,6 19 1256 0 0,-5-27-877 0 0,1 1-294 0 0,15 38-131 0 0,-10-28-19 0 0,6 21 0 0 0,-8-21 1 0 0,1 0 0 0 0,0 0 0 0 0,6 11 0 0 0,11 21 0 0 0,-18-35 54 0 0,1-1 0 0 0,0 0 0 0 0,0 0-1 0 0,1-1 1 0 0,0 0 0 0 0,0 0 0 0 0,0 0 0 0 0,1 0 0 0 0,9 5-1 0 0,-2-2 249 0 0,1 0 0 0 0,0-1 0 0 0,0-1 0 0 0,17 6 0 0 0,-25-10-302 0 0,0 0 0 0 0,0 0 0 0 0,-1 0 0 0 0,11 10 0 0 0,-4-3 0 0 0,-6-6 0 0 0,0-1 0 0 0,9-1 0 0 0,50 23 0 0 0,-13-4 0 0 0,-26-13 0 0 0,1-2 0 0 0,42 5 0 0 0,16 3 0 0 0,-30-3 0 0 0,73 21 0 0 0,-112-28 14 0 0,0-1 1 0 0,27 2-1 0 0,-20-3 386 0 0,0-1-99 0 0,0-1 1 0 0,0-1-1 0 0,0-1 1 0 0,45-9-1 0 0,-56 8-203 0 0,12 0-98 0 0,0 0 0 0 0,0 2 0 0 0,-1 1 0 0 0,44 7 0 0 0,-10 2 0 0 0,12 6 0 0 0,-42-11 0 0 0,47 1 0 0 0,10 1 0 0 0,-80-7 0 0 0,0 0 0 0 0,1 0 0 0 0,10-1 0 0 0,-11 0 0 0 0,1 1 0 0 0,-1 0 0 0 0,12 1 0 0 0,4 1 0 0 0,11 2 0 0 0,-28-2 0 0 0,1-1 0 0 0,-1 0 0 0 0,1-1 0 0 0,0 1 0 0 0,8-1 0 0 0,0 1 0 0 0,5 1 0 0 0,0-1 0 0 0,-1 0 0 0 0,1-1 0 0 0,0-2 0 0 0,-1 1 0 0 0,34-9 0 0 0,-3-3 0 0 0,-26 6 0 0 0,1 2 0 0 0,34-5 0 0 0,9 8 0 0 0,-38-2 0 0 0,-2 1 0 0 0,-1-1 0 0 0,36-11 0 0 0,-50 12 0 0 0,0 1 0 0 0,19-3 0 0 0,7 0 0 0 0,-10-2 0 0 0,0-2 0 0 0,31-13 0 0 0,29-11 0 0 0,-82 32 0 0 0,-1-1 0 0 0,0 1 0 0 0,0-1 0 0 0,0 0 0 0 0,-1 0 0 0 0,1-1 0 0 0,0 1 0 0 0,4-5 0 0 0,-1 2 0 0 0,0-1 0 0 0,1 1 0 0 0,0 0 0 0 0,10-4 0 0 0,-12 6 0 0 0,1-1 0 0 0,-1 0 0 0 0,0 0 0 0 0,0-1 0 0 0,7-6 0 0 0,-1 0 0 0 0,20-13 0 0 0,-7 3 0 0 0,-15 12 342 0 0,-1 0-1 0 0,0 0 0 0 0,-1 0 1 0 0,10-15-1 0 0,-7 9-16 0 0,-5 9-323 0 0,-1-1 0 0 0,1 1 0 0 0,0 0 0 0 0,1 1 0 0 0,-1-1 0 0 0,1 1 0 0 0,8-4 0 0 0,-12 7-2 0 0,0 0 0 0 0,0-1 0 0 0,-1 1 0 0 0,1-1 0 0 0,-1 0 0 0 0,0 0 0 0 0,1 1 0 0 0,-1-1 0 0 0,-1-1 0 0 0,4-5 0 0 0,-2 4 0 0 0,-1 0 0 0 0,1 0 0 0 0,0 1 0 0 0,6-7 0 0 0,-6 8-53 0 0,0-1 1 0 0,-1 0-1 0 0,1 1 0 0 0,-1-1 0 0 0,1-1 1 0 0,-1 1-1 0 0,0 0 0 0 0,-1 0 1 0 0,1-1-1 0 0,1-8 0 0 0,7-19 26 0 0,-8 29 88 0 0,-1-1-1 0 0,0 0 0 0 0,0 0 0 0 0,-1 0 0 0 0,1 0 0 0 0,0-5 0 0 0,-1 4-33 0 0,0 1-1 0 0,0 0 1 0 0,1 0-1 0 0,0-1 1 0 0,0 1 0 0 0,3-7-1 0 0,7-9-26 0 0,-9 16 0 0 0,1 0 0 0 0,-1-1 0 0 0,1 0 0 0 0,-2 1 0 0 0,1-1 0 0 0,1-6 0 0 0,0 1 0 0 0,0 1 0 0 0,0-1 0 0 0,0 0 0 0 0,10-15 0 0 0,-11 18 0 0 0,1 1 0 0 0,-1-1 0 0 0,0 0 0 0 0,-1 0 0 0 0,0 0 0 0 0,0 0 0 0 0,0 0 0 0 0,-1 0 0 0 0,0-11 0 0 0,-1 9 0 0 0,1 0 0 0 0,1-1 0 0 0,0 1 0 0 0,3-16 0 0 0,-2 21 0 0 0,-1 0 0 0 0,0-1 0 0 0,-1 1 0 0 0,1-1 0 0 0,-1 0 0 0 0,0 1 0 0 0,0-1 0 0 0,0 1 0 0 0,0-1 0 0 0,-1 1 0 0 0,0-1 0 0 0,0 1 0 0 0,0-1 0 0 0,-4-7 0 0 0,5 10 0 0 0,-1-1 0 0 0,1 1 0 0 0,-1 0 0 0 0,1-1 0 0 0,0 1 0 0 0,0 0 0 0 0,0-1 0 0 0,0 1 0 0 0,0 0 0 0 0,0-1 0 0 0,2-3 0 0 0,0-14 0 0 0,-7-8 0 0 0,4 23 0 0 0,0 0 0 0 0,0 0 0 0 0,0 0 0 0 0,1 0 0 0 0,0 0 0 0 0,0 0 0 0 0,1-5 0 0 0,4-50-129 0 0,-2 18-143 0 0,-5-20-884 0 0,3 56 1204 0 0,-1 0 0 0 0,-1-1 0 0 0,1 1 0 0 0,-1 0 0 0 0,0 0 0 0 0,0 0 0 0 0,-1 1 0 0 0,0-1 0 0 0,0 0 0 0 0,-3-7 0 0 0,0 5-209 0 0,1-1 1 0 0,-1 1-1 0 0,-1 0 1 0 0,1 0 0 0 0,-13-13-1 0 0,-53-41 161 0 0,15 14 0 0 0,46 37 0 0 0,0-1 0 0 0,0 0 0 0 0,1 0 0 0 0,-13-26 0 0 0,13 22 0 0 0,0 1 0 0 0,-1 0 0 0 0,-12-13 0 0 0,-74-66 0 0 0,94 93 0 0 0,-9-10 0 0 0,-1 1 0 0 0,-16-9 0 0 0,-20-14 0 0 0,-16-8 0 0 0,50 34 0 0 0,0 1 0 0 0,0 1 0 0 0,0 0 0 0 0,-1 1 0 0 0,0 1 0 0 0,0 0 0 0 0,-23-1 0 0 0,-108 6 0 0 0,109-1 0 0 0,21 0 0 0 0,6 0 0 0 0,0-1 0 0 0,0 0 0 0 0,-13-2 0 0 0,-59-6 0 0 0,60 3-74 0 0,0 1 1 0 0,-1 1-1 0 0,0 1 0 0 0,1 1 0 0 0,-38 3 0 0 0,-3 1-1408 0 0,39-2 1421 0 0,-27 3-1 0 0,-29 7 62 0 0,8-4 0 0 0,60-6 0 0 0,1 0 0 0 0,-1-1 0 0 0,1 0 0 0 0,-1-1 0 0 0,1 0 0 0 0,-16-4 0 0 0,-13-2 0 0 0,33 8 0 0 0,1-1 0 0 0,0 1 0 0 0,-1 1 0 0 0,1-1 0 0 0,0 1 0 0 0,0 0 0 0 0,-7 3 0 0 0,6-2 0 0 0,1 1 1 0 0,-1-1-1 0 0,1 1 0 0 0,0 0 1 0 0,1 0-1 0 0,-1 1 0 0 0,-9 10 0 0 0,0 2-5 0 0,-16 25-1 0 0,4-4-57 0 0,26-37-307 0 0,1-1-118 0 0,0 0-22 0 0,0 0 68 0 0,18-8-1354 0 0,-5 2 577 0 0,-3 2 196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0:26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910 35 6447 0 0,'0'0'142'0'0,"0"0"22"0"0,0 0 13 0 0,0 0 55 0 0,0 0 181 0 0,0 0 78 0 0,0 0 18 0 0,7-3 283 0 0,-6 3 3104 0 0,-4 0-3795 0 0,0 0 0 0 0,0 0 0 0 0,0 0 0 0 0,0 1-1 0 0,0-1 1 0 0,0 1 0 0 0,1 0 0 0 0,-1 0 0 0 0,0 0-1 0 0,0 0 1 0 0,1 0 0 0 0,-1 0 0 0 0,1 1 0 0 0,-1 0-1 0 0,-3 3 1 0 0,1-2 185 0 0,5-2-209 0 0,-1-1-1 0 0,0 1 1 0 0,1-1 0 0 0,-1 1 0 0 0,0-1-1 0 0,0 0 1 0 0,0 1 0 0 0,0-1 0 0 0,1 0-1 0 0,-1 1 1 0 0,0-1 0 0 0,0 0 0 0 0,0 0-1 0 0,0 0 1 0 0,0 0 0 0 0,0 0 0 0 0,0 0-1 0 0,1 0 1 0 0,-1 0 0 0 0,-2-1 0 0 0,-23 0 524 0 0,25 1-601 0 0,-1 0 0 0 0,1 0 0 0 0,-1 0 0 0 0,1 0 0 0 0,-1 0 0 0 0,1 0 0 0 0,0 1 0 0 0,-1-1 0 0 0,1 0 0 0 0,0 1 0 0 0,-1-1 0 0 0,1 1 0 0 0,0 0 0 0 0,-3 0 0 0 0,-1 2 0 0 0,-8 2 0 0 0,0 0 0 0 0,1 0 0 0 0,0 1 0 0 0,0 0 0 0 0,-14 11 0 0 0,-14 7 0 0 0,34-20 31 0 0,0 1 0 0 0,0-1 0 0 0,0 1 0 0 0,1 1 1 0 0,0-1-1 0 0,0 1 0 0 0,-7 9 0 0 0,-13 15-58 0 0,-62 59-139 0 0,41-35 166 0 0,-53 44 1343 0 0,37-38-694 0 0,50-48-649 0 0,0 0 0 0 0,2 1 0 0 0,-1 0 0 0 0,-12 21 0 0 0,-6 11 0 0 0,23-34 0 0 0,4-8 0 0 0,-2 12 0 0 0,-1 4 0 0 0,5-15 0 0 0,-7 11 0 0 0,-4 3 0 0 0,7-11 0 0 0,1 1 0 0 0,0-1 0 0 0,-2 11 0 0 0,4-12 0 0 0,-1 0 0 0 0,0 0 0 0 0,0-1 0 0 0,-1 1 0 0 0,1 0 0 0 0,-6 7 0 0 0,-34 51 0 0 0,-8 11 0 0 0,35-46 0 0 0,2-3 0 0 0,12-26 0 0 0,0 1 0 0 0,1 0 0 0 0,-1 0 0 0 0,0 0 0 0 0,1 0 0 0 0,-1 0 0 0 0,1 0 0 0 0,0 0 0 0 0,-1 1 0 0 0,1-1 0 0 0,0 0 0 0 0,-1 0 0 0 0,1 0 0 0 0,0 0 0 0 0,0 0 0 0 0,0 1 0 0 0,0-1 0 0 0,0 0 0 0 0,0 0 0 0 0,1 0 0 0 0,-1 0 0 0 0,0 0 0 0 0,1 2 0 0 0,0 1 0 0 0,6 27 0 0 0,-3-19 0 0 0,-4-6 0 0 0,1-4 0 0 0,-1 0 0 0 0,1 0 0 0 0,-1 0 0 0 0,1 0 0 0 0,0 0 0 0 0,0 0 0 0 0,0-1 0 0 0,0 1 0 0 0,0 0 0 0 0,0 0 0 0 0,3 2 0 0 0,5 10 0 0 0,-5-9 0 0 0,0 1 0 0 0,0 0 0 0 0,-1 0 0 0 0,0 0 0 0 0,0 0 0 0 0,2 8 0 0 0,-2-5 0 0 0,0 0 0 0 0,1 0 0 0 0,5 8 0 0 0,-3-6 0 0 0,12 16 0 0 0,-14-23 0 0 0,-1 1 0 0 0,1 0 0 0 0,-1 0 0 0 0,3 8 0 0 0,-3-7 0 0 0,-1 0 0 0 0,1 0 0 0 0,0 0 0 0 0,0 0 0 0 0,4 6 0 0 0,-4-9-7 0 0,-1 0 0 0 0,0 0 0 0 0,0 0 0 0 0,0 0-1 0 0,0 0 1 0 0,-1 0 0 0 0,1 1 0 0 0,1 6 0 0 0,-3-8 97 0 0,1-1 1 0 0,-1 1-1 0 0,1 0 1 0 0,0 0-1 0 0,-1-1 1 0 0,1 1-1 0 0,0 0 1 0 0,0-1-1 0 0,0 1 0 0 0,3 2 1 0 0,4 4 241 0 0,-3-3-136 0 0,-1 1 1 0 0,1-1-1 0 0,6 13 0 0 0,53 70-196 0 0,-25-28 0 0 0,-35-54 0 0 0,0-1 0 0 0,0 1 0 0 0,3 8 0 0 0,18 26 0 0 0,-4-8 0 0 0,-20-31 0 0 0,4 9 0 0 0,1-1 0 0 0,0 0 0 0 0,1 0 0 0 0,0 0 0 0 0,1-1 0 0 0,-1 0 0 0 0,13 9 0 0 0,-3-6 112 0 0,19 9-1 0 0,9 4 1549 0 0,-38-19-1528 0 0,-3-3-126 0 0,0 0-1 0 0,0 1 1 0 0,0 0-1 0 0,0 0 1 0 0,6 7-1 0 0,0 4-5 0 0,-7-9 0 0 0,0 0 0 0 0,1 0 0 0 0,0-1 0 0 0,0 1 0 0 0,0-1 0 0 0,1 0 0 0 0,0 0 0 0 0,-1 0 0 0 0,9 4 0 0 0,0-1 0 0 0,1-1 0 0 0,1 0 0 0 0,-1-1 0 0 0,1 0 0 0 0,21 3 0 0 0,29 7 0 0 0,-44-10 0 0 0,1 0 0 0 0,0-1 0 0 0,0 0 0 0 0,43-1 0 0 0,-34-5 0 0 0,95-1 0 0 0,-58 11 0 0 0,-59-6 0 0 0,0 0 0 0 0,1 0 0 0 0,11 6 0 0 0,31 8 0 0 0,-26-10 620 0 0,37 3 0 0 0,-37-6 172 0 0,-22-2-789 0 0,22 2 1 0 0,1-1 1 0 0,37-1-1 0 0,149-24-4 0 0,-53 2 0 0 0,-89 10 0 0 0,-39 2 0 0 0,-23 6 0 0 0,0 0 0 0 0,-1-1 0 0 0,0 0 0 0 0,10-6 0 0 0,9-5 0 0 0,17-7 0 0 0,54-37 0 0 0,-44 16 0 0 0,2-13 0 0 0,-35 31 0 0 0,-16 18 0 0 0,0 1 0 0 0,12-11 0 0 0,-8 8 0 0 0,-1 0 0 0 0,0 0 0 0 0,-1 0 0 0 0,0-1 0 0 0,6-11 0 0 0,16-22 0 0 0,-19 28 0 0 0,-1 0 0 0 0,0 0 0 0 0,9-25 0 0 0,-14 31 0 0 0,8-19 0 0 0,-6 12 0 0 0,19-32 0 0 0,-21 39 0 0 0,1 0 0 0 0,4-13 0 0 0,-6 14 0 0 0,0 0 0 0 0,0 1 0 0 0,1 0 0 0 0,7-11 0 0 0,-5 8 0 0 0,0 0 0 0 0,-1 1 0 0 0,0-2 0 0 0,-1 1 0 0 0,0 0 0 0 0,-1-1 0 0 0,3-16 0 0 0,6-17 0 0 0,-10 38 0 0 0,-1 1 0 0 0,0 0 0 0 0,-1-1 0 0 0,0 1 0 0 0,0-9 0 0 0,2-20 0 0 0,4 1 0 0 0,-1 1 0 0 0,2-55 0 0 0,-15-37 0 0 0,8 116 0 0 0,-1-1 0 0 0,-1 1 0 0 0,0 0 0 0 0,0-1 0 0 0,-1 1 0 0 0,-4-10 0 0 0,-6-18 0 0 0,-21-90 0 0 0,31 117 0 0 0,0 0 0 0 0,0 0 0 0 0,-1 1 0 0 0,-1-1 0 0 0,-6-8 0 0 0,-30-38 0 0 0,21 30 0 0 0,9 11 0 0 0,0 0 0 0 0,-2 1 0 0 0,1 1 0 0 0,-2 0 0 0 0,1 0 0 0 0,-2 1 0 0 0,-25-14 0 0 0,18 12 0 0 0,-21-9 0 0 0,-42-14 0 0 0,78 32 0 0 0,1 0 0 0 0,-1 0 0 0 0,-6-7 0 0 0,-13-8 0 0 0,-68-39 0 0 0,43 35 0 0 0,46 21 0 0 0,-1 0 0 0 0,1 0 0 0 0,-1 0 0 0 0,-10-1 0 0 0,-4-1 0 0 0,-34-3 0 0 0,41 4 0 0 0,2 1 0 0 0,0-1 0 0 0,0-1 0 0 0,-16-6 0 0 0,15 5 0 0 0,-1 0 0 0 0,1 2 0 0 0,-1-1 0 0 0,0 2 0 0 0,-21-2 0 0 0,29 3 0 0 0,-17-1-314 0 0,0 2-1 0 0,-33 2 1 0 0,35 0 52 0 0,-1-1-1 0 0,1-1 1 0 0,-24-3 0 0 0,-85-17 262 0 0,86 11 0 0 0,32 8 0 0 0,0-1 0 0 0,0-1 0 0 0,-22-7 0 0 0,16 4 0 0 0,11 4 0 0 0,0 0 0 0 0,0 0 0 0 0,0 1 0 0 0,-1 0 0 0 0,1 0 0 0 0,-1 0 0 0 0,1 1 0 0 0,-13 1 0 0 0,-8-1 0 0 0,26 0 0 0 0,0 0 0 0 0,1 0 0 0 0,-1 0 0 0 0,0 0 0 0 0,0 1 0 0 0,1-1 0 0 0,-1 0 0 0 0,0-1 0 0 0,0 1 0 0 0,0 0 0 0 0,1 0 0 0 0,-1 0 0 0 0,0 0 0 0 0,1-1 0 0 0,-1 1 0 0 0,0 0 0 0 0,0 0 0 0 0,1-1 0 0 0,-1 1 0 0 0,0-1 0 0 0,0 0 0 0 0,0 0 0 0 0,0 0 0 0 0,0 1 0 0 0,0-1 0 0 0,0 1 0 0 0,0-1 0 0 0,0 0 0 0 0,0 1 0 0 0,0 0 0 0 0,0-1 0 0 0,0 1 0 0 0,-2-1 0 0 0,-5 0 0 0 0,0-1 0 0 0,0 1 0 0 0,-1 0 0 0 0,1 1 0 0 0,-1 0 0 0 0,1 0 0 0 0,-16 4 0 0 0,6-3 0 0 0,-44 3 0 0 0,39 4 0 0 0,21-6 0 0 0,-1 0 0 0 0,-17-2 0 0 0,13-1 0 0 0,-1-3 0 0 0,6 3 0 0 0,0-1 0 0 0,0 1 0 0 0,0 1 0 0 0,0-1 0 0 0,0 0 0 0 0,0 0 0 0 0,0 1 0 0 0,0-1 0 0 0,0 1 0 0 0,0-1 0 0 0,0 1 0 0 0,0 0 0 0 0,-1 0 0 0 0,1 0 0 0 0,0 0 0 0 0,0 1 0 0 0,0-1 0 0 0,0 0 0 0 0,0 1 0 0 0,0-1 0 0 0,0 1 0 0 0,0 0 0 0 0,0 0 0 0 0,-4 2 0 0 0,0 0 0 0 0,-5 1 0 0 0,0 2 0 0 0,0-1 0 0 0,-11 9 0 0 0,4-6 0 0 0,-12 7-72 0 0,28-14-299 0 0,2-1-117 0 0,7 0 48 0 0,-1-1-1 0 0,0 1 1 0 0,0-1-1 0 0,0 0 1 0 0,-1 0-1 0 0,1-1 0 0 0,0 0 1 0 0,6-3-1 0 0,3-2-583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0:47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67 766 2759 0 0,'0'0'107'0'0,"0"0"-19"0"0,0 0 60 0 0,0 0 233 0 0,0 0 106 0 0,0 0 22 0 0,0 0-66 0 0,0 0-222 0 0,0 0 166 0 0,0 0 101 0 0,-10 4 2661 0 0,-5 6-3133 0 0,-8 6-16 0 0,17-12 72 0 0,5-3 299 0 0,1-1 117 0 0,0 0 21 0 0,0 0 3 0 0,0 0 0 0 0,0 0 0 0 0,0 0 0 0 0,0 0-69 0 0,0 0-222 0 0,0 0 166 0 0,0 0 101 0 0,0 0 21 0 0,0 0-66 0 0,-1-1-294 0 0,-5-3-133 0 0,2-3-16 0 0,8-12 0 0 0,-4 17 0 0 0,0 1 0 0 0,1-1 0 0 0,-1 1 0 0 0,1 0 0 0 0,-1-1 0 0 0,1 1 0 0 0,-1 0 0 0 0,1-1 0 0 0,0 1 0 0 0,-1 0 0 0 0,1 0 0 0 0,0 0 0 0 0,0-1 0 0 0,0 1 0 0 0,0 0 0 0 0,1-1 0 0 0,3-2 0 0 0,4-14 0 0 0,-4 9 0 0 0,-2 8 0 0 0,0 1 0 0 0,5-10 0 0 0,21-39 0 0 0,3-13 0 0 0,23-43 0 0 0,-22 48 0 0 0,56-75 0 0 0,-61 96 0 0 0,95-113 0 0 0,-115 139 0 0 0,15-23 0 0 0,-9 11 0 0 0,-11 20 0 0 0,4-13 0 0 0,-2-3 0 0 0,-2 11 0 0 0,2 1 72 0 0,-4 5 299 0 0,-1 1 117 0 0,1 2-441 0 0,-1 0-1 0 0,1 1 1 0 0,0-1 0 0 0,-1 1-1 0 0,1 0 1 0 0,-1-1-1 0 0,0 1 1 0 0,0-1 0 0 0,0 1-1 0 0,0-1 1 0 0,-1 4 0 0 0,-8 31 448 0 0,6-24-433 0 0,-8 34-83 0 0,2 0 0 0 0,-3 63-1 0 0,10-75 33 0 0,1-1 0 0 0,2 1-1 0 0,2 0 1 0 0,0-1 0 0 0,12 46-1 0 0,-1-26 187 0 0,-5-14 424 0 0,25 66 1 0 0,-33-103-447 0 0,6 12 242 0 0,-2-8-401 0 0,0-1-217 0 0,-3-5-850 0 0,0-6-1487 0 0,-1 1-2228 0 0,-1-5 42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0:4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8287 0 0,'0'0'191'0'0,"0"0"26"0"0,0 0 9 0 0,0 0 42 0 0,0 0 158 0 0,0 0 72 0 0,0 0 12 0 0,0 0-67 0 0,0 0-222 0 0,0 0 166 0 0,0 0 101 0 0,0 0 21 0 0,0 0-66 0 0,0 0-222 0 0,0 0 166 0 0,0 0 101 0 0,0 0 21 0 0,0 0 3 0 0,0 0 0 0 0,0 0 0 0 0,2 1 0 0 0,2 1-468 0 0,-1-1 1 0 0,1 0-1 0 0,0 0 0 0 0,0 0 0 0 0,-1 0 0 0 0,1-1 1 0 0,0 0-1 0 0,0 0 0 0 0,0 0 0 0 0,0 0 0 0 0,0 0 1 0 0,-1-1-1 0 0,1 0 0 0 0,5-1 0 0 0,8-3-88 0 0,31-15-1 0 0,-24 10 151 0 0,150-68 1870 0 0,-158 71-1976 0 0,-5 4-502 0 0,-9 5 132 0 0,-4 3-431 0 0,0-2 474 0 0,1 0-1 0 0,-1 0 1 0 0,0 0 0 0 0,0-1 0 0 0,0 1-1 0 0,0 0 1 0 0,0-1 0 0 0,-1 0-1 0 0,-4 4 1 0 0,-1 1-337 0 0,-19 17-1382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0:49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12 6447 0 0,'2'0'298'0'0,"0"-1"-233"0"0,7-2 18 0 0,1 1 1 0 0,0 0-1 0 0,10-1 0 0 0,-8 3-12 0 0,-10 1 294 0 0,-2-1 122 0 0,0 0 22 0 0,0 0-66 0 0,-2 0-294 0 0,-13 10 143 0 0,1 0-1 0 0,0 0 0 0 0,1 1 0 0 0,-18 19 0 0 0,30-29 152 0 0,-1 0-294 0 0,-2 1-61 0 0,3-1 283 0 0,-1 1 360 0 0,-1 12 143 0 0,2-12-874 0 0,3 14 0 0 0,-1-9 16 0 0,6 40 1070 0 0,-7-42-928 0 0,-1 0-1 0 0,1 0 1 0 0,-1 1 0 0 0,0-1 0 0 0,-3 7-1 0 0,-19 57-157 0 0,-48 94 0 0 0,50-118 0 0 0,9-21 26 0 0,5-12-79 0 0,2 0 0 0 0,-9 22 0 0 0,14-32-643 0 0,1-3 303 0 0,1 1 0 0 0,0-1 0 0 0,-1 0 1 0 0,1 0-1 0 0,-1 0 0 0 0,1 0 0 0 0,-1 0 0 0 0,3-2 1 0 0,1-2-1597 0 0,7-3-1898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0:5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165 209 6447 0 0,'0'0'142'0'0,"0"0"22"0"0,0 0 13 0 0,0 0 123 0 0,0 0 468 0 0,0 0 205 0 0,0 0 41 0 0,-1 0-129 0 0,-14 0-558 0 0,8-1-312 0 0,-1 1-1 0 0,1 1 0 0 0,0-1 0 0 0,-1 1 0 0 0,-10 3 0 0 0,16-3 369 0 0,2-1 113 0 0,0 0 14 0 0,0 0-67 0 0,10-18 165 0 0,-2 9-379 0 0,0 0 0 0 0,2 1 0 0 0,-1 0 0 0 0,1 0 0 0 0,0 1 0 0 0,21-12 0 0 0,-28 18-227 0 0,30-16 634 0 0,1 1-1 0 0,54-16 0 0 0,-62 22-509 0 0,8-2-123 0 0,0 1 1 0 0,0 2-1 0 0,1 1 0 0 0,48-4 0 0 0,-14 13-3 0 0,-58-1 0 0 0,-11 0 0 0 0,0 0 0 0 0,1 0 0 0 0,-1 0 0 0 0,0 0 0 0 0,0 0 0 0 0,1 0 0 0 0,-1 0 0 0 0,0 0 0 0 0,0 0 0 0 0,1 1 0 0 0,-1-1 0 0 0,0 0 0 0 0,1 0 0 0 0,-1 0 0 0 0,0 0 0 0 0,0 0 0 0 0,0 0 0 0 0,1 1 0 0 0,-1-1 0 0 0,0 0 0 0 0,0 0 0 0 0,1 0 0 0 0,-1 1 0 0 0,0-1 0 0 0,0 0 0 0 0,0 0 0 0 0,0 0 0 0 0,0 1 0 0 0,1-1 0 0 0,-1 0 0 0 0,0 0 0 0 0,0 1 0 0 0,0-1 0 0 0,0 0 0 0 0,0 1 0 0 0,0-1 0 0 0,0 0 0 0 0,0 0 0 0 0,0 1 0 0 0,0-1 0 0 0,0 0 0 0 0,0 1 0 0 0,0-1 0 0 0,0 0 0 0 0,0 0 0 0 0,0 1 0 0 0,0-1 0 0 0,0 0 0 0 0,0 0 0 0 0,-1 1 0 0 0,1-1 0 0 0,0 0 0 0 0,0 0 0 0 0,0 1 0 0 0,0-1 0 0 0,-1 0 0 0 0,1 0 0 0 0,0 0 0 0 0,0 1 0 0 0,0-1 0 0 0,-1 0 0 0 0,1 0 0 0 0,0 0 0 0 0,0 0 0 0 0,-1 0 0 0 0,1 1 0 0 0,-22 25 0 0 0,-38 34 0 0 0,-7 8 0 0 0,-93 116 0 0 0,136-151 0 0 0,19-25 0 0 0,0 0 0 0 0,-1 0 0 0 0,0-1 0 0 0,-1 0 0 0 0,-10 10 0 0 0,10-11 0 0 0,0-2 0 0 0,-2-2 0 0 0,2-2 0 0 0,-3-3 0 0 0,-8-6 0 0 0,17 9 0 0 0,1 0 0 0 0,0 0 0 0 0,-1 0 0 0 0,1-1 0 0 0,0 1 0 0 0,0 0 0 0 0,-1 0 0 0 0,1-1 0 0 0,0 1 0 0 0,0 0 0 0 0,-1 0 0 0 0,1-1 0 0 0,0 1 0 0 0,0 0 0 0 0,0 0 0 0 0,0-1 0 0 0,-1 1 0 0 0,1 0 0 0 0,0-1 0 0 0,0 1 0 0 0,0 0 0 0 0,0-1 0 0 0,0 1 0 0 0,0 0 0 0 0,0-1 0 0 0,0 1 0 0 0,0 0 0 0 0,0-1 0 0 0,0 1 0 0 0,0 0 0 0 0,0-1 0 0 0,0 1 0 0 0,0 0 0 0 0,0-1 0 0 0,0 1 0 0 0,0 0 0 0 0,0 0 0 0 0,1-1 0 0 0,-1 1 0 0 0,0 0 0 0 0,0-1 0 0 0,0 1 0 0 0,1 0 0 0 0,-1 0 0 0 0,0-1 0 0 0,0 1 0 0 0,0 0 0 0 0,1 0 0 0 0,-1-1 0 0 0,4-3 0 0 0,-1 0 0 0 0,0 1 0 0 0,1-1 0 0 0,-1 1 0 0 0,1 0 0 0 0,0 0 0 0 0,6-4 0 0 0,34-16 0 0 0,-32 17 0 0 0,4-2 0 0 0,0 1 0 0 0,1 1 0 0 0,0 1 0 0 0,0 0 0 0 0,28-4 0 0 0,-35 8 0 0 0,1 0 0 0 0,0 0 0 0 0,-1 1 0 0 0,1 1 0 0 0,0 0 0 0 0,-1 0 0 0 0,1 1 0 0 0,-1 0 0 0 0,1 1 0 0 0,14 6 0 0 0,-22-8 0 0 0,0 1 0 0 0,0 0 0 0 0,0 0 0 0 0,0 1 0 0 0,0-1 0 0 0,-1 0 0 0 0,1 1 0 0 0,-1 0 0 0 0,1-1 0 0 0,-1 1 0 0 0,0 0 0 0 0,0 0 0 0 0,2 6 0 0 0,1 2 0 0 0,0 0 0 0 0,4 20 0 0 0,-5-19 0 0 0,-4-11 0 0 0,-1 21 0 0 0,1-18 0 0 0,0 0 0 0 0,-1 0 0 0 0,0 0 0 0 0,1 0 0 0 0,-2 0 0 0 0,1 0 0 0 0,0-1 0 0 0,-1 1 0 0 0,1 0 0 0 0,-1-1 0 0 0,0 0 0 0 0,0 1 0 0 0,-1-1 0 0 0,-3 4 0 0 0,-4 4 0 0 0,-1 0 0 0 0,-19 13 0 0 0,8-6 0 0 0,-58 55 443 0 0,63-60 402 0 0,-35 20 1 0 0,38-25-932 0 0,-39 14 86 0 0,41-16 0 0 0,-1 0 0 0 0,-1 0 0 0 0,-13 3 0 0 0,11-3 0 0 0,-28 12 0 0 0,17-3 0 0 0,4-2 0 0 0,-40 16 0 0 0,55-27 0 0 0,5 0 0 0 0,1-1 0 0 0,-1 0 0 0 0,0 0 0 0 0,0 0 0 0 0,0-1 0 0 0,0 1 0 0 0,0-1 0 0 0,0 0 0 0 0,0 1 0 0 0,0-1 0 0 0,0-1 0 0 0,0 1 0 0 0,0 0 0 0 0,0-1 0 0 0,0 0 0 0 0,0 1 0 0 0,0-1 0 0 0,0 0 0 0 0,-4-2 0 0 0,0 1 0 0 0,-1 1 0 0 0,1 0-64 0 0,6 1-273 0 0,1 0-138 0 0,0 0-33 0 0,0 0-4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0:54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587 157 4607 0 0,'10'-8'100'0'0,"0"-1"-1"0"0,-1 0 0 0 0,1 0 1 0 0,12-18-1 0 0,-4 4-116 0 0,28-33 2049 0 0,-46 56-2031 0 0,0 0-1 0 0,0-1 0 0 0,0 1 1 0 0,0 0-1 0 0,1 0 0 0 0,-1 0 1 0 0,0-1-1 0 0,0 1 0 0 0,0 0 0 0 0,0 0 1 0 0,0-1-1 0 0,0 1 0 0 0,0 0 1 0 0,0-1-1 0 0,0 1 0 0 0,1 0 1 0 0,-1 0-1 0 0,0-1 0 0 0,0 1 0 0 0,-1 0 1 0 0,1 0-1 0 0,0-1 0 0 0,0 1 1 0 0,0 0-1 0 0,0-1 0 0 0,0 1 1 0 0,0 0-1 0 0,0 0 0 0 0,0-1 0 0 0,0 1 1 0 0,0 0-1 0 0,-1 0 0 0 0,1 0 1 0 0,0-1-1 0 0,0 1 0 0 0,0 0 1 0 0,-1 0-1 0 0,1 0 0 0 0,0-1 0 0 0,0 1 1 0 0,0 0-1 0 0,-1 0 0 0 0,1 0 1 0 0,0 0-1 0 0,0 0 0 0 0,-1-1 1 0 0,1 1-1 0 0,0 0 0 0 0,0 0 0 0 0,-1 0 1 0 0,1 0-1 0 0,-1 0 0 0 0,1 0 0 0 0,0-1 0 0 0,-1 1 0 0 0,1-1 0 0 0,-1 1 0 0 0,1 0 0 0 0,-1-1 0 0 0,1 1 0 0 0,-1 0 0 0 0,0-1 0 0 0,1 1 0 0 0,-1 0 0 0 0,1 0 0 0 0,-1 0 0 0 0,1 0 0 0 0,-1-1 0 0 0,0 1 0 0 0,1 0 0 0 0,-1 0 0 0 0,1 0 0 0 0,-1 0 0 0 0,0 0 0 0 0,1 0 0 0 0,-2 1 0 0 0,0-1 0 0 0,1 0 0 0 0,0 0 0 0 0,0 0 0 0 0,0 0 0 0 0,0 0 0 0 0,0 0 0 0 0,0 1 0 0 0,0-1 0 0 0,0 0 0 0 0,0 0 0 0 0,0 1 0 0 0,0-1 0 0 0,0 1 0 0 0,0-1 0 0 0,0 1 0 0 0,0-1 0 0 0,0 1 0 0 0,-1 1 0 0 0,-2 0 0 0 0,1 0 138 0 0,0 0-1 0 0,1 0 0 0 0,-1 0 0 0 0,1 0 0 0 0,-1 1 0 0 0,1-1 0 0 0,0 1 0 0 0,-1-1 1 0 0,1 1-1 0 0,1 0 0 0 0,-1 0 0 0 0,-2 3 0 0 0,-2 9 902 0 0,-8 20-1 0 0,2-2-818 0 0,-25 47-173 0 0,-80 125 0 0 0,79-151-365 0 0,-1-1 0 0 0,-90 91 0 0 0,13-39-879 0 0,7-9-2362 0 0,90-76 1135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0:55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633 1 8287 0 0,'0'0'382'0'0,"0"0"-8"0"0,0 0-170 0 0,0 0 176 0 0,0 0 107 0 0,0 0 22 0 0,0 0-66 0 0,0 2-294 0 0,-4 10-145 0 0,0 0 0 0 0,0-1 0 0 0,-1 0 0 0 0,-8 12 0 0 0,-29 44-7 0 0,32-52 2 0 0,-64 85 1 0 0,-111 117 0 0 0,133-159 0 0 0,-178 205-2920 0 0,222-255 2408 0 0,7-6 70 0 0,2-4 292 0 0,8-10 289 0 0,0 1 0 0 0,1 0 0 0 0,0 1 0 0 0,1 0-1 0 0,1 0 1 0 0,15-10 0 0 0,-10 7-392 0 0,28-21-2482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0:55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938 25 6447 0 0,'0'0'142'0'0,"-7"-14"356"0"0,4 8-391 0 0,1 1 360 0 0,2 5 348 0 0,-3 8-108 0 0,-9 15-707 0 0,-1 0 0 0 0,-30 40 0 0 0,-41 37 0 0 0,50-61 0 0 0,-243 299 0 0 0,112-118-245 0 0,-51 67-386 0 0,206-274 792 0 0,-1 0 0 0 0,-1-2-1 0 0,-25 21 1 0 0,36-31-362 0 0,-4-5-1193 0 0,3-2-1330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0:56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1118 50 10135 0 0,'7'-8'252'0'0,"0"-1"0"0"0,0 0 0 0 0,7-13 0 0 0,-14 22-251 0 0,0 0 0 0 0,0 0 0 0 0,0 0-1 0 0,0 0 1 0 0,0 0 0 0 0,0 0 0 0 0,0 0 0 0 0,0 0-1 0 0,0 0 1 0 0,0 0 0 0 0,-1 0 0 0 0,1 0-1 0 0,0 0 1 0 0,0 0 0 0 0,0 0 0 0 0,0 0-1 0 0,0 0 1 0 0,0 0 0 0 0,0 0 0 0 0,0 0 0 0 0,0 0-1 0 0,0 0 1 0 0,0 0 0 0 0,0 0 0 0 0,0 0-1 0 0,0 0 1 0 0,0 0 0 0 0,0 0 0 0 0,0 0 0 0 0,0 0-1 0 0,0 0 1 0 0,0 0 0 0 0,0 0 0 0 0,0 0-1 0 0,0 0 1 0 0,0 0 0 0 0,0 0 0 0 0,0 0 0 0 0,0-1-1 0 0,0 1 1 0 0,0 0 0 0 0,0 0 0 0 0,0 0-1 0 0,0 0 1 0 0,0 0 0 0 0,0 0 0 0 0,0 0 0 0 0,0 0-1 0 0,0 0 1 0 0,0 0 0 0 0,0 0 0 0 0,0 0-1 0 0,0 0 1 0 0,0 0 0 0 0,0 0 0 0 0,0 0-1 0 0,0 0 1 0 0,0 0 0 0 0,0 0 0 0 0,0 0 0 0 0,0-1-1 0 0,-7 5 12 0 0,-6 5-24 0 0,-52 54 12 0 0,26-22 0 0 0,8-8 0 0 0,-48 67 0 0 0,31-37 0 0 0,-94 150 0 0 0,132-198 0 0 0,-66 106-186 0 0,-122 146-1 0 0,-61 35-1392 0 0,221-255 1579 0 0,2 2 0 0 0,-57 100 0 0 0,90-143 0 0 0,1-3 0 0 0,0-1 0 0 0,1 1 0 0 0,-1 0 0 0 0,1 0 0 0 0,0 0 0 0 0,0 0 0 0 0,0 0 0 0 0,0 0 0 0 0,0 0 0 0 0,1 0 0 0 0,-1 1 0 0 0,1-1 0 0 0,0 0 0 0 0,0 5 0 0 0,0-8-28 0 0,0 1 0 0 0,0-1 0 0 0,0 1 0 0 0,0-1 0 0 0,1 0 0 0 0,-1 1 0 0 0,0-1-1 0 0,0 1 1 0 0,0-1 0 0 0,1 0 0 0 0,-1 1 0 0 0,0-1 0 0 0,1 0 0 0 0,-1 1 0 0 0,0-1-1 0 0,1 0 1 0 0,-1 1 0 0 0,0-1 0 0 0,1 0 0 0 0,-1 0 0 0 0,1 1 0 0 0,11-1-3066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04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13823 0 0,'0'0'315'0'0,"0"0"45"0"0,0 0 21 0 0,2 0-49 0 0,31 0-264 0 0,-11 1 874 0 0,44-4 0 0 0,358-68 4292 0 0,204-77-4245 0 0,-604 140-1519 0 0,22-4-707 0 0,-16 8-2547 0 0,-32 8 1799 0 0,-9 14-51 0 0,-8 5-11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0:5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966 0 4607 0 0,'0'0'102'0'0,"1"2"20"0"0,0-1-116 0 0,-1-1-1 0 0,0 1 0 0 0,1-1 0 0 0,-1 0 1 0 0,0 1-1 0 0,1-1 0 0 0,-1 1 0 0 0,0-1 1 0 0,0 0-1 0 0,0 1 0 0 0,1-1 0 0 0,-1 1 0 0 0,0-1 1 0 0,0 1-1 0 0,0-1 0 0 0,0 1 0 0 0,0-1 1 0 0,0 1-1 0 0,0-1 0 0 0,0 1 0 0 0,0-1 1 0 0,0 1-1 0 0,0-1 0 0 0,0 0 0 0 0,-1 1 0 0 0,1-1 1 0 0,0 1-1 0 0,0-1 0 0 0,0 1 0 0 0,-1-1 1 0 0,1 1-1 0 0,0-1 0 0 0,0 0 0 0 0,-1 1 1 0 0,1-1-1 0 0,0 0 0 0 0,-1 1 0 0 0,1-1 1 0 0,0 0-1 0 0,-1 1 0 0 0,0-1 0 0 0,-1 2 0 0 0,-1 1 1 0 0,1-1-1 0 0,0 1 0 0 0,0 0 0 0 0,0-1 0 0 0,-3 6 0 0 0,2-1-69 0 0,-1 6-1205 0 0,-4 7 1486 0 0,-29 35 2278 0 0,-53 58 0 0 0,-52 43-2050 0 0,-70 86-617 0 0,-94 194 2169 0 0,273-386-2970 0 0,2 2 0 0 0,-33 78-1 0 0,52-100-1738 0 0,8-16 288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0:56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835 63 8287 0 0,'46'-59'864'0'0,"-45"55"-864"0"0,-7 5 0 0 0,-7 6 0 0 0,-24 17 0 0 0,1 3 0 0 0,-57 54 0 0 0,44-34 0 0 0,1 3 0 0 0,3 1 0 0 0,2 2 0 0 0,-50 82 0 0 0,-7 44 907 0 0,-20 33 266 0 0,76-142-1050 0 0,-63 90-992 0 0,60-99-2865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0:57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876 1 10135 0 0,'-1'1'231'0'0,"-3"4"-154"0"0,-1 0 0 0 0,1-1 0 0 0,-1 1 1 0 0,0-1-1 0 0,0 0 0 0 0,-1-1 0 0 0,-9 6 0 0 0,-16 11 131 0 0,12-3-208 0 0,1 0 0 0 0,0 1 0 0 0,1 0 0 0 0,2 2 0 0 0,0 0 0 0 0,0 1 0 0 0,-12 25 0 0 0,21-32 0 0 0,0 1 0 0 0,1-1 0 0 0,1 1 0 0 0,-4 21 0 0 0,5-22 0 0 0,-1 1 0 0 0,-1 0 0 0 0,0 0 0 0 0,-1-1 0 0 0,-11 21 0 0 0,-37 50 0 0 0,39-62 0 0 0,-157 200 0 0 0,77-106 0 0 0,39-48 0 0 0,-47 65 0 0 0,86-110 0 0 0,2 1 0 0 0,0 1 0 0 0,-18 46 0 0 0,27-50 0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0:57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520 28 10135 0 0,'0'0'231'0'0,"0"0"29"0"0,0-1 19 0 0,10-15 4 0 0,-9 13-202 0 0,0 2 312 0 0,2-3 173 0 0,-2 2-123 0 0,0 3 2197 0 0,-12 36-2633 0 0,-1 0 0 0 0,-22 44-1 0 0,-42 69-10 0 0,69-138 4 0 0,-137 210-204 0 0,88-141 7 0 0,-32 45-1045 0 0,29-42-2393 0 0,9-15-703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0:58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427 1 8287 0 0,'0'0'382'0'0,"0"0"-8"0"0,0 0-102 0 0,0 0 463 0 0,0 0 234 0 0,0 0 45 0 0,0 0-61 0 0,0 0-288 0 0,0 0-121 0 0,-1 2-28 0 0,-11 25-282 0 0,-13 46 0 0 0,-5 11-86 0 0,12-45-501 0 0,-2-1-1 0 0,-1-1 0 0 0,-2-1 1 0 0,-2-2-1 0 0,-1 0 0 0 0,-1-1 1 0 0,-35 31-1 0 0,-14 16-1980 0 0,16-16-23 0 0,59-63 1913 0 0,2-1 430 0 0,0 0 0 0 0,0 0 0 0 0,0-1 0 0 0,0 1 0 0 0,0-1-1 0 0,0 1 1 0 0,0-1 0 0 0,-1 1 0 0 0,1-1 0 0 0,0 0 0 0 0,1-1 0 0 0,4-2 11 0 0,18-10 3 0 0,5-5 0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0:58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500 22 8287 0 0,'0'0'191'0'0,"0"0"26"0"0,1-1 9 0 0,20-18 80 0 0,-20 18 82 0 0,-1 1 110 0 0,0 0 12 0 0,0 0-135 0 0,-2 0-418 0 0,-1 0 0 0 0,1 1 0 0 0,0-1 0 0 0,0 1-1 0 0,-1 0 1 0 0,1 0 0 0 0,0 0 0 0 0,0 0 0 0 0,0 0 0 0 0,0 0 0 0 0,0 0 0 0 0,0 1 0 0 0,0-1 0 0 0,-2 3-1 0 0,-25 28-948 0 0,21-21 872 0 0,-107 144 688 0 0,72-94-260 0 0,6-10 277 0 0,-123 169-1306 0 0,91-122-2229 0 0,41-59 1416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0:59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427 0 10135 0 0,'0'0'224'0'0,"0"0"40"0"0,0 0 16 0 0,0 0 8 0 0,0 0-288 0 0,-7 4 0 0 0,-2 1 0 0 0,-1 4 0 0 0,-3 5 0 0 0,-6 6 0 0 0,-6 4 0 0 0,-7 10 0 0 0,-5 1-352 0 0,-18 17-128 0 0,-67 56-32 0 0,24-25 0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00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822 1 6447 0 0,'-8'5'125'0'0,"1"1"0"0"0,-15 6 0 0 0,14-8-37 0 0,0 1 1 0 0,-13 10-1 0 0,-67 65-56 0 0,42-38 484 0 0,-63 76 0 0 0,-29 59 516 0 0,-6 50-1032 0 0,78-118 0 0 0,44-70-653 0 0,-27 68-1 0 0,19-40 65 0 0,24-55 129 0 0,0 0-1 0 0,-1-1 0 0 0,-15 19 1 0 0,7-12-1586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00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842 1 6447 0 0,'-1'2'298'0'0,"-8"7"-243"0"0,0 1 1 0 0,0-2-1 0 0,0 1 1 0 0,-1-1 0 0 0,0-1-1 0 0,-18 10 1 0 0,-13 11 24 0 0,-9 14 412 0 0,1 3 1 0 0,2 1-1 0 0,-58 75 0 0 0,-13 29-492 0 0,13 9 0 0 0,99-148 0 0 0,1 0 0 0 0,1 1 0 0 0,0 0 0 0 0,-3 14 0 0 0,5-15 0 0 0,-1 0 0 0 0,-1 0 0 0 0,1 0 0 0 0,-2-1 0 0 0,-8 16 0 0 0,-46 70-373 0 0,-33 49-638 0 0,58-99 499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01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536 0 10135 0 0,'0'0'231'0'0,"0"0"29"0"0,0 0 19 0 0,-2 1-41 0 0,-12 8-224 0 0,0 0 1 0 0,0 1-1 0 0,-13 12 0 0 0,-4 4-23 0 0,-10 9 9 0 0,2 1 0 0 0,-56 68 0 0 0,57-60 0 0 0,-83 116 155 0 0,46-56-1051 0 0,51-74-2811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24:04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69 6447 0 0,'0'0'298'0'0,"2"-1"-10"0"0,22-17-194 0 0,-19 14 213 0 0,1-1 1 0 0,0 1-1 0 0,0 0 1 0 0,0 1-1 0 0,11-5 0 0 0,-9 5 280 0 0,-6 3-264 0 0,0-1 0 0 0,0 0 0 0 0,0 0 0 0 0,0 1 0 0 0,0-1 0 0 0,0 0 0 0 0,0-1 0 0 0,0 1 0 0 0,0 0 0 0 0,0 0 0 0 0,-1-1-1 0 0,1 1 1 0 0,2-3 0 0 0,-3 2 701 0 0,-1 2 0 0 0,0 0 0 0 0,0 0 0 0 0,0 0-69 0 0,0 0-290 0 0,0 0-121 0 0,-1 2-28 0 0,-2 5-439 0 0,-1-1 0 0 0,0 1 0 0 0,0-1 0 0 0,-1 0 0 0 0,0 0 0 0 0,0 0 0 0 0,-11 9 0 0 0,16-15-77 0 0,-291 256 0 0 0,271-237 0 0 0,1 1 0 0 0,-28 37 0 0 0,45-55 0 0 0,0 1 0 0 0,1-1 0 0 0,-1 1 0 0 0,1 0 0 0 0,0 0 0 0 0,0-1 0 0 0,0 1 0 0 0,0 0 0 0 0,0 0 0 0 0,0 0 0 0 0,1 0 0 0 0,0 0 0 0 0,-1 0 0 0 0,1 0 0 0 0,0 0 0 0 0,1 0 0 0 0,-1 0 0 0 0,2 6 0 0 0,-1-7 0 0 0,0 1 0 0 0,0-1 0 0 0,0 1 0 0 0,0-1 0 0 0,1 0 0 0 0,-1 1 0 0 0,1-1 0 0 0,0 0 0 0 0,0 0 0 0 0,0 0 0 0 0,0 0 0 0 0,0 0 0 0 0,0-1 0 0 0,0 1 0 0 0,0-1 0 0 0,1 1 0 0 0,-1-1 0 0 0,1 0 0 0 0,-1 0 0 0 0,5 1 0 0 0,2 1-259 0 0,1-1 1 0 0,0-1-1 0 0,0 0 0 0 0,-1 0 1 0 0,1-1-1 0 0,0 0 0 0 0,0-1 0 0 0,0 0 1 0 0,-1 0-1 0 0,17-5 0 0 0,0-2-1345 0 0,-1-1 1 0 0,36-18-1 0 0,-8 0-443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01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736 0 8287 0 0,'0'0'191'0'0,"-6"7"252"0"0,-8 14-390 0 0,-2-1 0 0 0,0 0 0 0 0,-25 23 0 0 0,4-4-35 0 0,-261 255-3307 0 0,195-196 2628 0 0,61-57 644 0 0,-68 85 0 0 0,100-113 17 0 0,1 0 0 0 0,1 1 0 0 0,0 0 0 0 0,-7 20 0 0 0,13-25 0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02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502 12 6447 0 0,'0'0'142'0'0,"-7"-5"199"0"0,4 4-320 0 0,0 0 0 0 0,0 1 0 0 0,0-1 0 0 0,0 1 0 0 0,0-1 0 0 0,0 1 0 0 0,0 0 0 0 0,-5 0 0 0 0,-32-3 926 0 0,38 4-910 0 0,-1 0 0 0 0,0 0 0 0 0,1 0 0 0 0,-1 0 0 0 0,1 0 0 0 0,-1 0 0 0 0,1 1 0 0 0,-1-1 0 0 0,1 1 0 0 0,0-1 0 0 0,0 1 0 0 0,-4 4 0 0 0,0 1 124 0 0,0 1 0 0 0,-7 11-1 0 0,-5 7-6 0 0,-26 30 22 0 0,7-9 68 0 0,-51 51-1 0 0,60-71-873 0 0,5-4-382 0 0,-47 36-1 0 0,16-13-427 0 0,53-46 928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02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0 10135 0 0,'0'0'231'0'0,"-2"2"29"0"0,-17 22-64 0 0,-1-2 0 0 0,-31 28 1 0 0,-20 21-143 0 0,57-55 320 0 0,7-9-60 0 0,1 0 1 0 0,0 0-1 0 0,0 1 1 0 0,-4 9-1 0 0,9-16-651 0 0,0 0-138 0 0,0-1 435 0 0,-1 1-304 0 0,0 1 0 0 0,0-1 0 0 0,0 0 0 0 0,0 0 0 0 0,-1 0 0 0 0,1 0 0 0 0,-1-1 0 0 0,-3 2 0 0 0,6-2-3068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03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 8287 0 0,'0'0'382'0'0,"0"0"-8"0"0,0 0-170 0 0,-7 3 663 0 0,-6 5-681 0 0,1 0 0 0 0,0 1 1 0 0,0 0-1 0 0,0 1 0 0 0,-10 12 0 0 0,-41 49 1254 0 0,62-70-997 0 0,1-1-222 0 0,0 0 166 0 0,0 0 101 0 0,0 0 21 0 0,0 0-202 0 0,21 11-3482 0 0,-13-6-1261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04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375 38 8287 0 0,'0'-2'191'0'0,"0"-3"-35"0"0,8-24 437 0 0,-7 27-205 0 0,-11 12 620 0 0,-5 11-824 0 0,1 0 0 0 0,-21 41 0 0 0,12-21-128 0 0,-10 16-332 0 0,-3-2-1 0 0,-3-2 0 0 0,-2-2 0 0 0,-72 72 0 0 0,99-109-165 0 0,4-3 276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1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1107 6447 0 0,'0'0'142'0'0,"-8"4"356"0"0,5-1-466 0 0,-16 8 43 0 0,11-7 505 0 0,-16 8 314 0 0,23-12-556 0 0,-1 1 0 0 0,1-1 1 0 0,0 0-1 0 0,0 1 0 0 0,-1-1 0 0 0,1 0 0 0 0,0 0 1 0 0,-1 1-1 0 0,1-1 0 0 0,0 0 0 0 0,-1 0 0 0 0,1-1 1 0 0,0 1-1 0 0,0 0 0 0 0,-3-1 0 0 0,3 1-197 0 0,1 0-1 0 0,-1 0 0 0 0,0-1 1 0 0,1 1-1 0 0,-1 0 0 0 0,0 0 1 0 0,1 0-1 0 0,-1 1 1 0 0,1-1-1 0 0,-1 0 0 0 0,0 0 1 0 0,1 0-1 0 0,-1 0 0 0 0,1 0 1 0 0,-2 1-1 0 0,-3 0 2185 0 0,9-11-1568 0 0,199-300-740 0 0,-59 100-18 0 0,-112 159 34 0 0,129-216-1450 0 0,-71 88 809 0 0,-81 161 608 0 0,2 1 0 0 0,12-17 0 0 0,8-11 0 0 0,-31 45 0 0 0,0 0 0 0 0,0 0 0 0 0,0-1 0 0 0,0 1 0 0 0,1 0 0 0 0,-1 0 0 0 0,0 0 0 0 0,0 0 0 0 0,0-1 0 0 0,0 1 0 0 0,0 0 0 0 0,1 0 0 0 0,-1 0 0 0 0,0 0 0 0 0,0 0 0 0 0,0 0 0 0 0,1-1 0 0 0,-1 1 0 0 0,0 0 0 0 0,0 0 0 0 0,0 0 0 0 0,1 0 0 0 0,-1 0 0 0 0,0 0 0 0 0,0 0 0 0 0,0 0 0 0 0,1 0 0 0 0,-1 0 0 0 0,0 0 0 0 0,0 0 0 0 0,0 0 0 0 0,1 0 0 0 0,-1 0 0 0 0,0 0 0 0 0,0 0 0 0 0,0 1 0 0 0,1-1 0 0 0,-1 0 0 0 0,0 0 0 0 0,0 0 0 0 0,0 0 0 0 0,1 0 0 0 0,-1 0 0 0 0,0 0 0 0 0,0 1 0 0 0,0-1 0 0 0,0 0 0 0 0,0 0 0 0 0,1 0 0 0 0,-1 0 0 0 0,0 1 0 0 0,0-1 0 0 0,0 0 0 0 0,0 0 0 0 0,0 1 0 0 0,5 10 0 0 0,-5-10 0 0 0,2 7 0 0 0,0-1 0 0 0,-1 1 0 0 0,0 0 0 0 0,-1 0 0 0 0,0 0 0 0 0,0 0 0 0 0,0 0 0 0 0,-3 8 0 0 0,0 31 0 0 0,6 7 201 0 0,11 70 0 0 0,10 32 1454 0 0,-17-90-2675 0 0,-1 104-1 0 0,-6-146 1019 0 0,0 1-1 0 0,2-1 0 0 0,0 1 1 0 0,2-1-1 0 0,11 39 0 0 0,-14-59 3 0 0,1 0 0 0 0,-1-1 0 0 0,1 1 0 0 0,-1-1 0 0 0,1 1 0 0 0,0-1 0 0 0,0 1 0 0 0,1-1 0 0 0,-1 0 0 0 0,5 4 0 0 0,-5-5 0 0 0,0-1 0 0 0,0 0 0 0 0,0 0 0 0 0,0 0 0 0 0,0 0 0 0 0,0 0 0 0 0,0 0 0 0 0,1-1 0 0 0,-1 1 0 0 0,0-1 0 0 0,1 1 0 0 0,-1-1 0 0 0,0 0 0 0 0,1 0 0 0 0,-1 0 0 0 0,0 0 0 0 0,1 0 0 0 0,3-1 0 0 0,4-1-234 0 0,0-1 0 0 0,0 0 0 0 0,0 0 1 0 0,10-5-1 0 0,-16 5 66 0 0,1 1 0 0 0,-1 0 0 0 0,1-1 0 0 0,-1 0 0 0 0,0 0 0 0 0,-1 0 0 0 0,1 0 0 0 0,0-1 0 0 0,5-7 0 0 0,-7 8-855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11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43 10135 0 0,'-2'1'231'0'0,"-72"4"672"0"0,72-5-510 0 0,2 0 106 0 0,0 0 11 0 0,0 0 2 0 0,0 0 0 0 0,0 0 0 0 0,0 0 0 0 0,0 0-69 0 0,3 0-294 0 0,16-4 634 0 0,39-12 0 0 0,12-3 643 0 0,-58 17-1320 0 0,4-1 516 0 0,28-1 0 0 0,-39 4-887 0 0,0 0 0 0 0,-1 0-1 0 0,1 0 1 0 0,-1 1 0 0 0,1 0 0 0 0,-1 0-1 0 0,1 0 1 0 0,-1 1 0 0 0,0 0 0 0 0,8 3-1 0 0,-5 3-4206 0 0,-6-5 3076 0 0,6 7-3328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12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113 172 10135 0 0,'0'0'231'0'0,"0"-8"308"0"0,4 0-301 0 0,-4 8-237 0 0,0 0 0 0 0,0 0 0 0 0,-1 0 0 0 0,1 0 0 0 0,0 0 0 0 0,0 0 0 0 0,0 0-1 0 0,0 0 1 0 0,0 0 0 0 0,0 0 0 0 0,0 0 0 0 0,0 0 0 0 0,0 0 0 0 0,0 0 0 0 0,0 0 0 0 0,0 0-1 0 0,0 0 1 0 0,0 0 0 0 0,0 0 0 0 0,0 0 0 0 0,0 0 0 0 0,0 0 0 0 0,0 0 0 0 0,0 0 0 0 0,0 0-1 0 0,0 0 1 0 0,0-1 0 0 0,0 1 0 0 0,0 0 0 0 0,0 0 0 0 0,0 0 0 0 0,0 0 0 0 0,0 0 0 0 0,0 0-1 0 0,0 0 1 0 0,0 0 0 0 0,0 0 0 0 0,0 0 0 0 0,0 0 0 0 0,0 0 0 0 0,0 0 0 0 0,0 0 0 0 0,0 0-1 0 0,0 0 1 0 0,0 0 0 0 0,0 0 0 0 0,0 0 0 0 0,0 0 0 0 0,0 0 0 0 0,0 0 0 0 0,0 0 0 0 0,1-1-1 0 0,-1 1 1 0 0,-6 4 11 0 0,-8 7-24 0 0,4 1 221 0 0,2 1 0 0 0,0-1 0 0 0,0 1 0 0 0,-9 25-1 0 0,-15 58 836 0 0,28-80-894 0 0,0 1 1 0 0,2 0-1 0 0,0 0 0 0 0,1 0 0 0 0,1 1 0 0 0,0-1 0 0 0,2 0 1 0 0,0 0-1 0 0,0 0 0 0 0,2-1 0 0 0,0 1 0 0 0,9 22 0 0 0,-9-26 274 0 0,6 15 128 0 0,1 0 0 0 0,14 27-1 0 0,-21-48-400 0 0,0 0 0 0 0,0-1 0 0 0,0 1 0 0 0,1-1 0 0 0,0 0 0 0 0,0-1 0 0 0,0 1 0 0 0,1-1 0 0 0,0 0 0 0 0,0 0-1 0 0,0-1 1 0 0,1 0 0 0 0,8 5 0 0 0,-11-8-151 0 0,0 0 0 0 0,0 0 0 0 0,0-1 0 0 0,0 1 0 0 0,0-1 0 0 0,0 0 0 0 0,0 0 0 0 0,0 0 0 0 0,0-1 0 0 0,0 0 0 0 0,0 1 0 0 0,0-1 0 0 0,6-3 0 0 0,3-1 0 0 0,0 0 0 0 0,20-12 0 0 0,-22 10 210 0 0,-1 0-1 0 0,1-1 1 0 0,-2 0-1 0 0,1 0 0 0 0,-1-1 1 0 0,0-1-1 0 0,10-13 1 0 0,-8 8-114 0 0,-1-1 1 0 0,-1 0-1 0 0,-1 0 1 0 0,11-26-1 0 0,-7 4-198 0 0,-2 0 0 0 0,-1 0-1 0 0,-2-1 1 0 0,3-44 0 0 0,-10 57-305 0 0,0 0 1 0 0,-1 1-1 0 0,-2-1 0 0 0,-9-41 1 0 0,-11 0-1340 0 0,24 66 1569 0 0,-1 0 0 0 0,1 0 0 0 0,-1 0-1 0 0,1-1 1 0 0,-1 1 0 0 0,1 0 0 0 0,0 0-1 0 0,0 0 1 0 0,-1 0 0 0 0,1 0 0 0 0,0 0-1 0 0,1-1 1 0 0,0 0-228 0 0,13-17-1564 0 0,-9 11 1220 0 0,1-1 0 0 0,0 1 0 0 0,0 0-1 0 0,10-7 1 0 0,4-6-311 0 0,-12 14 548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12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 10135 0 0,'3'-16'1008'0'0,"-3"7"-960"0"0,-3 6-27 0 0,0 7 42 0 0,-4 9 197 0 0,6-10-133 0 0,-20 43 1392 0 0,-21 73 1 0 0,41-118-1502 0 0,-73 236 1033 0 0,66-203-495 0 0,1-1 0 0 0,-4 56 0 0 0,9-59-683 0 0,1-27-100 0 0,1 1-1 0 0,-1 0 0 0 0,1 0 0 0 0,-1 0 1 0 0,0-1-1 0 0,-1 1 0 0 0,1-1 1 0 0,0 1-1 0 0,-1-1 0 0 0,0 1 0 0 0,0-1 1 0 0,0 0-1 0 0,-3 3 0 0 0,4-4-1245 0 0,1-2-51 0 0,0 0-11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1T18:41:1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10135 0 0,'0'0'464'0'0,"0"0"-9"0"0,0 0-223 0 0,4-5 644 0 0,-3 4-844 0 0,6-7 354 0 0,0 0 0 0 0,16-13-1 0 0,-11 7 781 0 0,-11 13-1094 0 0,0-1-1 0 0,0 1 1 0 0,0-1 0 0 0,0 1-1 0 0,0 0 1 0 0,1 0 0 0 0,-1-1-1 0 0,3 0 1 0 0,14-8-16 0 0,1 1 0 0 0,26-7 0 0 0,-18 6-59 0 0,0-1 296 0 0,0 2-1 0 0,1 1 1 0 0,0 1 0 0 0,0 1-1 0 0,1 2 1 0 0,32-2-1 0 0,-36 8-292 0 0,-6 3 0 0 0,11 6 0 0 0,-14-6 0 0 0,28 14 0 0 0,-39-17 0 0 0,-1 1 0 0 0,0 0 0 0 0,0-1 0 0 0,0 1 0 0 0,0 1 0 0 0,-1-1 0 0 0,1 1 0 0 0,-1-1 0 0 0,0 1 0 0 0,5 8 0 0 0,-6-10 0 0 0,-1 1 0 0 0,0 0 0 0 0,0 0 0 0 0,-1 0 0 0 0,1-1 0 0 0,-1 1 0 0 0,1 0 0 0 0,-1 0 0 0 0,0 0 0 0 0,0 0 0 0 0,0 0 0 0 0,0 0 0 0 0,-1 0 0 0 0,1 0 0 0 0,-1 0 0 0 0,0 0 0 0 0,1-1 0 0 0,-1 1 0 0 0,-1 0 0 0 0,1-1 0 0 0,0 1 0 0 0,-4 4 0 0 0,-3 5 0 0 0,0 0 0 0 0,-1-1 0 0 0,-14 13 0 0 0,17-18 0 0 0,-67 60 0 0 0,56-52 0 0 0,-77 52 0 0 0,73-52 0 0 0,-17 7 0 0 0,30-17 0 0 0,-1 1 0 0 0,1 0 0 0 0,-1 0 0 0 0,1 1 0 0 0,1 0 0 0 0,-10 9 0 0 0,8-7 0 0 0,9-8 0 0 0,0 0 0 0 0,0 0 0 0 0,-1 0 0 0 0,1 0 0 0 0,0 0 0 0 0,0 0 0 0 0,0 0 0 0 0,0 0 0 0 0,0 0 0 0 0,0 0 0 0 0,0 0 0 0 0,0 1 0 0 0,0-1 0 0 0,-1 0 0 0 0,1 0 0 0 0,0 0 0 0 0,0 0 0 0 0,0 0 0 0 0,0 0 0 0 0,0 0 0 0 0,0 0 0 0 0,0 0 0 0 0,0 0 0 0 0,0 0 0 0 0,0 0 0 0 0,0 1 0 0 0,0-1 0 0 0,0 0 0 0 0,0 0 0 0 0,0 0 0 0 0,0 0 0 0 0,0 0 0 0 0,0 0 0 0 0,0 0 0 0 0,0 0 0 0 0,0 1 0 0 0,0-1 0 0 0,0 0 0 0 0,0 0 0 0 0,0 0 0 0 0,0 0 0 0 0,0 0 0 0 0,0 0 0 0 0,0 0 0 0 0,0 0 0 0 0,0 0 0 0 0,0 1 0 0 0,0-1 0 0 0,0 0 0 0 0,0 0 0 0 0,7 1 0 0 0,9-2 0 0 0,2-1 0 0 0,-1-1 0 0 0,1 1 0 0 0,-1-2 0 0 0,0-1 0 0 0,28-10 0 0 0,-38 11 0 0 0,1 1 0 0 0,0 0 0 0 0,0 1 0 0 0,0 0 0 0 0,0 0 0 0 0,1 0 0 0 0,-1 1 0 0 0,17 0 0 0 0,-19 1 0 0 0,-1 1 0 0 0,1 0 0 0 0,-1 0 0 0 0,1 0 0 0 0,-1 0 0 0 0,1 1 0 0 0,-1 0 0 0 0,0 0 0 0 0,0 0 0 0 0,0 1 0 0 0,0 0 0 0 0,-1 0 0 0 0,1 0 0 0 0,6 6 0 0 0,-6-4 0 0 0,10 9 0 0 0,18 21 0 0 0,-28-29 0 0 0,-1-1 0 0 0,0 2 0 0 0,-1-1 0 0 0,1 0 0 0 0,-1 1 0 0 0,0-1 0 0 0,3 12 0 0 0,-6-17 0 0 0,6 20 0 0 0,3 25 0 0 0,-8-38 0 0 0,0 0 0 0 0,-1 0 0 0 0,0-1 0 0 0,0 1 0 0 0,-1 0 0 0 0,-3 13 0 0 0,-4 9 0 0 0,-23 50 0 0 0,24-67 238 0 0,-1 1 0 0 0,-1-1 0 0 0,0-1 0 0 0,-1 0 0 0 0,0 0 0 0 0,-23 20 0 0 0,-5 6 144 0 0,30-31-256 0 0,-1 0-1 0 0,0 0 1 0 0,-1 0-1 0 0,1-1 1 0 0,-1-1-1 0 0,0 0 1 0 0,0 0-1 0 0,-1-1 1 0 0,0 0-1 0 0,1-1 1 0 0,-1 0-1 0 0,0-1 1 0 0,-1 0-1 0 0,-17 1 1 0 0,17-4-97 0 0,1 0 0 0 0,-1 0 0 0 0,1-1 0 0 0,0 0 1 0 0,-14-5-1 0 0,-52-25-41 0 0,3 3 14 0 0,69 27 2 0 0,0 1-1 0 0,-1 0 1 0 0,1 0-1 0 0,-7-1 1 0 0,10 2-21 0 0,0 0 0 0 0,0 0 0 0 0,0 0 0 0 0,0 1 1 0 0,0-1-1 0 0,0 0 0 0 0,0 1 0 0 0,0-1 0 0 0,1 1 0 0 0,-1 0 1 0 0,0-1-1 0 0,-3 3 0 0 0,3-2-1034 0 0,2-1-385 0 0,0 0-78 0 0,0 0-20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E0952-662D-41D6-9DBA-BA2175A72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CE7CB-70CD-4858-A479-9B5FE2EA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3FF6A-C051-4A0D-8ED9-7BC036F34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41E4-1C61-438F-91C9-D063D786F96C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68D7C-0B81-4813-AE06-775F96CD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AC029-D082-481A-8FD3-76D94357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2E5E-A3AA-4FF9-9BDE-C3D8AC986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37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4D66-5474-4659-B7E0-FA313005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FC83A0-F3EC-4EC0-BD64-D59251A77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47513-2837-4C8C-BBDC-D5CCF68EC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41E4-1C61-438F-91C9-D063D786F96C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D5FB3-210E-4F9D-AA71-9D51009F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0D70D-652E-403C-A54E-5012D375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2E5E-A3AA-4FF9-9BDE-C3D8AC986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69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10B286-6084-49E6-88F0-8143025499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5F50E6-2148-4862-BFAF-D0D512E13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36A54-4CCF-4FBD-B7F0-D2340D36B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41E4-1C61-438F-91C9-D063D786F96C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8767F-67DD-488F-94C4-5588D245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E85D7-CE32-4FEE-8247-F34C00F4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2E5E-A3AA-4FF9-9BDE-C3D8AC986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7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B3E66-877E-4406-AC49-3B09A4B20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1324B-5242-4162-AB20-97C056909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D4146-0698-4C8C-8E00-18904A84F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41E4-1C61-438F-91C9-D063D786F96C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6C534-50A0-4E3A-8D47-DCA94E88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344F4-EAD6-43A3-848B-9ACC2232A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2E5E-A3AA-4FF9-9BDE-C3D8AC986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55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0C3B-E68A-4F23-B85E-8401B4B45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FCD92-1141-41D8-9EA7-E6B9E6696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3D03D-A0F4-4BC6-A4C8-CED6E8DDB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41E4-1C61-438F-91C9-D063D786F96C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8E102-69F3-4738-BA48-EAED91D2B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AE250-8652-464D-A7BD-CA9E2014C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2E5E-A3AA-4FF9-9BDE-C3D8AC986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19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C455C-AAF4-4C2B-A919-880BD716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3B542-5279-423D-B44E-C2A1B809A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B24B0-8187-45BF-A47D-4276871FF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148F6-FB40-444F-B6D5-C76823D1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41E4-1C61-438F-91C9-D063D786F96C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28611-A463-41AE-AA0D-294216765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CDC8F-A249-485B-893E-10B70D4EF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2E5E-A3AA-4FF9-9BDE-C3D8AC986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17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8159-761A-4C99-9423-9BDE804AF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4BC1D-DA7B-4ACF-A939-66BC806C1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F5F93-F3CE-4527-9BD9-816A5A0AC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1AC568-5091-4111-BCAA-FB84DC3FD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A6945D-C16F-4875-BE9B-4B4121B6EA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D8929A-0EAB-4507-9D3E-5EA6CE38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41E4-1C61-438F-91C9-D063D786F96C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70D9EF-4BFE-4B5F-90E2-2C6F76EE1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BA949E-C072-42AB-A6FC-6DD86620F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2E5E-A3AA-4FF9-9BDE-C3D8AC986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06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4123-4295-4345-9C06-0974374DF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875DAB-A0A5-46A2-9854-5CD0AD505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41E4-1C61-438F-91C9-D063D786F96C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B97CE-93EE-466B-9CD9-295F0BED7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0C2E0-33EE-49C2-BED1-9D64FBED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2E5E-A3AA-4FF9-9BDE-C3D8AC986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36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7A8840-4F65-4326-BE85-EC240282D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41E4-1C61-438F-91C9-D063D786F96C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C2CDB-43A6-4896-B381-E4EA7240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AE77D-A261-4ACB-A9CC-C45E05D9E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2E5E-A3AA-4FF9-9BDE-C3D8AC986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4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6C1C7-A4BF-4165-90CE-CFCCB492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1791A-9664-4D2E-B25A-E0AE8332F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8E952-F4B4-44CE-836A-382C33FF2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4CD71-FA59-425A-A9D8-F3FE0276E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41E4-1C61-438F-91C9-D063D786F96C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82915-112E-4AA0-9960-F8245ADBA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5DFD9-A3C2-4ACF-9A1C-EB80B773D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2E5E-A3AA-4FF9-9BDE-C3D8AC986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95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DA03-EA41-4553-A839-3077B3BD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6E0A91-E6D0-433D-BF76-0B55D56736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060D6-051F-4B86-B1FF-A5228F466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79D0AB-0DDC-435A-85EF-C9EC505BF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41E4-1C61-438F-91C9-D063D786F96C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FCEF2-45D9-49A3-B75E-CAF6DBBE0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2A467-5F29-45F0-9DCC-56FC1CD1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2E5E-A3AA-4FF9-9BDE-C3D8AC986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347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8AC203-8707-44F0-A1B6-E451A48CA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88CA-870C-486B-A34C-7197F38C6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D103B-342F-4DC5-A994-CDFE3EF21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A41E4-1C61-438F-91C9-D063D786F96C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85FCA-1AFE-4A1F-A169-3F5C4DB1D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86D29-74C8-4FE1-85B6-6627E6B66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2E5E-A3AA-4FF9-9BDE-C3D8AC986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96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54.png"/><Relationship Id="rId299" Type="http://schemas.openxmlformats.org/officeDocument/2006/relationships/image" Target="../media/image1545.png"/><Relationship Id="rId21" Type="http://schemas.openxmlformats.org/officeDocument/2006/relationships/image" Target="../media/image1407.png"/><Relationship Id="rId63" Type="http://schemas.openxmlformats.org/officeDocument/2006/relationships/image" Target="../media/image1428.png"/><Relationship Id="rId159" Type="http://schemas.openxmlformats.org/officeDocument/2006/relationships/image" Target="../media/image1475.png"/><Relationship Id="rId170" Type="http://schemas.openxmlformats.org/officeDocument/2006/relationships/customXml" Target="../ink/ink1633.xml"/><Relationship Id="rId226" Type="http://schemas.openxmlformats.org/officeDocument/2006/relationships/customXml" Target="../ink/ink1661.xml"/><Relationship Id="rId268" Type="http://schemas.openxmlformats.org/officeDocument/2006/relationships/customXml" Target="../ink/ink1682.xml"/><Relationship Id="rId32" Type="http://schemas.openxmlformats.org/officeDocument/2006/relationships/customXml" Target="../ink/ink1564.xml"/><Relationship Id="rId74" Type="http://schemas.openxmlformats.org/officeDocument/2006/relationships/customXml" Target="../ink/ink1585.xml"/><Relationship Id="rId128" Type="http://schemas.openxmlformats.org/officeDocument/2006/relationships/customXml" Target="../ink/ink1612.xml"/><Relationship Id="rId5" Type="http://schemas.openxmlformats.org/officeDocument/2006/relationships/image" Target="../media/image13990.png"/><Relationship Id="rId181" Type="http://schemas.openxmlformats.org/officeDocument/2006/relationships/image" Target="../media/image1486.png"/><Relationship Id="rId237" Type="http://schemas.openxmlformats.org/officeDocument/2006/relationships/image" Target="../media/image1514.png"/><Relationship Id="rId279" Type="http://schemas.openxmlformats.org/officeDocument/2006/relationships/image" Target="../media/image1535.png"/><Relationship Id="rId43" Type="http://schemas.openxmlformats.org/officeDocument/2006/relationships/image" Target="../media/image1418.png"/><Relationship Id="rId139" Type="http://schemas.openxmlformats.org/officeDocument/2006/relationships/image" Target="../media/image1465.png"/><Relationship Id="rId290" Type="http://schemas.openxmlformats.org/officeDocument/2006/relationships/customXml" Target="../ink/ink1693.xml"/><Relationship Id="rId304" Type="http://schemas.openxmlformats.org/officeDocument/2006/relationships/customXml" Target="../ink/ink1700.xml"/><Relationship Id="rId85" Type="http://schemas.openxmlformats.org/officeDocument/2006/relationships/image" Target="../media/image1439.png"/><Relationship Id="rId150" Type="http://schemas.openxmlformats.org/officeDocument/2006/relationships/customXml" Target="../ink/ink1623.xml"/><Relationship Id="rId192" Type="http://schemas.openxmlformats.org/officeDocument/2006/relationships/customXml" Target="../ink/ink1644.xml"/><Relationship Id="rId206" Type="http://schemas.openxmlformats.org/officeDocument/2006/relationships/customXml" Target="../ink/ink1651.xml"/><Relationship Id="rId248" Type="http://schemas.openxmlformats.org/officeDocument/2006/relationships/customXml" Target="../ink/ink1672.xml"/><Relationship Id="rId12" Type="http://schemas.openxmlformats.org/officeDocument/2006/relationships/customXml" Target="../ink/ink1554.xml"/><Relationship Id="rId108" Type="http://schemas.openxmlformats.org/officeDocument/2006/relationships/customXml" Target="../ink/ink1602.xml"/><Relationship Id="rId54" Type="http://schemas.openxmlformats.org/officeDocument/2006/relationships/customXml" Target="../ink/ink1575.xml"/><Relationship Id="rId96" Type="http://schemas.openxmlformats.org/officeDocument/2006/relationships/customXml" Target="../ink/ink1596.xml"/><Relationship Id="rId161" Type="http://schemas.openxmlformats.org/officeDocument/2006/relationships/image" Target="../media/image1476.png"/><Relationship Id="rId217" Type="http://schemas.openxmlformats.org/officeDocument/2006/relationships/image" Target="../media/image1504.png"/><Relationship Id="rId259" Type="http://schemas.openxmlformats.org/officeDocument/2006/relationships/image" Target="../media/image1525.png"/><Relationship Id="rId23" Type="http://schemas.openxmlformats.org/officeDocument/2006/relationships/image" Target="../media/image1408.png"/><Relationship Id="rId119" Type="http://schemas.openxmlformats.org/officeDocument/2006/relationships/image" Target="../media/image1455.png"/><Relationship Id="rId270" Type="http://schemas.openxmlformats.org/officeDocument/2006/relationships/customXml" Target="../ink/ink1683.xml"/><Relationship Id="rId44" Type="http://schemas.openxmlformats.org/officeDocument/2006/relationships/customXml" Target="../ink/ink1570.xml"/><Relationship Id="rId65" Type="http://schemas.openxmlformats.org/officeDocument/2006/relationships/image" Target="../media/image1429.png"/><Relationship Id="rId86" Type="http://schemas.openxmlformats.org/officeDocument/2006/relationships/customXml" Target="../ink/ink1591.xml"/><Relationship Id="rId130" Type="http://schemas.openxmlformats.org/officeDocument/2006/relationships/customXml" Target="../ink/ink1613.xml"/><Relationship Id="rId151" Type="http://schemas.openxmlformats.org/officeDocument/2006/relationships/image" Target="../media/image1471.png"/><Relationship Id="rId172" Type="http://schemas.openxmlformats.org/officeDocument/2006/relationships/customXml" Target="../ink/ink1634.xml"/><Relationship Id="rId193" Type="http://schemas.openxmlformats.org/officeDocument/2006/relationships/image" Target="../media/image1492.png"/><Relationship Id="rId207" Type="http://schemas.openxmlformats.org/officeDocument/2006/relationships/image" Target="../media/image1499.png"/><Relationship Id="rId228" Type="http://schemas.openxmlformats.org/officeDocument/2006/relationships/customXml" Target="../ink/ink1662.xml"/><Relationship Id="rId249" Type="http://schemas.openxmlformats.org/officeDocument/2006/relationships/image" Target="../media/image1520.png"/><Relationship Id="rId13" Type="http://schemas.openxmlformats.org/officeDocument/2006/relationships/image" Target="../media/image1403.png"/><Relationship Id="rId109" Type="http://schemas.openxmlformats.org/officeDocument/2006/relationships/image" Target="../media/image1451.png"/><Relationship Id="rId260" Type="http://schemas.openxmlformats.org/officeDocument/2006/relationships/customXml" Target="../ink/ink1678.xml"/><Relationship Id="rId281" Type="http://schemas.openxmlformats.org/officeDocument/2006/relationships/image" Target="../media/image1536.png"/><Relationship Id="rId34" Type="http://schemas.openxmlformats.org/officeDocument/2006/relationships/customXml" Target="../ink/ink1565.xml"/><Relationship Id="rId55" Type="http://schemas.openxmlformats.org/officeDocument/2006/relationships/image" Target="../media/image1424.png"/><Relationship Id="rId76" Type="http://schemas.openxmlformats.org/officeDocument/2006/relationships/customXml" Target="../ink/ink1586.xml"/><Relationship Id="rId97" Type="http://schemas.openxmlformats.org/officeDocument/2006/relationships/image" Target="../media/image1445.png"/><Relationship Id="rId120" Type="http://schemas.openxmlformats.org/officeDocument/2006/relationships/customXml" Target="../ink/ink1608.xml"/><Relationship Id="rId141" Type="http://schemas.openxmlformats.org/officeDocument/2006/relationships/image" Target="../media/image1466.png"/><Relationship Id="rId7" Type="http://schemas.openxmlformats.org/officeDocument/2006/relationships/image" Target="../media/image14000.png"/><Relationship Id="rId162" Type="http://schemas.openxmlformats.org/officeDocument/2006/relationships/customXml" Target="../ink/ink1629.xml"/><Relationship Id="rId183" Type="http://schemas.openxmlformats.org/officeDocument/2006/relationships/image" Target="../media/image1487.png"/><Relationship Id="rId218" Type="http://schemas.openxmlformats.org/officeDocument/2006/relationships/customXml" Target="../ink/ink1657.xml"/><Relationship Id="rId239" Type="http://schemas.openxmlformats.org/officeDocument/2006/relationships/image" Target="../media/image1515.png"/><Relationship Id="rId250" Type="http://schemas.openxmlformats.org/officeDocument/2006/relationships/customXml" Target="../ink/ink1673.xml"/><Relationship Id="rId271" Type="http://schemas.openxmlformats.org/officeDocument/2006/relationships/image" Target="../media/image1531.png"/><Relationship Id="rId292" Type="http://schemas.openxmlformats.org/officeDocument/2006/relationships/customXml" Target="../ink/ink1694.xml"/><Relationship Id="rId306" Type="http://schemas.openxmlformats.org/officeDocument/2006/relationships/customXml" Target="../ink/ink1701.xml"/><Relationship Id="rId24" Type="http://schemas.openxmlformats.org/officeDocument/2006/relationships/customXml" Target="../ink/ink1560.xml"/><Relationship Id="rId45" Type="http://schemas.openxmlformats.org/officeDocument/2006/relationships/image" Target="../media/image1419.png"/><Relationship Id="rId66" Type="http://schemas.openxmlformats.org/officeDocument/2006/relationships/customXml" Target="../ink/ink1581.xml"/><Relationship Id="rId87" Type="http://schemas.openxmlformats.org/officeDocument/2006/relationships/image" Target="../media/image1440.png"/><Relationship Id="rId110" Type="http://schemas.openxmlformats.org/officeDocument/2006/relationships/customXml" Target="../ink/ink1603.xml"/><Relationship Id="rId131" Type="http://schemas.openxmlformats.org/officeDocument/2006/relationships/image" Target="../media/image1461.png"/><Relationship Id="rId152" Type="http://schemas.openxmlformats.org/officeDocument/2006/relationships/customXml" Target="../ink/ink1624.xml"/><Relationship Id="rId173" Type="http://schemas.openxmlformats.org/officeDocument/2006/relationships/image" Target="../media/image1482.png"/><Relationship Id="rId194" Type="http://schemas.openxmlformats.org/officeDocument/2006/relationships/customXml" Target="../ink/ink1645.xml"/><Relationship Id="rId208" Type="http://schemas.openxmlformats.org/officeDocument/2006/relationships/customXml" Target="../ink/ink1652.xml"/><Relationship Id="rId229" Type="http://schemas.openxmlformats.org/officeDocument/2006/relationships/image" Target="../media/image1510.png"/><Relationship Id="rId240" Type="http://schemas.openxmlformats.org/officeDocument/2006/relationships/customXml" Target="../ink/ink1668.xml"/><Relationship Id="rId261" Type="http://schemas.openxmlformats.org/officeDocument/2006/relationships/image" Target="../media/image1526.png"/><Relationship Id="rId14" Type="http://schemas.openxmlformats.org/officeDocument/2006/relationships/customXml" Target="../ink/ink1555.xml"/><Relationship Id="rId35" Type="http://schemas.openxmlformats.org/officeDocument/2006/relationships/image" Target="../media/image1414.png"/><Relationship Id="rId56" Type="http://schemas.openxmlformats.org/officeDocument/2006/relationships/customXml" Target="../ink/ink1576.xml"/><Relationship Id="rId77" Type="http://schemas.openxmlformats.org/officeDocument/2006/relationships/image" Target="../media/image1435.png"/><Relationship Id="rId100" Type="http://schemas.openxmlformats.org/officeDocument/2006/relationships/customXml" Target="../ink/ink1598.xml"/><Relationship Id="rId282" Type="http://schemas.openxmlformats.org/officeDocument/2006/relationships/customXml" Target="../ink/ink1689.xml"/><Relationship Id="rId8" Type="http://schemas.openxmlformats.org/officeDocument/2006/relationships/customXml" Target="../ink/ink1552.xml"/><Relationship Id="rId98" Type="http://schemas.openxmlformats.org/officeDocument/2006/relationships/customXml" Target="../ink/ink1597.xml"/><Relationship Id="rId121" Type="http://schemas.openxmlformats.org/officeDocument/2006/relationships/image" Target="../media/image1456.png"/><Relationship Id="rId142" Type="http://schemas.openxmlformats.org/officeDocument/2006/relationships/customXml" Target="../ink/ink1619.xml"/><Relationship Id="rId163" Type="http://schemas.openxmlformats.org/officeDocument/2006/relationships/image" Target="../media/image1477.png"/><Relationship Id="rId184" Type="http://schemas.openxmlformats.org/officeDocument/2006/relationships/customXml" Target="../ink/ink1640.xml"/><Relationship Id="rId219" Type="http://schemas.openxmlformats.org/officeDocument/2006/relationships/image" Target="../media/image1505.png"/><Relationship Id="rId230" Type="http://schemas.openxmlformats.org/officeDocument/2006/relationships/customXml" Target="../ink/ink1663.xml"/><Relationship Id="rId251" Type="http://schemas.openxmlformats.org/officeDocument/2006/relationships/image" Target="../media/image1521.png"/><Relationship Id="rId25" Type="http://schemas.openxmlformats.org/officeDocument/2006/relationships/image" Target="../media/image1409.png"/><Relationship Id="rId46" Type="http://schemas.openxmlformats.org/officeDocument/2006/relationships/customXml" Target="../ink/ink1571.xml"/><Relationship Id="rId67" Type="http://schemas.openxmlformats.org/officeDocument/2006/relationships/image" Target="../media/image1430.png"/><Relationship Id="rId272" Type="http://schemas.openxmlformats.org/officeDocument/2006/relationships/customXml" Target="../ink/ink1684.xml"/><Relationship Id="rId293" Type="http://schemas.openxmlformats.org/officeDocument/2006/relationships/image" Target="../media/image1542.png"/><Relationship Id="rId307" Type="http://schemas.openxmlformats.org/officeDocument/2006/relationships/image" Target="../media/image1549.png"/><Relationship Id="rId88" Type="http://schemas.openxmlformats.org/officeDocument/2006/relationships/customXml" Target="../ink/ink1592.xml"/><Relationship Id="rId111" Type="http://schemas.openxmlformats.org/officeDocument/2006/relationships/image" Target="../media/image1452.png"/><Relationship Id="rId132" Type="http://schemas.openxmlformats.org/officeDocument/2006/relationships/customXml" Target="../ink/ink1614.xml"/><Relationship Id="rId153" Type="http://schemas.openxmlformats.org/officeDocument/2006/relationships/image" Target="../media/image1472.png"/><Relationship Id="rId174" Type="http://schemas.openxmlformats.org/officeDocument/2006/relationships/customXml" Target="../ink/ink1635.xml"/><Relationship Id="rId195" Type="http://schemas.openxmlformats.org/officeDocument/2006/relationships/image" Target="../media/image1493.png"/><Relationship Id="rId209" Type="http://schemas.openxmlformats.org/officeDocument/2006/relationships/image" Target="../media/image1500.png"/><Relationship Id="rId220" Type="http://schemas.openxmlformats.org/officeDocument/2006/relationships/customXml" Target="../ink/ink1658.xml"/><Relationship Id="rId241" Type="http://schemas.openxmlformats.org/officeDocument/2006/relationships/image" Target="../media/image1516.png"/><Relationship Id="rId15" Type="http://schemas.openxmlformats.org/officeDocument/2006/relationships/image" Target="../media/image1404.png"/><Relationship Id="rId36" Type="http://schemas.openxmlformats.org/officeDocument/2006/relationships/customXml" Target="../ink/ink1566.xml"/><Relationship Id="rId57" Type="http://schemas.openxmlformats.org/officeDocument/2006/relationships/image" Target="../media/image1425.png"/><Relationship Id="rId262" Type="http://schemas.openxmlformats.org/officeDocument/2006/relationships/customXml" Target="../ink/ink1679.xml"/><Relationship Id="rId283" Type="http://schemas.openxmlformats.org/officeDocument/2006/relationships/image" Target="../media/image1537.png"/><Relationship Id="rId78" Type="http://schemas.openxmlformats.org/officeDocument/2006/relationships/customXml" Target="../ink/ink1587.xml"/><Relationship Id="rId99" Type="http://schemas.openxmlformats.org/officeDocument/2006/relationships/image" Target="../media/image1446.png"/><Relationship Id="rId101" Type="http://schemas.openxmlformats.org/officeDocument/2006/relationships/image" Target="../media/image1447.png"/><Relationship Id="rId122" Type="http://schemas.openxmlformats.org/officeDocument/2006/relationships/customXml" Target="../ink/ink1609.xml"/><Relationship Id="rId143" Type="http://schemas.openxmlformats.org/officeDocument/2006/relationships/image" Target="../media/image1467.png"/><Relationship Id="rId164" Type="http://schemas.openxmlformats.org/officeDocument/2006/relationships/customXml" Target="../ink/ink1630.xml"/><Relationship Id="rId185" Type="http://schemas.openxmlformats.org/officeDocument/2006/relationships/image" Target="../media/image1488.png"/><Relationship Id="rId9" Type="http://schemas.openxmlformats.org/officeDocument/2006/relationships/image" Target="../media/image14010.png"/><Relationship Id="rId210" Type="http://schemas.openxmlformats.org/officeDocument/2006/relationships/customXml" Target="../ink/ink1653.xml"/><Relationship Id="rId26" Type="http://schemas.openxmlformats.org/officeDocument/2006/relationships/customXml" Target="../ink/ink1561.xml"/><Relationship Id="rId231" Type="http://schemas.openxmlformats.org/officeDocument/2006/relationships/image" Target="../media/image1511.png"/><Relationship Id="rId252" Type="http://schemas.openxmlformats.org/officeDocument/2006/relationships/customXml" Target="../ink/ink1674.xml"/><Relationship Id="rId273" Type="http://schemas.openxmlformats.org/officeDocument/2006/relationships/image" Target="../media/image1532.png"/><Relationship Id="rId294" Type="http://schemas.openxmlformats.org/officeDocument/2006/relationships/customXml" Target="../ink/ink1695.xml"/><Relationship Id="rId308" Type="http://schemas.openxmlformats.org/officeDocument/2006/relationships/customXml" Target="../ink/ink1702.xml"/><Relationship Id="rId47" Type="http://schemas.openxmlformats.org/officeDocument/2006/relationships/image" Target="../media/image1420.png"/><Relationship Id="rId68" Type="http://schemas.openxmlformats.org/officeDocument/2006/relationships/customXml" Target="../ink/ink1582.xml"/><Relationship Id="rId89" Type="http://schemas.openxmlformats.org/officeDocument/2006/relationships/image" Target="../media/image1441.png"/><Relationship Id="rId112" Type="http://schemas.openxmlformats.org/officeDocument/2006/relationships/customXml" Target="../ink/ink1604.xml"/><Relationship Id="rId133" Type="http://schemas.openxmlformats.org/officeDocument/2006/relationships/image" Target="../media/image1462.png"/><Relationship Id="rId154" Type="http://schemas.openxmlformats.org/officeDocument/2006/relationships/customXml" Target="../ink/ink1625.xml"/><Relationship Id="rId175" Type="http://schemas.openxmlformats.org/officeDocument/2006/relationships/image" Target="../media/image1483.png"/><Relationship Id="rId196" Type="http://schemas.openxmlformats.org/officeDocument/2006/relationships/customXml" Target="../ink/ink1646.xml"/><Relationship Id="rId200" Type="http://schemas.openxmlformats.org/officeDocument/2006/relationships/customXml" Target="../ink/ink1648.xml"/><Relationship Id="rId16" Type="http://schemas.openxmlformats.org/officeDocument/2006/relationships/customXml" Target="../ink/ink1556.xml"/><Relationship Id="rId221" Type="http://schemas.openxmlformats.org/officeDocument/2006/relationships/image" Target="../media/image1506.png"/><Relationship Id="rId242" Type="http://schemas.openxmlformats.org/officeDocument/2006/relationships/customXml" Target="../ink/ink1669.xml"/><Relationship Id="rId263" Type="http://schemas.openxmlformats.org/officeDocument/2006/relationships/image" Target="../media/image1527.png"/><Relationship Id="rId284" Type="http://schemas.openxmlformats.org/officeDocument/2006/relationships/customXml" Target="../ink/ink1690.xml"/><Relationship Id="rId37" Type="http://schemas.openxmlformats.org/officeDocument/2006/relationships/image" Target="../media/image1415.png"/><Relationship Id="rId58" Type="http://schemas.openxmlformats.org/officeDocument/2006/relationships/customXml" Target="../ink/ink1577.xml"/><Relationship Id="rId79" Type="http://schemas.openxmlformats.org/officeDocument/2006/relationships/image" Target="../media/image1436.png"/><Relationship Id="rId102" Type="http://schemas.openxmlformats.org/officeDocument/2006/relationships/customXml" Target="../ink/ink1599.xml"/><Relationship Id="rId123" Type="http://schemas.openxmlformats.org/officeDocument/2006/relationships/image" Target="../media/image1457.png"/><Relationship Id="rId144" Type="http://schemas.openxmlformats.org/officeDocument/2006/relationships/customXml" Target="../ink/ink1620.xml"/><Relationship Id="rId90" Type="http://schemas.openxmlformats.org/officeDocument/2006/relationships/customXml" Target="../ink/ink1593.xml"/><Relationship Id="rId165" Type="http://schemas.openxmlformats.org/officeDocument/2006/relationships/image" Target="../media/image1478.png"/><Relationship Id="rId186" Type="http://schemas.openxmlformats.org/officeDocument/2006/relationships/customXml" Target="../ink/ink1641.xml"/><Relationship Id="rId211" Type="http://schemas.openxmlformats.org/officeDocument/2006/relationships/image" Target="../media/image1501.png"/><Relationship Id="rId232" Type="http://schemas.openxmlformats.org/officeDocument/2006/relationships/customXml" Target="../ink/ink1664.xml"/><Relationship Id="rId253" Type="http://schemas.openxmlformats.org/officeDocument/2006/relationships/image" Target="../media/image1522.png"/><Relationship Id="rId274" Type="http://schemas.openxmlformats.org/officeDocument/2006/relationships/customXml" Target="../ink/ink1685.xml"/><Relationship Id="rId295" Type="http://schemas.openxmlformats.org/officeDocument/2006/relationships/image" Target="../media/image1543.png"/><Relationship Id="rId309" Type="http://schemas.openxmlformats.org/officeDocument/2006/relationships/image" Target="../media/image1550.png"/><Relationship Id="rId27" Type="http://schemas.openxmlformats.org/officeDocument/2006/relationships/image" Target="../media/image1410.png"/><Relationship Id="rId48" Type="http://schemas.openxmlformats.org/officeDocument/2006/relationships/customXml" Target="../ink/ink1572.xml"/><Relationship Id="rId69" Type="http://schemas.openxmlformats.org/officeDocument/2006/relationships/image" Target="../media/image1431.png"/><Relationship Id="rId113" Type="http://schemas.openxmlformats.org/officeDocument/2006/relationships/image" Target="../media/image1453.png"/><Relationship Id="rId134" Type="http://schemas.openxmlformats.org/officeDocument/2006/relationships/customXml" Target="../ink/ink1615.xml"/><Relationship Id="rId80" Type="http://schemas.openxmlformats.org/officeDocument/2006/relationships/customXml" Target="../ink/ink1588.xml"/><Relationship Id="rId155" Type="http://schemas.openxmlformats.org/officeDocument/2006/relationships/image" Target="../media/image1473.png"/><Relationship Id="rId176" Type="http://schemas.openxmlformats.org/officeDocument/2006/relationships/customXml" Target="../ink/ink1636.xml"/><Relationship Id="rId197" Type="http://schemas.openxmlformats.org/officeDocument/2006/relationships/image" Target="../media/image1494.png"/><Relationship Id="rId201" Type="http://schemas.openxmlformats.org/officeDocument/2006/relationships/image" Target="../media/image1496.png"/><Relationship Id="rId222" Type="http://schemas.openxmlformats.org/officeDocument/2006/relationships/customXml" Target="../ink/ink1659.xml"/><Relationship Id="rId243" Type="http://schemas.openxmlformats.org/officeDocument/2006/relationships/image" Target="../media/image1517.png"/><Relationship Id="rId264" Type="http://schemas.openxmlformats.org/officeDocument/2006/relationships/customXml" Target="../ink/ink1680.xml"/><Relationship Id="rId285" Type="http://schemas.openxmlformats.org/officeDocument/2006/relationships/image" Target="../media/image1538.png"/><Relationship Id="rId17" Type="http://schemas.openxmlformats.org/officeDocument/2006/relationships/image" Target="../media/image1405.png"/><Relationship Id="rId38" Type="http://schemas.openxmlformats.org/officeDocument/2006/relationships/customXml" Target="../ink/ink1567.xml"/><Relationship Id="rId59" Type="http://schemas.openxmlformats.org/officeDocument/2006/relationships/image" Target="../media/image1426.png"/><Relationship Id="rId103" Type="http://schemas.openxmlformats.org/officeDocument/2006/relationships/image" Target="../media/image1448.png"/><Relationship Id="rId124" Type="http://schemas.openxmlformats.org/officeDocument/2006/relationships/customXml" Target="../ink/ink1610.xml"/><Relationship Id="rId70" Type="http://schemas.openxmlformats.org/officeDocument/2006/relationships/customXml" Target="../ink/ink1583.xml"/><Relationship Id="rId91" Type="http://schemas.openxmlformats.org/officeDocument/2006/relationships/image" Target="../media/image1442.png"/><Relationship Id="rId145" Type="http://schemas.openxmlformats.org/officeDocument/2006/relationships/image" Target="../media/image1468.png"/><Relationship Id="rId166" Type="http://schemas.openxmlformats.org/officeDocument/2006/relationships/customXml" Target="../ink/ink1631.xml"/><Relationship Id="rId187" Type="http://schemas.openxmlformats.org/officeDocument/2006/relationships/image" Target="../media/image148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654.xml"/><Relationship Id="rId233" Type="http://schemas.openxmlformats.org/officeDocument/2006/relationships/image" Target="../media/image1512.png"/><Relationship Id="rId254" Type="http://schemas.openxmlformats.org/officeDocument/2006/relationships/customXml" Target="../ink/ink1675.xml"/><Relationship Id="rId28" Type="http://schemas.openxmlformats.org/officeDocument/2006/relationships/customXml" Target="../ink/ink1562.xml"/><Relationship Id="rId49" Type="http://schemas.openxmlformats.org/officeDocument/2006/relationships/image" Target="../media/image1421.png"/><Relationship Id="rId114" Type="http://schemas.openxmlformats.org/officeDocument/2006/relationships/customXml" Target="../ink/ink1605.xml"/><Relationship Id="rId275" Type="http://schemas.openxmlformats.org/officeDocument/2006/relationships/image" Target="../media/image1533.png"/><Relationship Id="rId296" Type="http://schemas.openxmlformats.org/officeDocument/2006/relationships/customXml" Target="../ink/ink1696.xml"/><Relationship Id="rId300" Type="http://schemas.openxmlformats.org/officeDocument/2006/relationships/customXml" Target="../ink/ink1698.xml"/><Relationship Id="rId60" Type="http://schemas.openxmlformats.org/officeDocument/2006/relationships/customXml" Target="../ink/ink1578.xml"/><Relationship Id="rId81" Type="http://schemas.openxmlformats.org/officeDocument/2006/relationships/image" Target="../media/image1437.png"/><Relationship Id="rId135" Type="http://schemas.openxmlformats.org/officeDocument/2006/relationships/image" Target="../media/image1463.png"/><Relationship Id="rId156" Type="http://schemas.openxmlformats.org/officeDocument/2006/relationships/customXml" Target="../ink/ink1626.xml"/><Relationship Id="rId177" Type="http://schemas.openxmlformats.org/officeDocument/2006/relationships/image" Target="../media/image1484.png"/><Relationship Id="rId198" Type="http://schemas.openxmlformats.org/officeDocument/2006/relationships/customXml" Target="../ink/ink1647.xml"/><Relationship Id="rId202" Type="http://schemas.openxmlformats.org/officeDocument/2006/relationships/customXml" Target="../ink/ink1649.xml"/><Relationship Id="rId223" Type="http://schemas.openxmlformats.org/officeDocument/2006/relationships/image" Target="../media/image1507.png"/><Relationship Id="rId244" Type="http://schemas.openxmlformats.org/officeDocument/2006/relationships/customXml" Target="../ink/ink1670.xml"/><Relationship Id="rId18" Type="http://schemas.openxmlformats.org/officeDocument/2006/relationships/customXml" Target="../ink/ink1557.xml"/><Relationship Id="rId39" Type="http://schemas.openxmlformats.org/officeDocument/2006/relationships/image" Target="../media/image1416.png"/><Relationship Id="rId265" Type="http://schemas.openxmlformats.org/officeDocument/2006/relationships/image" Target="../media/image1528.png"/><Relationship Id="rId286" Type="http://schemas.openxmlformats.org/officeDocument/2006/relationships/customXml" Target="../ink/ink1691.xml"/><Relationship Id="rId50" Type="http://schemas.openxmlformats.org/officeDocument/2006/relationships/customXml" Target="../ink/ink1573.xml"/><Relationship Id="rId104" Type="http://schemas.openxmlformats.org/officeDocument/2006/relationships/customXml" Target="../ink/ink1600.xml"/><Relationship Id="rId125" Type="http://schemas.openxmlformats.org/officeDocument/2006/relationships/image" Target="../media/image1458.png"/><Relationship Id="rId146" Type="http://schemas.openxmlformats.org/officeDocument/2006/relationships/customXml" Target="../ink/ink1621.xml"/><Relationship Id="rId167" Type="http://schemas.openxmlformats.org/officeDocument/2006/relationships/image" Target="../media/image1479.png"/><Relationship Id="rId188" Type="http://schemas.openxmlformats.org/officeDocument/2006/relationships/customXml" Target="../ink/ink1642.xml"/><Relationship Id="rId71" Type="http://schemas.openxmlformats.org/officeDocument/2006/relationships/image" Target="../media/image1432.png"/><Relationship Id="rId92" Type="http://schemas.openxmlformats.org/officeDocument/2006/relationships/customXml" Target="../ink/ink1594.xml"/><Relationship Id="rId213" Type="http://schemas.openxmlformats.org/officeDocument/2006/relationships/image" Target="../media/image1502.png"/><Relationship Id="rId234" Type="http://schemas.openxmlformats.org/officeDocument/2006/relationships/customXml" Target="../ink/ink1665.xml"/><Relationship Id="rId2" Type="http://schemas.openxmlformats.org/officeDocument/2006/relationships/customXml" Target="../ink/ink1549.xml"/><Relationship Id="rId29" Type="http://schemas.openxmlformats.org/officeDocument/2006/relationships/image" Target="../media/image1411.png"/><Relationship Id="rId255" Type="http://schemas.openxmlformats.org/officeDocument/2006/relationships/image" Target="../media/image1523.png"/><Relationship Id="rId276" Type="http://schemas.openxmlformats.org/officeDocument/2006/relationships/customXml" Target="../ink/ink1686.xml"/><Relationship Id="rId297" Type="http://schemas.openxmlformats.org/officeDocument/2006/relationships/image" Target="../media/image1544.png"/><Relationship Id="rId40" Type="http://schemas.openxmlformats.org/officeDocument/2006/relationships/customXml" Target="../ink/ink1568.xml"/><Relationship Id="rId115" Type="http://schemas.openxmlformats.org/officeDocument/2006/relationships/image" Target="../media/image323.png"/><Relationship Id="rId136" Type="http://schemas.openxmlformats.org/officeDocument/2006/relationships/customXml" Target="../ink/ink1616.xml"/><Relationship Id="rId157" Type="http://schemas.openxmlformats.org/officeDocument/2006/relationships/image" Target="../media/image1474.png"/><Relationship Id="rId178" Type="http://schemas.openxmlformats.org/officeDocument/2006/relationships/customXml" Target="../ink/ink1637.xml"/><Relationship Id="rId301" Type="http://schemas.openxmlformats.org/officeDocument/2006/relationships/image" Target="../media/image1546.png"/><Relationship Id="rId61" Type="http://schemas.openxmlformats.org/officeDocument/2006/relationships/image" Target="../media/image1427.png"/><Relationship Id="rId82" Type="http://schemas.openxmlformats.org/officeDocument/2006/relationships/customXml" Target="../ink/ink1589.xml"/><Relationship Id="rId199" Type="http://schemas.openxmlformats.org/officeDocument/2006/relationships/image" Target="../media/image1495.png"/><Relationship Id="rId203" Type="http://schemas.openxmlformats.org/officeDocument/2006/relationships/image" Target="../media/image1497.png"/><Relationship Id="rId19" Type="http://schemas.openxmlformats.org/officeDocument/2006/relationships/image" Target="../media/image1406.png"/><Relationship Id="rId224" Type="http://schemas.openxmlformats.org/officeDocument/2006/relationships/customXml" Target="../ink/ink1660.xml"/><Relationship Id="rId245" Type="http://schemas.openxmlformats.org/officeDocument/2006/relationships/image" Target="../media/image1518.png"/><Relationship Id="rId266" Type="http://schemas.openxmlformats.org/officeDocument/2006/relationships/customXml" Target="../ink/ink1681.xml"/><Relationship Id="rId287" Type="http://schemas.openxmlformats.org/officeDocument/2006/relationships/image" Target="../media/image1539.png"/><Relationship Id="rId30" Type="http://schemas.openxmlformats.org/officeDocument/2006/relationships/customXml" Target="../ink/ink1563.xml"/><Relationship Id="rId105" Type="http://schemas.openxmlformats.org/officeDocument/2006/relationships/image" Target="../media/image1449.png"/><Relationship Id="rId126" Type="http://schemas.openxmlformats.org/officeDocument/2006/relationships/customXml" Target="../ink/ink1611.xml"/><Relationship Id="rId147" Type="http://schemas.openxmlformats.org/officeDocument/2006/relationships/image" Target="../media/image1469.png"/><Relationship Id="rId168" Type="http://schemas.openxmlformats.org/officeDocument/2006/relationships/customXml" Target="../ink/ink1632.xml"/><Relationship Id="rId51" Type="http://schemas.openxmlformats.org/officeDocument/2006/relationships/image" Target="../media/image1422.png"/><Relationship Id="rId72" Type="http://schemas.openxmlformats.org/officeDocument/2006/relationships/customXml" Target="../ink/ink1584.xml"/><Relationship Id="rId93" Type="http://schemas.openxmlformats.org/officeDocument/2006/relationships/image" Target="../media/image1443.png"/><Relationship Id="rId189" Type="http://schemas.openxmlformats.org/officeDocument/2006/relationships/image" Target="../media/image1490.png"/><Relationship Id="rId3" Type="http://schemas.openxmlformats.org/officeDocument/2006/relationships/image" Target="../media/image13980.png"/><Relationship Id="rId214" Type="http://schemas.openxmlformats.org/officeDocument/2006/relationships/customXml" Target="../ink/ink1655.xml"/><Relationship Id="rId235" Type="http://schemas.openxmlformats.org/officeDocument/2006/relationships/image" Target="../media/image1513.png"/><Relationship Id="rId256" Type="http://schemas.openxmlformats.org/officeDocument/2006/relationships/customXml" Target="../ink/ink1676.xml"/><Relationship Id="rId277" Type="http://schemas.openxmlformats.org/officeDocument/2006/relationships/image" Target="../media/image1534.png"/><Relationship Id="rId298" Type="http://schemas.openxmlformats.org/officeDocument/2006/relationships/customXml" Target="../ink/ink1697.xml"/><Relationship Id="rId116" Type="http://schemas.openxmlformats.org/officeDocument/2006/relationships/customXml" Target="../ink/ink1606.xml"/><Relationship Id="rId137" Type="http://schemas.openxmlformats.org/officeDocument/2006/relationships/image" Target="../media/image1464.png"/><Relationship Id="rId158" Type="http://schemas.openxmlformats.org/officeDocument/2006/relationships/customXml" Target="../ink/ink1627.xml"/><Relationship Id="rId302" Type="http://schemas.openxmlformats.org/officeDocument/2006/relationships/customXml" Target="../ink/ink1699.xml"/><Relationship Id="rId20" Type="http://schemas.openxmlformats.org/officeDocument/2006/relationships/customXml" Target="../ink/ink1558.xml"/><Relationship Id="rId41" Type="http://schemas.openxmlformats.org/officeDocument/2006/relationships/image" Target="../media/image1417.png"/><Relationship Id="rId62" Type="http://schemas.openxmlformats.org/officeDocument/2006/relationships/customXml" Target="../ink/ink1579.xml"/><Relationship Id="rId83" Type="http://schemas.openxmlformats.org/officeDocument/2006/relationships/image" Target="../media/image1438.png"/><Relationship Id="rId179" Type="http://schemas.openxmlformats.org/officeDocument/2006/relationships/image" Target="../media/image1485.png"/><Relationship Id="rId190" Type="http://schemas.openxmlformats.org/officeDocument/2006/relationships/customXml" Target="../ink/ink1643.xml"/><Relationship Id="rId204" Type="http://schemas.openxmlformats.org/officeDocument/2006/relationships/customXml" Target="../ink/ink1650.xml"/><Relationship Id="rId225" Type="http://schemas.openxmlformats.org/officeDocument/2006/relationships/image" Target="../media/image1508.png"/><Relationship Id="rId246" Type="http://schemas.openxmlformats.org/officeDocument/2006/relationships/customXml" Target="../ink/ink1671.xml"/><Relationship Id="rId267" Type="http://schemas.openxmlformats.org/officeDocument/2006/relationships/image" Target="../media/image1529.png"/><Relationship Id="rId288" Type="http://schemas.openxmlformats.org/officeDocument/2006/relationships/customXml" Target="../ink/ink1692.xml"/><Relationship Id="rId106" Type="http://schemas.openxmlformats.org/officeDocument/2006/relationships/customXml" Target="../ink/ink1601.xml"/><Relationship Id="rId127" Type="http://schemas.openxmlformats.org/officeDocument/2006/relationships/image" Target="../media/image1459.png"/><Relationship Id="rId10" Type="http://schemas.openxmlformats.org/officeDocument/2006/relationships/customXml" Target="../ink/ink1553.xml"/><Relationship Id="rId31" Type="http://schemas.openxmlformats.org/officeDocument/2006/relationships/image" Target="../media/image1412.png"/><Relationship Id="rId52" Type="http://schemas.openxmlformats.org/officeDocument/2006/relationships/customXml" Target="../ink/ink1574.xml"/><Relationship Id="rId73" Type="http://schemas.openxmlformats.org/officeDocument/2006/relationships/image" Target="../media/image1433.png"/><Relationship Id="rId94" Type="http://schemas.openxmlformats.org/officeDocument/2006/relationships/customXml" Target="../ink/ink1595.xml"/><Relationship Id="rId148" Type="http://schemas.openxmlformats.org/officeDocument/2006/relationships/customXml" Target="../ink/ink1622.xml"/><Relationship Id="rId169" Type="http://schemas.openxmlformats.org/officeDocument/2006/relationships/image" Target="../media/image1480.png"/><Relationship Id="rId4" Type="http://schemas.openxmlformats.org/officeDocument/2006/relationships/customXml" Target="../ink/ink1550.xml"/><Relationship Id="rId180" Type="http://schemas.openxmlformats.org/officeDocument/2006/relationships/customXml" Target="../ink/ink1638.xml"/><Relationship Id="rId215" Type="http://schemas.openxmlformats.org/officeDocument/2006/relationships/image" Target="../media/image1503.png"/><Relationship Id="rId236" Type="http://schemas.openxmlformats.org/officeDocument/2006/relationships/customXml" Target="../ink/ink1666.xml"/><Relationship Id="rId257" Type="http://schemas.openxmlformats.org/officeDocument/2006/relationships/image" Target="../media/image1524.png"/><Relationship Id="rId278" Type="http://schemas.openxmlformats.org/officeDocument/2006/relationships/customXml" Target="../ink/ink1687.xml"/><Relationship Id="rId303" Type="http://schemas.openxmlformats.org/officeDocument/2006/relationships/image" Target="../media/image1547.png"/><Relationship Id="rId42" Type="http://schemas.openxmlformats.org/officeDocument/2006/relationships/customXml" Target="../ink/ink1569.xml"/><Relationship Id="rId84" Type="http://schemas.openxmlformats.org/officeDocument/2006/relationships/customXml" Target="../ink/ink1590.xml"/><Relationship Id="rId138" Type="http://schemas.openxmlformats.org/officeDocument/2006/relationships/customXml" Target="../ink/ink1617.xml"/><Relationship Id="rId191" Type="http://schemas.openxmlformats.org/officeDocument/2006/relationships/image" Target="../media/image1491.png"/><Relationship Id="rId205" Type="http://schemas.openxmlformats.org/officeDocument/2006/relationships/image" Target="../media/image1498.png"/><Relationship Id="rId247" Type="http://schemas.openxmlformats.org/officeDocument/2006/relationships/image" Target="../media/image1519.png"/><Relationship Id="rId107" Type="http://schemas.openxmlformats.org/officeDocument/2006/relationships/image" Target="../media/image1450.png"/><Relationship Id="rId289" Type="http://schemas.openxmlformats.org/officeDocument/2006/relationships/image" Target="../media/image1540.png"/><Relationship Id="rId11" Type="http://schemas.openxmlformats.org/officeDocument/2006/relationships/image" Target="../media/image14020.png"/><Relationship Id="rId53" Type="http://schemas.openxmlformats.org/officeDocument/2006/relationships/image" Target="../media/image1423.png"/><Relationship Id="rId149" Type="http://schemas.openxmlformats.org/officeDocument/2006/relationships/image" Target="../media/image1470.png"/><Relationship Id="rId95" Type="http://schemas.openxmlformats.org/officeDocument/2006/relationships/image" Target="../media/image1444.png"/><Relationship Id="rId160" Type="http://schemas.openxmlformats.org/officeDocument/2006/relationships/customXml" Target="../ink/ink1628.xml"/><Relationship Id="rId216" Type="http://schemas.openxmlformats.org/officeDocument/2006/relationships/customXml" Target="../ink/ink1656.xml"/><Relationship Id="rId258" Type="http://schemas.openxmlformats.org/officeDocument/2006/relationships/customXml" Target="../ink/ink1677.xml"/><Relationship Id="rId22" Type="http://schemas.openxmlformats.org/officeDocument/2006/relationships/customXml" Target="../ink/ink1559.xml"/><Relationship Id="rId64" Type="http://schemas.openxmlformats.org/officeDocument/2006/relationships/customXml" Target="../ink/ink1580.xml"/><Relationship Id="rId118" Type="http://schemas.openxmlformats.org/officeDocument/2006/relationships/customXml" Target="../ink/ink1607.xml"/><Relationship Id="rId171" Type="http://schemas.openxmlformats.org/officeDocument/2006/relationships/image" Target="../media/image1481.png"/><Relationship Id="rId227" Type="http://schemas.openxmlformats.org/officeDocument/2006/relationships/image" Target="../media/image1509.png"/><Relationship Id="rId269" Type="http://schemas.openxmlformats.org/officeDocument/2006/relationships/image" Target="../media/image1530.png"/><Relationship Id="rId33" Type="http://schemas.openxmlformats.org/officeDocument/2006/relationships/image" Target="../media/image1413.png"/><Relationship Id="rId129" Type="http://schemas.openxmlformats.org/officeDocument/2006/relationships/image" Target="../media/image1460.png"/><Relationship Id="rId280" Type="http://schemas.openxmlformats.org/officeDocument/2006/relationships/customXml" Target="../ink/ink1688.xml"/><Relationship Id="rId75" Type="http://schemas.openxmlformats.org/officeDocument/2006/relationships/image" Target="../media/image1434.png"/><Relationship Id="rId140" Type="http://schemas.openxmlformats.org/officeDocument/2006/relationships/customXml" Target="../ink/ink1618.xml"/><Relationship Id="rId182" Type="http://schemas.openxmlformats.org/officeDocument/2006/relationships/customXml" Target="../ink/ink1639.xml"/><Relationship Id="rId6" Type="http://schemas.openxmlformats.org/officeDocument/2006/relationships/customXml" Target="../ink/ink1551.xml"/><Relationship Id="rId238" Type="http://schemas.openxmlformats.org/officeDocument/2006/relationships/customXml" Target="../ink/ink1667.xml"/><Relationship Id="rId291" Type="http://schemas.openxmlformats.org/officeDocument/2006/relationships/image" Target="../media/image1541.png"/><Relationship Id="rId305" Type="http://schemas.openxmlformats.org/officeDocument/2006/relationships/image" Target="../media/image1548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08.png"/><Relationship Id="rId299" Type="http://schemas.openxmlformats.org/officeDocument/2006/relationships/image" Target="../media/image1699.png"/><Relationship Id="rId21" Type="http://schemas.openxmlformats.org/officeDocument/2006/relationships/image" Target="../media/image1560.png"/><Relationship Id="rId63" Type="http://schemas.openxmlformats.org/officeDocument/2006/relationships/image" Target="../media/image1581.png"/><Relationship Id="rId159" Type="http://schemas.openxmlformats.org/officeDocument/2006/relationships/image" Target="../media/image1629.png"/><Relationship Id="rId324" Type="http://schemas.openxmlformats.org/officeDocument/2006/relationships/customXml" Target="../ink/ink1864.xml"/><Relationship Id="rId366" Type="http://schemas.openxmlformats.org/officeDocument/2006/relationships/customXml" Target="../ink/ink1885.xml"/><Relationship Id="rId170" Type="http://schemas.openxmlformats.org/officeDocument/2006/relationships/customXml" Target="../ink/ink1787.xml"/><Relationship Id="rId226" Type="http://schemas.openxmlformats.org/officeDocument/2006/relationships/customXml" Target="../ink/ink1815.xml"/><Relationship Id="rId433" Type="http://schemas.openxmlformats.org/officeDocument/2006/relationships/image" Target="../media/image1766.png"/><Relationship Id="rId268" Type="http://schemas.openxmlformats.org/officeDocument/2006/relationships/customXml" Target="../ink/ink1836.xml"/><Relationship Id="rId475" Type="http://schemas.openxmlformats.org/officeDocument/2006/relationships/image" Target="../media/image1787.png"/><Relationship Id="rId32" Type="http://schemas.openxmlformats.org/officeDocument/2006/relationships/customXml" Target="../ink/ink1718.xml"/><Relationship Id="rId74" Type="http://schemas.openxmlformats.org/officeDocument/2006/relationships/customXml" Target="../ink/ink1739.xml"/><Relationship Id="rId128" Type="http://schemas.openxmlformats.org/officeDocument/2006/relationships/customXml" Target="../ink/ink1766.xml"/><Relationship Id="rId335" Type="http://schemas.openxmlformats.org/officeDocument/2006/relationships/image" Target="../media/image1717.png"/><Relationship Id="rId377" Type="http://schemas.openxmlformats.org/officeDocument/2006/relationships/image" Target="../media/image1738.png"/><Relationship Id="rId5" Type="http://schemas.openxmlformats.org/officeDocument/2006/relationships/image" Target="../media/image1552.png"/><Relationship Id="rId181" Type="http://schemas.openxmlformats.org/officeDocument/2006/relationships/image" Target="../media/image1640.png"/><Relationship Id="rId237" Type="http://schemas.openxmlformats.org/officeDocument/2006/relationships/image" Target="../media/image1668.png"/><Relationship Id="rId402" Type="http://schemas.openxmlformats.org/officeDocument/2006/relationships/customXml" Target="../ink/ink1903.xml"/><Relationship Id="rId279" Type="http://schemas.openxmlformats.org/officeDocument/2006/relationships/image" Target="../media/image1689.png"/><Relationship Id="rId444" Type="http://schemas.openxmlformats.org/officeDocument/2006/relationships/customXml" Target="../ink/ink1924.xml"/><Relationship Id="rId486" Type="http://schemas.openxmlformats.org/officeDocument/2006/relationships/customXml" Target="../ink/ink1945.xml"/><Relationship Id="rId43" Type="http://schemas.openxmlformats.org/officeDocument/2006/relationships/image" Target="../media/image1571.png"/><Relationship Id="rId139" Type="http://schemas.openxmlformats.org/officeDocument/2006/relationships/image" Target="../media/image1619.png"/><Relationship Id="rId290" Type="http://schemas.openxmlformats.org/officeDocument/2006/relationships/customXml" Target="../ink/ink1847.xml"/><Relationship Id="rId304" Type="http://schemas.openxmlformats.org/officeDocument/2006/relationships/customXml" Target="../ink/ink1854.xml"/><Relationship Id="rId346" Type="http://schemas.openxmlformats.org/officeDocument/2006/relationships/customXml" Target="../ink/ink1875.xml"/><Relationship Id="rId388" Type="http://schemas.openxmlformats.org/officeDocument/2006/relationships/customXml" Target="../ink/ink1896.xml"/><Relationship Id="rId85" Type="http://schemas.openxmlformats.org/officeDocument/2006/relationships/image" Target="../media/image1592.png"/><Relationship Id="rId150" Type="http://schemas.openxmlformats.org/officeDocument/2006/relationships/customXml" Target="../ink/ink1777.xml"/><Relationship Id="rId192" Type="http://schemas.openxmlformats.org/officeDocument/2006/relationships/customXml" Target="../ink/ink1798.xml"/><Relationship Id="rId206" Type="http://schemas.openxmlformats.org/officeDocument/2006/relationships/customXml" Target="../ink/ink1805.xml"/><Relationship Id="rId413" Type="http://schemas.openxmlformats.org/officeDocument/2006/relationships/image" Target="../media/image1756.png"/><Relationship Id="rId248" Type="http://schemas.openxmlformats.org/officeDocument/2006/relationships/customXml" Target="../ink/ink1826.xml"/><Relationship Id="rId455" Type="http://schemas.openxmlformats.org/officeDocument/2006/relationships/image" Target="../media/image1777.png"/><Relationship Id="rId12" Type="http://schemas.openxmlformats.org/officeDocument/2006/relationships/customXml" Target="../ink/ink1708.xml"/><Relationship Id="rId108" Type="http://schemas.openxmlformats.org/officeDocument/2006/relationships/customXml" Target="../ink/ink1756.xml"/><Relationship Id="rId315" Type="http://schemas.openxmlformats.org/officeDocument/2006/relationships/image" Target="../media/image1707.png"/><Relationship Id="rId357" Type="http://schemas.openxmlformats.org/officeDocument/2006/relationships/image" Target="../media/image1728.png"/><Relationship Id="rId54" Type="http://schemas.openxmlformats.org/officeDocument/2006/relationships/customXml" Target="../ink/ink1729.xml"/><Relationship Id="rId96" Type="http://schemas.openxmlformats.org/officeDocument/2006/relationships/customXml" Target="../ink/ink1750.xml"/><Relationship Id="rId161" Type="http://schemas.openxmlformats.org/officeDocument/2006/relationships/image" Target="../media/image1630.png"/><Relationship Id="rId217" Type="http://schemas.openxmlformats.org/officeDocument/2006/relationships/image" Target="../media/image1658.png"/><Relationship Id="rId399" Type="http://schemas.openxmlformats.org/officeDocument/2006/relationships/image" Target="../media/image1749.png"/><Relationship Id="rId259" Type="http://schemas.openxmlformats.org/officeDocument/2006/relationships/image" Target="../media/image1679.png"/><Relationship Id="rId424" Type="http://schemas.openxmlformats.org/officeDocument/2006/relationships/customXml" Target="../ink/ink1914.xml"/><Relationship Id="rId466" Type="http://schemas.openxmlformats.org/officeDocument/2006/relationships/customXml" Target="../ink/ink1935.xml"/><Relationship Id="rId23" Type="http://schemas.openxmlformats.org/officeDocument/2006/relationships/image" Target="../media/image1561.png"/><Relationship Id="rId119" Type="http://schemas.openxmlformats.org/officeDocument/2006/relationships/image" Target="../media/image1609.png"/><Relationship Id="rId270" Type="http://schemas.openxmlformats.org/officeDocument/2006/relationships/customXml" Target="../ink/ink1837.xml"/><Relationship Id="rId326" Type="http://schemas.openxmlformats.org/officeDocument/2006/relationships/customXml" Target="../ink/ink1865.xml"/><Relationship Id="rId65" Type="http://schemas.openxmlformats.org/officeDocument/2006/relationships/image" Target="../media/image1582.png"/><Relationship Id="rId130" Type="http://schemas.openxmlformats.org/officeDocument/2006/relationships/customXml" Target="../ink/ink1767.xml"/><Relationship Id="rId368" Type="http://schemas.openxmlformats.org/officeDocument/2006/relationships/customXml" Target="../ink/ink1886.xml"/><Relationship Id="rId172" Type="http://schemas.openxmlformats.org/officeDocument/2006/relationships/customXml" Target="../ink/ink1788.xml"/><Relationship Id="rId228" Type="http://schemas.openxmlformats.org/officeDocument/2006/relationships/customXml" Target="../ink/ink1816.xml"/><Relationship Id="rId435" Type="http://schemas.openxmlformats.org/officeDocument/2006/relationships/image" Target="../media/image1767.png"/><Relationship Id="rId477" Type="http://schemas.openxmlformats.org/officeDocument/2006/relationships/image" Target="../media/image1788.png"/><Relationship Id="rId281" Type="http://schemas.openxmlformats.org/officeDocument/2006/relationships/image" Target="../media/image1690.png"/><Relationship Id="rId337" Type="http://schemas.openxmlformats.org/officeDocument/2006/relationships/image" Target="../media/image1718.png"/><Relationship Id="rId34" Type="http://schemas.openxmlformats.org/officeDocument/2006/relationships/customXml" Target="../ink/ink1719.xml"/><Relationship Id="rId76" Type="http://schemas.openxmlformats.org/officeDocument/2006/relationships/customXml" Target="../ink/ink1740.xml"/><Relationship Id="rId141" Type="http://schemas.openxmlformats.org/officeDocument/2006/relationships/image" Target="../media/image1620.png"/><Relationship Id="rId379" Type="http://schemas.openxmlformats.org/officeDocument/2006/relationships/image" Target="../media/image1739.png"/><Relationship Id="rId7" Type="http://schemas.openxmlformats.org/officeDocument/2006/relationships/image" Target="../media/image1553.png"/><Relationship Id="rId183" Type="http://schemas.openxmlformats.org/officeDocument/2006/relationships/image" Target="../media/image1641.png"/><Relationship Id="rId239" Type="http://schemas.openxmlformats.org/officeDocument/2006/relationships/image" Target="../media/image1669.png"/><Relationship Id="rId390" Type="http://schemas.openxmlformats.org/officeDocument/2006/relationships/customXml" Target="../ink/ink1897.xml"/><Relationship Id="rId404" Type="http://schemas.openxmlformats.org/officeDocument/2006/relationships/customXml" Target="../ink/ink1904.xml"/><Relationship Id="rId446" Type="http://schemas.openxmlformats.org/officeDocument/2006/relationships/customXml" Target="../ink/ink1925.xml"/><Relationship Id="rId250" Type="http://schemas.openxmlformats.org/officeDocument/2006/relationships/customXml" Target="../ink/ink1827.xml"/><Relationship Id="rId292" Type="http://schemas.openxmlformats.org/officeDocument/2006/relationships/customXml" Target="../ink/ink1848.xml"/><Relationship Id="rId306" Type="http://schemas.openxmlformats.org/officeDocument/2006/relationships/customXml" Target="../ink/ink1855.xml"/><Relationship Id="rId488" Type="http://schemas.openxmlformats.org/officeDocument/2006/relationships/customXml" Target="../ink/ink1946.xml"/><Relationship Id="rId45" Type="http://schemas.openxmlformats.org/officeDocument/2006/relationships/image" Target="../media/image1572.png"/><Relationship Id="rId87" Type="http://schemas.openxmlformats.org/officeDocument/2006/relationships/image" Target="../media/image1593.png"/><Relationship Id="rId110" Type="http://schemas.openxmlformats.org/officeDocument/2006/relationships/customXml" Target="../ink/ink1757.xml"/><Relationship Id="rId348" Type="http://schemas.openxmlformats.org/officeDocument/2006/relationships/customXml" Target="../ink/ink1876.xml"/><Relationship Id="rId152" Type="http://schemas.openxmlformats.org/officeDocument/2006/relationships/customXml" Target="../ink/ink1778.xml"/><Relationship Id="rId194" Type="http://schemas.openxmlformats.org/officeDocument/2006/relationships/customXml" Target="../ink/ink1799.xml"/><Relationship Id="rId208" Type="http://schemas.openxmlformats.org/officeDocument/2006/relationships/customXml" Target="../ink/ink1806.xml"/><Relationship Id="rId415" Type="http://schemas.openxmlformats.org/officeDocument/2006/relationships/image" Target="../media/image1757.png"/><Relationship Id="rId457" Type="http://schemas.openxmlformats.org/officeDocument/2006/relationships/image" Target="../media/image1778.png"/><Relationship Id="rId261" Type="http://schemas.openxmlformats.org/officeDocument/2006/relationships/image" Target="../media/image1680.png"/><Relationship Id="rId14" Type="http://schemas.openxmlformats.org/officeDocument/2006/relationships/customXml" Target="../ink/ink1709.xml"/><Relationship Id="rId56" Type="http://schemas.openxmlformats.org/officeDocument/2006/relationships/customXml" Target="../ink/ink1730.xml"/><Relationship Id="rId317" Type="http://schemas.openxmlformats.org/officeDocument/2006/relationships/image" Target="../media/image1708.png"/><Relationship Id="rId359" Type="http://schemas.openxmlformats.org/officeDocument/2006/relationships/image" Target="../media/image1729.png"/><Relationship Id="rId98" Type="http://schemas.openxmlformats.org/officeDocument/2006/relationships/customXml" Target="../ink/ink1751.xml"/><Relationship Id="rId121" Type="http://schemas.openxmlformats.org/officeDocument/2006/relationships/image" Target="../media/image1610.png"/><Relationship Id="rId163" Type="http://schemas.openxmlformats.org/officeDocument/2006/relationships/image" Target="../media/image1631.png"/><Relationship Id="rId219" Type="http://schemas.openxmlformats.org/officeDocument/2006/relationships/image" Target="../media/image1659.png"/><Relationship Id="rId370" Type="http://schemas.openxmlformats.org/officeDocument/2006/relationships/customXml" Target="../ink/ink1887.xml"/><Relationship Id="rId426" Type="http://schemas.openxmlformats.org/officeDocument/2006/relationships/customXml" Target="../ink/ink1915.xml"/><Relationship Id="rId230" Type="http://schemas.openxmlformats.org/officeDocument/2006/relationships/customXml" Target="../ink/ink1817.xml"/><Relationship Id="rId468" Type="http://schemas.openxmlformats.org/officeDocument/2006/relationships/customXml" Target="../ink/ink1936.xml"/><Relationship Id="rId25" Type="http://schemas.openxmlformats.org/officeDocument/2006/relationships/image" Target="../media/image1562.png"/><Relationship Id="rId67" Type="http://schemas.openxmlformats.org/officeDocument/2006/relationships/image" Target="../media/image1583.png"/><Relationship Id="rId272" Type="http://schemas.openxmlformats.org/officeDocument/2006/relationships/customXml" Target="../ink/ink1838.xml"/><Relationship Id="rId328" Type="http://schemas.openxmlformats.org/officeDocument/2006/relationships/customXml" Target="../ink/ink1866.xml"/><Relationship Id="rId132" Type="http://schemas.openxmlformats.org/officeDocument/2006/relationships/customXml" Target="../ink/ink1768.xml"/><Relationship Id="rId174" Type="http://schemas.openxmlformats.org/officeDocument/2006/relationships/customXml" Target="../ink/ink1789.xml"/><Relationship Id="rId381" Type="http://schemas.openxmlformats.org/officeDocument/2006/relationships/image" Target="../media/image1740.png"/><Relationship Id="rId241" Type="http://schemas.openxmlformats.org/officeDocument/2006/relationships/image" Target="../media/image1670.png"/><Relationship Id="rId437" Type="http://schemas.openxmlformats.org/officeDocument/2006/relationships/image" Target="../media/image1768.png"/><Relationship Id="rId479" Type="http://schemas.openxmlformats.org/officeDocument/2006/relationships/image" Target="../media/image1789.png"/><Relationship Id="rId36" Type="http://schemas.openxmlformats.org/officeDocument/2006/relationships/customXml" Target="../ink/ink1720.xml"/><Relationship Id="rId283" Type="http://schemas.openxmlformats.org/officeDocument/2006/relationships/image" Target="../media/image1691.png"/><Relationship Id="rId339" Type="http://schemas.openxmlformats.org/officeDocument/2006/relationships/image" Target="../media/image1719.png"/><Relationship Id="rId490" Type="http://schemas.openxmlformats.org/officeDocument/2006/relationships/customXml" Target="../ink/ink1947.xml"/><Relationship Id="rId78" Type="http://schemas.openxmlformats.org/officeDocument/2006/relationships/customXml" Target="../ink/ink1741.xml"/><Relationship Id="rId101" Type="http://schemas.openxmlformats.org/officeDocument/2006/relationships/image" Target="../media/image1600.png"/><Relationship Id="rId143" Type="http://schemas.openxmlformats.org/officeDocument/2006/relationships/image" Target="../media/image1621.png"/><Relationship Id="rId185" Type="http://schemas.openxmlformats.org/officeDocument/2006/relationships/image" Target="../media/image1642.png"/><Relationship Id="rId350" Type="http://schemas.openxmlformats.org/officeDocument/2006/relationships/customXml" Target="../ink/ink1877.xml"/><Relationship Id="rId406" Type="http://schemas.openxmlformats.org/officeDocument/2006/relationships/customXml" Target="../ink/ink1905.xml"/><Relationship Id="rId9" Type="http://schemas.openxmlformats.org/officeDocument/2006/relationships/image" Target="../media/image1554.png"/><Relationship Id="rId210" Type="http://schemas.openxmlformats.org/officeDocument/2006/relationships/customXml" Target="../ink/ink1807.xml"/><Relationship Id="rId392" Type="http://schemas.openxmlformats.org/officeDocument/2006/relationships/customXml" Target="../ink/ink1898.xml"/><Relationship Id="rId448" Type="http://schemas.openxmlformats.org/officeDocument/2006/relationships/customXml" Target="../ink/ink1926.xml"/><Relationship Id="rId252" Type="http://schemas.openxmlformats.org/officeDocument/2006/relationships/customXml" Target="../ink/ink1828.xml"/><Relationship Id="rId294" Type="http://schemas.openxmlformats.org/officeDocument/2006/relationships/customXml" Target="../ink/ink1849.xml"/><Relationship Id="rId308" Type="http://schemas.openxmlformats.org/officeDocument/2006/relationships/customXml" Target="../ink/ink1856.xml"/><Relationship Id="rId47" Type="http://schemas.openxmlformats.org/officeDocument/2006/relationships/image" Target="../media/image1573.png"/><Relationship Id="rId89" Type="http://schemas.openxmlformats.org/officeDocument/2006/relationships/image" Target="../media/image1594.png"/><Relationship Id="rId112" Type="http://schemas.openxmlformats.org/officeDocument/2006/relationships/customXml" Target="../ink/ink1758.xml"/><Relationship Id="rId154" Type="http://schemas.openxmlformats.org/officeDocument/2006/relationships/customXml" Target="../ink/ink1779.xml"/><Relationship Id="rId361" Type="http://schemas.openxmlformats.org/officeDocument/2006/relationships/image" Target="../media/image1730.png"/><Relationship Id="rId196" Type="http://schemas.openxmlformats.org/officeDocument/2006/relationships/customXml" Target="../ink/ink1800.xml"/><Relationship Id="rId417" Type="http://schemas.openxmlformats.org/officeDocument/2006/relationships/image" Target="../media/image1758.png"/><Relationship Id="rId459" Type="http://schemas.openxmlformats.org/officeDocument/2006/relationships/image" Target="../media/image1779.png"/><Relationship Id="rId16" Type="http://schemas.openxmlformats.org/officeDocument/2006/relationships/customXml" Target="../ink/ink1710.xml"/><Relationship Id="rId221" Type="http://schemas.openxmlformats.org/officeDocument/2006/relationships/image" Target="../media/image1660.png"/><Relationship Id="rId263" Type="http://schemas.openxmlformats.org/officeDocument/2006/relationships/image" Target="../media/image1681.png"/><Relationship Id="rId319" Type="http://schemas.openxmlformats.org/officeDocument/2006/relationships/image" Target="../media/image1709.png"/><Relationship Id="rId470" Type="http://schemas.openxmlformats.org/officeDocument/2006/relationships/customXml" Target="../ink/ink1937.xml"/><Relationship Id="rId58" Type="http://schemas.openxmlformats.org/officeDocument/2006/relationships/customXml" Target="../ink/ink1731.xml"/><Relationship Id="rId123" Type="http://schemas.openxmlformats.org/officeDocument/2006/relationships/image" Target="../media/image1611.png"/><Relationship Id="rId330" Type="http://schemas.openxmlformats.org/officeDocument/2006/relationships/customXml" Target="../ink/ink1867.xml"/><Relationship Id="rId165" Type="http://schemas.openxmlformats.org/officeDocument/2006/relationships/image" Target="../media/image1632.png"/><Relationship Id="rId372" Type="http://schemas.openxmlformats.org/officeDocument/2006/relationships/customXml" Target="../ink/ink1888.xml"/><Relationship Id="rId428" Type="http://schemas.openxmlformats.org/officeDocument/2006/relationships/customXml" Target="../ink/ink1916.xml"/><Relationship Id="rId232" Type="http://schemas.openxmlformats.org/officeDocument/2006/relationships/customXml" Target="../ink/ink1818.xml"/><Relationship Id="rId274" Type="http://schemas.openxmlformats.org/officeDocument/2006/relationships/customXml" Target="../ink/ink1839.xml"/><Relationship Id="rId481" Type="http://schemas.openxmlformats.org/officeDocument/2006/relationships/image" Target="../media/image1790.png"/><Relationship Id="rId27" Type="http://schemas.openxmlformats.org/officeDocument/2006/relationships/image" Target="../media/image1563.png"/><Relationship Id="rId69" Type="http://schemas.openxmlformats.org/officeDocument/2006/relationships/image" Target="../media/image1584.png"/><Relationship Id="rId134" Type="http://schemas.openxmlformats.org/officeDocument/2006/relationships/customXml" Target="../ink/ink1769.xml"/><Relationship Id="rId80" Type="http://schemas.openxmlformats.org/officeDocument/2006/relationships/customXml" Target="../ink/ink1742.xml"/><Relationship Id="rId176" Type="http://schemas.openxmlformats.org/officeDocument/2006/relationships/customXml" Target="../ink/ink1790.xml"/><Relationship Id="rId341" Type="http://schemas.openxmlformats.org/officeDocument/2006/relationships/image" Target="../media/image1720.png"/><Relationship Id="rId383" Type="http://schemas.openxmlformats.org/officeDocument/2006/relationships/image" Target="../media/image1741.png"/><Relationship Id="rId439" Type="http://schemas.openxmlformats.org/officeDocument/2006/relationships/image" Target="../media/image1769.png"/><Relationship Id="rId201" Type="http://schemas.openxmlformats.org/officeDocument/2006/relationships/image" Target="../media/image1650.png"/><Relationship Id="rId243" Type="http://schemas.openxmlformats.org/officeDocument/2006/relationships/image" Target="../media/image1671.png"/><Relationship Id="rId285" Type="http://schemas.openxmlformats.org/officeDocument/2006/relationships/image" Target="../media/image1692.png"/><Relationship Id="rId450" Type="http://schemas.openxmlformats.org/officeDocument/2006/relationships/customXml" Target="../ink/ink1927.xml"/><Relationship Id="rId38" Type="http://schemas.openxmlformats.org/officeDocument/2006/relationships/customXml" Target="../ink/ink1721.xml"/><Relationship Id="rId103" Type="http://schemas.openxmlformats.org/officeDocument/2006/relationships/image" Target="../media/image1601.png"/><Relationship Id="rId310" Type="http://schemas.openxmlformats.org/officeDocument/2006/relationships/customXml" Target="../ink/ink1857.xml"/><Relationship Id="rId492" Type="http://schemas.openxmlformats.org/officeDocument/2006/relationships/customXml" Target="../ink/ink1948.xml"/><Relationship Id="rId91" Type="http://schemas.openxmlformats.org/officeDocument/2006/relationships/image" Target="../media/image1595.png"/><Relationship Id="rId145" Type="http://schemas.openxmlformats.org/officeDocument/2006/relationships/image" Target="../media/image1622.png"/><Relationship Id="rId187" Type="http://schemas.openxmlformats.org/officeDocument/2006/relationships/image" Target="../media/image1643.png"/><Relationship Id="rId352" Type="http://schemas.openxmlformats.org/officeDocument/2006/relationships/customXml" Target="../ink/ink1878.xml"/><Relationship Id="rId394" Type="http://schemas.openxmlformats.org/officeDocument/2006/relationships/customXml" Target="../ink/ink1899.xml"/><Relationship Id="rId408" Type="http://schemas.openxmlformats.org/officeDocument/2006/relationships/customXml" Target="../ink/ink1906.xml"/><Relationship Id="rId212" Type="http://schemas.openxmlformats.org/officeDocument/2006/relationships/customXml" Target="../ink/ink1808.xml"/><Relationship Id="rId254" Type="http://schemas.openxmlformats.org/officeDocument/2006/relationships/customXml" Target="../ink/ink1829.xml"/><Relationship Id="rId49" Type="http://schemas.openxmlformats.org/officeDocument/2006/relationships/image" Target="../media/image1574.png"/><Relationship Id="rId114" Type="http://schemas.openxmlformats.org/officeDocument/2006/relationships/customXml" Target="../ink/ink1759.xml"/><Relationship Id="rId296" Type="http://schemas.openxmlformats.org/officeDocument/2006/relationships/customXml" Target="../ink/ink1850.xml"/><Relationship Id="rId461" Type="http://schemas.openxmlformats.org/officeDocument/2006/relationships/image" Target="../media/image1780.png"/><Relationship Id="rId60" Type="http://schemas.openxmlformats.org/officeDocument/2006/relationships/customXml" Target="../ink/ink1732.xml"/><Relationship Id="rId156" Type="http://schemas.openxmlformats.org/officeDocument/2006/relationships/customXml" Target="../ink/ink1780.xml"/><Relationship Id="rId198" Type="http://schemas.openxmlformats.org/officeDocument/2006/relationships/customXml" Target="../ink/ink1801.xml"/><Relationship Id="rId321" Type="http://schemas.openxmlformats.org/officeDocument/2006/relationships/image" Target="../media/image1710.png"/><Relationship Id="rId363" Type="http://schemas.openxmlformats.org/officeDocument/2006/relationships/image" Target="../media/image1731.png"/><Relationship Id="rId419" Type="http://schemas.openxmlformats.org/officeDocument/2006/relationships/image" Target="../media/image1759.png"/><Relationship Id="rId223" Type="http://schemas.openxmlformats.org/officeDocument/2006/relationships/image" Target="../media/image1661.png"/><Relationship Id="rId430" Type="http://schemas.openxmlformats.org/officeDocument/2006/relationships/customXml" Target="../ink/ink1917.xml"/><Relationship Id="rId18" Type="http://schemas.openxmlformats.org/officeDocument/2006/relationships/customXml" Target="../ink/ink1711.xml"/><Relationship Id="rId265" Type="http://schemas.openxmlformats.org/officeDocument/2006/relationships/image" Target="../media/image1682.png"/><Relationship Id="rId472" Type="http://schemas.openxmlformats.org/officeDocument/2006/relationships/customXml" Target="../ink/ink1938.xml"/><Relationship Id="rId125" Type="http://schemas.openxmlformats.org/officeDocument/2006/relationships/image" Target="../media/image1612.png"/><Relationship Id="rId167" Type="http://schemas.openxmlformats.org/officeDocument/2006/relationships/image" Target="../media/image1633.png"/><Relationship Id="rId332" Type="http://schemas.openxmlformats.org/officeDocument/2006/relationships/customXml" Target="../ink/ink1868.xml"/><Relationship Id="rId374" Type="http://schemas.openxmlformats.org/officeDocument/2006/relationships/customXml" Target="../ink/ink1889.xml"/><Relationship Id="rId71" Type="http://schemas.openxmlformats.org/officeDocument/2006/relationships/image" Target="../media/image1585.png"/><Relationship Id="rId234" Type="http://schemas.openxmlformats.org/officeDocument/2006/relationships/customXml" Target="../ink/ink1819.xml"/><Relationship Id="rId2" Type="http://schemas.openxmlformats.org/officeDocument/2006/relationships/customXml" Target="../ink/ink1703.xml"/><Relationship Id="rId29" Type="http://schemas.openxmlformats.org/officeDocument/2006/relationships/image" Target="../media/image1564.png"/><Relationship Id="rId276" Type="http://schemas.openxmlformats.org/officeDocument/2006/relationships/customXml" Target="../ink/ink1840.xml"/><Relationship Id="rId441" Type="http://schemas.openxmlformats.org/officeDocument/2006/relationships/image" Target="../media/image1770.png"/><Relationship Id="rId483" Type="http://schemas.openxmlformats.org/officeDocument/2006/relationships/image" Target="../media/image1791.png"/><Relationship Id="rId40" Type="http://schemas.openxmlformats.org/officeDocument/2006/relationships/customXml" Target="../ink/ink1722.xml"/><Relationship Id="rId136" Type="http://schemas.openxmlformats.org/officeDocument/2006/relationships/customXml" Target="../ink/ink1770.xml"/><Relationship Id="rId178" Type="http://schemas.openxmlformats.org/officeDocument/2006/relationships/customXml" Target="../ink/ink1791.xml"/><Relationship Id="rId301" Type="http://schemas.openxmlformats.org/officeDocument/2006/relationships/image" Target="../media/image1700.png"/><Relationship Id="rId343" Type="http://schemas.openxmlformats.org/officeDocument/2006/relationships/image" Target="../media/image1721.png"/><Relationship Id="rId82" Type="http://schemas.openxmlformats.org/officeDocument/2006/relationships/customXml" Target="../ink/ink1743.xml"/><Relationship Id="rId203" Type="http://schemas.openxmlformats.org/officeDocument/2006/relationships/image" Target="../media/image1651.png"/><Relationship Id="rId385" Type="http://schemas.openxmlformats.org/officeDocument/2006/relationships/image" Target="../media/image1742.png"/><Relationship Id="rId245" Type="http://schemas.openxmlformats.org/officeDocument/2006/relationships/image" Target="../media/image1672.png"/><Relationship Id="rId287" Type="http://schemas.openxmlformats.org/officeDocument/2006/relationships/image" Target="../media/image1693.png"/><Relationship Id="rId410" Type="http://schemas.openxmlformats.org/officeDocument/2006/relationships/customXml" Target="../ink/ink1907.xml"/><Relationship Id="rId452" Type="http://schemas.openxmlformats.org/officeDocument/2006/relationships/customXml" Target="../ink/ink1928.xml"/><Relationship Id="rId105" Type="http://schemas.openxmlformats.org/officeDocument/2006/relationships/image" Target="../media/image1602.png"/><Relationship Id="rId147" Type="http://schemas.openxmlformats.org/officeDocument/2006/relationships/image" Target="../media/image1623.png"/><Relationship Id="rId312" Type="http://schemas.openxmlformats.org/officeDocument/2006/relationships/customXml" Target="../ink/ink1858.xml"/><Relationship Id="rId354" Type="http://schemas.openxmlformats.org/officeDocument/2006/relationships/customXml" Target="../ink/ink1879.xml"/><Relationship Id="rId51" Type="http://schemas.openxmlformats.org/officeDocument/2006/relationships/image" Target="../media/image1575.png"/><Relationship Id="rId93" Type="http://schemas.openxmlformats.org/officeDocument/2006/relationships/image" Target="../media/image1596.png"/><Relationship Id="rId189" Type="http://schemas.openxmlformats.org/officeDocument/2006/relationships/image" Target="../media/image1644.png"/><Relationship Id="rId396" Type="http://schemas.openxmlformats.org/officeDocument/2006/relationships/customXml" Target="../ink/ink1900.xml"/><Relationship Id="rId214" Type="http://schemas.openxmlformats.org/officeDocument/2006/relationships/customXml" Target="../ink/ink1809.xml"/><Relationship Id="rId256" Type="http://schemas.openxmlformats.org/officeDocument/2006/relationships/customXml" Target="../ink/ink1830.xml"/><Relationship Id="rId298" Type="http://schemas.openxmlformats.org/officeDocument/2006/relationships/customXml" Target="../ink/ink1851.xml"/><Relationship Id="rId421" Type="http://schemas.openxmlformats.org/officeDocument/2006/relationships/image" Target="../media/image1760.png"/><Relationship Id="rId463" Type="http://schemas.openxmlformats.org/officeDocument/2006/relationships/image" Target="../media/image1781.png"/><Relationship Id="rId116" Type="http://schemas.openxmlformats.org/officeDocument/2006/relationships/customXml" Target="../ink/ink1760.xml"/><Relationship Id="rId158" Type="http://schemas.openxmlformats.org/officeDocument/2006/relationships/customXml" Target="../ink/ink1781.xml"/><Relationship Id="rId323" Type="http://schemas.openxmlformats.org/officeDocument/2006/relationships/image" Target="../media/image1711.png"/><Relationship Id="rId20" Type="http://schemas.openxmlformats.org/officeDocument/2006/relationships/customXml" Target="../ink/ink1712.xml"/><Relationship Id="rId62" Type="http://schemas.openxmlformats.org/officeDocument/2006/relationships/customXml" Target="../ink/ink1733.xml"/><Relationship Id="rId365" Type="http://schemas.openxmlformats.org/officeDocument/2006/relationships/image" Target="../media/image1732.png"/><Relationship Id="rId190" Type="http://schemas.openxmlformats.org/officeDocument/2006/relationships/customXml" Target="../ink/ink1797.xml"/><Relationship Id="rId204" Type="http://schemas.openxmlformats.org/officeDocument/2006/relationships/customXml" Target="../ink/ink1804.xml"/><Relationship Id="rId225" Type="http://schemas.openxmlformats.org/officeDocument/2006/relationships/image" Target="../media/image1662.png"/><Relationship Id="rId246" Type="http://schemas.openxmlformats.org/officeDocument/2006/relationships/customXml" Target="../ink/ink1825.xml"/><Relationship Id="rId267" Type="http://schemas.openxmlformats.org/officeDocument/2006/relationships/image" Target="../media/image1683.png"/><Relationship Id="rId288" Type="http://schemas.openxmlformats.org/officeDocument/2006/relationships/customXml" Target="../ink/ink1846.xml"/><Relationship Id="rId411" Type="http://schemas.openxmlformats.org/officeDocument/2006/relationships/image" Target="../media/image1755.png"/><Relationship Id="rId432" Type="http://schemas.openxmlformats.org/officeDocument/2006/relationships/customXml" Target="../ink/ink1918.xml"/><Relationship Id="rId453" Type="http://schemas.openxmlformats.org/officeDocument/2006/relationships/image" Target="../media/image1776.png"/><Relationship Id="rId474" Type="http://schemas.openxmlformats.org/officeDocument/2006/relationships/customXml" Target="../ink/ink1939.xml"/><Relationship Id="rId106" Type="http://schemas.openxmlformats.org/officeDocument/2006/relationships/customXml" Target="../ink/ink1755.xml"/><Relationship Id="rId127" Type="http://schemas.openxmlformats.org/officeDocument/2006/relationships/image" Target="../media/image1613.png"/><Relationship Id="rId313" Type="http://schemas.openxmlformats.org/officeDocument/2006/relationships/image" Target="../media/image1706.png"/><Relationship Id="rId10" Type="http://schemas.openxmlformats.org/officeDocument/2006/relationships/customXml" Target="../ink/ink1707.xml"/><Relationship Id="rId31" Type="http://schemas.openxmlformats.org/officeDocument/2006/relationships/image" Target="../media/image1565.png"/><Relationship Id="rId52" Type="http://schemas.openxmlformats.org/officeDocument/2006/relationships/customXml" Target="../ink/ink1728.xml"/><Relationship Id="rId73" Type="http://schemas.openxmlformats.org/officeDocument/2006/relationships/image" Target="../media/image1586.png"/><Relationship Id="rId94" Type="http://schemas.openxmlformats.org/officeDocument/2006/relationships/customXml" Target="../ink/ink1749.xml"/><Relationship Id="rId148" Type="http://schemas.openxmlformats.org/officeDocument/2006/relationships/customXml" Target="../ink/ink1776.xml"/><Relationship Id="rId169" Type="http://schemas.openxmlformats.org/officeDocument/2006/relationships/image" Target="../media/image1634.png"/><Relationship Id="rId334" Type="http://schemas.openxmlformats.org/officeDocument/2006/relationships/customXml" Target="../ink/ink1869.xml"/><Relationship Id="rId355" Type="http://schemas.openxmlformats.org/officeDocument/2006/relationships/image" Target="../media/image1727.png"/><Relationship Id="rId376" Type="http://schemas.openxmlformats.org/officeDocument/2006/relationships/customXml" Target="../ink/ink1890.xml"/><Relationship Id="rId397" Type="http://schemas.openxmlformats.org/officeDocument/2006/relationships/image" Target="../media/image1748.png"/><Relationship Id="rId4" Type="http://schemas.openxmlformats.org/officeDocument/2006/relationships/customXml" Target="../ink/ink1704.xml"/><Relationship Id="rId180" Type="http://schemas.openxmlformats.org/officeDocument/2006/relationships/customXml" Target="../ink/ink1792.xml"/><Relationship Id="rId215" Type="http://schemas.openxmlformats.org/officeDocument/2006/relationships/image" Target="../media/image1657.png"/><Relationship Id="rId236" Type="http://schemas.openxmlformats.org/officeDocument/2006/relationships/customXml" Target="../ink/ink1820.xml"/><Relationship Id="rId257" Type="http://schemas.openxmlformats.org/officeDocument/2006/relationships/image" Target="../media/image1678.png"/><Relationship Id="rId278" Type="http://schemas.openxmlformats.org/officeDocument/2006/relationships/customXml" Target="../ink/ink1841.xml"/><Relationship Id="rId401" Type="http://schemas.openxmlformats.org/officeDocument/2006/relationships/image" Target="../media/image1750.png"/><Relationship Id="rId422" Type="http://schemas.openxmlformats.org/officeDocument/2006/relationships/customXml" Target="../ink/ink1913.xml"/><Relationship Id="rId443" Type="http://schemas.openxmlformats.org/officeDocument/2006/relationships/image" Target="../media/image1771.png"/><Relationship Id="rId464" Type="http://schemas.openxmlformats.org/officeDocument/2006/relationships/customXml" Target="../ink/ink1934.xml"/><Relationship Id="rId303" Type="http://schemas.openxmlformats.org/officeDocument/2006/relationships/image" Target="../media/image1701.png"/><Relationship Id="rId485" Type="http://schemas.openxmlformats.org/officeDocument/2006/relationships/image" Target="../media/image1792.png"/><Relationship Id="rId42" Type="http://schemas.openxmlformats.org/officeDocument/2006/relationships/customXml" Target="../ink/ink1723.xml"/><Relationship Id="rId84" Type="http://schemas.openxmlformats.org/officeDocument/2006/relationships/customXml" Target="../ink/ink1744.xml"/><Relationship Id="rId138" Type="http://schemas.openxmlformats.org/officeDocument/2006/relationships/customXml" Target="../ink/ink1771.xml"/><Relationship Id="rId345" Type="http://schemas.openxmlformats.org/officeDocument/2006/relationships/image" Target="../media/image1722.png"/><Relationship Id="rId387" Type="http://schemas.openxmlformats.org/officeDocument/2006/relationships/image" Target="../media/image1743.png"/><Relationship Id="rId191" Type="http://schemas.openxmlformats.org/officeDocument/2006/relationships/image" Target="../media/image1645.png"/><Relationship Id="rId205" Type="http://schemas.openxmlformats.org/officeDocument/2006/relationships/image" Target="../media/image1652.png"/><Relationship Id="rId247" Type="http://schemas.openxmlformats.org/officeDocument/2006/relationships/image" Target="../media/image1673.png"/><Relationship Id="rId412" Type="http://schemas.openxmlformats.org/officeDocument/2006/relationships/customXml" Target="../ink/ink1908.xml"/><Relationship Id="rId107" Type="http://schemas.openxmlformats.org/officeDocument/2006/relationships/image" Target="../media/image1603.png"/><Relationship Id="rId289" Type="http://schemas.openxmlformats.org/officeDocument/2006/relationships/image" Target="../media/image1694.png"/><Relationship Id="rId454" Type="http://schemas.openxmlformats.org/officeDocument/2006/relationships/customXml" Target="../ink/ink1929.xml"/><Relationship Id="rId11" Type="http://schemas.openxmlformats.org/officeDocument/2006/relationships/image" Target="../media/image1555.png"/><Relationship Id="rId53" Type="http://schemas.openxmlformats.org/officeDocument/2006/relationships/image" Target="../media/image1576.png"/><Relationship Id="rId149" Type="http://schemas.openxmlformats.org/officeDocument/2006/relationships/image" Target="../media/image1624.png"/><Relationship Id="rId314" Type="http://schemas.openxmlformats.org/officeDocument/2006/relationships/customXml" Target="../ink/ink1859.xml"/><Relationship Id="rId356" Type="http://schemas.openxmlformats.org/officeDocument/2006/relationships/customXml" Target="../ink/ink1880.xml"/><Relationship Id="rId398" Type="http://schemas.openxmlformats.org/officeDocument/2006/relationships/customXml" Target="../ink/ink1901.xml"/><Relationship Id="rId95" Type="http://schemas.openxmlformats.org/officeDocument/2006/relationships/image" Target="../media/image1597.png"/><Relationship Id="rId160" Type="http://schemas.openxmlformats.org/officeDocument/2006/relationships/customXml" Target="../ink/ink1782.xml"/><Relationship Id="rId216" Type="http://schemas.openxmlformats.org/officeDocument/2006/relationships/customXml" Target="../ink/ink1810.xml"/><Relationship Id="rId423" Type="http://schemas.openxmlformats.org/officeDocument/2006/relationships/image" Target="../media/image1761.png"/><Relationship Id="rId258" Type="http://schemas.openxmlformats.org/officeDocument/2006/relationships/customXml" Target="../ink/ink1831.xml"/><Relationship Id="rId465" Type="http://schemas.openxmlformats.org/officeDocument/2006/relationships/image" Target="../media/image1782.png"/><Relationship Id="rId22" Type="http://schemas.openxmlformats.org/officeDocument/2006/relationships/customXml" Target="../ink/ink1713.xml"/><Relationship Id="rId64" Type="http://schemas.openxmlformats.org/officeDocument/2006/relationships/customXml" Target="../ink/ink1734.xml"/><Relationship Id="rId118" Type="http://schemas.openxmlformats.org/officeDocument/2006/relationships/customXml" Target="../ink/ink1761.xml"/><Relationship Id="rId325" Type="http://schemas.openxmlformats.org/officeDocument/2006/relationships/image" Target="../media/image1712.png"/><Relationship Id="rId367" Type="http://schemas.openxmlformats.org/officeDocument/2006/relationships/image" Target="../media/image1733.png"/><Relationship Id="rId171" Type="http://schemas.openxmlformats.org/officeDocument/2006/relationships/image" Target="../media/image1635.png"/><Relationship Id="rId227" Type="http://schemas.openxmlformats.org/officeDocument/2006/relationships/image" Target="../media/image1663.png"/><Relationship Id="rId269" Type="http://schemas.openxmlformats.org/officeDocument/2006/relationships/image" Target="../media/image1684.png"/><Relationship Id="rId434" Type="http://schemas.openxmlformats.org/officeDocument/2006/relationships/customXml" Target="../ink/ink1919.xml"/><Relationship Id="rId476" Type="http://schemas.openxmlformats.org/officeDocument/2006/relationships/customXml" Target="../ink/ink1940.xml"/><Relationship Id="rId33" Type="http://schemas.openxmlformats.org/officeDocument/2006/relationships/image" Target="../media/image1566.png"/><Relationship Id="rId129" Type="http://schemas.openxmlformats.org/officeDocument/2006/relationships/image" Target="../media/image1614.png"/><Relationship Id="rId280" Type="http://schemas.openxmlformats.org/officeDocument/2006/relationships/customXml" Target="../ink/ink1842.xml"/><Relationship Id="rId336" Type="http://schemas.openxmlformats.org/officeDocument/2006/relationships/customXml" Target="../ink/ink1870.xml"/><Relationship Id="rId75" Type="http://schemas.openxmlformats.org/officeDocument/2006/relationships/image" Target="../media/image1587.png"/><Relationship Id="rId140" Type="http://schemas.openxmlformats.org/officeDocument/2006/relationships/customXml" Target="../ink/ink1772.xml"/><Relationship Id="rId182" Type="http://schemas.openxmlformats.org/officeDocument/2006/relationships/customXml" Target="../ink/ink1793.xml"/><Relationship Id="rId378" Type="http://schemas.openxmlformats.org/officeDocument/2006/relationships/customXml" Target="../ink/ink1891.xml"/><Relationship Id="rId403" Type="http://schemas.openxmlformats.org/officeDocument/2006/relationships/image" Target="../media/image1751.png"/><Relationship Id="rId6" Type="http://schemas.openxmlformats.org/officeDocument/2006/relationships/customXml" Target="../ink/ink1705.xml"/><Relationship Id="rId238" Type="http://schemas.openxmlformats.org/officeDocument/2006/relationships/customXml" Target="../ink/ink1821.xml"/><Relationship Id="rId445" Type="http://schemas.openxmlformats.org/officeDocument/2006/relationships/image" Target="../media/image1772.png"/><Relationship Id="rId487" Type="http://schemas.openxmlformats.org/officeDocument/2006/relationships/image" Target="../media/image1793.png"/><Relationship Id="rId291" Type="http://schemas.openxmlformats.org/officeDocument/2006/relationships/image" Target="../media/image1695.png"/><Relationship Id="rId305" Type="http://schemas.openxmlformats.org/officeDocument/2006/relationships/image" Target="../media/image1702.png"/><Relationship Id="rId347" Type="http://schemas.openxmlformats.org/officeDocument/2006/relationships/image" Target="../media/image1723.png"/><Relationship Id="rId44" Type="http://schemas.openxmlformats.org/officeDocument/2006/relationships/customXml" Target="../ink/ink1724.xml"/><Relationship Id="rId86" Type="http://schemas.openxmlformats.org/officeDocument/2006/relationships/customXml" Target="../ink/ink1745.xml"/><Relationship Id="rId151" Type="http://schemas.openxmlformats.org/officeDocument/2006/relationships/image" Target="../media/image1625.png"/><Relationship Id="rId389" Type="http://schemas.openxmlformats.org/officeDocument/2006/relationships/image" Target="../media/image1744.png"/><Relationship Id="rId193" Type="http://schemas.openxmlformats.org/officeDocument/2006/relationships/image" Target="../media/image1646.png"/><Relationship Id="rId207" Type="http://schemas.openxmlformats.org/officeDocument/2006/relationships/image" Target="../media/image1653.png"/><Relationship Id="rId249" Type="http://schemas.openxmlformats.org/officeDocument/2006/relationships/image" Target="../media/image1674.png"/><Relationship Id="rId414" Type="http://schemas.openxmlformats.org/officeDocument/2006/relationships/customXml" Target="../ink/ink1909.xml"/><Relationship Id="rId456" Type="http://schemas.openxmlformats.org/officeDocument/2006/relationships/customXml" Target="../ink/ink1930.xml"/><Relationship Id="rId13" Type="http://schemas.openxmlformats.org/officeDocument/2006/relationships/image" Target="../media/image1556.png"/><Relationship Id="rId109" Type="http://schemas.openxmlformats.org/officeDocument/2006/relationships/image" Target="../media/image1604.png"/><Relationship Id="rId260" Type="http://schemas.openxmlformats.org/officeDocument/2006/relationships/customXml" Target="../ink/ink1832.xml"/><Relationship Id="rId316" Type="http://schemas.openxmlformats.org/officeDocument/2006/relationships/customXml" Target="../ink/ink1860.xml"/><Relationship Id="rId55" Type="http://schemas.openxmlformats.org/officeDocument/2006/relationships/image" Target="../media/image1577.png"/><Relationship Id="rId97" Type="http://schemas.openxmlformats.org/officeDocument/2006/relationships/image" Target="../media/image1598.png"/><Relationship Id="rId120" Type="http://schemas.openxmlformats.org/officeDocument/2006/relationships/customXml" Target="../ink/ink1762.xml"/><Relationship Id="rId358" Type="http://schemas.openxmlformats.org/officeDocument/2006/relationships/customXml" Target="../ink/ink1881.xml"/><Relationship Id="rId162" Type="http://schemas.openxmlformats.org/officeDocument/2006/relationships/customXml" Target="../ink/ink1783.xml"/><Relationship Id="rId218" Type="http://schemas.openxmlformats.org/officeDocument/2006/relationships/customXml" Target="../ink/ink1811.xml"/><Relationship Id="rId425" Type="http://schemas.openxmlformats.org/officeDocument/2006/relationships/image" Target="../media/image1762.png"/><Relationship Id="rId467" Type="http://schemas.openxmlformats.org/officeDocument/2006/relationships/image" Target="../media/image1783.png"/><Relationship Id="rId271" Type="http://schemas.openxmlformats.org/officeDocument/2006/relationships/image" Target="../media/image1685.png"/><Relationship Id="rId24" Type="http://schemas.openxmlformats.org/officeDocument/2006/relationships/customXml" Target="../ink/ink1714.xml"/><Relationship Id="rId66" Type="http://schemas.openxmlformats.org/officeDocument/2006/relationships/customXml" Target="../ink/ink1735.xml"/><Relationship Id="rId131" Type="http://schemas.openxmlformats.org/officeDocument/2006/relationships/image" Target="../media/image1615.png"/><Relationship Id="rId327" Type="http://schemas.openxmlformats.org/officeDocument/2006/relationships/image" Target="../media/image1713.png"/><Relationship Id="rId369" Type="http://schemas.openxmlformats.org/officeDocument/2006/relationships/image" Target="../media/image1734.png"/><Relationship Id="rId173" Type="http://schemas.openxmlformats.org/officeDocument/2006/relationships/image" Target="../media/image1636.png"/><Relationship Id="rId229" Type="http://schemas.openxmlformats.org/officeDocument/2006/relationships/image" Target="../media/image1664.png"/><Relationship Id="rId380" Type="http://schemas.openxmlformats.org/officeDocument/2006/relationships/customXml" Target="../ink/ink1892.xml"/><Relationship Id="rId436" Type="http://schemas.openxmlformats.org/officeDocument/2006/relationships/customXml" Target="../ink/ink1920.xml"/><Relationship Id="rId240" Type="http://schemas.openxmlformats.org/officeDocument/2006/relationships/customXml" Target="../ink/ink1822.xml"/><Relationship Id="rId478" Type="http://schemas.openxmlformats.org/officeDocument/2006/relationships/customXml" Target="../ink/ink1941.xml"/><Relationship Id="rId35" Type="http://schemas.openxmlformats.org/officeDocument/2006/relationships/image" Target="../media/image1567.png"/><Relationship Id="rId77" Type="http://schemas.openxmlformats.org/officeDocument/2006/relationships/image" Target="../media/image1588.png"/><Relationship Id="rId100" Type="http://schemas.openxmlformats.org/officeDocument/2006/relationships/customXml" Target="../ink/ink1752.xml"/><Relationship Id="rId282" Type="http://schemas.openxmlformats.org/officeDocument/2006/relationships/customXml" Target="../ink/ink1843.xml"/><Relationship Id="rId338" Type="http://schemas.openxmlformats.org/officeDocument/2006/relationships/customXml" Target="../ink/ink1871.xml"/><Relationship Id="rId8" Type="http://schemas.openxmlformats.org/officeDocument/2006/relationships/customXml" Target="../ink/ink1706.xml"/><Relationship Id="rId142" Type="http://schemas.openxmlformats.org/officeDocument/2006/relationships/customXml" Target="../ink/ink1773.xml"/><Relationship Id="rId184" Type="http://schemas.openxmlformats.org/officeDocument/2006/relationships/customXml" Target="../ink/ink1794.xml"/><Relationship Id="rId391" Type="http://schemas.openxmlformats.org/officeDocument/2006/relationships/image" Target="../media/image1745.png"/><Relationship Id="rId405" Type="http://schemas.openxmlformats.org/officeDocument/2006/relationships/image" Target="../media/image1752.png"/><Relationship Id="rId447" Type="http://schemas.openxmlformats.org/officeDocument/2006/relationships/image" Target="../media/image1773.png"/><Relationship Id="rId251" Type="http://schemas.openxmlformats.org/officeDocument/2006/relationships/image" Target="../media/image1675.png"/><Relationship Id="rId489" Type="http://schemas.openxmlformats.org/officeDocument/2006/relationships/image" Target="../media/image1794.png"/><Relationship Id="rId46" Type="http://schemas.openxmlformats.org/officeDocument/2006/relationships/customXml" Target="../ink/ink1725.xml"/><Relationship Id="rId293" Type="http://schemas.openxmlformats.org/officeDocument/2006/relationships/image" Target="../media/image1696.png"/><Relationship Id="rId307" Type="http://schemas.openxmlformats.org/officeDocument/2006/relationships/image" Target="../media/image1703.png"/><Relationship Id="rId349" Type="http://schemas.openxmlformats.org/officeDocument/2006/relationships/image" Target="../media/image1724.png"/><Relationship Id="rId88" Type="http://schemas.openxmlformats.org/officeDocument/2006/relationships/customXml" Target="../ink/ink1746.xml"/><Relationship Id="rId111" Type="http://schemas.openxmlformats.org/officeDocument/2006/relationships/image" Target="../media/image1605.png"/><Relationship Id="rId153" Type="http://schemas.openxmlformats.org/officeDocument/2006/relationships/image" Target="../media/image1626.png"/><Relationship Id="rId195" Type="http://schemas.openxmlformats.org/officeDocument/2006/relationships/image" Target="../media/image1647.png"/><Relationship Id="rId209" Type="http://schemas.openxmlformats.org/officeDocument/2006/relationships/image" Target="../media/image1654.png"/><Relationship Id="rId360" Type="http://schemas.openxmlformats.org/officeDocument/2006/relationships/customXml" Target="../ink/ink1882.xml"/><Relationship Id="rId416" Type="http://schemas.openxmlformats.org/officeDocument/2006/relationships/customXml" Target="../ink/ink1910.xml"/><Relationship Id="rId220" Type="http://schemas.openxmlformats.org/officeDocument/2006/relationships/customXml" Target="../ink/ink1812.xml"/><Relationship Id="rId458" Type="http://schemas.openxmlformats.org/officeDocument/2006/relationships/customXml" Target="../ink/ink1931.xml"/><Relationship Id="rId15" Type="http://schemas.openxmlformats.org/officeDocument/2006/relationships/image" Target="../media/image1557.png"/><Relationship Id="rId57" Type="http://schemas.openxmlformats.org/officeDocument/2006/relationships/image" Target="../media/image1578.png"/><Relationship Id="rId262" Type="http://schemas.openxmlformats.org/officeDocument/2006/relationships/customXml" Target="../ink/ink1833.xml"/><Relationship Id="rId318" Type="http://schemas.openxmlformats.org/officeDocument/2006/relationships/customXml" Target="../ink/ink1861.xml"/><Relationship Id="rId99" Type="http://schemas.openxmlformats.org/officeDocument/2006/relationships/image" Target="../media/image1599.png"/><Relationship Id="rId122" Type="http://schemas.openxmlformats.org/officeDocument/2006/relationships/customXml" Target="../ink/ink1763.xml"/><Relationship Id="rId164" Type="http://schemas.openxmlformats.org/officeDocument/2006/relationships/customXml" Target="../ink/ink1784.xml"/><Relationship Id="rId371" Type="http://schemas.openxmlformats.org/officeDocument/2006/relationships/image" Target="../media/image1735.png"/><Relationship Id="rId427" Type="http://schemas.openxmlformats.org/officeDocument/2006/relationships/image" Target="../media/image1763.png"/><Relationship Id="rId469" Type="http://schemas.openxmlformats.org/officeDocument/2006/relationships/image" Target="../media/image1784.png"/><Relationship Id="rId26" Type="http://schemas.openxmlformats.org/officeDocument/2006/relationships/customXml" Target="../ink/ink1715.xml"/><Relationship Id="rId231" Type="http://schemas.openxmlformats.org/officeDocument/2006/relationships/image" Target="../media/image1665.png"/><Relationship Id="rId273" Type="http://schemas.openxmlformats.org/officeDocument/2006/relationships/image" Target="../media/image1686.png"/><Relationship Id="rId329" Type="http://schemas.openxmlformats.org/officeDocument/2006/relationships/image" Target="../media/image1714.png"/><Relationship Id="rId480" Type="http://schemas.openxmlformats.org/officeDocument/2006/relationships/customXml" Target="../ink/ink1942.xml"/><Relationship Id="rId68" Type="http://schemas.openxmlformats.org/officeDocument/2006/relationships/customXml" Target="../ink/ink1736.xml"/><Relationship Id="rId133" Type="http://schemas.openxmlformats.org/officeDocument/2006/relationships/image" Target="../media/image1616.png"/><Relationship Id="rId175" Type="http://schemas.openxmlformats.org/officeDocument/2006/relationships/image" Target="../media/image1637.png"/><Relationship Id="rId340" Type="http://schemas.openxmlformats.org/officeDocument/2006/relationships/customXml" Target="../ink/ink1872.xml"/><Relationship Id="rId200" Type="http://schemas.openxmlformats.org/officeDocument/2006/relationships/customXml" Target="../ink/ink1802.xml"/><Relationship Id="rId382" Type="http://schemas.openxmlformats.org/officeDocument/2006/relationships/customXml" Target="../ink/ink1893.xml"/><Relationship Id="rId438" Type="http://schemas.openxmlformats.org/officeDocument/2006/relationships/customXml" Target="../ink/ink1921.xml"/><Relationship Id="rId242" Type="http://schemas.openxmlformats.org/officeDocument/2006/relationships/customXml" Target="../ink/ink1823.xml"/><Relationship Id="rId284" Type="http://schemas.openxmlformats.org/officeDocument/2006/relationships/customXml" Target="../ink/ink1844.xml"/><Relationship Id="rId491" Type="http://schemas.openxmlformats.org/officeDocument/2006/relationships/image" Target="../media/image1795.png"/><Relationship Id="rId37" Type="http://schemas.openxmlformats.org/officeDocument/2006/relationships/image" Target="../media/image1568.png"/><Relationship Id="rId79" Type="http://schemas.openxmlformats.org/officeDocument/2006/relationships/image" Target="../media/image1589.png"/><Relationship Id="rId102" Type="http://schemas.openxmlformats.org/officeDocument/2006/relationships/customXml" Target="../ink/ink1753.xml"/><Relationship Id="rId144" Type="http://schemas.openxmlformats.org/officeDocument/2006/relationships/customXml" Target="../ink/ink1774.xml"/><Relationship Id="rId90" Type="http://schemas.openxmlformats.org/officeDocument/2006/relationships/customXml" Target="../ink/ink1747.xml"/><Relationship Id="rId186" Type="http://schemas.openxmlformats.org/officeDocument/2006/relationships/customXml" Target="../ink/ink1795.xml"/><Relationship Id="rId351" Type="http://schemas.openxmlformats.org/officeDocument/2006/relationships/image" Target="../media/image1725.png"/><Relationship Id="rId393" Type="http://schemas.openxmlformats.org/officeDocument/2006/relationships/image" Target="../media/image1746.png"/><Relationship Id="rId407" Type="http://schemas.openxmlformats.org/officeDocument/2006/relationships/image" Target="../media/image1753.png"/><Relationship Id="rId449" Type="http://schemas.openxmlformats.org/officeDocument/2006/relationships/image" Target="../media/image1774.png"/><Relationship Id="rId211" Type="http://schemas.openxmlformats.org/officeDocument/2006/relationships/image" Target="../media/image1655.png"/><Relationship Id="rId253" Type="http://schemas.openxmlformats.org/officeDocument/2006/relationships/image" Target="../media/image1676.png"/><Relationship Id="rId295" Type="http://schemas.openxmlformats.org/officeDocument/2006/relationships/image" Target="../media/image1697.png"/><Relationship Id="rId309" Type="http://schemas.openxmlformats.org/officeDocument/2006/relationships/image" Target="../media/image1704.png"/><Relationship Id="rId460" Type="http://schemas.openxmlformats.org/officeDocument/2006/relationships/customXml" Target="../ink/ink1932.xml"/><Relationship Id="rId48" Type="http://schemas.openxmlformats.org/officeDocument/2006/relationships/customXml" Target="../ink/ink1726.xml"/><Relationship Id="rId113" Type="http://schemas.openxmlformats.org/officeDocument/2006/relationships/image" Target="../media/image1606.png"/><Relationship Id="rId320" Type="http://schemas.openxmlformats.org/officeDocument/2006/relationships/customXml" Target="../ink/ink1862.xml"/><Relationship Id="rId155" Type="http://schemas.openxmlformats.org/officeDocument/2006/relationships/image" Target="../media/image1627.png"/><Relationship Id="rId197" Type="http://schemas.openxmlformats.org/officeDocument/2006/relationships/image" Target="../media/image1648.png"/><Relationship Id="rId362" Type="http://schemas.openxmlformats.org/officeDocument/2006/relationships/customXml" Target="../ink/ink1883.xml"/><Relationship Id="rId418" Type="http://schemas.openxmlformats.org/officeDocument/2006/relationships/customXml" Target="../ink/ink1911.xml"/><Relationship Id="rId222" Type="http://schemas.openxmlformats.org/officeDocument/2006/relationships/customXml" Target="../ink/ink1813.xml"/><Relationship Id="rId264" Type="http://schemas.openxmlformats.org/officeDocument/2006/relationships/customXml" Target="../ink/ink1834.xml"/><Relationship Id="rId471" Type="http://schemas.openxmlformats.org/officeDocument/2006/relationships/image" Target="../media/image1785.png"/><Relationship Id="rId17" Type="http://schemas.openxmlformats.org/officeDocument/2006/relationships/image" Target="../media/image1558.png"/><Relationship Id="rId59" Type="http://schemas.openxmlformats.org/officeDocument/2006/relationships/image" Target="../media/image1579.png"/><Relationship Id="rId124" Type="http://schemas.openxmlformats.org/officeDocument/2006/relationships/customXml" Target="../ink/ink1764.xml"/><Relationship Id="rId70" Type="http://schemas.openxmlformats.org/officeDocument/2006/relationships/customXml" Target="../ink/ink1737.xml"/><Relationship Id="rId166" Type="http://schemas.openxmlformats.org/officeDocument/2006/relationships/customXml" Target="../ink/ink1785.xml"/><Relationship Id="rId331" Type="http://schemas.openxmlformats.org/officeDocument/2006/relationships/image" Target="../media/image1715.png"/><Relationship Id="rId373" Type="http://schemas.openxmlformats.org/officeDocument/2006/relationships/image" Target="../media/image1736.png"/><Relationship Id="rId429" Type="http://schemas.openxmlformats.org/officeDocument/2006/relationships/image" Target="../media/image176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666.png"/><Relationship Id="rId440" Type="http://schemas.openxmlformats.org/officeDocument/2006/relationships/customXml" Target="../ink/ink1922.xml"/><Relationship Id="rId28" Type="http://schemas.openxmlformats.org/officeDocument/2006/relationships/customXml" Target="../ink/ink1716.xml"/><Relationship Id="rId275" Type="http://schemas.openxmlformats.org/officeDocument/2006/relationships/image" Target="../media/image1687.png"/><Relationship Id="rId300" Type="http://schemas.openxmlformats.org/officeDocument/2006/relationships/customXml" Target="../ink/ink1852.xml"/><Relationship Id="rId482" Type="http://schemas.openxmlformats.org/officeDocument/2006/relationships/customXml" Target="../ink/ink1943.xml"/><Relationship Id="rId81" Type="http://schemas.openxmlformats.org/officeDocument/2006/relationships/image" Target="../media/image1590.png"/><Relationship Id="rId135" Type="http://schemas.openxmlformats.org/officeDocument/2006/relationships/image" Target="../media/image1617.png"/><Relationship Id="rId177" Type="http://schemas.openxmlformats.org/officeDocument/2006/relationships/image" Target="../media/image1638.png"/><Relationship Id="rId342" Type="http://schemas.openxmlformats.org/officeDocument/2006/relationships/customXml" Target="../ink/ink1873.xml"/><Relationship Id="rId384" Type="http://schemas.openxmlformats.org/officeDocument/2006/relationships/customXml" Target="../ink/ink1894.xml"/><Relationship Id="rId202" Type="http://schemas.openxmlformats.org/officeDocument/2006/relationships/customXml" Target="../ink/ink1803.xml"/><Relationship Id="rId244" Type="http://schemas.openxmlformats.org/officeDocument/2006/relationships/customXml" Target="../ink/ink1824.xml"/><Relationship Id="rId39" Type="http://schemas.openxmlformats.org/officeDocument/2006/relationships/image" Target="../media/image1569.png"/><Relationship Id="rId286" Type="http://schemas.openxmlformats.org/officeDocument/2006/relationships/customXml" Target="../ink/ink1845.xml"/><Relationship Id="rId451" Type="http://schemas.openxmlformats.org/officeDocument/2006/relationships/image" Target="../media/image1775.png"/><Relationship Id="rId493" Type="http://schemas.openxmlformats.org/officeDocument/2006/relationships/image" Target="../media/image1796.png"/><Relationship Id="rId50" Type="http://schemas.openxmlformats.org/officeDocument/2006/relationships/customXml" Target="../ink/ink1727.xml"/><Relationship Id="rId104" Type="http://schemas.openxmlformats.org/officeDocument/2006/relationships/customXml" Target="../ink/ink1754.xml"/><Relationship Id="rId146" Type="http://schemas.openxmlformats.org/officeDocument/2006/relationships/customXml" Target="../ink/ink1775.xml"/><Relationship Id="rId188" Type="http://schemas.openxmlformats.org/officeDocument/2006/relationships/customXml" Target="../ink/ink1796.xml"/><Relationship Id="rId311" Type="http://schemas.openxmlformats.org/officeDocument/2006/relationships/image" Target="../media/image1705.png"/><Relationship Id="rId353" Type="http://schemas.openxmlformats.org/officeDocument/2006/relationships/image" Target="../media/image1726.png"/><Relationship Id="rId395" Type="http://schemas.openxmlformats.org/officeDocument/2006/relationships/image" Target="../media/image1747.png"/><Relationship Id="rId409" Type="http://schemas.openxmlformats.org/officeDocument/2006/relationships/image" Target="../media/image1754.png"/><Relationship Id="rId92" Type="http://schemas.openxmlformats.org/officeDocument/2006/relationships/customXml" Target="../ink/ink1748.xml"/><Relationship Id="rId213" Type="http://schemas.openxmlformats.org/officeDocument/2006/relationships/image" Target="../media/image1656.png"/><Relationship Id="rId420" Type="http://schemas.openxmlformats.org/officeDocument/2006/relationships/customXml" Target="../ink/ink1912.xml"/><Relationship Id="rId255" Type="http://schemas.openxmlformats.org/officeDocument/2006/relationships/image" Target="../media/image1677.png"/><Relationship Id="rId297" Type="http://schemas.openxmlformats.org/officeDocument/2006/relationships/image" Target="../media/image1698.png"/><Relationship Id="rId462" Type="http://schemas.openxmlformats.org/officeDocument/2006/relationships/customXml" Target="../ink/ink1933.xml"/><Relationship Id="rId115" Type="http://schemas.openxmlformats.org/officeDocument/2006/relationships/image" Target="../media/image1607.png"/><Relationship Id="rId157" Type="http://schemas.openxmlformats.org/officeDocument/2006/relationships/image" Target="../media/image1628.png"/><Relationship Id="rId322" Type="http://schemas.openxmlformats.org/officeDocument/2006/relationships/customXml" Target="../ink/ink1863.xml"/><Relationship Id="rId364" Type="http://schemas.openxmlformats.org/officeDocument/2006/relationships/customXml" Target="../ink/ink1884.xml"/><Relationship Id="rId61" Type="http://schemas.openxmlformats.org/officeDocument/2006/relationships/image" Target="../media/image1580.png"/><Relationship Id="rId199" Type="http://schemas.openxmlformats.org/officeDocument/2006/relationships/image" Target="../media/image1649.png"/><Relationship Id="rId19" Type="http://schemas.openxmlformats.org/officeDocument/2006/relationships/image" Target="../media/image1559.png"/><Relationship Id="rId224" Type="http://schemas.openxmlformats.org/officeDocument/2006/relationships/customXml" Target="../ink/ink1814.xml"/><Relationship Id="rId266" Type="http://schemas.openxmlformats.org/officeDocument/2006/relationships/customXml" Target="../ink/ink1835.xml"/><Relationship Id="rId431" Type="http://schemas.openxmlformats.org/officeDocument/2006/relationships/image" Target="../media/image1765.png"/><Relationship Id="rId473" Type="http://schemas.openxmlformats.org/officeDocument/2006/relationships/image" Target="../media/image1786.png"/><Relationship Id="rId30" Type="http://schemas.openxmlformats.org/officeDocument/2006/relationships/customXml" Target="../ink/ink1717.xml"/><Relationship Id="rId126" Type="http://schemas.openxmlformats.org/officeDocument/2006/relationships/customXml" Target="../ink/ink1765.xml"/><Relationship Id="rId168" Type="http://schemas.openxmlformats.org/officeDocument/2006/relationships/customXml" Target="../ink/ink1786.xml"/><Relationship Id="rId333" Type="http://schemas.openxmlformats.org/officeDocument/2006/relationships/image" Target="../media/image1716.png"/><Relationship Id="rId72" Type="http://schemas.openxmlformats.org/officeDocument/2006/relationships/customXml" Target="../ink/ink1738.xml"/><Relationship Id="rId375" Type="http://schemas.openxmlformats.org/officeDocument/2006/relationships/image" Target="../media/image1737.png"/><Relationship Id="rId3" Type="http://schemas.openxmlformats.org/officeDocument/2006/relationships/image" Target="../media/image1551.png"/><Relationship Id="rId235" Type="http://schemas.openxmlformats.org/officeDocument/2006/relationships/image" Target="../media/image1667.png"/><Relationship Id="rId277" Type="http://schemas.openxmlformats.org/officeDocument/2006/relationships/image" Target="../media/image1688.png"/><Relationship Id="rId400" Type="http://schemas.openxmlformats.org/officeDocument/2006/relationships/customXml" Target="../ink/ink1902.xml"/><Relationship Id="rId442" Type="http://schemas.openxmlformats.org/officeDocument/2006/relationships/customXml" Target="../ink/ink1923.xml"/><Relationship Id="rId484" Type="http://schemas.openxmlformats.org/officeDocument/2006/relationships/customXml" Target="../ink/ink1944.xml"/><Relationship Id="rId137" Type="http://schemas.openxmlformats.org/officeDocument/2006/relationships/image" Target="../media/image1618.png"/><Relationship Id="rId302" Type="http://schemas.openxmlformats.org/officeDocument/2006/relationships/customXml" Target="../ink/ink1853.xml"/><Relationship Id="rId344" Type="http://schemas.openxmlformats.org/officeDocument/2006/relationships/customXml" Target="../ink/ink1874.xml"/><Relationship Id="rId41" Type="http://schemas.openxmlformats.org/officeDocument/2006/relationships/image" Target="../media/image1570.png"/><Relationship Id="rId83" Type="http://schemas.openxmlformats.org/officeDocument/2006/relationships/image" Target="../media/image1591.png"/><Relationship Id="rId179" Type="http://schemas.openxmlformats.org/officeDocument/2006/relationships/image" Target="../media/image1639.png"/><Relationship Id="rId386" Type="http://schemas.openxmlformats.org/officeDocument/2006/relationships/customXml" Target="../ink/ink1895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52.png"/><Relationship Id="rId299" Type="http://schemas.openxmlformats.org/officeDocument/2006/relationships/image" Target="../media/image1943.png"/><Relationship Id="rId21" Type="http://schemas.openxmlformats.org/officeDocument/2006/relationships/image" Target="../media/image1804.png"/><Relationship Id="rId63" Type="http://schemas.openxmlformats.org/officeDocument/2006/relationships/image" Target="../media/image1825.png"/><Relationship Id="rId159" Type="http://schemas.openxmlformats.org/officeDocument/2006/relationships/image" Target="../media/image1873.png"/><Relationship Id="rId324" Type="http://schemas.openxmlformats.org/officeDocument/2006/relationships/customXml" Target="../ink/ink2110.xml"/><Relationship Id="rId366" Type="http://schemas.openxmlformats.org/officeDocument/2006/relationships/customXml" Target="../ink/ink2131.xml"/><Relationship Id="rId170" Type="http://schemas.openxmlformats.org/officeDocument/2006/relationships/customXml" Target="../ink/ink2033.xml"/><Relationship Id="rId226" Type="http://schemas.openxmlformats.org/officeDocument/2006/relationships/customXml" Target="../ink/ink2061.xml"/><Relationship Id="rId268" Type="http://schemas.openxmlformats.org/officeDocument/2006/relationships/customXml" Target="../ink/ink2082.xml"/><Relationship Id="rId32" Type="http://schemas.openxmlformats.org/officeDocument/2006/relationships/customXml" Target="../ink/ink1964.xml"/><Relationship Id="rId74" Type="http://schemas.openxmlformats.org/officeDocument/2006/relationships/customXml" Target="../ink/ink1985.xml"/><Relationship Id="rId128" Type="http://schemas.openxmlformats.org/officeDocument/2006/relationships/customXml" Target="../ink/ink2012.xml"/><Relationship Id="rId335" Type="http://schemas.openxmlformats.org/officeDocument/2006/relationships/image" Target="../media/image1961.png"/><Relationship Id="rId377" Type="http://schemas.openxmlformats.org/officeDocument/2006/relationships/image" Target="../media/image1982.png"/><Relationship Id="rId5" Type="http://schemas.openxmlformats.org/officeDocument/2006/relationships/image" Target="../media/image17960.png"/><Relationship Id="rId181" Type="http://schemas.openxmlformats.org/officeDocument/2006/relationships/image" Target="../media/image1884.png"/><Relationship Id="rId237" Type="http://schemas.openxmlformats.org/officeDocument/2006/relationships/image" Target="../media/image1912.png"/><Relationship Id="rId279" Type="http://schemas.openxmlformats.org/officeDocument/2006/relationships/image" Target="../media/image1933.png"/><Relationship Id="rId43" Type="http://schemas.openxmlformats.org/officeDocument/2006/relationships/image" Target="../media/image1815.png"/><Relationship Id="rId139" Type="http://schemas.openxmlformats.org/officeDocument/2006/relationships/image" Target="../media/image1863.png"/><Relationship Id="rId290" Type="http://schemas.openxmlformats.org/officeDocument/2006/relationships/customXml" Target="../ink/ink2093.xml"/><Relationship Id="rId304" Type="http://schemas.openxmlformats.org/officeDocument/2006/relationships/customXml" Target="../ink/ink2100.xml"/><Relationship Id="rId346" Type="http://schemas.openxmlformats.org/officeDocument/2006/relationships/customXml" Target="../ink/ink2121.xml"/><Relationship Id="rId388" Type="http://schemas.openxmlformats.org/officeDocument/2006/relationships/customXml" Target="../ink/ink2142.xml"/><Relationship Id="rId85" Type="http://schemas.openxmlformats.org/officeDocument/2006/relationships/image" Target="../media/image1836.png"/><Relationship Id="rId150" Type="http://schemas.openxmlformats.org/officeDocument/2006/relationships/customXml" Target="../ink/ink2023.xml"/><Relationship Id="rId192" Type="http://schemas.openxmlformats.org/officeDocument/2006/relationships/customXml" Target="../ink/ink2044.xml"/><Relationship Id="rId206" Type="http://schemas.openxmlformats.org/officeDocument/2006/relationships/customXml" Target="../ink/ink2051.xml"/><Relationship Id="rId248" Type="http://schemas.openxmlformats.org/officeDocument/2006/relationships/customXml" Target="../ink/ink2072.xml"/><Relationship Id="rId12" Type="http://schemas.openxmlformats.org/officeDocument/2006/relationships/customXml" Target="../ink/ink1954.xml"/><Relationship Id="rId108" Type="http://schemas.openxmlformats.org/officeDocument/2006/relationships/customXml" Target="../ink/ink2002.xml"/><Relationship Id="rId315" Type="http://schemas.openxmlformats.org/officeDocument/2006/relationships/image" Target="../media/image1951.png"/><Relationship Id="rId357" Type="http://schemas.openxmlformats.org/officeDocument/2006/relationships/image" Target="../media/image1972.png"/><Relationship Id="rId54" Type="http://schemas.openxmlformats.org/officeDocument/2006/relationships/customXml" Target="../ink/ink1975.xml"/><Relationship Id="rId96" Type="http://schemas.openxmlformats.org/officeDocument/2006/relationships/customXml" Target="../ink/ink1996.xml"/><Relationship Id="rId161" Type="http://schemas.openxmlformats.org/officeDocument/2006/relationships/image" Target="../media/image1874.png"/><Relationship Id="rId217" Type="http://schemas.openxmlformats.org/officeDocument/2006/relationships/image" Target="../media/image1902.png"/><Relationship Id="rId259" Type="http://schemas.openxmlformats.org/officeDocument/2006/relationships/image" Target="../media/image1923.png"/><Relationship Id="rId23" Type="http://schemas.openxmlformats.org/officeDocument/2006/relationships/image" Target="../media/image1805.png"/><Relationship Id="rId119" Type="http://schemas.openxmlformats.org/officeDocument/2006/relationships/image" Target="../media/image1853.png"/><Relationship Id="rId270" Type="http://schemas.openxmlformats.org/officeDocument/2006/relationships/customXml" Target="../ink/ink2083.xml"/><Relationship Id="rId326" Type="http://schemas.openxmlformats.org/officeDocument/2006/relationships/customXml" Target="../ink/ink2111.xml"/><Relationship Id="rId65" Type="http://schemas.openxmlformats.org/officeDocument/2006/relationships/image" Target="../media/image1826.png"/><Relationship Id="rId130" Type="http://schemas.openxmlformats.org/officeDocument/2006/relationships/customXml" Target="../ink/ink2013.xml"/><Relationship Id="rId368" Type="http://schemas.openxmlformats.org/officeDocument/2006/relationships/customXml" Target="../ink/ink2132.xml"/><Relationship Id="rId172" Type="http://schemas.openxmlformats.org/officeDocument/2006/relationships/customXml" Target="../ink/ink2034.xml"/><Relationship Id="rId228" Type="http://schemas.openxmlformats.org/officeDocument/2006/relationships/customXml" Target="../ink/ink2062.xml"/><Relationship Id="rId281" Type="http://schemas.openxmlformats.org/officeDocument/2006/relationships/image" Target="../media/image1934.png"/><Relationship Id="rId337" Type="http://schemas.openxmlformats.org/officeDocument/2006/relationships/image" Target="../media/image1962.png"/><Relationship Id="rId34" Type="http://schemas.openxmlformats.org/officeDocument/2006/relationships/customXml" Target="../ink/ink1965.xml"/><Relationship Id="rId76" Type="http://schemas.openxmlformats.org/officeDocument/2006/relationships/customXml" Target="../ink/ink1986.xml"/><Relationship Id="rId141" Type="http://schemas.openxmlformats.org/officeDocument/2006/relationships/image" Target="../media/image1864.png"/><Relationship Id="rId379" Type="http://schemas.openxmlformats.org/officeDocument/2006/relationships/image" Target="../media/image1983.png"/><Relationship Id="rId7" Type="http://schemas.openxmlformats.org/officeDocument/2006/relationships/image" Target="../media/image1797.png"/><Relationship Id="rId183" Type="http://schemas.openxmlformats.org/officeDocument/2006/relationships/image" Target="../media/image1885.png"/><Relationship Id="rId239" Type="http://schemas.openxmlformats.org/officeDocument/2006/relationships/image" Target="../media/image1913.png"/><Relationship Id="rId390" Type="http://schemas.openxmlformats.org/officeDocument/2006/relationships/customXml" Target="../ink/ink2143.xml"/><Relationship Id="rId250" Type="http://schemas.openxmlformats.org/officeDocument/2006/relationships/customXml" Target="../ink/ink2073.xml"/><Relationship Id="rId292" Type="http://schemas.openxmlformats.org/officeDocument/2006/relationships/customXml" Target="../ink/ink2094.xml"/><Relationship Id="rId306" Type="http://schemas.openxmlformats.org/officeDocument/2006/relationships/customXml" Target="../ink/ink2101.xml"/><Relationship Id="rId45" Type="http://schemas.openxmlformats.org/officeDocument/2006/relationships/image" Target="../media/image1816.png"/><Relationship Id="rId87" Type="http://schemas.openxmlformats.org/officeDocument/2006/relationships/image" Target="../media/image1837.png"/><Relationship Id="rId110" Type="http://schemas.openxmlformats.org/officeDocument/2006/relationships/customXml" Target="../ink/ink2003.xml"/><Relationship Id="rId348" Type="http://schemas.openxmlformats.org/officeDocument/2006/relationships/customXml" Target="../ink/ink2122.xml"/><Relationship Id="rId152" Type="http://schemas.openxmlformats.org/officeDocument/2006/relationships/customXml" Target="../ink/ink2024.xml"/><Relationship Id="rId194" Type="http://schemas.openxmlformats.org/officeDocument/2006/relationships/customXml" Target="../ink/ink2045.xml"/><Relationship Id="rId208" Type="http://schemas.openxmlformats.org/officeDocument/2006/relationships/customXml" Target="../ink/ink2052.xml"/><Relationship Id="rId261" Type="http://schemas.openxmlformats.org/officeDocument/2006/relationships/image" Target="../media/image1924.png"/><Relationship Id="rId14" Type="http://schemas.openxmlformats.org/officeDocument/2006/relationships/customXml" Target="../ink/ink1955.xml"/><Relationship Id="rId56" Type="http://schemas.openxmlformats.org/officeDocument/2006/relationships/customXml" Target="../ink/ink1976.xml"/><Relationship Id="rId317" Type="http://schemas.openxmlformats.org/officeDocument/2006/relationships/image" Target="../media/image1952.png"/><Relationship Id="rId359" Type="http://schemas.openxmlformats.org/officeDocument/2006/relationships/image" Target="../media/image1973.png"/><Relationship Id="rId98" Type="http://schemas.openxmlformats.org/officeDocument/2006/relationships/customXml" Target="../ink/ink1997.xml"/><Relationship Id="rId121" Type="http://schemas.openxmlformats.org/officeDocument/2006/relationships/image" Target="../media/image1854.png"/><Relationship Id="rId163" Type="http://schemas.openxmlformats.org/officeDocument/2006/relationships/image" Target="../media/image1875.png"/><Relationship Id="rId219" Type="http://schemas.openxmlformats.org/officeDocument/2006/relationships/image" Target="../media/image1903.png"/><Relationship Id="rId370" Type="http://schemas.openxmlformats.org/officeDocument/2006/relationships/customXml" Target="../ink/ink2133.xml"/><Relationship Id="rId230" Type="http://schemas.openxmlformats.org/officeDocument/2006/relationships/customXml" Target="../ink/ink2063.xml"/><Relationship Id="rId25" Type="http://schemas.openxmlformats.org/officeDocument/2006/relationships/image" Target="../media/image1806.png"/><Relationship Id="rId67" Type="http://schemas.openxmlformats.org/officeDocument/2006/relationships/image" Target="../media/image1827.png"/><Relationship Id="rId272" Type="http://schemas.openxmlformats.org/officeDocument/2006/relationships/customXml" Target="../ink/ink2084.xml"/><Relationship Id="rId328" Type="http://schemas.openxmlformats.org/officeDocument/2006/relationships/customXml" Target="../ink/ink2112.xml"/><Relationship Id="rId132" Type="http://schemas.openxmlformats.org/officeDocument/2006/relationships/customXml" Target="../ink/ink2014.xml"/><Relationship Id="rId174" Type="http://schemas.openxmlformats.org/officeDocument/2006/relationships/customXml" Target="../ink/ink2035.xml"/><Relationship Id="rId381" Type="http://schemas.openxmlformats.org/officeDocument/2006/relationships/image" Target="../media/image1984.png"/><Relationship Id="rId241" Type="http://schemas.openxmlformats.org/officeDocument/2006/relationships/image" Target="../media/image1914.png"/><Relationship Id="rId36" Type="http://schemas.openxmlformats.org/officeDocument/2006/relationships/customXml" Target="../ink/ink1966.xml"/><Relationship Id="rId283" Type="http://schemas.openxmlformats.org/officeDocument/2006/relationships/image" Target="../media/image1935.png"/><Relationship Id="rId339" Type="http://schemas.openxmlformats.org/officeDocument/2006/relationships/image" Target="../media/image1963.png"/><Relationship Id="rId78" Type="http://schemas.openxmlformats.org/officeDocument/2006/relationships/customXml" Target="../ink/ink1987.xml"/><Relationship Id="rId101" Type="http://schemas.openxmlformats.org/officeDocument/2006/relationships/image" Target="../media/image1844.png"/><Relationship Id="rId143" Type="http://schemas.openxmlformats.org/officeDocument/2006/relationships/image" Target="../media/image1865.png"/><Relationship Id="rId185" Type="http://schemas.openxmlformats.org/officeDocument/2006/relationships/image" Target="../media/image1886.png"/><Relationship Id="rId350" Type="http://schemas.openxmlformats.org/officeDocument/2006/relationships/customXml" Target="../ink/ink2123.xml"/><Relationship Id="rId9" Type="http://schemas.openxmlformats.org/officeDocument/2006/relationships/image" Target="../media/image1798.png"/><Relationship Id="rId210" Type="http://schemas.openxmlformats.org/officeDocument/2006/relationships/customXml" Target="../ink/ink2053.xml"/><Relationship Id="rId392" Type="http://schemas.openxmlformats.org/officeDocument/2006/relationships/customXml" Target="../ink/ink2144.xml"/><Relationship Id="rId252" Type="http://schemas.openxmlformats.org/officeDocument/2006/relationships/customXml" Target="../ink/ink2074.xml"/><Relationship Id="rId294" Type="http://schemas.openxmlformats.org/officeDocument/2006/relationships/customXml" Target="../ink/ink2095.xml"/><Relationship Id="rId308" Type="http://schemas.openxmlformats.org/officeDocument/2006/relationships/customXml" Target="../ink/ink2102.xml"/><Relationship Id="rId47" Type="http://schemas.openxmlformats.org/officeDocument/2006/relationships/image" Target="../media/image1817.png"/><Relationship Id="rId89" Type="http://schemas.openxmlformats.org/officeDocument/2006/relationships/image" Target="../media/image1838.png"/><Relationship Id="rId112" Type="http://schemas.openxmlformats.org/officeDocument/2006/relationships/customXml" Target="../ink/ink2004.xml"/><Relationship Id="rId154" Type="http://schemas.openxmlformats.org/officeDocument/2006/relationships/customXml" Target="../ink/ink2025.xml"/><Relationship Id="rId361" Type="http://schemas.openxmlformats.org/officeDocument/2006/relationships/image" Target="../media/image1974.png"/><Relationship Id="rId196" Type="http://schemas.openxmlformats.org/officeDocument/2006/relationships/customXml" Target="../ink/ink2046.xml"/><Relationship Id="rId16" Type="http://schemas.openxmlformats.org/officeDocument/2006/relationships/customXml" Target="../ink/ink1956.xml"/><Relationship Id="rId221" Type="http://schemas.openxmlformats.org/officeDocument/2006/relationships/image" Target="../media/image1904.png"/><Relationship Id="rId263" Type="http://schemas.openxmlformats.org/officeDocument/2006/relationships/image" Target="../media/image1925.png"/><Relationship Id="rId319" Type="http://schemas.openxmlformats.org/officeDocument/2006/relationships/image" Target="../media/image1953.png"/><Relationship Id="rId37" Type="http://schemas.openxmlformats.org/officeDocument/2006/relationships/image" Target="../media/image1812.png"/><Relationship Id="rId58" Type="http://schemas.openxmlformats.org/officeDocument/2006/relationships/customXml" Target="../ink/ink1977.xml"/><Relationship Id="rId79" Type="http://schemas.openxmlformats.org/officeDocument/2006/relationships/image" Target="../media/image1833.png"/><Relationship Id="rId102" Type="http://schemas.openxmlformats.org/officeDocument/2006/relationships/customXml" Target="../ink/ink1999.xml"/><Relationship Id="rId123" Type="http://schemas.openxmlformats.org/officeDocument/2006/relationships/image" Target="../media/image1855.png"/><Relationship Id="rId144" Type="http://schemas.openxmlformats.org/officeDocument/2006/relationships/customXml" Target="../ink/ink2020.xml"/><Relationship Id="rId330" Type="http://schemas.openxmlformats.org/officeDocument/2006/relationships/customXml" Target="../ink/ink2113.xml"/><Relationship Id="rId90" Type="http://schemas.openxmlformats.org/officeDocument/2006/relationships/customXml" Target="../ink/ink1993.xml"/><Relationship Id="rId165" Type="http://schemas.openxmlformats.org/officeDocument/2006/relationships/image" Target="../media/image1876.png"/><Relationship Id="rId186" Type="http://schemas.openxmlformats.org/officeDocument/2006/relationships/customXml" Target="../ink/ink2041.xml"/><Relationship Id="rId351" Type="http://schemas.openxmlformats.org/officeDocument/2006/relationships/image" Target="../media/image1969.png"/><Relationship Id="rId372" Type="http://schemas.openxmlformats.org/officeDocument/2006/relationships/customXml" Target="../ink/ink2134.xml"/><Relationship Id="rId393" Type="http://schemas.openxmlformats.org/officeDocument/2006/relationships/image" Target="../media/image1990.png"/><Relationship Id="rId211" Type="http://schemas.openxmlformats.org/officeDocument/2006/relationships/image" Target="../media/image1899.png"/><Relationship Id="rId232" Type="http://schemas.openxmlformats.org/officeDocument/2006/relationships/customXml" Target="../ink/ink2064.xml"/><Relationship Id="rId253" Type="http://schemas.openxmlformats.org/officeDocument/2006/relationships/image" Target="../media/image1920.png"/><Relationship Id="rId274" Type="http://schemas.openxmlformats.org/officeDocument/2006/relationships/customXml" Target="../ink/ink2085.xml"/><Relationship Id="rId295" Type="http://schemas.openxmlformats.org/officeDocument/2006/relationships/image" Target="../media/image1941.png"/><Relationship Id="rId309" Type="http://schemas.openxmlformats.org/officeDocument/2006/relationships/image" Target="../media/image1948.png"/><Relationship Id="rId27" Type="http://schemas.openxmlformats.org/officeDocument/2006/relationships/image" Target="../media/image1807.png"/><Relationship Id="rId48" Type="http://schemas.openxmlformats.org/officeDocument/2006/relationships/customXml" Target="../ink/ink1972.xml"/><Relationship Id="rId69" Type="http://schemas.openxmlformats.org/officeDocument/2006/relationships/image" Target="../media/image1828.png"/><Relationship Id="rId113" Type="http://schemas.openxmlformats.org/officeDocument/2006/relationships/image" Target="../media/image1850.png"/><Relationship Id="rId134" Type="http://schemas.openxmlformats.org/officeDocument/2006/relationships/customXml" Target="../ink/ink2015.xml"/><Relationship Id="rId320" Type="http://schemas.openxmlformats.org/officeDocument/2006/relationships/customXml" Target="../ink/ink2108.xml"/><Relationship Id="rId80" Type="http://schemas.openxmlformats.org/officeDocument/2006/relationships/customXml" Target="../ink/ink1988.xml"/><Relationship Id="rId155" Type="http://schemas.openxmlformats.org/officeDocument/2006/relationships/image" Target="../media/image1871.png"/><Relationship Id="rId176" Type="http://schemas.openxmlformats.org/officeDocument/2006/relationships/customXml" Target="../ink/ink2036.xml"/><Relationship Id="rId197" Type="http://schemas.openxmlformats.org/officeDocument/2006/relationships/image" Target="../media/image1892.png"/><Relationship Id="rId341" Type="http://schemas.openxmlformats.org/officeDocument/2006/relationships/image" Target="../media/image1964.png"/><Relationship Id="rId362" Type="http://schemas.openxmlformats.org/officeDocument/2006/relationships/customXml" Target="../ink/ink2129.xml"/><Relationship Id="rId383" Type="http://schemas.openxmlformats.org/officeDocument/2006/relationships/image" Target="../media/image1985.png"/><Relationship Id="rId201" Type="http://schemas.openxmlformats.org/officeDocument/2006/relationships/image" Target="../media/image1894.png"/><Relationship Id="rId222" Type="http://schemas.openxmlformats.org/officeDocument/2006/relationships/customXml" Target="../ink/ink2059.xml"/><Relationship Id="rId243" Type="http://schemas.openxmlformats.org/officeDocument/2006/relationships/image" Target="../media/image1915.png"/><Relationship Id="rId264" Type="http://schemas.openxmlformats.org/officeDocument/2006/relationships/customXml" Target="../ink/ink2080.xml"/><Relationship Id="rId285" Type="http://schemas.openxmlformats.org/officeDocument/2006/relationships/image" Target="../media/image1936.png"/><Relationship Id="rId17" Type="http://schemas.openxmlformats.org/officeDocument/2006/relationships/image" Target="../media/image1802.png"/><Relationship Id="rId38" Type="http://schemas.openxmlformats.org/officeDocument/2006/relationships/customXml" Target="../ink/ink1967.xml"/><Relationship Id="rId59" Type="http://schemas.openxmlformats.org/officeDocument/2006/relationships/image" Target="../media/image1823.png"/><Relationship Id="rId103" Type="http://schemas.openxmlformats.org/officeDocument/2006/relationships/image" Target="../media/image1845.png"/><Relationship Id="rId124" Type="http://schemas.openxmlformats.org/officeDocument/2006/relationships/customXml" Target="../ink/ink2010.xml"/><Relationship Id="rId310" Type="http://schemas.openxmlformats.org/officeDocument/2006/relationships/customXml" Target="../ink/ink2103.xml"/><Relationship Id="rId70" Type="http://schemas.openxmlformats.org/officeDocument/2006/relationships/customXml" Target="../ink/ink1983.xml"/><Relationship Id="rId91" Type="http://schemas.openxmlformats.org/officeDocument/2006/relationships/image" Target="../media/image1839.png"/><Relationship Id="rId145" Type="http://schemas.openxmlformats.org/officeDocument/2006/relationships/image" Target="../media/image1866.png"/><Relationship Id="rId166" Type="http://schemas.openxmlformats.org/officeDocument/2006/relationships/customXml" Target="../ink/ink2031.xml"/><Relationship Id="rId187" Type="http://schemas.openxmlformats.org/officeDocument/2006/relationships/image" Target="../media/image1887.png"/><Relationship Id="rId331" Type="http://schemas.openxmlformats.org/officeDocument/2006/relationships/image" Target="../media/image1959.png"/><Relationship Id="rId352" Type="http://schemas.openxmlformats.org/officeDocument/2006/relationships/customXml" Target="../ink/ink2124.xml"/><Relationship Id="rId373" Type="http://schemas.openxmlformats.org/officeDocument/2006/relationships/image" Target="../media/image1980.png"/><Relationship Id="rId394" Type="http://schemas.openxmlformats.org/officeDocument/2006/relationships/customXml" Target="../ink/ink2145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054.xml"/><Relationship Id="rId233" Type="http://schemas.openxmlformats.org/officeDocument/2006/relationships/image" Target="../media/image1910.png"/><Relationship Id="rId254" Type="http://schemas.openxmlformats.org/officeDocument/2006/relationships/customXml" Target="../ink/ink2075.xml"/><Relationship Id="rId28" Type="http://schemas.openxmlformats.org/officeDocument/2006/relationships/customXml" Target="../ink/ink1962.xml"/><Relationship Id="rId49" Type="http://schemas.openxmlformats.org/officeDocument/2006/relationships/image" Target="../media/image1818.png"/><Relationship Id="rId114" Type="http://schemas.openxmlformats.org/officeDocument/2006/relationships/customXml" Target="../ink/ink2005.xml"/><Relationship Id="rId275" Type="http://schemas.openxmlformats.org/officeDocument/2006/relationships/image" Target="../media/image1931.png"/><Relationship Id="rId296" Type="http://schemas.openxmlformats.org/officeDocument/2006/relationships/customXml" Target="../ink/ink2096.xml"/><Relationship Id="rId300" Type="http://schemas.openxmlformats.org/officeDocument/2006/relationships/customXml" Target="../ink/ink2098.xml"/><Relationship Id="rId60" Type="http://schemas.openxmlformats.org/officeDocument/2006/relationships/customXml" Target="../ink/ink1978.xml"/><Relationship Id="rId81" Type="http://schemas.openxmlformats.org/officeDocument/2006/relationships/image" Target="../media/image1834.png"/><Relationship Id="rId135" Type="http://schemas.openxmlformats.org/officeDocument/2006/relationships/image" Target="../media/image1861.png"/><Relationship Id="rId156" Type="http://schemas.openxmlformats.org/officeDocument/2006/relationships/customXml" Target="../ink/ink2026.xml"/><Relationship Id="rId177" Type="http://schemas.openxmlformats.org/officeDocument/2006/relationships/image" Target="../media/image1882.png"/><Relationship Id="rId198" Type="http://schemas.openxmlformats.org/officeDocument/2006/relationships/customXml" Target="../ink/ink2047.xml"/><Relationship Id="rId321" Type="http://schemas.openxmlformats.org/officeDocument/2006/relationships/image" Target="../media/image1954.png"/><Relationship Id="rId342" Type="http://schemas.openxmlformats.org/officeDocument/2006/relationships/customXml" Target="../ink/ink2119.xml"/><Relationship Id="rId363" Type="http://schemas.openxmlformats.org/officeDocument/2006/relationships/image" Target="../media/image1975.png"/><Relationship Id="rId384" Type="http://schemas.openxmlformats.org/officeDocument/2006/relationships/customXml" Target="../ink/ink2140.xml"/><Relationship Id="rId202" Type="http://schemas.openxmlformats.org/officeDocument/2006/relationships/customXml" Target="../ink/ink2049.xml"/><Relationship Id="rId223" Type="http://schemas.openxmlformats.org/officeDocument/2006/relationships/image" Target="../media/image1905.png"/><Relationship Id="rId244" Type="http://schemas.openxmlformats.org/officeDocument/2006/relationships/customXml" Target="../ink/ink2070.xml"/><Relationship Id="rId18" Type="http://schemas.openxmlformats.org/officeDocument/2006/relationships/customXml" Target="../ink/ink1957.xml"/><Relationship Id="rId39" Type="http://schemas.openxmlformats.org/officeDocument/2006/relationships/image" Target="../media/image1813.png"/><Relationship Id="rId265" Type="http://schemas.openxmlformats.org/officeDocument/2006/relationships/image" Target="../media/image1926.png"/><Relationship Id="rId286" Type="http://schemas.openxmlformats.org/officeDocument/2006/relationships/customXml" Target="../ink/ink2091.xml"/><Relationship Id="rId50" Type="http://schemas.openxmlformats.org/officeDocument/2006/relationships/customXml" Target="../ink/ink1973.xml"/><Relationship Id="rId104" Type="http://schemas.openxmlformats.org/officeDocument/2006/relationships/customXml" Target="../ink/ink2000.xml"/><Relationship Id="rId125" Type="http://schemas.openxmlformats.org/officeDocument/2006/relationships/image" Target="../media/image1856.png"/><Relationship Id="rId146" Type="http://schemas.openxmlformats.org/officeDocument/2006/relationships/customXml" Target="../ink/ink2021.xml"/><Relationship Id="rId167" Type="http://schemas.openxmlformats.org/officeDocument/2006/relationships/image" Target="../media/image1877.png"/><Relationship Id="rId188" Type="http://schemas.openxmlformats.org/officeDocument/2006/relationships/customXml" Target="../ink/ink2042.xml"/><Relationship Id="rId311" Type="http://schemas.openxmlformats.org/officeDocument/2006/relationships/image" Target="../media/image1949.png"/><Relationship Id="rId332" Type="http://schemas.openxmlformats.org/officeDocument/2006/relationships/customXml" Target="../ink/ink2114.xml"/><Relationship Id="rId353" Type="http://schemas.openxmlformats.org/officeDocument/2006/relationships/image" Target="../media/image1970.png"/><Relationship Id="rId374" Type="http://schemas.openxmlformats.org/officeDocument/2006/relationships/customXml" Target="../ink/ink2135.xml"/><Relationship Id="rId395" Type="http://schemas.openxmlformats.org/officeDocument/2006/relationships/image" Target="../media/image1991.png"/><Relationship Id="rId71" Type="http://schemas.openxmlformats.org/officeDocument/2006/relationships/image" Target="../media/image1829.png"/><Relationship Id="rId92" Type="http://schemas.openxmlformats.org/officeDocument/2006/relationships/customXml" Target="../ink/ink1994.xml"/><Relationship Id="rId213" Type="http://schemas.openxmlformats.org/officeDocument/2006/relationships/image" Target="../media/image1900.png"/><Relationship Id="rId234" Type="http://schemas.openxmlformats.org/officeDocument/2006/relationships/customXml" Target="../ink/ink2065.xml"/><Relationship Id="rId2" Type="http://schemas.openxmlformats.org/officeDocument/2006/relationships/customXml" Target="../ink/ink1949.xml"/><Relationship Id="rId29" Type="http://schemas.openxmlformats.org/officeDocument/2006/relationships/image" Target="../media/image1808.png"/><Relationship Id="rId255" Type="http://schemas.openxmlformats.org/officeDocument/2006/relationships/image" Target="../media/image1921.png"/><Relationship Id="rId276" Type="http://schemas.openxmlformats.org/officeDocument/2006/relationships/customXml" Target="../ink/ink2086.xml"/><Relationship Id="rId297" Type="http://schemas.openxmlformats.org/officeDocument/2006/relationships/image" Target="../media/image1942.png"/><Relationship Id="rId40" Type="http://schemas.openxmlformats.org/officeDocument/2006/relationships/customXml" Target="../ink/ink1968.xml"/><Relationship Id="rId115" Type="http://schemas.openxmlformats.org/officeDocument/2006/relationships/image" Target="../media/image1851.png"/><Relationship Id="rId136" Type="http://schemas.openxmlformats.org/officeDocument/2006/relationships/customXml" Target="../ink/ink2016.xml"/><Relationship Id="rId157" Type="http://schemas.openxmlformats.org/officeDocument/2006/relationships/image" Target="../media/image1872.png"/><Relationship Id="rId178" Type="http://schemas.openxmlformats.org/officeDocument/2006/relationships/customXml" Target="../ink/ink2037.xml"/><Relationship Id="rId301" Type="http://schemas.openxmlformats.org/officeDocument/2006/relationships/image" Target="../media/image1944.png"/><Relationship Id="rId322" Type="http://schemas.openxmlformats.org/officeDocument/2006/relationships/customXml" Target="../ink/ink2109.xml"/><Relationship Id="rId343" Type="http://schemas.openxmlformats.org/officeDocument/2006/relationships/image" Target="../media/image1965.png"/><Relationship Id="rId364" Type="http://schemas.openxmlformats.org/officeDocument/2006/relationships/customXml" Target="../ink/ink2130.xml"/><Relationship Id="rId61" Type="http://schemas.openxmlformats.org/officeDocument/2006/relationships/image" Target="../media/image1824.png"/><Relationship Id="rId82" Type="http://schemas.openxmlformats.org/officeDocument/2006/relationships/customXml" Target="../ink/ink1989.xml"/><Relationship Id="rId199" Type="http://schemas.openxmlformats.org/officeDocument/2006/relationships/image" Target="../media/image1893.png"/><Relationship Id="rId203" Type="http://schemas.openxmlformats.org/officeDocument/2006/relationships/image" Target="../media/image1895.png"/><Relationship Id="rId385" Type="http://schemas.openxmlformats.org/officeDocument/2006/relationships/image" Target="../media/image1986.png"/><Relationship Id="rId19" Type="http://schemas.openxmlformats.org/officeDocument/2006/relationships/image" Target="../media/image1803.png"/><Relationship Id="rId224" Type="http://schemas.openxmlformats.org/officeDocument/2006/relationships/customXml" Target="../ink/ink2060.xml"/><Relationship Id="rId245" Type="http://schemas.openxmlformats.org/officeDocument/2006/relationships/image" Target="../media/image1916.png"/><Relationship Id="rId266" Type="http://schemas.openxmlformats.org/officeDocument/2006/relationships/customXml" Target="../ink/ink2081.xml"/><Relationship Id="rId287" Type="http://schemas.openxmlformats.org/officeDocument/2006/relationships/image" Target="../media/image1937.png"/><Relationship Id="rId30" Type="http://schemas.openxmlformats.org/officeDocument/2006/relationships/customXml" Target="../ink/ink1963.xml"/><Relationship Id="rId105" Type="http://schemas.openxmlformats.org/officeDocument/2006/relationships/image" Target="../media/image1846.png"/><Relationship Id="rId126" Type="http://schemas.openxmlformats.org/officeDocument/2006/relationships/customXml" Target="../ink/ink2011.xml"/><Relationship Id="rId147" Type="http://schemas.openxmlformats.org/officeDocument/2006/relationships/image" Target="../media/image1867.png"/><Relationship Id="rId168" Type="http://schemas.openxmlformats.org/officeDocument/2006/relationships/customXml" Target="../ink/ink2032.xml"/><Relationship Id="rId312" Type="http://schemas.openxmlformats.org/officeDocument/2006/relationships/customXml" Target="../ink/ink2104.xml"/><Relationship Id="rId333" Type="http://schemas.openxmlformats.org/officeDocument/2006/relationships/image" Target="../media/image1960.png"/><Relationship Id="rId354" Type="http://schemas.openxmlformats.org/officeDocument/2006/relationships/customXml" Target="../ink/ink2125.xml"/><Relationship Id="rId51" Type="http://schemas.openxmlformats.org/officeDocument/2006/relationships/image" Target="../media/image1819.png"/><Relationship Id="rId72" Type="http://schemas.openxmlformats.org/officeDocument/2006/relationships/customXml" Target="../ink/ink1984.xml"/><Relationship Id="rId93" Type="http://schemas.openxmlformats.org/officeDocument/2006/relationships/image" Target="../media/image1840.png"/><Relationship Id="rId189" Type="http://schemas.openxmlformats.org/officeDocument/2006/relationships/image" Target="../media/image1888.png"/><Relationship Id="rId375" Type="http://schemas.openxmlformats.org/officeDocument/2006/relationships/image" Target="../media/image1981.png"/><Relationship Id="rId396" Type="http://schemas.openxmlformats.org/officeDocument/2006/relationships/customXml" Target="../ink/ink2146.xml"/><Relationship Id="rId3" Type="http://schemas.openxmlformats.org/officeDocument/2006/relationships/image" Target="../media/image17950.png"/><Relationship Id="rId214" Type="http://schemas.openxmlformats.org/officeDocument/2006/relationships/customXml" Target="../ink/ink2055.xml"/><Relationship Id="rId235" Type="http://schemas.openxmlformats.org/officeDocument/2006/relationships/image" Target="../media/image1911.png"/><Relationship Id="rId256" Type="http://schemas.openxmlformats.org/officeDocument/2006/relationships/customXml" Target="../ink/ink2076.xml"/><Relationship Id="rId277" Type="http://schemas.openxmlformats.org/officeDocument/2006/relationships/image" Target="../media/image1932.png"/><Relationship Id="rId298" Type="http://schemas.openxmlformats.org/officeDocument/2006/relationships/customXml" Target="../ink/ink2097.xml"/><Relationship Id="rId116" Type="http://schemas.openxmlformats.org/officeDocument/2006/relationships/customXml" Target="../ink/ink2006.xml"/><Relationship Id="rId137" Type="http://schemas.openxmlformats.org/officeDocument/2006/relationships/image" Target="../media/image1862.png"/><Relationship Id="rId158" Type="http://schemas.openxmlformats.org/officeDocument/2006/relationships/customXml" Target="../ink/ink2027.xml"/><Relationship Id="rId302" Type="http://schemas.openxmlformats.org/officeDocument/2006/relationships/customXml" Target="../ink/ink2099.xml"/><Relationship Id="rId323" Type="http://schemas.openxmlformats.org/officeDocument/2006/relationships/image" Target="../media/image1955.png"/><Relationship Id="rId344" Type="http://schemas.openxmlformats.org/officeDocument/2006/relationships/customXml" Target="../ink/ink2120.xml"/><Relationship Id="rId20" Type="http://schemas.openxmlformats.org/officeDocument/2006/relationships/customXml" Target="../ink/ink1958.xml"/><Relationship Id="rId41" Type="http://schemas.openxmlformats.org/officeDocument/2006/relationships/image" Target="../media/image1814.png"/><Relationship Id="rId62" Type="http://schemas.openxmlformats.org/officeDocument/2006/relationships/customXml" Target="../ink/ink1979.xml"/><Relationship Id="rId83" Type="http://schemas.openxmlformats.org/officeDocument/2006/relationships/image" Target="../media/image1835.png"/><Relationship Id="rId179" Type="http://schemas.openxmlformats.org/officeDocument/2006/relationships/image" Target="../media/image1883.png"/><Relationship Id="rId365" Type="http://schemas.openxmlformats.org/officeDocument/2006/relationships/image" Target="../media/image1976.png"/><Relationship Id="rId386" Type="http://schemas.openxmlformats.org/officeDocument/2006/relationships/customXml" Target="../ink/ink2141.xml"/><Relationship Id="rId190" Type="http://schemas.openxmlformats.org/officeDocument/2006/relationships/customXml" Target="../ink/ink2043.xml"/><Relationship Id="rId204" Type="http://schemas.openxmlformats.org/officeDocument/2006/relationships/customXml" Target="../ink/ink2050.xml"/><Relationship Id="rId225" Type="http://schemas.openxmlformats.org/officeDocument/2006/relationships/image" Target="../media/image1906.png"/><Relationship Id="rId246" Type="http://schemas.openxmlformats.org/officeDocument/2006/relationships/customXml" Target="../ink/ink2071.xml"/><Relationship Id="rId267" Type="http://schemas.openxmlformats.org/officeDocument/2006/relationships/image" Target="../media/image1927.png"/><Relationship Id="rId288" Type="http://schemas.openxmlformats.org/officeDocument/2006/relationships/customXml" Target="../ink/ink2092.xml"/><Relationship Id="rId106" Type="http://schemas.openxmlformats.org/officeDocument/2006/relationships/customXml" Target="../ink/ink2001.xml"/><Relationship Id="rId127" Type="http://schemas.openxmlformats.org/officeDocument/2006/relationships/image" Target="../media/image1857.png"/><Relationship Id="rId313" Type="http://schemas.openxmlformats.org/officeDocument/2006/relationships/image" Target="../media/image1950.png"/><Relationship Id="rId10" Type="http://schemas.openxmlformats.org/officeDocument/2006/relationships/customXml" Target="../ink/ink1953.xml"/><Relationship Id="rId31" Type="http://schemas.openxmlformats.org/officeDocument/2006/relationships/image" Target="../media/image1809.png"/><Relationship Id="rId52" Type="http://schemas.openxmlformats.org/officeDocument/2006/relationships/customXml" Target="../ink/ink1974.xml"/><Relationship Id="rId73" Type="http://schemas.openxmlformats.org/officeDocument/2006/relationships/image" Target="../media/image1830.png"/><Relationship Id="rId94" Type="http://schemas.openxmlformats.org/officeDocument/2006/relationships/customXml" Target="../ink/ink1995.xml"/><Relationship Id="rId148" Type="http://schemas.openxmlformats.org/officeDocument/2006/relationships/customXml" Target="../ink/ink2022.xml"/><Relationship Id="rId169" Type="http://schemas.openxmlformats.org/officeDocument/2006/relationships/image" Target="../media/image1878.png"/><Relationship Id="rId334" Type="http://schemas.openxmlformats.org/officeDocument/2006/relationships/customXml" Target="../ink/ink2115.xml"/><Relationship Id="rId355" Type="http://schemas.openxmlformats.org/officeDocument/2006/relationships/image" Target="../media/image1971.png"/><Relationship Id="rId376" Type="http://schemas.openxmlformats.org/officeDocument/2006/relationships/customXml" Target="../ink/ink2136.xml"/><Relationship Id="rId397" Type="http://schemas.openxmlformats.org/officeDocument/2006/relationships/image" Target="../media/image1992.png"/><Relationship Id="rId4" Type="http://schemas.openxmlformats.org/officeDocument/2006/relationships/customXml" Target="../ink/ink1950.xml"/><Relationship Id="rId180" Type="http://schemas.openxmlformats.org/officeDocument/2006/relationships/customXml" Target="../ink/ink2038.xml"/><Relationship Id="rId215" Type="http://schemas.openxmlformats.org/officeDocument/2006/relationships/image" Target="../media/image1901.png"/><Relationship Id="rId236" Type="http://schemas.openxmlformats.org/officeDocument/2006/relationships/customXml" Target="../ink/ink2066.xml"/><Relationship Id="rId257" Type="http://schemas.openxmlformats.org/officeDocument/2006/relationships/image" Target="../media/image1922.png"/><Relationship Id="rId278" Type="http://schemas.openxmlformats.org/officeDocument/2006/relationships/customXml" Target="../ink/ink2087.xml"/><Relationship Id="rId303" Type="http://schemas.openxmlformats.org/officeDocument/2006/relationships/image" Target="../media/image1945.png"/><Relationship Id="rId42" Type="http://schemas.openxmlformats.org/officeDocument/2006/relationships/customXml" Target="../ink/ink1969.xml"/><Relationship Id="rId84" Type="http://schemas.openxmlformats.org/officeDocument/2006/relationships/customXml" Target="../ink/ink1990.xml"/><Relationship Id="rId138" Type="http://schemas.openxmlformats.org/officeDocument/2006/relationships/customXml" Target="../ink/ink2017.xml"/><Relationship Id="rId345" Type="http://schemas.openxmlformats.org/officeDocument/2006/relationships/image" Target="../media/image1966.png"/><Relationship Id="rId387" Type="http://schemas.openxmlformats.org/officeDocument/2006/relationships/image" Target="../media/image1987.png"/><Relationship Id="rId191" Type="http://schemas.openxmlformats.org/officeDocument/2006/relationships/image" Target="../media/image1889.png"/><Relationship Id="rId205" Type="http://schemas.openxmlformats.org/officeDocument/2006/relationships/image" Target="../media/image1896.png"/><Relationship Id="rId247" Type="http://schemas.openxmlformats.org/officeDocument/2006/relationships/image" Target="../media/image1917.png"/><Relationship Id="rId107" Type="http://schemas.openxmlformats.org/officeDocument/2006/relationships/image" Target="../media/image1847.png"/><Relationship Id="rId289" Type="http://schemas.openxmlformats.org/officeDocument/2006/relationships/image" Target="../media/image1938.png"/><Relationship Id="rId11" Type="http://schemas.openxmlformats.org/officeDocument/2006/relationships/image" Target="../media/image1799.png"/><Relationship Id="rId53" Type="http://schemas.openxmlformats.org/officeDocument/2006/relationships/image" Target="../media/image1820.png"/><Relationship Id="rId149" Type="http://schemas.openxmlformats.org/officeDocument/2006/relationships/image" Target="../media/image1868.png"/><Relationship Id="rId314" Type="http://schemas.openxmlformats.org/officeDocument/2006/relationships/customXml" Target="../ink/ink2105.xml"/><Relationship Id="rId356" Type="http://schemas.openxmlformats.org/officeDocument/2006/relationships/customXml" Target="../ink/ink2126.xml"/><Relationship Id="rId95" Type="http://schemas.openxmlformats.org/officeDocument/2006/relationships/image" Target="../media/image1841.png"/><Relationship Id="rId160" Type="http://schemas.openxmlformats.org/officeDocument/2006/relationships/customXml" Target="../ink/ink2028.xml"/><Relationship Id="rId216" Type="http://schemas.openxmlformats.org/officeDocument/2006/relationships/customXml" Target="../ink/ink2056.xml"/><Relationship Id="rId258" Type="http://schemas.openxmlformats.org/officeDocument/2006/relationships/customXml" Target="../ink/ink2077.xml"/><Relationship Id="rId22" Type="http://schemas.openxmlformats.org/officeDocument/2006/relationships/customXml" Target="../ink/ink1959.xml"/><Relationship Id="rId64" Type="http://schemas.openxmlformats.org/officeDocument/2006/relationships/customXml" Target="../ink/ink1980.xml"/><Relationship Id="rId118" Type="http://schemas.openxmlformats.org/officeDocument/2006/relationships/customXml" Target="../ink/ink2007.xml"/><Relationship Id="rId325" Type="http://schemas.openxmlformats.org/officeDocument/2006/relationships/image" Target="../media/image1956.png"/><Relationship Id="rId367" Type="http://schemas.openxmlformats.org/officeDocument/2006/relationships/image" Target="../media/image1977.png"/><Relationship Id="rId171" Type="http://schemas.openxmlformats.org/officeDocument/2006/relationships/image" Target="../media/image1879.png"/><Relationship Id="rId227" Type="http://schemas.openxmlformats.org/officeDocument/2006/relationships/image" Target="../media/image1907.png"/><Relationship Id="rId269" Type="http://schemas.openxmlformats.org/officeDocument/2006/relationships/image" Target="../media/image1928.png"/><Relationship Id="rId33" Type="http://schemas.openxmlformats.org/officeDocument/2006/relationships/image" Target="../media/image1810.png"/><Relationship Id="rId129" Type="http://schemas.openxmlformats.org/officeDocument/2006/relationships/image" Target="../media/image1858.png"/><Relationship Id="rId280" Type="http://schemas.openxmlformats.org/officeDocument/2006/relationships/customXml" Target="../ink/ink2088.xml"/><Relationship Id="rId336" Type="http://schemas.openxmlformats.org/officeDocument/2006/relationships/customXml" Target="../ink/ink2116.xml"/><Relationship Id="rId75" Type="http://schemas.openxmlformats.org/officeDocument/2006/relationships/image" Target="../media/image1831.png"/><Relationship Id="rId140" Type="http://schemas.openxmlformats.org/officeDocument/2006/relationships/customXml" Target="../ink/ink2018.xml"/><Relationship Id="rId182" Type="http://schemas.openxmlformats.org/officeDocument/2006/relationships/customXml" Target="../ink/ink2039.xml"/><Relationship Id="rId378" Type="http://schemas.openxmlformats.org/officeDocument/2006/relationships/customXml" Target="../ink/ink2137.xml"/><Relationship Id="rId6" Type="http://schemas.openxmlformats.org/officeDocument/2006/relationships/customXml" Target="../ink/ink1951.xml"/><Relationship Id="rId238" Type="http://schemas.openxmlformats.org/officeDocument/2006/relationships/customXml" Target="../ink/ink2067.xml"/><Relationship Id="rId291" Type="http://schemas.openxmlformats.org/officeDocument/2006/relationships/image" Target="../media/image1939.png"/><Relationship Id="rId305" Type="http://schemas.openxmlformats.org/officeDocument/2006/relationships/image" Target="../media/image1946.png"/><Relationship Id="rId347" Type="http://schemas.openxmlformats.org/officeDocument/2006/relationships/image" Target="../media/image1967.png"/><Relationship Id="rId44" Type="http://schemas.openxmlformats.org/officeDocument/2006/relationships/customXml" Target="../ink/ink1970.xml"/><Relationship Id="rId86" Type="http://schemas.openxmlformats.org/officeDocument/2006/relationships/customXml" Target="../ink/ink1991.xml"/><Relationship Id="rId151" Type="http://schemas.openxmlformats.org/officeDocument/2006/relationships/image" Target="../media/image1869.png"/><Relationship Id="rId389" Type="http://schemas.openxmlformats.org/officeDocument/2006/relationships/image" Target="../media/image1988.png"/><Relationship Id="rId193" Type="http://schemas.openxmlformats.org/officeDocument/2006/relationships/image" Target="../media/image1890.png"/><Relationship Id="rId207" Type="http://schemas.openxmlformats.org/officeDocument/2006/relationships/image" Target="../media/image1897.png"/><Relationship Id="rId249" Type="http://schemas.openxmlformats.org/officeDocument/2006/relationships/image" Target="../media/image1918.png"/><Relationship Id="rId13" Type="http://schemas.openxmlformats.org/officeDocument/2006/relationships/image" Target="../media/image1800.png"/><Relationship Id="rId109" Type="http://schemas.openxmlformats.org/officeDocument/2006/relationships/image" Target="../media/image1848.png"/><Relationship Id="rId260" Type="http://schemas.openxmlformats.org/officeDocument/2006/relationships/customXml" Target="../ink/ink2078.xml"/><Relationship Id="rId316" Type="http://schemas.openxmlformats.org/officeDocument/2006/relationships/customXml" Target="../ink/ink2106.xml"/><Relationship Id="rId55" Type="http://schemas.openxmlformats.org/officeDocument/2006/relationships/image" Target="../media/image1821.png"/><Relationship Id="rId97" Type="http://schemas.openxmlformats.org/officeDocument/2006/relationships/image" Target="../media/image1842.png"/><Relationship Id="rId120" Type="http://schemas.openxmlformats.org/officeDocument/2006/relationships/customXml" Target="../ink/ink2008.xml"/><Relationship Id="rId358" Type="http://schemas.openxmlformats.org/officeDocument/2006/relationships/customXml" Target="../ink/ink2127.xml"/><Relationship Id="rId162" Type="http://schemas.openxmlformats.org/officeDocument/2006/relationships/customXml" Target="../ink/ink2029.xml"/><Relationship Id="rId218" Type="http://schemas.openxmlformats.org/officeDocument/2006/relationships/customXml" Target="../ink/ink2057.xml"/><Relationship Id="rId271" Type="http://schemas.openxmlformats.org/officeDocument/2006/relationships/image" Target="../media/image1929.png"/><Relationship Id="rId24" Type="http://schemas.openxmlformats.org/officeDocument/2006/relationships/customXml" Target="../ink/ink1960.xml"/><Relationship Id="rId66" Type="http://schemas.openxmlformats.org/officeDocument/2006/relationships/customXml" Target="../ink/ink1981.xml"/><Relationship Id="rId131" Type="http://schemas.openxmlformats.org/officeDocument/2006/relationships/image" Target="../media/image1859.png"/><Relationship Id="rId327" Type="http://schemas.openxmlformats.org/officeDocument/2006/relationships/image" Target="../media/image1957.png"/><Relationship Id="rId369" Type="http://schemas.openxmlformats.org/officeDocument/2006/relationships/image" Target="../media/image1978.png"/><Relationship Id="rId173" Type="http://schemas.openxmlformats.org/officeDocument/2006/relationships/image" Target="../media/image1880.png"/><Relationship Id="rId229" Type="http://schemas.openxmlformats.org/officeDocument/2006/relationships/image" Target="../media/image1908.png"/><Relationship Id="rId380" Type="http://schemas.openxmlformats.org/officeDocument/2006/relationships/customXml" Target="../ink/ink2138.xml"/><Relationship Id="rId240" Type="http://schemas.openxmlformats.org/officeDocument/2006/relationships/customXml" Target="../ink/ink2068.xml"/><Relationship Id="rId35" Type="http://schemas.openxmlformats.org/officeDocument/2006/relationships/image" Target="../media/image1811.png"/><Relationship Id="rId77" Type="http://schemas.openxmlformats.org/officeDocument/2006/relationships/image" Target="../media/image1832.png"/><Relationship Id="rId100" Type="http://schemas.openxmlformats.org/officeDocument/2006/relationships/customXml" Target="../ink/ink1998.xml"/><Relationship Id="rId282" Type="http://schemas.openxmlformats.org/officeDocument/2006/relationships/customXml" Target="../ink/ink2089.xml"/><Relationship Id="rId338" Type="http://schemas.openxmlformats.org/officeDocument/2006/relationships/customXml" Target="../ink/ink2117.xml"/><Relationship Id="rId8" Type="http://schemas.openxmlformats.org/officeDocument/2006/relationships/customXml" Target="../ink/ink1952.xml"/><Relationship Id="rId142" Type="http://schemas.openxmlformats.org/officeDocument/2006/relationships/customXml" Target="../ink/ink2019.xml"/><Relationship Id="rId184" Type="http://schemas.openxmlformats.org/officeDocument/2006/relationships/customXml" Target="../ink/ink2040.xml"/><Relationship Id="rId391" Type="http://schemas.openxmlformats.org/officeDocument/2006/relationships/image" Target="../media/image1989.png"/><Relationship Id="rId251" Type="http://schemas.openxmlformats.org/officeDocument/2006/relationships/image" Target="../media/image1919.png"/><Relationship Id="rId46" Type="http://schemas.openxmlformats.org/officeDocument/2006/relationships/customXml" Target="../ink/ink1971.xml"/><Relationship Id="rId293" Type="http://schemas.openxmlformats.org/officeDocument/2006/relationships/image" Target="../media/image1940.png"/><Relationship Id="rId307" Type="http://schemas.openxmlformats.org/officeDocument/2006/relationships/image" Target="../media/image1947.png"/><Relationship Id="rId349" Type="http://schemas.openxmlformats.org/officeDocument/2006/relationships/image" Target="../media/image1968.png"/><Relationship Id="rId88" Type="http://schemas.openxmlformats.org/officeDocument/2006/relationships/customXml" Target="../ink/ink1992.xml"/><Relationship Id="rId111" Type="http://schemas.openxmlformats.org/officeDocument/2006/relationships/image" Target="../media/image1849.png"/><Relationship Id="rId153" Type="http://schemas.openxmlformats.org/officeDocument/2006/relationships/image" Target="../media/image1870.png"/><Relationship Id="rId195" Type="http://schemas.openxmlformats.org/officeDocument/2006/relationships/image" Target="../media/image1891.png"/><Relationship Id="rId209" Type="http://schemas.openxmlformats.org/officeDocument/2006/relationships/image" Target="../media/image1898.png"/><Relationship Id="rId360" Type="http://schemas.openxmlformats.org/officeDocument/2006/relationships/customXml" Target="../ink/ink2128.xml"/><Relationship Id="rId220" Type="http://schemas.openxmlformats.org/officeDocument/2006/relationships/customXml" Target="../ink/ink2058.xml"/><Relationship Id="rId15" Type="http://schemas.openxmlformats.org/officeDocument/2006/relationships/image" Target="../media/image1801.png"/><Relationship Id="rId57" Type="http://schemas.openxmlformats.org/officeDocument/2006/relationships/image" Target="../media/image1822.png"/><Relationship Id="rId262" Type="http://schemas.openxmlformats.org/officeDocument/2006/relationships/customXml" Target="../ink/ink2079.xml"/><Relationship Id="rId318" Type="http://schemas.openxmlformats.org/officeDocument/2006/relationships/customXml" Target="../ink/ink2107.xml"/><Relationship Id="rId99" Type="http://schemas.openxmlformats.org/officeDocument/2006/relationships/image" Target="../media/image1843.png"/><Relationship Id="rId122" Type="http://schemas.openxmlformats.org/officeDocument/2006/relationships/customXml" Target="../ink/ink2009.xml"/><Relationship Id="rId164" Type="http://schemas.openxmlformats.org/officeDocument/2006/relationships/customXml" Target="../ink/ink2030.xml"/><Relationship Id="rId371" Type="http://schemas.openxmlformats.org/officeDocument/2006/relationships/image" Target="../media/image1979.png"/><Relationship Id="rId26" Type="http://schemas.openxmlformats.org/officeDocument/2006/relationships/customXml" Target="../ink/ink1961.xml"/><Relationship Id="rId231" Type="http://schemas.openxmlformats.org/officeDocument/2006/relationships/image" Target="../media/image1909.png"/><Relationship Id="rId273" Type="http://schemas.openxmlformats.org/officeDocument/2006/relationships/image" Target="../media/image1930.png"/><Relationship Id="rId329" Type="http://schemas.openxmlformats.org/officeDocument/2006/relationships/image" Target="../media/image1958.png"/><Relationship Id="rId68" Type="http://schemas.openxmlformats.org/officeDocument/2006/relationships/customXml" Target="../ink/ink1982.xml"/><Relationship Id="rId133" Type="http://schemas.openxmlformats.org/officeDocument/2006/relationships/image" Target="../media/image1860.png"/><Relationship Id="rId175" Type="http://schemas.openxmlformats.org/officeDocument/2006/relationships/image" Target="../media/image1881.png"/><Relationship Id="rId340" Type="http://schemas.openxmlformats.org/officeDocument/2006/relationships/customXml" Target="../ink/ink2118.xml"/><Relationship Id="rId200" Type="http://schemas.openxmlformats.org/officeDocument/2006/relationships/customXml" Target="../ink/ink2048.xml"/><Relationship Id="rId382" Type="http://schemas.openxmlformats.org/officeDocument/2006/relationships/customXml" Target="../ink/ink2139.xml"/><Relationship Id="rId242" Type="http://schemas.openxmlformats.org/officeDocument/2006/relationships/customXml" Target="../ink/ink2069.xml"/><Relationship Id="rId284" Type="http://schemas.openxmlformats.org/officeDocument/2006/relationships/customXml" Target="../ink/ink2090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810.png"/><Relationship Id="rId21" Type="http://schemas.openxmlformats.org/officeDocument/2006/relationships/image" Target="../media/image19330.png"/><Relationship Id="rId324" Type="http://schemas.openxmlformats.org/officeDocument/2006/relationships/customXml" Target="../ink/ink2308.xml"/><Relationship Id="rId531" Type="http://schemas.openxmlformats.org/officeDocument/2006/relationships/image" Target="../media/image2188.png"/><Relationship Id="rId170" Type="http://schemas.openxmlformats.org/officeDocument/2006/relationships/customXml" Target="../ink/ink2231.xml"/><Relationship Id="rId268" Type="http://schemas.openxmlformats.org/officeDocument/2006/relationships/customXml" Target="../ink/ink2280.xml"/><Relationship Id="rId475" Type="http://schemas.openxmlformats.org/officeDocument/2006/relationships/image" Target="../media/image2160.png"/><Relationship Id="rId32" Type="http://schemas.openxmlformats.org/officeDocument/2006/relationships/customXml" Target="../ink/ink2162.xml"/><Relationship Id="rId128" Type="http://schemas.openxmlformats.org/officeDocument/2006/relationships/customXml" Target="../ink/ink2210.xml"/><Relationship Id="rId335" Type="http://schemas.openxmlformats.org/officeDocument/2006/relationships/image" Target="../media/image2090.png"/><Relationship Id="rId181" Type="http://schemas.openxmlformats.org/officeDocument/2006/relationships/image" Target="../media/image2013.png"/><Relationship Id="rId402" Type="http://schemas.openxmlformats.org/officeDocument/2006/relationships/customXml" Target="../ink/ink2347.xml"/><Relationship Id="rId279" Type="http://schemas.openxmlformats.org/officeDocument/2006/relationships/image" Target="../media/image2062.png"/><Relationship Id="rId444" Type="http://schemas.openxmlformats.org/officeDocument/2006/relationships/customXml" Target="../ink/ink2368.xml"/><Relationship Id="rId486" Type="http://schemas.openxmlformats.org/officeDocument/2006/relationships/customXml" Target="../ink/ink2389.xml"/><Relationship Id="rId43" Type="http://schemas.openxmlformats.org/officeDocument/2006/relationships/image" Target="../media/image19440.png"/><Relationship Id="rId139" Type="http://schemas.openxmlformats.org/officeDocument/2006/relationships/image" Target="../media/image19920.png"/><Relationship Id="rId290" Type="http://schemas.openxmlformats.org/officeDocument/2006/relationships/customXml" Target="../ink/ink2291.xml"/><Relationship Id="rId304" Type="http://schemas.openxmlformats.org/officeDocument/2006/relationships/customXml" Target="../ink/ink2298.xml"/><Relationship Id="rId346" Type="http://schemas.openxmlformats.org/officeDocument/2006/relationships/customXml" Target="../ink/ink2319.xml"/><Relationship Id="rId388" Type="http://schemas.openxmlformats.org/officeDocument/2006/relationships/customXml" Target="../ink/ink2340.xml"/><Relationship Id="rId511" Type="http://schemas.openxmlformats.org/officeDocument/2006/relationships/image" Target="../media/image2178.png"/><Relationship Id="rId85" Type="http://schemas.openxmlformats.org/officeDocument/2006/relationships/image" Target="../media/image19650.png"/><Relationship Id="rId150" Type="http://schemas.openxmlformats.org/officeDocument/2006/relationships/customXml" Target="../ink/ink2221.xml"/><Relationship Id="rId192" Type="http://schemas.openxmlformats.org/officeDocument/2006/relationships/customXml" Target="../ink/ink2242.xml"/><Relationship Id="rId206" Type="http://schemas.openxmlformats.org/officeDocument/2006/relationships/customXml" Target="../ink/ink2249.xml"/><Relationship Id="rId413" Type="http://schemas.openxmlformats.org/officeDocument/2006/relationships/image" Target="../media/image2129.png"/><Relationship Id="rId248" Type="http://schemas.openxmlformats.org/officeDocument/2006/relationships/customXml" Target="../ink/ink2270.xml"/><Relationship Id="rId455" Type="http://schemas.openxmlformats.org/officeDocument/2006/relationships/image" Target="../media/image2150.png"/><Relationship Id="rId497" Type="http://schemas.openxmlformats.org/officeDocument/2006/relationships/image" Target="../media/image2171.png"/><Relationship Id="rId12" Type="http://schemas.openxmlformats.org/officeDocument/2006/relationships/customXml" Target="../ink/ink2152.xml"/><Relationship Id="rId108" Type="http://schemas.openxmlformats.org/officeDocument/2006/relationships/customXml" Target="../ink/ink2200.xml"/><Relationship Id="rId315" Type="http://schemas.openxmlformats.org/officeDocument/2006/relationships/image" Target="../media/image2080.png"/><Relationship Id="rId357" Type="http://schemas.openxmlformats.org/officeDocument/2006/relationships/image" Target="../media/image2101.png"/><Relationship Id="rId522" Type="http://schemas.openxmlformats.org/officeDocument/2006/relationships/customXml" Target="../ink/ink2407.xml"/><Relationship Id="rId54" Type="http://schemas.openxmlformats.org/officeDocument/2006/relationships/customXml" Target="../ink/ink2173.xml"/><Relationship Id="rId96" Type="http://schemas.openxmlformats.org/officeDocument/2006/relationships/customXml" Target="../ink/ink2194.xml"/><Relationship Id="rId161" Type="http://schemas.openxmlformats.org/officeDocument/2006/relationships/image" Target="../media/image2003.png"/><Relationship Id="rId217" Type="http://schemas.openxmlformats.org/officeDocument/2006/relationships/image" Target="../media/image2031.png"/><Relationship Id="rId399" Type="http://schemas.openxmlformats.org/officeDocument/2006/relationships/image" Target="../media/image2122.png"/><Relationship Id="rId259" Type="http://schemas.openxmlformats.org/officeDocument/2006/relationships/image" Target="../media/image2052.png"/><Relationship Id="rId424" Type="http://schemas.openxmlformats.org/officeDocument/2006/relationships/customXml" Target="../ink/ink2358.xml"/><Relationship Id="rId466" Type="http://schemas.openxmlformats.org/officeDocument/2006/relationships/customXml" Target="../ink/ink2379.xml"/><Relationship Id="rId23" Type="http://schemas.openxmlformats.org/officeDocument/2006/relationships/image" Target="../media/image19340.png"/><Relationship Id="rId119" Type="http://schemas.openxmlformats.org/officeDocument/2006/relationships/image" Target="../media/image19820.png"/><Relationship Id="rId270" Type="http://schemas.openxmlformats.org/officeDocument/2006/relationships/customXml" Target="../ink/ink2281.xml"/><Relationship Id="rId326" Type="http://schemas.openxmlformats.org/officeDocument/2006/relationships/customXml" Target="../ink/ink2309.xml"/><Relationship Id="rId533" Type="http://schemas.openxmlformats.org/officeDocument/2006/relationships/image" Target="../media/image2189.png"/><Relationship Id="rId65" Type="http://schemas.openxmlformats.org/officeDocument/2006/relationships/image" Target="../media/image19550.png"/><Relationship Id="rId130" Type="http://schemas.openxmlformats.org/officeDocument/2006/relationships/customXml" Target="../ink/ink2211.xml"/><Relationship Id="rId368" Type="http://schemas.openxmlformats.org/officeDocument/2006/relationships/customXml" Target="../ink/ink2330.xml"/><Relationship Id="rId172" Type="http://schemas.openxmlformats.org/officeDocument/2006/relationships/customXml" Target="../ink/ink2232.xml"/><Relationship Id="rId228" Type="http://schemas.openxmlformats.org/officeDocument/2006/relationships/customXml" Target="../ink/ink2260.xml"/><Relationship Id="rId435" Type="http://schemas.openxmlformats.org/officeDocument/2006/relationships/image" Target="../media/image2140.png"/><Relationship Id="rId477" Type="http://schemas.openxmlformats.org/officeDocument/2006/relationships/image" Target="../media/image2161.png"/><Relationship Id="rId281" Type="http://schemas.openxmlformats.org/officeDocument/2006/relationships/image" Target="../media/image2063.png"/><Relationship Id="rId337" Type="http://schemas.openxmlformats.org/officeDocument/2006/relationships/image" Target="../media/image2091.png"/><Relationship Id="rId502" Type="http://schemas.openxmlformats.org/officeDocument/2006/relationships/customXml" Target="../ink/ink2397.xml"/><Relationship Id="rId34" Type="http://schemas.openxmlformats.org/officeDocument/2006/relationships/customXml" Target="../ink/ink2163.xml"/><Relationship Id="rId76" Type="http://schemas.openxmlformats.org/officeDocument/2006/relationships/customXml" Target="../ink/ink2184.xml"/><Relationship Id="rId141" Type="http://schemas.openxmlformats.org/officeDocument/2006/relationships/image" Target="../media/image1993.png"/><Relationship Id="rId379" Type="http://schemas.openxmlformats.org/officeDocument/2006/relationships/image" Target="../media/image2112.png"/><Relationship Id="rId7" Type="http://schemas.openxmlformats.org/officeDocument/2006/relationships/image" Target="../media/image19260.png"/><Relationship Id="rId183" Type="http://schemas.openxmlformats.org/officeDocument/2006/relationships/image" Target="../media/image2014.png"/><Relationship Id="rId239" Type="http://schemas.openxmlformats.org/officeDocument/2006/relationships/image" Target="../media/image2042.png"/><Relationship Id="rId390" Type="http://schemas.openxmlformats.org/officeDocument/2006/relationships/customXml" Target="../ink/ink2341.xml"/><Relationship Id="rId404" Type="http://schemas.openxmlformats.org/officeDocument/2006/relationships/customXml" Target="../ink/ink2348.xml"/><Relationship Id="rId446" Type="http://schemas.openxmlformats.org/officeDocument/2006/relationships/customXml" Target="../ink/ink2369.xml"/><Relationship Id="rId250" Type="http://schemas.openxmlformats.org/officeDocument/2006/relationships/customXml" Target="../ink/ink2271.xml"/><Relationship Id="rId292" Type="http://schemas.openxmlformats.org/officeDocument/2006/relationships/customXml" Target="../ink/ink2292.xml"/><Relationship Id="rId306" Type="http://schemas.openxmlformats.org/officeDocument/2006/relationships/customXml" Target="../ink/ink2299.xml"/><Relationship Id="rId488" Type="http://schemas.openxmlformats.org/officeDocument/2006/relationships/customXml" Target="../ink/ink2390.xml"/><Relationship Id="rId45" Type="http://schemas.openxmlformats.org/officeDocument/2006/relationships/image" Target="../media/image19450.png"/><Relationship Id="rId87" Type="http://schemas.openxmlformats.org/officeDocument/2006/relationships/image" Target="../media/image19660.png"/><Relationship Id="rId110" Type="http://schemas.openxmlformats.org/officeDocument/2006/relationships/customXml" Target="../ink/ink2201.xml"/><Relationship Id="rId348" Type="http://schemas.openxmlformats.org/officeDocument/2006/relationships/customXml" Target="../ink/ink2320.xml"/><Relationship Id="rId513" Type="http://schemas.openxmlformats.org/officeDocument/2006/relationships/image" Target="../media/image2179.png"/><Relationship Id="rId152" Type="http://schemas.openxmlformats.org/officeDocument/2006/relationships/customXml" Target="../ink/ink2222.xml"/><Relationship Id="rId194" Type="http://schemas.openxmlformats.org/officeDocument/2006/relationships/customXml" Target="../ink/ink2243.xml"/><Relationship Id="rId208" Type="http://schemas.openxmlformats.org/officeDocument/2006/relationships/customXml" Target="../ink/ink2250.xml"/><Relationship Id="rId415" Type="http://schemas.openxmlformats.org/officeDocument/2006/relationships/image" Target="../media/image2130.png"/><Relationship Id="rId457" Type="http://schemas.openxmlformats.org/officeDocument/2006/relationships/image" Target="../media/image2151.png"/><Relationship Id="rId261" Type="http://schemas.openxmlformats.org/officeDocument/2006/relationships/image" Target="../media/image2053.png"/><Relationship Id="rId499" Type="http://schemas.openxmlformats.org/officeDocument/2006/relationships/image" Target="../media/image2172.png"/><Relationship Id="rId14" Type="http://schemas.openxmlformats.org/officeDocument/2006/relationships/customXml" Target="../ink/ink2153.xml"/><Relationship Id="rId56" Type="http://schemas.openxmlformats.org/officeDocument/2006/relationships/customXml" Target="../ink/ink2174.xml"/><Relationship Id="rId317" Type="http://schemas.openxmlformats.org/officeDocument/2006/relationships/image" Target="../media/image2081.png"/><Relationship Id="rId359" Type="http://schemas.openxmlformats.org/officeDocument/2006/relationships/image" Target="../media/image2102.png"/><Relationship Id="rId524" Type="http://schemas.openxmlformats.org/officeDocument/2006/relationships/customXml" Target="../ink/ink2408.xml"/><Relationship Id="rId98" Type="http://schemas.openxmlformats.org/officeDocument/2006/relationships/customXml" Target="../ink/ink2195.xml"/><Relationship Id="rId121" Type="http://schemas.openxmlformats.org/officeDocument/2006/relationships/image" Target="../media/image19830.png"/><Relationship Id="rId163" Type="http://schemas.openxmlformats.org/officeDocument/2006/relationships/image" Target="../media/image2004.png"/><Relationship Id="rId219" Type="http://schemas.openxmlformats.org/officeDocument/2006/relationships/image" Target="../media/image2032.png"/><Relationship Id="rId370" Type="http://schemas.openxmlformats.org/officeDocument/2006/relationships/customXml" Target="../ink/ink2331.xml"/><Relationship Id="rId426" Type="http://schemas.openxmlformats.org/officeDocument/2006/relationships/customXml" Target="../ink/ink2359.xml"/><Relationship Id="rId230" Type="http://schemas.openxmlformats.org/officeDocument/2006/relationships/customXml" Target="../ink/ink2261.xml"/><Relationship Id="rId468" Type="http://schemas.openxmlformats.org/officeDocument/2006/relationships/customXml" Target="../ink/ink2380.xml"/><Relationship Id="rId25" Type="http://schemas.openxmlformats.org/officeDocument/2006/relationships/image" Target="../media/image19350.png"/><Relationship Id="rId67" Type="http://schemas.openxmlformats.org/officeDocument/2006/relationships/image" Target="../media/image19560.png"/><Relationship Id="rId272" Type="http://schemas.openxmlformats.org/officeDocument/2006/relationships/customXml" Target="../ink/ink2282.xml"/><Relationship Id="rId328" Type="http://schemas.openxmlformats.org/officeDocument/2006/relationships/customXml" Target="../ink/ink2310.xml"/><Relationship Id="rId132" Type="http://schemas.openxmlformats.org/officeDocument/2006/relationships/customXml" Target="../ink/ink2212.xml"/><Relationship Id="rId174" Type="http://schemas.openxmlformats.org/officeDocument/2006/relationships/customXml" Target="../ink/ink2233.xml"/><Relationship Id="rId381" Type="http://schemas.openxmlformats.org/officeDocument/2006/relationships/image" Target="../media/image2113.png"/><Relationship Id="rId241" Type="http://schemas.openxmlformats.org/officeDocument/2006/relationships/image" Target="../media/image2043.png"/><Relationship Id="rId437" Type="http://schemas.openxmlformats.org/officeDocument/2006/relationships/image" Target="../media/image2141.png"/><Relationship Id="rId479" Type="http://schemas.openxmlformats.org/officeDocument/2006/relationships/image" Target="../media/image2162.png"/><Relationship Id="rId36" Type="http://schemas.openxmlformats.org/officeDocument/2006/relationships/customXml" Target="../ink/ink2164.xml"/><Relationship Id="rId283" Type="http://schemas.openxmlformats.org/officeDocument/2006/relationships/image" Target="../media/image2064.png"/><Relationship Id="rId339" Type="http://schemas.openxmlformats.org/officeDocument/2006/relationships/image" Target="../media/image2092.png"/><Relationship Id="rId490" Type="http://schemas.openxmlformats.org/officeDocument/2006/relationships/customXml" Target="../ink/ink2391.xml"/><Relationship Id="rId504" Type="http://schemas.openxmlformats.org/officeDocument/2006/relationships/customXml" Target="../ink/ink2398.xml"/><Relationship Id="rId78" Type="http://schemas.openxmlformats.org/officeDocument/2006/relationships/customXml" Target="../ink/ink2185.xml"/><Relationship Id="rId101" Type="http://schemas.openxmlformats.org/officeDocument/2006/relationships/image" Target="../media/image19730.png"/><Relationship Id="rId143" Type="http://schemas.openxmlformats.org/officeDocument/2006/relationships/image" Target="../media/image1994.png"/><Relationship Id="rId185" Type="http://schemas.openxmlformats.org/officeDocument/2006/relationships/image" Target="../media/image2015.png"/><Relationship Id="rId350" Type="http://schemas.openxmlformats.org/officeDocument/2006/relationships/customXml" Target="../ink/ink2321.xml"/><Relationship Id="rId406" Type="http://schemas.openxmlformats.org/officeDocument/2006/relationships/customXml" Target="../ink/ink2349.xml"/><Relationship Id="rId9" Type="http://schemas.openxmlformats.org/officeDocument/2006/relationships/image" Target="../media/image19270.png"/><Relationship Id="rId210" Type="http://schemas.openxmlformats.org/officeDocument/2006/relationships/customXml" Target="../ink/ink2251.xml"/><Relationship Id="rId392" Type="http://schemas.openxmlformats.org/officeDocument/2006/relationships/customXml" Target="../ink/ink2342.xml"/><Relationship Id="rId448" Type="http://schemas.openxmlformats.org/officeDocument/2006/relationships/customXml" Target="../ink/ink2370.xml"/><Relationship Id="rId252" Type="http://schemas.openxmlformats.org/officeDocument/2006/relationships/customXml" Target="../ink/ink2272.xml"/><Relationship Id="rId294" Type="http://schemas.openxmlformats.org/officeDocument/2006/relationships/customXml" Target="../ink/ink2293.xml"/><Relationship Id="rId308" Type="http://schemas.openxmlformats.org/officeDocument/2006/relationships/customXml" Target="../ink/ink2300.xml"/><Relationship Id="rId515" Type="http://schemas.openxmlformats.org/officeDocument/2006/relationships/image" Target="../media/image2180.png"/><Relationship Id="rId47" Type="http://schemas.openxmlformats.org/officeDocument/2006/relationships/image" Target="../media/image19460.png"/><Relationship Id="rId89" Type="http://schemas.openxmlformats.org/officeDocument/2006/relationships/image" Target="../media/image19670.png"/><Relationship Id="rId112" Type="http://schemas.openxmlformats.org/officeDocument/2006/relationships/customXml" Target="../ink/ink2202.xml"/><Relationship Id="rId154" Type="http://schemas.openxmlformats.org/officeDocument/2006/relationships/customXml" Target="../ink/ink2223.xml"/><Relationship Id="rId361" Type="http://schemas.openxmlformats.org/officeDocument/2006/relationships/image" Target="../media/image2103.png"/><Relationship Id="rId196" Type="http://schemas.openxmlformats.org/officeDocument/2006/relationships/customXml" Target="../ink/ink2244.xml"/><Relationship Id="rId417" Type="http://schemas.openxmlformats.org/officeDocument/2006/relationships/image" Target="../media/image2131.png"/><Relationship Id="rId459" Type="http://schemas.openxmlformats.org/officeDocument/2006/relationships/image" Target="../media/image2152.png"/><Relationship Id="rId16" Type="http://schemas.openxmlformats.org/officeDocument/2006/relationships/customXml" Target="../ink/ink2154.xml"/><Relationship Id="rId221" Type="http://schemas.openxmlformats.org/officeDocument/2006/relationships/image" Target="../media/image2033.png"/><Relationship Id="rId263" Type="http://schemas.openxmlformats.org/officeDocument/2006/relationships/image" Target="../media/image2054.png"/><Relationship Id="rId319" Type="http://schemas.openxmlformats.org/officeDocument/2006/relationships/image" Target="../media/image2082.png"/><Relationship Id="rId470" Type="http://schemas.openxmlformats.org/officeDocument/2006/relationships/customXml" Target="../ink/ink2381.xml"/><Relationship Id="rId526" Type="http://schemas.openxmlformats.org/officeDocument/2006/relationships/customXml" Target="../ink/ink2409.xml"/><Relationship Id="rId58" Type="http://schemas.openxmlformats.org/officeDocument/2006/relationships/customXml" Target="../ink/ink2175.xml"/><Relationship Id="rId123" Type="http://schemas.openxmlformats.org/officeDocument/2006/relationships/image" Target="../media/image19840.png"/><Relationship Id="rId330" Type="http://schemas.openxmlformats.org/officeDocument/2006/relationships/customXml" Target="../ink/ink2311.xml"/><Relationship Id="rId165" Type="http://schemas.openxmlformats.org/officeDocument/2006/relationships/image" Target="../media/image2005.png"/><Relationship Id="rId372" Type="http://schemas.openxmlformats.org/officeDocument/2006/relationships/customXml" Target="../ink/ink2332.xml"/><Relationship Id="rId428" Type="http://schemas.openxmlformats.org/officeDocument/2006/relationships/customXml" Target="../ink/ink2360.xml"/><Relationship Id="rId232" Type="http://schemas.openxmlformats.org/officeDocument/2006/relationships/customXml" Target="../ink/ink2262.xml"/><Relationship Id="rId274" Type="http://schemas.openxmlformats.org/officeDocument/2006/relationships/customXml" Target="../ink/ink2283.xml"/><Relationship Id="rId481" Type="http://schemas.openxmlformats.org/officeDocument/2006/relationships/image" Target="../media/image2163.png"/><Relationship Id="rId27" Type="http://schemas.openxmlformats.org/officeDocument/2006/relationships/image" Target="../media/image19360.png"/><Relationship Id="rId69" Type="http://schemas.openxmlformats.org/officeDocument/2006/relationships/image" Target="../media/image19570.png"/><Relationship Id="rId134" Type="http://schemas.openxmlformats.org/officeDocument/2006/relationships/customXml" Target="../ink/ink2213.xml"/><Relationship Id="rId80" Type="http://schemas.openxmlformats.org/officeDocument/2006/relationships/customXml" Target="../ink/ink2186.xml"/><Relationship Id="rId176" Type="http://schemas.openxmlformats.org/officeDocument/2006/relationships/customXml" Target="../ink/ink2234.xml"/><Relationship Id="rId341" Type="http://schemas.openxmlformats.org/officeDocument/2006/relationships/image" Target="../media/image2093.png"/><Relationship Id="rId383" Type="http://schemas.openxmlformats.org/officeDocument/2006/relationships/image" Target="../media/image2114.png"/><Relationship Id="rId439" Type="http://schemas.openxmlformats.org/officeDocument/2006/relationships/image" Target="../media/image2142.png"/><Relationship Id="rId201" Type="http://schemas.openxmlformats.org/officeDocument/2006/relationships/image" Target="../media/image2023.png"/><Relationship Id="rId243" Type="http://schemas.openxmlformats.org/officeDocument/2006/relationships/image" Target="../media/image2044.png"/><Relationship Id="rId285" Type="http://schemas.openxmlformats.org/officeDocument/2006/relationships/image" Target="../media/image2065.png"/><Relationship Id="rId450" Type="http://schemas.openxmlformats.org/officeDocument/2006/relationships/customXml" Target="../ink/ink2371.xml"/><Relationship Id="rId506" Type="http://schemas.openxmlformats.org/officeDocument/2006/relationships/customXml" Target="../ink/ink2399.xml"/><Relationship Id="rId38" Type="http://schemas.openxmlformats.org/officeDocument/2006/relationships/customXml" Target="../ink/ink2165.xml"/><Relationship Id="rId103" Type="http://schemas.openxmlformats.org/officeDocument/2006/relationships/image" Target="../media/image19740.png"/><Relationship Id="rId310" Type="http://schemas.openxmlformats.org/officeDocument/2006/relationships/customXml" Target="../ink/ink2301.xml"/><Relationship Id="rId492" Type="http://schemas.openxmlformats.org/officeDocument/2006/relationships/customXml" Target="../ink/ink2392.xml"/><Relationship Id="rId91" Type="http://schemas.openxmlformats.org/officeDocument/2006/relationships/image" Target="../media/image19680.png"/><Relationship Id="rId145" Type="http://schemas.openxmlformats.org/officeDocument/2006/relationships/image" Target="../media/image1995.png"/><Relationship Id="rId187" Type="http://schemas.openxmlformats.org/officeDocument/2006/relationships/image" Target="../media/image2016.png"/><Relationship Id="rId352" Type="http://schemas.openxmlformats.org/officeDocument/2006/relationships/customXml" Target="../ink/ink2322.xml"/><Relationship Id="rId394" Type="http://schemas.openxmlformats.org/officeDocument/2006/relationships/customXml" Target="../ink/ink2343.xml"/><Relationship Id="rId408" Type="http://schemas.openxmlformats.org/officeDocument/2006/relationships/customXml" Target="../ink/ink2350.xml"/><Relationship Id="rId212" Type="http://schemas.openxmlformats.org/officeDocument/2006/relationships/customXml" Target="../ink/ink2252.xml"/><Relationship Id="rId254" Type="http://schemas.openxmlformats.org/officeDocument/2006/relationships/customXml" Target="../ink/ink2273.xml"/><Relationship Id="rId49" Type="http://schemas.openxmlformats.org/officeDocument/2006/relationships/image" Target="../media/image19470.png"/><Relationship Id="rId114" Type="http://schemas.openxmlformats.org/officeDocument/2006/relationships/customXml" Target="../ink/ink2203.xml"/><Relationship Id="rId296" Type="http://schemas.openxmlformats.org/officeDocument/2006/relationships/customXml" Target="../ink/ink2294.xml"/><Relationship Id="rId461" Type="http://schemas.openxmlformats.org/officeDocument/2006/relationships/image" Target="../media/image2153.png"/><Relationship Id="rId517" Type="http://schemas.openxmlformats.org/officeDocument/2006/relationships/image" Target="../media/image2181.png"/><Relationship Id="rId60" Type="http://schemas.openxmlformats.org/officeDocument/2006/relationships/customXml" Target="../ink/ink2176.xml"/><Relationship Id="rId156" Type="http://schemas.openxmlformats.org/officeDocument/2006/relationships/customXml" Target="../ink/ink2224.xml"/><Relationship Id="rId198" Type="http://schemas.openxmlformats.org/officeDocument/2006/relationships/customXml" Target="../ink/ink2245.xml"/><Relationship Id="rId321" Type="http://schemas.openxmlformats.org/officeDocument/2006/relationships/image" Target="../media/image2083.png"/><Relationship Id="rId363" Type="http://schemas.openxmlformats.org/officeDocument/2006/relationships/image" Target="../media/image2104.png"/><Relationship Id="rId419" Type="http://schemas.openxmlformats.org/officeDocument/2006/relationships/image" Target="../media/image2132.png"/><Relationship Id="rId223" Type="http://schemas.openxmlformats.org/officeDocument/2006/relationships/image" Target="../media/image2034.png"/><Relationship Id="rId430" Type="http://schemas.openxmlformats.org/officeDocument/2006/relationships/customXml" Target="../ink/ink2361.xml"/><Relationship Id="rId18" Type="http://schemas.openxmlformats.org/officeDocument/2006/relationships/customXml" Target="../ink/ink2155.xml"/><Relationship Id="rId265" Type="http://schemas.openxmlformats.org/officeDocument/2006/relationships/image" Target="../media/image2055.png"/><Relationship Id="rId472" Type="http://schemas.openxmlformats.org/officeDocument/2006/relationships/customXml" Target="../ink/ink2382.xml"/><Relationship Id="rId528" Type="http://schemas.openxmlformats.org/officeDocument/2006/relationships/customXml" Target="../ink/ink2410.xml"/><Relationship Id="rId125" Type="http://schemas.openxmlformats.org/officeDocument/2006/relationships/image" Target="../media/image19850.png"/><Relationship Id="rId167" Type="http://schemas.openxmlformats.org/officeDocument/2006/relationships/image" Target="../media/image2006.png"/><Relationship Id="rId332" Type="http://schemas.openxmlformats.org/officeDocument/2006/relationships/customXml" Target="../ink/ink2312.xml"/><Relationship Id="rId374" Type="http://schemas.openxmlformats.org/officeDocument/2006/relationships/customXml" Target="../ink/ink2333.xml"/><Relationship Id="rId71" Type="http://schemas.openxmlformats.org/officeDocument/2006/relationships/image" Target="../media/image19580.png"/><Relationship Id="rId234" Type="http://schemas.openxmlformats.org/officeDocument/2006/relationships/customXml" Target="../ink/ink2263.xml"/><Relationship Id="rId2" Type="http://schemas.openxmlformats.org/officeDocument/2006/relationships/customXml" Target="../ink/ink2147.xml"/><Relationship Id="rId29" Type="http://schemas.openxmlformats.org/officeDocument/2006/relationships/image" Target="../media/image19370.png"/><Relationship Id="rId276" Type="http://schemas.openxmlformats.org/officeDocument/2006/relationships/customXml" Target="../ink/ink2284.xml"/><Relationship Id="rId441" Type="http://schemas.openxmlformats.org/officeDocument/2006/relationships/image" Target="../media/image2143.png"/><Relationship Id="rId483" Type="http://schemas.openxmlformats.org/officeDocument/2006/relationships/image" Target="../media/image2164.png"/><Relationship Id="rId40" Type="http://schemas.openxmlformats.org/officeDocument/2006/relationships/customXml" Target="../ink/ink2166.xml"/><Relationship Id="rId136" Type="http://schemas.openxmlformats.org/officeDocument/2006/relationships/customXml" Target="../ink/ink2214.xml"/><Relationship Id="rId178" Type="http://schemas.openxmlformats.org/officeDocument/2006/relationships/customXml" Target="../ink/ink2235.xml"/><Relationship Id="rId301" Type="http://schemas.openxmlformats.org/officeDocument/2006/relationships/image" Target="../media/image2073.png"/><Relationship Id="rId343" Type="http://schemas.openxmlformats.org/officeDocument/2006/relationships/image" Target="../media/image2094.png"/><Relationship Id="rId82" Type="http://schemas.openxmlformats.org/officeDocument/2006/relationships/customXml" Target="../ink/ink2187.xml"/><Relationship Id="rId203" Type="http://schemas.openxmlformats.org/officeDocument/2006/relationships/image" Target="../media/image2024.png"/><Relationship Id="rId385" Type="http://schemas.openxmlformats.org/officeDocument/2006/relationships/image" Target="../media/image2115.png"/><Relationship Id="rId245" Type="http://schemas.openxmlformats.org/officeDocument/2006/relationships/image" Target="../media/image2045.png"/><Relationship Id="rId287" Type="http://schemas.openxmlformats.org/officeDocument/2006/relationships/image" Target="../media/image2066.png"/><Relationship Id="rId410" Type="http://schemas.openxmlformats.org/officeDocument/2006/relationships/customXml" Target="../ink/ink2351.xml"/><Relationship Id="rId452" Type="http://schemas.openxmlformats.org/officeDocument/2006/relationships/customXml" Target="../ink/ink2372.xml"/><Relationship Id="rId494" Type="http://schemas.openxmlformats.org/officeDocument/2006/relationships/customXml" Target="../ink/ink2393.xml"/><Relationship Id="rId508" Type="http://schemas.openxmlformats.org/officeDocument/2006/relationships/customXml" Target="../ink/ink2400.xml"/><Relationship Id="rId105" Type="http://schemas.openxmlformats.org/officeDocument/2006/relationships/image" Target="../media/image19750.png"/><Relationship Id="rId147" Type="http://schemas.openxmlformats.org/officeDocument/2006/relationships/image" Target="../media/image1996.png"/><Relationship Id="rId312" Type="http://schemas.openxmlformats.org/officeDocument/2006/relationships/customXml" Target="../ink/ink2302.xml"/><Relationship Id="rId354" Type="http://schemas.openxmlformats.org/officeDocument/2006/relationships/customXml" Target="../ink/ink2323.xml"/><Relationship Id="rId51" Type="http://schemas.openxmlformats.org/officeDocument/2006/relationships/image" Target="../media/image19480.png"/><Relationship Id="rId93" Type="http://schemas.openxmlformats.org/officeDocument/2006/relationships/image" Target="../media/image19690.png"/><Relationship Id="rId189" Type="http://schemas.openxmlformats.org/officeDocument/2006/relationships/image" Target="../media/image2017.png"/><Relationship Id="rId396" Type="http://schemas.openxmlformats.org/officeDocument/2006/relationships/customXml" Target="../ink/ink2344.xml"/><Relationship Id="rId214" Type="http://schemas.openxmlformats.org/officeDocument/2006/relationships/customXml" Target="../ink/ink2253.xml"/><Relationship Id="rId256" Type="http://schemas.openxmlformats.org/officeDocument/2006/relationships/customXml" Target="../ink/ink2274.xml"/><Relationship Id="rId298" Type="http://schemas.openxmlformats.org/officeDocument/2006/relationships/customXml" Target="../ink/ink2295.xml"/><Relationship Id="rId421" Type="http://schemas.openxmlformats.org/officeDocument/2006/relationships/image" Target="../media/image2133.png"/><Relationship Id="rId463" Type="http://schemas.openxmlformats.org/officeDocument/2006/relationships/image" Target="../media/image2154.png"/><Relationship Id="rId519" Type="http://schemas.openxmlformats.org/officeDocument/2006/relationships/image" Target="../media/image2182.png"/><Relationship Id="rId116" Type="http://schemas.openxmlformats.org/officeDocument/2006/relationships/customXml" Target="../ink/ink2204.xml"/><Relationship Id="rId158" Type="http://schemas.openxmlformats.org/officeDocument/2006/relationships/customXml" Target="../ink/ink2225.xml"/><Relationship Id="rId323" Type="http://schemas.openxmlformats.org/officeDocument/2006/relationships/image" Target="../media/image2084.png"/><Relationship Id="rId530" Type="http://schemas.openxmlformats.org/officeDocument/2006/relationships/customXml" Target="../ink/ink2411.xml"/><Relationship Id="rId20" Type="http://schemas.openxmlformats.org/officeDocument/2006/relationships/customXml" Target="../ink/ink2156.xml"/><Relationship Id="rId62" Type="http://schemas.openxmlformats.org/officeDocument/2006/relationships/customXml" Target="../ink/ink2177.xml"/><Relationship Id="rId365" Type="http://schemas.openxmlformats.org/officeDocument/2006/relationships/image" Target="../media/image2105.png"/><Relationship Id="rId225" Type="http://schemas.openxmlformats.org/officeDocument/2006/relationships/image" Target="../media/image2035.png"/><Relationship Id="rId267" Type="http://schemas.openxmlformats.org/officeDocument/2006/relationships/image" Target="../media/image2056.png"/><Relationship Id="rId432" Type="http://schemas.openxmlformats.org/officeDocument/2006/relationships/customXml" Target="../ink/ink2362.xml"/><Relationship Id="rId474" Type="http://schemas.openxmlformats.org/officeDocument/2006/relationships/customXml" Target="../ink/ink2383.xml"/><Relationship Id="rId127" Type="http://schemas.openxmlformats.org/officeDocument/2006/relationships/image" Target="../media/image19860.png"/><Relationship Id="rId31" Type="http://schemas.openxmlformats.org/officeDocument/2006/relationships/image" Target="../media/image19380.png"/><Relationship Id="rId73" Type="http://schemas.openxmlformats.org/officeDocument/2006/relationships/image" Target="../media/image19590.png"/><Relationship Id="rId169" Type="http://schemas.openxmlformats.org/officeDocument/2006/relationships/image" Target="../media/image2007.png"/><Relationship Id="rId334" Type="http://schemas.openxmlformats.org/officeDocument/2006/relationships/customXml" Target="../ink/ink2313.xml"/><Relationship Id="rId376" Type="http://schemas.openxmlformats.org/officeDocument/2006/relationships/customXml" Target="../ink/ink2334.xml"/><Relationship Id="rId4" Type="http://schemas.openxmlformats.org/officeDocument/2006/relationships/customXml" Target="../ink/ink2148.xml"/><Relationship Id="rId180" Type="http://schemas.openxmlformats.org/officeDocument/2006/relationships/customXml" Target="../ink/ink2236.xml"/><Relationship Id="rId236" Type="http://schemas.openxmlformats.org/officeDocument/2006/relationships/customXml" Target="../ink/ink2264.xml"/><Relationship Id="rId278" Type="http://schemas.openxmlformats.org/officeDocument/2006/relationships/customXml" Target="../ink/ink2285.xml"/><Relationship Id="rId401" Type="http://schemas.openxmlformats.org/officeDocument/2006/relationships/image" Target="../media/image2123.png"/><Relationship Id="rId443" Type="http://schemas.openxmlformats.org/officeDocument/2006/relationships/image" Target="../media/image2144.png"/><Relationship Id="rId303" Type="http://schemas.openxmlformats.org/officeDocument/2006/relationships/image" Target="../media/image2074.png"/><Relationship Id="rId485" Type="http://schemas.openxmlformats.org/officeDocument/2006/relationships/image" Target="../media/image2165.png"/><Relationship Id="rId42" Type="http://schemas.openxmlformats.org/officeDocument/2006/relationships/customXml" Target="../ink/ink2167.xml"/><Relationship Id="rId84" Type="http://schemas.openxmlformats.org/officeDocument/2006/relationships/customXml" Target="../ink/ink2188.xml"/><Relationship Id="rId138" Type="http://schemas.openxmlformats.org/officeDocument/2006/relationships/customXml" Target="../ink/ink2215.xml"/><Relationship Id="rId345" Type="http://schemas.openxmlformats.org/officeDocument/2006/relationships/image" Target="../media/image2095.png"/><Relationship Id="rId387" Type="http://schemas.openxmlformats.org/officeDocument/2006/relationships/image" Target="../media/image2116.png"/><Relationship Id="rId510" Type="http://schemas.openxmlformats.org/officeDocument/2006/relationships/customXml" Target="../ink/ink2401.xml"/><Relationship Id="rId191" Type="http://schemas.openxmlformats.org/officeDocument/2006/relationships/image" Target="../media/image2018.png"/><Relationship Id="rId205" Type="http://schemas.openxmlformats.org/officeDocument/2006/relationships/image" Target="../media/image2025.png"/><Relationship Id="rId247" Type="http://schemas.openxmlformats.org/officeDocument/2006/relationships/image" Target="../media/image2046.png"/><Relationship Id="rId412" Type="http://schemas.openxmlformats.org/officeDocument/2006/relationships/customXml" Target="../ink/ink2352.xml"/><Relationship Id="rId107" Type="http://schemas.openxmlformats.org/officeDocument/2006/relationships/image" Target="../media/image19760.png"/><Relationship Id="rId289" Type="http://schemas.openxmlformats.org/officeDocument/2006/relationships/image" Target="../media/image2067.png"/><Relationship Id="rId454" Type="http://schemas.openxmlformats.org/officeDocument/2006/relationships/customXml" Target="../ink/ink2373.xml"/><Relationship Id="rId496" Type="http://schemas.openxmlformats.org/officeDocument/2006/relationships/customXml" Target="../ink/ink2394.xml"/><Relationship Id="rId11" Type="http://schemas.openxmlformats.org/officeDocument/2006/relationships/image" Target="../media/image19280.png"/><Relationship Id="rId53" Type="http://schemas.openxmlformats.org/officeDocument/2006/relationships/image" Target="../media/image19490.png"/><Relationship Id="rId149" Type="http://schemas.openxmlformats.org/officeDocument/2006/relationships/image" Target="../media/image1997.png"/><Relationship Id="rId314" Type="http://schemas.openxmlformats.org/officeDocument/2006/relationships/customXml" Target="../ink/ink2303.xml"/><Relationship Id="rId356" Type="http://schemas.openxmlformats.org/officeDocument/2006/relationships/customXml" Target="../ink/ink2324.xml"/><Relationship Id="rId398" Type="http://schemas.openxmlformats.org/officeDocument/2006/relationships/customXml" Target="../ink/ink2345.xml"/><Relationship Id="rId521" Type="http://schemas.openxmlformats.org/officeDocument/2006/relationships/image" Target="../media/image2183.png"/><Relationship Id="rId95" Type="http://schemas.openxmlformats.org/officeDocument/2006/relationships/image" Target="../media/image19700.png"/><Relationship Id="rId160" Type="http://schemas.openxmlformats.org/officeDocument/2006/relationships/customXml" Target="../ink/ink2226.xml"/><Relationship Id="rId216" Type="http://schemas.openxmlformats.org/officeDocument/2006/relationships/customXml" Target="../ink/ink2254.xml"/><Relationship Id="rId423" Type="http://schemas.openxmlformats.org/officeDocument/2006/relationships/image" Target="../media/image2134.png"/><Relationship Id="rId258" Type="http://schemas.openxmlformats.org/officeDocument/2006/relationships/customXml" Target="../ink/ink2275.xml"/><Relationship Id="rId465" Type="http://schemas.openxmlformats.org/officeDocument/2006/relationships/image" Target="../media/image2155.png"/><Relationship Id="rId22" Type="http://schemas.openxmlformats.org/officeDocument/2006/relationships/customXml" Target="../ink/ink2157.xml"/><Relationship Id="rId64" Type="http://schemas.openxmlformats.org/officeDocument/2006/relationships/customXml" Target="../ink/ink2178.xml"/><Relationship Id="rId118" Type="http://schemas.openxmlformats.org/officeDocument/2006/relationships/customXml" Target="../ink/ink2205.xml"/><Relationship Id="rId325" Type="http://schemas.openxmlformats.org/officeDocument/2006/relationships/image" Target="../media/image2085.png"/><Relationship Id="rId367" Type="http://schemas.openxmlformats.org/officeDocument/2006/relationships/image" Target="../media/image2106.png"/><Relationship Id="rId532" Type="http://schemas.openxmlformats.org/officeDocument/2006/relationships/customXml" Target="../ink/ink2412.xml"/><Relationship Id="rId171" Type="http://schemas.openxmlformats.org/officeDocument/2006/relationships/image" Target="../media/image2008.png"/><Relationship Id="rId227" Type="http://schemas.openxmlformats.org/officeDocument/2006/relationships/image" Target="../media/image2036.png"/><Relationship Id="rId269" Type="http://schemas.openxmlformats.org/officeDocument/2006/relationships/image" Target="../media/image2057.png"/><Relationship Id="rId434" Type="http://schemas.openxmlformats.org/officeDocument/2006/relationships/customXml" Target="../ink/ink2363.xml"/><Relationship Id="rId476" Type="http://schemas.openxmlformats.org/officeDocument/2006/relationships/customXml" Target="../ink/ink2384.xml"/><Relationship Id="rId33" Type="http://schemas.openxmlformats.org/officeDocument/2006/relationships/image" Target="../media/image19390.png"/><Relationship Id="rId129" Type="http://schemas.openxmlformats.org/officeDocument/2006/relationships/image" Target="../media/image19870.png"/><Relationship Id="rId280" Type="http://schemas.openxmlformats.org/officeDocument/2006/relationships/customXml" Target="../ink/ink2286.xml"/><Relationship Id="rId336" Type="http://schemas.openxmlformats.org/officeDocument/2006/relationships/customXml" Target="../ink/ink2314.xml"/><Relationship Id="rId501" Type="http://schemas.openxmlformats.org/officeDocument/2006/relationships/image" Target="../media/image2173.png"/><Relationship Id="rId75" Type="http://schemas.openxmlformats.org/officeDocument/2006/relationships/image" Target="../media/image19600.png"/><Relationship Id="rId140" Type="http://schemas.openxmlformats.org/officeDocument/2006/relationships/customXml" Target="../ink/ink2216.xml"/><Relationship Id="rId182" Type="http://schemas.openxmlformats.org/officeDocument/2006/relationships/customXml" Target="../ink/ink2237.xml"/><Relationship Id="rId378" Type="http://schemas.openxmlformats.org/officeDocument/2006/relationships/customXml" Target="../ink/ink2335.xml"/><Relationship Id="rId403" Type="http://schemas.openxmlformats.org/officeDocument/2006/relationships/image" Target="../media/image2124.png"/><Relationship Id="rId6" Type="http://schemas.openxmlformats.org/officeDocument/2006/relationships/customXml" Target="../ink/ink2149.xml"/><Relationship Id="rId238" Type="http://schemas.openxmlformats.org/officeDocument/2006/relationships/customXml" Target="../ink/ink2265.xml"/><Relationship Id="rId445" Type="http://schemas.openxmlformats.org/officeDocument/2006/relationships/image" Target="../media/image2145.png"/><Relationship Id="rId487" Type="http://schemas.openxmlformats.org/officeDocument/2006/relationships/image" Target="../media/image2166.png"/><Relationship Id="rId291" Type="http://schemas.openxmlformats.org/officeDocument/2006/relationships/image" Target="../media/image2068.png"/><Relationship Id="rId305" Type="http://schemas.openxmlformats.org/officeDocument/2006/relationships/image" Target="../media/image2075.png"/><Relationship Id="rId347" Type="http://schemas.openxmlformats.org/officeDocument/2006/relationships/image" Target="../media/image2096.png"/><Relationship Id="rId512" Type="http://schemas.openxmlformats.org/officeDocument/2006/relationships/customXml" Target="../ink/ink2402.xml"/><Relationship Id="rId44" Type="http://schemas.openxmlformats.org/officeDocument/2006/relationships/customXml" Target="../ink/ink2168.xml"/><Relationship Id="rId86" Type="http://schemas.openxmlformats.org/officeDocument/2006/relationships/customXml" Target="../ink/ink2189.xml"/><Relationship Id="rId151" Type="http://schemas.openxmlformats.org/officeDocument/2006/relationships/image" Target="../media/image1998.png"/><Relationship Id="rId389" Type="http://schemas.openxmlformats.org/officeDocument/2006/relationships/image" Target="../media/image2117.png"/><Relationship Id="rId193" Type="http://schemas.openxmlformats.org/officeDocument/2006/relationships/image" Target="../media/image2019.png"/><Relationship Id="rId207" Type="http://schemas.openxmlformats.org/officeDocument/2006/relationships/image" Target="../media/image2026.png"/><Relationship Id="rId249" Type="http://schemas.openxmlformats.org/officeDocument/2006/relationships/image" Target="../media/image2047.png"/><Relationship Id="rId414" Type="http://schemas.openxmlformats.org/officeDocument/2006/relationships/customXml" Target="../ink/ink2353.xml"/><Relationship Id="rId456" Type="http://schemas.openxmlformats.org/officeDocument/2006/relationships/customXml" Target="../ink/ink2374.xml"/><Relationship Id="rId498" Type="http://schemas.openxmlformats.org/officeDocument/2006/relationships/customXml" Target="../ink/ink2395.xml"/><Relationship Id="rId13" Type="http://schemas.openxmlformats.org/officeDocument/2006/relationships/image" Target="../media/image19290.png"/><Relationship Id="rId109" Type="http://schemas.openxmlformats.org/officeDocument/2006/relationships/image" Target="../media/image19770.png"/><Relationship Id="rId260" Type="http://schemas.openxmlformats.org/officeDocument/2006/relationships/customXml" Target="../ink/ink2276.xml"/><Relationship Id="rId316" Type="http://schemas.openxmlformats.org/officeDocument/2006/relationships/customXml" Target="../ink/ink2304.xml"/><Relationship Id="rId523" Type="http://schemas.openxmlformats.org/officeDocument/2006/relationships/image" Target="../media/image2184.png"/><Relationship Id="rId55" Type="http://schemas.openxmlformats.org/officeDocument/2006/relationships/image" Target="../media/image19500.png"/><Relationship Id="rId97" Type="http://schemas.openxmlformats.org/officeDocument/2006/relationships/image" Target="../media/image19710.png"/><Relationship Id="rId120" Type="http://schemas.openxmlformats.org/officeDocument/2006/relationships/customXml" Target="../ink/ink2206.xml"/><Relationship Id="rId358" Type="http://schemas.openxmlformats.org/officeDocument/2006/relationships/customXml" Target="../ink/ink2325.xml"/><Relationship Id="rId162" Type="http://schemas.openxmlformats.org/officeDocument/2006/relationships/customXml" Target="../ink/ink2227.xml"/><Relationship Id="rId218" Type="http://schemas.openxmlformats.org/officeDocument/2006/relationships/customXml" Target="../ink/ink2255.xml"/><Relationship Id="rId425" Type="http://schemas.openxmlformats.org/officeDocument/2006/relationships/image" Target="../media/image2135.png"/><Relationship Id="rId467" Type="http://schemas.openxmlformats.org/officeDocument/2006/relationships/image" Target="../media/image2156.png"/><Relationship Id="rId271" Type="http://schemas.openxmlformats.org/officeDocument/2006/relationships/image" Target="../media/image2058.png"/><Relationship Id="rId24" Type="http://schemas.openxmlformats.org/officeDocument/2006/relationships/customXml" Target="../ink/ink2158.xml"/><Relationship Id="rId66" Type="http://schemas.openxmlformats.org/officeDocument/2006/relationships/customXml" Target="../ink/ink2179.xml"/><Relationship Id="rId131" Type="http://schemas.openxmlformats.org/officeDocument/2006/relationships/image" Target="../media/image19880.png"/><Relationship Id="rId327" Type="http://schemas.openxmlformats.org/officeDocument/2006/relationships/image" Target="../media/image2086.png"/><Relationship Id="rId369" Type="http://schemas.openxmlformats.org/officeDocument/2006/relationships/image" Target="../media/image2107.png"/><Relationship Id="rId173" Type="http://schemas.openxmlformats.org/officeDocument/2006/relationships/image" Target="../media/image2009.png"/><Relationship Id="rId229" Type="http://schemas.openxmlformats.org/officeDocument/2006/relationships/image" Target="../media/image2037.png"/><Relationship Id="rId380" Type="http://schemas.openxmlformats.org/officeDocument/2006/relationships/customXml" Target="../ink/ink2336.xml"/><Relationship Id="rId436" Type="http://schemas.openxmlformats.org/officeDocument/2006/relationships/customXml" Target="../ink/ink2364.xml"/><Relationship Id="rId240" Type="http://schemas.openxmlformats.org/officeDocument/2006/relationships/customXml" Target="../ink/ink2266.xml"/><Relationship Id="rId478" Type="http://schemas.openxmlformats.org/officeDocument/2006/relationships/customXml" Target="../ink/ink2385.xml"/><Relationship Id="rId35" Type="http://schemas.openxmlformats.org/officeDocument/2006/relationships/image" Target="../media/image19400.png"/><Relationship Id="rId77" Type="http://schemas.openxmlformats.org/officeDocument/2006/relationships/image" Target="../media/image19610.png"/><Relationship Id="rId100" Type="http://schemas.openxmlformats.org/officeDocument/2006/relationships/customXml" Target="../ink/ink2196.xml"/><Relationship Id="rId282" Type="http://schemas.openxmlformats.org/officeDocument/2006/relationships/customXml" Target="../ink/ink2287.xml"/><Relationship Id="rId338" Type="http://schemas.openxmlformats.org/officeDocument/2006/relationships/customXml" Target="../ink/ink2315.xml"/><Relationship Id="rId503" Type="http://schemas.openxmlformats.org/officeDocument/2006/relationships/image" Target="../media/image2174.png"/><Relationship Id="rId8" Type="http://schemas.openxmlformats.org/officeDocument/2006/relationships/customXml" Target="../ink/ink2150.xml"/><Relationship Id="rId142" Type="http://schemas.openxmlformats.org/officeDocument/2006/relationships/customXml" Target="../ink/ink2217.xml"/><Relationship Id="rId184" Type="http://schemas.openxmlformats.org/officeDocument/2006/relationships/customXml" Target="../ink/ink2238.xml"/><Relationship Id="rId391" Type="http://schemas.openxmlformats.org/officeDocument/2006/relationships/image" Target="../media/image2118.png"/><Relationship Id="rId405" Type="http://schemas.openxmlformats.org/officeDocument/2006/relationships/image" Target="../media/image2125.png"/><Relationship Id="rId447" Type="http://schemas.openxmlformats.org/officeDocument/2006/relationships/image" Target="../media/image2146.png"/><Relationship Id="rId251" Type="http://schemas.openxmlformats.org/officeDocument/2006/relationships/image" Target="../media/image2048.png"/><Relationship Id="rId489" Type="http://schemas.openxmlformats.org/officeDocument/2006/relationships/image" Target="../media/image2167.png"/><Relationship Id="rId46" Type="http://schemas.openxmlformats.org/officeDocument/2006/relationships/customXml" Target="../ink/ink2169.xml"/><Relationship Id="rId293" Type="http://schemas.openxmlformats.org/officeDocument/2006/relationships/image" Target="../media/image2069.png"/><Relationship Id="rId307" Type="http://schemas.openxmlformats.org/officeDocument/2006/relationships/image" Target="../media/image2076.png"/><Relationship Id="rId349" Type="http://schemas.openxmlformats.org/officeDocument/2006/relationships/image" Target="../media/image2097.png"/><Relationship Id="rId514" Type="http://schemas.openxmlformats.org/officeDocument/2006/relationships/customXml" Target="../ink/ink2403.xml"/><Relationship Id="rId88" Type="http://schemas.openxmlformats.org/officeDocument/2006/relationships/customXml" Target="../ink/ink2190.xml"/><Relationship Id="rId111" Type="http://schemas.openxmlformats.org/officeDocument/2006/relationships/image" Target="../media/image19780.png"/><Relationship Id="rId153" Type="http://schemas.openxmlformats.org/officeDocument/2006/relationships/image" Target="../media/image1999.png"/><Relationship Id="rId195" Type="http://schemas.openxmlformats.org/officeDocument/2006/relationships/image" Target="../media/image2020.png"/><Relationship Id="rId209" Type="http://schemas.openxmlformats.org/officeDocument/2006/relationships/image" Target="../media/image2027.png"/><Relationship Id="rId360" Type="http://schemas.openxmlformats.org/officeDocument/2006/relationships/customXml" Target="../ink/ink2326.xml"/><Relationship Id="rId416" Type="http://schemas.openxmlformats.org/officeDocument/2006/relationships/customXml" Target="../ink/ink2354.xml"/><Relationship Id="rId220" Type="http://schemas.openxmlformats.org/officeDocument/2006/relationships/customXml" Target="../ink/ink2256.xml"/><Relationship Id="rId458" Type="http://schemas.openxmlformats.org/officeDocument/2006/relationships/customXml" Target="../ink/ink2375.xml"/><Relationship Id="rId15" Type="http://schemas.openxmlformats.org/officeDocument/2006/relationships/image" Target="../media/image19300.png"/><Relationship Id="rId57" Type="http://schemas.openxmlformats.org/officeDocument/2006/relationships/image" Target="../media/image19510.png"/><Relationship Id="rId262" Type="http://schemas.openxmlformats.org/officeDocument/2006/relationships/customXml" Target="../ink/ink2277.xml"/><Relationship Id="rId318" Type="http://schemas.openxmlformats.org/officeDocument/2006/relationships/customXml" Target="../ink/ink2305.xml"/><Relationship Id="rId525" Type="http://schemas.openxmlformats.org/officeDocument/2006/relationships/image" Target="../media/image2185.png"/><Relationship Id="rId99" Type="http://schemas.openxmlformats.org/officeDocument/2006/relationships/image" Target="../media/image19720.png"/><Relationship Id="rId122" Type="http://schemas.openxmlformats.org/officeDocument/2006/relationships/customXml" Target="../ink/ink2207.xml"/><Relationship Id="rId164" Type="http://schemas.openxmlformats.org/officeDocument/2006/relationships/customXml" Target="../ink/ink2228.xml"/><Relationship Id="rId371" Type="http://schemas.openxmlformats.org/officeDocument/2006/relationships/image" Target="../media/image2108.png"/><Relationship Id="rId427" Type="http://schemas.openxmlformats.org/officeDocument/2006/relationships/image" Target="../media/image2136.png"/><Relationship Id="rId469" Type="http://schemas.openxmlformats.org/officeDocument/2006/relationships/image" Target="../media/image2157.png"/><Relationship Id="rId26" Type="http://schemas.openxmlformats.org/officeDocument/2006/relationships/customXml" Target="../ink/ink2159.xml"/><Relationship Id="rId231" Type="http://schemas.openxmlformats.org/officeDocument/2006/relationships/image" Target="../media/image2038.png"/><Relationship Id="rId273" Type="http://schemas.openxmlformats.org/officeDocument/2006/relationships/image" Target="../media/image2059.png"/><Relationship Id="rId329" Type="http://schemas.openxmlformats.org/officeDocument/2006/relationships/image" Target="../media/image2087.png"/><Relationship Id="rId480" Type="http://schemas.openxmlformats.org/officeDocument/2006/relationships/customXml" Target="../ink/ink2386.xml"/><Relationship Id="rId68" Type="http://schemas.openxmlformats.org/officeDocument/2006/relationships/customXml" Target="../ink/ink2180.xml"/><Relationship Id="rId133" Type="http://schemas.openxmlformats.org/officeDocument/2006/relationships/image" Target="../media/image19890.png"/><Relationship Id="rId175" Type="http://schemas.openxmlformats.org/officeDocument/2006/relationships/image" Target="../media/image2010.png"/><Relationship Id="rId340" Type="http://schemas.openxmlformats.org/officeDocument/2006/relationships/customXml" Target="../ink/ink2316.xml"/><Relationship Id="rId200" Type="http://schemas.openxmlformats.org/officeDocument/2006/relationships/customXml" Target="../ink/ink2246.xml"/><Relationship Id="rId382" Type="http://schemas.openxmlformats.org/officeDocument/2006/relationships/customXml" Target="../ink/ink2337.xml"/><Relationship Id="rId438" Type="http://schemas.openxmlformats.org/officeDocument/2006/relationships/customXml" Target="../ink/ink2365.xml"/><Relationship Id="rId242" Type="http://schemas.openxmlformats.org/officeDocument/2006/relationships/customXml" Target="../ink/ink2267.xml"/><Relationship Id="rId284" Type="http://schemas.openxmlformats.org/officeDocument/2006/relationships/customXml" Target="../ink/ink2288.xml"/><Relationship Id="rId491" Type="http://schemas.openxmlformats.org/officeDocument/2006/relationships/image" Target="../media/image2168.png"/><Relationship Id="rId505" Type="http://schemas.openxmlformats.org/officeDocument/2006/relationships/image" Target="../media/image2175.png"/><Relationship Id="rId37" Type="http://schemas.openxmlformats.org/officeDocument/2006/relationships/image" Target="../media/image19410.png"/><Relationship Id="rId79" Type="http://schemas.openxmlformats.org/officeDocument/2006/relationships/image" Target="../media/image19620.png"/><Relationship Id="rId102" Type="http://schemas.openxmlformats.org/officeDocument/2006/relationships/customXml" Target="../ink/ink2197.xml"/><Relationship Id="rId144" Type="http://schemas.openxmlformats.org/officeDocument/2006/relationships/customXml" Target="../ink/ink2218.xml"/><Relationship Id="rId90" Type="http://schemas.openxmlformats.org/officeDocument/2006/relationships/customXml" Target="../ink/ink2191.xml"/><Relationship Id="rId186" Type="http://schemas.openxmlformats.org/officeDocument/2006/relationships/customXml" Target="../ink/ink2239.xml"/><Relationship Id="rId351" Type="http://schemas.openxmlformats.org/officeDocument/2006/relationships/image" Target="../media/image2098.png"/><Relationship Id="rId393" Type="http://schemas.openxmlformats.org/officeDocument/2006/relationships/image" Target="../media/image2119.png"/><Relationship Id="rId407" Type="http://schemas.openxmlformats.org/officeDocument/2006/relationships/image" Target="../media/image2126.png"/><Relationship Id="rId449" Type="http://schemas.openxmlformats.org/officeDocument/2006/relationships/image" Target="../media/image2147.png"/><Relationship Id="rId211" Type="http://schemas.openxmlformats.org/officeDocument/2006/relationships/image" Target="../media/image2028.png"/><Relationship Id="rId253" Type="http://schemas.openxmlformats.org/officeDocument/2006/relationships/image" Target="../media/image2049.png"/><Relationship Id="rId295" Type="http://schemas.openxmlformats.org/officeDocument/2006/relationships/image" Target="../media/image2070.png"/><Relationship Id="rId309" Type="http://schemas.openxmlformats.org/officeDocument/2006/relationships/image" Target="../media/image2077.png"/><Relationship Id="rId460" Type="http://schemas.openxmlformats.org/officeDocument/2006/relationships/customXml" Target="../ink/ink2376.xml"/><Relationship Id="rId516" Type="http://schemas.openxmlformats.org/officeDocument/2006/relationships/customXml" Target="../ink/ink2404.xml"/><Relationship Id="rId48" Type="http://schemas.openxmlformats.org/officeDocument/2006/relationships/customXml" Target="../ink/ink2170.xml"/><Relationship Id="rId113" Type="http://schemas.openxmlformats.org/officeDocument/2006/relationships/image" Target="../media/image19790.png"/><Relationship Id="rId320" Type="http://schemas.openxmlformats.org/officeDocument/2006/relationships/customXml" Target="../ink/ink2306.xml"/><Relationship Id="rId155" Type="http://schemas.openxmlformats.org/officeDocument/2006/relationships/image" Target="../media/image2000.png"/><Relationship Id="rId197" Type="http://schemas.openxmlformats.org/officeDocument/2006/relationships/image" Target="../media/image2021.png"/><Relationship Id="rId362" Type="http://schemas.openxmlformats.org/officeDocument/2006/relationships/customXml" Target="../ink/ink2327.xml"/><Relationship Id="rId418" Type="http://schemas.openxmlformats.org/officeDocument/2006/relationships/customXml" Target="../ink/ink2355.xml"/><Relationship Id="rId222" Type="http://schemas.openxmlformats.org/officeDocument/2006/relationships/customXml" Target="../ink/ink2257.xml"/><Relationship Id="rId264" Type="http://schemas.openxmlformats.org/officeDocument/2006/relationships/customXml" Target="../ink/ink2278.xml"/><Relationship Id="rId471" Type="http://schemas.openxmlformats.org/officeDocument/2006/relationships/image" Target="../media/image2158.png"/><Relationship Id="rId17" Type="http://schemas.openxmlformats.org/officeDocument/2006/relationships/image" Target="../media/image19310.png"/><Relationship Id="rId59" Type="http://schemas.openxmlformats.org/officeDocument/2006/relationships/image" Target="../media/image19520.png"/><Relationship Id="rId124" Type="http://schemas.openxmlformats.org/officeDocument/2006/relationships/customXml" Target="../ink/ink2208.xml"/><Relationship Id="rId527" Type="http://schemas.openxmlformats.org/officeDocument/2006/relationships/image" Target="../media/image2186.png"/><Relationship Id="rId70" Type="http://schemas.openxmlformats.org/officeDocument/2006/relationships/customXml" Target="../ink/ink2181.xml"/><Relationship Id="rId166" Type="http://schemas.openxmlformats.org/officeDocument/2006/relationships/customXml" Target="../ink/ink2229.xml"/><Relationship Id="rId331" Type="http://schemas.openxmlformats.org/officeDocument/2006/relationships/image" Target="../media/image2088.png"/><Relationship Id="rId373" Type="http://schemas.openxmlformats.org/officeDocument/2006/relationships/image" Target="../media/image2109.png"/><Relationship Id="rId429" Type="http://schemas.openxmlformats.org/officeDocument/2006/relationships/image" Target="../media/image213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039.png"/><Relationship Id="rId440" Type="http://schemas.openxmlformats.org/officeDocument/2006/relationships/customXml" Target="../ink/ink2366.xml"/><Relationship Id="rId28" Type="http://schemas.openxmlformats.org/officeDocument/2006/relationships/customXml" Target="../ink/ink2160.xml"/><Relationship Id="rId275" Type="http://schemas.openxmlformats.org/officeDocument/2006/relationships/image" Target="../media/image2060.png"/><Relationship Id="rId300" Type="http://schemas.openxmlformats.org/officeDocument/2006/relationships/customXml" Target="../ink/ink2296.xml"/><Relationship Id="rId482" Type="http://schemas.openxmlformats.org/officeDocument/2006/relationships/customXml" Target="../ink/ink2387.xml"/><Relationship Id="rId81" Type="http://schemas.openxmlformats.org/officeDocument/2006/relationships/image" Target="../media/image19630.png"/><Relationship Id="rId135" Type="http://schemas.openxmlformats.org/officeDocument/2006/relationships/image" Target="../media/image19900.png"/><Relationship Id="rId177" Type="http://schemas.openxmlformats.org/officeDocument/2006/relationships/image" Target="../media/image2011.png"/><Relationship Id="rId342" Type="http://schemas.openxmlformats.org/officeDocument/2006/relationships/customXml" Target="../ink/ink2317.xml"/><Relationship Id="rId384" Type="http://schemas.openxmlformats.org/officeDocument/2006/relationships/customXml" Target="../ink/ink2338.xml"/><Relationship Id="rId202" Type="http://schemas.openxmlformats.org/officeDocument/2006/relationships/customXml" Target="../ink/ink2247.xml"/><Relationship Id="rId244" Type="http://schemas.openxmlformats.org/officeDocument/2006/relationships/customXml" Target="../ink/ink2268.xml"/><Relationship Id="rId39" Type="http://schemas.openxmlformats.org/officeDocument/2006/relationships/image" Target="../media/image19420.png"/><Relationship Id="rId286" Type="http://schemas.openxmlformats.org/officeDocument/2006/relationships/customXml" Target="../ink/ink2289.xml"/><Relationship Id="rId451" Type="http://schemas.openxmlformats.org/officeDocument/2006/relationships/image" Target="../media/image2148.png"/><Relationship Id="rId493" Type="http://schemas.openxmlformats.org/officeDocument/2006/relationships/image" Target="../media/image2169.png"/><Relationship Id="rId507" Type="http://schemas.openxmlformats.org/officeDocument/2006/relationships/image" Target="../media/image2176.png"/><Relationship Id="rId50" Type="http://schemas.openxmlformats.org/officeDocument/2006/relationships/customXml" Target="../ink/ink2171.xml"/><Relationship Id="rId104" Type="http://schemas.openxmlformats.org/officeDocument/2006/relationships/customXml" Target="../ink/ink2198.xml"/><Relationship Id="rId146" Type="http://schemas.openxmlformats.org/officeDocument/2006/relationships/customXml" Target="../ink/ink2219.xml"/><Relationship Id="rId188" Type="http://schemas.openxmlformats.org/officeDocument/2006/relationships/customXml" Target="../ink/ink2240.xml"/><Relationship Id="rId311" Type="http://schemas.openxmlformats.org/officeDocument/2006/relationships/image" Target="../media/image2078.png"/><Relationship Id="rId353" Type="http://schemas.openxmlformats.org/officeDocument/2006/relationships/image" Target="../media/image2099.png"/><Relationship Id="rId395" Type="http://schemas.openxmlformats.org/officeDocument/2006/relationships/image" Target="../media/image2120.png"/><Relationship Id="rId409" Type="http://schemas.openxmlformats.org/officeDocument/2006/relationships/image" Target="../media/image2127.png"/><Relationship Id="rId92" Type="http://schemas.openxmlformats.org/officeDocument/2006/relationships/customXml" Target="../ink/ink2192.xml"/><Relationship Id="rId213" Type="http://schemas.openxmlformats.org/officeDocument/2006/relationships/image" Target="../media/image2029.png"/><Relationship Id="rId420" Type="http://schemas.openxmlformats.org/officeDocument/2006/relationships/customXml" Target="../ink/ink2356.xml"/><Relationship Id="rId255" Type="http://schemas.openxmlformats.org/officeDocument/2006/relationships/image" Target="../media/image2050.png"/><Relationship Id="rId297" Type="http://schemas.openxmlformats.org/officeDocument/2006/relationships/image" Target="../media/image2071.png"/><Relationship Id="rId462" Type="http://schemas.openxmlformats.org/officeDocument/2006/relationships/customXml" Target="../ink/ink2377.xml"/><Relationship Id="rId518" Type="http://schemas.openxmlformats.org/officeDocument/2006/relationships/customXml" Target="../ink/ink2405.xml"/><Relationship Id="rId115" Type="http://schemas.openxmlformats.org/officeDocument/2006/relationships/image" Target="../media/image19800.png"/><Relationship Id="rId157" Type="http://schemas.openxmlformats.org/officeDocument/2006/relationships/image" Target="../media/image2001.png"/><Relationship Id="rId322" Type="http://schemas.openxmlformats.org/officeDocument/2006/relationships/customXml" Target="../ink/ink2307.xml"/><Relationship Id="rId364" Type="http://schemas.openxmlformats.org/officeDocument/2006/relationships/customXml" Target="../ink/ink2328.xml"/><Relationship Id="rId61" Type="http://schemas.openxmlformats.org/officeDocument/2006/relationships/image" Target="../media/image19530.png"/><Relationship Id="rId199" Type="http://schemas.openxmlformats.org/officeDocument/2006/relationships/image" Target="../media/image2022.png"/><Relationship Id="rId19" Type="http://schemas.openxmlformats.org/officeDocument/2006/relationships/image" Target="../media/image19320.png"/><Relationship Id="rId224" Type="http://schemas.openxmlformats.org/officeDocument/2006/relationships/customXml" Target="../ink/ink2258.xml"/><Relationship Id="rId266" Type="http://schemas.openxmlformats.org/officeDocument/2006/relationships/customXml" Target="../ink/ink2279.xml"/><Relationship Id="rId431" Type="http://schemas.openxmlformats.org/officeDocument/2006/relationships/image" Target="../media/image2138.png"/><Relationship Id="rId473" Type="http://schemas.openxmlformats.org/officeDocument/2006/relationships/image" Target="../media/image2159.png"/><Relationship Id="rId529" Type="http://schemas.openxmlformats.org/officeDocument/2006/relationships/image" Target="../media/image2187.png"/><Relationship Id="rId30" Type="http://schemas.openxmlformats.org/officeDocument/2006/relationships/customXml" Target="../ink/ink2161.xml"/><Relationship Id="rId126" Type="http://schemas.openxmlformats.org/officeDocument/2006/relationships/customXml" Target="../ink/ink2209.xml"/><Relationship Id="rId168" Type="http://schemas.openxmlformats.org/officeDocument/2006/relationships/customXml" Target="../ink/ink2230.xml"/><Relationship Id="rId333" Type="http://schemas.openxmlformats.org/officeDocument/2006/relationships/image" Target="../media/image2089.png"/><Relationship Id="rId72" Type="http://schemas.openxmlformats.org/officeDocument/2006/relationships/customXml" Target="../ink/ink2182.xml"/><Relationship Id="rId375" Type="http://schemas.openxmlformats.org/officeDocument/2006/relationships/image" Target="../media/image2110.png"/><Relationship Id="rId3" Type="http://schemas.openxmlformats.org/officeDocument/2006/relationships/image" Target="../media/image19240.png"/><Relationship Id="rId235" Type="http://schemas.openxmlformats.org/officeDocument/2006/relationships/image" Target="../media/image2040.png"/><Relationship Id="rId277" Type="http://schemas.openxmlformats.org/officeDocument/2006/relationships/image" Target="../media/image2061.png"/><Relationship Id="rId400" Type="http://schemas.openxmlformats.org/officeDocument/2006/relationships/customXml" Target="../ink/ink2346.xml"/><Relationship Id="rId442" Type="http://schemas.openxmlformats.org/officeDocument/2006/relationships/customXml" Target="../ink/ink2367.xml"/><Relationship Id="rId484" Type="http://schemas.openxmlformats.org/officeDocument/2006/relationships/customXml" Target="../ink/ink2388.xml"/><Relationship Id="rId137" Type="http://schemas.openxmlformats.org/officeDocument/2006/relationships/image" Target="../media/image19910.png"/><Relationship Id="rId302" Type="http://schemas.openxmlformats.org/officeDocument/2006/relationships/customXml" Target="../ink/ink2297.xml"/><Relationship Id="rId344" Type="http://schemas.openxmlformats.org/officeDocument/2006/relationships/customXml" Target="../ink/ink2318.xml"/><Relationship Id="rId41" Type="http://schemas.openxmlformats.org/officeDocument/2006/relationships/image" Target="../media/image19430.png"/><Relationship Id="rId83" Type="http://schemas.openxmlformats.org/officeDocument/2006/relationships/image" Target="../media/image19640.png"/><Relationship Id="rId179" Type="http://schemas.openxmlformats.org/officeDocument/2006/relationships/image" Target="../media/image2012.png"/><Relationship Id="rId386" Type="http://schemas.openxmlformats.org/officeDocument/2006/relationships/customXml" Target="../ink/ink2339.xml"/><Relationship Id="rId190" Type="http://schemas.openxmlformats.org/officeDocument/2006/relationships/customXml" Target="../ink/ink2241.xml"/><Relationship Id="rId204" Type="http://schemas.openxmlformats.org/officeDocument/2006/relationships/customXml" Target="../ink/ink2248.xml"/><Relationship Id="rId246" Type="http://schemas.openxmlformats.org/officeDocument/2006/relationships/customXml" Target="../ink/ink2269.xml"/><Relationship Id="rId288" Type="http://schemas.openxmlformats.org/officeDocument/2006/relationships/customXml" Target="../ink/ink2290.xml"/><Relationship Id="rId411" Type="http://schemas.openxmlformats.org/officeDocument/2006/relationships/image" Target="../media/image2128.png"/><Relationship Id="rId453" Type="http://schemas.openxmlformats.org/officeDocument/2006/relationships/image" Target="../media/image2149.png"/><Relationship Id="rId509" Type="http://schemas.openxmlformats.org/officeDocument/2006/relationships/image" Target="../media/image2177.png"/><Relationship Id="rId106" Type="http://schemas.openxmlformats.org/officeDocument/2006/relationships/customXml" Target="../ink/ink2199.xml"/><Relationship Id="rId313" Type="http://schemas.openxmlformats.org/officeDocument/2006/relationships/image" Target="../media/image2079.png"/><Relationship Id="rId495" Type="http://schemas.openxmlformats.org/officeDocument/2006/relationships/image" Target="../media/image2170.png"/><Relationship Id="rId10" Type="http://schemas.openxmlformats.org/officeDocument/2006/relationships/customXml" Target="../ink/ink2151.xml"/><Relationship Id="rId52" Type="http://schemas.openxmlformats.org/officeDocument/2006/relationships/customXml" Target="../ink/ink2172.xml"/><Relationship Id="rId94" Type="http://schemas.openxmlformats.org/officeDocument/2006/relationships/customXml" Target="../ink/ink2193.xml"/><Relationship Id="rId148" Type="http://schemas.openxmlformats.org/officeDocument/2006/relationships/customXml" Target="../ink/ink2220.xml"/><Relationship Id="rId355" Type="http://schemas.openxmlformats.org/officeDocument/2006/relationships/image" Target="../media/image2100.png"/><Relationship Id="rId397" Type="http://schemas.openxmlformats.org/officeDocument/2006/relationships/image" Target="../media/image2121.png"/><Relationship Id="rId520" Type="http://schemas.openxmlformats.org/officeDocument/2006/relationships/customXml" Target="../ink/ink2406.xml"/><Relationship Id="rId215" Type="http://schemas.openxmlformats.org/officeDocument/2006/relationships/image" Target="../media/image2030.png"/><Relationship Id="rId257" Type="http://schemas.openxmlformats.org/officeDocument/2006/relationships/image" Target="../media/image2051.png"/><Relationship Id="rId422" Type="http://schemas.openxmlformats.org/officeDocument/2006/relationships/customXml" Target="../ink/ink2357.xml"/><Relationship Id="rId464" Type="http://schemas.openxmlformats.org/officeDocument/2006/relationships/customXml" Target="../ink/ink2378.xml"/><Relationship Id="rId299" Type="http://schemas.openxmlformats.org/officeDocument/2006/relationships/image" Target="../media/image2072.png"/><Relationship Id="rId63" Type="http://schemas.openxmlformats.org/officeDocument/2006/relationships/image" Target="../media/image19540.png"/><Relationship Id="rId159" Type="http://schemas.openxmlformats.org/officeDocument/2006/relationships/image" Target="../media/image2002.png"/><Relationship Id="rId366" Type="http://schemas.openxmlformats.org/officeDocument/2006/relationships/customXml" Target="../ink/ink2329.xml"/><Relationship Id="rId226" Type="http://schemas.openxmlformats.org/officeDocument/2006/relationships/customXml" Target="../ink/ink2259.xml"/><Relationship Id="rId433" Type="http://schemas.openxmlformats.org/officeDocument/2006/relationships/image" Target="../media/image2139.png"/><Relationship Id="rId74" Type="http://schemas.openxmlformats.org/officeDocument/2006/relationships/customXml" Target="../ink/ink2183.xml"/><Relationship Id="rId377" Type="http://schemas.openxmlformats.org/officeDocument/2006/relationships/image" Target="../media/image2111.png"/><Relationship Id="rId500" Type="http://schemas.openxmlformats.org/officeDocument/2006/relationships/customXml" Target="../ink/ink2396.xml"/><Relationship Id="rId5" Type="http://schemas.openxmlformats.org/officeDocument/2006/relationships/image" Target="../media/image19250.png"/><Relationship Id="rId237" Type="http://schemas.openxmlformats.org/officeDocument/2006/relationships/image" Target="../media/image2041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47.png"/><Relationship Id="rId21" Type="http://schemas.openxmlformats.org/officeDocument/2006/relationships/image" Target="../media/image2199.png"/><Relationship Id="rId324" Type="http://schemas.openxmlformats.org/officeDocument/2006/relationships/customXml" Target="../ink/ink2574.xml"/><Relationship Id="rId170" Type="http://schemas.openxmlformats.org/officeDocument/2006/relationships/customXml" Target="../ink/ink2497.xml"/><Relationship Id="rId268" Type="http://schemas.openxmlformats.org/officeDocument/2006/relationships/customXml" Target="../ink/ink2546.xml"/><Relationship Id="rId475" Type="http://schemas.openxmlformats.org/officeDocument/2006/relationships/image" Target="../media/image2426.png"/><Relationship Id="rId32" Type="http://schemas.openxmlformats.org/officeDocument/2006/relationships/customXml" Target="../ink/ink2428.xml"/><Relationship Id="rId74" Type="http://schemas.openxmlformats.org/officeDocument/2006/relationships/customXml" Target="../ink/ink2449.xml"/><Relationship Id="rId128" Type="http://schemas.openxmlformats.org/officeDocument/2006/relationships/customXml" Target="../ink/ink2476.xml"/><Relationship Id="rId335" Type="http://schemas.openxmlformats.org/officeDocument/2006/relationships/image" Target="../media/image2356.png"/><Relationship Id="rId377" Type="http://schemas.openxmlformats.org/officeDocument/2006/relationships/image" Target="../media/image2377.png"/><Relationship Id="rId500" Type="http://schemas.openxmlformats.org/officeDocument/2006/relationships/customXml" Target="../ink/ink2662.xml"/><Relationship Id="rId5" Type="http://schemas.openxmlformats.org/officeDocument/2006/relationships/image" Target="../media/image2191.png"/><Relationship Id="rId181" Type="http://schemas.openxmlformats.org/officeDocument/2006/relationships/image" Target="../media/image2279.png"/><Relationship Id="rId237" Type="http://schemas.openxmlformats.org/officeDocument/2006/relationships/image" Target="../media/image2307.png"/><Relationship Id="rId402" Type="http://schemas.openxmlformats.org/officeDocument/2006/relationships/customXml" Target="../ink/ink2613.xml"/><Relationship Id="rId279" Type="http://schemas.openxmlformats.org/officeDocument/2006/relationships/image" Target="../media/image2328.png"/><Relationship Id="rId444" Type="http://schemas.openxmlformats.org/officeDocument/2006/relationships/customXml" Target="../ink/ink2634.xml"/><Relationship Id="rId486" Type="http://schemas.openxmlformats.org/officeDocument/2006/relationships/customXml" Target="../ink/ink2655.xml"/><Relationship Id="rId43" Type="http://schemas.openxmlformats.org/officeDocument/2006/relationships/image" Target="../media/image2210.png"/><Relationship Id="rId139" Type="http://schemas.openxmlformats.org/officeDocument/2006/relationships/image" Target="../media/image2258.png"/><Relationship Id="rId290" Type="http://schemas.openxmlformats.org/officeDocument/2006/relationships/customXml" Target="../ink/ink2557.xml"/><Relationship Id="rId304" Type="http://schemas.openxmlformats.org/officeDocument/2006/relationships/customXml" Target="../ink/ink2564.xml"/><Relationship Id="rId346" Type="http://schemas.openxmlformats.org/officeDocument/2006/relationships/customXml" Target="../ink/ink2585.xml"/><Relationship Id="rId388" Type="http://schemas.openxmlformats.org/officeDocument/2006/relationships/customXml" Target="../ink/ink2606.xml"/><Relationship Id="rId511" Type="http://schemas.openxmlformats.org/officeDocument/2006/relationships/image" Target="../media/image2444.png"/><Relationship Id="rId85" Type="http://schemas.openxmlformats.org/officeDocument/2006/relationships/image" Target="../media/image2231.png"/><Relationship Id="rId150" Type="http://schemas.openxmlformats.org/officeDocument/2006/relationships/customXml" Target="../ink/ink2487.xml"/><Relationship Id="rId192" Type="http://schemas.openxmlformats.org/officeDocument/2006/relationships/customXml" Target="../ink/ink2508.xml"/><Relationship Id="rId206" Type="http://schemas.openxmlformats.org/officeDocument/2006/relationships/customXml" Target="../ink/ink2515.xml"/><Relationship Id="rId413" Type="http://schemas.openxmlformats.org/officeDocument/2006/relationships/image" Target="../media/image2395.png"/><Relationship Id="rId248" Type="http://schemas.openxmlformats.org/officeDocument/2006/relationships/customXml" Target="../ink/ink2536.xml"/><Relationship Id="rId455" Type="http://schemas.openxmlformats.org/officeDocument/2006/relationships/image" Target="../media/image2416.png"/><Relationship Id="rId497" Type="http://schemas.openxmlformats.org/officeDocument/2006/relationships/image" Target="../media/image2437.png"/><Relationship Id="rId12" Type="http://schemas.openxmlformats.org/officeDocument/2006/relationships/customXml" Target="../ink/ink2418.xml"/><Relationship Id="rId108" Type="http://schemas.openxmlformats.org/officeDocument/2006/relationships/customXml" Target="../ink/ink2466.xml"/><Relationship Id="rId315" Type="http://schemas.openxmlformats.org/officeDocument/2006/relationships/image" Target="../media/image2346.png"/><Relationship Id="rId357" Type="http://schemas.openxmlformats.org/officeDocument/2006/relationships/image" Target="../media/image2367.png"/><Relationship Id="rId522" Type="http://schemas.openxmlformats.org/officeDocument/2006/relationships/customXml" Target="../ink/ink2673.xml"/><Relationship Id="rId54" Type="http://schemas.openxmlformats.org/officeDocument/2006/relationships/customXml" Target="../ink/ink2439.xml"/><Relationship Id="rId96" Type="http://schemas.openxmlformats.org/officeDocument/2006/relationships/customXml" Target="../ink/ink2460.xml"/><Relationship Id="rId161" Type="http://schemas.openxmlformats.org/officeDocument/2006/relationships/image" Target="../media/image2269.png"/><Relationship Id="rId217" Type="http://schemas.openxmlformats.org/officeDocument/2006/relationships/image" Target="../media/image2297.png"/><Relationship Id="rId399" Type="http://schemas.openxmlformats.org/officeDocument/2006/relationships/image" Target="../media/image2388.png"/><Relationship Id="rId259" Type="http://schemas.openxmlformats.org/officeDocument/2006/relationships/image" Target="../media/image2318.png"/><Relationship Id="rId424" Type="http://schemas.openxmlformats.org/officeDocument/2006/relationships/customXml" Target="../ink/ink2624.xml"/><Relationship Id="rId466" Type="http://schemas.openxmlformats.org/officeDocument/2006/relationships/customXml" Target="../ink/ink2645.xml"/><Relationship Id="rId23" Type="http://schemas.openxmlformats.org/officeDocument/2006/relationships/image" Target="../media/image2200.png"/><Relationship Id="rId119" Type="http://schemas.openxmlformats.org/officeDocument/2006/relationships/image" Target="../media/image2248.png"/><Relationship Id="rId270" Type="http://schemas.openxmlformats.org/officeDocument/2006/relationships/customXml" Target="../ink/ink2547.xml"/><Relationship Id="rId326" Type="http://schemas.openxmlformats.org/officeDocument/2006/relationships/customXml" Target="../ink/ink2575.xml"/><Relationship Id="rId65" Type="http://schemas.openxmlformats.org/officeDocument/2006/relationships/image" Target="../media/image2221.png"/><Relationship Id="rId130" Type="http://schemas.openxmlformats.org/officeDocument/2006/relationships/customXml" Target="../ink/ink2477.xml"/><Relationship Id="rId368" Type="http://schemas.openxmlformats.org/officeDocument/2006/relationships/customXml" Target="../ink/ink2596.xml"/><Relationship Id="rId172" Type="http://schemas.openxmlformats.org/officeDocument/2006/relationships/customXml" Target="../ink/ink2498.xml"/><Relationship Id="rId228" Type="http://schemas.openxmlformats.org/officeDocument/2006/relationships/customXml" Target="../ink/ink2526.xml"/><Relationship Id="rId435" Type="http://schemas.openxmlformats.org/officeDocument/2006/relationships/image" Target="../media/image2406.png"/><Relationship Id="rId477" Type="http://schemas.openxmlformats.org/officeDocument/2006/relationships/image" Target="../media/image2427.png"/><Relationship Id="rId281" Type="http://schemas.openxmlformats.org/officeDocument/2006/relationships/image" Target="../media/image2329.png"/><Relationship Id="rId337" Type="http://schemas.openxmlformats.org/officeDocument/2006/relationships/image" Target="../media/image2357.png"/><Relationship Id="rId502" Type="http://schemas.openxmlformats.org/officeDocument/2006/relationships/customXml" Target="../ink/ink2663.xml"/><Relationship Id="rId34" Type="http://schemas.openxmlformats.org/officeDocument/2006/relationships/customXml" Target="../ink/ink2429.xml"/><Relationship Id="rId76" Type="http://schemas.openxmlformats.org/officeDocument/2006/relationships/customXml" Target="../ink/ink2450.xml"/><Relationship Id="rId141" Type="http://schemas.openxmlformats.org/officeDocument/2006/relationships/image" Target="../media/image2259.png"/><Relationship Id="rId379" Type="http://schemas.openxmlformats.org/officeDocument/2006/relationships/image" Target="../media/image2378.png"/><Relationship Id="rId7" Type="http://schemas.openxmlformats.org/officeDocument/2006/relationships/image" Target="../media/image2192.png"/><Relationship Id="rId183" Type="http://schemas.openxmlformats.org/officeDocument/2006/relationships/image" Target="../media/image2280.png"/><Relationship Id="rId239" Type="http://schemas.openxmlformats.org/officeDocument/2006/relationships/image" Target="../media/image2308.png"/><Relationship Id="rId390" Type="http://schemas.openxmlformats.org/officeDocument/2006/relationships/customXml" Target="../ink/ink2607.xml"/><Relationship Id="rId404" Type="http://schemas.openxmlformats.org/officeDocument/2006/relationships/customXml" Target="../ink/ink2614.xml"/><Relationship Id="rId446" Type="http://schemas.openxmlformats.org/officeDocument/2006/relationships/customXml" Target="../ink/ink2635.xml"/><Relationship Id="rId250" Type="http://schemas.openxmlformats.org/officeDocument/2006/relationships/customXml" Target="../ink/ink2537.xml"/><Relationship Id="rId292" Type="http://schemas.openxmlformats.org/officeDocument/2006/relationships/customXml" Target="../ink/ink2558.xml"/><Relationship Id="rId306" Type="http://schemas.openxmlformats.org/officeDocument/2006/relationships/customXml" Target="../ink/ink2565.xml"/><Relationship Id="rId488" Type="http://schemas.openxmlformats.org/officeDocument/2006/relationships/customXml" Target="../ink/ink2656.xml"/><Relationship Id="rId45" Type="http://schemas.openxmlformats.org/officeDocument/2006/relationships/image" Target="../media/image2211.png"/><Relationship Id="rId87" Type="http://schemas.openxmlformats.org/officeDocument/2006/relationships/image" Target="../media/image2232.png"/><Relationship Id="rId110" Type="http://schemas.openxmlformats.org/officeDocument/2006/relationships/customXml" Target="../ink/ink2467.xml"/><Relationship Id="rId348" Type="http://schemas.openxmlformats.org/officeDocument/2006/relationships/customXml" Target="../ink/ink2586.xml"/><Relationship Id="rId513" Type="http://schemas.openxmlformats.org/officeDocument/2006/relationships/image" Target="../media/image2445.png"/><Relationship Id="rId152" Type="http://schemas.openxmlformats.org/officeDocument/2006/relationships/customXml" Target="../ink/ink2488.xml"/><Relationship Id="rId194" Type="http://schemas.openxmlformats.org/officeDocument/2006/relationships/customXml" Target="../ink/ink2509.xml"/><Relationship Id="rId208" Type="http://schemas.openxmlformats.org/officeDocument/2006/relationships/customXml" Target="../ink/ink2516.xml"/><Relationship Id="rId415" Type="http://schemas.openxmlformats.org/officeDocument/2006/relationships/image" Target="../media/image2396.png"/><Relationship Id="rId457" Type="http://schemas.openxmlformats.org/officeDocument/2006/relationships/image" Target="../media/image2417.png"/><Relationship Id="rId261" Type="http://schemas.openxmlformats.org/officeDocument/2006/relationships/image" Target="../media/image2319.png"/><Relationship Id="rId499" Type="http://schemas.openxmlformats.org/officeDocument/2006/relationships/image" Target="../media/image2438.png"/><Relationship Id="rId14" Type="http://schemas.openxmlformats.org/officeDocument/2006/relationships/customXml" Target="../ink/ink2419.xml"/><Relationship Id="rId56" Type="http://schemas.openxmlformats.org/officeDocument/2006/relationships/customXml" Target="../ink/ink2440.xml"/><Relationship Id="rId317" Type="http://schemas.openxmlformats.org/officeDocument/2006/relationships/image" Target="../media/image2347.png"/><Relationship Id="rId359" Type="http://schemas.openxmlformats.org/officeDocument/2006/relationships/image" Target="../media/image2368.png"/><Relationship Id="rId524" Type="http://schemas.openxmlformats.org/officeDocument/2006/relationships/customXml" Target="../ink/ink2674.xml"/><Relationship Id="rId98" Type="http://schemas.openxmlformats.org/officeDocument/2006/relationships/customXml" Target="../ink/ink2461.xml"/><Relationship Id="rId121" Type="http://schemas.openxmlformats.org/officeDocument/2006/relationships/image" Target="../media/image2249.png"/><Relationship Id="rId163" Type="http://schemas.openxmlformats.org/officeDocument/2006/relationships/image" Target="../media/image2270.png"/><Relationship Id="rId219" Type="http://schemas.openxmlformats.org/officeDocument/2006/relationships/image" Target="../media/image2298.png"/><Relationship Id="rId370" Type="http://schemas.openxmlformats.org/officeDocument/2006/relationships/customXml" Target="../ink/ink2597.xml"/><Relationship Id="rId426" Type="http://schemas.openxmlformats.org/officeDocument/2006/relationships/customXml" Target="../ink/ink2625.xml"/><Relationship Id="rId230" Type="http://schemas.openxmlformats.org/officeDocument/2006/relationships/customXml" Target="../ink/ink2527.xml"/><Relationship Id="rId468" Type="http://schemas.openxmlformats.org/officeDocument/2006/relationships/customXml" Target="../ink/ink2646.xml"/><Relationship Id="rId25" Type="http://schemas.openxmlformats.org/officeDocument/2006/relationships/image" Target="../media/image2201.png"/><Relationship Id="rId67" Type="http://schemas.openxmlformats.org/officeDocument/2006/relationships/image" Target="../media/image2222.png"/><Relationship Id="rId272" Type="http://schemas.openxmlformats.org/officeDocument/2006/relationships/customXml" Target="../ink/ink2548.xml"/><Relationship Id="rId328" Type="http://schemas.openxmlformats.org/officeDocument/2006/relationships/customXml" Target="../ink/ink2576.xml"/><Relationship Id="rId132" Type="http://schemas.openxmlformats.org/officeDocument/2006/relationships/customXml" Target="../ink/ink2478.xml"/><Relationship Id="rId174" Type="http://schemas.openxmlformats.org/officeDocument/2006/relationships/customXml" Target="../ink/ink2499.xml"/><Relationship Id="rId381" Type="http://schemas.openxmlformats.org/officeDocument/2006/relationships/image" Target="../media/image2379.png"/><Relationship Id="rId241" Type="http://schemas.openxmlformats.org/officeDocument/2006/relationships/image" Target="../media/image2309.png"/><Relationship Id="rId437" Type="http://schemas.openxmlformats.org/officeDocument/2006/relationships/image" Target="../media/image2407.png"/><Relationship Id="rId479" Type="http://schemas.openxmlformats.org/officeDocument/2006/relationships/image" Target="../media/image2428.png"/><Relationship Id="rId36" Type="http://schemas.openxmlformats.org/officeDocument/2006/relationships/customXml" Target="../ink/ink2430.xml"/><Relationship Id="rId283" Type="http://schemas.openxmlformats.org/officeDocument/2006/relationships/image" Target="../media/image2330.png"/><Relationship Id="rId339" Type="http://schemas.openxmlformats.org/officeDocument/2006/relationships/image" Target="../media/image2358.png"/><Relationship Id="rId490" Type="http://schemas.openxmlformats.org/officeDocument/2006/relationships/customXml" Target="../ink/ink2657.xml"/><Relationship Id="rId504" Type="http://schemas.openxmlformats.org/officeDocument/2006/relationships/customXml" Target="../ink/ink2664.xml"/><Relationship Id="rId78" Type="http://schemas.openxmlformats.org/officeDocument/2006/relationships/customXml" Target="../ink/ink2451.xml"/><Relationship Id="rId101" Type="http://schemas.openxmlformats.org/officeDocument/2006/relationships/image" Target="../media/image2239.png"/><Relationship Id="rId143" Type="http://schemas.openxmlformats.org/officeDocument/2006/relationships/image" Target="../media/image2260.png"/><Relationship Id="rId185" Type="http://schemas.openxmlformats.org/officeDocument/2006/relationships/image" Target="../media/image2281.png"/><Relationship Id="rId350" Type="http://schemas.openxmlformats.org/officeDocument/2006/relationships/customXml" Target="../ink/ink2587.xml"/><Relationship Id="rId406" Type="http://schemas.openxmlformats.org/officeDocument/2006/relationships/customXml" Target="../ink/ink2615.xml"/><Relationship Id="rId9" Type="http://schemas.openxmlformats.org/officeDocument/2006/relationships/image" Target="../media/image2193.png"/><Relationship Id="rId210" Type="http://schemas.openxmlformats.org/officeDocument/2006/relationships/customXml" Target="../ink/ink2517.xml"/><Relationship Id="rId392" Type="http://schemas.openxmlformats.org/officeDocument/2006/relationships/customXml" Target="../ink/ink2608.xml"/><Relationship Id="rId448" Type="http://schemas.openxmlformats.org/officeDocument/2006/relationships/customXml" Target="../ink/ink2636.xml"/><Relationship Id="rId252" Type="http://schemas.openxmlformats.org/officeDocument/2006/relationships/customXml" Target="../ink/ink2538.xml"/><Relationship Id="rId294" Type="http://schemas.openxmlformats.org/officeDocument/2006/relationships/customXml" Target="../ink/ink2559.xml"/><Relationship Id="rId308" Type="http://schemas.openxmlformats.org/officeDocument/2006/relationships/customXml" Target="../ink/ink2566.xml"/><Relationship Id="rId515" Type="http://schemas.openxmlformats.org/officeDocument/2006/relationships/image" Target="../media/image2446.png"/><Relationship Id="rId47" Type="http://schemas.openxmlformats.org/officeDocument/2006/relationships/image" Target="../media/image2212.png"/><Relationship Id="rId89" Type="http://schemas.openxmlformats.org/officeDocument/2006/relationships/image" Target="../media/image2233.png"/><Relationship Id="rId112" Type="http://schemas.openxmlformats.org/officeDocument/2006/relationships/customXml" Target="../ink/ink2468.xml"/><Relationship Id="rId154" Type="http://schemas.openxmlformats.org/officeDocument/2006/relationships/customXml" Target="../ink/ink2489.xml"/><Relationship Id="rId361" Type="http://schemas.openxmlformats.org/officeDocument/2006/relationships/image" Target="../media/image2369.png"/><Relationship Id="rId196" Type="http://schemas.openxmlformats.org/officeDocument/2006/relationships/customXml" Target="../ink/ink2510.xml"/><Relationship Id="rId417" Type="http://schemas.openxmlformats.org/officeDocument/2006/relationships/image" Target="../media/image2397.png"/><Relationship Id="rId459" Type="http://schemas.openxmlformats.org/officeDocument/2006/relationships/image" Target="../media/image2418.png"/><Relationship Id="rId16" Type="http://schemas.openxmlformats.org/officeDocument/2006/relationships/customXml" Target="../ink/ink2420.xml"/><Relationship Id="rId221" Type="http://schemas.openxmlformats.org/officeDocument/2006/relationships/image" Target="../media/image2299.png"/><Relationship Id="rId263" Type="http://schemas.openxmlformats.org/officeDocument/2006/relationships/image" Target="../media/image2320.png"/><Relationship Id="rId319" Type="http://schemas.openxmlformats.org/officeDocument/2006/relationships/image" Target="../media/image2348.png"/><Relationship Id="rId470" Type="http://schemas.openxmlformats.org/officeDocument/2006/relationships/customXml" Target="../ink/ink2647.xml"/><Relationship Id="rId58" Type="http://schemas.openxmlformats.org/officeDocument/2006/relationships/customXml" Target="../ink/ink2441.xml"/><Relationship Id="rId123" Type="http://schemas.openxmlformats.org/officeDocument/2006/relationships/image" Target="../media/image2250.png"/><Relationship Id="rId330" Type="http://schemas.openxmlformats.org/officeDocument/2006/relationships/customXml" Target="../ink/ink2577.xml"/><Relationship Id="rId165" Type="http://schemas.openxmlformats.org/officeDocument/2006/relationships/image" Target="../media/image2271.png"/><Relationship Id="rId372" Type="http://schemas.openxmlformats.org/officeDocument/2006/relationships/customXml" Target="../ink/ink2598.xml"/><Relationship Id="rId428" Type="http://schemas.openxmlformats.org/officeDocument/2006/relationships/customXml" Target="../ink/ink2626.xml"/><Relationship Id="rId232" Type="http://schemas.openxmlformats.org/officeDocument/2006/relationships/customXml" Target="../ink/ink2528.xml"/><Relationship Id="rId274" Type="http://schemas.openxmlformats.org/officeDocument/2006/relationships/customXml" Target="../ink/ink2549.xml"/><Relationship Id="rId481" Type="http://schemas.openxmlformats.org/officeDocument/2006/relationships/image" Target="../media/image2429.png"/><Relationship Id="rId27" Type="http://schemas.openxmlformats.org/officeDocument/2006/relationships/image" Target="../media/image2202.png"/><Relationship Id="rId69" Type="http://schemas.openxmlformats.org/officeDocument/2006/relationships/image" Target="../media/image2223.png"/><Relationship Id="rId134" Type="http://schemas.openxmlformats.org/officeDocument/2006/relationships/customXml" Target="../ink/ink2479.xml"/><Relationship Id="rId80" Type="http://schemas.openxmlformats.org/officeDocument/2006/relationships/customXml" Target="../ink/ink2452.xml"/><Relationship Id="rId176" Type="http://schemas.openxmlformats.org/officeDocument/2006/relationships/customXml" Target="../ink/ink2500.xml"/><Relationship Id="rId341" Type="http://schemas.openxmlformats.org/officeDocument/2006/relationships/image" Target="../media/image2359.png"/><Relationship Id="rId383" Type="http://schemas.openxmlformats.org/officeDocument/2006/relationships/image" Target="../media/image2380.png"/><Relationship Id="rId439" Type="http://schemas.openxmlformats.org/officeDocument/2006/relationships/image" Target="../media/image2408.png"/><Relationship Id="rId201" Type="http://schemas.openxmlformats.org/officeDocument/2006/relationships/image" Target="../media/image2289.png"/><Relationship Id="rId243" Type="http://schemas.openxmlformats.org/officeDocument/2006/relationships/image" Target="../media/image2310.png"/><Relationship Id="rId285" Type="http://schemas.openxmlformats.org/officeDocument/2006/relationships/image" Target="../media/image2331.png"/><Relationship Id="rId450" Type="http://schemas.openxmlformats.org/officeDocument/2006/relationships/customXml" Target="../ink/ink2637.xml"/><Relationship Id="rId506" Type="http://schemas.openxmlformats.org/officeDocument/2006/relationships/customXml" Target="../ink/ink2665.xml"/><Relationship Id="rId38" Type="http://schemas.openxmlformats.org/officeDocument/2006/relationships/customXml" Target="../ink/ink2431.xml"/><Relationship Id="rId103" Type="http://schemas.openxmlformats.org/officeDocument/2006/relationships/image" Target="../media/image2240.png"/><Relationship Id="rId310" Type="http://schemas.openxmlformats.org/officeDocument/2006/relationships/customXml" Target="../ink/ink2567.xml"/><Relationship Id="rId492" Type="http://schemas.openxmlformats.org/officeDocument/2006/relationships/customXml" Target="../ink/ink2658.xml"/><Relationship Id="rId91" Type="http://schemas.openxmlformats.org/officeDocument/2006/relationships/image" Target="../media/image2234.png"/><Relationship Id="rId145" Type="http://schemas.openxmlformats.org/officeDocument/2006/relationships/image" Target="../media/image2261.png"/><Relationship Id="rId187" Type="http://schemas.openxmlformats.org/officeDocument/2006/relationships/image" Target="../media/image2282.png"/><Relationship Id="rId352" Type="http://schemas.openxmlformats.org/officeDocument/2006/relationships/customXml" Target="../ink/ink2588.xml"/><Relationship Id="rId394" Type="http://schemas.openxmlformats.org/officeDocument/2006/relationships/customXml" Target="../ink/ink2609.xml"/><Relationship Id="rId408" Type="http://schemas.openxmlformats.org/officeDocument/2006/relationships/customXml" Target="../ink/ink2616.xml"/><Relationship Id="rId212" Type="http://schemas.openxmlformats.org/officeDocument/2006/relationships/customXml" Target="../ink/ink2518.xml"/><Relationship Id="rId254" Type="http://schemas.openxmlformats.org/officeDocument/2006/relationships/customXml" Target="../ink/ink2539.xml"/><Relationship Id="rId49" Type="http://schemas.openxmlformats.org/officeDocument/2006/relationships/image" Target="../media/image2213.png"/><Relationship Id="rId114" Type="http://schemas.openxmlformats.org/officeDocument/2006/relationships/customXml" Target="../ink/ink2469.xml"/><Relationship Id="rId296" Type="http://schemas.openxmlformats.org/officeDocument/2006/relationships/customXml" Target="../ink/ink2560.xml"/><Relationship Id="rId461" Type="http://schemas.openxmlformats.org/officeDocument/2006/relationships/image" Target="../media/image2419.png"/><Relationship Id="rId517" Type="http://schemas.openxmlformats.org/officeDocument/2006/relationships/image" Target="../media/image2447.png"/><Relationship Id="rId60" Type="http://schemas.openxmlformats.org/officeDocument/2006/relationships/customXml" Target="../ink/ink2442.xml"/><Relationship Id="rId156" Type="http://schemas.openxmlformats.org/officeDocument/2006/relationships/customXml" Target="../ink/ink2490.xml"/><Relationship Id="rId198" Type="http://schemas.openxmlformats.org/officeDocument/2006/relationships/customXml" Target="../ink/ink2511.xml"/><Relationship Id="rId321" Type="http://schemas.openxmlformats.org/officeDocument/2006/relationships/image" Target="../media/image2349.png"/><Relationship Id="rId363" Type="http://schemas.openxmlformats.org/officeDocument/2006/relationships/image" Target="../media/image2370.png"/><Relationship Id="rId419" Type="http://schemas.openxmlformats.org/officeDocument/2006/relationships/image" Target="../media/image2398.png"/><Relationship Id="rId223" Type="http://schemas.openxmlformats.org/officeDocument/2006/relationships/image" Target="../media/image2300.png"/><Relationship Id="rId430" Type="http://schemas.openxmlformats.org/officeDocument/2006/relationships/customXml" Target="../ink/ink2627.xml"/><Relationship Id="rId18" Type="http://schemas.openxmlformats.org/officeDocument/2006/relationships/customXml" Target="../ink/ink2421.xml"/><Relationship Id="rId265" Type="http://schemas.openxmlformats.org/officeDocument/2006/relationships/image" Target="../media/image2321.png"/><Relationship Id="rId472" Type="http://schemas.openxmlformats.org/officeDocument/2006/relationships/customXml" Target="../ink/ink2648.xml"/><Relationship Id="rId125" Type="http://schemas.openxmlformats.org/officeDocument/2006/relationships/image" Target="../media/image2251.png"/><Relationship Id="rId167" Type="http://schemas.openxmlformats.org/officeDocument/2006/relationships/image" Target="../media/image2272.png"/><Relationship Id="rId332" Type="http://schemas.openxmlformats.org/officeDocument/2006/relationships/customXml" Target="../ink/ink2578.xml"/><Relationship Id="rId374" Type="http://schemas.openxmlformats.org/officeDocument/2006/relationships/customXml" Target="../ink/ink2599.xml"/><Relationship Id="rId71" Type="http://schemas.openxmlformats.org/officeDocument/2006/relationships/image" Target="../media/image2224.png"/><Relationship Id="rId234" Type="http://schemas.openxmlformats.org/officeDocument/2006/relationships/customXml" Target="../ink/ink2529.xml"/><Relationship Id="rId2" Type="http://schemas.openxmlformats.org/officeDocument/2006/relationships/customXml" Target="../ink/ink2413.xml"/><Relationship Id="rId29" Type="http://schemas.openxmlformats.org/officeDocument/2006/relationships/image" Target="../media/image2203.png"/><Relationship Id="rId276" Type="http://schemas.openxmlformats.org/officeDocument/2006/relationships/customXml" Target="../ink/ink2550.xml"/><Relationship Id="rId441" Type="http://schemas.openxmlformats.org/officeDocument/2006/relationships/image" Target="../media/image2409.png"/><Relationship Id="rId483" Type="http://schemas.openxmlformats.org/officeDocument/2006/relationships/image" Target="../media/image2430.png"/><Relationship Id="rId40" Type="http://schemas.openxmlformats.org/officeDocument/2006/relationships/customXml" Target="../ink/ink2432.xml"/><Relationship Id="rId136" Type="http://schemas.openxmlformats.org/officeDocument/2006/relationships/customXml" Target="../ink/ink2480.xml"/><Relationship Id="rId178" Type="http://schemas.openxmlformats.org/officeDocument/2006/relationships/customXml" Target="../ink/ink2501.xml"/><Relationship Id="rId301" Type="http://schemas.openxmlformats.org/officeDocument/2006/relationships/image" Target="../media/image2339.png"/><Relationship Id="rId343" Type="http://schemas.openxmlformats.org/officeDocument/2006/relationships/image" Target="../media/image2360.png"/><Relationship Id="rId82" Type="http://schemas.openxmlformats.org/officeDocument/2006/relationships/customXml" Target="../ink/ink2453.xml"/><Relationship Id="rId203" Type="http://schemas.openxmlformats.org/officeDocument/2006/relationships/image" Target="../media/image2290.png"/><Relationship Id="rId385" Type="http://schemas.openxmlformats.org/officeDocument/2006/relationships/image" Target="../media/image2381.png"/><Relationship Id="rId245" Type="http://schemas.openxmlformats.org/officeDocument/2006/relationships/image" Target="../media/image2311.png"/><Relationship Id="rId287" Type="http://schemas.openxmlformats.org/officeDocument/2006/relationships/image" Target="../media/image2332.png"/><Relationship Id="rId410" Type="http://schemas.openxmlformats.org/officeDocument/2006/relationships/customXml" Target="../ink/ink2617.xml"/><Relationship Id="rId452" Type="http://schemas.openxmlformats.org/officeDocument/2006/relationships/customXml" Target="../ink/ink2638.xml"/><Relationship Id="rId494" Type="http://schemas.openxmlformats.org/officeDocument/2006/relationships/customXml" Target="../ink/ink2659.xml"/><Relationship Id="rId508" Type="http://schemas.openxmlformats.org/officeDocument/2006/relationships/customXml" Target="../ink/ink2666.xml"/><Relationship Id="rId105" Type="http://schemas.openxmlformats.org/officeDocument/2006/relationships/image" Target="../media/image2241.png"/><Relationship Id="rId147" Type="http://schemas.openxmlformats.org/officeDocument/2006/relationships/image" Target="../media/image2262.png"/><Relationship Id="rId312" Type="http://schemas.openxmlformats.org/officeDocument/2006/relationships/customXml" Target="../ink/ink2568.xml"/><Relationship Id="rId354" Type="http://schemas.openxmlformats.org/officeDocument/2006/relationships/customXml" Target="../ink/ink2589.xml"/><Relationship Id="rId51" Type="http://schemas.openxmlformats.org/officeDocument/2006/relationships/image" Target="../media/image2214.png"/><Relationship Id="rId93" Type="http://schemas.openxmlformats.org/officeDocument/2006/relationships/image" Target="../media/image2235.png"/><Relationship Id="rId189" Type="http://schemas.openxmlformats.org/officeDocument/2006/relationships/image" Target="../media/image2283.png"/><Relationship Id="rId396" Type="http://schemas.openxmlformats.org/officeDocument/2006/relationships/customXml" Target="../ink/ink2610.xml"/><Relationship Id="rId214" Type="http://schemas.openxmlformats.org/officeDocument/2006/relationships/customXml" Target="../ink/ink2519.xml"/><Relationship Id="rId256" Type="http://schemas.openxmlformats.org/officeDocument/2006/relationships/customXml" Target="../ink/ink2540.xml"/><Relationship Id="rId298" Type="http://schemas.openxmlformats.org/officeDocument/2006/relationships/customXml" Target="../ink/ink2561.xml"/><Relationship Id="rId421" Type="http://schemas.openxmlformats.org/officeDocument/2006/relationships/image" Target="../media/image2399.png"/><Relationship Id="rId463" Type="http://schemas.openxmlformats.org/officeDocument/2006/relationships/image" Target="../media/image2420.png"/><Relationship Id="rId519" Type="http://schemas.openxmlformats.org/officeDocument/2006/relationships/image" Target="../media/image2448.png"/><Relationship Id="rId116" Type="http://schemas.openxmlformats.org/officeDocument/2006/relationships/customXml" Target="../ink/ink2470.xml"/><Relationship Id="rId158" Type="http://schemas.openxmlformats.org/officeDocument/2006/relationships/customXml" Target="../ink/ink2491.xml"/><Relationship Id="rId323" Type="http://schemas.openxmlformats.org/officeDocument/2006/relationships/image" Target="../media/image2350.png"/><Relationship Id="rId20" Type="http://schemas.openxmlformats.org/officeDocument/2006/relationships/customXml" Target="../ink/ink2422.xml"/><Relationship Id="rId62" Type="http://schemas.openxmlformats.org/officeDocument/2006/relationships/customXml" Target="../ink/ink2443.xml"/><Relationship Id="rId365" Type="http://schemas.openxmlformats.org/officeDocument/2006/relationships/image" Target="../media/image2371.png"/><Relationship Id="rId225" Type="http://schemas.openxmlformats.org/officeDocument/2006/relationships/image" Target="../media/image2301.png"/><Relationship Id="rId267" Type="http://schemas.openxmlformats.org/officeDocument/2006/relationships/image" Target="../media/image2322.png"/><Relationship Id="rId432" Type="http://schemas.openxmlformats.org/officeDocument/2006/relationships/customXml" Target="../ink/ink2628.xml"/><Relationship Id="rId474" Type="http://schemas.openxmlformats.org/officeDocument/2006/relationships/customXml" Target="../ink/ink2649.xml"/><Relationship Id="rId127" Type="http://schemas.openxmlformats.org/officeDocument/2006/relationships/image" Target="../media/image2252.png"/><Relationship Id="rId31" Type="http://schemas.openxmlformats.org/officeDocument/2006/relationships/image" Target="../media/image2204.png"/><Relationship Id="rId73" Type="http://schemas.openxmlformats.org/officeDocument/2006/relationships/image" Target="../media/image2225.png"/><Relationship Id="rId169" Type="http://schemas.openxmlformats.org/officeDocument/2006/relationships/image" Target="../media/image2273.png"/><Relationship Id="rId334" Type="http://schemas.openxmlformats.org/officeDocument/2006/relationships/customXml" Target="../ink/ink2579.xml"/><Relationship Id="rId376" Type="http://schemas.openxmlformats.org/officeDocument/2006/relationships/customXml" Target="../ink/ink2600.xml"/><Relationship Id="rId4" Type="http://schemas.openxmlformats.org/officeDocument/2006/relationships/customXml" Target="../ink/ink2414.xml"/><Relationship Id="rId180" Type="http://schemas.openxmlformats.org/officeDocument/2006/relationships/customXml" Target="../ink/ink2502.xml"/><Relationship Id="rId236" Type="http://schemas.openxmlformats.org/officeDocument/2006/relationships/customXml" Target="../ink/ink2530.xml"/><Relationship Id="rId278" Type="http://schemas.openxmlformats.org/officeDocument/2006/relationships/customXml" Target="../ink/ink2551.xml"/><Relationship Id="rId401" Type="http://schemas.openxmlformats.org/officeDocument/2006/relationships/image" Target="../media/image2389.png"/><Relationship Id="rId443" Type="http://schemas.openxmlformats.org/officeDocument/2006/relationships/image" Target="../media/image2410.png"/><Relationship Id="rId303" Type="http://schemas.openxmlformats.org/officeDocument/2006/relationships/image" Target="../media/image2340.png"/><Relationship Id="rId485" Type="http://schemas.openxmlformats.org/officeDocument/2006/relationships/image" Target="../media/image2431.png"/><Relationship Id="rId42" Type="http://schemas.openxmlformats.org/officeDocument/2006/relationships/customXml" Target="../ink/ink2433.xml"/><Relationship Id="rId84" Type="http://schemas.openxmlformats.org/officeDocument/2006/relationships/customXml" Target="../ink/ink2454.xml"/><Relationship Id="rId138" Type="http://schemas.openxmlformats.org/officeDocument/2006/relationships/customXml" Target="../ink/ink2481.xml"/><Relationship Id="rId345" Type="http://schemas.openxmlformats.org/officeDocument/2006/relationships/image" Target="../media/image2361.png"/><Relationship Id="rId387" Type="http://schemas.openxmlformats.org/officeDocument/2006/relationships/image" Target="../media/image2382.png"/><Relationship Id="rId510" Type="http://schemas.openxmlformats.org/officeDocument/2006/relationships/customXml" Target="../ink/ink2667.xml"/><Relationship Id="rId191" Type="http://schemas.openxmlformats.org/officeDocument/2006/relationships/image" Target="../media/image2284.png"/><Relationship Id="rId205" Type="http://schemas.openxmlformats.org/officeDocument/2006/relationships/image" Target="../media/image2291.png"/><Relationship Id="rId247" Type="http://schemas.openxmlformats.org/officeDocument/2006/relationships/image" Target="../media/image2312.png"/><Relationship Id="rId412" Type="http://schemas.openxmlformats.org/officeDocument/2006/relationships/customXml" Target="../ink/ink2618.xml"/><Relationship Id="rId107" Type="http://schemas.openxmlformats.org/officeDocument/2006/relationships/image" Target="../media/image2242.png"/><Relationship Id="rId289" Type="http://schemas.openxmlformats.org/officeDocument/2006/relationships/image" Target="../media/image2333.png"/><Relationship Id="rId454" Type="http://schemas.openxmlformats.org/officeDocument/2006/relationships/customXml" Target="../ink/ink2639.xml"/><Relationship Id="rId496" Type="http://schemas.openxmlformats.org/officeDocument/2006/relationships/customXml" Target="../ink/ink2660.xml"/><Relationship Id="rId11" Type="http://schemas.openxmlformats.org/officeDocument/2006/relationships/image" Target="../media/image2194.png"/><Relationship Id="rId53" Type="http://schemas.openxmlformats.org/officeDocument/2006/relationships/image" Target="../media/image2215.png"/><Relationship Id="rId149" Type="http://schemas.openxmlformats.org/officeDocument/2006/relationships/image" Target="../media/image2263.png"/><Relationship Id="rId314" Type="http://schemas.openxmlformats.org/officeDocument/2006/relationships/customXml" Target="../ink/ink2569.xml"/><Relationship Id="rId356" Type="http://schemas.openxmlformats.org/officeDocument/2006/relationships/customXml" Target="../ink/ink2590.xml"/><Relationship Id="rId398" Type="http://schemas.openxmlformats.org/officeDocument/2006/relationships/customXml" Target="../ink/ink2611.xml"/><Relationship Id="rId521" Type="http://schemas.openxmlformats.org/officeDocument/2006/relationships/image" Target="../media/image2449.png"/><Relationship Id="rId95" Type="http://schemas.openxmlformats.org/officeDocument/2006/relationships/image" Target="../media/image2236.png"/><Relationship Id="rId160" Type="http://schemas.openxmlformats.org/officeDocument/2006/relationships/customXml" Target="../ink/ink2492.xml"/><Relationship Id="rId216" Type="http://schemas.openxmlformats.org/officeDocument/2006/relationships/customXml" Target="../ink/ink2520.xml"/><Relationship Id="rId423" Type="http://schemas.openxmlformats.org/officeDocument/2006/relationships/image" Target="../media/image2400.png"/><Relationship Id="rId258" Type="http://schemas.openxmlformats.org/officeDocument/2006/relationships/customXml" Target="../ink/ink2541.xml"/><Relationship Id="rId465" Type="http://schemas.openxmlformats.org/officeDocument/2006/relationships/image" Target="../media/image2421.png"/><Relationship Id="rId22" Type="http://schemas.openxmlformats.org/officeDocument/2006/relationships/customXml" Target="../ink/ink2423.xml"/><Relationship Id="rId64" Type="http://schemas.openxmlformats.org/officeDocument/2006/relationships/customXml" Target="../ink/ink2444.xml"/><Relationship Id="rId118" Type="http://schemas.openxmlformats.org/officeDocument/2006/relationships/customXml" Target="../ink/ink2471.xml"/><Relationship Id="rId325" Type="http://schemas.openxmlformats.org/officeDocument/2006/relationships/image" Target="../media/image2351.png"/><Relationship Id="rId367" Type="http://schemas.openxmlformats.org/officeDocument/2006/relationships/image" Target="../media/image2372.png"/><Relationship Id="rId171" Type="http://schemas.openxmlformats.org/officeDocument/2006/relationships/image" Target="../media/image2274.png"/><Relationship Id="rId227" Type="http://schemas.openxmlformats.org/officeDocument/2006/relationships/image" Target="../media/image2302.png"/><Relationship Id="rId269" Type="http://schemas.openxmlformats.org/officeDocument/2006/relationships/image" Target="../media/image2323.png"/><Relationship Id="rId434" Type="http://schemas.openxmlformats.org/officeDocument/2006/relationships/customXml" Target="../ink/ink2629.xml"/><Relationship Id="rId476" Type="http://schemas.openxmlformats.org/officeDocument/2006/relationships/customXml" Target="../ink/ink2650.xml"/><Relationship Id="rId33" Type="http://schemas.openxmlformats.org/officeDocument/2006/relationships/image" Target="../media/image2205.png"/><Relationship Id="rId129" Type="http://schemas.openxmlformats.org/officeDocument/2006/relationships/image" Target="../media/image2253.png"/><Relationship Id="rId280" Type="http://schemas.openxmlformats.org/officeDocument/2006/relationships/customXml" Target="../ink/ink2552.xml"/><Relationship Id="rId336" Type="http://schemas.openxmlformats.org/officeDocument/2006/relationships/customXml" Target="../ink/ink2580.xml"/><Relationship Id="rId501" Type="http://schemas.openxmlformats.org/officeDocument/2006/relationships/image" Target="../media/image2439.png"/><Relationship Id="rId75" Type="http://schemas.openxmlformats.org/officeDocument/2006/relationships/image" Target="../media/image2226.png"/><Relationship Id="rId140" Type="http://schemas.openxmlformats.org/officeDocument/2006/relationships/customXml" Target="../ink/ink2482.xml"/><Relationship Id="rId182" Type="http://schemas.openxmlformats.org/officeDocument/2006/relationships/customXml" Target="../ink/ink2503.xml"/><Relationship Id="rId378" Type="http://schemas.openxmlformats.org/officeDocument/2006/relationships/customXml" Target="../ink/ink2601.xml"/><Relationship Id="rId403" Type="http://schemas.openxmlformats.org/officeDocument/2006/relationships/image" Target="../media/image2390.png"/><Relationship Id="rId6" Type="http://schemas.openxmlformats.org/officeDocument/2006/relationships/customXml" Target="../ink/ink2415.xml"/><Relationship Id="rId238" Type="http://schemas.openxmlformats.org/officeDocument/2006/relationships/customXml" Target="../ink/ink2531.xml"/><Relationship Id="rId445" Type="http://schemas.openxmlformats.org/officeDocument/2006/relationships/image" Target="../media/image2411.png"/><Relationship Id="rId487" Type="http://schemas.openxmlformats.org/officeDocument/2006/relationships/image" Target="../media/image2432.png"/><Relationship Id="rId291" Type="http://schemas.openxmlformats.org/officeDocument/2006/relationships/image" Target="../media/image2334.png"/><Relationship Id="rId305" Type="http://schemas.openxmlformats.org/officeDocument/2006/relationships/image" Target="../media/image2341.png"/><Relationship Id="rId347" Type="http://schemas.openxmlformats.org/officeDocument/2006/relationships/image" Target="../media/image2362.png"/><Relationship Id="rId512" Type="http://schemas.openxmlformats.org/officeDocument/2006/relationships/customXml" Target="../ink/ink2668.xml"/><Relationship Id="rId44" Type="http://schemas.openxmlformats.org/officeDocument/2006/relationships/customXml" Target="../ink/ink2434.xml"/><Relationship Id="rId86" Type="http://schemas.openxmlformats.org/officeDocument/2006/relationships/customXml" Target="../ink/ink2455.xml"/><Relationship Id="rId151" Type="http://schemas.openxmlformats.org/officeDocument/2006/relationships/image" Target="../media/image2264.png"/><Relationship Id="rId389" Type="http://schemas.openxmlformats.org/officeDocument/2006/relationships/image" Target="../media/image2383.png"/><Relationship Id="rId193" Type="http://schemas.openxmlformats.org/officeDocument/2006/relationships/image" Target="../media/image2285.png"/><Relationship Id="rId207" Type="http://schemas.openxmlformats.org/officeDocument/2006/relationships/image" Target="../media/image2292.png"/><Relationship Id="rId249" Type="http://schemas.openxmlformats.org/officeDocument/2006/relationships/image" Target="../media/image2313.png"/><Relationship Id="rId414" Type="http://schemas.openxmlformats.org/officeDocument/2006/relationships/customXml" Target="../ink/ink2619.xml"/><Relationship Id="rId456" Type="http://schemas.openxmlformats.org/officeDocument/2006/relationships/customXml" Target="../ink/ink2640.xml"/><Relationship Id="rId498" Type="http://schemas.openxmlformats.org/officeDocument/2006/relationships/customXml" Target="../ink/ink2661.xml"/><Relationship Id="rId13" Type="http://schemas.openxmlformats.org/officeDocument/2006/relationships/image" Target="../media/image2195.png"/><Relationship Id="rId109" Type="http://schemas.openxmlformats.org/officeDocument/2006/relationships/image" Target="../media/image2243.png"/><Relationship Id="rId260" Type="http://schemas.openxmlformats.org/officeDocument/2006/relationships/customXml" Target="../ink/ink2542.xml"/><Relationship Id="rId316" Type="http://schemas.openxmlformats.org/officeDocument/2006/relationships/customXml" Target="../ink/ink2570.xml"/><Relationship Id="rId523" Type="http://schemas.openxmlformats.org/officeDocument/2006/relationships/image" Target="../media/image2450.png"/><Relationship Id="rId55" Type="http://schemas.openxmlformats.org/officeDocument/2006/relationships/image" Target="../media/image2216.png"/><Relationship Id="rId97" Type="http://schemas.openxmlformats.org/officeDocument/2006/relationships/image" Target="../media/image2237.png"/><Relationship Id="rId120" Type="http://schemas.openxmlformats.org/officeDocument/2006/relationships/customXml" Target="../ink/ink2472.xml"/><Relationship Id="rId358" Type="http://schemas.openxmlformats.org/officeDocument/2006/relationships/customXml" Target="../ink/ink2591.xml"/><Relationship Id="rId162" Type="http://schemas.openxmlformats.org/officeDocument/2006/relationships/customXml" Target="../ink/ink2493.xml"/><Relationship Id="rId218" Type="http://schemas.openxmlformats.org/officeDocument/2006/relationships/customXml" Target="../ink/ink2521.xml"/><Relationship Id="rId425" Type="http://schemas.openxmlformats.org/officeDocument/2006/relationships/image" Target="../media/image2401.png"/><Relationship Id="rId467" Type="http://schemas.openxmlformats.org/officeDocument/2006/relationships/image" Target="../media/image2422.png"/><Relationship Id="rId271" Type="http://schemas.openxmlformats.org/officeDocument/2006/relationships/image" Target="../media/image2324.png"/><Relationship Id="rId24" Type="http://schemas.openxmlformats.org/officeDocument/2006/relationships/customXml" Target="../ink/ink2424.xml"/><Relationship Id="rId66" Type="http://schemas.openxmlformats.org/officeDocument/2006/relationships/customXml" Target="../ink/ink2445.xml"/><Relationship Id="rId131" Type="http://schemas.openxmlformats.org/officeDocument/2006/relationships/image" Target="../media/image2254.png"/><Relationship Id="rId327" Type="http://schemas.openxmlformats.org/officeDocument/2006/relationships/image" Target="../media/image2352.png"/><Relationship Id="rId369" Type="http://schemas.openxmlformats.org/officeDocument/2006/relationships/image" Target="../media/image2373.png"/><Relationship Id="rId173" Type="http://schemas.openxmlformats.org/officeDocument/2006/relationships/image" Target="../media/image2275.png"/><Relationship Id="rId229" Type="http://schemas.openxmlformats.org/officeDocument/2006/relationships/image" Target="../media/image2303.png"/><Relationship Id="rId380" Type="http://schemas.openxmlformats.org/officeDocument/2006/relationships/customXml" Target="../ink/ink2602.xml"/><Relationship Id="rId436" Type="http://schemas.openxmlformats.org/officeDocument/2006/relationships/customXml" Target="../ink/ink2630.xml"/><Relationship Id="rId240" Type="http://schemas.openxmlformats.org/officeDocument/2006/relationships/customXml" Target="../ink/ink2532.xml"/><Relationship Id="rId478" Type="http://schemas.openxmlformats.org/officeDocument/2006/relationships/customXml" Target="../ink/ink2651.xml"/><Relationship Id="rId35" Type="http://schemas.openxmlformats.org/officeDocument/2006/relationships/image" Target="../media/image2206.png"/><Relationship Id="rId77" Type="http://schemas.openxmlformats.org/officeDocument/2006/relationships/image" Target="../media/image2227.png"/><Relationship Id="rId100" Type="http://schemas.openxmlformats.org/officeDocument/2006/relationships/customXml" Target="../ink/ink2462.xml"/><Relationship Id="rId282" Type="http://schemas.openxmlformats.org/officeDocument/2006/relationships/customXml" Target="../ink/ink2553.xml"/><Relationship Id="rId338" Type="http://schemas.openxmlformats.org/officeDocument/2006/relationships/customXml" Target="../ink/ink2581.xml"/><Relationship Id="rId503" Type="http://schemas.openxmlformats.org/officeDocument/2006/relationships/image" Target="../media/image2440.png"/><Relationship Id="rId8" Type="http://schemas.openxmlformats.org/officeDocument/2006/relationships/customXml" Target="../ink/ink2416.xml"/><Relationship Id="rId142" Type="http://schemas.openxmlformats.org/officeDocument/2006/relationships/customXml" Target="../ink/ink2483.xml"/><Relationship Id="rId184" Type="http://schemas.openxmlformats.org/officeDocument/2006/relationships/customXml" Target="../ink/ink2504.xml"/><Relationship Id="rId391" Type="http://schemas.openxmlformats.org/officeDocument/2006/relationships/image" Target="../media/image2384.png"/><Relationship Id="rId405" Type="http://schemas.openxmlformats.org/officeDocument/2006/relationships/image" Target="../media/image2391.png"/><Relationship Id="rId447" Type="http://schemas.openxmlformats.org/officeDocument/2006/relationships/image" Target="../media/image2412.png"/><Relationship Id="rId251" Type="http://schemas.openxmlformats.org/officeDocument/2006/relationships/image" Target="../media/image2314.png"/><Relationship Id="rId489" Type="http://schemas.openxmlformats.org/officeDocument/2006/relationships/image" Target="../media/image2433.png"/><Relationship Id="rId46" Type="http://schemas.openxmlformats.org/officeDocument/2006/relationships/customXml" Target="../ink/ink2435.xml"/><Relationship Id="rId293" Type="http://schemas.openxmlformats.org/officeDocument/2006/relationships/image" Target="../media/image2335.png"/><Relationship Id="rId307" Type="http://schemas.openxmlformats.org/officeDocument/2006/relationships/image" Target="../media/image2342.png"/><Relationship Id="rId349" Type="http://schemas.openxmlformats.org/officeDocument/2006/relationships/image" Target="../media/image2363.png"/><Relationship Id="rId514" Type="http://schemas.openxmlformats.org/officeDocument/2006/relationships/customXml" Target="../ink/ink2669.xml"/><Relationship Id="rId88" Type="http://schemas.openxmlformats.org/officeDocument/2006/relationships/customXml" Target="../ink/ink2456.xml"/><Relationship Id="rId111" Type="http://schemas.openxmlformats.org/officeDocument/2006/relationships/image" Target="../media/image2244.png"/><Relationship Id="rId153" Type="http://schemas.openxmlformats.org/officeDocument/2006/relationships/image" Target="../media/image2265.png"/><Relationship Id="rId195" Type="http://schemas.openxmlformats.org/officeDocument/2006/relationships/image" Target="../media/image2286.png"/><Relationship Id="rId209" Type="http://schemas.openxmlformats.org/officeDocument/2006/relationships/image" Target="../media/image2293.png"/><Relationship Id="rId360" Type="http://schemas.openxmlformats.org/officeDocument/2006/relationships/customXml" Target="../ink/ink2592.xml"/><Relationship Id="rId416" Type="http://schemas.openxmlformats.org/officeDocument/2006/relationships/customXml" Target="../ink/ink2620.xml"/><Relationship Id="rId220" Type="http://schemas.openxmlformats.org/officeDocument/2006/relationships/customXml" Target="../ink/ink2522.xml"/><Relationship Id="rId458" Type="http://schemas.openxmlformats.org/officeDocument/2006/relationships/customXml" Target="../ink/ink2641.xml"/><Relationship Id="rId15" Type="http://schemas.openxmlformats.org/officeDocument/2006/relationships/image" Target="../media/image2196.png"/><Relationship Id="rId57" Type="http://schemas.openxmlformats.org/officeDocument/2006/relationships/image" Target="../media/image2217.png"/><Relationship Id="rId262" Type="http://schemas.openxmlformats.org/officeDocument/2006/relationships/customXml" Target="../ink/ink2543.xml"/><Relationship Id="rId318" Type="http://schemas.openxmlformats.org/officeDocument/2006/relationships/customXml" Target="../ink/ink2571.xml"/><Relationship Id="rId525" Type="http://schemas.openxmlformats.org/officeDocument/2006/relationships/image" Target="../media/image2451.png"/><Relationship Id="rId99" Type="http://schemas.openxmlformats.org/officeDocument/2006/relationships/image" Target="../media/image2238.png"/><Relationship Id="rId122" Type="http://schemas.openxmlformats.org/officeDocument/2006/relationships/customXml" Target="../ink/ink2473.xml"/><Relationship Id="rId164" Type="http://schemas.openxmlformats.org/officeDocument/2006/relationships/customXml" Target="../ink/ink2494.xml"/><Relationship Id="rId371" Type="http://schemas.openxmlformats.org/officeDocument/2006/relationships/image" Target="../media/image2374.png"/><Relationship Id="rId427" Type="http://schemas.openxmlformats.org/officeDocument/2006/relationships/image" Target="../media/image2402.png"/><Relationship Id="rId469" Type="http://schemas.openxmlformats.org/officeDocument/2006/relationships/image" Target="../media/image2423.png"/><Relationship Id="rId26" Type="http://schemas.openxmlformats.org/officeDocument/2006/relationships/customXml" Target="../ink/ink2425.xml"/><Relationship Id="rId231" Type="http://schemas.openxmlformats.org/officeDocument/2006/relationships/image" Target="../media/image2304.png"/><Relationship Id="rId273" Type="http://schemas.openxmlformats.org/officeDocument/2006/relationships/image" Target="../media/image2325.png"/><Relationship Id="rId329" Type="http://schemas.openxmlformats.org/officeDocument/2006/relationships/image" Target="../media/image2353.png"/><Relationship Id="rId480" Type="http://schemas.openxmlformats.org/officeDocument/2006/relationships/customXml" Target="../ink/ink2652.xml"/><Relationship Id="rId68" Type="http://schemas.openxmlformats.org/officeDocument/2006/relationships/customXml" Target="../ink/ink2446.xml"/><Relationship Id="rId133" Type="http://schemas.openxmlformats.org/officeDocument/2006/relationships/image" Target="../media/image2255.png"/><Relationship Id="rId175" Type="http://schemas.openxmlformats.org/officeDocument/2006/relationships/image" Target="../media/image2276.png"/><Relationship Id="rId340" Type="http://schemas.openxmlformats.org/officeDocument/2006/relationships/customXml" Target="../ink/ink2582.xml"/><Relationship Id="rId200" Type="http://schemas.openxmlformats.org/officeDocument/2006/relationships/customXml" Target="../ink/ink2512.xml"/><Relationship Id="rId382" Type="http://schemas.openxmlformats.org/officeDocument/2006/relationships/customXml" Target="../ink/ink2603.xml"/><Relationship Id="rId438" Type="http://schemas.openxmlformats.org/officeDocument/2006/relationships/customXml" Target="../ink/ink2631.xml"/><Relationship Id="rId242" Type="http://schemas.openxmlformats.org/officeDocument/2006/relationships/customXml" Target="../ink/ink2533.xml"/><Relationship Id="rId284" Type="http://schemas.openxmlformats.org/officeDocument/2006/relationships/customXml" Target="../ink/ink2554.xml"/><Relationship Id="rId491" Type="http://schemas.openxmlformats.org/officeDocument/2006/relationships/image" Target="../media/image2434.png"/><Relationship Id="rId505" Type="http://schemas.openxmlformats.org/officeDocument/2006/relationships/image" Target="../media/image2441.png"/><Relationship Id="rId37" Type="http://schemas.openxmlformats.org/officeDocument/2006/relationships/image" Target="../media/image2207.png"/><Relationship Id="rId79" Type="http://schemas.openxmlformats.org/officeDocument/2006/relationships/image" Target="../media/image2228.png"/><Relationship Id="rId102" Type="http://schemas.openxmlformats.org/officeDocument/2006/relationships/customXml" Target="../ink/ink2463.xml"/><Relationship Id="rId144" Type="http://schemas.openxmlformats.org/officeDocument/2006/relationships/customXml" Target="../ink/ink2484.xml"/><Relationship Id="rId90" Type="http://schemas.openxmlformats.org/officeDocument/2006/relationships/customXml" Target="../ink/ink2457.xml"/><Relationship Id="rId186" Type="http://schemas.openxmlformats.org/officeDocument/2006/relationships/customXml" Target="../ink/ink2505.xml"/><Relationship Id="rId351" Type="http://schemas.openxmlformats.org/officeDocument/2006/relationships/image" Target="../media/image2364.png"/><Relationship Id="rId393" Type="http://schemas.openxmlformats.org/officeDocument/2006/relationships/image" Target="../media/image2385.png"/><Relationship Id="rId407" Type="http://schemas.openxmlformats.org/officeDocument/2006/relationships/image" Target="../media/image2392.png"/><Relationship Id="rId449" Type="http://schemas.openxmlformats.org/officeDocument/2006/relationships/image" Target="../media/image2413.png"/><Relationship Id="rId211" Type="http://schemas.openxmlformats.org/officeDocument/2006/relationships/image" Target="../media/image2294.png"/><Relationship Id="rId253" Type="http://schemas.openxmlformats.org/officeDocument/2006/relationships/image" Target="../media/image2315.png"/><Relationship Id="rId295" Type="http://schemas.openxmlformats.org/officeDocument/2006/relationships/image" Target="../media/image2336.png"/><Relationship Id="rId309" Type="http://schemas.openxmlformats.org/officeDocument/2006/relationships/image" Target="../media/image2343.png"/><Relationship Id="rId460" Type="http://schemas.openxmlformats.org/officeDocument/2006/relationships/customXml" Target="../ink/ink2642.xml"/><Relationship Id="rId516" Type="http://schemas.openxmlformats.org/officeDocument/2006/relationships/customXml" Target="../ink/ink2670.xml"/><Relationship Id="rId48" Type="http://schemas.openxmlformats.org/officeDocument/2006/relationships/customXml" Target="../ink/ink2436.xml"/><Relationship Id="rId113" Type="http://schemas.openxmlformats.org/officeDocument/2006/relationships/image" Target="../media/image2245.png"/><Relationship Id="rId320" Type="http://schemas.openxmlformats.org/officeDocument/2006/relationships/customXml" Target="../ink/ink2572.xml"/><Relationship Id="rId155" Type="http://schemas.openxmlformats.org/officeDocument/2006/relationships/image" Target="../media/image2266.png"/><Relationship Id="rId197" Type="http://schemas.openxmlformats.org/officeDocument/2006/relationships/image" Target="../media/image2287.png"/><Relationship Id="rId362" Type="http://schemas.openxmlformats.org/officeDocument/2006/relationships/customXml" Target="../ink/ink2593.xml"/><Relationship Id="rId418" Type="http://schemas.openxmlformats.org/officeDocument/2006/relationships/customXml" Target="../ink/ink2621.xml"/><Relationship Id="rId222" Type="http://schemas.openxmlformats.org/officeDocument/2006/relationships/customXml" Target="../ink/ink2523.xml"/><Relationship Id="rId264" Type="http://schemas.openxmlformats.org/officeDocument/2006/relationships/customXml" Target="../ink/ink2544.xml"/><Relationship Id="rId471" Type="http://schemas.openxmlformats.org/officeDocument/2006/relationships/image" Target="../media/image2424.png"/><Relationship Id="rId17" Type="http://schemas.openxmlformats.org/officeDocument/2006/relationships/image" Target="../media/image2197.png"/><Relationship Id="rId59" Type="http://schemas.openxmlformats.org/officeDocument/2006/relationships/image" Target="../media/image2218.png"/><Relationship Id="rId124" Type="http://schemas.openxmlformats.org/officeDocument/2006/relationships/customXml" Target="../ink/ink2474.xml"/><Relationship Id="rId70" Type="http://schemas.openxmlformats.org/officeDocument/2006/relationships/customXml" Target="../ink/ink2447.xml"/><Relationship Id="rId166" Type="http://schemas.openxmlformats.org/officeDocument/2006/relationships/customXml" Target="../ink/ink2495.xml"/><Relationship Id="rId331" Type="http://schemas.openxmlformats.org/officeDocument/2006/relationships/image" Target="../media/image2354.png"/><Relationship Id="rId373" Type="http://schemas.openxmlformats.org/officeDocument/2006/relationships/image" Target="../media/image2375.png"/><Relationship Id="rId429" Type="http://schemas.openxmlformats.org/officeDocument/2006/relationships/image" Target="../media/image240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305.png"/><Relationship Id="rId440" Type="http://schemas.openxmlformats.org/officeDocument/2006/relationships/customXml" Target="../ink/ink2632.xml"/><Relationship Id="rId28" Type="http://schemas.openxmlformats.org/officeDocument/2006/relationships/customXml" Target="../ink/ink2426.xml"/><Relationship Id="rId275" Type="http://schemas.openxmlformats.org/officeDocument/2006/relationships/image" Target="../media/image2326.png"/><Relationship Id="rId300" Type="http://schemas.openxmlformats.org/officeDocument/2006/relationships/customXml" Target="../ink/ink2562.xml"/><Relationship Id="rId482" Type="http://schemas.openxmlformats.org/officeDocument/2006/relationships/customXml" Target="../ink/ink2653.xml"/><Relationship Id="rId81" Type="http://schemas.openxmlformats.org/officeDocument/2006/relationships/image" Target="../media/image2229.png"/><Relationship Id="rId135" Type="http://schemas.openxmlformats.org/officeDocument/2006/relationships/image" Target="../media/image2256.png"/><Relationship Id="rId177" Type="http://schemas.openxmlformats.org/officeDocument/2006/relationships/image" Target="../media/image2277.png"/><Relationship Id="rId342" Type="http://schemas.openxmlformats.org/officeDocument/2006/relationships/customXml" Target="../ink/ink2583.xml"/><Relationship Id="rId384" Type="http://schemas.openxmlformats.org/officeDocument/2006/relationships/customXml" Target="../ink/ink2604.xml"/><Relationship Id="rId202" Type="http://schemas.openxmlformats.org/officeDocument/2006/relationships/customXml" Target="../ink/ink2513.xml"/><Relationship Id="rId244" Type="http://schemas.openxmlformats.org/officeDocument/2006/relationships/customXml" Target="../ink/ink2534.xml"/><Relationship Id="rId39" Type="http://schemas.openxmlformats.org/officeDocument/2006/relationships/image" Target="../media/image2208.png"/><Relationship Id="rId286" Type="http://schemas.openxmlformats.org/officeDocument/2006/relationships/customXml" Target="../ink/ink2555.xml"/><Relationship Id="rId451" Type="http://schemas.openxmlformats.org/officeDocument/2006/relationships/image" Target="../media/image2414.png"/><Relationship Id="rId493" Type="http://schemas.openxmlformats.org/officeDocument/2006/relationships/image" Target="../media/image2435.png"/><Relationship Id="rId507" Type="http://schemas.openxmlformats.org/officeDocument/2006/relationships/image" Target="../media/image2442.png"/><Relationship Id="rId50" Type="http://schemas.openxmlformats.org/officeDocument/2006/relationships/customXml" Target="../ink/ink2437.xml"/><Relationship Id="rId104" Type="http://schemas.openxmlformats.org/officeDocument/2006/relationships/customXml" Target="../ink/ink2464.xml"/><Relationship Id="rId146" Type="http://schemas.openxmlformats.org/officeDocument/2006/relationships/customXml" Target="../ink/ink2485.xml"/><Relationship Id="rId188" Type="http://schemas.openxmlformats.org/officeDocument/2006/relationships/customXml" Target="../ink/ink2506.xml"/><Relationship Id="rId311" Type="http://schemas.openxmlformats.org/officeDocument/2006/relationships/image" Target="../media/image2344.png"/><Relationship Id="rId353" Type="http://schemas.openxmlformats.org/officeDocument/2006/relationships/image" Target="../media/image2365.png"/><Relationship Id="rId395" Type="http://schemas.openxmlformats.org/officeDocument/2006/relationships/image" Target="../media/image2386.png"/><Relationship Id="rId409" Type="http://schemas.openxmlformats.org/officeDocument/2006/relationships/image" Target="../media/image2393.png"/><Relationship Id="rId92" Type="http://schemas.openxmlformats.org/officeDocument/2006/relationships/customXml" Target="../ink/ink2458.xml"/><Relationship Id="rId213" Type="http://schemas.openxmlformats.org/officeDocument/2006/relationships/image" Target="../media/image2295.png"/><Relationship Id="rId420" Type="http://schemas.openxmlformats.org/officeDocument/2006/relationships/customXml" Target="../ink/ink2622.xml"/><Relationship Id="rId255" Type="http://schemas.openxmlformats.org/officeDocument/2006/relationships/image" Target="../media/image2316.png"/><Relationship Id="rId297" Type="http://schemas.openxmlformats.org/officeDocument/2006/relationships/image" Target="../media/image2337.png"/><Relationship Id="rId462" Type="http://schemas.openxmlformats.org/officeDocument/2006/relationships/customXml" Target="../ink/ink2643.xml"/><Relationship Id="rId518" Type="http://schemas.openxmlformats.org/officeDocument/2006/relationships/customXml" Target="../ink/ink2671.xml"/><Relationship Id="rId115" Type="http://schemas.openxmlformats.org/officeDocument/2006/relationships/image" Target="../media/image2246.png"/><Relationship Id="rId157" Type="http://schemas.openxmlformats.org/officeDocument/2006/relationships/image" Target="../media/image2267.png"/><Relationship Id="rId322" Type="http://schemas.openxmlformats.org/officeDocument/2006/relationships/customXml" Target="../ink/ink2573.xml"/><Relationship Id="rId364" Type="http://schemas.openxmlformats.org/officeDocument/2006/relationships/customXml" Target="../ink/ink2594.xml"/><Relationship Id="rId61" Type="http://schemas.openxmlformats.org/officeDocument/2006/relationships/image" Target="../media/image2219.png"/><Relationship Id="rId199" Type="http://schemas.openxmlformats.org/officeDocument/2006/relationships/image" Target="../media/image2288.png"/><Relationship Id="rId19" Type="http://schemas.openxmlformats.org/officeDocument/2006/relationships/image" Target="../media/image2198.png"/><Relationship Id="rId224" Type="http://schemas.openxmlformats.org/officeDocument/2006/relationships/customXml" Target="../ink/ink2524.xml"/><Relationship Id="rId266" Type="http://schemas.openxmlformats.org/officeDocument/2006/relationships/customXml" Target="../ink/ink2545.xml"/><Relationship Id="rId431" Type="http://schemas.openxmlformats.org/officeDocument/2006/relationships/image" Target="../media/image2404.png"/><Relationship Id="rId473" Type="http://schemas.openxmlformats.org/officeDocument/2006/relationships/image" Target="../media/image2425.png"/><Relationship Id="rId30" Type="http://schemas.openxmlformats.org/officeDocument/2006/relationships/customXml" Target="../ink/ink2427.xml"/><Relationship Id="rId126" Type="http://schemas.openxmlformats.org/officeDocument/2006/relationships/customXml" Target="../ink/ink2475.xml"/><Relationship Id="rId168" Type="http://schemas.openxmlformats.org/officeDocument/2006/relationships/customXml" Target="../ink/ink2496.xml"/><Relationship Id="rId333" Type="http://schemas.openxmlformats.org/officeDocument/2006/relationships/image" Target="../media/image2355.png"/><Relationship Id="rId72" Type="http://schemas.openxmlformats.org/officeDocument/2006/relationships/customXml" Target="../ink/ink2448.xml"/><Relationship Id="rId375" Type="http://schemas.openxmlformats.org/officeDocument/2006/relationships/image" Target="../media/image2376.png"/><Relationship Id="rId3" Type="http://schemas.openxmlformats.org/officeDocument/2006/relationships/image" Target="../media/image2190.png"/><Relationship Id="rId235" Type="http://schemas.openxmlformats.org/officeDocument/2006/relationships/image" Target="../media/image2306.png"/><Relationship Id="rId277" Type="http://schemas.openxmlformats.org/officeDocument/2006/relationships/image" Target="../media/image2327.png"/><Relationship Id="rId400" Type="http://schemas.openxmlformats.org/officeDocument/2006/relationships/customXml" Target="../ink/ink2612.xml"/><Relationship Id="rId442" Type="http://schemas.openxmlformats.org/officeDocument/2006/relationships/customXml" Target="../ink/ink2633.xml"/><Relationship Id="rId484" Type="http://schemas.openxmlformats.org/officeDocument/2006/relationships/customXml" Target="../ink/ink2654.xml"/><Relationship Id="rId137" Type="http://schemas.openxmlformats.org/officeDocument/2006/relationships/image" Target="../media/image2257.png"/><Relationship Id="rId302" Type="http://schemas.openxmlformats.org/officeDocument/2006/relationships/customXml" Target="../ink/ink2563.xml"/><Relationship Id="rId344" Type="http://schemas.openxmlformats.org/officeDocument/2006/relationships/customXml" Target="../ink/ink2584.xml"/><Relationship Id="rId41" Type="http://schemas.openxmlformats.org/officeDocument/2006/relationships/image" Target="../media/image2209.png"/><Relationship Id="rId83" Type="http://schemas.openxmlformats.org/officeDocument/2006/relationships/image" Target="../media/image2230.png"/><Relationship Id="rId179" Type="http://schemas.openxmlformats.org/officeDocument/2006/relationships/image" Target="../media/image2278.png"/><Relationship Id="rId386" Type="http://schemas.openxmlformats.org/officeDocument/2006/relationships/customXml" Target="../ink/ink2605.xml"/><Relationship Id="rId190" Type="http://schemas.openxmlformats.org/officeDocument/2006/relationships/customXml" Target="../ink/ink2507.xml"/><Relationship Id="rId204" Type="http://schemas.openxmlformats.org/officeDocument/2006/relationships/customXml" Target="../ink/ink2514.xml"/><Relationship Id="rId246" Type="http://schemas.openxmlformats.org/officeDocument/2006/relationships/customXml" Target="../ink/ink2535.xml"/><Relationship Id="rId288" Type="http://schemas.openxmlformats.org/officeDocument/2006/relationships/customXml" Target="../ink/ink2556.xml"/><Relationship Id="rId411" Type="http://schemas.openxmlformats.org/officeDocument/2006/relationships/image" Target="../media/image2394.png"/><Relationship Id="rId453" Type="http://schemas.openxmlformats.org/officeDocument/2006/relationships/image" Target="../media/image2415.png"/><Relationship Id="rId509" Type="http://schemas.openxmlformats.org/officeDocument/2006/relationships/image" Target="../media/image2443.png"/><Relationship Id="rId106" Type="http://schemas.openxmlformats.org/officeDocument/2006/relationships/customXml" Target="../ink/ink2465.xml"/><Relationship Id="rId313" Type="http://schemas.openxmlformats.org/officeDocument/2006/relationships/image" Target="../media/image2345.png"/><Relationship Id="rId495" Type="http://schemas.openxmlformats.org/officeDocument/2006/relationships/image" Target="../media/image2436.png"/><Relationship Id="rId10" Type="http://schemas.openxmlformats.org/officeDocument/2006/relationships/customXml" Target="../ink/ink2417.xml"/><Relationship Id="rId52" Type="http://schemas.openxmlformats.org/officeDocument/2006/relationships/customXml" Target="../ink/ink2438.xml"/><Relationship Id="rId94" Type="http://schemas.openxmlformats.org/officeDocument/2006/relationships/customXml" Target="../ink/ink2459.xml"/><Relationship Id="rId148" Type="http://schemas.openxmlformats.org/officeDocument/2006/relationships/customXml" Target="../ink/ink2486.xml"/><Relationship Id="rId355" Type="http://schemas.openxmlformats.org/officeDocument/2006/relationships/image" Target="../media/image2366.png"/><Relationship Id="rId397" Type="http://schemas.openxmlformats.org/officeDocument/2006/relationships/image" Target="../media/image2387.png"/><Relationship Id="rId520" Type="http://schemas.openxmlformats.org/officeDocument/2006/relationships/customXml" Target="../ink/ink2672.xml"/><Relationship Id="rId215" Type="http://schemas.openxmlformats.org/officeDocument/2006/relationships/image" Target="../media/image2296.png"/><Relationship Id="rId257" Type="http://schemas.openxmlformats.org/officeDocument/2006/relationships/image" Target="../media/image2317.png"/><Relationship Id="rId422" Type="http://schemas.openxmlformats.org/officeDocument/2006/relationships/customXml" Target="../ink/ink2623.xml"/><Relationship Id="rId464" Type="http://schemas.openxmlformats.org/officeDocument/2006/relationships/customXml" Target="../ink/ink2644.xml"/><Relationship Id="rId299" Type="http://schemas.openxmlformats.org/officeDocument/2006/relationships/image" Target="../media/image2338.png"/><Relationship Id="rId63" Type="http://schemas.openxmlformats.org/officeDocument/2006/relationships/image" Target="../media/image2220.png"/><Relationship Id="rId159" Type="http://schemas.openxmlformats.org/officeDocument/2006/relationships/image" Target="../media/image2268.png"/><Relationship Id="rId366" Type="http://schemas.openxmlformats.org/officeDocument/2006/relationships/customXml" Target="../ink/ink2595.xml"/><Relationship Id="rId226" Type="http://schemas.openxmlformats.org/officeDocument/2006/relationships/customXml" Target="../ink/ink2525.xml"/><Relationship Id="rId433" Type="http://schemas.openxmlformats.org/officeDocument/2006/relationships/image" Target="../media/image2405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09.png"/><Relationship Id="rId21" Type="http://schemas.openxmlformats.org/officeDocument/2006/relationships/image" Target="../media/image2461.png"/><Relationship Id="rId324" Type="http://schemas.openxmlformats.org/officeDocument/2006/relationships/customXml" Target="../ink/ink2836.xml"/><Relationship Id="rId531" Type="http://schemas.openxmlformats.org/officeDocument/2006/relationships/image" Target="../media/image2714.png"/><Relationship Id="rId170" Type="http://schemas.openxmlformats.org/officeDocument/2006/relationships/customXml" Target="../ink/ink2759.xml"/><Relationship Id="rId268" Type="http://schemas.openxmlformats.org/officeDocument/2006/relationships/customXml" Target="../ink/ink2808.xml"/><Relationship Id="rId475" Type="http://schemas.openxmlformats.org/officeDocument/2006/relationships/image" Target="../media/image2686.png"/><Relationship Id="rId32" Type="http://schemas.openxmlformats.org/officeDocument/2006/relationships/customXml" Target="../ink/ink2690.xml"/><Relationship Id="rId128" Type="http://schemas.openxmlformats.org/officeDocument/2006/relationships/customXml" Target="../ink/ink2738.xml"/><Relationship Id="rId335" Type="http://schemas.openxmlformats.org/officeDocument/2006/relationships/image" Target="../media/image2617.png"/><Relationship Id="rId181" Type="http://schemas.openxmlformats.org/officeDocument/2006/relationships/image" Target="../media/image2541.png"/><Relationship Id="rId402" Type="http://schemas.openxmlformats.org/officeDocument/2006/relationships/customXml" Target="../ink/ink2875.xml"/><Relationship Id="rId279" Type="http://schemas.openxmlformats.org/officeDocument/2006/relationships/image" Target="../media/image2589.png"/><Relationship Id="rId486" Type="http://schemas.openxmlformats.org/officeDocument/2006/relationships/customXml" Target="../ink/ink2917.xml"/><Relationship Id="rId43" Type="http://schemas.openxmlformats.org/officeDocument/2006/relationships/image" Target="../media/image2472.png"/><Relationship Id="rId139" Type="http://schemas.openxmlformats.org/officeDocument/2006/relationships/image" Target="../media/image2520.png"/><Relationship Id="rId290" Type="http://schemas.openxmlformats.org/officeDocument/2006/relationships/customXml" Target="../ink/ink2819.xml"/><Relationship Id="rId304" Type="http://schemas.openxmlformats.org/officeDocument/2006/relationships/customXml" Target="../ink/ink2826.xml"/><Relationship Id="rId346" Type="http://schemas.openxmlformats.org/officeDocument/2006/relationships/customXml" Target="../ink/ink2847.xml"/><Relationship Id="rId388" Type="http://schemas.openxmlformats.org/officeDocument/2006/relationships/customXml" Target="../ink/ink2868.xml"/><Relationship Id="rId511" Type="http://schemas.openxmlformats.org/officeDocument/2006/relationships/image" Target="../media/image2704.png"/><Relationship Id="rId85" Type="http://schemas.openxmlformats.org/officeDocument/2006/relationships/image" Target="../media/image2493.png"/><Relationship Id="rId150" Type="http://schemas.openxmlformats.org/officeDocument/2006/relationships/customXml" Target="../ink/ink2749.xml"/><Relationship Id="rId192" Type="http://schemas.openxmlformats.org/officeDocument/2006/relationships/customXml" Target="../ink/ink2770.xml"/><Relationship Id="rId206" Type="http://schemas.openxmlformats.org/officeDocument/2006/relationships/customXml" Target="../ink/ink2777.xml"/><Relationship Id="rId413" Type="http://schemas.openxmlformats.org/officeDocument/2006/relationships/image" Target="../media/image2655.png"/><Relationship Id="rId248" Type="http://schemas.openxmlformats.org/officeDocument/2006/relationships/customXml" Target="../ink/ink2798.xml"/><Relationship Id="rId455" Type="http://schemas.openxmlformats.org/officeDocument/2006/relationships/image" Target="../media/image2676.png"/><Relationship Id="rId497" Type="http://schemas.openxmlformats.org/officeDocument/2006/relationships/image" Target="../media/image2697.png"/><Relationship Id="rId12" Type="http://schemas.openxmlformats.org/officeDocument/2006/relationships/customXml" Target="../ink/ink2680.xml"/><Relationship Id="rId108" Type="http://schemas.openxmlformats.org/officeDocument/2006/relationships/customXml" Target="../ink/ink2728.xml"/><Relationship Id="rId315" Type="http://schemas.openxmlformats.org/officeDocument/2006/relationships/image" Target="../media/image2607.png"/><Relationship Id="rId357" Type="http://schemas.openxmlformats.org/officeDocument/2006/relationships/image" Target="../media/image2628.png"/><Relationship Id="rId522" Type="http://schemas.openxmlformats.org/officeDocument/2006/relationships/customXml" Target="../ink/ink2935.xml"/><Relationship Id="rId54" Type="http://schemas.openxmlformats.org/officeDocument/2006/relationships/customXml" Target="../ink/ink2701.xml"/><Relationship Id="rId96" Type="http://schemas.openxmlformats.org/officeDocument/2006/relationships/customXml" Target="../ink/ink2722.xml"/><Relationship Id="rId161" Type="http://schemas.openxmlformats.org/officeDocument/2006/relationships/image" Target="../media/image2531.png"/><Relationship Id="rId217" Type="http://schemas.openxmlformats.org/officeDocument/2006/relationships/image" Target="../media/image2559.png"/><Relationship Id="rId399" Type="http://schemas.openxmlformats.org/officeDocument/2006/relationships/image" Target="../media/image2648.png"/><Relationship Id="rId259" Type="http://schemas.openxmlformats.org/officeDocument/2006/relationships/image" Target="../media/image2579.png"/><Relationship Id="rId424" Type="http://schemas.openxmlformats.org/officeDocument/2006/relationships/customXml" Target="../ink/ink2886.xml"/><Relationship Id="rId466" Type="http://schemas.openxmlformats.org/officeDocument/2006/relationships/customXml" Target="../ink/ink2907.xml"/><Relationship Id="rId23" Type="http://schemas.openxmlformats.org/officeDocument/2006/relationships/image" Target="../media/image2462.png"/><Relationship Id="rId119" Type="http://schemas.openxmlformats.org/officeDocument/2006/relationships/image" Target="../media/image2510.png"/><Relationship Id="rId270" Type="http://schemas.openxmlformats.org/officeDocument/2006/relationships/customXml" Target="../ink/ink2809.xml"/><Relationship Id="rId326" Type="http://schemas.openxmlformats.org/officeDocument/2006/relationships/customXml" Target="../ink/ink2837.xml"/><Relationship Id="rId533" Type="http://schemas.openxmlformats.org/officeDocument/2006/relationships/image" Target="../media/image2715.png"/><Relationship Id="rId65" Type="http://schemas.openxmlformats.org/officeDocument/2006/relationships/image" Target="../media/image2483.png"/><Relationship Id="rId130" Type="http://schemas.openxmlformats.org/officeDocument/2006/relationships/customXml" Target="../ink/ink2739.xml"/><Relationship Id="rId368" Type="http://schemas.openxmlformats.org/officeDocument/2006/relationships/customXml" Target="../ink/ink2858.xml"/><Relationship Id="rId172" Type="http://schemas.openxmlformats.org/officeDocument/2006/relationships/customXml" Target="../ink/ink2760.xml"/><Relationship Id="rId228" Type="http://schemas.openxmlformats.org/officeDocument/2006/relationships/customXml" Target="../ink/ink2788.xml"/><Relationship Id="rId435" Type="http://schemas.openxmlformats.org/officeDocument/2006/relationships/image" Target="../media/image2666.png"/><Relationship Id="rId477" Type="http://schemas.openxmlformats.org/officeDocument/2006/relationships/image" Target="../media/image2687.png"/><Relationship Id="rId281" Type="http://schemas.openxmlformats.org/officeDocument/2006/relationships/image" Target="../media/image2590.png"/><Relationship Id="rId337" Type="http://schemas.openxmlformats.org/officeDocument/2006/relationships/image" Target="../media/image2618.png"/><Relationship Id="rId502" Type="http://schemas.openxmlformats.org/officeDocument/2006/relationships/customXml" Target="../ink/ink2925.xml"/><Relationship Id="rId34" Type="http://schemas.openxmlformats.org/officeDocument/2006/relationships/customXml" Target="../ink/ink2691.xml"/><Relationship Id="rId76" Type="http://schemas.openxmlformats.org/officeDocument/2006/relationships/customXml" Target="../ink/ink2712.xml"/><Relationship Id="rId141" Type="http://schemas.openxmlformats.org/officeDocument/2006/relationships/image" Target="../media/image2521.png"/><Relationship Id="rId379" Type="http://schemas.openxmlformats.org/officeDocument/2006/relationships/image" Target="../media/image2638.png"/><Relationship Id="rId7" Type="http://schemas.openxmlformats.org/officeDocument/2006/relationships/image" Target="../media/image2454.png"/><Relationship Id="rId183" Type="http://schemas.openxmlformats.org/officeDocument/2006/relationships/image" Target="../media/image2542.png"/><Relationship Id="rId239" Type="http://schemas.openxmlformats.org/officeDocument/2006/relationships/image" Target="../media/image2570.png"/><Relationship Id="rId390" Type="http://schemas.openxmlformats.org/officeDocument/2006/relationships/customXml" Target="../ink/ink2869.xml"/><Relationship Id="rId404" Type="http://schemas.openxmlformats.org/officeDocument/2006/relationships/customXml" Target="../ink/ink2876.xml"/><Relationship Id="rId446" Type="http://schemas.openxmlformats.org/officeDocument/2006/relationships/customXml" Target="../ink/ink2897.xml"/><Relationship Id="rId250" Type="http://schemas.openxmlformats.org/officeDocument/2006/relationships/customXml" Target="../ink/ink2799.xml"/><Relationship Id="rId292" Type="http://schemas.openxmlformats.org/officeDocument/2006/relationships/customXml" Target="../ink/ink2820.xml"/><Relationship Id="rId306" Type="http://schemas.openxmlformats.org/officeDocument/2006/relationships/customXml" Target="../ink/ink2827.xml"/><Relationship Id="rId488" Type="http://schemas.openxmlformats.org/officeDocument/2006/relationships/customXml" Target="../ink/ink2918.xml"/><Relationship Id="rId45" Type="http://schemas.openxmlformats.org/officeDocument/2006/relationships/image" Target="../media/image2473.png"/><Relationship Id="rId87" Type="http://schemas.openxmlformats.org/officeDocument/2006/relationships/image" Target="../media/image2494.png"/><Relationship Id="rId110" Type="http://schemas.openxmlformats.org/officeDocument/2006/relationships/customXml" Target="../ink/ink2729.xml"/><Relationship Id="rId348" Type="http://schemas.openxmlformats.org/officeDocument/2006/relationships/customXml" Target="../ink/ink2848.xml"/><Relationship Id="rId513" Type="http://schemas.openxmlformats.org/officeDocument/2006/relationships/image" Target="../media/image2705.png"/><Relationship Id="rId152" Type="http://schemas.openxmlformats.org/officeDocument/2006/relationships/customXml" Target="../ink/ink2750.xml"/><Relationship Id="rId194" Type="http://schemas.openxmlformats.org/officeDocument/2006/relationships/customXml" Target="../ink/ink2771.xml"/><Relationship Id="rId208" Type="http://schemas.openxmlformats.org/officeDocument/2006/relationships/customXml" Target="../ink/ink2778.xml"/><Relationship Id="rId415" Type="http://schemas.openxmlformats.org/officeDocument/2006/relationships/image" Target="../media/image2656.png"/><Relationship Id="rId457" Type="http://schemas.openxmlformats.org/officeDocument/2006/relationships/image" Target="../media/image2677.png"/><Relationship Id="rId261" Type="http://schemas.openxmlformats.org/officeDocument/2006/relationships/image" Target="../media/image2580.png"/><Relationship Id="rId499" Type="http://schemas.openxmlformats.org/officeDocument/2006/relationships/image" Target="../media/image2698.png"/><Relationship Id="rId14" Type="http://schemas.openxmlformats.org/officeDocument/2006/relationships/customXml" Target="../ink/ink2681.xml"/><Relationship Id="rId56" Type="http://schemas.openxmlformats.org/officeDocument/2006/relationships/customXml" Target="../ink/ink2702.xml"/><Relationship Id="rId317" Type="http://schemas.openxmlformats.org/officeDocument/2006/relationships/image" Target="../media/image2608.png"/><Relationship Id="rId359" Type="http://schemas.openxmlformats.org/officeDocument/2006/relationships/image" Target="../media/image2629.png"/><Relationship Id="rId524" Type="http://schemas.openxmlformats.org/officeDocument/2006/relationships/customXml" Target="../ink/ink2936.xml"/><Relationship Id="rId98" Type="http://schemas.openxmlformats.org/officeDocument/2006/relationships/customXml" Target="../ink/ink2723.xml"/><Relationship Id="rId121" Type="http://schemas.openxmlformats.org/officeDocument/2006/relationships/image" Target="../media/image2511.png"/><Relationship Id="rId163" Type="http://schemas.openxmlformats.org/officeDocument/2006/relationships/image" Target="../media/image2532.png"/><Relationship Id="rId219" Type="http://schemas.openxmlformats.org/officeDocument/2006/relationships/image" Target="../media/image2560.png"/><Relationship Id="rId370" Type="http://schemas.openxmlformats.org/officeDocument/2006/relationships/customXml" Target="../ink/ink2859.xml"/><Relationship Id="rId426" Type="http://schemas.openxmlformats.org/officeDocument/2006/relationships/customXml" Target="../ink/ink2887.xml"/><Relationship Id="rId230" Type="http://schemas.openxmlformats.org/officeDocument/2006/relationships/customXml" Target="../ink/ink2789.xml"/><Relationship Id="rId468" Type="http://schemas.openxmlformats.org/officeDocument/2006/relationships/customXml" Target="../ink/ink2908.xml"/><Relationship Id="rId25" Type="http://schemas.openxmlformats.org/officeDocument/2006/relationships/image" Target="../media/image2463.png"/><Relationship Id="rId67" Type="http://schemas.openxmlformats.org/officeDocument/2006/relationships/image" Target="../media/image2484.png"/><Relationship Id="rId272" Type="http://schemas.openxmlformats.org/officeDocument/2006/relationships/customXml" Target="../ink/ink2810.xml"/><Relationship Id="rId328" Type="http://schemas.openxmlformats.org/officeDocument/2006/relationships/customXml" Target="../ink/ink2838.xml"/><Relationship Id="rId535" Type="http://schemas.openxmlformats.org/officeDocument/2006/relationships/image" Target="../media/image2716.png"/><Relationship Id="rId132" Type="http://schemas.openxmlformats.org/officeDocument/2006/relationships/customXml" Target="../ink/ink2740.xml"/><Relationship Id="rId174" Type="http://schemas.openxmlformats.org/officeDocument/2006/relationships/customXml" Target="../ink/ink2761.xml"/><Relationship Id="rId381" Type="http://schemas.openxmlformats.org/officeDocument/2006/relationships/image" Target="../media/image2639.png"/><Relationship Id="rId241" Type="http://schemas.openxmlformats.org/officeDocument/2006/relationships/image" Target="../media/image2571.png"/><Relationship Id="rId437" Type="http://schemas.openxmlformats.org/officeDocument/2006/relationships/image" Target="../media/image2667.png"/><Relationship Id="rId479" Type="http://schemas.openxmlformats.org/officeDocument/2006/relationships/image" Target="../media/image2688.png"/><Relationship Id="rId36" Type="http://schemas.openxmlformats.org/officeDocument/2006/relationships/customXml" Target="../ink/ink2692.xml"/><Relationship Id="rId283" Type="http://schemas.openxmlformats.org/officeDocument/2006/relationships/image" Target="../media/image2591.png"/><Relationship Id="rId339" Type="http://schemas.openxmlformats.org/officeDocument/2006/relationships/image" Target="../media/image2619.png"/><Relationship Id="rId490" Type="http://schemas.openxmlformats.org/officeDocument/2006/relationships/customXml" Target="../ink/ink2919.xml"/><Relationship Id="rId504" Type="http://schemas.openxmlformats.org/officeDocument/2006/relationships/customXml" Target="../ink/ink2926.xml"/><Relationship Id="rId78" Type="http://schemas.openxmlformats.org/officeDocument/2006/relationships/customXml" Target="../ink/ink2713.xml"/><Relationship Id="rId101" Type="http://schemas.openxmlformats.org/officeDocument/2006/relationships/image" Target="../media/image2501.png"/><Relationship Id="rId143" Type="http://schemas.openxmlformats.org/officeDocument/2006/relationships/image" Target="../media/image2522.png"/><Relationship Id="rId185" Type="http://schemas.openxmlformats.org/officeDocument/2006/relationships/image" Target="../media/image2543.png"/><Relationship Id="rId350" Type="http://schemas.openxmlformats.org/officeDocument/2006/relationships/customXml" Target="../ink/ink2849.xml"/><Relationship Id="rId406" Type="http://schemas.openxmlformats.org/officeDocument/2006/relationships/customXml" Target="../ink/ink2877.xml"/><Relationship Id="rId9" Type="http://schemas.openxmlformats.org/officeDocument/2006/relationships/image" Target="../media/image2455.png"/><Relationship Id="rId210" Type="http://schemas.openxmlformats.org/officeDocument/2006/relationships/customXml" Target="../ink/ink2779.xml"/><Relationship Id="rId392" Type="http://schemas.openxmlformats.org/officeDocument/2006/relationships/customXml" Target="../ink/ink2870.xml"/><Relationship Id="rId448" Type="http://schemas.openxmlformats.org/officeDocument/2006/relationships/customXml" Target="../ink/ink2898.xml"/><Relationship Id="rId252" Type="http://schemas.openxmlformats.org/officeDocument/2006/relationships/customXml" Target="../ink/ink2800.xml"/><Relationship Id="rId294" Type="http://schemas.openxmlformats.org/officeDocument/2006/relationships/customXml" Target="../ink/ink2821.xml"/><Relationship Id="rId308" Type="http://schemas.openxmlformats.org/officeDocument/2006/relationships/customXml" Target="../ink/ink2828.xml"/><Relationship Id="rId515" Type="http://schemas.openxmlformats.org/officeDocument/2006/relationships/image" Target="../media/image2706.png"/><Relationship Id="rId47" Type="http://schemas.openxmlformats.org/officeDocument/2006/relationships/image" Target="../media/image2474.png"/><Relationship Id="rId89" Type="http://schemas.openxmlformats.org/officeDocument/2006/relationships/image" Target="../media/image2495.png"/><Relationship Id="rId112" Type="http://schemas.openxmlformats.org/officeDocument/2006/relationships/customXml" Target="../ink/ink2730.xml"/><Relationship Id="rId154" Type="http://schemas.openxmlformats.org/officeDocument/2006/relationships/customXml" Target="../ink/ink2751.xml"/><Relationship Id="rId361" Type="http://schemas.openxmlformats.org/officeDocument/2006/relationships/image" Target="../media/image2630.png"/><Relationship Id="rId196" Type="http://schemas.openxmlformats.org/officeDocument/2006/relationships/customXml" Target="../ink/ink2772.xml"/><Relationship Id="rId417" Type="http://schemas.openxmlformats.org/officeDocument/2006/relationships/image" Target="../media/image2657.png"/><Relationship Id="rId459" Type="http://schemas.openxmlformats.org/officeDocument/2006/relationships/image" Target="../media/image2678.png"/><Relationship Id="rId16" Type="http://schemas.openxmlformats.org/officeDocument/2006/relationships/customXml" Target="../ink/ink2682.xml"/><Relationship Id="rId221" Type="http://schemas.openxmlformats.org/officeDocument/2006/relationships/image" Target="../media/image2561.png"/><Relationship Id="rId263" Type="http://schemas.openxmlformats.org/officeDocument/2006/relationships/image" Target="../media/image2581.png"/><Relationship Id="rId319" Type="http://schemas.openxmlformats.org/officeDocument/2006/relationships/image" Target="../media/image2609.png"/><Relationship Id="rId470" Type="http://schemas.openxmlformats.org/officeDocument/2006/relationships/customXml" Target="../ink/ink2909.xml"/><Relationship Id="rId526" Type="http://schemas.openxmlformats.org/officeDocument/2006/relationships/customXml" Target="../ink/ink2937.xml"/><Relationship Id="rId58" Type="http://schemas.openxmlformats.org/officeDocument/2006/relationships/customXml" Target="../ink/ink2703.xml"/><Relationship Id="rId123" Type="http://schemas.openxmlformats.org/officeDocument/2006/relationships/image" Target="../media/image2512.png"/><Relationship Id="rId330" Type="http://schemas.openxmlformats.org/officeDocument/2006/relationships/customXml" Target="../ink/ink2839.xml"/><Relationship Id="rId165" Type="http://schemas.openxmlformats.org/officeDocument/2006/relationships/image" Target="../media/image2533.png"/><Relationship Id="rId372" Type="http://schemas.openxmlformats.org/officeDocument/2006/relationships/customXml" Target="../ink/ink2860.xml"/><Relationship Id="rId428" Type="http://schemas.openxmlformats.org/officeDocument/2006/relationships/customXml" Target="../ink/ink2888.xml"/><Relationship Id="rId232" Type="http://schemas.openxmlformats.org/officeDocument/2006/relationships/customXml" Target="../ink/ink2790.xml"/><Relationship Id="rId274" Type="http://schemas.openxmlformats.org/officeDocument/2006/relationships/customXml" Target="../ink/ink2811.xml"/><Relationship Id="rId481" Type="http://schemas.openxmlformats.org/officeDocument/2006/relationships/image" Target="../media/image2689.png"/><Relationship Id="rId27" Type="http://schemas.openxmlformats.org/officeDocument/2006/relationships/image" Target="../media/image2464.png"/><Relationship Id="rId69" Type="http://schemas.openxmlformats.org/officeDocument/2006/relationships/image" Target="../media/image2485.png"/><Relationship Id="rId134" Type="http://schemas.openxmlformats.org/officeDocument/2006/relationships/customXml" Target="../ink/ink2741.xml"/><Relationship Id="rId537" Type="http://schemas.openxmlformats.org/officeDocument/2006/relationships/image" Target="../media/image2717.png"/><Relationship Id="rId80" Type="http://schemas.openxmlformats.org/officeDocument/2006/relationships/customXml" Target="../ink/ink2714.xml"/><Relationship Id="rId176" Type="http://schemas.openxmlformats.org/officeDocument/2006/relationships/customXml" Target="../ink/ink2762.xml"/><Relationship Id="rId341" Type="http://schemas.openxmlformats.org/officeDocument/2006/relationships/image" Target="../media/image2620.png"/><Relationship Id="rId383" Type="http://schemas.openxmlformats.org/officeDocument/2006/relationships/image" Target="../media/image2640.png"/><Relationship Id="rId439" Type="http://schemas.openxmlformats.org/officeDocument/2006/relationships/image" Target="../media/image2668.png"/><Relationship Id="rId201" Type="http://schemas.openxmlformats.org/officeDocument/2006/relationships/image" Target="../media/image2551.png"/><Relationship Id="rId243" Type="http://schemas.openxmlformats.org/officeDocument/2006/relationships/image" Target="../media/image2572.png"/><Relationship Id="rId285" Type="http://schemas.openxmlformats.org/officeDocument/2006/relationships/image" Target="../media/image2592.png"/><Relationship Id="rId450" Type="http://schemas.openxmlformats.org/officeDocument/2006/relationships/customXml" Target="../ink/ink2899.xml"/><Relationship Id="rId506" Type="http://schemas.openxmlformats.org/officeDocument/2006/relationships/customXml" Target="../ink/ink2927.xml"/><Relationship Id="rId38" Type="http://schemas.openxmlformats.org/officeDocument/2006/relationships/customXml" Target="../ink/ink2693.xml"/><Relationship Id="rId103" Type="http://schemas.openxmlformats.org/officeDocument/2006/relationships/image" Target="../media/image2502.png"/><Relationship Id="rId310" Type="http://schemas.openxmlformats.org/officeDocument/2006/relationships/customXml" Target="../ink/ink2829.xml"/><Relationship Id="rId492" Type="http://schemas.openxmlformats.org/officeDocument/2006/relationships/customXml" Target="../ink/ink2920.xml"/><Relationship Id="rId91" Type="http://schemas.openxmlformats.org/officeDocument/2006/relationships/image" Target="../media/image2496.png"/><Relationship Id="rId145" Type="http://schemas.openxmlformats.org/officeDocument/2006/relationships/image" Target="../media/image2523.png"/><Relationship Id="rId187" Type="http://schemas.openxmlformats.org/officeDocument/2006/relationships/image" Target="../media/image2544.png"/><Relationship Id="rId352" Type="http://schemas.openxmlformats.org/officeDocument/2006/relationships/customXml" Target="../ink/ink2850.xml"/><Relationship Id="rId394" Type="http://schemas.openxmlformats.org/officeDocument/2006/relationships/customXml" Target="../ink/ink2871.xml"/><Relationship Id="rId408" Type="http://schemas.openxmlformats.org/officeDocument/2006/relationships/customXml" Target="../ink/ink2878.xml"/><Relationship Id="rId212" Type="http://schemas.openxmlformats.org/officeDocument/2006/relationships/customXml" Target="../ink/ink2780.xml"/><Relationship Id="rId254" Type="http://schemas.openxmlformats.org/officeDocument/2006/relationships/customXml" Target="../ink/ink2801.xml"/><Relationship Id="rId49" Type="http://schemas.openxmlformats.org/officeDocument/2006/relationships/image" Target="../media/image2475.png"/><Relationship Id="rId114" Type="http://schemas.openxmlformats.org/officeDocument/2006/relationships/customXml" Target="../ink/ink2731.xml"/><Relationship Id="rId296" Type="http://schemas.openxmlformats.org/officeDocument/2006/relationships/customXml" Target="../ink/ink2822.xml"/><Relationship Id="rId461" Type="http://schemas.openxmlformats.org/officeDocument/2006/relationships/image" Target="../media/image2679.png"/><Relationship Id="rId517" Type="http://schemas.openxmlformats.org/officeDocument/2006/relationships/image" Target="../media/image2707.png"/><Relationship Id="rId60" Type="http://schemas.openxmlformats.org/officeDocument/2006/relationships/customXml" Target="../ink/ink2704.xml"/><Relationship Id="rId156" Type="http://schemas.openxmlformats.org/officeDocument/2006/relationships/customXml" Target="../ink/ink2752.xml"/><Relationship Id="rId198" Type="http://schemas.openxmlformats.org/officeDocument/2006/relationships/customXml" Target="../ink/ink2773.xml"/><Relationship Id="rId321" Type="http://schemas.openxmlformats.org/officeDocument/2006/relationships/image" Target="../media/image2610.png"/><Relationship Id="rId363" Type="http://schemas.openxmlformats.org/officeDocument/2006/relationships/image" Target="../media/image2631.png"/><Relationship Id="rId419" Type="http://schemas.openxmlformats.org/officeDocument/2006/relationships/image" Target="../media/image2658.png"/><Relationship Id="rId223" Type="http://schemas.openxmlformats.org/officeDocument/2006/relationships/image" Target="../media/image2562.png"/><Relationship Id="rId430" Type="http://schemas.openxmlformats.org/officeDocument/2006/relationships/customXml" Target="../ink/ink2889.xml"/><Relationship Id="rId18" Type="http://schemas.openxmlformats.org/officeDocument/2006/relationships/customXml" Target="../ink/ink2683.xml"/><Relationship Id="rId265" Type="http://schemas.openxmlformats.org/officeDocument/2006/relationships/image" Target="../media/image2582.png"/><Relationship Id="rId472" Type="http://schemas.openxmlformats.org/officeDocument/2006/relationships/customXml" Target="../ink/ink2910.xml"/><Relationship Id="rId528" Type="http://schemas.openxmlformats.org/officeDocument/2006/relationships/customXml" Target="../ink/ink2938.xml"/><Relationship Id="rId125" Type="http://schemas.openxmlformats.org/officeDocument/2006/relationships/image" Target="../media/image2513.png"/><Relationship Id="rId167" Type="http://schemas.openxmlformats.org/officeDocument/2006/relationships/image" Target="../media/image2534.png"/><Relationship Id="rId332" Type="http://schemas.openxmlformats.org/officeDocument/2006/relationships/customXml" Target="../ink/ink2840.xml"/><Relationship Id="rId374" Type="http://schemas.openxmlformats.org/officeDocument/2006/relationships/customXml" Target="../ink/ink2861.xml"/><Relationship Id="rId71" Type="http://schemas.openxmlformats.org/officeDocument/2006/relationships/image" Target="../media/image2486.png"/><Relationship Id="rId234" Type="http://schemas.openxmlformats.org/officeDocument/2006/relationships/customXml" Target="../ink/ink2791.xml"/><Relationship Id="rId2" Type="http://schemas.openxmlformats.org/officeDocument/2006/relationships/customXml" Target="../ink/ink2675.xml"/><Relationship Id="rId29" Type="http://schemas.openxmlformats.org/officeDocument/2006/relationships/image" Target="../media/image2465.png"/><Relationship Id="rId276" Type="http://schemas.openxmlformats.org/officeDocument/2006/relationships/customXml" Target="../ink/ink2812.xml"/><Relationship Id="rId441" Type="http://schemas.openxmlformats.org/officeDocument/2006/relationships/image" Target="../media/image2669.png"/><Relationship Id="rId483" Type="http://schemas.openxmlformats.org/officeDocument/2006/relationships/image" Target="../media/image2690.png"/><Relationship Id="rId539" Type="http://schemas.openxmlformats.org/officeDocument/2006/relationships/image" Target="../media/image2718.png"/><Relationship Id="rId40" Type="http://schemas.openxmlformats.org/officeDocument/2006/relationships/customXml" Target="../ink/ink2694.xml"/><Relationship Id="rId136" Type="http://schemas.openxmlformats.org/officeDocument/2006/relationships/customXml" Target="../ink/ink2742.xml"/><Relationship Id="rId178" Type="http://schemas.openxmlformats.org/officeDocument/2006/relationships/customXml" Target="../ink/ink2763.xml"/><Relationship Id="rId301" Type="http://schemas.openxmlformats.org/officeDocument/2006/relationships/image" Target="../media/image2600.png"/><Relationship Id="rId343" Type="http://schemas.openxmlformats.org/officeDocument/2006/relationships/image" Target="../media/image2621.png"/><Relationship Id="rId82" Type="http://schemas.openxmlformats.org/officeDocument/2006/relationships/customXml" Target="../ink/ink2715.xml"/><Relationship Id="rId203" Type="http://schemas.openxmlformats.org/officeDocument/2006/relationships/image" Target="../media/image2552.png"/><Relationship Id="rId385" Type="http://schemas.openxmlformats.org/officeDocument/2006/relationships/image" Target="../media/image2641.png"/><Relationship Id="rId245" Type="http://schemas.openxmlformats.org/officeDocument/2006/relationships/image" Target="../media/image2573.png"/><Relationship Id="rId287" Type="http://schemas.openxmlformats.org/officeDocument/2006/relationships/image" Target="../media/image2593.png"/><Relationship Id="rId410" Type="http://schemas.openxmlformats.org/officeDocument/2006/relationships/customXml" Target="../ink/ink2879.xml"/><Relationship Id="rId452" Type="http://schemas.openxmlformats.org/officeDocument/2006/relationships/customXml" Target="../ink/ink2900.xml"/><Relationship Id="rId494" Type="http://schemas.openxmlformats.org/officeDocument/2006/relationships/customXml" Target="../ink/ink2921.xml"/><Relationship Id="rId508" Type="http://schemas.openxmlformats.org/officeDocument/2006/relationships/customXml" Target="../ink/ink2928.xml"/><Relationship Id="rId105" Type="http://schemas.openxmlformats.org/officeDocument/2006/relationships/image" Target="../media/image2503.png"/><Relationship Id="rId147" Type="http://schemas.openxmlformats.org/officeDocument/2006/relationships/image" Target="../media/image2524.png"/><Relationship Id="rId312" Type="http://schemas.openxmlformats.org/officeDocument/2006/relationships/customXml" Target="../ink/ink2830.xml"/><Relationship Id="rId354" Type="http://schemas.openxmlformats.org/officeDocument/2006/relationships/customXml" Target="../ink/ink2851.xml"/><Relationship Id="rId51" Type="http://schemas.openxmlformats.org/officeDocument/2006/relationships/image" Target="../media/image2476.png"/><Relationship Id="rId93" Type="http://schemas.openxmlformats.org/officeDocument/2006/relationships/image" Target="../media/image2497.png"/><Relationship Id="rId189" Type="http://schemas.openxmlformats.org/officeDocument/2006/relationships/image" Target="../media/image2545.png"/><Relationship Id="rId396" Type="http://schemas.openxmlformats.org/officeDocument/2006/relationships/customXml" Target="../ink/ink2872.xml"/><Relationship Id="rId214" Type="http://schemas.openxmlformats.org/officeDocument/2006/relationships/customXml" Target="../ink/ink2781.xml"/><Relationship Id="rId256" Type="http://schemas.openxmlformats.org/officeDocument/2006/relationships/customXml" Target="../ink/ink2802.xml"/><Relationship Id="rId298" Type="http://schemas.openxmlformats.org/officeDocument/2006/relationships/customXml" Target="../ink/ink2823.xml"/><Relationship Id="rId421" Type="http://schemas.openxmlformats.org/officeDocument/2006/relationships/image" Target="../media/image2659.png"/><Relationship Id="rId463" Type="http://schemas.openxmlformats.org/officeDocument/2006/relationships/image" Target="../media/image2680.png"/><Relationship Id="rId519" Type="http://schemas.openxmlformats.org/officeDocument/2006/relationships/image" Target="../media/image2708.png"/><Relationship Id="rId116" Type="http://schemas.openxmlformats.org/officeDocument/2006/relationships/customXml" Target="../ink/ink2732.xml"/><Relationship Id="rId158" Type="http://schemas.openxmlformats.org/officeDocument/2006/relationships/customXml" Target="../ink/ink2753.xml"/><Relationship Id="rId323" Type="http://schemas.openxmlformats.org/officeDocument/2006/relationships/image" Target="../media/image2611.png"/><Relationship Id="rId530" Type="http://schemas.openxmlformats.org/officeDocument/2006/relationships/customXml" Target="../ink/ink2939.xml"/><Relationship Id="rId20" Type="http://schemas.openxmlformats.org/officeDocument/2006/relationships/customXml" Target="../ink/ink2684.xml"/><Relationship Id="rId62" Type="http://schemas.openxmlformats.org/officeDocument/2006/relationships/customXml" Target="../ink/ink2705.xml"/><Relationship Id="rId365" Type="http://schemas.openxmlformats.org/officeDocument/2006/relationships/image" Target="../media/image666.png"/><Relationship Id="rId225" Type="http://schemas.openxmlformats.org/officeDocument/2006/relationships/image" Target="../media/image2563.png"/><Relationship Id="rId267" Type="http://schemas.openxmlformats.org/officeDocument/2006/relationships/image" Target="../media/image2583.png"/><Relationship Id="rId432" Type="http://schemas.openxmlformats.org/officeDocument/2006/relationships/customXml" Target="../ink/ink2890.xml"/><Relationship Id="rId474" Type="http://schemas.openxmlformats.org/officeDocument/2006/relationships/customXml" Target="../ink/ink2911.xml"/><Relationship Id="rId127" Type="http://schemas.openxmlformats.org/officeDocument/2006/relationships/image" Target="../media/image2514.png"/><Relationship Id="rId31" Type="http://schemas.openxmlformats.org/officeDocument/2006/relationships/image" Target="../media/image2466.png"/><Relationship Id="rId73" Type="http://schemas.openxmlformats.org/officeDocument/2006/relationships/image" Target="../media/image2487.png"/><Relationship Id="rId169" Type="http://schemas.openxmlformats.org/officeDocument/2006/relationships/image" Target="../media/image2535.png"/><Relationship Id="rId334" Type="http://schemas.openxmlformats.org/officeDocument/2006/relationships/customXml" Target="../ink/ink2841.xml"/><Relationship Id="rId376" Type="http://schemas.openxmlformats.org/officeDocument/2006/relationships/customXml" Target="../ink/ink2862.xml"/><Relationship Id="rId4" Type="http://schemas.openxmlformats.org/officeDocument/2006/relationships/customXml" Target="../ink/ink2676.xml"/><Relationship Id="rId180" Type="http://schemas.openxmlformats.org/officeDocument/2006/relationships/customXml" Target="../ink/ink2764.xml"/><Relationship Id="rId236" Type="http://schemas.openxmlformats.org/officeDocument/2006/relationships/customXml" Target="../ink/ink2792.xml"/><Relationship Id="rId278" Type="http://schemas.openxmlformats.org/officeDocument/2006/relationships/customXml" Target="../ink/ink2813.xml"/><Relationship Id="rId401" Type="http://schemas.openxmlformats.org/officeDocument/2006/relationships/image" Target="../media/image2649.png"/><Relationship Id="rId443" Type="http://schemas.openxmlformats.org/officeDocument/2006/relationships/image" Target="../media/image2670.png"/><Relationship Id="rId303" Type="http://schemas.openxmlformats.org/officeDocument/2006/relationships/image" Target="../media/image2601.png"/><Relationship Id="rId485" Type="http://schemas.openxmlformats.org/officeDocument/2006/relationships/image" Target="../media/image2691.png"/><Relationship Id="rId42" Type="http://schemas.openxmlformats.org/officeDocument/2006/relationships/customXml" Target="../ink/ink2695.xml"/><Relationship Id="rId84" Type="http://schemas.openxmlformats.org/officeDocument/2006/relationships/customXml" Target="../ink/ink2716.xml"/><Relationship Id="rId138" Type="http://schemas.openxmlformats.org/officeDocument/2006/relationships/customXml" Target="../ink/ink2743.xml"/><Relationship Id="rId345" Type="http://schemas.openxmlformats.org/officeDocument/2006/relationships/image" Target="../media/image2622.png"/><Relationship Id="rId387" Type="http://schemas.openxmlformats.org/officeDocument/2006/relationships/image" Target="../media/image2642.png"/><Relationship Id="rId510" Type="http://schemas.openxmlformats.org/officeDocument/2006/relationships/customXml" Target="../ink/ink2929.xml"/><Relationship Id="rId191" Type="http://schemas.openxmlformats.org/officeDocument/2006/relationships/image" Target="../media/image2546.png"/><Relationship Id="rId205" Type="http://schemas.openxmlformats.org/officeDocument/2006/relationships/image" Target="../media/image2553.png"/><Relationship Id="rId247" Type="http://schemas.openxmlformats.org/officeDocument/2006/relationships/image" Target="../media/image2574.png"/><Relationship Id="rId412" Type="http://schemas.openxmlformats.org/officeDocument/2006/relationships/customXml" Target="../ink/ink2880.xml"/><Relationship Id="rId107" Type="http://schemas.openxmlformats.org/officeDocument/2006/relationships/image" Target="../media/image2504.png"/><Relationship Id="rId289" Type="http://schemas.openxmlformats.org/officeDocument/2006/relationships/image" Target="../media/image2594.png"/><Relationship Id="rId454" Type="http://schemas.openxmlformats.org/officeDocument/2006/relationships/customXml" Target="../ink/ink2901.xml"/><Relationship Id="rId496" Type="http://schemas.openxmlformats.org/officeDocument/2006/relationships/customXml" Target="../ink/ink2922.xml"/><Relationship Id="rId11" Type="http://schemas.openxmlformats.org/officeDocument/2006/relationships/image" Target="../media/image2456.png"/><Relationship Id="rId53" Type="http://schemas.openxmlformats.org/officeDocument/2006/relationships/image" Target="../media/image2477.png"/><Relationship Id="rId149" Type="http://schemas.openxmlformats.org/officeDocument/2006/relationships/image" Target="../media/image2525.png"/><Relationship Id="rId314" Type="http://schemas.openxmlformats.org/officeDocument/2006/relationships/customXml" Target="../ink/ink2831.xml"/><Relationship Id="rId356" Type="http://schemas.openxmlformats.org/officeDocument/2006/relationships/customXml" Target="../ink/ink2852.xml"/><Relationship Id="rId398" Type="http://schemas.openxmlformats.org/officeDocument/2006/relationships/customXml" Target="../ink/ink2873.xml"/><Relationship Id="rId521" Type="http://schemas.openxmlformats.org/officeDocument/2006/relationships/image" Target="../media/image2709.png"/><Relationship Id="rId95" Type="http://schemas.openxmlformats.org/officeDocument/2006/relationships/image" Target="../media/image2498.png"/><Relationship Id="rId160" Type="http://schemas.openxmlformats.org/officeDocument/2006/relationships/customXml" Target="../ink/ink2754.xml"/><Relationship Id="rId216" Type="http://schemas.openxmlformats.org/officeDocument/2006/relationships/customXml" Target="../ink/ink2782.xml"/><Relationship Id="rId423" Type="http://schemas.openxmlformats.org/officeDocument/2006/relationships/image" Target="../media/image2660.png"/><Relationship Id="rId258" Type="http://schemas.openxmlformats.org/officeDocument/2006/relationships/customXml" Target="../ink/ink2803.xml"/><Relationship Id="rId465" Type="http://schemas.openxmlformats.org/officeDocument/2006/relationships/image" Target="../media/image2681.png"/><Relationship Id="rId22" Type="http://schemas.openxmlformats.org/officeDocument/2006/relationships/customXml" Target="../ink/ink2685.xml"/><Relationship Id="rId64" Type="http://schemas.openxmlformats.org/officeDocument/2006/relationships/customXml" Target="../ink/ink2706.xml"/><Relationship Id="rId118" Type="http://schemas.openxmlformats.org/officeDocument/2006/relationships/customXml" Target="../ink/ink2733.xml"/><Relationship Id="rId325" Type="http://schemas.openxmlformats.org/officeDocument/2006/relationships/image" Target="../media/image2612.png"/><Relationship Id="rId367" Type="http://schemas.openxmlformats.org/officeDocument/2006/relationships/image" Target="../media/image2632.png"/><Relationship Id="rId532" Type="http://schemas.openxmlformats.org/officeDocument/2006/relationships/customXml" Target="../ink/ink2940.xml"/><Relationship Id="rId171" Type="http://schemas.openxmlformats.org/officeDocument/2006/relationships/image" Target="../media/image2536.png"/><Relationship Id="rId227" Type="http://schemas.openxmlformats.org/officeDocument/2006/relationships/image" Target="../media/image2564.png"/><Relationship Id="rId269" Type="http://schemas.openxmlformats.org/officeDocument/2006/relationships/image" Target="../media/image2584.png"/><Relationship Id="rId434" Type="http://schemas.openxmlformats.org/officeDocument/2006/relationships/customXml" Target="../ink/ink2891.xml"/><Relationship Id="rId476" Type="http://schemas.openxmlformats.org/officeDocument/2006/relationships/customXml" Target="../ink/ink2912.xml"/><Relationship Id="rId33" Type="http://schemas.openxmlformats.org/officeDocument/2006/relationships/image" Target="../media/image2467.png"/><Relationship Id="rId129" Type="http://schemas.openxmlformats.org/officeDocument/2006/relationships/image" Target="../media/image2515.png"/><Relationship Id="rId280" Type="http://schemas.openxmlformats.org/officeDocument/2006/relationships/customXml" Target="../ink/ink2814.xml"/><Relationship Id="rId336" Type="http://schemas.openxmlformats.org/officeDocument/2006/relationships/customXml" Target="../ink/ink2842.xml"/><Relationship Id="rId501" Type="http://schemas.openxmlformats.org/officeDocument/2006/relationships/image" Target="../media/image2699.png"/><Relationship Id="rId75" Type="http://schemas.openxmlformats.org/officeDocument/2006/relationships/image" Target="../media/image2488.png"/><Relationship Id="rId140" Type="http://schemas.openxmlformats.org/officeDocument/2006/relationships/customXml" Target="../ink/ink2744.xml"/><Relationship Id="rId182" Type="http://schemas.openxmlformats.org/officeDocument/2006/relationships/customXml" Target="../ink/ink2765.xml"/><Relationship Id="rId378" Type="http://schemas.openxmlformats.org/officeDocument/2006/relationships/customXml" Target="../ink/ink2863.xml"/><Relationship Id="rId403" Type="http://schemas.openxmlformats.org/officeDocument/2006/relationships/image" Target="../media/image2650.png"/><Relationship Id="rId6" Type="http://schemas.openxmlformats.org/officeDocument/2006/relationships/customXml" Target="../ink/ink2677.xml"/><Relationship Id="rId238" Type="http://schemas.openxmlformats.org/officeDocument/2006/relationships/customXml" Target="../ink/ink2793.xml"/><Relationship Id="rId445" Type="http://schemas.openxmlformats.org/officeDocument/2006/relationships/image" Target="../media/image2671.png"/><Relationship Id="rId487" Type="http://schemas.openxmlformats.org/officeDocument/2006/relationships/image" Target="../media/image2692.png"/><Relationship Id="rId291" Type="http://schemas.openxmlformats.org/officeDocument/2006/relationships/image" Target="../media/image2595.png"/><Relationship Id="rId305" Type="http://schemas.openxmlformats.org/officeDocument/2006/relationships/image" Target="../media/image2602.png"/><Relationship Id="rId347" Type="http://schemas.openxmlformats.org/officeDocument/2006/relationships/image" Target="../media/image2623.png"/><Relationship Id="rId512" Type="http://schemas.openxmlformats.org/officeDocument/2006/relationships/customXml" Target="../ink/ink2930.xml"/><Relationship Id="rId44" Type="http://schemas.openxmlformats.org/officeDocument/2006/relationships/customXml" Target="../ink/ink2696.xml"/><Relationship Id="rId86" Type="http://schemas.openxmlformats.org/officeDocument/2006/relationships/customXml" Target="../ink/ink2717.xml"/><Relationship Id="rId151" Type="http://schemas.openxmlformats.org/officeDocument/2006/relationships/image" Target="../media/image2526.png"/><Relationship Id="rId389" Type="http://schemas.openxmlformats.org/officeDocument/2006/relationships/image" Target="../media/image2643.png"/><Relationship Id="rId193" Type="http://schemas.openxmlformats.org/officeDocument/2006/relationships/image" Target="../media/image2547.png"/><Relationship Id="rId207" Type="http://schemas.openxmlformats.org/officeDocument/2006/relationships/image" Target="../media/image2554.png"/><Relationship Id="rId249" Type="http://schemas.openxmlformats.org/officeDocument/2006/relationships/image" Target="../media/image2575.png"/><Relationship Id="rId414" Type="http://schemas.openxmlformats.org/officeDocument/2006/relationships/customXml" Target="../ink/ink2881.xml"/><Relationship Id="rId456" Type="http://schemas.openxmlformats.org/officeDocument/2006/relationships/customXml" Target="../ink/ink2902.xml"/><Relationship Id="rId498" Type="http://schemas.openxmlformats.org/officeDocument/2006/relationships/customXml" Target="../ink/ink2923.xml"/><Relationship Id="rId13" Type="http://schemas.openxmlformats.org/officeDocument/2006/relationships/image" Target="../media/image2457.png"/><Relationship Id="rId109" Type="http://schemas.openxmlformats.org/officeDocument/2006/relationships/image" Target="../media/image2505.png"/><Relationship Id="rId260" Type="http://schemas.openxmlformats.org/officeDocument/2006/relationships/customXml" Target="../ink/ink2804.xml"/><Relationship Id="rId316" Type="http://schemas.openxmlformats.org/officeDocument/2006/relationships/customXml" Target="../ink/ink2832.xml"/><Relationship Id="rId523" Type="http://schemas.openxmlformats.org/officeDocument/2006/relationships/image" Target="../media/image2710.png"/><Relationship Id="rId55" Type="http://schemas.openxmlformats.org/officeDocument/2006/relationships/image" Target="../media/image2478.png"/><Relationship Id="rId97" Type="http://schemas.openxmlformats.org/officeDocument/2006/relationships/image" Target="../media/image2499.png"/><Relationship Id="rId120" Type="http://schemas.openxmlformats.org/officeDocument/2006/relationships/customXml" Target="../ink/ink2734.xml"/><Relationship Id="rId358" Type="http://schemas.openxmlformats.org/officeDocument/2006/relationships/customXml" Target="../ink/ink2853.xml"/><Relationship Id="rId162" Type="http://schemas.openxmlformats.org/officeDocument/2006/relationships/customXml" Target="../ink/ink2755.xml"/><Relationship Id="rId218" Type="http://schemas.openxmlformats.org/officeDocument/2006/relationships/customXml" Target="../ink/ink2783.xml"/><Relationship Id="rId425" Type="http://schemas.openxmlformats.org/officeDocument/2006/relationships/image" Target="../media/image2661.png"/><Relationship Id="rId467" Type="http://schemas.openxmlformats.org/officeDocument/2006/relationships/image" Target="../media/image2682.png"/><Relationship Id="rId271" Type="http://schemas.openxmlformats.org/officeDocument/2006/relationships/image" Target="../media/image2585.png"/><Relationship Id="rId24" Type="http://schemas.openxmlformats.org/officeDocument/2006/relationships/customXml" Target="../ink/ink2686.xml"/><Relationship Id="rId66" Type="http://schemas.openxmlformats.org/officeDocument/2006/relationships/customXml" Target="../ink/ink2707.xml"/><Relationship Id="rId131" Type="http://schemas.openxmlformats.org/officeDocument/2006/relationships/image" Target="../media/image2516.png"/><Relationship Id="rId327" Type="http://schemas.openxmlformats.org/officeDocument/2006/relationships/image" Target="../media/image2613.png"/><Relationship Id="rId369" Type="http://schemas.openxmlformats.org/officeDocument/2006/relationships/image" Target="../media/image2633.png"/><Relationship Id="rId534" Type="http://schemas.openxmlformats.org/officeDocument/2006/relationships/customXml" Target="../ink/ink2941.xml"/><Relationship Id="rId173" Type="http://schemas.openxmlformats.org/officeDocument/2006/relationships/image" Target="../media/image2537.png"/><Relationship Id="rId229" Type="http://schemas.openxmlformats.org/officeDocument/2006/relationships/image" Target="../media/image2565.png"/><Relationship Id="rId380" Type="http://schemas.openxmlformats.org/officeDocument/2006/relationships/customXml" Target="../ink/ink2864.xml"/><Relationship Id="rId436" Type="http://schemas.openxmlformats.org/officeDocument/2006/relationships/customXml" Target="../ink/ink2892.xml"/><Relationship Id="rId240" Type="http://schemas.openxmlformats.org/officeDocument/2006/relationships/customXml" Target="../ink/ink2794.xml"/><Relationship Id="rId478" Type="http://schemas.openxmlformats.org/officeDocument/2006/relationships/customXml" Target="../ink/ink2913.xml"/><Relationship Id="rId35" Type="http://schemas.openxmlformats.org/officeDocument/2006/relationships/image" Target="../media/image2468.png"/><Relationship Id="rId77" Type="http://schemas.openxmlformats.org/officeDocument/2006/relationships/image" Target="../media/image2489.png"/><Relationship Id="rId100" Type="http://schemas.openxmlformats.org/officeDocument/2006/relationships/customXml" Target="../ink/ink2724.xml"/><Relationship Id="rId282" Type="http://schemas.openxmlformats.org/officeDocument/2006/relationships/customXml" Target="../ink/ink2815.xml"/><Relationship Id="rId338" Type="http://schemas.openxmlformats.org/officeDocument/2006/relationships/customXml" Target="../ink/ink2843.xml"/><Relationship Id="rId503" Type="http://schemas.openxmlformats.org/officeDocument/2006/relationships/image" Target="../media/image2700.png"/><Relationship Id="rId8" Type="http://schemas.openxmlformats.org/officeDocument/2006/relationships/customXml" Target="../ink/ink2678.xml"/><Relationship Id="rId142" Type="http://schemas.openxmlformats.org/officeDocument/2006/relationships/customXml" Target="../ink/ink2745.xml"/><Relationship Id="rId184" Type="http://schemas.openxmlformats.org/officeDocument/2006/relationships/customXml" Target="../ink/ink2766.xml"/><Relationship Id="rId391" Type="http://schemas.openxmlformats.org/officeDocument/2006/relationships/image" Target="../media/image2644.png"/><Relationship Id="rId405" Type="http://schemas.openxmlformats.org/officeDocument/2006/relationships/image" Target="../media/image2651.png"/><Relationship Id="rId447" Type="http://schemas.openxmlformats.org/officeDocument/2006/relationships/image" Target="../media/image2672.png"/><Relationship Id="rId251" Type="http://schemas.openxmlformats.org/officeDocument/2006/relationships/image" Target="../media/image2576.png"/><Relationship Id="rId489" Type="http://schemas.openxmlformats.org/officeDocument/2006/relationships/image" Target="../media/image2693.png"/><Relationship Id="rId46" Type="http://schemas.openxmlformats.org/officeDocument/2006/relationships/customXml" Target="../ink/ink2697.xml"/><Relationship Id="rId293" Type="http://schemas.openxmlformats.org/officeDocument/2006/relationships/image" Target="../media/image2596.png"/><Relationship Id="rId307" Type="http://schemas.openxmlformats.org/officeDocument/2006/relationships/image" Target="../media/image2603.png"/><Relationship Id="rId349" Type="http://schemas.openxmlformats.org/officeDocument/2006/relationships/image" Target="../media/image2624.png"/><Relationship Id="rId514" Type="http://schemas.openxmlformats.org/officeDocument/2006/relationships/customXml" Target="../ink/ink2931.xml"/><Relationship Id="rId88" Type="http://schemas.openxmlformats.org/officeDocument/2006/relationships/customXml" Target="../ink/ink2718.xml"/><Relationship Id="rId111" Type="http://schemas.openxmlformats.org/officeDocument/2006/relationships/image" Target="../media/image2506.png"/><Relationship Id="rId153" Type="http://schemas.openxmlformats.org/officeDocument/2006/relationships/image" Target="../media/image2527.png"/><Relationship Id="rId195" Type="http://schemas.openxmlformats.org/officeDocument/2006/relationships/image" Target="../media/image2548.png"/><Relationship Id="rId209" Type="http://schemas.openxmlformats.org/officeDocument/2006/relationships/image" Target="../media/image2555.png"/><Relationship Id="rId360" Type="http://schemas.openxmlformats.org/officeDocument/2006/relationships/customXml" Target="../ink/ink2854.xml"/><Relationship Id="rId416" Type="http://schemas.openxmlformats.org/officeDocument/2006/relationships/customXml" Target="../ink/ink2882.xml"/><Relationship Id="rId220" Type="http://schemas.openxmlformats.org/officeDocument/2006/relationships/customXml" Target="../ink/ink2784.xml"/><Relationship Id="rId458" Type="http://schemas.openxmlformats.org/officeDocument/2006/relationships/customXml" Target="../ink/ink2903.xml"/><Relationship Id="rId15" Type="http://schemas.openxmlformats.org/officeDocument/2006/relationships/image" Target="../media/image2458.png"/><Relationship Id="rId57" Type="http://schemas.openxmlformats.org/officeDocument/2006/relationships/image" Target="../media/image2479.png"/><Relationship Id="rId262" Type="http://schemas.openxmlformats.org/officeDocument/2006/relationships/customXml" Target="../ink/ink2805.xml"/><Relationship Id="rId318" Type="http://schemas.openxmlformats.org/officeDocument/2006/relationships/customXml" Target="../ink/ink2833.xml"/><Relationship Id="rId525" Type="http://schemas.openxmlformats.org/officeDocument/2006/relationships/image" Target="../media/image2711.png"/><Relationship Id="rId99" Type="http://schemas.openxmlformats.org/officeDocument/2006/relationships/image" Target="../media/image2500.png"/><Relationship Id="rId122" Type="http://schemas.openxmlformats.org/officeDocument/2006/relationships/customXml" Target="../ink/ink2735.xml"/><Relationship Id="rId164" Type="http://schemas.openxmlformats.org/officeDocument/2006/relationships/customXml" Target="../ink/ink2756.xml"/><Relationship Id="rId371" Type="http://schemas.openxmlformats.org/officeDocument/2006/relationships/image" Target="../media/image2634.png"/><Relationship Id="rId427" Type="http://schemas.openxmlformats.org/officeDocument/2006/relationships/image" Target="../media/image2662.png"/><Relationship Id="rId469" Type="http://schemas.openxmlformats.org/officeDocument/2006/relationships/image" Target="../media/image2683.png"/><Relationship Id="rId26" Type="http://schemas.openxmlformats.org/officeDocument/2006/relationships/customXml" Target="../ink/ink2687.xml"/><Relationship Id="rId231" Type="http://schemas.openxmlformats.org/officeDocument/2006/relationships/image" Target="../media/image2566.png"/><Relationship Id="rId273" Type="http://schemas.openxmlformats.org/officeDocument/2006/relationships/image" Target="../media/image2586.png"/><Relationship Id="rId329" Type="http://schemas.openxmlformats.org/officeDocument/2006/relationships/image" Target="../media/image2614.png"/><Relationship Id="rId480" Type="http://schemas.openxmlformats.org/officeDocument/2006/relationships/customXml" Target="../ink/ink2914.xml"/><Relationship Id="rId536" Type="http://schemas.openxmlformats.org/officeDocument/2006/relationships/customXml" Target="../ink/ink2942.xml"/><Relationship Id="rId68" Type="http://schemas.openxmlformats.org/officeDocument/2006/relationships/customXml" Target="../ink/ink2708.xml"/><Relationship Id="rId133" Type="http://schemas.openxmlformats.org/officeDocument/2006/relationships/image" Target="../media/image2517.png"/><Relationship Id="rId175" Type="http://schemas.openxmlformats.org/officeDocument/2006/relationships/image" Target="../media/image2538.png"/><Relationship Id="rId340" Type="http://schemas.openxmlformats.org/officeDocument/2006/relationships/customXml" Target="../ink/ink2844.xml"/><Relationship Id="rId200" Type="http://schemas.openxmlformats.org/officeDocument/2006/relationships/customXml" Target="../ink/ink2774.xml"/><Relationship Id="rId382" Type="http://schemas.openxmlformats.org/officeDocument/2006/relationships/customXml" Target="../ink/ink2865.xml"/><Relationship Id="rId438" Type="http://schemas.openxmlformats.org/officeDocument/2006/relationships/customXml" Target="../ink/ink2893.xml"/><Relationship Id="rId242" Type="http://schemas.openxmlformats.org/officeDocument/2006/relationships/customXml" Target="../ink/ink2795.xml"/><Relationship Id="rId284" Type="http://schemas.openxmlformats.org/officeDocument/2006/relationships/customXml" Target="../ink/ink2816.xml"/><Relationship Id="rId491" Type="http://schemas.openxmlformats.org/officeDocument/2006/relationships/image" Target="../media/image2694.png"/><Relationship Id="rId505" Type="http://schemas.openxmlformats.org/officeDocument/2006/relationships/image" Target="../media/image2701.png"/><Relationship Id="rId37" Type="http://schemas.openxmlformats.org/officeDocument/2006/relationships/image" Target="../media/image2469.png"/><Relationship Id="rId79" Type="http://schemas.openxmlformats.org/officeDocument/2006/relationships/image" Target="../media/image2490.png"/><Relationship Id="rId102" Type="http://schemas.openxmlformats.org/officeDocument/2006/relationships/customXml" Target="../ink/ink2725.xml"/><Relationship Id="rId144" Type="http://schemas.openxmlformats.org/officeDocument/2006/relationships/customXml" Target="../ink/ink2746.xml"/><Relationship Id="rId90" Type="http://schemas.openxmlformats.org/officeDocument/2006/relationships/customXml" Target="../ink/ink2719.xml"/><Relationship Id="rId186" Type="http://schemas.openxmlformats.org/officeDocument/2006/relationships/customXml" Target="../ink/ink2767.xml"/><Relationship Id="rId351" Type="http://schemas.openxmlformats.org/officeDocument/2006/relationships/image" Target="../media/image2625.png"/><Relationship Id="rId393" Type="http://schemas.openxmlformats.org/officeDocument/2006/relationships/image" Target="../media/image2645.png"/><Relationship Id="rId407" Type="http://schemas.openxmlformats.org/officeDocument/2006/relationships/image" Target="../media/image2652.png"/><Relationship Id="rId449" Type="http://schemas.openxmlformats.org/officeDocument/2006/relationships/image" Target="../media/image2673.png"/><Relationship Id="rId211" Type="http://schemas.openxmlformats.org/officeDocument/2006/relationships/image" Target="../media/image2556.png"/><Relationship Id="rId253" Type="http://schemas.openxmlformats.org/officeDocument/2006/relationships/image" Target="../media/image2577.png"/><Relationship Id="rId295" Type="http://schemas.openxmlformats.org/officeDocument/2006/relationships/image" Target="../media/image2597.png"/><Relationship Id="rId309" Type="http://schemas.openxmlformats.org/officeDocument/2006/relationships/image" Target="../media/image2604.png"/><Relationship Id="rId460" Type="http://schemas.openxmlformats.org/officeDocument/2006/relationships/customXml" Target="../ink/ink2904.xml"/><Relationship Id="rId516" Type="http://schemas.openxmlformats.org/officeDocument/2006/relationships/customXml" Target="../ink/ink2932.xml"/><Relationship Id="rId48" Type="http://schemas.openxmlformats.org/officeDocument/2006/relationships/customXml" Target="../ink/ink2698.xml"/><Relationship Id="rId113" Type="http://schemas.openxmlformats.org/officeDocument/2006/relationships/image" Target="../media/image2507.png"/><Relationship Id="rId320" Type="http://schemas.openxmlformats.org/officeDocument/2006/relationships/customXml" Target="../ink/ink2834.xml"/><Relationship Id="rId155" Type="http://schemas.openxmlformats.org/officeDocument/2006/relationships/image" Target="../media/image2528.png"/><Relationship Id="rId197" Type="http://schemas.openxmlformats.org/officeDocument/2006/relationships/image" Target="../media/image2549.png"/><Relationship Id="rId362" Type="http://schemas.openxmlformats.org/officeDocument/2006/relationships/customXml" Target="../ink/ink2855.xml"/><Relationship Id="rId418" Type="http://schemas.openxmlformats.org/officeDocument/2006/relationships/customXml" Target="../ink/ink2883.xml"/><Relationship Id="rId222" Type="http://schemas.openxmlformats.org/officeDocument/2006/relationships/customXml" Target="../ink/ink2785.xml"/><Relationship Id="rId264" Type="http://schemas.openxmlformats.org/officeDocument/2006/relationships/customXml" Target="../ink/ink2806.xml"/><Relationship Id="rId471" Type="http://schemas.openxmlformats.org/officeDocument/2006/relationships/image" Target="../media/image2684.png"/><Relationship Id="rId17" Type="http://schemas.openxmlformats.org/officeDocument/2006/relationships/image" Target="../media/image2459.png"/><Relationship Id="rId59" Type="http://schemas.openxmlformats.org/officeDocument/2006/relationships/image" Target="../media/image2480.png"/><Relationship Id="rId124" Type="http://schemas.openxmlformats.org/officeDocument/2006/relationships/customXml" Target="../ink/ink2736.xml"/><Relationship Id="rId527" Type="http://schemas.openxmlformats.org/officeDocument/2006/relationships/image" Target="../media/image2712.png"/><Relationship Id="rId70" Type="http://schemas.openxmlformats.org/officeDocument/2006/relationships/customXml" Target="../ink/ink2709.xml"/><Relationship Id="rId166" Type="http://schemas.openxmlformats.org/officeDocument/2006/relationships/customXml" Target="../ink/ink2757.xml"/><Relationship Id="rId331" Type="http://schemas.openxmlformats.org/officeDocument/2006/relationships/image" Target="../media/image2615.png"/><Relationship Id="rId373" Type="http://schemas.openxmlformats.org/officeDocument/2006/relationships/image" Target="../media/image2635.png"/><Relationship Id="rId429" Type="http://schemas.openxmlformats.org/officeDocument/2006/relationships/image" Target="../media/image266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567.png"/><Relationship Id="rId440" Type="http://schemas.openxmlformats.org/officeDocument/2006/relationships/customXml" Target="../ink/ink2894.xml"/><Relationship Id="rId28" Type="http://schemas.openxmlformats.org/officeDocument/2006/relationships/customXml" Target="../ink/ink2688.xml"/><Relationship Id="rId275" Type="http://schemas.openxmlformats.org/officeDocument/2006/relationships/image" Target="../media/image2587.png"/><Relationship Id="rId300" Type="http://schemas.openxmlformats.org/officeDocument/2006/relationships/customXml" Target="../ink/ink2824.xml"/><Relationship Id="rId482" Type="http://schemas.openxmlformats.org/officeDocument/2006/relationships/customXml" Target="../ink/ink2915.xml"/><Relationship Id="rId538" Type="http://schemas.openxmlformats.org/officeDocument/2006/relationships/customXml" Target="../ink/ink2943.xml"/><Relationship Id="rId81" Type="http://schemas.openxmlformats.org/officeDocument/2006/relationships/image" Target="../media/image2491.png"/><Relationship Id="rId135" Type="http://schemas.openxmlformats.org/officeDocument/2006/relationships/image" Target="../media/image2518.png"/><Relationship Id="rId177" Type="http://schemas.openxmlformats.org/officeDocument/2006/relationships/image" Target="../media/image2539.png"/><Relationship Id="rId342" Type="http://schemas.openxmlformats.org/officeDocument/2006/relationships/customXml" Target="../ink/ink2845.xml"/><Relationship Id="rId384" Type="http://schemas.openxmlformats.org/officeDocument/2006/relationships/customXml" Target="../ink/ink2866.xml"/><Relationship Id="rId202" Type="http://schemas.openxmlformats.org/officeDocument/2006/relationships/customXml" Target="../ink/ink2775.xml"/><Relationship Id="rId244" Type="http://schemas.openxmlformats.org/officeDocument/2006/relationships/customXml" Target="../ink/ink2796.xml"/><Relationship Id="rId39" Type="http://schemas.openxmlformats.org/officeDocument/2006/relationships/image" Target="../media/image2470.png"/><Relationship Id="rId286" Type="http://schemas.openxmlformats.org/officeDocument/2006/relationships/customXml" Target="../ink/ink2817.xml"/><Relationship Id="rId451" Type="http://schemas.openxmlformats.org/officeDocument/2006/relationships/image" Target="../media/image2674.png"/><Relationship Id="rId493" Type="http://schemas.openxmlformats.org/officeDocument/2006/relationships/image" Target="../media/image2695.png"/><Relationship Id="rId507" Type="http://schemas.openxmlformats.org/officeDocument/2006/relationships/image" Target="../media/image2702.png"/><Relationship Id="rId50" Type="http://schemas.openxmlformats.org/officeDocument/2006/relationships/customXml" Target="../ink/ink2699.xml"/><Relationship Id="rId104" Type="http://schemas.openxmlformats.org/officeDocument/2006/relationships/customXml" Target="../ink/ink2726.xml"/><Relationship Id="rId146" Type="http://schemas.openxmlformats.org/officeDocument/2006/relationships/customXml" Target="../ink/ink2747.xml"/><Relationship Id="rId188" Type="http://schemas.openxmlformats.org/officeDocument/2006/relationships/customXml" Target="../ink/ink2768.xml"/><Relationship Id="rId311" Type="http://schemas.openxmlformats.org/officeDocument/2006/relationships/image" Target="../media/image2605.png"/><Relationship Id="rId353" Type="http://schemas.openxmlformats.org/officeDocument/2006/relationships/image" Target="../media/image2626.png"/><Relationship Id="rId395" Type="http://schemas.openxmlformats.org/officeDocument/2006/relationships/image" Target="../media/image2646.png"/><Relationship Id="rId409" Type="http://schemas.openxmlformats.org/officeDocument/2006/relationships/image" Target="../media/image2653.png"/><Relationship Id="rId92" Type="http://schemas.openxmlformats.org/officeDocument/2006/relationships/customXml" Target="../ink/ink2720.xml"/><Relationship Id="rId213" Type="http://schemas.openxmlformats.org/officeDocument/2006/relationships/image" Target="../media/image2557.png"/><Relationship Id="rId420" Type="http://schemas.openxmlformats.org/officeDocument/2006/relationships/customXml" Target="../ink/ink2884.xml"/><Relationship Id="rId255" Type="http://schemas.openxmlformats.org/officeDocument/2006/relationships/image" Target="../media/image767.png"/><Relationship Id="rId297" Type="http://schemas.openxmlformats.org/officeDocument/2006/relationships/image" Target="../media/image2598.png"/><Relationship Id="rId462" Type="http://schemas.openxmlformats.org/officeDocument/2006/relationships/customXml" Target="../ink/ink2905.xml"/><Relationship Id="rId518" Type="http://schemas.openxmlformats.org/officeDocument/2006/relationships/customXml" Target="../ink/ink2933.xml"/><Relationship Id="rId115" Type="http://schemas.openxmlformats.org/officeDocument/2006/relationships/image" Target="../media/image2508.png"/><Relationship Id="rId157" Type="http://schemas.openxmlformats.org/officeDocument/2006/relationships/image" Target="../media/image2529.png"/><Relationship Id="rId322" Type="http://schemas.openxmlformats.org/officeDocument/2006/relationships/customXml" Target="../ink/ink2835.xml"/><Relationship Id="rId364" Type="http://schemas.openxmlformats.org/officeDocument/2006/relationships/customXml" Target="../ink/ink2856.xml"/><Relationship Id="rId61" Type="http://schemas.openxmlformats.org/officeDocument/2006/relationships/image" Target="../media/image2481.png"/><Relationship Id="rId199" Type="http://schemas.openxmlformats.org/officeDocument/2006/relationships/image" Target="../media/image2550.png"/><Relationship Id="rId19" Type="http://schemas.openxmlformats.org/officeDocument/2006/relationships/image" Target="../media/image2460.png"/><Relationship Id="rId224" Type="http://schemas.openxmlformats.org/officeDocument/2006/relationships/customXml" Target="../ink/ink2786.xml"/><Relationship Id="rId266" Type="http://schemas.openxmlformats.org/officeDocument/2006/relationships/customXml" Target="../ink/ink2807.xml"/><Relationship Id="rId431" Type="http://schemas.openxmlformats.org/officeDocument/2006/relationships/image" Target="../media/image2664.png"/><Relationship Id="rId473" Type="http://schemas.openxmlformats.org/officeDocument/2006/relationships/image" Target="../media/image2685.png"/><Relationship Id="rId529" Type="http://schemas.openxmlformats.org/officeDocument/2006/relationships/image" Target="../media/image2713.png"/><Relationship Id="rId30" Type="http://schemas.openxmlformats.org/officeDocument/2006/relationships/customXml" Target="../ink/ink2689.xml"/><Relationship Id="rId126" Type="http://schemas.openxmlformats.org/officeDocument/2006/relationships/customXml" Target="../ink/ink2737.xml"/><Relationship Id="rId168" Type="http://schemas.openxmlformats.org/officeDocument/2006/relationships/customXml" Target="../ink/ink2758.xml"/><Relationship Id="rId333" Type="http://schemas.openxmlformats.org/officeDocument/2006/relationships/image" Target="../media/image2616.png"/><Relationship Id="rId72" Type="http://schemas.openxmlformats.org/officeDocument/2006/relationships/customXml" Target="../ink/ink2710.xml"/><Relationship Id="rId375" Type="http://schemas.openxmlformats.org/officeDocument/2006/relationships/image" Target="../media/image2636.png"/><Relationship Id="rId3" Type="http://schemas.openxmlformats.org/officeDocument/2006/relationships/image" Target="../media/image2452.png"/><Relationship Id="rId235" Type="http://schemas.openxmlformats.org/officeDocument/2006/relationships/image" Target="../media/image2568.png"/><Relationship Id="rId277" Type="http://schemas.openxmlformats.org/officeDocument/2006/relationships/image" Target="../media/image2588.png"/><Relationship Id="rId400" Type="http://schemas.openxmlformats.org/officeDocument/2006/relationships/customXml" Target="../ink/ink2874.xml"/><Relationship Id="rId442" Type="http://schemas.openxmlformats.org/officeDocument/2006/relationships/customXml" Target="../ink/ink2895.xml"/><Relationship Id="rId484" Type="http://schemas.openxmlformats.org/officeDocument/2006/relationships/customXml" Target="../ink/ink2916.xml"/><Relationship Id="rId137" Type="http://schemas.openxmlformats.org/officeDocument/2006/relationships/image" Target="../media/image2519.png"/><Relationship Id="rId302" Type="http://schemas.openxmlformats.org/officeDocument/2006/relationships/customXml" Target="../ink/ink2825.xml"/><Relationship Id="rId344" Type="http://schemas.openxmlformats.org/officeDocument/2006/relationships/customXml" Target="../ink/ink2846.xml"/><Relationship Id="rId41" Type="http://schemas.openxmlformats.org/officeDocument/2006/relationships/image" Target="../media/image2471.png"/><Relationship Id="rId83" Type="http://schemas.openxmlformats.org/officeDocument/2006/relationships/image" Target="../media/image2492.png"/><Relationship Id="rId179" Type="http://schemas.openxmlformats.org/officeDocument/2006/relationships/image" Target="../media/image2540.png"/><Relationship Id="rId386" Type="http://schemas.openxmlformats.org/officeDocument/2006/relationships/customXml" Target="../ink/ink2867.xml"/><Relationship Id="rId190" Type="http://schemas.openxmlformats.org/officeDocument/2006/relationships/customXml" Target="../ink/ink2769.xml"/><Relationship Id="rId204" Type="http://schemas.openxmlformats.org/officeDocument/2006/relationships/customXml" Target="../ink/ink2776.xml"/><Relationship Id="rId246" Type="http://schemas.openxmlformats.org/officeDocument/2006/relationships/customXml" Target="../ink/ink2797.xml"/><Relationship Id="rId288" Type="http://schemas.openxmlformats.org/officeDocument/2006/relationships/customXml" Target="../ink/ink2818.xml"/><Relationship Id="rId411" Type="http://schemas.openxmlformats.org/officeDocument/2006/relationships/image" Target="../media/image2654.png"/><Relationship Id="rId453" Type="http://schemas.openxmlformats.org/officeDocument/2006/relationships/image" Target="../media/image2675.png"/><Relationship Id="rId509" Type="http://schemas.openxmlformats.org/officeDocument/2006/relationships/image" Target="../media/image2703.png"/><Relationship Id="rId106" Type="http://schemas.openxmlformats.org/officeDocument/2006/relationships/customXml" Target="../ink/ink2727.xml"/><Relationship Id="rId313" Type="http://schemas.openxmlformats.org/officeDocument/2006/relationships/image" Target="../media/image2606.png"/><Relationship Id="rId495" Type="http://schemas.openxmlformats.org/officeDocument/2006/relationships/image" Target="../media/image2696.png"/><Relationship Id="rId10" Type="http://schemas.openxmlformats.org/officeDocument/2006/relationships/customXml" Target="../ink/ink2679.xml"/><Relationship Id="rId52" Type="http://schemas.openxmlformats.org/officeDocument/2006/relationships/customXml" Target="../ink/ink2700.xml"/><Relationship Id="rId94" Type="http://schemas.openxmlformats.org/officeDocument/2006/relationships/customXml" Target="../ink/ink2721.xml"/><Relationship Id="rId148" Type="http://schemas.openxmlformats.org/officeDocument/2006/relationships/customXml" Target="../ink/ink2748.xml"/><Relationship Id="rId355" Type="http://schemas.openxmlformats.org/officeDocument/2006/relationships/image" Target="../media/image2627.png"/><Relationship Id="rId397" Type="http://schemas.openxmlformats.org/officeDocument/2006/relationships/image" Target="../media/image2647.png"/><Relationship Id="rId520" Type="http://schemas.openxmlformats.org/officeDocument/2006/relationships/customXml" Target="../ink/ink2934.xml"/><Relationship Id="rId215" Type="http://schemas.openxmlformats.org/officeDocument/2006/relationships/image" Target="../media/image2558.png"/><Relationship Id="rId257" Type="http://schemas.openxmlformats.org/officeDocument/2006/relationships/image" Target="../media/image2578.png"/><Relationship Id="rId422" Type="http://schemas.openxmlformats.org/officeDocument/2006/relationships/customXml" Target="../ink/ink2885.xml"/><Relationship Id="rId464" Type="http://schemas.openxmlformats.org/officeDocument/2006/relationships/customXml" Target="../ink/ink2906.xml"/><Relationship Id="rId299" Type="http://schemas.openxmlformats.org/officeDocument/2006/relationships/image" Target="../media/image2599.png"/><Relationship Id="rId63" Type="http://schemas.openxmlformats.org/officeDocument/2006/relationships/image" Target="../media/image2482.png"/><Relationship Id="rId159" Type="http://schemas.openxmlformats.org/officeDocument/2006/relationships/image" Target="../media/image2530.png"/><Relationship Id="rId366" Type="http://schemas.openxmlformats.org/officeDocument/2006/relationships/customXml" Target="../ink/ink2857.xml"/><Relationship Id="rId226" Type="http://schemas.openxmlformats.org/officeDocument/2006/relationships/customXml" Target="../ink/ink2787.xml"/><Relationship Id="rId433" Type="http://schemas.openxmlformats.org/officeDocument/2006/relationships/image" Target="../media/image2665.png"/><Relationship Id="rId74" Type="http://schemas.openxmlformats.org/officeDocument/2006/relationships/customXml" Target="../ink/ink2711.xml"/><Relationship Id="rId377" Type="http://schemas.openxmlformats.org/officeDocument/2006/relationships/image" Target="../media/image2637.png"/><Relationship Id="rId500" Type="http://schemas.openxmlformats.org/officeDocument/2006/relationships/customXml" Target="../ink/ink2924.xml"/><Relationship Id="rId5" Type="http://schemas.openxmlformats.org/officeDocument/2006/relationships/image" Target="../media/image2453.png"/><Relationship Id="rId237" Type="http://schemas.openxmlformats.org/officeDocument/2006/relationships/image" Target="../media/image2569.png"/><Relationship Id="rId444" Type="http://schemas.openxmlformats.org/officeDocument/2006/relationships/customXml" Target="../ink/ink2896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73.png"/><Relationship Id="rId21" Type="http://schemas.openxmlformats.org/officeDocument/2006/relationships/image" Target="../media/image2725.png"/><Relationship Id="rId324" Type="http://schemas.openxmlformats.org/officeDocument/2006/relationships/customXml" Target="../ink/ink3105.xml"/><Relationship Id="rId531" Type="http://schemas.openxmlformats.org/officeDocument/2006/relationships/customXml" Target="../ink/ink3209.xml"/><Relationship Id="rId170" Type="http://schemas.openxmlformats.org/officeDocument/2006/relationships/customXml" Target="../ink/ink3028.xml"/><Relationship Id="rId268" Type="http://schemas.openxmlformats.org/officeDocument/2006/relationships/customXml" Target="../ink/ink3077.xml"/><Relationship Id="rId475" Type="http://schemas.openxmlformats.org/officeDocument/2006/relationships/customXml" Target="../ink/ink3181.xml"/><Relationship Id="rId32" Type="http://schemas.openxmlformats.org/officeDocument/2006/relationships/customXml" Target="../ink/ink2959.xml"/><Relationship Id="rId128" Type="http://schemas.openxmlformats.org/officeDocument/2006/relationships/customXml" Target="../ink/ink3007.xml"/><Relationship Id="rId335" Type="http://schemas.openxmlformats.org/officeDocument/2006/relationships/image" Target="../media/image2882.png"/><Relationship Id="rId542" Type="http://schemas.openxmlformats.org/officeDocument/2006/relationships/image" Target="../media/image2984.png"/><Relationship Id="rId181" Type="http://schemas.openxmlformats.org/officeDocument/2006/relationships/image" Target="../media/image2805.png"/><Relationship Id="rId402" Type="http://schemas.openxmlformats.org/officeDocument/2006/relationships/image" Target="../media/image2914.png"/><Relationship Id="rId279" Type="http://schemas.openxmlformats.org/officeDocument/2006/relationships/image" Target="../media/image2854.png"/><Relationship Id="rId486" Type="http://schemas.openxmlformats.org/officeDocument/2006/relationships/image" Target="../media/image2956.png"/><Relationship Id="rId43" Type="http://schemas.openxmlformats.org/officeDocument/2006/relationships/image" Target="../media/image2736.png"/><Relationship Id="rId139" Type="http://schemas.openxmlformats.org/officeDocument/2006/relationships/image" Target="../media/image2784.png"/><Relationship Id="rId346" Type="http://schemas.openxmlformats.org/officeDocument/2006/relationships/image" Target="../media/image2886.png"/><Relationship Id="rId553" Type="http://schemas.openxmlformats.org/officeDocument/2006/relationships/customXml" Target="../ink/ink3220.xml"/><Relationship Id="rId192" Type="http://schemas.openxmlformats.org/officeDocument/2006/relationships/customXml" Target="../ink/ink3039.xml"/><Relationship Id="rId206" Type="http://schemas.openxmlformats.org/officeDocument/2006/relationships/customXml" Target="../ink/ink3046.xml"/><Relationship Id="rId413" Type="http://schemas.openxmlformats.org/officeDocument/2006/relationships/customXml" Target="../ink/ink3150.xml"/><Relationship Id="rId497" Type="http://schemas.openxmlformats.org/officeDocument/2006/relationships/customXml" Target="../ink/ink3192.xml"/><Relationship Id="rId357" Type="http://schemas.openxmlformats.org/officeDocument/2006/relationships/customXml" Target="../ink/ink3122.xml"/><Relationship Id="rId54" Type="http://schemas.openxmlformats.org/officeDocument/2006/relationships/customXml" Target="../ink/ink2970.xml"/><Relationship Id="rId217" Type="http://schemas.openxmlformats.org/officeDocument/2006/relationships/image" Target="../media/image2823.png"/><Relationship Id="rId564" Type="http://schemas.openxmlformats.org/officeDocument/2006/relationships/image" Target="../media/image2995.png"/><Relationship Id="rId424" Type="http://schemas.openxmlformats.org/officeDocument/2006/relationships/image" Target="../media/image2925.png"/><Relationship Id="rId270" Type="http://schemas.openxmlformats.org/officeDocument/2006/relationships/customXml" Target="../ink/ink3078.xml"/><Relationship Id="rId65" Type="http://schemas.openxmlformats.org/officeDocument/2006/relationships/image" Target="../media/image2747.png"/><Relationship Id="rId130" Type="http://schemas.openxmlformats.org/officeDocument/2006/relationships/customXml" Target="../ink/ink3008.xml"/><Relationship Id="rId368" Type="http://schemas.openxmlformats.org/officeDocument/2006/relationships/image" Target="../media/image2897.png"/><Relationship Id="rId575" Type="http://schemas.openxmlformats.org/officeDocument/2006/relationships/customXml" Target="../ink/ink3231.xml"/><Relationship Id="rId228" Type="http://schemas.openxmlformats.org/officeDocument/2006/relationships/customXml" Target="../ink/ink3057.xml"/><Relationship Id="rId435" Type="http://schemas.openxmlformats.org/officeDocument/2006/relationships/customXml" Target="../ink/ink3161.xml"/><Relationship Id="rId281" Type="http://schemas.openxmlformats.org/officeDocument/2006/relationships/image" Target="../media/image2855.png"/><Relationship Id="rId502" Type="http://schemas.openxmlformats.org/officeDocument/2006/relationships/image" Target="../media/image2964.png"/><Relationship Id="rId76" Type="http://schemas.openxmlformats.org/officeDocument/2006/relationships/customXml" Target="../ink/ink2981.xml"/><Relationship Id="rId141" Type="http://schemas.openxmlformats.org/officeDocument/2006/relationships/image" Target="../media/image2785.png"/><Relationship Id="rId379" Type="http://schemas.openxmlformats.org/officeDocument/2006/relationships/customXml" Target="../ink/ink3133.xml"/><Relationship Id="rId586" Type="http://schemas.openxmlformats.org/officeDocument/2006/relationships/image" Target="../media/image3006.png"/><Relationship Id="rId7" Type="http://schemas.openxmlformats.org/officeDocument/2006/relationships/image" Target="../media/image27180.png"/><Relationship Id="rId239" Type="http://schemas.openxmlformats.org/officeDocument/2006/relationships/image" Target="../media/image2834.png"/><Relationship Id="rId446" Type="http://schemas.openxmlformats.org/officeDocument/2006/relationships/image" Target="../media/image2936.png"/><Relationship Id="rId292" Type="http://schemas.openxmlformats.org/officeDocument/2006/relationships/customXml" Target="../ink/ink3089.xml"/><Relationship Id="rId306" Type="http://schemas.openxmlformats.org/officeDocument/2006/relationships/customXml" Target="../ink/ink3096.xml"/><Relationship Id="rId87" Type="http://schemas.openxmlformats.org/officeDocument/2006/relationships/image" Target="../media/image2758.png"/><Relationship Id="rId513" Type="http://schemas.openxmlformats.org/officeDocument/2006/relationships/customXml" Target="../ink/ink3200.xml"/><Relationship Id="rId597" Type="http://schemas.openxmlformats.org/officeDocument/2006/relationships/customXml" Target="../ink/ink3242.xml"/><Relationship Id="rId152" Type="http://schemas.openxmlformats.org/officeDocument/2006/relationships/customXml" Target="../ink/ink3019.xml"/><Relationship Id="rId457" Type="http://schemas.openxmlformats.org/officeDocument/2006/relationships/customXml" Target="../ink/ink3172.xml"/><Relationship Id="rId14" Type="http://schemas.openxmlformats.org/officeDocument/2006/relationships/customXml" Target="../ink/ink2950.xml"/><Relationship Id="rId317" Type="http://schemas.openxmlformats.org/officeDocument/2006/relationships/image" Target="../media/image2873.png"/><Relationship Id="rId524" Type="http://schemas.openxmlformats.org/officeDocument/2006/relationships/image" Target="../media/image2975.png"/><Relationship Id="rId98" Type="http://schemas.openxmlformats.org/officeDocument/2006/relationships/customXml" Target="../ink/ink2992.xml"/><Relationship Id="rId163" Type="http://schemas.openxmlformats.org/officeDocument/2006/relationships/image" Target="../media/image2796.png"/><Relationship Id="rId370" Type="http://schemas.openxmlformats.org/officeDocument/2006/relationships/image" Target="../media/image2898.png"/><Relationship Id="rId230" Type="http://schemas.openxmlformats.org/officeDocument/2006/relationships/customXml" Target="../ink/ink3058.xml"/><Relationship Id="rId468" Type="http://schemas.openxmlformats.org/officeDocument/2006/relationships/image" Target="../media/image2947.png"/><Relationship Id="rId25" Type="http://schemas.openxmlformats.org/officeDocument/2006/relationships/image" Target="../media/image2727.png"/><Relationship Id="rId67" Type="http://schemas.openxmlformats.org/officeDocument/2006/relationships/image" Target="../media/image2748.png"/><Relationship Id="rId272" Type="http://schemas.openxmlformats.org/officeDocument/2006/relationships/customXml" Target="../ink/ink3079.xml"/><Relationship Id="rId328" Type="http://schemas.openxmlformats.org/officeDocument/2006/relationships/customXml" Target="../ink/ink3107.xml"/><Relationship Id="rId535" Type="http://schemas.openxmlformats.org/officeDocument/2006/relationships/customXml" Target="../ink/ink3211.xml"/><Relationship Id="rId577" Type="http://schemas.openxmlformats.org/officeDocument/2006/relationships/customXml" Target="../ink/ink3232.xml"/><Relationship Id="rId132" Type="http://schemas.openxmlformats.org/officeDocument/2006/relationships/customXml" Target="../ink/ink3009.xml"/><Relationship Id="rId174" Type="http://schemas.openxmlformats.org/officeDocument/2006/relationships/customXml" Target="../ink/ink3030.xml"/><Relationship Id="rId381" Type="http://schemas.openxmlformats.org/officeDocument/2006/relationships/customXml" Target="../ink/ink3134.xml"/><Relationship Id="rId602" Type="http://schemas.openxmlformats.org/officeDocument/2006/relationships/image" Target="../media/image3014.png"/><Relationship Id="rId241" Type="http://schemas.openxmlformats.org/officeDocument/2006/relationships/image" Target="../media/image2835.png"/><Relationship Id="rId437" Type="http://schemas.openxmlformats.org/officeDocument/2006/relationships/customXml" Target="../ink/ink3162.xml"/><Relationship Id="rId479" Type="http://schemas.openxmlformats.org/officeDocument/2006/relationships/customXml" Target="../ink/ink3183.xml"/><Relationship Id="rId36" Type="http://schemas.openxmlformats.org/officeDocument/2006/relationships/customXml" Target="../ink/ink2961.xml"/><Relationship Id="rId283" Type="http://schemas.openxmlformats.org/officeDocument/2006/relationships/image" Target="../media/image2856.png"/><Relationship Id="rId339" Type="http://schemas.openxmlformats.org/officeDocument/2006/relationships/image" Target="../media/image2884.png"/><Relationship Id="rId490" Type="http://schemas.openxmlformats.org/officeDocument/2006/relationships/image" Target="../media/image2958.png"/><Relationship Id="rId504" Type="http://schemas.openxmlformats.org/officeDocument/2006/relationships/image" Target="../media/image2965.png"/><Relationship Id="rId546" Type="http://schemas.openxmlformats.org/officeDocument/2006/relationships/image" Target="../media/image2986.png"/><Relationship Id="rId78" Type="http://schemas.openxmlformats.org/officeDocument/2006/relationships/customXml" Target="../ink/ink2982.xml"/><Relationship Id="rId101" Type="http://schemas.openxmlformats.org/officeDocument/2006/relationships/image" Target="../media/image2765.png"/><Relationship Id="rId143" Type="http://schemas.openxmlformats.org/officeDocument/2006/relationships/image" Target="../media/image2786.png"/><Relationship Id="rId185" Type="http://schemas.openxmlformats.org/officeDocument/2006/relationships/image" Target="../media/image2807.png"/><Relationship Id="rId350" Type="http://schemas.openxmlformats.org/officeDocument/2006/relationships/image" Target="../media/image2888.png"/><Relationship Id="rId406" Type="http://schemas.openxmlformats.org/officeDocument/2006/relationships/image" Target="../media/image2916.png"/><Relationship Id="rId588" Type="http://schemas.openxmlformats.org/officeDocument/2006/relationships/image" Target="../media/image3007.png"/><Relationship Id="rId9" Type="http://schemas.openxmlformats.org/officeDocument/2006/relationships/image" Target="../media/image2719.png"/><Relationship Id="rId210" Type="http://schemas.openxmlformats.org/officeDocument/2006/relationships/customXml" Target="../ink/ink3048.xml"/><Relationship Id="rId392" Type="http://schemas.openxmlformats.org/officeDocument/2006/relationships/image" Target="../media/image2909.png"/><Relationship Id="rId448" Type="http://schemas.openxmlformats.org/officeDocument/2006/relationships/image" Target="../media/image2937.png"/><Relationship Id="rId252" Type="http://schemas.openxmlformats.org/officeDocument/2006/relationships/customXml" Target="../ink/ink3069.xml"/><Relationship Id="rId294" Type="http://schemas.openxmlformats.org/officeDocument/2006/relationships/customXml" Target="../ink/ink3090.xml"/><Relationship Id="rId308" Type="http://schemas.openxmlformats.org/officeDocument/2006/relationships/customXml" Target="../ink/ink3097.xml"/><Relationship Id="rId515" Type="http://schemas.openxmlformats.org/officeDocument/2006/relationships/customXml" Target="../ink/ink3201.xml"/><Relationship Id="rId47" Type="http://schemas.openxmlformats.org/officeDocument/2006/relationships/image" Target="../media/image2738.png"/><Relationship Id="rId89" Type="http://schemas.openxmlformats.org/officeDocument/2006/relationships/image" Target="../media/image2759.png"/><Relationship Id="rId112" Type="http://schemas.openxmlformats.org/officeDocument/2006/relationships/customXml" Target="../ink/ink2999.xml"/><Relationship Id="rId154" Type="http://schemas.openxmlformats.org/officeDocument/2006/relationships/customXml" Target="../ink/ink3020.xml"/><Relationship Id="rId361" Type="http://schemas.openxmlformats.org/officeDocument/2006/relationships/customXml" Target="../ink/ink3124.xml"/><Relationship Id="rId557" Type="http://schemas.openxmlformats.org/officeDocument/2006/relationships/customXml" Target="../ink/ink3222.xml"/><Relationship Id="rId599" Type="http://schemas.openxmlformats.org/officeDocument/2006/relationships/customXml" Target="../ink/ink3243.xml"/><Relationship Id="rId196" Type="http://schemas.openxmlformats.org/officeDocument/2006/relationships/customXml" Target="../ink/ink3041.xml"/><Relationship Id="rId417" Type="http://schemas.openxmlformats.org/officeDocument/2006/relationships/customXml" Target="../ink/ink3152.xml"/><Relationship Id="rId459" Type="http://schemas.openxmlformats.org/officeDocument/2006/relationships/customXml" Target="../ink/ink3173.xml"/><Relationship Id="rId16" Type="http://schemas.openxmlformats.org/officeDocument/2006/relationships/customXml" Target="../ink/ink2951.xml"/><Relationship Id="rId221" Type="http://schemas.openxmlformats.org/officeDocument/2006/relationships/image" Target="../media/image2825.png"/><Relationship Id="rId263" Type="http://schemas.openxmlformats.org/officeDocument/2006/relationships/image" Target="../media/image2846.png"/><Relationship Id="rId319" Type="http://schemas.openxmlformats.org/officeDocument/2006/relationships/image" Target="../media/image2874.png"/><Relationship Id="rId470" Type="http://schemas.openxmlformats.org/officeDocument/2006/relationships/image" Target="../media/image2948.png"/><Relationship Id="rId526" Type="http://schemas.openxmlformats.org/officeDocument/2006/relationships/image" Target="../media/image2976.png"/><Relationship Id="rId58" Type="http://schemas.openxmlformats.org/officeDocument/2006/relationships/customXml" Target="../ink/ink2972.xml"/><Relationship Id="rId123" Type="http://schemas.openxmlformats.org/officeDocument/2006/relationships/image" Target="../media/image2776.png"/><Relationship Id="rId330" Type="http://schemas.openxmlformats.org/officeDocument/2006/relationships/customXml" Target="../ink/ink3108.xml"/><Relationship Id="rId568" Type="http://schemas.openxmlformats.org/officeDocument/2006/relationships/image" Target="../media/image2997.png"/><Relationship Id="rId165" Type="http://schemas.openxmlformats.org/officeDocument/2006/relationships/image" Target="../media/image2797.png"/><Relationship Id="rId372" Type="http://schemas.openxmlformats.org/officeDocument/2006/relationships/image" Target="../media/image2899.png"/><Relationship Id="rId428" Type="http://schemas.openxmlformats.org/officeDocument/2006/relationships/image" Target="../media/image2927.png"/><Relationship Id="rId232" Type="http://schemas.openxmlformats.org/officeDocument/2006/relationships/customXml" Target="../ink/ink3059.xml"/><Relationship Id="rId274" Type="http://schemas.openxmlformats.org/officeDocument/2006/relationships/customXml" Target="../ink/ink3080.xml"/><Relationship Id="rId481" Type="http://schemas.openxmlformats.org/officeDocument/2006/relationships/customXml" Target="../ink/ink3184.xml"/><Relationship Id="rId27" Type="http://schemas.openxmlformats.org/officeDocument/2006/relationships/image" Target="../media/image2728.png"/><Relationship Id="rId69" Type="http://schemas.openxmlformats.org/officeDocument/2006/relationships/image" Target="../media/image2749.png"/><Relationship Id="rId134" Type="http://schemas.openxmlformats.org/officeDocument/2006/relationships/customXml" Target="../ink/ink3010.xml"/><Relationship Id="rId537" Type="http://schemas.openxmlformats.org/officeDocument/2006/relationships/customXml" Target="../ink/ink3212.xml"/><Relationship Id="rId579" Type="http://schemas.openxmlformats.org/officeDocument/2006/relationships/customXml" Target="../ink/ink3233.xml"/><Relationship Id="rId80" Type="http://schemas.openxmlformats.org/officeDocument/2006/relationships/customXml" Target="../ink/ink2983.xml"/><Relationship Id="rId176" Type="http://schemas.openxmlformats.org/officeDocument/2006/relationships/customXml" Target="../ink/ink3031.xml"/><Relationship Id="rId341" Type="http://schemas.openxmlformats.org/officeDocument/2006/relationships/image" Target="../media/image2885.png"/><Relationship Id="rId383" Type="http://schemas.openxmlformats.org/officeDocument/2006/relationships/customXml" Target="../ink/ink3135.xml"/><Relationship Id="rId439" Type="http://schemas.openxmlformats.org/officeDocument/2006/relationships/customXml" Target="../ink/ink3163.xml"/><Relationship Id="rId590" Type="http://schemas.openxmlformats.org/officeDocument/2006/relationships/image" Target="../media/image3008.png"/><Relationship Id="rId604" Type="http://schemas.openxmlformats.org/officeDocument/2006/relationships/image" Target="../media/image3015.png"/><Relationship Id="rId201" Type="http://schemas.openxmlformats.org/officeDocument/2006/relationships/image" Target="../media/image2815.png"/><Relationship Id="rId243" Type="http://schemas.openxmlformats.org/officeDocument/2006/relationships/image" Target="../media/image2836.png"/><Relationship Id="rId285" Type="http://schemas.openxmlformats.org/officeDocument/2006/relationships/image" Target="../media/image2857.png"/><Relationship Id="rId450" Type="http://schemas.openxmlformats.org/officeDocument/2006/relationships/image" Target="../media/image2938.png"/><Relationship Id="rId506" Type="http://schemas.openxmlformats.org/officeDocument/2006/relationships/image" Target="../media/image2966.png"/><Relationship Id="rId38" Type="http://schemas.openxmlformats.org/officeDocument/2006/relationships/customXml" Target="../ink/ink2962.xml"/><Relationship Id="rId103" Type="http://schemas.openxmlformats.org/officeDocument/2006/relationships/image" Target="../media/image2766.png"/><Relationship Id="rId310" Type="http://schemas.openxmlformats.org/officeDocument/2006/relationships/customXml" Target="../ink/ink3098.xml"/><Relationship Id="rId492" Type="http://schemas.openxmlformats.org/officeDocument/2006/relationships/image" Target="../media/image2959.png"/><Relationship Id="rId548" Type="http://schemas.openxmlformats.org/officeDocument/2006/relationships/image" Target="../media/image2987.png"/><Relationship Id="rId91" Type="http://schemas.openxmlformats.org/officeDocument/2006/relationships/image" Target="../media/image2760.png"/><Relationship Id="rId145" Type="http://schemas.openxmlformats.org/officeDocument/2006/relationships/image" Target="../media/image2787.png"/><Relationship Id="rId187" Type="http://schemas.openxmlformats.org/officeDocument/2006/relationships/image" Target="../media/image2808.png"/><Relationship Id="rId352" Type="http://schemas.openxmlformats.org/officeDocument/2006/relationships/image" Target="../media/image2889.png"/><Relationship Id="rId394" Type="http://schemas.openxmlformats.org/officeDocument/2006/relationships/image" Target="../media/image2910.png"/><Relationship Id="rId408" Type="http://schemas.openxmlformats.org/officeDocument/2006/relationships/image" Target="../media/image2917.png"/><Relationship Id="rId212" Type="http://schemas.openxmlformats.org/officeDocument/2006/relationships/customXml" Target="../ink/ink3049.xml"/><Relationship Id="rId254" Type="http://schemas.openxmlformats.org/officeDocument/2006/relationships/customXml" Target="../ink/ink3070.xml"/><Relationship Id="rId49" Type="http://schemas.openxmlformats.org/officeDocument/2006/relationships/image" Target="../media/image2739.png"/><Relationship Id="rId114" Type="http://schemas.openxmlformats.org/officeDocument/2006/relationships/customXml" Target="../ink/ink3000.xml"/><Relationship Id="rId296" Type="http://schemas.openxmlformats.org/officeDocument/2006/relationships/customXml" Target="../ink/ink3091.xml"/><Relationship Id="rId461" Type="http://schemas.openxmlformats.org/officeDocument/2006/relationships/customXml" Target="../ink/ink3174.xml"/><Relationship Id="rId517" Type="http://schemas.openxmlformats.org/officeDocument/2006/relationships/customXml" Target="../ink/ink3202.xml"/><Relationship Id="rId559" Type="http://schemas.openxmlformats.org/officeDocument/2006/relationships/customXml" Target="../ink/ink3223.xml"/><Relationship Id="rId60" Type="http://schemas.openxmlformats.org/officeDocument/2006/relationships/customXml" Target="../ink/ink2973.xml"/><Relationship Id="rId156" Type="http://schemas.openxmlformats.org/officeDocument/2006/relationships/customXml" Target="../ink/ink3021.xml"/><Relationship Id="rId198" Type="http://schemas.openxmlformats.org/officeDocument/2006/relationships/customXml" Target="../ink/ink3042.xml"/><Relationship Id="rId321" Type="http://schemas.openxmlformats.org/officeDocument/2006/relationships/image" Target="../media/image2875.png"/><Relationship Id="rId363" Type="http://schemas.openxmlformats.org/officeDocument/2006/relationships/customXml" Target="../ink/ink3125.xml"/><Relationship Id="rId419" Type="http://schemas.openxmlformats.org/officeDocument/2006/relationships/customXml" Target="../ink/ink3153.xml"/><Relationship Id="rId570" Type="http://schemas.openxmlformats.org/officeDocument/2006/relationships/image" Target="../media/image2998.png"/><Relationship Id="rId223" Type="http://schemas.openxmlformats.org/officeDocument/2006/relationships/image" Target="../media/image2826.png"/><Relationship Id="rId430" Type="http://schemas.openxmlformats.org/officeDocument/2006/relationships/image" Target="../media/image2928.png"/><Relationship Id="rId18" Type="http://schemas.openxmlformats.org/officeDocument/2006/relationships/customXml" Target="../ink/ink2952.xml"/><Relationship Id="rId265" Type="http://schemas.openxmlformats.org/officeDocument/2006/relationships/image" Target="../media/image2847.png"/><Relationship Id="rId472" Type="http://schemas.openxmlformats.org/officeDocument/2006/relationships/image" Target="../media/image2949.png"/><Relationship Id="rId528" Type="http://schemas.openxmlformats.org/officeDocument/2006/relationships/image" Target="../media/image2977.png"/><Relationship Id="rId125" Type="http://schemas.openxmlformats.org/officeDocument/2006/relationships/image" Target="../media/image2777.png"/><Relationship Id="rId167" Type="http://schemas.openxmlformats.org/officeDocument/2006/relationships/image" Target="../media/image2798.png"/><Relationship Id="rId332" Type="http://schemas.openxmlformats.org/officeDocument/2006/relationships/customXml" Target="../ink/ink3109.xml"/><Relationship Id="rId374" Type="http://schemas.openxmlformats.org/officeDocument/2006/relationships/image" Target="../media/image2900.png"/><Relationship Id="rId581" Type="http://schemas.openxmlformats.org/officeDocument/2006/relationships/customXml" Target="../ink/ink3234.xml"/><Relationship Id="rId71" Type="http://schemas.openxmlformats.org/officeDocument/2006/relationships/image" Target="../media/image2750.png"/><Relationship Id="rId234" Type="http://schemas.openxmlformats.org/officeDocument/2006/relationships/customXml" Target="../ink/ink3060.xml"/><Relationship Id="rId2" Type="http://schemas.openxmlformats.org/officeDocument/2006/relationships/customXml" Target="../ink/ink2944.xml"/><Relationship Id="rId29" Type="http://schemas.openxmlformats.org/officeDocument/2006/relationships/image" Target="../media/image2729.png"/><Relationship Id="rId276" Type="http://schemas.openxmlformats.org/officeDocument/2006/relationships/customXml" Target="../ink/ink3081.xml"/><Relationship Id="rId441" Type="http://schemas.openxmlformats.org/officeDocument/2006/relationships/customXml" Target="../ink/ink3164.xml"/><Relationship Id="rId483" Type="http://schemas.openxmlformats.org/officeDocument/2006/relationships/customXml" Target="../ink/ink3185.xml"/><Relationship Id="rId539" Type="http://schemas.openxmlformats.org/officeDocument/2006/relationships/customXml" Target="../ink/ink3213.xml"/><Relationship Id="rId40" Type="http://schemas.openxmlformats.org/officeDocument/2006/relationships/customXml" Target="../ink/ink2963.xml"/><Relationship Id="rId136" Type="http://schemas.openxmlformats.org/officeDocument/2006/relationships/customXml" Target="../ink/ink3011.xml"/><Relationship Id="rId178" Type="http://schemas.openxmlformats.org/officeDocument/2006/relationships/customXml" Target="../ink/ink3032.xml"/><Relationship Id="rId301" Type="http://schemas.openxmlformats.org/officeDocument/2006/relationships/image" Target="../media/image2865.png"/><Relationship Id="rId343" Type="http://schemas.openxmlformats.org/officeDocument/2006/relationships/image" Target="../media/image139.png"/><Relationship Id="rId550" Type="http://schemas.openxmlformats.org/officeDocument/2006/relationships/image" Target="../media/image2988.png"/><Relationship Id="rId82" Type="http://schemas.openxmlformats.org/officeDocument/2006/relationships/customXml" Target="../ink/ink2984.xml"/><Relationship Id="rId203" Type="http://schemas.openxmlformats.org/officeDocument/2006/relationships/image" Target="../media/image2816.png"/><Relationship Id="rId385" Type="http://schemas.openxmlformats.org/officeDocument/2006/relationships/customXml" Target="../ink/ink3136.xml"/><Relationship Id="rId592" Type="http://schemas.openxmlformats.org/officeDocument/2006/relationships/image" Target="../media/image3009.png"/><Relationship Id="rId606" Type="http://schemas.openxmlformats.org/officeDocument/2006/relationships/image" Target="../media/image3016.png"/><Relationship Id="rId245" Type="http://schemas.openxmlformats.org/officeDocument/2006/relationships/image" Target="../media/image2837.png"/><Relationship Id="rId287" Type="http://schemas.openxmlformats.org/officeDocument/2006/relationships/image" Target="../media/image2858.png"/><Relationship Id="rId410" Type="http://schemas.openxmlformats.org/officeDocument/2006/relationships/image" Target="../media/image2918.png"/><Relationship Id="rId452" Type="http://schemas.openxmlformats.org/officeDocument/2006/relationships/image" Target="../media/image2939.png"/><Relationship Id="rId494" Type="http://schemas.openxmlformats.org/officeDocument/2006/relationships/image" Target="../media/image2960.png"/><Relationship Id="rId508" Type="http://schemas.openxmlformats.org/officeDocument/2006/relationships/image" Target="../media/image2967.png"/><Relationship Id="rId105" Type="http://schemas.openxmlformats.org/officeDocument/2006/relationships/image" Target="../media/image2767.png"/><Relationship Id="rId147" Type="http://schemas.openxmlformats.org/officeDocument/2006/relationships/image" Target="../media/image2788.png"/><Relationship Id="rId312" Type="http://schemas.openxmlformats.org/officeDocument/2006/relationships/customXml" Target="../ink/ink3099.xml"/><Relationship Id="rId354" Type="http://schemas.openxmlformats.org/officeDocument/2006/relationships/image" Target="../media/image2890.png"/><Relationship Id="rId51" Type="http://schemas.openxmlformats.org/officeDocument/2006/relationships/image" Target="../media/image2740.png"/><Relationship Id="rId93" Type="http://schemas.openxmlformats.org/officeDocument/2006/relationships/image" Target="../media/image2761.png"/><Relationship Id="rId189" Type="http://schemas.openxmlformats.org/officeDocument/2006/relationships/image" Target="../media/image2809.png"/><Relationship Id="rId396" Type="http://schemas.openxmlformats.org/officeDocument/2006/relationships/image" Target="../media/image2911.png"/><Relationship Id="rId561" Type="http://schemas.openxmlformats.org/officeDocument/2006/relationships/customXml" Target="../ink/ink3224.xml"/><Relationship Id="rId214" Type="http://schemas.openxmlformats.org/officeDocument/2006/relationships/customXml" Target="../ink/ink3050.xml"/><Relationship Id="rId256" Type="http://schemas.openxmlformats.org/officeDocument/2006/relationships/customXml" Target="../ink/ink3071.xml"/><Relationship Id="rId298" Type="http://schemas.openxmlformats.org/officeDocument/2006/relationships/customXml" Target="../ink/ink3092.xml"/><Relationship Id="rId421" Type="http://schemas.openxmlformats.org/officeDocument/2006/relationships/customXml" Target="../ink/ink3154.xml"/><Relationship Id="rId463" Type="http://schemas.openxmlformats.org/officeDocument/2006/relationships/customXml" Target="../ink/ink3175.xml"/><Relationship Id="rId519" Type="http://schemas.openxmlformats.org/officeDocument/2006/relationships/customXml" Target="../ink/ink3203.xml"/><Relationship Id="rId116" Type="http://schemas.openxmlformats.org/officeDocument/2006/relationships/customXml" Target="../ink/ink3001.xml"/><Relationship Id="rId158" Type="http://schemas.openxmlformats.org/officeDocument/2006/relationships/customXml" Target="../ink/ink3022.xml"/><Relationship Id="rId323" Type="http://schemas.openxmlformats.org/officeDocument/2006/relationships/image" Target="../media/image2876.png"/><Relationship Id="rId530" Type="http://schemas.openxmlformats.org/officeDocument/2006/relationships/image" Target="../media/image2978.png"/><Relationship Id="rId20" Type="http://schemas.openxmlformats.org/officeDocument/2006/relationships/customXml" Target="../ink/ink2953.xml"/><Relationship Id="rId62" Type="http://schemas.openxmlformats.org/officeDocument/2006/relationships/customXml" Target="../ink/ink2974.xml"/><Relationship Id="rId365" Type="http://schemas.openxmlformats.org/officeDocument/2006/relationships/customXml" Target="../ink/ink3126.xml"/><Relationship Id="rId572" Type="http://schemas.openxmlformats.org/officeDocument/2006/relationships/image" Target="../media/image2999.png"/><Relationship Id="rId225" Type="http://schemas.openxmlformats.org/officeDocument/2006/relationships/image" Target="../media/image2827.png"/><Relationship Id="rId267" Type="http://schemas.openxmlformats.org/officeDocument/2006/relationships/image" Target="../media/image2848.png"/><Relationship Id="rId432" Type="http://schemas.openxmlformats.org/officeDocument/2006/relationships/image" Target="../media/image2929.png"/><Relationship Id="rId474" Type="http://schemas.openxmlformats.org/officeDocument/2006/relationships/image" Target="../media/image2950.png"/><Relationship Id="rId127" Type="http://schemas.openxmlformats.org/officeDocument/2006/relationships/image" Target="../media/image2778.png"/><Relationship Id="rId31" Type="http://schemas.openxmlformats.org/officeDocument/2006/relationships/image" Target="../media/image2730.png"/><Relationship Id="rId73" Type="http://schemas.openxmlformats.org/officeDocument/2006/relationships/image" Target="../media/image2751.png"/><Relationship Id="rId169" Type="http://schemas.openxmlformats.org/officeDocument/2006/relationships/image" Target="../media/image2799.png"/><Relationship Id="rId334" Type="http://schemas.openxmlformats.org/officeDocument/2006/relationships/customXml" Target="../ink/ink3110.xml"/><Relationship Id="rId376" Type="http://schemas.openxmlformats.org/officeDocument/2006/relationships/image" Target="../media/image2901.png"/><Relationship Id="rId541" Type="http://schemas.openxmlformats.org/officeDocument/2006/relationships/customXml" Target="../ink/ink3214.xml"/><Relationship Id="rId583" Type="http://schemas.openxmlformats.org/officeDocument/2006/relationships/customXml" Target="../ink/ink3235.xml"/><Relationship Id="rId4" Type="http://schemas.openxmlformats.org/officeDocument/2006/relationships/customXml" Target="../ink/ink2945.xml"/><Relationship Id="rId180" Type="http://schemas.openxmlformats.org/officeDocument/2006/relationships/customXml" Target="../ink/ink3033.xml"/><Relationship Id="rId236" Type="http://schemas.openxmlformats.org/officeDocument/2006/relationships/customXml" Target="../ink/ink3061.xml"/><Relationship Id="rId278" Type="http://schemas.openxmlformats.org/officeDocument/2006/relationships/customXml" Target="../ink/ink3082.xml"/><Relationship Id="rId401" Type="http://schemas.openxmlformats.org/officeDocument/2006/relationships/customXml" Target="../ink/ink3144.xml"/><Relationship Id="rId443" Type="http://schemas.openxmlformats.org/officeDocument/2006/relationships/customXml" Target="../ink/ink3165.xml"/><Relationship Id="rId303" Type="http://schemas.openxmlformats.org/officeDocument/2006/relationships/image" Target="../media/image2866.png"/><Relationship Id="rId485" Type="http://schemas.openxmlformats.org/officeDocument/2006/relationships/customXml" Target="../ink/ink3186.xml"/><Relationship Id="rId42" Type="http://schemas.openxmlformats.org/officeDocument/2006/relationships/customXml" Target="../ink/ink2964.xml"/><Relationship Id="rId84" Type="http://schemas.openxmlformats.org/officeDocument/2006/relationships/customXml" Target="../ink/ink2985.xml"/><Relationship Id="rId138" Type="http://schemas.openxmlformats.org/officeDocument/2006/relationships/customXml" Target="../ink/ink3012.xml"/><Relationship Id="rId345" Type="http://schemas.openxmlformats.org/officeDocument/2006/relationships/customXml" Target="../ink/ink3116.xml"/><Relationship Id="rId387" Type="http://schemas.openxmlformats.org/officeDocument/2006/relationships/customXml" Target="../ink/ink3137.xml"/><Relationship Id="rId510" Type="http://schemas.openxmlformats.org/officeDocument/2006/relationships/image" Target="../media/image2968.png"/><Relationship Id="rId552" Type="http://schemas.openxmlformats.org/officeDocument/2006/relationships/image" Target="../media/image2989.png"/><Relationship Id="rId594" Type="http://schemas.openxmlformats.org/officeDocument/2006/relationships/image" Target="../media/image3010.png"/><Relationship Id="rId608" Type="http://schemas.openxmlformats.org/officeDocument/2006/relationships/image" Target="../media/image3017.png"/><Relationship Id="rId191" Type="http://schemas.openxmlformats.org/officeDocument/2006/relationships/image" Target="../media/image2810.png"/><Relationship Id="rId205" Type="http://schemas.openxmlformats.org/officeDocument/2006/relationships/image" Target="../media/image2817.png"/><Relationship Id="rId247" Type="http://schemas.openxmlformats.org/officeDocument/2006/relationships/image" Target="../media/image2838.png"/><Relationship Id="rId412" Type="http://schemas.openxmlformats.org/officeDocument/2006/relationships/image" Target="../media/image2919.png"/><Relationship Id="rId107" Type="http://schemas.openxmlformats.org/officeDocument/2006/relationships/image" Target="../media/image2768.png"/><Relationship Id="rId289" Type="http://schemas.openxmlformats.org/officeDocument/2006/relationships/image" Target="../media/image2859.png"/><Relationship Id="rId454" Type="http://schemas.openxmlformats.org/officeDocument/2006/relationships/image" Target="../media/image2940.png"/><Relationship Id="rId496" Type="http://schemas.openxmlformats.org/officeDocument/2006/relationships/image" Target="../media/image2961.png"/><Relationship Id="rId11" Type="http://schemas.openxmlformats.org/officeDocument/2006/relationships/image" Target="../media/image2720.png"/><Relationship Id="rId53" Type="http://schemas.openxmlformats.org/officeDocument/2006/relationships/image" Target="../media/image2741.png"/><Relationship Id="rId149" Type="http://schemas.openxmlformats.org/officeDocument/2006/relationships/image" Target="../media/image2789.png"/><Relationship Id="rId314" Type="http://schemas.openxmlformats.org/officeDocument/2006/relationships/customXml" Target="../ink/ink3100.xml"/><Relationship Id="rId356" Type="http://schemas.openxmlformats.org/officeDocument/2006/relationships/image" Target="../media/image2891.png"/><Relationship Id="rId398" Type="http://schemas.openxmlformats.org/officeDocument/2006/relationships/image" Target="../media/image2912.png"/><Relationship Id="rId521" Type="http://schemas.openxmlformats.org/officeDocument/2006/relationships/customXml" Target="../ink/ink3204.xml"/><Relationship Id="rId563" Type="http://schemas.openxmlformats.org/officeDocument/2006/relationships/customXml" Target="../ink/ink3225.xml"/><Relationship Id="rId95" Type="http://schemas.openxmlformats.org/officeDocument/2006/relationships/image" Target="../media/image2762.png"/><Relationship Id="rId160" Type="http://schemas.openxmlformats.org/officeDocument/2006/relationships/customXml" Target="../ink/ink3023.xml"/><Relationship Id="rId216" Type="http://schemas.openxmlformats.org/officeDocument/2006/relationships/customXml" Target="../ink/ink3051.xml"/><Relationship Id="rId423" Type="http://schemas.openxmlformats.org/officeDocument/2006/relationships/customXml" Target="../ink/ink3155.xml"/><Relationship Id="rId258" Type="http://schemas.openxmlformats.org/officeDocument/2006/relationships/customXml" Target="../ink/ink3072.xml"/><Relationship Id="rId465" Type="http://schemas.openxmlformats.org/officeDocument/2006/relationships/customXml" Target="../ink/ink3176.xml"/><Relationship Id="rId22" Type="http://schemas.openxmlformats.org/officeDocument/2006/relationships/customXml" Target="../ink/ink2954.xml"/><Relationship Id="rId64" Type="http://schemas.openxmlformats.org/officeDocument/2006/relationships/customXml" Target="../ink/ink2975.xml"/><Relationship Id="rId118" Type="http://schemas.openxmlformats.org/officeDocument/2006/relationships/customXml" Target="../ink/ink3002.xml"/><Relationship Id="rId325" Type="http://schemas.openxmlformats.org/officeDocument/2006/relationships/image" Target="../media/image2877.png"/><Relationship Id="rId367" Type="http://schemas.openxmlformats.org/officeDocument/2006/relationships/customXml" Target="../ink/ink3127.xml"/><Relationship Id="rId532" Type="http://schemas.openxmlformats.org/officeDocument/2006/relationships/image" Target="../media/image2979.png"/><Relationship Id="rId574" Type="http://schemas.openxmlformats.org/officeDocument/2006/relationships/image" Target="../media/image3000.png"/><Relationship Id="rId171" Type="http://schemas.openxmlformats.org/officeDocument/2006/relationships/image" Target="../media/image2800.png"/><Relationship Id="rId227" Type="http://schemas.openxmlformats.org/officeDocument/2006/relationships/image" Target="../media/image2828.png"/><Relationship Id="rId269" Type="http://schemas.openxmlformats.org/officeDocument/2006/relationships/image" Target="../media/image2849.png"/><Relationship Id="rId434" Type="http://schemas.openxmlformats.org/officeDocument/2006/relationships/image" Target="../media/image2930.png"/><Relationship Id="rId476" Type="http://schemas.openxmlformats.org/officeDocument/2006/relationships/image" Target="../media/image2951.png"/><Relationship Id="rId33" Type="http://schemas.openxmlformats.org/officeDocument/2006/relationships/image" Target="../media/image2731.png"/><Relationship Id="rId129" Type="http://schemas.openxmlformats.org/officeDocument/2006/relationships/image" Target="../media/image2779.png"/><Relationship Id="rId280" Type="http://schemas.openxmlformats.org/officeDocument/2006/relationships/customXml" Target="../ink/ink3083.xml"/><Relationship Id="rId336" Type="http://schemas.openxmlformats.org/officeDocument/2006/relationships/customXml" Target="../ink/ink3111.xml"/><Relationship Id="rId501" Type="http://schemas.openxmlformats.org/officeDocument/2006/relationships/customXml" Target="../ink/ink3194.xml"/><Relationship Id="rId543" Type="http://schemas.openxmlformats.org/officeDocument/2006/relationships/customXml" Target="../ink/ink3215.xml"/><Relationship Id="rId75" Type="http://schemas.openxmlformats.org/officeDocument/2006/relationships/image" Target="../media/image2752.png"/><Relationship Id="rId140" Type="http://schemas.openxmlformats.org/officeDocument/2006/relationships/customXml" Target="../ink/ink3013.xml"/><Relationship Id="rId182" Type="http://schemas.openxmlformats.org/officeDocument/2006/relationships/customXml" Target="../ink/ink3034.xml"/><Relationship Id="rId378" Type="http://schemas.openxmlformats.org/officeDocument/2006/relationships/image" Target="../media/image2902.png"/><Relationship Id="rId403" Type="http://schemas.openxmlformats.org/officeDocument/2006/relationships/customXml" Target="../ink/ink3145.xml"/><Relationship Id="rId585" Type="http://schemas.openxmlformats.org/officeDocument/2006/relationships/customXml" Target="../ink/ink3236.xml"/><Relationship Id="rId6" Type="http://schemas.openxmlformats.org/officeDocument/2006/relationships/customXml" Target="../ink/ink2946.xml"/><Relationship Id="rId238" Type="http://schemas.openxmlformats.org/officeDocument/2006/relationships/customXml" Target="../ink/ink3062.xml"/><Relationship Id="rId445" Type="http://schemas.openxmlformats.org/officeDocument/2006/relationships/customXml" Target="../ink/ink3166.xml"/><Relationship Id="rId487" Type="http://schemas.openxmlformats.org/officeDocument/2006/relationships/customXml" Target="../ink/ink3187.xml"/><Relationship Id="rId610" Type="http://schemas.openxmlformats.org/officeDocument/2006/relationships/image" Target="../media/image3018.png"/><Relationship Id="rId291" Type="http://schemas.openxmlformats.org/officeDocument/2006/relationships/image" Target="../media/image2860.png"/><Relationship Id="rId305" Type="http://schemas.openxmlformats.org/officeDocument/2006/relationships/image" Target="../media/image2867.png"/><Relationship Id="rId347" Type="http://schemas.openxmlformats.org/officeDocument/2006/relationships/customXml" Target="../ink/ink3117.xml"/><Relationship Id="rId512" Type="http://schemas.openxmlformats.org/officeDocument/2006/relationships/image" Target="../media/image2969.png"/><Relationship Id="rId44" Type="http://schemas.openxmlformats.org/officeDocument/2006/relationships/customXml" Target="../ink/ink2965.xml"/><Relationship Id="rId86" Type="http://schemas.openxmlformats.org/officeDocument/2006/relationships/customXml" Target="../ink/ink2986.xml"/><Relationship Id="rId151" Type="http://schemas.openxmlformats.org/officeDocument/2006/relationships/image" Target="../media/image2790.png"/><Relationship Id="rId389" Type="http://schemas.openxmlformats.org/officeDocument/2006/relationships/customXml" Target="../ink/ink3138.xml"/><Relationship Id="rId554" Type="http://schemas.openxmlformats.org/officeDocument/2006/relationships/image" Target="../media/image2990.png"/><Relationship Id="rId596" Type="http://schemas.openxmlformats.org/officeDocument/2006/relationships/image" Target="../media/image3011.png"/><Relationship Id="rId193" Type="http://schemas.openxmlformats.org/officeDocument/2006/relationships/image" Target="../media/image2811.png"/><Relationship Id="rId207" Type="http://schemas.openxmlformats.org/officeDocument/2006/relationships/image" Target="../media/image2818.png"/><Relationship Id="rId249" Type="http://schemas.openxmlformats.org/officeDocument/2006/relationships/image" Target="../media/image2839.png"/><Relationship Id="rId414" Type="http://schemas.openxmlformats.org/officeDocument/2006/relationships/image" Target="../media/image2920.png"/><Relationship Id="rId456" Type="http://schemas.openxmlformats.org/officeDocument/2006/relationships/image" Target="../media/image2941.png"/><Relationship Id="rId498" Type="http://schemas.openxmlformats.org/officeDocument/2006/relationships/image" Target="../media/image2962.png"/><Relationship Id="rId13" Type="http://schemas.openxmlformats.org/officeDocument/2006/relationships/image" Target="../media/image2721.png"/><Relationship Id="rId109" Type="http://schemas.openxmlformats.org/officeDocument/2006/relationships/image" Target="../media/image2769.png"/><Relationship Id="rId260" Type="http://schemas.openxmlformats.org/officeDocument/2006/relationships/customXml" Target="../ink/ink3073.xml"/><Relationship Id="rId316" Type="http://schemas.openxmlformats.org/officeDocument/2006/relationships/customXml" Target="../ink/ink3101.xml"/><Relationship Id="rId523" Type="http://schemas.openxmlformats.org/officeDocument/2006/relationships/customXml" Target="../ink/ink3205.xml"/><Relationship Id="rId55" Type="http://schemas.openxmlformats.org/officeDocument/2006/relationships/image" Target="../media/image2742.png"/><Relationship Id="rId97" Type="http://schemas.openxmlformats.org/officeDocument/2006/relationships/image" Target="../media/image2763.png"/><Relationship Id="rId120" Type="http://schemas.openxmlformats.org/officeDocument/2006/relationships/customXml" Target="../ink/ink3003.xml"/><Relationship Id="rId358" Type="http://schemas.openxmlformats.org/officeDocument/2006/relationships/image" Target="../media/image2892.png"/><Relationship Id="rId565" Type="http://schemas.openxmlformats.org/officeDocument/2006/relationships/customXml" Target="../ink/ink3226.xml"/><Relationship Id="rId162" Type="http://schemas.openxmlformats.org/officeDocument/2006/relationships/customXml" Target="../ink/ink3024.xml"/><Relationship Id="rId218" Type="http://schemas.openxmlformats.org/officeDocument/2006/relationships/customXml" Target="../ink/ink3052.xml"/><Relationship Id="rId425" Type="http://schemas.openxmlformats.org/officeDocument/2006/relationships/customXml" Target="../ink/ink3156.xml"/><Relationship Id="rId467" Type="http://schemas.openxmlformats.org/officeDocument/2006/relationships/customXml" Target="../ink/ink3177.xml"/><Relationship Id="rId271" Type="http://schemas.openxmlformats.org/officeDocument/2006/relationships/image" Target="../media/image2850.png"/><Relationship Id="rId24" Type="http://schemas.openxmlformats.org/officeDocument/2006/relationships/customXml" Target="../ink/ink2955.xml"/><Relationship Id="rId66" Type="http://schemas.openxmlformats.org/officeDocument/2006/relationships/customXml" Target="../ink/ink2976.xml"/><Relationship Id="rId131" Type="http://schemas.openxmlformats.org/officeDocument/2006/relationships/image" Target="../media/image2780.png"/><Relationship Id="rId327" Type="http://schemas.openxmlformats.org/officeDocument/2006/relationships/image" Target="../media/image2878.png"/><Relationship Id="rId369" Type="http://schemas.openxmlformats.org/officeDocument/2006/relationships/customXml" Target="../ink/ink3128.xml"/><Relationship Id="rId534" Type="http://schemas.openxmlformats.org/officeDocument/2006/relationships/image" Target="../media/image2980.png"/><Relationship Id="rId576" Type="http://schemas.openxmlformats.org/officeDocument/2006/relationships/image" Target="../media/image3001.png"/><Relationship Id="rId173" Type="http://schemas.openxmlformats.org/officeDocument/2006/relationships/image" Target="../media/image2801.png"/><Relationship Id="rId229" Type="http://schemas.openxmlformats.org/officeDocument/2006/relationships/image" Target="../media/image2829.png"/><Relationship Id="rId380" Type="http://schemas.openxmlformats.org/officeDocument/2006/relationships/image" Target="../media/image2903.png"/><Relationship Id="rId436" Type="http://schemas.openxmlformats.org/officeDocument/2006/relationships/image" Target="../media/image2931.png"/><Relationship Id="rId601" Type="http://schemas.openxmlformats.org/officeDocument/2006/relationships/customXml" Target="../ink/ink3244.xml"/><Relationship Id="rId240" Type="http://schemas.openxmlformats.org/officeDocument/2006/relationships/customXml" Target="../ink/ink3063.xml"/><Relationship Id="rId478" Type="http://schemas.openxmlformats.org/officeDocument/2006/relationships/image" Target="../media/image2952.png"/><Relationship Id="rId35" Type="http://schemas.openxmlformats.org/officeDocument/2006/relationships/image" Target="../media/image2732.png"/><Relationship Id="rId77" Type="http://schemas.openxmlformats.org/officeDocument/2006/relationships/image" Target="../media/image2753.png"/><Relationship Id="rId100" Type="http://schemas.openxmlformats.org/officeDocument/2006/relationships/customXml" Target="../ink/ink2993.xml"/><Relationship Id="rId282" Type="http://schemas.openxmlformats.org/officeDocument/2006/relationships/customXml" Target="../ink/ink3084.xml"/><Relationship Id="rId338" Type="http://schemas.openxmlformats.org/officeDocument/2006/relationships/customXml" Target="../ink/ink3112.xml"/><Relationship Id="rId503" Type="http://schemas.openxmlformats.org/officeDocument/2006/relationships/customXml" Target="../ink/ink3195.xml"/><Relationship Id="rId545" Type="http://schemas.openxmlformats.org/officeDocument/2006/relationships/customXml" Target="../ink/ink3216.xml"/><Relationship Id="rId587" Type="http://schemas.openxmlformats.org/officeDocument/2006/relationships/customXml" Target="../ink/ink3237.xml"/><Relationship Id="rId8" Type="http://schemas.openxmlformats.org/officeDocument/2006/relationships/customXml" Target="../ink/ink2947.xml"/><Relationship Id="rId142" Type="http://schemas.openxmlformats.org/officeDocument/2006/relationships/customXml" Target="../ink/ink3014.xml"/><Relationship Id="rId184" Type="http://schemas.openxmlformats.org/officeDocument/2006/relationships/customXml" Target="../ink/ink3035.xml"/><Relationship Id="rId391" Type="http://schemas.openxmlformats.org/officeDocument/2006/relationships/customXml" Target="../ink/ink3139.xml"/><Relationship Id="rId405" Type="http://schemas.openxmlformats.org/officeDocument/2006/relationships/customXml" Target="../ink/ink3146.xml"/><Relationship Id="rId447" Type="http://schemas.openxmlformats.org/officeDocument/2006/relationships/customXml" Target="../ink/ink3167.xml"/><Relationship Id="rId612" Type="http://schemas.openxmlformats.org/officeDocument/2006/relationships/image" Target="../media/image3019.png"/><Relationship Id="rId251" Type="http://schemas.openxmlformats.org/officeDocument/2006/relationships/image" Target="../media/image2840.png"/><Relationship Id="rId489" Type="http://schemas.openxmlformats.org/officeDocument/2006/relationships/customXml" Target="../ink/ink3188.xml"/><Relationship Id="rId46" Type="http://schemas.openxmlformats.org/officeDocument/2006/relationships/customXml" Target="../ink/ink2966.xml"/><Relationship Id="rId293" Type="http://schemas.openxmlformats.org/officeDocument/2006/relationships/image" Target="../media/image2861.png"/><Relationship Id="rId307" Type="http://schemas.openxmlformats.org/officeDocument/2006/relationships/image" Target="../media/image2868.png"/><Relationship Id="rId349" Type="http://schemas.openxmlformats.org/officeDocument/2006/relationships/customXml" Target="../ink/ink3118.xml"/><Relationship Id="rId514" Type="http://schemas.openxmlformats.org/officeDocument/2006/relationships/image" Target="../media/image2970.png"/><Relationship Id="rId556" Type="http://schemas.openxmlformats.org/officeDocument/2006/relationships/image" Target="../media/image2991.png"/><Relationship Id="rId88" Type="http://schemas.openxmlformats.org/officeDocument/2006/relationships/customXml" Target="../ink/ink2987.xml"/><Relationship Id="rId111" Type="http://schemas.openxmlformats.org/officeDocument/2006/relationships/image" Target="../media/image2770.png"/><Relationship Id="rId153" Type="http://schemas.openxmlformats.org/officeDocument/2006/relationships/image" Target="../media/image2791.png"/><Relationship Id="rId195" Type="http://schemas.openxmlformats.org/officeDocument/2006/relationships/image" Target="../media/image2812.png"/><Relationship Id="rId209" Type="http://schemas.openxmlformats.org/officeDocument/2006/relationships/image" Target="../media/image2819.png"/><Relationship Id="rId360" Type="http://schemas.openxmlformats.org/officeDocument/2006/relationships/image" Target="../media/image2893.png"/><Relationship Id="rId416" Type="http://schemas.openxmlformats.org/officeDocument/2006/relationships/image" Target="../media/image2921.png"/><Relationship Id="rId598" Type="http://schemas.openxmlformats.org/officeDocument/2006/relationships/image" Target="../media/image3012.png"/><Relationship Id="rId220" Type="http://schemas.openxmlformats.org/officeDocument/2006/relationships/customXml" Target="../ink/ink3053.xml"/><Relationship Id="rId458" Type="http://schemas.openxmlformats.org/officeDocument/2006/relationships/image" Target="../media/image2942.png"/><Relationship Id="rId15" Type="http://schemas.openxmlformats.org/officeDocument/2006/relationships/image" Target="../media/image2722.png"/><Relationship Id="rId57" Type="http://schemas.openxmlformats.org/officeDocument/2006/relationships/image" Target="../media/image2743.png"/><Relationship Id="rId262" Type="http://schemas.openxmlformats.org/officeDocument/2006/relationships/customXml" Target="../ink/ink3074.xml"/><Relationship Id="rId318" Type="http://schemas.openxmlformats.org/officeDocument/2006/relationships/customXml" Target="../ink/ink3102.xml"/><Relationship Id="rId525" Type="http://schemas.openxmlformats.org/officeDocument/2006/relationships/customXml" Target="../ink/ink3206.xml"/><Relationship Id="rId567" Type="http://schemas.openxmlformats.org/officeDocument/2006/relationships/customXml" Target="../ink/ink3227.xml"/><Relationship Id="rId99" Type="http://schemas.openxmlformats.org/officeDocument/2006/relationships/image" Target="../media/image2764.png"/><Relationship Id="rId122" Type="http://schemas.openxmlformats.org/officeDocument/2006/relationships/customXml" Target="../ink/ink3004.xml"/><Relationship Id="rId164" Type="http://schemas.openxmlformats.org/officeDocument/2006/relationships/customXml" Target="../ink/ink3025.xml"/><Relationship Id="rId371" Type="http://schemas.openxmlformats.org/officeDocument/2006/relationships/customXml" Target="../ink/ink3129.xml"/><Relationship Id="rId427" Type="http://schemas.openxmlformats.org/officeDocument/2006/relationships/customXml" Target="../ink/ink3157.xml"/><Relationship Id="rId469" Type="http://schemas.openxmlformats.org/officeDocument/2006/relationships/customXml" Target="../ink/ink3178.xml"/><Relationship Id="rId26" Type="http://schemas.openxmlformats.org/officeDocument/2006/relationships/customXml" Target="../ink/ink2956.xml"/><Relationship Id="rId231" Type="http://schemas.openxmlformats.org/officeDocument/2006/relationships/image" Target="../media/image2830.png"/><Relationship Id="rId273" Type="http://schemas.openxmlformats.org/officeDocument/2006/relationships/image" Target="../media/image2851.png"/><Relationship Id="rId329" Type="http://schemas.openxmlformats.org/officeDocument/2006/relationships/image" Target="../media/image2879.png"/><Relationship Id="rId480" Type="http://schemas.openxmlformats.org/officeDocument/2006/relationships/image" Target="../media/image2953.png"/><Relationship Id="rId536" Type="http://schemas.openxmlformats.org/officeDocument/2006/relationships/image" Target="../media/image2981.png"/><Relationship Id="rId68" Type="http://schemas.openxmlformats.org/officeDocument/2006/relationships/customXml" Target="../ink/ink2977.xml"/><Relationship Id="rId133" Type="http://schemas.openxmlformats.org/officeDocument/2006/relationships/image" Target="../media/image2781.png"/><Relationship Id="rId175" Type="http://schemas.openxmlformats.org/officeDocument/2006/relationships/image" Target="../media/image2802.png"/><Relationship Id="rId340" Type="http://schemas.openxmlformats.org/officeDocument/2006/relationships/customXml" Target="../ink/ink3113.xml"/><Relationship Id="rId578" Type="http://schemas.openxmlformats.org/officeDocument/2006/relationships/image" Target="../media/image3002.png"/><Relationship Id="rId200" Type="http://schemas.openxmlformats.org/officeDocument/2006/relationships/customXml" Target="../ink/ink3043.xml"/><Relationship Id="rId382" Type="http://schemas.openxmlformats.org/officeDocument/2006/relationships/image" Target="../media/image2904.png"/><Relationship Id="rId438" Type="http://schemas.openxmlformats.org/officeDocument/2006/relationships/image" Target="../media/image2932.png"/><Relationship Id="rId603" Type="http://schemas.openxmlformats.org/officeDocument/2006/relationships/customXml" Target="../ink/ink3245.xml"/><Relationship Id="rId242" Type="http://schemas.openxmlformats.org/officeDocument/2006/relationships/customXml" Target="../ink/ink3064.xml"/><Relationship Id="rId284" Type="http://schemas.openxmlformats.org/officeDocument/2006/relationships/customXml" Target="../ink/ink3085.xml"/><Relationship Id="rId491" Type="http://schemas.openxmlformats.org/officeDocument/2006/relationships/customXml" Target="../ink/ink3189.xml"/><Relationship Id="rId505" Type="http://schemas.openxmlformats.org/officeDocument/2006/relationships/customXml" Target="../ink/ink3196.xml"/><Relationship Id="rId37" Type="http://schemas.openxmlformats.org/officeDocument/2006/relationships/image" Target="../media/image2733.png"/><Relationship Id="rId79" Type="http://schemas.openxmlformats.org/officeDocument/2006/relationships/image" Target="../media/image2754.png"/><Relationship Id="rId102" Type="http://schemas.openxmlformats.org/officeDocument/2006/relationships/customXml" Target="../ink/ink2994.xml"/><Relationship Id="rId144" Type="http://schemas.openxmlformats.org/officeDocument/2006/relationships/customXml" Target="../ink/ink3015.xml"/><Relationship Id="rId547" Type="http://schemas.openxmlformats.org/officeDocument/2006/relationships/customXml" Target="../ink/ink3217.xml"/><Relationship Id="rId589" Type="http://schemas.openxmlformats.org/officeDocument/2006/relationships/customXml" Target="../ink/ink3238.xml"/><Relationship Id="rId90" Type="http://schemas.openxmlformats.org/officeDocument/2006/relationships/customXml" Target="../ink/ink2988.xml"/><Relationship Id="rId186" Type="http://schemas.openxmlformats.org/officeDocument/2006/relationships/customXml" Target="../ink/ink3036.xml"/><Relationship Id="rId351" Type="http://schemas.openxmlformats.org/officeDocument/2006/relationships/customXml" Target="../ink/ink3119.xml"/><Relationship Id="rId393" Type="http://schemas.openxmlformats.org/officeDocument/2006/relationships/customXml" Target="../ink/ink3140.xml"/><Relationship Id="rId407" Type="http://schemas.openxmlformats.org/officeDocument/2006/relationships/customXml" Target="../ink/ink3147.xml"/><Relationship Id="rId449" Type="http://schemas.openxmlformats.org/officeDocument/2006/relationships/customXml" Target="../ink/ink3168.xml"/><Relationship Id="rId211" Type="http://schemas.openxmlformats.org/officeDocument/2006/relationships/image" Target="../media/image2820.png"/><Relationship Id="rId253" Type="http://schemas.openxmlformats.org/officeDocument/2006/relationships/image" Target="../media/image2841.png"/><Relationship Id="rId295" Type="http://schemas.openxmlformats.org/officeDocument/2006/relationships/image" Target="../media/image2862.png"/><Relationship Id="rId309" Type="http://schemas.openxmlformats.org/officeDocument/2006/relationships/image" Target="../media/image2869.png"/><Relationship Id="rId460" Type="http://schemas.openxmlformats.org/officeDocument/2006/relationships/image" Target="../media/image2943.png"/><Relationship Id="rId516" Type="http://schemas.openxmlformats.org/officeDocument/2006/relationships/image" Target="../media/image2971.png"/><Relationship Id="rId48" Type="http://schemas.openxmlformats.org/officeDocument/2006/relationships/customXml" Target="../ink/ink2967.xml"/><Relationship Id="rId113" Type="http://schemas.openxmlformats.org/officeDocument/2006/relationships/image" Target="../media/image2771.png"/><Relationship Id="rId320" Type="http://schemas.openxmlformats.org/officeDocument/2006/relationships/customXml" Target="../ink/ink3103.xml"/><Relationship Id="rId558" Type="http://schemas.openxmlformats.org/officeDocument/2006/relationships/image" Target="../media/image2992.png"/><Relationship Id="rId155" Type="http://schemas.openxmlformats.org/officeDocument/2006/relationships/image" Target="../media/image2792.png"/><Relationship Id="rId197" Type="http://schemas.openxmlformats.org/officeDocument/2006/relationships/image" Target="../media/image2813.png"/><Relationship Id="rId362" Type="http://schemas.openxmlformats.org/officeDocument/2006/relationships/image" Target="../media/image2894.png"/><Relationship Id="rId418" Type="http://schemas.openxmlformats.org/officeDocument/2006/relationships/image" Target="../media/image2922.png"/><Relationship Id="rId222" Type="http://schemas.openxmlformats.org/officeDocument/2006/relationships/customXml" Target="../ink/ink3054.xml"/><Relationship Id="rId264" Type="http://schemas.openxmlformats.org/officeDocument/2006/relationships/customXml" Target="../ink/ink3075.xml"/><Relationship Id="rId471" Type="http://schemas.openxmlformats.org/officeDocument/2006/relationships/customXml" Target="../ink/ink3179.xml"/><Relationship Id="rId17" Type="http://schemas.openxmlformats.org/officeDocument/2006/relationships/image" Target="../media/image2723.png"/><Relationship Id="rId59" Type="http://schemas.openxmlformats.org/officeDocument/2006/relationships/image" Target="../media/image2744.png"/><Relationship Id="rId124" Type="http://schemas.openxmlformats.org/officeDocument/2006/relationships/customXml" Target="../ink/ink3005.xml"/><Relationship Id="rId527" Type="http://schemas.openxmlformats.org/officeDocument/2006/relationships/customXml" Target="../ink/ink3207.xml"/><Relationship Id="rId569" Type="http://schemas.openxmlformats.org/officeDocument/2006/relationships/customXml" Target="../ink/ink3228.xml"/><Relationship Id="rId70" Type="http://schemas.openxmlformats.org/officeDocument/2006/relationships/customXml" Target="../ink/ink2978.xml"/><Relationship Id="rId166" Type="http://schemas.openxmlformats.org/officeDocument/2006/relationships/customXml" Target="../ink/ink3026.xml"/><Relationship Id="rId331" Type="http://schemas.openxmlformats.org/officeDocument/2006/relationships/image" Target="../media/image2880.png"/><Relationship Id="rId373" Type="http://schemas.openxmlformats.org/officeDocument/2006/relationships/customXml" Target="../ink/ink3130.xml"/><Relationship Id="rId429" Type="http://schemas.openxmlformats.org/officeDocument/2006/relationships/customXml" Target="../ink/ink3158.xml"/><Relationship Id="rId580" Type="http://schemas.openxmlformats.org/officeDocument/2006/relationships/image" Target="../media/image300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831.png"/><Relationship Id="rId440" Type="http://schemas.openxmlformats.org/officeDocument/2006/relationships/image" Target="../media/image2933.png"/><Relationship Id="rId28" Type="http://schemas.openxmlformats.org/officeDocument/2006/relationships/customXml" Target="../ink/ink2957.xml"/><Relationship Id="rId275" Type="http://schemas.openxmlformats.org/officeDocument/2006/relationships/image" Target="../media/image2852.png"/><Relationship Id="rId300" Type="http://schemas.openxmlformats.org/officeDocument/2006/relationships/customXml" Target="../ink/ink3093.xml"/><Relationship Id="rId482" Type="http://schemas.openxmlformats.org/officeDocument/2006/relationships/image" Target="../media/image2954.png"/><Relationship Id="rId538" Type="http://schemas.openxmlformats.org/officeDocument/2006/relationships/image" Target="../media/image2982.png"/><Relationship Id="rId81" Type="http://schemas.openxmlformats.org/officeDocument/2006/relationships/image" Target="../media/image2755.png"/><Relationship Id="rId135" Type="http://schemas.openxmlformats.org/officeDocument/2006/relationships/image" Target="../media/image2782.png"/><Relationship Id="rId177" Type="http://schemas.openxmlformats.org/officeDocument/2006/relationships/image" Target="../media/image2803.png"/><Relationship Id="rId342" Type="http://schemas.openxmlformats.org/officeDocument/2006/relationships/customXml" Target="../ink/ink3114.xml"/><Relationship Id="rId384" Type="http://schemas.openxmlformats.org/officeDocument/2006/relationships/image" Target="../media/image2905.png"/><Relationship Id="rId591" Type="http://schemas.openxmlformats.org/officeDocument/2006/relationships/customXml" Target="../ink/ink3239.xml"/><Relationship Id="rId605" Type="http://schemas.openxmlformats.org/officeDocument/2006/relationships/customXml" Target="../ink/ink3246.xml"/><Relationship Id="rId202" Type="http://schemas.openxmlformats.org/officeDocument/2006/relationships/customXml" Target="../ink/ink3044.xml"/><Relationship Id="rId244" Type="http://schemas.openxmlformats.org/officeDocument/2006/relationships/customXml" Target="../ink/ink3065.xml"/><Relationship Id="rId39" Type="http://schemas.openxmlformats.org/officeDocument/2006/relationships/image" Target="../media/image2734.png"/><Relationship Id="rId286" Type="http://schemas.openxmlformats.org/officeDocument/2006/relationships/customXml" Target="../ink/ink3086.xml"/><Relationship Id="rId451" Type="http://schemas.openxmlformats.org/officeDocument/2006/relationships/customXml" Target="../ink/ink3169.xml"/><Relationship Id="rId493" Type="http://schemas.openxmlformats.org/officeDocument/2006/relationships/customXml" Target="../ink/ink3190.xml"/><Relationship Id="rId507" Type="http://schemas.openxmlformats.org/officeDocument/2006/relationships/customXml" Target="../ink/ink3197.xml"/><Relationship Id="rId549" Type="http://schemas.openxmlformats.org/officeDocument/2006/relationships/customXml" Target="../ink/ink3218.xml"/><Relationship Id="rId50" Type="http://schemas.openxmlformats.org/officeDocument/2006/relationships/customXml" Target="../ink/ink2968.xml"/><Relationship Id="rId104" Type="http://schemas.openxmlformats.org/officeDocument/2006/relationships/customXml" Target="../ink/ink2995.xml"/><Relationship Id="rId146" Type="http://schemas.openxmlformats.org/officeDocument/2006/relationships/customXml" Target="../ink/ink3016.xml"/><Relationship Id="rId188" Type="http://schemas.openxmlformats.org/officeDocument/2006/relationships/customXml" Target="../ink/ink3037.xml"/><Relationship Id="rId311" Type="http://schemas.openxmlformats.org/officeDocument/2006/relationships/image" Target="../media/image2870.png"/><Relationship Id="rId353" Type="http://schemas.openxmlformats.org/officeDocument/2006/relationships/customXml" Target="../ink/ink3120.xml"/><Relationship Id="rId395" Type="http://schemas.openxmlformats.org/officeDocument/2006/relationships/customXml" Target="../ink/ink3141.xml"/><Relationship Id="rId409" Type="http://schemas.openxmlformats.org/officeDocument/2006/relationships/customXml" Target="../ink/ink3148.xml"/><Relationship Id="rId560" Type="http://schemas.openxmlformats.org/officeDocument/2006/relationships/image" Target="../media/image2993.png"/><Relationship Id="rId92" Type="http://schemas.openxmlformats.org/officeDocument/2006/relationships/customXml" Target="../ink/ink2989.xml"/><Relationship Id="rId213" Type="http://schemas.openxmlformats.org/officeDocument/2006/relationships/image" Target="../media/image2821.png"/><Relationship Id="rId420" Type="http://schemas.openxmlformats.org/officeDocument/2006/relationships/image" Target="../media/image2923.png"/><Relationship Id="rId255" Type="http://schemas.openxmlformats.org/officeDocument/2006/relationships/image" Target="../media/image2842.png"/><Relationship Id="rId297" Type="http://schemas.openxmlformats.org/officeDocument/2006/relationships/image" Target="../media/image2863.png"/><Relationship Id="rId462" Type="http://schemas.openxmlformats.org/officeDocument/2006/relationships/image" Target="../media/image2944.png"/><Relationship Id="rId518" Type="http://schemas.openxmlformats.org/officeDocument/2006/relationships/image" Target="../media/image2972.png"/><Relationship Id="rId115" Type="http://schemas.openxmlformats.org/officeDocument/2006/relationships/image" Target="../media/image2772.png"/><Relationship Id="rId157" Type="http://schemas.openxmlformats.org/officeDocument/2006/relationships/image" Target="../media/image2793.png"/><Relationship Id="rId322" Type="http://schemas.openxmlformats.org/officeDocument/2006/relationships/customXml" Target="../ink/ink3104.xml"/><Relationship Id="rId364" Type="http://schemas.openxmlformats.org/officeDocument/2006/relationships/image" Target="../media/image2895.png"/><Relationship Id="rId61" Type="http://schemas.openxmlformats.org/officeDocument/2006/relationships/image" Target="../media/image2745.png"/><Relationship Id="rId199" Type="http://schemas.openxmlformats.org/officeDocument/2006/relationships/image" Target="../media/image2814.png"/><Relationship Id="rId571" Type="http://schemas.openxmlformats.org/officeDocument/2006/relationships/customXml" Target="../ink/ink3229.xml"/><Relationship Id="rId19" Type="http://schemas.openxmlformats.org/officeDocument/2006/relationships/image" Target="../media/image2724.png"/><Relationship Id="rId224" Type="http://schemas.openxmlformats.org/officeDocument/2006/relationships/customXml" Target="../ink/ink3055.xml"/><Relationship Id="rId266" Type="http://schemas.openxmlformats.org/officeDocument/2006/relationships/customXml" Target="../ink/ink3076.xml"/><Relationship Id="rId431" Type="http://schemas.openxmlformats.org/officeDocument/2006/relationships/customXml" Target="../ink/ink3159.xml"/><Relationship Id="rId473" Type="http://schemas.openxmlformats.org/officeDocument/2006/relationships/customXml" Target="../ink/ink3180.xml"/><Relationship Id="rId529" Type="http://schemas.openxmlformats.org/officeDocument/2006/relationships/customXml" Target="../ink/ink3208.xml"/><Relationship Id="rId30" Type="http://schemas.openxmlformats.org/officeDocument/2006/relationships/customXml" Target="../ink/ink2958.xml"/><Relationship Id="rId126" Type="http://schemas.openxmlformats.org/officeDocument/2006/relationships/customXml" Target="../ink/ink3006.xml"/><Relationship Id="rId168" Type="http://schemas.openxmlformats.org/officeDocument/2006/relationships/customXml" Target="../ink/ink3027.xml"/><Relationship Id="rId333" Type="http://schemas.openxmlformats.org/officeDocument/2006/relationships/image" Target="../media/image2881.png"/><Relationship Id="rId540" Type="http://schemas.openxmlformats.org/officeDocument/2006/relationships/image" Target="../media/image2983.png"/><Relationship Id="rId72" Type="http://schemas.openxmlformats.org/officeDocument/2006/relationships/customXml" Target="../ink/ink2979.xml"/><Relationship Id="rId375" Type="http://schemas.openxmlformats.org/officeDocument/2006/relationships/customXml" Target="../ink/ink3131.xml"/><Relationship Id="rId582" Type="http://schemas.openxmlformats.org/officeDocument/2006/relationships/image" Target="../media/image3004.png"/><Relationship Id="rId3" Type="http://schemas.openxmlformats.org/officeDocument/2006/relationships/image" Target="../media/image27160.png"/><Relationship Id="rId235" Type="http://schemas.openxmlformats.org/officeDocument/2006/relationships/image" Target="../media/image2832.png"/><Relationship Id="rId277" Type="http://schemas.openxmlformats.org/officeDocument/2006/relationships/image" Target="../media/image2853.png"/><Relationship Id="rId400" Type="http://schemas.openxmlformats.org/officeDocument/2006/relationships/image" Target="../media/image2913.png"/><Relationship Id="rId442" Type="http://schemas.openxmlformats.org/officeDocument/2006/relationships/image" Target="../media/image2934.png"/><Relationship Id="rId484" Type="http://schemas.openxmlformats.org/officeDocument/2006/relationships/image" Target="../media/image2955.png"/><Relationship Id="rId137" Type="http://schemas.openxmlformats.org/officeDocument/2006/relationships/image" Target="../media/image2783.png"/><Relationship Id="rId302" Type="http://schemas.openxmlformats.org/officeDocument/2006/relationships/customXml" Target="../ink/ink3094.xml"/><Relationship Id="rId344" Type="http://schemas.openxmlformats.org/officeDocument/2006/relationships/customXml" Target="../ink/ink3115.xml"/><Relationship Id="rId41" Type="http://schemas.openxmlformats.org/officeDocument/2006/relationships/image" Target="../media/image2735.png"/><Relationship Id="rId83" Type="http://schemas.openxmlformats.org/officeDocument/2006/relationships/image" Target="../media/image2756.png"/><Relationship Id="rId179" Type="http://schemas.openxmlformats.org/officeDocument/2006/relationships/image" Target="../media/image2804.png"/><Relationship Id="rId386" Type="http://schemas.openxmlformats.org/officeDocument/2006/relationships/image" Target="../media/image2906.png"/><Relationship Id="rId551" Type="http://schemas.openxmlformats.org/officeDocument/2006/relationships/customXml" Target="../ink/ink3219.xml"/><Relationship Id="rId593" Type="http://schemas.openxmlformats.org/officeDocument/2006/relationships/customXml" Target="../ink/ink3240.xml"/><Relationship Id="rId607" Type="http://schemas.openxmlformats.org/officeDocument/2006/relationships/customXml" Target="../ink/ink3247.xml"/><Relationship Id="rId190" Type="http://schemas.openxmlformats.org/officeDocument/2006/relationships/customXml" Target="../ink/ink3038.xml"/><Relationship Id="rId204" Type="http://schemas.openxmlformats.org/officeDocument/2006/relationships/customXml" Target="../ink/ink3045.xml"/><Relationship Id="rId246" Type="http://schemas.openxmlformats.org/officeDocument/2006/relationships/customXml" Target="../ink/ink3066.xml"/><Relationship Id="rId288" Type="http://schemas.openxmlformats.org/officeDocument/2006/relationships/customXml" Target="../ink/ink3087.xml"/><Relationship Id="rId411" Type="http://schemas.openxmlformats.org/officeDocument/2006/relationships/customXml" Target="../ink/ink3149.xml"/><Relationship Id="rId453" Type="http://schemas.openxmlformats.org/officeDocument/2006/relationships/customXml" Target="../ink/ink3170.xml"/><Relationship Id="rId509" Type="http://schemas.openxmlformats.org/officeDocument/2006/relationships/customXml" Target="../ink/ink3198.xml"/><Relationship Id="rId106" Type="http://schemas.openxmlformats.org/officeDocument/2006/relationships/customXml" Target="../ink/ink2996.xml"/><Relationship Id="rId313" Type="http://schemas.openxmlformats.org/officeDocument/2006/relationships/image" Target="../media/image2871.png"/><Relationship Id="rId495" Type="http://schemas.openxmlformats.org/officeDocument/2006/relationships/customXml" Target="../ink/ink3191.xml"/><Relationship Id="rId10" Type="http://schemas.openxmlformats.org/officeDocument/2006/relationships/customXml" Target="../ink/ink2948.xml"/><Relationship Id="rId52" Type="http://schemas.openxmlformats.org/officeDocument/2006/relationships/customXml" Target="../ink/ink2969.xml"/><Relationship Id="rId94" Type="http://schemas.openxmlformats.org/officeDocument/2006/relationships/customXml" Target="../ink/ink2990.xml"/><Relationship Id="rId148" Type="http://schemas.openxmlformats.org/officeDocument/2006/relationships/customXml" Target="../ink/ink3017.xml"/><Relationship Id="rId355" Type="http://schemas.openxmlformats.org/officeDocument/2006/relationships/customXml" Target="../ink/ink3121.xml"/><Relationship Id="rId397" Type="http://schemas.openxmlformats.org/officeDocument/2006/relationships/customXml" Target="../ink/ink3142.xml"/><Relationship Id="rId520" Type="http://schemas.openxmlformats.org/officeDocument/2006/relationships/image" Target="../media/image2973.png"/><Relationship Id="rId562" Type="http://schemas.openxmlformats.org/officeDocument/2006/relationships/image" Target="../media/image2994.png"/><Relationship Id="rId215" Type="http://schemas.openxmlformats.org/officeDocument/2006/relationships/image" Target="../media/image2822.png"/><Relationship Id="rId257" Type="http://schemas.openxmlformats.org/officeDocument/2006/relationships/image" Target="../media/image2843.png"/><Relationship Id="rId422" Type="http://schemas.openxmlformats.org/officeDocument/2006/relationships/image" Target="../media/image2924.png"/><Relationship Id="rId464" Type="http://schemas.openxmlformats.org/officeDocument/2006/relationships/image" Target="../media/image2945.png"/><Relationship Id="rId299" Type="http://schemas.openxmlformats.org/officeDocument/2006/relationships/image" Target="../media/image2864.png"/><Relationship Id="rId63" Type="http://schemas.openxmlformats.org/officeDocument/2006/relationships/image" Target="../media/image2746.png"/><Relationship Id="rId159" Type="http://schemas.openxmlformats.org/officeDocument/2006/relationships/image" Target="../media/image2794.png"/><Relationship Id="rId366" Type="http://schemas.openxmlformats.org/officeDocument/2006/relationships/image" Target="../media/image2896.png"/><Relationship Id="rId573" Type="http://schemas.openxmlformats.org/officeDocument/2006/relationships/customXml" Target="../ink/ink3230.xml"/><Relationship Id="rId226" Type="http://schemas.openxmlformats.org/officeDocument/2006/relationships/customXml" Target="../ink/ink3056.xml"/><Relationship Id="rId433" Type="http://schemas.openxmlformats.org/officeDocument/2006/relationships/customXml" Target="../ink/ink3160.xml"/><Relationship Id="rId74" Type="http://schemas.openxmlformats.org/officeDocument/2006/relationships/customXml" Target="../ink/ink2980.xml"/><Relationship Id="rId377" Type="http://schemas.openxmlformats.org/officeDocument/2006/relationships/customXml" Target="../ink/ink3132.xml"/><Relationship Id="rId500" Type="http://schemas.openxmlformats.org/officeDocument/2006/relationships/image" Target="../media/image2963.png"/><Relationship Id="rId584" Type="http://schemas.openxmlformats.org/officeDocument/2006/relationships/image" Target="../media/image3005.png"/><Relationship Id="rId5" Type="http://schemas.openxmlformats.org/officeDocument/2006/relationships/image" Target="../media/image27170.png"/><Relationship Id="rId237" Type="http://schemas.openxmlformats.org/officeDocument/2006/relationships/image" Target="../media/image2833.png"/><Relationship Id="rId444" Type="http://schemas.openxmlformats.org/officeDocument/2006/relationships/image" Target="../media/image2935.png"/><Relationship Id="rId290" Type="http://schemas.openxmlformats.org/officeDocument/2006/relationships/customXml" Target="../ink/ink3088.xml"/><Relationship Id="rId304" Type="http://schemas.openxmlformats.org/officeDocument/2006/relationships/customXml" Target="../ink/ink3095.xml"/><Relationship Id="rId388" Type="http://schemas.openxmlformats.org/officeDocument/2006/relationships/image" Target="../media/image2907.png"/><Relationship Id="rId511" Type="http://schemas.openxmlformats.org/officeDocument/2006/relationships/customXml" Target="../ink/ink3199.xml"/><Relationship Id="rId609" Type="http://schemas.openxmlformats.org/officeDocument/2006/relationships/customXml" Target="../ink/ink3248.xml"/><Relationship Id="rId85" Type="http://schemas.openxmlformats.org/officeDocument/2006/relationships/image" Target="../media/image2757.png"/><Relationship Id="rId150" Type="http://schemas.openxmlformats.org/officeDocument/2006/relationships/customXml" Target="../ink/ink3018.xml"/><Relationship Id="rId595" Type="http://schemas.openxmlformats.org/officeDocument/2006/relationships/customXml" Target="../ink/ink3241.xml"/><Relationship Id="rId248" Type="http://schemas.openxmlformats.org/officeDocument/2006/relationships/customXml" Target="../ink/ink3067.xml"/><Relationship Id="rId455" Type="http://schemas.openxmlformats.org/officeDocument/2006/relationships/customXml" Target="../ink/ink3171.xml"/><Relationship Id="rId12" Type="http://schemas.openxmlformats.org/officeDocument/2006/relationships/customXml" Target="../ink/ink2949.xml"/><Relationship Id="rId108" Type="http://schemas.openxmlformats.org/officeDocument/2006/relationships/customXml" Target="../ink/ink2997.xml"/><Relationship Id="rId315" Type="http://schemas.openxmlformats.org/officeDocument/2006/relationships/image" Target="../media/image2872.png"/><Relationship Id="rId522" Type="http://schemas.openxmlformats.org/officeDocument/2006/relationships/image" Target="../media/image2974.png"/><Relationship Id="rId96" Type="http://schemas.openxmlformats.org/officeDocument/2006/relationships/customXml" Target="../ink/ink2991.xml"/><Relationship Id="rId161" Type="http://schemas.openxmlformats.org/officeDocument/2006/relationships/image" Target="../media/image2795.png"/><Relationship Id="rId399" Type="http://schemas.openxmlformats.org/officeDocument/2006/relationships/customXml" Target="../ink/ink3143.xml"/><Relationship Id="rId259" Type="http://schemas.openxmlformats.org/officeDocument/2006/relationships/image" Target="../media/image2844.png"/><Relationship Id="rId466" Type="http://schemas.openxmlformats.org/officeDocument/2006/relationships/image" Target="../media/image2946.png"/><Relationship Id="rId23" Type="http://schemas.openxmlformats.org/officeDocument/2006/relationships/image" Target="../media/image2726.png"/><Relationship Id="rId119" Type="http://schemas.openxmlformats.org/officeDocument/2006/relationships/image" Target="../media/image2774.png"/><Relationship Id="rId326" Type="http://schemas.openxmlformats.org/officeDocument/2006/relationships/customXml" Target="../ink/ink3106.xml"/><Relationship Id="rId533" Type="http://schemas.openxmlformats.org/officeDocument/2006/relationships/customXml" Target="../ink/ink3210.xml"/><Relationship Id="rId172" Type="http://schemas.openxmlformats.org/officeDocument/2006/relationships/customXml" Target="../ink/ink3029.xml"/><Relationship Id="rId477" Type="http://schemas.openxmlformats.org/officeDocument/2006/relationships/customXml" Target="../ink/ink3182.xml"/><Relationship Id="rId600" Type="http://schemas.openxmlformats.org/officeDocument/2006/relationships/image" Target="../media/image3013.png"/><Relationship Id="rId337" Type="http://schemas.openxmlformats.org/officeDocument/2006/relationships/image" Target="../media/image2883.png"/><Relationship Id="rId34" Type="http://schemas.openxmlformats.org/officeDocument/2006/relationships/customXml" Target="../ink/ink2960.xml"/><Relationship Id="rId544" Type="http://schemas.openxmlformats.org/officeDocument/2006/relationships/image" Target="../media/image2985.png"/><Relationship Id="rId183" Type="http://schemas.openxmlformats.org/officeDocument/2006/relationships/image" Target="../media/image2806.png"/><Relationship Id="rId390" Type="http://schemas.openxmlformats.org/officeDocument/2006/relationships/image" Target="../media/image2908.png"/><Relationship Id="rId404" Type="http://schemas.openxmlformats.org/officeDocument/2006/relationships/image" Target="../media/image2915.png"/><Relationship Id="rId611" Type="http://schemas.openxmlformats.org/officeDocument/2006/relationships/customXml" Target="../ink/ink3249.xml"/><Relationship Id="rId250" Type="http://schemas.openxmlformats.org/officeDocument/2006/relationships/customXml" Target="../ink/ink3068.xml"/><Relationship Id="rId488" Type="http://schemas.openxmlformats.org/officeDocument/2006/relationships/image" Target="../media/image2957.png"/><Relationship Id="rId45" Type="http://schemas.openxmlformats.org/officeDocument/2006/relationships/image" Target="../media/image2737.png"/><Relationship Id="rId110" Type="http://schemas.openxmlformats.org/officeDocument/2006/relationships/customXml" Target="../ink/ink2998.xml"/><Relationship Id="rId348" Type="http://schemas.openxmlformats.org/officeDocument/2006/relationships/image" Target="../media/image2887.png"/><Relationship Id="rId555" Type="http://schemas.openxmlformats.org/officeDocument/2006/relationships/customXml" Target="../ink/ink3221.xml"/><Relationship Id="rId194" Type="http://schemas.openxmlformats.org/officeDocument/2006/relationships/customXml" Target="../ink/ink3040.xml"/><Relationship Id="rId208" Type="http://schemas.openxmlformats.org/officeDocument/2006/relationships/customXml" Target="../ink/ink3047.xml"/><Relationship Id="rId415" Type="http://schemas.openxmlformats.org/officeDocument/2006/relationships/customXml" Target="../ink/ink3151.xml"/><Relationship Id="rId261" Type="http://schemas.openxmlformats.org/officeDocument/2006/relationships/image" Target="../media/image2845.png"/><Relationship Id="rId499" Type="http://schemas.openxmlformats.org/officeDocument/2006/relationships/customXml" Target="../ink/ink3193.xml"/><Relationship Id="rId56" Type="http://schemas.openxmlformats.org/officeDocument/2006/relationships/customXml" Target="../ink/ink2971.xml"/><Relationship Id="rId359" Type="http://schemas.openxmlformats.org/officeDocument/2006/relationships/customXml" Target="../ink/ink3123.xml"/><Relationship Id="rId566" Type="http://schemas.openxmlformats.org/officeDocument/2006/relationships/image" Target="../media/image2996.png"/><Relationship Id="rId121" Type="http://schemas.openxmlformats.org/officeDocument/2006/relationships/image" Target="../media/image2775.png"/><Relationship Id="rId219" Type="http://schemas.openxmlformats.org/officeDocument/2006/relationships/image" Target="../media/image2824.png"/><Relationship Id="rId426" Type="http://schemas.openxmlformats.org/officeDocument/2006/relationships/image" Target="../media/image2926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73.png"/><Relationship Id="rId671" Type="http://schemas.openxmlformats.org/officeDocument/2006/relationships/image" Target="../media/image3348.png"/><Relationship Id="rId769" Type="http://schemas.openxmlformats.org/officeDocument/2006/relationships/image" Target="../media/image3397.png"/><Relationship Id="rId21" Type="http://schemas.openxmlformats.org/officeDocument/2006/relationships/image" Target="../media/image3026.png"/><Relationship Id="rId324" Type="http://schemas.openxmlformats.org/officeDocument/2006/relationships/image" Target="../media/image3175.png"/><Relationship Id="rId531" Type="http://schemas.openxmlformats.org/officeDocument/2006/relationships/customXml" Target="../ink/ink3515.xml"/><Relationship Id="rId629" Type="http://schemas.openxmlformats.org/officeDocument/2006/relationships/image" Target="../media/image3327.png"/><Relationship Id="rId170" Type="http://schemas.openxmlformats.org/officeDocument/2006/relationships/customXml" Target="../ink/ink3334.xml"/><Relationship Id="rId268" Type="http://schemas.openxmlformats.org/officeDocument/2006/relationships/image" Target="../media/image3147.png"/><Relationship Id="rId475" Type="http://schemas.openxmlformats.org/officeDocument/2006/relationships/customXml" Target="../ink/ink3487.xml"/><Relationship Id="rId682" Type="http://schemas.openxmlformats.org/officeDocument/2006/relationships/customXml" Target="../ink/ink3591.xml"/><Relationship Id="rId32" Type="http://schemas.openxmlformats.org/officeDocument/2006/relationships/customXml" Target="../ink/ink3265.xml"/><Relationship Id="rId128" Type="http://schemas.openxmlformats.org/officeDocument/2006/relationships/customXml" Target="../ink/ink3313.xml"/><Relationship Id="rId335" Type="http://schemas.openxmlformats.org/officeDocument/2006/relationships/customXml" Target="../ink/ink3417.xml"/><Relationship Id="rId542" Type="http://schemas.openxmlformats.org/officeDocument/2006/relationships/image" Target="../media/image3284.png"/><Relationship Id="rId181" Type="http://schemas.openxmlformats.org/officeDocument/2006/relationships/image" Target="../media/image3105.png"/><Relationship Id="rId402" Type="http://schemas.openxmlformats.org/officeDocument/2006/relationships/image" Target="../media/image3214.png"/><Relationship Id="rId279" Type="http://schemas.openxmlformats.org/officeDocument/2006/relationships/customXml" Target="../ink/ink3389.xml"/><Relationship Id="rId486" Type="http://schemas.openxmlformats.org/officeDocument/2006/relationships/image" Target="../media/image3256.png"/><Relationship Id="rId693" Type="http://schemas.openxmlformats.org/officeDocument/2006/relationships/image" Target="../media/image3359.png"/><Relationship Id="rId707" Type="http://schemas.openxmlformats.org/officeDocument/2006/relationships/image" Target="../media/image3366.png"/><Relationship Id="rId43" Type="http://schemas.openxmlformats.org/officeDocument/2006/relationships/image" Target="../media/image3037.png"/><Relationship Id="rId139" Type="http://schemas.openxmlformats.org/officeDocument/2006/relationships/image" Target="../media/image3084.png"/><Relationship Id="rId346" Type="http://schemas.openxmlformats.org/officeDocument/2006/relationships/image" Target="../media/image3186.png"/><Relationship Id="rId553" Type="http://schemas.openxmlformats.org/officeDocument/2006/relationships/customXml" Target="../ink/ink3526.xml"/><Relationship Id="rId760" Type="http://schemas.openxmlformats.org/officeDocument/2006/relationships/customXml" Target="../ink/ink3630.xml"/><Relationship Id="rId192" Type="http://schemas.openxmlformats.org/officeDocument/2006/relationships/customXml" Target="../ink/ink3345.xml"/><Relationship Id="rId206" Type="http://schemas.openxmlformats.org/officeDocument/2006/relationships/customXml" Target="../ink/ink3352.xml"/><Relationship Id="rId413" Type="http://schemas.openxmlformats.org/officeDocument/2006/relationships/customXml" Target="../ink/ink3456.xml"/><Relationship Id="rId497" Type="http://schemas.openxmlformats.org/officeDocument/2006/relationships/customXml" Target="../ink/ink3498.xml"/><Relationship Id="rId620" Type="http://schemas.openxmlformats.org/officeDocument/2006/relationships/customXml" Target="../ink/ink3560.xml"/><Relationship Id="rId718" Type="http://schemas.openxmlformats.org/officeDocument/2006/relationships/customXml" Target="../ink/ink3609.xml"/><Relationship Id="rId357" Type="http://schemas.openxmlformats.org/officeDocument/2006/relationships/customXml" Target="../ink/ink3428.xml"/><Relationship Id="rId54" Type="http://schemas.openxmlformats.org/officeDocument/2006/relationships/customXml" Target="../ink/ink3276.xml"/><Relationship Id="rId217" Type="http://schemas.openxmlformats.org/officeDocument/2006/relationships/image" Target="../media/image3122.png"/><Relationship Id="rId564" Type="http://schemas.openxmlformats.org/officeDocument/2006/relationships/customXml" Target="../ink/ink3532.xml"/><Relationship Id="rId771" Type="http://schemas.openxmlformats.org/officeDocument/2006/relationships/image" Target="../media/image3398.png"/><Relationship Id="rId424" Type="http://schemas.openxmlformats.org/officeDocument/2006/relationships/image" Target="../media/image3225.png"/><Relationship Id="rId631" Type="http://schemas.openxmlformats.org/officeDocument/2006/relationships/image" Target="../media/image3328.png"/><Relationship Id="rId729" Type="http://schemas.openxmlformats.org/officeDocument/2006/relationships/image" Target="../media/image3377.png"/><Relationship Id="rId270" Type="http://schemas.openxmlformats.org/officeDocument/2006/relationships/image" Target="../media/image3148.png"/><Relationship Id="rId65" Type="http://schemas.openxmlformats.org/officeDocument/2006/relationships/image" Target="../media/image3048.png"/><Relationship Id="rId130" Type="http://schemas.openxmlformats.org/officeDocument/2006/relationships/customXml" Target="../ink/ink3314.xml"/><Relationship Id="rId368" Type="http://schemas.openxmlformats.org/officeDocument/2006/relationships/image" Target="../media/image3197.png"/><Relationship Id="rId575" Type="http://schemas.openxmlformats.org/officeDocument/2006/relationships/image" Target="../media/image3300.png"/><Relationship Id="rId228" Type="http://schemas.openxmlformats.org/officeDocument/2006/relationships/customXml" Target="../ink/ink3363.xml"/><Relationship Id="rId435" Type="http://schemas.openxmlformats.org/officeDocument/2006/relationships/customXml" Target="../ink/ink3467.xml"/><Relationship Id="rId642" Type="http://schemas.openxmlformats.org/officeDocument/2006/relationships/customXml" Target="../ink/ink3571.xml"/><Relationship Id="rId281" Type="http://schemas.openxmlformats.org/officeDocument/2006/relationships/customXml" Target="../ink/ink3390.xml"/><Relationship Id="rId502" Type="http://schemas.openxmlformats.org/officeDocument/2006/relationships/image" Target="../media/image3264.png"/><Relationship Id="rId76" Type="http://schemas.openxmlformats.org/officeDocument/2006/relationships/customXml" Target="../ink/ink3287.xml"/><Relationship Id="rId141" Type="http://schemas.openxmlformats.org/officeDocument/2006/relationships/image" Target="../media/image3085.png"/><Relationship Id="rId379" Type="http://schemas.openxmlformats.org/officeDocument/2006/relationships/customXml" Target="../ink/ink3439.xml"/><Relationship Id="rId586" Type="http://schemas.openxmlformats.org/officeDocument/2006/relationships/customXml" Target="../ink/ink3543.xml"/><Relationship Id="rId7" Type="http://schemas.openxmlformats.org/officeDocument/2006/relationships/image" Target="../media/image30190.png"/><Relationship Id="rId239" Type="http://schemas.openxmlformats.org/officeDocument/2006/relationships/image" Target="../media/image3133.png"/><Relationship Id="rId446" Type="http://schemas.openxmlformats.org/officeDocument/2006/relationships/image" Target="../media/image3236.png"/><Relationship Id="rId653" Type="http://schemas.openxmlformats.org/officeDocument/2006/relationships/image" Target="../media/image3339.png"/><Relationship Id="rId292" Type="http://schemas.openxmlformats.org/officeDocument/2006/relationships/image" Target="../media/image3159.png"/><Relationship Id="rId306" Type="http://schemas.openxmlformats.org/officeDocument/2006/relationships/image" Target="../media/image3166.png"/><Relationship Id="rId87" Type="http://schemas.openxmlformats.org/officeDocument/2006/relationships/image" Target="../media/image3059.png"/><Relationship Id="rId513" Type="http://schemas.openxmlformats.org/officeDocument/2006/relationships/customXml" Target="../ink/ink3506.xml"/><Relationship Id="rId597" Type="http://schemas.openxmlformats.org/officeDocument/2006/relationships/image" Target="../media/image3311.png"/><Relationship Id="rId720" Type="http://schemas.openxmlformats.org/officeDocument/2006/relationships/customXml" Target="../ink/ink3610.xml"/><Relationship Id="rId152" Type="http://schemas.openxmlformats.org/officeDocument/2006/relationships/customXml" Target="../ink/ink3325.xml"/><Relationship Id="rId457" Type="http://schemas.openxmlformats.org/officeDocument/2006/relationships/customXml" Target="../ink/ink3478.xml"/><Relationship Id="rId664" Type="http://schemas.openxmlformats.org/officeDocument/2006/relationships/customXml" Target="../ink/ink3582.xml"/><Relationship Id="rId14" Type="http://schemas.openxmlformats.org/officeDocument/2006/relationships/customXml" Target="../ink/ink3256.xml"/><Relationship Id="rId317" Type="http://schemas.openxmlformats.org/officeDocument/2006/relationships/customXml" Target="../ink/ink3408.xml"/><Relationship Id="rId524" Type="http://schemas.openxmlformats.org/officeDocument/2006/relationships/image" Target="../media/image3275.png"/><Relationship Id="rId731" Type="http://schemas.openxmlformats.org/officeDocument/2006/relationships/image" Target="../media/image3378.png"/><Relationship Id="rId98" Type="http://schemas.openxmlformats.org/officeDocument/2006/relationships/customXml" Target="../ink/ink3298.xml"/><Relationship Id="rId163" Type="http://schemas.openxmlformats.org/officeDocument/2006/relationships/image" Target="../media/image3096.png"/><Relationship Id="rId370" Type="http://schemas.openxmlformats.org/officeDocument/2006/relationships/image" Target="../media/image3198.png"/><Relationship Id="rId230" Type="http://schemas.openxmlformats.org/officeDocument/2006/relationships/customXml" Target="../ink/ink3364.xml"/><Relationship Id="rId468" Type="http://schemas.openxmlformats.org/officeDocument/2006/relationships/image" Target="../media/image3247.png"/><Relationship Id="rId675" Type="http://schemas.openxmlformats.org/officeDocument/2006/relationships/image" Target="../media/image3350.png"/><Relationship Id="rId25" Type="http://schemas.openxmlformats.org/officeDocument/2006/relationships/image" Target="../media/image3028.png"/><Relationship Id="rId328" Type="http://schemas.openxmlformats.org/officeDocument/2006/relationships/image" Target="../media/image3177.png"/><Relationship Id="rId535" Type="http://schemas.openxmlformats.org/officeDocument/2006/relationships/customXml" Target="../ink/ink3517.xml"/><Relationship Id="rId742" Type="http://schemas.openxmlformats.org/officeDocument/2006/relationships/customXml" Target="../ink/ink3621.xml"/><Relationship Id="rId174" Type="http://schemas.openxmlformats.org/officeDocument/2006/relationships/customXml" Target="../ink/ink3336.xml"/><Relationship Id="rId381" Type="http://schemas.openxmlformats.org/officeDocument/2006/relationships/customXml" Target="../ink/ink3440.xml"/><Relationship Id="rId602" Type="http://schemas.openxmlformats.org/officeDocument/2006/relationships/customXml" Target="../ink/ink3551.xml"/><Relationship Id="rId241" Type="http://schemas.openxmlformats.org/officeDocument/2006/relationships/image" Target="../media/image3134.png"/><Relationship Id="rId479" Type="http://schemas.openxmlformats.org/officeDocument/2006/relationships/customXml" Target="../ink/ink3489.xml"/><Relationship Id="rId686" Type="http://schemas.openxmlformats.org/officeDocument/2006/relationships/customXml" Target="../ink/ink3593.xml"/><Relationship Id="rId36" Type="http://schemas.openxmlformats.org/officeDocument/2006/relationships/customXml" Target="../ink/ink3267.xml"/><Relationship Id="rId339" Type="http://schemas.openxmlformats.org/officeDocument/2006/relationships/customXml" Target="../ink/ink3419.xml"/><Relationship Id="rId546" Type="http://schemas.openxmlformats.org/officeDocument/2006/relationships/image" Target="../media/image3286.png"/><Relationship Id="rId753" Type="http://schemas.openxmlformats.org/officeDocument/2006/relationships/image" Target="../media/image3389.png"/><Relationship Id="rId101" Type="http://schemas.openxmlformats.org/officeDocument/2006/relationships/image" Target="../media/image3065.png"/><Relationship Id="rId185" Type="http://schemas.openxmlformats.org/officeDocument/2006/relationships/image" Target="../media/image3107.png"/><Relationship Id="rId406" Type="http://schemas.openxmlformats.org/officeDocument/2006/relationships/image" Target="../media/image3216.png"/><Relationship Id="rId392" Type="http://schemas.openxmlformats.org/officeDocument/2006/relationships/image" Target="../media/image3209.png"/><Relationship Id="rId613" Type="http://schemas.openxmlformats.org/officeDocument/2006/relationships/image" Target="../media/image3319.png"/><Relationship Id="rId697" Type="http://schemas.openxmlformats.org/officeDocument/2006/relationships/image" Target="../media/image3361.png"/><Relationship Id="rId252" Type="http://schemas.openxmlformats.org/officeDocument/2006/relationships/image" Target="../media/image3139.png"/><Relationship Id="rId47" Type="http://schemas.openxmlformats.org/officeDocument/2006/relationships/image" Target="../media/image3039.png"/><Relationship Id="rId112" Type="http://schemas.openxmlformats.org/officeDocument/2006/relationships/customXml" Target="../ink/ink3305.xml"/><Relationship Id="rId557" Type="http://schemas.openxmlformats.org/officeDocument/2006/relationships/customXml" Target="../ink/ink3528.xml"/><Relationship Id="rId764" Type="http://schemas.openxmlformats.org/officeDocument/2006/relationships/customXml" Target="../ink/ink3632.xml"/><Relationship Id="rId196" Type="http://schemas.openxmlformats.org/officeDocument/2006/relationships/customXml" Target="../ink/ink3347.xml"/><Relationship Id="rId417" Type="http://schemas.openxmlformats.org/officeDocument/2006/relationships/customXml" Target="../ink/ink3458.xml"/><Relationship Id="rId624" Type="http://schemas.openxmlformats.org/officeDocument/2006/relationships/customXml" Target="../ink/ink3562.xml"/><Relationship Id="rId263" Type="http://schemas.openxmlformats.org/officeDocument/2006/relationships/customXml" Target="../ink/ink3381.xml"/><Relationship Id="rId470" Type="http://schemas.openxmlformats.org/officeDocument/2006/relationships/image" Target="../media/image3248.png"/><Relationship Id="rId58" Type="http://schemas.openxmlformats.org/officeDocument/2006/relationships/customXml" Target="../ink/ink3278.xml"/><Relationship Id="rId123" Type="http://schemas.openxmlformats.org/officeDocument/2006/relationships/image" Target="../media/image3076.png"/><Relationship Id="rId330" Type="http://schemas.openxmlformats.org/officeDocument/2006/relationships/image" Target="../media/image3178.png"/><Relationship Id="rId568" Type="http://schemas.openxmlformats.org/officeDocument/2006/relationships/customXml" Target="../ink/ink3534.xml"/><Relationship Id="rId428" Type="http://schemas.openxmlformats.org/officeDocument/2006/relationships/image" Target="../media/image3227.png"/><Relationship Id="rId635" Type="http://schemas.openxmlformats.org/officeDocument/2006/relationships/image" Target="../media/image3330.png"/><Relationship Id="rId274" Type="http://schemas.openxmlformats.org/officeDocument/2006/relationships/image" Target="../media/image3150.png"/><Relationship Id="rId481" Type="http://schemas.openxmlformats.org/officeDocument/2006/relationships/customXml" Target="../ink/ink3490.xml"/><Relationship Id="rId702" Type="http://schemas.openxmlformats.org/officeDocument/2006/relationships/customXml" Target="../ink/ink3601.xml"/><Relationship Id="rId69" Type="http://schemas.openxmlformats.org/officeDocument/2006/relationships/image" Target="../media/image3050.png"/><Relationship Id="rId134" Type="http://schemas.openxmlformats.org/officeDocument/2006/relationships/customXml" Target="../ink/ink3316.xml"/><Relationship Id="rId579" Type="http://schemas.openxmlformats.org/officeDocument/2006/relationships/image" Target="../media/image3302.png"/><Relationship Id="rId341" Type="http://schemas.openxmlformats.org/officeDocument/2006/relationships/customXml" Target="../ink/ink3420.xml"/><Relationship Id="rId439" Type="http://schemas.openxmlformats.org/officeDocument/2006/relationships/customXml" Target="../ink/ink3469.xml"/><Relationship Id="rId646" Type="http://schemas.openxmlformats.org/officeDocument/2006/relationships/customXml" Target="../ink/ink3573.xml"/><Relationship Id="rId201" Type="http://schemas.openxmlformats.org/officeDocument/2006/relationships/image" Target="../media/image3115.png"/><Relationship Id="rId285" Type="http://schemas.openxmlformats.org/officeDocument/2006/relationships/customXml" Target="../ink/ink3392.xml"/><Relationship Id="rId506" Type="http://schemas.openxmlformats.org/officeDocument/2006/relationships/image" Target="../media/image3266.png"/><Relationship Id="rId492" Type="http://schemas.openxmlformats.org/officeDocument/2006/relationships/image" Target="../media/image3259.png"/><Relationship Id="rId713" Type="http://schemas.openxmlformats.org/officeDocument/2006/relationships/image" Target="../media/image3369.png"/><Relationship Id="rId145" Type="http://schemas.openxmlformats.org/officeDocument/2006/relationships/image" Target="../media/image3087.png"/><Relationship Id="rId352" Type="http://schemas.openxmlformats.org/officeDocument/2006/relationships/image" Target="../media/image3189.png"/><Relationship Id="rId212" Type="http://schemas.openxmlformats.org/officeDocument/2006/relationships/customXml" Target="../ink/ink3355.xml"/><Relationship Id="rId657" Type="http://schemas.openxmlformats.org/officeDocument/2006/relationships/image" Target="../media/image3341.png"/><Relationship Id="rId296" Type="http://schemas.openxmlformats.org/officeDocument/2006/relationships/image" Target="../media/image3161.png"/><Relationship Id="rId517" Type="http://schemas.openxmlformats.org/officeDocument/2006/relationships/customXml" Target="../ink/ink3508.xml"/><Relationship Id="rId724" Type="http://schemas.openxmlformats.org/officeDocument/2006/relationships/customXml" Target="../ink/ink3612.xml"/><Relationship Id="rId60" Type="http://schemas.openxmlformats.org/officeDocument/2006/relationships/customXml" Target="../ink/ink3279.xml"/><Relationship Id="rId156" Type="http://schemas.openxmlformats.org/officeDocument/2006/relationships/customXml" Target="../ink/ink3327.xml"/><Relationship Id="rId363" Type="http://schemas.openxmlformats.org/officeDocument/2006/relationships/customXml" Target="../ink/ink3431.xml"/><Relationship Id="rId570" Type="http://schemas.openxmlformats.org/officeDocument/2006/relationships/customXml" Target="../ink/ink3535.xml"/><Relationship Id="rId223" Type="http://schemas.openxmlformats.org/officeDocument/2006/relationships/image" Target="../media/image3125.png"/><Relationship Id="rId430" Type="http://schemas.openxmlformats.org/officeDocument/2006/relationships/image" Target="../media/image3228.png"/><Relationship Id="rId668" Type="http://schemas.openxmlformats.org/officeDocument/2006/relationships/customXml" Target="../ink/ink3584.xml"/><Relationship Id="rId18" Type="http://schemas.openxmlformats.org/officeDocument/2006/relationships/customXml" Target="../ink/ink3258.xml"/><Relationship Id="rId528" Type="http://schemas.openxmlformats.org/officeDocument/2006/relationships/image" Target="../media/image3277.png"/><Relationship Id="rId735" Type="http://schemas.openxmlformats.org/officeDocument/2006/relationships/image" Target="../media/image3380.png"/><Relationship Id="rId167" Type="http://schemas.openxmlformats.org/officeDocument/2006/relationships/image" Target="../media/image3098.png"/><Relationship Id="rId374" Type="http://schemas.openxmlformats.org/officeDocument/2006/relationships/image" Target="../media/image3200.png"/><Relationship Id="rId581" Type="http://schemas.openxmlformats.org/officeDocument/2006/relationships/image" Target="../media/image3303.png"/><Relationship Id="rId71" Type="http://schemas.openxmlformats.org/officeDocument/2006/relationships/image" Target="../media/image3051.png"/><Relationship Id="rId234" Type="http://schemas.openxmlformats.org/officeDocument/2006/relationships/customXml" Target="../ink/ink3366.xml"/><Relationship Id="rId679" Type="http://schemas.openxmlformats.org/officeDocument/2006/relationships/image" Target="../media/image3352.png"/><Relationship Id="rId2" Type="http://schemas.openxmlformats.org/officeDocument/2006/relationships/customXml" Target="../ink/ink3250.xml"/><Relationship Id="rId29" Type="http://schemas.openxmlformats.org/officeDocument/2006/relationships/image" Target="../media/image3030.png"/><Relationship Id="rId441" Type="http://schemas.openxmlformats.org/officeDocument/2006/relationships/customXml" Target="../ink/ink3470.xml"/><Relationship Id="rId539" Type="http://schemas.openxmlformats.org/officeDocument/2006/relationships/customXml" Target="../ink/ink3519.xml"/><Relationship Id="rId746" Type="http://schemas.openxmlformats.org/officeDocument/2006/relationships/customXml" Target="../ink/ink3623.xml"/><Relationship Id="rId178" Type="http://schemas.openxmlformats.org/officeDocument/2006/relationships/customXml" Target="../ink/ink3338.xml"/><Relationship Id="rId301" Type="http://schemas.openxmlformats.org/officeDocument/2006/relationships/customXml" Target="../ink/ink3400.xml"/><Relationship Id="rId82" Type="http://schemas.openxmlformats.org/officeDocument/2006/relationships/customXml" Target="../ink/ink3290.xml"/><Relationship Id="rId385" Type="http://schemas.openxmlformats.org/officeDocument/2006/relationships/customXml" Target="../ink/ink3442.xml"/><Relationship Id="rId592" Type="http://schemas.openxmlformats.org/officeDocument/2006/relationships/customXml" Target="../ink/ink3546.xml"/><Relationship Id="rId606" Type="http://schemas.openxmlformats.org/officeDocument/2006/relationships/customXml" Target="../ink/ink3553.xml"/><Relationship Id="rId245" Type="http://schemas.openxmlformats.org/officeDocument/2006/relationships/image" Target="../media/image3136.png"/><Relationship Id="rId452" Type="http://schemas.openxmlformats.org/officeDocument/2006/relationships/image" Target="../media/image3239.png"/><Relationship Id="rId105" Type="http://schemas.openxmlformats.org/officeDocument/2006/relationships/image" Target="../media/image3067.png"/><Relationship Id="rId312" Type="http://schemas.openxmlformats.org/officeDocument/2006/relationships/image" Target="../media/image3169.png"/><Relationship Id="rId757" Type="http://schemas.openxmlformats.org/officeDocument/2006/relationships/image" Target="../media/image3391.png"/><Relationship Id="rId93" Type="http://schemas.openxmlformats.org/officeDocument/2006/relationships/image" Target="../media/image3062.png"/><Relationship Id="rId189" Type="http://schemas.openxmlformats.org/officeDocument/2006/relationships/image" Target="../media/image3109.png"/><Relationship Id="rId396" Type="http://schemas.openxmlformats.org/officeDocument/2006/relationships/image" Target="../media/image3211.png"/><Relationship Id="rId617" Type="http://schemas.openxmlformats.org/officeDocument/2006/relationships/image" Target="../media/image3321.png"/><Relationship Id="rId256" Type="http://schemas.openxmlformats.org/officeDocument/2006/relationships/image" Target="../media/image3141.png"/><Relationship Id="rId463" Type="http://schemas.openxmlformats.org/officeDocument/2006/relationships/customXml" Target="../ink/ink3481.xml"/><Relationship Id="rId670" Type="http://schemas.openxmlformats.org/officeDocument/2006/relationships/customXml" Target="../ink/ink3585.xml"/><Relationship Id="rId116" Type="http://schemas.openxmlformats.org/officeDocument/2006/relationships/customXml" Target="../ink/ink3307.xml"/><Relationship Id="rId323" Type="http://schemas.openxmlformats.org/officeDocument/2006/relationships/customXml" Target="../ink/ink3411.xml"/><Relationship Id="rId530" Type="http://schemas.openxmlformats.org/officeDocument/2006/relationships/image" Target="../media/image3278.png"/><Relationship Id="rId768" Type="http://schemas.openxmlformats.org/officeDocument/2006/relationships/customXml" Target="../ink/ink3634.xml"/><Relationship Id="rId20" Type="http://schemas.openxmlformats.org/officeDocument/2006/relationships/customXml" Target="../ink/ink3259.xml"/><Relationship Id="rId628" Type="http://schemas.openxmlformats.org/officeDocument/2006/relationships/customXml" Target="../ink/ink3564.xml"/><Relationship Id="rId267" Type="http://schemas.openxmlformats.org/officeDocument/2006/relationships/customXml" Target="../ink/ink3383.xml"/><Relationship Id="rId474" Type="http://schemas.openxmlformats.org/officeDocument/2006/relationships/image" Target="../media/image3250.png"/><Relationship Id="rId127" Type="http://schemas.openxmlformats.org/officeDocument/2006/relationships/image" Target="../media/image3078.png"/><Relationship Id="rId681" Type="http://schemas.openxmlformats.org/officeDocument/2006/relationships/image" Target="../media/image3353.png"/><Relationship Id="rId31" Type="http://schemas.openxmlformats.org/officeDocument/2006/relationships/image" Target="../media/image3031.png"/><Relationship Id="rId334" Type="http://schemas.openxmlformats.org/officeDocument/2006/relationships/image" Target="../media/image3180.png"/><Relationship Id="rId541" Type="http://schemas.openxmlformats.org/officeDocument/2006/relationships/customXml" Target="../ink/ink3520.xml"/><Relationship Id="rId639" Type="http://schemas.openxmlformats.org/officeDocument/2006/relationships/image" Target="../media/image3332.png"/><Relationship Id="rId180" Type="http://schemas.openxmlformats.org/officeDocument/2006/relationships/customXml" Target="../ink/ink3339.xml"/><Relationship Id="rId278" Type="http://schemas.openxmlformats.org/officeDocument/2006/relationships/image" Target="../media/image3152.png"/><Relationship Id="rId401" Type="http://schemas.openxmlformats.org/officeDocument/2006/relationships/customXml" Target="../ink/ink3450.xml"/><Relationship Id="rId485" Type="http://schemas.openxmlformats.org/officeDocument/2006/relationships/customXml" Target="../ink/ink3492.xml"/><Relationship Id="rId692" Type="http://schemas.openxmlformats.org/officeDocument/2006/relationships/customXml" Target="../ink/ink3596.xml"/><Relationship Id="rId706" Type="http://schemas.openxmlformats.org/officeDocument/2006/relationships/customXml" Target="../ink/ink3603.xml"/><Relationship Id="rId42" Type="http://schemas.openxmlformats.org/officeDocument/2006/relationships/customXml" Target="../ink/ink3270.xml"/><Relationship Id="rId84" Type="http://schemas.openxmlformats.org/officeDocument/2006/relationships/customXml" Target="../ink/ink3291.xml"/><Relationship Id="rId138" Type="http://schemas.openxmlformats.org/officeDocument/2006/relationships/customXml" Target="../ink/ink3318.xml"/><Relationship Id="rId345" Type="http://schemas.openxmlformats.org/officeDocument/2006/relationships/customXml" Target="../ink/ink3422.xml"/><Relationship Id="rId387" Type="http://schemas.openxmlformats.org/officeDocument/2006/relationships/customXml" Target="../ink/ink3443.xml"/><Relationship Id="rId510" Type="http://schemas.openxmlformats.org/officeDocument/2006/relationships/image" Target="../media/image3268.png"/><Relationship Id="rId552" Type="http://schemas.openxmlformats.org/officeDocument/2006/relationships/image" Target="../media/image3289.png"/><Relationship Id="rId594" Type="http://schemas.openxmlformats.org/officeDocument/2006/relationships/customXml" Target="../ink/ink3547.xml"/><Relationship Id="rId608" Type="http://schemas.openxmlformats.org/officeDocument/2006/relationships/customXml" Target="../ink/ink3554.xml"/><Relationship Id="rId191" Type="http://schemas.openxmlformats.org/officeDocument/2006/relationships/image" Target="../media/image3110.png"/><Relationship Id="rId205" Type="http://schemas.openxmlformats.org/officeDocument/2006/relationships/image" Target="../media/image139.png"/><Relationship Id="rId247" Type="http://schemas.openxmlformats.org/officeDocument/2006/relationships/customXml" Target="../ink/ink3373.xml"/><Relationship Id="rId412" Type="http://schemas.openxmlformats.org/officeDocument/2006/relationships/image" Target="../media/image3219.png"/><Relationship Id="rId107" Type="http://schemas.openxmlformats.org/officeDocument/2006/relationships/image" Target="../media/image3068.png"/><Relationship Id="rId289" Type="http://schemas.openxmlformats.org/officeDocument/2006/relationships/customXml" Target="../ink/ink3394.xml"/><Relationship Id="rId454" Type="http://schemas.openxmlformats.org/officeDocument/2006/relationships/image" Target="../media/image3240.png"/><Relationship Id="rId496" Type="http://schemas.openxmlformats.org/officeDocument/2006/relationships/image" Target="../media/image3261.png"/><Relationship Id="rId661" Type="http://schemas.openxmlformats.org/officeDocument/2006/relationships/image" Target="../media/image3343.png"/><Relationship Id="rId717" Type="http://schemas.openxmlformats.org/officeDocument/2006/relationships/image" Target="../media/image3371.png"/><Relationship Id="rId759" Type="http://schemas.openxmlformats.org/officeDocument/2006/relationships/image" Target="../media/image3392.png"/><Relationship Id="rId11" Type="http://schemas.openxmlformats.org/officeDocument/2006/relationships/image" Target="../media/image3021.png"/><Relationship Id="rId53" Type="http://schemas.openxmlformats.org/officeDocument/2006/relationships/image" Target="../media/image3042.png"/><Relationship Id="rId149" Type="http://schemas.openxmlformats.org/officeDocument/2006/relationships/image" Target="../media/image3089.png"/><Relationship Id="rId314" Type="http://schemas.openxmlformats.org/officeDocument/2006/relationships/image" Target="../media/image3170.png"/><Relationship Id="rId356" Type="http://schemas.openxmlformats.org/officeDocument/2006/relationships/image" Target="../media/image3191.png"/><Relationship Id="rId398" Type="http://schemas.openxmlformats.org/officeDocument/2006/relationships/image" Target="../media/image3212.png"/><Relationship Id="rId521" Type="http://schemas.openxmlformats.org/officeDocument/2006/relationships/customXml" Target="../ink/ink3510.xml"/><Relationship Id="rId563" Type="http://schemas.openxmlformats.org/officeDocument/2006/relationships/image" Target="../media/image3294.png"/><Relationship Id="rId619" Type="http://schemas.openxmlformats.org/officeDocument/2006/relationships/image" Target="../media/image3322.png"/><Relationship Id="rId770" Type="http://schemas.openxmlformats.org/officeDocument/2006/relationships/customXml" Target="../ink/ink3635.xml"/><Relationship Id="rId95" Type="http://schemas.openxmlformats.org/officeDocument/2006/relationships/image" Target="../media/image3063.png"/><Relationship Id="rId160" Type="http://schemas.openxmlformats.org/officeDocument/2006/relationships/customXml" Target="../ink/ink3329.xml"/><Relationship Id="rId216" Type="http://schemas.openxmlformats.org/officeDocument/2006/relationships/customXml" Target="../ink/ink3357.xml"/><Relationship Id="rId423" Type="http://schemas.openxmlformats.org/officeDocument/2006/relationships/customXml" Target="../ink/ink3461.xml"/><Relationship Id="rId258" Type="http://schemas.openxmlformats.org/officeDocument/2006/relationships/image" Target="../media/image3142.png"/><Relationship Id="rId465" Type="http://schemas.openxmlformats.org/officeDocument/2006/relationships/customXml" Target="../ink/ink3482.xml"/><Relationship Id="rId630" Type="http://schemas.openxmlformats.org/officeDocument/2006/relationships/customXml" Target="../ink/ink3565.xml"/><Relationship Id="rId672" Type="http://schemas.openxmlformats.org/officeDocument/2006/relationships/customXml" Target="../ink/ink3586.xml"/><Relationship Id="rId728" Type="http://schemas.openxmlformats.org/officeDocument/2006/relationships/customXml" Target="../ink/ink3614.xml"/><Relationship Id="rId22" Type="http://schemas.openxmlformats.org/officeDocument/2006/relationships/customXml" Target="../ink/ink3260.xml"/><Relationship Id="rId64" Type="http://schemas.openxmlformats.org/officeDocument/2006/relationships/customXml" Target="../ink/ink3281.xml"/><Relationship Id="rId118" Type="http://schemas.openxmlformats.org/officeDocument/2006/relationships/customXml" Target="../ink/ink3308.xml"/><Relationship Id="rId325" Type="http://schemas.openxmlformats.org/officeDocument/2006/relationships/customXml" Target="../ink/ink3412.xml"/><Relationship Id="rId367" Type="http://schemas.openxmlformats.org/officeDocument/2006/relationships/customXml" Target="../ink/ink3433.xml"/><Relationship Id="rId532" Type="http://schemas.openxmlformats.org/officeDocument/2006/relationships/image" Target="../media/image3279.png"/><Relationship Id="rId574" Type="http://schemas.openxmlformats.org/officeDocument/2006/relationships/customXml" Target="../ink/ink3537.xml"/><Relationship Id="rId171" Type="http://schemas.openxmlformats.org/officeDocument/2006/relationships/image" Target="../media/image3100.png"/><Relationship Id="rId227" Type="http://schemas.openxmlformats.org/officeDocument/2006/relationships/image" Target="../media/image3127.png"/><Relationship Id="rId269" Type="http://schemas.openxmlformats.org/officeDocument/2006/relationships/customXml" Target="../ink/ink3384.xml"/><Relationship Id="rId434" Type="http://schemas.openxmlformats.org/officeDocument/2006/relationships/image" Target="../media/image3230.png"/><Relationship Id="rId476" Type="http://schemas.openxmlformats.org/officeDocument/2006/relationships/image" Target="../media/image3251.png"/><Relationship Id="rId641" Type="http://schemas.openxmlformats.org/officeDocument/2006/relationships/image" Target="../media/image3333.png"/><Relationship Id="rId683" Type="http://schemas.openxmlformats.org/officeDocument/2006/relationships/image" Target="../media/image3354.png"/><Relationship Id="rId739" Type="http://schemas.openxmlformats.org/officeDocument/2006/relationships/image" Target="../media/image3382.png"/><Relationship Id="rId33" Type="http://schemas.openxmlformats.org/officeDocument/2006/relationships/image" Target="../media/image3032.png"/><Relationship Id="rId129" Type="http://schemas.openxmlformats.org/officeDocument/2006/relationships/image" Target="../media/image3079.png"/><Relationship Id="rId280" Type="http://schemas.openxmlformats.org/officeDocument/2006/relationships/image" Target="../media/image3153.png"/><Relationship Id="rId336" Type="http://schemas.openxmlformats.org/officeDocument/2006/relationships/image" Target="../media/image3181.png"/><Relationship Id="rId501" Type="http://schemas.openxmlformats.org/officeDocument/2006/relationships/customXml" Target="../ink/ink3500.xml"/><Relationship Id="rId543" Type="http://schemas.openxmlformats.org/officeDocument/2006/relationships/customXml" Target="../ink/ink3521.xml"/><Relationship Id="rId75" Type="http://schemas.openxmlformats.org/officeDocument/2006/relationships/image" Target="../media/image3053.png"/><Relationship Id="rId140" Type="http://schemas.openxmlformats.org/officeDocument/2006/relationships/customXml" Target="../ink/ink3319.xml"/><Relationship Id="rId182" Type="http://schemas.openxmlformats.org/officeDocument/2006/relationships/customXml" Target="../ink/ink3340.xml"/><Relationship Id="rId378" Type="http://schemas.openxmlformats.org/officeDocument/2006/relationships/image" Target="../media/image3202.png"/><Relationship Id="rId403" Type="http://schemas.openxmlformats.org/officeDocument/2006/relationships/customXml" Target="../ink/ink3451.xml"/><Relationship Id="rId585" Type="http://schemas.openxmlformats.org/officeDocument/2006/relationships/image" Target="../media/image3305.png"/><Relationship Id="rId750" Type="http://schemas.openxmlformats.org/officeDocument/2006/relationships/customXml" Target="../ink/ink3625.xml"/><Relationship Id="rId6" Type="http://schemas.openxmlformats.org/officeDocument/2006/relationships/customXml" Target="../ink/ink3252.xml"/><Relationship Id="rId238" Type="http://schemas.openxmlformats.org/officeDocument/2006/relationships/customXml" Target="../ink/ink3368.xml"/><Relationship Id="rId445" Type="http://schemas.openxmlformats.org/officeDocument/2006/relationships/customXml" Target="../ink/ink3472.xml"/><Relationship Id="rId487" Type="http://schemas.openxmlformats.org/officeDocument/2006/relationships/customXml" Target="../ink/ink3493.xml"/><Relationship Id="rId610" Type="http://schemas.openxmlformats.org/officeDocument/2006/relationships/customXml" Target="../ink/ink3555.xml"/><Relationship Id="rId652" Type="http://schemas.openxmlformats.org/officeDocument/2006/relationships/customXml" Target="../ink/ink3576.xml"/><Relationship Id="rId694" Type="http://schemas.openxmlformats.org/officeDocument/2006/relationships/customXml" Target="../ink/ink3597.xml"/><Relationship Id="rId708" Type="http://schemas.openxmlformats.org/officeDocument/2006/relationships/customXml" Target="../ink/ink3604.xml"/><Relationship Id="rId291" Type="http://schemas.openxmlformats.org/officeDocument/2006/relationships/customXml" Target="../ink/ink3395.xml"/><Relationship Id="rId305" Type="http://schemas.openxmlformats.org/officeDocument/2006/relationships/customXml" Target="../ink/ink3402.xml"/><Relationship Id="rId347" Type="http://schemas.openxmlformats.org/officeDocument/2006/relationships/customXml" Target="../ink/ink3423.xml"/><Relationship Id="rId512" Type="http://schemas.openxmlformats.org/officeDocument/2006/relationships/image" Target="../media/image3269.png"/><Relationship Id="rId44" Type="http://schemas.openxmlformats.org/officeDocument/2006/relationships/customXml" Target="../ink/ink3271.xml"/><Relationship Id="rId86" Type="http://schemas.openxmlformats.org/officeDocument/2006/relationships/customXml" Target="../ink/ink3292.xml"/><Relationship Id="rId151" Type="http://schemas.openxmlformats.org/officeDocument/2006/relationships/image" Target="../media/image3090.png"/><Relationship Id="rId389" Type="http://schemas.openxmlformats.org/officeDocument/2006/relationships/customXml" Target="../ink/ink3444.xml"/><Relationship Id="rId554" Type="http://schemas.openxmlformats.org/officeDocument/2006/relationships/image" Target="../media/image3290.png"/><Relationship Id="rId596" Type="http://schemas.openxmlformats.org/officeDocument/2006/relationships/customXml" Target="../ink/ink3548.xml"/><Relationship Id="rId761" Type="http://schemas.openxmlformats.org/officeDocument/2006/relationships/image" Target="../media/image3393.png"/><Relationship Id="rId193" Type="http://schemas.openxmlformats.org/officeDocument/2006/relationships/image" Target="../media/image3111.png"/><Relationship Id="rId207" Type="http://schemas.openxmlformats.org/officeDocument/2006/relationships/image" Target="../media/image3117.png"/><Relationship Id="rId249" Type="http://schemas.openxmlformats.org/officeDocument/2006/relationships/customXml" Target="../ink/ink3374.xml"/><Relationship Id="rId414" Type="http://schemas.openxmlformats.org/officeDocument/2006/relationships/image" Target="../media/image3220.png"/><Relationship Id="rId456" Type="http://schemas.openxmlformats.org/officeDocument/2006/relationships/image" Target="../media/image3241.png"/><Relationship Id="rId498" Type="http://schemas.openxmlformats.org/officeDocument/2006/relationships/image" Target="../media/image3262.png"/><Relationship Id="rId621" Type="http://schemas.openxmlformats.org/officeDocument/2006/relationships/image" Target="../media/image3323.png"/><Relationship Id="rId663" Type="http://schemas.openxmlformats.org/officeDocument/2006/relationships/image" Target="../media/image3344.png"/><Relationship Id="rId13" Type="http://schemas.openxmlformats.org/officeDocument/2006/relationships/image" Target="../media/image3022.png"/><Relationship Id="rId109" Type="http://schemas.openxmlformats.org/officeDocument/2006/relationships/image" Target="../media/image3069.png"/><Relationship Id="rId260" Type="http://schemas.openxmlformats.org/officeDocument/2006/relationships/image" Target="../media/image3143.png"/><Relationship Id="rId316" Type="http://schemas.openxmlformats.org/officeDocument/2006/relationships/image" Target="../media/image3171.png"/><Relationship Id="rId523" Type="http://schemas.openxmlformats.org/officeDocument/2006/relationships/customXml" Target="../ink/ink3511.xml"/><Relationship Id="rId719" Type="http://schemas.openxmlformats.org/officeDocument/2006/relationships/image" Target="../media/image3372.png"/><Relationship Id="rId55" Type="http://schemas.openxmlformats.org/officeDocument/2006/relationships/image" Target="../media/image3043.png"/><Relationship Id="rId97" Type="http://schemas.openxmlformats.org/officeDocument/2006/relationships/image" Target="../media/image3064.png"/><Relationship Id="rId120" Type="http://schemas.openxmlformats.org/officeDocument/2006/relationships/customXml" Target="../ink/ink3309.xml"/><Relationship Id="rId358" Type="http://schemas.openxmlformats.org/officeDocument/2006/relationships/image" Target="../media/image3192.png"/><Relationship Id="rId565" Type="http://schemas.openxmlformats.org/officeDocument/2006/relationships/image" Target="../media/image3295.png"/><Relationship Id="rId730" Type="http://schemas.openxmlformats.org/officeDocument/2006/relationships/customXml" Target="../ink/ink3615.xml"/><Relationship Id="rId162" Type="http://schemas.openxmlformats.org/officeDocument/2006/relationships/customXml" Target="../ink/ink3330.xml"/><Relationship Id="rId218" Type="http://schemas.openxmlformats.org/officeDocument/2006/relationships/customXml" Target="../ink/ink3358.xml"/><Relationship Id="rId425" Type="http://schemas.openxmlformats.org/officeDocument/2006/relationships/customXml" Target="../ink/ink3462.xml"/><Relationship Id="rId467" Type="http://schemas.openxmlformats.org/officeDocument/2006/relationships/customXml" Target="../ink/ink3483.xml"/><Relationship Id="rId632" Type="http://schemas.openxmlformats.org/officeDocument/2006/relationships/customXml" Target="../ink/ink3566.xml"/><Relationship Id="rId271" Type="http://schemas.openxmlformats.org/officeDocument/2006/relationships/customXml" Target="../ink/ink3385.xml"/><Relationship Id="rId674" Type="http://schemas.openxmlformats.org/officeDocument/2006/relationships/customXml" Target="../ink/ink3587.xml"/><Relationship Id="rId24" Type="http://schemas.openxmlformats.org/officeDocument/2006/relationships/customXml" Target="../ink/ink3261.xml"/><Relationship Id="rId66" Type="http://schemas.openxmlformats.org/officeDocument/2006/relationships/customXml" Target="../ink/ink3282.xml"/><Relationship Id="rId131" Type="http://schemas.openxmlformats.org/officeDocument/2006/relationships/image" Target="../media/image3080.png"/><Relationship Id="rId327" Type="http://schemas.openxmlformats.org/officeDocument/2006/relationships/customXml" Target="../ink/ink3413.xml"/><Relationship Id="rId369" Type="http://schemas.openxmlformats.org/officeDocument/2006/relationships/customXml" Target="../ink/ink3434.xml"/><Relationship Id="rId534" Type="http://schemas.openxmlformats.org/officeDocument/2006/relationships/image" Target="../media/image3280.png"/><Relationship Id="rId576" Type="http://schemas.openxmlformats.org/officeDocument/2006/relationships/customXml" Target="../ink/ink3538.xml"/><Relationship Id="rId741" Type="http://schemas.openxmlformats.org/officeDocument/2006/relationships/image" Target="../media/image3383.png"/><Relationship Id="rId173" Type="http://schemas.openxmlformats.org/officeDocument/2006/relationships/image" Target="../media/image3101.png"/><Relationship Id="rId229" Type="http://schemas.openxmlformats.org/officeDocument/2006/relationships/image" Target="../media/image3128.png"/><Relationship Id="rId380" Type="http://schemas.openxmlformats.org/officeDocument/2006/relationships/image" Target="../media/image3203.png"/><Relationship Id="rId436" Type="http://schemas.openxmlformats.org/officeDocument/2006/relationships/image" Target="../media/image3231.png"/><Relationship Id="rId601" Type="http://schemas.openxmlformats.org/officeDocument/2006/relationships/image" Target="../media/image3313.png"/><Relationship Id="rId643" Type="http://schemas.openxmlformats.org/officeDocument/2006/relationships/image" Target="../media/image3334.png"/><Relationship Id="rId240" Type="http://schemas.openxmlformats.org/officeDocument/2006/relationships/customXml" Target="../ink/ink3369.xml"/><Relationship Id="rId478" Type="http://schemas.openxmlformats.org/officeDocument/2006/relationships/image" Target="../media/image3252.png"/><Relationship Id="rId685" Type="http://schemas.openxmlformats.org/officeDocument/2006/relationships/image" Target="../media/image3355.png"/><Relationship Id="rId35" Type="http://schemas.openxmlformats.org/officeDocument/2006/relationships/image" Target="../media/image3033.png"/><Relationship Id="rId77" Type="http://schemas.openxmlformats.org/officeDocument/2006/relationships/image" Target="../media/image3054.png"/><Relationship Id="rId100" Type="http://schemas.openxmlformats.org/officeDocument/2006/relationships/customXml" Target="../ink/ink3299.xml"/><Relationship Id="rId282" Type="http://schemas.openxmlformats.org/officeDocument/2006/relationships/image" Target="../media/image3154.png"/><Relationship Id="rId338" Type="http://schemas.openxmlformats.org/officeDocument/2006/relationships/image" Target="../media/image3182.png"/><Relationship Id="rId503" Type="http://schemas.openxmlformats.org/officeDocument/2006/relationships/customXml" Target="../ink/ink3501.xml"/><Relationship Id="rId545" Type="http://schemas.openxmlformats.org/officeDocument/2006/relationships/customXml" Target="../ink/ink3522.xml"/><Relationship Id="rId587" Type="http://schemas.openxmlformats.org/officeDocument/2006/relationships/image" Target="../media/image3306.png"/><Relationship Id="rId710" Type="http://schemas.openxmlformats.org/officeDocument/2006/relationships/customXml" Target="../ink/ink3605.xml"/><Relationship Id="rId752" Type="http://schemas.openxmlformats.org/officeDocument/2006/relationships/customXml" Target="../ink/ink3626.xml"/><Relationship Id="rId8" Type="http://schemas.openxmlformats.org/officeDocument/2006/relationships/customXml" Target="../ink/ink3253.xml"/><Relationship Id="rId142" Type="http://schemas.openxmlformats.org/officeDocument/2006/relationships/customXml" Target="../ink/ink3320.xml"/><Relationship Id="rId184" Type="http://schemas.openxmlformats.org/officeDocument/2006/relationships/customXml" Target="../ink/ink3341.xml"/><Relationship Id="rId391" Type="http://schemas.openxmlformats.org/officeDocument/2006/relationships/customXml" Target="../ink/ink3445.xml"/><Relationship Id="rId405" Type="http://schemas.openxmlformats.org/officeDocument/2006/relationships/customXml" Target="../ink/ink3452.xml"/><Relationship Id="rId447" Type="http://schemas.openxmlformats.org/officeDocument/2006/relationships/customXml" Target="../ink/ink3473.xml"/><Relationship Id="rId612" Type="http://schemas.openxmlformats.org/officeDocument/2006/relationships/customXml" Target="../ink/ink3556.xml"/><Relationship Id="rId251" Type="http://schemas.openxmlformats.org/officeDocument/2006/relationships/customXml" Target="../ink/ink3375.xml"/><Relationship Id="rId489" Type="http://schemas.openxmlformats.org/officeDocument/2006/relationships/customXml" Target="../ink/ink3494.xml"/><Relationship Id="rId654" Type="http://schemas.openxmlformats.org/officeDocument/2006/relationships/customXml" Target="../ink/ink3577.xml"/><Relationship Id="rId696" Type="http://schemas.openxmlformats.org/officeDocument/2006/relationships/customXml" Target="../ink/ink3598.xml"/><Relationship Id="rId46" Type="http://schemas.openxmlformats.org/officeDocument/2006/relationships/customXml" Target="../ink/ink3272.xml"/><Relationship Id="rId293" Type="http://schemas.openxmlformats.org/officeDocument/2006/relationships/customXml" Target="../ink/ink3396.xml"/><Relationship Id="rId307" Type="http://schemas.openxmlformats.org/officeDocument/2006/relationships/customXml" Target="../ink/ink3403.xml"/><Relationship Id="rId349" Type="http://schemas.openxmlformats.org/officeDocument/2006/relationships/customXml" Target="../ink/ink3424.xml"/><Relationship Id="rId514" Type="http://schemas.openxmlformats.org/officeDocument/2006/relationships/image" Target="../media/image3270.png"/><Relationship Id="rId556" Type="http://schemas.openxmlformats.org/officeDocument/2006/relationships/image" Target="../media/image3291.png"/><Relationship Id="rId721" Type="http://schemas.openxmlformats.org/officeDocument/2006/relationships/image" Target="../media/image3373.png"/><Relationship Id="rId763" Type="http://schemas.openxmlformats.org/officeDocument/2006/relationships/image" Target="../media/image3394.png"/><Relationship Id="rId88" Type="http://schemas.openxmlformats.org/officeDocument/2006/relationships/customXml" Target="../ink/ink3293.xml"/><Relationship Id="rId111" Type="http://schemas.openxmlformats.org/officeDocument/2006/relationships/image" Target="../media/image3070.png"/><Relationship Id="rId153" Type="http://schemas.openxmlformats.org/officeDocument/2006/relationships/image" Target="../media/image3091.png"/><Relationship Id="rId195" Type="http://schemas.openxmlformats.org/officeDocument/2006/relationships/image" Target="../media/image3112.png"/><Relationship Id="rId209" Type="http://schemas.openxmlformats.org/officeDocument/2006/relationships/image" Target="../media/image3118.png"/><Relationship Id="rId360" Type="http://schemas.openxmlformats.org/officeDocument/2006/relationships/image" Target="../media/image3193.png"/><Relationship Id="rId416" Type="http://schemas.openxmlformats.org/officeDocument/2006/relationships/image" Target="../media/image3221.png"/><Relationship Id="rId598" Type="http://schemas.openxmlformats.org/officeDocument/2006/relationships/customXml" Target="../ink/ink3549.xml"/><Relationship Id="rId220" Type="http://schemas.openxmlformats.org/officeDocument/2006/relationships/customXml" Target="../ink/ink3359.xml"/><Relationship Id="rId458" Type="http://schemas.openxmlformats.org/officeDocument/2006/relationships/image" Target="../media/image3242.png"/><Relationship Id="rId623" Type="http://schemas.openxmlformats.org/officeDocument/2006/relationships/image" Target="../media/image3324.png"/><Relationship Id="rId665" Type="http://schemas.openxmlformats.org/officeDocument/2006/relationships/image" Target="../media/image3345.png"/><Relationship Id="rId15" Type="http://schemas.openxmlformats.org/officeDocument/2006/relationships/image" Target="../media/image3023.png"/><Relationship Id="rId57" Type="http://schemas.openxmlformats.org/officeDocument/2006/relationships/image" Target="../media/image3044.png"/><Relationship Id="rId262" Type="http://schemas.openxmlformats.org/officeDocument/2006/relationships/image" Target="../media/image3144.png"/><Relationship Id="rId318" Type="http://schemas.openxmlformats.org/officeDocument/2006/relationships/image" Target="../media/image3172.png"/><Relationship Id="rId525" Type="http://schemas.openxmlformats.org/officeDocument/2006/relationships/customXml" Target="../ink/ink3512.xml"/><Relationship Id="rId567" Type="http://schemas.openxmlformats.org/officeDocument/2006/relationships/image" Target="../media/image3296.png"/><Relationship Id="rId732" Type="http://schemas.openxmlformats.org/officeDocument/2006/relationships/customXml" Target="../ink/ink3616.xml"/><Relationship Id="rId99" Type="http://schemas.openxmlformats.org/officeDocument/2006/relationships/image" Target="../media/image8830.png"/><Relationship Id="rId122" Type="http://schemas.openxmlformats.org/officeDocument/2006/relationships/customXml" Target="../ink/ink3310.xml"/><Relationship Id="rId164" Type="http://schemas.openxmlformats.org/officeDocument/2006/relationships/customXml" Target="../ink/ink3331.xml"/><Relationship Id="rId371" Type="http://schemas.openxmlformats.org/officeDocument/2006/relationships/customXml" Target="../ink/ink3435.xml"/><Relationship Id="rId427" Type="http://schemas.openxmlformats.org/officeDocument/2006/relationships/customXml" Target="../ink/ink3463.xml"/><Relationship Id="rId469" Type="http://schemas.openxmlformats.org/officeDocument/2006/relationships/customXml" Target="../ink/ink3484.xml"/><Relationship Id="rId634" Type="http://schemas.openxmlformats.org/officeDocument/2006/relationships/customXml" Target="../ink/ink3567.xml"/><Relationship Id="rId676" Type="http://schemas.openxmlformats.org/officeDocument/2006/relationships/customXml" Target="../ink/ink3588.xml"/><Relationship Id="rId26" Type="http://schemas.openxmlformats.org/officeDocument/2006/relationships/customXml" Target="../ink/ink3262.xml"/><Relationship Id="rId231" Type="http://schemas.openxmlformats.org/officeDocument/2006/relationships/image" Target="../media/image3129.png"/><Relationship Id="rId273" Type="http://schemas.openxmlformats.org/officeDocument/2006/relationships/customXml" Target="../ink/ink3386.xml"/><Relationship Id="rId329" Type="http://schemas.openxmlformats.org/officeDocument/2006/relationships/customXml" Target="../ink/ink3414.xml"/><Relationship Id="rId480" Type="http://schemas.openxmlformats.org/officeDocument/2006/relationships/image" Target="../media/image3253.png"/><Relationship Id="rId536" Type="http://schemas.openxmlformats.org/officeDocument/2006/relationships/image" Target="../media/image3281.png"/><Relationship Id="rId701" Type="http://schemas.openxmlformats.org/officeDocument/2006/relationships/image" Target="../media/image3363.png"/><Relationship Id="rId68" Type="http://schemas.openxmlformats.org/officeDocument/2006/relationships/customXml" Target="../ink/ink3283.xml"/><Relationship Id="rId133" Type="http://schemas.openxmlformats.org/officeDocument/2006/relationships/image" Target="../media/image3081.png"/><Relationship Id="rId175" Type="http://schemas.openxmlformats.org/officeDocument/2006/relationships/image" Target="../media/image3102.png"/><Relationship Id="rId340" Type="http://schemas.openxmlformats.org/officeDocument/2006/relationships/image" Target="../media/image3183.png"/><Relationship Id="rId578" Type="http://schemas.openxmlformats.org/officeDocument/2006/relationships/customXml" Target="../ink/ink3539.xml"/><Relationship Id="rId743" Type="http://schemas.openxmlformats.org/officeDocument/2006/relationships/image" Target="../media/image3384.png"/><Relationship Id="rId200" Type="http://schemas.openxmlformats.org/officeDocument/2006/relationships/customXml" Target="../ink/ink3349.xml"/><Relationship Id="rId382" Type="http://schemas.openxmlformats.org/officeDocument/2006/relationships/image" Target="../media/image3204.png"/><Relationship Id="rId438" Type="http://schemas.openxmlformats.org/officeDocument/2006/relationships/image" Target="../media/image3232.png"/><Relationship Id="rId603" Type="http://schemas.openxmlformats.org/officeDocument/2006/relationships/image" Target="../media/image3314.png"/><Relationship Id="rId645" Type="http://schemas.openxmlformats.org/officeDocument/2006/relationships/image" Target="../media/image3335.png"/><Relationship Id="rId687" Type="http://schemas.openxmlformats.org/officeDocument/2006/relationships/image" Target="../media/image3356.png"/><Relationship Id="rId242" Type="http://schemas.openxmlformats.org/officeDocument/2006/relationships/customXml" Target="../ink/ink3370.xml"/><Relationship Id="rId284" Type="http://schemas.openxmlformats.org/officeDocument/2006/relationships/image" Target="../media/image3155.png"/><Relationship Id="rId491" Type="http://schemas.openxmlformats.org/officeDocument/2006/relationships/customXml" Target="../ink/ink3495.xml"/><Relationship Id="rId505" Type="http://schemas.openxmlformats.org/officeDocument/2006/relationships/customXml" Target="../ink/ink3502.xml"/><Relationship Id="rId712" Type="http://schemas.openxmlformats.org/officeDocument/2006/relationships/customXml" Target="../ink/ink3606.xml"/><Relationship Id="rId37" Type="http://schemas.openxmlformats.org/officeDocument/2006/relationships/image" Target="../media/image3034.png"/><Relationship Id="rId79" Type="http://schemas.openxmlformats.org/officeDocument/2006/relationships/image" Target="../media/image3055.png"/><Relationship Id="rId102" Type="http://schemas.openxmlformats.org/officeDocument/2006/relationships/customXml" Target="../ink/ink3300.xml"/><Relationship Id="rId144" Type="http://schemas.openxmlformats.org/officeDocument/2006/relationships/customXml" Target="../ink/ink3321.xml"/><Relationship Id="rId547" Type="http://schemas.openxmlformats.org/officeDocument/2006/relationships/customXml" Target="../ink/ink3523.xml"/><Relationship Id="rId589" Type="http://schemas.openxmlformats.org/officeDocument/2006/relationships/image" Target="../media/image3307.png"/><Relationship Id="rId754" Type="http://schemas.openxmlformats.org/officeDocument/2006/relationships/customXml" Target="../ink/ink3627.xml"/><Relationship Id="rId90" Type="http://schemas.openxmlformats.org/officeDocument/2006/relationships/customXml" Target="../ink/ink3294.xml"/><Relationship Id="rId186" Type="http://schemas.openxmlformats.org/officeDocument/2006/relationships/customXml" Target="../ink/ink3342.xml"/><Relationship Id="rId351" Type="http://schemas.openxmlformats.org/officeDocument/2006/relationships/customXml" Target="../ink/ink3425.xml"/><Relationship Id="rId393" Type="http://schemas.openxmlformats.org/officeDocument/2006/relationships/customXml" Target="../ink/ink3446.xml"/><Relationship Id="rId407" Type="http://schemas.openxmlformats.org/officeDocument/2006/relationships/customXml" Target="../ink/ink3453.xml"/><Relationship Id="rId449" Type="http://schemas.openxmlformats.org/officeDocument/2006/relationships/customXml" Target="../ink/ink3474.xml"/><Relationship Id="rId614" Type="http://schemas.openxmlformats.org/officeDocument/2006/relationships/customXml" Target="../ink/ink3557.xml"/><Relationship Id="rId656" Type="http://schemas.openxmlformats.org/officeDocument/2006/relationships/customXml" Target="../ink/ink3578.xml"/><Relationship Id="rId211" Type="http://schemas.openxmlformats.org/officeDocument/2006/relationships/image" Target="../media/image3119.png"/><Relationship Id="rId253" Type="http://schemas.openxmlformats.org/officeDocument/2006/relationships/customXml" Target="../ink/ink3376.xml"/><Relationship Id="rId295" Type="http://schemas.openxmlformats.org/officeDocument/2006/relationships/customXml" Target="../ink/ink3397.xml"/><Relationship Id="rId309" Type="http://schemas.openxmlformats.org/officeDocument/2006/relationships/customXml" Target="../ink/ink3404.xml"/><Relationship Id="rId460" Type="http://schemas.openxmlformats.org/officeDocument/2006/relationships/image" Target="../media/image3243.png"/><Relationship Id="rId516" Type="http://schemas.openxmlformats.org/officeDocument/2006/relationships/image" Target="../media/image3271.png"/><Relationship Id="rId698" Type="http://schemas.openxmlformats.org/officeDocument/2006/relationships/customXml" Target="../ink/ink3599.xml"/><Relationship Id="rId48" Type="http://schemas.openxmlformats.org/officeDocument/2006/relationships/customXml" Target="../ink/ink3273.xml"/><Relationship Id="rId113" Type="http://schemas.openxmlformats.org/officeDocument/2006/relationships/image" Target="../media/image3071.png"/><Relationship Id="rId320" Type="http://schemas.openxmlformats.org/officeDocument/2006/relationships/image" Target="../media/image3173.png"/><Relationship Id="rId558" Type="http://schemas.openxmlformats.org/officeDocument/2006/relationships/customXml" Target="../ink/ink3529.xml"/><Relationship Id="rId723" Type="http://schemas.openxmlformats.org/officeDocument/2006/relationships/image" Target="../media/image3374.png"/><Relationship Id="rId765" Type="http://schemas.openxmlformats.org/officeDocument/2006/relationships/image" Target="../media/image3395.png"/><Relationship Id="rId155" Type="http://schemas.openxmlformats.org/officeDocument/2006/relationships/image" Target="../media/image3092.png"/><Relationship Id="rId197" Type="http://schemas.openxmlformats.org/officeDocument/2006/relationships/image" Target="../media/image3113.png"/><Relationship Id="rId362" Type="http://schemas.openxmlformats.org/officeDocument/2006/relationships/image" Target="../media/image3194.png"/><Relationship Id="rId418" Type="http://schemas.openxmlformats.org/officeDocument/2006/relationships/image" Target="../media/image3222.png"/><Relationship Id="rId625" Type="http://schemas.openxmlformats.org/officeDocument/2006/relationships/image" Target="../media/image3325.png"/><Relationship Id="rId222" Type="http://schemas.openxmlformats.org/officeDocument/2006/relationships/customXml" Target="../ink/ink3360.xml"/><Relationship Id="rId264" Type="http://schemas.openxmlformats.org/officeDocument/2006/relationships/image" Target="../media/image3145.png"/><Relationship Id="rId471" Type="http://schemas.openxmlformats.org/officeDocument/2006/relationships/customXml" Target="../ink/ink3485.xml"/><Relationship Id="rId667" Type="http://schemas.openxmlformats.org/officeDocument/2006/relationships/image" Target="../media/image3346.png"/><Relationship Id="rId17" Type="http://schemas.openxmlformats.org/officeDocument/2006/relationships/image" Target="../media/image3024.png"/><Relationship Id="rId59" Type="http://schemas.openxmlformats.org/officeDocument/2006/relationships/image" Target="../media/image3045.png"/><Relationship Id="rId124" Type="http://schemas.openxmlformats.org/officeDocument/2006/relationships/customXml" Target="../ink/ink3311.xml"/><Relationship Id="rId527" Type="http://schemas.openxmlformats.org/officeDocument/2006/relationships/customXml" Target="../ink/ink3513.xml"/><Relationship Id="rId569" Type="http://schemas.openxmlformats.org/officeDocument/2006/relationships/image" Target="../media/image3297.png"/><Relationship Id="rId734" Type="http://schemas.openxmlformats.org/officeDocument/2006/relationships/customXml" Target="../ink/ink3617.xml"/><Relationship Id="rId70" Type="http://schemas.openxmlformats.org/officeDocument/2006/relationships/customXml" Target="../ink/ink3284.xml"/><Relationship Id="rId166" Type="http://schemas.openxmlformats.org/officeDocument/2006/relationships/customXml" Target="../ink/ink3332.xml"/><Relationship Id="rId331" Type="http://schemas.openxmlformats.org/officeDocument/2006/relationships/customXml" Target="../ink/ink3415.xml"/><Relationship Id="rId373" Type="http://schemas.openxmlformats.org/officeDocument/2006/relationships/customXml" Target="../ink/ink3436.xml"/><Relationship Id="rId429" Type="http://schemas.openxmlformats.org/officeDocument/2006/relationships/customXml" Target="../ink/ink3464.xml"/><Relationship Id="rId580" Type="http://schemas.openxmlformats.org/officeDocument/2006/relationships/customXml" Target="../ink/ink3540.xml"/><Relationship Id="rId636" Type="http://schemas.openxmlformats.org/officeDocument/2006/relationships/customXml" Target="../ink/ink3568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130.png"/><Relationship Id="rId440" Type="http://schemas.openxmlformats.org/officeDocument/2006/relationships/image" Target="../media/image3233.png"/><Relationship Id="rId678" Type="http://schemas.openxmlformats.org/officeDocument/2006/relationships/customXml" Target="../ink/ink3589.xml"/><Relationship Id="rId28" Type="http://schemas.openxmlformats.org/officeDocument/2006/relationships/customXml" Target="../ink/ink3263.xml"/><Relationship Id="rId275" Type="http://schemas.openxmlformats.org/officeDocument/2006/relationships/customXml" Target="../ink/ink3387.xml"/><Relationship Id="rId300" Type="http://schemas.openxmlformats.org/officeDocument/2006/relationships/image" Target="../media/image3163.png"/><Relationship Id="rId482" Type="http://schemas.openxmlformats.org/officeDocument/2006/relationships/image" Target="../media/image3254.png"/><Relationship Id="rId538" Type="http://schemas.openxmlformats.org/officeDocument/2006/relationships/image" Target="../media/image3282.png"/><Relationship Id="rId703" Type="http://schemas.openxmlformats.org/officeDocument/2006/relationships/image" Target="../media/image3364.png"/><Relationship Id="rId745" Type="http://schemas.openxmlformats.org/officeDocument/2006/relationships/image" Target="../media/image3385.png"/><Relationship Id="rId81" Type="http://schemas.openxmlformats.org/officeDocument/2006/relationships/image" Target="../media/image3056.png"/><Relationship Id="rId135" Type="http://schemas.openxmlformats.org/officeDocument/2006/relationships/image" Target="../media/image3082.png"/><Relationship Id="rId177" Type="http://schemas.openxmlformats.org/officeDocument/2006/relationships/image" Target="../media/image3103.png"/><Relationship Id="rId342" Type="http://schemas.openxmlformats.org/officeDocument/2006/relationships/image" Target="../media/image3184.png"/><Relationship Id="rId384" Type="http://schemas.openxmlformats.org/officeDocument/2006/relationships/image" Target="../media/image3205.png"/><Relationship Id="rId591" Type="http://schemas.openxmlformats.org/officeDocument/2006/relationships/image" Target="../media/image3308.png"/><Relationship Id="rId605" Type="http://schemas.openxmlformats.org/officeDocument/2006/relationships/image" Target="../media/image3315.png"/><Relationship Id="rId202" Type="http://schemas.openxmlformats.org/officeDocument/2006/relationships/customXml" Target="../ink/ink3350.xml"/><Relationship Id="rId244" Type="http://schemas.openxmlformats.org/officeDocument/2006/relationships/customXml" Target="../ink/ink3371.xml"/><Relationship Id="rId647" Type="http://schemas.openxmlformats.org/officeDocument/2006/relationships/image" Target="../media/image3336.png"/><Relationship Id="rId689" Type="http://schemas.openxmlformats.org/officeDocument/2006/relationships/image" Target="../media/image3357.png"/><Relationship Id="rId39" Type="http://schemas.openxmlformats.org/officeDocument/2006/relationships/image" Target="../media/image3035.png"/><Relationship Id="rId286" Type="http://schemas.openxmlformats.org/officeDocument/2006/relationships/image" Target="../media/image3156.png"/><Relationship Id="rId451" Type="http://schemas.openxmlformats.org/officeDocument/2006/relationships/customXml" Target="../ink/ink3475.xml"/><Relationship Id="rId493" Type="http://schemas.openxmlformats.org/officeDocument/2006/relationships/customXml" Target="../ink/ink3496.xml"/><Relationship Id="rId507" Type="http://schemas.openxmlformats.org/officeDocument/2006/relationships/customXml" Target="../ink/ink3503.xml"/><Relationship Id="rId549" Type="http://schemas.openxmlformats.org/officeDocument/2006/relationships/customXml" Target="../ink/ink3524.xml"/><Relationship Id="rId714" Type="http://schemas.openxmlformats.org/officeDocument/2006/relationships/customXml" Target="../ink/ink3607.xml"/><Relationship Id="rId756" Type="http://schemas.openxmlformats.org/officeDocument/2006/relationships/customXml" Target="../ink/ink3628.xml"/><Relationship Id="rId50" Type="http://schemas.openxmlformats.org/officeDocument/2006/relationships/customXml" Target="../ink/ink3274.xml"/><Relationship Id="rId104" Type="http://schemas.openxmlformats.org/officeDocument/2006/relationships/customXml" Target="../ink/ink3301.xml"/><Relationship Id="rId146" Type="http://schemas.openxmlformats.org/officeDocument/2006/relationships/customXml" Target="../ink/ink3322.xml"/><Relationship Id="rId188" Type="http://schemas.openxmlformats.org/officeDocument/2006/relationships/customXml" Target="../ink/ink3343.xml"/><Relationship Id="rId311" Type="http://schemas.openxmlformats.org/officeDocument/2006/relationships/customXml" Target="../ink/ink3405.xml"/><Relationship Id="rId353" Type="http://schemas.openxmlformats.org/officeDocument/2006/relationships/customXml" Target="../ink/ink3426.xml"/><Relationship Id="rId395" Type="http://schemas.openxmlformats.org/officeDocument/2006/relationships/customXml" Target="../ink/ink3447.xml"/><Relationship Id="rId409" Type="http://schemas.openxmlformats.org/officeDocument/2006/relationships/customXml" Target="../ink/ink3454.xml"/><Relationship Id="rId560" Type="http://schemas.openxmlformats.org/officeDocument/2006/relationships/customXml" Target="../ink/ink3530.xml"/><Relationship Id="rId92" Type="http://schemas.openxmlformats.org/officeDocument/2006/relationships/customXml" Target="../ink/ink3295.xml"/><Relationship Id="rId213" Type="http://schemas.openxmlformats.org/officeDocument/2006/relationships/image" Target="../media/image3120.png"/><Relationship Id="rId420" Type="http://schemas.openxmlformats.org/officeDocument/2006/relationships/image" Target="../media/image3223.png"/><Relationship Id="rId616" Type="http://schemas.openxmlformats.org/officeDocument/2006/relationships/customXml" Target="../ink/ink3558.xml"/><Relationship Id="rId658" Type="http://schemas.openxmlformats.org/officeDocument/2006/relationships/customXml" Target="../ink/ink3579.xml"/><Relationship Id="rId255" Type="http://schemas.openxmlformats.org/officeDocument/2006/relationships/customXml" Target="../ink/ink3377.xml"/><Relationship Id="rId297" Type="http://schemas.openxmlformats.org/officeDocument/2006/relationships/customXml" Target="../ink/ink3398.xml"/><Relationship Id="rId462" Type="http://schemas.openxmlformats.org/officeDocument/2006/relationships/image" Target="../media/image3244.png"/><Relationship Id="rId518" Type="http://schemas.openxmlformats.org/officeDocument/2006/relationships/image" Target="../media/image3272.png"/><Relationship Id="rId725" Type="http://schemas.openxmlformats.org/officeDocument/2006/relationships/image" Target="../media/image3375.png"/><Relationship Id="rId115" Type="http://schemas.openxmlformats.org/officeDocument/2006/relationships/image" Target="../media/image3072.png"/><Relationship Id="rId157" Type="http://schemas.openxmlformats.org/officeDocument/2006/relationships/image" Target="../media/image3093.png"/><Relationship Id="rId322" Type="http://schemas.openxmlformats.org/officeDocument/2006/relationships/image" Target="../media/image3174.png"/><Relationship Id="rId364" Type="http://schemas.openxmlformats.org/officeDocument/2006/relationships/image" Target="../media/image3195.png"/><Relationship Id="rId767" Type="http://schemas.openxmlformats.org/officeDocument/2006/relationships/image" Target="../media/image3396.png"/><Relationship Id="rId61" Type="http://schemas.openxmlformats.org/officeDocument/2006/relationships/image" Target="../media/image3046.png"/><Relationship Id="rId199" Type="http://schemas.openxmlformats.org/officeDocument/2006/relationships/image" Target="../media/image3114.png"/><Relationship Id="rId571" Type="http://schemas.openxmlformats.org/officeDocument/2006/relationships/image" Target="../media/image3298.png"/><Relationship Id="rId627" Type="http://schemas.openxmlformats.org/officeDocument/2006/relationships/image" Target="../media/image3326.png"/><Relationship Id="rId669" Type="http://schemas.openxmlformats.org/officeDocument/2006/relationships/image" Target="../media/image3347.png"/><Relationship Id="rId19" Type="http://schemas.openxmlformats.org/officeDocument/2006/relationships/image" Target="../media/image3025.png"/><Relationship Id="rId224" Type="http://schemas.openxmlformats.org/officeDocument/2006/relationships/customXml" Target="../ink/ink3361.xml"/><Relationship Id="rId266" Type="http://schemas.openxmlformats.org/officeDocument/2006/relationships/image" Target="../media/image3146.png"/><Relationship Id="rId431" Type="http://schemas.openxmlformats.org/officeDocument/2006/relationships/customXml" Target="../ink/ink3465.xml"/><Relationship Id="rId473" Type="http://schemas.openxmlformats.org/officeDocument/2006/relationships/customXml" Target="../ink/ink3486.xml"/><Relationship Id="rId529" Type="http://schemas.openxmlformats.org/officeDocument/2006/relationships/customXml" Target="../ink/ink3514.xml"/><Relationship Id="rId680" Type="http://schemas.openxmlformats.org/officeDocument/2006/relationships/customXml" Target="../ink/ink3590.xml"/><Relationship Id="rId736" Type="http://schemas.openxmlformats.org/officeDocument/2006/relationships/customXml" Target="../ink/ink3618.xml"/><Relationship Id="rId30" Type="http://schemas.openxmlformats.org/officeDocument/2006/relationships/customXml" Target="../ink/ink3264.xml"/><Relationship Id="rId126" Type="http://schemas.openxmlformats.org/officeDocument/2006/relationships/customXml" Target="../ink/ink3312.xml"/><Relationship Id="rId168" Type="http://schemas.openxmlformats.org/officeDocument/2006/relationships/customXml" Target="../ink/ink3333.xml"/><Relationship Id="rId333" Type="http://schemas.openxmlformats.org/officeDocument/2006/relationships/customXml" Target="../ink/ink3416.xml"/><Relationship Id="rId540" Type="http://schemas.openxmlformats.org/officeDocument/2006/relationships/image" Target="../media/image3283.png"/><Relationship Id="rId72" Type="http://schemas.openxmlformats.org/officeDocument/2006/relationships/customXml" Target="../ink/ink3285.xml"/><Relationship Id="rId375" Type="http://schemas.openxmlformats.org/officeDocument/2006/relationships/customXml" Target="../ink/ink3437.xml"/><Relationship Id="rId582" Type="http://schemas.openxmlformats.org/officeDocument/2006/relationships/customXml" Target="../ink/ink3541.xml"/><Relationship Id="rId638" Type="http://schemas.openxmlformats.org/officeDocument/2006/relationships/customXml" Target="../ink/ink3569.xml"/><Relationship Id="rId3" Type="http://schemas.openxmlformats.org/officeDocument/2006/relationships/image" Target="../media/image30170.png"/><Relationship Id="rId235" Type="http://schemas.openxmlformats.org/officeDocument/2006/relationships/image" Target="../media/image3131.png"/><Relationship Id="rId277" Type="http://schemas.openxmlformats.org/officeDocument/2006/relationships/customXml" Target="../ink/ink3388.xml"/><Relationship Id="rId400" Type="http://schemas.openxmlformats.org/officeDocument/2006/relationships/image" Target="../media/image3213.png"/><Relationship Id="rId442" Type="http://schemas.openxmlformats.org/officeDocument/2006/relationships/image" Target="../media/image3234.png"/><Relationship Id="rId484" Type="http://schemas.openxmlformats.org/officeDocument/2006/relationships/image" Target="../media/image3255.png"/><Relationship Id="rId705" Type="http://schemas.openxmlformats.org/officeDocument/2006/relationships/image" Target="../media/image3365.png"/><Relationship Id="rId137" Type="http://schemas.openxmlformats.org/officeDocument/2006/relationships/image" Target="../media/image3083.png"/><Relationship Id="rId302" Type="http://schemas.openxmlformats.org/officeDocument/2006/relationships/image" Target="../media/image3164.png"/><Relationship Id="rId344" Type="http://schemas.openxmlformats.org/officeDocument/2006/relationships/image" Target="../media/image3185.png"/><Relationship Id="rId691" Type="http://schemas.openxmlformats.org/officeDocument/2006/relationships/image" Target="../media/image3358.png"/><Relationship Id="rId747" Type="http://schemas.openxmlformats.org/officeDocument/2006/relationships/image" Target="../media/image3386.png"/><Relationship Id="rId41" Type="http://schemas.openxmlformats.org/officeDocument/2006/relationships/image" Target="../media/image3036.png"/><Relationship Id="rId83" Type="http://schemas.openxmlformats.org/officeDocument/2006/relationships/image" Target="../media/image3057.png"/><Relationship Id="rId179" Type="http://schemas.openxmlformats.org/officeDocument/2006/relationships/image" Target="../media/image3104.png"/><Relationship Id="rId386" Type="http://schemas.openxmlformats.org/officeDocument/2006/relationships/image" Target="../media/image3206.png"/><Relationship Id="rId551" Type="http://schemas.openxmlformats.org/officeDocument/2006/relationships/customXml" Target="../ink/ink3525.xml"/><Relationship Id="rId593" Type="http://schemas.openxmlformats.org/officeDocument/2006/relationships/image" Target="../media/image3309.png"/><Relationship Id="rId607" Type="http://schemas.openxmlformats.org/officeDocument/2006/relationships/image" Target="../media/image3316.png"/><Relationship Id="rId649" Type="http://schemas.openxmlformats.org/officeDocument/2006/relationships/image" Target="../media/image3337.png"/><Relationship Id="rId190" Type="http://schemas.openxmlformats.org/officeDocument/2006/relationships/customXml" Target="../ink/ink3344.xml"/><Relationship Id="rId204" Type="http://schemas.openxmlformats.org/officeDocument/2006/relationships/customXml" Target="../ink/ink3351.xml"/><Relationship Id="rId246" Type="http://schemas.openxmlformats.org/officeDocument/2006/relationships/customXml" Target="../ink/ink3372.xml"/><Relationship Id="rId288" Type="http://schemas.openxmlformats.org/officeDocument/2006/relationships/image" Target="../media/image3157.png"/><Relationship Id="rId411" Type="http://schemas.openxmlformats.org/officeDocument/2006/relationships/customXml" Target="../ink/ink3455.xml"/><Relationship Id="rId453" Type="http://schemas.openxmlformats.org/officeDocument/2006/relationships/customXml" Target="../ink/ink3476.xml"/><Relationship Id="rId509" Type="http://schemas.openxmlformats.org/officeDocument/2006/relationships/customXml" Target="../ink/ink3504.xml"/><Relationship Id="rId660" Type="http://schemas.openxmlformats.org/officeDocument/2006/relationships/customXml" Target="../ink/ink3580.xml"/><Relationship Id="rId106" Type="http://schemas.openxmlformats.org/officeDocument/2006/relationships/customXml" Target="../ink/ink3302.xml"/><Relationship Id="rId313" Type="http://schemas.openxmlformats.org/officeDocument/2006/relationships/customXml" Target="../ink/ink3406.xml"/><Relationship Id="rId495" Type="http://schemas.openxmlformats.org/officeDocument/2006/relationships/customXml" Target="../ink/ink3497.xml"/><Relationship Id="rId716" Type="http://schemas.openxmlformats.org/officeDocument/2006/relationships/customXml" Target="../ink/ink3608.xml"/><Relationship Id="rId758" Type="http://schemas.openxmlformats.org/officeDocument/2006/relationships/customXml" Target="../ink/ink3629.xml"/><Relationship Id="rId10" Type="http://schemas.openxmlformats.org/officeDocument/2006/relationships/customXml" Target="../ink/ink3254.xml"/><Relationship Id="rId52" Type="http://schemas.openxmlformats.org/officeDocument/2006/relationships/customXml" Target="../ink/ink3275.xml"/><Relationship Id="rId94" Type="http://schemas.openxmlformats.org/officeDocument/2006/relationships/customXml" Target="../ink/ink3296.xml"/><Relationship Id="rId148" Type="http://schemas.openxmlformats.org/officeDocument/2006/relationships/customXml" Target="../ink/ink3323.xml"/><Relationship Id="rId355" Type="http://schemas.openxmlformats.org/officeDocument/2006/relationships/customXml" Target="../ink/ink3427.xml"/><Relationship Id="rId397" Type="http://schemas.openxmlformats.org/officeDocument/2006/relationships/customXml" Target="../ink/ink3448.xml"/><Relationship Id="rId520" Type="http://schemas.openxmlformats.org/officeDocument/2006/relationships/image" Target="../media/image3273.png"/><Relationship Id="rId562" Type="http://schemas.openxmlformats.org/officeDocument/2006/relationships/customXml" Target="../ink/ink3531.xml"/><Relationship Id="rId618" Type="http://schemas.openxmlformats.org/officeDocument/2006/relationships/customXml" Target="../ink/ink3559.xml"/><Relationship Id="rId215" Type="http://schemas.openxmlformats.org/officeDocument/2006/relationships/image" Target="../media/image3121.png"/><Relationship Id="rId257" Type="http://schemas.openxmlformats.org/officeDocument/2006/relationships/customXml" Target="../ink/ink3378.xml"/><Relationship Id="rId422" Type="http://schemas.openxmlformats.org/officeDocument/2006/relationships/image" Target="../media/image3224.png"/><Relationship Id="rId464" Type="http://schemas.openxmlformats.org/officeDocument/2006/relationships/image" Target="../media/image3245.png"/><Relationship Id="rId299" Type="http://schemas.openxmlformats.org/officeDocument/2006/relationships/customXml" Target="../ink/ink3399.xml"/><Relationship Id="rId727" Type="http://schemas.openxmlformats.org/officeDocument/2006/relationships/image" Target="../media/image3376.png"/><Relationship Id="rId63" Type="http://schemas.openxmlformats.org/officeDocument/2006/relationships/image" Target="../media/image3047.png"/><Relationship Id="rId159" Type="http://schemas.openxmlformats.org/officeDocument/2006/relationships/image" Target="../media/image3094.png"/><Relationship Id="rId366" Type="http://schemas.openxmlformats.org/officeDocument/2006/relationships/image" Target="../media/image3196.png"/><Relationship Id="rId573" Type="http://schemas.openxmlformats.org/officeDocument/2006/relationships/image" Target="../media/image3299.png"/><Relationship Id="rId226" Type="http://schemas.openxmlformats.org/officeDocument/2006/relationships/customXml" Target="../ink/ink3362.xml"/><Relationship Id="rId433" Type="http://schemas.openxmlformats.org/officeDocument/2006/relationships/customXml" Target="../ink/ink3466.xml"/><Relationship Id="rId640" Type="http://schemas.openxmlformats.org/officeDocument/2006/relationships/customXml" Target="../ink/ink3570.xml"/><Relationship Id="rId738" Type="http://schemas.openxmlformats.org/officeDocument/2006/relationships/customXml" Target="../ink/ink3619.xml"/><Relationship Id="rId74" Type="http://schemas.openxmlformats.org/officeDocument/2006/relationships/customXml" Target="../ink/ink3286.xml"/><Relationship Id="rId377" Type="http://schemas.openxmlformats.org/officeDocument/2006/relationships/customXml" Target="../ink/ink3438.xml"/><Relationship Id="rId500" Type="http://schemas.openxmlformats.org/officeDocument/2006/relationships/image" Target="../media/image3263.png"/><Relationship Id="rId584" Type="http://schemas.openxmlformats.org/officeDocument/2006/relationships/customXml" Target="../ink/ink3542.xml"/><Relationship Id="rId5" Type="http://schemas.openxmlformats.org/officeDocument/2006/relationships/image" Target="../media/image30180.png"/><Relationship Id="rId237" Type="http://schemas.openxmlformats.org/officeDocument/2006/relationships/image" Target="../media/image3132.png"/><Relationship Id="rId444" Type="http://schemas.openxmlformats.org/officeDocument/2006/relationships/image" Target="../media/image3235.png"/><Relationship Id="rId651" Type="http://schemas.openxmlformats.org/officeDocument/2006/relationships/image" Target="../media/image3338.png"/><Relationship Id="rId749" Type="http://schemas.openxmlformats.org/officeDocument/2006/relationships/image" Target="../media/image3387.png"/><Relationship Id="rId290" Type="http://schemas.openxmlformats.org/officeDocument/2006/relationships/image" Target="../media/image3158.png"/><Relationship Id="rId304" Type="http://schemas.openxmlformats.org/officeDocument/2006/relationships/image" Target="../media/image3165.png"/><Relationship Id="rId388" Type="http://schemas.openxmlformats.org/officeDocument/2006/relationships/image" Target="../media/image3207.png"/><Relationship Id="rId511" Type="http://schemas.openxmlformats.org/officeDocument/2006/relationships/customXml" Target="../ink/ink3505.xml"/><Relationship Id="rId609" Type="http://schemas.openxmlformats.org/officeDocument/2006/relationships/image" Target="../media/image3317.png"/><Relationship Id="rId85" Type="http://schemas.openxmlformats.org/officeDocument/2006/relationships/image" Target="../media/image3058.png"/><Relationship Id="rId150" Type="http://schemas.openxmlformats.org/officeDocument/2006/relationships/customXml" Target="../ink/ink3324.xml"/><Relationship Id="rId595" Type="http://schemas.openxmlformats.org/officeDocument/2006/relationships/image" Target="../media/image3310.png"/><Relationship Id="rId248" Type="http://schemas.openxmlformats.org/officeDocument/2006/relationships/image" Target="../media/image3137.png"/><Relationship Id="rId455" Type="http://schemas.openxmlformats.org/officeDocument/2006/relationships/customXml" Target="../ink/ink3477.xml"/><Relationship Id="rId662" Type="http://schemas.openxmlformats.org/officeDocument/2006/relationships/customXml" Target="../ink/ink3581.xml"/><Relationship Id="rId12" Type="http://schemas.openxmlformats.org/officeDocument/2006/relationships/customXml" Target="../ink/ink3255.xml"/><Relationship Id="rId108" Type="http://schemas.openxmlformats.org/officeDocument/2006/relationships/customXml" Target="../ink/ink3303.xml"/><Relationship Id="rId315" Type="http://schemas.openxmlformats.org/officeDocument/2006/relationships/customXml" Target="../ink/ink3407.xml"/><Relationship Id="rId522" Type="http://schemas.openxmlformats.org/officeDocument/2006/relationships/image" Target="../media/image3274.png"/><Relationship Id="rId96" Type="http://schemas.openxmlformats.org/officeDocument/2006/relationships/customXml" Target="../ink/ink3297.xml"/><Relationship Id="rId161" Type="http://schemas.openxmlformats.org/officeDocument/2006/relationships/image" Target="../media/image3095.png"/><Relationship Id="rId399" Type="http://schemas.openxmlformats.org/officeDocument/2006/relationships/customXml" Target="../ink/ink3449.xml"/><Relationship Id="rId259" Type="http://schemas.openxmlformats.org/officeDocument/2006/relationships/customXml" Target="../ink/ink3379.xml"/><Relationship Id="rId466" Type="http://schemas.openxmlformats.org/officeDocument/2006/relationships/image" Target="../media/image3246.png"/><Relationship Id="rId673" Type="http://schemas.openxmlformats.org/officeDocument/2006/relationships/image" Target="../media/image3349.png"/><Relationship Id="rId23" Type="http://schemas.openxmlformats.org/officeDocument/2006/relationships/image" Target="../media/image3027.png"/><Relationship Id="rId119" Type="http://schemas.openxmlformats.org/officeDocument/2006/relationships/image" Target="../media/image3074.png"/><Relationship Id="rId326" Type="http://schemas.openxmlformats.org/officeDocument/2006/relationships/image" Target="../media/image3176.png"/><Relationship Id="rId533" Type="http://schemas.openxmlformats.org/officeDocument/2006/relationships/customXml" Target="../ink/ink3516.xml"/><Relationship Id="rId740" Type="http://schemas.openxmlformats.org/officeDocument/2006/relationships/customXml" Target="../ink/ink3620.xml"/><Relationship Id="rId172" Type="http://schemas.openxmlformats.org/officeDocument/2006/relationships/customXml" Target="../ink/ink3335.xml"/><Relationship Id="rId477" Type="http://schemas.openxmlformats.org/officeDocument/2006/relationships/customXml" Target="../ink/ink3488.xml"/><Relationship Id="rId600" Type="http://schemas.openxmlformats.org/officeDocument/2006/relationships/customXml" Target="../ink/ink3550.xml"/><Relationship Id="rId684" Type="http://schemas.openxmlformats.org/officeDocument/2006/relationships/customXml" Target="../ink/ink3592.xml"/><Relationship Id="rId337" Type="http://schemas.openxmlformats.org/officeDocument/2006/relationships/customXml" Target="../ink/ink3418.xml"/><Relationship Id="rId34" Type="http://schemas.openxmlformats.org/officeDocument/2006/relationships/customXml" Target="../ink/ink3266.xml"/><Relationship Id="rId544" Type="http://schemas.openxmlformats.org/officeDocument/2006/relationships/image" Target="../media/image3285.png"/><Relationship Id="rId751" Type="http://schemas.openxmlformats.org/officeDocument/2006/relationships/image" Target="../media/image3388.png"/><Relationship Id="rId183" Type="http://schemas.openxmlformats.org/officeDocument/2006/relationships/image" Target="../media/image3106.png"/><Relationship Id="rId390" Type="http://schemas.openxmlformats.org/officeDocument/2006/relationships/image" Target="../media/image3208.png"/><Relationship Id="rId404" Type="http://schemas.openxmlformats.org/officeDocument/2006/relationships/image" Target="../media/image3215.png"/><Relationship Id="rId611" Type="http://schemas.openxmlformats.org/officeDocument/2006/relationships/image" Target="../media/image3318.png"/><Relationship Id="rId250" Type="http://schemas.openxmlformats.org/officeDocument/2006/relationships/image" Target="../media/image3138.png"/><Relationship Id="rId488" Type="http://schemas.openxmlformats.org/officeDocument/2006/relationships/image" Target="../media/image3257.png"/><Relationship Id="rId695" Type="http://schemas.openxmlformats.org/officeDocument/2006/relationships/image" Target="../media/image3360.png"/><Relationship Id="rId709" Type="http://schemas.openxmlformats.org/officeDocument/2006/relationships/image" Target="../media/image3367.png"/><Relationship Id="rId45" Type="http://schemas.openxmlformats.org/officeDocument/2006/relationships/image" Target="../media/image3038.png"/><Relationship Id="rId110" Type="http://schemas.openxmlformats.org/officeDocument/2006/relationships/customXml" Target="../ink/ink3304.xml"/><Relationship Id="rId348" Type="http://schemas.openxmlformats.org/officeDocument/2006/relationships/image" Target="../media/image3187.png"/><Relationship Id="rId555" Type="http://schemas.openxmlformats.org/officeDocument/2006/relationships/customXml" Target="../ink/ink3527.xml"/><Relationship Id="rId762" Type="http://schemas.openxmlformats.org/officeDocument/2006/relationships/customXml" Target="../ink/ink3631.xml"/><Relationship Id="rId194" Type="http://schemas.openxmlformats.org/officeDocument/2006/relationships/customXml" Target="../ink/ink3346.xml"/><Relationship Id="rId208" Type="http://schemas.openxmlformats.org/officeDocument/2006/relationships/customXml" Target="../ink/ink3353.xml"/><Relationship Id="rId415" Type="http://schemas.openxmlformats.org/officeDocument/2006/relationships/customXml" Target="../ink/ink3457.xml"/><Relationship Id="rId622" Type="http://schemas.openxmlformats.org/officeDocument/2006/relationships/customXml" Target="../ink/ink3561.xml"/><Relationship Id="rId261" Type="http://schemas.openxmlformats.org/officeDocument/2006/relationships/customXml" Target="../ink/ink3380.xml"/><Relationship Id="rId499" Type="http://schemas.openxmlformats.org/officeDocument/2006/relationships/customXml" Target="../ink/ink3499.xml"/><Relationship Id="rId56" Type="http://schemas.openxmlformats.org/officeDocument/2006/relationships/customXml" Target="../ink/ink3277.xml"/><Relationship Id="rId359" Type="http://schemas.openxmlformats.org/officeDocument/2006/relationships/customXml" Target="../ink/ink3429.xml"/><Relationship Id="rId566" Type="http://schemas.openxmlformats.org/officeDocument/2006/relationships/customXml" Target="../ink/ink3533.xml"/><Relationship Id="rId121" Type="http://schemas.openxmlformats.org/officeDocument/2006/relationships/image" Target="../media/image3075.png"/><Relationship Id="rId219" Type="http://schemas.openxmlformats.org/officeDocument/2006/relationships/image" Target="../media/image3123.png"/><Relationship Id="rId426" Type="http://schemas.openxmlformats.org/officeDocument/2006/relationships/image" Target="../media/image3226.png"/><Relationship Id="rId633" Type="http://schemas.openxmlformats.org/officeDocument/2006/relationships/image" Target="../media/image3329.png"/><Relationship Id="rId67" Type="http://schemas.openxmlformats.org/officeDocument/2006/relationships/image" Target="../media/image3049.png"/><Relationship Id="rId272" Type="http://schemas.openxmlformats.org/officeDocument/2006/relationships/image" Target="../media/image3149.png"/><Relationship Id="rId577" Type="http://schemas.openxmlformats.org/officeDocument/2006/relationships/image" Target="../media/image3301.png"/><Relationship Id="rId700" Type="http://schemas.openxmlformats.org/officeDocument/2006/relationships/customXml" Target="../ink/ink3600.xml"/><Relationship Id="rId132" Type="http://schemas.openxmlformats.org/officeDocument/2006/relationships/customXml" Target="../ink/ink3315.xml"/><Relationship Id="rId437" Type="http://schemas.openxmlformats.org/officeDocument/2006/relationships/customXml" Target="../ink/ink3468.xml"/><Relationship Id="rId644" Type="http://schemas.openxmlformats.org/officeDocument/2006/relationships/customXml" Target="../ink/ink3572.xml"/><Relationship Id="rId283" Type="http://schemas.openxmlformats.org/officeDocument/2006/relationships/customXml" Target="../ink/ink3391.xml"/><Relationship Id="rId490" Type="http://schemas.openxmlformats.org/officeDocument/2006/relationships/image" Target="../media/image3258.png"/><Relationship Id="rId504" Type="http://schemas.openxmlformats.org/officeDocument/2006/relationships/image" Target="../media/image3265.png"/><Relationship Id="rId711" Type="http://schemas.openxmlformats.org/officeDocument/2006/relationships/image" Target="../media/image3368.png"/><Relationship Id="rId78" Type="http://schemas.openxmlformats.org/officeDocument/2006/relationships/customXml" Target="../ink/ink3288.xml"/><Relationship Id="rId143" Type="http://schemas.openxmlformats.org/officeDocument/2006/relationships/image" Target="../media/image3086.png"/><Relationship Id="rId350" Type="http://schemas.openxmlformats.org/officeDocument/2006/relationships/image" Target="../media/image3188.png"/><Relationship Id="rId588" Type="http://schemas.openxmlformats.org/officeDocument/2006/relationships/customXml" Target="../ink/ink3544.xml"/><Relationship Id="rId9" Type="http://schemas.openxmlformats.org/officeDocument/2006/relationships/image" Target="../media/image3020.png"/><Relationship Id="rId210" Type="http://schemas.openxmlformats.org/officeDocument/2006/relationships/customXml" Target="../ink/ink3354.xml"/><Relationship Id="rId448" Type="http://schemas.openxmlformats.org/officeDocument/2006/relationships/image" Target="../media/image3237.png"/><Relationship Id="rId655" Type="http://schemas.openxmlformats.org/officeDocument/2006/relationships/image" Target="../media/image3340.png"/><Relationship Id="rId294" Type="http://schemas.openxmlformats.org/officeDocument/2006/relationships/image" Target="../media/image3160.png"/><Relationship Id="rId308" Type="http://schemas.openxmlformats.org/officeDocument/2006/relationships/image" Target="../media/image3167.png"/><Relationship Id="rId515" Type="http://schemas.openxmlformats.org/officeDocument/2006/relationships/customXml" Target="../ink/ink3507.xml"/><Relationship Id="rId722" Type="http://schemas.openxmlformats.org/officeDocument/2006/relationships/customXml" Target="../ink/ink3611.xml"/><Relationship Id="rId89" Type="http://schemas.openxmlformats.org/officeDocument/2006/relationships/image" Target="../media/image3060.png"/><Relationship Id="rId154" Type="http://schemas.openxmlformats.org/officeDocument/2006/relationships/customXml" Target="../ink/ink3326.xml"/><Relationship Id="rId361" Type="http://schemas.openxmlformats.org/officeDocument/2006/relationships/customXml" Target="../ink/ink3430.xml"/><Relationship Id="rId599" Type="http://schemas.openxmlformats.org/officeDocument/2006/relationships/image" Target="../media/image3312.png"/><Relationship Id="rId459" Type="http://schemas.openxmlformats.org/officeDocument/2006/relationships/customXml" Target="../ink/ink3479.xml"/><Relationship Id="rId666" Type="http://schemas.openxmlformats.org/officeDocument/2006/relationships/customXml" Target="../ink/ink3583.xml"/><Relationship Id="rId16" Type="http://schemas.openxmlformats.org/officeDocument/2006/relationships/customXml" Target="../ink/ink3257.xml"/><Relationship Id="rId221" Type="http://schemas.openxmlformats.org/officeDocument/2006/relationships/image" Target="../media/image3124.png"/><Relationship Id="rId319" Type="http://schemas.openxmlformats.org/officeDocument/2006/relationships/customXml" Target="../ink/ink3409.xml"/><Relationship Id="rId526" Type="http://schemas.openxmlformats.org/officeDocument/2006/relationships/image" Target="../media/image3276.png"/><Relationship Id="rId733" Type="http://schemas.openxmlformats.org/officeDocument/2006/relationships/image" Target="../media/image3379.png"/><Relationship Id="rId165" Type="http://schemas.openxmlformats.org/officeDocument/2006/relationships/image" Target="../media/image3097.png"/><Relationship Id="rId372" Type="http://schemas.openxmlformats.org/officeDocument/2006/relationships/image" Target="../media/image3199.png"/><Relationship Id="rId677" Type="http://schemas.openxmlformats.org/officeDocument/2006/relationships/image" Target="../media/image3351.png"/><Relationship Id="rId232" Type="http://schemas.openxmlformats.org/officeDocument/2006/relationships/customXml" Target="../ink/ink3365.xml"/><Relationship Id="rId27" Type="http://schemas.openxmlformats.org/officeDocument/2006/relationships/image" Target="../media/image3029.png"/><Relationship Id="rId537" Type="http://schemas.openxmlformats.org/officeDocument/2006/relationships/customXml" Target="../ink/ink3518.xml"/><Relationship Id="rId744" Type="http://schemas.openxmlformats.org/officeDocument/2006/relationships/customXml" Target="../ink/ink3622.xml"/><Relationship Id="rId80" Type="http://schemas.openxmlformats.org/officeDocument/2006/relationships/customXml" Target="../ink/ink3289.xml"/><Relationship Id="rId176" Type="http://schemas.openxmlformats.org/officeDocument/2006/relationships/customXml" Target="../ink/ink3337.xml"/><Relationship Id="rId383" Type="http://schemas.openxmlformats.org/officeDocument/2006/relationships/customXml" Target="../ink/ink3441.xml"/><Relationship Id="rId590" Type="http://schemas.openxmlformats.org/officeDocument/2006/relationships/customXml" Target="../ink/ink3545.xml"/><Relationship Id="rId604" Type="http://schemas.openxmlformats.org/officeDocument/2006/relationships/customXml" Target="../ink/ink3552.xml"/><Relationship Id="rId243" Type="http://schemas.openxmlformats.org/officeDocument/2006/relationships/image" Target="../media/image3135.png"/><Relationship Id="rId450" Type="http://schemas.openxmlformats.org/officeDocument/2006/relationships/image" Target="../media/image3238.png"/><Relationship Id="rId688" Type="http://schemas.openxmlformats.org/officeDocument/2006/relationships/customXml" Target="../ink/ink3594.xml"/><Relationship Id="rId38" Type="http://schemas.openxmlformats.org/officeDocument/2006/relationships/customXml" Target="../ink/ink3268.xml"/><Relationship Id="rId103" Type="http://schemas.openxmlformats.org/officeDocument/2006/relationships/image" Target="../media/image3066.png"/><Relationship Id="rId310" Type="http://schemas.openxmlformats.org/officeDocument/2006/relationships/image" Target="../media/image3168.png"/><Relationship Id="rId548" Type="http://schemas.openxmlformats.org/officeDocument/2006/relationships/image" Target="../media/image3287.png"/><Relationship Id="rId755" Type="http://schemas.openxmlformats.org/officeDocument/2006/relationships/image" Target="../media/image3390.png"/><Relationship Id="rId91" Type="http://schemas.openxmlformats.org/officeDocument/2006/relationships/image" Target="../media/image3061.png"/><Relationship Id="rId187" Type="http://schemas.openxmlformats.org/officeDocument/2006/relationships/image" Target="../media/image3108.png"/><Relationship Id="rId394" Type="http://schemas.openxmlformats.org/officeDocument/2006/relationships/image" Target="../media/image3210.png"/><Relationship Id="rId408" Type="http://schemas.openxmlformats.org/officeDocument/2006/relationships/image" Target="../media/image3217.png"/><Relationship Id="rId615" Type="http://schemas.openxmlformats.org/officeDocument/2006/relationships/image" Target="../media/image3320.png"/><Relationship Id="rId254" Type="http://schemas.openxmlformats.org/officeDocument/2006/relationships/image" Target="../media/image3140.png"/><Relationship Id="rId699" Type="http://schemas.openxmlformats.org/officeDocument/2006/relationships/image" Target="../media/image3362.png"/><Relationship Id="rId49" Type="http://schemas.openxmlformats.org/officeDocument/2006/relationships/image" Target="../media/image3040.png"/><Relationship Id="rId114" Type="http://schemas.openxmlformats.org/officeDocument/2006/relationships/customXml" Target="../ink/ink3306.xml"/><Relationship Id="rId461" Type="http://schemas.openxmlformats.org/officeDocument/2006/relationships/customXml" Target="../ink/ink3480.xml"/><Relationship Id="rId559" Type="http://schemas.openxmlformats.org/officeDocument/2006/relationships/image" Target="../media/image3292.png"/><Relationship Id="rId766" Type="http://schemas.openxmlformats.org/officeDocument/2006/relationships/customXml" Target="../ink/ink3633.xml"/><Relationship Id="rId198" Type="http://schemas.openxmlformats.org/officeDocument/2006/relationships/customXml" Target="../ink/ink3348.xml"/><Relationship Id="rId321" Type="http://schemas.openxmlformats.org/officeDocument/2006/relationships/customXml" Target="../ink/ink3410.xml"/><Relationship Id="rId419" Type="http://schemas.openxmlformats.org/officeDocument/2006/relationships/customXml" Target="../ink/ink3459.xml"/><Relationship Id="rId626" Type="http://schemas.openxmlformats.org/officeDocument/2006/relationships/customXml" Target="../ink/ink3563.xml"/><Relationship Id="rId265" Type="http://schemas.openxmlformats.org/officeDocument/2006/relationships/customXml" Target="../ink/ink3382.xml"/><Relationship Id="rId472" Type="http://schemas.openxmlformats.org/officeDocument/2006/relationships/image" Target="../media/image3249.png"/><Relationship Id="rId125" Type="http://schemas.openxmlformats.org/officeDocument/2006/relationships/image" Target="../media/image3077.png"/><Relationship Id="rId332" Type="http://schemas.openxmlformats.org/officeDocument/2006/relationships/image" Target="../media/image3179.png"/><Relationship Id="rId637" Type="http://schemas.openxmlformats.org/officeDocument/2006/relationships/image" Target="../media/image3331.png"/><Relationship Id="rId276" Type="http://schemas.openxmlformats.org/officeDocument/2006/relationships/image" Target="../media/image3151.png"/><Relationship Id="rId483" Type="http://schemas.openxmlformats.org/officeDocument/2006/relationships/customXml" Target="../ink/ink3491.xml"/><Relationship Id="rId690" Type="http://schemas.openxmlformats.org/officeDocument/2006/relationships/customXml" Target="../ink/ink3595.xml"/><Relationship Id="rId704" Type="http://schemas.openxmlformats.org/officeDocument/2006/relationships/customXml" Target="../ink/ink3602.xml"/><Relationship Id="rId40" Type="http://schemas.openxmlformats.org/officeDocument/2006/relationships/customXml" Target="../ink/ink3269.xml"/><Relationship Id="rId136" Type="http://schemas.openxmlformats.org/officeDocument/2006/relationships/customXml" Target="../ink/ink3317.xml"/><Relationship Id="rId343" Type="http://schemas.openxmlformats.org/officeDocument/2006/relationships/customXml" Target="../ink/ink3421.xml"/><Relationship Id="rId550" Type="http://schemas.openxmlformats.org/officeDocument/2006/relationships/image" Target="../media/image3288.png"/><Relationship Id="rId203" Type="http://schemas.openxmlformats.org/officeDocument/2006/relationships/image" Target="../media/image3116.png"/><Relationship Id="rId648" Type="http://schemas.openxmlformats.org/officeDocument/2006/relationships/customXml" Target="../ink/ink3574.xml"/><Relationship Id="rId287" Type="http://schemas.openxmlformats.org/officeDocument/2006/relationships/customXml" Target="../ink/ink3393.xml"/><Relationship Id="rId410" Type="http://schemas.openxmlformats.org/officeDocument/2006/relationships/image" Target="../media/image3218.png"/><Relationship Id="rId494" Type="http://schemas.openxmlformats.org/officeDocument/2006/relationships/image" Target="../media/image3260.png"/><Relationship Id="rId508" Type="http://schemas.openxmlformats.org/officeDocument/2006/relationships/image" Target="../media/image3267.png"/><Relationship Id="rId715" Type="http://schemas.openxmlformats.org/officeDocument/2006/relationships/image" Target="../media/image3370.png"/><Relationship Id="rId147" Type="http://schemas.openxmlformats.org/officeDocument/2006/relationships/image" Target="../media/image3088.png"/><Relationship Id="rId354" Type="http://schemas.openxmlformats.org/officeDocument/2006/relationships/image" Target="../media/image3190.png"/><Relationship Id="rId51" Type="http://schemas.openxmlformats.org/officeDocument/2006/relationships/image" Target="../media/image3041.png"/><Relationship Id="rId561" Type="http://schemas.openxmlformats.org/officeDocument/2006/relationships/image" Target="../media/image3293.png"/><Relationship Id="rId659" Type="http://schemas.openxmlformats.org/officeDocument/2006/relationships/image" Target="../media/image3342.png"/><Relationship Id="rId214" Type="http://schemas.openxmlformats.org/officeDocument/2006/relationships/customXml" Target="../ink/ink3356.xml"/><Relationship Id="rId298" Type="http://schemas.openxmlformats.org/officeDocument/2006/relationships/image" Target="../media/image3162.png"/><Relationship Id="rId421" Type="http://schemas.openxmlformats.org/officeDocument/2006/relationships/customXml" Target="../ink/ink3460.xml"/><Relationship Id="rId519" Type="http://schemas.openxmlformats.org/officeDocument/2006/relationships/customXml" Target="../ink/ink3509.xml"/><Relationship Id="rId158" Type="http://schemas.openxmlformats.org/officeDocument/2006/relationships/customXml" Target="../ink/ink3328.xml"/><Relationship Id="rId726" Type="http://schemas.openxmlformats.org/officeDocument/2006/relationships/customXml" Target="../ink/ink3613.xml"/><Relationship Id="rId62" Type="http://schemas.openxmlformats.org/officeDocument/2006/relationships/customXml" Target="../ink/ink3280.xml"/><Relationship Id="rId365" Type="http://schemas.openxmlformats.org/officeDocument/2006/relationships/customXml" Target="../ink/ink3432.xml"/><Relationship Id="rId572" Type="http://schemas.openxmlformats.org/officeDocument/2006/relationships/customXml" Target="../ink/ink3536.xml"/><Relationship Id="rId225" Type="http://schemas.openxmlformats.org/officeDocument/2006/relationships/image" Target="../media/image3126.png"/><Relationship Id="rId432" Type="http://schemas.openxmlformats.org/officeDocument/2006/relationships/image" Target="../media/image3229.png"/><Relationship Id="rId737" Type="http://schemas.openxmlformats.org/officeDocument/2006/relationships/image" Target="../media/image3381.png"/><Relationship Id="rId73" Type="http://schemas.openxmlformats.org/officeDocument/2006/relationships/image" Target="../media/image3052.png"/><Relationship Id="rId169" Type="http://schemas.openxmlformats.org/officeDocument/2006/relationships/image" Target="../media/image3099.png"/><Relationship Id="rId376" Type="http://schemas.openxmlformats.org/officeDocument/2006/relationships/image" Target="../media/image3201.png"/><Relationship Id="rId583" Type="http://schemas.openxmlformats.org/officeDocument/2006/relationships/image" Target="../media/image3304.png"/><Relationship Id="rId4" Type="http://schemas.openxmlformats.org/officeDocument/2006/relationships/customXml" Target="../ink/ink3251.xml"/><Relationship Id="rId236" Type="http://schemas.openxmlformats.org/officeDocument/2006/relationships/customXml" Target="../ink/ink3367.xml"/><Relationship Id="rId443" Type="http://schemas.openxmlformats.org/officeDocument/2006/relationships/customXml" Target="../ink/ink3471.xml"/><Relationship Id="rId650" Type="http://schemas.openxmlformats.org/officeDocument/2006/relationships/customXml" Target="../ink/ink3575.xml"/><Relationship Id="rId303" Type="http://schemas.openxmlformats.org/officeDocument/2006/relationships/customXml" Target="../ink/ink3401.xml"/><Relationship Id="rId748" Type="http://schemas.openxmlformats.org/officeDocument/2006/relationships/customXml" Target="../ink/ink3624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42.png"/><Relationship Id="rId21" Type="http://schemas.openxmlformats.org/officeDocument/2006/relationships/image" Target="../media/image33940.png"/><Relationship Id="rId324" Type="http://schemas.openxmlformats.org/officeDocument/2006/relationships/customXml" Target="../ink/ink3797.xml"/><Relationship Id="rId531" Type="http://schemas.openxmlformats.org/officeDocument/2006/relationships/image" Target="../media/image3648.png"/><Relationship Id="rId170" Type="http://schemas.openxmlformats.org/officeDocument/2006/relationships/customXml" Target="../ink/ink3720.xml"/><Relationship Id="rId268" Type="http://schemas.openxmlformats.org/officeDocument/2006/relationships/customXml" Target="../ink/ink3769.xml"/><Relationship Id="rId475" Type="http://schemas.openxmlformats.org/officeDocument/2006/relationships/image" Target="../media/image3620.png"/><Relationship Id="rId32" Type="http://schemas.openxmlformats.org/officeDocument/2006/relationships/customXml" Target="../ink/ink3651.xml"/><Relationship Id="rId128" Type="http://schemas.openxmlformats.org/officeDocument/2006/relationships/customXml" Target="../ink/ink3699.xml"/><Relationship Id="rId335" Type="http://schemas.openxmlformats.org/officeDocument/2006/relationships/image" Target="../media/image3550.png"/><Relationship Id="rId542" Type="http://schemas.openxmlformats.org/officeDocument/2006/relationships/customXml" Target="../ink/ink3906.xml"/><Relationship Id="rId181" Type="http://schemas.openxmlformats.org/officeDocument/2006/relationships/image" Target="../media/image3474.png"/><Relationship Id="rId402" Type="http://schemas.openxmlformats.org/officeDocument/2006/relationships/customXml" Target="../ink/ink3836.xml"/><Relationship Id="rId279" Type="http://schemas.openxmlformats.org/officeDocument/2006/relationships/image" Target="../media/image3522.png"/><Relationship Id="rId486" Type="http://schemas.openxmlformats.org/officeDocument/2006/relationships/customXml" Target="../ink/ink3878.xml"/><Relationship Id="rId43" Type="http://schemas.openxmlformats.org/officeDocument/2006/relationships/image" Target="../media/image3405.png"/><Relationship Id="rId139" Type="http://schemas.openxmlformats.org/officeDocument/2006/relationships/image" Target="../media/image3453.png"/><Relationship Id="rId346" Type="http://schemas.openxmlformats.org/officeDocument/2006/relationships/customXml" Target="../ink/ink3808.xml"/><Relationship Id="rId553" Type="http://schemas.openxmlformats.org/officeDocument/2006/relationships/image" Target="../media/image3659.png"/><Relationship Id="rId192" Type="http://schemas.openxmlformats.org/officeDocument/2006/relationships/customXml" Target="../ink/ink3731.xml"/><Relationship Id="rId206" Type="http://schemas.openxmlformats.org/officeDocument/2006/relationships/customXml" Target="../ink/ink3738.xml"/><Relationship Id="rId413" Type="http://schemas.openxmlformats.org/officeDocument/2006/relationships/image" Target="../media/image3589.png"/><Relationship Id="rId497" Type="http://schemas.openxmlformats.org/officeDocument/2006/relationships/image" Target="../media/image3631.png"/><Relationship Id="rId357" Type="http://schemas.openxmlformats.org/officeDocument/2006/relationships/image" Target="../media/image3561.png"/><Relationship Id="rId54" Type="http://schemas.openxmlformats.org/officeDocument/2006/relationships/customXml" Target="../ink/ink3662.xml"/><Relationship Id="rId217" Type="http://schemas.openxmlformats.org/officeDocument/2006/relationships/image" Target="../media/image3492.png"/><Relationship Id="rId564" Type="http://schemas.openxmlformats.org/officeDocument/2006/relationships/customXml" Target="../ink/ink3917.xml"/><Relationship Id="rId424" Type="http://schemas.openxmlformats.org/officeDocument/2006/relationships/customXml" Target="../ink/ink3847.xml"/><Relationship Id="rId270" Type="http://schemas.openxmlformats.org/officeDocument/2006/relationships/customXml" Target="../ink/ink3770.xml"/><Relationship Id="rId65" Type="http://schemas.openxmlformats.org/officeDocument/2006/relationships/image" Target="../media/image3416.png"/><Relationship Id="rId130" Type="http://schemas.openxmlformats.org/officeDocument/2006/relationships/customXml" Target="../ink/ink3700.xml"/><Relationship Id="rId368" Type="http://schemas.openxmlformats.org/officeDocument/2006/relationships/customXml" Target="../ink/ink3819.xml"/><Relationship Id="rId575" Type="http://schemas.openxmlformats.org/officeDocument/2006/relationships/customXml" Target="../ink/ink3923.xml"/><Relationship Id="rId228" Type="http://schemas.openxmlformats.org/officeDocument/2006/relationships/customXml" Target="../ink/ink3749.xml"/><Relationship Id="rId435" Type="http://schemas.openxmlformats.org/officeDocument/2006/relationships/image" Target="../media/image3600.png"/><Relationship Id="rId281" Type="http://schemas.openxmlformats.org/officeDocument/2006/relationships/image" Target="../media/image3523.png"/><Relationship Id="rId502" Type="http://schemas.openxmlformats.org/officeDocument/2006/relationships/customXml" Target="../ink/ink3886.xml"/><Relationship Id="rId76" Type="http://schemas.openxmlformats.org/officeDocument/2006/relationships/customXml" Target="../ink/ink3673.xml"/><Relationship Id="rId141" Type="http://schemas.openxmlformats.org/officeDocument/2006/relationships/image" Target="../media/image3454.png"/><Relationship Id="rId379" Type="http://schemas.openxmlformats.org/officeDocument/2006/relationships/image" Target="../media/image3572.png"/><Relationship Id="rId586" Type="http://schemas.openxmlformats.org/officeDocument/2006/relationships/image" Target="../media/image3675.png"/><Relationship Id="rId7" Type="http://schemas.openxmlformats.org/officeDocument/2006/relationships/image" Target="../media/image33870.png"/><Relationship Id="rId239" Type="http://schemas.openxmlformats.org/officeDocument/2006/relationships/image" Target="../media/image3503.png"/><Relationship Id="rId446" Type="http://schemas.openxmlformats.org/officeDocument/2006/relationships/customXml" Target="../ink/ink3858.xml"/><Relationship Id="rId292" Type="http://schemas.openxmlformats.org/officeDocument/2006/relationships/customXml" Target="../ink/ink3781.xml"/><Relationship Id="rId306" Type="http://schemas.openxmlformats.org/officeDocument/2006/relationships/customXml" Target="../ink/ink3788.xml"/><Relationship Id="rId45" Type="http://schemas.openxmlformats.org/officeDocument/2006/relationships/image" Target="../media/image3406.png"/><Relationship Id="rId87" Type="http://schemas.openxmlformats.org/officeDocument/2006/relationships/image" Target="../media/image3427.png"/><Relationship Id="rId110" Type="http://schemas.openxmlformats.org/officeDocument/2006/relationships/customXml" Target="../ink/ink3690.xml"/><Relationship Id="rId348" Type="http://schemas.openxmlformats.org/officeDocument/2006/relationships/customXml" Target="../ink/ink3809.xml"/><Relationship Id="rId513" Type="http://schemas.openxmlformats.org/officeDocument/2006/relationships/image" Target="../media/image3639.png"/><Relationship Id="rId555" Type="http://schemas.openxmlformats.org/officeDocument/2006/relationships/image" Target="../media/image3660.png"/><Relationship Id="rId152" Type="http://schemas.openxmlformats.org/officeDocument/2006/relationships/customXml" Target="../ink/ink3711.xml"/><Relationship Id="rId194" Type="http://schemas.openxmlformats.org/officeDocument/2006/relationships/customXml" Target="../ink/ink3732.xml"/><Relationship Id="rId208" Type="http://schemas.openxmlformats.org/officeDocument/2006/relationships/customXml" Target="../ink/ink3739.xml"/><Relationship Id="rId415" Type="http://schemas.openxmlformats.org/officeDocument/2006/relationships/image" Target="../media/image3590.png"/><Relationship Id="rId457" Type="http://schemas.openxmlformats.org/officeDocument/2006/relationships/image" Target="../media/image3611.png"/><Relationship Id="rId261" Type="http://schemas.openxmlformats.org/officeDocument/2006/relationships/image" Target="../media/image3513.png"/><Relationship Id="rId499" Type="http://schemas.openxmlformats.org/officeDocument/2006/relationships/image" Target="../media/image3632.png"/><Relationship Id="rId14" Type="http://schemas.openxmlformats.org/officeDocument/2006/relationships/customXml" Target="../ink/ink3642.xml"/><Relationship Id="rId56" Type="http://schemas.openxmlformats.org/officeDocument/2006/relationships/customXml" Target="../ink/ink3663.xml"/><Relationship Id="rId317" Type="http://schemas.openxmlformats.org/officeDocument/2006/relationships/image" Target="../media/image3541.png"/><Relationship Id="rId359" Type="http://schemas.openxmlformats.org/officeDocument/2006/relationships/image" Target="../media/image3562.png"/><Relationship Id="rId524" Type="http://schemas.openxmlformats.org/officeDocument/2006/relationships/customXml" Target="../ink/ink3897.xml"/><Relationship Id="rId566" Type="http://schemas.openxmlformats.org/officeDocument/2006/relationships/customXml" Target="../ink/ink3918.xml"/><Relationship Id="rId98" Type="http://schemas.openxmlformats.org/officeDocument/2006/relationships/customXml" Target="../ink/ink3684.xml"/><Relationship Id="rId121" Type="http://schemas.openxmlformats.org/officeDocument/2006/relationships/image" Target="../media/image3444.png"/><Relationship Id="rId163" Type="http://schemas.openxmlformats.org/officeDocument/2006/relationships/image" Target="../media/image3465.png"/><Relationship Id="rId219" Type="http://schemas.openxmlformats.org/officeDocument/2006/relationships/image" Target="../media/image3493.png"/><Relationship Id="rId370" Type="http://schemas.openxmlformats.org/officeDocument/2006/relationships/customXml" Target="../ink/ink3820.xml"/><Relationship Id="rId426" Type="http://schemas.openxmlformats.org/officeDocument/2006/relationships/customXml" Target="../ink/ink3848.xml"/><Relationship Id="rId230" Type="http://schemas.openxmlformats.org/officeDocument/2006/relationships/customXml" Target="../ink/ink3750.xml"/><Relationship Id="rId468" Type="http://schemas.openxmlformats.org/officeDocument/2006/relationships/customXml" Target="../ink/ink3869.xml"/><Relationship Id="rId25" Type="http://schemas.openxmlformats.org/officeDocument/2006/relationships/image" Target="../media/image33960.png"/><Relationship Id="rId67" Type="http://schemas.openxmlformats.org/officeDocument/2006/relationships/image" Target="../media/image3417.png"/><Relationship Id="rId272" Type="http://schemas.openxmlformats.org/officeDocument/2006/relationships/customXml" Target="../ink/ink3771.xml"/><Relationship Id="rId328" Type="http://schemas.openxmlformats.org/officeDocument/2006/relationships/customXml" Target="../ink/ink3799.xml"/><Relationship Id="rId535" Type="http://schemas.openxmlformats.org/officeDocument/2006/relationships/image" Target="../media/image3650.png"/><Relationship Id="rId577" Type="http://schemas.openxmlformats.org/officeDocument/2006/relationships/customXml" Target="../ink/ink3924.xml"/><Relationship Id="rId132" Type="http://schemas.openxmlformats.org/officeDocument/2006/relationships/customXml" Target="../ink/ink3701.xml"/><Relationship Id="rId174" Type="http://schemas.openxmlformats.org/officeDocument/2006/relationships/customXml" Target="../ink/ink3722.xml"/><Relationship Id="rId381" Type="http://schemas.openxmlformats.org/officeDocument/2006/relationships/image" Target="../media/image3573.png"/><Relationship Id="rId241" Type="http://schemas.openxmlformats.org/officeDocument/2006/relationships/image" Target="../media/image3504.png"/><Relationship Id="rId437" Type="http://schemas.openxmlformats.org/officeDocument/2006/relationships/image" Target="../media/image3601.png"/><Relationship Id="rId479" Type="http://schemas.openxmlformats.org/officeDocument/2006/relationships/image" Target="../media/image3622.png"/><Relationship Id="rId36" Type="http://schemas.openxmlformats.org/officeDocument/2006/relationships/customXml" Target="../ink/ink3653.xml"/><Relationship Id="rId283" Type="http://schemas.openxmlformats.org/officeDocument/2006/relationships/image" Target="../media/image3524.png"/><Relationship Id="rId339" Type="http://schemas.openxmlformats.org/officeDocument/2006/relationships/image" Target="../media/image3552.png"/><Relationship Id="rId490" Type="http://schemas.openxmlformats.org/officeDocument/2006/relationships/customXml" Target="../ink/ink3880.xml"/><Relationship Id="rId504" Type="http://schemas.openxmlformats.org/officeDocument/2006/relationships/customXml" Target="../ink/ink3887.xml"/><Relationship Id="rId546" Type="http://schemas.openxmlformats.org/officeDocument/2006/relationships/customXml" Target="../ink/ink3908.xml"/><Relationship Id="rId78" Type="http://schemas.openxmlformats.org/officeDocument/2006/relationships/customXml" Target="../ink/ink3674.xml"/><Relationship Id="rId101" Type="http://schemas.openxmlformats.org/officeDocument/2006/relationships/image" Target="../media/image3434.png"/><Relationship Id="rId143" Type="http://schemas.openxmlformats.org/officeDocument/2006/relationships/image" Target="../media/image3455.png"/><Relationship Id="rId185" Type="http://schemas.openxmlformats.org/officeDocument/2006/relationships/image" Target="../media/image3476.png"/><Relationship Id="rId350" Type="http://schemas.openxmlformats.org/officeDocument/2006/relationships/customXml" Target="../ink/ink3810.xml"/><Relationship Id="rId406" Type="http://schemas.openxmlformats.org/officeDocument/2006/relationships/customXml" Target="../ink/ink3838.xml"/><Relationship Id="rId588" Type="http://schemas.openxmlformats.org/officeDocument/2006/relationships/image" Target="../media/image3676.png"/><Relationship Id="rId9" Type="http://schemas.openxmlformats.org/officeDocument/2006/relationships/image" Target="../media/image33880.png"/><Relationship Id="rId210" Type="http://schemas.openxmlformats.org/officeDocument/2006/relationships/customXml" Target="../ink/ink3740.xml"/><Relationship Id="rId392" Type="http://schemas.openxmlformats.org/officeDocument/2006/relationships/customXml" Target="../ink/ink3831.xml"/><Relationship Id="rId448" Type="http://schemas.openxmlformats.org/officeDocument/2006/relationships/customXml" Target="../ink/ink3859.xml"/><Relationship Id="rId252" Type="http://schemas.openxmlformats.org/officeDocument/2006/relationships/customXml" Target="../ink/ink3761.xml"/><Relationship Id="rId294" Type="http://schemas.openxmlformats.org/officeDocument/2006/relationships/customXml" Target="../ink/ink3782.xml"/><Relationship Id="rId308" Type="http://schemas.openxmlformats.org/officeDocument/2006/relationships/customXml" Target="../ink/ink3789.xml"/><Relationship Id="rId515" Type="http://schemas.openxmlformats.org/officeDocument/2006/relationships/image" Target="../media/image3640.png"/><Relationship Id="rId47" Type="http://schemas.openxmlformats.org/officeDocument/2006/relationships/image" Target="../media/image3407.png"/><Relationship Id="rId89" Type="http://schemas.openxmlformats.org/officeDocument/2006/relationships/image" Target="../media/image3428.png"/><Relationship Id="rId112" Type="http://schemas.openxmlformats.org/officeDocument/2006/relationships/customXml" Target="../ink/ink3691.xml"/><Relationship Id="rId154" Type="http://schemas.openxmlformats.org/officeDocument/2006/relationships/customXml" Target="../ink/ink3712.xml"/><Relationship Id="rId361" Type="http://schemas.openxmlformats.org/officeDocument/2006/relationships/image" Target="../media/image3563.png"/><Relationship Id="rId557" Type="http://schemas.openxmlformats.org/officeDocument/2006/relationships/image" Target="../media/image3661.png"/><Relationship Id="rId196" Type="http://schemas.openxmlformats.org/officeDocument/2006/relationships/customXml" Target="../ink/ink3733.xml"/><Relationship Id="rId417" Type="http://schemas.openxmlformats.org/officeDocument/2006/relationships/image" Target="../media/image3591.png"/><Relationship Id="rId459" Type="http://schemas.openxmlformats.org/officeDocument/2006/relationships/image" Target="../media/image3612.png"/><Relationship Id="rId16" Type="http://schemas.openxmlformats.org/officeDocument/2006/relationships/customXml" Target="../ink/ink3643.xml"/><Relationship Id="rId221" Type="http://schemas.openxmlformats.org/officeDocument/2006/relationships/image" Target="../media/image3494.png"/><Relationship Id="rId263" Type="http://schemas.openxmlformats.org/officeDocument/2006/relationships/image" Target="../media/image3514.png"/><Relationship Id="rId319" Type="http://schemas.openxmlformats.org/officeDocument/2006/relationships/image" Target="../media/image3542.png"/><Relationship Id="rId470" Type="http://schemas.openxmlformats.org/officeDocument/2006/relationships/customXml" Target="../ink/ink3870.xml"/><Relationship Id="rId526" Type="http://schemas.openxmlformats.org/officeDocument/2006/relationships/customXml" Target="../ink/ink3898.xml"/><Relationship Id="rId58" Type="http://schemas.openxmlformats.org/officeDocument/2006/relationships/customXml" Target="../ink/ink3664.xml"/><Relationship Id="rId123" Type="http://schemas.openxmlformats.org/officeDocument/2006/relationships/image" Target="../media/image3445.png"/><Relationship Id="rId330" Type="http://schemas.openxmlformats.org/officeDocument/2006/relationships/customXml" Target="../ink/ink3800.xml"/><Relationship Id="rId568" Type="http://schemas.openxmlformats.org/officeDocument/2006/relationships/customXml" Target="../ink/ink3919.xml"/><Relationship Id="rId165" Type="http://schemas.openxmlformats.org/officeDocument/2006/relationships/image" Target="../media/image3466.png"/><Relationship Id="rId372" Type="http://schemas.openxmlformats.org/officeDocument/2006/relationships/customXml" Target="../ink/ink3821.xml"/><Relationship Id="rId428" Type="http://schemas.openxmlformats.org/officeDocument/2006/relationships/customXml" Target="../ink/ink3849.xml"/><Relationship Id="rId232" Type="http://schemas.openxmlformats.org/officeDocument/2006/relationships/customXml" Target="../ink/ink3751.xml"/><Relationship Id="rId274" Type="http://schemas.openxmlformats.org/officeDocument/2006/relationships/customXml" Target="../ink/ink3772.xml"/><Relationship Id="rId481" Type="http://schemas.openxmlformats.org/officeDocument/2006/relationships/image" Target="../media/image3623.png"/><Relationship Id="rId27" Type="http://schemas.openxmlformats.org/officeDocument/2006/relationships/image" Target="../media/image33970.png"/><Relationship Id="rId69" Type="http://schemas.openxmlformats.org/officeDocument/2006/relationships/image" Target="../media/image3418.png"/><Relationship Id="rId134" Type="http://schemas.openxmlformats.org/officeDocument/2006/relationships/customXml" Target="../ink/ink3702.xml"/><Relationship Id="rId537" Type="http://schemas.openxmlformats.org/officeDocument/2006/relationships/image" Target="../media/image3651.png"/><Relationship Id="rId579" Type="http://schemas.openxmlformats.org/officeDocument/2006/relationships/customXml" Target="../ink/ink3925.xml"/><Relationship Id="rId80" Type="http://schemas.openxmlformats.org/officeDocument/2006/relationships/customXml" Target="../ink/ink3675.xml"/><Relationship Id="rId176" Type="http://schemas.openxmlformats.org/officeDocument/2006/relationships/customXml" Target="../ink/ink3723.xml"/><Relationship Id="rId341" Type="http://schemas.openxmlformats.org/officeDocument/2006/relationships/image" Target="../media/image3553.png"/><Relationship Id="rId383" Type="http://schemas.openxmlformats.org/officeDocument/2006/relationships/image" Target="../media/image3574.png"/><Relationship Id="rId439" Type="http://schemas.openxmlformats.org/officeDocument/2006/relationships/image" Target="../media/image3602.png"/><Relationship Id="rId590" Type="http://schemas.openxmlformats.org/officeDocument/2006/relationships/image" Target="../media/image3677.png"/><Relationship Id="rId201" Type="http://schemas.openxmlformats.org/officeDocument/2006/relationships/image" Target="../media/image3484.png"/><Relationship Id="rId243" Type="http://schemas.openxmlformats.org/officeDocument/2006/relationships/image" Target="../media/image3505.png"/><Relationship Id="rId285" Type="http://schemas.openxmlformats.org/officeDocument/2006/relationships/image" Target="../media/image3525.png"/><Relationship Id="rId450" Type="http://schemas.openxmlformats.org/officeDocument/2006/relationships/customXml" Target="../ink/ink3860.xml"/><Relationship Id="rId506" Type="http://schemas.openxmlformats.org/officeDocument/2006/relationships/customXml" Target="../ink/ink3888.xml"/><Relationship Id="rId38" Type="http://schemas.openxmlformats.org/officeDocument/2006/relationships/customXml" Target="../ink/ink3654.xml"/><Relationship Id="rId103" Type="http://schemas.openxmlformats.org/officeDocument/2006/relationships/image" Target="../media/image3435.png"/><Relationship Id="rId310" Type="http://schemas.openxmlformats.org/officeDocument/2006/relationships/customXml" Target="../ink/ink3790.xml"/><Relationship Id="rId492" Type="http://schemas.openxmlformats.org/officeDocument/2006/relationships/customXml" Target="../ink/ink3881.xml"/><Relationship Id="rId548" Type="http://schemas.openxmlformats.org/officeDocument/2006/relationships/customXml" Target="../ink/ink3909.xml"/><Relationship Id="rId91" Type="http://schemas.openxmlformats.org/officeDocument/2006/relationships/image" Target="../media/image3429.png"/><Relationship Id="rId145" Type="http://schemas.openxmlformats.org/officeDocument/2006/relationships/image" Target="../media/image3456.png"/><Relationship Id="rId187" Type="http://schemas.openxmlformats.org/officeDocument/2006/relationships/image" Target="../media/image3477.png"/><Relationship Id="rId352" Type="http://schemas.openxmlformats.org/officeDocument/2006/relationships/customXml" Target="../ink/ink3811.xml"/><Relationship Id="rId394" Type="http://schemas.openxmlformats.org/officeDocument/2006/relationships/customXml" Target="../ink/ink3832.xml"/><Relationship Id="rId408" Type="http://schemas.openxmlformats.org/officeDocument/2006/relationships/customXml" Target="../ink/ink3839.xml"/><Relationship Id="rId212" Type="http://schemas.openxmlformats.org/officeDocument/2006/relationships/customXml" Target="../ink/ink3741.xml"/><Relationship Id="rId254" Type="http://schemas.openxmlformats.org/officeDocument/2006/relationships/customXml" Target="../ink/ink3762.xml"/><Relationship Id="rId49" Type="http://schemas.openxmlformats.org/officeDocument/2006/relationships/image" Target="../media/image3408.png"/><Relationship Id="rId114" Type="http://schemas.openxmlformats.org/officeDocument/2006/relationships/customXml" Target="../ink/ink3692.xml"/><Relationship Id="rId296" Type="http://schemas.openxmlformats.org/officeDocument/2006/relationships/customXml" Target="../ink/ink3783.xml"/><Relationship Id="rId461" Type="http://schemas.openxmlformats.org/officeDocument/2006/relationships/image" Target="../media/image3613.png"/><Relationship Id="rId517" Type="http://schemas.openxmlformats.org/officeDocument/2006/relationships/image" Target="../media/image3641.png"/><Relationship Id="rId559" Type="http://schemas.openxmlformats.org/officeDocument/2006/relationships/image" Target="../media/image3662.png"/><Relationship Id="rId60" Type="http://schemas.openxmlformats.org/officeDocument/2006/relationships/customXml" Target="../ink/ink3665.xml"/><Relationship Id="rId156" Type="http://schemas.openxmlformats.org/officeDocument/2006/relationships/customXml" Target="../ink/ink3713.xml"/><Relationship Id="rId198" Type="http://schemas.openxmlformats.org/officeDocument/2006/relationships/customXml" Target="../ink/ink3734.xml"/><Relationship Id="rId321" Type="http://schemas.openxmlformats.org/officeDocument/2006/relationships/image" Target="../media/image3543.png"/><Relationship Id="rId363" Type="http://schemas.openxmlformats.org/officeDocument/2006/relationships/image" Target="../media/image3564.png"/><Relationship Id="rId419" Type="http://schemas.openxmlformats.org/officeDocument/2006/relationships/image" Target="../media/image3592.png"/><Relationship Id="rId570" Type="http://schemas.openxmlformats.org/officeDocument/2006/relationships/customXml" Target="../ink/ink3920.xml"/><Relationship Id="rId223" Type="http://schemas.openxmlformats.org/officeDocument/2006/relationships/image" Target="../media/image3495.png"/><Relationship Id="rId430" Type="http://schemas.openxmlformats.org/officeDocument/2006/relationships/customXml" Target="../ink/ink3850.xml"/><Relationship Id="rId18" Type="http://schemas.openxmlformats.org/officeDocument/2006/relationships/customXml" Target="../ink/ink3644.xml"/><Relationship Id="rId265" Type="http://schemas.openxmlformats.org/officeDocument/2006/relationships/image" Target="../media/image3515.png"/><Relationship Id="rId472" Type="http://schemas.openxmlformats.org/officeDocument/2006/relationships/customXml" Target="../ink/ink3871.xml"/><Relationship Id="rId528" Type="http://schemas.openxmlformats.org/officeDocument/2006/relationships/customXml" Target="../ink/ink3899.xml"/><Relationship Id="rId125" Type="http://schemas.openxmlformats.org/officeDocument/2006/relationships/image" Target="../media/image3446.png"/><Relationship Id="rId167" Type="http://schemas.openxmlformats.org/officeDocument/2006/relationships/image" Target="../media/image3467.png"/><Relationship Id="rId332" Type="http://schemas.openxmlformats.org/officeDocument/2006/relationships/customXml" Target="../ink/ink3801.xml"/><Relationship Id="rId374" Type="http://schemas.openxmlformats.org/officeDocument/2006/relationships/customXml" Target="../ink/ink3822.xml"/><Relationship Id="rId581" Type="http://schemas.openxmlformats.org/officeDocument/2006/relationships/customXml" Target="../ink/ink3926.xml"/><Relationship Id="rId71" Type="http://schemas.openxmlformats.org/officeDocument/2006/relationships/image" Target="../media/image3419.png"/><Relationship Id="rId234" Type="http://schemas.openxmlformats.org/officeDocument/2006/relationships/customXml" Target="../ink/ink3752.xml"/><Relationship Id="rId2" Type="http://schemas.openxmlformats.org/officeDocument/2006/relationships/customXml" Target="../ink/ink3636.xml"/><Relationship Id="rId29" Type="http://schemas.openxmlformats.org/officeDocument/2006/relationships/image" Target="../media/image33980.png"/><Relationship Id="rId276" Type="http://schemas.openxmlformats.org/officeDocument/2006/relationships/customXml" Target="../ink/ink3773.xml"/><Relationship Id="rId441" Type="http://schemas.openxmlformats.org/officeDocument/2006/relationships/image" Target="../media/image3603.png"/><Relationship Id="rId483" Type="http://schemas.openxmlformats.org/officeDocument/2006/relationships/image" Target="../media/image3624.png"/><Relationship Id="rId539" Type="http://schemas.openxmlformats.org/officeDocument/2006/relationships/image" Target="../media/image3652.png"/><Relationship Id="rId40" Type="http://schemas.openxmlformats.org/officeDocument/2006/relationships/customXml" Target="../ink/ink3655.xml"/><Relationship Id="rId136" Type="http://schemas.openxmlformats.org/officeDocument/2006/relationships/customXml" Target="../ink/ink3703.xml"/><Relationship Id="rId178" Type="http://schemas.openxmlformats.org/officeDocument/2006/relationships/customXml" Target="../ink/ink3724.xml"/><Relationship Id="rId301" Type="http://schemas.openxmlformats.org/officeDocument/2006/relationships/image" Target="../media/image3533.png"/><Relationship Id="rId343" Type="http://schemas.openxmlformats.org/officeDocument/2006/relationships/image" Target="../media/image3554.png"/><Relationship Id="rId550" Type="http://schemas.openxmlformats.org/officeDocument/2006/relationships/customXml" Target="../ink/ink3910.xml"/><Relationship Id="rId82" Type="http://schemas.openxmlformats.org/officeDocument/2006/relationships/customXml" Target="../ink/ink3676.xml"/><Relationship Id="rId203" Type="http://schemas.openxmlformats.org/officeDocument/2006/relationships/image" Target="../media/image3485.png"/><Relationship Id="rId385" Type="http://schemas.openxmlformats.org/officeDocument/2006/relationships/image" Target="../media/image3575.png"/><Relationship Id="rId245" Type="http://schemas.openxmlformats.org/officeDocument/2006/relationships/image" Target="../media/image3506.png"/><Relationship Id="rId287" Type="http://schemas.openxmlformats.org/officeDocument/2006/relationships/image" Target="../media/image3526.png"/><Relationship Id="rId410" Type="http://schemas.openxmlformats.org/officeDocument/2006/relationships/customXml" Target="../ink/ink3840.xml"/><Relationship Id="rId452" Type="http://schemas.openxmlformats.org/officeDocument/2006/relationships/customXml" Target="../ink/ink3861.xml"/><Relationship Id="rId494" Type="http://schemas.openxmlformats.org/officeDocument/2006/relationships/customXml" Target="../ink/ink3882.xml"/><Relationship Id="rId508" Type="http://schemas.openxmlformats.org/officeDocument/2006/relationships/customXml" Target="../ink/ink3889.xml"/><Relationship Id="rId105" Type="http://schemas.openxmlformats.org/officeDocument/2006/relationships/image" Target="../media/image3436.png"/><Relationship Id="rId147" Type="http://schemas.openxmlformats.org/officeDocument/2006/relationships/image" Target="../media/image3457.png"/><Relationship Id="rId312" Type="http://schemas.openxmlformats.org/officeDocument/2006/relationships/customXml" Target="../ink/ink3791.xml"/><Relationship Id="rId354" Type="http://schemas.openxmlformats.org/officeDocument/2006/relationships/customXml" Target="../ink/ink3812.xml"/><Relationship Id="rId51" Type="http://schemas.openxmlformats.org/officeDocument/2006/relationships/image" Target="../media/image3409.png"/><Relationship Id="rId93" Type="http://schemas.openxmlformats.org/officeDocument/2006/relationships/image" Target="../media/image3430.png"/><Relationship Id="rId189" Type="http://schemas.openxmlformats.org/officeDocument/2006/relationships/image" Target="../media/image3478.png"/><Relationship Id="rId396" Type="http://schemas.openxmlformats.org/officeDocument/2006/relationships/customXml" Target="../ink/ink3833.xml"/><Relationship Id="rId561" Type="http://schemas.openxmlformats.org/officeDocument/2006/relationships/image" Target="../media/image3663.png"/><Relationship Id="rId214" Type="http://schemas.openxmlformats.org/officeDocument/2006/relationships/customXml" Target="../ink/ink3742.xml"/><Relationship Id="rId256" Type="http://schemas.openxmlformats.org/officeDocument/2006/relationships/customXml" Target="../ink/ink3763.xml"/><Relationship Id="rId298" Type="http://schemas.openxmlformats.org/officeDocument/2006/relationships/customXml" Target="../ink/ink3784.xml"/><Relationship Id="rId421" Type="http://schemas.openxmlformats.org/officeDocument/2006/relationships/image" Target="../media/image3593.png"/><Relationship Id="rId463" Type="http://schemas.openxmlformats.org/officeDocument/2006/relationships/image" Target="../media/image3614.png"/><Relationship Id="rId519" Type="http://schemas.openxmlformats.org/officeDocument/2006/relationships/image" Target="../media/image3642.png"/><Relationship Id="rId116" Type="http://schemas.openxmlformats.org/officeDocument/2006/relationships/customXml" Target="../ink/ink3693.xml"/><Relationship Id="rId158" Type="http://schemas.openxmlformats.org/officeDocument/2006/relationships/customXml" Target="../ink/ink3714.xml"/><Relationship Id="rId323" Type="http://schemas.openxmlformats.org/officeDocument/2006/relationships/image" Target="../media/image3544.png"/><Relationship Id="rId530" Type="http://schemas.openxmlformats.org/officeDocument/2006/relationships/customXml" Target="../ink/ink3900.xml"/><Relationship Id="rId20" Type="http://schemas.openxmlformats.org/officeDocument/2006/relationships/customXml" Target="../ink/ink3645.xml"/><Relationship Id="rId62" Type="http://schemas.openxmlformats.org/officeDocument/2006/relationships/customXml" Target="../ink/ink3666.xml"/><Relationship Id="rId365" Type="http://schemas.openxmlformats.org/officeDocument/2006/relationships/image" Target="../media/image3565.png"/><Relationship Id="rId572" Type="http://schemas.openxmlformats.org/officeDocument/2006/relationships/customXml" Target="../ink/ink3921.xml"/><Relationship Id="rId225" Type="http://schemas.openxmlformats.org/officeDocument/2006/relationships/image" Target="../media/image3496.png"/><Relationship Id="rId267" Type="http://schemas.openxmlformats.org/officeDocument/2006/relationships/image" Target="../media/image3516.png"/><Relationship Id="rId432" Type="http://schemas.openxmlformats.org/officeDocument/2006/relationships/customXml" Target="../ink/ink3851.xml"/><Relationship Id="rId474" Type="http://schemas.openxmlformats.org/officeDocument/2006/relationships/customXml" Target="../ink/ink3872.xml"/><Relationship Id="rId127" Type="http://schemas.openxmlformats.org/officeDocument/2006/relationships/image" Target="../media/image3447.png"/><Relationship Id="rId31" Type="http://schemas.openxmlformats.org/officeDocument/2006/relationships/image" Target="../media/image3399.png"/><Relationship Id="rId73" Type="http://schemas.openxmlformats.org/officeDocument/2006/relationships/image" Target="../media/image3420.png"/><Relationship Id="rId169" Type="http://schemas.openxmlformats.org/officeDocument/2006/relationships/image" Target="../media/image3468.png"/><Relationship Id="rId334" Type="http://schemas.openxmlformats.org/officeDocument/2006/relationships/customXml" Target="../ink/ink3802.xml"/><Relationship Id="rId376" Type="http://schemas.openxmlformats.org/officeDocument/2006/relationships/customXml" Target="../ink/ink3823.xml"/><Relationship Id="rId541" Type="http://schemas.openxmlformats.org/officeDocument/2006/relationships/image" Target="../media/image3653.png"/><Relationship Id="rId583" Type="http://schemas.openxmlformats.org/officeDocument/2006/relationships/customXml" Target="../ink/ink3927.xml"/><Relationship Id="rId4" Type="http://schemas.openxmlformats.org/officeDocument/2006/relationships/customXml" Target="../ink/ink3637.xml"/><Relationship Id="rId180" Type="http://schemas.openxmlformats.org/officeDocument/2006/relationships/customXml" Target="../ink/ink3725.xml"/><Relationship Id="rId236" Type="http://schemas.openxmlformats.org/officeDocument/2006/relationships/customXml" Target="../ink/ink3753.xml"/><Relationship Id="rId278" Type="http://schemas.openxmlformats.org/officeDocument/2006/relationships/customXml" Target="../ink/ink3774.xml"/><Relationship Id="rId401" Type="http://schemas.openxmlformats.org/officeDocument/2006/relationships/image" Target="../media/image3583.png"/><Relationship Id="rId443" Type="http://schemas.openxmlformats.org/officeDocument/2006/relationships/image" Target="../media/image3604.png"/><Relationship Id="rId303" Type="http://schemas.openxmlformats.org/officeDocument/2006/relationships/image" Target="../media/image3534.png"/><Relationship Id="rId485" Type="http://schemas.openxmlformats.org/officeDocument/2006/relationships/image" Target="../media/image3625.png"/><Relationship Id="rId42" Type="http://schemas.openxmlformats.org/officeDocument/2006/relationships/customXml" Target="../ink/ink3656.xml"/><Relationship Id="rId84" Type="http://schemas.openxmlformats.org/officeDocument/2006/relationships/customXml" Target="../ink/ink3677.xml"/><Relationship Id="rId138" Type="http://schemas.openxmlformats.org/officeDocument/2006/relationships/customXml" Target="../ink/ink3704.xml"/><Relationship Id="rId345" Type="http://schemas.openxmlformats.org/officeDocument/2006/relationships/image" Target="../media/image3555.png"/><Relationship Id="rId387" Type="http://schemas.openxmlformats.org/officeDocument/2006/relationships/image" Target="../media/image3576.png"/><Relationship Id="rId510" Type="http://schemas.openxmlformats.org/officeDocument/2006/relationships/customXml" Target="../ink/ink3890.xml"/><Relationship Id="rId552" Type="http://schemas.openxmlformats.org/officeDocument/2006/relationships/customXml" Target="../ink/ink3911.xml"/><Relationship Id="rId191" Type="http://schemas.openxmlformats.org/officeDocument/2006/relationships/image" Target="../media/image3479.png"/><Relationship Id="rId205" Type="http://schemas.openxmlformats.org/officeDocument/2006/relationships/image" Target="../media/image3486.png"/><Relationship Id="rId247" Type="http://schemas.openxmlformats.org/officeDocument/2006/relationships/image" Target="../media/image3507.png"/><Relationship Id="rId412" Type="http://schemas.openxmlformats.org/officeDocument/2006/relationships/customXml" Target="../ink/ink3841.xml"/><Relationship Id="rId107" Type="http://schemas.openxmlformats.org/officeDocument/2006/relationships/image" Target="../media/image3437.png"/><Relationship Id="rId289" Type="http://schemas.openxmlformats.org/officeDocument/2006/relationships/image" Target="../media/image3527.png"/><Relationship Id="rId454" Type="http://schemas.openxmlformats.org/officeDocument/2006/relationships/customXml" Target="../ink/ink3862.xml"/><Relationship Id="rId496" Type="http://schemas.openxmlformats.org/officeDocument/2006/relationships/customXml" Target="../ink/ink3883.xml"/><Relationship Id="rId11" Type="http://schemas.openxmlformats.org/officeDocument/2006/relationships/image" Target="../media/image33890.png"/><Relationship Id="rId53" Type="http://schemas.openxmlformats.org/officeDocument/2006/relationships/image" Target="../media/image3410.png"/><Relationship Id="rId149" Type="http://schemas.openxmlformats.org/officeDocument/2006/relationships/image" Target="../media/image3458.png"/><Relationship Id="rId314" Type="http://schemas.openxmlformats.org/officeDocument/2006/relationships/customXml" Target="../ink/ink3792.xml"/><Relationship Id="rId356" Type="http://schemas.openxmlformats.org/officeDocument/2006/relationships/customXml" Target="../ink/ink3813.xml"/><Relationship Id="rId398" Type="http://schemas.openxmlformats.org/officeDocument/2006/relationships/customXml" Target="../ink/ink3834.xml"/><Relationship Id="rId521" Type="http://schemas.openxmlformats.org/officeDocument/2006/relationships/image" Target="../media/image3643.png"/><Relationship Id="rId563" Type="http://schemas.openxmlformats.org/officeDocument/2006/relationships/image" Target="../media/image3664.png"/><Relationship Id="rId95" Type="http://schemas.openxmlformats.org/officeDocument/2006/relationships/image" Target="../media/image3431.png"/><Relationship Id="rId160" Type="http://schemas.openxmlformats.org/officeDocument/2006/relationships/customXml" Target="../ink/ink3715.xml"/><Relationship Id="rId216" Type="http://schemas.openxmlformats.org/officeDocument/2006/relationships/customXml" Target="../ink/ink3743.xml"/><Relationship Id="rId423" Type="http://schemas.openxmlformats.org/officeDocument/2006/relationships/image" Target="../media/image3594.png"/><Relationship Id="rId258" Type="http://schemas.openxmlformats.org/officeDocument/2006/relationships/customXml" Target="../ink/ink3764.xml"/><Relationship Id="rId465" Type="http://schemas.openxmlformats.org/officeDocument/2006/relationships/image" Target="../media/image3615.png"/><Relationship Id="rId22" Type="http://schemas.openxmlformats.org/officeDocument/2006/relationships/customXml" Target="../ink/ink3646.xml"/><Relationship Id="rId64" Type="http://schemas.openxmlformats.org/officeDocument/2006/relationships/customXml" Target="../ink/ink3667.xml"/><Relationship Id="rId118" Type="http://schemas.openxmlformats.org/officeDocument/2006/relationships/customXml" Target="../ink/ink3694.xml"/><Relationship Id="rId325" Type="http://schemas.openxmlformats.org/officeDocument/2006/relationships/image" Target="../media/image3545.png"/><Relationship Id="rId367" Type="http://schemas.openxmlformats.org/officeDocument/2006/relationships/image" Target="../media/image3566.png"/><Relationship Id="rId532" Type="http://schemas.openxmlformats.org/officeDocument/2006/relationships/customXml" Target="../ink/ink3901.xml"/><Relationship Id="rId574" Type="http://schemas.openxmlformats.org/officeDocument/2006/relationships/image" Target="../media/image3669.png"/><Relationship Id="rId171" Type="http://schemas.openxmlformats.org/officeDocument/2006/relationships/image" Target="../media/image3469.png"/><Relationship Id="rId227" Type="http://schemas.openxmlformats.org/officeDocument/2006/relationships/image" Target="../media/image3497.png"/><Relationship Id="rId269" Type="http://schemas.openxmlformats.org/officeDocument/2006/relationships/image" Target="../media/image3517.png"/><Relationship Id="rId434" Type="http://schemas.openxmlformats.org/officeDocument/2006/relationships/customXml" Target="../ink/ink3852.xml"/><Relationship Id="rId476" Type="http://schemas.openxmlformats.org/officeDocument/2006/relationships/customXml" Target="../ink/ink3873.xml"/><Relationship Id="rId33" Type="http://schemas.openxmlformats.org/officeDocument/2006/relationships/image" Target="../media/image3400.png"/><Relationship Id="rId129" Type="http://schemas.openxmlformats.org/officeDocument/2006/relationships/image" Target="../media/image3448.png"/><Relationship Id="rId280" Type="http://schemas.openxmlformats.org/officeDocument/2006/relationships/customXml" Target="../ink/ink3775.xml"/><Relationship Id="rId336" Type="http://schemas.openxmlformats.org/officeDocument/2006/relationships/customXml" Target="../ink/ink3803.xml"/><Relationship Id="rId501" Type="http://schemas.openxmlformats.org/officeDocument/2006/relationships/image" Target="../media/image3633.png"/><Relationship Id="rId543" Type="http://schemas.openxmlformats.org/officeDocument/2006/relationships/image" Target="../media/image3654.png"/><Relationship Id="rId75" Type="http://schemas.openxmlformats.org/officeDocument/2006/relationships/image" Target="../media/image3421.png"/><Relationship Id="rId140" Type="http://schemas.openxmlformats.org/officeDocument/2006/relationships/customXml" Target="../ink/ink3705.xml"/><Relationship Id="rId182" Type="http://schemas.openxmlformats.org/officeDocument/2006/relationships/customXml" Target="../ink/ink3726.xml"/><Relationship Id="rId378" Type="http://schemas.openxmlformats.org/officeDocument/2006/relationships/customXml" Target="../ink/ink3824.xml"/><Relationship Id="rId403" Type="http://schemas.openxmlformats.org/officeDocument/2006/relationships/image" Target="../media/image3584.png"/><Relationship Id="rId585" Type="http://schemas.openxmlformats.org/officeDocument/2006/relationships/customXml" Target="../ink/ink3928.xml"/><Relationship Id="rId6" Type="http://schemas.openxmlformats.org/officeDocument/2006/relationships/customXml" Target="../ink/ink3638.xml"/><Relationship Id="rId238" Type="http://schemas.openxmlformats.org/officeDocument/2006/relationships/customXml" Target="../ink/ink3754.xml"/><Relationship Id="rId445" Type="http://schemas.openxmlformats.org/officeDocument/2006/relationships/image" Target="../media/image3605.png"/><Relationship Id="rId487" Type="http://schemas.openxmlformats.org/officeDocument/2006/relationships/image" Target="../media/image3626.png"/><Relationship Id="rId291" Type="http://schemas.openxmlformats.org/officeDocument/2006/relationships/image" Target="../media/image3528.png"/><Relationship Id="rId305" Type="http://schemas.openxmlformats.org/officeDocument/2006/relationships/image" Target="../media/image3535.png"/><Relationship Id="rId347" Type="http://schemas.openxmlformats.org/officeDocument/2006/relationships/image" Target="../media/image3556.png"/><Relationship Id="rId512" Type="http://schemas.openxmlformats.org/officeDocument/2006/relationships/customXml" Target="../ink/ink3891.xml"/><Relationship Id="rId44" Type="http://schemas.openxmlformats.org/officeDocument/2006/relationships/customXml" Target="../ink/ink3657.xml"/><Relationship Id="rId86" Type="http://schemas.openxmlformats.org/officeDocument/2006/relationships/customXml" Target="../ink/ink3678.xml"/><Relationship Id="rId151" Type="http://schemas.openxmlformats.org/officeDocument/2006/relationships/image" Target="../media/image3459.png"/><Relationship Id="rId389" Type="http://schemas.openxmlformats.org/officeDocument/2006/relationships/image" Target="../media/image3577.png"/><Relationship Id="rId554" Type="http://schemas.openxmlformats.org/officeDocument/2006/relationships/customXml" Target="../ink/ink3912.xml"/><Relationship Id="rId193" Type="http://schemas.openxmlformats.org/officeDocument/2006/relationships/image" Target="../media/image3480.png"/><Relationship Id="rId207" Type="http://schemas.openxmlformats.org/officeDocument/2006/relationships/image" Target="../media/image3487.png"/><Relationship Id="rId249" Type="http://schemas.openxmlformats.org/officeDocument/2006/relationships/image" Target="../media/image3508.png"/><Relationship Id="rId414" Type="http://schemas.openxmlformats.org/officeDocument/2006/relationships/customXml" Target="../ink/ink3842.xml"/><Relationship Id="rId456" Type="http://schemas.openxmlformats.org/officeDocument/2006/relationships/customXml" Target="../ink/ink3863.xml"/><Relationship Id="rId498" Type="http://schemas.openxmlformats.org/officeDocument/2006/relationships/customXml" Target="../ink/ink3884.xml"/><Relationship Id="rId13" Type="http://schemas.openxmlformats.org/officeDocument/2006/relationships/image" Target="../media/image33900.png"/><Relationship Id="rId109" Type="http://schemas.openxmlformats.org/officeDocument/2006/relationships/image" Target="../media/image3438.png"/><Relationship Id="rId260" Type="http://schemas.openxmlformats.org/officeDocument/2006/relationships/customXml" Target="../ink/ink3765.xml"/><Relationship Id="rId316" Type="http://schemas.openxmlformats.org/officeDocument/2006/relationships/customXml" Target="../ink/ink3793.xml"/><Relationship Id="rId523" Type="http://schemas.openxmlformats.org/officeDocument/2006/relationships/image" Target="../media/image3644.png"/><Relationship Id="rId55" Type="http://schemas.openxmlformats.org/officeDocument/2006/relationships/image" Target="../media/image3411.png"/><Relationship Id="rId97" Type="http://schemas.openxmlformats.org/officeDocument/2006/relationships/image" Target="../media/image3432.png"/><Relationship Id="rId120" Type="http://schemas.openxmlformats.org/officeDocument/2006/relationships/customXml" Target="../ink/ink3695.xml"/><Relationship Id="rId358" Type="http://schemas.openxmlformats.org/officeDocument/2006/relationships/customXml" Target="../ink/ink3814.xml"/><Relationship Id="rId565" Type="http://schemas.openxmlformats.org/officeDocument/2006/relationships/image" Target="../media/image3665.png"/><Relationship Id="rId162" Type="http://schemas.openxmlformats.org/officeDocument/2006/relationships/customXml" Target="../ink/ink3716.xml"/><Relationship Id="rId218" Type="http://schemas.openxmlformats.org/officeDocument/2006/relationships/customXml" Target="../ink/ink3744.xml"/><Relationship Id="rId425" Type="http://schemas.openxmlformats.org/officeDocument/2006/relationships/image" Target="../media/image3595.png"/><Relationship Id="rId467" Type="http://schemas.openxmlformats.org/officeDocument/2006/relationships/image" Target="../media/image3616.png"/><Relationship Id="rId271" Type="http://schemas.openxmlformats.org/officeDocument/2006/relationships/image" Target="../media/image3518.png"/><Relationship Id="rId24" Type="http://schemas.openxmlformats.org/officeDocument/2006/relationships/customXml" Target="../ink/ink3647.xml"/><Relationship Id="rId66" Type="http://schemas.openxmlformats.org/officeDocument/2006/relationships/customXml" Target="../ink/ink3668.xml"/><Relationship Id="rId131" Type="http://schemas.openxmlformats.org/officeDocument/2006/relationships/image" Target="../media/image3449.png"/><Relationship Id="rId327" Type="http://schemas.openxmlformats.org/officeDocument/2006/relationships/image" Target="../media/image3546.png"/><Relationship Id="rId369" Type="http://schemas.openxmlformats.org/officeDocument/2006/relationships/image" Target="../media/image3567.png"/><Relationship Id="rId534" Type="http://schemas.openxmlformats.org/officeDocument/2006/relationships/customXml" Target="../ink/ink3902.xml"/><Relationship Id="rId576" Type="http://schemas.openxmlformats.org/officeDocument/2006/relationships/image" Target="../media/image3670.png"/><Relationship Id="rId173" Type="http://schemas.openxmlformats.org/officeDocument/2006/relationships/image" Target="../media/image3470.png"/><Relationship Id="rId229" Type="http://schemas.openxmlformats.org/officeDocument/2006/relationships/image" Target="../media/image3498.png"/><Relationship Id="rId380" Type="http://schemas.openxmlformats.org/officeDocument/2006/relationships/customXml" Target="../ink/ink3825.xml"/><Relationship Id="rId436" Type="http://schemas.openxmlformats.org/officeDocument/2006/relationships/customXml" Target="../ink/ink3853.xml"/><Relationship Id="rId240" Type="http://schemas.openxmlformats.org/officeDocument/2006/relationships/customXml" Target="../ink/ink3755.xml"/><Relationship Id="rId478" Type="http://schemas.openxmlformats.org/officeDocument/2006/relationships/customXml" Target="../ink/ink3874.xml"/><Relationship Id="rId35" Type="http://schemas.openxmlformats.org/officeDocument/2006/relationships/image" Target="../media/image3401.png"/><Relationship Id="rId77" Type="http://schemas.openxmlformats.org/officeDocument/2006/relationships/image" Target="../media/image3422.png"/><Relationship Id="rId100" Type="http://schemas.openxmlformats.org/officeDocument/2006/relationships/customXml" Target="../ink/ink3685.xml"/><Relationship Id="rId282" Type="http://schemas.openxmlformats.org/officeDocument/2006/relationships/customXml" Target="../ink/ink3776.xml"/><Relationship Id="rId338" Type="http://schemas.openxmlformats.org/officeDocument/2006/relationships/customXml" Target="../ink/ink3804.xml"/><Relationship Id="rId503" Type="http://schemas.openxmlformats.org/officeDocument/2006/relationships/image" Target="../media/image3634.png"/><Relationship Id="rId545" Type="http://schemas.openxmlformats.org/officeDocument/2006/relationships/image" Target="../media/image3655.png"/><Relationship Id="rId587" Type="http://schemas.openxmlformats.org/officeDocument/2006/relationships/customXml" Target="../ink/ink3929.xml"/><Relationship Id="rId8" Type="http://schemas.openxmlformats.org/officeDocument/2006/relationships/customXml" Target="../ink/ink3639.xml"/><Relationship Id="rId142" Type="http://schemas.openxmlformats.org/officeDocument/2006/relationships/customXml" Target="../ink/ink3706.xml"/><Relationship Id="rId184" Type="http://schemas.openxmlformats.org/officeDocument/2006/relationships/customXml" Target="../ink/ink3727.xml"/><Relationship Id="rId391" Type="http://schemas.openxmlformats.org/officeDocument/2006/relationships/image" Target="../media/image3578.png"/><Relationship Id="rId405" Type="http://schemas.openxmlformats.org/officeDocument/2006/relationships/image" Target="../media/image3585.png"/><Relationship Id="rId447" Type="http://schemas.openxmlformats.org/officeDocument/2006/relationships/image" Target="../media/image3606.png"/><Relationship Id="rId251" Type="http://schemas.openxmlformats.org/officeDocument/2006/relationships/image" Target="../media/image139.png"/><Relationship Id="rId489" Type="http://schemas.openxmlformats.org/officeDocument/2006/relationships/image" Target="../media/image3627.png"/><Relationship Id="rId46" Type="http://schemas.openxmlformats.org/officeDocument/2006/relationships/customXml" Target="../ink/ink3658.xml"/><Relationship Id="rId293" Type="http://schemas.openxmlformats.org/officeDocument/2006/relationships/image" Target="../media/image3529.png"/><Relationship Id="rId307" Type="http://schemas.openxmlformats.org/officeDocument/2006/relationships/image" Target="../media/image3536.png"/><Relationship Id="rId349" Type="http://schemas.openxmlformats.org/officeDocument/2006/relationships/image" Target="../media/image3557.png"/><Relationship Id="rId514" Type="http://schemas.openxmlformats.org/officeDocument/2006/relationships/customXml" Target="../ink/ink3892.xml"/><Relationship Id="rId556" Type="http://schemas.openxmlformats.org/officeDocument/2006/relationships/customXml" Target="../ink/ink3913.xml"/><Relationship Id="rId88" Type="http://schemas.openxmlformats.org/officeDocument/2006/relationships/customXml" Target="../ink/ink3679.xml"/><Relationship Id="rId111" Type="http://schemas.openxmlformats.org/officeDocument/2006/relationships/image" Target="../media/image3439.png"/><Relationship Id="rId153" Type="http://schemas.openxmlformats.org/officeDocument/2006/relationships/image" Target="../media/image3460.png"/><Relationship Id="rId195" Type="http://schemas.openxmlformats.org/officeDocument/2006/relationships/image" Target="../media/image3481.png"/><Relationship Id="rId209" Type="http://schemas.openxmlformats.org/officeDocument/2006/relationships/image" Target="../media/image3488.png"/><Relationship Id="rId360" Type="http://schemas.openxmlformats.org/officeDocument/2006/relationships/customXml" Target="../ink/ink3815.xml"/><Relationship Id="rId416" Type="http://schemas.openxmlformats.org/officeDocument/2006/relationships/customXml" Target="../ink/ink3843.xml"/><Relationship Id="rId220" Type="http://schemas.openxmlformats.org/officeDocument/2006/relationships/customXml" Target="../ink/ink3745.xml"/><Relationship Id="rId458" Type="http://schemas.openxmlformats.org/officeDocument/2006/relationships/customXml" Target="../ink/ink3864.xml"/><Relationship Id="rId15" Type="http://schemas.openxmlformats.org/officeDocument/2006/relationships/image" Target="../media/image33910.png"/><Relationship Id="rId57" Type="http://schemas.openxmlformats.org/officeDocument/2006/relationships/image" Target="../media/image3412.png"/><Relationship Id="rId262" Type="http://schemas.openxmlformats.org/officeDocument/2006/relationships/customXml" Target="../ink/ink3766.xml"/><Relationship Id="rId318" Type="http://schemas.openxmlformats.org/officeDocument/2006/relationships/customXml" Target="../ink/ink3794.xml"/><Relationship Id="rId525" Type="http://schemas.openxmlformats.org/officeDocument/2006/relationships/image" Target="../media/image3645.png"/><Relationship Id="rId567" Type="http://schemas.openxmlformats.org/officeDocument/2006/relationships/image" Target="../media/image3666.png"/><Relationship Id="rId99" Type="http://schemas.openxmlformats.org/officeDocument/2006/relationships/image" Target="../media/image3433.png"/><Relationship Id="rId122" Type="http://schemas.openxmlformats.org/officeDocument/2006/relationships/customXml" Target="../ink/ink3696.xml"/><Relationship Id="rId164" Type="http://schemas.openxmlformats.org/officeDocument/2006/relationships/customXml" Target="../ink/ink3717.xml"/><Relationship Id="rId371" Type="http://schemas.openxmlformats.org/officeDocument/2006/relationships/image" Target="../media/image3568.png"/><Relationship Id="rId427" Type="http://schemas.openxmlformats.org/officeDocument/2006/relationships/image" Target="../media/image3596.png"/><Relationship Id="rId469" Type="http://schemas.openxmlformats.org/officeDocument/2006/relationships/image" Target="../media/image3617.png"/><Relationship Id="rId26" Type="http://schemas.openxmlformats.org/officeDocument/2006/relationships/customXml" Target="../ink/ink3648.xml"/><Relationship Id="rId231" Type="http://schemas.openxmlformats.org/officeDocument/2006/relationships/image" Target="../media/image3499.png"/><Relationship Id="rId273" Type="http://schemas.openxmlformats.org/officeDocument/2006/relationships/image" Target="../media/image3519.png"/><Relationship Id="rId329" Type="http://schemas.openxmlformats.org/officeDocument/2006/relationships/image" Target="../media/image3547.png"/><Relationship Id="rId480" Type="http://schemas.openxmlformats.org/officeDocument/2006/relationships/customXml" Target="../ink/ink3875.xml"/><Relationship Id="rId536" Type="http://schemas.openxmlformats.org/officeDocument/2006/relationships/customXml" Target="../ink/ink3903.xml"/><Relationship Id="rId68" Type="http://schemas.openxmlformats.org/officeDocument/2006/relationships/customXml" Target="../ink/ink3669.xml"/><Relationship Id="rId133" Type="http://schemas.openxmlformats.org/officeDocument/2006/relationships/image" Target="../media/image3450.png"/><Relationship Id="rId175" Type="http://schemas.openxmlformats.org/officeDocument/2006/relationships/image" Target="../media/image3471.png"/><Relationship Id="rId340" Type="http://schemas.openxmlformats.org/officeDocument/2006/relationships/customXml" Target="../ink/ink3805.xml"/><Relationship Id="rId578" Type="http://schemas.openxmlformats.org/officeDocument/2006/relationships/image" Target="../media/image3671.png"/><Relationship Id="rId200" Type="http://schemas.openxmlformats.org/officeDocument/2006/relationships/customXml" Target="../ink/ink3735.xml"/><Relationship Id="rId382" Type="http://schemas.openxmlformats.org/officeDocument/2006/relationships/customXml" Target="../ink/ink3826.xml"/><Relationship Id="rId438" Type="http://schemas.openxmlformats.org/officeDocument/2006/relationships/customXml" Target="../ink/ink3854.xml"/><Relationship Id="rId242" Type="http://schemas.openxmlformats.org/officeDocument/2006/relationships/customXml" Target="../ink/ink3756.xml"/><Relationship Id="rId284" Type="http://schemas.openxmlformats.org/officeDocument/2006/relationships/customXml" Target="../ink/ink3777.xml"/><Relationship Id="rId491" Type="http://schemas.openxmlformats.org/officeDocument/2006/relationships/image" Target="../media/image3628.png"/><Relationship Id="rId505" Type="http://schemas.openxmlformats.org/officeDocument/2006/relationships/image" Target="../media/image3635.png"/><Relationship Id="rId37" Type="http://schemas.openxmlformats.org/officeDocument/2006/relationships/image" Target="../media/image3402.png"/><Relationship Id="rId79" Type="http://schemas.openxmlformats.org/officeDocument/2006/relationships/image" Target="../media/image3423.png"/><Relationship Id="rId102" Type="http://schemas.openxmlformats.org/officeDocument/2006/relationships/customXml" Target="../ink/ink3686.xml"/><Relationship Id="rId144" Type="http://schemas.openxmlformats.org/officeDocument/2006/relationships/customXml" Target="../ink/ink3707.xml"/><Relationship Id="rId547" Type="http://schemas.openxmlformats.org/officeDocument/2006/relationships/image" Target="../media/image3656.png"/><Relationship Id="rId589" Type="http://schemas.openxmlformats.org/officeDocument/2006/relationships/customXml" Target="../ink/ink3930.xml"/><Relationship Id="rId90" Type="http://schemas.openxmlformats.org/officeDocument/2006/relationships/customXml" Target="../ink/ink3680.xml"/><Relationship Id="rId186" Type="http://schemas.openxmlformats.org/officeDocument/2006/relationships/customXml" Target="../ink/ink3728.xml"/><Relationship Id="rId351" Type="http://schemas.openxmlformats.org/officeDocument/2006/relationships/image" Target="../media/image3558.png"/><Relationship Id="rId393" Type="http://schemas.openxmlformats.org/officeDocument/2006/relationships/image" Target="../media/image3579.png"/><Relationship Id="rId407" Type="http://schemas.openxmlformats.org/officeDocument/2006/relationships/image" Target="../media/image3586.png"/><Relationship Id="rId449" Type="http://schemas.openxmlformats.org/officeDocument/2006/relationships/image" Target="../media/image3607.png"/><Relationship Id="rId211" Type="http://schemas.openxmlformats.org/officeDocument/2006/relationships/image" Target="../media/image3489.png"/><Relationship Id="rId253" Type="http://schemas.openxmlformats.org/officeDocument/2006/relationships/image" Target="../media/image3509.png"/><Relationship Id="rId295" Type="http://schemas.openxmlformats.org/officeDocument/2006/relationships/image" Target="../media/image3530.png"/><Relationship Id="rId309" Type="http://schemas.openxmlformats.org/officeDocument/2006/relationships/image" Target="../media/image3537.png"/><Relationship Id="rId460" Type="http://schemas.openxmlformats.org/officeDocument/2006/relationships/customXml" Target="../ink/ink3865.xml"/><Relationship Id="rId516" Type="http://schemas.openxmlformats.org/officeDocument/2006/relationships/customXml" Target="../ink/ink3893.xml"/><Relationship Id="rId48" Type="http://schemas.openxmlformats.org/officeDocument/2006/relationships/customXml" Target="../ink/ink3659.xml"/><Relationship Id="rId113" Type="http://schemas.openxmlformats.org/officeDocument/2006/relationships/image" Target="../media/image3440.png"/><Relationship Id="rId320" Type="http://schemas.openxmlformats.org/officeDocument/2006/relationships/customXml" Target="../ink/ink3795.xml"/><Relationship Id="rId558" Type="http://schemas.openxmlformats.org/officeDocument/2006/relationships/customXml" Target="../ink/ink3914.xml"/><Relationship Id="rId155" Type="http://schemas.openxmlformats.org/officeDocument/2006/relationships/image" Target="../media/image3461.png"/><Relationship Id="rId197" Type="http://schemas.openxmlformats.org/officeDocument/2006/relationships/image" Target="../media/image3482.png"/><Relationship Id="rId362" Type="http://schemas.openxmlformats.org/officeDocument/2006/relationships/customXml" Target="../ink/ink3816.xml"/><Relationship Id="rId418" Type="http://schemas.openxmlformats.org/officeDocument/2006/relationships/customXml" Target="../ink/ink3844.xml"/><Relationship Id="rId222" Type="http://schemas.openxmlformats.org/officeDocument/2006/relationships/customXml" Target="../ink/ink3746.xml"/><Relationship Id="rId264" Type="http://schemas.openxmlformats.org/officeDocument/2006/relationships/customXml" Target="../ink/ink3767.xml"/><Relationship Id="rId471" Type="http://schemas.openxmlformats.org/officeDocument/2006/relationships/image" Target="../media/image3618.png"/><Relationship Id="rId17" Type="http://schemas.openxmlformats.org/officeDocument/2006/relationships/image" Target="../media/image33920.png"/><Relationship Id="rId59" Type="http://schemas.openxmlformats.org/officeDocument/2006/relationships/image" Target="../media/image3413.png"/><Relationship Id="rId124" Type="http://schemas.openxmlformats.org/officeDocument/2006/relationships/customXml" Target="../ink/ink3697.xml"/><Relationship Id="rId527" Type="http://schemas.openxmlformats.org/officeDocument/2006/relationships/image" Target="../media/image3646.png"/><Relationship Id="rId569" Type="http://schemas.openxmlformats.org/officeDocument/2006/relationships/image" Target="../media/image3667.png"/><Relationship Id="rId70" Type="http://schemas.openxmlformats.org/officeDocument/2006/relationships/customXml" Target="../ink/ink3670.xml"/><Relationship Id="rId166" Type="http://schemas.openxmlformats.org/officeDocument/2006/relationships/customXml" Target="../ink/ink3718.xml"/><Relationship Id="rId331" Type="http://schemas.openxmlformats.org/officeDocument/2006/relationships/image" Target="../media/image3548.png"/><Relationship Id="rId373" Type="http://schemas.openxmlformats.org/officeDocument/2006/relationships/image" Target="../media/image3569.png"/><Relationship Id="rId429" Type="http://schemas.openxmlformats.org/officeDocument/2006/relationships/image" Target="../media/image3597.png"/><Relationship Id="rId580" Type="http://schemas.openxmlformats.org/officeDocument/2006/relationships/image" Target="../media/image367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500.png"/><Relationship Id="rId440" Type="http://schemas.openxmlformats.org/officeDocument/2006/relationships/customXml" Target="../ink/ink3855.xml"/><Relationship Id="rId28" Type="http://schemas.openxmlformats.org/officeDocument/2006/relationships/customXml" Target="../ink/ink3649.xml"/><Relationship Id="rId275" Type="http://schemas.openxmlformats.org/officeDocument/2006/relationships/image" Target="../media/image3520.png"/><Relationship Id="rId300" Type="http://schemas.openxmlformats.org/officeDocument/2006/relationships/customXml" Target="../ink/ink3785.xml"/><Relationship Id="rId482" Type="http://schemas.openxmlformats.org/officeDocument/2006/relationships/customXml" Target="../ink/ink3876.xml"/><Relationship Id="rId538" Type="http://schemas.openxmlformats.org/officeDocument/2006/relationships/customXml" Target="../ink/ink3904.xml"/><Relationship Id="rId81" Type="http://schemas.openxmlformats.org/officeDocument/2006/relationships/image" Target="../media/image3424.png"/><Relationship Id="rId135" Type="http://schemas.openxmlformats.org/officeDocument/2006/relationships/image" Target="../media/image3451.png"/><Relationship Id="rId177" Type="http://schemas.openxmlformats.org/officeDocument/2006/relationships/image" Target="../media/image3472.png"/><Relationship Id="rId342" Type="http://schemas.openxmlformats.org/officeDocument/2006/relationships/customXml" Target="../ink/ink3806.xml"/><Relationship Id="rId384" Type="http://schemas.openxmlformats.org/officeDocument/2006/relationships/customXml" Target="../ink/ink3827.xml"/><Relationship Id="rId202" Type="http://schemas.openxmlformats.org/officeDocument/2006/relationships/customXml" Target="../ink/ink3736.xml"/><Relationship Id="rId244" Type="http://schemas.openxmlformats.org/officeDocument/2006/relationships/customXml" Target="../ink/ink3757.xml"/><Relationship Id="rId39" Type="http://schemas.openxmlformats.org/officeDocument/2006/relationships/image" Target="../media/image3403.png"/><Relationship Id="rId286" Type="http://schemas.openxmlformats.org/officeDocument/2006/relationships/customXml" Target="../ink/ink3778.xml"/><Relationship Id="rId451" Type="http://schemas.openxmlformats.org/officeDocument/2006/relationships/image" Target="../media/image3608.png"/><Relationship Id="rId493" Type="http://schemas.openxmlformats.org/officeDocument/2006/relationships/image" Target="../media/image3629.png"/><Relationship Id="rId507" Type="http://schemas.openxmlformats.org/officeDocument/2006/relationships/image" Target="../media/image3636.png"/><Relationship Id="rId549" Type="http://schemas.openxmlformats.org/officeDocument/2006/relationships/image" Target="../media/image3657.png"/><Relationship Id="rId50" Type="http://schemas.openxmlformats.org/officeDocument/2006/relationships/customXml" Target="../ink/ink3660.xml"/><Relationship Id="rId104" Type="http://schemas.openxmlformats.org/officeDocument/2006/relationships/customXml" Target="../ink/ink3687.xml"/><Relationship Id="rId146" Type="http://schemas.openxmlformats.org/officeDocument/2006/relationships/customXml" Target="../ink/ink3708.xml"/><Relationship Id="rId188" Type="http://schemas.openxmlformats.org/officeDocument/2006/relationships/customXml" Target="../ink/ink3729.xml"/><Relationship Id="rId311" Type="http://schemas.openxmlformats.org/officeDocument/2006/relationships/image" Target="../media/image3538.png"/><Relationship Id="rId353" Type="http://schemas.openxmlformats.org/officeDocument/2006/relationships/image" Target="../media/image3559.png"/><Relationship Id="rId395" Type="http://schemas.openxmlformats.org/officeDocument/2006/relationships/image" Target="../media/image3580.png"/><Relationship Id="rId409" Type="http://schemas.openxmlformats.org/officeDocument/2006/relationships/image" Target="../media/image3587.png"/><Relationship Id="rId560" Type="http://schemas.openxmlformats.org/officeDocument/2006/relationships/customXml" Target="../ink/ink3915.xml"/><Relationship Id="rId92" Type="http://schemas.openxmlformats.org/officeDocument/2006/relationships/customXml" Target="../ink/ink3681.xml"/><Relationship Id="rId213" Type="http://schemas.openxmlformats.org/officeDocument/2006/relationships/image" Target="../media/image3490.png"/><Relationship Id="rId420" Type="http://schemas.openxmlformats.org/officeDocument/2006/relationships/customXml" Target="../ink/ink3845.xml"/><Relationship Id="rId255" Type="http://schemas.openxmlformats.org/officeDocument/2006/relationships/image" Target="../media/image3510.png"/><Relationship Id="rId297" Type="http://schemas.openxmlformats.org/officeDocument/2006/relationships/image" Target="../media/image3531.png"/><Relationship Id="rId462" Type="http://schemas.openxmlformats.org/officeDocument/2006/relationships/customXml" Target="../ink/ink3866.xml"/><Relationship Id="rId518" Type="http://schemas.openxmlformats.org/officeDocument/2006/relationships/customXml" Target="../ink/ink3894.xml"/><Relationship Id="rId115" Type="http://schemas.openxmlformats.org/officeDocument/2006/relationships/image" Target="../media/image3441.png"/><Relationship Id="rId157" Type="http://schemas.openxmlformats.org/officeDocument/2006/relationships/image" Target="../media/image3462.png"/><Relationship Id="rId322" Type="http://schemas.openxmlformats.org/officeDocument/2006/relationships/customXml" Target="../ink/ink3796.xml"/><Relationship Id="rId364" Type="http://schemas.openxmlformats.org/officeDocument/2006/relationships/customXml" Target="../ink/ink3817.xml"/><Relationship Id="rId61" Type="http://schemas.openxmlformats.org/officeDocument/2006/relationships/image" Target="../media/image3414.png"/><Relationship Id="rId199" Type="http://schemas.openxmlformats.org/officeDocument/2006/relationships/image" Target="../media/image3483.png"/><Relationship Id="rId571" Type="http://schemas.openxmlformats.org/officeDocument/2006/relationships/image" Target="../media/image3668.png"/><Relationship Id="rId19" Type="http://schemas.openxmlformats.org/officeDocument/2006/relationships/image" Target="../media/image33930.png"/><Relationship Id="rId224" Type="http://schemas.openxmlformats.org/officeDocument/2006/relationships/customXml" Target="../ink/ink3747.xml"/><Relationship Id="rId266" Type="http://schemas.openxmlformats.org/officeDocument/2006/relationships/customXml" Target="../ink/ink3768.xml"/><Relationship Id="rId431" Type="http://schemas.openxmlformats.org/officeDocument/2006/relationships/image" Target="../media/image3598.png"/><Relationship Id="rId473" Type="http://schemas.openxmlformats.org/officeDocument/2006/relationships/image" Target="../media/image3619.png"/><Relationship Id="rId529" Type="http://schemas.openxmlformats.org/officeDocument/2006/relationships/image" Target="../media/image3647.png"/><Relationship Id="rId30" Type="http://schemas.openxmlformats.org/officeDocument/2006/relationships/customXml" Target="../ink/ink3650.xml"/><Relationship Id="rId126" Type="http://schemas.openxmlformats.org/officeDocument/2006/relationships/customXml" Target="../ink/ink3698.xml"/><Relationship Id="rId168" Type="http://schemas.openxmlformats.org/officeDocument/2006/relationships/customXml" Target="../ink/ink3719.xml"/><Relationship Id="rId333" Type="http://schemas.openxmlformats.org/officeDocument/2006/relationships/image" Target="../media/image3549.png"/><Relationship Id="rId540" Type="http://schemas.openxmlformats.org/officeDocument/2006/relationships/customXml" Target="../ink/ink3905.xml"/><Relationship Id="rId72" Type="http://schemas.openxmlformats.org/officeDocument/2006/relationships/customXml" Target="../ink/ink3671.xml"/><Relationship Id="rId375" Type="http://schemas.openxmlformats.org/officeDocument/2006/relationships/image" Target="../media/image3570.png"/><Relationship Id="rId582" Type="http://schemas.openxmlformats.org/officeDocument/2006/relationships/image" Target="../media/image3673.png"/><Relationship Id="rId3" Type="http://schemas.openxmlformats.org/officeDocument/2006/relationships/image" Target="../media/image33850.png"/><Relationship Id="rId235" Type="http://schemas.openxmlformats.org/officeDocument/2006/relationships/image" Target="../media/image3501.png"/><Relationship Id="rId277" Type="http://schemas.openxmlformats.org/officeDocument/2006/relationships/image" Target="../media/image3521.png"/><Relationship Id="rId400" Type="http://schemas.openxmlformats.org/officeDocument/2006/relationships/customXml" Target="../ink/ink3835.xml"/><Relationship Id="rId442" Type="http://schemas.openxmlformats.org/officeDocument/2006/relationships/customXml" Target="../ink/ink3856.xml"/><Relationship Id="rId484" Type="http://schemas.openxmlformats.org/officeDocument/2006/relationships/customXml" Target="../ink/ink3877.xml"/><Relationship Id="rId137" Type="http://schemas.openxmlformats.org/officeDocument/2006/relationships/image" Target="../media/image3452.png"/><Relationship Id="rId302" Type="http://schemas.openxmlformats.org/officeDocument/2006/relationships/customXml" Target="../ink/ink3786.xml"/><Relationship Id="rId344" Type="http://schemas.openxmlformats.org/officeDocument/2006/relationships/customXml" Target="../ink/ink3807.xml"/><Relationship Id="rId41" Type="http://schemas.openxmlformats.org/officeDocument/2006/relationships/image" Target="../media/image3404.png"/><Relationship Id="rId83" Type="http://schemas.openxmlformats.org/officeDocument/2006/relationships/image" Target="../media/image3425.png"/><Relationship Id="rId179" Type="http://schemas.openxmlformats.org/officeDocument/2006/relationships/image" Target="../media/image3473.png"/><Relationship Id="rId386" Type="http://schemas.openxmlformats.org/officeDocument/2006/relationships/customXml" Target="../ink/ink3828.xml"/><Relationship Id="rId551" Type="http://schemas.openxmlformats.org/officeDocument/2006/relationships/image" Target="../media/image3658.png"/><Relationship Id="rId190" Type="http://schemas.openxmlformats.org/officeDocument/2006/relationships/customXml" Target="../ink/ink3730.xml"/><Relationship Id="rId204" Type="http://schemas.openxmlformats.org/officeDocument/2006/relationships/customXml" Target="../ink/ink3737.xml"/><Relationship Id="rId246" Type="http://schemas.openxmlformats.org/officeDocument/2006/relationships/customXml" Target="../ink/ink3758.xml"/><Relationship Id="rId288" Type="http://schemas.openxmlformats.org/officeDocument/2006/relationships/customXml" Target="../ink/ink3779.xml"/><Relationship Id="rId411" Type="http://schemas.openxmlformats.org/officeDocument/2006/relationships/image" Target="../media/image3588.png"/><Relationship Id="rId453" Type="http://schemas.openxmlformats.org/officeDocument/2006/relationships/image" Target="../media/image3609.png"/><Relationship Id="rId509" Type="http://schemas.openxmlformats.org/officeDocument/2006/relationships/image" Target="../media/image3637.png"/><Relationship Id="rId106" Type="http://schemas.openxmlformats.org/officeDocument/2006/relationships/customXml" Target="../ink/ink3688.xml"/><Relationship Id="rId313" Type="http://schemas.openxmlformats.org/officeDocument/2006/relationships/image" Target="../media/image3539.png"/><Relationship Id="rId495" Type="http://schemas.openxmlformats.org/officeDocument/2006/relationships/image" Target="../media/image3630.png"/><Relationship Id="rId10" Type="http://schemas.openxmlformats.org/officeDocument/2006/relationships/customXml" Target="../ink/ink3640.xml"/><Relationship Id="rId52" Type="http://schemas.openxmlformats.org/officeDocument/2006/relationships/customXml" Target="../ink/ink3661.xml"/><Relationship Id="rId94" Type="http://schemas.openxmlformats.org/officeDocument/2006/relationships/customXml" Target="../ink/ink3682.xml"/><Relationship Id="rId148" Type="http://schemas.openxmlformats.org/officeDocument/2006/relationships/customXml" Target="../ink/ink3709.xml"/><Relationship Id="rId355" Type="http://schemas.openxmlformats.org/officeDocument/2006/relationships/image" Target="../media/image3560.png"/><Relationship Id="rId397" Type="http://schemas.openxmlformats.org/officeDocument/2006/relationships/image" Target="../media/image3581.png"/><Relationship Id="rId520" Type="http://schemas.openxmlformats.org/officeDocument/2006/relationships/customXml" Target="../ink/ink3895.xml"/><Relationship Id="rId562" Type="http://schemas.openxmlformats.org/officeDocument/2006/relationships/customXml" Target="../ink/ink3916.xml"/><Relationship Id="rId215" Type="http://schemas.openxmlformats.org/officeDocument/2006/relationships/image" Target="../media/image3491.png"/><Relationship Id="rId257" Type="http://schemas.openxmlformats.org/officeDocument/2006/relationships/image" Target="../media/image3511.png"/><Relationship Id="rId422" Type="http://schemas.openxmlformats.org/officeDocument/2006/relationships/customXml" Target="../ink/ink3846.xml"/><Relationship Id="rId464" Type="http://schemas.openxmlformats.org/officeDocument/2006/relationships/customXml" Target="../ink/ink3867.xml"/><Relationship Id="rId299" Type="http://schemas.openxmlformats.org/officeDocument/2006/relationships/image" Target="../media/image3532.png"/><Relationship Id="rId63" Type="http://schemas.openxmlformats.org/officeDocument/2006/relationships/image" Target="../media/image3415.png"/><Relationship Id="rId159" Type="http://schemas.openxmlformats.org/officeDocument/2006/relationships/image" Target="../media/image3463.png"/><Relationship Id="rId366" Type="http://schemas.openxmlformats.org/officeDocument/2006/relationships/customXml" Target="../ink/ink3818.xml"/><Relationship Id="rId573" Type="http://schemas.openxmlformats.org/officeDocument/2006/relationships/customXml" Target="../ink/ink3922.xml"/><Relationship Id="rId226" Type="http://schemas.openxmlformats.org/officeDocument/2006/relationships/customXml" Target="../ink/ink3748.xml"/><Relationship Id="rId433" Type="http://schemas.openxmlformats.org/officeDocument/2006/relationships/image" Target="../media/image3599.png"/><Relationship Id="rId74" Type="http://schemas.openxmlformats.org/officeDocument/2006/relationships/customXml" Target="../ink/ink3672.xml"/><Relationship Id="rId377" Type="http://schemas.openxmlformats.org/officeDocument/2006/relationships/image" Target="../media/image3571.png"/><Relationship Id="rId500" Type="http://schemas.openxmlformats.org/officeDocument/2006/relationships/customXml" Target="../ink/ink3885.xml"/><Relationship Id="rId584" Type="http://schemas.openxmlformats.org/officeDocument/2006/relationships/image" Target="../media/image3674.png"/><Relationship Id="rId5" Type="http://schemas.openxmlformats.org/officeDocument/2006/relationships/image" Target="../media/image33860.png"/><Relationship Id="rId237" Type="http://schemas.openxmlformats.org/officeDocument/2006/relationships/image" Target="../media/image3502.png"/><Relationship Id="rId444" Type="http://schemas.openxmlformats.org/officeDocument/2006/relationships/customXml" Target="../ink/ink3857.xml"/><Relationship Id="rId290" Type="http://schemas.openxmlformats.org/officeDocument/2006/relationships/customXml" Target="../ink/ink3780.xml"/><Relationship Id="rId304" Type="http://schemas.openxmlformats.org/officeDocument/2006/relationships/customXml" Target="../ink/ink3787.xml"/><Relationship Id="rId388" Type="http://schemas.openxmlformats.org/officeDocument/2006/relationships/customXml" Target="../ink/ink3829.xml"/><Relationship Id="rId511" Type="http://schemas.openxmlformats.org/officeDocument/2006/relationships/image" Target="../media/image3638.png"/><Relationship Id="rId85" Type="http://schemas.openxmlformats.org/officeDocument/2006/relationships/image" Target="../media/image3426.png"/><Relationship Id="rId150" Type="http://schemas.openxmlformats.org/officeDocument/2006/relationships/customXml" Target="../ink/ink3710.xml"/><Relationship Id="rId248" Type="http://schemas.openxmlformats.org/officeDocument/2006/relationships/customXml" Target="../ink/ink3759.xml"/><Relationship Id="rId455" Type="http://schemas.openxmlformats.org/officeDocument/2006/relationships/image" Target="../media/image3610.png"/><Relationship Id="rId12" Type="http://schemas.openxmlformats.org/officeDocument/2006/relationships/customXml" Target="../ink/ink3641.xml"/><Relationship Id="rId108" Type="http://schemas.openxmlformats.org/officeDocument/2006/relationships/customXml" Target="../ink/ink3689.xml"/><Relationship Id="rId315" Type="http://schemas.openxmlformats.org/officeDocument/2006/relationships/image" Target="../media/image3540.png"/><Relationship Id="rId522" Type="http://schemas.openxmlformats.org/officeDocument/2006/relationships/customXml" Target="../ink/ink3896.xml"/><Relationship Id="rId96" Type="http://schemas.openxmlformats.org/officeDocument/2006/relationships/customXml" Target="../ink/ink3683.xml"/><Relationship Id="rId161" Type="http://schemas.openxmlformats.org/officeDocument/2006/relationships/image" Target="../media/image3464.png"/><Relationship Id="rId399" Type="http://schemas.openxmlformats.org/officeDocument/2006/relationships/image" Target="../media/image3582.png"/><Relationship Id="rId259" Type="http://schemas.openxmlformats.org/officeDocument/2006/relationships/image" Target="../media/image3512.png"/><Relationship Id="rId466" Type="http://schemas.openxmlformats.org/officeDocument/2006/relationships/customXml" Target="../ink/ink3868.xml"/><Relationship Id="rId23" Type="http://schemas.openxmlformats.org/officeDocument/2006/relationships/image" Target="../media/image33950.png"/><Relationship Id="rId119" Type="http://schemas.openxmlformats.org/officeDocument/2006/relationships/image" Target="../media/image3443.png"/><Relationship Id="rId326" Type="http://schemas.openxmlformats.org/officeDocument/2006/relationships/customXml" Target="../ink/ink3798.xml"/><Relationship Id="rId533" Type="http://schemas.openxmlformats.org/officeDocument/2006/relationships/image" Target="../media/image3649.png"/><Relationship Id="rId172" Type="http://schemas.openxmlformats.org/officeDocument/2006/relationships/customXml" Target="../ink/ink3721.xml"/><Relationship Id="rId477" Type="http://schemas.openxmlformats.org/officeDocument/2006/relationships/image" Target="../media/image3621.png"/><Relationship Id="rId337" Type="http://schemas.openxmlformats.org/officeDocument/2006/relationships/image" Target="../media/image3551.png"/><Relationship Id="rId34" Type="http://schemas.openxmlformats.org/officeDocument/2006/relationships/customXml" Target="../ink/ink3652.xml"/><Relationship Id="rId544" Type="http://schemas.openxmlformats.org/officeDocument/2006/relationships/customXml" Target="../ink/ink3907.xml"/><Relationship Id="rId183" Type="http://schemas.openxmlformats.org/officeDocument/2006/relationships/image" Target="../media/image3475.png"/><Relationship Id="rId390" Type="http://schemas.openxmlformats.org/officeDocument/2006/relationships/customXml" Target="../ink/ink3830.xml"/><Relationship Id="rId404" Type="http://schemas.openxmlformats.org/officeDocument/2006/relationships/customXml" Target="../ink/ink3837.xml"/><Relationship Id="rId250" Type="http://schemas.openxmlformats.org/officeDocument/2006/relationships/customXml" Target="../ink/ink3760.xml"/><Relationship Id="rId488" Type="http://schemas.openxmlformats.org/officeDocument/2006/relationships/customXml" Target="../ink/ink3879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35.png"/><Relationship Id="rId671" Type="http://schemas.openxmlformats.org/officeDocument/2006/relationships/image" Target="../media/image4012.png"/><Relationship Id="rId769" Type="http://schemas.openxmlformats.org/officeDocument/2006/relationships/image" Target="../media/image4060.png"/><Relationship Id="rId21" Type="http://schemas.openxmlformats.org/officeDocument/2006/relationships/image" Target="../media/image3687.png"/><Relationship Id="rId324" Type="http://schemas.openxmlformats.org/officeDocument/2006/relationships/customXml" Target="../ink/ink4092.xml"/><Relationship Id="rId531" Type="http://schemas.openxmlformats.org/officeDocument/2006/relationships/image" Target="../media/image3942.png"/><Relationship Id="rId629" Type="http://schemas.openxmlformats.org/officeDocument/2006/relationships/image" Target="../media/image3991.png"/><Relationship Id="rId170" Type="http://schemas.openxmlformats.org/officeDocument/2006/relationships/customXml" Target="../ink/ink4015.xml"/><Relationship Id="rId836" Type="http://schemas.openxmlformats.org/officeDocument/2006/relationships/customXml" Target="../ink/ink4348.xml"/><Relationship Id="rId268" Type="http://schemas.openxmlformats.org/officeDocument/2006/relationships/customXml" Target="../ink/ink4064.xml"/><Relationship Id="rId475" Type="http://schemas.openxmlformats.org/officeDocument/2006/relationships/image" Target="../media/image3914.png"/><Relationship Id="rId682" Type="http://schemas.openxmlformats.org/officeDocument/2006/relationships/customXml" Target="../ink/ink4271.xml"/><Relationship Id="rId903" Type="http://schemas.openxmlformats.org/officeDocument/2006/relationships/image" Target="../media/image4127.png"/><Relationship Id="rId32" Type="http://schemas.openxmlformats.org/officeDocument/2006/relationships/customXml" Target="../ink/ink3946.xml"/><Relationship Id="rId128" Type="http://schemas.openxmlformats.org/officeDocument/2006/relationships/customXml" Target="../ink/ink3994.xml"/><Relationship Id="rId335" Type="http://schemas.openxmlformats.org/officeDocument/2006/relationships/image" Target="../media/image3844.png"/><Relationship Id="rId542" Type="http://schemas.openxmlformats.org/officeDocument/2006/relationships/customXml" Target="../ink/ink4201.xml"/><Relationship Id="rId181" Type="http://schemas.openxmlformats.org/officeDocument/2006/relationships/image" Target="../media/image3767.png"/><Relationship Id="rId402" Type="http://schemas.openxmlformats.org/officeDocument/2006/relationships/customXml" Target="../ink/ink4131.xml"/><Relationship Id="rId847" Type="http://schemas.openxmlformats.org/officeDocument/2006/relationships/image" Target="../media/image4099.png"/><Relationship Id="rId279" Type="http://schemas.openxmlformats.org/officeDocument/2006/relationships/image" Target="../media/image3816.png"/><Relationship Id="rId486" Type="http://schemas.openxmlformats.org/officeDocument/2006/relationships/customXml" Target="../ink/ink4173.xml"/><Relationship Id="rId693" Type="http://schemas.openxmlformats.org/officeDocument/2006/relationships/image" Target="../media/image4023.png"/><Relationship Id="rId707" Type="http://schemas.openxmlformats.org/officeDocument/2006/relationships/image" Target="../media/image4029.png"/><Relationship Id="rId914" Type="http://schemas.openxmlformats.org/officeDocument/2006/relationships/customXml" Target="../ink/ink4387.xml"/><Relationship Id="rId43" Type="http://schemas.openxmlformats.org/officeDocument/2006/relationships/image" Target="../media/image3698.png"/><Relationship Id="rId139" Type="http://schemas.openxmlformats.org/officeDocument/2006/relationships/image" Target="../media/image3746.png"/><Relationship Id="rId346" Type="http://schemas.openxmlformats.org/officeDocument/2006/relationships/customXml" Target="../ink/ink4103.xml"/><Relationship Id="rId553" Type="http://schemas.openxmlformats.org/officeDocument/2006/relationships/image" Target="../media/image3953.png"/><Relationship Id="rId760" Type="http://schemas.openxmlformats.org/officeDocument/2006/relationships/customXml" Target="../ink/ink4310.xml"/><Relationship Id="rId192" Type="http://schemas.openxmlformats.org/officeDocument/2006/relationships/customXml" Target="../ink/ink4026.xml"/><Relationship Id="rId206" Type="http://schemas.openxmlformats.org/officeDocument/2006/relationships/customXml" Target="../ink/ink4033.xml"/><Relationship Id="rId413" Type="http://schemas.openxmlformats.org/officeDocument/2006/relationships/image" Target="../media/image3883.png"/><Relationship Id="rId858" Type="http://schemas.openxmlformats.org/officeDocument/2006/relationships/customXml" Target="../ink/ink4359.xml"/><Relationship Id="rId497" Type="http://schemas.openxmlformats.org/officeDocument/2006/relationships/image" Target="../media/image3925.png"/><Relationship Id="rId620" Type="http://schemas.openxmlformats.org/officeDocument/2006/relationships/customXml" Target="../ink/ink4240.xml"/><Relationship Id="rId718" Type="http://schemas.openxmlformats.org/officeDocument/2006/relationships/customXml" Target="../ink/ink4289.xml"/><Relationship Id="rId925" Type="http://schemas.openxmlformats.org/officeDocument/2006/relationships/image" Target="../media/image4138.png"/><Relationship Id="rId357" Type="http://schemas.openxmlformats.org/officeDocument/2006/relationships/image" Target="../media/image3855.png"/><Relationship Id="rId54" Type="http://schemas.openxmlformats.org/officeDocument/2006/relationships/customXml" Target="../ink/ink3957.xml"/><Relationship Id="rId217" Type="http://schemas.openxmlformats.org/officeDocument/2006/relationships/image" Target="../media/image3785.png"/><Relationship Id="rId564" Type="http://schemas.openxmlformats.org/officeDocument/2006/relationships/customXml" Target="../ink/ink4212.xml"/><Relationship Id="rId771" Type="http://schemas.openxmlformats.org/officeDocument/2006/relationships/image" Target="../media/image4061.png"/><Relationship Id="rId869" Type="http://schemas.openxmlformats.org/officeDocument/2006/relationships/image" Target="../media/image4110.png"/><Relationship Id="rId424" Type="http://schemas.openxmlformats.org/officeDocument/2006/relationships/customXml" Target="../ink/ink4142.xml"/><Relationship Id="rId631" Type="http://schemas.openxmlformats.org/officeDocument/2006/relationships/image" Target="../media/image3992.png"/><Relationship Id="rId729" Type="http://schemas.openxmlformats.org/officeDocument/2006/relationships/image" Target="../media/image4040.png"/><Relationship Id="rId270" Type="http://schemas.openxmlformats.org/officeDocument/2006/relationships/customXml" Target="../ink/ink4065.xml"/><Relationship Id="rId936" Type="http://schemas.openxmlformats.org/officeDocument/2006/relationships/customXml" Target="../ink/ink4398.xml"/><Relationship Id="rId65" Type="http://schemas.openxmlformats.org/officeDocument/2006/relationships/image" Target="../media/image3709.png"/><Relationship Id="rId130" Type="http://schemas.openxmlformats.org/officeDocument/2006/relationships/customXml" Target="../ink/ink3995.xml"/><Relationship Id="rId368" Type="http://schemas.openxmlformats.org/officeDocument/2006/relationships/customXml" Target="../ink/ink4114.xml"/><Relationship Id="rId575" Type="http://schemas.openxmlformats.org/officeDocument/2006/relationships/image" Target="../media/image3964.png"/><Relationship Id="rId782" Type="http://schemas.openxmlformats.org/officeDocument/2006/relationships/customXml" Target="../ink/ink4321.xml"/><Relationship Id="rId228" Type="http://schemas.openxmlformats.org/officeDocument/2006/relationships/customXml" Target="../ink/ink4044.xml"/><Relationship Id="rId435" Type="http://schemas.openxmlformats.org/officeDocument/2006/relationships/image" Target="../media/image3894.png"/><Relationship Id="rId642" Type="http://schemas.openxmlformats.org/officeDocument/2006/relationships/customXml" Target="../ink/ink4251.xml"/><Relationship Id="rId281" Type="http://schemas.openxmlformats.org/officeDocument/2006/relationships/image" Target="../media/image3817.png"/><Relationship Id="rId502" Type="http://schemas.openxmlformats.org/officeDocument/2006/relationships/customXml" Target="../ink/ink4181.xml"/><Relationship Id="rId947" Type="http://schemas.openxmlformats.org/officeDocument/2006/relationships/image" Target="../media/image4149.png"/><Relationship Id="rId76" Type="http://schemas.openxmlformats.org/officeDocument/2006/relationships/customXml" Target="../ink/ink3968.xml"/><Relationship Id="rId141" Type="http://schemas.openxmlformats.org/officeDocument/2006/relationships/image" Target="../media/image3747.png"/><Relationship Id="rId379" Type="http://schemas.openxmlformats.org/officeDocument/2006/relationships/image" Target="../media/image3866.png"/><Relationship Id="rId586" Type="http://schemas.openxmlformats.org/officeDocument/2006/relationships/customXml" Target="../ink/ink4223.xml"/><Relationship Id="rId793" Type="http://schemas.openxmlformats.org/officeDocument/2006/relationships/image" Target="../media/image4072.png"/><Relationship Id="rId807" Type="http://schemas.openxmlformats.org/officeDocument/2006/relationships/image" Target="../media/image4079.png"/><Relationship Id="rId7" Type="http://schemas.openxmlformats.org/officeDocument/2006/relationships/image" Target="../media/image3680.png"/><Relationship Id="rId239" Type="http://schemas.openxmlformats.org/officeDocument/2006/relationships/image" Target="../media/image3796.png"/><Relationship Id="rId446" Type="http://schemas.openxmlformats.org/officeDocument/2006/relationships/customXml" Target="../ink/ink4153.xml"/><Relationship Id="rId653" Type="http://schemas.openxmlformats.org/officeDocument/2006/relationships/image" Target="../media/image4003.png"/><Relationship Id="rId292" Type="http://schemas.openxmlformats.org/officeDocument/2006/relationships/customXml" Target="../ink/ink4076.xml"/><Relationship Id="rId306" Type="http://schemas.openxmlformats.org/officeDocument/2006/relationships/customXml" Target="../ink/ink4083.xml"/><Relationship Id="rId860" Type="http://schemas.openxmlformats.org/officeDocument/2006/relationships/customXml" Target="../ink/ink4360.xml"/><Relationship Id="rId958" Type="http://schemas.openxmlformats.org/officeDocument/2006/relationships/customXml" Target="../ink/ink4409.xml"/><Relationship Id="rId87" Type="http://schemas.openxmlformats.org/officeDocument/2006/relationships/image" Target="../media/image3720.png"/><Relationship Id="rId513" Type="http://schemas.openxmlformats.org/officeDocument/2006/relationships/image" Target="../media/image3933.png"/><Relationship Id="rId597" Type="http://schemas.openxmlformats.org/officeDocument/2006/relationships/image" Target="../media/image3975.png"/><Relationship Id="rId720" Type="http://schemas.openxmlformats.org/officeDocument/2006/relationships/customXml" Target="../ink/ink4290.xml"/><Relationship Id="rId818" Type="http://schemas.openxmlformats.org/officeDocument/2006/relationships/customXml" Target="../ink/ink4339.xml"/><Relationship Id="rId152" Type="http://schemas.openxmlformats.org/officeDocument/2006/relationships/customXml" Target="../ink/ink4006.xml"/><Relationship Id="rId457" Type="http://schemas.openxmlformats.org/officeDocument/2006/relationships/image" Target="../media/image3905.png"/><Relationship Id="rId664" Type="http://schemas.openxmlformats.org/officeDocument/2006/relationships/customXml" Target="../ink/ink4262.xml"/><Relationship Id="rId871" Type="http://schemas.openxmlformats.org/officeDocument/2006/relationships/image" Target="../media/image4111.png"/><Relationship Id="rId14" Type="http://schemas.openxmlformats.org/officeDocument/2006/relationships/customXml" Target="../ink/ink3937.xml"/><Relationship Id="rId317" Type="http://schemas.openxmlformats.org/officeDocument/2006/relationships/image" Target="../media/image3835.png"/><Relationship Id="rId524" Type="http://schemas.openxmlformats.org/officeDocument/2006/relationships/customXml" Target="../ink/ink4192.xml"/><Relationship Id="rId731" Type="http://schemas.openxmlformats.org/officeDocument/2006/relationships/image" Target="../media/image4041.png"/><Relationship Id="rId98" Type="http://schemas.openxmlformats.org/officeDocument/2006/relationships/customXml" Target="../ink/ink3979.xml"/><Relationship Id="rId163" Type="http://schemas.openxmlformats.org/officeDocument/2006/relationships/image" Target="../media/image3758.png"/><Relationship Id="rId370" Type="http://schemas.openxmlformats.org/officeDocument/2006/relationships/customXml" Target="../ink/ink4115.xml"/><Relationship Id="rId829" Type="http://schemas.openxmlformats.org/officeDocument/2006/relationships/image" Target="../media/image4090.png"/><Relationship Id="rId230" Type="http://schemas.openxmlformats.org/officeDocument/2006/relationships/customXml" Target="../ink/ink4045.xml"/><Relationship Id="rId468" Type="http://schemas.openxmlformats.org/officeDocument/2006/relationships/customXml" Target="../ink/ink4164.xml"/><Relationship Id="rId675" Type="http://schemas.openxmlformats.org/officeDocument/2006/relationships/image" Target="../media/image4014.png"/><Relationship Id="rId882" Type="http://schemas.openxmlformats.org/officeDocument/2006/relationships/customXml" Target="../ink/ink4371.xml"/><Relationship Id="rId25" Type="http://schemas.openxmlformats.org/officeDocument/2006/relationships/image" Target="../media/image3689.png"/><Relationship Id="rId328" Type="http://schemas.openxmlformats.org/officeDocument/2006/relationships/customXml" Target="../ink/ink4094.xml"/><Relationship Id="rId535" Type="http://schemas.openxmlformats.org/officeDocument/2006/relationships/image" Target="../media/image3944.png"/><Relationship Id="rId742" Type="http://schemas.openxmlformats.org/officeDocument/2006/relationships/customXml" Target="../ink/ink4301.xml"/><Relationship Id="rId174" Type="http://schemas.openxmlformats.org/officeDocument/2006/relationships/customXml" Target="../ink/ink4017.xml"/><Relationship Id="rId381" Type="http://schemas.openxmlformats.org/officeDocument/2006/relationships/image" Target="../media/image3867.png"/><Relationship Id="rId602" Type="http://schemas.openxmlformats.org/officeDocument/2006/relationships/customXml" Target="../ink/ink4231.xml"/><Relationship Id="rId241" Type="http://schemas.openxmlformats.org/officeDocument/2006/relationships/image" Target="../media/image3797.png"/><Relationship Id="rId479" Type="http://schemas.openxmlformats.org/officeDocument/2006/relationships/image" Target="../media/image3916.png"/><Relationship Id="rId686" Type="http://schemas.openxmlformats.org/officeDocument/2006/relationships/customXml" Target="../ink/ink4273.xml"/><Relationship Id="rId893" Type="http://schemas.openxmlformats.org/officeDocument/2006/relationships/image" Target="../media/image4122.png"/><Relationship Id="rId907" Type="http://schemas.openxmlformats.org/officeDocument/2006/relationships/image" Target="../media/image4129.png"/><Relationship Id="rId36" Type="http://schemas.openxmlformats.org/officeDocument/2006/relationships/customXml" Target="../ink/ink3948.xml"/><Relationship Id="rId339" Type="http://schemas.openxmlformats.org/officeDocument/2006/relationships/image" Target="../media/image3846.png"/><Relationship Id="rId546" Type="http://schemas.openxmlformats.org/officeDocument/2006/relationships/customXml" Target="../ink/ink4203.xml"/><Relationship Id="rId753" Type="http://schemas.openxmlformats.org/officeDocument/2006/relationships/image" Target="../media/image4052.png"/><Relationship Id="rId101" Type="http://schemas.openxmlformats.org/officeDocument/2006/relationships/image" Target="../media/image3727.png"/><Relationship Id="rId185" Type="http://schemas.openxmlformats.org/officeDocument/2006/relationships/image" Target="../media/image3769.png"/><Relationship Id="rId406" Type="http://schemas.openxmlformats.org/officeDocument/2006/relationships/customXml" Target="../ink/ink4133.xml"/><Relationship Id="rId960" Type="http://schemas.openxmlformats.org/officeDocument/2006/relationships/customXml" Target="../ink/ink4410.xml"/><Relationship Id="rId392" Type="http://schemas.openxmlformats.org/officeDocument/2006/relationships/customXml" Target="../ink/ink4126.xml"/><Relationship Id="rId613" Type="http://schemas.openxmlformats.org/officeDocument/2006/relationships/image" Target="../media/image3983.png"/><Relationship Id="rId697" Type="http://schemas.openxmlformats.org/officeDocument/2006/relationships/image" Target="../media/image4025.png"/><Relationship Id="rId820" Type="http://schemas.openxmlformats.org/officeDocument/2006/relationships/customXml" Target="../ink/ink4340.xml"/><Relationship Id="rId918" Type="http://schemas.openxmlformats.org/officeDocument/2006/relationships/customXml" Target="../ink/ink4389.xml"/><Relationship Id="rId252" Type="http://schemas.openxmlformats.org/officeDocument/2006/relationships/customXml" Target="../ink/ink4056.xml"/><Relationship Id="rId47" Type="http://schemas.openxmlformats.org/officeDocument/2006/relationships/image" Target="../media/image3700.png"/><Relationship Id="rId112" Type="http://schemas.openxmlformats.org/officeDocument/2006/relationships/customXml" Target="../ink/ink3986.xml"/><Relationship Id="rId557" Type="http://schemas.openxmlformats.org/officeDocument/2006/relationships/image" Target="../media/image3955.png"/><Relationship Id="rId764" Type="http://schemas.openxmlformats.org/officeDocument/2006/relationships/customXml" Target="../ink/ink4312.xml"/><Relationship Id="rId196" Type="http://schemas.openxmlformats.org/officeDocument/2006/relationships/customXml" Target="../ink/ink4028.xml"/><Relationship Id="rId417" Type="http://schemas.openxmlformats.org/officeDocument/2006/relationships/image" Target="../media/image3885.png"/><Relationship Id="rId624" Type="http://schemas.openxmlformats.org/officeDocument/2006/relationships/customXml" Target="../ink/ink4242.xml"/><Relationship Id="rId831" Type="http://schemas.openxmlformats.org/officeDocument/2006/relationships/image" Target="../media/image4091.png"/><Relationship Id="rId263" Type="http://schemas.openxmlformats.org/officeDocument/2006/relationships/image" Target="../media/image3808.png"/><Relationship Id="rId470" Type="http://schemas.openxmlformats.org/officeDocument/2006/relationships/customXml" Target="../ink/ink4165.xml"/><Relationship Id="rId929" Type="http://schemas.openxmlformats.org/officeDocument/2006/relationships/image" Target="../media/image4140.png"/><Relationship Id="rId58" Type="http://schemas.openxmlformats.org/officeDocument/2006/relationships/customXml" Target="../ink/ink3959.xml"/><Relationship Id="rId123" Type="http://schemas.openxmlformats.org/officeDocument/2006/relationships/image" Target="../media/image3738.png"/><Relationship Id="rId330" Type="http://schemas.openxmlformats.org/officeDocument/2006/relationships/customXml" Target="../ink/ink4095.xml"/><Relationship Id="rId568" Type="http://schemas.openxmlformats.org/officeDocument/2006/relationships/customXml" Target="../ink/ink4214.xml"/><Relationship Id="rId775" Type="http://schemas.openxmlformats.org/officeDocument/2006/relationships/image" Target="../media/image4063.png"/><Relationship Id="rId428" Type="http://schemas.openxmlformats.org/officeDocument/2006/relationships/customXml" Target="../ink/ink4144.xml"/><Relationship Id="rId635" Type="http://schemas.openxmlformats.org/officeDocument/2006/relationships/image" Target="../media/image3994.png"/><Relationship Id="rId842" Type="http://schemas.openxmlformats.org/officeDocument/2006/relationships/customXml" Target="../ink/ink4351.xml"/><Relationship Id="rId274" Type="http://schemas.openxmlformats.org/officeDocument/2006/relationships/customXml" Target="../ink/ink4067.xml"/><Relationship Id="rId481" Type="http://schemas.openxmlformats.org/officeDocument/2006/relationships/image" Target="../media/image3917.png"/><Relationship Id="rId702" Type="http://schemas.openxmlformats.org/officeDocument/2006/relationships/customXml" Target="../ink/ink4281.xml"/><Relationship Id="rId69" Type="http://schemas.openxmlformats.org/officeDocument/2006/relationships/image" Target="../media/image3711.png"/><Relationship Id="rId134" Type="http://schemas.openxmlformats.org/officeDocument/2006/relationships/customXml" Target="../ink/ink3997.xml"/><Relationship Id="rId579" Type="http://schemas.openxmlformats.org/officeDocument/2006/relationships/image" Target="../media/image3966.png"/><Relationship Id="rId786" Type="http://schemas.openxmlformats.org/officeDocument/2006/relationships/customXml" Target="../ink/ink4323.xml"/><Relationship Id="rId341" Type="http://schemas.openxmlformats.org/officeDocument/2006/relationships/image" Target="../media/image3847.png"/><Relationship Id="rId439" Type="http://schemas.openxmlformats.org/officeDocument/2006/relationships/image" Target="../media/image3896.png"/><Relationship Id="rId646" Type="http://schemas.openxmlformats.org/officeDocument/2006/relationships/customXml" Target="../ink/ink4253.xml"/><Relationship Id="rId201" Type="http://schemas.openxmlformats.org/officeDocument/2006/relationships/image" Target="../media/image3777.png"/><Relationship Id="rId285" Type="http://schemas.openxmlformats.org/officeDocument/2006/relationships/image" Target="../media/image3819.png"/><Relationship Id="rId506" Type="http://schemas.openxmlformats.org/officeDocument/2006/relationships/customXml" Target="../ink/ink4183.xml"/><Relationship Id="rId853" Type="http://schemas.openxmlformats.org/officeDocument/2006/relationships/image" Target="../media/image4102.png"/><Relationship Id="rId492" Type="http://schemas.openxmlformats.org/officeDocument/2006/relationships/customXml" Target="../ink/ink4176.xml"/><Relationship Id="rId713" Type="http://schemas.openxmlformats.org/officeDocument/2006/relationships/image" Target="../media/image4032.png"/><Relationship Id="rId797" Type="http://schemas.openxmlformats.org/officeDocument/2006/relationships/image" Target="../media/image4074.png"/><Relationship Id="rId920" Type="http://schemas.openxmlformats.org/officeDocument/2006/relationships/customXml" Target="../ink/ink4390.xml"/><Relationship Id="rId145" Type="http://schemas.openxmlformats.org/officeDocument/2006/relationships/image" Target="../media/image3749.png"/><Relationship Id="rId352" Type="http://schemas.openxmlformats.org/officeDocument/2006/relationships/customXml" Target="../ink/ink4106.xml"/><Relationship Id="rId212" Type="http://schemas.openxmlformats.org/officeDocument/2006/relationships/customXml" Target="../ink/ink4036.xml"/><Relationship Id="rId657" Type="http://schemas.openxmlformats.org/officeDocument/2006/relationships/image" Target="../media/image4005.png"/><Relationship Id="rId864" Type="http://schemas.openxmlformats.org/officeDocument/2006/relationships/customXml" Target="../ink/ink4362.xml"/><Relationship Id="rId296" Type="http://schemas.openxmlformats.org/officeDocument/2006/relationships/customXml" Target="../ink/ink4078.xml"/><Relationship Id="rId517" Type="http://schemas.openxmlformats.org/officeDocument/2006/relationships/image" Target="../media/image3935.png"/><Relationship Id="rId724" Type="http://schemas.openxmlformats.org/officeDocument/2006/relationships/customXml" Target="../ink/ink4292.xml"/><Relationship Id="rId931" Type="http://schemas.openxmlformats.org/officeDocument/2006/relationships/image" Target="../media/image4141.png"/><Relationship Id="rId60" Type="http://schemas.openxmlformats.org/officeDocument/2006/relationships/customXml" Target="../ink/ink3960.xml"/><Relationship Id="rId156" Type="http://schemas.openxmlformats.org/officeDocument/2006/relationships/customXml" Target="../ink/ink4008.xml"/><Relationship Id="rId363" Type="http://schemas.openxmlformats.org/officeDocument/2006/relationships/image" Target="../media/image3858.png"/><Relationship Id="rId570" Type="http://schemas.openxmlformats.org/officeDocument/2006/relationships/customXml" Target="../ink/ink4215.xml"/><Relationship Id="rId223" Type="http://schemas.openxmlformats.org/officeDocument/2006/relationships/image" Target="../media/image3788.png"/><Relationship Id="rId430" Type="http://schemas.openxmlformats.org/officeDocument/2006/relationships/customXml" Target="../ink/ink4145.xml"/><Relationship Id="rId668" Type="http://schemas.openxmlformats.org/officeDocument/2006/relationships/customXml" Target="../ink/ink4264.xml"/><Relationship Id="rId875" Type="http://schemas.openxmlformats.org/officeDocument/2006/relationships/image" Target="../media/image4113.png"/><Relationship Id="rId18" Type="http://schemas.openxmlformats.org/officeDocument/2006/relationships/customXml" Target="../ink/ink3939.xml"/><Relationship Id="rId528" Type="http://schemas.openxmlformats.org/officeDocument/2006/relationships/customXml" Target="../ink/ink4194.xml"/><Relationship Id="rId735" Type="http://schemas.openxmlformats.org/officeDocument/2006/relationships/image" Target="../media/image4043.png"/><Relationship Id="rId942" Type="http://schemas.openxmlformats.org/officeDocument/2006/relationships/customXml" Target="../ink/ink4401.xml"/><Relationship Id="rId167" Type="http://schemas.openxmlformats.org/officeDocument/2006/relationships/image" Target="../media/image3760.png"/><Relationship Id="rId374" Type="http://schemas.openxmlformats.org/officeDocument/2006/relationships/customXml" Target="../ink/ink4117.xml"/><Relationship Id="rId581" Type="http://schemas.openxmlformats.org/officeDocument/2006/relationships/image" Target="../media/image3967.png"/><Relationship Id="rId71" Type="http://schemas.openxmlformats.org/officeDocument/2006/relationships/image" Target="../media/image3712.png"/><Relationship Id="rId234" Type="http://schemas.openxmlformats.org/officeDocument/2006/relationships/customXml" Target="../ink/ink4047.xml"/><Relationship Id="rId679" Type="http://schemas.openxmlformats.org/officeDocument/2006/relationships/image" Target="../media/image4016.png"/><Relationship Id="rId802" Type="http://schemas.openxmlformats.org/officeDocument/2006/relationships/customXml" Target="../ink/ink4331.xml"/><Relationship Id="rId886" Type="http://schemas.openxmlformats.org/officeDocument/2006/relationships/customXml" Target="../ink/ink4373.xml"/><Relationship Id="rId2" Type="http://schemas.openxmlformats.org/officeDocument/2006/relationships/customXml" Target="../ink/ink3931.xml"/><Relationship Id="rId29" Type="http://schemas.openxmlformats.org/officeDocument/2006/relationships/image" Target="../media/image3691.png"/><Relationship Id="rId441" Type="http://schemas.openxmlformats.org/officeDocument/2006/relationships/image" Target="../media/image3897.png"/><Relationship Id="rId539" Type="http://schemas.openxmlformats.org/officeDocument/2006/relationships/image" Target="../media/image3946.png"/><Relationship Id="rId746" Type="http://schemas.openxmlformats.org/officeDocument/2006/relationships/customXml" Target="../ink/ink4303.xml"/><Relationship Id="rId178" Type="http://schemas.openxmlformats.org/officeDocument/2006/relationships/customXml" Target="../ink/ink4019.xml"/><Relationship Id="rId301" Type="http://schemas.openxmlformats.org/officeDocument/2006/relationships/image" Target="../media/image3827.png"/><Relationship Id="rId953" Type="http://schemas.openxmlformats.org/officeDocument/2006/relationships/image" Target="../media/image4152.png"/><Relationship Id="rId82" Type="http://schemas.openxmlformats.org/officeDocument/2006/relationships/customXml" Target="../ink/ink3971.xml"/><Relationship Id="rId385" Type="http://schemas.openxmlformats.org/officeDocument/2006/relationships/image" Target="../media/image3869.png"/><Relationship Id="rId592" Type="http://schemas.openxmlformats.org/officeDocument/2006/relationships/customXml" Target="../ink/ink4226.xml"/><Relationship Id="rId606" Type="http://schemas.openxmlformats.org/officeDocument/2006/relationships/customXml" Target="../ink/ink4233.xml"/><Relationship Id="rId813" Type="http://schemas.openxmlformats.org/officeDocument/2006/relationships/image" Target="../media/image4082.png"/><Relationship Id="rId245" Type="http://schemas.openxmlformats.org/officeDocument/2006/relationships/image" Target="../media/image3799.png"/><Relationship Id="rId452" Type="http://schemas.openxmlformats.org/officeDocument/2006/relationships/customXml" Target="../ink/ink4156.xml"/><Relationship Id="rId897" Type="http://schemas.openxmlformats.org/officeDocument/2006/relationships/image" Target="../media/image4124.png"/><Relationship Id="rId105" Type="http://schemas.openxmlformats.org/officeDocument/2006/relationships/image" Target="../media/image3729.png"/><Relationship Id="rId312" Type="http://schemas.openxmlformats.org/officeDocument/2006/relationships/customXml" Target="../ink/ink4086.xml"/><Relationship Id="rId757" Type="http://schemas.openxmlformats.org/officeDocument/2006/relationships/image" Target="../media/image4054.png"/><Relationship Id="rId93" Type="http://schemas.openxmlformats.org/officeDocument/2006/relationships/image" Target="../media/image3723.png"/><Relationship Id="rId189" Type="http://schemas.openxmlformats.org/officeDocument/2006/relationships/image" Target="../media/image3771.png"/><Relationship Id="rId396" Type="http://schemas.openxmlformats.org/officeDocument/2006/relationships/customXml" Target="../ink/ink4128.xml"/><Relationship Id="rId617" Type="http://schemas.openxmlformats.org/officeDocument/2006/relationships/image" Target="../media/image3985.png"/><Relationship Id="rId824" Type="http://schemas.openxmlformats.org/officeDocument/2006/relationships/customXml" Target="../ink/ink4342.xml"/><Relationship Id="rId256" Type="http://schemas.openxmlformats.org/officeDocument/2006/relationships/customXml" Target="../ink/ink4058.xml"/><Relationship Id="rId463" Type="http://schemas.openxmlformats.org/officeDocument/2006/relationships/image" Target="../media/image3908.png"/><Relationship Id="rId670" Type="http://schemas.openxmlformats.org/officeDocument/2006/relationships/customXml" Target="../ink/ink4265.xml"/><Relationship Id="rId116" Type="http://schemas.openxmlformats.org/officeDocument/2006/relationships/customXml" Target="../ink/ink3988.xml"/><Relationship Id="rId323" Type="http://schemas.openxmlformats.org/officeDocument/2006/relationships/image" Target="../media/image3838.png"/><Relationship Id="rId530" Type="http://schemas.openxmlformats.org/officeDocument/2006/relationships/customXml" Target="../ink/ink4195.xml"/><Relationship Id="rId768" Type="http://schemas.openxmlformats.org/officeDocument/2006/relationships/customXml" Target="../ink/ink4314.xml"/><Relationship Id="rId20" Type="http://schemas.openxmlformats.org/officeDocument/2006/relationships/customXml" Target="../ink/ink3940.xml"/><Relationship Id="rId628" Type="http://schemas.openxmlformats.org/officeDocument/2006/relationships/customXml" Target="../ink/ink4244.xml"/><Relationship Id="rId835" Type="http://schemas.openxmlformats.org/officeDocument/2006/relationships/image" Target="../media/image4093.png"/><Relationship Id="rId267" Type="http://schemas.openxmlformats.org/officeDocument/2006/relationships/image" Target="../media/image3810.png"/><Relationship Id="rId474" Type="http://schemas.openxmlformats.org/officeDocument/2006/relationships/customXml" Target="../ink/ink4167.xml"/><Relationship Id="rId127" Type="http://schemas.openxmlformats.org/officeDocument/2006/relationships/image" Target="../media/image3740.png"/><Relationship Id="rId681" Type="http://schemas.openxmlformats.org/officeDocument/2006/relationships/image" Target="../media/image4017.png"/><Relationship Id="rId779" Type="http://schemas.openxmlformats.org/officeDocument/2006/relationships/image" Target="../media/image4065.png"/><Relationship Id="rId902" Type="http://schemas.openxmlformats.org/officeDocument/2006/relationships/customXml" Target="../ink/ink4381.xml"/><Relationship Id="rId31" Type="http://schemas.openxmlformats.org/officeDocument/2006/relationships/image" Target="../media/image3692.png"/><Relationship Id="rId334" Type="http://schemas.openxmlformats.org/officeDocument/2006/relationships/customXml" Target="../ink/ink4097.xml"/><Relationship Id="rId541" Type="http://schemas.openxmlformats.org/officeDocument/2006/relationships/image" Target="../media/image3947.png"/><Relationship Id="rId639" Type="http://schemas.openxmlformats.org/officeDocument/2006/relationships/image" Target="../media/image3996.png"/><Relationship Id="rId180" Type="http://schemas.openxmlformats.org/officeDocument/2006/relationships/customXml" Target="../ink/ink4020.xml"/><Relationship Id="rId278" Type="http://schemas.openxmlformats.org/officeDocument/2006/relationships/customXml" Target="../ink/ink4069.xml"/><Relationship Id="rId401" Type="http://schemas.openxmlformats.org/officeDocument/2006/relationships/image" Target="../media/image3877.png"/><Relationship Id="rId846" Type="http://schemas.openxmlformats.org/officeDocument/2006/relationships/customXml" Target="../ink/ink4353.xml"/><Relationship Id="rId485" Type="http://schemas.openxmlformats.org/officeDocument/2006/relationships/image" Target="../media/image3919.png"/><Relationship Id="rId692" Type="http://schemas.openxmlformats.org/officeDocument/2006/relationships/customXml" Target="../ink/ink4276.xml"/><Relationship Id="rId706" Type="http://schemas.openxmlformats.org/officeDocument/2006/relationships/customXml" Target="../ink/ink4283.xml"/><Relationship Id="rId913" Type="http://schemas.openxmlformats.org/officeDocument/2006/relationships/image" Target="../media/image4132.png"/><Relationship Id="rId42" Type="http://schemas.openxmlformats.org/officeDocument/2006/relationships/customXml" Target="../ink/ink3951.xml"/><Relationship Id="rId138" Type="http://schemas.openxmlformats.org/officeDocument/2006/relationships/customXml" Target="../ink/ink3999.xml"/><Relationship Id="rId345" Type="http://schemas.openxmlformats.org/officeDocument/2006/relationships/image" Target="../media/image3849.png"/><Relationship Id="rId552" Type="http://schemas.openxmlformats.org/officeDocument/2006/relationships/customXml" Target="../ink/ink4206.xml"/><Relationship Id="rId191" Type="http://schemas.openxmlformats.org/officeDocument/2006/relationships/image" Target="../media/image3772.png"/><Relationship Id="rId205" Type="http://schemas.openxmlformats.org/officeDocument/2006/relationships/image" Target="../media/image3779.png"/><Relationship Id="rId412" Type="http://schemas.openxmlformats.org/officeDocument/2006/relationships/customXml" Target="../ink/ink4136.xml"/><Relationship Id="rId857" Type="http://schemas.openxmlformats.org/officeDocument/2006/relationships/image" Target="../media/image4104.png"/><Relationship Id="rId289" Type="http://schemas.openxmlformats.org/officeDocument/2006/relationships/image" Target="../media/image3821.png"/><Relationship Id="rId496" Type="http://schemas.openxmlformats.org/officeDocument/2006/relationships/customXml" Target="../ink/ink4178.xml"/><Relationship Id="rId717" Type="http://schemas.openxmlformats.org/officeDocument/2006/relationships/image" Target="../media/image4034.png"/><Relationship Id="rId924" Type="http://schemas.openxmlformats.org/officeDocument/2006/relationships/customXml" Target="../ink/ink4392.xml"/><Relationship Id="rId53" Type="http://schemas.openxmlformats.org/officeDocument/2006/relationships/image" Target="../media/image3703.png"/><Relationship Id="rId149" Type="http://schemas.openxmlformats.org/officeDocument/2006/relationships/image" Target="../media/image3751.png"/><Relationship Id="rId356" Type="http://schemas.openxmlformats.org/officeDocument/2006/relationships/customXml" Target="../ink/ink4108.xml"/><Relationship Id="rId563" Type="http://schemas.openxmlformats.org/officeDocument/2006/relationships/image" Target="../media/image3958.png"/><Relationship Id="rId770" Type="http://schemas.openxmlformats.org/officeDocument/2006/relationships/customXml" Target="../ink/ink4315.xml"/><Relationship Id="rId216" Type="http://schemas.openxmlformats.org/officeDocument/2006/relationships/customXml" Target="../ink/ink4038.xml"/><Relationship Id="rId423" Type="http://schemas.openxmlformats.org/officeDocument/2006/relationships/image" Target="../media/image3888.png"/><Relationship Id="rId868" Type="http://schemas.openxmlformats.org/officeDocument/2006/relationships/customXml" Target="../ink/ink4364.xml"/><Relationship Id="rId630" Type="http://schemas.openxmlformats.org/officeDocument/2006/relationships/customXml" Target="../ink/ink4245.xml"/><Relationship Id="rId728" Type="http://schemas.openxmlformats.org/officeDocument/2006/relationships/customXml" Target="../ink/ink4294.xml"/><Relationship Id="rId935" Type="http://schemas.openxmlformats.org/officeDocument/2006/relationships/image" Target="../media/image4143.png"/><Relationship Id="rId64" Type="http://schemas.openxmlformats.org/officeDocument/2006/relationships/customXml" Target="../ink/ink3962.xml"/><Relationship Id="rId367" Type="http://schemas.openxmlformats.org/officeDocument/2006/relationships/image" Target="../media/image3860.png"/><Relationship Id="rId574" Type="http://schemas.openxmlformats.org/officeDocument/2006/relationships/customXml" Target="../ink/ink4217.xml"/><Relationship Id="rId227" Type="http://schemas.openxmlformats.org/officeDocument/2006/relationships/image" Target="../media/image3790.png"/><Relationship Id="rId781" Type="http://schemas.openxmlformats.org/officeDocument/2006/relationships/image" Target="../media/image4066.png"/><Relationship Id="rId879" Type="http://schemas.openxmlformats.org/officeDocument/2006/relationships/image" Target="../media/image4115.png"/><Relationship Id="rId434" Type="http://schemas.openxmlformats.org/officeDocument/2006/relationships/customXml" Target="../ink/ink4147.xml"/><Relationship Id="rId641" Type="http://schemas.openxmlformats.org/officeDocument/2006/relationships/image" Target="../media/image3997.png"/><Relationship Id="rId739" Type="http://schemas.openxmlformats.org/officeDocument/2006/relationships/image" Target="../media/image4045.png"/><Relationship Id="rId280" Type="http://schemas.openxmlformats.org/officeDocument/2006/relationships/customXml" Target="../ink/ink4070.xml"/><Relationship Id="rId501" Type="http://schemas.openxmlformats.org/officeDocument/2006/relationships/image" Target="../media/image3927.png"/><Relationship Id="rId946" Type="http://schemas.openxmlformats.org/officeDocument/2006/relationships/customXml" Target="../ink/ink4403.xml"/><Relationship Id="rId75" Type="http://schemas.openxmlformats.org/officeDocument/2006/relationships/image" Target="../media/image3714.png"/><Relationship Id="rId140" Type="http://schemas.openxmlformats.org/officeDocument/2006/relationships/customXml" Target="../ink/ink4000.xml"/><Relationship Id="rId378" Type="http://schemas.openxmlformats.org/officeDocument/2006/relationships/customXml" Target="../ink/ink4119.xml"/><Relationship Id="rId585" Type="http://schemas.openxmlformats.org/officeDocument/2006/relationships/image" Target="../media/image3969.png"/><Relationship Id="rId792" Type="http://schemas.openxmlformats.org/officeDocument/2006/relationships/customXml" Target="../ink/ink4326.xml"/><Relationship Id="rId806" Type="http://schemas.openxmlformats.org/officeDocument/2006/relationships/customXml" Target="../ink/ink4333.xml"/><Relationship Id="rId6" Type="http://schemas.openxmlformats.org/officeDocument/2006/relationships/customXml" Target="../ink/ink3933.xml"/><Relationship Id="rId238" Type="http://schemas.openxmlformats.org/officeDocument/2006/relationships/customXml" Target="../ink/ink4049.xml"/><Relationship Id="rId445" Type="http://schemas.openxmlformats.org/officeDocument/2006/relationships/image" Target="../media/image3899.png"/><Relationship Id="rId652" Type="http://schemas.openxmlformats.org/officeDocument/2006/relationships/customXml" Target="../ink/ink4256.xml"/><Relationship Id="rId291" Type="http://schemas.openxmlformats.org/officeDocument/2006/relationships/image" Target="../media/image3822.png"/><Relationship Id="rId305" Type="http://schemas.openxmlformats.org/officeDocument/2006/relationships/image" Target="../media/image3829.png"/><Relationship Id="rId512" Type="http://schemas.openxmlformats.org/officeDocument/2006/relationships/customXml" Target="../ink/ink4186.xml"/><Relationship Id="rId957" Type="http://schemas.openxmlformats.org/officeDocument/2006/relationships/image" Target="../media/image4154.png"/><Relationship Id="rId86" Type="http://schemas.openxmlformats.org/officeDocument/2006/relationships/customXml" Target="../ink/ink3973.xml"/><Relationship Id="rId151" Type="http://schemas.openxmlformats.org/officeDocument/2006/relationships/image" Target="../media/image3752.png"/><Relationship Id="rId389" Type="http://schemas.openxmlformats.org/officeDocument/2006/relationships/image" Target="../media/image3871.png"/><Relationship Id="rId596" Type="http://schemas.openxmlformats.org/officeDocument/2006/relationships/customXml" Target="../ink/ink4228.xml"/><Relationship Id="rId817" Type="http://schemas.openxmlformats.org/officeDocument/2006/relationships/image" Target="../media/image4084.png"/><Relationship Id="rId249" Type="http://schemas.openxmlformats.org/officeDocument/2006/relationships/image" Target="../media/image3801.png"/><Relationship Id="rId456" Type="http://schemas.openxmlformats.org/officeDocument/2006/relationships/customXml" Target="../ink/ink4158.xml"/><Relationship Id="rId663" Type="http://schemas.openxmlformats.org/officeDocument/2006/relationships/image" Target="../media/image4008.png"/><Relationship Id="rId870" Type="http://schemas.openxmlformats.org/officeDocument/2006/relationships/customXml" Target="../ink/ink4365.xml"/><Relationship Id="rId13" Type="http://schemas.openxmlformats.org/officeDocument/2006/relationships/image" Target="../media/image3683.png"/><Relationship Id="rId109" Type="http://schemas.openxmlformats.org/officeDocument/2006/relationships/image" Target="../media/image3731.png"/><Relationship Id="rId316" Type="http://schemas.openxmlformats.org/officeDocument/2006/relationships/customXml" Target="../ink/ink4088.xml"/><Relationship Id="rId523" Type="http://schemas.openxmlformats.org/officeDocument/2006/relationships/image" Target="../media/image3938.png"/><Relationship Id="rId97" Type="http://schemas.openxmlformats.org/officeDocument/2006/relationships/image" Target="../media/image3725.png"/><Relationship Id="rId730" Type="http://schemas.openxmlformats.org/officeDocument/2006/relationships/customXml" Target="../ink/ink4295.xml"/><Relationship Id="rId828" Type="http://schemas.openxmlformats.org/officeDocument/2006/relationships/customXml" Target="../ink/ink4344.xml"/><Relationship Id="rId162" Type="http://schemas.openxmlformats.org/officeDocument/2006/relationships/customXml" Target="../ink/ink4011.xml"/><Relationship Id="rId467" Type="http://schemas.openxmlformats.org/officeDocument/2006/relationships/image" Target="../media/image3910.png"/><Relationship Id="rId674" Type="http://schemas.openxmlformats.org/officeDocument/2006/relationships/customXml" Target="../ink/ink4267.xml"/><Relationship Id="rId881" Type="http://schemas.openxmlformats.org/officeDocument/2006/relationships/image" Target="../media/image4116.png"/><Relationship Id="rId24" Type="http://schemas.openxmlformats.org/officeDocument/2006/relationships/customXml" Target="../ink/ink3942.xml"/><Relationship Id="rId327" Type="http://schemas.openxmlformats.org/officeDocument/2006/relationships/image" Target="../media/image3840.png"/><Relationship Id="rId534" Type="http://schemas.openxmlformats.org/officeDocument/2006/relationships/customXml" Target="../ink/ink4197.xml"/><Relationship Id="rId741" Type="http://schemas.openxmlformats.org/officeDocument/2006/relationships/image" Target="../media/image4046.png"/><Relationship Id="rId839" Type="http://schemas.openxmlformats.org/officeDocument/2006/relationships/image" Target="../media/image4095.png"/><Relationship Id="rId173" Type="http://schemas.openxmlformats.org/officeDocument/2006/relationships/image" Target="../media/image3763.png"/><Relationship Id="rId380" Type="http://schemas.openxmlformats.org/officeDocument/2006/relationships/customXml" Target="../ink/ink4120.xml"/><Relationship Id="rId601" Type="http://schemas.openxmlformats.org/officeDocument/2006/relationships/image" Target="../media/image3977.png"/><Relationship Id="rId240" Type="http://schemas.openxmlformats.org/officeDocument/2006/relationships/customXml" Target="../ink/ink4050.xml"/><Relationship Id="rId478" Type="http://schemas.openxmlformats.org/officeDocument/2006/relationships/customXml" Target="../ink/ink4169.xml"/><Relationship Id="rId685" Type="http://schemas.openxmlformats.org/officeDocument/2006/relationships/image" Target="../media/image4019.png"/><Relationship Id="rId892" Type="http://schemas.openxmlformats.org/officeDocument/2006/relationships/customXml" Target="../ink/ink4376.xml"/><Relationship Id="rId906" Type="http://schemas.openxmlformats.org/officeDocument/2006/relationships/customXml" Target="../ink/ink4383.xml"/><Relationship Id="rId35" Type="http://schemas.openxmlformats.org/officeDocument/2006/relationships/image" Target="../media/image3694.png"/><Relationship Id="rId100" Type="http://schemas.openxmlformats.org/officeDocument/2006/relationships/customXml" Target="../ink/ink3980.xml"/><Relationship Id="rId338" Type="http://schemas.openxmlformats.org/officeDocument/2006/relationships/customXml" Target="../ink/ink4099.xml"/><Relationship Id="rId545" Type="http://schemas.openxmlformats.org/officeDocument/2006/relationships/image" Target="../media/image3949.png"/><Relationship Id="rId752" Type="http://schemas.openxmlformats.org/officeDocument/2006/relationships/customXml" Target="../ink/ink4306.xml"/><Relationship Id="rId184" Type="http://schemas.openxmlformats.org/officeDocument/2006/relationships/customXml" Target="../ink/ink4022.xml"/><Relationship Id="rId391" Type="http://schemas.openxmlformats.org/officeDocument/2006/relationships/image" Target="../media/image3872.png"/><Relationship Id="rId405" Type="http://schemas.openxmlformats.org/officeDocument/2006/relationships/image" Target="../media/image3879.png"/><Relationship Id="rId612" Type="http://schemas.openxmlformats.org/officeDocument/2006/relationships/customXml" Target="../ink/ink4236.xml"/><Relationship Id="rId251" Type="http://schemas.openxmlformats.org/officeDocument/2006/relationships/image" Target="../media/image3802.png"/><Relationship Id="rId489" Type="http://schemas.openxmlformats.org/officeDocument/2006/relationships/image" Target="../media/image3921.png"/><Relationship Id="rId696" Type="http://schemas.openxmlformats.org/officeDocument/2006/relationships/customXml" Target="../ink/ink4278.xml"/><Relationship Id="rId917" Type="http://schemas.openxmlformats.org/officeDocument/2006/relationships/image" Target="../media/image4134.png"/><Relationship Id="rId46" Type="http://schemas.openxmlformats.org/officeDocument/2006/relationships/customXml" Target="../ink/ink3953.xml"/><Relationship Id="rId349" Type="http://schemas.openxmlformats.org/officeDocument/2006/relationships/image" Target="../media/image3851.png"/><Relationship Id="rId556" Type="http://schemas.openxmlformats.org/officeDocument/2006/relationships/customXml" Target="../ink/ink4208.xml"/><Relationship Id="rId763" Type="http://schemas.openxmlformats.org/officeDocument/2006/relationships/image" Target="../media/image4057.png"/><Relationship Id="rId111" Type="http://schemas.openxmlformats.org/officeDocument/2006/relationships/image" Target="../media/image3732.png"/><Relationship Id="rId195" Type="http://schemas.openxmlformats.org/officeDocument/2006/relationships/image" Target="../media/image3774.png"/><Relationship Id="rId209" Type="http://schemas.openxmlformats.org/officeDocument/2006/relationships/image" Target="../media/image3781.png"/><Relationship Id="rId416" Type="http://schemas.openxmlformats.org/officeDocument/2006/relationships/customXml" Target="../ink/ink4138.xml"/><Relationship Id="rId623" Type="http://schemas.openxmlformats.org/officeDocument/2006/relationships/image" Target="../media/image3988.png"/><Relationship Id="rId830" Type="http://schemas.openxmlformats.org/officeDocument/2006/relationships/customXml" Target="../ink/ink4345.xml"/><Relationship Id="rId928" Type="http://schemas.openxmlformats.org/officeDocument/2006/relationships/customXml" Target="../ink/ink4394.xml"/><Relationship Id="rId57" Type="http://schemas.openxmlformats.org/officeDocument/2006/relationships/image" Target="../media/image3705.png"/><Relationship Id="rId262" Type="http://schemas.openxmlformats.org/officeDocument/2006/relationships/customXml" Target="../ink/ink4061.xml"/><Relationship Id="rId567" Type="http://schemas.openxmlformats.org/officeDocument/2006/relationships/image" Target="../media/image3960.png"/><Relationship Id="rId122" Type="http://schemas.openxmlformats.org/officeDocument/2006/relationships/customXml" Target="../ink/ink3991.xml"/><Relationship Id="rId774" Type="http://schemas.openxmlformats.org/officeDocument/2006/relationships/customXml" Target="../ink/ink4317.xml"/><Relationship Id="rId427" Type="http://schemas.openxmlformats.org/officeDocument/2006/relationships/image" Target="../media/image3890.png"/><Relationship Id="rId634" Type="http://schemas.openxmlformats.org/officeDocument/2006/relationships/customXml" Target="../ink/ink4247.xml"/><Relationship Id="rId841" Type="http://schemas.openxmlformats.org/officeDocument/2006/relationships/image" Target="../media/image4096.png"/><Relationship Id="rId273" Type="http://schemas.openxmlformats.org/officeDocument/2006/relationships/image" Target="../media/image3813.png"/><Relationship Id="rId480" Type="http://schemas.openxmlformats.org/officeDocument/2006/relationships/customXml" Target="../ink/ink4170.xml"/><Relationship Id="rId701" Type="http://schemas.openxmlformats.org/officeDocument/2006/relationships/image" Target="../media/image4027.png"/><Relationship Id="rId939" Type="http://schemas.openxmlformats.org/officeDocument/2006/relationships/image" Target="../media/image4145.png"/><Relationship Id="rId68" Type="http://schemas.openxmlformats.org/officeDocument/2006/relationships/customXml" Target="../ink/ink3964.xml"/><Relationship Id="rId133" Type="http://schemas.openxmlformats.org/officeDocument/2006/relationships/image" Target="../media/image3743.png"/><Relationship Id="rId340" Type="http://schemas.openxmlformats.org/officeDocument/2006/relationships/customXml" Target="../ink/ink4100.xml"/><Relationship Id="rId578" Type="http://schemas.openxmlformats.org/officeDocument/2006/relationships/customXml" Target="../ink/ink4219.xml"/><Relationship Id="rId785" Type="http://schemas.openxmlformats.org/officeDocument/2006/relationships/image" Target="../media/image4068.png"/><Relationship Id="rId200" Type="http://schemas.openxmlformats.org/officeDocument/2006/relationships/customXml" Target="../ink/ink4030.xml"/><Relationship Id="rId438" Type="http://schemas.openxmlformats.org/officeDocument/2006/relationships/customXml" Target="../ink/ink4149.xml"/><Relationship Id="rId645" Type="http://schemas.openxmlformats.org/officeDocument/2006/relationships/image" Target="../media/image3999.png"/><Relationship Id="rId852" Type="http://schemas.openxmlformats.org/officeDocument/2006/relationships/customXml" Target="../ink/ink4356.xml"/><Relationship Id="rId284" Type="http://schemas.openxmlformats.org/officeDocument/2006/relationships/customXml" Target="../ink/ink4072.xml"/><Relationship Id="rId491" Type="http://schemas.openxmlformats.org/officeDocument/2006/relationships/image" Target="../media/image3922.png"/><Relationship Id="rId505" Type="http://schemas.openxmlformats.org/officeDocument/2006/relationships/image" Target="../media/image3929.png"/><Relationship Id="rId712" Type="http://schemas.openxmlformats.org/officeDocument/2006/relationships/customXml" Target="../ink/ink4286.xml"/><Relationship Id="rId79" Type="http://schemas.openxmlformats.org/officeDocument/2006/relationships/image" Target="../media/image3716.png"/><Relationship Id="rId144" Type="http://schemas.openxmlformats.org/officeDocument/2006/relationships/customXml" Target="../ink/ink4002.xml"/><Relationship Id="rId589" Type="http://schemas.openxmlformats.org/officeDocument/2006/relationships/image" Target="../media/image3971.png"/><Relationship Id="rId796" Type="http://schemas.openxmlformats.org/officeDocument/2006/relationships/customXml" Target="../ink/ink4328.xml"/><Relationship Id="rId351" Type="http://schemas.openxmlformats.org/officeDocument/2006/relationships/image" Target="../media/image3852.png"/><Relationship Id="rId449" Type="http://schemas.openxmlformats.org/officeDocument/2006/relationships/image" Target="../media/image3901.png"/><Relationship Id="rId656" Type="http://schemas.openxmlformats.org/officeDocument/2006/relationships/customXml" Target="../ink/ink4258.xml"/><Relationship Id="rId863" Type="http://schemas.openxmlformats.org/officeDocument/2006/relationships/image" Target="../media/image4107.png"/><Relationship Id="rId211" Type="http://schemas.openxmlformats.org/officeDocument/2006/relationships/image" Target="../media/image3782.png"/><Relationship Id="rId295" Type="http://schemas.openxmlformats.org/officeDocument/2006/relationships/image" Target="../media/image3824.png"/><Relationship Id="rId309" Type="http://schemas.openxmlformats.org/officeDocument/2006/relationships/image" Target="../media/image3831.png"/><Relationship Id="rId516" Type="http://schemas.openxmlformats.org/officeDocument/2006/relationships/customXml" Target="../ink/ink4188.xml"/><Relationship Id="rId723" Type="http://schemas.openxmlformats.org/officeDocument/2006/relationships/image" Target="../media/image4037.png"/><Relationship Id="rId930" Type="http://schemas.openxmlformats.org/officeDocument/2006/relationships/customXml" Target="../ink/ink4395.xml"/><Relationship Id="rId155" Type="http://schemas.openxmlformats.org/officeDocument/2006/relationships/image" Target="../media/image3754.png"/><Relationship Id="rId362" Type="http://schemas.openxmlformats.org/officeDocument/2006/relationships/customXml" Target="../ink/ink4111.xml"/><Relationship Id="rId222" Type="http://schemas.openxmlformats.org/officeDocument/2006/relationships/customXml" Target="../ink/ink4041.xml"/><Relationship Id="rId667" Type="http://schemas.openxmlformats.org/officeDocument/2006/relationships/image" Target="../media/image4010.png"/><Relationship Id="rId874" Type="http://schemas.openxmlformats.org/officeDocument/2006/relationships/customXml" Target="../ink/ink4367.xml"/><Relationship Id="rId17" Type="http://schemas.openxmlformats.org/officeDocument/2006/relationships/image" Target="../media/image3685.png"/><Relationship Id="rId527" Type="http://schemas.openxmlformats.org/officeDocument/2006/relationships/image" Target="../media/image3940.png"/><Relationship Id="rId734" Type="http://schemas.openxmlformats.org/officeDocument/2006/relationships/customXml" Target="../ink/ink4297.xml"/><Relationship Id="rId941" Type="http://schemas.openxmlformats.org/officeDocument/2006/relationships/image" Target="../media/image4146.png"/><Relationship Id="rId70" Type="http://schemas.openxmlformats.org/officeDocument/2006/relationships/customXml" Target="../ink/ink3965.xml"/><Relationship Id="rId166" Type="http://schemas.openxmlformats.org/officeDocument/2006/relationships/customXml" Target="../ink/ink4013.xml"/><Relationship Id="rId373" Type="http://schemas.openxmlformats.org/officeDocument/2006/relationships/image" Target="../media/image3863.png"/><Relationship Id="rId580" Type="http://schemas.openxmlformats.org/officeDocument/2006/relationships/customXml" Target="../ink/ink4220.xml"/><Relationship Id="rId801" Type="http://schemas.openxmlformats.org/officeDocument/2006/relationships/image" Target="../media/image407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793.png"/><Relationship Id="rId440" Type="http://schemas.openxmlformats.org/officeDocument/2006/relationships/customXml" Target="../ink/ink4150.xml"/><Relationship Id="rId678" Type="http://schemas.openxmlformats.org/officeDocument/2006/relationships/customXml" Target="../ink/ink4269.xml"/><Relationship Id="rId885" Type="http://schemas.openxmlformats.org/officeDocument/2006/relationships/image" Target="../media/image4118.png"/><Relationship Id="rId28" Type="http://schemas.openxmlformats.org/officeDocument/2006/relationships/customXml" Target="../ink/ink3944.xml"/><Relationship Id="rId300" Type="http://schemas.openxmlformats.org/officeDocument/2006/relationships/customXml" Target="../ink/ink4080.xml"/><Relationship Id="rId538" Type="http://schemas.openxmlformats.org/officeDocument/2006/relationships/customXml" Target="../ink/ink4199.xml"/><Relationship Id="rId745" Type="http://schemas.openxmlformats.org/officeDocument/2006/relationships/image" Target="../media/image4048.png"/><Relationship Id="rId952" Type="http://schemas.openxmlformats.org/officeDocument/2006/relationships/customXml" Target="../ink/ink4406.xml"/><Relationship Id="rId81" Type="http://schemas.openxmlformats.org/officeDocument/2006/relationships/image" Target="../media/image3717.png"/><Relationship Id="rId177" Type="http://schemas.openxmlformats.org/officeDocument/2006/relationships/image" Target="../media/image3765.png"/><Relationship Id="rId384" Type="http://schemas.openxmlformats.org/officeDocument/2006/relationships/customXml" Target="../ink/ink4122.xml"/><Relationship Id="rId591" Type="http://schemas.openxmlformats.org/officeDocument/2006/relationships/image" Target="../media/image3972.png"/><Relationship Id="rId605" Type="http://schemas.openxmlformats.org/officeDocument/2006/relationships/image" Target="../media/image3979.png"/><Relationship Id="rId812" Type="http://schemas.openxmlformats.org/officeDocument/2006/relationships/customXml" Target="../ink/ink4336.xml"/><Relationship Id="rId244" Type="http://schemas.openxmlformats.org/officeDocument/2006/relationships/customXml" Target="../ink/ink4052.xml"/><Relationship Id="rId689" Type="http://schemas.openxmlformats.org/officeDocument/2006/relationships/image" Target="../media/image4021.png"/><Relationship Id="rId896" Type="http://schemas.openxmlformats.org/officeDocument/2006/relationships/customXml" Target="../ink/ink4378.xml"/><Relationship Id="rId39" Type="http://schemas.openxmlformats.org/officeDocument/2006/relationships/image" Target="../media/image3696.png"/><Relationship Id="rId451" Type="http://schemas.openxmlformats.org/officeDocument/2006/relationships/image" Target="../media/image3902.png"/><Relationship Id="rId549" Type="http://schemas.openxmlformats.org/officeDocument/2006/relationships/image" Target="../media/image3951.png"/><Relationship Id="rId756" Type="http://schemas.openxmlformats.org/officeDocument/2006/relationships/customXml" Target="../ink/ink4308.xml"/><Relationship Id="rId50" Type="http://schemas.openxmlformats.org/officeDocument/2006/relationships/customXml" Target="../ink/ink3955.xml"/><Relationship Id="rId104" Type="http://schemas.openxmlformats.org/officeDocument/2006/relationships/customXml" Target="../ink/ink3982.xml"/><Relationship Id="rId146" Type="http://schemas.openxmlformats.org/officeDocument/2006/relationships/customXml" Target="../ink/ink4003.xml"/><Relationship Id="rId188" Type="http://schemas.openxmlformats.org/officeDocument/2006/relationships/customXml" Target="../ink/ink4024.xml"/><Relationship Id="rId311" Type="http://schemas.openxmlformats.org/officeDocument/2006/relationships/image" Target="../media/image3832.png"/><Relationship Id="rId353" Type="http://schemas.openxmlformats.org/officeDocument/2006/relationships/image" Target="../media/image3853.png"/><Relationship Id="rId395" Type="http://schemas.openxmlformats.org/officeDocument/2006/relationships/image" Target="../media/image3874.png"/><Relationship Id="rId409" Type="http://schemas.openxmlformats.org/officeDocument/2006/relationships/image" Target="../media/image3881.png"/><Relationship Id="rId560" Type="http://schemas.openxmlformats.org/officeDocument/2006/relationships/customXml" Target="../ink/ink4210.xml"/><Relationship Id="rId798" Type="http://schemas.openxmlformats.org/officeDocument/2006/relationships/customXml" Target="../ink/ink4329.xml"/><Relationship Id="rId963" Type="http://schemas.openxmlformats.org/officeDocument/2006/relationships/image" Target="../media/image4157.png"/><Relationship Id="rId92" Type="http://schemas.openxmlformats.org/officeDocument/2006/relationships/customXml" Target="../ink/ink3976.xml"/><Relationship Id="rId213" Type="http://schemas.openxmlformats.org/officeDocument/2006/relationships/image" Target="../media/image3783.png"/><Relationship Id="rId420" Type="http://schemas.openxmlformats.org/officeDocument/2006/relationships/customXml" Target="../ink/ink4140.xml"/><Relationship Id="rId616" Type="http://schemas.openxmlformats.org/officeDocument/2006/relationships/customXml" Target="../ink/ink4238.xml"/><Relationship Id="rId658" Type="http://schemas.openxmlformats.org/officeDocument/2006/relationships/customXml" Target="../ink/ink4259.xml"/><Relationship Id="rId823" Type="http://schemas.openxmlformats.org/officeDocument/2006/relationships/image" Target="../media/image4087.png"/><Relationship Id="rId865" Type="http://schemas.openxmlformats.org/officeDocument/2006/relationships/image" Target="../media/image4108.png"/><Relationship Id="rId255" Type="http://schemas.openxmlformats.org/officeDocument/2006/relationships/image" Target="../media/image3804.png"/><Relationship Id="rId297" Type="http://schemas.openxmlformats.org/officeDocument/2006/relationships/image" Target="../media/image3825.png"/><Relationship Id="rId462" Type="http://schemas.openxmlformats.org/officeDocument/2006/relationships/customXml" Target="../ink/ink4161.xml"/><Relationship Id="rId518" Type="http://schemas.openxmlformats.org/officeDocument/2006/relationships/customXml" Target="../ink/ink4189.xml"/><Relationship Id="rId725" Type="http://schemas.openxmlformats.org/officeDocument/2006/relationships/image" Target="../media/image4038.png"/><Relationship Id="rId932" Type="http://schemas.openxmlformats.org/officeDocument/2006/relationships/customXml" Target="../ink/ink4396.xml"/><Relationship Id="rId115" Type="http://schemas.openxmlformats.org/officeDocument/2006/relationships/image" Target="../media/image3734.png"/><Relationship Id="rId157" Type="http://schemas.openxmlformats.org/officeDocument/2006/relationships/image" Target="../media/image3755.png"/><Relationship Id="rId322" Type="http://schemas.openxmlformats.org/officeDocument/2006/relationships/customXml" Target="../ink/ink4091.xml"/><Relationship Id="rId364" Type="http://schemas.openxmlformats.org/officeDocument/2006/relationships/customXml" Target="../ink/ink4112.xml"/><Relationship Id="rId767" Type="http://schemas.openxmlformats.org/officeDocument/2006/relationships/image" Target="../media/image4059.png"/><Relationship Id="rId61" Type="http://schemas.openxmlformats.org/officeDocument/2006/relationships/image" Target="../media/image3707.png"/><Relationship Id="rId199" Type="http://schemas.openxmlformats.org/officeDocument/2006/relationships/image" Target="../media/image3776.png"/><Relationship Id="rId571" Type="http://schemas.openxmlformats.org/officeDocument/2006/relationships/image" Target="../media/image3962.png"/><Relationship Id="rId627" Type="http://schemas.openxmlformats.org/officeDocument/2006/relationships/image" Target="../media/image3990.png"/><Relationship Id="rId669" Type="http://schemas.openxmlformats.org/officeDocument/2006/relationships/image" Target="../media/image4011.png"/><Relationship Id="rId834" Type="http://schemas.openxmlformats.org/officeDocument/2006/relationships/customXml" Target="../ink/ink4347.xml"/><Relationship Id="rId876" Type="http://schemas.openxmlformats.org/officeDocument/2006/relationships/customXml" Target="../ink/ink4368.xml"/><Relationship Id="rId19" Type="http://schemas.openxmlformats.org/officeDocument/2006/relationships/image" Target="../media/image3686.png"/><Relationship Id="rId224" Type="http://schemas.openxmlformats.org/officeDocument/2006/relationships/customXml" Target="../ink/ink4042.xml"/><Relationship Id="rId266" Type="http://schemas.openxmlformats.org/officeDocument/2006/relationships/customXml" Target="../ink/ink4063.xml"/><Relationship Id="rId431" Type="http://schemas.openxmlformats.org/officeDocument/2006/relationships/image" Target="../media/image3892.png"/><Relationship Id="rId473" Type="http://schemas.openxmlformats.org/officeDocument/2006/relationships/image" Target="../media/image3913.png"/><Relationship Id="rId529" Type="http://schemas.openxmlformats.org/officeDocument/2006/relationships/image" Target="../media/image3941.png"/><Relationship Id="rId680" Type="http://schemas.openxmlformats.org/officeDocument/2006/relationships/customXml" Target="../ink/ink4270.xml"/><Relationship Id="rId736" Type="http://schemas.openxmlformats.org/officeDocument/2006/relationships/customXml" Target="../ink/ink4298.xml"/><Relationship Id="rId901" Type="http://schemas.openxmlformats.org/officeDocument/2006/relationships/image" Target="../media/image4126.png"/><Relationship Id="rId30" Type="http://schemas.openxmlformats.org/officeDocument/2006/relationships/customXml" Target="../ink/ink3945.xml"/><Relationship Id="rId126" Type="http://schemas.openxmlformats.org/officeDocument/2006/relationships/customXml" Target="../ink/ink3993.xml"/><Relationship Id="rId168" Type="http://schemas.openxmlformats.org/officeDocument/2006/relationships/customXml" Target="../ink/ink4014.xml"/><Relationship Id="rId333" Type="http://schemas.openxmlformats.org/officeDocument/2006/relationships/image" Target="../media/image3843.png"/><Relationship Id="rId540" Type="http://schemas.openxmlformats.org/officeDocument/2006/relationships/customXml" Target="../ink/ink4200.xml"/><Relationship Id="rId778" Type="http://schemas.openxmlformats.org/officeDocument/2006/relationships/customXml" Target="../ink/ink4319.xml"/><Relationship Id="rId943" Type="http://schemas.openxmlformats.org/officeDocument/2006/relationships/image" Target="../media/image4147.png"/><Relationship Id="rId72" Type="http://schemas.openxmlformats.org/officeDocument/2006/relationships/customXml" Target="../ink/ink3966.xml"/><Relationship Id="rId375" Type="http://schemas.openxmlformats.org/officeDocument/2006/relationships/image" Target="../media/image3864.png"/><Relationship Id="rId582" Type="http://schemas.openxmlformats.org/officeDocument/2006/relationships/customXml" Target="../ink/ink4221.xml"/><Relationship Id="rId638" Type="http://schemas.openxmlformats.org/officeDocument/2006/relationships/customXml" Target="../ink/ink4249.xml"/><Relationship Id="rId803" Type="http://schemas.openxmlformats.org/officeDocument/2006/relationships/image" Target="../media/image4077.png"/><Relationship Id="rId845" Type="http://schemas.openxmlformats.org/officeDocument/2006/relationships/image" Target="../media/image4098.png"/><Relationship Id="rId3" Type="http://schemas.openxmlformats.org/officeDocument/2006/relationships/image" Target="../media/image3678.png"/><Relationship Id="rId235" Type="http://schemas.openxmlformats.org/officeDocument/2006/relationships/image" Target="../media/image3794.png"/><Relationship Id="rId277" Type="http://schemas.openxmlformats.org/officeDocument/2006/relationships/image" Target="../media/image3815.png"/><Relationship Id="rId400" Type="http://schemas.openxmlformats.org/officeDocument/2006/relationships/customXml" Target="../ink/ink4130.xml"/><Relationship Id="rId442" Type="http://schemas.openxmlformats.org/officeDocument/2006/relationships/customXml" Target="../ink/ink4151.xml"/><Relationship Id="rId484" Type="http://schemas.openxmlformats.org/officeDocument/2006/relationships/customXml" Target="../ink/ink4172.xml"/><Relationship Id="rId705" Type="http://schemas.openxmlformats.org/officeDocument/2006/relationships/image" Target="../media/image4028.png"/><Relationship Id="rId887" Type="http://schemas.openxmlformats.org/officeDocument/2006/relationships/image" Target="../media/image4119.png"/><Relationship Id="rId137" Type="http://schemas.openxmlformats.org/officeDocument/2006/relationships/image" Target="../media/image3745.png"/><Relationship Id="rId302" Type="http://schemas.openxmlformats.org/officeDocument/2006/relationships/customXml" Target="../ink/ink4081.xml"/><Relationship Id="rId344" Type="http://schemas.openxmlformats.org/officeDocument/2006/relationships/customXml" Target="../ink/ink4102.xml"/><Relationship Id="rId691" Type="http://schemas.openxmlformats.org/officeDocument/2006/relationships/image" Target="../media/image4022.png"/><Relationship Id="rId747" Type="http://schemas.openxmlformats.org/officeDocument/2006/relationships/image" Target="../media/image4049.png"/><Relationship Id="rId789" Type="http://schemas.openxmlformats.org/officeDocument/2006/relationships/image" Target="../media/image4070.png"/><Relationship Id="rId912" Type="http://schemas.openxmlformats.org/officeDocument/2006/relationships/customXml" Target="../ink/ink4386.xml"/><Relationship Id="rId954" Type="http://schemas.openxmlformats.org/officeDocument/2006/relationships/customXml" Target="../ink/ink4407.xml"/><Relationship Id="rId41" Type="http://schemas.openxmlformats.org/officeDocument/2006/relationships/image" Target="../media/image3697.png"/><Relationship Id="rId83" Type="http://schemas.openxmlformats.org/officeDocument/2006/relationships/image" Target="../media/image3718.png"/><Relationship Id="rId179" Type="http://schemas.openxmlformats.org/officeDocument/2006/relationships/image" Target="../media/image3766.png"/><Relationship Id="rId386" Type="http://schemas.openxmlformats.org/officeDocument/2006/relationships/customXml" Target="../ink/ink4123.xml"/><Relationship Id="rId551" Type="http://schemas.openxmlformats.org/officeDocument/2006/relationships/image" Target="../media/image3952.png"/><Relationship Id="rId593" Type="http://schemas.openxmlformats.org/officeDocument/2006/relationships/image" Target="../media/image3973.png"/><Relationship Id="rId607" Type="http://schemas.openxmlformats.org/officeDocument/2006/relationships/image" Target="../media/image3980.png"/><Relationship Id="rId649" Type="http://schemas.openxmlformats.org/officeDocument/2006/relationships/image" Target="../media/image4001.png"/><Relationship Id="rId814" Type="http://schemas.openxmlformats.org/officeDocument/2006/relationships/customXml" Target="../ink/ink4337.xml"/><Relationship Id="rId856" Type="http://schemas.openxmlformats.org/officeDocument/2006/relationships/customXml" Target="../ink/ink4358.xml"/><Relationship Id="rId190" Type="http://schemas.openxmlformats.org/officeDocument/2006/relationships/customXml" Target="../ink/ink4025.xml"/><Relationship Id="rId204" Type="http://schemas.openxmlformats.org/officeDocument/2006/relationships/customXml" Target="../ink/ink4032.xml"/><Relationship Id="rId246" Type="http://schemas.openxmlformats.org/officeDocument/2006/relationships/customXml" Target="../ink/ink4053.xml"/><Relationship Id="rId288" Type="http://schemas.openxmlformats.org/officeDocument/2006/relationships/customXml" Target="../ink/ink4074.xml"/><Relationship Id="rId411" Type="http://schemas.openxmlformats.org/officeDocument/2006/relationships/image" Target="../media/image3882.png"/><Relationship Id="rId453" Type="http://schemas.openxmlformats.org/officeDocument/2006/relationships/image" Target="../media/image3903.png"/><Relationship Id="rId509" Type="http://schemas.openxmlformats.org/officeDocument/2006/relationships/image" Target="../media/image3931.png"/><Relationship Id="rId660" Type="http://schemas.openxmlformats.org/officeDocument/2006/relationships/customXml" Target="../ink/ink4260.xml"/><Relationship Id="rId898" Type="http://schemas.openxmlformats.org/officeDocument/2006/relationships/customXml" Target="../ink/ink4379.xml"/><Relationship Id="rId106" Type="http://schemas.openxmlformats.org/officeDocument/2006/relationships/customXml" Target="../ink/ink3983.xml"/><Relationship Id="rId313" Type="http://schemas.openxmlformats.org/officeDocument/2006/relationships/image" Target="../media/image3833.png"/><Relationship Id="rId495" Type="http://schemas.openxmlformats.org/officeDocument/2006/relationships/image" Target="../media/image3924.png"/><Relationship Id="rId716" Type="http://schemas.openxmlformats.org/officeDocument/2006/relationships/customXml" Target="../ink/ink4288.xml"/><Relationship Id="rId758" Type="http://schemas.openxmlformats.org/officeDocument/2006/relationships/customXml" Target="../ink/ink4309.xml"/><Relationship Id="rId923" Type="http://schemas.openxmlformats.org/officeDocument/2006/relationships/image" Target="../media/image4137.png"/><Relationship Id="rId10" Type="http://schemas.openxmlformats.org/officeDocument/2006/relationships/customXml" Target="../ink/ink3935.xml"/><Relationship Id="rId52" Type="http://schemas.openxmlformats.org/officeDocument/2006/relationships/customXml" Target="../ink/ink3956.xml"/><Relationship Id="rId94" Type="http://schemas.openxmlformats.org/officeDocument/2006/relationships/customXml" Target="../ink/ink3977.xml"/><Relationship Id="rId148" Type="http://schemas.openxmlformats.org/officeDocument/2006/relationships/customXml" Target="../ink/ink4004.xml"/><Relationship Id="rId355" Type="http://schemas.openxmlformats.org/officeDocument/2006/relationships/image" Target="../media/image3854.png"/><Relationship Id="rId397" Type="http://schemas.openxmlformats.org/officeDocument/2006/relationships/image" Target="../media/image3875.png"/><Relationship Id="rId520" Type="http://schemas.openxmlformats.org/officeDocument/2006/relationships/customXml" Target="../ink/ink4190.xml"/><Relationship Id="rId562" Type="http://schemas.openxmlformats.org/officeDocument/2006/relationships/customXml" Target="../ink/ink4211.xml"/><Relationship Id="rId618" Type="http://schemas.openxmlformats.org/officeDocument/2006/relationships/customXml" Target="../ink/ink4239.xml"/><Relationship Id="rId825" Type="http://schemas.openxmlformats.org/officeDocument/2006/relationships/image" Target="../media/image4088.png"/><Relationship Id="rId215" Type="http://schemas.openxmlformats.org/officeDocument/2006/relationships/image" Target="../media/image3784.png"/><Relationship Id="rId257" Type="http://schemas.openxmlformats.org/officeDocument/2006/relationships/image" Target="../media/image3805.png"/><Relationship Id="rId422" Type="http://schemas.openxmlformats.org/officeDocument/2006/relationships/customXml" Target="../ink/ink4141.xml"/><Relationship Id="rId464" Type="http://schemas.openxmlformats.org/officeDocument/2006/relationships/customXml" Target="../ink/ink4162.xml"/><Relationship Id="rId867" Type="http://schemas.openxmlformats.org/officeDocument/2006/relationships/image" Target="../media/image4109.png"/><Relationship Id="rId299" Type="http://schemas.openxmlformats.org/officeDocument/2006/relationships/image" Target="../media/image3826.png"/><Relationship Id="rId727" Type="http://schemas.openxmlformats.org/officeDocument/2006/relationships/image" Target="../media/image4039.png"/><Relationship Id="rId934" Type="http://schemas.openxmlformats.org/officeDocument/2006/relationships/customXml" Target="../ink/ink4397.xml"/><Relationship Id="rId63" Type="http://schemas.openxmlformats.org/officeDocument/2006/relationships/image" Target="../media/image3708.png"/><Relationship Id="rId159" Type="http://schemas.openxmlformats.org/officeDocument/2006/relationships/image" Target="../media/image3756.png"/><Relationship Id="rId366" Type="http://schemas.openxmlformats.org/officeDocument/2006/relationships/customXml" Target="../ink/ink4113.xml"/><Relationship Id="rId573" Type="http://schemas.openxmlformats.org/officeDocument/2006/relationships/image" Target="../media/image3963.png"/><Relationship Id="rId780" Type="http://schemas.openxmlformats.org/officeDocument/2006/relationships/customXml" Target="../ink/ink4320.xml"/><Relationship Id="rId226" Type="http://schemas.openxmlformats.org/officeDocument/2006/relationships/customXml" Target="../ink/ink4043.xml"/><Relationship Id="rId433" Type="http://schemas.openxmlformats.org/officeDocument/2006/relationships/image" Target="../media/image3893.png"/><Relationship Id="rId878" Type="http://schemas.openxmlformats.org/officeDocument/2006/relationships/customXml" Target="../ink/ink4369.xml"/><Relationship Id="rId640" Type="http://schemas.openxmlformats.org/officeDocument/2006/relationships/customXml" Target="../ink/ink4250.xml"/><Relationship Id="rId738" Type="http://schemas.openxmlformats.org/officeDocument/2006/relationships/customXml" Target="../ink/ink4299.xml"/><Relationship Id="rId945" Type="http://schemas.openxmlformats.org/officeDocument/2006/relationships/image" Target="../media/image4148.png"/><Relationship Id="rId74" Type="http://schemas.openxmlformats.org/officeDocument/2006/relationships/customXml" Target="../ink/ink3967.xml"/><Relationship Id="rId377" Type="http://schemas.openxmlformats.org/officeDocument/2006/relationships/image" Target="../media/image3865.png"/><Relationship Id="rId500" Type="http://schemas.openxmlformats.org/officeDocument/2006/relationships/customXml" Target="../ink/ink4180.xml"/><Relationship Id="rId584" Type="http://schemas.openxmlformats.org/officeDocument/2006/relationships/customXml" Target="../ink/ink4222.xml"/><Relationship Id="rId805" Type="http://schemas.openxmlformats.org/officeDocument/2006/relationships/image" Target="../media/image4078.png"/><Relationship Id="rId5" Type="http://schemas.openxmlformats.org/officeDocument/2006/relationships/image" Target="../media/image3679.png"/><Relationship Id="rId237" Type="http://schemas.openxmlformats.org/officeDocument/2006/relationships/image" Target="../media/image3795.png"/><Relationship Id="rId791" Type="http://schemas.openxmlformats.org/officeDocument/2006/relationships/image" Target="../media/image4071.png"/><Relationship Id="rId889" Type="http://schemas.openxmlformats.org/officeDocument/2006/relationships/image" Target="../media/image4120.png"/><Relationship Id="rId444" Type="http://schemas.openxmlformats.org/officeDocument/2006/relationships/customXml" Target="../ink/ink4152.xml"/><Relationship Id="rId651" Type="http://schemas.openxmlformats.org/officeDocument/2006/relationships/image" Target="../media/image4002.png"/><Relationship Id="rId749" Type="http://schemas.openxmlformats.org/officeDocument/2006/relationships/image" Target="../media/image4050.png"/><Relationship Id="rId290" Type="http://schemas.openxmlformats.org/officeDocument/2006/relationships/customXml" Target="../ink/ink4075.xml"/><Relationship Id="rId304" Type="http://schemas.openxmlformats.org/officeDocument/2006/relationships/customXml" Target="../ink/ink4082.xml"/><Relationship Id="rId388" Type="http://schemas.openxmlformats.org/officeDocument/2006/relationships/customXml" Target="../ink/ink4124.xml"/><Relationship Id="rId511" Type="http://schemas.openxmlformats.org/officeDocument/2006/relationships/image" Target="../media/image3932.png"/><Relationship Id="rId609" Type="http://schemas.openxmlformats.org/officeDocument/2006/relationships/image" Target="../media/image3981.png"/><Relationship Id="rId956" Type="http://schemas.openxmlformats.org/officeDocument/2006/relationships/customXml" Target="../ink/ink4408.xml"/><Relationship Id="rId85" Type="http://schemas.openxmlformats.org/officeDocument/2006/relationships/image" Target="../media/image3719.png"/><Relationship Id="rId150" Type="http://schemas.openxmlformats.org/officeDocument/2006/relationships/customXml" Target="../ink/ink4005.xml"/><Relationship Id="rId595" Type="http://schemas.openxmlformats.org/officeDocument/2006/relationships/image" Target="../media/image3974.png"/><Relationship Id="rId816" Type="http://schemas.openxmlformats.org/officeDocument/2006/relationships/customXml" Target="../ink/ink4338.xml"/><Relationship Id="rId248" Type="http://schemas.openxmlformats.org/officeDocument/2006/relationships/customXml" Target="../ink/ink4054.xml"/><Relationship Id="rId455" Type="http://schemas.openxmlformats.org/officeDocument/2006/relationships/image" Target="../media/image3904.png"/><Relationship Id="rId662" Type="http://schemas.openxmlformats.org/officeDocument/2006/relationships/customXml" Target="../ink/ink4261.xml"/><Relationship Id="rId12" Type="http://schemas.openxmlformats.org/officeDocument/2006/relationships/customXml" Target="../ink/ink3936.xml"/><Relationship Id="rId108" Type="http://schemas.openxmlformats.org/officeDocument/2006/relationships/customXml" Target="../ink/ink3984.xml"/><Relationship Id="rId315" Type="http://schemas.openxmlformats.org/officeDocument/2006/relationships/image" Target="../media/image3834.png"/><Relationship Id="rId522" Type="http://schemas.openxmlformats.org/officeDocument/2006/relationships/customXml" Target="../ink/ink4191.xml"/><Relationship Id="rId96" Type="http://schemas.openxmlformats.org/officeDocument/2006/relationships/customXml" Target="../ink/ink3978.xml"/><Relationship Id="rId161" Type="http://schemas.openxmlformats.org/officeDocument/2006/relationships/image" Target="../media/image3757.png"/><Relationship Id="rId399" Type="http://schemas.openxmlformats.org/officeDocument/2006/relationships/image" Target="../media/image3876.png"/><Relationship Id="rId827" Type="http://schemas.openxmlformats.org/officeDocument/2006/relationships/image" Target="../media/image4089.png"/><Relationship Id="rId259" Type="http://schemas.openxmlformats.org/officeDocument/2006/relationships/image" Target="../media/image3806.png"/><Relationship Id="rId466" Type="http://schemas.openxmlformats.org/officeDocument/2006/relationships/customXml" Target="../ink/ink4163.xml"/><Relationship Id="rId673" Type="http://schemas.openxmlformats.org/officeDocument/2006/relationships/image" Target="../media/image4013.png"/><Relationship Id="rId880" Type="http://schemas.openxmlformats.org/officeDocument/2006/relationships/customXml" Target="../ink/ink4370.xml"/><Relationship Id="rId23" Type="http://schemas.openxmlformats.org/officeDocument/2006/relationships/image" Target="../media/image3688.png"/><Relationship Id="rId119" Type="http://schemas.openxmlformats.org/officeDocument/2006/relationships/image" Target="../media/image3736.png"/><Relationship Id="rId326" Type="http://schemas.openxmlformats.org/officeDocument/2006/relationships/customXml" Target="../ink/ink4093.xml"/><Relationship Id="rId533" Type="http://schemas.openxmlformats.org/officeDocument/2006/relationships/image" Target="../media/image3943.png"/><Relationship Id="rId740" Type="http://schemas.openxmlformats.org/officeDocument/2006/relationships/customXml" Target="../ink/ink4300.xml"/><Relationship Id="rId838" Type="http://schemas.openxmlformats.org/officeDocument/2006/relationships/customXml" Target="../ink/ink4349.xml"/><Relationship Id="rId172" Type="http://schemas.openxmlformats.org/officeDocument/2006/relationships/customXml" Target="../ink/ink4016.xml"/><Relationship Id="rId477" Type="http://schemas.openxmlformats.org/officeDocument/2006/relationships/image" Target="../media/image3915.png"/><Relationship Id="rId600" Type="http://schemas.openxmlformats.org/officeDocument/2006/relationships/customXml" Target="../ink/ink4230.xml"/><Relationship Id="rId684" Type="http://schemas.openxmlformats.org/officeDocument/2006/relationships/customXml" Target="../ink/ink4272.xml"/><Relationship Id="rId337" Type="http://schemas.openxmlformats.org/officeDocument/2006/relationships/image" Target="../media/image3845.png"/><Relationship Id="rId891" Type="http://schemas.openxmlformats.org/officeDocument/2006/relationships/image" Target="../media/image4121.png"/><Relationship Id="rId905" Type="http://schemas.openxmlformats.org/officeDocument/2006/relationships/image" Target="../media/image4128.png"/><Relationship Id="rId34" Type="http://schemas.openxmlformats.org/officeDocument/2006/relationships/customXml" Target="../ink/ink3947.xml"/><Relationship Id="rId544" Type="http://schemas.openxmlformats.org/officeDocument/2006/relationships/customXml" Target="../ink/ink4202.xml"/><Relationship Id="rId751" Type="http://schemas.openxmlformats.org/officeDocument/2006/relationships/image" Target="../media/image4051.png"/><Relationship Id="rId849" Type="http://schemas.openxmlformats.org/officeDocument/2006/relationships/image" Target="../media/image4100.png"/><Relationship Id="rId183" Type="http://schemas.openxmlformats.org/officeDocument/2006/relationships/image" Target="../media/image3768.png"/><Relationship Id="rId390" Type="http://schemas.openxmlformats.org/officeDocument/2006/relationships/customXml" Target="../ink/ink4125.xml"/><Relationship Id="rId404" Type="http://schemas.openxmlformats.org/officeDocument/2006/relationships/customXml" Target="../ink/ink4132.xml"/><Relationship Id="rId611" Type="http://schemas.openxmlformats.org/officeDocument/2006/relationships/image" Target="../media/image3982.png"/><Relationship Id="rId250" Type="http://schemas.openxmlformats.org/officeDocument/2006/relationships/customXml" Target="../ink/ink4055.xml"/><Relationship Id="rId488" Type="http://schemas.openxmlformats.org/officeDocument/2006/relationships/customXml" Target="../ink/ink4174.xml"/><Relationship Id="rId695" Type="http://schemas.openxmlformats.org/officeDocument/2006/relationships/image" Target="../media/image4024.png"/><Relationship Id="rId709" Type="http://schemas.openxmlformats.org/officeDocument/2006/relationships/image" Target="../media/image4030.png"/><Relationship Id="rId916" Type="http://schemas.openxmlformats.org/officeDocument/2006/relationships/customXml" Target="../ink/ink4388.xml"/><Relationship Id="rId45" Type="http://schemas.openxmlformats.org/officeDocument/2006/relationships/image" Target="../media/image3699.png"/><Relationship Id="rId110" Type="http://schemas.openxmlformats.org/officeDocument/2006/relationships/customXml" Target="../ink/ink3985.xml"/><Relationship Id="rId348" Type="http://schemas.openxmlformats.org/officeDocument/2006/relationships/customXml" Target="../ink/ink4104.xml"/><Relationship Id="rId555" Type="http://schemas.openxmlformats.org/officeDocument/2006/relationships/image" Target="../media/image3954.png"/><Relationship Id="rId762" Type="http://schemas.openxmlformats.org/officeDocument/2006/relationships/customXml" Target="../ink/ink4311.xml"/><Relationship Id="rId194" Type="http://schemas.openxmlformats.org/officeDocument/2006/relationships/customXml" Target="../ink/ink4027.xml"/><Relationship Id="rId208" Type="http://schemas.openxmlformats.org/officeDocument/2006/relationships/customXml" Target="../ink/ink4034.xml"/><Relationship Id="rId415" Type="http://schemas.openxmlformats.org/officeDocument/2006/relationships/image" Target="../media/image3884.png"/><Relationship Id="rId622" Type="http://schemas.openxmlformats.org/officeDocument/2006/relationships/customXml" Target="../ink/ink4241.xml"/><Relationship Id="rId261" Type="http://schemas.openxmlformats.org/officeDocument/2006/relationships/image" Target="../media/image3807.png"/><Relationship Id="rId499" Type="http://schemas.openxmlformats.org/officeDocument/2006/relationships/image" Target="../media/image3926.png"/><Relationship Id="rId927" Type="http://schemas.openxmlformats.org/officeDocument/2006/relationships/image" Target="../media/image4139.png"/><Relationship Id="rId56" Type="http://schemas.openxmlformats.org/officeDocument/2006/relationships/customXml" Target="../ink/ink3958.xml"/><Relationship Id="rId359" Type="http://schemas.openxmlformats.org/officeDocument/2006/relationships/image" Target="../media/image3856.png"/><Relationship Id="rId566" Type="http://schemas.openxmlformats.org/officeDocument/2006/relationships/customXml" Target="../ink/ink4213.xml"/><Relationship Id="rId773" Type="http://schemas.openxmlformats.org/officeDocument/2006/relationships/image" Target="../media/image4062.png"/><Relationship Id="rId121" Type="http://schemas.openxmlformats.org/officeDocument/2006/relationships/image" Target="../media/image3737.png"/><Relationship Id="rId219" Type="http://schemas.openxmlformats.org/officeDocument/2006/relationships/image" Target="../media/image3786.png"/><Relationship Id="rId426" Type="http://schemas.openxmlformats.org/officeDocument/2006/relationships/customXml" Target="../ink/ink4143.xml"/><Relationship Id="rId633" Type="http://schemas.openxmlformats.org/officeDocument/2006/relationships/image" Target="../media/image3993.png"/><Relationship Id="rId840" Type="http://schemas.openxmlformats.org/officeDocument/2006/relationships/customXml" Target="../ink/ink4350.xml"/><Relationship Id="rId938" Type="http://schemas.openxmlformats.org/officeDocument/2006/relationships/customXml" Target="../ink/ink4399.xml"/><Relationship Id="rId67" Type="http://schemas.openxmlformats.org/officeDocument/2006/relationships/image" Target="../media/image3710.png"/><Relationship Id="rId272" Type="http://schemas.openxmlformats.org/officeDocument/2006/relationships/customXml" Target="../ink/ink4066.xml"/><Relationship Id="rId577" Type="http://schemas.openxmlformats.org/officeDocument/2006/relationships/image" Target="../media/image3965.png"/><Relationship Id="rId700" Type="http://schemas.openxmlformats.org/officeDocument/2006/relationships/customXml" Target="../ink/ink4280.xml"/><Relationship Id="rId132" Type="http://schemas.openxmlformats.org/officeDocument/2006/relationships/customXml" Target="../ink/ink3996.xml"/><Relationship Id="rId784" Type="http://schemas.openxmlformats.org/officeDocument/2006/relationships/customXml" Target="../ink/ink4322.xml"/><Relationship Id="rId437" Type="http://schemas.openxmlformats.org/officeDocument/2006/relationships/image" Target="../media/image3895.png"/><Relationship Id="rId644" Type="http://schemas.openxmlformats.org/officeDocument/2006/relationships/customXml" Target="../ink/ink4252.xml"/><Relationship Id="rId851" Type="http://schemas.openxmlformats.org/officeDocument/2006/relationships/image" Target="../media/image4101.png"/><Relationship Id="rId283" Type="http://schemas.openxmlformats.org/officeDocument/2006/relationships/image" Target="../media/image3818.png"/><Relationship Id="rId490" Type="http://schemas.openxmlformats.org/officeDocument/2006/relationships/customXml" Target="../ink/ink4175.xml"/><Relationship Id="rId504" Type="http://schemas.openxmlformats.org/officeDocument/2006/relationships/customXml" Target="../ink/ink4182.xml"/><Relationship Id="rId711" Type="http://schemas.openxmlformats.org/officeDocument/2006/relationships/image" Target="../media/image4031.png"/><Relationship Id="rId949" Type="http://schemas.openxmlformats.org/officeDocument/2006/relationships/image" Target="../media/image4150.png"/><Relationship Id="rId78" Type="http://schemas.openxmlformats.org/officeDocument/2006/relationships/customXml" Target="../ink/ink3969.xml"/><Relationship Id="rId143" Type="http://schemas.openxmlformats.org/officeDocument/2006/relationships/image" Target="../media/image3748.png"/><Relationship Id="rId350" Type="http://schemas.openxmlformats.org/officeDocument/2006/relationships/customXml" Target="../ink/ink4105.xml"/><Relationship Id="rId588" Type="http://schemas.openxmlformats.org/officeDocument/2006/relationships/customXml" Target="../ink/ink4224.xml"/><Relationship Id="rId795" Type="http://schemas.openxmlformats.org/officeDocument/2006/relationships/image" Target="../media/image4073.png"/><Relationship Id="rId809" Type="http://schemas.openxmlformats.org/officeDocument/2006/relationships/image" Target="../media/image4080.png"/><Relationship Id="rId9" Type="http://schemas.openxmlformats.org/officeDocument/2006/relationships/image" Target="../media/image3681.png"/><Relationship Id="rId210" Type="http://schemas.openxmlformats.org/officeDocument/2006/relationships/customXml" Target="../ink/ink4035.xml"/><Relationship Id="rId448" Type="http://schemas.openxmlformats.org/officeDocument/2006/relationships/customXml" Target="../ink/ink4154.xml"/><Relationship Id="rId655" Type="http://schemas.openxmlformats.org/officeDocument/2006/relationships/image" Target="../media/image4004.png"/><Relationship Id="rId862" Type="http://schemas.openxmlformats.org/officeDocument/2006/relationships/customXml" Target="../ink/ink4361.xml"/><Relationship Id="rId294" Type="http://schemas.openxmlformats.org/officeDocument/2006/relationships/customXml" Target="../ink/ink4077.xml"/><Relationship Id="rId308" Type="http://schemas.openxmlformats.org/officeDocument/2006/relationships/customXml" Target="../ink/ink4084.xml"/><Relationship Id="rId515" Type="http://schemas.openxmlformats.org/officeDocument/2006/relationships/image" Target="../media/image3934.png"/><Relationship Id="rId722" Type="http://schemas.openxmlformats.org/officeDocument/2006/relationships/customXml" Target="../ink/ink4291.xml"/><Relationship Id="rId89" Type="http://schemas.openxmlformats.org/officeDocument/2006/relationships/image" Target="../media/image3721.png"/><Relationship Id="rId154" Type="http://schemas.openxmlformats.org/officeDocument/2006/relationships/customXml" Target="../ink/ink4007.xml"/><Relationship Id="rId361" Type="http://schemas.openxmlformats.org/officeDocument/2006/relationships/image" Target="../media/image3857.png"/><Relationship Id="rId599" Type="http://schemas.openxmlformats.org/officeDocument/2006/relationships/image" Target="../media/image3976.png"/><Relationship Id="rId459" Type="http://schemas.openxmlformats.org/officeDocument/2006/relationships/image" Target="../media/image3906.png"/><Relationship Id="rId666" Type="http://schemas.openxmlformats.org/officeDocument/2006/relationships/customXml" Target="../ink/ink4263.xml"/><Relationship Id="rId873" Type="http://schemas.openxmlformats.org/officeDocument/2006/relationships/image" Target="../media/image4112.png"/><Relationship Id="rId16" Type="http://schemas.openxmlformats.org/officeDocument/2006/relationships/customXml" Target="../ink/ink3938.xml"/><Relationship Id="rId221" Type="http://schemas.openxmlformats.org/officeDocument/2006/relationships/image" Target="../media/image3787.png"/><Relationship Id="rId319" Type="http://schemas.openxmlformats.org/officeDocument/2006/relationships/image" Target="../media/image3836.png"/><Relationship Id="rId526" Type="http://schemas.openxmlformats.org/officeDocument/2006/relationships/customXml" Target="../ink/ink4193.xml"/><Relationship Id="rId733" Type="http://schemas.openxmlformats.org/officeDocument/2006/relationships/image" Target="../media/image4042.png"/><Relationship Id="rId940" Type="http://schemas.openxmlformats.org/officeDocument/2006/relationships/customXml" Target="../ink/ink4400.xml"/><Relationship Id="rId165" Type="http://schemas.openxmlformats.org/officeDocument/2006/relationships/image" Target="../media/image3759.png"/><Relationship Id="rId372" Type="http://schemas.openxmlformats.org/officeDocument/2006/relationships/customXml" Target="../ink/ink4116.xml"/><Relationship Id="rId677" Type="http://schemas.openxmlformats.org/officeDocument/2006/relationships/image" Target="../media/image4015.png"/><Relationship Id="rId800" Type="http://schemas.openxmlformats.org/officeDocument/2006/relationships/customXml" Target="../ink/ink4330.xml"/><Relationship Id="rId232" Type="http://schemas.openxmlformats.org/officeDocument/2006/relationships/customXml" Target="../ink/ink4046.xml"/><Relationship Id="rId884" Type="http://schemas.openxmlformats.org/officeDocument/2006/relationships/customXml" Target="../ink/ink4372.xml"/><Relationship Id="rId27" Type="http://schemas.openxmlformats.org/officeDocument/2006/relationships/image" Target="../media/image3690.png"/><Relationship Id="rId537" Type="http://schemas.openxmlformats.org/officeDocument/2006/relationships/image" Target="../media/image3945.png"/><Relationship Id="rId744" Type="http://schemas.openxmlformats.org/officeDocument/2006/relationships/customXml" Target="../ink/ink4302.xml"/><Relationship Id="rId951" Type="http://schemas.openxmlformats.org/officeDocument/2006/relationships/image" Target="../media/image4151.png"/><Relationship Id="rId80" Type="http://schemas.openxmlformats.org/officeDocument/2006/relationships/customXml" Target="../ink/ink3970.xml"/><Relationship Id="rId176" Type="http://schemas.openxmlformats.org/officeDocument/2006/relationships/customXml" Target="../ink/ink4018.xml"/><Relationship Id="rId383" Type="http://schemas.openxmlformats.org/officeDocument/2006/relationships/image" Target="../media/image3868.png"/><Relationship Id="rId590" Type="http://schemas.openxmlformats.org/officeDocument/2006/relationships/customXml" Target="../ink/ink4225.xml"/><Relationship Id="rId604" Type="http://schemas.openxmlformats.org/officeDocument/2006/relationships/customXml" Target="../ink/ink4232.xml"/><Relationship Id="rId811" Type="http://schemas.openxmlformats.org/officeDocument/2006/relationships/image" Target="../media/image4081.png"/><Relationship Id="rId243" Type="http://schemas.openxmlformats.org/officeDocument/2006/relationships/image" Target="../media/image3798.png"/><Relationship Id="rId450" Type="http://schemas.openxmlformats.org/officeDocument/2006/relationships/customXml" Target="../ink/ink4155.xml"/><Relationship Id="rId688" Type="http://schemas.openxmlformats.org/officeDocument/2006/relationships/customXml" Target="../ink/ink4274.xml"/><Relationship Id="rId895" Type="http://schemas.openxmlformats.org/officeDocument/2006/relationships/image" Target="../media/image4123.png"/><Relationship Id="rId909" Type="http://schemas.openxmlformats.org/officeDocument/2006/relationships/image" Target="../media/image4130.png"/><Relationship Id="rId38" Type="http://schemas.openxmlformats.org/officeDocument/2006/relationships/customXml" Target="../ink/ink3949.xml"/><Relationship Id="rId103" Type="http://schemas.openxmlformats.org/officeDocument/2006/relationships/image" Target="../media/image3728.png"/><Relationship Id="rId310" Type="http://schemas.openxmlformats.org/officeDocument/2006/relationships/customXml" Target="../ink/ink4085.xml"/><Relationship Id="rId548" Type="http://schemas.openxmlformats.org/officeDocument/2006/relationships/customXml" Target="../ink/ink4204.xml"/><Relationship Id="rId755" Type="http://schemas.openxmlformats.org/officeDocument/2006/relationships/image" Target="../media/image4053.png"/><Relationship Id="rId962" Type="http://schemas.openxmlformats.org/officeDocument/2006/relationships/customXml" Target="../ink/ink4411.xml"/><Relationship Id="rId91" Type="http://schemas.openxmlformats.org/officeDocument/2006/relationships/image" Target="../media/image3722.png"/><Relationship Id="rId187" Type="http://schemas.openxmlformats.org/officeDocument/2006/relationships/image" Target="../media/image3770.png"/><Relationship Id="rId394" Type="http://schemas.openxmlformats.org/officeDocument/2006/relationships/customXml" Target="../ink/ink4127.xml"/><Relationship Id="rId408" Type="http://schemas.openxmlformats.org/officeDocument/2006/relationships/customXml" Target="../ink/ink4134.xml"/><Relationship Id="rId615" Type="http://schemas.openxmlformats.org/officeDocument/2006/relationships/image" Target="../media/image3984.png"/><Relationship Id="rId822" Type="http://schemas.openxmlformats.org/officeDocument/2006/relationships/customXml" Target="../ink/ink4341.xml"/><Relationship Id="rId254" Type="http://schemas.openxmlformats.org/officeDocument/2006/relationships/customXml" Target="../ink/ink4057.xml"/><Relationship Id="rId699" Type="http://schemas.openxmlformats.org/officeDocument/2006/relationships/image" Target="../media/image4026.png"/><Relationship Id="rId49" Type="http://schemas.openxmlformats.org/officeDocument/2006/relationships/image" Target="../media/image3701.png"/><Relationship Id="rId114" Type="http://schemas.openxmlformats.org/officeDocument/2006/relationships/customXml" Target="../ink/ink3987.xml"/><Relationship Id="rId461" Type="http://schemas.openxmlformats.org/officeDocument/2006/relationships/image" Target="../media/image3907.png"/><Relationship Id="rId559" Type="http://schemas.openxmlformats.org/officeDocument/2006/relationships/image" Target="../media/image3956.png"/><Relationship Id="rId766" Type="http://schemas.openxmlformats.org/officeDocument/2006/relationships/customXml" Target="../ink/ink4313.xml"/><Relationship Id="rId198" Type="http://schemas.openxmlformats.org/officeDocument/2006/relationships/customXml" Target="../ink/ink4029.xml"/><Relationship Id="rId321" Type="http://schemas.openxmlformats.org/officeDocument/2006/relationships/image" Target="../media/image3837.png"/><Relationship Id="rId419" Type="http://schemas.openxmlformats.org/officeDocument/2006/relationships/image" Target="../media/image3886.png"/><Relationship Id="rId626" Type="http://schemas.openxmlformats.org/officeDocument/2006/relationships/customXml" Target="../ink/ink4243.xml"/><Relationship Id="rId833" Type="http://schemas.openxmlformats.org/officeDocument/2006/relationships/image" Target="../media/image4092.png"/><Relationship Id="rId265" Type="http://schemas.openxmlformats.org/officeDocument/2006/relationships/image" Target="../media/image3809.png"/><Relationship Id="rId472" Type="http://schemas.openxmlformats.org/officeDocument/2006/relationships/customXml" Target="../ink/ink4166.xml"/><Relationship Id="rId900" Type="http://schemas.openxmlformats.org/officeDocument/2006/relationships/customXml" Target="../ink/ink4380.xml"/><Relationship Id="rId125" Type="http://schemas.openxmlformats.org/officeDocument/2006/relationships/image" Target="../media/image3739.png"/><Relationship Id="rId332" Type="http://schemas.openxmlformats.org/officeDocument/2006/relationships/customXml" Target="../ink/ink4096.xml"/><Relationship Id="rId777" Type="http://schemas.openxmlformats.org/officeDocument/2006/relationships/image" Target="../media/image4064.png"/><Relationship Id="rId637" Type="http://schemas.openxmlformats.org/officeDocument/2006/relationships/image" Target="../media/image3995.png"/><Relationship Id="rId844" Type="http://schemas.openxmlformats.org/officeDocument/2006/relationships/customXml" Target="../ink/ink4352.xml"/><Relationship Id="rId276" Type="http://schemas.openxmlformats.org/officeDocument/2006/relationships/customXml" Target="../ink/ink4068.xml"/><Relationship Id="rId483" Type="http://schemas.openxmlformats.org/officeDocument/2006/relationships/image" Target="../media/image3918.png"/><Relationship Id="rId690" Type="http://schemas.openxmlformats.org/officeDocument/2006/relationships/customXml" Target="../ink/ink4275.xml"/><Relationship Id="rId704" Type="http://schemas.openxmlformats.org/officeDocument/2006/relationships/customXml" Target="../ink/ink4282.xml"/><Relationship Id="rId911" Type="http://schemas.openxmlformats.org/officeDocument/2006/relationships/image" Target="../media/image4131.png"/><Relationship Id="rId40" Type="http://schemas.openxmlformats.org/officeDocument/2006/relationships/customXml" Target="../ink/ink3950.xml"/><Relationship Id="rId136" Type="http://schemas.openxmlformats.org/officeDocument/2006/relationships/customXml" Target="../ink/ink3998.xml"/><Relationship Id="rId343" Type="http://schemas.openxmlformats.org/officeDocument/2006/relationships/image" Target="../media/image3848.png"/><Relationship Id="rId550" Type="http://schemas.openxmlformats.org/officeDocument/2006/relationships/customXml" Target="../ink/ink4205.xml"/><Relationship Id="rId788" Type="http://schemas.openxmlformats.org/officeDocument/2006/relationships/customXml" Target="../ink/ink4324.xml"/><Relationship Id="rId203" Type="http://schemas.openxmlformats.org/officeDocument/2006/relationships/image" Target="../media/image3778.png"/><Relationship Id="rId648" Type="http://schemas.openxmlformats.org/officeDocument/2006/relationships/customXml" Target="../ink/ink4254.xml"/><Relationship Id="rId855" Type="http://schemas.openxmlformats.org/officeDocument/2006/relationships/image" Target="../media/image4103.png"/><Relationship Id="rId287" Type="http://schemas.openxmlformats.org/officeDocument/2006/relationships/image" Target="../media/image3820.png"/><Relationship Id="rId410" Type="http://schemas.openxmlformats.org/officeDocument/2006/relationships/customXml" Target="../ink/ink4135.xml"/><Relationship Id="rId494" Type="http://schemas.openxmlformats.org/officeDocument/2006/relationships/customXml" Target="../ink/ink4177.xml"/><Relationship Id="rId508" Type="http://schemas.openxmlformats.org/officeDocument/2006/relationships/customXml" Target="../ink/ink4184.xml"/><Relationship Id="rId715" Type="http://schemas.openxmlformats.org/officeDocument/2006/relationships/image" Target="../media/image4033.png"/><Relationship Id="rId922" Type="http://schemas.openxmlformats.org/officeDocument/2006/relationships/customXml" Target="../ink/ink4391.xml"/><Relationship Id="rId147" Type="http://schemas.openxmlformats.org/officeDocument/2006/relationships/image" Target="../media/image3750.png"/><Relationship Id="rId354" Type="http://schemas.openxmlformats.org/officeDocument/2006/relationships/customXml" Target="../ink/ink4107.xml"/><Relationship Id="rId799" Type="http://schemas.openxmlformats.org/officeDocument/2006/relationships/image" Target="../media/image4075.png"/><Relationship Id="rId51" Type="http://schemas.openxmlformats.org/officeDocument/2006/relationships/image" Target="../media/image3702.png"/><Relationship Id="rId561" Type="http://schemas.openxmlformats.org/officeDocument/2006/relationships/image" Target="../media/image3957.png"/><Relationship Id="rId659" Type="http://schemas.openxmlformats.org/officeDocument/2006/relationships/image" Target="../media/image4006.png"/><Relationship Id="rId866" Type="http://schemas.openxmlformats.org/officeDocument/2006/relationships/customXml" Target="../ink/ink4363.xml"/><Relationship Id="rId214" Type="http://schemas.openxmlformats.org/officeDocument/2006/relationships/customXml" Target="../ink/ink4037.xml"/><Relationship Id="rId298" Type="http://schemas.openxmlformats.org/officeDocument/2006/relationships/customXml" Target="../ink/ink4079.xml"/><Relationship Id="rId421" Type="http://schemas.openxmlformats.org/officeDocument/2006/relationships/image" Target="../media/image3887.png"/><Relationship Id="rId519" Type="http://schemas.openxmlformats.org/officeDocument/2006/relationships/image" Target="../media/image3936.png"/><Relationship Id="rId158" Type="http://schemas.openxmlformats.org/officeDocument/2006/relationships/customXml" Target="../ink/ink4009.xml"/><Relationship Id="rId726" Type="http://schemas.openxmlformats.org/officeDocument/2006/relationships/customXml" Target="../ink/ink4293.xml"/><Relationship Id="rId933" Type="http://schemas.openxmlformats.org/officeDocument/2006/relationships/image" Target="../media/image4142.png"/><Relationship Id="rId62" Type="http://schemas.openxmlformats.org/officeDocument/2006/relationships/customXml" Target="../ink/ink3961.xml"/><Relationship Id="rId365" Type="http://schemas.openxmlformats.org/officeDocument/2006/relationships/image" Target="../media/image3859.png"/><Relationship Id="rId572" Type="http://schemas.openxmlformats.org/officeDocument/2006/relationships/customXml" Target="../ink/ink4216.xml"/><Relationship Id="rId225" Type="http://schemas.openxmlformats.org/officeDocument/2006/relationships/image" Target="../media/image3789.png"/><Relationship Id="rId432" Type="http://schemas.openxmlformats.org/officeDocument/2006/relationships/customXml" Target="../ink/ink4146.xml"/><Relationship Id="rId877" Type="http://schemas.openxmlformats.org/officeDocument/2006/relationships/image" Target="../media/image4114.png"/><Relationship Id="rId737" Type="http://schemas.openxmlformats.org/officeDocument/2006/relationships/image" Target="../media/image4044.png"/><Relationship Id="rId944" Type="http://schemas.openxmlformats.org/officeDocument/2006/relationships/customXml" Target="../ink/ink4402.xml"/><Relationship Id="rId73" Type="http://schemas.openxmlformats.org/officeDocument/2006/relationships/image" Target="../media/image3713.png"/><Relationship Id="rId169" Type="http://schemas.openxmlformats.org/officeDocument/2006/relationships/image" Target="../media/image3761.png"/><Relationship Id="rId376" Type="http://schemas.openxmlformats.org/officeDocument/2006/relationships/customXml" Target="../ink/ink4118.xml"/><Relationship Id="rId583" Type="http://schemas.openxmlformats.org/officeDocument/2006/relationships/image" Target="../media/image3968.png"/><Relationship Id="rId790" Type="http://schemas.openxmlformats.org/officeDocument/2006/relationships/customXml" Target="../ink/ink4325.xml"/><Relationship Id="rId804" Type="http://schemas.openxmlformats.org/officeDocument/2006/relationships/customXml" Target="../ink/ink4332.xml"/><Relationship Id="rId4" Type="http://schemas.openxmlformats.org/officeDocument/2006/relationships/customXml" Target="../ink/ink3932.xml"/><Relationship Id="rId236" Type="http://schemas.openxmlformats.org/officeDocument/2006/relationships/customXml" Target="../ink/ink4048.xml"/><Relationship Id="rId443" Type="http://schemas.openxmlformats.org/officeDocument/2006/relationships/image" Target="../media/image3898.png"/><Relationship Id="rId650" Type="http://schemas.openxmlformats.org/officeDocument/2006/relationships/customXml" Target="../ink/ink4255.xml"/><Relationship Id="rId888" Type="http://schemas.openxmlformats.org/officeDocument/2006/relationships/customXml" Target="../ink/ink4374.xml"/><Relationship Id="rId303" Type="http://schemas.openxmlformats.org/officeDocument/2006/relationships/image" Target="../media/image3828.png"/><Relationship Id="rId748" Type="http://schemas.openxmlformats.org/officeDocument/2006/relationships/customXml" Target="../ink/ink4304.xml"/><Relationship Id="rId955" Type="http://schemas.openxmlformats.org/officeDocument/2006/relationships/image" Target="../media/image4153.png"/><Relationship Id="rId84" Type="http://schemas.openxmlformats.org/officeDocument/2006/relationships/customXml" Target="../ink/ink3972.xml"/><Relationship Id="rId387" Type="http://schemas.openxmlformats.org/officeDocument/2006/relationships/image" Target="../media/image3870.png"/><Relationship Id="rId510" Type="http://schemas.openxmlformats.org/officeDocument/2006/relationships/customXml" Target="../ink/ink4185.xml"/><Relationship Id="rId594" Type="http://schemas.openxmlformats.org/officeDocument/2006/relationships/customXml" Target="../ink/ink4227.xml"/><Relationship Id="rId608" Type="http://schemas.openxmlformats.org/officeDocument/2006/relationships/customXml" Target="../ink/ink4234.xml"/><Relationship Id="rId815" Type="http://schemas.openxmlformats.org/officeDocument/2006/relationships/image" Target="../media/image4083.png"/><Relationship Id="rId247" Type="http://schemas.openxmlformats.org/officeDocument/2006/relationships/image" Target="../media/image3800.png"/><Relationship Id="rId899" Type="http://schemas.openxmlformats.org/officeDocument/2006/relationships/image" Target="../media/image4125.png"/><Relationship Id="rId107" Type="http://schemas.openxmlformats.org/officeDocument/2006/relationships/image" Target="../media/image3730.png"/><Relationship Id="rId454" Type="http://schemas.openxmlformats.org/officeDocument/2006/relationships/customXml" Target="../ink/ink4157.xml"/><Relationship Id="rId661" Type="http://schemas.openxmlformats.org/officeDocument/2006/relationships/image" Target="../media/image4007.png"/><Relationship Id="rId759" Type="http://schemas.openxmlformats.org/officeDocument/2006/relationships/image" Target="../media/image4055.png"/><Relationship Id="rId11" Type="http://schemas.openxmlformats.org/officeDocument/2006/relationships/image" Target="../media/image3682.png"/><Relationship Id="rId314" Type="http://schemas.openxmlformats.org/officeDocument/2006/relationships/customXml" Target="../ink/ink4087.xml"/><Relationship Id="rId398" Type="http://schemas.openxmlformats.org/officeDocument/2006/relationships/customXml" Target="../ink/ink4129.xml"/><Relationship Id="rId521" Type="http://schemas.openxmlformats.org/officeDocument/2006/relationships/image" Target="../media/image3937.png"/><Relationship Id="rId619" Type="http://schemas.openxmlformats.org/officeDocument/2006/relationships/image" Target="../media/image3986.png"/><Relationship Id="rId95" Type="http://schemas.openxmlformats.org/officeDocument/2006/relationships/image" Target="../media/image3724.png"/><Relationship Id="rId160" Type="http://schemas.openxmlformats.org/officeDocument/2006/relationships/customXml" Target="../ink/ink4010.xml"/><Relationship Id="rId826" Type="http://schemas.openxmlformats.org/officeDocument/2006/relationships/customXml" Target="../ink/ink4343.xml"/><Relationship Id="rId258" Type="http://schemas.openxmlformats.org/officeDocument/2006/relationships/customXml" Target="../ink/ink4059.xml"/><Relationship Id="rId465" Type="http://schemas.openxmlformats.org/officeDocument/2006/relationships/image" Target="../media/image3909.png"/><Relationship Id="rId672" Type="http://schemas.openxmlformats.org/officeDocument/2006/relationships/customXml" Target="../ink/ink4266.xml"/><Relationship Id="rId22" Type="http://schemas.openxmlformats.org/officeDocument/2006/relationships/customXml" Target="../ink/ink3941.xml"/><Relationship Id="rId118" Type="http://schemas.openxmlformats.org/officeDocument/2006/relationships/customXml" Target="../ink/ink3989.xml"/><Relationship Id="rId325" Type="http://schemas.openxmlformats.org/officeDocument/2006/relationships/image" Target="../media/image3839.png"/><Relationship Id="rId532" Type="http://schemas.openxmlformats.org/officeDocument/2006/relationships/customXml" Target="../ink/ink4196.xml"/><Relationship Id="rId171" Type="http://schemas.openxmlformats.org/officeDocument/2006/relationships/image" Target="../media/image3762.png"/><Relationship Id="rId837" Type="http://schemas.openxmlformats.org/officeDocument/2006/relationships/image" Target="../media/image4094.png"/><Relationship Id="rId269" Type="http://schemas.openxmlformats.org/officeDocument/2006/relationships/image" Target="../media/image3811.png"/><Relationship Id="rId476" Type="http://schemas.openxmlformats.org/officeDocument/2006/relationships/customXml" Target="../ink/ink4168.xml"/><Relationship Id="rId683" Type="http://schemas.openxmlformats.org/officeDocument/2006/relationships/image" Target="../media/image4018.png"/><Relationship Id="rId890" Type="http://schemas.openxmlformats.org/officeDocument/2006/relationships/customXml" Target="../ink/ink4375.xml"/><Relationship Id="rId904" Type="http://schemas.openxmlformats.org/officeDocument/2006/relationships/customXml" Target="../ink/ink4382.xml"/><Relationship Id="rId33" Type="http://schemas.openxmlformats.org/officeDocument/2006/relationships/image" Target="../media/image3693.png"/><Relationship Id="rId129" Type="http://schemas.openxmlformats.org/officeDocument/2006/relationships/image" Target="../media/image3741.png"/><Relationship Id="rId336" Type="http://schemas.openxmlformats.org/officeDocument/2006/relationships/customXml" Target="../ink/ink4098.xml"/><Relationship Id="rId543" Type="http://schemas.openxmlformats.org/officeDocument/2006/relationships/image" Target="../media/image3948.png"/><Relationship Id="rId182" Type="http://schemas.openxmlformats.org/officeDocument/2006/relationships/customXml" Target="../ink/ink4021.xml"/><Relationship Id="rId403" Type="http://schemas.openxmlformats.org/officeDocument/2006/relationships/image" Target="../media/image3878.png"/><Relationship Id="rId750" Type="http://schemas.openxmlformats.org/officeDocument/2006/relationships/customXml" Target="../ink/ink4305.xml"/><Relationship Id="rId848" Type="http://schemas.openxmlformats.org/officeDocument/2006/relationships/customXml" Target="../ink/ink4354.xml"/><Relationship Id="rId487" Type="http://schemas.openxmlformats.org/officeDocument/2006/relationships/image" Target="../media/image3920.png"/><Relationship Id="rId610" Type="http://schemas.openxmlformats.org/officeDocument/2006/relationships/customXml" Target="../ink/ink4235.xml"/><Relationship Id="rId694" Type="http://schemas.openxmlformats.org/officeDocument/2006/relationships/customXml" Target="../ink/ink4277.xml"/><Relationship Id="rId708" Type="http://schemas.openxmlformats.org/officeDocument/2006/relationships/customXml" Target="../ink/ink4284.xml"/><Relationship Id="rId915" Type="http://schemas.openxmlformats.org/officeDocument/2006/relationships/image" Target="../media/image4133.png"/><Relationship Id="rId347" Type="http://schemas.openxmlformats.org/officeDocument/2006/relationships/image" Target="../media/image3850.png"/><Relationship Id="rId44" Type="http://schemas.openxmlformats.org/officeDocument/2006/relationships/customXml" Target="../ink/ink3952.xml"/><Relationship Id="rId554" Type="http://schemas.openxmlformats.org/officeDocument/2006/relationships/customXml" Target="../ink/ink4207.xml"/><Relationship Id="rId761" Type="http://schemas.openxmlformats.org/officeDocument/2006/relationships/image" Target="../media/image4056.png"/><Relationship Id="rId859" Type="http://schemas.openxmlformats.org/officeDocument/2006/relationships/image" Target="../media/image4105.png"/><Relationship Id="rId193" Type="http://schemas.openxmlformats.org/officeDocument/2006/relationships/image" Target="../media/image3773.png"/><Relationship Id="rId207" Type="http://schemas.openxmlformats.org/officeDocument/2006/relationships/image" Target="../media/image3780.png"/><Relationship Id="rId414" Type="http://schemas.openxmlformats.org/officeDocument/2006/relationships/customXml" Target="../ink/ink4137.xml"/><Relationship Id="rId498" Type="http://schemas.openxmlformats.org/officeDocument/2006/relationships/customXml" Target="../ink/ink4179.xml"/><Relationship Id="rId621" Type="http://schemas.openxmlformats.org/officeDocument/2006/relationships/image" Target="../media/image3987.png"/><Relationship Id="rId260" Type="http://schemas.openxmlformats.org/officeDocument/2006/relationships/customXml" Target="../ink/ink4060.xml"/><Relationship Id="rId719" Type="http://schemas.openxmlformats.org/officeDocument/2006/relationships/image" Target="../media/image4035.png"/><Relationship Id="rId926" Type="http://schemas.openxmlformats.org/officeDocument/2006/relationships/customXml" Target="../ink/ink4393.xml"/><Relationship Id="rId55" Type="http://schemas.openxmlformats.org/officeDocument/2006/relationships/image" Target="../media/image3704.png"/><Relationship Id="rId120" Type="http://schemas.openxmlformats.org/officeDocument/2006/relationships/customXml" Target="../ink/ink3990.xml"/><Relationship Id="rId358" Type="http://schemas.openxmlformats.org/officeDocument/2006/relationships/customXml" Target="../ink/ink4109.xml"/><Relationship Id="rId565" Type="http://schemas.openxmlformats.org/officeDocument/2006/relationships/image" Target="../media/image3959.png"/><Relationship Id="rId772" Type="http://schemas.openxmlformats.org/officeDocument/2006/relationships/customXml" Target="../ink/ink4316.xml"/><Relationship Id="rId218" Type="http://schemas.openxmlformats.org/officeDocument/2006/relationships/customXml" Target="../ink/ink4039.xml"/><Relationship Id="rId425" Type="http://schemas.openxmlformats.org/officeDocument/2006/relationships/image" Target="../media/image3889.png"/><Relationship Id="rId632" Type="http://schemas.openxmlformats.org/officeDocument/2006/relationships/customXml" Target="../ink/ink4246.xml"/><Relationship Id="rId271" Type="http://schemas.openxmlformats.org/officeDocument/2006/relationships/image" Target="../media/image3812.png"/><Relationship Id="rId937" Type="http://schemas.openxmlformats.org/officeDocument/2006/relationships/image" Target="../media/image4144.png"/><Relationship Id="rId66" Type="http://schemas.openxmlformats.org/officeDocument/2006/relationships/customXml" Target="../ink/ink3963.xml"/><Relationship Id="rId131" Type="http://schemas.openxmlformats.org/officeDocument/2006/relationships/image" Target="../media/image3742.png"/><Relationship Id="rId369" Type="http://schemas.openxmlformats.org/officeDocument/2006/relationships/image" Target="../media/image3861.png"/><Relationship Id="rId576" Type="http://schemas.openxmlformats.org/officeDocument/2006/relationships/customXml" Target="../ink/ink4218.xml"/><Relationship Id="rId783" Type="http://schemas.openxmlformats.org/officeDocument/2006/relationships/image" Target="../media/image4067.png"/><Relationship Id="rId229" Type="http://schemas.openxmlformats.org/officeDocument/2006/relationships/image" Target="../media/image3791.png"/><Relationship Id="rId436" Type="http://schemas.openxmlformats.org/officeDocument/2006/relationships/customXml" Target="../ink/ink4148.xml"/><Relationship Id="rId643" Type="http://schemas.openxmlformats.org/officeDocument/2006/relationships/image" Target="../media/image3998.png"/><Relationship Id="rId850" Type="http://schemas.openxmlformats.org/officeDocument/2006/relationships/customXml" Target="../ink/ink4355.xml"/><Relationship Id="rId948" Type="http://schemas.openxmlformats.org/officeDocument/2006/relationships/customXml" Target="../ink/ink4404.xml"/><Relationship Id="rId77" Type="http://schemas.openxmlformats.org/officeDocument/2006/relationships/image" Target="../media/image3715.png"/><Relationship Id="rId282" Type="http://schemas.openxmlformats.org/officeDocument/2006/relationships/customXml" Target="../ink/ink4071.xml"/><Relationship Id="rId503" Type="http://schemas.openxmlformats.org/officeDocument/2006/relationships/image" Target="../media/image3928.png"/><Relationship Id="rId587" Type="http://schemas.openxmlformats.org/officeDocument/2006/relationships/image" Target="../media/image3970.png"/><Relationship Id="rId710" Type="http://schemas.openxmlformats.org/officeDocument/2006/relationships/customXml" Target="../ink/ink4285.xml"/><Relationship Id="rId808" Type="http://schemas.openxmlformats.org/officeDocument/2006/relationships/customXml" Target="../ink/ink4334.xml"/><Relationship Id="rId8" Type="http://schemas.openxmlformats.org/officeDocument/2006/relationships/customXml" Target="../ink/ink3934.xml"/><Relationship Id="rId142" Type="http://schemas.openxmlformats.org/officeDocument/2006/relationships/customXml" Target="../ink/ink4001.xml"/><Relationship Id="rId447" Type="http://schemas.openxmlformats.org/officeDocument/2006/relationships/image" Target="../media/image3900.png"/><Relationship Id="rId794" Type="http://schemas.openxmlformats.org/officeDocument/2006/relationships/customXml" Target="../ink/ink4327.xml"/><Relationship Id="rId654" Type="http://schemas.openxmlformats.org/officeDocument/2006/relationships/customXml" Target="../ink/ink4257.xml"/><Relationship Id="rId861" Type="http://schemas.openxmlformats.org/officeDocument/2006/relationships/image" Target="../media/image4106.png"/><Relationship Id="rId959" Type="http://schemas.openxmlformats.org/officeDocument/2006/relationships/image" Target="../media/image4155.png"/><Relationship Id="rId293" Type="http://schemas.openxmlformats.org/officeDocument/2006/relationships/image" Target="../media/image3823.png"/><Relationship Id="rId307" Type="http://schemas.openxmlformats.org/officeDocument/2006/relationships/image" Target="../media/image3830.png"/><Relationship Id="rId514" Type="http://schemas.openxmlformats.org/officeDocument/2006/relationships/customXml" Target="../ink/ink4187.xml"/><Relationship Id="rId721" Type="http://schemas.openxmlformats.org/officeDocument/2006/relationships/image" Target="../media/image4036.png"/><Relationship Id="rId88" Type="http://schemas.openxmlformats.org/officeDocument/2006/relationships/customXml" Target="../ink/ink3974.xml"/><Relationship Id="rId153" Type="http://schemas.openxmlformats.org/officeDocument/2006/relationships/image" Target="../media/image3753.png"/><Relationship Id="rId360" Type="http://schemas.openxmlformats.org/officeDocument/2006/relationships/customXml" Target="../ink/ink4110.xml"/><Relationship Id="rId598" Type="http://schemas.openxmlformats.org/officeDocument/2006/relationships/customXml" Target="../ink/ink4229.xml"/><Relationship Id="rId819" Type="http://schemas.openxmlformats.org/officeDocument/2006/relationships/image" Target="../media/image4085.png"/><Relationship Id="rId220" Type="http://schemas.openxmlformats.org/officeDocument/2006/relationships/customXml" Target="../ink/ink4040.xml"/><Relationship Id="rId458" Type="http://schemas.openxmlformats.org/officeDocument/2006/relationships/customXml" Target="../ink/ink4159.xml"/><Relationship Id="rId665" Type="http://schemas.openxmlformats.org/officeDocument/2006/relationships/image" Target="../media/image4009.png"/><Relationship Id="rId872" Type="http://schemas.openxmlformats.org/officeDocument/2006/relationships/customXml" Target="../ink/ink4366.xml"/><Relationship Id="rId15" Type="http://schemas.openxmlformats.org/officeDocument/2006/relationships/image" Target="../media/image3684.png"/><Relationship Id="rId318" Type="http://schemas.openxmlformats.org/officeDocument/2006/relationships/customXml" Target="../ink/ink4089.xml"/><Relationship Id="rId525" Type="http://schemas.openxmlformats.org/officeDocument/2006/relationships/image" Target="../media/image3939.png"/><Relationship Id="rId732" Type="http://schemas.openxmlformats.org/officeDocument/2006/relationships/customXml" Target="../ink/ink4296.xml"/><Relationship Id="rId99" Type="http://schemas.openxmlformats.org/officeDocument/2006/relationships/image" Target="../media/image3726.png"/><Relationship Id="rId164" Type="http://schemas.openxmlformats.org/officeDocument/2006/relationships/customXml" Target="../ink/ink4012.xml"/><Relationship Id="rId371" Type="http://schemas.openxmlformats.org/officeDocument/2006/relationships/image" Target="../media/image3862.png"/><Relationship Id="rId469" Type="http://schemas.openxmlformats.org/officeDocument/2006/relationships/image" Target="../media/image3911.png"/><Relationship Id="rId676" Type="http://schemas.openxmlformats.org/officeDocument/2006/relationships/customXml" Target="../ink/ink4268.xml"/><Relationship Id="rId883" Type="http://schemas.openxmlformats.org/officeDocument/2006/relationships/image" Target="../media/image4117.png"/><Relationship Id="rId26" Type="http://schemas.openxmlformats.org/officeDocument/2006/relationships/customXml" Target="../ink/ink3943.xml"/><Relationship Id="rId231" Type="http://schemas.openxmlformats.org/officeDocument/2006/relationships/image" Target="../media/image3792.png"/><Relationship Id="rId329" Type="http://schemas.openxmlformats.org/officeDocument/2006/relationships/image" Target="../media/image3841.png"/><Relationship Id="rId536" Type="http://schemas.openxmlformats.org/officeDocument/2006/relationships/customXml" Target="../ink/ink4198.xml"/><Relationship Id="rId175" Type="http://schemas.openxmlformats.org/officeDocument/2006/relationships/image" Target="../media/image3764.png"/><Relationship Id="rId743" Type="http://schemas.openxmlformats.org/officeDocument/2006/relationships/image" Target="../media/image4047.png"/><Relationship Id="rId950" Type="http://schemas.openxmlformats.org/officeDocument/2006/relationships/customXml" Target="../ink/ink4405.xml"/><Relationship Id="rId382" Type="http://schemas.openxmlformats.org/officeDocument/2006/relationships/customXml" Target="../ink/ink4121.xml"/><Relationship Id="rId603" Type="http://schemas.openxmlformats.org/officeDocument/2006/relationships/image" Target="../media/image3978.png"/><Relationship Id="rId687" Type="http://schemas.openxmlformats.org/officeDocument/2006/relationships/image" Target="../media/image4020.png"/><Relationship Id="rId810" Type="http://schemas.openxmlformats.org/officeDocument/2006/relationships/customXml" Target="../ink/ink4335.xml"/><Relationship Id="rId908" Type="http://schemas.openxmlformats.org/officeDocument/2006/relationships/customXml" Target="../ink/ink4384.xml"/><Relationship Id="rId242" Type="http://schemas.openxmlformats.org/officeDocument/2006/relationships/customXml" Target="../ink/ink4051.xml"/><Relationship Id="rId894" Type="http://schemas.openxmlformats.org/officeDocument/2006/relationships/customXml" Target="../ink/ink4377.xml"/><Relationship Id="rId37" Type="http://schemas.openxmlformats.org/officeDocument/2006/relationships/image" Target="../media/image3695.png"/><Relationship Id="rId102" Type="http://schemas.openxmlformats.org/officeDocument/2006/relationships/customXml" Target="../ink/ink3981.xml"/><Relationship Id="rId547" Type="http://schemas.openxmlformats.org/officeDocument/2006/relationships/image" Target="../media/image3950.png"/><Relationship Id="rId754" Type="http://schemas.openxmlformats.org/officeDocument/2006/relationships/customXml" Target="../ink/ink4307.xml"/><Relationship Id="rId961" Type="http://schemas.openxmlformats.org/officeDocument/2006/relationships/image" Target="../media/image4156.png"/><Relationship Id="rId90" Type="http://schemas.openxmlformats.org/officeDocument/2006/relationships/customXml" Target="../ink/ink3975.xml"/><Relationship Id="rId186" Type="http://schemas.openxmlformats.org/officeDocument/2006/relationships/customXml" Target="../ink/ink4023.xml"/><Relationship Id="rId393" Type="http://schemas.openxmlformats.org/officeDocument/2006/relationships/image" Target="../media/image3873.png"/><Relationship Id="rId407" Type="http://schemas.openxmlformats.org/officeDocument/2006/relationships/image" Target="../media/image3880.png"/><Relationship Id="rId614" Type="http://schemas.openxmlformats.org/officeDocument/2006/relationships/customXml" Target="../ink/ink4237.xml"/><Relationship Id="rId821" Type="http://schemas.openxmlformats.org/officeDocument/2006/relationships/image" Target="../media/image4086.png"/><Relationship Id="rId253" Type="http://schemas.openxmlformats.org/officeDocument/2006/relationships/image" Target="../media/image3803.png"/><Relationship Id="rId460" Type="http://schemas.openxmlformats.org/officeDocument/2006/relationships/customXml" Target="../ink/ink4160.xml"/><Relationship Id="rId698" Type="http://schemas.openxmlformats.org/officeDocument/2006/relationships/customXml" Target="../ink/ink4279.xml"/><Relationship Id="rId919" Type="http://schemas.openxmlformats.org/officeDocument/2006/relationships/image" Target="../media/image4135.png"/><Relationship Id="rId48" Type="http://schemas.openxmlformats.org/officeDocument/2006/relationships/customXml" Target="../ink/ink3954.xml"/><Relationship Id="rId113" Type="http://schemas.openxmlformats.org/officeDocument/2006/relationships/image" Target="../media/image3733.png"/><Relationship Id="rId320" Type="http://schemas.openxmlformats.org/officeDocument/2006/relationships/customXml" Target="../ink/ink4090.xml"/><Relationship Id="rId558" Type="http://schemas.openxmlformats.org/officeDocument/2006/relationships/customXml" Target="../ink/ink4209.xml"/><Relationship Id="rId765" Type="http://schemas.openxmlformats.org/officeDocument/2006/relationships/image" Target="../media/image4058.png"/><Relationship Id="rId197" Type="http://schemas.openxmlformats.org/officeDocument/2006/relationships/image" Target="../media/image3775.png"/><Relationship Id="rId418" Type="http://schemas.openxmlformats.org/officeDocument/2006/relationships/customXml" Target="../ink/ink4139.xml"/><Relationship Id="rId625" Type="http://schemas.openxmlformats.org/officeDocument/2006/relationships/image" Target="../media/image3989.png"/><Relationship Id="rId832" Type="http://schemas.openxmlformats.org/officeDocument/2006/relationships/customXml" Target="../ink/ink4346.xml"/><Relationship Id="rId264" Type="http://schemas.openxmlformats.org/officeDocument/2006/relationships/customXml" Target="../ink/ink4062.xml"/><Relationship Id="rId471" Type="http://schemas.openxmlformats.org/officeDocument/2006/relationships/image" Target="../media/image3912.png"/><Relationship Id="rId59" Type="http://schemas.openxmlformats.org/officeDocument/2006/relationships/image" Target="../media/image3706.png"/><Relationship Id="rId124" Type="http://schemas.openxmlformats.org/officeDocument/2006/relationships/customXml" Target="../ink/ink3992.xml"/><Relationship Id="rId569" Type="http://schemas.openxmlformats.org/officeDocument/2006/relationships/image" Target="../media/image3961.png"/><Relationship Id="rId776" Type="http://schemas.openxmlformats.org/officeDocument/2006/relationships/customXml" Target="../ink/ink4318.xml"/><Relationship Id="rId331" Type="http://schemas.openxmlformats.org/officeDocument/2006/relationships/image" Target="../media/image3842.png"/><Relationship Id="rId429" Type="http://schemas.openxmlformats.org/officeDocument/2006/relationships/image" Target="../media/image3891.png"/><Relationship Id="rId636" Type="http://schemas.openxmlformats.org/officeDocument/2006/relationships/customXml" Target="../ink/ink4248.xml"/><Relationship Id="rId843" Type="http://schemas.openxmlformats.org/officeDocument/2006/relationships/image" Target="../media/image4097.png"/><Relationship Id="rId275" Type="http://schemas.openxmlformats.org/officeDocument/2006/relationships/image" Target="../media/image3814.png"/><Relationship Id="rId482" Type="http://schemas.openxmlformats.org/officeDocument/2006/relationships/customXml" Target="../ink/ink4171.xml"/><Relationship Id="rId703" Type="http://schemas.openxmlformats.org/officeDocument/2006/relationships/image" Target="../media/image1399.png"/><Relationship Id="rId910" Type="http://schemas.openxmlformats.org/officeDocument/2006/relationships/customXml" Target="../ink/ink4385.xml"/><Relationship Id="rId135" Type="http://schemas.openxmlformats.org/officeDocument/2006/relationships/image" Target="../media/image3744.png"/><Relationship Id="rId342" Type="http://schemas.openxmlformats.org/officeDocument/2006/relationships/customXml" Target="../ink/ink4101.xml"/><Relationship Id="rId787" Type="http://schemas.openxmlformats.org/officeDocument/2006/relationships/image" Target="../media/image4069.png"/><Relationship Id="rId202" Type="http://schemas.openxmlformats.org/officeDocument/2006/relationships/customXml" Target="../ink/ink4031.xml"/><Relationship Id="rId647" Type="http://schemas.openxmlformats.org/officeDocument/2006/relationships/image" Target="../media/image4000.png"/><Relationship Id="rId854" Type="http://schemas.openxmlformats.org/officeDocument/2006/relationships/customXml" Target="../ink/ink4357.xml"/><Relationship Id="rId286" Type="http://schemas.openxmlformats.org/officeDocument/2006/relationships/customXml" Target="../ink/ink4073.xml"/><Relationship Id="rId493" Type="http://schemas.openxmlformats.org/officeDocument/2006/relationships/image" Target="../media/image3923.png"/><Relationship Id="rId507" Type="http://schemas.openxmlformats.org/officeDocument/2006/relationships/image" Target="../media/image3930.png"/><Relationship Id="rId714" Type="http://schemas.openxmlformats.org/officeDocument/2006/relationships/customXml" Target="../ink/ink4287.xml"/><Relationship Id="rId921" Type="http://schemas.openxmlformats.org/officeDocument/2006/relationships/image" Target="../media/image4136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image" Target="../media/image149.png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5" Type="http://schemas.openxmlformats.org/officeDocument/2006/relationships/image" Target="../media/image2.png"/><Relationship Id="rId181" Type="http://schemas.openxmlformats.org/officeDocument/2006/relationships/image" Target="../media/image90.png"/><Relationship Id="rId237" Type="http://schemas.openxmlformats.org/officeDocument/2006/relationships/image" Target="../media/image118.png"/><Relationship Id="rId279" Type="http://schemas.openxmlformats.org/officeDocument/2006/relationships/image" Target="../media/image139.png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217" Type="http://schemas.openxmlformats.org/officeDocument/2006/relationships/image" Target="../media/image108.png"/><Relationship Id="rId259" Type="http://schemas.openxmlformats.org/officeDocument/2006/relationships/image" Target="../media/image129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35.xml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281" Type="http://schemas.openxmlformats.org/officeDocument/2006/relationships/image" Target="../media/image140.png"/><Relationship Id="rId316" Type="http://schemas.openxmlformats.org/officeDocument/2006/relationships/customXml" Target="../ink/ink158.xml"/><Relationship Id="rId34" Type="http://schemas.openxmlformats.org/officeDocument/2006/relationships/customXml" Target="../ink/ink17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141" Type="http://schemas.openxmlformats.org/officeDocument/2006/relationships/image" Target="../media/image70.png"/><Relationship Id="rId7" Type="http://schemas.openxmlformats.org/officeDocument/2006/relationships/image" Target="../media/image3.png"/><Relationship Id="rId162" Type="http://schemas.openxmlformats.org/officeDocument/2006/relationships/customXml" Target="../ink/ink81.xml"/><Relationship Id="rId183" Type="http://schemas.openxmlformats.org/officeDocument/2006/relationships/image" Target="../media/image91.png"/><Relationship Id="rId218" Type="http://schemas.openxmlformats.org/officeDocument/2006/relationships/customXml" Target="../ink/ink109.xml"/><Relationship Id="rId239" Type="http://schemas.openxmlformats.org/officeDocument/2006/relationships/image" Target="../media/image119.png"/><Relationship Id="rId250" Type="http://schemas.openxmlformats.org/officeDocument/2006/relationships/customXml" Target="../ink/ink125.xml"/><Relationship Id="rId271" Type="http://schemas.openxmlformats.org/officeDocument/2006/relationships/image" Target="../media/image135.png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24" Type="http://schemas.openxmlformats.org/officeDocument/2006/relationships/customXml" Target="../ink/ink12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31" Type="http://schemas.openxmlformats.org/officeDocument/2006/relationships/image" Target="../media/image65.png"/><Relationship Id="rId152" Type="http://schemas.openxmlformats.org/officeDocument/2006/relationships/customXml" Target="../ink/ink76.xml"/><Relationship Id="rId173" Type="http://schemas.openxmlformats.org/officeDocument/2006/relationships/image" Target="../media/image86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29" Type="http://schemas.openxmlformats.org/officeDocument/2006/relationships/image" Target="../media/image114.png"/><Relationship Id="rId240" Type="http://schemas.openxmlformats.org/officeDocument/2006/relationships/customXml" Target="../ink/ink120.xml"/><Relationship Id="rId261" Type="http://schemas.openxmlformats.org/officeDocument/2006/relationships/image" Target="../media/image130.png"/><Relationship Id="rId14" Type="http://schemas.openxmlformats.org/officeDocument/2006/relationships/customXml" Target="../ink/ink7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17" Type="http://schemas.openxmlformats.org/officeDocument/2006/relationships/image" Target="../media/image158.png"/><Relationship Id="rId8" Type="http://schemas.openxmlformats.org/officeDocument/2006/relationships/customXml" Target="../ink/ink4.xml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42" Type="http://schemas.openxmlformats.org/officeDocument/2006/relationships/customXml" Target="../ink/ink71.xml"/><Relationship Id="rId163" Type="http://schemas.openxmlformats.org/officeDocument/2006/relationships/image" Target="../media/image81.png"/><Relationship Id="rId184" Type="http://schemas.openxmlformats.org/officeDocument/2006/relationships/customXml" Target="../ink/ink92.xml"/><Relationship Id="rId219" Type="http://schemas.openxmlformats.org/officeDocument/2006/relationships/image" Target="../media/image109.png"/><Relationship Id="rId230" Type="http://schemas.openxmlformats.org/officeDocument/2006/relationships/customXml" Target="../ink/ink115.xml"/><Relationship Id="rId251" Type="http://schemas.openxmlformats.org/officeDocument/2006/relationships/image" Target="../media/image125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3" Type="http://schemas.openxmlformats.org/officeDocument/2006/relationships/image" Target="../media/image76.png"/><Relationship Id="rId174" Type="http://schemas.openxmlformats.org/officeDocument/2006/relationships/customXml" Target="../ink/ink87.xml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220" Type="http://schemas.openxmlformats.org/officeDocument/2006/relationships/customXml" Target="../ink/ink110.xml"/><Relationship Id="rId241" Type="http://schemas.openxmlformats.org/officeDocument/2006/relationships/image" Target="../media/image120.png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283" Type="http://schemas.openxmlformats.org/officeDocument/2006/relationships/image" Target="../media/image141.png"/><Relationship Id="rId318" Type="http://schemas.openxmlformats.org/officeDocument/2006/relationships/customXml" Target="../ink/ink159.xml"/><Relationship Id="rId78" Type="http://schemas.openxmlformats.org/officeDocument/2006/relationships/customXml" Target="../ink/ink3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64" Type="http://schemas.openxmlformats.org/officeDocument/2006/relationships/customXml" Target="../ink/ink82.xml"/><Relationship Id="rId185" Type="http://schemas.openxmlformats.org/officeDocument/2006/relationships/image" Target="../media/image92.png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52" Type="http://schemas.openxmlformats.org/officeDocument/2006/relationships/customXml" Target="../ink/ink126.xml"/><Relationship Id="rId273" Type="http://schemas.openxmlformats.org/officeDocument/2006/relationships/image" Target="../media/image136.png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75" Type="http://schemas.openxmlformats.org/officeDocument/2006/relationships/image" Target="../media/image87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42" Type="http://schemas.openxmlformats.org/officeDocument/2006/relationships/customXml" Target="../ink/ink121.xml"/><Relationship Id="rId263" Type="http://schemas.openxmlformats.org/officeDocument/2006/relationships/image" Target="../media/image131.png"/><Relationship Id="rId284" Type="http://schemas.openxmlformats.org/officeDocument/2006/relationships/customXml" Target="../ink/ink142.xml"/><Relationship Id="rId319" Type="http://schemas.openxmlformats.org/officeDocument/2006/relationships/image" Target="../media/image159.png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186" Type="http://schemas.openxmlformats.org/officeDocument/2006/relationships/customXml" Target="../ink/ink93.xml"/><Relationship Id="rId211" Type="http://schemas.openxmlformats.org/officeDocument/2006/relationships/image" Target="../media/image105.png"/><Relationship Id="rId232" Type="http://schemas.openxmlformats.org/officeDocument/2006/relationships/customXml" Target="../ink/ink116.xml"/><Relationship Id="rId253" Type="http://schemas.openxmlformats.org/officeDocument/2006/relationships/image" Target="../media/image126.png"/><Relationship Id="rId274" Type="http://schemas.openxmlformats.org/officeDocument/2006/relationships/customXml" Target="../ink/ink137.xml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6" Type="http://schemas.openxmlformats.org/officeDocument/2006/relationships/customXml" Target="../ink/ink88.xml"/><Relationship Id="rId197" Type="http://schemas.openxmlformats.org/officeDocument/2006/relationships/image" Target="../media/image98.png"/><Relationship Id="rId201" Type="http://schemas.openxmlformats.org/officeDocument/2006/relationships/image" Target="../media/image100.png"/><Relationship Id="rId222" Type="http://schemas.openxmlformats.org/officeDocument/2006/relationships/customXml" Target="../ink/ink111.xml"/><Relationship Id="rId243" Type="http://schemas.openxmlformats.org/officeDocument/2006/relationships/image" Target="../media/image121.png"/><Relationship Id="rId264" Type="http://schemas.openxmlformats.org/officeDocument/2006/relationships/customXml" Target="../ink/ink132.xml"/><Relationship Id="rId285" Type="http://schemas.openxmlformats.org/officeDocument/2006/relationships/image" Target="../media/image142.png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Relationship Id="rId310" Type="http://schemas.openxmlformats.org/officeDocument/2006/relationships/customXml" Target="../ink/ink155.xml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3.xml"/><Relationship Id="rId187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6.xml"/><Relationship Id="rId233" Type="http://schemas.openxmlformats.org/officeDocument/2006/relationships/image" Target="../media/image116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75" Type="http://schemas.openxmlformats.org/officeDocument/2006/relationships/image" Target="../media/image137.png"/><Relationship Id="rId296" Type="http://schemas.openxmlformats.org/officeDocument/2006/relationships/customXml" Target="../ink/ink148.xml"/><Relationship Id="rId300" Type="http://schemas.openxmlformats.org/officeDocument/2006/relationships/customXml" Target="../ink/ink150.xml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8.xml"/><Relationship Id="rId177" Type="http://schemas.openxmlformats.org/officeDocument/2006/relationships/image" Target="../media/image88.png"/><Relationship Id="rId198" Type="http://schemas.openxmlformats.org/officeDocument/2006/relationships/customXml" Target="../ink/ink99.xml"/><Relationship Id="rId202" Type="http://schemas.openxmlformats.org/officeDocument/2006/relationships/customXml" Target="../ink/ink101.xml"/><Relationship Id="rId223" Type="http://schemas.openxmlformats.org/officeDocument/2006/relationships/image" Target="../media/image111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265" Type="http://schemas.openxmlformats.org/officeDocument/2006/relationships/image" Target="../media/image132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188" Type="http://schemas.openxmlformats.org/officeDocument/2006/relationships/customXml" Target="../ink/ink94.xml"/><Relationship Id="rId311" Type="http://schemas.openxmlformats.org/officeDocument/2006/relationships/image" Target="../media/image155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image" Target="../media/image127.png"/><Relationship Id="rId276" Type="http://schemas.openxmlformats.org/officeDocument/2006/relationships/customXml" Target="../ink/ink138.xml"/><Relationship Id="rId297" Type="http://schemas.openxmlformats.org/officeDocument/2006/relationships/image" Target="../media/image148.png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301" Type="http://schemas.openxmlformats.org/officeDocument/2006/relationships/image" Target="../media/image150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image" Target="../media/image99.png"/><Relationship Id="rId203" Type="http://schemas.openxmlformats.org/officeDocument/2006/relationships/image" Target="../media/image101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45" Type="http://schemas.openxmlformats.org/officeDocument/2006/relationships/image" Target="../media/image122.png"/><Relationship Id="rId266" Type="http://schemas.openxmlformats.org/officeDocument/2006/relationships/customXml" Target="../ink/ink133.xml"/><Relationship Id="rId287" Type="http://schemas.openxmlformats.org/officeDocument/2006/relationships/image" Target="../media/image143.png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312" Type="http://schemas.openxmlformats.org/officeDocument/2006/relationships/customXml" Target="../ink/ink156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" Type="http://schemas.openxmlformats.org/officeDocument/2006/relationships/image" Target="../media/image1.png"/><Relationship Id="rId214" Type="http://schemas.openxmlformats.org/officeDocument/2006/relationships/customXml" Target="../ink/ink107.xml"/><Relationship Id="rId235" Type="http://schemas.openxmlformats.org/officeDocument/2006/relationships/image" Target="../media/image117.png"/><Relationship Id="rId256" Type="http://schemas.openxmlformats.org/officeDocument/2006/relationships/customXml" Target="../ink/ink128.xml"/><Relationship Id="rId277" Type="http://schemas.openxmlformats.org/officeDocument/2006/relationships/image" Target="../media/image138.png"/><Relationship Id="rId298" Type="http://schemas.openxmlformats.org/officeDocument/2006/relationships/customXml" Target="../ink/ink149.xml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2.png"/><Relationship Id="rId246" Type="http://schemas.openxmlformats.org/officeDocument/2006/relationships/customXml" Target="../ink/ink123.xml"/><Relationship Id="rId267" Type="http://schemas.openxmlformats.org/officeDocument/2006/relationships/image" Target="../media/image133.png"/><Relationship Id="rId288" Type="http://schemas.openxmlformats.org/officeDocument/2006/relationships/customXml" Target="../ink/ink144.xml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313" Type="http://schemas.openxmlformats.org/officeDocument/2006/relationships/image" Target="../media/image156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4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07.png"/><Relationship Id="rId236" Type="http://schemas.openxmlformats.org/officeDocument/2006/relationships/customXml" Target="../ink/ink118.xml"/><Relationship Id="rId257" Type="http://schemas.openxmlformats.org/officeDocument/2006/relationships/image" Target="../media/image128.png"/><Relationship Id="rId278" Type="http://schemas.openxmlformats.org/officeDocument/2006/relationships/customXml" Target="../ink/ink139.xml"/><Relationship Id="rId303" Type="http://schemas.openxmlformats.org/officeDocument/2006/relationships/image" Target="../media/image151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107" Type="http://schemas.openxmlformats.org/officeDocument/2006/relationships/image" Target="../media/image53.png"/><Relationship Id="rId289" Type="http://schemas.openxmlformats.org/officeDocument/2006/relationships/image" Target="../media/image144.png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customXml" Target="../ink/ink157.xml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15.png"/><Relationship Id="rId299" Type="http://schemas.openxmlformats.org/officeDocument/2006/relationships/image" Target="../media/image4306.png"/><Relationship Id="rId21" Type="http://schemas.openxmlformats.org/officeDocument/2006/relationships/image" Target="../media/image4167.png"/><Relationship Id="rId63" Type="http://schemas.openxmlformats.org/officeDocument/2006/relationships/image" Target="../media/image4188.png"/><Relationship Id="rId159" Type="http://schemas.openxmlformats.org/officeDocument/2006/relationships/image" Target="../media/image4236.png"/><Relationship Id="rId324" Type="http://schemas.openxmlformats.org/officeDocument/2006/relationships/customXml" Target="../ink/ink4573.xml"/><Relationship Id="rId366" Type="http://schemas.openxmlformats.org/officeDocument/2006/relationships/customXml" Target="../ink/ink4594.xml"/><Relationship Id="rId170" Type="http://schemas.openxmlformats.org/officeDocument/2006/relationships/customXml" Target="../ink/ink4496.xml"/><Relationship Id="rId226" Type="http://schemas.openxmlformats.org/officeDocument/2006/relationships/customXml" Target="../ink/ink4524.xml"/><Relationship Id="rId433" Type="http://schemas.openxmlformats.org/officeDocument/2006/relationships/image" Target="../media/image4372.png"/><Relationship Id="rId268" Type="http://schemas.openxmlformats.org/officeDocument/2006/relationships/customXml" Target="../ink/ink4545.xml"/><Relationship Id="rId475" Type="http://schemas.openxmlformats.org/officeDocument/2006/relationships/customXml" Target="../ink/ink4649.xml"/><Relationship Id="rId32" Type="http://schemas.openxmlformats.org/officeDocument/2006/relationships/customXml" Target="../ink/ink4427.xml"/><Relationship Id="rId74" Type="http://schemas.openxmlformats.org/officeDocument/2006/relationships/customXml" Target="../ink/ink4448.xml"/><Relationship Id="rId128" Type="http://schemas.openxmlformats.org/officeDocument/2006/relationships/customXml" Target="../ink/ink4475.xml"/><Relationship Id="rId335" Type="http://schemas.openxmlformats.org/officeDocument/2006/relationships/image" Target="../media/image4324.png"/><Relationship Id="rId377" Type="http://schemas.openxmlformats.org/officeDocument/2006/relationships/image" Target="../media/image4345.png"/><Relationship Id="rId500" Type="http://schemas.openxmlformats.org/officeDocument/2006/relationships/image" Target="../media/image4405.png"/><Relationship Id="rId5" Type="http://schemas.openxmlformats.org/officeDocument/2006/relationships/image" Target="../media/image4159.png"/><Relationship Id="rId181" Type="http://schemas.openxmlformats.org/officeDocument/2006/relationships/image" Target="../media/image4247.png"/><Relationship Id="rId237" Type="http://schemas.openxmlformats.org/officeDocument/2006/relationships/image" Target="../media/image4275.png"/><Relationship Id="rId402" Type="http://schemas.openxmlformats.org/officeDocument/2006/relationships/customXml" Target="../ink/ink4612.xml"/><Relationship Id="rId279" Type="http://schemas.openxmlformats.org/officeDocument/2006/relationships/image" Target="../media/image4296.png"/><Relationship Id="rId444" Type="http://schemas.openxmlformats.org/officeDocument/2006/relationships/customXml" Target="../ink/ink4633.xml"/><Relationship Id="rId486" Type="http://schemas.openxmlformats.org/officeDocument/2006/relationships/image" Target="../media/image4398.png"/><Relationship Id="rId43" Type="http://schemas.openxmlformats.org/officeDocument/2006/relationships/image" Target="../media/image4178.png"/><Relationship Id="rId139" Type="http://schemas.openxmlformats.org/officeDocument/2006/relationships/image" Target="../media/image4226.png"/><Relationship Id="rId290" Type="http://schemas.openxmlformats.org/officeDocument/2006/relationships/customXml" Target="../ink/ink4556.xml"/><Relationship Id="rId304" Type="http://schemas.openxmlformats.org/officeDocument/2006/relationships/customXml" Target="../ink/ink4563.xml"/><Relationship Id="rId346" Type="http://schemas.openxmlformats.org/officeDocument/2006/relationships/customXml" Target="../ink/ink4584.xml"/><Relationship Id="rId388" Type="http://schemas.openxmlformats.org/officeDocument/2006/relationships/customXml" Target="../ink/ink4605.xml"/><Relationship Id="rId85" Type="http://schemas.openxmlformats.org/officeDocument/2006/relationships/image" Target="../media/image4199.png"/><Relationship Id="rId150" Type="http://schemas.openxmlformats.org/officeDocument/2006/relationships/customXml" Target="../ink/ink4486.xml"/><Relationship Id="rId192" Type="http://schemas.openxmlformats.org/officeDocument/2006/relationships/customXml" Target="../ink/ink4507.xml"/><Relationship Id="rId206" Type="http://schemas.openxmlformats.org/officeDocument/2006/relationships/customXml" Target="../ink/ink4514.xml"/><Relationship Id="rId413" Type="http://schemas.openxmlformats.org/officeDocument/2006/relationships/image" Target="../media/image4363.png"/><Relationship Id="rId248" Type="http://schemas.openxmlformats.org/officeDocument/2006/relationships/customXml" Target="../ink/ink4535.xml"/><Relationship Id="rId455" Type="http://schemas.openxmlformats.org/officeDocument/2006/relationships/image" Target="../media/image4383.png"/><Relationship Id="rId497" Type="http://schemas.openxmlformats.org/officeDocument/2006/relationships/customXml" Target="../ink/ink4660.xml"/><Relationship Id="rId12" Type="http://schemas.openxmlformats.org/officeDocument/2006/relationships/customXml" Target="../ink/ink4417.xml"/><Relationship Id="rId108" Type="http://schemas.openxmlformats.org/officeDocument/2006/relationships/customXml" Target="../ink/ink4465.xml"/><Relationship Id="rId315" Type="http://schemas.openxmlformats.org/officeDocument/2006/relationships/image" Target="../media/image4314.png"/><Relationship Id="rId357" Type="http://schemas.openxmlformats.org/officeDocument/2006/relationships/image" Target="../media/image4335.png"/><Relationship Id="rId54" Type="http://schemas.openxmlformats.org/officeDocument/2006/relationships/customXml" Target="../ink/ink4438.xml"/><Relationship Id="rId96" Type="http://schemas.openxmlformats.org/officeDocument/2006/relationships/customXml" Target="../ink/ink4459.xml"/><Relationship Id="rId161" Type="http://schemas.openxmlformats.org/officeDocument/2006/relationships/image" Target="../media/image4237.png"/><Relationship Id="rId217" Type="http://schemas.openxmlformats.org/officeDocument/2006/relationships/image" Target="../media/image4265.png"/><Relationship Id="rId399" Type="http://schemas.openxmlformats.org/officeDocument/2006/relationships/image" Target="../media/image4356.png"/><Relationship Id="rId259" Type="http://schemas.openxmlformats.org/officeDocument/2006/relationships/image" Target="../media/image4286.png"/><Relationship Id="rId424" Type="http://schemas.openxmlformats.org/officeDocument/2006/relationships/customXml" Target="../ink/ink4623.xml"/><Relationship Id="rId466" Type="http://schemas.openxmlformats.org/officeDocument/2006/relationships/image" Target="../media/image4388.png"/><Relationship Id="rId23" Type="http://schemas.openxmlformats.org/officeDocument/2006/relationships/image" Target="../media/image4168.png"/><Relationship Id="rId119" Type="http://schemas.openxmlformats.org/officeDocument/2006/relationships/image" Target="../media/image4216.png"/><Relationship Id="rId270" Type="http://schemas.openxmlformats.org/officeDocument/2006/relationships/customXml" Target="../ink/ink4546.xml"/><Relationship Id="rId326" Type="http://schemas.openxmlformats.org/officeDocument/2006/relationships/customXml" Target="../ink/ink4574.xml"/><Relationship Id="rId65" Type="http://schemas.openxmlformats.org/officeDocument/2006/relationships/image" Target="../media/image4189.png"/><Relationship Id="rId130" Type="http://schemas.openxmlformats.org/officeDocument/2006/relationships/customXml" Target="../ink/ink4476.xml"/><Relationship Id="rId368" Type="http://schemas.openxmlformats.org/officeDocument/2006/relationships/customXml" Target="../ink/ink4595.xml"/><Relationship Id="rId172" Type="http://schemas.openxmlformats.org/officeDocument/2006/relationships/customXml" Target="../ink/ink4497.xml"/><Relationship Id="rId228" Type="http://schemas.openxmlformats.org/officeDocument/2006/relationships/customXml" Target="../ink/ink4525.xml"/><Relationship Id="rId435" Type="http://schemas.openxmlformats.org/officeDocument/2006/relationships/image" Target="../media/image4373.png"/><Relationship Id="rId477" Type="http://schemas.openxmlformats.org/officeDocument/2006/relationships/customXml" Target="../ink/ink4650.xml"/><Relationship Id="rId281" Type="http://schemas.openxmlformats.org/officeDocument/2006/relationships/image" Target="../media/image4297.png"/><Relationship Id="rId337" Type="http://schemas.openxmlformats.org/officeDocument/2006/relationships/image" Target="../media/image4325.png"/><Relationship Id="rId502" Type="http://schemas.openxmlformats.org/officeDocument/2006/relationships/image" Target="../media/image4406.png"/><Relationship Id="rId34" Type="http://schemas.openxmlformats.org/officeDocument/2006/relationships/customXml" Target="../ink/ink4428.xml"/><Relationship Id="rId76" Type="http://schemas.openxmlformats.org/officeDocument/2006/relationships/customXml" Target="../ink/ink4449.xml"/><Relationship Id="rId141" Type="http://schemas.openxmlformats.org/officeDocument/2006/relationships/image" Target="../media/image4227.png"/><Relationship Id="rId379" Type="http://schemas.openxmlformats.org/officeDocument/2006/relationships/image" Target="../media/image4346.png"/><Relationship Id="rId7" Type="http://schemas.openxmlformats.org/officeDocument/2006/relationships/image" Target="../media/image4160.png"/><Relationship Id="rId183" Type="http://schemas.openxmlformats.org/officeDocument/2006/relationships/image" Target="../media/image4248.png"/><Relationship Id="rId239" Type="http://schemas.openxmlformats.org/officeDocument/2006/relationships/image" Target="../media/image4276.png"/><Relationship Id="rId390" Type="http://schemas.openxmlformats.org/officeDocument/2006/relationships/customXml" Target="../ink/ink4606.xml"/><Relationship Id="rId404" Type="http://schemas.openxmlformats.org/officeDocument/2006/relationships/customXml" Target="../ink/ink4613.xml"/><Relationship Id="rId446" Type="http://schemas.openxmlformats.org/officeDocument/2006/relationships/customXml" Target="../ink/ink4634.xml"/><Relationship Id="rId250" Type="http://schemas.openxmlformats.org/officeDocument/2006/relationships/customXml" Target="../ink/ink4536.xml"/><Relationship Id="rId292" Type="http://schemas.openxmlformats.org/officeDocument/2006/relationships/customXml" Target="../ink/ink4557.xml"/><Relationship Id="rId306" Type="http://schemas.openxmlformats.org/officeDocument/2006/relationships/customXml" Target="../ink/ink4564.xml"/><Relationship Id="rId488" Type="http://schemas.openxmlformats.org/officeDocument/2006/relationships/image" Target="../media/image4399.png"/><Relationship Id="rId45" Type="http://schemas.openxmlformats.org/officeDocument/2006/relationships/image" Target="../media/image4179.png"/><Relationship Id="rId87" Type="http://schemas.openxmlformats.org/officeDocument/2006/relationships/image" Target="../media/image4200.png"/><Relationship Id="rId110" Type="http://schemas.openxmlformats.org/officeDocument/2006/relationships/customXml" Target="../ink/ink4466.xml"/><Relationship Id="rId348" Type="http://schemas.openxmlformats.org/officeDocument/2006/relationships/customXml" Target="../ink/ink4585.xml"/><Relationship Id="rId152" Type="http://schemas.openxmlformats.org/officeDocument/2006/relationships/customXml" Target="../ink/ink4487.xml"/><Relationship Id="rId194" Type="http://schemas.openxmlformats.org/officeDocument/2006/relationships/customXml" Target="../ink/ink4508.xml"/><Relationship Id="rId208" Type="http://schemas.openxmlformats.org/officeDocument/2006/relationships/customXml" Target="../ink/ink4515.xml"/><Relationship Id="rId415" Type="http://schemas.openxmlformats.org/officeDocument/2006/relationships/image" Target="../media/image4364.png"/><Relationship Id="rId457" Type="http://schemas.openxmlformats.org/officeDocument/2006/relationships/image" Target="../media/image4384.png"/><Relationship Id="rId261" Type="http://schemas.openxmlformats.org/officeDocument/2006/relationships/image" Target="../media/image4287.png"/><Relationship Id="rId499" Type="http://schemas.openxmlformats.org/officeDocument/2006/relationships/customXml" Target="../ink/ink4661.xml"/><Relationship Id="rId14" Type="http://schemas.openxmlformats.org/officeDocument/2006/relationships/customXml" Target="../ink/ink4418.xml"/><Relationship Id="rId56" Type="http://schemas.openxmlformats.org/officeDocument/2006/relationships/customXml" Target="../ink/ink4439.xml"/><Relationship Id="rId317" Type="http://schemas.openxmlformats.org/officeDocument/2006/relationships/image" Target="../media/image4315.png"/><Relationship Id="rId359" Type="http://schemas.openxmlformats.org/officeDocument/2006/relationships/image" Target="../media/image4336.png"/><Relationship Id="rId98" Type="http://schemas.openxmlformats.org/officeDocument/2006/relationships/customXml" Target="../ink/ink4460.xml"/><Relationship Id="rId121" Type="http://schemas.openxmlformats.org/officeDocument/2006/relationships/image" Target="../media/image4217.png"/><Relationship Id="rId163" Type="http://schemas.openxmlformats.org/officeDocument/2006/relationships/image" Target="../media/image4238.png"/><Relationship Id="rId219" Type="http://schemas.openxmlformats.org/officeDocument/2006/relationships/image" Target="../media/image4266.png"/><Relationship Id="rId370" Type="http://schemas.openxmlformats.org/officeDocument/2006/relationships/customXml" Target="../ink/ink4596.xml"/><Relationship Id="rId426" Type="http://schemas.openxmlformats.org/officeDocument/2006/relationships/customXml" Target="../ink/ink4624.xml"/><Relationship Id="rId230" Type="http://schemas.openxmlformats.org/officeDocument/2006/relationships/customXml" Target="../ink/ink4526.xml"/><Relationship Id="rId468" Type="http://schemas.openxmlformats.org/officeDocument/2006/relationships/image" Target="../media/image4389.png"/><Relationship Id="rId25" Type="http://schemas.openxmlformats.org/officeDocument/2006/relationships/image" Target="../media/image4169.png"/><Relationship Id="rId67" Type="http://schemas.openxmlformats.org/officeDocument/2006/relationships/image" Target="../media/image4190.png"/><Relationship Id="rId272" Type="http://schemas.openxmlformats.org/officeDocument/2006/relationships/customXml" Target="../ink/ink4547.xml"/><Relationship Id="rId328" Type="http://schemas.openxmlformats.org/officeDocument/2006/relationships/customXml" Target="../ink/ink4575.xml"/><Relationship Id="rId132" Type="http://schemas.openxmlformats.org/officeDocument/2006/relationships/customXml" Target="../ink/ink4477.xml"/><Relationship Id="rId174" Type="http://schemas.openxmlformats.org/officeDocument/2006/relationships/customXml" Target="../ink/ink4498.xml"/><Relationship Id="rId381" Type="http://schemas.openxmlformats.org/officeDocument/2006/relationships/image" Target="../media/image4347.png"/><Relationship Id="rId241" Type="http://schemas.openxmlformats.org/officeDocument/2006/relationships/image" Target="../media/image4277.png"/><Relationship Id="rId437" Type="http://schemas.openxmlformats.org/officeDocument/2006/relationships/image" Target="../media/image4374.png"/><Relationship Id="rId479" Type="http://schemas.openxmlformats.org/officeDocument/2006/relationships/customXml" Target="../ink/ink4651.xml"/><Relationship Id="rId36" Type="http://schemas.openxmlformats.org/officeDocument/2006/relationships/customXml" Target="../ink/ink4429.xml"/><Relationship Id="rId283" Type="http://schemas.openxmlformats.org/officeDocument/2006/relationships/image" Target="../media/image4298.png"/><Relationship Id="rId339" Type="http://schemas.openxmlformats.org/officeDocument/2006/relationships/image" Target="../media/image4326.png"/><Relationship Id="rId490" Type="http://schemas.openxmlformats.org/officeDocument/2006/relationships/image" Target="../media/image4400.png"/><Relationship Id="rId78" Type="http://schemas.openxmlformats.org/officeDocument/2006/relationships/customXml" Target="../ink/ink4450.xml"/><Relationship Id="rId101" Type="http://schemas.openxmlformats.org/officeDocument/2006/relationships/image" Target="../media/image4207.png"/><Relationship Id="rId143" Type="http://schemas.openxmlformats.org/officeDocument/2006/relationships/image" Target="../media/image4228.png"/><Relationship Id="rId185" Type="http://schemas.openxmlformats.org/officeDocument/2006/relationships/image" Target="../media/image4249.png"/><Relationship Id="rId350" Type="http://schemas.openxmlformats.org/officeDocument/2006/relationships/customXml" Target="../ink/ink4586.xml"/><Relationship Id="rId406" Type="http://schemas.openxmlformats.org/officeDocument/2006/relationships/customXml" Target="../ink/ink4614.xml"/><Relationship Id="rId9" Type="http://schemas.openxmlformats.org/officeDocument/2006/relationships/image" Target="../media/image4161.png"/><Relationship Id="rId210" Type="http://schemas.openxmlformats.org/officeDocument/2006/relationships/customXml" Target="../ink/ink4516.xml"/><Relationship Id="rId392" Type="http://schemas.openxmlformats.org/officeDocument/2006/relationships/customXml" Target="../ink/ink4607.xml"/><Relationship Id="rId448" Type="http://schemas.openxmlformats.org/officeDocument/2006/relationships/customXml" Target="../ink/ink4635.xml"/><Relationship Id="rId252" Type="http://schemas.openxmlformats.org/officeDocument/2006/relationships/customXml" Target="../ink/ink4537.xml"/><Relationship Id="rId294" Type="http://schemas.openxmlformats.org/officeDocument/2006/relationships/customXml" Target="../ink/ink4558.xml"/><Relationship Id="rId308" Type="http://schemas.openxmlformats.org/officeDocument/2006/relationships/customXml" Target="../ink/ink4565.xml"/><Relationship Id="rId47" Type="http://schemas.openxmlformats.org/officeDocument/2006/relationships/image" Target="../media/image4180.png"/><Relationship Id="rId89" Type="http://schemas.openxmlformats.org/officeDocument/2006/relationships/image" Target="../media/image4201.png"/><Relationship Id="rId112" Type="http://schemas.openxmlformats.org/officeDocument/2006/relationships/customXml" Target="../ink/ink4467.xml"/><Relationship Id="rId154" Type="http://schemas.openxmlformats.org/officeDocument/2006/relationships/customXml" Target="../ink/ink4488.xml"/><Relationship Id="rId361" Type="http://schemas.openxmlformats.org/officeDocument/2006/relationships/image" Target="../media/image4337.png"/><Relationship Id="rId196" Type="http://schemas.openxmlformats.org/officeDocument/2006/relationships/customXml" Target="../ink/ink4509.xml"/><Relationship Id="rId417" Type="http://schemas.openxmlformats.org/officeDocument/2006/relationships/image" Target="../media/image4365.png"/><Relationship Id="rId459" Type="http://schemas.openxmlformats.org/officeDocument/2006/relationships/image" Target="../media/image4385.png"/><Relationship Id="rId16" Type="http://schemas.openxmlformats.org/officeDocument/2006/relationships/customXml" Target="../ink/ink4419.xml"/><Relationship Id="rId221" Type="http://schemas.openxmlformats.org/officeDocument/2006/relationships/image" Target="../media/image4267.png"/><Relationship Id="rId263" Type="http://schemas.openxmlformats.org/officeDocument/2006/relationships/image" Target="../media/image4288.png"/><Relationship Id="rId319" Type="http://schemas.openxmlformats.org/officeDocument/2006/relationships/image" Target="../media/image4316.png"/><Relationship Id="rId470" Type="http://schemas.openxmlformats.org/officeDocument/2006/relationships/image" Target="../media/image4390.png"/><Relationship Id="rId58" Type="http://schemas.openxmlformats.org/officeDocument/2006/relationships/customXml" Target="../ink/ink4440.xml"/><Relationship Id="rId123" Type="http://schemas.openxmlformats.org/officeDocument/2006/relationships/image" Target="../media/image4218.png"/><Relationship Id="rId330" Type="http://schemas.openxmlformats.org/officeDocument/2006/relationships/customXml" Target="../ink/ink4576.xml"/><Relationship Id="rId165" Type="http://schemas.openxmlformats.org/officeDocument/2006/relationships/image" Target="../media/image4239.png"/><Relationship Id="rId372" Type="http://schemas.openxmlformats.org/officeDocument/2006/relationships/customXml" Target="../ink/ink4597.xml"/><Relationship Id="rId428" Type="http://schemas.openxmlformats.org/officeDocument/2006/relationships/customXml" Target="../ink/ink4625.xml"/><Relationship Id="rId232" Type="http://schemas.openxmlformats.org/officeDocument/2006/relationships/customXml" Target="../ink/ink4527.xml"/><Relationship Id="rId274" Type="http://schemas.openxmlformats.org/officeDocument/2006/relationships/customXml" Target="../ink/ink4548.xml"/><Relationship Id="rId481" Type="http://schemas.openxmlformats.org/officeDocument/2006/relationships/customXml" Target="../ink/ink4652.xml"/><Relationship Id="rId27" Type="http://schemas.openxmlformats.org/officeDocument/2006/relationships/image" Target="../media/image4170.png"/><Relationship Id="rId69" Type="http://schemas.openxmlformats.org/officeDocument/2006/relationships/image" Target="../media/image4191.png"/><Relationship Id="rId134" Type="http://schemas.openxmlformats.org/officeDocument/2006/relationships/customXml" Target="../ink/ink4478.xml"/><Relationship Id="rId80" Type="http://schemas.openxmlformats.org/officeDocument/2006/relationships/customXml" Target="../ink/ink4451.xml"/><Relationship Id="rId176" Type="http://schemas.openxmlformats.org/officeDocument/2006/relationships/customXml" Target="../ink/ink4499.xml"/><Relationship Id="rId341" Type="http://schemas.openxmlformats.org/officeDocument/2006/relationships/image" Target="../media/image4327.png"/><Relationship Id="rId383" Type="http://schemas.openxmlformats.org/officeDocument/2006/relationships/image" Target="../media/image4348.png"/><Relationship Id="rId439" Type="http://schemas.openxmlformats.org/officeDocument/2006/relationships/image" Target="../media/image4375.png"/><Relationship Id="rId201" Type="http://schemas.openxmlformats.org/officeDocument/2006/relationships/image" Target="../media/image4257.png"/><Relationship Id="rId243" Type="http://schemas.openxmlformats.org/officeDocument/2006/relationships/image" Target="../media/image4278.png"/><Relationship Id="rId285" Type="http://schemas.openxmlformats.org/officeDocument/2006/relationships/image" Target="../media/image4299.png"/><Relationship Id="rId450" Type="http://schemas.openxmlformats.org/officeDocument/2006/relationships/customXml" Target="../ink/ink4636.xml"/><Relationship Id="rId38" Type="http://schemas.openxmlformats.org/officeDocument/2006/relationships/customXml" Target="../ink/ink4430.xml"/><Relationship Id="rId103" Type="http://schemas.openxmlformats.org/officeDocument/2006/relationships/image" Target="../media/image4208.png"/><Relationship Id="rId310" Type="http://schemas.openxmlformats.org/officeDocument/2006/relationships/customXml" Target="../ink/ink4566.xml"/><Relationship Id="rId492" Type="http://schemas.openxmlformats.org/officeDocument/2006/relationships/image" Target="../media/image4401.png"/><Relationship Id="rId91" Type="http://schemas.openxmlformats.org/officeDocument/2006/relationships/image" Target="../media/image4202.png"/><Relationship Id="rId145" Type="http://schemas.openxmlformats.org/officeDocument/2006/relationships/image" Target="../media/image4229.png"/><Relationship Id="rId187" Type="http://schemas.openxmlformats.org/officeDocument/2006/relationships/image" Target="../media/image4250.png"/><Relationship Id="rId352" Type="http://schemas.openxmlformats.org/officeDocument/2006/relationships/customXml" Target="../ink/ink4587.xml"/><Relationship Id="rId394" Type="http://schemas.openxmlformats.org/officeDocument/2006/relationships/customXml" Target="../ink/ink4608.xml"/><Relationship Id="rId408" Type="http://schemas.openxmlformats.org/officeDocument/2006/relationships/customXml" Target="../ink/ink4615.xml"/><Relationship Id="rId212" Type="http://schemas.openxmlformats.org/officeDocument/2006/relationships/customXml" Target="../ink/ink4517.xml"/><Relationship Id="rId254" Type="http://schemas.openxmlformats.org/officeDocument/2006/relationships/customXml" Target="../ink/ink4538.xml"/><Relationship Id="rId49" Type="http://schemas.openxmlformats.org/officeDocument/2006/relationships/image" Target="../media/image4181.png"/><Relationship Id="rId114" Type="http://schemas.openxmlformats.org/officeDocument/2006/relationships/customXml" Target="../ink/ink4468.xml"/><Relationship Id="rId296" Type="http://schemas.openxmlformats.org/officeDocument/2006/relationships/customXml" Target="../ink/ink4559.xml"/><Relationship Id="rId461" Type="http://schemas.openxmlformats.org/officeDocument/2006/relationships/image" Target="../media/image4386.png"/><Relationship Id="rId60" Type="http://schemas.openxmlformats.org/officeDocument/2006/relationships/customXml" Target="../ink/ink4441.xml"/><Relationship Id="rId156" Type="http://schemas.openxmlformats.org/officeDocument/2006/relationships/customXml" Target="../ink/ink4489.xml"/><Relationship Id="rId198" Type="http://schemas.openxmlformats.org/officeDocument/2006/relationships/customXml" Target="../ink/ink4510.xml"/><Relationship Id="rId321" Type="http://schemas.openxmlformats.org/officeDocument/2006/relationships/image" Target="../media/image4317.png"/><Relationship Id="rId363" Type="http://schemas.openxmlformats.org/officeDocument/2006/relationships/image" Target="../media/image4338.png"/><Relationship Id="rId419" Type="http://schemas.openxmlformats.org/officeDocument/2006/relationships/image" Target="../media/image4366.png"/><Relationship Id="rId223" Type="http://schemas.openxmlformats.org/officeDocument/2006/relationships/image" Target="../media/image4268.png"/><Relationship Id="rId430" Type="http://schemas.openxmlformats.org/officeDocument/2006/relationships/customXml" Target="../ink/ink4626.xml"/><Relationship Id="rId18" Type="http://schemas.openxmlformats.org/officeDocument/2006/relationships/customXml" Target="../ink/ink4420.xml"/><Relationship Id="rId265" Type="http://schemas.openxmlformats.org/officeDocument/2006/relationships/image" Target="../media/image4289.png"/><Relationship Id="rId472" Type="http://schemas.openxmlformats.org/officeDocument/2006/relationships/image" Target="../media/image4391.png"/><Relationship Id="rId125" Type="http://schemas.openxmlformats.org/officeDocument/2006/relationships/image" Target="../media/image4219.png"/><Relationship Id="rId167" Type="http://schemas.openxmlformats.org/officeDocument/2006/relationships/image" Target="../media/image4240.png"/><Relationship Id="rId332" Type="http://schemas.openxmlformats.org/officeDocument/2006/relationships/customXml" Target="../ink/ink4577.xml"/><Relationship Id="rId374" Type="http://schemas.openxmlformats.org/officeDocument/2006/relationships/customXml" Target="../ink/ink4598.xml"/><Relationship Id="rId71" Type="http://schemas.openxmlformats.org/officeDocument/2006/relationships/image" Target="../media/image4192.png"/><Relationship Id="rId234" Type="http://schemas.openxmlformats.org/officeDocument/2006/relationships/customXml" Target="../ink/ink4528.xml"/><Relationship Id="rId2" Type="http://schemas.openxmlformats.org/officeDocument/2006/relationships/customXml" Target="../ink/ink4412.xml"/><Relationship Id="rId29" Type="http://schemas.openxmlformats.org/officeDocument/2006/relationships/image" Target="../media/image4171.png"/><Relationship Id="rId276" Type="http://schemas.openxmlformats.org/officeDocument/2006/relationships/customXml" Target="../ink/ink4549.xml"/><Relationship Id="rId441" Type="http://schemas.openxmlformats.org/officeDocument/2006/relationships/image" Target="../media/image4376.png"/><Relationship Id="rId483" Type="http://schemas.openxmlformats.org/officeDocument/2006/relationships/customXml" Target="../ink/ink4653.xml"/><Relationship Id="rId40" Type="http://schemas.openxmlformats.org/officeDocument/2006/relationships/customXml" Target="../ink/ink4431.xml"/><Relationship Id="rId136" Type="http://schemas.openxmlformats.org/officeDocument/2006/relationships/customXml" Target="../ink/ink4479.xml"/><Relationship Id="rId178" Type="http://schemas.openxmlformats.org/officeDocument/2006/relationships/customXml" Target="../ink/ink4500.xml"/><Relationship Id="rId301" Type="http://schemas.openxmlformats.org/officeDocument/2006/relationships/image" Target="../media/image4307.png"/><Relationship Id="rId343" Type="http://schemas.openxmlformats.org/officeDocument/2006/relationships/image" Target="../media/image4328.png"/><Relationship Id="rId82" Type="http://schemas.openxmlformats.org/officeDocument/2006/relationships/customXml" Target="../ink/ink4452.xml"/><Relationship Id="rId203" Type="http://schemas.openxmlformats.org/officeDocument/2006/relationships/image" Target="../media/image4258.png"/><Relationship Id="rId385" Type="http://schemas.openxmlformats.org/officeDocument/2006/relationships/image" Target="../media/image4349.png"/><Relationship Id="rId245" Type="http://schemas.openxmlformats.org/officeDocument/2006/relationships/image" Target="../media/image4279.png"/><Relationship Id="rId287" Type="http://schemas.openxmlformats.org/officeDocument/2006/relationships/image" Target="../media/image4300.png"/><Relationship Id="rId410" Type="http://schemas.openxmlformats.org/officeDocument/2006/relationships/customXml" Target="../ink/ink4616.xml"/><Relationship Id="rId452" Type="http://schemas.openxmlformats.org/officeDocument/2006/relationships/customXml" Target="../ink/ink4637.xml"/><Relationship Id="rId494" Type="http://schemas.openxmlformats.org/officeDocument/2006/relationships/image" Target="../media/image4402.png"/><Relationship Id="rId105" Type="http://schemas.openxmlformats.org/officeDocument/2006/relationships/image" Target="../media/image4209.png"/><Relationship Id="rId147" Type="http://schemas.openxmlformats.org/officeDocument/2006/relationships/image" Target="../media/image4230.png"/><Relationship Id="rId312" Type="http://schemas.openxmlformats.org/officeDocument/2006/relationships/customXml" Target="../ink/ink4567.xml"/><Relationship Id="rId354" Type="http://schemas.openxmlformats.org/officeDocument/2006/relationships/customXml" Target="../ink/ink4588.xml"/><Relationship Id="rId51" Type="http://schemas.openxmlformats.org/officeDocument/2006/relationships/image" Target="../media/image4182.png"/><Relationship Id="rId93" Type="http://schemas.openxmlformats.org/officeDocument/2006/relationships/image" Target="../media/image4203.png"/><Relationship Id="rId189" Type="http://schemas.openxmlformats.org/officeDocument/2006/relationships/image" Target="../media/image4251.png"/><Relationship Id="rId396" Type="http://schemas.openxmlformats.org/officeDocument/2006/relationships/customXml" Target="../ink/ink4609.xml"/><Relationship Id="rId214" Type="http://schemas.openxmlformats.org/officeDocument/2006/relationships/customXml" Target="../ink/ink4518.xml"/><Relationship Id="rId256" Type="http://schemas.openxmlformats.org/officeDocument/2006/relationships/customXml" Target="../ink/ink4539.xml"/><Relationship Id="rId298" Type="http://schemas.openxmlformats.org/officeDocument/2006/relationships/customXml" Target="../ink/ink4560.xml"/><Relationship Id="rId421" Type="http://schemas.openxmlformats.org/officeDocument/2006/relationships/image" Target="../media/image4367.png"/><Relationship Id="rId463" Type="http://schemas.openxmlformats.org/officeDocument/2006/relationships/image" Target="../media/image4387.png"/><Relationship Id="rId116" Type="http://schemas.openxmlformats.org/officeDocument/2006/relationships/customXml" Target="../ink/ink4469.xml"/><Relationship Id="rId158" Type="http://schemas.openxmlformats.org/officeDocument/2006/relationships/customXml" Target="../ink/ink4490.xml"/><Relationship Id="rId323" Type="http://schemas.openxmlformats.org/officeDocument/2006/relationships/image" Target="../media/image4318.png"/><Relationship Id="rId20" Type="http://schemas.openxmlformats.org/officeDocument/2006/relationships/customXml" Target="../ink/ink4421.xml"/><Relationship Id="rId62" Type="http://schemas.openxmlformats.org/officeDocument/2006/relationships/customXml" Target="../ink/ink4442.xml"/><Relationship Id="rId365" Type="http://schemas.openxmlformats.org/officeDocument/2006/relationships/image" Target="../media/image4339.png"/><Relationship Id="rId225" Type="http://schemas.openxmlformats.org/officeDocument/2006/relationships/image" Target="../media/image4269.png"/><Relationship Id="rId267" Type="http://schemas.openxmlformats.org/officeDocument/2006/relationships/image" Target="../media/image4290.png"/><Relationship Id="rId432" Type="http://schemas.openxmlformats.org/officeDocument/2006/relationships/customXml" Target="../ink/ink4627.xml"/><Relationship Id="rId474" Type="http://schemas.openxmlformats.org/officeDocument/2006/relationships/image" Target="../media/image4392.png"/><Relationship Id="rId127" Type="http://schemas.openxmlformats.org/officeDocument/2006/relationships/image" Target="../media/image4220.png"/><Relationship Id="rId10" Type="http://schemas.openxmlformats.org/officeDocument/2006/relationships/customXml" Target="../ink/ink4416.xml"/><Relationship Id="rId31" Type="http://schemas.openxmlformats.org/officeDocument/2006/relationships/image" Target="../media/image4172.png"/><Relationship Id="rId52" Type="http://schemas.openxmlformats.org/officeDocument/2006/relationships/customXml" Target="../ink/ink4437.xml"/><Relationship Id="rId73" Type="http://schemas.openxmlformats.org/officeDocument/2006/relationships/image" Target="../media/image4193.png"/><Relationship Id="rId94" Type="http://schemas.openxmlformats.org/officeDocument/2006/relationships/customXml" Target="../ink/ink4458.xml"/><Relationship Id="rId148" Type="http://schemas.openxmlformats.org/officeDocument/2006/relationships/customXml" Target="../ink/ink4485.xml"/><Relationship Id="rId169" Type="http://schemas.openxmlformats.org/officeDocument/2006/relationships/image" Target="../media/image4241.png"/><Relationship Id="rId334" Type="http://schemas.openxmlformats.org/officeDocument/2006/relationships/customXml" Target="../ink/ink4578.xml"/><Relationship Id="rId355" Type="http://schemas.openxmlformats.org/officeDocument/2006/relationships/image" Target="../media/image4334.png"/><Relationship Id="rId376" Type="http://schemas.openxmlformats.org/officeDocument/2006/relationships/customXml" Target="../ink/ink4599.xml"/><Relationship Id="rId397" Type="http://schemas.openxmlformats.org/officeDocument/2006/relationships/image" Target="../media/image4355.png"/><Relationship Id="rId4" Type="http://schemas.openxmlformats.org/officeDocument/2006/relationships/customXml" Target="../ink/ink4413.xml"/><Relationship Id="rId180" Type="http://schemas.openxmlformats.org/officeDocument/2006/relationships/customXml" Target="../ink/ink4501.xml"/><Relationship Id="rId215" Type="http://schemas.openxmlformats.org/officeDocument/2006/relationships/image" Target="../media/image4264.png"/><Relationship Id="rId236" Type="http://schemas.openxmlformats.org/officeDocument/2006/relationships/customXml" Target="../ink/ink4529.xml"/><Relationship Id="rId257" Type="http://schemas.openxmlformats.org/officeDocument/2006/relationships/image" Target="../media/image4285.png"/><Relationship Id="rId278" Type="http://schemas.openxmlformats.org/officeDocument/2006/relationships/customXml" Target="../ink/ink4550.xml"/><Relationship Id="rId401" Type="http://schemas.openxmlformats.org/officeDocument/2006/relationships/image" Target="../media/image4357.png"/><Relationship Id="rId422" Type="http://schemas.openxmlformats.org/officeDocument/2006/relationships/customXml" Target="../ink/ink4622.xml"/><Relationship Id="rId443" Type="http://schemas.openxmlformats.org/officeDocument/2006/relationships/image" Target="../media/image4377.png"/><Relationship Id="rId464" Type="http://schemas.openxmlformats.org/officeDocument/2006/relationships/customXml" Target="../ink/ink4643.xml"/><Relationship Id="rId303" Type="http://schemas.openxmlformats.org/officeDocument/2006/relationships/image" Target="../media/image4308.png"/><Relationship Id="rId485" Type="http://schemas.openxmlformats.org/officeDocument/2006/relationships/customXml" Target="../ink/ink4654.xml"/><Relationship Id="rId42" Type="http://schemas.openxmlformats.org/officeDocument/2006/relationships/customXml" Target="../ink/ink4432.xml"/><Relationship Id="rId84" Type="http://schemas.openxmlformats.org/officeDocument/2006/relationships/customXml" Target="../ink/ink4453.xml"/><Relationship Id="rId138" Type="http://schemas.openxmlformats.org/officeDocument/2006/relationships/customXml" Target="../ink/ink4480.xml"/><Relationship Id="rId345" Type="http://schemas.openxmlformats.org/officeDocument/2006/relationships/image" Target="../media/image4329.png"/><Relationship Id="rId387" Type="http://schemas.openxmlformats.org/officeDocument/2006/relationships/image" Target="../media/image4350.png"/><Relationship Id="rId191" Type="http://schemas.openxmlformats.org/officeDocument/2006/relationships/image" Target="../media/image4252.png"/><Relationship Id="rId205" Type="http://schemas.openxmlformats.org/officeDocument/2006/relationships/image" Target="../media/image4259.png"/><Relationship Id="rId247" Type="http://schemas.openxmlformats.org/officeDocument/2006/relationships/image" Target="../media/image4280.png"/><Relationship Id="rId412" Type="http://schemas.openxmlformats.org/officeDocument/2006/relationships/customXml" Target="../ink/ink4617.xml"/><Relationship Id="rId107" Type="http://schemas.openxmlformats.org/officeDocument/2006/relationships/image" Target="../media/image4210.png"/><Relationship Id="rId289" Type="http://schemas.openxmlformats.org/officeDocument/2006/relationships/image" Target="../media/image4301.png"/><Relationship Id="rId454" Type="http://schemas.openxmlformats.org/officeDocument/2006/relationships/customXml" Target="../ink/ink4638.xml"/><Relationship Id="rId496" Type="http://schemas.openxmlformats.org/officeDocument/2006/relationships/image" Target="../media/image4403.png"/><Relationship Id="rId11" Type="http://schemas.openxmlformats.org/officeDocument/2006/relationships/image" Target="../media/image4162.png"/><Relationship Id="rId53" Type="http://schemas.openxmlformats.org/officeDocument/2006/relationships/image" Target="../media/image4183.png"/><Relationship Id="rId149" Type="http://schemas.openxmlformats.org/officeDocument/2006/relationships/image" Target="../media/image4231.png"/><Relationship Id="rId314" Type="http://schemas.openxmlformats.org/officeDocument/2006/relationships/customXml" Target="../ink/ink4568.xml"/><Relationship Id="rId356" Type="http://schemas.openxmlformats.org/officeDocument/2006/relationships/customXml" Target="../ink/ink4589.xml"/><Relationship Id="rId398" Type="http://schemas.openxmlformats.org/officeDocument/2006/relationships/customXml" Target="../ink/ink4610.xml"/><Relationship Id="rId95" Type="http://schemas.openxmlformats.org/officeDocument/2006/relationships/image" Target="../media/image4204.png"/><Relationship Id="rId160" Type="http://schemas.openxmlformats.org/officeDocument/2006/relationships/customXml" Target="../ink/ink4491.xml"/><Relationship Id="rId216" Type="http://schemas.openxmlformats.org/officeDocument/2006/relationships/customXml" Target="../ink/ink4519.xml"/><Relationship Id="rId423" Type="http://schemas.openxmlformats.org/officeDocument/2006/relationships/image" Target="../media/image4368.png"/><Relationship Id="rId258" Type="http://schemas.openxmlformats.org/officeDocument/2006/relationships/customXml" Target="../ink/ink4540.xml"/><Relationship Id="rId465" Type="http://schemas.openxmlformats.org/officeDocument/2006/relationships/customXml" Target="../ink/ink4644.xml"/><Relationship Id="rId22" Type="http://schemas.openxmlformats.org/officeDocument/2006/relationships/customXml" Target="../ink/ink4422.xml"/><Relationship Id="rId64" Type="http://schemas.openxmlformats.org/officeDocument/2006/relationships/customXml" Target="../ink/ink4443.xml"/><Relationship Id="rId118" Type="http://schemas.openxmlformats.org/officeDocument/2006/relationships/customXml" Target="../ink/ink4470.xml"/><Relationship Id="rId325" Type="http://schemas.openxmlformats.org/officeDocument/2006/relationships/image" Target="../media/image4319.png"/><Relationship Id="rId367" Type="http://schemas.openxmlformats.org/officeDocument/2006/relationships/image" Target="../media/image4340.png"/><Relationship Id="rId171" Type="http://schemas.openxmlformats.org/officeDocument/2006/relationships/image" Target="../media/image4242.png"/><Relationship Id="rId227" Type="http://schemas.openxmlformats.org/officeDocument/2006/relationships/image" Target="../media/image4270.png"/><Relationship Id="rId269" Type="http://schemas.openxmlformats.org/officeDocument/2006/relationships/image" Target="../media/image4291.png"/><Relationship Id="rId434" Type="http://schemas.openxmlformats.org/officeDocument/2006/relationships/customXml" Target="../ink/ink4628.xml"/><Relationship Id="rId476" Type="http://schemas.openxmlformats.org/officeDocument/2006/relationships/image" Target="../media/image4393.png"/><Relationship Id="rId33" Type="http://schemas.openxmlformats.org/officeDocument/2006/relationships/image" Target="../media/image4173.png"/><Relationship Id="rId129" Type="http://schemas.openxmlformats.org/officeDocument/2006/relationships/image" Target="../media/image4221.png"/><Relationship Id="rId280" Type="http://schemas.openxmlformats.org/officeDocument/2006/relationships/customXml" Target="../ink/ink4551.xml"/><Relationship Id="rId336" Type="http://schemas.openxmlformats.org/officeDocument/2006/relationships/customXml" Target="../ink/ink4579.xml"/><Relationship Id="rId501" Type="http://schemas.openxmlformats.org/officeDocument/2006/relationships/customXml" Target="../ink/ink4662.xml"/><Relationship Id="rId75" Type="http://schemas.openxmlformats.org/officeDocument/2006/relationships/image" Target="../media/image4194.png"/><Relationship Id="rId140" Type="http://schemas.openxmlformats.org/officeDocument/2006/relationships/customXml" Target="../ink/ink4481.xml"/><Relationship Id="rId182" Type="http://schemas.openxmlformats.org/officeDocument/2006/relationships/customXml" Target="../ink/ink4502.xml"/><Relationship Id="rId378" Type="http://schemas.openxmlformats.org/officeDocument/2006/relationships/customXml" Target="../ink/ink4600.xml"/><Relationship Id="rId403" Type="http://schemas.openxmlformats.org/officeDocument/2006/relationships/image" Target="../media/image4358.png"/><Relationship Id="rId6" Type="http://schemas.openxmlformats.org/officeDocument/2006/relationships/customXml" Target="../ink/ink4414.xml"/><Relationship Id="rId238" Type="http://schemas.openxmlformats.org/officeDocument/2006/relationships/customXml" Target="../ink/ink4530.xml"/><Relationship Id="rId445" Type="http://schemas.openxmlformats.org/officeDocument/2006/relationships/image" Target="../media/image4378.png"/><Relationship Id="rId487" Type="http://schemas.openxmlformats.org/officeDocument/2006/relationships/customXml" Target="../ink/ink4655.xml"/><Relationship Id="rId291" Type="http://schemas.openxmlformats.org/officeDocument/2006/relationships/image" Target="../media/image4302.png"/><Relationship Id="rId305" Type="http://schemas.openxmlformats.org/officeDocument/2006/relationships/image" Target="../media/image4309.png"/><Relationship Id="rId347" Type="http://schemas.openxmlformats.org/officeDocument/2006/relationships/image" Target="../media/image4330.png"/><Relationship Id="rId44" Type="http://schemas.openxmlformats.org/officeDocument/2006/relationships/customXml" Target="../ink/ink4433.xml"/><Relationship Id="rId86" Type="http://schemas.openxmlformats.org/officeDocument/2006/relationships/customXml" Target="../ink/ink4454.xml"/><Relationship Id="rId151" Type="http://schemas.openxmlformats.org/officeDocument/2006/relationships/image" Target="../media/image4232.png"/><Relationship Id="rId389" Type="http://schemas.openxmlformats.org/officeDocument/2006/relationships/image" Target="../media/image4351.png"/><Relationship Id="rId193" Type="http://schemas.openxmlformats.org/officeDocument/2006/relationships/image" Target="../media/image4253.png"/><Relationship Id="rId207" Type="http://schemas.openxmlformats.org/officeDocument/2006/relationships/image" Target="../media/image4260.png"/><Relationship Id="rId249" Type="http://schemas.openxmlformats.org/officeDocument/2006/relationships/image" Target="../media/image4281.png"/><Relationship Id="rId414" Type="http://schemas.openxmlformats.org/officeDocument/2006/relationships/customXml" Target="../ink/ink4618.xml"/><Relationship Id="rId456" Type="http://schemas.openxmlformats.org/officeDocument/2006/relationships/customXml" Target="../ink/ink4639.xml"/><Relationship Id="rId498" Type="http://schemas.openxmlformats.org/officeDocument/2006/relationships/image" Target="../media/image4404.png"/><Relationship Id="rId13" Type="http://schemas.openxmlformats.org/officeDocument/2006/relationships/image" Target="../media/image4163.png"/><Relationship Id="rId109" Type="http://schemas.openxmlformats.org/officeDocument/2006/relationships/image" Target="../media/image4211.png"/><Relationship Id="rId260" Type="http://schemas.openxmlformats.org/officeDocument/2006/relationships/customXml" Target="../ink/ink4541.xml"/><Relationship Id="rId316" Type="http://schemas.openxmlformats.org/officeDocument/2006/relationships/customXml" Target="../ink/ink4569.xml"/><Relationship Id="rId55" Type="http://schemas.openxmlformats.org/officeDocument/2006/relationships/image" Target="../media/image4184.png"/><Relationship Id="rId97" Type="http://schemas.openxmlformats.org/officeDocument/2006/relationships/image" Target="../media/image4205.png"/><Relationship Id="rId120" Type="http://schemas.openxmlformats.org/officeDocument/2006/relationships/customXml" Target="../ink/ink4471.xml"/><Relationship Id="rId358" Type="http://schemas.openxmlformats.org/officeDocument/2006/relationships/customXml" Target="../ink/ink4590.xml"/><Relationship Id="rId162" Type="http://schemas.openxmlformats.org/officeDocument/2006/relationships/customXml" Target="../ink/ink4492.xml"/><Relationship Id="rId218" Type="http://schemas.openxmlformats.org/officeDocument/2006/relationships/customXml" Target="../ink/ink4520.xml"/><Relationship Id="rId425" Type="http://schemas.openxmlformats.org/officeDocument/2006/relationships/image" Target="../media/image4369.png"/><Relationship Id="rId467" Type="http://schemas.openxmlformats.org/officeDocument/2006/relationships/customXml" Target="../ink/ink4645.xml"/><Relationship Id="rId271" Type="http://schemas.openxmlformats.org/officeDocument/2006/relationships/image" Target="../media/image4292.png"/><Relationship Id="rId24" Type="http://schemas.openxmlformats.org/officeDocument/2006/relationships/customXml" Target="../ink/ink4423.xml"/><Relationship Id="rId66" Type="http://schemas.openxmlformats.org/officeDocument/2006/relationships/customXml" Target="../ink/ink4444.xml"/><Relationship Id="rId131" Type="http://schemas.openxmlformats.org/officeDocument/2006/relationships/image" Target="../media/image4222.png"/><Relationship Id="rId327" Type="http://schemas.openxmlformats.org/officeDocument/2006/relationships/image" Target="../media/image4320.png"/><Relationship Id="rId369" Type="http://schemas.openxmlformats.org/officeDocument/2006/relationships/image" Target="../media/image4341.png"/><Relationship Id="rId173" Type="http://schemas.openxmlformats.org/officeDocument/2006/relationships/image" Target="../media/image4243.png"/><Relationship Id="rId229" Type="http://schemas.openxmlformats.org/officeDocument/2006/relationships/image" Target="../media/image4271.png"/><Relationship Id="rId380" Type="http://schemas.openxmlformats.org/officeDocument/2006/relationships/customXml" Target="../ink/ink4601.xml"/><Relationship Id="rId436" Type="http://schemas.openxmlformats.org/officeDocument/2006/relationships/customXml" Target="../ink/ink4629.xml"/><Relationship Id="rId240" Type="http://schemas.openxmlformats.org/officeDocument/2006/relationships/customXml" Target="../ink/ink4531.xml"/><Relationship Id="rId478" Type="http://schemas.openxmlformats.org/officeDocument/2006/relationships/image" Target="../media/image4394.png"/><Relationship Id="rId35" Type="http://schemas.openxmlformats.org/officeDocument/2006/relationships/image" Target="../media/image4174.png"/><Relationship Id="rId77" Type="http://schemas.openxmlformats.org/officeDocument/2006/relationships/image" Target="../media/image4195.png"/><Relationship Id="rId100" Type="http://schemas.openxmlformats.org/officeDocument/2006/relationships/customXml" Target="../ink/ink4461.xml"/><Relationship Id="rId282" Type="http://schemas.openxmlformats.org/officeDocument/2006/relationships/customXml" Target="../ink/ink4552.xml"/><Relationship Id="rId338" Type="http://schemas.openxmlformats.org/officeDocument/2006/relationships/customXml" Target="../ink/ink4580.xml"/><Relationship Id="rId8" Type="http://schemas.openxmlformats.org/officeDocument/2006/relationships/customXml" Target="../ink/ink4415.xml"/><Relationship Id="rId142" Type="http://schemas.openxmlformats.org/officeDocument/2006/relationships/customXml" Target="../ink/ink4482.xml"/><Relationship Id="rId184" Type="http://schemas.openxmlformats.org/officeDocument/2006/relationships/customXml" Target="../ink/ink4503.xml"/><Relationship Id="rId391" Type="http://schemas.openxmlformats.org/officeDocument/2006/relationships/image" Target="../media/image4352.png"/><Relationship Id="rId405" Type="http://schemas.openxmlformats.org/officeDocument/2006/relationships/image" Target="../media/image4359.png"/><Relationship Id="rId447" Type="http://schemas.openxmlformats.org/officeDocument/2006/relationships/image" Target="../media/image4379.png"/><Relationship Id="rId251" Type="http://schemas.openxmlformats.org/officeDocument/2006/relationships/image" Target="../media/image4282.png"/><Relationship Id="rId489" Type="http://schemas.openxmlformats.org/officeDocument/2006/relationships/customXml" Target="../ink/ink4656.xml"/><Relationship Id="rId46" Type="http://schemas.openxmlformats.org/officeDocument/2006/relationships/customXml" Target="../ink/ink4434.xml"/><Relationship Id="rId293" Type="http://schemas.openxmlformats.org/officeDocument/2006/relationships/image" Target="../media/image4303.png"/><Relationship Id="rId307" Type="http://schemas.openxmlformats.org/officeDocument/2006/relationships/image" Target="../media/image4310.png"/><Relationship Id="rId349" Type="http://schemas.openxmlformats.org/officeDocument/2006/relationships/image" Target="../media/image4331.png"/><Relationship Id="rId88" Type="http://schemas.openxmlformats.org/officeDocument/2006/relationships/customXml" Target="../ink/ink4455.xml"/><Relationship Id="rId111" Type="http://schemas.openxmlformats.org/officeDocument/2006/relationships/image" Target="../media/image4212.png"/><Relationship Id="rId153" Type="http://schemas.openxmlformats.org/officeDocument/2006/relationships/image" Target="../media/image4233.png"/><Relationship Id="rId195" Type="http://schemas.openxmlformats.org/officeDocument/2006/relationships/image" Target="../media/image4254.png"/><Relationship Id="rId209" Type="http://schemas.openxmlformats.org/officeDocument/2006/relationships/image" Target="../media/image4261.png"/><Relationship Id="rId360" Type="http://schemas.openxmlformats.org/officeDocument/2006/relationships/customXml" Target="../ink/ink4591.xml"/><Relationship Id="rId416" Type="http://schemas.openxmlformats.org/officeDocument/2006/relationships/customXml" Target="../ink/ink4619.xml"/><Relationship Id="rId220" Type="http://schemas.openxmlformats.org/officeDocument/2006/relationships/customXml" Target="../ink/ink4521.xml"/><Relationship Id="rId458" Type="http://schemas.openxmlformats.org/officeDocument/2006/relationships/customXml" Target="../ink/ink4640.xml"/><Relationship Id="rId15" Type="http://schemas.openxmlformats.org/officeDocument/2006/relationships/image" Target="../media/image4164.png"/><Relationship Id="rId57" Type="http://schemas.openxmlformats.org/officeDocument/2006/relationships/image" Target="../media/image4185.png"/><Relationship Id="rId262" Type="http://schemas.openxmlformats.org/officeDocument/2006/relationships/customXml" Target="../ink/ink4542.xml"/><Relationship Id="rId318" Type="http://schemas.openxmlformats.org/officeDocument/2006/relationships/customXml" Target="../ink/ink4570.xml"/><Relationship Id="rId99" Type="http://schemas.openxmlformats.org/officeDocument/2006/relationships/image" Target="../media/image4206.png"/><Relationship Id="rId122" Type="http://schemas.openxmlformats.org/officeDocument/2006/relationships/customXml" Target="../ink/ink4472.xml"/><Relationship Id="rId164" Type="http://schemas.openxmlformats.org/officeDocument/2006/relationships/customXml" Target="../ink/ink4493.xml"/><Relationship Id="rId371" Type="http://schemas.openxmlformats.org/officeDocument/2006/relationships/image" Target="../media/image4342.png"/><Relationship Id="rId427" Type="http://schemas.openxmlformats.org/officeDocument/2006/relationships/image" Target="../media/image4370.png"/><Relationship Id="rId469" Type="http://schemas.openxmlformats.org/officeDocument/2006/relationships/customXml" Target="../ink/ink4646.xml"/><Relationship Id="rId26" Type="http://schemas.openxmlformats.org/officeDocument/2006/relationships/customXml" Target="../ink/ink4424.xml"/><Relationship Id="rId231" Type="http://schemas.openxmlformats.org/officeDocument/2006/relationships/image" Target="../media/image4272.png"/><Relationship Id="rId273" Type="http://schemas.openxmlformats.org/officeDocument/2006/relationships/image" Target="../media/image4293.png"/><Relationship Id="rId329" Type="http://schemas.openxmlformats.org/officeDocument/2006/relationships/image" Target="../media/image4321.png"/><Relationship Id="rId480" Type="http://schemas.openxmlformats.org/officeDocument/2006/relationships/image" Target="../media/image4395.png"/><Relationship Id="rId68" Type="http://schemas.openxmlformats.org/officeDocument/2006/relationships/customXml" Target="../ink/ink4445.xml"/><Relationship Id="rId133" Type="http://schemas.openxmlformats.org/officeDocument/2006/relationships/image" Target="../media/image4223.png"/><Relationship Id="rId175" Type="http://schemas.openxmlformats.org/officeDocument/2006/relationships/image" Target="../media/image4244.png"/><Relationship Id="rId340" Type="http://schemas.openxmlformats.org/officeDocument/2006/relationships/customXml" Target="../ink/ink4581.xml"/><Relationship Id="rId200" Type="http://schemas.openxmlformats.org/officeDocument/2006/relationships/customXml" Target="../ink/ink4511.xml"/><Relationship Id="rId382" Type="http://schemas.openxmlformats.org/officeDocument/2006/relationships/customXml" Target="../ink/ink4602.xml"/><Relationship Id="rId438" Type="http://schemas.openxmlformats.org/officeDocument/2006/relationships/customXml" Target="../ink/ink4630.xml"/><Relationship Id="rId242" Type="http://schemas.openxmlformats.org/officeDocument/2006/relationships/customXml" Target="../ink/ink4532.xml"/><Relationship Id="rId284" Type="http://schemas.openxmlformats.org/officeDocument/2006/relationships/customXml" Target="../ink/ink4553.xml"/><Relationship Id="rId491" Type="http://schemas.openxmlformats.org/officeDocument/2006/relationships/customXml" Target="../ink/ink4657.xml"/><Relationship Id="rId37" Type="http://schemas.openxmlformats.org/officeDocument/2006/relationships/image" Target="../media/image4175.png"/><Relationship Id="rId79" Type="http://schemas.openxmlformats.org/officeDocument/2006/relationships/image" Target="../media/image4196.png"/><Relationship Id="rId102" Type="http://schemas.openxmlformats.org/officeDocument/2006/relationships/customXml" Target="../ink/ink4462.xml"/><Relationship Id="rId144" Type="http://schemas.openxmlformats.org/officeDocument/2006/relationships/customXml" Target="../ink/ink4483.xml"/><Relationship Id="rId90" Type="http://schemas.openxmlformats.org/officeDocument/2006/relationships/customXml" Target="../ink/ink4456.xml"/><Relationship Id="rId186" Type="http://schemas.openxmlformats.org/officeDocument/2006/relationships/customXml" Target="../ink/ink4504.xml"/><Relationship Id="rId351" Type="http://schemas.openxmlformats.org/officeDocument/2006/relationships/image" Target="../media/image4332.png"/><Relationship Id="rId393" Type="http://schemas.openxmlformats.org/officeDocument/2006/relationships/image" Target="../media/image4353.png"/><Relationship Id="rId407" Type="http://schemas.openxmlformats.org/officeDocument/2006/relationships/image" Target="../media/image4360.png"/><Relationship Id="rId449" Type="http://schemas.openxmlformats.org/officeDocument/2006/relationships/image" Target="../media/image4380.png"/><Relationship Id="rId211" Type="http://schemas.openxmlformats.org/officeDocument/2006/relationships/image" Target="../media/image4262.png"/><Relationship Id="rId253" Type="http://schemas.openxmlformats.org/officeDocument/2006/relationships/image" Target="../media/image4283.png"/><Relationship Id="rId295" Type="http://schemas.openxmlformats.org/officeDocument/2006/relationships/image" Target="../media/image4304.png"/><Relationship Id="rId309" Type="http://schemas.openxmlformats.org/officeDocument/2006/relationships/image" Target="../media/image4311.png"/><Relationship Id="rId460" Type="http://schemas.openxmlformats.org/officeDocument/2006/relationships/customXml" Target="../ink/ink4641.xml"/><Relationship Id="rId48" Type="http://schemas.openxmlformats.org/officeDocument/2006/relationships/customXml" Target="../ink/ink4435.xml"/><Relationship Id="rId113" Type="http://schemas.openxmlformats.org/officeDocument/2006/relationships/image" Target="../media/image4213.png"/><Relationship Id="rId320" Type="http://schemas.openxmlformats.org/officeDocument/2006/relationships/customXml" Target="../ink/ink4571.xml"/><Relationship Id="rId155" Type="http://schemas.openxmlformats.org/officeDocument/2006/relationships/image" Target="../media/image4234.png"/><Relationship Id="rId197" Type="http://schemas.openxmlformats.org/officeDocument/2006/relationships/image" Target="../media/image4255.png"/><Relationship Id="rId362" Type="http://schemas.openxmlformats.org/officeDocument/2006/relationships/customXml" Target="../ink/ink4592.xml"/><Relationship Id="rId418" Type="http://schemas.openxmlformats.org/officeDocument/2006/relationships/customXml" Target="../ink/ink4620.xml"/><Relationship Id="rId222" Type="http://schemas.openxmlformats.org/officeDocument/2006/relationships/customXml" Target="../ink/ink4522.xml"/><Relationship Id="rId264" Type="http://schemas.openxmlformats.org/officeDocument/2006/relationships/customXml" Target="../ink/ink4543.xml"/><Relationship Id="rId471" Type="http://schemas.openxmlformats.org/officeDocument/2006/relationships/customXml" Target="../ink/ink4647.xml"/><Relationship Id="rId17" Type="http://schemas.openxmlformats.org/officeDocument/2006/relationships/image" Target="../media/image4165.png"/><Relationship Id="rId59" Type="http://schemas.openxmlformats.org/officeDocument/2006/relationships/image" Target="../media/image4186.png"/><Relationship Id="rId124" Type="http://schemas.openxmlformats.org/officeDocument/2006/relationships/customXml" Target="../ink/ink4473.xml"/><Relationship Id="rId70" Type="http://schemas.openxmlformats.org/officeDocument/2006/relationships/customXml" Target="../ink/ink4446.xml"/><Relationship Id="rId166" Type="http://schemas.openxmlformats.org/officeDocument/2006/relationships/customXml" Target="../ink/ink4494.xml"/><Relationship Id="rId331" Type="http://schemas.openxmlformats.org/officeDocument/2006/relationships/image" Target="../media/image4322.png"/><Relationship Id="rId373" Type="http://schemas.openxmlformats.org/officeDocument/2006/relationships/image" Target="../media/image4343.png"/><Relationship Id="rId429" Type="http://schemas.openxmlformats.org/officeDocument/2006/relationships/image" Target="../media/image139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273.png"/><Relationship Id="rId440" Type="http://schemas.openxmlformats.org/officeDocument/2006/relationships/customXml" Target="../ink/ink4631.xml"/><Relationship Id="rId28" Type="http://schemas.openxmlformats.org/officeDocument/2006/relationships/customXml" Target="../ink/ink4425.xml"/><Relationship Id="rId275" Type="http://schemas.openxmlformats.org/officeDocument/2006/relationships/image" Target="../media/image4294.png"/><Relationship Id="rId300" Type="http://schemas.openxmlformats.org/officeDocument/2006/relationships/customXml" Target="../ink/ink4561.xml"/><Relationship Id="rId482" Type="http://schemas.openxmlformats.org/officeDocument/2006/relationships/image" Target="../media/image4396.png"/><Relationship Id="rId81" Type="http://schemas.openxmlformats.org/officeDocument/2006/relationships/image" Target="../media/image4197.png"/><Relationship Id="rId135" Type="http://schemas.openxmlformats.org/officeDocument/2006/relationships/image" Target="../media/image4224.png"/><Relationship Id="rId177" Type="http://schemas.openxmlformats.org/officeDocument/2006/relationships/image" Target="../media/image4245.png"/><Relationship Id="rId342" Type="http://schemas.openxmlformats.org/officeDocument/2006/relationships/customXml" Target="../ink/ink4582.xml"/><Relationship Id="rId384" Type="http://schemas.openxmlformats.org/officeDocument/2006/relationships/customXml" Target="../ink/ink4603.xml"/><Relationship Id="rId202" Type="http://schemas.openxmlformats.org/officeDocument/2006/relationships/customXml" Target="../ink/ink4512.xml"/><Relationship Id="rId244" Type="http://schemas.openxmlformats.org/officeDocument/2006/relationships/customXml" Target="../ink/ink4533.xml"/><Relationship Id="rId39" Type="http://schemas.openxmlformats.org/officeDocument/2006/relationships/image" Target="../media/image4176.png"/><Relationship Id="rId286" Type="http://schemas.openxmlformats.org/officeDocument/2006/relationships/customXml" Target="../ink/ink4554.xml"/><Relationship Id="rId451" Type="http://schemas.openxmlformats.org/officeDocument/2006/relationships/image" Target="../media/image4381.png"/><Relationship Id="rId493" Type="http://schemas.openxmlformats.org/officeDocument/2006/relationships/customXml" Target="../ink/ink4658.xml"/><Relationship Id="rId50" Type="http://schemas.openxmlformats.org/officeDocument/2006/relationships/customXml" Target="../ink/ink4436.xml"/><Relationship Id="rId104" Type="http://schemas.openxmlformats.org/officeDocument/2006/relationships/customXml" Target="../ink/ink4463.xml"/><Relationship Id="rId146" Type="http://schemas.openxmlformats.org/officeDocument/2006/relationships/customXml" Target="../ink/ink4484.xml"/><Relationship Id="rId188" Type="http://schemas.openxmlformats.org/officeDocument/2006/relationships/customXml" Target="../ink/ink4505.xml"/><Relationship Id="rId311" Type="http://schemas.openxmlformats.org/officeDocument/2006/relationships/image" Target="../media/image4312.png"/><Relationship Id="rId353" Type="http://schemas.openxmlformats.org/officeDocument/2006/relationships/image" Target="../media/image4333.png"/><Relationship Id="rId395" Type="http://schemas.openxmlformats.org/officeDocument/2006/relationships/image" Target="../media/image4354.png"/><Relationship Id="rId409" Type="http://schemas.openxmlformats.org/officeDocument/2006/relationships/image" Target="../media/image4361.png"/><Relationship Id="rId92" Type="http://schemas.openxmlformats.org/officeDocument/2006/relationships/customXml" Target="../ink/ink4457.xml"/><Relationship Id="rId213" Type="http://schemas.openxmlformats.org/officeDocument/2006/relationships/image" Target="../media/image4263.png"/><Relationship Id="rId420" Type="http://schemas.openxmlformats.org/officeDocument/2006/relationships/customXml" Target="../ink/ink4621.xml"/><Relationship Id="rId255" Type="http://schemas.openxmlformats.org/officeDocument/2006/relationships/image" Target="../media/image4284.png"/><Relationship Id="rId297" Type="http://schemas.openxmlformats.org/officeDocument/2006/relationships/image" Target="../media/image4305.png"/><Relationship Id="rId462" Type="http://schemas.openxmlformats.org/officeDocument/2006/relationships/customXml" Target="../ink/ink4642.xml"/><Relationship Id="rId115" Type="http://schemas.openxmlformats.org/officeDocument/2006/relationships/image" Target="../media/image4214.png"/><Relationship Id="rId157" Type="http://schemas.openxmlformats.org/officeDocument/2006/relationships/image" Target="../media/image4235.png"/><Relationship Id="rId322" Type="http://schemas.openxmlformats.org/officeDocument/2006/relationships/customXml" Target="../ink/ink4572.xml"/><Relationship Id="rId364" Type="http://schemas.openxmlformats.org/officeDocument/2006/relationships/customXml" Target="../ink/ink4593.xml"/><Relationship Id="rId61" Type="http://schemas.openxmlformats.org/officeDocument/2006/relationships/image" Target="../media/image4187.png"/><Relationship Id="rId199" Type="http://schemas.openxmlformats.org/officeDocument/2006/relationships/image" Target="../media/image4256.png"/><Relationship Id="rId19" Type="http://schemas.openxmlformats.org/officeDocument/2006/relationships/image" Target="../media/image4166.png"/><Relationship Id="rId224" Type="http://schemas.openxmlformats.org/officeDocument/2006/relationships/customXml" Target="../ink/ink4523.xml"/><Relationship Id="rId266" Type="http://schemas.openxmlformats.org/officeDocument/2006/relationships/customXml" Target="../ink/ink4544.xml"/><Relationship Id="rId431" Type="http://schemas.openxmlformats.org/officeDocument/2006/relationships/image" Target="../media/image4371.png"/><Relationship Id="rId473" Type="http://schemas.openxmlformats.org/officeDocument/2006/relationships/customXml" Target="../ink/ink4648.xml"/><Relationship Id="rId30" Type="http://schemas.openxmlformats.org/officeDocument/2006/relationships/customXml" Target="../ink/ink4426.xml"/><Relationship Id="rId126" Type="http://schemas.openxmlformats.org/officeDocument/2006/relationships/customXml" Target="../ink/ink4474.xml"/><Relationship Id="rId168" Type="http://schemas.openxmlformats.org/officeDocument/2006/relationships/customXml" Target="../ink/ink4495.xml"/><Relationship Id="rId333" Type="http://schemas.openxmlformats.org/officeDocument/2006/relationships/image" Target="../media/image4323.png"/><Relationship Id="rId72" Type="http://schemas.openxmlformats.org/officeDocument/2006/relationships/customXml" Target="../ink/ink4447.xml"/><Relationship Id="rId375" Type="http://schemas.openxmlformats.org/officeDocument/2006/relationships/image" Target="../media/image4344.png"/><Relationship Id="rId3" Type="http://schemas.openxmlformats.org/officeDocument/2006/relationships/image" Target="../media/image4158.png"/><Relationship Id="rId235" Type="http://schemas.openxmlformats.org/officeDocument/2006/relationships/image" Target="../media/image4274.png"/><Relationship Id="rId277" Type="http://schemas.openxmlformats.org/officeDocument/2006/relationships/image" Target="../media/image4295.png"/><Relationship Id="rId400" Type="http://schemas.openxmlformats.org/officeDocument/2006/relationships/customXml" Target="../ink/ink4611.xml"/><Relationship Id="rId442" Type="http://schemas.openxmlformats.org/officeDocument/2006/relationships/customXml" Target="../ink/ink4632.xml"/><Relationship Id="rId484" Type="http://schemas.openxmlformats.org/officeDocument/2006/relationships/image" Target="../media/image4397.png"/><Relationship Id="rId137" Type="http://schemas.openxmlformats.org/officeDocument/2006/relationships/image" Target="../media/image4225.png"/><Relationship Id="rId302" Type="http://schemas.openxmlformats.org/officeDocument/2006/relationships/customXml" Target="../ink/ink4562.xml"/><Relationship Id="rId344" Type="http://schemas.openxmlformats.org/officeDocument/2006/relationships/customXml" Target="../ink/ink4583.xml"/><Relationship Id="rId41" Type="http://schemas.openxmlformats.org/officeDocument/2006/relationships/image" Target="../media/image4177.png"/><Relationship Id="rId83" Type="http://schemas.openxmlformats.org/officeDocument/2006/relationships/image" Target="../media/image4198.png"/><Relationship Id="rId179" Type="http://schemas.openxmlformats.org/officeDocument/2006/relationships/image" Target="../media/image4246.png"/><Relationship Id="rId386" Type="http://schemas.openxmlformats.org/officeDocument/2006/relationships/customXml" Target="../ink/ink4604.xml"/><Relationship Id="rId190" Type="http://schemas.openxmlformats.org/officeDocument/2006/relationships/customXml" Target="../ink/ink4506.xml"/><Relationship Id="rId204" Type="http://schemas.openxmlformats.org/officeDocument/2006/relationships/customXml" Target="../ink/ink4513.xml"/><Relationship Id="rId246" Type="http://schemas.openxmlformats.org/officeDocument/2006/relationships/customXml" Target="../ink/ink4534.xml"/><Relationship Id="rId288" Type="http://schemas.openxmlformats.org/officeDocument/2006/relationships/customXml" Target="../ink/ink4555.xml"/><Relationship Id="rId411" Type="http://schemas.openxmlformats.org/officeDocument/2006/relationships/image" Target="../media/image4362.png"/><Relationship Id="rId453" Type="http://schemas.openxmlformats.org/officeDocument/2006/relationships/image" Target="../media/image4382.png"/><Relationship Id="rId106" Type="http://schemas.openxmlformats.org/officeDocument/2006/relationships/customXml" Target="../ink/ink4464.xml"/><Relationship Id="rId313" Type="http://schemas.openxmlformats.org/officeDocument/2006/relationships/image" Target="../media/image4313.png"/><Relationship Id="rId495" Type="http://schemas.openxmlformats.org/officeDocument/2006/relationships/customXml" Target="../ink/ink4659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64.png"/><Relationship Id="rId21" Type="http://schemas.openxmlformats.org/officeDocument/2006/relationships/image" Target="../media/image4416.png"/><Relationship Id="rId42" Type="http://schemas.openxmlformats.org/officeDocument/2006/relationships/customXml" Target="../ink/ink4683.xml"/><Relationship Id="rId63" Type="http://schemas.openxmlformats.org/officeDocument/2006/relationships/image" Target="../media/image4437.png"/><Relationship Id="rId84" Type="http://schemas.openxmlformats.org/officeDocument/2006/relationships/customXml" Target="../ink/ink4704.xml"/><Relationship Id="rId138" Type="http://schemas.openxmlformats.org/officeDocument/2006/relationships/customXml" Target="../ink/ink4731.xml"/><Relationship Id="rId159" Type="http://schemas.openxmlformats.org/officeDocument/2006/relationships/image" Target="../media/image4485.png"/><Relationship Id="rId170" Type="http://schemas.openxmlformats.org/officeDocument/2006/relationships/customXml" Target="../ink/ink4747.xml"/><Relationship Id="rId191" Type="http://schemas.openxmlformats.org/officeDocument/2006/relationships/customXml" Target="../ink/ink4758.xml"/><Relationship Id="rId205" Type="http://schemas.openxmlformats.org/officeDocument/2006/relationships/customXml" Target="../ink/ink4765.xml"/><Relationship Id="rId226" Type="http://schemas.openxmlformats.org/officeDocument/2006/relationships/image" Target="../media/image4518.png"/><Relationship Id="rId107" Type="http://schemas.openxmlformats.org/officeDocument/2006/relationships/image" Target="../media/image4459.png"/><Relationship Id="rId11" Type="http://schemas.openxmlformats.org/officeDocument/2006/relationships/image" Target="../media/image4411.png"/><Relationship Id="rId32" Type="http://schemas.openxmlformats.org/officeDocument/2006/relationships/customXml" Target="../ink/ink4678.xml"/><Relationship Id="rId53" Type="http://schemas.openxmlformats.org/officeDocument/2006/relationships/image" Target="../media/image4432.png"/><Relationship Id="rId74" Type="http://schemas.openxmlformats.org/officeDocument/2006/relationships/customXml" Target="../ink/ink4699.xml"/><Relationship Id="rId128" Type="http://schemas.openxmlformats.org/officeDocument/2006/relationships/customXml" Target="../ink/ink4726.xml"/><Relationship Id="rId149" Type="http://schemas.openxmlformats.org/officeDocument/2006/relationships/image" Target="../media/image4480.png"/><Relationship Id="rId5" Type="http://schemas.openxmlformats.org/officeDocument/2006/relationships/image" Target="../media/image4408.png"/><Relationship Id="rId95" Type="http://schemas.openxmlformats.org/officeDocument/2006/relationships/image" Target="../media/image4453.png"/><Relationship Id="rId160" Type="http://schemas.openxmlformats.org/officeDocument/2006/relationships/customXml" Target="../ink/ink4742.xml"/><Relationship Id="rId181" Type="http://schemas.openxmlformats.org/officeDocument/2006/relationships/customXml" Target="../ink/ink4753.xml"/><Relationship Id="rId216" Type="http://schemas.openxmlformats.org/officeDocument/2006/relationships/image" Target="../media/image4513.png"/><Relationship Id="rId237" Type="http://schemas.openxmlformats.org/officeDocument/2006/relationships/customXml" Target="../ink/ink4781.xml"/><Relationship Id="rId22" Type="http://schemas.openxmlformats.org/officeDocument/2006/relationships/customXml" Target="../ink/ink4673.xml"/><Relationship Id="rId43" Type="http://schemas.openxmlformats.org/officeDocument/2006/relationships/image" Target="../media/image4427.png"/><Relationship Id="rId64" Type="http://schemas.openxmlformats.org/officeDocument/2006/relationships/customXml" Target="../ink/ink4694.xml"/><Relationship Id="rId118" Type="http://schemas.openxmlformats.org/officeDocument/2006/relationships/customXml" Target="../ink/ink4721.xml"/><Relationship Id="rId139" Type="http://schemas.openxmlformats.org/officeDocument/2006/relationships/image" Target="../media/image4475.png"/><Relationship Id="rId85" Type="http://schemas.openxmlformats.org/officeDocument/2006/relationships/image" Target="../media/image4448.png"/><Relationship Id="rId150" Type="http://schemas.openxmlformats.org/officeDocument/2006/relationships/customXml" Target="../ink/ink4737.xml"/><Relationship Id="rId171" Type="http://schemas.openxmlformats.org/officeDocument/2006/relationships/image" Target="../media/image4491.png"/><Relationship Id="rId192" Type="http://schemas.openxmlformats.org/officeDocument/2006/relationships/image" Target="../media/image4501.png"/><Relationship Id="rId206" Type="http://schemas.openxmlformats.org/officeDocument/2006/relationships/image" Target="../media/image4508.png"/><Relationship Id="rId227" Type="http://schemas.openxmlformats.org/officeDocument/2006/relationships/customXml" Target="../ink/ink4776.xml"/><Relationship Id="rId12" Type="http://schemas.openxmlformats.org/officeDocument/2006/relationships/customXml" Target="../ink/ink4668.xml"/><Relationship Id="rId33" Type="http://schemas.openxmlformats.org/officeDocument/2006/relationships/image" Target="../media/image4422.png"/><Relationship Id="rId108" Type="http://schemas.openxmlformats.org/officeDocument/2006/relationships/customXml" Target="../ink/ink4716.xml"/><Relationship Id="rId129" Type="http://schemas.openxmlformats.org/officeDocument/2006/relationships/image" Target="../media/image4470.png"/><Relationship Id="rId54" Type="http://schemas.openxmlformats.org/officeDocument/2006/relationships/customXml" Target="../ink/ink4689.xml"/><Relationship Id="rId75" Type="http://schemas.openxmlformats.org/officeDocument/2006/relationships/image" Target="../media/image4443.png"/><Relationship Id="rId96" Type="http://schemas.openxmlformats.org/officeDocument/2006/relationships/customXml" Target="../ink/ink4710.xml"/><Relationship Id="rId140" Type="http://schemas.openxmlformats.org/officeDocument/2006/relationships/customXml" Target="../ink/ink4732.xml"/><Relationship Id="rId161" Type="http://schemas.openxmlformats.org/officeDocument/2006/relationships/image" Target="../media/image4486.png"/><Relationship Id="rId182" Type="http://schemas.openxmlformats.org/officeDocument/2006/relationships/image" Target="../media/image4496.png"/><Relationship Id="rId217" Type="http://schemas.openxmlformats.org/officeDocument/2006/relationships/customXml" Target="../ink/ink4771.xml"/><Relationship Id="rId6" Type="http://schemas.openxmlformats.org/officeDocument/2006/relationships/customXml" Target="../ink/ink4665.xml"/><Relationship Id="rId238" Type="http://schemas.openxmlformats.org/officeDocument/2006/relationships/image" Target="../media/image4523.png"/><Relationship Id="rId23" Type="http://schemas.openxmlformats.org/officeDocument/2006/relationships/image" Target="../media/image4417.png"/><Relationship Id="rId119" Type="http://schemas.openxmlformats.org/officeDocument/2006/relationships/image" Target="../media/image4465.png"/><Relationship Id="rId44" Type="http://schemas.openxmlformats.org/officeDocument/2006/relationships/customXml" Target="../ink/ink4684.xml"/><Relationship Id="rId65" Type="http://schemas.openxmlformats.org/officeDocument/2006/relationships/image" Target="../media/image4438.png"/><Relationship Id="rId86" Type="http://schemas.openxmlformats.org/officeDocument/2006/relationships/customXml" Target="../ink/ink4705.xml"/><Relationship Id="rId130" Type="http://schemas.openxmlformats.org/officeDocument/2006/relationships/customXml" Target="../ink/ink4727.xml"/><Relationship Id="rId151" Type="http://schemas.openxmlformats.org/officeDocument/2006/relationships/image" Target="../media/image4481.png"/><Relationship Id="rId172" Type="http://schemas.openxmlformats.org/officeDocument/2006/relationships/customXml" Target="../ink/ink4748.xml"/><Relationship Id="rId193" Type="http://schemas.openxmlformats.org/officeDocument/2006/relationships/customXml" Target="../ink/ink4759.xml"/><Relationship Id="rId207" Type="http://schemas.openxmlformats.org/officeDocument/2006/relationships/customXml" Target="../ink/ink4766.xml"/><Relationship Id="rId228" Type="http://schemas.openxmlformats.org/officeDocument/2006/relationships/image" Target="../media/image4519.png"/><Relationship Id="rId13" Type="http://schemas.openxmlformats.org/officeDocument/2006/relationships/image" Target="../media/image4412.png"/><Relationship Id="rId109" Type="http://schemas.openxmlformats.org/officeDocument/2006/relationships/image" Target="../media/image4460.png"/><Relationship Id="rId34" Type="http://schemas.openxmlformats.org/officeDocument/2006/relationships/customXml" Target="../ink/ink4679.xml"/><Relationship Id="rId55" Type="http://schemas.openxmlformats.org/officeDocument/2006/relationships/image" Target="../media/image4433.png"/><Relationship Id="rId76" Type="http://schemas.openxmlformats.org/officeDocument/2006/relationships/customXml" Target="../ink/ink4700.xml"/><Relationship Id="rId97" Type="http://schemas.openxmlformats.org/officeDocument/2006/relationships/image" Target="../media/image4454.png"/><Relationship Id="rId120" Type="http://schemas.openxmlformats.org/officeDocument/2006/relationships/customXml" Target="../ink/ink4722.xml"/><Relationship Id="rId141" Type="http://schemas.openxmlformats.org/officeDocument/2006/relationships/image" Target="../media/image4476.png"/><Relationship Id="rId7" Type="http://schemas.openxmlformats.org/officeDocument/2006/relationships/image" Target="../media/image4409.png"/><Relationship Id="rId162" Type="http://schemas.openxmlformats.org/officeDocument/2006/relationships/customXml" Target="../ink/ink4743.xml"/><Relationship Id="rId183" Type="http://schemas.openxmlformats.org/officeDocument/2006/relationships/customXml" Target="../ink/ink4754.xml"/><Relationship Id="rId218" Type="http://schemas.openxmlformats.org/officeDocument/2006/relationships/image" Target="../media/image4514.png"/><Relationship Id="rId239" Type="http://schemas.openxmlformats.org/officeDocument/2006/relationships/customXml" Target="../ink/ink4782.xml"/><Relationship Id="rId24" Type="http://schemas.openxmlformats.org/officeDocument/2006/relationships/customXml" Target="../ink/ink4674.xml"/><Relationship Id="rId45" Type="http://schemas.openxmlformats.org/officeDocument/2006/relationships/image" Target="../media/image4428.png"/><Relationship Id="rId66" Type="http://schemas.openxmlformats.org/officeDocument/2006/relationships/customXml" Target="../ink/ink4695.xml"/><Relationship Id="rId87" Type="http://schemas.openxmlformats.org/officeDocument/2006/relationships/image" Target="../media/image4449.png"/><Relationship Id="rId110" Type="http://schemas.openxmlformats.org/officeDocument/2006/relationships/customXml" Target="../ink/ink4717.xml"/><Relationship Id="rId131" Type="http://schemas.openxmlformats.org/officeDocument/2006/relationships/image" Target="../media/image4471.png"/><Relationship Id="rId152" Type="http://schemas.openxmlformats.org/officeDocument/2006/relationships/customXml" Target="../ink/ink4738.xml"/><Relationship Id="rId173" Type="http://schemas.openxmlformats.org/officeDocument/2006/relationships/image" Target="../media/image4492.png"/><Relationship Id="rId194" Type="http://schemas.openxmlformats.org/officeDocument/2006/relationships/image" Target="../media/image4502.png"/><Relationship Id="rId208" Type="http://schemas.openxmlformats.org/officeDocument/2006/relationships/image" Target="../media/image4509.png"/><Relationship Id="rId229" Type="http://schemas.openxmlformats.org/officeDocument/2006/relationships/customXml" Target="../ink/ink4777.xml"/><Relationship Id="rId240" Type="http://schemas.openxmlformats.org/officeDocument/2006/relationships/image" Target="../media/image4524.png"/><Relationship Id="rId14" Type="http://schemas.openxmlformats.org/officeDocument/2006/relationships/customXml" Target="../ink/ink4669.xml"/><Relationship Id="rId35" Type="http://schemas.openxmlformats.org/officeDocument/2006/relationships/image" Target="../media/image4423.png"/><Relationship Id="rId56" Type="http://schemas.openxmlformats.org/officeDocument/2006/relationships/customXml" Target="../ink/ink4690.xml"/><Relationship Id="rId77" Type="http://schemas.openxmlformats.org/officeDocument/2006/relationships/image" Target="../media/image4444.png"/><Relationship Id="rId100" Type="http://schemas.openxmlformats.org/officeDocument/2006/relationships/customXml" Target="../ink/ink4712.xml"/><Relationship Id="rId8" Type="http://schemas.openxmlformats.org/officeDocument/2006/relationships/customXml" Target="../ink/ink4666.xml"/><Relationship Id="rId98" Type="http://schemas.openxmlformats.org/officeDocument/2006/relationships/customXml" Target="../ink/ink4711.xml"/><Relationship Id="rId121" Type="http://schemas.openxmlformats.org/officeDocument/2006/relationships/image" Target="../media/image4466.png"/><Relationship Id="rId142" Type="http://schemas.openxmlformats.org/officeDocument/2006/relationships/customXml" Target="../ink/ink4733.xml"/><Relationship Id="rId163" Type="http://schemas.openxmlformats.org/officeDocument/2006/relationships/image" Target="../media/image4487.png"/><Relationship Id="rId184" Type="http://schemas.openxmlformats.org/officeDocument/2006/relationships/image" Target="../media/image4497.png"/><Relationship Id="rId219" Type="http://schemas.openxmlformats.org/officeDocument/2006/relationships/customXml" Target="../ink/ink4772.xml"/><Relationship Id="rId230" Type="http://schemas.openxmlformats.org/officeDocument/2006/relationships/image" Target="../media/image4520.png"/><Relationship Id="rId25" Type="http://schemas.openxmlformats.org/officeDocument/2006/relationships/image" Target="../media/image4418.png"/><Relationship Id="rId46" Type="http://schemas.openxmlformats.org/officeDocument/2006/relationships/customXml" Target="../ink/ink4685.xml"/><Relationship Id="rId67" Type="http://schemas.openxmlformats.org/officeDocument/2006/relationships/image" Target="../media/image4439.png"/><Relationship Id="rId88" Type="http://schemas.openxmlformats.org/officeDocument/2006/relationships/customXml" Target="../ink/ink4706.xml"/><Relationship Id="rId111" Type="http://schemas.openxmlformats.org/officeDocument/2006/relationships/image" Target="../media/image4461.png"/><Relationship Id="rId132" Type="http://schemas.openxmlformats.org/officeDocument/2006/relationships/customXml" Target="../ink/ink4728.xml"/><Relationship Id="rId153" Type="http://schemas.openxmlformats.org/officeDocument/2006/relationships/image" Target="../media/image4482.png"/><Relationship Id="rId174" Type="http://schemas.openxmlformats.org/officeDocument/2006/relationships/customXml" Target="../ink/ink4749.xml"/><Relationship Id="rId195" Type="http://schemas.openxmlformats.org/officeDocument/2006/relationships/customXml" Target="../ink/ink4760.xml"/><Relationship Id="rId209" Type="http://schemas.openxmlformats.org/officeDocument/2006/relationships/customXml" Target="../ink/ink4767.xml"/><Relationship Id="rId190" Type="http://schemas.openxmlformats.org/officeDocument/2006/relationships/image" Target="../media/image4500.png"/><Relationship Id="rId204" Type="http://schemas.openxmlformats.org/officeDocument/2006/relationships/image" Target="../media/image4507.png"/><Relationship Id="rId220" Type="http://schemas.openxmlformats.org/officeDocument/2006/relationships/image" Target="../media/image4515.png"/><Relationship Id="rId225" Type="http://schemas.openxmlformats.org/officeDocument/2006/relationships/customXml" Target="../ink/ink4775.xml"/><Relationship Id="rId15" Type="http://schemas.openxmlformats.org/officeDocument/2006/relationships/image" Target="../media/image4413.png"/><Relationship Id="rId36" Type="http://schemas.openxmlformats.org/officeDocument/2006/relationships/customXml" Target="../ink/ink4680.xml"/><Relationship Id="rId57" Type="http://schemas.openxmlformats.org/officeDocument/2006/relationships/image" Target="../media/image4434.png"/><Relationship Id="rId106" Type="http://schemas.openxmlformats.org/officeDocument/2006/relationships/customXml" Target="../ink/ink4715.xml"/><Relationship Id="rId127" Type="http://schemas.openxmlformats.org/officeDocument/2006/relationships/image" Target="../media/image4469.png"/><Relationship Id="rId10" Type="http://schemas.openxmlformats.org/officeDocument/2006/relationships/customXml" Target="../ink/ink4667.xml"/><Relationship Id="rId31" Type="http://schemas.openxmlformats.org/officeDocument/2006/relationships/image" Target="../media/image4421.png"/><Relationship Id="rId52" Type="http://schemas.openxmlformats.org/officeDocument/2006/relationships/customXml" Target="../ink/ink4688.xml"/><Relationship Id="rId73" Type="http://schemas.openxmlformats.org/officeDocument/2006/relationships/image" Target="../media/image4442.png"/><Relationship Id="rId78" Type="http://schemas.openxmlformats.org/officeDocument/2006/relationships/customXml" Target="../ink/ink4701.xml"/><Relationship Id="rId94" Type="http://schemas.openxmlformats.org/officeDocument/2006/relationships/customXml" Target="../ink/ink4709.xml"/><Relationship Id="rId99" Type="http://schemas.openxmlformats.org/officeDocument/2006/relationships/image" Target="../media/image4455.png"/><Relationship Id="rId101" Type="http://schemas.openxmlformats.org/officeDocument/2006/relationships/image" Target="../media/image4456.png"/><Relationship Id="rId122" Type="http://schemas.openxmlformats.org/officeDocument/2006/relationships/customXml" Target="../ink/ink4723.xml"/><Relationship Id="rId143" Type="http://schemas.openxmlformats.org/officeDocument/2006/relationships/image" Target="../media/image4477.png"/><Relationship Id="rId148" Type="http://schemas.openxmlformats.org/officeDocument/2006/relationships/customXml" Target="../ink/ink4736.xml"/><Relationship Id="rId164" Type="http://schemas.openxmlformats.org/officeDocument/2006/relationships/customXml" Target="../ink/ink4744.xml"/><Relationship Id="rId169" Type="http://schemas.openxmlformats.org/officeDocument/2006/relationships/image" Target="../media/image4490.png"/><Relationship Id="rId185" Type="http://schemas.openxmlformats.org/officeDocument/2006/relationships/customXml" Target="../ink/ink4755.xml"/><Relationship Id="rId4" Type="http://schemas.openxmlformats.org/officeDocument/2006/relationships/customXml" Target="../ink/ink4664.xml"/><Relationship Id="rId9" Type="http://schemas.openxmlformats.org/officeDocument/2006/relationships/image" Target="../media/image4410.png"/><Relationship Id="rId180" Type="http://schemas.openxmlformats.org/officeDocument/2006/relationships/customXml" Target="../ink/ink4752.xml"/><Relationship Id="rId210" Type="http://schemas.openxmlformats.org/officeDocument/2006/relationships/image" Target="../media/image4510.png"/><Relationship Id="rId215" Type="http://schemas.openxmlformats.org/officeDocument/2006/relationships/customXml" Target="../ink/ink4770.xml"/><Relationship Id="rId236" Type="http://schemas.openxmlformats.org/officeDocument/2006/relationships/image" Target="../media/image4522.png"/><Relationship Id="rId26" Type="http://schemas.openxmlformats.org/officeDocument/2006/relationships/customXml" Target="../ink/ink4675.xml"/><Relationship Id="rId231" Type="http://schemas.openxmlformats.org/officeDocument/2006/relationships/customXml" Target="../ink/ink4778.xml"/><Relationship Id="rId47" Type="http://schemas.openxmlformats.org/officeDocument/2006/relationships/image" Target="../media/image4429.png"/><Relationship Id="rId68" Type="http://schemas.openxmlformats.org/officeDocument/2006/relationships/customXml" Target="../ink/ink4696.xml"/><Relationship Id="rId89" Type="http://schemas.openxmlformats.org/officeDocument/2006/relationships/image" Target="../media/image4450.png"/><Relationship Id="rId112" Type="http://schemas.openxmlformats.org/officeDocument/2006/relationships/customXml" Target="../ink/ink4718.xml"/><Relationship Id="rId133" Type="http://schemas.openxmlformats.org/officeDocument/2006/relationships/image" Target="../media/image4472.png"/><Relationship Id="rId154" Type="http://schemas.openxmlformats.org/officeDocument/2006/relationships/customXml" Target="../ink/ink4739.xml"/><Relationship Id="rId175" Type="http://schemas.openxmlformats.org/officeDocument/2006/relationships/image" Target="../media/image4493.png"/><Relationship Id="rId196" Type="http://schemas.openxmlformats.org/officeDocument/2006/relationships/image" Target="../media/image4503.png"/><Relationship Id="rId200" Type="http://schemas.openxmlformats.org/officeDocument/2006/relationships/image" Target="../media/image4505.png"/><Relationship Id="rId16" Type="http://schemas.openxmlformats.org/officeDocument/2006/relationships/customXml" Target="../ink/ink4670.xml"/><Relationship Id="rId221" Type="http://schemas.openxmlformats.org/officeDocument/2006/relationships/customXml" Target="../ink/ink4773.xml"/><Relationship Id="rId37" Type="http://schemas.openxmlformats.org/officeDocument/2006/relationships/image" Target="../media/image4424.png"/><Relationship Id="rId58" Type="http://schemas.openxmlformats.org/officeDocument/2006/relationships/customXml" Target="../ink/ink4691.xml"/><Relationship Id="rId79" Type="http://schemas.openxmlformats.org/officeDocument/2006/relationships/image" Target="../media/image4445.png"/><Relationship Id="rId102" Type="http://schemas.openxmlformats.org/officeDocument/2006/relationships/customXml" Target="../ink/ink4713.xml"/><Relationship Id="rId123" Type="http://schemas.openxmlformats.org/officeDocument/2006/relationships/image" Target="../media/image4467.png"/><Relationship Id="rId144" Type="http://schemas.openxmlformats.org/officeDocument/2006/relationships/customXml" Target="../ink/ink4734.xml"/><Relationship Id="rId90" Type="http://schemas.openxmlformats.org/officeDocument/2006/relationships/customXml" Target="../ink/ink4707.xml"/><Relationship Id="rId165" Type="http://schemas.openxmlformats.org/officeDocument/2006/relationships/image" Target="../media/image4488.png"/><Relationship Id="rId186" Type="http://schemas.openxmlformats.org/officeDocument/2006/relationships/image" Target="../media/image4498.png"/><Relationship Id="rId211" Type="http://schemas.openxmlformats.org/officeDocument/2006/relationships/customXml" Target="../ink/ink4768.xml"/><Relationship Id="rId232" Type="http://schemas.openxmlformats.org/officeDocument/2006/relationships/image" Target="../media/image4521.png"/><Relationship Id="rId27" Type="http://schemas.openxmlformats.org/officeDocument/2006/relationships/image" Target="../media/image4419.png"/><Relationship Id="rId48" Type="http://schemas.openxmlformats.org/officeDocument/2006/relationships/customXml" Target="../ink/ink4686.xml"/><Relationship Id="rId69" Type="http://schemas.openxmlformats.org/officeDocument/2006/relationships/image" Target="../media/image4440.png"/><Relationship Id="rId113" Type="http://schemas.openxmlformats.org/officeDocument/2006/relationships/image" Target="../media/image4462.png"/><Relationship Id="rId134" Type="http://schemas.openxmlformats.org/officeDocument/2006/relationships/customXml" Target="../ink/ink4729.xml"/><Relationship Id="rId80" Type="http://schemas.openxmlformats.org/officeDocument/2006/relationships/customXml" Target="../ink/ink4702.xml"/><Relationship Id="rId155" Type="http://schemas.openxmlformats.org/officeDocument/2006/relationships/image" Target="../media/image4483.png"/><Relationship Id="rId176" Type="http://schemas.openxmlformats.org/officeDocument/2006/relationships/customXml" Target="../ink/ink4750.xml"/><Relationship Id="rId197" Type="http://schemas.openxmlformats.org/officeDocument/2006/relationships/customXml" Target="../ink/ink4761.xml"/><Relationship Id="rId201" Type="http://schemas.openxmlformats.org/officeDocument/2006/relationships/customXml" Target="../ink/ink4763.xml"/><Relationship Id="rId222" Type="http://schemas.openxmlformats.org/officeDocument/2006/relationships/image" Target="../media/image4516.png"/><Relationship Id="rId17" Type="http://schemas.openxmlformats.org/officeDocument/2006/relationships/image" Target="../media/image4414.png"/><Relationship Id="rId38" Type="http://schemas.openxmlformats.org/officeDocument/2006/relationships/customXml" Target="../ink/ink4681.xml"/><Relationship Id="rId59" Type="http://schemas.openxmlformats.org/officeDocument/2006/relationships/image" Target="../media/image4435.png"/><Relationship Id="rId103" Type="http://schemas.openxmlformats.org/officeDocument/2006/relationships/image" Target="../media/image4457.png"/><Relationship Id="rId124" Type="http://schemas.openxmlformats.org/officeDocument/2006/relationships/customXml" Target="../ink/ink4724.xml"/><Relationship Id="rId70" Type="http://schemas.openxmlformats.org/officeDocument/2006/relationships/customXml" Target="../ink/ink4697.xml"/><Relationship Id="rId91" Type="http://schemas.openxmlformats.org/officeDocument/2006/relationships/image" Target="../media/image4451.png"/><Relationship Id="rId145" Type="http://schemas.openxmlformats.org/officeDocument/2006/relationships/image" Target="../media/image4478.png"/><Relationship Id="rId166" Type="http://schemas.openxmlformats.org/officeDocument/2006/relationships/customXml" Target="../ink/ink4745.xml"/><Relationship Id="rId187" Type="http://schemas.openxmlformats.org/officeDocument/2006/relationships/customXml" Target="../ink/ink4756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4511.png"/><Relationship Id="rId233" Type="http://schemas.openxmlformats.org/officeDocument/2006/relationships/customXml" Target="../ink/ink4779.xml"/><Relationship Id="rId28" Type="http://schemas.openxmlformats.org/officeDocument/2006/relationships/customXml" Target="../ink/ink4676.xml"/><Relationship Id="rId49" Type="http://schemas.openxmlformats.org/officeDocument/2006/relationships/image" Target="../media/image4430.png"/><Relationship Id="rId114" Type="http://schemas.openxmlformats.org/officeDocument/2006/relationships/customXml" Target="../ink/ink4719.xml"/><Relationship Id="rId60" Type="http://schemas.openxmlformats.org/officeDocument/2006/relationships/customXml" Target="../ink/ink4692.xml"/><Relationship Id="rId81" Type="http://schemas.openxmlformats.org/officeDocument/2006/relationships/image" Target="../media/image4446.png"/><Relationship Id="rId135" Type="http://schemas.openxmlformats.org/officeDocument/2006/relationships/image" Target="../media/image4473.png"/><Relationship Id="rId156" Type="http://schemas.openxmlformats.org/officeDocument/2006/relationships/customXml" Target="../ink/ink4740.xml"/><Relationship Id="rId177" Type="http://schemas.openxmlformats.org/officeDocument/2006/relationships/image" Target="../media/image4494.png"/><Relationship Id="rId198" Type="http://schemas.openxmlformats.org/officeDocument/2006/relationships/image" Target="../media/image4504.png"/><Relationship Id="rId202" Type="http://schemas.openxmlformats.org/officeDocument/2006/relationships/image" Target="../media/image4506.png"/><Relationship Id="rId223" Type="http://schemas.openxmlformats.org/officeDocument/2006/relationships/customXml" Target="../ink/ink4774.xml"/><Relationship Id="rId18" Type="http://schemas.openxmlformats.org/officeDocument/2006/relationships/customXml" Target="../ink/ink4671.xml"/><Relationship Id="rId39" Type="http://schemas.openxmlformats.org/officeDocument/2006/relationships/image" Target="../media/image4425.png"/><Relationship Id="rId50" Type="http://schemas.openxmlformats.org/officeDocument/2006/relationships/customXml" Target="../ink/ink4687.xml"/><Relationship Id="rId104" Type="http://schemas.openxmlformats.org/officeDocument/2006/relationships/customXml" Target="../ink/ink4714.xml"/><Relationship Id="rId125" Type="http://schemas.openxmlformats.org/officeDocument/2006/relationships/image" Target="../media/image4468.png"/><Relationship Id="rId146" Type="http://schemas.openxmlformats.org/officeDocument/2006/relationships/customXml" Target="../ink/ink4735.xml"/><Relationship Id="rId167" Type="http://schemas.openxmlformats.org/officeDocument/2006/relationships/image" Target="../media/image4489.png"/><Relationship Id="rId188" Type="http://schemas.openxmlformats.org/officeDocument/2006/relationships/image" Target="../media/image4499.png"/><Relationship Id="rId71" Type="http://schemas.openxmlformats.org/officeDocument/2006/relationships/image" Target="../media/image4441.png"/><Relationship Id="rId92" Type="http://schemas.openxmlformats.org/officeDocument/2006/relationships/customXml" Target="../ink/ink4708.xml"/><Relationship Id="rId213" Type="http://schemas.openxmlformats.org/officeDocument/2006/relationships/customXml" Target="../ink/ink4769.xml"/><Relationship Id="rId234" Type="http://schemas.openxmlformats.org/officeDocument/2006/relationships/image" Target="../media/image1399.png"/><Relationship Id="rId2" Type="http://schemas.openxmlformats.org/officeDocument/2006/relationships/customXml" Target="../ink/ink4663.xml"/><Relationship Id="rId29" Type="http://schemas.openxmlformats.org/officeDocument/2006/relationships/image" Target="../media/image4420.png"/><Relationship Id="rId40" Type="http://schemas.openxmlformats.org/officeDocument/2006/relationships/customXml" Target="../ink/ink4682.xml"/><Relationship Id="rId115" Type="http://schemas.openxmlformats.org/officeDocument/2006/relationships/image" Target="../media/image4463.png"/><Relationship Id="rId136" Type="http://schemas.openxmlformats.org/officeDocument/2006/relationships/customXml" Target="../ink/ink4730.xml"/><Relationship Id="rId157" Type="http://schemas.openxmlformats.org/officeDocument/2006/relationships/image" Target="../media/image4484.png"/><Relationship Id="rId178" Type="http://schemas.openxmlformats.org/officeDocument/2006/relationships/customXml" Target="../ink/ink4751.xml"/><Relationship Id="rId61" Type="http://schemas.openxmlformats.org/officeDocument/2006/relationships/image" Target="../media/image4436.png"/><Relationship Id="rId82" Type="http://schemas.openxmlformats.org/officeDocument/2006/relationships/customXml" Target="../ink/ink4703.xml"/><Relationship Id="rId199" Type="http://schemas.openxmlformats.org/officeDocument/2006/relationships/customXml" Target="../ink/ink4762.xml"/><Relationship Id="rId203" Type="http://schemas.openxmlformats.org/officeDocument/2006/relationships/customXml" Target="../ink/ink4764.xml"/><Relationship Id="rId19" Type="http://schemas.openxmlformats.org/officeDocument/2006/relationships/image" Target="../media/image4415.png"/><Relationship Id="rId224" Type="http://schemas.openxmlformats.org/officeDocument/2006/relationships/image" Target="../media/image4517.png"/><Relationship Id="rId30" Type="http://schemas.openxmlformats.org/officeDocument/2006/relationships/customXml" Target="../ink/ink4677.xml"/><Relationship Id="rId105" Type="http://schemas.openxmlformats.org/officeDocument/2006/relationships/image" Target="../media/image4458.png"/><Relationship Id="rId126" Type="http://schemas.openxmlformats.org/officeDocument/2006/relationships/customXml" Target="../ink/ink4725.xml"/><Relationship Id="rId147" Type="http://schemas.openxmlformats.org/officeDocument/2006/relationships/image" Target="../media/image4479.png"/><Relationship Id="rId168" Type="http://schemas.openxmlformats.org/officeDocument/2006/relationships/customXml" Target="../ink/ink4746.xml"/><Relationship Id="rId51" Type="http://schemas.openxmlformats.org/officeDocument/2006/relationships/image" Target="../media/image4431.png"/><Relationship Id="rId72" Type="http://schemas.openxmlformats.org/officeDocument/2006/relationships/customXml" Target="../ink/ink4698.xml"/><Relationship Id="rId93" Type="http://schemas.openxmlformats.org/officeDocument/2006/relationships/image" Target="../media/image4452.png"/><Relationship Id="rId189" Type="http://schemas.openxmlformats.org/officeDocument/2006/relationships/customXml" Target="../ink/ink4757.xml"/><Relationship Id="rId3" Type="http://schemas.openxmlformats.org/officeDocument/2006/relationships/image" Target="../media/image4407.png"/><Relationship Id="rId214" Type="http://schemas.openxmlformats.org/officeDocument/2006/relationships/image" Target="../media/image4512.png"/><Relationship Id="rId235" Type="http://schemas.openxmlformats.org/officeDocument/2006/relationships/customXml" Target="../ink/ink4780.xml"/><Relationship Id="rId116" Type="http://schemas.openxmlformats.org/officeDocument/2006/relationships/customXml" Target="../ink/ink4720.xml"/><Relationship Id="rId137" Type="http://schemas.openxmlformats.org/officeDocument/2006/relationships/image" Target="../media/image4474.png"/><Relationship Id="rId158" Type="http://schemas.openxmlformats.org/officeDocument/2006/relationships/customXml" Target="../ink/ink4741.xml"/><Relationship Id="rId20" Type="http://schemas.openxmlformats.org/officeDocument/2006/relationships/customXml" Target="../ink/ink4672.xml"/><Relationship Id="rId41" Type="http://schemas.openxmlformats.org/officeDocument/2006/relationships/image" Target="../media/image4426.png"/><Relationship Id="rId62" Type="http://schemas.openxmlformats.org/officeDocument/2006/relationships/customXml" Target="../ink/ink4693.xml"/><Relationship Id="rId83" Type="http://schemas.openxmlformats.org/officeDocument/2006/relationships/image" Target="../media/image4447.png"/><Relationship Id="rId179" Type="http://schemas.openxmlformats.org/officeDocument/2006/relationships/image" Target="../media/image4495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82.png"/><Relationship Id="rId299" Type="http://schemas.openxmlformats.org/officeDocument/2006/relationships/image" Target="../media/image4673.png"/><Relationship Id="rId21" Type="http://schemas.openxmlformats.org/officeDocument/2006/relationships/image" Target="../media/image4534.png"/><Relationship Id="rId63" Type="http://schemas.openxmlformats.org/officeDocument/2006/relationships/image" Target="../media/image4555.png"/><Relationship Id="rId159" Type="http://schemas.openxmlformats.org/officeDocument/2006/relationships/image" Target="../media/image4603.png"/><Relationship Id="rId324" Type="http://schemas.openxmlformats.org/officeDocument/2006/relationships/customXml" Target="../ink/ink4944.xml"/><Relationship Id="rId366" Type="http://schemas.openxmlformats.org/officeDocument/2006/relationships/customXml" Target="../ink/ink4965.xml"/><Relationship Id="rId170" Type="http://schemas.openxmlformats.org/officeDocument/2006/relationships/customXml" Target="../ink/ink4867.xml"/><Relationship Id="rId226" Type="http://schemas.openxmlformats.org/officeDocument/2006/relationships/customXml" Target="../ink/ink4895.xml"/><Relationship Id="rId433" Type="http://schemas.openxmlformats.org/officeDocument/2006/relationships/image" Target="../media/image4740.png"/><Relationship Id="rId268" Type="http://schemas.openxmlformats.org/officeDocument/2006/relationships/customXml" Target="../ink/ink4916.xml"/><Relationship Id="rId32" Type="http://schemas.openxmlformats.org/officeDocument/2006/relationships/customXml" Target="../ink/ink4798.xml"/><Relationship Id="rId74" Type="http://schemas.openxmlformats.org/officeDocument/2006/relationships/customXml" Target="../ink/ink4819.xml"/><Relationship Id="rId128" Type="http://schemas.openxmlformats.org/officeDocument/2006/relationships/customXml" Target="../ink/ink4846.xml"/><Relationship Id="rId335" Type="http://schemas.openxmlformats.org/officeDocument/2006/relationships/image" Target="../media/image4691.png"/><Relationship Id="rId377" Type="http://schemas.openxmlformats.org/officeDocument/2006/relationships/image" Target="../media/image4712.png"/><Relationship Id="rId5" Type="http://schemas.openxmlformats.org/officeDocument/2006/relationships/image" Target="../media/image4526.png"/><Relationship Id="rId181" Type="http://schemas.openxmlformats.org/officeDocument/2006/relationships/image" Target="../media/image4614.png"/><Relationship Id="rId237" Type="http://schemas.openxmlformats.org/officeDocument/2006/relationships/image" Target="../media/image4642.png"/><Relationship Id="rId402" Type="http://schemas.openxmlformats.org/officeDocument/2006/relationships/customXml" Target="../ink/ink4983.xml"/><Relationship Id="rId279" Type="http://schemas.openxmlformats.org/officeDocument/2006/relationships/image" Target="../media/image4663.png"/><Relationship Id="rId444" Type="http://schemas.openxmlformats.org/officeDocument/2006/relationships/customXml" Target="../ink/ink5004.xml"/><Relationship Id="rId43" Type="http://schemas.openxmlformats.org/officeDocument/2006/relationships/image" Target="../media/image4545.png"/><Relationship Id="rId139" Type="http://schemas.openxmlformats.org/officeDocument/2006/relationships/image" Target="../media/image4593.png"/><Relationship Id="rId290" Type="http://schemas.openxmlformats.org/officeDocument/2006/relationships/customXml" Target="../ink/ink4927.xml"/><Relationship Id="rId304" Type="http://schemas.openxmlformats.org/officeDocument/2006/relationships/customXml" Target="../ink/ink4934.xml"/><Relationship Id="rId346" Type="http://schemas.openxmlformats.org/officeDocument/2006/relationships/customXml" Target="../ink/ink4955.xml"/><Relationship Id="rId388" Type="http://schemas.openxmlformats.org/officeDocument/2006/relationships/customXml" Target="../ink/ink4976.xml"/><Relationship Id="rId85" Type="http://schemas.openxmlformats.org/officeDocument/2006/relationships/image" Target="../media/image4566.png"/><Relationship Id="rId150" Type="http://schemas.openxmlformats.org/officeDocument/2006/relationships/customXml" Target="../ink/ink4857.xml"/><Relationship Id="rId192" Type="http://schemas.openxmlformats.org/officeDocument/2006/relationships/customXml" Target="../ink/ink4878.xml"/><Relationship Id="rId206" Type="http://schemas.openxmlformats.org/officeDocument/2006/relationships/customXml" Target="../ink/ink4885.xml"/><Relationship Id="rId413" Type="http://schemas.openxmlformats.org/officeDocument/2006/relationships/image" Target="../media/image4730.png"/><Relationship Id="rId248" Type="http://schemas.openxmlformats.org/officeDocument/2006/relationships/customXml" Target="../ink/ink4906.xml"/><Relationship Id="rId12" Type="http://schemas.openxmlformats.org/officeDocument/2006/relationships/customXml" Target="../ink/ink4788.xml"/><Relationship Id="rId108" Type="http://schemas.openxmlformats.org/officeDocument/2006/relationships/customXml" Target="../ink/ink4836.xml"/><Relationship Id="rId315" Type="http://schemas.openxmlformats.org/officeDocument/2006/relationships/image" Target="../media/image4681.png"/><Relationship Id="rId357" Type="http://schemas.openxmlformats.org/officeDocument/2006/relationships/image" Target="../media/image4702.png"/><Relationship Id="rId54" Type="http://schemas.openxmlformats.org/officeDocument/2006/relationships/customXml" Target="../ink/ink4809.xml"/><Relationship Id="rId96" Type="http://schemas.openxmlformats.org/officeDocument/2006/relationships/customXml" Target="../ink/ink4830.xml"/><Relationship Id="rId161" Type="http://schemas.openxmlformats.org/officeDocument/2006/relationships/image" Target="../media/image4604.png"/><Relationship Id="rId217" Type="http://schemas.openxmlformats.org/officeDocument/2006/relationships/image" Target="../media/image4632.png"/><Relationship Id="rId399" Type="http://schemas.openxmlformats.org/officeDocument/2006/relationships/image" Target="../media/image4723.png"/><Relationship Id="rId259" Type="http://schemas.openxmlformats.org/officeDocument/2006/relationships/image" Target="../media/image4653.png"/><Relationship Id="rId424" Type="http://schemas.openxmlformats.org/officeDocument/2006/relationships/customXml" Target="../ink/ink4994.xml"/><Relationship Id="rId23" Type="http://schemas.openxmlformats.org/officeDocument/2006/relationships/image" Target="../media/image4535.png"/><Relationship Id="rId119" Type="http://schemas.openxmlformats.org/officeDocument/2006/relationships/image" Target="../media/image4583.png"/><Relationship Id="rId270" Type="http://schemas.openxmlformats.org/officeDocument/2006/relationships/customXml" Target="../ink/ink4917.xml"/><Relationship Id="rId326" Type="http://schemas.openxmlformats.org/officeDocument/2006/relationships/customXml" Target="../ink/ink4945.xml"/><Relationship Id="rId65" Type="http://schemas.openxmlformats.org/officeDocument/2006/relationships/image" Target="../media/image4556.png"/><Relationship Id="rId130" Type="http://schemas.openxmlformats.org/officeDocument/2006/relationships/customXml" Target="../ink/ink4847.xml"/><Relationship Id="rId368" Type="http://schemas.openxmlformats.org/officeDocument/2006/relationships/customXml" Target="../ink/ink4966.xml"/><Relationship Id="rId172" Type="http://schemas.openxmlformats.org/officeDocument/2006/relationships/customXml" Target="../ink/ink4868.xml"/><Relationship Id="rId228" Type="http://schemas.openxmlformats.org/officeDocument/2006/relationships/customXml" Target="../ink/ink4896.xml"/><Relationship Id="rId435" Type="http://schemas.openxmlformats.org/officeDocument/2006/relationships/image" Target="../media/image4741.png"/><Relationship Id="rId281" Type="http://schemas.openxmlformats.org/officeDocument/2006/relationships/image" Target="../media/image4664.png"/><Relationship Id="rId337" Type="http://schemas.openxmlformats.org/officeDocument/2006/relationships/image" Target="../media/image4692.png"/><Relationship Id="rId34" Type="http://schemas.openxmlformats.org/officeDocument/2006/relationships/customXml" Target="../ink/ink4799.xml"/><Relationship Id="rId76" Type="http://schemas.openxmlformats.org/officeDocument/2006/relationships/customXml" Target="../ink/ink4820.xml"/><Relationship Id="rId141" Type="http://schemas.openxmlformats.org/officeDocument/2006/relationships/image" Target="../media/image4594.png"/><Relationship Id="rId379" Type="http://schemas.openxmlformats.org/officeDocument/2006/relationships/image" Target="../media/image4713.png"/><Relationship Id="rId7" Type="http://schemas.openxmlformats.org/officeDocument/2006/relationships/image" Target="../media/image4527.png"/><Relationship Id="rId183" Type="http://schemas.openxmlformats.org/officeDocument/2006/relationships/image" Target="../media/image4615.png"/><Relationship Id="rId239" Type="http://schemas.openxmlformats.org/officeDocument/2006/relationships/image" Target="../media/image4643.png"/><Relationship Id="rId390" Type="http://schemas.openxmlformats.org/officeDocument/2006/relationships/customXml" Target="../ink/ink4977.xml"/><Relationship Id="rId404" Type="http://schemas.openxmlformats.org/officeDocument/2006/relationships/customXml" Target="../ink/ink4984.xml"/><Relationship Id="rId446" Type="http://schemas.openxmlformats.org/officeDocument/2006/relationships/customXml" Target="../ink/ink5005.xml"/><Relationship Id="rId250" Type="http://schemas.openxmlformats.org/officeDocument/2006/relationships/customXml" Target="../ink/ink4907.xml"/><Relationship Id="rId292" Type="http://schemas.openxmlformats.org/officeDocument/2006/relationships/customXml" Target="../ink/ink4928.xml"/><Relationship Id="rId306" Type="http://schemas.openxmlformats.org/officeDocument/2006/relationships/customXml" Target="../ink/ink4935.xml"/><Relationship Id="rId45" Type="http://schemas.openxmlformats.org/officeDocument/2006/relationships/image" Target="../media/image4546.png"/><Relationship Id="rId87" Type="http://schemas.openxmlformats.org/officeDocument/2006/relationships/image" Target="../media/image4567.png"/><Relationship Id="rId110" Type="http://schemas.openxmlformats.org/officeDocument/2006/relationships/customXml" Target="../ink/ink4837.xml"/><Relationship Id="rId348" Type="http://schemas.openxmlformats.org/officeDocument/2006/relationships/customXml" Target="../ink/ink4956.xml"/><Relationship Id="rId152" Type="http://schemas.openxmlformats.org/officeDocument/2006/relationships/customXml" Target="../ink/ink4858.xml"/><Relationship Id="rId194" Type="http://schemas.openxmlformats.org/officeDocument/2006/relationships/customXml" Target="../ink/ink4879.xml"/><Relationship Id="rId208" Type="http://schemas.openxmlformats.org/officeDocument/2006/relationships/customXml" Target="../ink/ink4886.xml"/><Relationship Id="rId415" Type="http://schemas.openxmlformats.org/officeDocument/2006/relationships/image" Target="../media/image4731.png"/><Relationship Id="rId261" Type="http://schemas.openxmlformats.org/officeDocument/2006/relationships/image" Target="../media/image4654.png"/><Relationship Id="rId14" Type="http://schemas.openxmlformats.org/officeDocument/2006/relationships/customXml" Target="../ink/ink4789.xml"/><Relationship Id="rId56" Type="http://schemas.openxmlformats.org/officeDocument/2006/relationships/customXml" Target="../ink/ink4810.xml"/><Relationship Id="rId317" Type="http://schemas.openxmlformats.org/officeDocument/2006/relationships/image" Target="../media/image4682.png"/><Relationship Id="rId359" Type="http://schemas.openxmlformats.org/officeDocument/2006/relationships/image" Target="../media/image4703.png"/><Relationship Id="rId98" Type="http://schemas.openxmlformats.org/officeDocument/2006/relationships/customXml" Target="../ink/ink4831.xml"/><Relationship Id="rId121" Type="http://schemas.openxmlformats.org/officeDocument/2006/relationships/image" Target="../media/image4584.png"/><Relationship Id="rId163" Type="http://schemas.openxmlformats.org/officeDocument/2006/relationships/image" Target="../media/image4605.png"/><Relationship Id="rId219" Type="http://schemas.openxmlformats.org/officeDocument/2006/relationships/image" Target="../media/image4633.png"/><Relationship Id="rId370" Type="http://schemas.openxmlformats.org/officeDocument/2006/relationships/customXml" Target="../ink/ink4967.xml"/><Relationship Id="rId426" Type="http://schemas.openxmlformats.org/officeDocument/2006/relationships/customXml" Target="../ink/ink4995.xml"/><Relationship Id="rId230" Type="http://schemas.openxmlformats.org/officeDocument/2006/relationships/customXml" Target="../ink/ink4897.xml"/><Relationship Id="rId25" Type="http://schemas.openxmlformats.org/officeDocument/2006/relationships/image" Target="../media/image4536.png"/><Relationship Id="rId67" Type="http://schemas.openxmlformats.org/officeDocument/2006/relationships/image" Target="../media/image4557.png"/><Relationship Id="rId272" Type="http://schemas.openxmlformats.org/officeDocument/2006/relationships/customXml" Target="../ink/ink4918.xml"/><Relationship Id="rId328" Type="http://schemas.openxmlformats.org/officeDocument/2006/relationships/customXml" Target="../ink/ink4946.xml"/><Relationship Id="rId132" Type="http://schemas.openxmlformats.org/officeDocument/2006/relationships/customXml" Target="../ink/ink4848.xml"/><Relationship Id="rId174" Type="http://schemas.openxmlformats.org/officeDocument/2006/relationships/customXml" Target="../ink/ink4869.xml"/><Relationship Id="rId381" Type="http://schemas.openxmlformats.org/officeDocument/2006/relationships/image" Target="../media/image4714.png"/><Relationship Id="rId241" Type="http://schemas.openxmlformats.org/officeDocument/2006/relationships/image" Target="../media/image4644.png"/><Relationship Id="rId437" Type="http://schemas.openxmlformats.org/officeDocument/2006/relationships/image" Target="../media/image4742.png"/><Relationship Id="rId36" Type="http://schemas.openxmlformats.org/officeDocument/2006/relationships/customXml" Target="../ink/ink4800.xml"/><Relationship Id="rId283" Type="http://schemas.openxmlformats.org/officeDocument/2006/relationships/image" Target="../media/image4665.png"/><Relationship Id="rId339" Type="http://schemas.openxmlformats.org/officeDocument/2006/relationships/image" Target="../media/image4693.png"/><Relationship Id="rId78" Type="http://schemas.openxmlformats.org/officeDocument/2006/relationships/customXml" Target="../ink/ink4821.xml"/><Relationship Id="rId101" Type="http://schemas.openxmlformats.org/officeDocument/2006/relationships/image" Target="../media/image4574.png"/><Relationship Id="rId143" Type="http://schemas.openxmlformats.org/officeDocument/2006/relationships/image" Target="../media/image4595.png"/><Relationship Id="rId185" Type="http://schemas.openxmlformats.org/officeDocument/2006/relationships/image" Target="../media/image4616.png"/><Relationship Id="rId350" Type="http://schemas.openxmlformats.org/officeDocument/2006/relationships/customXml" Target="../ink/ink4957.xml"/><Relationship Id="rId406" Type="http://schemas.openxmlformats.org/officeDocument/2006/relationships/customXml" Target="../ink/ink4985.xml"/><Relationship Id="rId9" Type="http://schemas.openxmlformats.org/officeDocument/2006/relationships/image" Target="../media/image4528.png"/><Relationship Id="rId210" Type="http://schemas.openxmlformats.org/officeDocument/2006/relationships/customXml" Target="../ink/ink4887.xml"/><Relationship Id="rId392" Type="http://schemas.openxmlformats.org/officeDocument/2006/relationships/customXml" Target="../ink/ink4978.xml"/><Relationship Id="rId448" Type="http://schemas.openxmlformats.org/officeDocument/2006/relationships/customXml" Target="../ink/ink5006.xml"/><Relationship Id="rId252" Type="http://schemas.openxmlformats.org/officeDocument/2006/relationships/customXml" Target="../ink/ink4908.xml"/><Relationship Id="rId294" Type="http://schemas.openxmlformats.org/officeDocument/2006/relationships/customXml" Target="../ink/ink4929.xml"/><Relationship Id="rId308" Type="http://schemas.openxmlformats.org/officeDocument/2006/relationships/customXml" Target="../ink/ink4936.xml"/><Relationship Id="rId47" Type="http://schemas.openxmlformats.org/officeDocument/2006/relationships/image" Target="../media/image4547.png"/><Relationship Id="rId89" Type="http://schemas.openxmlformats.org/officeDocument/2006/relationships/image" Target="../media/image4568.png"/><Relationship Id="rId112" Type="http://schemas.openxmlformats.org/officeDocument/2006/relationships/customXml" Target="../ink/ink4838.xml"/><Relationship Id="rId154" Type="http://schemas.openxmlformats.org/officeDocument/2006/relationships/customXml" Target="../ink/ink4859.xml"/><Relationship Id="rId361" Type="http://schemas.openxmlformats.org/officeDocument/2006/relationships/image" Target="../media/image4704.png"/><Relationship Id="rId196" Type="http://schemas.openxmlformats.org/officeDocument/2006/relationships/customXml" Target="../ink/ink4880.xml"/><Relationship Id="rId417" Type="http://schemas.openxmlformats.org/officeDocument/2006/relationships/image" Target="../media/image4732.png"/><Relationship Id="rId16" Type="http://schemas.openxmlformats.org/officeDocument/2006/relationships/customXml" Target="../ink/ink4790.xml"/><Relationship Id="rId221" Type="http://schemas.openxmlformats.org/officeDocument/2006/relationships/image" Target="../media/image4634.png"/><Relationship Id="rId263" Type="http://schemas.openxmlformats.org/officeDocument/2006/relationships/image" Target="../media/image4655.png"/><Relationship Id="rId319" Type="http://schemas.openxmlformats.org/officeDocument/2006/relationships/image" Target="../media/image4683.png"/><Relationship Id="rId58" Type="http://schemas.openxmlformats.org/officeDocument/2006/relationships/customXml" Target="../ink/ink4811.xml"/><Relationship Id="rId123" Type="http://schemas.openxmlformats.org/officeDocument/2006/relationships/image" Target="../media/image4585.png"/><Relationship Id="rId330" Type="http://schemas.openxmlformats.org/officeDocument/2006/relationships/customXml" Target="../ink/ink4947.xml"/><Relationship Id="rId165" Type="http://schemas.openxmlformats.org/officeDocument/2006/relationships/image" Target="../media/image4606.png"/><Relationship Id="rId372" Type="http://schemas.openxmlformats.org/officeDocument/2006/relationships/customXml" Target="../ink/ink4968.xml"/><Relationship Id="rId428" Type="http://schemas.openxmlformats.org/officeDocument/2006/relationships/customXml" Target="../ink/ink4996.xml"/><Relationship Id="rId232" Type="http://schemas.openxmlformats.org/officeDocument/2006/relationships/customXml" Target="../ink/ink4898.xml"/><Relationship Id="rId274" Type="http://schemas.openxmlformats.org/officeDocument/2006/relationships/customXml" Target="../ink/ink4919.xml"/><Relationship Id="rId27" Type="http://schemas.openxmlformats.org/officeDocument/2006/relationships/image" Target="../media/image4537.png"/><Relationship Id="rId69" Type="http://schemas.openxmlformats.org/officeDocument/2006/relationships/image" Target="../media/image4558.png"/><Relationship Id="rId134" Type="http://schemas.openxmlformats.org/officeDocument/2006/relationships/customXml" Target="../ink/ink4849.xml"/><Relationship Id="rId80" Type="http://schemas.openxmlformats.org/officeDocument/2006/relationships/customXml" Target="../ink/ink4822.xml"/><Relationship Id="rId176" Type="http://schemas.openxmlformats.org/officeDocument/2006/relationships/customXml" Target="../ink/ink4870.xml"/><Relationship Id="rId341" Type="http://schemas.openxmlformats.org/officeDocument/2006/relationships/image" Target="../media/image4694.png"/><Relationship Id="rId383" Type="http://schemas.openxmlformats.org/officeDocument/2006/relationships/image" Target="../media/image4715.png"/><Relationship Id="rId439" Type="http://schemas.openxmlformats.org/officeDocument/2006/relationships/image" Target="../media/image4743.png"/><Relationship Id="rId201" Type="http://schemas.openxmlformats.org/officeDocument/2006/relationships/image" Target="../media/image4624.png"/><Relationship Id="rId243" Type="http://schemas.openxmlformats.org/officeDocument/2006/relationships/image" Target="../media/image4645.png"/><Relationship Id="rId285" Type="http://schemas.openxmlformats.org/officeDocument/2006/relationships/image" Target="../media/image4666.png"/><Relationship Id="rId38" Type="http://schemas.openxmlformats.org/officeDocument/2006/relationships/customXml" Target="../ink/ink4801.xml"/><Relationship Id="rId103" Type="http://schemas.openxmlformats.org/officeDocument/2006/relationships/image" Target="../media/image4575.png"/><Relationship Id="rId310" Type="http://schemas.openxmlformats.org/officeDocument/2006/relationships/customXml" Target="../ink/ink4937.xml"/><Relationship Id="rId91" Type="http://schemas.openxmlformats.org/officeDocument/2006/relationships/image" Target="../media/image4569.png"/><Relationship Id="rId145" Type="http://schemas.openxmlformats.org/officeDocument/2006/relationships/image" Target="../media/image4596.png"/><Relationship Id="rId187" Type="http://schemas.openxmlformats.org/officeDocument/2006/relationships/image" Target="../media/image4617.png"/><Relationship Id="rId352" Type="http://schemas.openxmlformats.org/officeDocument/2006/relationships/customXml" Target="../ink/ink4958.xml"/><Relationship Id="rId394" Type="http://schemas.openxmlformats.org/officeDocument/2006/relationships/customXml" Target="../ink/ink4979.xml"/><Relationship Id="rId408" Type="http://schemas.openxmlformats.org/officeDocument/2006/relationships/customXml" Target="../ink/ink4986.xml"/><Relationship Id="rId212" Type="http://schemas.openxmlformats.org/officeDocument/2006/relationships/customXml" Target="../ink/ink4888.xml"/><Relationship Id="rId254" Type="http://schemas.openxmlformats.org/officeDocument/2006/relationships/customXml" Target="../ink/ink4909.xml"/><Relationship Id="rId49" Type="http://schemas.openxmlformats.org/officeDocument/2006/relationships/image" Target="../media/image4548.png"/><Relationship Id="rId114" Type="http://schemas.openxmlformats.org/officeDocument/2006/relationships/customXml" Target="../ink/ink4839.xml"/><Relationship Id="rId296" Type="http://schemas.openxmlformats.org/officeDocument/2006/relationships/customXml" Target="../ink/ink4930.xml"/><Relationship Id="rId60" Type="http://schemas.openxmlformats.org/officeDocument/2006/relationships/customXml" Target="../ink/ink4812.xml"/><Relationship Id="rId156" Type="http://schemas.openxmlformats.org/officeDocument/2006/relationships/customXml" Target="../ink/ink4860.xml"/><Relationship Id="rId198" Type="http://schemas.openxmlformats.org/officeDocument/2006/relationships/customXml" Target="../ink/ink4881.xml"/><Relationship Id="rId321" Type="http://schemas.openxmlformats.org/officeDocument/2006/relationships/image" Target="../media/image4684.png"/><Relationship Id="rId363" Type="http://schemas.openxmlformats.org/officeDocument/2006/relationships/image" Target="../media/image4705.png"/><Relationship Id="rId419" Type="http://schemas.openxmlformats.org/officeDocument/2006/relationships/image" Target="../media/image4733.png"/><Relationship Id="rId223" Type="http://schemas.openxmlformats.org/officeDocument/2006/relationships/image" Target="../media/image4635.png"/><Relationship Id="rId430" Type="http://schemas.openxmlformats.org/officeDocument/2006/relationships/customXml" Target="../ink/ink4997.xml"/><Relationship Id="rId18" Type="http://schemas.openxmlformats.org/officeDocument/2006/relationships/customXml" Target="../ink/ink4791.xml"/><Relationship Id="rId265" Type="http://schemas.openxmlformats.org/officeDocument/2006/relationships/image" Target="../media/image4656.png"/><Relationship Id="rId50" Type="http://schemas.openxmlformats.org/officeDocument/2006/relationships/customXml" Target="../ink/ink4807.xml"/><Relationship Id="rId104" Type="http://schemas.openxmlformats.org/officeDocument/2006/relationships/customXml" Target="../ink/ink4834.xml"/><Relationship Id="rId125" Type="http://schemas.openxmlformats.org/officeDocument/2006/relationships/image" Target="../media/image4586.png"/><Relationship Id="rId146" Type="http://schemas.openxmlformats.org/officeDocument/2006/relationships/customXml" Target="../ink/ink4855.xml"/><Relationship Id="rId167" Type="http://schemas.openxmlformats.org/officeDocument/2006/relationships/image" Target="../media/image4607.png"/><Relationship Id="rId188" Type="http://schemas.openxmlformats.org/officeDocument/2006/relationships/customXml" Target="../ink/ink4876.xml"/><Relationship Id="rId311" Type="http://schemas.openxmlformats.org/officeDocument/2006/relationships/image" Target="../media/image4679.png"/><Relationship Id="rId332" Type="http://schemas.openxmlformats.org/officeDocument/2006/relationships/customXml" Target="../ink/ink4948.xml"/><Relationship Id="rId353" Type="http://schemas.openxmlformats.org/officeDocument/2006/relationships/image" Target="../media/image4700.png"/><Relationship Id="rId374" Type="http://schemas.openxmlformats.org/officeDocument/2006/relationships/customXml" Target="../ink/ink4969.xml"/><Relationship Id="rId395" Type="http://schemas.openxmlformats.org/officeDocument/2006/relationships/image" Target="../media/image4721.png"/><Relationship Id="rId409" Type="http://schemas.openxmlformats.org/officeDocument/2006/relationships/image" Target="../media/image4728.png"/><Relationship Id="rId71" Type="http://schemas.openxmlformats.org/officeDocument/2006/relationships/image" Target="../media/image4559.png"/><Relationship Id="rId92" Type="http://schemas.openxmlformats.org/officeDocument/2006/relationships/customXml" Target="../ink/ink4828.xml"/><Relationship Id="rId213" Type="http://schemas.openxmlformats.org/officeDocument/2006/relationships/image" Target="../media/image4630.png"/><Relationship Id="rId234" Type="http://schemas.openxmlformats.org/officeDocument/2006/relationships/customXml" Target="../ink/ink4899.xml"/><Relationship Id="rId420" Type="http://schemas.openxmlformats.org/officeDocument/2006/relationships/customXml" Target="../ink/ink4992.xml"/><Relationship Id="rId2" Type="http://schemas.openxmlformats.org/officeDocument/2006/relationships/customXml" Target="../ink/ink4783.xml"/><Relationship Id="rId29" Type="http://schemas.openxmlformats.org/officeDocument/2006/relationships/image" Target="../media/image4538.png"/><Relationship Id="rId255" Type="http://schemas.openxmlformats.org/officeDocument/2006/relationships/image" Target="../media/image4651.png"/><Relationship Id="rId276" Type="http://schemas.openxmlformats.org/officeDocument/2006/relationships/customXml" Target="../ink/ink4920.xml"/><Relationship Id="rId297" Type="http://schemas.openxmlformats.org/officeDocument/2006/relationships/image" Target="../media/image4672.png"/><Relationship Id="rId441" Type="http://schemas.openxmlformats.org/officeDocument/2006/relationships/image" Target="../media/image4744.png"/><Relationship Id="rId40" Type="http://schemas.openxmlformats.org/officeDocument/2006/relationships/customXml" Target="../ink/ink4802.xml"/><Relationship Id="rId115" Type="http://schemas.openxmlformats.org/officeDocument/2006/relationships/image" Target="../media/image4581.png"/><Relationship Id="rId136" Type="http://schemas.openxmlformats.org/officeDocument/2006/relationships/customXml" Target="../ink/ink4850.xml"/><Relationship Id="rId157" Type="http://schemas.openxmlformats.org/officeDocument/2006/relationships/image" Target="../media/image4602.png"/><Relationship Id="rId178" Type="http://schemas.openxmlformats.org/officeDocument/2006/relationships/customXml" Target="../ink/ink4871.xml"/><Relationship Id="rId301" Type="http://schemas.openxmlformats.org/officeDocument/2006/relationships/image" Target="../media/image4674.png"/><Relationship Id="rId322" Type="http://schemas.openxmlformats.org/officeDocument/2006/relationships/customXml" Target="../ink/ink4943.xml"/><Relationship Id="rId343" Type="http://schemas.openxmlformats.org/officeDocument/2006/relationships/image" Target="../media/image4695.png"/><Relationship Id="rId364" Type="http://schemas.openxmlformats.org/officeDocument/2006/relationships/customXml" Target="../ink/ink4964.xml"/><Relationship Id="rId61" Type="http://schemas.openxmlformats.org/officeDocument/2006/relationships/image" Target="../media/image4554.png"/><Relationship Id="rId82" Type="http://schemas.openxmlformats.org/officeDocument/2006/relationships/customXml" Target="../ink/ink4823.xml"/><Relationship Id="rId199" Type="http://schemas.openxmlformats.org/officeDocument/2006/relationships/image" Target="../media/image4623.png"/><Relationship Id="rId203" Type="http://schemas.openxmlformats.org/officeDocument/2006/relationships/image" Target="../media/image4625.png"/><Relationship Id="rId385" Type="http://schemas.openxmlformats.org/officeDocument/2006/relationships/image" Target="../media/image4716.png"/><Relationship Id="rId19" Type="http://schemas.openxmlformats.org/officeDocument/2006/relationships/image" Target="../media/image4533.png"/><Relationship Id="rId224" Type="http://schemas.openxmlformats.org/officeDocument/2006/relationships/customXml" Target="../ink/ink4894.xml"/><Relationship Id="rId245" Type="http://schemas.openxmlformats.org/officeDocument/2006/relationships/image" Target="../media/image4646.png"/><Relationship Id="rId266" Type="http://schemas.openxmlformats.org/officeDocument/2006/relationships/customXml" Target="../ink/ink4915.xml"/><Relationship Id="rId287" Type="http://schemas.openxmlformats.org/officeDocument/2006/relationships/image" Target="../media/image4667.png"/><Relationship Id="rId410" Type="http://schemas.openxmlformats.org/officeDocument/2006/relationships/customXml" Target="../ink/ink4987.xml"/><Relationship Id="rId431" Type="http://schemas.openxmlformats.org/officeDocument/2006/relationships/image" Target="../media/image4739.png"/><Relationship Id="rId30" Type="http://schemas.openxmlformats.org/officeDocument/2006/relationships/customXml" Target="../ink/ink4797.xml"/><Relationship Id="rId105" Type="http://schemas.openxmlformats.org/officeDocument/2006/relationships/image" Target="../media/image4576.png"/><Relationship Id="rId126" Type="http://schemas.openxmlformats.org/officeDocument/2006/relationships/customXml" Target="../ink/ink4845.xml"/><Relationship Id="rId147" Type="http://schemas.openxmlformats.org/officeDocument/2006/relationships/image" Target="../media/image4597.png"/><Relationship Id="rId168" Type="http://schemas.openxmlformats.org/officeDocument/2006/relationships/customXml" Target="../ink/ink4866.xml"/><Relationship Id="rId312" Type="http://schemas.openxmlformats.org/officeDocument/2006/relationships/customXml" Target="../ink/ink4938.xml"/><Relationship Id="rId333" Type="http://schemas.openxmlformats.org/officeDocument/2006/relationships/image" Target="../media/image4690.png"/><Relationship Id="rId354" Type="http://schemas.openxmlformats.org/officeDocument/2006/relationships/customXml" Target="../ink/ink4959.xml"/><Relationship Id="rId51" Type="http://schemas.openxmlformats.org/officeDocument/2006/relationships/image" Target="../media/image4549.png"/><Relationship Id="rId72" Type="http://schemas.openxmlformats.org/officeDocument/2006/relationships/customXml" Target="../ink/ink4818.xml"/><Relationship Id="rId93" Type="http://schemas.openxmlformats.org/officeDocument/2006/relationships/image" Target="../media/image4570.png"/><Relationship Id="rId189" Type="http://schemas.openxmlformats.org/officeDocument/2006/relationships/image" Target="../media/image4618.png"/><Relationship Id="rId375" Type="http://schemas.openxmlformats.org/officeDocument/2006/relationships/image" Target="../media/image4711.png"/><Relationship Id="rId396" Type="http://schemas.openxmlformats.org/officeDocument/2006/relationships/customXml" Target="../ink/ink4980.xml"/><Relationship Id="rId3" Type="http://schemas.openxmlformats.org/officeDocument/2006/relationships/image" Target="../media/image4525.png"/><Relationship Id="rId214" Type="http://schemas.openxmlformats.org/officeDocument/2006/relationships/customXml" Target="../ink/ink4889.xml"/><Relationship Id="rId235" Type="http://schemas.openxmlformats.org/officeDocument/2006/relationships/image" Target="../media/image4641.png"/><Relationship Id="rId256" Type="http://schemas.openxmlformats.org/officeDocument/2006/relationships/customXml" Target="../ink/ink4910.xml"/><Relationship Id="rId277" Type="http://schemas.openxmlformats.org/officeDocument/2006/relationships/image" Target="../media/image4662.png"/><Relationship Id="rId298" Type="http://schemas.openxmlformats.org/officeDocument/2006/relationships/customXml" Target="../ink/ink4931.xml"/><Relationship Id="rId400" Type="http://schemas.openxmlformats.org/officeDocument/2006/relationships/customXml" Target="../ink/ink4982.xml"/><Relationship Id="rId421" Type="http://schemas.openxmlformats.org/officeDocument/2006/relationships/image" Target="../media/image4734.png"/><Relationship Id="rId442" Type="http://schemas.openxmlformats.org/officeDocument/2006/relationships/customXml" Target="../ink/ink5003.xml"/><Relationship Id="rId116" Type="http://schemas.openxmlformats.org/officeDocument/2006/relationships/customXml" Target="../ink/ink4840.xml"/><Relationship Id="rId137" Type="http://schemas.openxmlformats.org/officeDocument/2006/relationships/image" Target="../media/image4592.png"/><Relationship Id="rId158" Type="http://schemas.openxmlformats.org/officeDocument/2006/relationships/customXml" Target="../ink/ink4861.xml"/><Relationship Id="rId302" Type="http://schemas.openxmlformats.org/officeDocument/2006/relationships/customXml" Target="../ink/ink4933.xml"/><Relationship Id="rId323" Type="http://schemas.openxmlformats.org/officeDocument/2006/relationships/image" Target="../media/image4685.png"/><Relationship Id="rId344" Type="http://schemas.openxmlformats.org/officeDocument/2006/relationships/customXml" Target="../ink/ink4954.xml"/><Relationship Id="rId20" Type="http://schemas.openxmlformats.org/officeDocument/2006/relationships/customXml" Target="../ink/ink4792.xml"/><Relationship Id="rId41" Type="http://schemas.openxmlformats.org/officeDocument/2006/relationships/image" Target="../media/image4544.png"/><Relationship Id="rId62" Type="http://schemas.openxmlformats.org/officeDocument/2006/relationships/customXml" Target="../ink/ink4813.xml"/><Relationship Id="rId83" Type="http://schemas.openxmlformats.org/officeDocument/2006/relationships/image" Target="../media/image4565.png"/><Relationship Id="rId179" Type="http://schemas.openxmlformats.org/officeDocument/2006/relationships/image" Target="../media/image4613.png"/><Relationship Id="rId365" Type="http://schemas.openxmlformats.org/officeDocument/2006/relationships/image" Target="../media/image4706.png"/><Relationship Id="rId386" Type="http://schemas.openxmlformats.org/officeDocument/2006/relationships/customXml" Target="../ink/ink4975.xml"/><Relationship Id="rId190" Type="http://schemas.openxmlformats.org/officeDocument/2006/relationships/customXml" Target="../ink/ink4877.xml"/><Relationship Id="rId204" Type="http://schemas.openxmlformats.org/officeDocument/2006/relationships/customXml" Target="../ink/ink4884.xml"/><Relationship Id="rId225" Type="http://schemas.openxmlformats.org/officeDocument/2006/relationships/image" Target="../media/image4636.png"/><Relationship Id="rId246" Type="http://schemas.openxmlformats.org/officeDocument/2006/relationships/customXml" Target="../ink/ink4905.xml"/><Relationship Id="rId267" Type="http://schemas.openxmlformats.org/officeDocument/2006/relationships/image" Target="../media/image4657.png"/><Relationship Id="rId288" Type="http://schemas.openxmlformats.org/officeDocument/2006/relationships/customXml" Target="../ink/ink4926.xml"/><Relationship Id="rId411" Type="http://schemas.openxmlformats.org/officeDocument/2006/relationships/image" Target="../media/image4729.png"/><Relationship Id="rId432" Type="http://schemas.openxmlformats.org/officeDocument/2006/relationships/customXml" Target="../ink/ink4998.xml"/><Relationship Id="rId106" Type="http://schemas.openxmlformats.org/officeDocument/2006/relationships/customXml" Target="../ink/ink4835.xml"/><Relationship Id="rId127" Type="http://schemas.openxmlformats.org/officeDocument/2006/relationships/image" Target="../media/image4587.png"/><Relationship Id="rId313" Type="http://schemas.openxmlformats.org/officeDocument/2006/relationships/image" Target="../media/image4680.png"/><Relationship Id="rId10" Type="http://schemas.openxmlformats.org/officeDocument/2006/relationships/customXml" Target="../ink/ink4787.xml"/><Relationship Id="rId31" Type="http://schemas.openxmlformats.org/officeDocument/2006/relationships/image" Target="../media/image4539.png"/><Relationship Id="rId52" Type="http://schemas.openxmlformats.org/officeDocument/2006/relationships/customXml" Target="../ink/ink4808.xml"/><Relationship Id="rId73" Type="http://schemas.openxmlformats.org/officeDocument/2006/relationships/image" Target="../media/image4560.png"/><Relationship Id="rId94" Type="http://schemas.openxmlformats.org/officeDocument/2006/relationships/customXml" Target="../ink/ink4829.xml"/><Relationship Id="rId148" Type="http://schemas.openxmlformats.org/officeDocument/2006/relationships/customXml" Target="../ink/ink4856.xml"/><Relationship Id="rId169" Type="http://schemas.openxmlformats.org/officeDocument/2006/relationships/image" Target="../media/image4608.png"/><Relationship Id="rId334" Type="http://schemas.openxmlformats.org/officeDocument/2006/relationships/customXml" Target="../ink/ink4949.xml"/><Relationship Id="rId355" Type="http://schemas.openxmlformats.org/officeDocument/2006/relationships/image" Target="../media/image4701.png"/><Relationship Id="rId376" Type="http://schemas.openxmlformats.org/officeDocument/2006/relationships/customXml" Target="../ink/ink4970.xml"/><Relationship Id="rId397" Type="http://schemas.openxmlformats.org/officeDocument/2006/relationships/image" Target="../media/image4722.png"/><Relationship Id="rId4" Type="http://schemas.openxmlformats.org/officeDocument/2006/relationships/customXml" Target="../ink/ink4784.xml"/><Relationship Id="rId180" Type="http://schemas.openxmlformats.org/officeDocument/2006/relationships/customXml" Target="../ink/ink4872.xml"/><Relationship Id="rId215" Type="http://schemas.openxmlformats.org/officeDocument/2006/relationships/image" Target="../media/image4631.png"/><Relationship Id="rId236" Type="http://schemas.openxmlformats.org/officeDocument/2006/relationships/customXml" Target="../ink/ink4900.xml"/><Relationship Id="rId257" Type="http://schemas.openxmlformats.org/officeDocument/2006/relationships/image" Target="../media/image4652.png"/><Relationship Id="rId278" Type="http://schemas.openxmlformats.org/officeDocument/2006/relationships/customXml" Target="../ink/ink4921.xml"/><Relationship Id="rId401" Type="http://schemas.openxmlformats.org/officeDocument/2006/relationships/image" Target="../media/image4724.png"/><Relationship Id="rId422" Type="http://schemas.openxmlformats.org/officeDocument/2006/relationships/customXml" Target="../ink/ink4993.xml"/><Relationship Id="rId443" Type="http://schemas.openxmlformats.org/officeDocument/2006/relationships/image" Target="../media/image4745.png"/><Relationship Id="rId303" Type="http://schemas.openxmlformats.org/officeDocument/2006/relationships/image" Target="../media/image4675.png"/><Relationship Id="rId42" Type="http://schemas.openxmlformats.org/officeDocument/2006/relationships/customXml" Target="../ink/ink4803.xml"/><Relationship Id="rId84" Type="http://schemas.openxmlformats.org/officeDocument/2006/relationships/customXml" Target="../ink/ink4824.xml"/><Relationship Id="rId138" Type="http://schemas.openxmlformats.org/officeDocument/2006/relationships/customXml" Target="../ink/ink4851.xml"/><Relationship Id="rId345" Type="http://schemas.openxmlformats.org/officeDocument/2006/relationships/image" Target="../media/image4696.png"/><Relationship Id="rId387" Type="http://schemas.openxmlformats.org/officeDocument/2006/relationships/image" Target="../media/image4717.png"/><Relationship Id="rId191" Type="http://schemas.openxmlformats.org/officeDocument/2006/relationships/image" Target="../media/image4619.png"/><Relationship Id="rId205" Type="http://schemas.openxmlformats.org/officeDocument/2006/relationships/image" Target="../media/image4626.png"/><Relationship Id="rId247" Type="http://schemas.openxmlformats.org/officeDocument/2006/relationships/image" Target="../media/image4647.png"/><Relationship Id="rId412" Type="http://schemas.openxmlformats.org/officeDocument/2006/relationships/customXml" Target="../ink/ink4988.xml"/><Relationship Id="rId107" Type="http://schemas.openxmlformats.org/officeDocument/2006/relationships/image" Target="../media/image4577.png"/><Relationship Id="rId289" Type="http://schemas.openxmlformats.org/officeDocument/2006/relationships/image" Target="../media/image4668.png"/><Relationship Id="rId11" Type="http://schemas.openxmlformats.org/officeDocument/2006/relationships/image" Target="../media/image4529.png"/><Relationship Id="rId53" Type="http://schemas.openxmlformats.org/officeDocument/2006/relationships/image" Target="../media/image4550.png"/><Relationship Id="rId149" Type="http://schemas.openxmlformats.org/officeDocument/2006/relationships/image" Target="../media/image4598.png"/><Relationship Id="rId314" Type="http://schemas.openxmlformats.org/officeDocument/2006/relationships/customXml" Target="../ink/ink4939.xml"/><Relationship Id="rId356" Type="http://schemas.openxmlformats.org/officeDocument/2006/relationships/customXml" Target="../ink/ink4960.xml"/><Relationship Id="rId398" Type="http://schemas.openxmlformats.org/officeDocument/2006/relationships/customXml" Target="../ink/ink4981.xml"/><Relationship Id="rId95" Type="http://schemas.openxmlformats.org/officeDocument/2006/relationships/image" Target="../media/image4571.png"/><Relationship Id="rId160" Type="http://schemas.openxmlformats.org/officeDocument/2006/relationships/customXml" Target="../ink/ink4862.xml"/><Relationship Id="rId216" Type="http://schemas.openxmlformats.org/officeDocument/2006/relationships/customXml" Target="../ink/ink4890.xml"/><Relationship Id="rId423" Type="http://schemas.openxmlformats.org/officeDocument/2006/relationships/image" Target="../media/image4735.png"/><Relationship Id="rId258" Type="http://schemas.openxmlformats.org/officeDocument/2006/relationships/customXml" Target="../ink/ink4911.xml"/><Relationship Id="rId22" Type="http://schemas.openxmlformats.org/officeDocument/2006/relationships/customXml" Target="../ink/ink4793.xml"/><Relationship Id="rId64" Type="http://schemas.openxmlformats.org/officeDocument/2006/relationships/customXml" Target="../ink/ink4814.xml"/><Relationship Id="rId118" Type="http://schemas.openxmlformats.org/officeDocument/2006/relationships/customXml" Target="../ink/ink4841.xml"/><Relationship Id="rId325" Type="http://schemas.openxmlformats.org/officeDocument/2006/relationships/image" Target="../media/image4686.png"/><Relationship Id="rId367" Type="http://schemas.openxmlformats.org/officeDocument/2006/relationships/image" Target="../media/image4707.png"/><Relationship Id="rId171" Type="http://schemas.openxmlformats.org/officeDocument/2006/relationships/image" Target="../media/image4609.png"/><Relationship Id="rId227" Type="http://schemas.openxmlformats.org/officeDocument/2006/relationships/image" Target="../media/image4637.png"/><Relationship Id="rId269" Type="http://schemas.openxmlformats.org/officeDocument/2006/relationships/image" Target="../media/image4658.png"/><Relationship Id="rId434" Type="http://schemas.openxmlformats.org/officeDocument/2006/relationships/customXml" Target="../ink/ink4999.xml"/><Relationship Id="rId33" Type="http://schemas.openxmlformats.org/officeDocument/2006/relationships/image" Target="../media/image4540.png"/><Relationship Id="rId129" Type="http://schemas.openxmlformats.org/officeDocument/2006/relationships/image" Target="../media/image4588.png"/><Relationship Id="rId280" Type="http://schemas.openxmlformats.org/officeDocument/2006/relationships/customXml" Target="../ink/ink4922.xml"/><Relationship Id="rId336" Type="http://schemas.openxmlformats.org/officeDocument/2006/relationships/customXml" Target="../ink/ink4950.xml"/><Relationship Id="rId75" Type="http://schemas.openxmlformats.org/officeDocument/2006/relationships/image" Target="../media/image4561.png"/><Relationship Id="rId140" Type="http://schemas.openxmlformats.org/officeDocument/2006/relationships/customXml" Target="../ink/ink4852.xml"/><Relationship Id="rId182" Type="http://schemas.openxmlformats.org/officeDocument/2006/relationships/customXml" Target="../ink/ink4873.xml"/><Relationship Id="rId378" Type="http://schemas.openxmlformats.org/officeDocument/2006/relationships/customXml" Target="../ink/ink4971.xml"/><Relationship Id="rId403" Type="http://schemas.openxmlformats.org/officeDocument/2006/relationships/image" Target="../media/image4725.png"/><Relationship Id="rId6" Type="http://schemas.openxmlformats.org/officeDocument/2006/relationships/customXml" Target="../ink/ink4785.xml"/><Relationship Id="rId238" Type="http://schemas.openxmlformats.org/officeDocument/2006/relationships/customXml" Target="../ink/ink4901.xml"/><Relationship Id="rId445" Type="http://schemas.openxmlformats.org/officeDocument/2006/relationships/image" Target="../media/image4746.png"/><Relationship Id="rId291" Type="http://schemas.openxmlformats.org/officeDocument/2006/relationships/image" Target="../media/image4669.png"/><Relationship Id="rId305" Type="http://schemas.openxmlformats.org/officeDocument/2006/relationships/image" Target="../media/image4676.png"/><Relationship Id="rId347" Type="http://schemas.openxmlformats.org/officeDocument/2006/relationships/image" Target="../media/image4697.png"/><Relationship Id="rId44" Type="http://schemas.openxmlformats.org/officeDocument/2006/relationships/customXml" Target="../ink/ink4804.xml"/><Relationship Id="rId86" Type="http://schemas.openxmlformats.org/officeDocument/2006/relationships/customXml" Target="../ink/ink4825.xml"/><Relationship Id="rId151" Type="http://schemas.openxmlformats.org/officeDocument/2006/relationships/image" Target="../media/image4599.png"/><Relationship Id="rId389" Type="http://schemas.openxmlformats.org/officeDocument/2006/relationships/image" Target="../media/image4718.png"/><Relationship Id="rId193" Type="http://schemas.openxmlformats.org/officeDocument/2006/relationships/image" Target="../media/image4620.png"/><Relationship Id="rId207" Type="http://schemas.openxmlformats.org/officeDocument/2006/relationships/image" Target="../media/image4627.png"/><Relationship Id="rId249" Type="http://schemas.openxmlformats.org/officeDocument/2006/relationships/image" Target="../media/image4648.png"/><Relationship Id="rId414" Type="http://schemas.openxmlformats.org/officeDocument/2006/relationships/customXml" Target="../ink/ink4989.xml"/><Relationship Id="rId13" Type="http://schemas.openxmlformats.org/officeDocument/2006/relationships/image" Target="../media/image4530.png"/><Relationship Id="rId109" Type="http://schemas.openxmlformats.org/officeDocument/2006/relationships/image" Target="../media/image4578.png"/><Relationship Id="rId260" Type="http://schemas.openxmlformats.org/officeDocument/2006/relationships/customXml" Target="../ink/ink4912.xml"/><Relationship Id="rId316" Type="http://schemas.openxmlformats.org/officeDocument/2006/relationships/customXml" Target="../ink/ink4940.xml"/><Relationship Id="rId55" Type="http://schemas.openxmlformats.org/officeDocument/2006/relationships/image" Target="../media/image4551.png"/><Relationship Id="rId97" Type="http://schemas.openxmlformats.org/officeDocument/2006/relationships/image" Target="../media/image4572.png"/><Relationship Id="rId120" Type="http://schemas.openxmlformats.org/officeDocument/2006/relationships/customXml" Target="../ink/ink4842.xml"/><Relationship Id="rId358" Type="http://schemas.openxmlformats.org/officeDocument/2006/relationships/customXml" Target="../ink/ink4961.xml"/><Relationship Id="rId162" Type="http://schemas.openxmlformats.org/officeDocument/2006/relationships/customXml" Target="../ink/ink4863.xml"/><Relationship Id="rId218" Type="http://schemas.openxmlformats.org/officeDocument/2006/relationships/customXml" Target="../ink/ink4891.xml"/><Relationship Id="rId425" Type="http://schemas.openxmlformats.org/officeDocument/2006/relationships/image" Target="../media/image4736.png"/><Relationship Id="rId271" Type="http://schemas.openxmlformats.org/officeDocument/2006/relationships/image" Target="../media/image4659.png"/><Relationship Id="rId24" Type="http://schemas.openxmlformats.org/officeDocument/2006/relationships/customXml" Target="../ink/ink4794.xml"/><Relationship Id="rId66" Type="http://schemas.openxmlformats.org/officeDocument/2006/relationships/customXml" Target="../ink/ink4815.xml"/><Relationship Id="rId131" Type="http://schemas.openxmlformats.org/officeDocument/2006/relationships/image" Target="../media/image4589.png"/><Relationship Id="rId327" Type="http://schemas.openxmlformats.org/officeDocument/2006/relationships/image" Target="../media/image4687.png"/><Relationship Id="rId369" Type="http://schemas.openxmlformats.org/officeDocument/2006/relationships/image" Target="../media/image4708.png"/><Relationship Id="rId173" Type="http://schemas.openxmlformats.org/officeDocument/2006/relationships/image" Target="../media/image4610.png"/><Relationship Id="rId229" Type="http://schemas.openxmlformats.org/officeDocument/2006/relationships/image" Target="../media/image4638.png"/><Relationship Id="rId380" Type="http://schemas.openxmlformats.org/officeDocument/2006/relationships/customXml" Target="../ink/ink4972.xml"/><Relationship Id="rId436" Type="http://schemas.openxmlformats.org/officeDocument/2006/relationships/customXml" Target="../ink/ink5000.xml"/><Relationship Id="rId240" Type="http://schemas.openxmlformats.org/officeDocument/2006/relationships/customXml" Target="../ink/ink4902.xml"/><Relationship Id="rId35" Type="http://schemas.openxmlformats.org/officeDocument/2006/relationships/image" Target="../media/image4541.png"/><Relationship Id="rId77" Type="http://schemas.openxmlformats.org/officeDocument/2006/relationships/image" Target="../media/image4562.png"/><Relationship Id="rId100" Type="http://schemas.openxmlformats.org/officeDocument/2006/relationships/customXml" Target="../ink/ink4832.xml"/><Relationship Id="rId282" Type="http://schemas.openxmlformats.org/officeDocument/2006/relationships/customXml" Target="../ink/ink4923.xml"/><Relationship Id="rId338" Type="http://schemas.openxmlformats.org/officeDocument/2006/relationships/customXml" Target="../ink/ink4951.xml"/><Relationship Id="rId8" Type="http://schemas.openxmlformats.org/officeDocument/2006/relationships/customXml" Target="../ink/ink4786.xml"/><Relationship Id="rId142" Type="http://schemas.openxmlformats.org/officeDocument/2006/relationships/customXml" Target="../ink/ink4853.xml"/><Relationship Id="rId184" Type="http://schemas.openxmlformats.org/officeDocument/2006/relationships/customXml" Target="../ink/ink4874.xml"/><Relationship Id="rId391" Type="http://schemas.openxmlformats.org/officeDocument/2006/relationships/image" Target="../media/image4719.png"/><Relationship Id="rId405" Type="http://schemas.openxmlformats.org/officeDocument/2006/relationships/image" Target="../media/image4726.png"/><Relationship Id="rId447" Type="http://schemas.openxmlformats.org/officeDocument/2006/relationships/image" Target="../media/image4747.png"/><Relationship Id="rId251" Type="http://schemas.openxmlformats.org/officeDocument/2006/relationships/image" Target="../media/image4649.png"/><Relationship Id="rId46" Type="http://schemas.openxmlformats.org/officeDocument/2006/relationships/customXml" Target="../ink/ink4805.xml"/><Relationship Id="rId293" Type="http://schemas.openxmlformats.org/officeDocument/2006/relationships/image" Target="../media/image4670.png"/><Relationship Id="rId307" Type="http://schemas.openxmlformats.org/officeDocument/2006/relationships/image" Target="../media/image4677.png"/><Relationship Id="rId349" Type="http://schemas.openxmlformats.org/officeDocument/2006/relationships/image" Target="../media/image4698.png"/><Relationship Id="rId88" Type="http://schemas.openxmlformats.org/officeDocument/2006/relationships/customXml" Target="../ink/ink4826.xml"/><Relationship Id="rId111" Type="http://schemas.openxmlformats.org/officeDocument/2006/relationships/image" Target="../media/image4579.png"/><Relationship Id="rId153" Type="http://schemas.openxmlformats.org/officeDocument/2006/relationships/image" Target="../media/image4600.png"/><Relationship Id="rId195" Type="http://schemas.openxmlformats.org/officeDocument/2006/relationships/image" Target="../media/image4621.png"/><Relationship Id="rId209" Type="http://schemas.openxmlformats.org/officeDocument/2006/relationships/image" Target="../media/image4628.png"/><Relationship Id="rId360" Type="http://schemas.openxmlformats.org/officeDocument/2006/relationships/customXml" Target="../ink/ink4962.xml"/><Relationship Id="rId416" Type="http://schemas.openxmlformats.org/officeDocument/2006/relationships/customXml" Target="../ink/ink4990.xml"/><Relationship Id="rId220" Type="http://schemas.openxmlformats.org/officeDocument/2006/relationships/customXml" Target="../ink/ink4892.xml"/><Relationship Id="rId15" Type="http://schemas.openxmlformats.org/officeDocument/2006/relationships/image" Target="../media/image4531.png"/><Relationship Id="rId57" Type="http://schemas.openxmlformats.org/officeDocument/2006/relationships/image" Target="../media/image4552.png"/><Relationship Id="rId262" Type="http://schemas.openxmlformats.org/officeDocument/2006/relationships/customXml" Target="../ink/ink4913.xml"/><Relationship Id="rId318" Type="http://schemas.openxmlformats.org/officeDocument/2006/relationships/customXml" Target="../ink/ink4941.xml"/><Relationship Id="rId99" Type="http://schemas.openxmlformats.org/officeDocument/2006/relationships/image" Target="../media/image4573.png"/><Relationship Id="rId122" Type="http://schemas.openxmlformats.org/officeDocument/2006/relationships/customXml" Target="../ink/ink4843.xml"/><Relationship Id="rId164" Type="http://schemas.openxmlformats.org/officeDocument/2006/relationships/customXml" Target="../ink/ink4864.xml"/><Relationship Id="rId371" Type="http://schemas.openxmlformats.org/officeDocument/2006/relationships/image" Target="../media/image4709.png"/><Relationship Id="rId427" Type="http://schemas.openxmlformats.org/officeDocument/2006/relationships/image" Target="../media/image4737.png"/><Relationship Id="rId26" Type="http://schemas.openxmlformats.org/officeDocument/2006/relationships/customXml" Target="../ink/ink4795.xml"/><Relationship Id="rId231" Type="http://schemas.openxmlformats.org/officeDocument/2006/relationships/image" Target="../media/image4639.png"/><Relationship Id="rId273" Type="http://schemas.openxmlformats.org/officeDocument/2006/relationships/image" Target="../media/image4660.png"/><Relationship Id="rId329" Type="http://schemas.openxmlformats.org/officeDocument/2006/relationships/image" Target="../media/image4688.png"/><Relationship Id="rId68" Type="http://schemas.openxmlformats.org/officeDocument/2006/relationships/customXml" Target="../ink/ink4816.xml"/><Relationship Id="rId133" Type="http://schemas.openxmlformats.org/officeDocument/2006/relationships/image" Target="../media/image4590.png"/><Relationship Id="rId175" Type="http://schemas.openxmlformats.org/officeDocument/2006/relationships/image" Target="../media/image4611.png"/><Relationship Id="rId340" Type="http://schemas.openxmlformats.org/officeDocument/2006/relationships/customXml" Target="../ink/ink4952.xml"/><Relationship Id="rId200" Type="http://schemas.openxmlformats.org/officeDocument/2006/relationships/customXml" Target="../ink/ink4882.xml"/><Relationship Id="rId382" Type="http://schemas.openxmlformats.org/officeDocument/2006/relationships/customXml" Target="../ink/ink4973.xml"/><Relationship Id="rId438" Type="http://schemas.openxmlformats.org/officeDocument/2006/relationships/customXml" Target="../ink/ink5001.xml"/><Relationship Id="rId242" Type="http://schemas.openxmlformats.org/officeDocument/2006/relationships/customXml" Target="../ink/ink4903.xml"/><Relationship Id="rId284" Type="http://schemas.openxmlformats.org/officeDocument/2006/relationships/customXml" Target="../ink/ink4924.xml"/><Relationship Id="rId37" Type="http://schemas.openxmlformats.org/officeDocument/2006/relationships/image" Target="../media/image4542.png"/><Relationship Id="rId79" Type="http://schemas.openxmlformats.org/officeDocument/2006/relationships/image" Target="../media/image4563.png"/><Relationship Id="rId102" Type="http://schemas.openxmlformats.org/officeDocument/2006/relationships/customXml" Target="../ink/ink4833.xml"/><Relationship Id="rId144" Type="http://schemas.openxmlformats.org/officeDocument/2006/relationships/customXml" Target="../ink/ink4854.xml"/><Relationship Id="rId90" Type="http://schemas.openxmlformats.org/officeDocument/2006/relationships/customXml" Target="../ink/ink4827.xml"/><Relationship Id="rId186" Type="http://schemas.openxmlformats.org/officeDocument/2006/relationships/customXml" Target="../ink/ink4875.xml"/><Relationship Id="rId351" Type="http://schemas.openxmlformats.org/officeDocument/2006/relationships/image" Target="../media/image4699.png"/><Relationship Id="rId393" Type="http://schemas.openxmlformats.org/officeDocument/2006/relationships/image" Target="../media/image4720.png"/><Relationship Id="rId407" Type="http://schemas.openxmlformats.org/officeDocument/2006/relationships/image" Target="../media/image4727.png"/><Relationship Id="rId449" Type="http://schemas.openxmlformats.org/officeDocument/2006/relationships/image" Target="../media/image4748.png"/><Relationship Id="rId211" Type="http://schemas.openxmlformats.org/officeDocument/2006/relationships/image" Target="../media/image4629.png"/><Relationship Id="rId253" Type="http://schemas.openxmlformats.org/officeDocument/2006/relationships/image" Target="../media/image4650.png"/><Relationship Id="rId295" Type="http://schemas.openxmlformats.org/officeDocument/2006/relationships/image" Target="../media/image4671.png"/><Relationship Id="rId309" Type="http://schemas.openxmlformats.org/officeDocument/2006/relationships/image" Target="../media/image4678.png"/><Relationship Id="rId48" Type="http://schemas.openxmlformats.org/officeDocument/2006/relationships/customXml" Target="../ink/ink4806.xml"/><Relationship Id="rId113" Type="http://schemas.openxmlformats.org/officeDocument/2006/relationships/image" Target="../media/image4580.png"/><Relationship Id="rId320" Type="http://schemas.openxmlformats.org/officeDocument/2006/relationships/customXml" Target="../ink/ink4942.xml"/><Relationship Id="rId155" Type="http://schemas.openxmlformats.org/officeDocument/2006/relationships/image" Target="../media/image4601.png"/><Relationship Id="rId197" Type="http://schemas.openxmlformats.org/officeDocument/2006/relationships/image" Target="../media/image4622.png"/><Relationship Id="rId362" Type="http://schemas.openxmlformats.org/officeDocument/2006/relationships/customXml" Target="../ink/ink4963.xml"/><Relationship Id="rId418" Type="http://schemas.openxmlformats.org/officeDocument/2006/relationships/customXml" Target="../ink/ink4991.xml"/><Relationship Id="rId222" Type="http://schemas.openxmlformats.org/officeDocument/2006/relationships/customXml" Target="../ink/ink4893.xml"/><Relationship Id="rId264" Type="http://schemas.openxmlformats.org/officeDocument/2006/relationships/customXml" Target="../ink/ink4914.xml"/><Relationship Id="rId17" Type="http://schemas.openxmlformats.org/officeDocument/2006/relationships/image" Target="../media/image4532.png"/><Relationship Id="rId59" Type="http://schemas.openxmlformats.org/officeDocument/2006/relationships/image" Target="../media/image4553.png"/><Relationship Id="rId124" Type="http://schemas.openxmlformats.org/officeDocument/2006/relationships/customXml" Target="../ink/ink4844.xml"/><Relationship Id="rId70" Type="http://schemas.openxmlformats.org/officeDocument/2006/relationships/customXml" Target="../ink/ink4817.xml"/><Relationship Id="rId166" Type="http://schemas.openxmlformats.org/officeDocument/2006/relationships/customXml" Target="../ink/ink4865.xml"/><Relationship Id="rId331" Type="http://schemas.openxmlformats.org/officeDocument/2006/relationships/image" Target="../media/image4689.png"/><Relationship Id="rId373" Type="http://schemas.openxmlformats.org/officeDocument/2006/relationships/image" Target="../media/image4710.png"/><Relationship Id="rId429" Type="http://schemas.openxmlformats.org/officeDocument/2006/relationships/image" Target="../media/image473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640.png"/><Relationship Id="rId440" Type="http://schemas.openxmlformats.org/officeDocument/2006/relationships/customXml" Target="../ink/ink5002.xml"/><Relationship Id="rId28" Type="http://schemas.openxmlformats.org/officeDocument/2006/relationships/customXml" Target="../ink/ink4796.xml"/><Relationship Id="rId275" Type="http://schemas.openxmlformats.org/officeDocument/2006/relationships/image" Target="../media/image4661.png"/><Relationship Id="rId300" Type="http://schemas.openxmlformats.org/officeDocument/2006/relationships/customXml" Target="../ink/ink4932.xml"/><Relationship Id="rId81" Type="http://schemas.openxmlformats.org/officeDocument/2006/relationships/image" Target="../media/image4564.png"/><Relationship Id="rId135" Type="http://schemas.openxmlformats.org/officeDocument/2006/relationships/image" Target="../media/image4591.png"/><Relationship Id="rId177" Type="http://schemas.openxmlformats.org/officeDocument/2006/relationships/image" Target="../media/image4612.png"/><Relationship Id="rId342" Type="http://schemas.openxmlformats.org/officeDocument/2006/relationships/customXml" Target="../ink/ink4953.xml"/><Relationship Id="rId384" Type="http://schemas.openxmlformats.org/officeDocument/2006/relationships/customXml" Target="../ink/ink4974.xml"/><Relationship Id="rId202" Type="http://schemas.openxmlformats.org/officeDocument/2006/relationships/customXml" Target="../ink/ink4883.xml"/><Relationship Id="rId244" Type="http://schemas.openxmlformats.org/officeDocument/2006/relationships/customXml" Target="../ink/ink4904.xml"/><Relationship Id="rId39" Type="http://schemas.openxmlformats.org/officeDocument/2006/relationships/image" Target="../media/image4543.png"/><Relationship Id="rId286" Type="http://schemas.openxmlformats.org/officeDocument/2006/relationships/customXml" Target="../ink/ink4925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7.png"/><Relationship Id="rId299" Type="http://schemas.openxmlformats.org/officeDocument/2006/relationships/image" Target="../media/image308.png"/><Relationship Id="rId21" Type="http://schemas.openxmlformats.org/officeDocument/2006/relationships/image" Target="../media/image169.png"/><Relationship Id="rId63" Type="http://schemas.openxmlformats.org/officeDocument/2006/relationships/image" Target="../media/image190.png"/><Relationship Id="rId159" Type="http://schemas.openxmlformats.org/officeDocument/2006/relationships/image" Target="../media/image238.png"/><Relationship Id="rId324" Type="http://schemas.openxmlformats.org/officeDocument/2006/relationships/customXml" Target="../ink/ink321.xml"/><Relationship Id="rId366" Type="http://schemas.openxmlformats.org/officeDocument/2006/relationships/customXml" Target="../ink/ink342.xml"/><Relationship Id="rId170" Type="http://schemas.openxmlformats.org/officeDocument/2006/relationships/customXml" Target="../ink/ink244.xml"/><Relationship Id="rId226" Type="http://schemas.openxmlformats.org/officeDocument/2006/relationships/customXml" Target="../ink/ink272.xml"/><Relationship Id="rId433" Type="http://schemas.openxmlformats.org/officeDocument/2006/relationships/image" Target="../media/image375.png"/><Relationship Id="rId268" Type="http://schemas.openxmlformats.org/officeDocument/2006/relationships/customXml" Target="../ink/ink293.xml"/><Relationship Id="rId475" Type="http://schemas.openxmlformats.org/officeDocument/2006/relationships/image" Target="../media/image396.png"/><Relationship Id="rId32" Type="http://schemas.openxmlformats.org/officeDocument/2006/relationships/customXml" Target="../ink/ink175.xml"/><Relationship Id="rId74" Type="http://schemas.openxmlformats.org/officeDocument/2006/relationships/customXml" Target="../ink/ink196.xml"/><Relationship Id="rId128" Type="http://schemas.openxmlformats.org/officeDocument/2006/relationships/customXml" Target="../ink/ink223.xml"/><Relationship Id="rId335" Type="http://schemas.openxmlformats.org/officeDocument/2006/relationships/image" Target="../media/image326.png"/><Relationship Id="rId377" Type="http://schemas.openxmlformats.org/officeDocument/2006/relationships/image" Target="../media/image347.png"/><Relationship Id="rId5" Type="http://schemas.openxmlformats.org/officeDocument/2006/relationships/image" Target="../media/image161.png"/><Relationship Id="rId181" Type="http://schemas.openxmlformats.org/officeDocument/2006/relationships/image" Target="../media/image249.png"/><Relationship Id="rId237" Type="http://schemas.openxmlformats.org/officeDocument/2006/relationships/image" Target="../media/image277.png"/><Relationship Id="rId402" Type="http://schemas.openxmlformats.org/officeDocument/2006/relationships/customXml" Target="../ink/ink360.xml"/><Relationship Id="rId279" Type="http://schemas.openxmlformats.org/officeDocument/2006/relationships/image" Target="../media/image298.png"/><Relationship Id="rId444" Type="http://schemas.openxmlformats.org/officeDocument/2006/relationships/customXml" Target="../ink/ink381.xml"/><Relationship Id="rId486" Type="http://schemas.openxmlformats.org/officeDocument/2006/relationships/customXml" Target="../ink/ink402.xml"/><Relationship Id="rId43" Type="http://schemas.openxmlformats.org/officeDocument/2006/relationships/image" Target="../media/image180.png"/><Relationship Id="rId139" Type="http://schemas.openxmlformats.org/officeDocument/2006/relationships/image" Target="../media/image228.png"/><Relationship Id="rId290" Type="http://schemas.openxmlformats.org/officeDocument/2006/relationships/customXml" Target="../ink/ink304.xml"/><Relationship Id="rId304" Type="http://schemas.openxmlformats.org/officeDocument/2006/relationships/customXml" Target="../ink/ink311.xml"/><Relationship Id="rId346" Type="http://schemas.openxmlformats.org/officeDocument/2006/relationships/customXml" Target="../ink/ink332.xml"/><Relationship Id="rId388" Type="http://schemas.openxmlformats.org/officeDocument/2006/relationships/customXml" Target="../ink/ink353.xml"/><Relationship Id="rId85" Type="http://schemas.openxmlformats.org/officeDocument/2006/relationships/image" Target="../media/image201.png"/><Relationship Id="rId150" Type="http://schemas.openxmlformats.org/officeDocument/2006/relationships/customXml" Target="../ink/ink234.xml"/><Relationship Id="rId192" Type="http://schemas.openxmlformats.org/officeDocument/2006/relationships/customXml" Target="../ink/ink255.xml"/><Relationship Id="rId206" Type="http://schemas.openxmlformats.org/officeDocument/2006/relationships/customXml" Target="../ink/ink262.xml"/><Relationship Id="rId413" Type="http://schemas.openxmlformats.org/officeDocument/2006/relationships/image" Target="../media/image365.png"/><Relationship Id="rId248" Type="http://schemas.openxmlformats.org/officeDocument/2006/relationships/customXml" Target="../ink/ink283.xml"/><Relationship Id="rId455" Type="http://schemas.openxmlformats.org/officeDocument/2006/relationships/image" Target="../media/image386.png"/><Relationship Id="rId12" Type="http://schemas.openxmlformats.org/officeDocument/2006/relationships/customXml" Target="../ink/ink165.xml"/><Relationship Id="rId108" Type="http://schemas.openxmlformats.org/officeDocument/2006/relationships/customXml" Target="../ink/ink213.xml"/><Relationship Id="rId315" Type="http://schemas.openxmlformats.org/officeDocument/2006/relationships/image" Target="../media/image316.png"/><Relationship Id="rId357" Type="http://schemas.openxmlformats.org/officeDocument/2006/relationships/image" Target="../media/image337.png"/><Relationship Id="rId54" Type="http://schemas.openxmlformats.org/officeDocument/2006/relationships/customXml" Target="../ink/ink186.xml"/><Relationship Id="rId96" Type="http://schemas.openxmlformats.org/officeDocument/2006/relationships/customXml" Target="../ink/ink207.xml"/><Relationship Id="rId161" Type="http://schemas.openxmlformats.org/officeDocument/2006/relationships/image" Target="../media/image239.png"/><Relationship Id="rId217" Type="http://schemas.openxmlformats.org/officeDocument/2006/relationships/image" Target="../media/image267.png"/><Relationship Id="rId399" Type="http://schemas.openxmlformats.org/officeDocument/2006/relationships/image" Target="../media/image358.png"/><Relationship Id="rId259" Type="http://schemas.openxmlformats.org/officeDocument/2006/relationships/image" Target="../media/image288.png"/><Relationship Id="rId424" Type="http://schemas.openxmlformats.org/officeDocument/2006/relationships/customXml" Target="../ink/ink371.xml"/><Relationship Id="rId466" Type="http://schemas.openxmlformats.org/officeDocument/2006/relationships/customXml" Target="../ink/ink392.xml"/><Relationship Id="rId23" Type="http://schemas.openxmlformats.org/officeDocument/2006/relationships/image" Target="../media/image170.png"/><Relationship Id="rId119" Type="http://schemas.openxmlformats.org/officeDocument/2006/relationships/image" Target="../media/image218.png"/><Relationship Id="rId270" Type="http://schemas.openxmlformats.org/officeDocument/2006/relationships/customXml" Target="../ink/ink294.xml"/><Relationship Id="rId326" Type="http://schemas.openxmlformats.org/officeDocument/2006/relationships/customXml" Target="../ink/ink322.xml"/><Relationship Id="rId65" Type="http://schemas.openxmlformats.org/officeDocument/2006/relationships/image" Target="../media/image191.png"/><Relationship Id="rId130" Type="http://schemas.openxmlformats.org/officeDocument/2006/relationships/customXml" Target="../ink/ink224.xml"/><Relationship Id="rId368" Type="http://schemas.openxmlformats.org/officeDocument/2006/relationships/customXml" Target="../ink/ink343.xml"/><Relationship Id="rId172" Type="http://schemas.openxmlformats.org/officeDocument/2006/relationships/customXml" Target="../ink/ink245.xml"/><Relationship Id="rId228" Type="http://schemas.openxmlformats.org/officeDocument/2006/relationships/customXml" Target="../ink/ink273.xml"/><Relationship Id="rId435" Type="http://schemas.openxmlformats.org/officeDocument/2006/relationships/image" Target="../media/image376.png"/><Relationship Id="rId477" Type="http://schemas.openxmlformats.org/officeDocument/2006/relationships/image" Target="../media/image397.png"/><Relationship Id="rId281" Type="http://schemas.openxmlformats.org/officeDocument/2006/relationships/image" Target="../media/image299.png"/><Relationship Id="rId337" Type="http://schemas.openxmlformats.org/officeDocument/2006/relationships/image" Target="../media/image327.png"/><Relationship Id="rId34" Type="http://schemas.openxmlformats.org/officeDocument/2006/relationships/customXml" Target="../ink/ink176.xml"/><Relationship Id="rId76" Type="http://schemas.openxmlformats.org/officeDocument/2006/relationships/customXml" Target="../ink/ink197.xml"/><Relationship Id="rId141" Type="http://schemas.openxmlformats.org/officeDocument/2006/relationships/image" Target="../media/image229.png"/><Relationship Id="rId379" Type="http://schemas.openxmlformats.org/officeDocument/2006/relationships/image" Target="../media/image348.png"/><Relationship Id="rId7" Type="http://schemas.openxmlformats.org/officeDocument/2006/relationships/image" Target="../media/image162.png"/><Relationship Id="rId183" Type="http://schemas.openxmlformats.org/officeDocument/2006/relationships/image" Target="../media/image250.png"/><Relationship Id="rId239" Type="http://schemas.openxmlformats.org/officeDocument/2006/relationships/image" Target="../media/image278.png"/><Relationship Id="rId390" Type="http://schemas.openxmlformats.org/officeDocument/2006/relationships/customXml" Target="../ink/ink354.xml"/><Relationship Id="rId404" Type="http://schemas.openxmlformats.org/officeDocument/2006/relationships/customXml" Target="../ink/ink361.xml"/><Relationship Id="rId446" Type="http://schemas.openxmlformats.org/officeDocument/2006/relationships/customXml" Target="../ink/ink382.xml"/><Relationship Id="rId250" Type="http://schemas.openxmlformats.org/officeDocument/2006/relationships/customXml" Target="../ink/ink284.xml"/><Relationship Id="rId292" Type="http://schemas.openxmlformats.org/officeDocument/2006/relationships/customXml" Target="../ink/ink305.xml"/><Relationship Id="rId306" Type="http://schemas.openxmlformats.org/officeDocument/2006/relationships/customXml" Target="../ink/ink312.xml"/><Relationship Id="rId488" Type="http://schemas.openxmlformats.org/officeDocument/2006/relationships/customXml" Target="../ink/ink403.xml"/><Relationship Id="rId45" Type="http://schemas.openxmlformats.org/officeDocument/2006/relationships/image" Target="../media/image181.png"/><Relationship Id="rId87" Type="http://schemas.openxmlformats.org/officeDocument/2006/relationships/image" Target="../media/image202.png"/><Relationship Id="rId110" Type="http://schemas.openxmlformats.org/officeDocument/2006/relationships/customXml" Target="../ink/ink214.xml"/><Relationship Id="rId348" Type="http://schemas.openxmlformats.org/officeDocument/2006/relationships/customXml" Target="../ink/ink333.xml"/><Relationship Id="rId152" Type="http://schemas.openxmlformats.org/officeDocument/2006/relationships/customXml" Target="../ink/ink235.xml"/><Relationship Id="rId194" Type="http://schemas.openxmlformats.org/officeDocument/2006/relationships/customXml" Target="../ink/ink256.xml"/><Relationship Id="rId208" Type="http://schemas.openxmlformats.org/officeDocument/2006/relationships/customXml" Target="../ink/ink263.xml"/><Relationship Id="rId415" Type="http://schemas.openxmlformats.org/officeDocument/2006/relationships/image" Target="../media/image366.png"/><Relationship Id="rId457" Type="http://schemas.openxmlformats.org/officeDocument/2006/relationships/image" Target="../media/image387.png"/><Relationship Id="rId261" Type="http://schemas.openxmlformats.org/officeDocument/2006/relationships/image" Target="../media/image289.png"/><Relationship Id="rId14" Type="http://schemas.openxmlformats.org/officeDocument/2006/relationships/customXml" Target="../ink/ink166.xml"/><Relationship Id="rId56" Type="http://schemas.openxmlformats.org/officeDocument/2006/relationships/customXml" Target="../ink/ink187.xml"/><Relationship Id="rId317" Type="http://schemas.openxmlformats.org/officeDocument/2006/relationships/image" Target="../media/image317.png"/><Relationship Id="rId359" Type="http://schemas.openxmlformats.org/officeDocument/2006/relationships/image" Target="../media/image338.png"/><Relationship Id="rId98" Type="http://schemas.openxmlformats.org/officeDocument/2006/relationships/customXml" Target="../ink/ink208.xml"/><Relationship Id="rId121" Type="http://schemas.openxmlformats.org/officeDocument/2006/relationships/image" Target="../media/image219.png"/><Relationship Id="rId163" Type="http://schemas.openxmlformats.org/officeDocument/2006/relationships/image" Target="../media/image240.png"/><Relationship Id="rId219" Type="http://schemas.openxmlformats.org/officeDocument/2006/relationships/image" Target="../media/image268.png"/><Relationship Id="rId370" Type="http://schemas.openxmlformats.org/officeDocument/2006/relationships/customXml" Target="../ink/ink344.xml"/><Relationship Id="rId426" Type="http://schemas.openxmlformats.org/officeDocument/2006/relationships/customXml" Target="../ink/ink372.xml"/><Relationship Id="rId230" Type="http://schemas.openxmlformats.org/officeDocument/2006/relationships/customXml" Target="../ink/ink274.xml"/><Relationship Id="rId468" Type="http://schemas.openxmlformats.org/officeDocument/2006/relationships/customXml" Target="../ink/ink393.xml"/><Relationship Id="rId25" Type="http://schemas.openxmlformats.org/officeDocument/2006/relationships/image" Target="../media/image171.png"/><Relationship Id="rId67" Type="http://schemas.openxmlformats.org/officeDocument/2006/relationships/image" Target="../media/image192.png"/><Relationship Id="rId272" Type="http://schemas.openxmlformats.org/officeDocument/2006/relationships/customXml" Target="../ink/ink295.xml"/><Relationship Id="rId328" Type="http://schemas.openxmlformats.org/officeDocument/2006/relationships/customXml" Target="../ink/ink323.xml"/><Relationship Id="rId132" Type="http://schemas.openxmlformats.org/officeDocument/2006/relationships/customXml" Target="../ink/ink225.xml"/><Relationship Id="rId174" Type="http://schemas.openxmlformats.org/officeDocument/2006/relationships/customXml" Target="../ink/ink246.xml"/><Relationship Id="rId381" Type="http://schemas.openxmlformats.org/officeDocument/2006/relationships/image" Target="../media/image349.png"/><Relationship Id="rId241" Type="http://schemas.openxmlformats.org/officeDocument/2006/relationships/image" Target="../media/image279.png"/><Relationship Id="rId437" Type="http://schemas.openxmlformats.org/officeDocument/2006/relationships/image" Target="../media/image377.png"/><Relationship Id="rId479" Type="http://schemas.openxmlformats.org/officeDocument/2006/relationships/image" Target="../media/image398.png"/><Relationship Id="rId36" Type="http://schemas.openxmlformats.org/officeDocument/2006/relationships/customXml" Target="../ink/ink177.xml"/><Relationship Id="rId283" Type="http://schemas.openxmlformats.org/officeDocument/2006/relationships/image" Target="../media/image300.png"/><Relationship Id="rId339" Type="http://schemas.openxmlformats.org/officeDocument/2006/relationships/image" Target="../media/image328.png"/><Relationship Id="rId78" Type="http://schemas.openxmlformats.org/officeDocument/2006/relationships/customXml" Target="../ink/ink198.xml"/><Relationship Id="rId101" Type="http://schemas.openxmlformats.org/officeDocument/2006/relationships/image" Target="../media/image209.png"/><Relationship Id="rId143" Type="http://schemas.openxmlformats.org/officeDocument/2006/relationships/image" Target="../media/image230.png"/><Relationship Id="rId185" Type="http://schemas.openxmlformats.org/officeDocument/2006/relationships/image" Target="../media/image251.png"/><Relationship Id="rId350" Type="http://schemas.openxmlformats.org/officeDocument/2006/relationships/customXml" Target="../ink/ink334.xml"/><Relationship Id="rId406" Type="http://schemas.openxmlformats.org/officeDocument/2006/relationships/customXml" Target="../ink/ink362.xml"/><Relationship Id="rId9" Type="http://schemas.openxmlformats.org/officeDocument/2006/relationships/image" Target="../media/image163.png"/><Relationship Id="rId210" Type="http://schemas.openxmlformats.org/officeDocument/2006/relationships/customXml" Target="../ink/ink264.xml"/><Relationship Id="rId392" Type="http://schemas.openxmlformats.org/officeDocument/2006/relationships/customXml" Target="../ink/ink355.xml"/><Relationship Id="rId448" Type="http://schemas.openxmlformats.org/officeDocument/2006/relationships/customXml" Target="../ink/ink383.xml"/><Relationship Id="rId252" Type="http://schemas.openxmlformats.org/officeDocument/2006/relationships/customXml" Target="../ink/ink285.xml"/><Relationship Id="rId294" Type="http://schemas.openxmlformats.org/officeDocument/2006/relationships/customXml" Target="../ink/ink306.xml"/><Relationship Id="rId308" Type="http://schemas.openxmlformats.org/officeDocument/2006/relationships/customXml" Target="../ink/ink313.xml"/><Relationship Id="rId47" Type="http://schemas.openxmlformats.org/officeDocument/2006/relationships/image" Target="../media/image182.png"/><Relationship Id="rId89" Type="http://schemas.openxmlformats.org/officeDocument/2006/relationships/image" Target="../media/image203.png"/><Relationship Id="rId112" Type="http://schemas.openxmlformats.org/officeDocument/2006/relationships/customXml" Target="../ink/ink215.xml"/><Relationship Id="rId154" Type="http://schemas.openxmlformats.org/officeDocument/2006/relationships/customXml" Target="../ink/ink236.xml"/><Relationship Id="rId361" Type="http://schemas.openxmlformats.org/officeDocument/2006/relationships/image" Target="../media/image339.png"/><Relationship Id="rId196" Type="http://schemas.openxmlformats.org/officeDocument/2006/relationships/customXml" Target="../ink/ink257.xml"/><Relationship Id="rId417" Type="http://schemas.openxmlformats.org/officeDocument/2006/relationships/image" Target="../media/image367.png"/><Relationship Id="rId459" Type="http://schemas.openxmlformats.org/officeDocument/2006/relationships/image" Target="../media/image388.png"/><Relationship Id="rId16" Type="http://schemas.openxmlformats.org/officeDocument/2006/relationships/customXml" Target="../ink/ink167.xml"/><Relationship Id="rId221" Type="http://schemas.openxmlformats.org/officeDocument/2006/relationships/image" Target="../media/image269.png"/><Relationship Id="rId263" Type="http://schemas.openxmlformats.org/officeDocument/2006/relationships/image" Target="../media/image290.png"/><Relationship Id="rId319" Type="http://schemas.openxmlformats.org/officeDocument/2006/relationships/image" Target="../media/image318.png"/><Relationship Id="rId470" Type="http://schemas.openxmlformats.org/officeDocument/2006/relationships/customXml" Target="../ink/ink394.xml"/><Relationship Id="rId58" Type="http://schemas.openxmlformats.org/officeDocument/2006/relationships/customXml" Target="../ink/ink188.xml"/><Relationship Id="rId123" Type="http://schemas.openxmlformats.org/officeDocument/2006/relationships/image" Target="../media/image220.png"/><Relationship Id="rId330" Type="http://schemas.openxmlformats.org/officeDocument/2006/relationships/customXml" Target="../ink/ink324.xml"/><Relationship Id="rId165" Type="http://schemas.openxmlformats.org/officeDocument/2006/relationships/image" Target="../media/image241.png"/><Relationship Id="rId372" Type="http://schemas.openxmlformats.org/officeDocument/2006/relationships/customXml" Target="../ink/ink345.xml"/><Relationship Id="rId428" Type="http://schemas.openxmlformats.org/officeDocument/2006/relationships/customXml" Target="../ink/ink373.xml"/><Relationship Id="rId232" Type="http://schemas.openxmlformats.org/officeDocument/2006/relationships/customXml" Target="../ink/ink275.xml"/><Relationship Id="rId274" Type="http://schemas.openxmlformats.org/officeDocument/2006/relationships/customXml" Target="../ink/ink296.xml"/><Relationship Id="rId481" Type="http://schemas.openxmlformats.org/officeDocument/2006/relationships/image" Target="../media/image399.png"/><Relationship Id="rId27" Type="http://schemas.openxmlformats.org/officeDocument/2006/relationships/image" Target="../media/image172.png"/><Relationship Id="rId69" Type="http://schemas.openxmlformats.org/officeDocument/2006/relationships/image" Target="../media/image193.png"/><Relationship Id="rId134" Type="http://schemas.openxmlformats.org/officeDocument/2006/relationships/customXml" Target="../ink/ink226.xml"/><Relationship Id="rId80" Type="http://schemas.openxmlformats.org/officeDocument/2006/relationships/customXml" Target="../ink/ink199.xml"/><Relationship Id="rId176" Type="http://schemas.openxmlformats.org/officeDocument/2006/relationships/customXml" Target="../ink/ink247.xml"/><Relationship Id="rId341" Type="http://schemas.openxmlformats.org/officeDocument/2006/relationships/image" Target="../media/image329.png"/><Relationship Id="rId383" Type="http://schemas.openxmlformats.org/officeDocument/2006/relationships/image" Target="../media/image350.png"/><Relationship Id="rId439" Type="http://schemas.openxmlformats.org/officeDocument/2006/relationships/image" Target="../media/image378.png"/><Relationship Id="rId201" Type="http://schemas.openxmlformats.org/officeDocument/2006/relationships/image" Target="../media/image259.png"/><Relationship Id="rId243" Type="http://schemas.openxmlformats.org/officeDocument/2006/relationships/image" Target="../media/image280.png"/><Relationship Id="rId285" Type="http://schemas.openxmlformats.org/officeDocument/2006/relationships/image" Target="../media/image301.png"/><Relationship Id="rId450" Type="http://schemas.openxmlformats.org/officeDocument/2006/relationships/customXml" Target="../ink/ink384.xml"/><Relationship Id="rId38" Type="http://schemas.openxmlformats.org/officeDocument/2006/relationships/customXml" Target="../ink/ink178.xml"/><Relationship Id="rId103" Type="http://schemas.openxmlformats.org/officeDocument/2006/relationships/image" Target="../media/image210.png"/><Relationship Id="rId310" Type="http://schemas.openxmlformats.org/officeDocument/2006/relationships/customXml" Target="../ink/ink314.xml"/><Relationship Id="rId91" Type="http://schemas.openxmlformats.org/officeDocument/2006/relationships/image" Target="../media/image204.png"/><Relationship Id="rId145" Type="http://schemas.openxmlformats.org/officeDocument/2006/relationships/image" Target="../media/image231.png"/><Relationship Id="rId187" Type="http://schemas.openxmlformats.org/officeDocument/2006/relationships/image" Target="../media/image252.png"/><Relationship Id="rId352" Type="http://schemas.openxmlformats.org/officeDocument/2006/relationships/customXml" Target="../ink/ink335.xml"/><Relationship Id="rId394" Type="http://schemas.openxmlformats.org/officeDocument/2006/relationships/customXml" Target="../ink/ink356.xml"/><Relationship Id="rId408" Type="http://schemas.openxmlformats.org/officeDocument/2006/relationships/customXml" Target="../ink/ink363.xml"/><Relationship Id="rId212" Type="http://schemas.openxmlformats.org/officeDocument/2006/relationships/customXml" Target="../ink/ink265.xml"/><Relationship Id="rId254" Type="http://schemas.openxmlformats.org/officeDocument/2006/relationships/customXml" Target="../ink/ink286.xml"/><Relationship Id="rId49" Type="http://schemas.openxmlformats.org/officeDocument/2006/relationships/image" Target="../media/image183.png"/><Relationship Id="rId114" Type="http://schemas.openxmlformats.org/officeDocument/2006/relationships/customXml" Target="../ink/ink216.xml"/><Relationship Id="rId296" Type="http://schemas.openxmlformats.org/officeDocument/2006/relationships/customXml" Target="../ink/ink307.xml"/><Relationship Id="rId461" Type="http://schemas.openxmlformats.org/officeDocument/2006/relationships/image" Target="../media/image389.png"/><Relationship Id="rId60" Type="http://schemas.openxmlformats.org/officeDocument/2006/relationships/customXml" Target="../ink/ink189.xml"/><Relationship Id="rId156" Type="http://schemas.openxmlformats.org/officeDocument/2006/relationships/customXml" Target="../ink/ink237.xml"/><Relationship Id="rId198" Type="http://schemas.openxmlformats.org/officeDocument/2006/relationships/customXml" Target="../ink/ink258.xml"/><Relationship Id="rId321" Type="http://schemas.openxmlformats.org/officeDocument/2006/relationships/image" Target="../media/image319.png"/><Relationship Id="rId363" Type="http://schemas.openxmlformats.org/officeDocument/2006/relationships/image" Target="../media/image340.png"/><Relationship Id="rId419" Type="http://schemas.openxmlformats.org/officeDocument/2006/relationships/image" Target="../media/image368.png"/><Relationship Id="rId223" Type="http://schemas.openxmlformats.org/officeDocument/2006/relationships/image" Target="../media/image270.png"/><Relationship Id="rId430" Type="http://schemas.openxmlformats.org/officeDocument/2006/relationships/customXml" Target="../ink/ink374.xml"/><Relationship Id="rId18" Type="http://schemas.openxmlformats.org/officeDocument/2006/relationships/customXml" Target="../ink/ink168.xml"/><Relationship Id="rId265" Type="http://schemas.openxmlformats.org/officeDocument/2006/relationships/image" Target="../media/image291.png"/><Relationship Id="rId472" Type="http://schemas.openxmlformats.org/officeDocument/2006/relationships/customXml" Target="../ink/ink395.xml"/><Relationship Id="rId125" Type="http://schemas.openxmlformats.org/officeDocument/2006/relationships/image" Target="../media/image221.png"/><Relationship Id="rId167" Type="http://schemas.openxmlformats.org/officeDocument/2006/relationships/image" Target="../media/image242.png"/><Relationship Id="rId332" Type="http://schemas.openxmlformats.org/officeDocument/2006/relationships/customXml" Target="../ink/ink325.xml"/><Relationship Id="rId374" Type="http://schemas.openxmlformats.org/officeDocument/2006/relationships/customXml" Target="../ink/ink346.xml"/><Relationship Id="rId71" Type="http://schemas.openxmlformats.org/officeDocument/2006/relationships/image" Target="../media/image194.png"/><Relationship Id="rId234" Type="http://schemas.openxmlformats.org/officeDocument/2006/relationships/customXml" Target="../ink/ink276.xml"/><Relationship Id="rId2" Type="http://schemas.openxmlformats.org/officeDocument/2006/relationships/customXml" Target="../ink/ink160.xml"/><Relationship Id="rId29" Type="http://schemas.openxmlformats.org/officeDocument/2006/relationships/image" Target="../media/image173.png"/><Relationship Id="rId276" Type="http://schemas.openxmlformats.org/officeDocument/2006/relationships/customXml" Target="../ink/ink297.xml"/><Relationship Id="rId441" Type="http://schemas.openxmlformats.org/officeDocument/2006/relationships/image" Target="../media/image379.png"/><Relationship Id="rId483" Type="http://schemas.openxmlformats.org/officeDocument/2006/relationships/image" Target="../media/image400.png"/><Relationship Id="rId40" Type="http://schemas.openxmlformats.org/officeDocument/2006/relationships/customXml" Target="../ink/ink179.xml"/><Relationship Id="rId136" Type="http://schemas.openxmlformats.org/officeDocument/2006/relationships/customXml" Target="../ink/ink227.xml"/><Relationship Id="rId178" Type="http://schemas.openxmlformats.org/officeDocument/2006/relationships/customXml" Target="../ink/ink248.xml"/><Relationship Id="rId301" Type="http://schemas.openxmlformats.org/officeDocument/2006/relationships/image" Target="../media/image309.png"/><Relationship Id="rId343" Type="http://schemas.openxmlformats.org/officeDocument/2006/relationships/image" Target="../media/image330.png"/><Relationship Id="rId82" Type="http://schemas.openxmlformats.org/officeDocument/2006/relationships/customXml" Target="../ink/ink200.xml"/><Relationship Id="rId203" Type="http://schemas.openxmlformats.org/officeDocument/2006/relationships/image" Target="../media/image260.png"/><Relationship Id="rId385" Type="http://schemas.openxmlformats.org/officeDocument/2006/relationships/image" Target="../media/image351.png"/><Relationship Id="rId245" Type="http://schemas.openxmlformats.org/officeDocument/2006/relationships/image" Target="../media/image281.png"/><Relationship Id="rId287" Type="http://schemas.openxmlformats.org/officeDocument/2006/relationships/image" Target="../media/image302.png"/><Relationship Id="rId410" Type="http://schemas.openxmlformats.org/officeDocument/2006/relationships/customXml" Target="../ink/ink364.xml"/><Relationship Id="rId452" Type="http://schemas.openxmlformats.org/officeDocument/2006/relationships/customXml" Target="../ink/ink385.xml"/><Relationship Id="rId105" Type="http://schemas.openxmlformats.org/officeDocument/2006/relationships/image" Target="../media/image211.png"/><Relationship Id="rId147" Type="http://schemas.openxmlformats.org/officeDocument/2006/relationships/image" Target="../media/image232.png"/><Relationship Id="rId312" Type="http://schemas.openxmlformats.org/officeDocument/2006/relationships/customXml" Target="../ink/ink315.xml"/><Relationship Id="rId354" Type="http://schemas.openxmlformats.org/officeDocument/2006/relationships/customXml" Target="../ink/ink336.xml"/><Relationship Id="rId51" Type="http://schemas.openxmlformats.org/officeDocument/2006/relationships/image" Target="../media/image184.png"/><Relationship Id="rId93" Type="http://schemas.openxmlformats.org/officeDocument/2006/relationships/image" Target="../media/image205.png"/><Relationship Id="rId189" Type="http://schemas.openxmlformats.org/officeDocument/2006/relationships/image" Target="../media/image253.png"/><Relationship Id="rId396" Type="http://schemas.openxmlformats.org/officeDocument/2006/relationships/customXml" Target="../ink/ink357.xml"/><Relationship Id="rId214" Type="http://schemas.openxmlformats.org/officeDocument/2006/relationships/customXml" Target="../ink/ink266.xml"/><Relationship Id="rId256" Type="http://schemas.openxmlformats.org/officeDocument/2006/relationships/customXml" Target="../ink/ink287.xml"/><Relationship Id="rId298" Type="http://schemas.openxmlformats.org/officeDocument/2006/relationships/customXml" Target="../ink/ink308.xml"/><Relationship Id="rId421" Type="http://schemas.openxmlformats.org/officeDocument/2006/relationships/image" Target="../media/image369.png"/><Relationship Id="rId463" Type="http://schemas.openxmlformats.org/officeDocument/2006/relationships/image" Target="../media/image390.png"/><Relationship Id="rId116" Type="http://schemas.openxmlformats.org/officeDocument/2006/relationships/customXml" Target="../ink/ink217.xml"/><Relationship Id="rId158" Type="http://schemas.openxmlformats.org/officeDocument/2006/relationships/customXml" Target="../ink/ink238.xml"/><Relationship Id="rId323" Type="http://schemas.openxmlformats.org/officeDocument/2006/relationships/image" Target="../media/image320.png"/><Relationship Id="rId20" Type="http://schemas.openxmlformats.org/officeDocument/2006/relationships/customXml" Target="../ink/ink169.xml"/><Relationship Id="rId41" Type="http://schemas.openxmlformats.org/officeDocument/2006/relationships/image" Target="../media/image179.png"/><Relationship Id="rId62" Type="http://schemas.openxmlformats.org/officeDocument/2006/relationships/customXml" Target="../ink/ink190.xml"/><Relationship Id="rId83" Type="http://schemas.openxmlformats.org/officeDocument/2006/relationships/image" Target="../media/image200.png"/><Relationship Id="rId179" Type="http://schemas.openxmlformats.org/officeDocument/2006/relationships/image" Target="../media/image248.png"/><Relationship Id="rId365" Type="http://schemas.openxmlformats.org/officeDocument/2006/relationships/image" Target="../media/image341.png"/><Relationship Id="rId386" Type="http://schemas.openxmlformats.org/officeDocument/2006/relationships/customXml" Target="../ink/ink352.xml"/><Relationship Id="rId190" Type="http://schemas.openxmlformats.org/officeDocument/2006/relationships/customXml" Target="../ink/ink254.xml"/><Relationship Id="rId204" Type="http://schemas.openxmlformats.org/officeDocument/2006/relationships/customXml" Target="../ink/ink261.xml"/><Relationship Id="rId225" Type="http://schemas.openxmlformats.org/officeDocument/2006/relationships/image" Target="../media/image271.png"/><Relationship Id="rId246" Type="http://schemas.openxmlformats.org/officeDocument/2006/relationships/customXml" Target="../ink/ink282.xml"/><Relationship Id="rId267" Type="http://schemas.openxmlformats.org/officeDocument/2006/relationships/image" Target="../media/image292.png"/><Relationship Id="rId288" Type="http://schemas.openxmlformats.org/officeDocument/2006/relationships/customXml" Target="../ink/ink303.xml"/><Relationship Id="rId411" Type="http://schemas.openxmlformats.org/officeDocument/2006/relationships/image" Target="../media/image364.png"/><Relationship Id="rId432" Type="http://schemas.openxmlformats.org/officeDocument/2006/relationships/customXml" Target="../ink/ink375.xml"/><Relationship Id="rId453" Type="http://schemas.openxmlformats.org/officeDocument/2006/relationships/image" Target="../media/image385.png"/><Relationship Id="rId474" Type="http://schemas.openxmlformats.org/officeDocument/2006/relationships/customXml" Target="../ink/ink396.xml"/><Relationship Id="rId106" Type="http://schemas.openxmlformats.org/officeDocument/2006/relationships/customXml" Target="../ink/ink212.xml"/><Relationship Id="rId127" Type="http://schemas.openxmlformats.org/officeDocument/2006/relationships/image" Target="../media/image222.png"/><Relationship Id="rId313" Type="http://schemas.openxmlformats.org/officeDocument/2006/relationships/image" Target="../media/image315.png"/><Relationship Id="rId10" Type="http://schemas.openxmlformats.org/officeDocument/2006/relationships/customXml" Target="../ink/ink164.xml"/><Relationship Id="rId31" Type="http://schemas.openxmlformats.org/officeDocument/2006/relationships/image" Target="../media/image174.png"/><Relationship Id="rId52" Type="http://schemas.openxmlformats.org/officeDocument/2006/relationships/customXml" Target="../ink/ink185.xml"/><Relationship Id="rId73" Type="http://schemas.openxmlformats.org/officeDocument/2006/relationships/image" Target="../media/image195.png"/><Relationship Id="rId94" Type="http://schemas.openxmlformats.org/officeDocument/2006/relationships/customXml" Target="../ink/ink206.xml"/><Relationship Id="rId148" Type="http://schemas.openxmlformats.org/officeDocument/2006/relationships/customXml" Target="../ink/ink233.xml"/><Relationship Id="rId169" Type="http://schemas.openxmlformats.org/officeDocument/2006/relationships/image" Target="../media/image243.png"/><Relationship Id="rId334" Type="http://schemas.openxmlformats.org/officeDocument/2006/relationships/customXml" Target="../ink/ink326.xml"/><Relationship Id="rId355" Type="http://schemas.openxmlformats.org/officeDocument/2006/relationships/image" Target="../media/image336.png"/><Relationship Id="rId376" Type="http://schemas.openxmlformats.org/officeDocument/2006/relationships/customXml" Target="../ink/ink347.xml"/><Relationship Id="rId397" Type="http://schemas.openxmlformats.org/officeDocument/2006/relationships/image" Target="../media/image357.png"/><Relationship Id="rId4" Type="http://schemas.openxmlformats.org/officeDocument/2006/relationships/customXml" Target="../ink/ink161.xml"/><Relationship Id="rId180" Type="http://schemas.openxmlformats.org/officeDocument/2006/relationships/customXml" Target="../ink/ink249.xml"/><Relationship Id="rId215" Type="http://schemas.openxmlformats.org/officeDocument/2006/relationships/image" Target="../media/image266.png"/><Relationship Id="rId236" Type="http://schemas.openxmlformats.org/officeDocument/2006/relationships/customXml" Target="../ink/ink277.xml"/><Relationship Id="rId257" Type="http://schemas.openxmlformats.org/officeDocument/2006/relationships/image" Target="../media/image287.png"/><Relationship Id="rId278" Type="http://schemas.openxmlformats.org/officeDocument/2006/relationships/customXml" Target="../ink/ink298.xml"/><Relationship Id="rId401" Type="http://schemas.openxmlformats.org/officeDocument/2006/relationships/image" Target="../media/image359.png"/><Relationship Id="rId422" Type="http://schemas.openxmlformats.org/officeDocument/2006/relationships/customXml" Target="../ink/ink370.xml"/><Relationship Id="rId443" Type="http://schemas.openxmlformats.org/officeDocument/2006/relationships/image" Target="../media/image380.png"/><Relationship Id="rId464" Type="http://schemas.openxmlformats.org/officeDocument/2006/relationships/customXml" Target="../ink/ink391.xml"/><Relationship Id="rId303" Type="http://schemas.openxmlformats.org/officeDocument/2006/relationships/image" Target="../media/image310.png"/><Relationship Id="rId485" Type="http://schemas.openxmlformats.org/officeDocument/2006/relationships/image" Target="../media/image401.png"/><Relationship Id="rId42" Type="http://schemas.openxmlformats.org/officeDocument/2006/relationships/customXml" Target="../ink/ink180.xml"/><Relationship Id="rId84" Type="http://schemas.openxmlformats.org/officeDocument/2006/relationships/customXml" Target="../ink/ink201.xml"/><Relationship Id="rId138" Type="http://schemas.openxmlformats.org/officeDocument/2006/relationships/customXml" Target="../ink/ink228.xml"/><Relationship Id="rId345" Type="http://schemas.openxmlformats.org/officeDocument/2006/relationships/image" Target="../media/image331.png"/><Relationship Id="rId387" Type="http://schemas.openxmlformats.org/officeDocument/2006/relationships/image" Target="../media/image352.png"/><Relationship Id="rId191" Type="http://schemas.openxmlformats.org/officeDocument/2006/relationships/image" Target="../media/image254.png"/><Relationship Id="rId205" Type="http://schemas.openxmlformats.org/officeDocument/2006/relationships/image" Target="../media/image261.png"/><Relationship Id="rId247" Type="http://schemas.openxmlformats.org/officeDocument/2006/relationships/image" Target="../media/image282.png"/><Relationship Id="rId412" Type="http://schemas.openxmlformats.org/officeDocument/2006/relationships/customXml" Target="../ink/ink365.xml"/><Relationship Id="rId107" Type="http://schemas.openxmlformats.org/officeDocument/2006/relationships/image" Target="../media/image212.png"/><Relationship Id="rId289" Type="http://schemas.openxmlformats.org/officeDocument/2006/relationships/image" Target="../media/image303.png"/><Relationship Id="rId454" Type="http://schemas.openxmlformats.org/officeDocument/2006/relationships/customXml" Target="../ink/ink386.xml"/><Relationship Id="rId11" Type="http://schemas.openxmlformats.org/officeDocument/2006/relationships/image" Target="../media/image164.png"/><Relationship Id="rId53" Type="http://schemas.openxmlformats.org/officeDocument/2006/relationships/image" Target="../media/image185.png"/><Relationship Id="rId149" Type="http://schemas.openxmlformats.org/officeDocument/2006/relationships/image" Target="../media/image233.png"/><Relationship Id="rId314" Type="http://schemas.openxmlformats.org/officeDocument/2006/relationships/customXml" Target="../ink/ink316.xml"/><Relationship Id="rId356" Type="http://schemas.openxmlformats.org/officeDocument/2006/relationships/customXml" Target="../ink/ink337.xml"/><Relationship Id="rId398" Type="http://schemas.openxmlformats.org/officeDocument/2006/relationships/customXml" Target="../ink/ink358.xml"/><Relationship Id="rId95" Type="http://schemas.openxmlformats.org/officeDocument/2006/relationships/image" Target="../media/image206.png"/><Relationship Id="rId160" Type="http://schemas.openxmlformats.org/officeDocument/2006/relationships/customXml" Target="../ink/ink239.xml"/><Relationship Id="rId216" Type="http://schemas.openxmlformats.org/officeDocument/2006/relationships/customXml" Target="../ink/ink267.xml"/><Relationship Id="rId423" Type="http://schemas.openxmlformats.org/officeDocument/2006/relationships/image" Target="../media/image370.png"/><Relationship Id="rId258" Type="http://schemas.openxmlformats.org/officeDocument/2006/relationships/customXml" Target="../ink/ink288.xml"/><Relationship Id="rId465" Type="http://schemas.openxmlformats.org/officeDocument/2006/relationships/image" Target="../media/image391.png"/><Relationship Id="rId22" Type="http://schemas.openxmlformats.org/officeDocument/2006/relationships/customXml" Target="../ink/ink170.xml"/><Relationship Id="rId64" Type="http://schemas.openxmlformats.org/officeDocument/2006/relationships/customXml" Target="../ink/ink191.xml"/><Relationship Id="rId118" Type="http://schemas.openxmlformats.org/officeDocument/2006/relationships/customXml" Target="../ink/ink218.xml"/><Relationship Id="rId325" Type="http://schemas.openxmlformats.org/officeDocument/2006/relationships/image" Target="../media/image321.png"/><Relationship Id="rId367" Type="http://schemas.openxmlformats.org/officeDocument/2006/relationships/image" Target="../media/image342.png"/><Relationship Id="rId171" Type="http://schemas.openxmlformats.org/officeDocument/2006/relationships/image" Target="../media/image244.png"/><Relationship Id="rId227" Type="http://schemas.openxmlformats.org/officeDocument/2006/relationships/image" Target="../media/image272.png"/><Relationship Id="rId269" Type="http://schemas.openxmlformats.org/officeDocument/2006/relationships/image" Target="../media/image293.png"/><Relationship Id="rId434" Type="http://schemas.openxmlformats.org/officeDocument/2006/relationships/customXml" Target="../ink/ink376.xml"/><Relationship Id="rId476" Type="http://schemas.openxmlformats.org/officeDocument/2006/relationships/customXml" Target="../ink/ink397.xml"/><Relationship Id="rId33" Type="http://schemas.openxmlformats.org/officeDocument/2006/relationships/image" Target="../media/image175.png"/><Relationship Id="rId129" Type="http://schemas.openxmlformats.org/officeDocument/2006/relationships/image" Target="../media/image223.png"/><Relationship Id="rId280" Type="http://schemas.openxmlformats.org/officeDocument/2006/relationships/customXml" Target="../ink/ink299.xml"/><Relationship Id="rId336" Type="http://schemas.openxmlformats.org/officeDocument/2006/relationships/customXml" Target="../ink/ink327.xml"/><Relationship Id="rId75" Type="http://schemas.openxmlformats.org/officeDocument/2006/relationships/image" Target="../media/image196.png"/><Relationship Id="rId140" Type="http://schemas.openxmlformats.org/officeDocument/2006/relationships/customXml" Target="../ink/ink229.xml"/><Relationship Id="rId182" Type="http://schemas.openxmlformats.org/officeDocument/2006/relationships/customXml" Target="../ink/ink250.xml"/><Relationship Id="rId378" Type="http://schemas.openxmlformats.org/officeDocument/2006/relationships/customXml" Target="../ink/ink348.xml"/><Relationship Id="rId403" Type="http://schemas.openxmlformats.org/officeDocument/2006/relationships/image" Target="../media/image360.png"/><Relationship Id="rId6" Type="http://schemas.openxmlformats.org/officeDocument/2006/relationships/customXml" Target="../ink/ink162.xml"/><Relationship Id="rId238" Type="http://schemas.openxmlformats.org/officeDocument/2006/relationships/customXml" Target="../ink/ink278.xml"/><Relationship Id="rId445" Type="http://schemas.openxmlformats.org/officeDocument/2006/relationships/image" Target="../media/image381.png"/><Relationship Id="rId487" Type="http://schemas.openxmlformats.org/officeDocument/2006/relationships/image" Target="../media/image402.png"/><Relationship Id="rId291" Type="http://schemas.openxmlformats.org/officeDocument/2006/relationships/image" Target="../media/image304.png"/><Relationship Id="rId305" Type="http://schemas.openxmlformats.org/officeDocument/2006/relationships/image" Target="../media/image311.png"/><Relationship Id="rId347" Type="http://schemas.openxmlformats.org/officeDocument/2006/relationships/image" Target="../media/image332.png"/><Relationship Id="rId44" Type="http://schemas.openxmlformats.org/officeDocument/2006/relationships/customXml" Target="../ink/ink181.xml"/><Relationship Id="rId86" Type="http://schemas.openxmlformats.org/officeDocument/2006/relationships/customXml" Target="../ink/ink202.xml"/><Relationship Id="rId151" Type="http://schemas.openxmlformats.org/officeDocument/2006/relationships/image" Target="../media/image234.png"/><Relationship Id="rId389" Type="http://schemas.openxmlformats.org/officeDocument/2006/relationships/image" Target="../media/image353.png"/><Relationship Id="rId193" Type="http://schemas.openxmlformats.org/officeDocument/2006/relationships/image" Target="../media/image255.png"/><Relationship Id="rId207" Type="http://schemas.openxmlformats.org/officeDocument/2006/relationships/image" Target="../media/image262.png"/><Relationship Id="rId249" Type="http://schemas.openxmlformats.org/officeDocument/2006/relationships/image" Target="../media/image283.png"/><Relationship Id="rId414" Type="http://schemas.openxmlformats.org/officeDocument/2006/relationships/customXml" Target="../ink/ink366.xml"/><Relationship Id="rId456" Type="http://schemas.openxmlformats.org/officeDocument/2006/relationships/customXml" Target="../ink/ink387.xml"/><Relationship Id="rId13" Type="http://schemas.openxmlformats.org/officeDocument/2006/relationships/image" Target="../media/image165.png"/><Relationship Id="rId109" Type="http://schemas.openxmlformats.org/officeDocument/2006/relationships/image" Target="../media/image213.png"/><Relationship Id="rId260" Type="http://schemas.openxmlformats.org/officeDocument/2006/relationships/customXml" Target="../ink/ink289.xml"/><Relationship Id="rId316" Type="http://schemas.openxmlformats.org/officeDocument/2006/relationships/customXml" Target="../ink/ink317.xml"/><Relationship Id="rId55" Type="http://schemas.openxmlformats.org/officeDocument/2006/relationships/image" Target="../media/image186.png"/><Relationship Id="rId97" Type="http://schemas.openxmlformats.org/officeDocument/2006/relationships/image" Target="../media/image207.png"/><Relationship Id="rId120" Type="http://schemas.openxmlformats.org/officeDocument/2006/relationships/customXml" Target="../ink/ink219.xml"/><Relationship Id="rId358" Type="http://schemas.openxmlformats.org/officeDocument/2006/relationships/customXml" Target="../ink/ink338.xml"/><Relationship Id="rId162" Type="http://schemas.openxmlformats.org/officeDocument/2006/relationships/customXml" Target="../ink/ink240.xml"/><Relationship Id="rId218" Type="http://schemas.openxmlformats.org/officeDocument/2006/relationships/customXml" Target="../ink/ink268.xml"/><Relationship Id="rId425" Type="http://schemas.openxmlformats.org/officeDocument/2006/relationships/image" Target="../media/image371.png"/><Relationship Id="rId467" Type="http://schemas.openxmlformats.org/officeDocument/2006/relationships/image" Target="../media/image392.png"/><Relationship Id="rId271" Type="http://schemas.openxmlformats.org/officeDocument/2006/relationships/image" Target="../media/image294.png"/><Relationship Id="rId24" Type="http://schemas.openxmlformats.org/officeDocument/2006/relationships/customXml" Target="../ink/ink171.xml"/><Relationship Id="rId66" Type="http://schemas.openxmlformats.org/officeDocument/2006/relationships/customXml" Target="../ink/ink192.xml"/><Relationship Id="rId131" Type="http://schemas.openxmlformats.org/officeDocument/2006/relationships/image" Target="../media/image224.png"/><Relationship Id="rId327" Type="http://schemas.openxmlformats.org/officeDocument/2006/relationships/image" Target="../media/image322.png"/><Relationship Id="rId369" Type="http://schemas.openxmlformats.org/officeDocument/2006/relationships/image" Target="../media/image343.png"/><Relationship Id="rId173" Type="http://schemas.openxmlformats.org/officeDocument/2006/relationships/image" Target="../media/image245.png"/><Relationship Id="rId229" Type="http://schemas.openxmlformats.org/officeDocument/2006/relationships/image" Target="../media/image273.png"/><Relationship Id="rId380" Type="http://schemas.openxmlformats.org/officeDocument/2006/relationships/customXml" Target="../ink/ink349.xml"/><Relationship Id="rId436" Type="http://schemas.openxmlformats.org/officeDocument/2006/relationships/customXml" Target="../ink/ink377.xml"/><Relationship Id="rId240" Type="http://schemas.openxmlformats.org/officeDocument/2006/relationships/customXml" Target="../ink/ink279.xml"/><Relationship Id="rId478" Type="http://schemas.openxmlformats.org/officeDocument/2006/relationships/customXml" Target="../ink/ink398.xml"/><Relationship Id="rId35" Type="http://schemas.openxmlformats.org/officeDocument/2006/relationships/image" Target="../media/image176.png"/><Relationship Id="rId77" Type="http://schemas.openxmlformats.org/officeDocument/2006/relationships/image" Target="../media/image197.png"/><Relationship Id="rId100" Type="http://schemas.openxmlformats.org/officeDocument/2006/relationships/customXml" Target="../ink/ink209.xml"/><Relationship Id="rId282" Type="http://schemas.openxmlformats.org/officeDocument/2006/relationships/customXml" Target="../ink/ink300.xml"/><Relationship Id="rId338" Type="http://schemas.openxmlformats.org/officeDocument/2006/relationships/customXml" Target="../ink/ink328.xml"/><Relationship Id="rId8" Type="http://schemas.openxmlformats.org/officeDocument/2006/relationships/customXml" Target="../ink/ink163.xml"/><Relationship Id="rId142" Type="http://schemas.openxmlformats.org/officeDocument/2006/relationships/customXml" Target="../ink/ink230.xml"/><Relationship Id="rId184" Type="http://schemas.openxmlformats.org/officeDocument/2006/relationships/customXml" Target="../ink/ink251.xml"/><Relationship Id="rId391" Type="http://schemas.openxmlformats.org/officeDocument/2006/relationships/image" Target="../media/image354.png"/><Relationship Id="rId405" Type="http://schemas.openxmlformats.org/officeDocument/2006/relationships/image" Target="../media/image361.png"/><Relationship Id="rId447" Type="http://schemas.openxmlformats.org/officeDocument/2006/relationships/image" Target="../media/image382.png"/><Relationship Id="rId251" Type="http://schemas.openxmlformats.org/officeDocument/2006/relationships/image" Target="../media/image284.png"/><Relationship Id="rId489" Type="http://schemas.openxmlformats.org/officeDocument/2006/relationships/image" Target="../media/image403.png"/><Relationship Id="rId46" Type="http://schemas.openxmlformats.org/officeDocument/2006/relationships/customXml" Target="../ink/ink182.xml"/><Relationship Id="rId293" Type="http://schemas.openxmlformats.org/officeDocument/2006/relationships/image" Target="../media/image305.png"/><Relationship Id="rId307" Type="http://schemas.openxmlformats.org/officeDocument/2006/relationships/image" Target="../media/image312.png"/><Relationship Id="rId349" Type="http://schemas.openxmlformats.org/officeDocument/2006/relationships/image" Target="../media/image333.png"/><Relationship Id="rId88" Type="http://schemas.openxmlformats.org/officeDocument/2006/relationships/customXml" Target="../ink/ink203.xml"/><Relationship Id="rId111" Type="http://schemas.openxmlformats.org/officeDocument/2006/relationships/image" Target="../media/image214.png"/><Relationship Id="rId153" Type="http://schemas.openxmlformats.org/officeDocument/2006/relationships/image" Target="../media/image235.png"/><Relationship Id="rId195" Type="http://schemas.openxmlformats.org/officeDocument/2006/relationships/image" Target="../media/image256.png"/><Relationship Id="rId209" Type="http://schemas.openxmlformats.org/officeDocument/2006/relationships/image" Target="../media/image263.png"/><Relationship Id="rId360" Type="http://schemas.openxmlformats.org/officeDocument/2006/relationships/customXml" Target="../ink/ink339.xml"/><Relationship Id="rId416" Type="http://schemas.openxmlformats.org/officeDocument/2006/relationships/customXml" Target="../ink/ink367.xml"/><Relationship Id="rId220" Type="http://schemas.openxmlformats.org/officeDocument/2006/relationships/customXml" Target="../ink/ink269.xml"/><Relationship Id="rId458" Type="http://schemas.openxmlformats.org/officeDocument/2006/relationships/customXml" Target="../ink/ink388.xml"/><Relationship Id="rId15" Type="http://schemas.openxmlformats.org/officeDocument/2006/relationships/image" Target="../media/image166.png"/><Relationship Id="rId57" Type="http://schemas.openxmlformats.org/officeDocument/2006/relationships/image" Target="../media/image187.png"/><Relationship Id="rId262" Type="http://schemas.openxmlformats.org/officeDocument/2006/relationships/customXml" Target="../ink/ink290.xml"/><Relationship Id="rId318" Type="http://schemas.openxmlformats.org/officeDocument/2006/relationships/customXml" Target="../ink/ink318.xml"/><Relationship Id="rId99" Type="http://schemas.openxmlformats.org/officeDocument/2006/relationships/image" Target="../media/image208.png"/><Relationship Id="rId122" Type="http://schemas.openxmlformats.org/officeDocument/2006/relationships/customXml" Target="../ink/ink220.xml"/><Relationship Id="rId164" Type="http://schemas.openxmlformats.org/officeDocument/2006/relationships/customXml" Target="../ink/ink241.xml"/><Relationship Id="rId371" Type="http://schemas.openxmlformats.org/officeDocument/2006/relationships/image" Target="../media/image344.png"/><Relationship Id="rId427" Type="http://schemas.openxmlformats.org/officeDocument/2006/relationships/image" Target="../media/image372.png"/><Relationship Id="rId469" Type="http://schemas.openxmlformats.org/officeDocument/2006/relationships/image" Target="../media/image393.png"/><Relationship Id="rId26" Type="http://schemas.openxmlformats.org/officeDocument/2006/relationships/customXml" Target="../ink/ink172.xml"/><Relationship Id="rId231" Type="http://schemas.openxmlformats.org/officeDocument/2006/relationships/image" Target="../media/image274.png"/><Relationship Id="rId273" Type="http://schemas.openxmlformats.org/officeDocument/2006/relationships/image" Target="../media/image295.png"/><Relationship Id="rId329" Type="http://schemas.openxmlformats.org/officeDocument/2006/relationships/image" Target="../media/image323.png"/><Relationship Id="rId480" Type="http://schemas.openxmlformats.org/officeDocument/2006/relationships/customXml" Target="../ink/ink399.xml"/><Relationship Id="rId68" Type="http://schemas.openxmlformats.org/officeDocument/2006/relationships/customXml" Target="../ink/ink193.xml"/><Relationship Id="rId133" Type="http://schemas.openxmlformats.org/officeDocument/2006/relationships/image" Target="../media/image225.png"/><Relationship Id="rId175" Type="http://schemas.openxmlformats.org/officeDocument/2006/relationships/image" Target="../media/image246.png"/><Relationship Id="rId340" Type="http://schemas.openxmlformats.org/officeDocument/2006/relationships/customXml" Target="../ink/ink329.xml"/><Relationship Id="rId200" Type="http://schemas.openxmlformats.org/officeDocument/2006/relationships/customXml" Target="../ink/ink259.xml"/><Relationship Id="rId382" Type="http://schemas.openxmlformats.org/officeDocument/2006/relationships/customXml" Target="../ink/ink350.xml"/><Relationship Id="rId438" Type="http://schemas.openxmlformats.org/officeDocument/2006/relationships/customXml" Target="../ink/ink378.xml"/><Relationship Id="rId242" Type="http://schemas.openxmlformats.org/officeDocument/2006/relationships/customXml" Target="../ink/ink280.xml"/><Relationship Id="rId284" Type="http://schemas.openxmlformats.org/officeDocument/2006/relationships/customXml" Target="../ink/ink301.xml"/><Relationship Id="rId37" Type="http://schemas.openxmlformats.org/officeDocument/2006/relationships/image" Target="../media/image177.png"/><Relationship Id="rId79" Type="http://schemas.openxmlformats.org/officeDocument/2006/relationships/image" Target="../media/image198.png"/><Relationship Id="rId102" Type="http://schemas.openxmlformats.org/officeDocument/2006/relationships/customXml" Target="../ink/ink210.xml"/><Relationship Id="rId144" Type="http://schemas.openxmlformats.org/officeDocument/2006/relationships/customXml" Target="../ink/ink231.xml"/><Relationship Id="rId90" Type="http://schemas.openxmlformats.org/officeDocument/2006/relationships/customXml" Target="../ink/ink204.xml"/><Relationship Id="rId186" Type="http://schemas.openxmlformats.org/officeDocument/2006/relationships/customXml" Target="../ink/ink252.xml"/><Relationship Id="rId351" Type="http://schemas.openxmlformats.org/officeDocument/2006/relationships/image" Target="../media/image334.png"/><Relationship Id="rId393" Type="http://schemas.openxmlformats.org/officeDocument/2006/relationships/image" Target="../media/image355.png"/><Relationship Id="rId407" Type="http://schemas.openxmlformats.org/officeDocument/2006/relationships/image" Target="../media/image362.png"/><Relationship Id="rId449" Type="http://schemas.openxmlformats.org/officeDocument/2006/relationships/image" Target="../media/image383.png"/><Relationship Id="rId211" Type="http://schemas.openxmlformats.org/officeDocument/2006/relationships/image" Target="../media/image264.png"/><Relationship Id="rId253" Type="http://schemas.openxmlformats.org/officeDocument/2006/relationships/image" Target="../media/image285.png"/><Relationship Id="rId295" Type="http://schemas.openxmlformats.org/officeDocument/2006/relationships/image" Target="../media/image306.png"/><Relationship Id="rId309" Type="http://schemas.openxmlformats.org/officeDocument/2006/relationships/image" Target="../media/image313.png"/><Relationship Id="rId460" Type="http://schemas.openxmlformats.org/officeDocument/2006/relationships/customXml" Target="../ink/ink389.xml"/><Relationship Id="rId48" Type="http://schemas.openxmlformats.org/officeDocument/2006/relationships/customXml" Target="../ink/ink183.xml"/><Relationship Id="rId113" Type="http://schemas.openxmlformats.org/officeDocument/2006/relationships/image" Target="../media/image215.png"/><Relationship Id="rId320" Type="http://schemas.openxmlformats.org/officeDocument/2006/relationships/customXml" Target="../ink/ink319.xml"/><Relationship Id="rId155" Type="http://schemas.openxmlformats.org/officeDocument/2006/relationships/image" Target="../media/image236.png"/><Relationship Id="rId197" Type="http://schemas.openxmlformats.org/officeDocument/2006/relationships/image" Target="../media/image257.png"/><Relationship Id="rId362" Type="http://schemas.openxmlformats.org/officeDocument/2006/relationships/customXml" Target="../ink/ink340.xml"/><Relationship Id="rId418" Type="http://schemas.openxmlformats.org/officeDocument/2006/relationships/customXml" Target="../ink/ink368.xml"/><Relationship Id="rId222" Type="http://schemas.openxmlformats.org/officeDocument/2006/relationships/customXml" Target="../ink/ink270.xml"/><Relationship Id="rId264" Type="http://schemas.openxmlformats.org/officeDocument/2006/relationships/customXml" Target="../ink/ink291.xml"/><Relationship Id="rId471" Type="http://schemas.openxmlformats.org/officeDocument/2006/relationships/image" Target="../media/image394.png"/><Relationship Id="rId17" Type="http://schemas.openxmlformats.org/officeDocument/2006/relationships/image" Target="../media/image167.png"/><Relationship Id="rId59" Type="http://schemas.openxmlformats.org/officeDocument/2006/relationships/image" Target="../media/image188.png"/><Relationship Id="rId124" Type="http://schemas.openxmlformats.org/officeDocument/2006/relationships/customXml" Target="../ink/ink221.xml"/><Relationship Id="rId70" Type="http://schemas.openxmlformats.org/officeDocument/2006/relationships/customXml" Target="../ink/ink194.xml"/><Relationship Id="rId166" Type="http://schemas.openxmlformats.org/officeDocument/2006/relationships/customXml" Target="../ink/ink242.xml"/><Relationship Id="rId331" Type="http://schemas.openxmlformats.org/officeDocument/2006/relationships/image" Target="../media/image324.png"/><Relationship Id="rId373" Type="http://schemas.openxmlformats.org/officeDocument/2006/relationships/image" Target="../media/image345.png"/><Relationship Id="rId429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75.png"/><Relationship Id="rId440" Type="http://schemas.openxmlformats.org/officeDocument/2006/relationships/customXml" Target="../ink/ink379.xml"/><Relationship Id="rId28" Type="http://schemas.openxmlformats.org/officeDocument/2006/relationships/customXml" Target="../ink/ink173.xml"/><Relationship Id="rId275" Type="http://schemas.openxmlformats.org/officeDocument/2006/relationships/image" Target="../media/image296.png"/><Relationship Id="rId300" Type="http://schemas.openxmlformats.org/officeDocument/2006/relationships/customXml" Target="../ink/ink309.xml"/><Relationship Id="rId482" Type="http://schemas.openxmlformats.org/officeDocument/2006/relationships/customXml" Target="../ink/ink400.xml"/><Relationship Id="rId81" Type="http://schemas.openxmlformats.org/officeDocument/2006/relationships/image" Target="../media/image199.png"/><Relationship Id="rId135" Type="http://schemas.openxmlformats.org/officeDocument/2006/relationships/image" Target="../media/image226.png"/><Relationship Id="rId177" Type="http://schemas.openxmlformats.org/officeDocument/2006/relationships/image" Target="../media/image247.png"/><Relationship Id="rId342" Type="http://schemas.openxmlformats.org/officeDocument/2006/relationships/customXml" Target="../ink/ink330.xml"/><Relationship Id="rId384" Type="http://schemas.openxmlformats.org/officeDocument/2006/relationships/customXml" Target="../ink/ink351.xml"/><Relationship Id="rId202" Type="http://schemas.openxmlformats.org/officeDocument/2006/relationships/customXml" Target="../ink/ink260.xml"/><Relationship Id="rId244" Type="http://schemas.openxmlformats.org/officeDocument/2006/relationships/customXml" Target="../ink/ink281.xml"/><Relationship Id="rId39" Type="http://schemas.openxmlformats.org/officeDocument/2006/relationships/image" Target="../media/image178.png"/><Relationship Id="rId286" Type="http://schemas.openxmlformats.org/officeDocument/2006/relationships/customXml" Target="../ink/ink302.xml"/><Relationship Id="rId451" Type="http://schemas.openxmlformats.org/officeDocument/2006/relationships/image" Target="../media/image384.png"/><Relationship Id="rId50" Type="http://schemas.openxmlformats.org/officeDocument/2006/relationships/customXml" Target="../ink/ink184.xml"/><Relationship Id="rId104" Type="http://schemas.openxmlformats.org/officeDocument/2006/relationships/customXml" Target="../ink/ink211.xml"/><Relationship Id="rId146" Type="http://schemas.openxmlformats.org/officeDocument/2006/relationships/customXml" Target="../ink/ink232.xml"/><Relationship Id="rId188" Type="http://schemas.openxmlformats.org/officeDocument/2006/relationships/customXml" Target="../ink/ink253.xml"/><Relationship Id="rId311" Type="http://schemas.openxmlformats.org/officeDocument/2006/relationships/image" Target="../media/image314.png"/><Relationship Id="rId353" Type="http://schemas.openxmlformats.org/officeDocument/2006/relationships/image" Target="../media/image335.png"/><Relationship Id="rId395" Type="http://schemas.openxmlformats.org/officeDocument/2006/relationships/image" Target="../media/image356.png"/><Relationship Id="rId409" Type="http://schemas.openxmlformats.org/officeDocument/2006/relationships/image" Target="../media/image363.png"/><Relationship Id="rId92" Type="http://schemas.openxmlformats.org/officeDocument/2006/relationships/customXml" Target="../ink/ink205.xml"/><Relationship Id="rId213" Type="http://schemas.openxmlformats.org/officeDocument/2006/relationships/image" Target="../media/image265.png"/><Relationship Id="rId420" Type="http://schemas.openxmlformats.org/officeDocument/2006/relationships/customXml" Target="../ink/ink369.xml"/><Relationship Id="rId255" Type="http://schemas.openxmlformats.org/officeDocument/2006/relationships/image" Target="../media/image286.png"/><Relationship Id="rId297" Type="http://schemas.openxmlformats.org/officeDocument/2006/relationships/image" Target="../media/image307.png"/><Relationship Id="rId462" Type="http://schemas.openxmlformats.org/officeDocument/2006/relationships/customXml" Target="../ink/ink390.xml"/><Relationship Id="rId115" Type="http://schemas.openxmlformats.org/officeDocument/2006/relationships/image" Target="../media/image216.png"/><Relationship Id="rId157" Type="http://schemas.openxmlformats.org/officeDocument/2006/relationships/image" Target="../media/image237.png"/><Relationship Id="rId322" Type="http://schemas.openxmlformats.org/officeDocument/2006/relationships/customXml" Target="../ink/ink320.xml"/><Relationship Id="rId364" Type="http://schemas.openxmlformats.org/officeDocument/2006/relationships/customXml" Target="../ink/ink341.xml"/><Relationship Id="rId61" Type="http://schemas.openxmlformats.org/officeDocument/2006/relationships/image" Target="../media/image189.png"/><Relationship Id="rId199" Type="http://schemas.openxmlformats.org/officeDocument/2006/relationships/image" Target="../media/image258.png"/><Relationship Id="rId19" Type="http://schemas.openxmlformats.org/officeDocument/2006/relationships/image" Target="../media/image168.png"/><Relationship Id="rId224" Type="http://schemas.openxmlformats.org/officeDocument/2006/relationships/customXml" Target="../ink/ink271.xml"/><Relationship Id="rId266" Type="http://schemas.openxmlformats.org/officeDocument/2006/relationships/customXml" Target="../ink/ink292.xml"/><Relationship Id="rId431" Type="http://schemas.openxmlformats.org/officeDocument/2006/relationships/image" Target="../media/image374.png"/><Relationship Id="rId473" Type="http://schemas.openxmlformats.org/officeDocument/2006/relationships/image" Target="../media/image395.png"/><Relationship Id="rId30" Type="http://schemas.openxmlformats.org/officeDocument/2006/relationships/customXml" Target="../ink/ink174.xml"/><Relationship Id="rId126" Type="http://schemas.openxmlformats.org/officeDocument/2006/relationships/customXml" Target="../ink/ink222.xml"/><Relationship Id="rId168" Type="http://schemas.openxmlformats.org/officeDocument/2006/relationships/customXml" Target="../ink/ink243.xml"/><Relationship Id="rId333" Type="http://schemas.openxmlformats.org/officeDocument/2006/relationships/image" Target="../media/image325.png"/><Relationship Id="rId72" Type="http://schemas.openxmlformats.org/officeDocument/2006/relationships/customXml" Target="../ink/ink195.xml"/><Relationship Id="rId375" Type="http://schemas.openxmlformats.org/officeDocument/2006/relationships/image" Target="../media/image346.png"/><Relationship Id="rId3" Type="http://schemas.openxmlformats.org/officeDocument/2006/relationships/image" Target="../media/image160.png"/><Relationship Id="rId235" Type="http://schemas.openxmlformats.org/officeDocument/2006/relationships/image" Target="../media/image276.png"/><Relationship Id="rId277" Type="http://schemas.openxmlformats.org/officeDocument/2006/relationships/image" Target="../media/image297.png"/><Relationship Id="rId400" Type="http://schemas.openxmlformats.org/officeDocument/2006/relationships/customXml" Target="../ink/ink359.xml"/><Relationship Id="rId442" Type="http://schemas.openxmlformats.org/officeDocument/2006/relationships/customXml" Target="../ink/ink380.xml"/><Relationship Id="rId484" Type="http://schemas.openxmlformats.org/officeDocument/2006/relationships/customXml" Target="../ink/ink401.xml"/><Relationship Id="rId137" Type="http://schemas.openxmlformats.org/officeDocument/2006/relationships/image" Target="../media/image227.png"/><Relationship Id="rId302" Type="http://schemas.openxmlformats.org/officeDocument/2006/relationships/customXml" Target="../ink/ink310.xml"/><Relationship Id="rId344" Type="http://schemas.openxmlformats.org/officeDocument/2006/relationships/customXml" Target="../ink/ink331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1.png"/><Relationship Id="rId299" Type="http://schemas.openxmlformats.org/officeDocument/2006/relationships/image" Target="../media/image552.png"/><Relationship Id="rId21" Type="http://schemas.openxmlformats.org/officeDocument/2006/relationships/image" Target="../media/image413.png"/><Relationship Id="rId63" Type="http://schemas.openxmlformats.org/officeDocument/2006/relationships/image" Target="../media/image434.png"/><Relationship Id="rId159" Type="http://schemas.openxmlformats.org/officeDocument/2006/relationships/image" Target="../media/image482.png"/><Relationship Id="rId324" Type="http://schemas.openxmlformats.org/officeDocument/2006/relationships/customXml" Target="../ink/ink565.xml"/><Relationship Id="rId170" Type="http://schemas.openxmlformats.org/officeDocument/2006/relationships/customXml" Target="../ink/ink488.xml"/><Relationship Id="rId226" Type="http://schemas.openxmlformats.org/officeDocument/2006/relationships/customXml" Target="../ink/ink516.xml"/><Relationship Id="rId268" Type="http://schemas.openxmlformats.org/officeDocument/2006/relationships/customXml" Target="../ink/ink537.xml"/><Relationship Id="rId32" Type="http://schemas.openxmlformats.org/officeDocument/2006/relationships/customXml" Target="../ink/ink419.xml"/><Relationship Id="rId74" Type="http://schemas.openxmlformats.org/officeDocument/2006/relationships/customXml" Target="../ink/ink440.xml"/><Relationship Id="rId128" Type="http://schemas.openxmlformats.org/officeDocument/2006/relationships/customXml" Target="../ink/ink467.xml"/><Relationship Id="rId335" Type="http://schemas.openxmlformats.org/officeDocument/2006/relationships/image" Target="../media/image570.png"/><Relationship Id="rId5" Type="http://schemas.openxmlformats.org/officeDocument/2006/relationships/image" Target="../media/image405.png"/><Relationship Id="rId181" Type="http://schemas.openxmlformats.org/officeDocument/2006/relationships/image" Target="../media/image493.png"/><Relationship Id="rId237" Type="http://schemas.openxmlformats.org/officeDocument/2006/relationships/image" Target="../media/image521.png"/><Relationship Id="rId279" Type="http://schemas.openxmlformats.org/officeDocument/2006/relationships/image" Target="../media/image542.png"/><Relationship Id="rId43" Type="http://schemas.openxmlformats.org/officeDocument/2006/relationships/image" Target="../media/image424.png"/><Relationship Id="rId139" Type="http://schemas.openxmlformats.org/officeDocument/2006/relationships/image" Target="../media/image472.png"/><Relationship Id="rId290" Type="http://schemas.openxmlformats.org/officeDocument/2006/relationships/customXml" Target="../ink/ink548.xml"/><Relationship Id="rId304" Type="http://schemas.openxmlformats.org/officeDocument/2006/relationships/customXml" Target="../ink/ink555.xml"/><Relationship Id="rId85" Type="http://schemas.openxmlformats.org/officeDocument/2006/relationships/image" Target="../media/image445.png"/><Relationship Id="rId150" Type="http://schemas.openxmlformats.org/officeDocument/2006/relationships/customXml" Target="../ink/ink478.xml"/><Relationship Id="rId192" Type="http://schemas.openxmlformats.org/officeDocument/2006/relationships/customXml" Target="../ink/ink499.xml"/><Relationship Id="rId206" Type="http://schemas.openxmlformats.org/officeDocument/2006/relationships/customXml" Target="../ink/ink506.xml"/><Relationship Id="rId248" Type="http://schemas.openxmlformats.org/officeDocument/2006/relationships/customXml" Target="../ink/ink527.xml"/><Relationship Id="rId12" Type="http://schemas.openxmlformats.org/officeDocument/2006/relationships/customXml" Target="../ink/ink409.xml"/><Relationship Id="rId108" Type="http://schemas.openxmlformats.org/officeDocument/2006/relationships/customXml" Target="../ink/ink457.xml"/><Relationship Id="rId315" Type="http://schemas.openxmlformats.org/officeDocument/2006/relationships/image" Target="../media/image560.png"/><Relationship Id="rId54" Type="http://schemas.openxmlformats.org/officeDocument/2006/relationships/customXml" Target="../ink/ink430.xml"/><Relationship Id="rId96" Type="http://schemas.openxmlformats.org/officeDocument/2006/relationships/customXml" Target="../ink/ink451.xml"/><Relationship Id="rId161" Type="http://schemas.openxmlformats.org/officeDocument/2006/relationships/image" Target="../media/image483.png"/><Relationship Id="rId217" Type="http://schemas.openxmlformats.org/officeDocument/2006/relationships/image" Target="../media/image511.png"/><Relationship Id="rId259" Type="http://schemas.openxmlformats.org/officeDocument/2006/relationships/image" Target="../media/image532.png"/><Relationship Id="rId23" Type="http://schemas.openxmlformats.org/officeDocument/2006/relationships/image" Target="../media/image414.png"/><Relationship Id="rId119" Type="http://schemas.openxmlformats.org/officeDocument/2006/relationships/image" Target="../media/image462.png"/><Relationship Id="rId270" Type="http://schemas.openxmlformats.org/officeDocument/2006/relationships/customXml" Target="../ink/ink538.xml"/><Relationship Id="rId326" Type="http://schemas.openxmlformats.org/officeDocument/2006/relationships/customXml" Target="../ink/ink566.xml"/><Relationship Id="rId65" Type="http://schemas.openxmlformats.org/officeDocument/2006/relationships/image" Target="../media/image435.png"/><Relationship Id="rId130" Type="http://schemas.openxmlformats.org/officeDocument/2006/relationships/customXml" Target="../ink/ink468.xml"/><Relationship Id="rId172" Type="http://schemas.openxmlformats.org/officeDocument/2006/relationships/customXml" Target="../ink/ink489.xml"/><Relationship Id="rId228" Type="http://schemas.openxmlformats.org/officeDocument/2006/relationships/customXml" Target="../ink/ink517.xml"/><Relationship Id="rId281" Type="http://schemas.openxmlformats.org/officeDocument/2006/relationships/image" Target="../media/image543.png"/><Relationship Id="rId337" Type="http://schemas.openxmlformats.org/officeDocument/2006/relationships/image" Target="../media/image571.png"/><Relationship Id="rId34" Type="http://schemas.openxmlformats.org/officeDocument/2006/relationships/customXml" Target="../ink/ink420.xml"/><Relationship Id="rId76" Type="http://schemas.openxmlformats.org/officeDocument/2006/relationships/customXml" Target="../ink/ink441.xml"/><Relationship Id="rId141" Type="http://schemas.openxmlformats.org/officeDocument/2006/relationships/image" Target="../media/image473.png"/><Relationship Id="rId7" Type="http://schemas.openxmlformats.org/officeDocument/2006/relationships/image" Target="../media/image406.png"/><Relationship Id="rId183" Type="http://schemas.openxmlformats.org/officeDocument/2006/relationships/image" Target="../media/image494.png"/><Relationship Id="rId239" Type="http://schemas.openxmlformats.org/officeDocument/2006/relationships/image" Target="../media/image522.png"/><Relationship Id="rId250" Type="http://schemas.openxmlformats.org/officeDocument/2006/relationships/customXml" Target="../ink/ink528.xml"/><Relationship Id="rId292" Type="http://schemas.openxmlformats.org/officeDocument/2006/relationships/customXml" Target="../ink/ink549.xml"/><Relationship Id="rId306" Type="http://schemas.openxmlformats.org/officeDocument/2006/relationships/customXml" Target="../ink/ink556.xml"/><Relationship Id="rId45" Type="http://schemas.openxmlformats.org/officeDocument/2006/relationships/image" Target="../media/image425.png"/><Relationship Id="rId87" Type="http://schemas.openxmlformats.org/officeDocument/2006/relationships/image" Target="../media/image446.png"/><Relationship Id="rId110" Type="http://schemas.openxmlformats.org/officeDocument/2006/relationships/customXml" Target="../ink/ink458.xml"/><Relationship Id="rId152" Type="http://schemas.openxmlformats.org/officeDocument/2006/relationships/customXml" Target="../ink/ink479.xml"/><Relationship Id="rId173" Type="http://schemas.openxmlformats.org/officeDocument/2006/relationships/image" Target="../media/image489.png"/><Relationship Id="rId194" Type="http://schemas.openxmlformats.org/officeDocument/2006/relationships/customXml" Target="../ink/ink500.xml"/><Relationship Id="rId208" Type="http://schemas.openxmlformats.org/officeDocument/2006/relationships/customXml" Target="../ink/ink507.xml"/><Relationship Id="rId229" Type="http://schemas.openxmlformats.org/officeDocument/2006/relationships/image" Target="../media/image517.png"/><Relationship Id="rId240" Type="http://schemas.openxmlformats.org/officeDocument/2006/relationships/customXml" Target="../ink/ink523.xml"/><Relationship Id="rId261" Type="http://schemas.openxmlformats.org/officeDocument/2006/relationships/image" Target="../media/image533.png"/><Relationship Id="rId14" Type="http://schemas.openxmlformats.org/officeDocument/2006/relationships/customXml" Target="../ink/ink410.xml"/><Relationship Id="rId35" Type="http://schemas.openxmlformats.org/officeDocument/2006/relationships/image" Target="../media/image420.png"/><Relationship Id="rId56" Type="http://schemas.openxmlformats.org/officeDocument/2006/relationships/customXml" Target="../ink/ink431.xml"/><Relationship Id="rId77" Type="http://schemas.openxmlformats.org/officeDocument/2006/relationships/image" Target="../media/image441.png"/><Relationship Id="rId100" Type="http://schemas.openxmlformats.org/officeDocument/2006/relationships/customXml" Target="../ink/ink453.xml"/><Relationship Id="rId282" Type="http://schemas.openxmlformats.org/officeDocument/2006/relationships/customXml" Target="../ink/ink544.xml"/><Relationship Id="rId317" Type="http://schemas.openxmlformats.org/officeDocument/2006/relationships/image" Target="../media/image561.png"/><Relationship Id="rId8" Type="http://schemas.openxmlformats.org/officeDocument/2006/relationships/customXml" Target="../ink/ink407.xml"/><Relationship Id="rId98" Type="http://schemas.openxmlformats.org/officeDocument/2006/relationships/customXml" Target="../ink/ink452.xml"/><Relationship Id="rId121" Type="http://schemas.openxmlformats.org/officeDocument/2006/relationships/image" Target="../media/image463.png"/><Relationship Id="rId142" Type="http://schemas.openxmlformats.org/officeDocument/2006/relationships/customXml" Target="../ink/ink474.xml"/><Relationship Id="rId163" Type="http://schemas.openxmlformats.org/officeDocument/2006/relationships/image" Target="../media/image484.png"/><Relationship Id="rId184" Type="http://schemas.openxmlformats.org/officeDocument/2006/relationships/customXml" Target="../ink/ink495.xml"/><Relationship Id="rId219" Type="http://schemas.openxmlformats.org/officeDocument/2006/relationships/image" Target="../media/image512.png"/><Relationship Id="rId230" Type="http://schemas.openxmlformats.org/officeDocument/2006/relationships/customXml" Target="../ink/ink518.xml"/><Relationship Id="rId251" Type="http://schemas.openxmlformats.org/officeDocument/2006/relationships/image" Target="../media/image528.png"/><Relationship Id="rId25" Type="http://schemas.openxmlformats.org/officeDocument/2006/relationships/image" Target="../media/image415.png"/><Relationship Id="rId46" Type="http://schemas.openxmlformats.org/officeDocument/2006/relationships/customXml" Target="../ink/ink426.xml"/><Relationship Id="rId67" Type="http://schemas.openxmlformats.org/officeDocument/2006/relationships/image" Target="../media/image436.png"/><Relationship Id="rId272" Type="http://schemas.openxmlformats.org/officeDocument/2006/relationships/customXml" Target="../ink/ink539.xml"/><Relationship Id="rId293" Type="http://schemas.openxmlformats.org/officeDocument/2006/relationships/image" Target="../media/image549.png"/><Relationship Id="rId307" Type="http://schemas.openxmlformats.org/officeDocument/2006/relationships/image" Target="../media/image556.png"/><Relationship Id="rId328" Type="http://schemas.openxmlformats.org/officeDocument/2006/relationships/customXml" Target="../ink/ink567.xml"/><Relationship Id="rId88" Type="http://schemas.openxmlformats.org/officeDocument/2006/relationships/customXml" Target="../ink/ink447.xml"/><Relationship Id="rId111" Type="http://schemas.openxmlformats.org/officeDocument/2006/relationships/image" Target="../media/image458.png"/><Relationship Id="rId132" Type="http://schemas.openxmlformats.org/officeDocument/2006/relationships/customXml" Target="../ink/ink469.xml"/><Relationship Id="rId153" Type="http://schemas.openxmlformats.org/officeDocument/2006/relationships/image" Target="../media/image479.png"/><Relationship Id="rId174" Type="http://schemas.openxmlformats.org/officeDocument/2006/relationships/customXml" Target="../ink/ink490.xml"/><Relationship Id="rId195" Type="http://schemas.openxmlformats.org/officeDocument/2006/relationships/image" Target="../media/image500.png"/><Relationship Id="rId209" Type="http://schemas.openxmlformats.org/officeDocument/2006/relationships/image" Target="../media/image507.png"/><Relationship Id="rId220" Type="http://schemas.openxmlformats.org/officeDocument/2006/relationships/customXml" Target="../ink/ink513.xml"/><Relationship Id="rId241" Type="http://schemas.openxmlformats.org/officeDocument/2006/relationships/image" Target="../media/image523.png"/><Relationship Id="rId15" Type="http://schemas.openxmlformats.org/officeDocument/2006/relationships/image" Target="../media/image410.png"/><Relationship Id="rId36" Type="http://schemas.openxmlformats.org/officeDocument/2006/relationships/customXml" Target="../ink/ink421.xml"/><Relationship Id="rId57" Type="http://schemas.openxmlformats.org/officeDocument/2006/relationships/image" Target="../media/image431.png"/><Relationship Id="rId262" Type="http://schemas.openxmlformats.org/officeDocument/2006/relationships/customXml" Target="../ink/ink534.xml"/><Relationship Id="rId283" Type="http://schemas.openxmlformats.org/officeDocument/2006/relationships/image" Target="../media/image544.png"/><Relationship Id="rId318" Type="http://schemas.openxmlformats.org/officeDocument/2006/relationships/customXml" Target="../ink/ink562.xml"/><Relationship Id="rId78" Type="http://schemas.openxmlformats.org/officeDocument/2006/relationships/customXml" Target="../ink/ink442.xml"/><Relationship Id="rId99" Type="http://schemas.openxmlformats.org/officeDocument/2006/relationships/image" Target="../media/image452.png"/><Relationship Id="rId101" Type="http://schemas.openxmlformats.org/officeDocument/2006/relationships/image" Target="../media/image453.png"/><Relationship Id="rId122" Type="http://schemas.openxmlformats.org/officeDocument/2006/relationships/customXml" Target="../ink/ink464.xml"/><Relationship Id="rId143" Type="http://schemas.openxmlformats.org/officeDocument/2006/relationships/image" Target="../media/image474.png"/><Relationship Id="rId164" Type="http://schemas.openxmlformats.org/officeDocument/2006/relationships/customXml" Target="../ink/ink485.xml"/><Relationship Id="rId185" Type="http://schemas.openxmlformats.org/officeDocument/2006/relationships/image" Target="../media/image495.png"/><Relationship Id="rId9" Type="http://schemas.openxmlformats.org/officeDocument/2006/relationships/image" Target="../media/image407.png"/><Relationship Id="rId210" Type="http://schemas.openxmlformats.org/officeDocument/2006/relationships/customXml" Target="../ink/ink508.xml"/><Relationship Id="rId26" Type="http://schemas.openxmlformats.org/officeDocument/2006/relationships/customXml" Target="../ink/ink416.xml"/><Relationship Id="rId231" Type="http://schemas.openxmlformats.org/officeDocument/2006/relationships/image" Target="../media/image518.png"/><Relationship Id="rId252" Type="http://schemas.openxmlformats.org/officeDocument/2006/relationships/customXml" Target="../ink/ink529.xml"/><Relationship Id="rId273" Type="http://schemas.openxmlformats.org/officeDocument/2006/relationships/image" Target="../media/image539.png"/><Relationship Id="rId294" Type="http://schemas.openxmlformats.org/officeDocument/2006/relationships/customXml" Target="../ink/ink550.xml"/><Relationship Id="rId308" Type="http://schemas.openxmlformats.org/officeDocument/2006/relationships/customXml" Target="../ink/ink557.xml"/><Relationship Id="rId329" Type="http://schemas.openxmlformats.org/officeDocument/2006/relationships/image" Target="../media/image567.png"/><Relationship Id="rId47" Type="http://schemas.openxmlformats.org/officeDocument/2006/relationships/image" Target="../media/image426.png"/><Relationship Id="rId68" Type="http://schemas.openxmlformats.org/officeDocument/2006/relationships/customXml" Target="../ink/ink437.xml"/><Relationship Id="rId89" Type="http://schemas.openxmlformats.org/officeDocument/2006/relationships/image" Target="../media/image447.png"/><Relationship Id="rId112" Type="http://schemas.openxmlformats.org/officeDocument/2006/relationships/customXml" Target="../ink/ink459.xml"/><Relationship Id="rId133" Type="http://schemas.openxmlformats.org/officeDocument/2006/relationships/image" Target="../media/image469.png"/><Relationship Id="rId154" Type="http://schemas.openxmlformats.org/officeDocument/2006/relationships/customXml" Target="../ink/ink480.xml"/><Relationship Id="rId175" Type="http://schemas.openxmlformats.org/officeDocument/2006/relationships/image" Target="../media/image490.png"/><Relationship Id="rId196" Type="http://schemas.openxmlformats.org/officeDocument/2006/relationships/customXml" Target="../ink/ink501.xml"/><Relationship Id="rId200" Type="http://schemas.openxmlformats.org/officeDocument/2006/relationships/customXml" Target="../ink/ink503.xml"/><Relationship Id="rId16" Type="http://schemas.openxmlformats.org/officeDocument/2006/relationships/customXml" Target="../ink/ink411.xml"/><Relationship Id="rId221" Type="http://schemas.openxmlformats.org/officeDocument/2006/relationships/image" Target="../media/image513.png"/><Relationship Id="rId242" Type="http://schemas.openxmlformats.org/officeDocument/2006/relationships/customXml" Target="../ink/ink524.xml"/><Relationship Id="rId263" Type="http://schemas.openxmlformats.org/officeDocument/2006/relationships/image" Target="../media/image534.png"/><Relationship Id="rId284" Type="http://schemas.openxmlformats.org/officeDocument/2006/relationships/customXml" Target="../ink/ink545.xml"/><Relationship Id="rId319" Type="http://schemas.openxmlformats.org/officeDocument/2006/relationships/image" Target="../media/image562.png"/><Relationship Id="rId37" Type="http://schemas.openxmlformats.org/officeDocument/2006/relationships/image" Target="../media/image421.png"/><Relationship Id="rId58" Type="http://schemas.openxmlformats.org/officeDocument/2006/relationships/customXml" Target="../ink/ink432.xml"/><Relationship Id="rId79" Type="http://schemas.openxmlformats.org/officeDocument/2006/relationships/image" Target="../media/image442.png"/><Relationship Id="rId102" Type="http://schemas.openxmlformats.org/officeDocument/2006/relationships/customXml" Target="../ink/ink454.xml"/><Relationship Id="rId123" Type="http://schemas.openxmlformats.org/officeDocument/2006/relationships/image" Target="../media/image464.png"/><Relationship Id="rId144" Type="http://schemas.openxmlformats.org/officeDocument/2006/relationships/customXml" Target="../ink/ink475.xml"/><Relationship Id="rId330" Type="http://schemas.openxmlformats.org/officeDocument/2006/relationships/customXml" Target="../ink/ink568.xml"/><Relationship Id="rId90" Type="http://schemas.openxmlformats.org/officeDocument/2006/relationships/customXml" Target="../ink/ink448.xml"/><Relationship Id="rId165" Type="http://schemas.openxmlformats.org/officeDocument/2006/relationships/image" Target="../media/image485.png"/><Relationship Id="rId186" Type="http://schemas.openxmlformats.org/officeDocument/2006/relationships/customXml" Target="../ink/ink496.xml"/><Relationship Id="rId211" Type="http://schemas.openxmlformats.org/officeDocument/2006/relationships/image" Target="../media/image508.png"/><Relationship Id="rId232" Type="http://schemas.openxmlformats.org/officeDocument/2006/relationships/customXml" Target="../ink/ink519.xml"/><Relationship Id="rId253" Type="http://schemas.openxmlformats.org/officeDocument/2006/relationships/image" Target="../media/image529.png"/><Relationship Id="rId274" Type="http://schemas.openxmlformats.org/officeDocument/2006/relationships/customXml" Target="../ink/ink540.xml"/><Relationship Id="rId295" Type="http://schemas.openxmlformats.org/officeDocument/2006/relationships/image" Target="../media/image550.png"/><Relationship Id="rId309" Type="http://schemas.openxmlformats.org/officeDocument/2006/relationships/image" Target="../media/image557.png"/><Relationship Id="rId27" Type="http://schemas.openxmlformats.org/officeDocument/2006/relationships/image" Target="../media/image416.png"/><Relationship Id="rId48" Type="http://schemas.openxmlformats.org/officeDocument/2006/relationships/customXml" Target="../ink/ink427.xml"/><Relationship Id="rId69" Type="http://schemas.openxmlformats.org/officeDocument/2006/relationships/image" Target="../media/image437.png"/><Relationship Id="rId113" Type="http://schemas.openxmlformats.org/officeDocument/2006/relationships/image" Target="../media/image459.png"/><Relationship Id="rId134" Type="http://schemas.openxmlformats.org/officeDocument/2006/relationships/customXml" Target="../ink/ink470.xml"/><Relationship Id="rId320" Type="http://schemas.openxmlformats.org/officeDocument/2006/relationships/customXml" Target="../ink/ink563.xml"/><Relationship Id="rId80" Type="http://schemas.openxmlformats.org/officeDocument/2006/relationships/customXml" Target="../ink/ink443.xml"/><Relationship Id="rId155" Type="http://schemas.openxmlformats.org/officeDocument/2006/relationships/image" Target="../media/image480.png"/><Relationship Id="rId176" Type="http://schemas.openxmlformats.org/officeDocument/2006/relationships/customXml" Target="../ink/ink491.xml"/><Relationship Id="rId197" Type="http://schemas.openxmlformats.org/officeDocument/2006/relationships/image" Target="../media/image501.png"/><Relationship Id="rId201" Type="http://schemas.openxmlformats.org/officeDocument/2006/relationships/image" Target="../media/image503.png"/><Relationship Id="rId222" Type="http://schemas.openxmlformats.org/officeDocument/2006/relationships/customXml" Target="../ink/ink514.xml"/><Relationship Id="rId243" Type="http://schemas.openxmlformats.org/officeDocument/2006/relationships/image" Target="../media/image524.png"/><Relationship Id="rId264" Type="http://schemas.openxmlformats.org/officeDocument/2006/relationships/customXml" Target="../ink/ink535.xml"/><Relationship Id="rId285" Type="http://schemas.openxmlformats.org/officeDocument/2006/relationships/image" Target="../media/image545.png"/><Relationship Id="rId17" Type="http://schemas.openxmlformats.org/officeDocument/2006/relationships/image" Target="../media/image411.png"/><Relationship Id="rId38" Type="http://schemas.openxmlformats.org/officeDocument/2006/relationships/customXml" Target="../ink/ink422.xml"/><Relationship Id="rId59" Type="http://schemas.openxmlformats.org/officeDocument/2006/relationships/image" Target="../media/image432.png"/><Relationship Id="rId103" Type="http://schemas.openxmlformats.org/officeDocument/2006/relationships/image" Target="../media/image454.png"/><Relationship Id="rId124" Type="http://schemas.openxmlformats.org/officeDocument/2006/relationships/customXml" Target="../ink/ink465.xml"/><Relationship Id="rId310" Type="http://schemas.openxmlformats.org/officeDocument/2006/relationships/customXml" Target="../ink/ink558.xml"/><Relationship Id="rId70" Type="http://schemas.openxmlformats.org/officeDocument/2006/relationships/customXml" Target="../ink/ink438.xml"/><Relationship Id="rId91" Type="http://schemas.openxmlformats.org/officeDocument/2006/relationships/image" Target="../media/image448.png"/><Relationship Id="rId145" Type="http://schemas.openxmlformats.org/officeDocument/2006/relationships/image" Target="../media/image475.png"/><Relationship Id="rId166" Type="http://schemas.openxmlformats.org/officeDocument/2006/relationships/customXml" Target="../ink/ink486.xml"/><Relationship Id="rId187" Type="http://schemas.openxmlformats.org/officeDocument/2006/relationships/image" Target="../media/image496.png"/><Relationship Id="rId331" Type="http://schemas.openxmlformats.org/officeDocument/2006/relationships/image" Target="../media/image56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09.xml"/><Relationship Id="rId233" Type="http://schemas.openxmlformats.org/officeDocument/2006/relationships/image" Target="../media/image519.png"/><Relationship Id="rId254" Type="http://schemas.openxmlformats.org/officeDocument/2006/relationships/customXml" Target="../ink/ink530.xml"/><Relationship Id="rId28" Type="http://schemas.openxmlformats.org/officeDocument/2006/relationships/customXml" Target="../ink/ink417.xml"/><Relationship Id="rId49" Type="http://schemas.openxmlformats.org/officeDocument/2006/relationships/image" Target="../media/image427.png"/><Relationship Id="rId114" Type="http://schemas.openxmlformats.org/officeDocument/2006/relationships/customXml" Target="../ink/ink460.xml"/><Relationship Id="rId275" Type="http://schemas.openxmlformats.org/officeDocument/2006/relationships/image" Target="../media/image540.png"/><Relationship Id="rId296" Type="http://schemas.openxmlformats.org/officeDocument/2006/relationships/customXml" Target="../ink/ink551.xml"/><Relationship Id="rId300" Type="http://schemas.openxmlformats.org/officeDocument/2006/relationships/customXml" Target="../ink/ink553.xml"/><Relationship Id="rId60" Type="http://schemas.openxmlformats.org/officeDocument/2006/relationships/customXml" Target="../ink/ink433.xml"/><Relationship Id="rId81" Type="http://schemas.openxmlformats.org/officeDocument/2006/relationships/image" Target="../media/image443.png"/><Relationship Id="rId135" Type="http://schemas.openxmlformats.org/officeDocument/2006/relationships/image" Target="../media/image470.png"/><Relationship Id="rId156" Type="http://schemas.openxmlformats.org/officeDocument/2006/relationships/customXml" Target="../ink/ink481.xml"/><Relationship Id="rId177" Type="http://schemas.openxmlformats.org/officeDocument/2006/relationships/image" Target="../media/image491.png"/><Relationship Id="rId198" Type="http://schemas.openxmlformats.org/officeDocument/2006/relationships/customXml" Target="../ink/ink502.xml"/><Relationship Id="rId321" Type="http://schemas.openxmlformats.org/officeDocument/2006/relationships/image" Target="../media/image563.png"/><Relationship Id="rId202" Type="http://schemas.openxmlformats.org/officeDocument/2006/relationships/customXml" Target="../ink/ink504.xml"/><Relationship Id="rId223" Type="http://schemas.openxmlformats.org/officeDocument/2006/relationships/image" Target="../media/image514.png"/><Relationship Id="rId244" Type="http://schemas.openxmlformats.org/officeDocument/2006/relationships/customXml" Target="../ink/ink525.xml"/><Relationship Id="rId18" Type="http://schemas.openxmlformats.org/officeDocument/2006/relationships/customXml" Target="../ink/ink412.xml"/><Relationship Id="rId39" Type="http://schemas.openxmlformats.org/officeDocument/2006/relationships/image" Target="../media/image422.png"/><Relationship Id="rId265" Type="http://schemas.openxmlformats.org/officeDocument/2006/relationships/image" Target="../media/image535.png"/><Relationship Id="rId286" Type="http://schemas.openxmlformats.org/officeDocument/2006/relationships/customXml" Target="../ink/ink546.xml"/><Relationship Id="rId50" Type="http://schemas.openxmlformats.org/officeDocument/2006/relationships/customXml" Target="../ink/ink428.xml"/><Relationship Id="rId104" Type="http://schemas.openxmlformats.org/officeDocument/2006/relationships/customXml" Target="../ink/ink455.xml"/><Relationship Id="rId125" Type="http://schemas.openxmlformats.org/officeDocument/2006/relationships/image" Target="../media/image465.png"/><Relationship Id="rId146" Type="http://schemas.openxmlformats.org/officeDocument/2006/relationships/customXml" Target="../ink/ink476.xml"/><Relationship Id="rId167" Type="http://schemas.openxmlformats.org/officeDocument/2006/relationships/image" Target="../media/image486.png"/><Relationship Id="rId188" Type="http://schemas.openxmlformats.org/officeDocument/2006/relationships/customXml" Target="../ink/ink497.xml"/><Relationship Id="rId311" Type="http://schemas.openxmlformats.org/officeDocument/2006/relationships/image" Target="../media/image558.png"/><Relationship Id="rId332" Type="http://schemas.openxmlformats.org/officeDocument/2006/relationships/customXml" Target="../ink/ink569.xml"/><Relationship Id="rId71" Type="http://schemas.openxmlformats.org/officeDocument/2006/relationships/image" Target="../media/image438.png"/><Relationship Id="rId92" Type="http://schemas.openxmlformats.org/officeDocument/2006/relationships/customXml" Target="../ink/ink449.xml"/><Relationship Id="rId213" Type="http://schemas.openxmlformats.org/officeDocument/2006/relationships/image" Target="../media/image509.png"/><Relationship Id="rId234" Type="http://schemas.openxmlformats.org/officeDocument/2006/relationships/customXml" Target="../ink/ink520.xml"/><Relationship Id="rId2" Type="http://schemas.openxmlformats.org/officeDocument/2006/relationships/customXml" Target="../ink/ink404.xml"/><Relationship Id="rId29" Type="http://schemas.openxmlformats.org/officeDocument/2006/relationships/image" Target="../media/image417.png"/><Relationship Id="rId255" Type="http://schemas.openxmlformats.org/officeDocument/2006/relationships/image" Target="../media/image530.png"/><Relationship Id="rId276" Type="http://schemas.openxmlformats.org/officeDocument/2006/relationships/customXml" Target="../ink/ink541.xml"/><Relationship Id="rId297" Type="http://schemas.openxmlformats.org/officeDocument/2006/relationships/image" Target="../media/image551.png"/><Relationship Id="rId40" Type="http://schemas.openxmlformats.org/officeDocument/2006/relationships/customXml" Target="../ink/ink423.xml"/><Relationship Id="rId115" Type="http://schemas.openxmlformats.org/officeDocument/2006/relationships/image" Target="../media/image460.png"/><Relationship Id="rId136" Type="http://schemas.openxmlformats.org/officeDocument/2006/relationships/customXml" Target="../ink/ink471.xml"/><Relationship Id="rId157" Type="http://schemas.openxmlformats.org/officeDocument/2006/relationships/image" Target="../media/image481.png"/><Relationship Id="rId178" Type="http://schemas.openxmlformats.org/officeDocument/2006/relationships/customXml" Target="../ink/ink492.xml"/><Relationship Id="rId301" Type="http://schemas.openxmlformats.org/officeDocument/2006/relationships/image" Target="../media/image553.png"/><Relationship Id="rId322" Type="http://schemas.openxmlformats.org/officeDocument/2006/relationships/customXml" Target="../ink/ink564.xml"/><Relationship Id="rId61" Type="http://schemas.openxmlformats.org/officeDocument/2006/relationships/image" Target="../media/image433.png"/><Relationship Id="rId82" Type="http://schemas.openxmlformats.org/officeDocument/2006/relationships/customXml" Target="../ink/ink444.xml"/><Relationship Id="rId199" Type="http://schemas.openxmlformats.org/officeDocument/2006/relationships/image" Target="../media/image502.png"/><Relationship Id="rId203" Type="http://schemas.openxmlformats.org/officeDocument/2006/relationships/image" Target="../media/image504.png"/><Relationship Id="rId19" Type="http://schemas.openxmlformats.org/officeDocument/2006/relationships/image" Target="../media/image412.png"/><Relationship Id="rId224" Type="http://schemas.openxmlformats.org/officeDocument/2006/relationships/customXml" Target="../ink/ink515.xml"/><Relationship Id="rId245" Type="http://schemas.openxmlformats.org/officeDocument/2006/relationships/image" Target="../media/image525.png"/><Relationship Id="rId266" Type="http://schemas.openxmlformats.org/officeDocument/2006/relationships/customXml" Target="../ink/ink536.xml"/><Relationship Id="rId287" Type="http://schemas.openxmlformats.org/officeDocument/2006/relationships/image" Target="../media/image546.png"/><Relationship Id="rId30" Type="http://schemas.openxmlformats.org/officeDocument/2006/relationships/customXml" Target="../ink/ink418.xml"/><Relationship Id="rId105" Type="http://schemas.openxmlformats.org/officeDocument/2006/relationships/image" Target="../media/image455.png"/><Relationship Id="rId126" Type="http://schemas.openxmlformats.org/officeDocument/2006/relationships/customXml" Target="../ink/ink466.xml"/><Relationship Id="rId147" Type="http://schemas.openxmlformats.org/officeDocument/2006/relationships/image" Target="../media/image476.png"/><Relationship Id="rId168" Type="http://schemas.openxmlformats.org/officeDocument/2006/relationships/customXml" Target="../ink/ink487.xml"/><Relationship Id="rId312" Type="http://schemas.openxmlformats.org/officeDocument/2006/relationships/customXml" Target="../ink/ink559.xml"/><Relationship Id="rId333" Type="http://schemas.openxmlformats.org/officeDocument/2006/relationships/image" Target="../media/image569.png"/><Relationship Id="rId51" Type="http://schemas.openxmlformats.org/officeDocument/2006/relationships/image" Target="../media/image428.png"/><Relationship Id="rId72" Type="http://schemas.openxmlformats.org/officeDocument/2006/relationships/customXml" Target="../ink/ink439.xml"/><Relationship Id="rId93" Type="http://schemas.openxmlformats.org/officeDocument/2006/relationships/image" Target="../media/image449.png"/><Relationship Id="rId189" Type="http://schemas.openxmlformats.org/officeDocument/2006/relationships/image" Target="../media/image497.png"/><Relationship Id="rId3" Type="http://schemas.openxmlformats.org/officeDocument/2006/relationships/image" Target="../media/image404.png"/><Relationship Id="rId214" Type="http://schemas.openxmlformats.org/officeDocument/2006/relationships/customXml" Target="../ink/ink510.xml"/><Relationship Id="rId235" Type="http://schemas.openxmlformats.org/officeDocument/2006/relationships/image" Target="../media/image520.png"/><Relationship Id="rId256" Type="http://schemas.openxmlformats.org/officeDocument/2006/relationships/customXml" Target="../ink/ink531.xml"/><Relationship Id="rId277" Type="http://schemas.openxmlformats.org/officeDocument/2006/relationships/image" Target="../media/image541.png"/><Relationship Id="rId298" Type="http://schemas.openxmlformats.org/officeDocument/2006/relationships/customXml" Target="../ink/ink552.xml"/><Relationship Id="rId116" Type="http://schemas.openxmlformats.org/officeDocument/2006/relationships/customXml" Target="../ink/ink461.xml"/><Relationship Id="rId137" Type="http://schemas.openxmlformats.org/officeDocument/2006/relationships/image" Target="../media/image471.png"/><Relationship Id="rId158" Type="http://schemas.openxmlformats.org/officeDocument/2006/relationships/customXml" Target="../ink/ink482.xml"/><Relationship Id="rId302" Type="http://schemas.openxmlformats.org/officeDocument/2006/relationships/customXml" Target="../ink/ink554.xml"/><Relationship Id="rId323" Type="http://schemas.openxmlformats.org/officeDocument/2006/relationships/image" Target="../media/image564.png"/><Relationship Id="rId20" Type="http://schemas.openxmlformats.org/officeDocument/2006/relationships/customXml" Target="../ink/ink413.xml"/><Relationship Id="rId41" Type="http://schemas.openxmlformats.org/officeDocument/2006/relationships/image" Target="../media/image423.png"/><Relationship Id="rId62" Type="http://schemas.openxmlformats.org/officeDocument/2006/relationships/customXml" Target="../ink/ink434.xml"/><Relationship Id="rId83" Type="http://schemas.openxmlformats.org/officeDocument/2006/relationships/image" Target="../media/image444.png"/><Relationship Id="rId179" Type="http://schemas.openxmlformats.org/officeDocument/2006/relationships/image" Target="../media/image492.png"/><Relationship Id="rId190" Type="http://schemas.openxmlformats.org/officeDocument/2006/relationships/customXml" Target="../ink/ink498.xml"/><Relationship Id="rId204" Type="http://schemas.openxmlformats.org/officeDocument/2006/relationships/customXml" Target="../ink/ink505.xml"/><Relationship Id="rId225" Type="http://schemas.openxmlformats.org/officeDocument/2006/relationships/image" Target="../media/image515.png"/><Relationship Id="rId246" Type="http://schemas.openxmlformats.org/officeDocument/2006/relationships/customXml" Target="../ink/ink526.xml"/><Relationship Id="rId267" Type="http://schemas.openxmlformats.org/officeDocument/2006/relationships/image" Target="../media/image536.png"/><Relationship Id="rId288" Type="http://schemas.openxmlformats.org/officeDocument/2006/relationships/customXml" Target="../ink/ink547.xml"/><Relationship Id="rId106" Type="http://schemas.openxmlformats.org/officeDocument/2006/relationships/customXml" Target="../ink/ink456.xml"/><Relationship Id="rId127" Type="http://schemas.openxmlformats.org/officeDocument/2006/relationships/image" Target="../media/image466.png"/><Relationship Id="rId313" Type="http://schemas.openxmlformats.org/officeDocument/2006/relationships/image" Target="../media/image559.png"/><Relationship Id="rId10" Type="http://schemas.openxmlformats.org/officeDocument/2006/relationships/customXml" Target="../ink/ink408.xml"/><Relationship Id="rId31" Type="http://schemas.openxmlformats.org/officeDocument/2006/relationships/image" Target="../media/image418.png"/><Relationship Id="rId52" Type="http://schemas.openxmlformats.org/officeDocument/2006/relationships/customXml" Target="../ink/ink429.xml"/><Relationship Id="rId73" Type="http://schemas.openxmlformats.org/officeDocument/2006/relationships/image" Target="../media/image439.png"/><Relationship Id="rId94" Type="http://schemas.openxmlformats.org/officeDocument/2006/relationships/customXml" Target="../ink/ink450.xml"/><Relationship Id="rId148" Type="http://schemas.openxmlformats.org/officeDocument/2006/relationships/customXml" Target="../ink/ink477.xml"/><Relationship Id="rId169" Type="http://schemas.openxmlformats.org/officeDocument/2006/relationships/image" Target="../media/image487.png"/><Relationship Id="rId334" Type="http://schemas.openxmlformats.org/officeDocument/2006/relationships/customXml" Target="../ink/ink570.xml"/><Relationship Id="rId4" Type="http://schemas.openxmlformats.org/officeDocument/2006/relationships/customXml" Target="../ink/ink405.xml"/><Relationship Id="rId180" Type="http://schemas.openxmlformats.org/officeDocument/2006/relationships/customXml" Target="../ink/ink493.xml"/><Relationship Id="rId215" Type="http://schemas.openxmlformats.org/officeDocument/2006/relationships/image" Target="../media/image510.png"/><Relationship Id="rId236" Type="http://schemas.openxmlformats.org/officeDocument/2006/relationships/customXml" Target="../ink/ink521.xml"/><Relationship Id="rId257" Type="http://schemas.openxmlformats.org/officeDocument/2006/relationships/image" Target="../media/image531.png"/><Relationship Id="rId278" Type="http://schemas.openxmlformats.org/officeDocument/2006/relationships/customXml" Target="../ink/ink542.xml"/><Relationship Id="rId303" Type="http://schemas.openxmlformats.org/officeDocument/2006/relationships/image" Target="../media/image554.png"/><Relationship Id="rId42" Type="http://schemas.openxmlformats.org/officeDocument/2006/relationships/customXml" Target="../ink/ink424.xml"/><Relationship Id="rId84" Type="http://schemas.openxmlformats.org/officeDocument/2006/relationships/customXml" Target="../ink/ink445.xml"/><Relationship Id="rId138" Type="http://schemas.openxmlformats.org/officeDocument/2006/relationships/customXml" Target="../ink/ink472.xml"/><Relationship Id="rId191" Type="http://schemas.openxmlformats.org/officeDocument/2006/relationships/image" Target="../media/image498.png"/><Relationship Id="rId205" Type="http://schemas.openxmlformats.org/officeDocument/2006/relationships/image" Target="../media/image505.png"/><Relationship Id="rId247" Type="http://schemas.openxmlformats.org/officeDocument/2006/relationships/image" Target="../media/image526.png"/><Relationship Id="rId107" Type="http://schemas.openxmlformats.org/officeDocument/2006/relationships/image" Target="../media/image456.png"/><Relationship Id="rId289" Type="http://schemas.openxmlformats.org/officeDocument/2006/relationships/image" Target="../media/image547.png"/><Relationship Id="rId11" Type="http://schemas.openxmlformats.org/officeDocument/2006/relationships/image" Target="../media/image408.png"/><Relationship Id="rId53" Type="http://schemas.openxmlformats.org/officeDocument/2006/relationships/image" Target="../media/image429.png"/><Relationship Id="rId149" Type="http://schemas.openxmlformats.org/officeDocument/2006/relationships/image" Target="../media/image477.png"/><Relationship Id="rId314" Type="http://schemas.openxmlformats.org/officeDocument/2006/relationships/customXml" Target="../ink/ink560.xml"/><Relationship Id="rId95" Type="http://schemas.openxmlformats.org/officeDocument/2006/relationships/image" Target="../media/image450.png"/><Relationship Id="rId160" Type="http://schemas.openxmlformats.org/officeDocument/2006/relationships/customXml" Target="../ink/ink483.xml"/><Relationship Id="rId216" Type="http://schemas.openxmlformats.org/officeDocument/2006/relationships/customXml" Target="../ink/ink511.xml"/><Relationship Id="rId258" Type="http://schemas.openxmlformats.org/officeDocument/2006/relationships/customXml" Target="../ink/ink532.xml"/><Relationship Id="rId22" Type="http://schemas.openxmlformats.org/officeDocument/2006/relationships/customXml" Target="../ink/ink414.xml"/><Relationship Id="rId64" Type="http://schemas.openxmlformats.org/officeDocument/2006/relationships/customXml" Target="../ink/ink435.xml"/><Relationship Id="rId118" Type="http://schemas.openxmlformats.org/officeDocument/2006/relationships/customXml" Target="../ink/ink462.xml"/><Relationship Id="rId325" Type="http://schemas.openxmlformats.org/officeDocument/2006/relationships/image" Target="../media/image565.png"/><Relationship Id="rId171" Type="http://schemas.openxmlformats.org/officeDocument/2006/relationships/image" Target="../media/image488.png"/><Relationship Id="rId227" Type="http://schemas.openxmlformats.org/officeDocument/2006/relationships/image" Target="../media/image516.png"/><Relationship Id="rId269" Type="http://schemas.openxmlformats.org/officeDocument/2006/relationships/image" Target="../media/image537.png"/><Relationship Id="rId33" Type="http://schemas.openxmlformats.org/officeDocument/2006/relationships/image" Target="../media/image419.png"/><Relationship Id="rId129" Type="http://schemas.openxmlformats.org/officeDocument/2006/relationships/image" Target="../media/image467.png"/><Relationship Id="rId280" Type="http://schemas.openxmlformats.org/officeDocument/2006/relationships/customXml" Target="../ink/ink543.xml"/><Relationship Id="rId336" Type="http://schemas.openxmlformats.org/officeDocument/2006/relationships/customXml" Target="../ink/ink571.xml"/><Relationship Id="rId75" Type="http://schemas.openxmlformats.org/officeDocument/2006/relationships/image" Target="../media/image440.png"/><Relationship Id="rId140" Type="http://schemas.openxmlformats.org/officeDocument/2006/relationships/customXml" Target="../ink/ink473.xml"/><Relationship Id="rId182" Type="http://schemas.openxmlformats.org/officeDocument/2006/relationships/customXml" Target="../ink/ink494.xml"/><Relationship Id="rId6" Type="http://schemas.openxmlformats.org/officeDocument/2006/relationships/customXml" Target="../ink/ink406.xml"/><Relationship Id="rId238" Type="http://schemas.openxmlformats.org/officeDocument/2006/relationships/customXml" Target="../ink/ink522.xml"/><Relationship Id="rId291" Type="http://schemas.openxmlformats.org/officeDocument/2006/relationships/image" Target="../media/image548.png"/><Relationship Id="rId305" Type="http://schemas.openxmlformats.org/officeDocument/2006/relationships/image" Target="../media/image555.png"/><Relationship Id="rId44" Type="http://schemas.openxmlformats.org/officeDocument/2006/relationships/customXml" Target="../ink/ink425.xml"/><Relationship Id="rId86" Type="http://schemas.openxmlformats.org/officeDocument/2006/relationships/customXml" Target="../ink/ink446.xml"/><Relationship Id="rId151" Type="http://schemas.openxmlformats.org/officeDocument/2006/relationships/image" Target="../media/image478.png"/><Relationship Id="rId193" Type="http://schemas.openxmlformats.org/officeDocument/2006/relationships/image" Target="../media/image499.png"/><Relationship Id="rId207" Type="http://schemas.openxmlformats.org/officeDocument/2006/relationships/image" Target="../media/image506.png"/><Relationship Id="rId249" Type="http://schemas.openxmlformats.org/officeDocument/2006/relationships/image" Target="../media/image527.png"/><Relationship Id="rId13" Type="http://schemas.openxmlformats.org/officeDocument/2006/relationships/image" Target="../media/image409.png"/><Relationship Id="rId109" Type="http://schemas.openxmlformats.org/officeDocument/2006/relationships/image" Target="../media/image457.png"/><Relationship Id="rId260" Type="http://schemas.openxmlformats.org/officeDocument/2006/relationships/customXml" Target="../ink/ink533.xml"/><Relationship Id="rId316" Type="http://schemas.openxmlformats.org/officeDocument/2006/relationships/customXml" Target="../ink/ink561.xml"/><Relationship Id="rId55" Type="http://schemas.openxmlformats.org/officeDocument/2006/relationships/image" Target="../media/image430.png"/><Relationship Id="rId97" Type="http://schemas.openxmlformats.org/officeDocument/2006/relationships/image" Target="../media/image451.png"/><Relationship Id="rId120" Type="http://schemas.openxmlformats.org/officeDocument/2006/relationships/customXml" Target="../ink/ink463.xml"/><Relationship Id="rId162" Type="http://schemas.openxmlformats.org/officeDocument/2006/relationships/customXml" Target="../ink/ink484.xml"/><Relationship Id="rId218" Type="http://schemas.openxmlformats.org/officeDocument/2006/relationships/customXml" Target="../ink/ink512.xml"/><Relationship Id="rId271" Type="http://schemas.openxmlformats.org/officeDocument/2006/relationships/image" Target="../media/image538.png"/><Relationship Id="rId24" Type="http://schemas.openxmlformats.org/officeDocument/2006/relationships/customXml" Target="../ink/ink415.xml"/><Relationship Id="rId66" Type="http://schemas.openxmlformats.org/officeDocument/2006/relationships/customXml" Target="../ink/ink436.xml"/><Relationship Id="rId131" Type="http://schemas.openxmlformats.org/officeDocument/2006/relationships/image" Target="../media/image468.png"/><Relationship Id="rId327" Type="http://schemas.openxmlformats.org/officeDocument/2006/relationships/image" Target="../media/image566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6.png"/><Relationship Id="rId21" Type="http://schemas.openxmlformats.org/officeDocument/2006/relationships/image" Target="../media/image5690.png"/><Relationship Id="rId324" Type="http://schemas.openxmlformats.org/officeDocument/2006/relationships/customXml" Target="../ink/ink733.xml"/><Relationship Id="rId531" Type="http://schemas.openxmlformats.org/officeDocument/2006/relationships/image" Target="../media/image822.png"/><Relationship Id="rId170" Type="http://schemas.openxmlformats.org/officeDocument/2006/relationships/customXml" Target="../ink/ink656.xml"/><Relationship Id="rId268" Type="http://schemas.openxmlformats.org/officeDocument/2006/relationships/customXml" Target="../ink/ink705.xml"/><Relationship Id="rId475" Type="http://schemas.openxmlformats.org/officeDocument/2006/relationships/image" Target="../media/image795.png"/><Relationship Id="rId32" Type="http://schemas.openxmlformats.org/officeDocument/2006/relationships/customXml" Target="../ink/ink587.xml"/><Relationship Id="rId128" Type="http://schemas.openxmlformats.org/officeDocument/2006/relationships/customXml" Target="../ink/ink635.xml"/><Relationship Id="rId335" Type="http://schemas.openxmlformats.org/officeDocument/2006/relationships/image" Target="../media/image725.png"/><Relationship Id="rId542" Type="http://schemas.openxmlformats.org/officeDocument/2006/relationships/customXml" Target="../ink/ink842.xml"/><Relationship Id="rId181" Type="http://schemas.openxmlformats.org/officeDocument/2006/relationships/image" Target="../media/image648.png"/><Relationship Id="rId402" Type="http://schemas.openxmlformats.org/officeDocument/2006/relationships/customXml" Target="../ink/ink772.xml"/><Relationship Id="rId279" Type="http://schemas.openxmlformats.org/officeDocument/2006/relationships/image" Target="../media/image697.png"/><Relationship Id="rId486" Type="http://schemas.openxmlformats.org/officeDocument/2006/relationships/customXml" Target="../ink/ink814.xml"/><Relationship Id="rId43" Type="http://schemas.openxmlformats.org/officeDocument/2006/relationships/image" Target="../media/image580.png"/><Relationship Id="rId139" Type="http://schemas.openxmlformats.org/officeDocument/2006/relationships/image" Target="../media/image627.png"/><Relationship Id="rId346" Type="http://schemas.openxmlformats.org/officeDocument/2006/relationships/customXml" Target="../ink/ink744.xml"/><Relationship Id="rId553" Type="http://schemas.openxmlformats.org/officeDocument/2006/relationships/image" Target="../media/image833.png"/><Relationship Id="rId192" Type="http://schemas.openxmlformats.org/officeDocument/2006/relationships/customXml" Target="../ink/ink667.xml"/><Relationship Id="rId206" Type="http://schemas.openxmlformats.org/officeDocument/2006/relationships/customXml" Target="../ink/ink674.xml"/><Relationship Id="rId413" Type="http://schemas.openxmlformats.org/officeDocument/2006/relationships/image" Target="../media/image764.png"/><Relationship Id="rId497" Type="http://schemas.openxmlformats.org/officeDocument/2006/relationships/image" Target="../media/image806.png"/><Relationship Id="rId620" Type="http://schemas.openxmlformats.org/officeDocument/2006/relationships/customXml" Target="../ink/ink881.xml"/><Relationship Id="rId357" Type="http://schemas.openxmlformats.org/officeDocument/2006/relationships/image" Target="../media/image736.png"/><Relationship Id="rId54" Type="http://schemas.openxmlformats.org/officeDocument/2006/relationships/customXml" Target="../ink/ink598.xml"/><Relationship Id="rId217" Type="http://schemas.openxmlformats.org/officeDocument/2006/relationships/image" Target="../media/image666.png"/><Relationship Id="rId564" Type="http://schemas.openxmlformats.org/officeDocument/2006/relationships/customXml" Target="../ink/ink853.xml"/><Relationship Id="rId424" Type="http://schemas.openxmlformats.org/officeDocument/2006/relationships/customXml" Target="../ink/ink783.xml"/><Relationship Id="rId270" Type="http://schemas.openxmlformats.org/officeDocument/2006/relationships/customXml" Target="../ink/ink706.xml"/><Relationship Id="rId65" Type="http://schemas.openxmlformats.org/officeDocument/2006/relationships/image" Target="../media/image591.png"/><Relationship Id="rId130" Type="http://schemas.openxmlformats.org/officeDocument/2006/relationships/customXml" Target="../ink/ink636.xml"/><Relationship Id="rId368" Type="http://schemas.openxmlformats.org/officeDocument/2006/relationships/customXml" Target="../ink/ink755.xml"/><Relationship Id="rId575" Type="http://schemas.openxmlformats.org/officeDocument/2006/relationships/image" Target="../media/image844.png"/><Relationship Id="rId228" Type="http://schemas.openxmlformats.org/officeDocument/2006/relationships/customXml" Target="../ink/ink685.xml"/><Relationship Id="rId435" Type="http://schemas.openxmlformats.org/officeDocument/2006/relationships/image" Target="../media/image775.png"/><Relationship Id="rId281" Type="http://schemas.openxmlformats.org/officeDocument/2006/relationships/image" Target="../media/image698.png"/><Relationship Id="rId502" Type="http://schemas.openxmlformats.org/officeDocument/2006/relationships/customXml" Target="../ink/ink822.xml"/><Relationship Id="rId76" Type="http://schemas.openxmlformats.org/officeDocument/2006/relationships/customXml" Target="../ink/ink609.xml"/><Relationship Id="rId141" Type="http://schemas.openxmlformats.org/officeDocument/2006/relationships/image" Target="../media/image628.png"/><Relationship Id="rId379" Type="http://schemas.openxmlformats.org/officeDocument/2006/relationships/image" Target="../media/image747.png"/><Relationship Id="rId586" Type="http://schemas.openxmlformats.org/officeDocument/2006/relationships/customXml" Target="../ink/ink864.xml"/><Relationship Id="rId7" Type="http://schemas.openxmlformats.org/officeDocument/2006/relationships/image" Target="../media/image5620.png"/><Relationship Id="rId239" Type="http://schemas.openxmlformats.org/officeDocument/2006/relationships/image" Target="../media/image677.png"/><Relationship Id="rId446" Type="http://schemas.openxmlformats.org/officeDocument/2006/relationships/customXml" Target="../ink/ink794.xml"/><Relationship Id="rId292" Type="http://schemas.openxmlformats.org/officeDocument/2006/relationships/customXml" Target="../ink/ink717.xml"/><Relationship Id="rId306" Type="http://schemas.openxmlformats.org/officeDocument/2006/relationships/customXml" Target="../ink/ink724.xml"/><Relationship Id="rId87" Type="http://schemas.openxmlformats.org/officeDocument/2006/relationships/image" Target="../media/image601.png"/><Relationship Id="rId513" Type="http://schemas.openxmlformats.org/officeDocument/2006/relationships/image" Target="../media/image814.png"/><Relationship Id="rId597" Type="http://schemas.openxmlformats.org/officeDocument/2006/relationships/image" Target="../media/image855.png"/><Relationship Id="rId152" Type="http://schemas.openxmlformats.org/officeDocument/2006/relationships/customXml" Target="../ink/ink647.xml"/><Relationship Id="rId457" Type="http://schemas.openxmlformats.org/officeDocument/2006/relationships/image" Target="../media/image786.png"/><Relationship Id="rId14" Type="http://schemas.openxmlformats.org/officeDocument/2006/relationships/customXml" Target="../ink/ink578.xml"/><Relationship Id="rId317" Type="http://schemas.openxmlformats.org/officeDocument/2006/relationships/image" Target="../media/image716.png"/><Relationship Id="rId524" Type="http://schemas.openxmlformats.org/officeDocument/2006/relationships/customXml" Target="../ink/ink833.xml"/><Relationship Id="rId98" Type="http://schemas.openxmlformats.org/officeDocument/2006/relationships/customXml" Target="../ink/ink620.xml"/><Relationship Id="rId163" Type="http://schemas.openxmlformats.org/officeDocument/2006/relationships/image" Target="../media/image639.png"/><Relationship Id="rId370" Type="http://schemas.openxmlformats.org/officeDocument/2006/relationships/customXml" Target="../ink/ink756.xml"/><Relationship Id="rId230" Type="http://schemas.openxmlformats.org/officeDocument/2006/relationships/customXml" Target="../ink/ink686.xml"/><Relationship Id="rId468" Type="http://schemas.openxmlformats.org/officeDocument/2006/relationships/customXml" Target="../ink/ink805.xml"/><Relationship Id="rId25" Type="http://schemas.openxmlformats.org/officeDocument/2006/relationships/image" Target="../media/image5710.png"/><Relationship Id="rId328" Type="http://schemas.openxmlformats.org/officeDocument/2006/relationships/customXml" Target="../ink/ink735.xml"/><Relationship Id="rId535" Type="http://schemas.openxmlformats.org/officeDocument/2006/relationships/image" Target="../media/image824.png"/><Relationship Id="rId174" Type="http://schemas.openxmlformats.org/officeDocument/2006/relationships/customXml" Target="../ink/ink658.xml"/><Relationship Id="rId381" Type="http://schemas.openxmlformats.org/officeDocument/2006/relationships/image" Target="../media/image748.png"/><Relationship Id="rId602" Type="http://schemas.openxmlformats.org/officeDocument/2006/relationships/customXml" Target="../ink/ink872.xml"/><Relationship Id="rId241" Type="http://schemas.openxmlformats.org/officeDocument/2006/relationships/image" Target="../media/image678.png"/><Relationship Id="rId479" Type="http://schemas.openxmlformats.org/officeDocument/2006/relationships/image" Target="../media/image797.png"/><Relationship Id="rId36" Type="http://schemas.openxmlformats.org/officeDocument/2006/relationships/customXml" Target="../ink/ink589.xml"/><Relationship Id="rId283" Type="http://schemas.openxmlformats.org/officeDocument/2006/relationships/image" Target="../media/image699.png"/><Relationship Id="rId339" Type="http://schemas.openxmlformats.org/officeDocument/2006/relationships/image" Target="../media/image727.png"/><Relationship Id="rId490" Type="http://schemas.openxmlformats.org/officeDocument/2006/relationships/customXml" Target="../ink/ink816.xml"/><Relationship Id="rId504" Type="http://schemas.openxmlformats.org/officeDocument/2006/relationships/customXml" Target="../ink/ink823.xml"/><Relationship Id="rId546" Type="http://schemas.openxmlformats.org/officeDocument/2006/relationships/customXml" Target="../ink/ink844.xml"/><Relationship Id="rId78" Type="http://schemas.openxmlformats.org/officeDocument/2006/relationships/customXml" Target="../ink/ink610.xml"/><Relationship Id="rId101" Type="http://schemas.openxmlformats.org/officeDocument/2006/relationships/image" Target="../media/image608.png"/><Relationship Id="rId143" Type="http://schemas.openxmlformats.org/officeDocument/2006/relationships/image" Target="../media/image629.png"/><Relationship Id="rId185" Type="http://schemas.openxmlformats.org/officeDocument/2006/relationships/image" Target="../media/image650.png"/><Relationship Id="rId350" Type="http://schemas.openxmlformats.org/officeDocument/2006/relationships/customXml" Target="../ink/ink746.xml"/><Relationship Id="rId406" Type="http://schemas.openxmlformats.org/officeDocument/2006/relationships/customXml" Target="../ink/ink774.xml"/><Relationship Id="rId588" Type="http://schemas.openxmlformats.org/officeDocument/2006/relationships/customXml" Target="../ink/ink865.xml"/><Relationship Id="rId9" Type="http://schemas.openxmlformats.org/officeDocument/2006/relationships/image" Target="../media/image5630.png"/><Relationship Id="rId210" Type="http://schemas.openxmlformats.org/officeDocument/2006/relationships/customXml" Target="../ink/ink676.xml"/><Relationship Id="rId392" Type="http://schemas.openxmlformats.org/officeDocument/2006/relationships/customXml" Target="../ink/ink767.xml"/><Relationship Id="rId448" Type="http://schemas.openxmlformats.org/officeDocument/2006/relationships/customXml" Target="../ink/ink795.xml"/><Relationship Id="rId613" Type="http://schemas.openxmlformats.org/officeDocument/2006/relationships/image" Target="../media/image863.png"/><Relationship Id="rId252" Type="http://schemas.openxmlformats.org/officeDocument/2006/relationships/customXml" Target="../ink/ink697.xml"/><Relationship Id="rId294" Type="http://schemas.openxmlformats.org/officeDocument/2006/relationships/customXml" Target="../ink/ink718.xml"/><Relationship Id="rId308" Type="http://schemas.openxmlformats.org/officeDocument/2006/relationships/customXml" Target="../ink/ink725.xml"/><Relationship Id="rId515" Type="http://schemas.openxmlformats.org/officeDocument/2006/relationships/image" Target="../media/image18.png"/><Relationship Id="rId47" Type="http://schemas.openxmlformats.org/officeDocument/2006/relationships/image" Target="../media/image582.png"/><Relationship Id="rId89" Type="http://schemas.openxmlformats.org/officeDocument/2006/relationships/image" Target="../media/image602.png"/><Relationship Id="rId112" Type="http://schemas.openxmlformats.org/officeDocument/2006/relationships/customXml" Target="../ink/ink627.xml"/><Relationship Id="rId154" Type="http://schemas.openxmlformats.org/officeDocument/2006/relationships/customXml" Target="../ink/ink648.xml"/><Relationship Id="rId361" Type="http://schemas.openxmlformats.org/officeDocument/2006/relationships/image" Target="../media/image738.png"/><Relationship Id="rId557" Type="http://schemas.openxmlformats.org/officeDocument/2006/relationships/image" Target="../media/image835.png"/><Relationship Id="rId599" Type="http://schemas.openxmlformats.org/officeDocument/2006/relationships/image" Target="../media/image856.png"/><Relationship Id="rId196" Type="http://schemas.openxmlformats.org/officeDocument/2006/relationships/customXml" Target="../ink/ink669.xml"/><Relationship Id="rId417" Type="http://schemas.openxmlformats.org/officeDocument/2006/relationships/image" Target="../media/image766.png"/><Relationship Id="rId459" Type="http://schemas.openxmlformats.org/officeDocument/2006/relationships/image" Target="../media/image787.png"/><Relationship Id="rId624" Type="http://schemas.openxmlformats.org/officeDocument/2006/relationships/customXml" Target="../ink/ink883.xml"/><Relationship Id="rId16" Type="http://schemas.openxmlformats.org/officeDocument/2006/relationships/customXml" Target="../ink/ink579.xml"/><Relationship Id="rId221" Type="http://schemas.openxmlformats.org/officeDocument/2006/relationships/image" Target="../media/image668.png"/><Relationship Id="rId263" Type="http://schemas.openxmlformats.org/officeDocument/2006/relationships/image" Target="../media/image689.png"/><Relationship Id="rId319" Type="http://schemas.openxmlformats.org/officeDocument/2006/relationships/image" Target="../media/image717.png"/><Relationship Id="rId470" Type="http://schemas.openxmlformats.org/officeDocument/2006/relationships/customXml" Target="../ink/ink806.xml"/><Relationship Id="rId526" Type="http://schemas.openxmlformats.org/officeDocument/2006/relationships/customXml" Target="../ink/ink834.xml"/><Relationship Id="rId58" Type="http://schemas.openxmlformats.org/officeDocument/2006/relationships/customXml" Target="../ink/ink600.xml"/><Relationship Id="rId123" Type="http://schemas.openxmlformats.org/officeDocument/2006/relationships/image" Target="../media/image619.png"/><Relationship Id="rId330" Type="http://schemas.openxmlformats.org/officeDocument/2006/relationships/customXml" Target="../ink/ink736.xml"/><Relationship Id="rId568" Type="http://schemas.openxmlformats.org/officeDocument/2006/relationships/customXml" Target="../ink/ink855.xml"/><Relationship Id="rId165" Type="http://schemas.openxmlformats.org/officeDocument/2006/relationships/image" Target="../media/image640.png"/><Relationship Id="rId372" Type="http://schemas.openxmlformats.org/officeDocument/2006/relationships/customXml" Target="../ink/ink757.xml"/><Relationship Id="rId428" Type="http://schemas.openxmlformats.org/officeDocument/2006/relationships/customXml" Target="../ink/ink785.xml"/><Relationship Id="rId232" Type="http://schemas.openxmlformats.org/officeDocument/2006/relationships/customXml" Target="../ink/ink687.xml"/><Relationship Id="rId274" Type="http://schemas.openxmlformats.org/officeDocument/2006/relationships/customXml" Target="../ink/ink708.xml"/><Relationship Id="rId481" Type="http://schemas.openxmlformats.org/officeDocument/2006/relationships/image" Target="../media/image798.png"/><Relationship Id="rId27" Type="http://schemas.openxmlformats.org/officeDocument/2006/relationships/image" Target="../media/image572.png"/><Relationship Id="rId69" Type="http://schemas.openxmlformats.org/officeDocument/2006/relationships/image" Target="../media/image593.png"/><Relationship Id="rId134" Type="http://schemas.openxmlformats.org/officeDocument/2006/relationships/customXml" Target="../ink/ink638.xml"/><Relationship Id="rId537" Type="http://schemas.openxmlformats.org/officeDocument/2006/relationships/image" Target="../media/image825.png"/><Relationship Id="rId579" Type="http://schemas.openxmlformats.org/officeDocument/2006/relationships/image" Target="../media/image846.png"/><Relationship Id="rId80" Type="http://schemas.openxmlformats.org/officeDocument/2006/relationships/customXml" Target="../ink/ink611.xml"/><Relationship Id="rId176" Type="http://schemas.openxmlformats.org/officeDocument/2006/relationships/customXml" Target="../ink/ink659.xml"/><Relationship Id="rId341" Type="http://schemas.openxmlformats.org/officeDocument/2006/relationships/image" Target="../media/image728.png"/><Relationship Id="rId383" Type="http://schemas.openxmlformats.org/officeDocument/2006/relationships/image" Target="../media/image749.png"/><Relationship Id="rId439" Type="http://schemas.openxmlformats.org/officeDocument/2006/relationships/image" Target="../media/image777.png"/><Relationship Id="rId590" Type="http://schemas.openxmlformats.org/officeDocument/2006/relationships/customXml" Target="../ink/ink866.xml"/><Relationship Id="rId604" Type="http://schemas.openxmlformats.org/officeDocument/2006/relationships/customXml" Target="../ink/ink873.xml"/><Relationship Id="rId201" Type="http://schemas.openxmlformats.org/officeDocument/2006/relationships/image" Target="../media/image658.png"/><Relationship Id="rId243" Type="http://schemas.openxmlformats.org/officeDocument/2006/relationships/image" Target="../media/image679.png"/><Relationship Id="rId285" Type="http://schemas.openxmlformats.org/officeDocument/2006/relationships/image" Target="../media/image700.png"/><Relationship Id="rId450" Type="http://schemas.openxmlformats.org/officeDocument/2006/relationships/customXml" Target="../ink/ink796.xml"/><Relationship Id="rId506" Type="http://schemas.openxmlformats.org/officeDocument/2006/relationships/customXml" Target="../ink/ink824.xml"/><Relationship Id="rId38" Type="http://schemas.openxmlformats.org/officeDocument/2006/relationships/customXml" Target="../ink/ink590.xml"/><Relationship Id="rId103" Type="http://schemas.openxmlformats.org/officeDocument/2006/relationships/image" Target="../media/image609.png"/><Relationship Id="rId310" Type="http://schemas.openxmlformats.org/officeDocument/2006/relationships/customXml" Target="../ink/ink726.xml"/><Relationship Id="rId492" Type="http://schemas.openxmlformats.org/officeDocument/2006/relationships/customXml" Target="../ink/ink817.xml"/><Relationship Id="rId548" Type="http://schemas.openxmlformats.org/officeDocument/2006/relationships/customXml" Target="../ink/ink845.xml"/><Relationship Id="rId91" Type="http://schemas.openxmlformats.org/officeDocument/2006/relationships/image" Target="../media/image603.png"/><Relationship Id="rId145" Type="http://schemas.openxmlformats.org/officeDocument/2006/relationships/image" Target="../media/image630.png"/><Relationship Id="rId187" Type="http://schemas.openxmlformats.org/officeDocument/2006/relationships/image" Target="../media/image651.png"/><Relationship Id="rId352" Type="http://schemas.openxmlformats.org/officeDocument/2006/relationships/customXml" Target="../ink/ink747.xml"/><Relationship Id="rId394" Type="http://schemas.openxmlformats.org/officeDocument/2006/relationships/customXml" Target="../ink/ink768.xml"/><Relationship Id="rId408" Type="http://schemas.openxmlformats.org/officeDocument/2006/relationships/customXml" Target="../ink/ink775.xml"/><Relationship Id="rId615" Type="http://schemas.openxmlformats.org/officeDocument/2006/relationships/image" Target="../media/image864.png"/><Relationship Id="rId212" Type="http://schemas.openxmlformats.org/officeDocument/2006/relationships/customXml" Target="../ink/ink677.xml"/><Relationship Id="rId254" Type="http://schemas.openxmlformats.org/officeDocument/2006/relationships/customXml" Target="../ink/ink698.xml"/><Relationship Id="rId49" Type="http://schemas.openxmlformats.org/officeDocument/2006/relationships/image" Target="../media/image583.png"/><Relationship Id="rId114" Type="http://schemas.openxmlformats.org/officeDocument/2006/relationships/customXml" Target="../ink/ink628.xml"/><Relationship Id="rId296" Type="http://schemas.openxmlformats.org/officeDocument/2006/relationships/customXml" Target="../ink/ink719.xml"/><Relationship Id="rId461" Type="http://schemas.openxmlformats.org/officeDocument/2006/relationships/image" Target="../media/image788.png"/><Relationship Id="rId517" Type="http://schemas.openxmlformats.org/officeDocument/2006/relationships/image" Target="../media/image815.png"/><Relationship Id="rId559" Type="http://schemas.openxmlformats.org/officeDocument/2006/relationships/image" Target="../media/image836.png"/><Relationship Id="rId60" Type="http://schemas.openxmlformats.org/officeDocument/2006/relationships/customXml" Target="../ink/ink601.xml"/><Relationship Id="rId156" Type="http://schemas.openxmlformats.org/officeDocument/2006/relationships/customXml" Target="../ink/ink649.xml"/><Relationship Id="rId198" Type="http://schemas.openxmlformats.org/officeDocument/2006/relationships/customXml" Target="../ink/ink670.xml"/><Relationship Id="rId321" Type="http://schemas.openxmlformats.org/officeDocument/2006/relationships/image" Target="../media/image718.png"/><Relationship Id="rId363" Type="http://schemas.openxmlformats.org/officeDocument/2006/relationships/image" Target="../media/image739.png"/><Relationship Id="rId419" Type="http://schemas.openxmlformats.org/officeDocument/2006/relationships/image" Target="../media/image767.png"/><Relationship Id="rId570" Type="http://schemas.openxmlformats.org/officeDocument/2006/relationships/customXml" Target="../ink/ink856.xml"/><Relationship Id="rId223" Type="http://schemas.openxmlformats.org/officeDocument/2006/relationships/image" Target="../media/image669.png"/><Relationship Id="rId430" Type="http://schemas.openxmlformats.org/officeDocument/2006/relationships/customXml" Target="../ink/ink786.xml"/><Relationship Id="rId18" Type="http://schemas.openxmlformats.org/officeDocument/2006/relationships/customXml" Target="../ink/ink580.xml"/><Relationship Id="rId265" Type="http://schemas.openxmlformats.org/officeDocument/2006/relationships/image" Target="../media/image690.png"/><Relationship Id="rId472" Type="http://schemas.openxmlformats.org/officeDocument/2006/relationships/customXml" Target="../ink/ink807.xml"/><Relationship Id="rId528" Type="http://schemas.openxmlformats.org/officeDocument/2006/relationships/customXml" Target="../ink/ink835.xml"/><Relationship Id="rId125" Type="http://schemas.openxmlformats.org/officeDocument/2006/relationships/image" Target="../media/image620.png"/><Relationship Id="rId167" Type="http://schemas.openxmlformats.org/officeDocument/2006/relationships/image" Target="../media/image641.png"/><Relationship Id="rId332" Type="http://schemas.openxmlformats.org/officeDocument/2006/relationships/customXml" Target="../ink/ink737.xml"/><Relationship Id="rId374" Type="http://schemas.openxmlformats.org/officeDocument/2006/relationships/customXml" Target="../ink/ink758.xml"/><Relationship Id="rId581" Type="http://schemas.openxmlformats.org/officeDocument/2006/relationships/image" Target="../media/image847.png"/><Relationship Id="rId71" Type="http://schemas.openxmlformats.org/officeDocument/2006/relationships/image" Target="../media/image139.png"/><Relationship Id="rId234" Type="http://schemas.openxmlformats.org/officeDocument/2006/relationships/customXml" Target="../ink/ink688.xml"/><Relationship Id="rId2" Type="http://schemas.openxmlformats.org/officeDocument/2006/relationships/customXml" Target="../ink/ink572.xml"/><Relationship Id="rId29" Type="http://schemas.openxmlformats.org/officeDocument/2006/relationships/image" Target="../media/image573.png"/><Relationship Id="rId276" Type="http://schemas.openxmlformats.org/officeDocument/2006/relationships/customXml" Target="../ink/ink709.xml"/><Relationship Id="rId441" Type="http://schemas.openxmlformats.org/officeDocument/2006/relationships/image" Target="../media/image778.png"/><Relationship Id="rId483" Type="http://schemas.openxmlformats.org/officeDocument/2006/relationships/image" Target="../media/image799.png"/><Relationship Id="rId539" Type="http://schemas.openxmlformats.org/officeDocument/2006/relationships/image" Target="../media/image826.png"/><Relationship Id="rId40" Type="http://schemas.openxmlformats.org/officeDocument/2006/relationships/customXml" Target="../ink/ink591.xml"/><Relationship Id="rId136" Type="http://schemas.openxmlformats.org/officeDocument/2006/relationships/customXml" Target="../ink/ink639.xml"/><Relationship Id="rId178" Type="http://schemas.openxmlformats.org/officeDocument/2006/relationships/customXml" Target="../ink/ink660.xml"/><Relationship Id="rId301" Type="http://schemas.openxmlformats.org/officeDocument/2006/relationships/image" Target="../media/image708.png"/><Relationship Id="rId343" Type="http://schemas.openxmlformats.org/officeDocument/2006/relationships/image" Target="../media/image729.png"/><Relationship Id="rId550" Type="http://schemas.openxmlformats.org/officeDocument/2006/relationships/customXml" Target="../ink/ink846.xml"/><Relationship Id="rId82" Type="http://schemas.openxmlformats.org/officeDocument/2006/relationships/customXml" Target="../ink/ink612.xml"/><Relationship Id="rId203" Type="http://schemas.openxmlformats.org/officeDocument/2006/relationships/image" Target="../media/image659.png"/><Relationship Id="rId385" Type="http://schemas.openxmlformats.org/officeDocument/2006/relationships/image" Target="../media/image750.png"/><Relationship Id="rId592" Type="http://schemas.openxmlformats.org/officeDocument/2006/relationships/customXml" Target="../ink/ink867.xml"/><Relationship Id="rId606" Type="http://schemas.openxmlformats.org/officeDocument/2006/relationships/customXml" Target="../ink/ink874.xml"/><Relationship Id="rId245" Type="http://schemas.openxmlformats.org/officeDocument/2006/relationships/image" Target="../media/image680.png"/><Relationship Id="rId287" Type="http://schemas.openxmlformats.org/officeDocument/2006/relationships/image" Target="../media/image701.png"/><Relationship Id="rId410" Type="http://schemas.openxmlformats.org/officeDocument/2006/relationships/customXml" Target="../ink/ink776.xml"/><Relationship Id="rId452" Type="http://schemas.openxmlformats.org/officeDocument/2006/relationships/customXml" Target="../ink/ink797.xml"/><Relationship Id="rId494" Type="http://schemas.openxmlformats.org/officeDocument/2006/relationships/customXml" Target="../ink/ink818.xml"/><Relationship Id="rId508" Type="http://schemas.openxmlformats.org/officeDocument/2006/relationships/customXml" Target="../ink/ink825.xml"/><Relationship Id="rId105" Type="http://schemas.openxmlformats.org/officeDocument/2006/relationships/image" Target="../media/image610.png"/><Relationship Id="rId147" Type="http://schemas.openxmlformats.org/officeDocument/2006/relationships/image" Target="../media/image631.png"/><Relationship Id="rId312" Type="http://schemas.openxmlformats.org/officeDocument/2006/relationships/customXml" Target="../ink/ink727.xml"/><Relationship Id="rId354" Type="http://schemas.openxmlformats.org/officeDocument/2006/relationships/customXml" Target="../ink/ink748.xml"/><Relationship Id="rId51" Type="http://schemas.openxmlformats.org/officeDocument/2006/relationships/image" Target="../media/image584.png"/><Relationship Id="rId93" Type="http://schemas.openxmlformats.org/officeDocument/2006/relationships/image" Target="../media/image604.png"/><Relationship Id="rId189" Type="http://schemas.openxmlformats.org/officeDocument/2006/relationships/image" Target="../media/image652.png"/><Relationship Id="rId396" Type="http://schemas.openxmlformats.org/officeDocument/2006/relationships/customXml" Target="../ink/ink769.xml"/><Relationship Id="rId561" Type="http://schemas.openxmlformats.org/officeDocument/2006/relationships/image" Target="../media/image837.png"/><Relationship Id="rId617" Type="http://schemas.openxmlformats.org/officeDocument/2006/relationships/image" Target="../media/image865.png"/><Relationship Id="rId214" Type="http://schemas.openxmlformats.org/officeDocument/2006/relationships/customXml" Target="../ink/ink678.xml"/><Relationship Id="rId256" Type="http://schemas.openxmlformats.org/officeDocument/2006/relationships/customXml" Target="../ink/ink699.xml"/><Relationship Id="rId298" Type="http://schemas.openxmlformats.org/officeDocument/2006/relationships/customXml" Target="../ink/ink720.xml"/><Relationship Id="rId421" Type="http://schemas.openxmlformats.org/officeDocument/2006/relationships/image" Target="../media/image768.png"/><Relationship Id="rId463" Type="http://schemas.openxmlformats.org/officeDocument/2006/relationships/image" Target="../media/image789.png"/><Relationship Id="rId519" Type="http://schemas.openxmlformats.org/officeDocument/2006/relationships/image" Target="../media/image816.png"/><Relationship Id="rId116" Type="http://schemas.openxmlformats.org/officeDocument/2006/relationships/customXml" Target="../ink/ink629.xml"/><Relationship Id="rId158" Type="http://schemas.openxmlformats.org/officeDocument/2006/relationships/customXml" Target="../ink/ink650.xml"/><Relationship Id="rId323" Type="http://schemas.openxmlformats.org/officeDocument/2006/relationships/image" Target="../media/image719.png"/><Relationship Id="rId530" Type="http://schemas.openxmlformats.org/officeDocument/2006/relationships/customXml" Target="../ink/ink836.xml"/><Relationship Id="rId20" Type="http://schemas.openxmlformats.org/officeDocument/2006/relationships/customXml" Target="../ink/ink581.xml"/><Relationship Id="rId62" Type="http://schemas.openxmlformats.org/officeDocument/2006/relationships/customXml" Target="../ink/ink602.xml"/><Relationship Id="rId365" Type="http://schemas.openxmlformats.org/officeDocument/2006/relationships/image" Target="../media/image740.png"/><Relationship Id="rId572" Type="http://schemas.openxmlformats.org/officeDocument/2006/relationships/customXml" Target="../ink/ink857.xml"/><Relationship Id="rId225" Type="http://schemas.openxmlformats.org/officeDocument/2006/relationships/image" Target="../media/image670.png"/><Relationship Id="rId267" Type="http://schemas.openxmlformats.org/officeDocument/2006/relationships/image" Target="../media/image691.png"/><Relationship Id="rId432" Type="http://schemas.openxmlformats.org/officeDocument/2006/relationships/customXml" Target="../ink/ink787.xml"/><Relationship Id="rId474" Type="http://schemas.openxmlformats.org/officeDocument/2006/relationships/customXml" Target="../ink/ink808.xml"/><Relationship Id="rId127" Type="http://schemas.openxmlformats.org/officeDocument/2006/relationships/image" Target="../media/image621.png"/><Relationship Id="rId31" Type="http://schemas.openxmlformats.org/officeDocument/2006/relationships/image" Target="../media/image574.png"/><Relationship Id="rId73" Type="http://schemas.openxmlformats.org/officeDocument/2006/relationships/image" Target="../media/image594.png"/><Relationship Id="rId169" Type="http://schemas.openxmlformats.org/officeDocument/2006/relationships/image" Target="../media/image642.png"/><Relationship Id="rId334" Type="http://schemas.openxmlformats.org/officeDocument/2006/relationships/customXml" Target="../ink/ink738.xml"/><Relationship Id="rId376" Type="http://schemas.openxmlformats.org/officeDocument/2006/relationships/customXml" Target="../ink/ink759.xml"/><Relationship Id="rId541" Type="http://schemas.openxmlformats.org/officeDocument/2006/relationships/image" Target="../media/image827.png"/><Relationship Id="rId583" Type="http://schemas.openxmlformats.org/officeDocument/2006/relationships/image" Target="../media/image848.png"/><Relationship Id="rId4" Type="http://schemas.openxmlformats.org/officeDocument/2006/relationships/customXml" Target="../ink/ink573.xml"/><Relationship Id="rId180" Type="http://schemas.openxmlformats.org/officeDocument/2006/relationships/customXml" Target="../ink/ink661.xml"/><Relationship Id="rId236" Type="http://schemas.openxmlformats.org/officeDocument/2006/relationships/customXml" Target="../ink/ink689.xml"/><Relationship Id="rId278" Type="http://schemas.openxmlformats.org/officeDocument/2006/relationships/customXml" Target="../ink/ink710.xml"/><Relationship Id="rId401" Type="http://schemas.openxmlformats.org/officeDocument/2006/relationships/image" Target="../media/image758.png"/><Relationship Id="rId443" Type="http://schemas.openxmlformats.org/officeDocument/2006/relationships/image" Target="../media/image779.png"/><Relationship Id="rId303" Type="http://schemas.openxmlformats.org/officeDocument/2006/relationships/image" Target="../media/image709.png"/><Relationship Id="rId485" Type="http://schemas.openxmlformats.org/officeDocument/2006/relationships/image" Target="../media/image800.png"/><Relationship Id="rId42" Type="http://schemas.openxmlformats.org/officeDocument/2006/relationships/customXml" Target="../ink/ink592.xml"/><Relationship Id="rId84" Type="http://schemas.openxmlformats.org/officeDocument/2006/relationships/customXml" Target="../ink/ink613.xml"/><Relationship Id="rId138" Type="http://schemas.openxmlformats.org/officeDocument/2006/relationships/customXml" Target="../ink/ink640.xml"/><Relationship Id="rId345" Type="http://schemas.openxmlformats.org/officeDocument/2006/relationships/image" Target="../media/image730.png"/><Relationship Id="rId387" Type="http://schemas.openxmlformats.org/officeDocument/2006/relationships/image" Target="../media/image751.png"/><Relationship Id="rId510" Type="http://schemas.openxmlformats.org/officeDocument/2006/relationships/customXml" Target="../ink/ink826.xml"/><Relationship Id="rId552" Type="http://schemas.openxmlformats.org/officeDocument/2006/relationships/customXml" Target="../ink/ink847.xml"/><Relationship Id="rId594" Type="http://schemas.openxmlformats.org/officeDocument/2006/relationships/customXml" Target="../ink/ink868.xml"/><Relationship Id="rId608" Type="http://schemas.openxmlformats.org/officeDocument/2006/relationships/customXml" Target="../ink/ink875.xml"/><Relationship Id="rId191" Type="http://schemas.openxmlformats.org/officeDocument/2006/relationships/image" Target="../media/image653.png"/><Relationship Id="rId205" Type="http://schemas.openxmlformats.org/officeDocument/2006/relationships/image" Target="../media/image660.png"/><Relationship Id="rId247" Type="http://schemas.openxmlformats.org/officeDocument/2006/relationships/image" Target="../media/image681.png"/><Relationship Id="rId412" Type="http://schemas.openxmlformats.org/officeDocument/2006/relationships/customXml" Target="../ink/ink777.xml"/><Relationship Id="rId107" Type="http://schemas.openxmlformats.org/officeDocument/2006/relationships/image" Target="../media/image611.png"/><Relationship Id="rId289" Type="http://schemas.openxmlformats.org/officeDocument/2006/relationships/image" Target="../media/image702.png"/><Relationship Id="rId454" Type="http://schemas.openxmlformats.org/officeDocument/2006/relationships/customXml" Target="../ink/ink798.xml"/><Relationship Id="rId496" Type="http://schemas.openxmlformats.org/officeDocument/2006/relationships/customXml" Target="../ink/ink819.xml"/><Relationship Id="rId11" Type="http://schemas.openxmlformats.org/officeDocument/2006/relationships/image" Target="../media/image5640.png"/><Relationship Id="rId53" Type="http://schemas.openxmlformats.org/officeDocument/2006/relationships/image" Target="../media/image585.png"/><Relationship Id="rId149" Type="http://schemas.openxmlformats.org/officeDocument/2006/relationships/image" Target="../media/image632.png"/><Relationship Id="rId314" Type="http://schemas.openxmlformats.org/officeDocument/2006/relationships/customXml" Target="../ink/ink728.xml"/><Relationship Id="rId356" Type="http://schemas.openxmlformats.org/officeDocument/2006/relationships/customXml" Target="../ink/ink749.xml"/><Relationship Id="rId398" Type="http://schemas.openxmlformats.org/officeDocument/2006/relationships/customXml" Target="../ink/ink770.xml"/><Relationship Id="rId521" Type="http://schemas.openxmlformats.org/officeDocument/2006/relationships/image" Target="../media/image817.png"/><Relationship Id="rId563" Type="http://schemas.openxmlformats.org/officeDocument/2006/relationships/image" Target="../media/image838.png"/><Relationship Id="rId619" Type="http://schemas.openxmlformats.org/officeDocument/2006/relationships/image" Target="../media/image866.png"/><Relationship Id="rId95" Type="http://schemas.openxmlformats.org/officeDocument/2006/relationships/image" Target="../media/image605.png"/><Relationship Id="rId160" Type="http://schemas.openxmlformats.org/officeDocument/2006/relationships/customXml" Target="../ink/ink651.xml"/><Relationship Id="rId216" Type="http://schemas.openxmlformats.org/officeDocument/2006/relationships/customXml" Target="../ink/ink679.xml"/><Relationship Id="rId423" Type="http://schemas.openxmlformats.org/officeDocument/2006/relationships/image" Target="../media/image769.png"/><Relationship Id="rId258" Type="http://schemas.openxmlformats.org/officeDocument/2006/relationships/customXml" Target="../ink/ink700.xml"/><Relationship Id="rId465" Type="http://schemas.openxmlformats.org/officeDocument/2006/relationships/image" Target="../media/image790.png"/><Relationship Id="rId22" Type="http://schemas.openxmlformats.org/officeDocument/2006/relationships/customXml" Target="../ink/ink582.xml"/><Relationship Id="rId64" Type="http://schemas.openxmlformats.org/officeDocument/2006/relationships/customXml" Target="../ink/ink603.xml"/><Relationship Id="rId118" Type="http://schemas.openxmlformats.org/officeDocument/2006/relationships/customXml" Target="../ink/ink630.xml"/><Relationship Id="rId325" Type="http://schemas.openxmlformats.org/officeDocument/2006/relationships/image" Target="../media/image720.png"/><Relationship Id="rId367" Type="http://schemas.openxmlformats.org/officeDocument/2006/relationships/image" Target="../media/image741.png"/><Relationship Id="rId532" Type="http://schemas.openxmlformats.org/officeDocument/2006/relationships/customXml" Target="../ink/ink837.xml"/><Relationship Id="rId574" Type="http://schemas.openxmlformats.org/officeDocument/2006/relationships/customXml" Target="../ink/ink858.xml"/><Relationship Id="rId171" Type="http://schemas.openxmlformats.org/officeDocument/2006/relationships/image" Target="../media/image643.png"/><Relationship Id="rId227" Type="http://schemas.openxmlformats.org/officeDocument/2006/relationships/image" Target="../media/image671.png"/><Relationship Id="rId269" Type="http://schemas.openxmlformats.org/officeDocument/2006/relationships/image" Target="../media/image692.png"/><Relationship Id="rId434" Type="http://schemas.openxmlformats.org/officeDocument/2006/relationships/customXml" Target="../ink/ink788.xml"/><Relationship Id="rId476" Type="http://schemas.openxmlformats.org/officeDocument/2006/relationships/customXml" Target="../ink/ink809.xml"/><Relationship Id="rId33" Type="http://schemas.openxmlformats.org/officeDocument/2006/relationships/image" Target="../media/image575.png"/><Relationship Id="rId129" Type="http://schemas.openxmlformats.org/officeDocument/2006/relationships/image" Target="../media/image622.png"/><Relationship Id="rId280" Type="http://schemas.openxmlformats.org/officeDocument/2006/relationships/customXml" Target="../ink/ink711.xml"/><Relationship Id="rId336" Type="http://schemas.openxmlformats.org/officeDocument/2006/relationships/customXml" Target="../ink/ink739.xml"/><Relationship Id="rId501" Type="http://schemas.openxmlformats.org/officeDocument/2006/relationships/image" Target="../media/image808.png"/><Relationship Id="rId543" Type="http://schemas.openxmlformats.org/officeDocument/2006/relationships/image" Target="../media/image828.png"/><Relationship Id="rId75" Type="http://schemas.openxmlformats.org/officeDocument/2006/relationships/image" Target="../media/image595.png"/><Relationship Id="rId140" Type="http://schemas.openxmlformats.org/officeDocument/2006/relationships/customXml" Target="../ink/ink641.xml"/><Relationship Id="rId182" Type="http://schemas.openxmlformats.org/officeDocument/2006/relationships/customXml" Target="../ink/ink662.xml"/><Relationship Id="rId378" Type="http://schemas.openxmlformats.org/officeDocument/2006/relationships/customXml" Target="../ink/ink760.xml"/><Relationship Id="rId403" Type="http://schemas.openxmlformats.org/officeDocument/2006/relationships/image" Target="../media/image759.png"/><Relationship Id="rId585" Type="http://schemas.openxmlformats.org/officeDocument/2006/relationships/image" Target="../media/image849.png"/><Relationship Id="rId6" Type="http://schemas.openxmlformats.org/officeDocument/2006/relationships/customXml" Target="../ink/ink574.xml"/><Relationship Id="rId238" Type="http://schemas.openxmlformats.org/officeDocument/2006/relationships/customXml" Target="../ink/ink690.xml"/><Relationship Id="rId445" Type="http://schemas.openxmlformats.org/officeDocument/2006/relationships/image" Target="../media/image780.png"/><Relationship Id="rId487" Type="http://schemas.openxmlformats.org/officeDocument/2006/relationships/image" Target="../media/image801.png"/><Relationship Id="rId610" Type="http://schemas.openxmlformats.org/officeDocument/2006/relationships/customXml" Target="../ink/ink876.xml"/><Relationship Id="rId291" Type="http://schemas.openxmlformats.org/officeDocument/2006/relationships/image" Target="../media/image703.png"/><Relationship Id="rId305" Type="http://schemas.openxmlformats.org/officeDocument/2006/relationships/image" Target="../media/image710.png"/><Relationship Id="rId347" Type="http://schemas.openxmlformats.org/officeDocument/2006/relationships/image" Target="../media/image731.png"/><Relationship Id="rId512" Type="http://schemas.openxmlformats.org/officeDocument/2006/relationships/customXml" Target="../ink/ink827.xml"/><Relationship Id="rId44" Type="http://schemas.openxmlformats.org/officeDocument/2006/relationships/customXml" Target="../ink/ink593.xml"/><Relationship Id="rId86" Type="http://schemas.openxmlformats.org/officeDocument/2006/relationships/customXml" Target="../ink/ink614.xml"/><Relationship Id="rId151" Type="http://schemas.openxmlformats.org/officeDocument/2006/relationships/image" Target="../media/image633.png"/><Relationship Id="rId389" Type="http://schemas.openxmlformats.org/officeDocument/2006/relationships/image" Target="../media/image752.png"/><Relationship Id="rId554" Type="http://schemas.openxmlformats.org/officeDocument/2006/relationships/customXml" Target="../ink/ink848.xml"/><Relationship Id="rId596" Type="http://schemas.openxmlformats.org/officeDocument/2006/relationships/customXml" Target="../ink/ink869.xml"/><Relationship Id="rId193" Type="http://schemas.openxmlformats.org/officeDocument/2006/relationships/image" Target="../media/image654.png"/><Relationship Id="rId207" Type="http://schemas.openxmlformats.org/officeDocument/2006/relationships/image" Target="../media/image661.png"/><Relationship Id="rId249" Type="http://schemas.openxmlformats.org/officeDocument/2006/relationships/image" Target="../media/image682.png"/><Relationship Id="rId414" Type="http://schemas.openxmlformats.org/officeDocument/2006/relationships/customXml" Target="../ink/ink778.xml"/><Relationship Id="rId456" Type="http://schemas.openxmlformats.org/officeDocument/2006/relationships/customXml" Target="../ink/ink799.xml"/><Relationship Id="rId498" Type="http://schemas.openxmlformats.org/officeDocument/2006/relationships/customXml" Target="../ink/ink820.xml"/><Relationship Id="rId621" Type="http://schemas.openxmlformats.org/officeDocument/2006/relationships/image" Target="../media/image867.png"/><Relationship Id="rId13" Type="http://schemas.openxmlformats.org/officeDocument/2006/relationships/image" Target="../media/image5650.png"/><Relationship Id="rId109" Type="http://schemas.openxmlformats.org/officeDocument/2006/relationships/image" Target="../media/image612.png"/><Relationship Id="rId260" Type="http://schemas.openxmlformats.org/officeDocument/2006/relationships/customXml" Target="../ink/ink701.xml"/><Relationship Id="rId316" Type="http://schemas.openxmlformats.org/officeDocument/2006/relationships/customXml" Target="../ink/ink729.xml"/><Relationship Id="rId523" Type="http://schemas.openxmlformats.org/officeDocument/2006/relationships/image" Target="../media/image818.png"/><Relationship Id="rId55" Type="http://schemas.openxmlformats.org/officeDocument/2006/relationships/image" Target="../media/image586.png"/><Relationship Id="rId97" Type="http://schemas.openxmlformats.org/officeDocument/2006/relationships/image" Target="../media/image606.png"/><Relationship Id="rId120" Type="http://schemas.openxmlformats.org/officeDocument/2006/relationships/customXml" Target="../ink/ink631.xml"/><Relationship Id="rId358" Type="http://schemas.openxmlformats.org/officeDocument/2006/relationships/customXml" Target="../ink/ink750.xml"/><Relationship Id="rId565" Type="http://schemas.openxmlformats.org/officeDocument/2006/relationships/image" Target="../media/image839.png"/><Relationship Id="rId162" Type="http://schemas.openxmlformats.org/officeDocument/2006/relationships/customXml" Target="../ink/ink652.xml"/><Relationship Id="rId218" Type="http://schemas.openxmlformats.org/officeDocument/2006/relationships/customXml" Target="../ink/ink680.xml"/><Relationship Id="rId425" Type="http://schemas.openxmlformats.org/officeDocument/2006/relationships/image" Target="../media/image770.png"/><Relationship Id="rId467" Type="http://schemas.openxmlformats.org/officeDocument/2006/relationships/image" Target="../media/image791.png"/><Relationship Id="rId271" Type="http://schemas.openxmlformats.org/officeDocument/2006/relationships/image" Target="../media/image693.png"/><Relationship Id="rId24" Type="http://schemas.openxmlformats.org/officeDocument/2006/relationships/customXml" Target="../ink/ink583.xml"/><Relationship Id="rId66" Type="http://schemas.openxmlformats.org/officeDocument/2006/relationships/customXml" Target="../ink/ink604.xml"/><Relationship Id="rId131" Type="http://schemas.openxmlformats.org/officeDocument/2006/relationships/image" Target="../media/image623.png"/><Relationship Id="rId327" Type="http://schemas.openxmlformats.org/officeDocument/2006/relationships/image" Target="../media/image721.png"/><Relationship Id="rId369" Type="http://schemas.openxmlformats.org/officeDocument/2006/relationships/image" Target="../media/image742.png"/><Relationship Id="rId534" Type="http://schemas.openxmlformats.org/officeDocument/2006/relationships/customXml" Target="../ink/ink838.xml"/><Relationship Id="rId576" Type="http://schemas.openxmlformats.org/officeDocument/2006/relationships/customXml" Target="../ink/ink859.xml"/><Relationship Id="rId173" Type="http://schemas.openxmlformats.org/officeDocument/2006/relationships/image" Target="../media/image644.png"/><Relationship Id="rId229" Type="http://schemas.openxmlformats.org/officeDocument/2006/relationships/image" Target="../media/image672.png"/><Relationship Id="rId380" Type="http://schemas.openxmlformats.org/officeDocument/2006/relationships/customXml" Target="../ink/ink761.xml"/><Relationship Id="rId436" Type="http://schemas.openxmlformats.org/officeDocument/2006/relationships/customXml" Target="../ink/ink789.xml"/><Relationship Id="rId601" Type="http://schemas.openxmlformats.org/officeDocument/2006/relationships/image" Target="../media/image857.png"/><Relationship Id="rId240" Type="http://schemas.openxmlformats.org/officeDocument/2006/relationships/customXml" Target="../ink/ink691.xml"/><Relationship Id="rId478" Type="http://schemas.openxmlformats.org/officeDocument/2006/relationships/customXml" Target="../ink/ink810.xml"/><Relationship Id="rId35" Type="http://schemas.openxmlformats.org/officeDocument/2006/relationships/image" Target="../media/image576.png"/><Relationship Id="rId77" Type="http://schemas.openxmlformats.org/officeDocument/2006/relationships/image" Target="../media/image596.png"/><Relationship Id="rId100" Type="http://schemas.openxmlformats.org/officeDocument/2006/relationships/customXml" Target="../ink/ink621.xml"/><Relationship Id="rId282" Type="http://schemas.openxmlformats.org/officeDocument/2006/relationships/customXml" Target="../ink/ink712.xml"/><Relationship Id="rId338" Type="http://schemas.openxmlformats.org/officeDocument/2006/relationships/customXml" Target="../ink/ink740.xml"/><Relationship Id="rId503" Type="http://schemas.openxmlformats.org/officeDocument/2006/relationships/image" Target="../media/image809.png"/><Relationship Id="rId545" Type="http://schemas.openxmlformats.org/officeDocument/2006/relationships/image" Target="../media/image829.png"/><Relationship Id="rId587" Type="http://schemas.openxmlformats.org/officeDocument/2006/relationships/image" Target="../media/image850.png"/><Relationship Id="rId8" Type="http://schemas.openxmlformats.org/officeDocument/2006/relationships/customXml" Target="../ink/ink575.xml"/><Relationship Id="rId142" Type="http://schemas.openxmlformats.org/officeDocument/2006/relationships/customXml" Target="../ink/ink642.xml"/><Relationship Id="rId184" Type="http://schemas.openxmlformats.org/officeDocument/2006/relationships/customXml" Target="../ink/ink663.xml"/><Relationship Id="rId391" Type="http://schemas.openxmlformats.org/officeDocument/2006/relationships/image" Target="../media/image753.png"/><Relationship Id="rId405" Type="http://schemas.openxmlformats.org/officeDocument/2006/relationships/image" Target="../media/image760.png"/><Relationship Id="rId447" Type="http://schemas.openxmlformats.org/officeDocument/2006/relationships/image" Target="../media/image781.png"/><Relationship Id="rId612" Type="http://schemas.openxmlformats.org/officeDocument/2006/relationships/customXml" Target="../ink/ink877.xml"/><Relationship Id="rId251" Type="http://schemas.openxmlformats.org/officeDocument/2006/relationships/image" Target="../media/image683.png"/><Relationship Id="rId489" Type="http://schemas.openxmlformats.org/officeDocument/2006/relationships/image" Target="../media/image802.png"/><Relationship Id="rId46" Type="http://schemas.openxmlformats.org/officeDocument/2006/relationships/customXml" Target="../ink/ink594.xml"/><Relationship Id="rId293" Type="http://schemas.openxmlformats.org/officeDocument/2006/relationships/image" Target="../media/image704.png"/><Relationship Id="rId307" Type="http://schemas.openxmlformats.org/officeDocument/2006/relationships/image" Target="../media/image711.png"/><Relationship Id="rId349" Type="http://schemas.openxmlformats.org/officeDocument/2006/relationships/image" Target="../media/image732.png"/><Relationship Id="rId514" Type="http://schemas.openxmlformats.org/officeDocument/2006/relationships/customXml" Target="../ink/ink828.xml"/><Relationship Id="rId556" Type="http://schemas.openxmlformats.org/officeDocument/2006/relationships/customXml" Target="../ink/ink849.xml"/><Relationship Id="rId88" Type="http://schemas.openxmlformats.org/officeDocument/2006/relationships/customXml" Target="../ink/ink615.xml"/><Relationship Id="rId111" Type="http://schemas.openxmlformats.org/officeDocument/2006/relationships/image" Target="../media/image613.png"/><Relationship Id="rId153" Type="http://schemas.openxmlformats.org/officeDocument/2006/relationships/image" Target="../media/image634.png"/><Relationship Id="rId195" Type="http://schemas.openxmlformats.org/officeDocument/2006/relationships/image" Target="../media/image655.png"/><Relationship Id="rId209" Type="http://schemas.openxmlformats.org/officeDocument/2006/relationships/image" Target="../media/image662.png"/><Relationship Id="rId360" Type="http://schemas.openxmlformats.org/officeDocument/2006/relationships/customXml" Target="../ink/ink751.xml"/><Relationship Id="rId416" Type="http://schemas.openxmlformats.org/officeDocument/2006/relationships/customXml" Target="../ink/ink779.xml"/><Relationship Id="rId598" Type="http://schemas.openxmlformats.org/officeDocument/2006/relationships/customXml" Target="../ink/ink870.xml"/><Relationship Id="rId220" Type="http://schemas.openxmlformats.org/officeDocument/2006/relationships/customXml" Target="../ink/ink681.xml"/><Relationship Id="rId458" Type="http://schemas.openxmlformats.org/officeDocument/2006/relationships/customXml" Target="../ink/ink800.xml"/><Relationship Id="rId623" Type="http://schemas.openxmlformats.org/officeDocument/2006/relationships/image" Target="../media/image868.png"/><Relationship Id="rId15" Type="http://schemas.openxmlformats.org/officeDocument/2006/relationships/image" Target="../media/image5660.png"/><Relationship Id="rId57" Type="http://schemas.openxmlformats.org/officeDocument/2006/relationships/image" Target="../media/image587.png"/><Relationship Id="rId262" Type="http://schemas.openxmlformats.org/officeDocument/2006/relationships/customXml" Target="../ink/ink702.xml"/><Relationship Id="rId318" Type="http://schemas.openxmlformats.org/officeDocument/2006/relationships/customXml" Target="../ink/ink730.xml"/><Relationship Id="rId525" Type="http://schemas.openxmlformats.org/officeDocument/2006/relationships/image" Target="../media/image819.png"/><Relationship Id="rId567" Type="http://schemas.openxmlformats.org/officeDocument/2006/relationships/image" Target="../media/image840.png"/><Relationship Id="rId99" Type="http://schemas.openxmlformats.org/officeDocument/2006/relationships/image" Target="../media/image607.png"/><Relationship Id="rId122" Type="http://schemas.openxmlformats.org/officeDocument/2006/relationships/customXml" Target="../ink/ink632.xml"/><Relationship Id="rId164" Type="http://schemas.openxmlformats.org/officeDocument/2006/relationships/customXml" Target="../ink/ink653.xml"/><Relationship Id="rId371" Type="http://schemas.openxmlformats.org/officeDocument/2006/relationships/image" Target="../media/image743.png"/><Relationship Id="rId427" Type="http://schemas.openxmlformats.org/officeDocument/2006/relationships/image" Target="../media/image771.png"/><Relationship Id="rId469" Type="http://schemas.openxmlformats.org/officeDocument/2006/relationships/image" Target="../media/image792.png"/><Relationship Id="rId26" Type="http://schemas.openxmlformats.org/officeDocument/2006/relationships/customXml" Target="../ink/ink584.xml"/><Relationship Id="rId231" Type="http://schemas.openxmlformats.org/officeDocument/2006/relationships/image" Target="../media/image673.png"/><Relationship Id="rId273" Type="http://schemas.openxmlformats.org/officeDocument/2006/relationships/image" Target="../media/image694.png"/><Relationship Id="rId329" Type="http://schemas.openxmlformats.org/officeDocument/2006/relationships/image" Target="../media/image722.png"/><Relationship Id="rId480" Type="http://schemas.openxmlformats.org/officeDocument/2006/relationships/customXml" Target="../ink/ink811.xml"/><Relationship Id="rId536" Type="http://schemas.openxmlformats.org/officeDocument/2006/relationships/customXml" Target="../ink/ink839.xml"/><Relationship Id="rId68" Type="http://schemas.openxmlformats.org/officeDocument/2006/relationships/customXml" Target="../ink/ink605.xml"/><Relationship Id="rId133" Type="http://schemas.openxmlformats.org/officeDocument/2006/relationships/image" Target="../media/image624.png"/><Relationship Id="rId175" Type="http://schemas.openxmlformats.org/officeDocument/2006/relationships/image" Target="../media/image645.png"/><Relationship Id="rId340" Type="http://schemas.openxmlformats.org/officeDocument/2006/relationships/customXml" Target="../ink/ink741.xml"/><Relationship Id="rId578" Type="http://schemas.openxmlformats.org/officeDocument/2006/relationships/customXml" Target="../ink/ink860.xml"/><Relationship Id="rId200" Type="http://schemas.openxmlformats.org/officeDocument/2006/relationships/customXml" Target="../ink/ink671.xml"/><Relationship Id="rId382" Type="http://schemas.openxmlformats.org/officeDocument/2006/relationships/customXml" Target="../ink/ink762.xml"/><Relationship Id="rId438" Type="http://schemas.openxmlformats.org/officeDocument/2006/relationships/customXml" Target="../ink/ink790.xml"/><Relationship Id="rId603" Type="http://schemas.openxmlformats.org/officeDocument/2006/relationships/image" Target="../media/image858.png"/><Relationship Id="rId242" Type="http://schemas.openxmlformats.org/officeDocument/2006/relationships/customXml" Target="../ink/ink692.xml"/><Relationship Id="rId284" Type="http://schemas.openxmlformats.org/officeDocument/2006/relationships/customXml" Target="../ink/ink713.xml"/><Relationship Id="rId491" Type="http://schemas.openxmlformats.org/officeDocument/2006/relationships/image" Target="../media/image803.png"/><Relationship Id="rId505" Type="http://schemas.openxmlformats.org/officeDocument/2006/relationships/image" Target="../media/image810.png"/><Relationship Id="rId37" Type="http://schemas.openxmlformats.org/officeDocument/2006/relationships/image" Target="../media/image577.png"/><Relationship Id="rId79" Type="http://schemas.openxmlformats.org/officeDocument/2006/relationships/image" Target="../media/image597.png"/><Relationship Id="rId102" Type="http://schemas.openxmlformats.org/officeDocument/2006/relationships/customXml" Target="../ink/ink622.xml"/><Relationship Id="rId144" Type="http://schemas.openxmlformats.org/officeDocument/2006/relationships/customXml" Target="../ink/ink643.xml"/><Relationship Id="rId547" Type="http://schemas.openxmlformats.org/officeDocument/2006/relationships/image" Target="../media/image830.png"/><Relationship Id="rId589" Type="http://schemas.openxmlformats.org/officeDocument/2006/relationships/image" Target="../media/image851.png"/><Relationship Id="rId90" Type="http://schemas.openxmlformats.org/officeDocument/2006/relationships/customXml" Target="../ink/ink616.xml"/><Relationship Id="rId186" Type="http://schemas.openxmlformats.org/officeDocument/2006/relationships/customXml" Target="../ink/ink664.xml"/><Relationship Id="rId351" Type="http://schemas.openxmlformats.org/officeDocument/2006/relationships/image" Target="../media/image733.png"/><Relationship Id="rId393" Type="http://schemas.openxmlformats.org/officeDocument/2006/relationships/image" Target="../media/image754.png"/><Relationship Id="rId407" Type="http://schemas.openxmlformats.org/officeDocument/2006/relationships/image" Target="../media/image761.png"/><Relationship Id="rId449" Type="http://schemas.openxmlformats.org/officeDocument/2006/relationships/image" Target="../media/image782.png"/><Relationship Id="rId614" Type="http://schemas.openxmlformats.org/officeDocument/2006/relationships/customXml" Target="../ink/ink878.xml"/><Relationship Id="rId211" Type="http://schemas.openxmlformats.org/officeDocument/2006/relationships/image" Target="../media/image663.png"/><Relationship Id="rId253" Type="http://schemas.openxmlformats.org/officeDocument/2006/relationships/image" Target="../media/image684.png"/><Relationship Id="rId295" Type="http://schemas.openxmlformats.org/officeDocument/2006/relationships/image" Target="../media/image705.png"/><Relationship Id="rId309" Type="http://schemas.openxmlformats.org/officeDocument/2006/relationships/image" Target="../media/image712.png"/><Relationship Id="rId460" Type="http://schemas.openxmlformats.org/officeDocument/2006/relationships/customXml" Target="../ink/ink801.xml"/><Relationship Id="rId516" Type="http://schemas.openxmlformats.org/officeDocument/2006/relationships/customXml" Target="../ink/ink829.xml"/><Relationship Id="rId48" Type="http://schemas.openxmlformats.org/officeDocument/2006/relationships/customXml" Target="../ink/ink595.xml"/><Relationship Id="rId113" Type="http://schemas.openxmlformats.org/officeDocument/2006/relationships/image" Target="../media/image614.png"/><Relationship Id="rId320" Type="http://schemas.openxmlformats.org/officeDocument/2006/relationships/customXml" Target="../ink/ink731.xml"/><Relationship Id="rId558" Type="http://schemas.openxmlformats.org/officeDocument/2006/relationships/customXml" Target="../ink/ink850.xml"/><Relationship Id="rId155" Type="http://schemas.openxmlformats.org/officeDocument/2006/relationships/image" Target="../media/image635.png"/><Relationship Id="rId197" Type="http://schemas.openxmlformats.org/officeDocument/2006/relationships/image" Target="../media/image656.png"/><Relationship Id="rId362" Type="http://schemas.openxmlformats.org/officeDocument/2006/relationships/customXml" Target="../ink/ink752.xml"/><Relationship Id="rId418" Type="http://schemas.openxmlformats.org/officeDocument/2006/relationships/customXml" Target="../ink/ink780.xml"/><Relationship Id="rId625" Type="http://schemas.openxmlformats.org/officeDocument/2006/relationships/image" Target="../media/image869.png"/><Relationship Id="rId222" Type="http://schemas.openxmlformats.org/officeDocument/2006/relationships/customXml" Target="../ink/ink682.xml"/><Relationship Id="rId264" Type="http://schemas.openxmlformats.org/officeDocument/2006/relationships/customXml" Target="../ink/ink703.xml"/><Relationship Id="rId471" Type="http://schemas.openxmlformats.org/officeDocument/2006/relationships/image" Target="../media/image793.png"/><Relationship Id="rId17" Type="http://schemas.openxmlformats.org/officeDocument/2006/relationships/image" Target="../media/image5670.png"/><Relationship Id="rId59" Type="http://schemas.openxmlformats.org/officeDocument/2006/relationships/image" Target="../media/image588.png"/><Relationship Id="rId124" Type="http://schemas.openxmlformats.org/officeDocument/2006/relationships/customXml" Target="../ink/ink633.xml"/><Relationship Id="rId527" Type="http://schemas.openxmlformats.org/officeDocument/2006/relationships/image" Target="../media/image820.png"/><Relationship Id="rId569" Type="http://schemas.openxmlformats.org/officeDocument/2006/relationships/image" Target="../media/image841.png"/><Relationship Id="rId70" Type="http://schemas.openxmlformats.org/officeDocument/2006/relationships/customXml" Target="../ink/ink606.xml"/><Relationship Id="rId166" Type="http://schemas.openxmlformats.org/officeDocument/2006/relationships/customXml" Target="../ink/ink654.xml"/><Relationship Id="rId331" Type="http://schemas.openxmlformats.org/officeDocument/2006/relationships/image" Target="../media/image723.png"/><Relationship Id="rId373" Type="http://schemas.openxmlformats.org/officeDocument/2006/relationships/image" Target="../media/image744.png"/><Relationship Id="rId429" Type="http://schemas.openxmlformats.org/officeDocument/2006/relationships/image" Target="../media/image772.png"/><Relationship Id="rId580" Type="http://schemas.openxmlformats.org/officeDocument/2006/relationships/customXml" Target="../ink/ink861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674.png"/><Relationship Id="rId440" Type="http://schemas.openxmlformats.org/officeDocument/2006/relationships/customXml" Target="../ink/ink791.xml"/><Relationship Id="rId28" Type="http://schemas.openxmlformats.org/officeDocument/2006/relationships/customXml" Target="../ink/ink585.xml"/><Relationship Id="rId275" Type="http://schemas.openxmlformats.org/officeDocument/2006/relationships/image" Target="../media/image695.png"/><Relationship Id="rId300" Type="http://schemas.openxmlformats.org/officeDocument/2006/relationships/customXml" Target="../ink/ink721.xml"/><Relationship Id="rId482" Type="http://schemas.openxmlformats.org/officeDocument/2006/relationships/customXml" Target="../ink/ink812.xml"/><Relationship Id="rId538" Type="http://schemas.openxmlformats.org/officeDocument/2006/relationships/customXml" Target="../ink/ink840.xml"/><Relationship Id="rId81" Type="http://schemas.openxmlformats.org/officeDocument/2006/relationships/image" Target="../media/image598.png"/><Relationship Id="rId135" Type="http://schemas.openxmlformats.org/officeDocument/2006/relationships/image" Target="../media/image625.png"/><Relationship Id="rId177" Type="http://schemas.openxmlformats.org/officeDocument/2006/relationships/image" Target="../media/image646.png"/><Relationship Id="rId342" Type="http://schemas.openxmlformats.org/officeDocument/2006/relationships/customXml" Target="../ink/ink742.xml"/><Relationship Id="rId384" Type="http://schemas.openxmlformats.org/officeDocument/2006/relationships/customXml" Target="../ink/ink763.xml"/><Relationship Id="rId591" Type="http://schemas.openxmlformats.org/officeDocument/2006/relationships/image" Target="../media/image852.png"/><Relationship Id="rId605" Type="http://schemas.openxmlformats.org/officeDocument/2006/relationships/image" Target="../media/image859.png"/><Relationship Id="rId202" Type="http://schemas.openxmlformats.org/officeDocument/2006/relationships/customXml" Target="../ink/ink672.xml"/><Relationship Id="rId244" Type="http://schemas.openxmlformats.org/officeDocument/2006/relationships/customXml" Target="../ink/ink693.xml"/><Relationship Id="rId39" Type="http://schemas.openxmlformats.org/officeDocument/2006/relationships/image" Target="../media/image578.png"/><Relationship Id="rId286" Type="http://schemas.openxmlformats.org/officeDocument/2006/relationships/customXml" Target="../ink/ink714.xml"/><Relationship Id="rId451" Type="http://schemas.openxmlformats.org/officeDocument/2006/relationships/image" Target="../media/image783.png"/><Relationship Id="rId493" Type="http://schemas.openxmlformats.org/officeDocument/2006/relationships/image" Target="../media/image804.png"/><Relationship Id="rId507" Type="http://schemas.openxmlformats.org/officeDocument/2006/relationships/image" Target="../media/image811.png"/><Relationship Id="rId549" Type="http://schemas.openxmlformats.org/officeDocument/2006/relationships/image" Target="../media/image831.png"/><Relationship Id="rId50" Type="http://schemas.openxmlformats.org/officeDocument/2006/relationships/customXml" Target="../ink/ink596.xml"/><Relationship Id="rId104" Type="http://schemas.openxmlformats.org/officeDocument/2006/relationships/customXml" Target="../ink/ink623.xml"/><Relationship Id="rId146" Type="http://schemas.openxmlformats.org/officeDocument/2006/relationships/customXml" Target="../ink/ink644.xml"/><Relationship Id="rId188" Type="http://schemas.openxmlformats.org/officeDocument/2006/relationships/customXml" Target="../ink/ink665.xml"/><Relationship Id="rId311" Type="http://schemas.openxmlformats.org/officeDocument/2006/relationships/image" Target="../media/image713.png"/><Relationship Id="rId353" Type="http://schemas.openxmlformats.org/officeDocument/2006/relationships/image" Target="../media/image734.png"/><Relationship Id="rId395" Type="http://schemas.openxmlformats.org/officeDocument/2006/relationships/image" Target="../media/image755.png"/><Relationship Id="rId409" Type="http://schemas.openxmlformats.org/officeDocument/2006/relationships/image" Target="../media/image762.png"/><Relationship Id="rId560" Type="http://schemas.openxmlformats.org/officeDocument/2006/relationships/customXml" Target="../ink/ink851.xml"/><Relationship Id="rId92" Type="http://schemas.openxmlformats.org/officeDocument/2006/relationships/customXml" Target="../ink/ink617.xml"/><Relationship Id="rId213" Type="http://schemas.openxmlformats.org/officeDocument/2006/relationships/image" Target="../media/image664.png"/><Relationship Id="rId420" Type="http://schemas.openxmlformats.org/officeDocument/2006/relationships/customXml" Target="../ink/ink781.xml"/><Relationship Id="rId616" Type="http://schemas.openxmlformats.org/officeDocument/2006/relationships/customXml" Target="../ink/ink879.xml"/><Relationship Id="rId255" Type="http://schemas.openxmlformats.org/officeDocument/2006/relationships/image" Target="../media/image685.png"/><Relationship Id="rId297" Type="http://schemas.openxmlformats.org/officeDocument/2006/relationships/image" Target="../media/image706.png"/><Relationship Id="rId462" Type="http://schemas.openxmlformats.org/officeDocument/2006/relationships/customXml" Target="../ink/ink802.xml"/><Relationship Id="rId518" Type="http://schemas.openxmlformats.org/officeDocument/2006/relationships/customXml" Target="../ink/ink830.xml"/><Relationship Id="rId115" Type="http://schemas.openxmlformats.org/officeDocument/2006/relationships/image" Target="../media/image615.png"/><Relationship Id="rId157" Type="http://schemas.openxmlformats.org/officeDocument/2006/relationships/image" Target="../media/image636.png"/><Relationship Id="rId322" Type="http://schemas.openxmlformats.org/officeDocument/2006/relationships/customXml" Target="../ink/ink732.xml"/><Relationship Id="rId364" Type="http://schemas.openxmlformats.org/officeDocument/2006/relationships/customXml" Target="../ink/ink753.xml"/><Relationship Id="rId61" Type="http://schemas.openxmlformats.org/officeDocument/2006/relationships/image" Target="../media/image589.png"/><Relationship Id="rId199" Type="http://schemas.openxmlformats.org/officeDocument/2006/relationships/image" Target="../media/image657.png"/><Relationship Id="rId571" Type="http://schemas.openxmlformats.org/officeDocument/2006/relationships/image" Target="../media/image842.png"/><Relationship Id="rId19" Type="http://schemas.openxmlformats.org/officeDocument/2006/relationships/image" Target="../media/image5680.png"/><Relationship Id="rId224" Type="http://schemas.openxmlformats.org/officeDocument/2006/relationships/customXml" Target="../ink/ink683.xml"/><Relationship Id="rId266" Type="http://schemas.openxmlformats.org/officeDocument/2006/relationships/customXml" Target="../ink/ink704.xml"/><Relationship Id="rId431" Type="http://schemas.openxmlformats.org/officeDocument/2006/relationships/image" Target="../media/image773.png"/><Relationship Id="rId473" Type="http://schemas.openxmlformats.org/officeDocument/2006/relationships/image" Target="../media/image794.png"/><Relationship Id="rId529" Type="http://schemas.openxmlformats.org/officeDocument/2006/relationships/image" Target="../media/image821.png"/><Relationship Id="rId30" Type="http://schemas.openxmlformats.org/officeDocument/2006/relationships/customXml" Target="../ink/ink586.xml"/><Relationship Id="rId126" Type="http://schemas.openxmlformats.org/officeDocument/2006/relationships/customXml" Target="../ink/ink634.xml"/><Relationship Id="rId168" Type="http://schemas.openxmlformats.org/officeDocument/2006/relationships/customXml" Target="../ink/ink655.xml"/><Relationship Id="rId333" Type="http://schemas.openxmlformats.org/officeDocument/2006/relationships/image" Target="../media/image724.png"/><Relationship Id="rId540" Type="http://schemas.openxmlformats.org/officeDocument/2006/relationships/customXml" Target="../ink/ink841.xml"/><Relationship Id="rId72" Type="http://schemas.openxmlformats.org/officeDocument/2006/relationships/customXml" Target="../ink/ink607.xml"/><Relationship Id="rId375" Type="http://schemas.openxmlformats.org/officeDocument/2006/relationships/image" Target="../media/image745.png"/><Relationship Id="rId582" Type="http://schemas.openxmlformats.org/officeDocument/2006/relationships/customXml" Target="../ink/ink862.xml"/><Relationship Id="rId3" Type="http://schemas.openxmlformats.org/officeDocument/2006/relationships/image" Target="../media/image5600.png"/><Relationship Id="rId235" Type="http://schemas.openxmlformats.org/officeDocument/2006/relationships/image" Target="../media/image675.png"/><Relationship Id="rId277" Type="http://schemas.openxmlformats.org/officeDocument/2006/relationships/image" Target="../media/image696.png"/><Relationship Id="rId400" Type="http://schemas.openxmlformats.org/officeDocument/2006/relationships/customXml" Target="../ink/ink771.xml"/><Relationship Id="rId442" Type="http://schemas.openxmlformats.org/officeDocument/2006/relationships/customXml" Target="../ink/ink792.xml"/><Relationship Id="rId484" Type="http://schemas.openxmlformats.org/officeDocument/2006/relationships/customXml" Target="../ink/ink813.xml"/><Relationship Id="rId137" Type="http://schemas.openxmlformats.org/officeDocument/2006/relationships/image" Target="../media/image626.png"/><Relationship Id="rId302" Type="http://schemas.openxmlformats.org/officeDocument/2006/relationships/customXml" Target="../ink/ink722.xml"/><Relationship Id="rId344" Type="http://schemas.openxmlformats.org/officeDocument/2006/relationships/customXml" Target="../ink/ink743.xml"/><Relationship Id="rId41" Type="http://schemas.openxmlformats.org/officeDocument/2006/relationships/image" Target="../media/image579.png"/><Relationship Id="rId83" Type="http://schemas.openxmlformats.org/officeDocument/2006/relationships/image" Target="../media/image599.png"/><Relationship Id="rId179" Type="http://schemas.openxmlformats.org/officeDocument/2006/relationships/image" Target="../media/image647.png"/><Relationship Id="rId386" Type="http://schemas.openxmlformats.org/officeDocument/2006/relationships/customXml" Target="../ink/ink764.xml"/><Relationship Id="rId551" Type="http://schemas.openxmlformats.org/officeDocument/2006/relationships/image" Target="../media/image832.png"/><Relationship Id="rId593" Type="http://schemas.openxmlformats.org/officeDocument/2006/relationships/image" Target="../media/image853.png"/><Relationship Id="rId607" Type="http://schemas.openxmlformats.org/officeDocument/2006/relationships/image" Target="../media/image860.png"/><Relationship Id="rId190" Type="http://schemas.openxmlformats.org/officeDocument/2006/relationships/customXml" Target="../ink/ink666.xml"/><Relationship Id="rId204" Type="http://schemas.openxmlformats.org/officeDocument/2006/relationships/customXml" Target="../ink/ink673.xml"/><Relationship Id="rId246" Type="http://schemas.openxmlformats.org/officeDocument/2006/relationships/customXml" Target="../ink/ink694.xml"/><Relationship Id="rId288" Type="http://schemas.openxmlformats.org/officeDocument/2006/relationships/customXml" Target="../ink/ink715.xml"/><Relationship Id="rId411" Type="http://schemas.openxmlformats.org/officeDocument/2006/relationships/image" Target="../media/image763.png"/><Relationship Id="rId453" Type="http://schemas.openxmlformats.org/officeDocument/2006/relationships/image" Target="../media/image784.png"/><Relationship Id="rId509" Type="http://schemas.openxmlformats.org/officeDocument/2006/relationships/image" Target="../media/image812.png"/><Relationship Id="rId106" Type="http://schemas.openxmlformats.org/officeDocument/2006/relationships/customXml" Target="../ink/ink624.xml"/><Relationship Id="rId313" Type="http://schemas.openxmlformats.org/officeDocument/2006/relationships/image" Target="../media/image714.png"/><Relationship Id="rId495" Type="http://schemas.openxmlformats.org/officeDocument/2006/relationships/image" Target="../media/image805.png"/><Relationship Id="rId10" Type="http://schemas.openxmlformats.org/officeDocument/2006/relationships/customXml" Target="../ink/ink576.xml"/><Relationship Id="rId52" Type="http://schemas.openxmlformats.org/officeDocument/2006/relationships/customXml" Target="../ink/ink597.xml"/><Relationship Id="rId94" Type="http://schemas.openxmlformats.org/officeDocument/2006/relationships/customXml" Target="../ink/ink618.xml"/><Relationship Id="rId148" Type="http://schemas.openxmlformats.org/officeDocument/2006/relationships/customXml" Target="../ink/ink645.xml"/><Relationship Id="rId355" Type="http://schemas.openxmlformats.org/officeDocument/2006/relationships/image" Target="../media/image735.png"/><Relationship Id="rId397" Type="http://schemas.openxmlformats.org/officeDocument/2006/relationships/image" Target="../media/image756.png"/><Relationship Id="rId520" Type="http://schemas.openxmlformats.org/officeDocument/2006/relationships/customXml" Target="../ink/ink831.xml"/><Relationship Id="rId562" Type="http://schemas.openxmlformats.org/officeDocument/2006/relationships/customXml" Target="../ink/ink852.xml"/><Relationship Id="rId618" Type="http://schemas.openxmlformats.org/officeDocument/2006/relationships/customXml" Target="../ink/ink880.xml"/><Relationship Id="rId215" Type="http://schemas.openxmlformats.org/officeDocument/2006/relationships/image" Target="../media/image665.png"/><Relationship Id="rId257" Type="http://schemas.openxmlformats.org/officeDocument/2006/relationships/image" Target="../media/image686.png"/><Relationship Id="rId422" Type="http://schemas.openxmlformats.org/officeDocument/2006/relationships/customXml" Target="../ink/ink782.xml"/><Relationship Id="rId464" Type="http://schemas.openxmlformats.org/officeDocument/2006/relationships/customXml" Target="../ink/ink803.xml"/><Relationship Id="rId299" Type="http://schemas.openxmlformats.org/officeDocument/2006/relationships/image" Target="../media/image707.png"/><Relationship Id="rId63" Type="http://schemas.openxmlformats.org/officeDocument/2006/relationships/image" Target="../media/image590.png"/><Relationship Id="rId159" Type="http://schemas.openxmlformats.org/officeDocument/2006/relationships/image" Target="../media/image637.png"/><Relationship Id="rId366" Type="http://schemas.openxmlformats.org/officeDocument/2006/relationships/customXml" Target="../ink/ink754.xml"/><Relationship Id="rId573" Type="http://schemas.openxmlformats.org/officeDocument/2006/relationships/image" Target="../media/image843.png"/><Relationship Id="rId226" Type="http://schemas.openxmlformats.org/officeDocument/2006/relationships/customXml" Target="../ink/ink684.xml"/><Relationship Id="rId433" Type="http://schemas.openxmlformats.org/officeDocument/2006/relationships/image" Target="../media/image774.png"/><Relationship Id="rId74" Type="http://schemas.openxmlformats.org/officeDocument/2006/relationships/customXml" Target="../ink/ink608.xml"/><Relationship Id="rId377" Type="http://schemas.openxmlformats.org/officeDocument/2006/relationships/image" Target="../media/image746.png"/><Relationship Id="rId500" Type="http://schemas.openxmlformats.org/officeDocument/2006/relationships/customXml" Target="../ink/ink821.xml"/><Relationship Id="rId584" Type="http://schemas.openxmlformats.org/officeDocument/2006/relationships/customXml" Target="../ink/ink863.xml"/><Relationship Id="rId5" Type="http://schemas.openxmlformats.org/officeDocument/2006/relationships/image" Target="../media/image5610.png"/><Relationship Id="rId237" Type="http://schemas.openxmlformats.org/officeDocument/2006/relationships/image" Target="../media/image676.png"/><Relationship Id="rId444" Type="http://schemas.openxmlformats.org/officeDocument/2006/relationships/customXml" Target="../ink/ink793.xml"/><Relationship Id="rId290" Type="http://schemas.openxmlformats.org/officeDocument/2006/relationships/customXml" Target="../ink/ink716.xml"/><Relationship Id="rId304" Type="http://schemas.openxmlformats.org/officeDocument/2006/relationships/customXml" Target="../ink/ink723.xml"/><Relationship Id="rId388" Type="http://schemas.openxmlformats.org/officeDocument/2006/relationships/customXml" Target="../ink/ink765.xml"/><Relationship Id="rId511" Type="http://schemas.openxmlformats.org/officeDocument/2006/relationships/image" Target="../media/image813.png"/><Relationship Id="rId609" Type="http://schemas.openxmlformats.org/officeDocument/2006/relationships/image" Target="../media/image861.png"/><Relationship Id="rId85" Type="http://schemas.openxmlformats.org/officeDocument/2006/relationships/image" Target="../media/image600.png"/><Relationship Id="rId150" Type="http://schemas.openxmlformats.org/officeDocument/2006/relationships/customXml" Target="../ink/ink646.xml"/><Relationship Id="rId595" Type="http://schemas.openxmlformats.org/officeDocument/2006/relationships/image" Target="../media/image854.png"/><Relationship Id="rId248" Type="http://schemas.openxmlformats.org/officeDocument/2006/relationships/customXml" Target="../ink/ink695.xml"/><Relationship Id="rId455" Type="http://schemas.openxmlformats.org/officeDocument/2006/relationships/image" Target="../media/image785.png"/><Relationship Id="rId12" Type="http://schemas.openxmlformats.org/officeDocument/2006/relationships/customXml" Target="../ink/ink577.xml"/><Relationship Id="rId108" Type="http://schemas.openxmlformats.org/officeDocument/2006/relationships/customXml" Target="../ink/ink625.xml"/><Relationship Id="rId315" Type="http://schemas.openxmlformats.org/officeDocument/2006/relationships/image" Target="../media/image715.png"/><Relationship Id="rId522" Type="http://schemas.openxmlformats.org/officeDocument/2006/relationships/customXml" Target="../ink/ink832.xml"/><Relationship Id="rId96" Type="http://schemas.openxmlformats.org/officeDocument/2006/relationships/customXml" Target="../ink/ink619.xml"/><Relationship Id="rId161" Type="http://schemas.openxmlformats.org/officeDocument/2006/relationships/image" Target="../media/image638.png"/><Relationship Id="rId399" Type="http://schemas.openxmlformats.org/officeDocument/2006/relationships/image" Target="../media/image757.png"/><Relationship Id="rId259" Type="http://schemas.openxmlformats.org/officeDocument/2006/relationships/image" Target="../media/image687.png"/><Relationship Id="rId466" Type="http://schemas.openxmlformats.org/officeDocument/2006/relationships/customXml" Target="../ink/ink804.xml"/><Relationship Id="rId23" Type="http://schemas.openxmlformats.org/officeDocument/2006/relationships/image" Target="../media/image5700.png"/><Relationship Id="rId119" Type="http://schemas.openxmlformats.org/officeDocument/2006/relationships/image" Target="../media/image617.png"/><Relationship Id="rId326" Type="http://schemas.openxmlformats.org/officeDocument/2006/relationships/customXml" Target="../ink/ink734.xml"/><Relationship Id="rId533" Type="http://schemas.openxmlformats.org/officeDocument/2006/relationships/image" Target="../media/image823.png"/><Relationship Id="rId172" Type="http://schemas.openxmlformats.org/officeDocument/2006/relationships/customXml" Target="../ink/ink657.xml"/><Relationship Id="rId477" Type="http://schemas.openxmlformats.org/officeDocument/2006/relationships/image" Target="../media/image796.png"/><Relationship Id="rId600" Type="http://schemas.openxmlformats.org/officeDocument/2006/relationships/customXml" Target="../ink/ink871.xml"/><Relationship Id="rId337" Type="http://schemas.openxmlformats.org/officeDocument/2006/relationships/image" Target="../media/image726.png"/><Relationship Id="rId34" Type="http://schemas.openxmlformats.org/officeDocument/2006/relationships/customXml" Target="../ink/ink588.xml"/><Relationship Id="rId544" Type="http://schemas.openxmlformats.org/officeDocument/2006/relationships/customXml" Target="../ink/ink843.xml"/><Relationship Id="rId183" Type="http://schemas.openxmlformats.org/officeDocument/2006/relationships/image" Target="../media/image649.png"/><Relationship Id="rId390" Type="http://schemas.openxmlformats.org/officeDocument/2006/relationships/customXml" Target="../ink/ink766.xml"/><Relationship Id="rId404" Type="http://schemas.openxmlformats.org/officeDocument/2006/relationships/customXml" Target="../ink/ink773.xml"/><Relationship Id="rId611" Type="http://schemas.openxmlformats.org/officeDocument/2006/relationships/image" Target="../media/image862.png"/><Relationship Id="rId250" Type="http://schemas.openxmlformats.org/officeDocument/2006/relationships/customXml" Target="../ink/ink696.xml"/><Relationship Id="rId488" Type="http://schemas.openxmlformats.org/officeDocument/2006/relationships/customXml" Target="../ink/ink815.xml"/><Relationship Id="rId45" Type="http://schemas.openxmlformats.org/officeDocument/2006/relationships/image" Target="../media/image581.png"/><Relationship Id="rId110" Type="http://schemas.openxmlformats.org/officeDocument/2006/relationships/customXml" Target="../ink/ink626.xml"/><Relationship Id="rId348" Type="http://schemas.openxmlformats.org/officeDocument/2006/relationships/customXml" Target="../ink/ink745.xml"/><Relationship Id="rId555" Type="http://schemas.openxmlformats.org/officeDocument/2006/relationships/image" Target="../media/image834.png"/><Relationship Id="rId194" Type="http://schemas.openxmlformats.org/officeDocument/2006/relationships/customXml" Target="../ink/ink668.xml"/><Relationship Id="rId208" Type="http://schemas.openxmlformats.org/officeDocument/2006/relationships/customXml" Target="../ink/ink675.xml"/><Relationship Id="rId415" Type="http://schemas.openxmlformats.org/officeDocument/2006/relationships/image" Target="../media/image765.png"/><Relationship Id="rId622" Type="http://schemas.openxmlformats.org/officeDocument/2006/relationships/customXml" Target="../ink/ink882.xml"/><Relationship Id="rId261" Type="http://schemas.openxmlformats.org/officeDocument/2006/relationships/image" Target="../media/image688.png"/><Relationship Id="rId499" Type="http://schemas.openxmlformats.org/officeDocument/2006/relationships/image" Target="../media/image807.png"/><Relationship Id="rId56" Type="http://schemas.openxmlformats.org/officeDocument/2006/relationships/customXml" Target="../ink/ink599.xml"/><Relationship Id="rId359" Type="http://schemas.openxmlformats.org/officeDocument/2006/relationships/image" Target="../media/image737.png"/><Relationship Id="rId566" Type="http://schemas.openxmlformats.org/officeDocument/2006/relationships/customXml" Target="../ink/ink854.xml"/><Relationship Id="rId121" Type="http://schemas.openxmlformats.org/officeDocument/2006/relationships/image" Target="../media/image618.png"/><Relationship Id="rId219" Type="http://schemas.openxmlformats.org/officeDocument/2006/relationships/image" Target="../media/image667.png"/><Relationship Id="rId426" Type="http://schemas.openxmlformats.org/officeDocument/2006/relationships/customXml" Target="../ink/ink784.xml"/><Relationship Id="rId67" Type="http://schemas.openxmlformats.org/officeDocument/2006/relationships/image" Target="../media/image592.png"/><Relationship Id="rId272" Type="http://schemas.openxmlformats.org/officeDocument/2006/relationships/customXml" Target="../ink/ink707.xml"/><Relationship Id="rId577" Type="http://schemas.openxmlformats.org/officeDocument/2006/relationships/image" Target="../media/image845.png"/><Relationship Id="rId132" Type="http://schemas.openxmlformats.org/officeDocument/2006/relationships/customXml" Target="../ink/ink637.xml"/><Relationship Id="rId437" Type="http://schemas.openxmlformats.org/officeDocument/2006/relationships/image" Target="../media/image776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27.png"/><Relationship Id="rId21" Type="http://schemas.openxmlformats.org/officeDocument/2006/relationships/image" Target="../media/image879.png"/><Relationship Id="rId42" Type="http://schemas.openxmlformats.org/officeDocument/2006/relationships/customXml" Target="../ink/ink904.xml"/><Relationship Id="rId63" Type="http://schemas.openxmlformats.org/officeDocument/2006/relationships/image" Target="../media/image900.png"/><Relationship Id="rId84" Type="http://schemas.openxmlformats.org/officeDocument/2006/relationships/customXml" Target="../ink/ink925.xml"/><Relationship Id="rId16" Type="http://schemas.openxmlformats.org/officeDocument/2006/relationships/customXml" Target="../ink/ink891.xml"/><Relationship Id="rId107" Type="http://schemas.openxmlformats.org/officeDocument/2006/relationships/image" Target="../media/image922.png"/><Relationship Id="rId11" Type="http://schemas.openxmlformats.org/officeDocument/2006/relationships/image" Target="../media/image874.png"/><Relationship Id="rId32" Type="http://schemas.openxmlformats.org/officeDocument/2006/relationships/customXml" Target="../ink/ink899.xml"/><Relationship Id="rId37" Type="http://schemas.openxmlformats.org/officeDocument/2006/relationships/image" Target="../media/image887.png"/><Relationship Id="rId53" Type="http://schemas.openxmlformats.org/officeDocument/2006/relationships/image" Target="../media/image895.png"/><Relationship Id="rId58" Type="http://schemas.openxmlformats.org/officeDocument/2006/relationships/customXml" Target="../ink/ink912.xml"/><Relationship Id="rId74" Type="http://schemas.openxmlformats.org/officeDocument/2006/relationships/customXml" Target="../ink/ink920.xml"/><Relationship Id="rId79" Type="http://schemas.openxmlformats.org/officeDocument/2006/relationships/image" Target="../media/image908.png"/><Relationship Id="rId102" Type="http://schemas.openxmlformats.org/officeDocument/2006/relationships/customXml" Target="../ink/ink934.xml"/><Relationship Id="rId123" Type="http://schemas.openxmlformats.org/officeDocument/2006/relationships/image" Target="../media/image930.png"/><Relationship Id="rId128" Type="http://schemas.openxmlformats.org/officeDocument/2006/relationships/customXml" Target="../ink/ink947.xml"/><Relationship Id="rId5" Type="http://schemas.openxmlformats.org/officeDocument/2006/relationships/image" Target="../media/image871.png"/><Relationship Id="rId90" Type="http://schemas.openxmlformats.org/officeDocument/2006/relationships/customXml" Target="../ink/ink928.xml"/><Relationship Id="rId95" Type="http://schemas.openxmlformats.org/officeDocument/2006/relationships/image" Target="../media/image916.png"/><Relationship Id="rId22" Type="http://schemas.openxmlformats.org/officeDocument/2006/relationships/customXml" Target="../ink/ink894.xml"/><Relationship Id="rId27" Type="http://schemas.openxmlformats.org/officeDocument/2006/relationships/image" Target="../media/image882.png"/><Relationship Id="rId43" Type="http://schemas.openxmlformats.org/officeDocument/2006/relationships/image" Target="../media/image890.png"/><Relationship Id="rId48" Type="http://schemas.openxmlformats.org/officeDocument/2006/relationships/customXml" Target="../ink/ink907.xml"/><Relationship Id="rId64" Type="http://schemas.openxmlformats.org/officeDocument/2006/relationships/customXml" Target="../ink/ink915.xml"/><Relationship Id="rId69" Type="http://schemas.openxmlformats.org/officeDocument/2006/relationships/image" Target="../media/image903.png"/><Relationship Id="rId113" Type="http://schemas.openxmlformats.org/officeDocument/2006/relationships/image" Target="../media/image925.png"/><Relationship Id="rId118" Type="http://schemas.openxmlformats.org/officeDocument/2006/relationships/customXml" Target="../ink/ink942.xml"/><Relationship Id="rId134" Type="http://schemas.openxmlformats.org/officeDocument/2006/relationships/customXml" Target="../ink/ink950.xml"/><Relationship Id="rId80" Type="http://schemas.openxmlformats.org/officeDocument/2006/relationships/customXml" Target="../ink/ink923.xml"/><Relationship Id="rId85" Type="http://schemas.openxmlformats.org/officeDocument/2006/relationships/image" Target="../media/image911.png"/><Relationship Id="rId12" Type="http://schemas.openxmlformats.org/officeDocument/2006/relationships/customXml" Target="../ink/ink889.xml"/><Relationship Id="rId17" Type="http://schemas.openxmlformats.org/officeDocument/2006/relationships/image" Target="../media/image877.png"/><Relationship Id="rId33" Type="http://schemas.openxmlformats.org/officeDocument/2006/relationships/image" Target="../media/image885.png"/><Relationship Id="rId38" Type="http://schemas.openxmlformats.org/officeDocument/2006/relationships/customXml" Target="../ink/ink902.xml"/><Relationship Id="rId59" Type="http://schemas.openxmlformats.org/officeDocument/2006/relationships/image" Target="../media/image898.png"/><Relationship Id="rId103" Type="http://schemas.openxmlformats.org/officeDocument/2006/relationships/image" Target="../media/image920.png"/><Relationship Id="rId108" Type="http://schemas.openxmlformats.org/officeDocument/2006/relationships/customXml" Target="../ink/ink937.xml"/><Relationship Id="rId124" Type="http://schemas.openxmlformats.org/officeDocument/2006/relationships/customXml" Target="../ink/ink945.xml"/><Relationship Id="rId129" Type="http://schemas.openxmlformats.org/officeDocument/2006/relationships/image" Target="../media/image933.png"/><Relationship Id="rId54" Type="http://schemas.openxmlformats.org/officeDocument/2006/relationships/customXml" Target="../ink/ink910.xml"/><Relationship Id="rId70" Type="http://schemas.openxmlformats.org/officeDocument/2006/relationships/customXml" Target="../ink/ink918.xml"/><Relationship Id="rId75" Type="http://schemas.openxmlformats.org/officeDocument/2006/relationships/image" Target="../media/image906.png"/><Relationship Id="rId91" Type="http://schemas.openxmlformats.org/officeDocument/2006/relationships/image" Target="../media/image914.png"/><Relationship Id="rId96" Type="http://schemas.openxmlformats.org/officeDocument/2006/relationships/customXml" Target="../ink/ink93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86.xml"/><Relationship Id="rId23" Type="http://schemas.openxmlformats.org/officeDocument/2006/relationships/image" Target="../media/image880.png"/><Relationship Id="rId28" Type="http://schemas.openxmlformats.org/officeDocument/2006/relationships/customXml" Target="../ink/ink897.xml"/><Relationship Id="rId49" Type="http://schemas.openxmlformats.org/officeDocument/2006/relationships/image" Target="../media/image893.png"/><Relationship Id="rId114" Type="http://schemas.openxmlformats.org/officeDocument/2006/relationships/customXml" Target="../ink/ink940.xml"/><Relationship Id="rId119" Type="http://schemas.openxmlformats.org/officeDocument/2006/relationships/image" Target="../media/image928.png"/><Relationship Id="rId44" Type="http://schemas.openxmlformats.org/officeDocument/2006/relationships/customXml" Target="../ink/ink905.xml"/><Relationship Id="rId60" Type="http://schemas.openxmlformats.org/officeDocument/2006/relationships/customXml" Target="../ink/ink913.xml"/><Relationship Id="rId65" Type="http://schemas.openxmlformats.org/officeDocument/2006/relationships/image" Target="../media/image901.png"/><Relationship Id="rId81" Type="http://schemas.openxmlformats.org/officeDocument/2006/relationships/image" Target="../media/image909.png"/><Relationship Id="rId86" Type="http://schemas.openxmlformats.org/officeDocument/2006/relationships/customXml" Target="../ink/ink926.xml"/><Relationship Id="rId130" Type="http://schemas.openxmlformats.org/officeDocument/2006/relationships/customXml" Target="../ink/ink948.xml"/><Relationship Id="rId135" Type="http://schemas.openxmlformats.org/officeDocument/2006/relationships/image" Target="../media/image936.png"/><Relationship Id="rId13" Type="http://schemas.openxmlformats.org/officeDocument/2006/relationships/image" Target="../media/image875.png"/><Relationship Id="rId18" Type="http://schemas.openxmlformats.org/officeDocument/2006/relationships/customXml" Target="../ink/ink892.xml"/><Relationship Id="rId39" Type="http://schemas.openxmlformats.org/officeDocument/2006/relationships/image" Target="../media/image888.png"/><Relationship Id="rId109" Type="http://schemas.openxmlformats.org/officeDocument/2006/relationships/image" Target="../media/image923.png"/><Relationship Id="rId34" Type="http://schemas.openxmlformats.org/officeDocument/2006/relationships/customXml" Target="../ink/ink900.xml"/><Relationship Id="rId50" Type="http://schemas.openxmlformats.org/officeDocument/2006/relationships/customXml" Target="../ink/ink908.xml"/><Relationship Id="rId55" Type="http://schemas.openxmlformats.org/officeDocument/2006/relationships/image" Target="../media/image896.png"/><Relationship Id="rId76" Type="http://schemas.openxmlformats.org/officeDocument/2006/relationships/customXml" Target="../ink/ink921.xml"/><Relationship Id="rId97" Type="http://schemas.openxmlformats.org/officeDocument/2006/relationships/image" Target="../media/image917.png"/><Relationship Id="rId104" Type="http://schemas.openxmlformats.org/officeDocument/2006/relationships/customXml" Target="../ink/ink935.xml"/><Relationship Id="rId120" Type="http://schemas.openxmlformats.org/officeDocument/2006/relationships/customXml" Target="../ink/ink943.xml"/><Relationship Id="rId125" Type="http://schemas.openxmlformats.org/officeDocument/2006/relationships/image" Target="../media/image931.png"/><Relationship Id="rId7" Type="http://schemas.openxmlformats.org/officeDocument/2006/relationships/image" Target="../media/image872.png"/><Relationship Id="rId71" Type="http://schemas.openxmlformats.org/officeDocument/2006/relationships/image" Target="../media/image904.png"/><Relationship Id="rId92" Type="http://schemas.openxmlformats.org/officeDocument/2006/relationships/customXml" Target="../ink/ink929.xml"/><Relationship Id="rId2" Type="http://schemas.openxmlformats.org/officeDocument/2006/relationships/customXml" Target="../ink/ink884.xml"/><Relationship Id="rId29" Type="http://schemas.openxmlformats.org/officeDocument/2006/relationships/image" Target="../media/image883.png"/><Relationship Id="rId24" Type="http://schemas.openxmlformats.org/officeDocument/2006/relationships/customXml" Target="../ink/ink895.xml"/><Relationship Id="rId40" Type="http://schemas.openxmlformats.org/officeDocument/2006/relationships/customXml" Target="../ink/ink903.xml"/><Relationship Id="rId45" Type="http://schemas.openxmlformats.org/officeDocument/2006/relationships/image" Target="../media/image891.png"/><Relationship Id="rId66" Type="http://schemas.openxmlformats.org/officeDocument/2006/relationships/customXml" Target="../ink/ink916.xml"/><Relationship Id="rId87" Type="http://schemas.openxmlformats.org/officeDocument/2006/relationships/image" Target="../media/image912.png"/><Relationship Id="rId110" Type="http://schemas.openxmlformats.org/officeDocument/2006/relationships/customXml" Target="../ink/ink938.xml"/><Relationship Id="rId115" Type="http://schemas.openxmlformats.org/officeDocument/2006/relationships/image" Target="../media/image926.png"/><Relationship Id="rId131" Type="http://schemas.openxmlformats.org/officeDocument/2006/relationships/image" Target="../media/image934.png"/><Relationship Id="rId136" Type="http://schemas.openxmlformats.org/officeDocument/2006/relationships/customXml" Target="../ink/ink951.xml"/><Relationship Id="rId61" Type="http://schemas.openxmlformats.org/officeDocument/2006/relationships/image" Target="../media/image899.png"/><Relationship Id="rId82" Type="http://schemas.openxmlformats.org/officeDocument/2006/relationships/customXml" Target="../ink/ink924.xml"/><Relationship Id="rId19" Type="http://schemas.openxmlformats.org/officeDocument/2006/relationships/image" Target="../media/image878.png"/><Relationship Id="rId14" Type="http://schemas.openxmlformats.org/officeDocument/2006/relationships/customXml" Target="../ink/ink890.xml"/><Relationship Id="rId30" Type="http://schemas.openxmlformats.org/officeDocument/2006/relationships/customXml" Target="../ink/ink898.xml"/><Relationship Id="rId35" Type="http://schemas.openxmlformats.org/officeDocument/2006/relationships/image" Target="../media/image886.png"/><Relationship Id="rId56" Type="http://schemas.openxmlformats.org/officeDocument/2006/relationships/customXml" Target="../ink/ink911.xml"/><Relationship Id="rId77" Type="http://schemas.openxmlformats.org/officeDocument/2006/relationships/image" Target="../media/image907.png"/><Relationship Id="rId100" Type="http://schemas.openxmlformats.org/officeDocument/2006/relationships/customXml" Target="../ink/ink933.xml"/><Relationship Id="rId105" Type="http://schemas.openxmlformats.org/officeDocument/2006/relationships/image" Target="../media/image921.png"/><Relationship Id="rId126" Type="http://schemas.openxmlformats.org/officeDocument/2006/relationships/customXml" Target="../ink/ink946.xml"/><Relationship Id="rId8" Type="http://schemas.openxmlformats.org/officeDocument/2006/relationships/customXml" Target="../ink/ink887.xml"/><Relationship Id="rId51" Type="http://schemas.openxmlformats.org/officeDocument/2006/relationships/image" Target="../media/image894.png"/><Relationship Id="rId72" Type="http://schemas.openxmlformats.org/officeDocument/2006/relationships/customXml" Target="../ink/ink919.xml"/><Relationship Id="rId93" Type="http://schemas.openxmlformats.org/officeDocument/2006/relationships/image" Target="../media/image915.png"/><Relationship Id="rId98" Type="http://schemas.openxmlformats.org/officeDocument/2006/relationships/customXml" Target="../ink/ink932.xml"/><Relationship Id="rId121" Type="http://schemas.openxmlformats.org/officeDocument/2006/relationships/image" Target="../media/image929.png"/><Relationship Id="rId3" Type="http://schemas.openxmlformats.org/officeDocument/2006/relationships/image" Target="../media/image870.png"/><Relationship Id="rId25" Type="http://schemas.openxmlformats.org/officeDocument/2006/relationships/image" Target="../media/image881.png"/><Relationship Id="rId46" Type="http://schemas.openxmlformats.org/officeDocument/2006/relationships/customXml" Target="../ink/ink906.xml"/><Relationship Id="rId67" Type="http://schemas.openxmlformats.org/officeDocument/2006/relationships/image" Target="../media/image902.png"/><Relationship Id="rId116" Type="http://schemas.openxmlformats.org/officeDocument/2006/relationships/customXml" Target="../ink/ink941.xml"/><Relationship Id="rId137" Type="http://schemas.openxmlformats.org/officeDocument/2006/relationships/image" Target="../media/image937.png"/><Relationship Id="rId20" Type="http://schemas.openxmlformats.org/officeDocument/2006/relationships/customXml" Target="../ink/ink893.xml"/><Relationship Id="rId41" Type="http://schemas.openxmlformats.org/officeDocument/2006/relationships/image" Target="../media/image889.png"/><Relationship Id="rId62" Type="http://schemas.openxmlformats.org/officeDocument/2006/relationships/customXml" Target="../ink/ink914.xml"/><Relationship Id="rId83" Type="http://schemas.openxmlformats.org/officeDocument/2006/relationships/image" Target="../media/image910.png"/><Relationship Id="rId88" Type="http://schemas.openxmlformats.org/officeDocument/2006/relationships/customXml" Target="../ink/ink927.xml"/><Relationship Id="rId111" Type="http://schemas.openxmlformats.org/officeDocument/2006/relationships/image" Target="../media/image924.png"/><Relationship Id="rId132" Type="http://schemas.openxmlformats.org/officeDocument/2006/relationships/customXml" Target="../ink/ink949.xml"/><Relationship Id="rId15" Type="http://schemas.openxmlformats.org/officeDocument/2006/relationships/image" Target="../media/image876.png"/><Relationship Id="rId36" Type="http://schemas.openxmlformats.org/officeDocument/2006/relationships/customXml" Target="../ink/ink901.xml"/><Relationship Id="rId57" Type="http://schemas.openxmlformats.org/officeDocument/2006/relationships/image" Target="../media/image897.png"/><Relationship Id="rId106" Type="http://schemas.openxmlformats.org/officeDocument/2006/relationships/customXml" Target="../ink/ink936.xml"/><Relationship Id="rId127" Type="http://schemas.openxmlformats.org/officeDocument/2006/relationships/image" Target="../media/image932.png"/><Relationship Id="rId10" Type="http://schemas.openxmlformats.org/officeDocument/2006/relationships/customXml" Target="../ink/ink888.xml"/><Relationship Id="rId31" Type="http://schemas.openxmlformats.org/officeDocument/2006/relationships/image" Target="../media/image884.png"/><Relationship Id="rId52" Type="http://schemas.openxmlformats.org/officeDocument/2006/relationships/customXml" Target="../ink/ink909.xml"/><Relationship Id="rId73" Type="http://schemas.openxmlformats.org/officeDocument/2006/relationships/image" Target="../media/image905.png"/><Relationship Id="rId78" Type="http://schemas.openxmlformats.org/officeDocument/2006/relationships/customXml" Target="../ink/ink922.xml"/><Relationship Id="rId94" Type="http://schemas.openxmlformats.org/officeDocument/2006/relationships/customXml" Target="../ink/ink930.xml"/><Relationship Id="rId99" Type="http://schemas.openxmlformats.org/officeDocument/2006/relationships/image" Target="../media/image918.png"/><Relationship Id="rId101" Type="http://schemas.openxmlformats.org/officeDocument/2006/relationships/image" Target="../media/image919.png"/><Relationship Id="rId122" Type="http://schemas.openxmlformats.org/officeDocument/2006/relationships/customXml" Target="../ink/ink944.xml"/><Relationship Id="rId4" Type="http://schemas.openxmlformats.org/officeDocument/2006/relationships/customXml" Target="../ink/ink885.xml"/><Relationship Id="rId9" Type="http://schemas.openxmlformats.org/officeDocument/2006/relationships/image" Target="../media/image873.png"/><Relationship Id="rId26" Type="http://schemas.openxmlformats.org/officeDocument/2006/relationships/customXml" Target="../ink/ink896.xml"/><Relationship Id="rId47" Type="http://schemas.openxmlformats.org/officeDocument/2006/relationships/image" Target="../media/image892.png"/><Relationship Id="rId68" Type="http://schemas.openxmlformats.org/officeDocument/2006/relationships/customXml" Target="../ink/ink917.xml"/><Relationship Id="rId89" Type="http://schemas.openxmlformats.org/officeDocument/2006/relationships/image" Target="../media/image913.png"/><Relationship Id="rId112" Type="http://schemas.openxmlformats.org/officeDocument/2006/relationships/customXml" Target="../ink/ink939.xml"/><Relationship Id="rId133" Type="http://schemas.openxmlformats.org/officeDocument/2006/relationships/image" Target="../media/image935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240.png"/><Relationship Id="rId299" Type="http://schemas.openxmlformats.org/officeDocument/2006/relationships/image" Target="../media/image1015.png"/><Relationship Id="rId21" Type="http://schemas.openxmlformats.org/officeDocument/2006/relationships/image" Target="../media/image8760.png"/><Relationship Id="rId63" Type="http://schemas.openxmlformats.org/officeDocument/2006/relationships/image" Target="../media/image8970.png"/><Relationship Id="rId159" Type="http://schemas.openxmlformats.org/officeDocument/2006/relationships/image" Target="../media/image945.png"/><Relationship Id="rId324" Type="http://schemas.openxmlformats.org/officeDocument/2006/relationships/customXml" Target="../ink/ink1113.xml"/><Relationship Id="rId170" Type="http://schemas.openxmlformats.org/officeDocument/2006/relationships/customXml" Target="../ink/ink1036.xml"/><Relationship Id="rId226" Type="http://schemas.openxmlformats.org/officeDocument/2006/relationships/customXml" Target="../ink/ink1064.xml"/><Relationship Id="rId268" Type="http://schemas.openxmlformats.org/officeDocument/2006/relationships/customXml" Target="../ink/ink1085.xml"/><Relationship Id="rId32" Type="http://schemas.openxmlformats.org/officeDocument/2006/relationships/customXml" Target="../ink/ink967.xml"/><Relationship Id="rId74" Type="http://schemas.openxmlformats.org/officeDocument/2006/relationships/customXml" Target="../ink/ink988.xml"/><Relationship Id="rId128" Type="http://schemas.openxmlformats.org/officeDocument/2006/relationships/customXml" Target="../ink/ink1015.xml"/><Relationship Id="rId335" Type="http://schemas.openxmlformats.org/officeDocument/2006/relationships/image" Target="../media/image1033.png"/><Relationship Id="rId5" Type="http://schemas.openxmlformats.org/officeDocument/2006/relationships/image" Target="../media/image8680.png"/><Relationship Id="rId181" Type="http://schemas.openxmlformats.org/officeDocument/2006/relationships/image" Target="../media/image956.png"/><Relationship Id="rId237" Type="http://schemas.openxmlformats.org/officeDocument/2006/relationships/image" Target="../media/image984.png"/><Relationship Id="rId279" Type="http://schemas.openxmlformats.org/officeDocument/2006/relationships/image" Target="../media/image1005.png"/><Relationship Id="rId43" Type="http://schemas.openxmlformats.org/officeDocument/2006/relationships/image" Target="../media/image8870.png"/><Relationship Id="rId139" Type="http://schemas.openxmlformats.org/officeDocument/2006/relationships/image" Target="../media/image9350.png"/><Relationship Id="rId290" Type="http://schemas.openxmlformats.org/officeDocument/2006/relationships/customXml" Target="../ink/ink1096.xml"/><Relationship Id="rId304" Type="http://schemas.openxmlformats.org/officeDocument/2006/relationships/customXml" Target="../ink/ink1103.xml"/><Relationship Id="rId346" Type="http://schemas.openxmlformats.org/officeDocument/2006/relationships/customXml" Target="../ink/ink1124.xml"/><Relationship Id="rId85" Type="http://schemas.openxmlformats.org/officeDocument/2006/relationships/image" Target="../media/image9080.png"/><Relationship Id="rId150" Type="http://schemas.openxmlformats.org/officeDocument/2006/relationships/customXml" Target="../ink/ink1026.xml"/><Relationship Id="rId192" Type="http://schemas.openxmlformats.org/officeDocument/2006/relationships/customXml" Target="../ink/ink1047.xml"/><Relationship Id="rId206" Type="http://schemas.openxmlformats.org/officeDocument/2006/relationships/customXml" Target="../ink/ink1054.xml"/><Relationship Id="rId248" Type="http://schemas.openxmlformats.org/officeDocument/2006/relationships/customXml" Target="../ink/ink1075.xml"/><Relationship Id="rId12" Type="http://schemas.openxmlformats.org/officeDocument/2006/relationships/customXml" Target="../ink/ink957.xml"/><Relationship Id="rId108" Type="http://schemas.openxmlformats.org/officeDocument/2006/relationships/customXml" Target="../ink/ink1005.xml"/><Relationship Id="rId315" Type="http://schemas.openxmlformats.org/officeDocument/2006/relationships/image" Target="../media/image1023.png"/><Relationship Id="rId357" Type="http://schemas.openxmlformats.org/officeDocument/2006/relationships/image" Target="../media/image1044.png"/><Relationship Id="rId54" Type="http://schemas.openxmlformats.org/officeDocument/2006/relationships/customXml" Target="../ink/ink978.xml"/><Relationship Id="rId96" Type="http://schemas.openxmlformats.org/officeDocument/2006/relationships/customXml" Target="../ink/ink999.xml"/><Relationship Id="rId161" Type="http://schemas.openxmlformats.org/officeDocument/2006/relationships/image" Target="../media/image946.png"/><Relationship Id="rId217" Type="http://schemas.openxmlformats.org/officeDocument/2006/relationships/image" Target="../media/image974.png"/><Relationship Id="rId259" Type="http://schemas.openxmlformats.org/officeDocument/2006/relationships/image" Target="../media/image995.png"/><Relationship Id="rId23" Type="http://schemas.openxmlformats.org/officeDocument/2006/relationships/image" Target="../media/image8770.png"/><Relationship Id="rId119" Type="http://schemas.openxmlformats.org/officeDocument/2006/relationships/image" Target="../media/image9250.png"/><Relationship Id="rId270" Type="http://schemas.openxmlformats.org/officeDocument/2006/relationships/customXml" Target="../ink/ink1086.xml"/><Relationship Id="rId326" Type="http://schemas.openxmlformats.org/officeDocument/2006/relationships/customXml" Target="../ink/ink1114.xml"/><Relationship Id="rId65" Type="http://schemas.openxmlformats.org/officeDocument/2006/relationships/image" Target="../media/image8980.png"/><Relationship Id="rId130" Type="http://schemas.openxmlformats.org/officeDocument/2006/relationships/customXml" Target="../ink/ink1016.xml"/><Relationship Id="rId172" Type="http://schemas.openxmlformats.org/officeDocument/2006/relationships/customXml" Target="../ink/ink1037.xml"/><Relationship Id="rId228" Type="http://schemas.openxmlformats.org/officeDocument/2006/relationships/customXml" Target="../ink/ink1065.xml"/><Relationship Id="rId281" Type="http://schemas.openxmlformats.org/officeDocument/2006/relationships/image" Target="../media/image1006.png"/><Relationship Id="rId337" Type="http://schemas.openxmlformats.org/officeDocument/2006/relationships/image" Target="../media/image1034.png"/><Relationship Id="rId34" Type="http://schemas.openxmlformats.org/officeDocument/2006/relationships/customXml" Target="../ink/ink968.xml"/><Relationship Id="rId76" Type="http://schemas.openxmlformats.org/officeDocument/2006/relationships/customXml" Target="../ink/ink989.xml"/><Relationship Id="rId141" Type="http://schemas.openxmlformats.org/officeDocument/2006/relationships/image" Target="../media/image9360.png"/><Relationship Id="rId7" Type="http://schemas.openxmlformats.org/officeDocument/2006/relationships/image" Target="../media/image8690.png"/><Relationship Id="rId183" Type="http://schemas.openxmlformats.org/officeDocument/2006/relationships/image" Target="../media/image957.png"/><Relationship Id="rId239" Type="http://schemas.openxmlformats.org/officeDocument/2006/relationships/image" Target="../media/image985.png"/><Relationship Id="rId250" Type="http://schemas.openxmlformats.org/officeDocument/2006/relationships/customXml" Target="../ink/ink1076.xml"/><Relationship Id="rId292" Type="http://schemas.openxmlformats.org/officeDocument/2006/relationships/customXml" Target="../ink/ink1097.xml"/><Relationship Id="rId306" Type="http://schemas.openxmlformats.org/officeDocument/2006/relationships/customXml" Target="../ink/ink1104.xml"/><Relationship Id="rId45" Type="http://schemas.openxmlformats.org/officeDocument/2006/relationships/image" Target="../media/image8880.png"/><Relationship Id="rId87" Type="http://schemas.openxmlformats.org/officeDocument/2006/relationships/image" Target="../media/image9090.png"/><Relationship Id="rId110" Type="http://schemas.openxmlformats.org/officeDocument/2006/relationships/customXml" Target="../ink/ink1006.xml"/><Relationship Id="rId348" Type="http://schemas.openxmlformats.org/officeDocument/2006/relationships/customXml" Target="../ink/ink1125.xml"/><Relationship Id="rId152" Type="http://schemas.openxmlformats.org/officeDocument/2006/relationships/customXml" Target="../ink/ink1027.xml"/><Relationship Id="rId194" Type="http://schemas.openxmlformats.org/officeDocument/2006/relationships/customXml" Target="../ink/ink1048.xml"/><Relationship Id="rId208" Type="http://schemas.openxmlformats.org/officeDocument/2006/relationships/customXml" Target="../ink/ink1055.xml"/><Relationship Id="rId261" Type="http://schemas.openxmlformats.org/officeDocument/2006/relationships/image" Target="../media/image996.png"/><Relationship Id="rId14" Type="http://schemas.openxmlformats.org/officeDocument/2006/relationships/customXml" Target="../ink/ink958.xml"/><Relationship Id="rId56" Type="http://schemas.openxmlformats.org/officeDocument/2006/relationships/customXml" Target="../ink/ink979.xml"/><Relationship Id="rId317" Type="http://schemas.openxmlformats.org/officeDocument/2006/relationships/image" Target="../media/image1024.png"/><Relationship Id="rId359" Type="http://schemas.openxmlformats.org/officeDocument/2006/relationships/image" Target="../media/image1045.png"/><Relationship Id="rId98" Type="http://schemas.openxmlformats.org/officeDocument/2006/relationships/customXml" Target="../ink/ink1000.xml"/><Relationship Id="rId121" Type="http://schemas.openxmlformats.org/officeDocument/2006/relationships/image" Target="../media/image9260.png"/><Relationship Id="rId163" Type="http://schemas.openxmlformats.org/officeDocument/2006/relationships/image" Target="../media/image947.png"/><Relationship Id="rId219" Type="http://schemas.openxmlformats.org/officeDocument/2006/relationships/image" Target="../media/image975.png"/><Relationship Id="rId230" Type="http://schemas.openxmlformats.org/officeDocument/2006/relationships/customXml" Target="../ink/ink1066.xml"/><Relationship Id="rId25" Type="http://schemas.openxmlformats.org/officeDocument/2006/relationships/image" Target="../media/image8780.png"/><Relationship Id="rId67" Type="http://schemas.openxmlformats.org/officeDocument/2006/relationships/image" Target="../media/image8990.png"/><Relationship Id="rId272" Type="http://schemas.openxmlformats.org/officeDocument/2006/relationships/customXml" Target="../ink/ink1087.xml"/><Relationship Id="rId328" Type="http://schemas.openxmlformats.org/officeDocument/2006/relationships/customXml" Target="../ink/ink1115.xml"/><Relationship Id="rId88" Type="http://schemas.openxmlformats.org/officeDocument/2006/relationships/customXml" Target="../ink/ink995.xml"/><Relationship Id="rId111" Type="http://schemas.openxmlformats.org/officeDocument/2006/relationships/image" Target="../media/image9210.png"/><Relationship Id="rId132" Type="http://schemas.openxmlformats.org/officeDocument/2006/relationships/customXml" Target="../ink/ink1017.xml"/><Relationship Id="rId153" Type="http://schemas.openxmlformats.org/officeDocument/2006/relationships/image" Target="../media/image942.png"/><Relationship Id="rId174" Type="http://schemas.openxmlformats.org/officeDocument/2006/relationships/customXml" Target="../ink/ink1038.xml"/><Relationship Id="rId195" Type="http://schemas.openxmlformats.org/officeDocument/2006/relationships/image" Target="../media/image963.png"/><Relationship Id="rId209" Type="http://schemas.openxmlformats.org/officeDocument/2006/relationships/image" Target="../media/image970.png"/><Relationship Id="rId360" Type="http://schemas.openxmlformats.org/officeDocument/2006/relationships/customXml" Target="../ink/ink1131.xml"/><Relationship Id="rId220" Type="http://schemas.openxmlformats.org/officeDocument/2006/relationships/customXml" Target="../ink/ink1061.xml"/><Relationship Id="rId241" Type="http://schemas.openxmlformats.org/officeDocument/2006/relationships/image" Target="../media/image986.png"/><Relationship Id="rId15" Type="http://schemas.openxmlformats.org/officeDocument/2006/relationships/image" Target="../media/image8730.png"/><Relationship Id="rId36" Type="http://schemas.openxmlformats.org/officeDocument/2006/relationships/customXml" Target="../ink/ink969.xml"/><Relationship Id="rId57" Type="http://schemas.openxmlformats.org/officeDocument/2006/relationships/image" Target="../media/image8940.png"/><Relationship Id="rId262" Type="http://schemas.openxmlformats.org/officeDocument/2006/relationships/customXml" Target="../ink/ink1082.xml"/><Relationship Id="rId283" Type="http://schemas.openxmlformats.org/officeDocument/2006/relationships/image" Target="../media/image1007.png"/><Relationship Id="rId318" Type="http://schemas.openxmlformats.org/officeDocument/2006/relationships/customXml" Target="../ink/ink1110.xml"/><Relationship Id="rId339" Type="http://schemas.openxmlformats.org/officeDocument/2006/relationships/image" Target="../media/image1035.png"/><Relationship Id="rId78" Type="http://schemas.openxmlformats.org/officeDocument/2006/relationships/customXml" Target="../ink/ink990.xml"/><Relationship Id="rId99" Type="http://schemas.openxmlformats.org/officeDocument/2006/relationships/image" Target="../media/image9150.png"/><Relationship Id="rId101" Type="http://schemas.openxmlformats.org/officeDocument/2006/relationships/image" Target="../media/image9160.png"/><Relationship Id="rId122" Type="http://schemas.openxmlformats.org/officeDocument/2006/relationships/customXml" Target="../ink/ink1012.xml"/><Relationship Id="rId143" Type="http://schemas.openxmlformats.org/officeDocument/2006/relationships/image" Target="../media/image9370.png"/><Relationship Id="rId164" Type="http://schemas.openxmlformats.org/officeDocument/2006/relationships/customXml" Target="../ink/ink1033.xml"/><Relationship Id="rId185" Type="http://schemas.openxmlformats.org/officeDocument/2006/relationships/image" Target="../media/image958.png"/><Relationship Id="rId350" Type="http://schemas.openxmlformats.org/officeDocument/2006/relationships/customXml" Target="../ink/ink1126.xml"/><Relationship Id="rId9" Type="http://schemas.openxmlformats.org/officeDocument/2006/relationships/image" Target="../media/image8700.png"/><Relationship Id="rId210" Type="http://schemas.openxmlformats.org/officeDocument/2006/relationships/customXml" Target="../ink/ink1056.xml"/><Relationship Id="rId26" Type="http://schemas.openxmlformats.org/officeDocument/2006/relationships/customXml" Target="../ink/ink964.xml"/><Relationship Id="rId231" Type="http://schemas.openxmlformats.org/officeDocument/2006/relationships/image" Target="../media/image981.png"/><Relationship Id="rId252" Type="http://schemas.openxmlformats.org/officeDocument/2006/relationships/customXml" Target="../ink/ink1077.xml"/><Relationship Id="rId273" Type="http://schemas.openxmlformats.org/officeDocument/2006/relationships/image" Target="../media/image1002.png"/><Relationship Id="rId294" Type="http://schemas.openxmlformats.org/officeDocument/2006/relationships/customXml" Target="../ink/ink1098.xml"/><Relationship Id="rId308" Type="http://schemas.openxmlformats.org/officeDocument/2006/relationships/customXml" Target="../ink/ink1105.xml"/><Relationship Id="rId329" Type="http://schemas.openxmlformats.org/officeDocument/2006/relationships/image" Target="../media/image1030.png"/><Relationship Id="rId47" Type="http://schemas.openxmlformats.org/officeDocument/2006/relationships/image" Target="../media/image8890.png"/><Relationship Id="rId68" Type="http://schemas.openxmlformats.org/officeDocument/2006/relationships/customXml" Target="../ink/ink985.xml"/><Relationship Id="rId89" Type="http://schemas.openxmlformats.org/officeDocument/2006/relationships/image" Target="../media/image9100.png"/><Relationship Id="rId112" Type="http://schemas.openxmlformats.org/officeDocument/2006/relationships/customXml" Target="../ink/ink1007.xml"/><Relationship Id="rId133" Type="http://schemas.openxmlformats.org/officeDocument/2006/relationships/image" Target="../media/image9320.png"/><Relationship Id="rId154" Type="http://schemas.openxmlformats.org/officeDocument/2006/relationships/customXml" Target="../ink/ink1028.xml"/><Relationship Id="rId175" Type="http://schemas.openxmlformats.org/officeDocument/2006/relationships/image" Target="../media/image953.png"/><Relationship Id="rId340" Type="http://schemas.openxmlformats.org/officeDocument/2006/relationships/customXml" Target="../ink/ink1121.xml"/><Relationship Id="rId361" Type="http://schemas.openxmlformats.org/officeDocument/2006/relationships/image" Target="../media/image1046.png"/><Relationship Id="rId196" Type="http://schemas.openxmlformats.org/officeDocument/2006/relationships/customXml" Target="../ink/ink1049.xml"/><Relationship Id="rId200" Type="http://schemas.openxmlformats.org/officeDocument/2006/relationships/customXml" Target="../ink/ink1051.xml"/><Relationship Id="rId16" Type="http://schemas.openxmlformats.org/officeDocument/2006/relationships/customXml" Target="../ink/ink959.xml"/><Relationship Id="rId221" Type="http://schemas.openxmlformats.org/officeDocument/2006/relationships/image" Target="../media/image976.png"/><Relationship Id="rId242" Type="http://schemas.openxmlformats.org/officeDocument/2006/relationships/customXml" Target="../ink/ink1072.xml"/><Relationship Id="rId263" Type="http://schemas.openxmlformats.org/officeDocument/2006/relationships/image" Target="../media/image997.png"/><Relationship Id="rId284" Type="http://schemas.openxmlformats.org/officeDocument/2006/relationships/customXml" Target="../ink/ink1093.xml"/><Relationship Id="rId319" Type="http://schemas.openxmlformats.org/officeDocument/2006/relationships/image" Target="../media/image1025.png"/><Relationship Id="rId37" Type="http://schemas.openxmlformats.org/officeDocument/2006/relationships/image" Target="../media/image8840.png"/><Relationship Id="rId58" Type="http://schemas.openxmlformats.org/officeDocument/2006/relationships/customXml" Target="../ink/ink980.xml"/><Relationship Id="rId79" Type="http://schemas.openxmlformats.org/officeDocument/2006/relationships/image" Target="../media/image9050.png"/><Relationship Id="rId102" Type="http://schemas.openxmlformats.org/officeDocument/2006/relationships/customXml" Target="../ink/ink1002.xml"/><Relationship Id="rId123" Type="http://schemas.openxmlformats.org/officeDocument/2006/relationships/image" Target="../media/image9270.png"/><Relationship Id="rId144" Type="http://schemas.openxmlformats.org/officeDocument/2006/relationships/customXml" Target="../ink/ink1023.xml"/><Relationship Id="rId330" Type="http://schemas.openxmlformats.org/officeDocument/2006/relationships/customXml" Target="../ink/ink1116.xml"/><Relationship Id="rId90" Type="http://schemas.openxmlformats.org/officeDocument/2006/relationships/customXml" Target="../ink/ink996.xml"/><Relationship Id="rId165" Type="http://schemas.openxmlformats.org/officeDocument/2006/relationships/image" Target="../media/image948.png"/><Relationship Id="rId186" Type="http://schemas.openxmlformats.org/officeDocument/2006/relationships/customXml" Target="../ink/ink1044.xml"/><Relationship Id="rId351" Type="http://schemas.openxmlformats.org/officeDocument/2006/relationships/image" Target="../media/image1041.png"/><Relationship Id="rId211" Type="http://schemas.openxmlformats.org/officeDocument/2006/relationships/image" Target="../media/image971.png"/><Relationship Id="rId232" Type="http://schemas.openxmlformats.org/officeDocument/2006/relationships/customXml" Target="../ink/ink1067.xml"/><Relationship Id="rId253" Type="http://schemas.openxmlformats.org/officeDocument/2006/relationships/image" Target="../media/image992.png"/><Relationship Id="rId274" Type="http://schemas.openxmlformats.org/officeDocument/2006/relationships/customXml" Target="../ink/ink1088.xml"/><Relationship Id="rId295" Type="http://schemas.openxmlformats.org/officeDocument/2006/relationships/image" Target="../media/image1013.png"/><Relationship Id="rId309" Type="http://schemas.openxmlformats.org/officeDocument/2006/relationships/image" Target="../media/image1020.png"/><Relationship Id="rId27" Type="http://schemas.openxmlformats.org/officeDocument/2006/relationships/image" Target="../media/image8790.png"/><Relationship Id="rId48" Type="http://schemas.openxmlformats.org/officeDocument/2006/relationships/customXml" Target="../ink/ink975.xml"/><Relationship Id="rId69" Type="http://schemas.openxmlformats.org/officeDocument/2006/relationships/image" Target="../media/image9000.png"/><Relationship Id="rId113" Type="http://schemas.openxmlformats.org/officeDocument/2006/relationships/image" Target="../media/image9220.png"/><Relationship Id="rId134" Type="http://schemas.openxmlformats.org/officeDocument/2006/relationships/customXml" Target="../ink/ink1018.xml"/><Relationship Id="rId320" Type="http://schemas.openxmlformats.org/officeDocument/2006/relationships/customXml" Target="../ink/ink1111.xml"/><Relationship Id="rId80" Type="http://schemas.openxmlformats.org/officeDocument/2006/relationships/customXml" Target="../ink/ink991.xml"/><Relationship Id="rId155" Type="http://schemas.openxmlformats.org/officeDocument/2006/relationships/image" Target="../media/image943.png"/><Relationship Id="rId176" Type="http://schemas.openxmlformats.org/officeDocument/2006/relationships/customXml" Target="../ink/ink1039.xml"/><Relationship Id="rId197" Type="http://schemas.openxmlformats.org/officeDocument/2006/relationships/image" Target="../media/image964.png"/><Relationship Id="rId341" Type="http://schemas.openxmlformats.org/officeDocument/2006/relationships/image" Target="../media/image1036.png"/><Relationship Id="rId201" Type="http://schemas.openxmlformats.org/officeDocument/2006/relationships/image" Target="../media/image966.png"/><Relationship Id="rId222" Type="http://schemas.openxmlformats.org/officeDocument/2006/relationships/customXml" Target="../ink/ink1062.xml"/><Relationship Id="rId243" Type="http://schemas.openxmlformats.org/officeDocument/2006/relationships/image" Target="../media/image987.png"/><Relationship Id="rId264" Type="http://schemas.openxmlformats.org/officeDocument/2006/relationships/customXml" Target="../ink/ink1083.xml"/><Relationship Id="rId285" Type="http://schemas.openxmlformats.org/officeDocument/2006/relationships/image" Target="../media/image1008.png"/><Relationship Id="rId17" Type="http://schemas.openxmlformats.org/officeDocument/2006/relationships/image" Target="../media/image8740.png"/><Relationship Id="rId38" Type="http://schemas.openxmlformats.org/officeDocument/2006/relationships/customXml" Target="../ink/ink970.xml"/><Relationship Id="rId59" Type="http://schemas.openxmlformats.org/officeDocument/2006/relationships/image" Target="../media/image8950.png"/><Relationship Id="rId103" Type="http://schemas.openxmlformats.org/officeDocument/2006/relationships/image" Target="../media/image9170.png"/><Relationship Id="rId124" Type="http://schemas.openxmlformats.org/officeDocument/2006/relationships/customXml" Target="../ink/ink1013.xml"/><Relationship Id="rId310" Type="http://schemas.openxmlformats.org/officeDocument/2006/relationships/customXml" Target="../ink/ink1106.xml"/><Relationship Id="rId70" Type="http://schemas.openxmlformats.org/officeDocument/2006/relationships/customXml" Target="../ink/ink986.xml"/><Relationship Id="rId91" Type="http://schemas.openxmlformats.org/officeDocument/2006/relationships/image" Target="../media/image9110.png"/><Relationship Id="rId145" Type="http://schemas.openxmlformats.org/officeDocument/2006/relationships/image" Target="../media/image938.png"/><Relationship Id="rId166" Type="http://schemas.openxmlformats.org/officeDocument/2006/relationships/customXml" Target="../ink/ink1034.xml"/><Relationship Id="rId187" Type="http://schemas.openxmlformats.org/officeDocument/2006/relationships/image" Target="../media/image959.png"/><Relationship Id="rId331" Type="http://schemas.openxmlformats.org/officeDocument/2006/relationships/image" Target="../media/image1031.png"/><Relationship Id="rId352" Type="http://schemas.openxmlformats.org/officeDocument/2006/relationships/customXml" Target="../ink/ink112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57.xml"/><Relationship Id="rId233" Type="http://schemas.openxmlformats.org/officeDocument/2006/relationships/image" Target="../media/image982.png"/><Relationship Id="rId254" Type="http://schemas.openxmlformats.org/officeDocument/2006/relationships/customXml" Target="../ink/ink1078.xml"/><Relationship Id="rId28" Type="http://schemas.openxmlformats.org/officeDocument/2006/relationships/customXml" Target="../ink/ink965.xml"/><Relationship Id="rId49" Type="http://schemas.openxmlformats.org/officeDocument/2006/relationships/image" Target="../media/image8900.png"/><Relationship Id="rId114" Type="http://schemas.openxmlformats.org/officeDocument/2006/relationships/customXml" Target="../ink/ink1008.xml"/><Relationship Id="rId275" Type="http://schemas.openxmlformats.org/officeDocument/2006/relationships/image" Target="../media/image1003.png"/><Relationship Id="rId296" Type="http://schemas.openxmlformats.org/officeDocument/2006/relationships/customXml" Target="../ink/ink1099.xml"/><Relationship Id="rId300" Type="http://schemas.openxmlformats.org/officeDocument/2006/relationships/customXml" Target="../ink/ink1101.xml"/><Relationship Id="rId60" Type="http://schemas.openxmlformats.org/officeDocument/2006/relationships/customXml" Target="../ink/ink981.xml"/><Relationship Id="rId81" Type="http://schemas.openxmlformats.org/officeDocument/2006/relationships/image" Target="../media/image9060.png"/><Relationship Id="rId135" Type="http://schemas.openxmlformats.org/officeDocument/2006/relationships/image" Target="../media/image9330.png"/><Relationship Id="rId156" Type="http://schemas.openxmlformats.org/officeDocument/2006/relationships/customXml" Target="../ink/ink1029.xml"/><Relationship Id="rId177" Type="http://schemas.openxmlformats.org/officeDocument/2006/relationships/image" Target="../media/image954.png"/><Relationship Id="rId198" Type="http://schemas.openxmlformats.org/officeDocument/2006/relationships/customXml" Target="../ink/ink1050.xml"/><Relationship Id="rId321" Type="http://schemas.openxmlformats.org/officeDocument/2006/relationships/image" Target="../media/image1026.png"/><Relationship Id="rId342" Type="http://schemas.openxmlformats.org/officeDocument/2006/relationships/customXml" Target="../ink/ink1122.xml"/><Relationship Id="rId202" Type="http://schemas.openxmlformats.org/officeDocument/2006/relationships/customXml" Target="../ink/ink1052.xml"/><Relationship Id="rId223" Type="http://schemas.openxmlformats.org/officeDocument/2006/relationships/image" Target="../media/image977.png"/><Relationship Id="rId244" Type="http://schemas.openxmlformats.org/officeDocument/2006/relationships/customXml" Target="../ink/ink1073.xml"/><Relationship Id="rId18" Type="http://schemas.openxmlformats.org/officeDocument/2006/relationships/customXml" Target="../ink/ink960.xml"/><Relationship Id="rId39" Type="http://schemas.openxmlformats.org/officeDocument/2006/relationships/image" Target="../media/image8850.png"/><Relationship Id="rId265" Type="http://schemas.openxmlformats.org/officeDocument/2006/relationships/image" Target="../media/image998.png"/><Relationship Id="rId286" Type="http://schemas.openxmlformats.org/officeDocument/2006/relationships/customXml" Target="../ink/ink1094.xml"/><Relationship Id="rId50" Type="http://schemas.openxmlformats.org/officeDocument/2006/relationships/customXml" Target="../ink/ink976.xml"/><Relationship Id="rId104" Type="http://schemas.openxmlformats.org/officeDocument/2006/relationships/customXml" Target="../ink/ink1003.xml"/><Relationship Id="rId125" Type="http://schemas.openxmlformats.org/officeDocument/2006/relationships/image" Target="../media/image9280.png"/><Relationship Id="rId146" Type="http://schemas.openxmlformats.org/officeDocument/2006/relationships/customXml" Target="../ink/ink1024.xml"/><Relationship Id="rId167" Type="http://schemas.openxmlformats.org/officeDocument/2006/relationships/image" Target="../media/image949.png"/><Relationship Id="rId188" Type="http://schemas.openxmlformats.org/officeDocument/2006/relationships/customXml" Target="../ink/ink1045.xml"/><Relationship Id="rId311" Type="http://schemas.openxmlformats.org/officeDocument/2006/relationships/image" Target="../media/image1021.png"/><Relationship Id="rId332" Type="http://schemas.openxmlformats.org/officeDocument/2006/relationships/customXml" Target="../ink/ink1117.xml"/><Relationship Id="rId353" Type="http://schemas.openxmlformats.org/officeDocument/2006/relationships/image" Target="../media/image1042.png"/><Relationship Id="rId71" Type="http://schemas.openxmlformats.org/officeDocument/2006/relationships/image" Target="../media/image9010.png"/><Relationship Id="rId92" Type="http://schemas.openxmlformats.org/officeDocument/2006/relationships/customXml" Target="../ink/ink997.xml"/><Relationship Id="rId213" Type="http://schemas.openxmlformats.org/officeDocument/2006/relationships/image" Target="../media/image972.png"/><Relationship Id="rId234" Type="http://schemas.openxmlformats.org/officeDocument/2006/relationships/customXml" Target="../ink/ink1068.xml"/><Relationship Id="rId2" Type="http://schemas.openxmlformats.org/officeDocument/2006/relationships/customXml" Target="../ink/ink952.xml"/><Relationship Id="rId29" Type="http://schemas.openxmlformats.org/officeDocument/2006/relationships/image" Target="../media/image8800.png"/><Relationship Id="rId255" Type="http://schemas.openxmlformats.org/officeDocument/2006/relationships/image" Target="../media/image993.png"/><Relationship Id="rId276" Type="http://schemas.openxmlformats.org/officeDocument/2006/relationships/customXml" Target="../ink/ink1089.xml"/><Relationship Id="rId297" Type="http://schemas.openxmlformats.org/officeDocument/2006/relationships/image" Target="../media/image1014.png"/><Relationship Id="rId40" Type="http://schemas.openxmlformats.org/officeDocument/2006/relationships/customXml" Target="../ink/ink971.xml"/><Relationship Id="rId115" Type="http://schemas.openxmlformats.org/officeDocument/2006/relationships/image" Target="../media/image9230.png"/><Relationship Id="rId136" Type="http://schemas.openxmlformats.org/officeDocument/2006/relationships/customXml" Target="../ink/ink1019.xml"/><Relationship Id="rId157" Type="http://schemas.openxmlformats.org/officeDocument/2006/relationships/image" Target="../media/image944.png"/><Relationship Id="rId178" Type="http://schemas.openxmlformats.org/officeDocument/2006/relationships/customXml" Target="../ink/ink1040.xml"/><Relationship Id="rId301" Type="http://schemas.openxmlformats.org/officeDocument/2006/relationships/image" Target="../media/image1016.png"/><Relationship Id="rId322" Type="http://schemas.openxmlformats.org/officeDocument/2006/relationships/customXml" Target="../ink/ink1112.xml"/><Relationship Id="rId343" Type="http://schemas.openxmlformats.org/officeDocument/2006/relationships/image" Target="../media/image1037.png"/><Relationship Id="rId61" Type="http://schemas.openxmlformats.org/officeDocument/2006/relationships/image" Target="../media/image8960.png"/><Relationship Id="rId82" Type="http://schemas.openxmlformats.org/officeDocument/2006/relationships/customXml" Target="../ink/ink992.xml"/><Relationship Id="rId199" Type="http://schemas.openxmlformats.org/officeDocument/2006/relationships/image" Target="../media/image965.png"/><Relationship Id="rId203" Type="http://schemas.openxmlformats.org/officeDocument/2006/relationships/image" Target="../media/image967.png"/><Relationship Id="rId19" Type="http://schemas.openxmlformats.org/officeDocument/2006/relationships/image" Target="../media/image8750.png"/><Relationship Id="rId224" Type="http://schemas.openxmlformats.org/officeDocument/2006/relationships/customXml" Target="../ink/ink1063.xml"/><Relationship Id="rId245" Type="http://schemas.openxmlformats.org/officeDocument/2006/relationships/image" Target="../media/image988.png"/><Relationship Id="rId266" Type="http://schemas.openxmlformats.org/officeDocument/2006/relationships/customXml" Target="../ink/ink1084.xml"/><Relationship Id="rId287" Type="http://schemas.openxmlformats.org/officeDocument/2006/relationships/image" Target="../media/image1009.png"/><Relationship Id="rId30" Type="http://schemas.openxmlformats.org/officeDocument/2006/relationships/customXml" Target="../ink/ink966.xml"/><Relationship Id="rId105" Type="http://schemas.openxmlformats.org/officeDocument/2006/relationships/image" Target="../media/image9180.png"/><Relationship Id="rId126" Type="http://schemas.openxmlformats.org/officeDocument/2006/relationships/customXml" Target="../ink/ink1014.xml"/><Relationship Id="rId147" Type="http://schemas.openxmlformats.org/officeDocument/2006/relationships/image" Target="../media/image939.png"/><Relationship Id="rId168" Type="http://schemas.openxmlformats.org/officeDocument/2006/relationships/customXml" Target="../ink/ink1035.xml"/><Relationship Id="rId312" Type="http://schemas.openxmlformats.org/officeDocument/2006/relationships/customXml" Target="../ink/ink1107.xml"/><Relationship Id="rId333" Type="http://schemas.openxmlformats.org/officeDocument/2006/relationships/image" Target="../media/image1032.png"/><Relationship Id="rId354" Type="http://schemas.openxmlformats.org/officeDocument/2006/relationships/customXml" Target="../ink/ink1128.xml"/><Relationship Id="rId51" Type="http://schemas.openxmlformats.org/officeDocument/2006/relationships/image" Target="../media/image8910.png"/><Relationship Id="rId72" Type="http://schemas.openxmlformats.org/officeDocument/2006/relationships/customXml" Target="../ink/ink987.xml"/><Relationship Id="rId93" Type="http://schemas.openxmlformats.org/officeDocument/2006/relationships/image" Target="../media/image9120.png"/><Relationship Id="rId189" Type="http://schemas.openxmlformats.org/officeDocument/2006/relationships/image" Target="../media/image960.png"/><Relationship Id="rId3" Type="http://schemas.openxmlformats.org/officeDocument/2006/relationships/image" Target="../media/image8670.png"/><Relationship Id="rId214" Type="http://schemas.openxmlformats.org/officeDocument/2006/relationships/customXml" Target="../ink/ink1058.xml"/><Relationship Id="rId235" Type="http://schemas.openxmlformats.org/officeDocument/2006/relationships/image" Target="../media/image983.png"/><Relationship Id="rId256" Type="http://schemas.openxmlformats.org/officeDocument/2006/relationships/customXml" Target="../ink/ink1079.xml"/><Relationship Id="rId277" Type="http://schemas.openxmlformats.org/officeDocument/2006/relationships/image" Target="../media/image1004.png"/><Relationship Id="rId298" Type="http://schemas.openxmlformats.org/officeDocument/2006/relationships/customXml" Target="../ink/ink1100.xml"/><Relationship Id="rId116" Type="http://schemas.openxmlformats.org/officeDocument/2006/relationships/customXml" Target="../ink/ink1009.xml"/><Relationship Id="rId137" Type="http://schemas.openxmlformats.org/officeDocument/2006/relationships/image" Target="../media/image9340.png"/><Relationship Id="rId158" Type="http://schemas.openxmlformats.org/officeDocument/2006/relationships/customXml" Target="../ink/ink1030.xml"/><Relationship Id="rId302" Type="http://schemas.openxmlformats.org/officeDocument/2006/relationships/customXml" Target="../ink/ink1102.xml"/><Relationship Id="rId323" Type="http://schemas.openxmlformats.org/officeDocument/2006/relationships/image" Target="../media/image1027.png"/><Relationship Id="rId344" Type="http://schemas.openxmlformats.org/officeDocument/2006/relationships/customXml" Target="../ink/ink1123.xml"/><Relationship Id="rId20" Type="http://schemas.openxmlformats.org/officeDocument/2006/relationships/customXml" Target="../ink/ink961.xml"/><Relationship Id="rId41" Type="http://schemas.openxmlformats.org/officeDocument/2006/relationships/image" Target="../media/image8860.png"/><Relationship Id="rId62" Type="http://schemas.openxmlformats.org/officeDocument/2006/relationships/customXml" Target="../ink/ink982.xml"/><Relationship Id="rId83" Type="http://schemas.openxmlformats.org/officeDocument/2006/relationships/image" Target="../media/image9070.png"/><Relationship Id="rId179" Type="http://schemas.openxmlformats.org/officeDocument/2006/relationships/image" Target="../media/image955.png"/><Relationship Id="rId190" Type="http://schemas.openxmlformats.org/officeDocument/2006/relationships/customXml" Target="../ink/ink1046.xml"/><Relationship Id="rId204" Type="http://schemas.openxmlformats.org/officeDocument/2006/relationships/customXml" Target="../ink/ink1053.xml"/><Relationship Id="rId225" Type="http://schemas.openxmlformats.org/officeDocument/2006/relationships/image" Target="../media/image978.png"/><Relationship Id="rId246" Type="http://schemas.openxmlformats.org/officeDocument/2006/relationships/customXml" Target="../ink/ink1074.xml"/><Relationship Id="rId267" Type="http://schemas.openxmlformats.org/officeDocument/2006/relationships/image" Target="../media/image999.png"/><Relationship Id="rId288" Type="http://schemas.openxmlformats.org/officeDocument/2006/relationships/customXml" Target="../ink/ink1095.xml"/><Relationship Id="rId106" Type="http://schemas.openxmlformats.org/officeDocument/2006/relationships/customXml" Target="../ink/ink1004.xml"/><Relationship Id="rId127" Type="http://schemas.openxmlformats.org/officeDocument/2006/relationships/image" Target="../media/image9290.png"/><Relationship Id="rId313" Type="http://schemas.openxmlformats.org/officeDocument/2006/relationships/image" Target="../media/image1022.png"/><Relationship Id="rId10" Type="http://schemas.openxmlformats.org/officeDocument/2006/relationships/customXml" Target="../ink/ink956.xml"/><Relationship Id="rId31" Type="http://schemas.openxmlformats.org/officeDocument/2006/relationships/image" Target="../media/image8810.png"/><Relationship Id="rId52" Type="http://schemas.openxmlformats.org/officeDocument/2006/relationships/customXml" Target="../ink/ink977.xml"/><Relationship Id="rId73" Type="http://schemas.openxmlformats.org/officeDocument/2006/relationships/image" Target="../media/image9020.png"/><Relationship Id="rId94" Type="http://schemas.openxmlformats.org/officeDocument/2006/relationships/customXml" Target="../ink/ink998.xml"/><Relationship Id="rId148" Type="http://schemas.openxmlformats.org/officeDocument/2006/relationships/customXml" Target="../ink/ink1025.xml"/><Relationship Id="rId169" Type="http://schemas.openxmlformats.org/officeDocument/2006/relationships/image" Target="../media/image950.png"/><Relationship Id="rId334" Type="http://schemas.openxmlformats.org/officeDocument/2006/relationships/customXml" Target="../ink/ink1118.xml"/><Relationship Id="rId355" Type="http://schemas.openxmlformats.org/officeDocument/2006/relationships/image" Target="../media/image1043.png"/><Relationship Id="rId4" Type="http://schemas.openxmlformats.org/officeDocument/2006/relationships/customXml" Target="../ink/ink953.xml"/><Relationship Id="rId180" Type="http://schemas.openxmlformats.org/officeDocument/2006/relationships/customXml" Target="../ink/ink1041.xml"/><Relationship Id="rId215" Type="http://schemas.openxmlformats.org/officeDocument/2006/relationships/image" Target="../media/image973.png"/><Relationship Id="rId236" Type="http://schemas.openxmlformats.org/officeDocument/2006/relationships/customXml" Target="../ink/ink1069.xml"/><Relationship Id="rId257" Type="http://schemas.openxmlformats.org/officeDocument/2006/relationships/image" Target="../media/image994.png"/><Relationship Id="rId278" Type="http://schemas.openxmlformats.org/officeDocument/2006/relationships/customXml" Target="../ink/ink1090.xml"/><Relationship Id="rId303" Type="http://schemas.openxmlformats.org/officeDocument/2006/relationships/image" Target="../media/image1017.png"/><Relationship Id="rId42" Type="http://schemas.openxmlformats.org/officeDocument/2006/relationships/customXml" Target="../ink/ink972.xml"/><Relationship Id="rId84" Type="http://schemas.openxmlformats.org/officeDocument/2006/relationships/customXml" Target="../ink/ink993.xml"/><Relationship Id="rId138" Type="http://schemas.openxmlformats.org/officeDocument/2006/relationships/customXml" Target="../ink/ink1020.xml"/><Relationship Id="rId345" Type="http://schemas.openxmlformats.org/officeDocument/2006/relationships/image" Target="../media/image1038.png"/><Relationship Id="rId191" Type="http://schemas.openxmlformats.org/officeDocument/2006/relationships/image" Target="../media/image961.png"/><Relationship Id="rId205" Type="http://schemas.openxmlformats.org/officeDocument/2006/relationships/image" Target="../media/image968.png"/><Relationship Id="rId247" Type="http://schemas.openxmlformats.org/officeDocument/2006/relationships/image" Target="../media/image989.png"/><Relationship Id="rId107" Type="http://schemas.openxmlformats.org/officeDocument/2006/relationships/image" Target="../media/image9190.png"/><Relationship Id="rId289" Type="http://schemas.openxmlformats.org/officeDocument/2006/relationships/image" Target="../media/image1010.png"/><Relationship Id="rId11" Type="http://schemas.openxmlformats.org/officeDocument/2006/relationships/image" Target="../media/image8710.png"/><Relationship Id="rId53" Type="http://schemas.openxmlformats.org/officeDocument/2006/relationships/image" Target="../media/image8920.png"/><Relationship Id="rId149" Type="http://schemas.openxmlformats.org/officeDocument/2006/relationships/image" Target="../media/image940.png"/><Relationship Id="rId314" Type="http://schemas.openxmlformats.org/officeDocument/2006/relationships/customXml" Target="../ink/ink1108.xml"/><Relationship Id="rId356" Type="http://schemas.openxmlformats.org/officeDocument/2006/relationships/customXml" Target="../ink/ink1129.xml"/><Relationship Id="rId95" Type="http://schemas.openxmlformats.org/officeDocument/2006/relationships/image" Target="../media/image9130.png"/><Relationship Id="rId160" Type="http://schemas.openxmlformats.org/officeDocument/2006/relationships/customXml" Target="../ink/ink1031.xml"/><Relationship Id="rId216" Type="http://schemas.openxmlformats.org/officeDocument/2006/relationships/customXml" Target="../ink/ink1059.xml"/><Relationship Id="rId258" Type="http://schemas.openxmlformats.org/officeDocument/2006/relationships/customXml" Target="../ink/ink1080.xml"/><Relationship Id="rId22" Type="http://schemas.openxmlformats.org/officeDocument/2006/relationships/customXml" Target="../ink/ink962.xml"/><Relationship Id="rId64" Type="http://schemas.openxmlformats.org/officeDocument/2006/relationships/customXml" Target="../ink/ink983.xml"/><Relationship Id="rId118" Type="http://schemas.openxmlformats.org/officeDocument/2006/relationships/customXml" Target="../ink/ink1010.xml"/><Relationship Id="rId325" Type="http://schemas.openxmlformats.org/officeDocument/2006/relationships/image" Target="../media/image1028.png"/><Relationship Id="rId171" Type="http://schemas.openxmlformats.org/officeDocument/2006/relationships/image" Target="../media/image951.png"/><Relationship Id="rId227" Type="http://schemas.openxmlformats.org/officeDocument/2006/relationships/image" Target="../media/image979.png"/><Relationship Id="rId269" Type="http://schemas.openxmlformats.org/officeDocument/2006/relationships/image" Target="../media/image1000.png"/><Relationship Id="rId33" Type="http://schemas.openxmlformats.org/officeDocument/2006/relationships/image" Target="../media/image8820.png"/><Relationship Id="rId129" Type="http://schemas.openxmlformats.org/officeDocument/2006/relationships/image" Target="../media/image9300.png"/><Relationship Id="rId280" Type="http://schemas.openxmlformats.org/officeDocument/2006/relationships/customXml" Target="../ink/ink1091.xml"/><Relationship Id="rId336" Type="http://schemas.openxmlformats.org/officeDocument/2006/relationships/customXml" Target="../ink/ink1119.xml"/><Relationship Id="rId75" Type="http://schemas.openxmlformats.org/officeDocument/2006/relationships/image" Target="../media/image9030.png"/><Relationship Id="rId140" Type="http://schemas.openxmlformats.org/officeDocument/2006/relationships/customXml" Target="../ink/ink1021.xml"/><Relationship Id="rId182" Type="http://schemas.openxmlformats.org/officeDocument/2006/relationships/customXml" Target="../ink/ink1042.xml"/><Relationship Id="rId6" Type="http://schemas.openxmlformats.org/officeDocument/2006/relationships/customXml" Target="../ink/ink954.xml"/><Relationship Id="rId238" Type="http://schemas.openxmlformats.org/officeDocument/2006/relationships/customXml" Target="../ink/ink1070.xml"/><Relationship Id="rId291" Type="http://schemas.openxmlformats.org/officeDocument/2006/relationships/image" Target="../media/image1011.png"/><Relationship Id="rId305" Type="http://schemas.openxmlformats.org/officeDocument/2006/relationships/image" Target="../media/image1018.png"/><Relationship Id="rId347" Type="http://schemas.openxmlformats.org/officeDocument/2006/relationships/image" Target="../media/image1039.png"/><Relationship Id="rId44" Type="http://schemas.openxmlformats.org/officeDocument/2006/relationships/customXml" Target="../ink/ink973.xml"/><Relationship Id="rId86" Type="http://schemas.openxmlformats.org/officeDocument/2006/relationships/customXml" Target="../ink/ink994.xml"/><Relationship Id="rId151" Type="http://schemas.openxmlformats.org/officeDocument/2006/relationships/image" Target="../media/image941.png"/><Relationship Id="rId193" Type="http://schemas.openxmlformats.org/officeDocument/2006/relationships/image" Target="../media/image962.png"/><Relationship Id="rId207" Type="http://schemas.openxmlformats.org/officeDocument/2006/relationships/image" Target="../media/image969.png"/><Relationship Id="rId249" Type="http://schemas.openxmlformats.org/officeDocument/2006/relationships/image" Target="../media/image990.png"/><Relationship Id="rId13" Type="http://schemas.openxmlformats.org/officeDocument/2006/relationships/image" Target="../media/image8720.png"/><Relationship Id="rId109" Type="http://schemas.openxmlformats.org/officeDocument/2006/relationships/image" Target="../media/image9200.png"/><Relationship Id="rId260" Type="http://schemas.openxmlformats.org/officeDocument/2006/relationships/customXml" Target="../ink/ink1081.xml"/><Relationship Id="rId316" Type="http://schemas.openxmlformats.org/officeDocument/2006/relationships/customXml" Target="../ink/ink1109.xml"/><Relationship Id="rId55" Type="http://schemas.openxmlformats.org/officeDocument/2006/relationships/image" Target="../media/image8930.png"/><Relationship Id="rId97" Type="http://schemas.openxmlformats.org/officeDocument/2006/relationships/image" Target="../media/image9140.png"/><Relationship Id="rId120" Type="http://schemas.openxmlformats.org/officeDocument/2006/relationships/customXml" Target="../ink/ink1011.xml"/><Relationship Id="rId358" Type="http://schemas.openxmlformats.org/officeDocument/2006/relationships/customXml" Target="../ink/ink1130.xml"/><Relationship Id="rId162" Type="http://schemas.openxmlformats.org/officeDocument/2006/relationships/customXml" Target="../ink/ink1032.xml"/><Relationship Id="rId218" Type="http://schemas.openxmlformats.org/officeDocument/2006/relationships/customXml" Target="../ink/ink1060.xml"/><Relationship Id="rId271" Type="http://schemas.openxmlformats.org/officeDocument/2006/relationships/image" Target="../media/image1001.png"/><Relationship Id="rId24" Type="http://schemas.openxmlformats.org/officeDocument/2006/relationships/customXml" Target="../ink/ink963.xml"/><Relationship Id="rId66" Type="http://schemas.openxmlformats.org/officeDocument/2006/relationships/customXml" Target="../ink/ink984.xml"/><Relationship Id="rId131" Type="http://schemas.openxmlformats.org/officeDocument/2006/relationships/image" Target="../media/image9310.png"/><Relationship Id="rId327" Type="http://schemas.openxmlformats.org/officeDocument/2006/relationships/image" Target="../media/image1029.png"/><Relationship Id="rId173" Type="http://schemas.openxmlformats.org/officeDocument/2006/relationships/image" Target="../media/image952.png"/><Relationship Id="rId229" Type="http://schemas.openxmlformats.org/officeDocument/2006/relationships/image" Target="../media/image980.png"/><Relationship Id="rId240" Type="http://schemas.openxmlformats.org/officeDocument/2006/relationships/customXml" Target="../ink/ink1071.xml"/><Relationship Id="rId35" Type="http://schemas.openxmlformats.org/officeDocument/2006/relationships/image" Target="../media/image8830.png"/><Relationship Id="rId77" Type="http://schemas.openxmlformats.org/officeDocument/2006/relationships/image" Target="../media/image9040.png"/><Relationship Id="rId100" Type="http://schemas.openxmlformats.org/officeDocument/2006/relationships/customXml" Target="../ink/ink1001.xml"/><Relationship Id="rId282" Type="http://schemas.openxmlformats.org/officeDocument/2006/relationships/customXml" Target="../ink/ink1092.xml"/><Relationship Id="rId338" Type="http://schemas.openxmlformats.org/officeDocument/2006/relationships/customXml" Target="../ink/ink1120.xml"/><Relationship Id="rId8" Type="http://schemas.openxmlformats.org/officeDocument/2006/relationships/customXml" Target="../ink/ink955.xml"/><Relationship Id="rId142" Type="http://schemas.openxmlformats.org/officeDocument/2006/relationships/customXml" Target="../ink/ink1022.xml"/><Relationship Id="rId184" Type="http://schemas.openxmlformats.org/officeDocument/2006/relationships/customXml" Target="../ink/ink1043.xml"/><Relationship Id="rId251" Type="http://schemas.openxmlformats.org/officeDocument/2006/relationships/image" Target="../media/image991.png"/><Relationship Id="rId46" Type="http://schemas.openxmlformats.org/officeDocument/2006/relationships/customXml" Target="../ink/ink974.xml"/><Relationship Id="rId293" Type="http://schemas.openxmlformats.org/officeDocument/2006/relationships/image" Target="../media/image1012.png"/><Relationship Id="rId307" Type="http://schemas.openxmlformats.org/officeDocument/2006/relationships/image" Target="../media/image1019.png"/><Relationship Id="rId349" Type="http://schemas.openxmlformats.org/officeDocument/2006/relationships/image" Target="../media/image1040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51.png"/><Relationship Id="rId299" Type="http://schemas.openxmlformats.org/officeDocument/2006/relationships/image" Target="../media/image1141.png"/><Relationship Id="rId21" Type="http://schemas.openxmlformats.org/officeDocument/2006/relationships/image" Target="../media/image10040.png"/><Relationship Id="rId63" Type="http://schemas.openxmlformats.org/officeDocument/2006/relationships/image" Target="../media/image10240.png"/><Relationship Id="rId159" Type="http://schemas.openxmlformats.org/officeDocument/2006/relationships/image" Target="../media/image1072.png"/><Relationship Id="rId324" Type="http://schemas.openxmlformats.org/officeDocument/2006/relationships/customXml" Target="../ink/ink1294.xml"/><Relationship Id="rId366" Type="http://schemas.openxmlformats.org/officeDocument/2006/relationships/customXml" Target="../ink/ink1315.xml"/><Relationship Id="rId170" Type="http://schemas.openxmlformats.org/officeDocument/2006/relationships/customXml" Target="../ink/ink1216.xml"/><Relationship Id="rId226" Type="http://schemas.openxmlformats.org/officeDocument/2006/relationships/customXml" Target="../ink/ink1245.xml"/><Relationship Id="rId433" Type="http://schemas.openxmlformats.org/officeDocument/2006/relationships/image" Target="../media/image1208.png"/><Relationship Id="rId268" Type="http://schemas.openxmlformats.org/officeDocument/2006/relationships/customXml" Target="../ink/ink1266.xml"/><Relationship Id="rId32" Type="http://schemas.openxmlformats.org/officeDocument/2006/relationships/customXml" Target="../ink/ink1147.xml"/><Relationship Id="rId74" Type="http://schemas.openxmlformats.org/officeDocument/2006/relationships/customXml" Target="../ink/ink1168.xml"/><Relationship Id="rId128" Type="http://schemas.openxmlformats.org/officeDocument/2006/relationships/customXml" Target="../ink/ink1195.xml"/><Relationship Id="rId335" Type="http://schemas.openxmlformats.org/officeDocument/2006/relationships/image" Target="../media/image1159.png"/><Relationship Id="rId377" Type="http://schemas.openxmlformats.org/officeDocument/2006/relationships/image" Target="../media/image1180.png"/><Relationship Id="rId5" Type="http://schemas.openxmlformats.org/officeDocument/2006/relationships/image" Target="../media/image9960.png"/><Relationship Id="rId181" Type="http://schemas.openxmlformats.org/officeDocument/2006/relationships/image" Target="../media/image1083.png"/><Relationship Id="rId237" Type="http://schemas.openxmlformats.org/officeDocument/2006/relationships/image" Target="../media/image1110.png"/><Relationship Id="rId402" Type="http://schemas.openxmlformats.org/officeDocument/2006/relationships/customXml" Target="../ink/ink1333.xml"/><Relationship Id="rId279" Type="http://schemas.openxmlformats.org/officeDocument/2006/relationships/image" Target="../media/image1131.png"/><Relationship Id="rId444" Type="http://schemas.openxmlformats.org/officeDocument/2006/relationships/customXml" Target="../ink/ink1354.xml"/><Relationship Id="rId43" Type="http://schemas.openxmlformats.org/officeDocument/2006/relationships/image" Target="../media/image139.png"/><Relationship Id="rId139" Type="http://schemas.openxmlformats.org/officeDocument/2006/relationships/image" Target="../media/image1062.png"/><Relationship Id="rId290" Type="http://schemas.openxmlformats.org/officeDocument/2006/relationships/customXml" Target="../ink/ink1277.xml"/><Relationship Id="rId304" Type="http://schemas.openxmlformats.org/officeDocument/2006/relationships/customXml" Target="../ink/ink1284.xml"/><Relationship Id="rId346" Type="http://schemas.openxmlformats.org/officeDocument/2006/relationships/customXml" Target="../ink/ink1305.xml"/><Relationship Id="rId388" Type="http://schemas.openxmlformats.org/officeDocument/2006/relationships/customXml" Target="../ink/ink1326.xml"/><Relationship Id="rId85" Type="http://schemas.openxmlformats.org/officeDocument/2006/relationships/image" Target="../media/image10350.png"/><Relationship Id="rId150" Type="http://schemas.openxmlformats.org/officeDocument/2006/relationships/customXml" Target="../ink/ink1206.xml"/><Relationship Id="rId192" Type="http://schemas.openxmlformats.org/officeDocument/2006/relationships/customXml" Target="../ink/ink1227.xml"/><Relationship Id="rId206" Type="http://schemas.openxmlformats.org/officeDocument/2006/relationships/customXml" Target="../ink/ink1234.xml"/><Relationship Id="rId413" Type="http://schemas.openxmlformats.org/officeDocument/2006/relationships/image" Target="../media/image1198.png"/><Relationship Id="rId248" Type="http://schemas.openxmlformats.org/officeDocument/2006/relationships/customXml" Target="../ink/ink1256.xml"/><Relationship Id="rId12" Type="http://schemas.openxmlformats.org/officeDocument/2006/relationships/customXml" Target="../ink/ink1137.xml"/><Relationship Id="rId108" Type="http://schemas.openxmlformats.org/officeDocument/2006/relationships/customXml" Target="../ink/ink1185.xml"/><Relationship Id="rId315" Type="http://schemas.openxmlformats.org/officeDocument/2006/relationships/image" Target="../media/image1149.png"/><Relationship Id="rId357" Type="http://schemas.openxmlformats.org/officeDocument/2006/relationships/image" Target="../media/image1170.png"/><Relationship Id="rId54" Type="http://schemas.openxmlformats.org/officeDocument/2006/relationships/customXml" Target="../ink/ink1158.xml"/><Relationship Id="rId96" Type="http://schemas.openxmlformats.org/officeDocument/2006/relationships/customXml" Target="../ink/ink1179.xml"/><Relationship Id="rId161" Type="http://schemas.openxmlformats.org/officeDocument/2006/relationships/image" Target="../media/image1073.png"/><Relationship Id="rId217" Type="http://schemas.openxmlformats.org/officeDocument/2006/relationships/image" Target="../media/image1101.png"/><Relationship Id="rId399" Type="http://schemas.openxmlformats.org/officeDocument/2006/relationships/image" Target="../media/image1191.png"/><Relationship Id="rId259" Type="http://schemas.openxmlformats.org/officeDocument/2006/relationships/image" Target="../media/image1121.png"/><Relationship Id="rId424" Type="http://schemas.openxmlformats.org/officeDocument/2006/relationships/customXml" Target="../ink/ink1344.xml"/><Relationship Id="rId23" Type="http://schemas.openxmlformats.org/officeDocument/2006/relationships/image" Target="../media/image10050.png"/><Relationship Id="rId119" Type="http://schemas.openxmlformats.org/officeDocument/2006/relationships/image" Target="../media/image1052.png"/><Relationship Id="rId270" Type="http://schemas.openxmlformats.org/officeDocument/2006/relationships/customXml" Target="../ink/ink1267.xml"/><Relationship Id="rId326" Type="http://schemas.openxmlformats.org/officeDocument/2006/relationships/customXml" Target="../ink/ink1295.xml"/><Relationship Id="rId65" Type="http://schemas.openxmlformats.org/officeDocument/2006/relationships/image" Target="../media/image10250.png"/><Relationship Id="rId130" Type="http://schemas.openxmlformats.org/officeDocument/2006/relationships/customXml" Target="../ink/ink1196.xml"/><Relationship Id="rId368" Type="http://schemas.openxmlformats.org/officeDocument/2006/relationships/customXml" Target="../ink/ink1316.xml"/><Relationship Id="rId172" Type="http://schemas.openxmlformats.org/officeDocument/2006/relationships/customXml" Target="../ink/ink1217.xml"/><Relationship Id="rId228" Type="http://schemas.openxmlformats.org/officeDocument/2006/relationships/customXml" Target="../ink/ink1246.xml"/><Relationship Id="rId435" Type="http://schemas.openxmlformats.org/officeDocument/2006/relationships/image" Target="../media/image1209.png"/><Relationship Id="rId281" Type="http://schemas.openxmlformats.org/officeDocument/2006/relationships/image" Target="../media/image1132.png"/><Relationship Id="rId337" Type="http://schemas.openxmlformats.org/officeDocument/2006/relationships/image" Target="../media/image1160.png"/><Relationship Id="rId34" Type="http://schemas.openxmlformats.org/officeDocument/2006/relationships/customXml" Target="../ink/ink1148.xml"/><Relationship Id="rId76" Type="http://schemas.openxmlformats.org/officeDocument/2006/relationships/customXml" Target="../ink/ink1169.xml"/><Relationship Id="rId141" Type="http://schemas.openxmlformats.org/officeDocument/2006/relationships/image" Target="../media/image1063.png"/><Relationship Id="rId379" Type="http://schemas.openxmlformats.org/officeDocument/2006/relationships/image" Target="../media/image1181.png"/><Relationship Id="rId7" Type="http://schemas.openxmlformats.org/officeDocument/2006/relationships/image" Target="../media/image9970.png"/><Relationship Id="rId183" Type="http://schemas.openxmlformats.org/officeDocument/2006/relationships/image" Target="../media/image1084.png"/><Relationship Id="rId239" Type="http://schemas.openxmlformats.org/officeDocument/2006/relationships/image" Target="../media/image1111.png"/><Relationship Id="rId390" Type="http://schemas.openxmlformats.org/officeDocument/2006/relationships/customXml" Target="../ink/ink1327.xml"/><Relationship Id="rId404" Type="http://schemas.openxmlformats.org/officeDocument/2006/relationships/customXml" Target="../ink/ink1334.xml"/><Relationship Id="rId446" Type="http://schemas.openxmlformats.org/officeDocument/2006/relationships/customXml" Target="../ink/ink1355.xml"/><Relationship Id="rId250" Type="http://schemas.openxmlformats.org/officeDocument/2006/relationships/customXml" Target="../ink/ink1257.xml"/><Relationship Id="rId292" Type="http://schemas.openxmlformats.org/officeDocument/2006/relationships/customXml" Target="../ink/ink1278.xml"/><Relationship Id="rId306" Type="http://schemas.openxmlformats.org/officeDocument/2006/relationships/customXml" Target="../ink/ink1285.xml"/><Relationship Id="rId45" Type="http://schemas.openxmlformats.org/officeDocument/2006/relationships/image" Target="../media/image10150.png"/><Relationship Id="rId87" Type="http://schemas.openxmlformats.org/officeDocument/2006/relationships/image" Target="../media/image10360.png"/><Relationship Id="rId110" Type="http://schemas.openxmlformats.org/officeDocument/2006/relationships/customXml" Target="../ink/ink1186.xml"/><Relationship Id="rId348" Type="http://schemas.openxmlformats.org/officeDocument/2006/relationships/customXml" Target="../ink/ink1306.xml"/><Relationship Id="rId152" Type="http://schemas.openxmlformats.org/officeDocument/2006/relationships/customXml" Target="../ink/ink1207.xml"/><Relationship Id="rId194" Type="http://schemas.openxmlformats.org/officeDocument/2006/relationships/customXml" Target="../ink/ink1228.xml"/><Relationship Id="rId208" Type="http://schemas.openxmlformats.org/officeDocument/2006/relationships/customXml" Target="../ink/ink1235.xml"/><Relationship Id="rId415" Type="http://schemas.openxmlformats.org/officeDocument/2006/relationships/image" Target="../media/image1199.png"/><Relationship Id="rId261" Type="http://schemas.openxmlformats.org/officeDocument/2006/relationships/image" Target="../media/image1122.png"/><Relationship Id="rId14" Type="http://schemas.openxmlformats.org/officeDocument/2006/relationships/customXml" Target="../ink/ink1138.xml"/><Relationship Id="rId56" Type="http://schemas.openxmlformats.org/officeDocument/2006/relationships/customXml" Target="../ink/ink1159.xml"/><Relationship Id="rId317" Type="http://schemas.openxmlformats.org/officeDocument/2006/relationships/image" Target="../media/image1150.png"/><Relationship Id="rId359" Type="http://schemas.openxmlformats.org/officeDocument/2006/relationships/image" Target="../media/image1171.png"/><Relationship Id="rId98" Type="http://schemas.openxmlformats.org/officeDocument/2006/relationships/customXml" Target="../ink/ink1180.xml"/><Relationship Id="rId121" Type="http://schemas.openxmlformats.org/officeDocument/2006/relationships/image" Target="../media/image1053.png"/><Relationship Id="rId163" Type="http://schemas.openxmlformats.org/officeDocument/2006/relationships/image" Target="../media/image1074.png"/><Relationship Id="rId219" Type="http://schemas.openxmlformats.org/officeDocument/2006/relationships/image" Target="../media/image1102.png"/><Relationship Id="rId370" Type="http://schemas.openxmlformats.org/officeDocument/2006/relationships/customXml" Target="../ink/ink1317.xml"/><Relationship Id="rId426" Type="http://schemas.openxmlformats.org/officeDocument/2006/relationships/customXml" Target="../ink/ink1345.xml"/><Relationship Id="rId230" Type="http://schemas.openxmlformats.org/officeDocument/2006/relationships/customXml" Target="../ink/ink1247.xml"/><Relationship Id="rId25" Type="http://schemas.openxmlformats.org/officeDocument/2006/relationships/image" Target="../media/image10060.png"/><Relationship Id="rId67" Type="http://schemas.openxmlformats.org/officeDocument/2006/relationships/image" Target="../media/image10260.png"/><Relationship Id="rId272" Type="http://schemas.openxmlformats.org/officeDocument/2006/relationships/customXml" Target="../ink/ink1268.xml"/><Relationship Id="rId328" Type="http://schemas.openxmlformats.org/officeDocument/2006/relationships/customXml" Target="../ink/ink1296.xml"/><Relationship Id="rId132" Type="http://schemas.openxmlformats.org/officeDocument/2006/relationships/customXml" Target="../ink/ink1197.xml"/><Relationship Id="rId174" Type="http://schemas.openxmlformats.org/officeDocument/2006/relationships/customXml" Target="../ink/ink1218.xml"/><Relationship Id="rId381" Type="http://schemas.openxmlformats.org/officeDocument/2006/relationships/image" Target="../media/image1182.png"/><Relationship Id="rId241" Type="http://schemas.openxmlformats.org/officeDocument/2006/relationships/image" Target="../media/image1112.png"/><Relationship Id="rId437" Type="http://schemas.openxmlformats.org/officeDocument/2006/relationships/image" Target="../media/image1210.png"/><Relationship Id="rId36" Type="http://schemas.openxmlformats.org/officeDocument/2006/relationships/customXml" Target="../ink/ink1149.xml"/><Relationship Id="rId283" Type="http://schemas.openxmlformats.org/officeDocument/2006/relationships/image" Target="../media/image1133.png"/><Relationship Id="rId339" Type="http://schemas.openxmlformats.org/officeDocument/2006/relationships/image" Target="../media/image1161.png"/><Relationship Id="rId78" Type="http://schemas.openxmlformats.org/officeDocument/2006/relationships/customXml" Target="../ink/ink1170.xml"/><Relationship Id="rId101" Type="http://schemas.openxmlformats.org/officeDocument/2006/relationships/image" Target="../media/image10430.png"/><Relationship Id="rId143" Type="http://schemas.openxmlformats.org/officeDocument/2006/relationships/image" Target="../media/image1064.png"/><Relationship Id="rId185" Type="http://schemas.openxmlformats.org/officeDocument/2006/relationships/image" Target="../media/image1085.png"/><Relationship Id="rId350" Type="http://schemas.openxmlformats.org/officeDocument/2006/relationships/customXml" Target="../ink/ink1307.xml"/><Relationship Id="rId406" Type="http://schemas.openxmlformats.org/officeDocument/2006/relationships/customXml" Target="../ink/ink1335.xml"/><Relationship Id="rId9" Type="http://schemas.openxmlformats.org/officeDocument/2006/relationships/image" Target="../media/image9980.png"/><Relationship Id="rId210" Type="http://schemas.openxmlformats.org/officeDocument/2006/relationships/customXml" Target="../ink/ink1236.xml"/><Relationship Id="rId392" Type="http://schemas.openxmlformats.org/officeDocument/2006/relationships/customXml" Target="../ink/ink1328.xml"/><Relationship Id="rId252" Type="http://schemas.openxmlformats.org/officeDocument/2006/relationships/customXml" Target="../ink/ink1258.xml"/><Relationship Id="rId294" Type="http://schemas.openxmlformats.org/officeDocument/2006/relationships/customXml" Target="../ink/ink1279.xml"/><Relationship Id="rId308" Type="http://schemas.openxmlformats.org/officeDocument/2006/relationships/customXml" Target="../ink/ink1286.xml"/><Relationship Id="rId47" Type="http://schemas.openxmlformats.org/officeDocument/2006/relationships/image" Target="../media/image10160.png"/><Relationship Id="rId89" Type="http://schemas.openxmlformats.org/officeDocument/2006/relationships/image" Target="../media/image10370.png"/><Relationship Id="rId112" Type="http://schemas.openxmlformats.org/officeDocument/2006/relationships/customXml" Target="../ink/ink1187.xml"/><Relationship Id="rId154" Type="http://schemas.openxmlformats.org/officeDocument/2006/relationships/customXml" Target="../ink/ink1208.xml"/><Relationship Id="rId361" Type="http://schemas.openxmlformats.org/officeDocument/2006/relationships/image" Target="../media/image1172.png"/><Relationship Id="rId196" Type="http://schemas.openxmlformats.org/officeDocument/2006/relationships/customXml" Target="../ink/ink1229.xml"/><Relationship Id="rId417" Type="http://schemas.openxmlformats.org/officeDocument/2006/relationships/image" Target="../media/image1200.png"/><Relationship Id="rId16" Type="http://schemas.openxmlformats.org/officeDocument/2006/relationships/customXml" Target="../ink/ink1139.xml"/><Relationship Id="rId221" Type="http://schemas.openxmlformats.org/officeDocument/2006/relationships/customXml" Target="../ink/ink1242.xml"/><Relationship Id="rId263" Type="http://schemas.openxmlformats.org/officeDocument/2006/relationships/image" Target="../media/image1123.png"/><Relationship Id="rId319" Type="http://schemas.openxmlformats.org/officeDocument/2006/relationships/image" Target="../media/image1151.png"/><Relationship Id="rId58" Type="http://schemas.openxmlformats.org/officeDocument/2006/relationships/customXml" Target="../ink/ink1160.xml"/><Relationship Id="rId123" Type="http://schemas.openxmlformats.org/officeDocument/2006/relationships/image" Target="../media/image1054.png"/><Relationship Id="rId330" Type="http://schemas.openxmlformats.org/officeDocument/2006/relationships/customXml" Target="../ink/ink1297.xml"/><Relationship Id="rId165" Type="http://schemas.openxmlformats.org/officeDocument/2006/relationships/image" Target="../media/image1075.png"/><Relationship Id="rId372" Type="http://schemas.openxmlformats.org/officeDocument/2006/relationships/customXml" Target="../ink/ink1318.xml"/><Relationship Id="rId428" Type="http://schemas.openxmlformats.org/officeDocument/2006/relationships/customXml" Target="../ink/ink1346.xml"/><Relationship Id="rId232" Type="http://schemas.openxmlformats.org/officeDocument/2006/relationships/customXml" Target="../ink/ink1248.xml"/><Relationship Id="rId274" Type="http://schemas.openxmlformats.org/officeDocument/2006/relationships/customXml" Target="../ink/ink1269.xml"/><Relationship Id="rId27" Type="http://schemas.openxmlformats.org/officeDocument/2006/relationships/image" Target="../media/image10070.png"/><Relationship Id="rId69" Type="http://schemas.openxmlformats.org/officeDocument/2006/relationships/image" Target="../media/image10270.png"/><Relationship Id="rId134" Type="http://schemas.openxmlformats.org/officeDocument/2006/relationships/customXml" Target="../ink/ink1198.xml"/><Relationship Id="rId80" Type="http://schemas.openxmlformats.org/officeDocument/2006/relationships/customXml" Target="../ink/ink1171.xml"/><Relationship Id="rId176" Type="http://schemas.openxmlformats.org/officeDocument/2006/relationships/customXml" Target="../ink/ink1219.xml"/><Relationship Id="rId341" Type="http://schemas.openxmlformats.org/officeDocument/2006/relationships/image" Target="../media/image1162.png"/><Relationship Id="rId383" Type="http://schemas.openxmlformats.org/officeDocument/2006/relationships/image" Target="../media/image1183.png"/><Relationship Id="rId439" Type="http://schemas.openxmlformats.org/officeDocument/2006/relationships/image" Target="../media/image1211.png"/><Relationship Id="rId201" Type="http://schemas.openxmlformats.org/officeDocument/2006/relationships/image" Target="../media/image1093.png"/><Relationship Id="rId243" Type="http://schemas.openxmlformats.org/officeDocument/2006/relationships/image" Target="../media/image1113.png"/><Relationship Id="rId285" Type="http://schemas.openxmlformats.org/officeDocument/2006/relationships/image" Target="../media/image1134.png"/><Relationship Id="rId38" Type="http://schemas.openxmlformats.org/officeDocument/2006/relationships/customXml" Target="../ink/ink1150.xml"/><Relationship Id="rId103" Type="http://schemas.openxmlformats.org/officeDocument/2006/relationships/image" Target="../media/image10440.png"/><Relationship Id="rId310" Type="http://schemas.openxmlformats.org/officeDocument/2006/relationships/customXml" Target="../ink/ink1287.xml"/><Relationship Id="rId91" Type="http://schemas.openxmlformats.org/officeDocument/2006/relationships/image" Target="../media/image10380.png"/><Relationship Id="rId145" Type="http://schemas.openxmlformats.org/officeDocument/2006/relationships/image" Target="../media/image1065.png"/><Relationship Id="rId187" Type="http://schemas.openxmlformats.org/officeDocument/2006/relationships/image" Target="../media/image1086.png"/><Relationship Id="rId352" Type="http://schemas.openxmlformats.org/officeDocument/2006/relationships/customXml" Target="../ink/ink1308.xml"/><Relationship Id="rId394" Type="http://schemas.openxmlformats.org/officeDocument/2006/relationships/customXml" Target="../ink/ink1329.xml"/><Relationship Id="rId408" Type="http://schemas.openxmlformats.org/officeDocument/2006/relationships/customXml" Target="../ink/ink1336.xml"/><Relationship Id="rId212" Type="http://schemas.openxmlformats.org/officeDocument/2006/relationships/customXml" Target="../ink/ink1237.xml"/><Relationship Id="rId254" Type="http://schemas.openxmlformats.org/officeDocument/2006/relationships/customXml" Target="../ink/ink1259.xml"/><Relationship Id="rId49" Type="http://schemas.openxmlformats.org/officeDocument/2006/relationships/image" Target="../media/image10170.png"/><Relationship Id="rId114" Type="http://schemas.openxmlformats.org/officeDocument/2006/relationships/customXml" Target="../ink/ink1188.xml"/><Relationship Id="rId296" Type="http://schemas.openxmlformats.org/officeDocument/2006/relationships/customXml" Target="../ink/ink1280.xml"/><Relationship Id="rId60" Type="http://schemas.openxmlformats.org/officeDocument/2006/relationships/customXml" Target="../ink/ink1161.xml"/><Relationship Id="rId156" Type="http://schemas.openxmlformats.org/officeDocument/2006/relationships/customXml" Target="../ink/ink1209.xml"/><Relationship Id="rId198" Type="http://schemas.openxmlformats.org/officeDocument/2006/relationships/customXml" Target="../ink/ink1230.xml"/><Relationship Id="rId321" Type="http://schemas.openxmlformats.org/officeDocument/2006/relationships/image" Target="../media/image1152.png"/><Relationship Id="rId363" Type="http://schemas.openxmlformats.org/officeDocument/2006/relationships/image" Target="../media/image1173.png"/><Relationship Id="rId419" Type="http://schemas.openxmlformats.org/officeDocument/2006/relationships/image" Target="../media/image1201.png"/><Relationship Id="rId223" Type="http://schemas.openxmlformats.org/officeDocument/2006/relationships/customXml" Target="../ink/ink1243.xml"/><Relationship Id="rId430" Type="http://schemas.openxmlformats.org/officeDocument/2006/relationships/customXml" Target="../ink/ink1347.xml"/><Relationship Id="rId18" Type="http://schemas.openxmlformats.org/officeDocument/2006/relationships/customXml" Target="../ink/ink1140.xml"/><Relationship Id="rId39" Type="http://schemas.openxmlformats.org/officeDocument/2006/relationships/image" Target="../media/image10130.png"/><Relationship Id="rId265" Type="http://schemas.openxmlformats.org/officeDocument/2006/relationships/image" Target="../media/image1124.png"/><Relationship Id="rId286" Type="http://schemas.openxmlformats.org/officeDocument/2006/relationships/customXml" Target="../ink/ink1275.xml"/><Relationship Id="rId50" Type="http://schemas.openxmlformats.org/officeDocument/2006/relationships/customXml" Target="../ink/ink1156.xml"/><Relationship Id="rId104" Type="http://schemas.openxmlformats.org/officeDocument/2006/relationships/customXml" Target="../ink/ink1183.xml"/><Relationship Id="rId125" Type="http://schemas.openxmlformats.org/officeDocument/2006/relationships/image" Target="../media/image1055.png"/><Relationship Id="rId146" Type="http://schemas.openxmlformats.org/officeDocument/2006/relationships/customXml" Target="../ink/ink1204.xml"/><Relationship Id="rId167" Type="http://schemas.openxmlformats.org/officeDocument/2006/relationships/image" Target="../media/image1076.png"/><Relationship Id="rId188" Type="http://schemas.openxmlformats.org/officeDocument/2006/relationships/customXml" Target="../ink/ink1225.xml"/><Relationship Id="rId311" Type="http://schemas.openxmlformats.org/officeDocument/2006/relationships/image" Target="../media/image1147.png"/><Relationship Id="rId332" Type="http://schemas.openxmlformats.org/officeDocument/2006/relationships/customXml" Target="../ink/ink1298.xml"/><Relationship Id="rId353" Type="http://schemas.openxmlformats.org/officeDocument/2006/relationships/image" Target="../media/image1168.png"/><Relationship Id="rId374" Type="http://schemas.openxmlformats.org/officeDocument/2006/relationships/customXml" Target="../ink/ink1319.xml"/><Relationship Id="rId395" Type="http://schemas.openxmlformats.org/officeDocument/2006/relationships/image" Target="../media/image1189.png"/><Relationship Id="rId409" Type="http://schemas.openxmlformats.org/officeDocument/2006/relationships/image" Target="../media/image1196.png"/><Relationship Id="rId71" Type="http://schemas.openxmlformats.org/officeDocument/2006/relationships/image" Target="../media/image10280.png"/><Relationship Id="rId92" Type="http://schemas.openxmlformats.org/officeDocument/2006/relationships/customXml" Target="../ink/ink1177.xml"/><Relationship Id="rId213" Type="http://schemas.openxmlformats.org/officeDocument/2006/relationships/image" Target="../media/image1099.png"/><Relationship Id="rId234" Type="http://schemas.openxmlformats.org/officeDocument/2006/relationships/customXml" Target="../ink/ink1249.xml"/><Relationship Id="rId420" Type="http://schemas.openxmlformats.org/officeDocument/2006/relationships/customXml" Target="../ink/ink1342.xml"/><Relationship Id="rId2" Type="http://schemas.openxmlformats.org/officeDocument/2006/relationships/customXml" Target="../ink/ink1132.xml"/><Relationship Id="rId29" Type="http://schemas.openxmlformats.org/officeDocument/2006/relationships/image" Target="../media/image10080.png"/><Relationship Id="rId255" Type="http://schemas.openxmlformats.org/officeDocument/2006/relationships/image" Target="../media/image1119.png"/><Relationship Id="rId276" Type="http://schemas.openxmlformats.org/officeDocument/2006/relationships/customXml" Target="../ink/ink1270.xml"/><Relationship Id="rId297" Type="http://schemas.openxmlformats.org/officeDocument/2006/relationships/image" Target="../media/image1140.png"/><Relationship Id="rId441" Type="http://schemas.openxmlformats.org/officeDocument/2006/relationships/image" Target="../media/image1212.png"/><Relationship Id="rId40" Type="http://schemas.openxmlformats.org/officeDocument/2006/relationships/customXml" Target="../ink/ink1151.xml"/><Relationship Id="rId115" Type="http://schemas.openxmlformats.org/officeDocument/2006/relationships/image" Target="../media/image1050.png"/><Relationship Id="rId136" Type="http://schemas.openxmlformats.org/officeDocument/2006/relationships/customXml" Target="../ink/ink1199.xml"/><Relationship Id="rId157" Type="http://schemas.openxmlformats.org/officeDocument/2006/relationships/image" Target="../media/image1071.png"/><Relationship Id="rId178" Type="http://schemas.openxmlformats.org/officeDocument/2006/relationships/customXml" Target="../ink/ink1220.xml"/><Relationship Id="rId301" Type="http://schemas.openxmlformats.org/officeDocument/2006/relationships/image" Target="../media/image1142.png"/><Relationship Id="rId322" Type="http://schemas.openxmlformats.org/officeDocument/2006/relationships/customXml" Target="../ink/ink1293.xml"/><Relationship Id="rId343" Type="http://schemas.openxmlformats.org/officeDocument/2006/relationships/image" Target="../media/image1163.png"/><Relationship Id="rId364" Type="http://schemas.openxmlformats.org/officeDocument/2006/relationships/customXml" Target="../ink/ink1314.xml"/><Relationship Id="rId61" Type="http://schemas.openxmlformats.org/officeDocument/2006/relationships/image" Target="../media/image10230.png"/><Relationship Id="rId82" Type="http://schemas.openxmlformats.org/officeDocument/2006/relationships/customXml" Target="../ink/ink1172.xml"/><Relationship Id="rId199" Type="http://schemas.openxmlformats.org/officeDocument/2006/relationships/image" Target="../media/image1092.png"/><Relationship Id="rId203" Type="http://schemas.openxmlformats.org/officeDocument/2006/relationships/image" Target="../media/image1094.png"/><Relationship Id="rId385" Type="http://schemas.openxmlformats.org/officeDocument/2006/relationships/image" Target="../media/image1184.png"/><Relationship Id="rId19" Type="http://schemas.openxmlformats.org/officeDocument/2006/relationships/image" Target="../media/image10030.png"/><Relationship Id="rId224" Type="http://schemas.openxmlformats.org/officeDocument/2006/relationships/image" Target="../media/image1104.png"/><Relationship Id="rId245" Type="http://schemas.openxmlformats.org/officeDocument/2006/relationships/image" Target="../media/image1114.png"/><Relationship Id="rId266" Type="http://schemas.openxmlformats.org/officeDocument/2006/relationships/customXml" Target="../ink/ink1265.xml"/><Relationship Id="rId287" Type="http://schemas.openxmlformats.org/officeDocument/2006/relationships/image" Target="../media/image1135.png"/><Relationship Id="rId410" Type="http://schemas.openxmlformats.org/officeDocument/2006/relationships/customXml" Target="../ink/ink1337.xml"/><Relationship Id="rId431" Type="http://schemas.openxmlformats.org/officeDocument/2006/relationships/image" Target="../media/image1207.png"/><Relationship Id="rId30" Type="http://schemas.openxmlformats.org/officeDocument/2006/relationships/customXml" Target="../ink/ink1146.xml"/><Relationship Id="rId105" Type="http://schemas.openxmlformats.org/officeDocument/2006/relationships/image" Target="../media/image10450.png"/><Relationship Id="rId126" Type="http://schemas.openxmlformats.org/officeDocument/2006/relationships/customXml" Target="../ink/ink1194.xml"/><Relationship Id="rId147" Type="http://schemas.openxmlformats.org/officeDocument/2006/relationships/image" Target="../media/image1066.png"/><Relationship Id="rId168" Type="http://schemas.openxmlformats.org/officeDocument/2006/relationships/customXml" Target="../ink/ink1215.xml"/><Relationship Id="rId312" Type="http://schemas.openxmlformats.org/officeDocument/2006/relationships/customXml" Target="../ink/ink1288.xml"/><Relationship Id="rId333" Type="http://schemas.openxmlformats.org/officeDocument/2006/relationships/image" Target="../media/image1158.png"/><Relationship Id="rId354" Type="http://schemas.openxmlformats.org/officeDocument/2006/relationships/customXml" Target="../ink/ink1309.xml"/><Relationship Id="rId51" Type="http://schemas.openxmlformats.org/officeDocument/2006/relationships/image" Target="../media/image10180.png"/><Relationship Id="rId72" Type="http://schemas.openxmlformats.org/officeDocument/2006/relationships/customXml" Target="../ink/ink1167.xml"/><Relationship Id="rId93" Type="http://schemas.openxmlformats.org/officeDocument/2006/relationships/image" Target="../media/image10390.png"/><Relationship Id="rId189" Type="http://schemas.openxmlformats.org/officeDocument/2006/relationships/image" Target="../media/image1087.png"/><Relationship Id="rId375" Type="http://schemas.openxmlformats.org/officeDocument/2006/relationships/image" Target="../media/image1179.png"/><Relationship Id="rId396" Type="http://schemas.openxmlformats.org/officeDocument/2006/relationships/customXml" Target="../ink/ink1330.xml"/><Relationship Id="rId3" Type="http://schemas.openxmlformats.org/officeDocument/2006/relationships/image" Target="../media/image9950.png"/><Relationship Id="rId214" Type="http://schemas.openxmlformats.org/officeDocument/2006/relationships/customXml" Target="../ink/ink1238.xml"/><Relationship Id="rId235" Type="http://schemas.openxmlformats.org/officeDocument/2006/relationships/image" Target="../media/image1109.png"/><Relationship Id="rId256" Type="http://schemas.openxmlformats.org/officeDocument/2006/relationships/customXml" Target="../ink/ink1260.xml"/><Relationship Id="rId277" Type="http://schemas.openxmlformats.org/officeDocument/2006/relationships/image" Target="../media/image1130.png"/><Relationship Id="rId298" Type="http://schemas.openxmlformats.org/officeDocument/2006/relationships/customXml" Target="../ink/ink1281.xml"/><Relationship Id="rId400" Type="http://schemas.openxmlformats.org/officeDocument/2006/relationships/customXml" Target="../ink/ink1332.xml"/><Relationship Id="rId421" Type="http://schemas.openxmlformats.org/officeDocument/2006/relationships/image" Target="../media/image1202.png"/><Relationship Id="rId442" Type="http://schemas.openxmlformats.org/officeDocument/2006/relationships/customXml" Target="../ink/ink1353.xml"/><Relationship Id="rId116" Type="http://schemas.openxmlformats.org/officeDocument/2006/relationships/customXml" Target="../ink/ink1189.xml"/><Relationship Id="rId137" Type="http://schemas.openxmlformats.org/officeDocument/2006/relationships/image" Target="../media/image1061.png"/><Relationship Id="rId158" Type="http://schemas.openxmlformats.org/officeDocument/2006/relationships/customXml" Target="../ink/ink1210.xml"/><Relationship Id="rId302" Type="http://schemas.openxmlformats.org/officeDocument/2006/relationships/customXml" Target="../ink/ink1283.xml"/><Relationship Id="rId323" Type="http://schemas.openxmlformats.org/officeDocument/2006/relationships/image" Target="../media/image1153.png"/><Relationship Id="rId344" Type="http://schemas.openxmlformats.org/officeDocument/2006/relationships/customXml" Target="../ink/ink1304.xml"/><Relationship Id="rId20" Type="http://schemas.openxmlformats.org/officeDocument/2006/relationships/customXml" Target="../ink/ink1141.xml"/><Relationship Id="rId41" Type="http://schemas.openxmlformats.org/officeDocument/2006/relationships/image" Target="../media/image10140.png"/><Relationship Id="rId62" Type="http://schemas.openxmlformats.org/officeDocument/2006/relationships/customXml" Target="../ink/ink1162.xml"/><Relationship Id="rId83" Type="http://schemas.openxmlformats.org/officeDocument/2006/relationships/image" Target="../media/image10340.png"/><Relationship Id="rId179" Type="http://schemas.openxmlformats.org/officeDocument/2006/relationships/image" Target="../media/image1082.png"/><Relationship Id="rId365" Type="http://schemas.openxmlformats.org/officeDocument/2006/relationships/image" Target="../media/image1174.png"/><Relationship Id="rId386" Type="http://schemas.openxmlformats.org/officeDocument/2006/relationships/customXml" Target="../ink/ink1325.xml"/><Relationship Id="rId190" Type="http://schemas.openxmlformats.org/officeDocument/2006/relationships/customXml" Target="../ink/ink1226.xml"/><Relationship Id="rId204" Type="http://schemas.openxmlformats.org/officeDocument/2006/relationships/customXml" Target="../ink/ink1233.xml"/><Relationship Id="rId225" Type="http://schemas.openxmlformats.org/officeDocument/2006/relationships/customXml" Target="../ink/ink1244.xml"/><Relationship Id="rId246" Type="http://schemas.openxmlformats.org/officeDocument/2006/relationships/customXml" Target="../ink/ink1255.xml"/><Relationship Id="rId267" Type="http://schemas.openxmlformats.org/officeDocument/2006/relationships/image" Target="../media/image1125.png"/><Relationship Id="rId288" Type="http://schemas.openxmlformats.org/officeDocument/2006/relationships/customXml" Target="../ink/ink1276.xml"/><Relationship Id="rId411" Type="http://schemas.openxmlformats.org/officeDocument/2006/relationships/image" Target="../media/image1197.png"/><Relationship Id="rId432" Type="http://schemas.openxmlformats.org/officeDocument/2006/relationships/customXml" Target="../ink/ink1348.xml"/><Relationship Id="rId106" Type="http://schemas.openxmlformats.org/officeDocument/2006/relationships/customXml" Target="../ink/ink1184.xml"/><Relationship Id="rId127" Type="http://schemas.openxmlformats.org/officeDocument/2006/relationships/image" Target="../media/image1056.png"/><Relationship Id="rId313" Type="http://schemas.openxmlformats.org/officeDocument/2006/relationships/image" Target="../media/image1148.png"/><Relationship Id="rId10" Type="http://schemas.openxmlformats.org/officeDocument/2006/relationships/customXml" Target="../ink/ink1136.xml"/><Relationship Id="rId31" Type="http://schemas.openxmlformats.org/officeDocument/2006/relationships/image" Target="../media/image10090.png"/><Relationship Id="rId52" Type="http://schemas.openxmlformats.org/officeDocument/2006/relationships/customXml" Target="../ink/ink1157.xml"/><Relationship Id="rId73" Type="http://schemas.openxmlformats.org/officeDocument/2006/relationships/image" Target="../media/image10290.png"/><Relationship Id="rId94" Type="http://schemas.openxmlformats.org/officeDocument/2006/relationships/customXml" Target="../ink/ink1178.xml"/><Relationship Id="rId148" Type="http://schemas.openxmlformats.org/officeDocument/2006/relationships/customXml" Target="../ink/ink1205.xml"/><Relationship Id="rId169" Type="http://schemas.openxmlformats.org/officeDocument/2006/relationships/image" Target="../media/image1077.png"/><Relationship Id="rId334" Type="http://schemas.openxmlformats.org/officeDocument/2006/relationships/customXml" Target="../ink/ink1299.xml"/><Relationship Id="rId355" Type="http://schemas.openxmlformats.org/officeDocument/2006/relationships/image" Target="../media/image1169.png"/><Relationship Id="rId376" Type="http://schemas.openxmlformats.org/officeDocument/2006/relationships/customXml" Target="../ink/ink1320.xml"/><Relationship Id="rId397" Type="http://schemas.openxmlformats.org/officeDocument/2006/relationships/image" Target="../media/image1190.png"/><Relationship Id="rId4" Type="http://schemas.openxmlformats.org/officeDocument/2006/relationships/customXml" Target="../ink/ink1133.xml"/><Relationship Id="rId180" Type="http://schemas.openxmlformats.org/officeDocument/2006/relationships/customXml" Target="../ink/ink1221.xml"/><Relationship Id="rId215" Type="http://schemas.openxmlformats.org/officeDocument/2006/relationships/image" Target="../media/image1100.png"/><Relationship Id="rId236" Type="http://schemas.openxmlformats.org/officeDocument/2006/relationships/customXml" Target="../ink/ink1250.xml"/><Relationship Id="rId257" Type="http://schemas.openxmlformats.org/officeDocument/2006/relationships/image" Target="../media/image1120.png"/><Relationship Id="rId278" Type="http://schemas.openxmlformats.org/officeDocument/2006/relationships/customXml" Target="../ink/ink1271.xml"/><Relationship Id="rId401" Type="http://schemas.openxmlformats.org/officeDocument/2006/relationships/image" Target="../media/image1192.png"/><Relationship Id="rId422" Type="http://schemas.openxmlformats.org/officeDocument/2006/relationships/customXml" Target="../ink/ink1343.xml"/><Relationship Id="rId443" Type="http://schemas.openxmlformats.org/officeDocument/2006/relationships/image" Target="../media/image1213.png"/><Relationship Id="rId303" Type="http://schemas.openxmlformats.org/officeDocument/2006/relationships/image" Target="../media/image1143.png"/><Relationship Id="rId42" Type="http://schemas.openxmlformats.org/officeDocument/2006/relationships/customXml" Target="../ink/ink1152.xml"/><Relationship Id="rId84" Type="http://schemas.openxmlformats.org/officeDocument/2006/relationships/customXml" Target="../ink/ink1173.xml"/><Relationship Id="rId138" Type="http://schemas.openxmlformats.org/officeDocument/2006/relationships/customXml" Target="../ink/ink1200.xml"/><Relationship Id="rId345" Type="http://schemas.openxmlformats.org/officeDocument/2006/relationships/image" Target="../media/image1164.png"/><Relationship Id="rId387" Type="http://schemas.openxmlformats.org/officeDocument/2006/relationships/image" Target="../media/image1185.png"/><Relationship Id="rId191" Type="http://schemas.openxmlformats.org/officeDocument/2006/relationships/image" Target="../media/image1088.png"/><Relationship Id="rId205" Type="http://schemas.openxmlformats.org/officeDocument/2006/relationships/image" Target="../media/image1095.png"/><Relationship Id="rId247" Type="http://schemas.openxmlformats.org/officeDocument/2006/relationships/image" Target="../media/image1115.png"/><Relationship Id="rId412" Type="http://schemas.openxmlformats.org/officeDocument/2006/relationships/customXml" Target="../ink/ink1338.xml"/><Relationship Id="rId107" Type="http://schemas.openxmlformats.org/officeDocument/2006/relationships/image" Target="../media/image10460.png"/><Relationship Id="rId289" Type="http://schemas.openxmlformats.org/officeDocument/2006/relationships/image" Target="../media/image1136.png"/><Relationship Id="rId11" Type="http://schemas.openxmlformats.org/officeDocument/2006/relationships/image" Target="../media/image9990.png"/><Relationship Id="rId53" Type="http://schemas.openxmlformats.org/officeDocument/2006/relationships/image" Target="../media/image10190.png"/><Relationship Id="rId149" Type="http://schemas.openxmlformats.org/officeDocument/2006/relationships/image" Target="../media/image1067.png"/><Relationship Id="rId314" Type="http://schemas.openxmlformats.org/officeDocument/2006/relationships/customXml" Target="../ink/ink1289.xml"/><Relationship Id="rId356" Type="http://schemas.openxmlformats.org/officeDocument/2006/relationships/customXml" Target="../ink/ink1310.xml"/><Relationship Id="rId398" Type="http://schemas.openxmlformats.org/officeDocument/2006/relationships/customXml" Target="../ink/ink1331.xml"/><Relationship Id="rId95" Type="http://schemas.openxmlformats.org/officeDocument/2006/relationships/image" Target="../media/image10400.png"/><Relationship Id="rId160" Type="http://schemas.openxmlformats.org/officeDocument/2006/relationships/customXml" Target="../ink/ink1211.xml"/><Relationship Id="rId216" Type="http://schemas.openxmlformats.org/officeDocument/2006/relationships/customXml" Target="../ink/ink1239.xml"/><Relationship Id="rId423" Type="http://schemas.openxmlformats.org/officeDocument/2006/relationships/image" Target="../media/image1203.png"/><Relationship Id="rId258" Type="http://schemas.openxmlformats.org/officeDocument/2006/relationships/customXml" Target="../ink/ink1261.xml"/><Relationship Id="rId22" Type="http://schemas.openxmlformats.org/officeDocument/2006/relationships/customXml" Target="../ink/ink1142.xml"/><Relationship Id="rId64" Type="http://schemas.openxmlformats.org/officeDocument/2006/relationships/customXml" Target="../ink/ink1163.xml"/><Relationship Id="rId118" Type="http://schemas.openxmlformats.org/officeDocument/2006/relationships/customXml" Target="../ink/ink1190.xml"/><Relationship Id="rId325" Type="http://schemas.openxmlformats.org/officeDocument/2006/relationships/image" Target="../media/image1154.png"/><Relationship Id="rId367" Type="http://schemas.openxmlformats.org/officeDocument/2006/relationships/image" Target="../media/image1175.png"/><Relationship Id="rId171" Type="http://schemas.openxmlformats.org/officeDocument/2006/relationships/image" Target="../media/image1078.png"/><Relationship Id="rId227" Type="http://schemas.openxmlformats.org/officeDocument/2006/relationships/image" Target="../media/image1105.png"/><Relationship Id="rId269" Type="http://schemas.openxmlformats.org/officeDocument/2006/relationships/image" Target="../media/image1126.png"/><Relationship Id="rId434" Type="http://schemas.openxmlformats.org/officeDocument/2006/relationships/customXml" Target="../ink/ink1349.xml"/><Relationship Id="rId33" Type="http://schemas.openxmlformats.org/officeDocument/2006/relationships/image" Target="../media/image10100.png"/><Relationship Id="rId129" Type="http://schemas.openxmlformats.org/officeDocument/2006/relationships/image" Target="../media/image1057.png"/><Relationship Id="rId280" Type="http://schemas.openxmlformats.org/officeDocument/2006/relationships/customXml" Target="../ink/ink1272.xml"/><Relationship Id="rId336" Type="http://schemas.openxmlformats.org/officeDocument/2006/relationships/customXml" Target="../ink/ink1300.xml"/><Relationship Id="rId75" Type="http://schemas.openxmlformats.org/officeDocument/2006/relationships/image" Target="../media/image10300.png"/><Relationship Id="rId140" Type="http://schemas.openxmlformats.org/officeDocument/2006/relationships/customXml" Target="../ink/ink1201.xml"/><Relationship Id="rId182" Type="http://schemas.openxmlformats.org/officeDocument/2006/relationships/customXml" Target="../ink/ink1222.xml"/><Relationship Id="rId378" Type="http://schemas.openxmlformats.org/officeDocument/2006/relationships/customXml" Target="../ink/ink1321.xml"/><Relationship Id="rId403" Type="http://schemas.openxmlformats.org/officeDocument/2006/relationships/image" Target="../media/image1193.png"/><Relationship Id="rId6" Type="http://schemas.openxmlformats.org/officeDocument/2006/relationships/customXml" Target="../ink/ink1134.xml"/><Relationship Id="rId238" Type="http://schemas.openxmlformats.org/officeDocument/2006/relationships/customXml" Target="../ink/ink1251.xml"/><Relationship Id="rId445" Type="http://schemas.openxmlformats.org/officeDocument/2006/relationships/image" Target="../media/image1214.png"/><Relationship Id="rId291" Type="http://schemas.openxmlformats.org/officeDocument/2006/relationships/image" Target="../media/image1137.png"/><Relationship Id="rId305" Type="http://schemas.openxmlformats.org/officeDocument/2006/relationships/image" Target="../media/image1144.png"/><Relationship Id="rId347" Type="http://schemas.openxmlformats.org/officeDocument/2006/relationships/image" Target="../media/image1165.png"/><Relationship Id="rId44" Type="http://schemas.openxmlformats.org/officeDocument/2006/relationships/customXml" Target="../ink/ink1153.xml"/><Relationship Id="rId86" Type="http://schemas.openxmlformats.org/officeDocument/2006/relationships/customXml" Target="../ink/ink1174.xml"/><Relationship Id="rId151" Type="http://schemas.openxmlformats.org/officeDocument/2006/relationships/image" Target="../media/image1068.png"/><Relationship Id="rId389" Type="http://schemas.openxmlformats.org/officeDocument/2006/relationships/image" Target="../media/image1186.png"/><Relationship Id="rId193" Type="http://schemas.openxmlformats.org/officeDocument/2006/relationships/image" Target="../media/image1089.png"/><Relationship Id="rId207" Type="http://schemas.openxmlformats.org/officeDocument/2006/relationships/image" Target="../media/image1096.png"/><Relationship Id="rId249" Type="http://schemas.openxmlformats.org/officeDocument/2006/relationships/image" Target="../media/image1116.png"/><Relationship Id="rId414" Type="http://schemas.openxmlformats.org/officeDocument/2006/relationships/customXml" Target="../ink/ink1339.xml"/><Relationship Id="rId13" Type="http://schemas.openxmlformats.org/officeDocument/2006/relationships/image" Target="../media/image10000.png"/><Relationship Id="rId109" Type="http://schemas.openxmlformats.org/officeDocument/2006/relationships/image" Target="../media/image1047.png"/><Relationship Id="rId260" Type="http://schemas.openxmlformats.org/officeDocument/2006/relationships/customXml" Target="../ink/ink1262.xml"/><Relationship Id="rId316" Type="http://schemas.openxmlformats.org/officeDocument/2006/relationships/customXml" Target="../ink/ink1290.xml"/><Relationship Id="rId55" Type="http://schemas.openxmlformats.org/officeDocument/2006/relationships/image" Target="../media/image10200.png"/><Relationship Id="rId97" Type="http://schemas.openxmlformats.org/officeDocument/2006/relationships/image" Target="../media/image10410.png"/><Relationship Id="rId120" Type="http://schemas.openxmlformats.org/officeDocument/2006/relationships/customXml" Target="../ink/ink1191.xml"/><Relationship Id="rId358" Type="http://schemas.openxmlformats.org/officeDocument/2006/relationships/customXml" Target="../ink/ink1311.xml"/><Relationship Id="rId162" Type="http://schemas.openxmlformats.org/officeDocument/2006/relationships/customXml" Target="../ink/ink1212.xml"/><Relationship Id="rId218" Type="http://schemas.openxmlformats.org/officeDocument/2006/relationships/customXml" Target="../ink/ink1240.xml"/><Relationship Id="rId425" Type="http://schemas.openxmlformats.org/officeDocument/2006/relationships/image" Target="../media/image1204.png"/><Relationship Id="rId271" Type="http://schemas.openxmlformats.org/officeDocument/2006/relationships/image" Target="../media/image1127.png"/><Relationship Id="rId24" Type="http://schemas.openxmlformats.org/officeDocument/2006/relationships/customXml" Target="../ink/ink1143.xml"/><Relationship Id="rId66" Type="http://schemas.openxmlformats.org/officeDocument/2006/relationships/customXml" Target="../ink/ink1164.xml"/><Relationship Id="rId131" Type="http://schemas.openxmlformats.org/officeDocument/2006/relationships/image" Target="../media/image1058.png"/><Relationship Id="rId327" Type="http://schemas.openxmlformats.org/officeDocument/2006/relationships/image" Target="../media/image1155.png"/><Relationship Id="rId369" Type="http://schemas.openxmlformats.org/officeDocument/2006/relationships/image" Target="../media/image1176.png"/><Relationship Id="rId173" Type="http://schemas.openxmlformats.org/officeDocument/2006/relationships/image" Target="../media/image1079.png"/><Relationship Id="rId229" Type="http://schemas.openxmlformats.org/officeDocument/2006/relationships/image" Target="../media/image1106.png"/><Relationship Id="rId380" Type="http://schemas.openxmlformats.org/officeDocument/2006/relationships/customXml" Target="../ink/ink1322.xml"/><Relationship Id="rId436" Type="http://schemas.openxmlformats.org/officeDocument/2006/relationships/customXml" Target="../ink/ink1350.xml"/><Relationship Id="rId240" Type="http://schemas.openxmlformats.org/officeDocument/2006/relationships/customXml" Target="../ink/ink1252.xml"/><Relationship Id="rId35" Type="http://schemas.openxmlformats.org/officeDocument/2006/relationships/image" Target="../media/image10110.png"/><Relationship Id="rId77" Type="http://schemas.openxmlformats.org/officeDocument/2006/relationships/image" Target="../media/image10310.png"/><Relationship Id="rId100" Type="http://schemas.openxmlformats.org/officeDocument/2006/relationships/customXml" Target="../ink/ink1181.xml"/><Relationship Id="rId282" Type="http://schemas.openxmlformats.org/officeDocument/2006/relationships/customXml" Target="../ink/ink1273.xml"/><Relationship Id="rId338" Type="http://schemas.openxmlformats.org/officeDocument/2006/relationships/customXml" Target="../ink/ink1301.xml"/><Relationship Id="rId8" Type="http://schemas.openxmlformats.org/officeDocument/2006/relationships/customXml" Target="../ink/ink1135.xml"/><Relationship Id="rId142" Type="http://schemas.openxmlformats.org/officeDocument/2006/relationships/customXml" Target="../ink/ink1202.xml"/><Relationship Id="rId184" Type="http://schemas.openxmlformats.org/officeDocument/2006/relationships/customXml" Target="../ink/ink1223.xml"/><Relationship Id="rId391" Type="http://schemas.openxmlformats.org/officeDocument/2006/relationships/image" Target="../media/image1187.png"/><Relationship Id="rId405" Type="http://schemas.openxmlformats.org/officeDocument/2006/relationships/image" Target="../media/image1194.png"/><Relationship Id="rId447" Type="http://schemas.openxmlformats.org/officeDocument/2006/relationships/image" Target="../media/image1215.png"/><Relationship Id="rId251" Type="http://schemas.openxmlformats.org/officeDocument/2006/relationships/image" Target="../media/image1117.png"/><Relationship Id="rId46" Type="http://schemas.openxmlformats.org/officeDocument/2006/relationships/customXml" Target="../ink/ink1154.xml"/><Relationship Id="rId293" Type="http://schemas.openxmlformats.org/officeDocument/2006/relationships/image" Target="../media/image1138.png"/><Relationship Id="rId307" Type="http://schemas.openxmlformats.org/officeDocument/2006/relationships/image" Target="../media/image1145.png"/><Relationship Id="rId349" Type="http://schemas.openxmlformats.org/officeDocument/2006/relationships/image" Target="../media/image1166.png"/><Relationship Id="rId88" Type="http://schemas.openxmlformats.org/officeDocument/2006/relationships/customXml" Target="../ink/ink1175.xml"/><Relationship Id="rId111" Type="http://schemas.openxmlformats.org/officeDocument/2006/relationships/image" Target="../media/image1048.png"/><Relationship Id="rId153" Type="http://schemas.openxmlformats.org/officeDocument/2006/relationships/image" Target="../media/image1069.png"/><Relationship Id="rId195" Type="http://schemas.openxmlformats.org/officeDocument/2006/relationships/image" Target="../media/image1090.png"/><Relationship Id="rId209" Type="http://schemas.openxmlformats.org/officeDocument/2006/relationships/image" Target="../media/image1097.png"/><Relationship Id="rId360" Type="http://schemas.openxmlformats.org/officeDocument/2006/relationships/customXml" Target="../ink/ink1312.xml"/><Relationship Id="rId416" Type="http://schemas.openxmlformats.org/officeDocument/2006/relationships/customXml" Target="../ink/ink1340.xml"/><Relationship Id="rId220" Type="http://schemas.openxmlformats.org/officeDocument/2006/relationships/customXml" Target="../ink/ink1241.xml"/><Relationship Id="rId15" Type="http://schemas.openxmlformats.org/officeDocument/2006/relationships/image" Target="../media/image10010.png"/><Relationship Id="rId57" Type="http://schemas.openxmlformats.org/officeDocument/2006/relationships/image" Target="../media/image10210.png"/><Relationship Id="rId262" Type="http://schemas.openxmlformats.org/officeDocument/2006/relationships/customXml" Target="../ink/ink1263.xml"/><Relationship Id="rId318" Type="http://schemas.openxmlformats.org/officeDocument/2006/relationships/customXml" Target="../ink/ink1291.xml"/><Relationship Id="rId99" Type="http://schemas.openxmlformats.org/officeDocument/2006/relationships/image" Target="../media/image10420.png"/><Relationship Id="rId122" Type="http://schemas.openxmlformats.org/officeDocument/2006/relationships/customXml" Target="../ink/ink1192.xml"/><Relationship Id="rId164" Type="http://schemas.openxmlformats.org/officeDocument/2006/relationships/customXml" Target="../ink/ink1213.xml"/><Relationship Id="rId371" Type="http://schemas.openxmlformats.org/officeDocument/2006/relationships/image" Target="../media/image1177.png"/><Relationship Id="rId427" Type="http://schemas.openxmlformats.org/officeDocument/2006/relationships/image" Target="../media/image1205.png"/><Relationship Id="rId26" Type="http://schemas.openxmlformats.org/officeDocument/2006/relationships/customXml" Target="../ink/ink1144.xml"/><Relationship Id="rId231" Type="http://schemas.openxmlformats.org/officeDocument/2006/relationships/image" Target="../media/image1107.png"/><Relationship Id="rId273" Type="http://schemas.openxmlformats.org/officeDocument/2006/relationships/image" Target="../media/image1128.png"/><Relationship Id="rId329" Type="http://schemas.openxmlformats.org/officeDocument/2006/relationships/image" Target="../media/image1156.png"/><Relationship Id="rId68" Type="http://schemas.openxmlformats.org/officeDocument/2006/relationships/customXml" Target="../ink/ink1165.xml"/><Relationship Id="rId133" Type="http://schemas.openxmlformats.org/officeDocument/2006/relationships/image" Target="../media/image1059.png"/><Relationship Id="rId175" Type="http://schemas.openxmlformats.org/officeDocument/2006/relationships/image" Target="../media/image1080.png"/><Relationship Id="rId340" Type="http://schemas.openxmlformats.org/officeDocument/2006/relationships/customXml" Target="../ink/ink1302.xml"/><Relationship Id="rId200" Type="http://schemas.openxmlformats.org/officeDocument/2006/relationships/customXml" Target="../ink/ink1231.xml"/><Relationship Id="rId382" Type="http://schemas.openxmlformats.org/officeDocument/2006/relationships/customXml" Target="../ink/ink1323.xml"/><Relationship Id="rId438" Type="http://schemas.openxmlformats.org/officeDocument/2006/relationships/customXml" Target="../ink/ink1351.xml"/><Relationship Id="rId242" Type="http://schemas.openxmlformats.org/officeDocument/2006/relationships/customXml" Target="../ink/ink1253.xml"/><Relationship Id="rId284" Type="http://schemas.openxmlformats.org/officeDocument/2006/relationships/customXml" Target="../ink/ink1274.xml"/><Relationship Id="rId37" Type="http://schemas.openxmlformats.org/officeDocument/2006/relationships/image" Target="../media/image10120.png"/><Relationship Id="rId79" Type="http://schemas.openxmlformats.org/officeDocument/2006/relationships/image" Target="../media/image10320.png"/><Relationship Id="rId102" Type="http://schemas.openxmlformats.org/officeDocument/2006/relationships/customXml" Target="../ink/ink1182.xml"/><Relationship Id="rId144" Type="http://schemas.openxmlformats.org/officeDocument/2006/relationships/customXml" Target="../ink/ink1203.xml"/><Relationship Id="rId90" Type="http://schemas.openxmlformats.org/officeDocument/2006/relationships/customXml" Target="../ink/ink1176.xml"/><Relationship Id="rId186" Type="http://schemas.openxmlformats.org/officeDocument/2006/relationships/customXml" Target="../ink/ink1224.xml"/><Relationship Id="rId351" Type="http://schemas.openxmlformats.org/officeDocument/2006/relationships/image" Target="../media/image1167.png"/><Relationship Id="rId393" Type="http://schemas.openxmlformats.org/officeDocument/2006/relationships/image" Target="../media/image1188.png"/><Relationship Id="rId407" Type="http://schemas.openxmlformats.org/officeDocument/2006/relationships/image" Target="../media/image1195.png"/><Relationship Id="rId211" Type="http://schemas.openxmlformats.org/officeDocument/2006/relationships/image" Target="../media/image1098.png"/><Relationship Id="rId253" Type="http://schemas.openxmlformats.org/officeDocument/2006/relationships/image" Target="../media/image1118.png"/><Relationship Id="rId295" Type="http://schemas.openxmlformats.org/officeDocument/2006/relationships/image" Target="../media/image1139.png"/><Relationship Id="rId309" Type="http://schemas.openxmlformats.org/officeDocument/2006/relationships/image" Target="../media/image1146.png"/><Relationship Id="rId48" Type="http://schemas.openxmlformats.org/officeDocument/2006/relationships/customXml" Target="../ink/ink1155.xml"/><Relationship Id="rId113" Type="http://schemas.openxmlformats.org/officeDocument/2006/relationships/image" Target="../media/image1049.png"/><Relationship Id="rId320" Type="http://schemas.openxmlformats.org/officeDocument/2006/relationships/customXml" Target="../ink/ink1292.xml"/><Relationship Id="rId155" Type="http://schemas.openxmlformats.org/officeDocument/2006/relationships/image" Target="../media/image1070.png"/><Relationship Id="rId197" Type="http://schemas.openxmlformats.org/officeDocument/2006/relationships/image" Target="../media/image1091.png"/><Relationship Id="rId362" Type="http://schemas.openxmlformats.org/officeDocument/2006/relationships/customXml" Target="../ink/ink1313.xml"/><Relationship Id="rId418" Type="http://schemas.openxmlformats.org/officeDocument/2006/relationships/customXml" Target="../ink/ink1341.xml"/><Relationship Id="rId222" Type="http://schemas.openxmlformats.org/officeDocument/2006/relationships/image" Target="../media/image1103.png"/><Relationship Id="rId264" Type="http://schemas.openxmlformats.org/officeDocument/2006/relationships/customXml" Target="../ink/ink1264.xml"/><Relationship Id="rId17" Type="http://schemas.openxmlformats.org/officeDocument/2006/relationships/image" Target="../media/image10020.png"/><Relationship Id="rId59" Type="http://schemas.openxmlformats.org/officeDocument/2006/relationships/image" Target="../media/image10220.png"/><Relationship Id="rId124" Type="http://schemas.openxmlformats.org/officeDocument/2006/relationships/customXml" Target="../ink/ink1193.xml"/><Relationship Id="rId70" Type="http://schemas.openxmlformats.org/officeDocument/2006/relationships/customXml" Target="../ink/ink1166.xml"/><Relationship Id="rId166" Type="http://schemas.openxmlformats.org/officeDocument/2006/relationships/customXml" Target="../ink/ink1214.xml"/><Relationship Id="rId331" Type="http://schemas.openxmlformats.org/officeDocument/2006/relationships/image" Target="../media/image1157.png"/><Relationship Id="rId373" Type="http://schemas.openxmlformats.org/officeDocument/2006/relationships/image" Target="../media/image1178.png"/><Relationship Id="rId429" Type="http://schemas.openxmlformats.org/officeDocument/2006/relationships/image" Target="../media/image120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08.png"/><Relationship Id="rId440" Type="http://schemas.openxmlformats.org/officeDocument/2006/relationships/customXml" Target="../ink/ink1352.xml"/><Relationship Id="rId28" Type="http://schemas.openxmlformats.org/officeDocument/2006/relationships/customXml" Target="../ink/ink1145.xml"/><Relationship Id="rId275" Type="http://schemas.openxmlformats.org/officeDocument/2006/relationships/image" Target="../media/image1129.png"/><Relationship Id="rId300" Type="http://schemas.openxmlformats.org/officeDocument/2006/relationships/customXml" Target="../ink/ink1282.xml"/><Relationship Id="rId81" Type="http://schemas.openxmlformats.org/officeDocument/2006/relationships/image" Target="../media/image10330.png"/><Relationship Id="rId135" Type="http://schemas.openxmlformats.org/officeDocument/2006/relationships/image" Target="../media/image1060.png"/><Relationship Id="rId177" Type="http://schemas.openxmlformats.org/officeDocument/2006/relationships/image" Target="../media/image1081.png"/><Relationship Id="rId342" Type="http://schemas.openxmlformats.org/officeDocument/2006/relationships/customXml" Target="../ink/ink1303.xml"/><Relationship Id="rId384" Type="http://schemas.openxmlformats.org/officeDocument/2006/relationships/customXml" Target="../ink/ink1324.xml"/><Relationship Id="rId202" Type="http://schemas.openxmlformats.org/officeDocument/2006/relationships/customXml" Target="../ink/ink1232.xml"/><Relationship Id="rId244" Type="http://schemas.openxmlformats.org/officeDocument/2006/relationships/customXml" Target="../ink/ink1254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70.png"/><Relationship Id="rId299" Type="http://schemas.openxmlformats.org/officeDocument/2006/relationships/image" Target="../media/image1360.png"/><Relationship Id="rId21" Type="http://schemas.openxmlformats.org/officeDocument/2006/relationships/image" Target="../media/image1223.png"/><Relationship Id="rId63" Type="http://schemas.openxmlformats.org/officeDocument/2006/relationships/image" Target="../media/image1244.png"/><Relationship Id="rId159" Type="http://schemas.openxmlformats.org/officeDocument/2006/relationships/image" Target="../media/image1291.png"/><Relationship Id="rId324" Type="http://schemas.openxmlformats.org/officeDocument/2006/relationships/customXml" Target="../ink/ink1517.xml"/><Relationship Id="rId366" Type="http://schemas.openxmlformats.org/officeDocument/2006/relationships/customXml" Target="../ink/ink1538.xml"/><Relationship Id="rId170" Type="http://schemas.openxmlformats.org/officeDocument/2006/relationships/customXml" Target="../ink/ink1440.xml"/><Relationship Id="rId226" Type="http://schemas.openxmlformats.org/officeDocument/2006/relationships/customXml" Target="../ink/ink1468.xml"/><Relationship Id="rId268" Type="http://schemas.openxmlformats.org/officeDocument/2006/relationships/customXml" Target="../ink/ink1489.xml"/><Relationship Id="rId32" Type="http://schemas.openxmlformats.org/officeDocument/2006/relationships/customXml" Target="../ink/ink1371.xml"/><Relationship Id="rId74" Type="http://schemas.openxmlformats.org/officeDocument/2006/relationships/customXml" Target="../ink/ink1392.xml"/><Relationship Id="rId128" Type="http://schemas.openxmlformats.org/officeDocument/2006/relationships/customXml" Target="../ink/ink1419.xml"/><Relationship Id="rId335" Type="http://schemas.openxmlformats.org/officeDocument/2006/relationships/image" Target="../media/image1378.png"/><Relationship Id="rId377" Type="http://schemas.openxmlformats.org/officeDocument/2006/relationships/image" Target="../media/image1398.png"/><Relationship Id="rId5" Type="http://schemas.openxmlformats.org/officeDocument/2006/relationships/image" Target="../media/image12150.png"/><Relationship Id="rId181" Type="http://schemas.openxmlformats.org/officeDocument/2006/relationships/image" Target="../media/image1302.png"/><Relationship Id="rId237" Type="http://schemas.openxmlformats.org/officeDocument/2006/relationships/image" Target="../media/image1329.png"/><Relationship Id="rId279" Type="http://schemas.openxmlformats.org/officeDocument/2006/relationships/image" Target="../media/image1350.png"/><Relationship Id="rId43" Type="http://schemas.openxmlformats.org/officeDocument/2006/relationships/image" Target="../media/image1234.png"/><Relationship Id="rId139" Type="http://schemas.openxmlformats.org/officeDocument/2006/relationships/image" Target="../media/image1281.png"/><Relationship Id="rId290" Type="http://schemas.openxmlformats.org/officeDocument/2006/relationships/customXml" Target="../ink/ink1500.xml"/><Relationship Id="rId304" Type="http://schemas.openxmlformats.org/officeDocument/2006/relationships/customXml" Target="../ink/ink1507.xml"/><Relationship Id="rId346" Type="http://schemas.openxmlformats.org/officeDocument/2006/relationships/customXml" Target="../ink/ink1528.xml"/><Relationship Id="rId85" Type="http://schemas.openxmlformats.org/officeDocument/2006/relationships/image" Target="../media/image1254.png"/><Relationship Id="rId150" Type="http://schemas.openxmlformats.org/officeDocument/2006/relationships/customXml" Target="../ink/ink1430.xml"/><Relationship Id="rId192" Type="http://schemas.openxmlformats.org/officeDocument/2006/relationships/customXml" Target="../ink/ink1451.xml"/><Relationship Id="rId206" Type="http://schemas.openxmlformats.org/officeDocument/2006/relationships/customXml" Target="../ink/ink1458.xml"/><Relationship Id="rId248" Type="http://schemas.openxmlformats.org/officeDocument/2006/relationships/customXml" Target="../ink/ink1479.xml"/><Relationship Id="rId12" Type="http://schemas.openxmlformats.org/officeDocument/2006/relationships/customXml" Target="../ink/ink1361.xml"/><Relationship Id="rId108" Type="http://schemas.openxmlformats.org/officeDocument/2006/relationships/customXml" Target="../ink/ink1409.xml"/><Relationship Id="rId315" Type="http://schemas.openxmlformats.org/officeDocument/2006/relationships/image" Target="../media/image1368.png"/><Relationship Id="rId357" Type="http://schemas.openxmlformats.org/officeDocument/2006/relationships/image" Target="../media/image1389.png"/><Relationship Id="rId54" Type="http://schemas.openxmlformats.org/officeDocument/2006/relationships/customXml" Target="../ink/ink1382.xml"/><Relationship Id="rId96" Type="http://schemas.openxmlformats.org/officeDocument/2006/relationships/customXml" Target="../ink/ink1403.xml"/><Relationship Id="rId161" Type="http://schemas.openxmlformats.org/officeDocument/2006/relationships/image" Target="../media/image1292.png"/><Relationship Id="rId217" Type="http://schemas.openxmlformats.org/officeDocument/2006/relationships/image" Target="../media/image1319.png"/><Relationship Id="rId259" Type="http://schemas.openxmlformats.org/officeDocument/2006/relationships/image" Target="../media/image1340.png"/><Relationship Id="rId23" Type="http://schemas.openxmlformats.org/officeDocument/2006/relationships/image" Target="../media/image1224.png"/><Relationship Id="rId119" Type="http://schemas.openxmlformats.org/officeDocument/2006/relationships/image" Target="../media/image1271.png"/><Relationship Id="rId270" Type="http://schemas.openxmlformats.org/officeDocument/2006/relationships/customXml" Target="../ink/ink1490.xml"/><Relationship Id="rId326" Type="http://schemas.openxmlformats.org/officeDocument/2006/relationships/customXml" Target="../ink/ink1518.xml"/><Relationship Id="rId65" Type="http://schemas.openxmlformats.org/officeDocument/2006/relationships/image" Target="../media/image1245.png"/><Relationship Id="rId130" Type="http://schemas.openxmlformats.org/officeDocument/2006/relationships/customXml" Target="../ink/ink1420.xml"/><Relationship Id="rId368" Type="http://schemas.openxmlformats.org/officeDocument/2006/relationships/customXml" Target="../ink/ink1539.xml"/><Relationship Id="rId172" Type="http://schemas.openxmlformats.org/officeDocument/2006/relationships/customXml" Target="../ink/ink1441.xml"/><Relationship Id="rId228" Type="http://schemas.openxmlformats.org/officeDocument/2006/relationships/customXml" Target="../ink/ink1469.xml"/><Relationship Id="rId281" Type="http://schemas.openxmlformats.org/officeDocument/2006/relationships/image" Target="../media/image1351.png"/><Relationship Id="rId337" Type="http://schemas.openxmlformats.org/officeDocument/2006/relationships/image" Target="../media/image1379.png"/><Relationship Id="rId34" Type="http://schemas.openxmlformats.org/officeDocument/2006/relationships/customXml" Target="../ink/ink1372.xml"/><Relationship Id="rId76" Type="http://schemas.openxmlformats.org/officeDocument/2006/relationships/customXml" Target="../ink/ink1393.xml"/><Relationship Id="rId141" Type="http://schemas.openxmlformats.org/officeDocument/2006/relationships/image" Target="../media/image1282.png"/><Relationship Id="rId379" Type="http://schemas.openxmlformats.org/officeDocument/2006/relationships/image" Target="../media/image1399.png"/><Relationship Id="rId7" Type="http://schemas.openxmlformats.org/officeDocument/2006/relationships/image" Target="../media/image1216.png"/><Relationship Id="rId183" Type="http://schemas.openxmlformats.org/officeDocument/2006/relationships/image" Target="../media/image1303.png"/><Relationship Id="rId239" Type="http://schemas.openxmlformats.org/officeDocument/2006/relationships/image" Target="../media/image1330.png"/><Relationship Id="rId250" Type="http://schemas.openxmlformats.org/officeDocument/2006/relationships/customXml" Target="../ink/ink1480.xml"/><Relationship Id="rId292" Type="http://schemas.openxmlformats.org/officeDocument/2006/relationships/customXml" Target="../ink/ink1501.xml"/><Relationship Id="rId306" Type="http://schemas.openxmlformats.org/officeDocument/2006/relationships/customXml" Target="../ink/ink1508.xml"/><Relationship Id="rId45" Type="http://schemas.openxmlformats.org/officeDocument/2006/relationships/image" Target="../media/image1235.png"/><Relationship Id="rId87" Type="http://schemas.openxmlformats.org/officeDocument/2006/relationships/image" Target="../media/image1255.png"/><Relationship Id="rId110" Type="http://schemas.openxmlformats.org/officeDocument/2006/relationships/customXml" Target="../ink/ink1410.xml"/><Relationship Id="rId348" Type="http://schemas.openxmlformats.org/officeDocument/2006/relationships/customXml" Target="../ink/ink1529.xml"/><Relationship Id="rId152" Type="http://schemas.openxmlformats.org/officeDocument/2006/relationships/customXml" Target="../ink/ink1431.xml"/><Relationship Id="rId194" Type="http://schemas.openxmlformats.org/officeDocument/2006/relationships/customXml" Target="../ink/ink1452.xml"/><Relationship Id="rId208" Type="http://schemas.openxmlformats.org/officeDocument/2006/relationships/customXml" Target="../ink/ink1459.xml"/><Relationship Id="rId261" Type="http://schemas.openxmlformats.org/officeDocument/2006/relationships/image" Target="../media/image1341.png"/><Relationship Id="rId14" Type="http://schemas.openxmlformats.org/officeDocument/2006/relationships/customXml" Target="../ink/ink1362.xml"/><Relationship Id="rId56" Type="http://schemas.openxmlformats.org/officeDocument/2006/relationships/customXml" Target="../ink/ink1383.xml"/><Relationship Id="rId317" Type="http://schemas.openxmlformats.org/officeDocument/2006/relationships/image" Target="../media/image1369.png"/><Relationship Id="rId359" Type="http://schemas.openxmlformats.org/officeDocument/2006/relationships/image" Target="../media/image1390.png"/><Relationship Id="rId98" Type="http://schemas.openxmlformats.org/officeDocument/2006/relationships/customXml" Target="../ink/ink1404.xml"/><Relationship Id="rId121" Type="http://schemas.openxmlformats.org/officeDocument/2006/relationships/image" Target="../media/image1272.png"/><Relationship Id="rId163" Type="http://schemas.openxmlformats.org/officeDocument/2006/relationships/image" Target="../media/image1293.png"/><Relationship Id="rId219" Type="http://schemas.openxmlformats.org/officeDocument/2006/relationships/image" Target="../media/image1320.png"/><Relationship Id="rId370" Type="http://schemas.openxmlformats.org/officeDocument/2006/relationships/customXml" Target="../ink/ink1540.xml"/><Relationship Id="rId230" Type="http://schemas.openxmlformats.org/officeDocument/2006/relationships/customXml" Target="../ink/ink1470.xml"/><Relationship Id="rId25" Type="http://schemas.openxmlformats.org/officeDocument/2006/relationships/image" Target="../media/image1225.png"/><Relationship Id="rId67" Type="http://schemas.openxmlformats.org/officeDocument/2006/relationships/image" Target="../media/image1246.png"/><Relationship Id="rId272" Type="http://schemas.openxmlformats.org/officeDocument/2006/relationships/customXml" Target="../ink/ink1491.xml"/><Relationship Id="rId328" Type="http://schemas.openxmlformats.org/officeDocument/2006/relationships/customXml" Target="../ink/ink1519.xml"/><Relationship Id="rId132" Type="http://schemas.openxmlformats.org/officeDocument/2006/relationships/customXml" Target="../ink/ink1421.xml"/><Relationship Id="rId174" Type="http://schemas.openxmlformats.org/officeDocument/2006/relationships/customXml" Target="../ink/ink1442.xml"/><Relationship Id="rId381" Type="http://schemas.openxmlformats.org/officeDocument/2006/relationships/image" Target="../media/image1400.png"/><Relationship Id="rId241" Type="http://schemas.openxmlformats.org/officeDocument/2006/relationships/image" Target="../media/image1331.png"/><Relationship Id="rId36" Type="http://schemas.openxmlformats.org/officeDocument/2006/relationships/customXml" Target="../ink/ink1373.xml"/><Relationship Id="rId283" Type="http://schemas.openxmlformats.org/officeDocument/2006/relationships/image" Target="../media/image1352.png"/><Relationship Id="rId339" Type="http://schemas.openxmlformats.org/officeDocument/2006/relationships/image" Target="../media/image1380.png"/><Relationship Id="rId78" Type="http://schemas.openxmlformats.org/officeDocument/2006/relationships/customXml" Target="../ink/ink1394.xml"/><Relationship Id="rId101" Type="http://schemas.openxmlformats.org/officeDocument/2006/relationships/image" Target="../media/image1262.png"/><Relationship Id="rId143" Type="http://schemas.openxmlformats.org/officeDocument/2006/relationships/image" Target="../media/image1283.png"/><Relationship Id="rId185" Type="http://schemas.openxmlformats.org/officeDocument/2006/relationships/image" Target="../media/image1304.png"/><Relationship Id="rId350" Type="http://schemas.openxmlformats.org/officeDocument/2006/relationships/customXml" Target="../ink/ink1530.xml"/><Relationship Id="rId9" Type="http://schemas.openxmlformats.org/officeDocument/2006/relationships/image" Target="../media/image1217.png"/><Relationship Id="rId210" Type="http://schemas.openxmlformats.org/officeDocument/2006/relationships/customXml" Target="../ink/ink1460.xml"/><Relationship Id="rId252" Type="http://schemas.openxmlformats.org/officeDocument/2006/relationships/customXml" Target="../ink/ink1481.xml"/><Relationship Id="rId294" Type="http://schemas.openxmlformats.org/officeDocument/2006/relationships/customXml" Target="../ink/ink1502.xml"/><Relationship Id="rId308" Type="http://schemas.openxmlformats.org/officeDocument/2006/relationships/customXml" Target="../ink/ink1509.xml"/><Relationship Id="rId47" Type="http://schemas.openxmlformats.org/officeDocument/2006/relationships/image" Target="../media/image1236.png"/><Relationship Id="rId68" Type="http://schemas.openxmlformats.org/officeDocument/2006/relationships/customXml" Target="../ink/ink1389.xml"/><Relationship Id="rId89" Type="http://schemas.openxmlformats.org/officeDocument/2006/relationships/image" Target="../media/image1256.png"/><Relationship Id="rId112" Type="http://schemas.openxmlformats.org/officeDocument/2006/relationships/customXml" Target="../ink/ink1411.xml"/><Relationship Id="rId133" Type="http://schemas.openxmlformats.org/officeDocument/2006/relationships/image" Target="../media/image1278.png"/><Relationship Id="rId154" Type="http://schemas.openxmlformats.org/officeDocument/2006/relationships/customXml" Target="../ink/ink1432.xml"/><Relationship Id="rId175" Type="http://schemas.openxmlformats.org/officeDocument/2006/relationships/image" Target="../media/image1299.png"/><Relationship Id="rId340" Type="http://schemas.openxmlformats.org/officeDocument/2006/relationships/customXml" Target="../ink/ink1525.xml"/><Relationship Id="rId361" Type="http://schemas.openxmlformats.org/officeDocument/2006/relationships/image" Target="../media/image1391.png"/><Relationship Id="rId196" Type="http://schemas.openxmlformats.org/officeDocument/2006/relationships/customXml" Target="../ink/ink1453.xml"/><Relationship Id="rId200" Type="http://schemas.openxmlformats.org/officeDocument/2006/relationships/customXml" Target="../ink/ink1455.xml"/><Relationship Id="rId382" Type="http://schemas.openxmlformats.org/officeDocument/2006/relationships/customXml" Target="../ink/ink1547.xml"/><Relationship Id="rId16" Type="http://schemas.openxmlformats.org/officeDocument/2006/relationships/customXml" Target="../ink/ink1363.xml"/><Relationship Id="rId221" Type="http://schemas.openxmlformats.org/officeDocument/2006/relationships/image" Target="../media/image1321.png"/><Relationship Id="rId242" Type="http://schemas.openxmlformats.org/officeDocument/2006/relationships/customXml" Target="../ink/ink1476.xml"/><Relationship Id="rId263" Type="http://schemas.openxmlformats.org/officeDocument/2006/relationships/image" Target="../media/image1342.png"/><Relationship Id="rId284" Type="http://schemas.openxmlformats.org/officeDocument/2006/relationships/customXml" Target="../ink/ink1497.xml"/><Relationship Id="rId319" Type="http://schemas.openxmlformats.org/officeDocument/2006/relationships/image" Target="../media/image1370.png"/><Relationship Id="rId37" Type="http://schemas.openxmlformats.org/officeDocument/2006/relationships/image" Target="../media/image1231.png"/><Relationship Id="rId58" Type="http://schemas.openxmlformats.org/officeDocument/2006/relationships/customXml" Target="../ink/ink1384.xml"/><Relationship Id="rId79" Type="http://schemas.openxmlformats.org/officeDocument/2006/relationships/image" Target="../media/image1252.png"/><Relationship Id="rId102" Type="http://schemas.openxmlformats.org/officeDocument/2006/relationships/customXml" Target="../ink/ink1406.xml"/><Relationship Id="rId123" Type="http://schemas.openxmlformats.org/officeDocument/2006/relationships/image" Target="../media/image1273.png"/><Relationship Id="rId144" Type="http://schemas.openxmlformats.org/officeDocument/2006/relationships/customXml" Target="../ink/ink1427.xml"/><Relationship Id="rId330" Type="http://schemas.openxmlformats.org/officeDocument/2006/relationships/customXml" Target="../ink/ink1520.xml"/><Relationship Id="rId90" Type="http://schemas.openxmlformats.org/officeDocument/2006/relationships/customXml" Target="../ink/ink1400.xml"/><Relationship Id="rId165" Type="http://schemas.openxmlformats.org/officeDocument/2006/relationships/image" Target="../media/image1294.png"/><Relationship Id="rId186" Type="http://schemas.openxmlformats.org/officeDocument/2006/relationships/customXml" Target="../ink/ink1448.xml"/><Relationship Id="rId351" Type="http://schemas.openxmlformats.org/officeDocument/2006/relationships/image" Target="../media/image1386.png"/><Relationship Id="rId372" Type="http://schemas.openxmlformats.org/officeDocument/2006/relationships/image" Target="../media/image1396.png"/><Relationship Id="rId211" Type="http://schemas.openxmlformats.org/officeDocument/2006/relationships/image" Target="../media/image1316.png"/><Relationship Id="rId232" Type="http://schemas.openxmlformats.org/officeDocument/2006/relationships/customXml" Target="../ink/ink1471.xml"/><Relationship Id="rId253" Type="http://schemas.openxmlformats.org/officeDocument/2006/relationships/image" Target="../media/image1337.png"/><Relationship Id="rId274" Type="http://schemas.openxmlformats.org/officeDocument/2006/relationships/customXml" Target="../ink/ink1492.xml"/><Relationship Id="rId295" Type="http://schemas.openxmlformats.org/officeDocument/2006/relationships/image" Target="../media/image1358.png"/><Relationship Id="rId309" Type="http://schemas.openxmlformats.org/officeDocument/2006/relationships/image" Target="../media/image1365.png"/><Relationship Id="rId27" Type="http://schemas.openxmlformats.org/officeDocument/2006/relationships/image" Target="../media/image1226.png"/><Relationship Id="rId48" Type="http://schemas.openxmlformats.org/officeDocument/2006/relationships/customXml" Target="../ink/ink1379.xml"/><Relationship Id="rId69" Type="http://schemas.openxmlformats.org/officeDocument/2006/relationships/image" Target="../media/image1247.png"/><Relationship Id="rId113" Type="http://schemas.openxmlformats.org/officeDocument/2006/relationships/image" Target="../media/image1268.png"/><Relationship Id="rId134" Type="http://schemas.openxmlformats.org/officeDocument/2006/relationships/customXml" Target="../ink/ink1422.xml"/><Relationship Id="rId320" Type="http://schemas.openxmlformats.org/officeDocument/2006/relationships/customXml" Target="../ink/ink1515.xml"/><Relationship Id="rId80" Type="http://schemas.openxmlformats.org/officeDocument/2006/relationships/customXml" Target="../ink/ink1395.xml"/><Relationship Id="rId155" Type="http://schemas.openxmlformats.org/officeDocument/2006/relationships/image" Target="../media/image1289.png"/><Relationship Id="rId176" Type="http://schemas.openxmlformats.org/officeDocument/2006/relationships/customXml" Target="../ink/ink1443.xml"/><Relationship Id="rId197" Type="http://schemas.openxmlformats.org/officeDocument/2006/relationships/image" Target="../media/image1310.png"/><Relationship Id="rId341" Type="http://schemas.openxmlformats.org/officeDocument/2006/relationships/image" Target="../media/image1381.png"/><Relationship Id="rId362" Type="http://schemas.openxmlformats.org/officeDocument/2006/relationships/customXml" Target="../ink/ink1536.xml"/><Relationship Id="rId383" Type="http://schemas.openxmlformats.org/officeDocument/2006/relationships/image" Target="../media/image1401.png"/><Relationship Id="rId201" Type="http://schemas.openxmlformats.org/officeDocument/2006/relationships/image" Target="../media/image1312.png"/><Relationship Id="rId222" Type="http://schemas.openxmlformats.org/officeDocument/2006/relationships/customXml" Target="../ink/ink1466.xml"/><Relationship Id="rId243" Type="http://schemas.openxmlformats.org/officeDocument/2006/relationships/image" Target="../media/image1332.png"/><Relationship Id="rId264" Type="http://schemas.openxmlformats.org/officeDocument/2006/relationships/customXml" Target="../ink/ink1487.xml"/><Relationship Id="rId285" Type="http://schemas.openxmlformats.org/officeDocument/2006/relationships/image" Target="../media/image1353.png"/><Relationship Id="rId17" Type="http://schemas.openxmlformats.org/officeDocument/2006/relationships/image" Target="../media/image1221.png"/><Relationship Id="rId38" Type="http://schemas.openxmlformats.org/officeDocument/2006/relationships/customXml" Target="../ink/ink1374.xml"/><Relationship Id="rId59" Type="http://schemas.openxmlformats.org/officeDocument/2006/relationships/image" Target="../media/image1242.png"/><Relationship Id="rId103" Type="http://schemas.openxmlformats.org/officeDocument/2006/relationships/image" Target="../media/image1263.png"/><Relationship Id="rId124" Type="http://schemas.openxmlformats.org/officeDocument/2006/relationships/customXml" Target="../ink/ink1417.xml"/><Relationship Id="rId310" Type="http://schemas.openxmlformats.org/officeDocument/2006/relationships/customXml" Target="../ink/ink1510.xml"/><Relationship Id="rId70" Type="http://schemas.openxmlformats.org/officeDocument/2006/relationships/customXml" Target="../ink/ink1390.xml"/><Relationship Id="rId91" Type="http://schemas.openxmlformats.org/officeDocument/2006/relationships/image" Target="../media/image1257.png"/><Relationship Id="rId145" Type="http://schemas.openxmlformats.org/officeDocument/2006/relationships/image" Target="../media/image1284.png"/><Relationship Id="rId166" Type="http://schemas.openxmlformats.org/officeDocument/2006/relationships/customXml" Target="../ink/ink1438.xml"/><Relationship Id="rId187" Type="http://schemas.openxmlformats.org/officeDocument/2006/relationships/image" Target="../media/image1305.png"/><Relationship Id="rId331" Type="http://schemas.openxmlformats.org/officeDocument/2006/relationships/image" Target="../media/image1376.png"/><Relationship Id="rId352" Type="http://schemas.openxmlformats.org/officeDocument/2006/relationships/customXml" Target="../ink/ink1531.xml"/><Relationship Id="rId373" Type="http://schemas.openxmlformats.org/officeDocument/2006/relationships/customXml" Target="../ink/ink1542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461.xml"/><Relationship Id="rId233" Type="http://schemas.openxmlformats.org/officeDocument/2006/relationships/image" Target="../media/image1327.png"/><Relationship Id="rId254" Type="http://schemas.openxmlformats.org/officeDocument/2006/relationships/customXml" Target="../ink/ink1482.xml"/><Relationship Id="rId28" Type="http://schemas.openxmlformats.org/officeDocument/2006/relationships/customXml" Target="../ink/ink1369.xml"/><Relationship Id="rId49" Type="http://schemas.openxmlformats.org/officeDocument/2006/relationships/image" Target="../media/image1237.png"/><Relationship Id="rId114" Type="http://schemas.openxmlformats.org/officeDocument/2006/relationships/customXml" Target="../ink/ink1412.xml"/><Relationship Id="rId275" Type="http://schemas.openxmlformats.org/officeDocument/2006/relationships/image" Target="../media/image1348.png"/><Relationship Id="rId296" Type="http://schemas.openxmlformats.org/officeDocument/2006/relationships/customXml" Target="../ink/ink1503.xml"/><Relationship Id="rId300" Type="http://schemas.openxmlformats.org/officeDocument/2006/relationships/customXml" Target="../ink/ink1505.xml"/><Relationship Id="rId60" Type="http://schemas.openxmlformats.org/officeDocument/2006/relationships/customXml" Target="../ink/ink1385.xml"/><Relationship Id="rId81" Type="http://schemas.openxmlformats.org/officeDocument/2006/relationships/image" Target="../media/image1253.png"/><Relationship Id="rId135" Type="http://schemas.openxmlformats.org/officeDocument/2006/relationships/image" Target="../media/image1279.png"/><Relationship Id="rId156" Type="http://schemas.openxmlformats.org/officeDocument/2006/relationships/customXml" Target="../ink/ink1433.xml"/><Relationship Id="rId177" Type="http://schemas.openxmlformats.org/officeDocument/2006/relationships/image" Target="../media/image1300.png"/><Relationship Id="rId198" Type="http://schemas.openxmlformats.org/officeDocument/2006/relationships/customXml" Target="../ink/ink1454.xml"/><Relationship Id="rId321" Type="http://schemas.openxmlformats.org/officeDocument/2006/relationships/image" Target="../media/image1371.png"/><Relationship Id="rId342" Type="http://schemas.openxmlformats.org/officeDocument/2006/relationships/customXml" Target="../ink/ink1526.xml"/><Relationship Id="rId363" Type="http://schemas.openxmlformats.org/officeDocument/2006/relationships/image" Target="../media/image1392.png"/><Relationship Id="rId384" Type="http://schemas.openxmlformats.org/officeDocument/2006/relationships/customXml" Target="../ink/ink1548.xml"/><Relationship Id="rId202" Type="http://schemas.openxmlformats.org/officeDocument/2006/relationships/customXml" Target="../ink/ink1456.xml"/><Relationship Id="rId223" Type="http://schemas.openxmlformats.org/officeDocument/2006/relationships/image" Target="../media/image1322.png"/><Relationship Id="rId244" Type="http://schemas.openxmlformats.org/officeDocument/2006/relationships/customXml" Target="../ink/ink1477.xml"/><Relationship Id="rId18" Type="http://schemas.openxmlformats.org/officeDocument/2006/relationships/customXml" Target="../ink/ink1364.xml"/><Relationship Id="rId39" Type="http://schemas.openxmlformats.org/officeDocument/2006/relationships/image" Target="../media/image1232.png"/><Relationship Id="rId265" Type="http://schemas.openxmlformats.org/officeDocument/2006/relationships/image" Target="../media/image1343.png"/><Relationship Id="rId286" Type="http://schemas.openxmlformats.org/officeDocument/2006/relationships/customXml" Target="../ink/ink1498.xml"/><Relationship Id="rId50" Type="http://schemas.openxmlformats.org/officeDocument/2006/relationships/customXml" Target="../ink/ink1380.xml"/><Relationship Id="rId104" Type="http://schemas.openxmlformats.org/officeDocument/2006/relationships/customXml" Target="../ink/ink1407.xml"/><Relationship Id="rId125" Type="http://schemas.openxmlformats.org/officeDocument/2006/relationships/image" Target="../media/image1274.png"/><Relationship Id="rId146" Type="http://schemas.openxmlformats.org/officeDocument/2006/relationships/customXml" Target="../ink/ink1428.xml"/><Relationship Id="rId167" Type="http://schemas.openxmlformats.org/officeDocument/2006/relationships/image" Target="../media/image1295.png"/><Relationship Id="rId188" Type="http://schemas.openxmlformats.org/officeDocument/2006/relationships/customXml" Target="../ink/ink1449.xml"/><Relationship Id="rId311" Type="http://schemas.openxmlformats.org/officeDocument/2006/relationships/image" Target="../media/image1366.png"/><Relationship Id="rId332" Type="http://schemas.openxmlformats.org/officeDocument/2006/relationships/customXml" Target="../ink/ink1521.xml"/><Relationship Id="rId353" Type="http://schemas.openxmlformats.org/officeDocument/2006/relationships/image" Target="../media/image1387.png"/><Relationship Id="rId374" Type="http://schemas.openxmlformats.org/officeDocument/2006/relationships/image" Target="../media/image1397.png"/><Relationship Id="rId71" Type="http://schemas.openxmlformats.org/officeDocument/2006/relationships/image" Target="../media/image1248.png"/><Relationship Id="rId92" Type="http://schemas.openxmlformats.org/officeDocument/2006/relationships/customXml" Target="../ink/ink1401.xml"/><Relationship Id="rId213" Type="http://schemas.openxmlformats.org/officeDocument/2006/relationships/image" Target="../media/image1317.png"/><Relationship Id="rId234" Type="http://schemas.openxmlformats.org/officeDocument/2006/relationships/customXml" Target="../ink/ink1472.xml"/><Relationship Id="rId2" Type="http://schemas.openxmlformats.org/officeDocument/2006/relationships/customXml" Target="../ink/ink1356.xml"/><Relationship Id="rId29" Type="http://schemas.openxmlformats.org/officeDocument/2006/relationships/image" Target="../media/image1227.png"/><Relationship Id="rId255" Type="http://schemas.openxmlformats.org/officeDocument/2006/relationships/image" Target="../media/image1338.png"/><Relationship Id="rId276" Type="http://schemas.openxmlformats.org/officeDocument/2006/relationships/customXml" Target="../ink/ink1493.xml"/><Relationship Id="rId297" Type="http://schemas.openxmlformats.org/officeDocument/2006/relationships/image" Target="../media/image1359.png"/><Relationship Id="rId40" Type="http://schemas.openxmlformats.org/officeDocument/2006/relationships/customXml" Target="../ink/ink1375.xml"/><Relationship Id="rId115" Type="http://schemas.openxmlformats.org/officeDocument/2006/relationships/image" Target="../media/image1269.png"/><Relationship Id="rId136" Type="http://schemas.openxmlformats.org/officeDocument/2006/relationships/customXml" Target="../ink/ink1423.xml"/><Relationship Id="rId157" Type="http://schemas.openxmlformats.org/officeDocument/2006/relationships/image" Target="../media/image1290.png"/><Relationship Id="rId178" Type="http://schemas.openxmlformats.org/officeDocument/2006/relationships/customXml" Target="../ink/ink1444.xml"/><Relationship Id="rId301" Type="http://schemas.openxmlformats.org/officeDocument/2006/relationships/image" Target="../media/image1361.png"/><Relationship Id="rId322" Type="http://schemas.openxmlformats.org/officeDocument/2006/relationships/customXml" Target="../ink/ink1516.xml"/><Relationship Id="rId343" Type="http://schemas.openxmlformats.org/officeDocument/2006/relationships/image" Target="../media/image1382.png"/><Relationship Id="rId364" Type="http://schemas.openxmlformats.org/officeDocument/2006/relationships/customXml" Target="../ink/ink1537.xml"/><Relationship Id="rId61" Type="http://schemas.openxmlformats.org/officeDocument/2006/relationships/image" Target="../media/image1243.png"/><Relationship Id="rId82" Type="http://schemas.openxmlformats.org/officeDocument/2006/relationships/customXml" Target="../ink/ink1396.xml"/><Relationship Id="rId199" Type="http://schemas.openxmlformats.org/officeDocument/2006/relationships/image" Target="../media/image1311.png"/><Relationship Id="rId203" Type="http://schemas.openxmlformats.org/officeDocument/2006/relationships/image" Target="../media/image1313.png"/><Relationship Id="rId385" Type="http://schemas.openxmlformats.org/officeDocument/2006/relationships/image" Target="../media/image1402.png"/><Relationship Id="rId19" Type="http://schemas.openxmlformats.org/officeDocument/2006/relationships/image" Target="../media/image1222.png"/><Relationship Id="rId224" Type="http://schemas.openxmlformats.org/officeDocument/2006/relationships/customXml" Target="../ink/ink1467.xml"/><Relationship Id="rId245" Type="http://schemas.openxmlformats.org/officeDocument/2006/relationships/image" Target="../media/image1333.png"/><Relationship Id="rId266" Type="http://schemas.openxmlformats.org/officeDocument/2006/relationships/customXml" Target="../ink/ink1488.xml"/><Relationship Id="rId287" Type="http://schemas.openxmlformats.org/officeDocument/2006/relationships/image" Target="../media/image1354.png"/><Relationship Id="rId30" Type="http://schemas.openxmlformats.org/officeDocument/2006/relationships/customXml" Target="../ink/ink1370.xml"/><Relationship Id="rId105" Type="http://schemas.openxmlformats.org/officeDocument/2006/relationships/image" Target="../media/image1264.png"/><Relationship Id="rId126" Type="http://schemas.openxmlformats.org/officeDocument/2006/relationships/customXml" Target="../ink/ink1418.xml"/><Relationship Id="rId147" Type="http://schemas.openxmlformats.org/officeDocument/2006/relationships/image" Target="../media/image1285.png"/><Relationship Id="rId168" Type="http://schemas.openxmlformats.org/officeDocument/2006/relationships/customXml" Target="../ink/ink1439.xml"/><Relationship Id="rId312" Type="http://schemas.openxmlformats.org/officeDocument/2006/relationships/customXml" Target="../ink/ink1511.xml"/><Relationship Id="rId333" Type="http://schemas.openxmlformats.org/officeDocument/2006/relationships/image" Target="../media/image1377.png"/><Relationship Id="rId354" Type="http://schemas.openxmlformats.org/officeDocument/2006/relationships/customXml" Target="../ink/ink1532.xml"/><Relationship Id="rId51" Type="http://schemas.openxmlformats.org/officeDocument/2006/relationships/image" Target="../media/image1238.png"/><Relationship Id="rId72" Type="http://schemas.openxmlformats.org/officeDocument/2006/relationships/customXml" Target="../ink/ink1391.xml"/><Relationship Id="rId93" Type="http://schemas.openxmlformats.org/officeDocument/2006/relationships/image" Target="../media/image1258.png"/><Relationship Id="rId189" Type="http://schemas.openxmlformats.org/officeDocument/2006/relationships/image" Target="../media/image1306.png"/><Relationship Id="rId375" Type="http://schemas.openxmlformats.org/officeDocument/2006/relationships/customXml" Target="../ink/ink1543.xml"/><Relationship Id="rId3" Type="http://schemas.openxmlformats.org/officeDocument/2006/relationships/image" Target="../media/image12140.png"/><Relationship Id="rId214" Type="http://schemas.openxmlformats.org/officeDocument/2006/relationships/customXml" Target="../ink/ink1462.xml"/><Relationship Id="rId235" Type="http://schemas.openxmlformats.org/officeDocument/2006/relationships/image" Target="../media/image1328.png"/><Relationship Id="rId256" Type="http://schemas.openxmlformats.org/officeDocument/2006/relationships/customXml" Target="../ink/ink1483.xml"/><Relationship Id="rId277" Type="http://schemas.openxmlformats.org/officeDocument/2006/relationships/image" Target="../media/image1349.png"/><Relationship Id="rId298" Type="http://schemas.openxmlformats.org/officeDocument/2006/relationships/customXml" Target="../ink/ink1504.xml"/><Relationship Id="rId116" Type="http://schemas.openxmlformats.org/officeDocument/2006/relationships/customXml" Target="../ink/ink1413.xml"/><Relationship Id="rId137" Type="http://schemas.openxmlformats.org/officeDocument/2006/relationships/image" Target="../media/image1280.png"/><Relationship Id="rId158" Type="http://schemas.openxmlformats.org/officeDocument/2006/relationships/customXml" Target="../ink/ink1434.xml"/><Relationship Id="rId302" Type="http://schemas.openxmlformats.org/officeDocument/2006/relationships/customXml" Target="../ink/ink1506.xml"/><Relationship Id="rId323" Type="http://schemas.openxmlformats.org/officeDocument/2006/relationships/image" Target="../media/image1372.png"/><Relationship Id="rId344" Type="http://schemas.openxmlformats.org/officeDocument/2006/relationships/customXml" Target="../ink/ink1527.xml"/><Relationship Id="rId20" Type="http://schemas.openxmlformats.org/officeDocument/2006/relationships/customXml" Target="../ink/ink1365.xml"/><Relationship Id="rId41" Type="http://schemas.openxmlformats.org/officeDocument/2006/relationships/image" Target="../media/image1233.png"/><Relationship Id="rId62" Type="http://schemas.openxmlformats.org/officeDocument/2006/relationships/customXml" Target="../ink/ink1386.xml"/><Relationship Id="rId83" Type="http://schemas.openxmlformats.org/officeDocument/2006/relationships/image" Target="../media/image699.png"/><Relationship Id="rId179" Type="http://schemas.openxmlformats.org/officeDocument/2006/relationships/image" Target="../media/image1301.png"/><Relationship Id="rId365" Type="http://schemas.openxmlformats.org/officeDocument/2006/relationships/image" Target="../media/image1393.png"/><Relationship Id="rId190" Type="http://schemas.openxmlformats.org/officeDocument/2006/relationships/customXml" Target="../ink/ink1450.xml"/><Relationship Id="rId204" Type="http://schemas.openxmlformats.org/officeDocument/2006/relationships/customXml" Target="../ink/ink1457.xml"/><Relationship Id="rId225" Type="http://schemas.openxmlformats.org/officeDocument/2006/relationships/image" Target="../media/image1323.png"/><Relationship Id="rId246" Type="http://schemas.openxmlformats.org/officeDocument/2006/relationships/customXml" Target="../ink/ink1478.xml"/><Relationship Id="rId267" Type="http://schemas.openxmlformats.org/officeDocument/2006/relationships/image" Target="../media/image1344.png"/><Relationship Id="rId288" Type="http://schemas.openxmlformats.org/officeDocument/2006/relationships/customXml" Target="../ink/ink1499.xml"/><Relationship Id="rId106" Type="http://schemas.openxmlformats.org/officeDocument/2006/relationships/customXml" Target="../ink/ink1408.xml"/><Relationship Id="rId127" Type="http://schemas.openxmlformats.org/officeDocument/2006/relationships/image" Target="../media/image1275.png"/><Relationship Id="rId313" Type="http://schemas.openxmlformats.org/officeDocument/2006/relationships/image" Target="../media/image1367.png"/><Relationship Id="rId10" Type="http://schemas.openxmlformats.org/officeDocument/2006/relationships/customXml" Target="../ink/ink1360.xml"/><Relationship Id="rId31" Type="http://schemas.openxmlformats.org/officeDocument/2006/relationships/image" Target="../media/image1228.png"/><Relationship Id="rId52" Type="http://schemas.openxmlformats.org/officeDocument/2006/relationships/customXml" Target="../ink/ink1381.xml"/><Relationship Id="rId73" Type="http://schemas.openxmlformats.org/officeDocument/2006/relationships/image" Target="../media/image1249.png"/><Relationship Id="rId94" Type="http://schemas.openxmlformats.org/officeDocument/2006/relationships/customXml" Target="../ink/ink1402.xml"/><Relationship Id="rId148" Type="http://schemas.openxmlformats.org/officeDocument/2006/relationships/customXml" Target="../ink/ink1429.xml"/><Relationship Id="rId169" Type="http://schemas.openxmlformats.org/officeDocument/2006/relationships/image" Target="../media/image1296.png"/><Relationship Id="rId334" Type="http://schemas.openxmlformats.org/officeDocument/2006/relationships/customXml" Target="../ink/ink1522.xml"/><Relationship Id="rId355" Type="http://schemas.openxmlformats.org/officeDocument/2006/relationships/image" Target="../media/image1388.png"/><Relationship Id="rId376" Type="http://schemas.openxmlformats.org/officeDocument/2006/relationships/customXml" Target="../ink/ink1544.xml"/><Relationship Id="rId4" Type="http://schemas.openxmlformats.org/officeDocument/2006/relationships/customXml" Target="../ink/ink1357.xml"/><Relationship Id="rId180" Type="http://schemas.openxmlformats.org/officeDocument/2006/relationships/customXml" Target="../ink/ink1445.xml"/><Relationship Id="rId215" Type="http://schemas.openxmlformats.org/officeDocument/2006/relationships/image" Target="../media/image1318.png"/><Relationship Id="rId236" Type="http://schemas.openxmlformats.org/officeDocument/2006/relationships/customXml" Target="../ink/ink1473.xml"/><Relationship Id="rId257" Type="http://schemas.openxmlformats.org/officeDocument/2006/relationships/image" Target="../media/image1339.png"/><Relationship Id="rId278" Type="http://schemas.openxmlformats.org/officeDocument/2006/relationships/customXml" Target="../ink/ink1494.xml"/><Relationship Id="rId303" Type="http://schemas.openxmlformats.org/officeDocument/2006/relationships/image" Target="../media/image1362.png"/><Relationship Id="rId42" Type="http://schemas.openxmlformats.org/officeDocument/2006/relationships/customXml" Target="../ink/ink1376.xml"/><Relationship Id="rId84" Type="http://schemas.openxmlformats.org/officeDocument/2006/relationships/customXml" Target="../ink/ink1397.xml"/><Relationship Id="rId138" Type="http://schemas.openxmlformats.org/officeDocument/2006/relationships/customXml" Target="../ink/ink1424.xml"/><Relationship Id="rId345" Type="http://schemas.openxmlformats.org/officeDocument/2006/relationships/image" Target="../media/image1383.png"/><Relationship Id="rId191" Type="http://schemas.openxmlformats.org/officeDocument/2006/relationships/image" Target="../media/image1307.png"/><Relationship Id="rId205" Type="http://schemas.openxmlformats.org/officeDocument/2006/relationships/image" Target="../media/image1314.png"/><Relationship Id="rId247" Type="http://schemas.openxmlformats.org/officeDocument/2006/relationships/image" Target="../media/image1334.png"/><Relationship Id="rId107" Type="http://schemas.openxmlformats.org/officeDocument/2006/relationships/image" Target="../media/image1265.png"/><Relationship Id="rId289" Type="http://schemas.openxmlformats.org/officeDocument/2006/relationships/image" Target="../media/image1355.png"/><Relationship Id="rId11" Type="http://schemas.openxmlformats.org/officeDocument/2006/relationships/image" Target="../media/image1218.png"/><Relationship Id="rId53" Type="http://schemas.openxmlformats.org/officeDocument/2006/relationships/image" Target="../media/image1239.png"/><Relationship Id="rId149" Type="http://schemas.openxmlformats.org/officeDocument/2006/relationships/image" Target="../media/image1286.png"/><Relationship Id="rId314" Type="http://schemas.openxmlformats.org/officeDocument/2006/relationships/customXml" Target="../ink/ink1512.xml"/><Relationship Id="rId356" Type="http://schemas.openxmlformats.org/officeDocument/2006/relationships/customXml" Target="../ink/ink1533.xml"/><Relationship Id="rId95" Type="http://schemas.openxmlformats.org/officeDocument/2006/relationships/image" Target="../media/image1259.png"/><Relationship Id="rId160" Type="http://schemas.openxmlformats.org/officeDocument/2006/relationships/customXml" Target="../ink/ink1435.xml"/><Relationship Id="rId216" Type="http://schemas.openxmlformats.org/officeDocument/2006/relationships/customXml" Target="../ink/ink1463.xml"/><Relationship Id="rId258" Type="http://schemas.openxmlformats.org/officeDocument/2006/relationships/customXml" Target="../ink/ink1484.xml"/><Relationship Id="rId22" Type="http://schemas.openxmlformats.org/officeDocument/2006/relationships/customXml" Target="../ink/ink1366.xml"/><Relationship Id="rId64" Type="http://schemas.openxmlformats.org/officeDocument/2006/relationships/customXml" Target="../ink/ink1387.xml"/><Relationship Id="rId118" Type="http://schemas.openxmlformats.org/officeDocument/2006/relationships/customXml" Target="../ink/ink1414.xml"/><Relationship Id="rId325" Type="http://schemas.openxmlformats.org/officeDocument/2006/relationships/image" Target="../media/image1373.png"/><Relationship Id="rId367" Type="http://schemas.openxmlformats.org/officeDocument/2006/relationships/image" Target="../media/image1394.png"/><Relationship Id="rId171" Type="http://schemas.openxmlformats.org/officeDocument/2006/relationships/image" Target="../media/image1297.png"/><Relationship Id="rId227" Type="http://schemas.openxmlformats.org/officeDocument/2006/relationships/image" Target="../media/image1324.png"/><Relationship Id="rId269" Type="http://schemas.openxmlformats.org/officeDocument/2006/relationships/image" Target="../media/image1345.png"/><Relationship Id="rId33" Type="http://schemas.openxmlformats.org/officeDocument/2006/relationships/image" Target="../media/image1229.png"/><Relationship Id="rId129" Type="http://schemas.openxmlformats.org/officeDocument/2006/relationships/image" Target="../media/image1276.png"/><Relationship Id="rId280" Type="http://schemas.openxmlformats.org/officeDocument/2006/relationships/customXml" Target="../ink/ink1495.xml"/><Relationship Id="rId336" Type="http://schemas.openxmlformats.org/officeDocument/2006/relationships/customXml" Target="../ink/ink1523.xml"/><Relationship Id="rId75" Type="http://schemas.openxmlformats.org/officeDocument/2006/relationships/image" Target="../media/image1250.png"/><Relationship Id="rId140" Type="http://schemas.openxmlformats.org/officeDocument/2006/relationships/customXml" Target="../ink/ink1425.xml"/><Relationship Id="rId182" Type="http://schemas.openxmlformats.org/officeDocument/2006/relationships/customXml" Target="../ink/ink1446.xml"/><Relationship Id="rId378" Type="http://schemas.openxmlformats.org/officeDocument/2006/relationships/customXml" Target="../ink/ink1545.xml"/><Relationship Id="rId6" Type="http://schemas.openxmlformats.org/officeDocument/2006/relationships/customXml" Target="../ink/ink1358.xml"/><Relationship Id="rId238" Type="http://schemas.openxmlformats.org/officeDocument/2006/relationships/customXml" Target="../ink/ink1474.xml"/><Relationship Id="rId291" Type="http://schemas.openxmlformats.org/officeDocument/2006/relationships/image" Target="../media/image1356.png"/><Relationship Id="rId305" Type="http://schemas.openxmlformats.org/officeDocument/2006/relationships/image" Target="../media/image1363.png"/><Relationship Id="rId347" Type="http://schemas.openxmlformats.org/officeDocument/2006/relationships/image" Target="../media/image1384.png"/><Relationship Id="rId44" Type="http://schemas.openxmlformats.org/officeDocument/2006/relationships/customXml" Target="../ink/ink1377.xml"/><Relationship Id="rId86" Type="http://schemas.openxmlformats.org/officeDocument/2006/relationships/customXml" Target="../ink/ink1398.xml"/><Relationship Id="rId151" Type="http://schemas.openxmlformats.org/officeDocument/2006/relationships/image" Target="../media/image1287.png"/><Relationship Id="rId193" Type="http://schemas.openxmlformats.org/officeDocument/2006/relationships/image" Target="../media/image1308.png"/><Relationship Id="rId207" Type="http://schemas.openxmlformats.org/officeDocument/2006/relationships/image" Target="../media/image139.png"/><Relationship Id="rId249" Type="http://schemas.openxmlformats.org/officeDocument/2006/relationships/image" Target="../media/image1335.png"/><Relationship Id="rId13" Type="http://schemas.openxmlformats.org/officeDocument/2006/relationships/image" Target="../media/image1219.png"/><Relationship Id="rId109" Type="http://schemas.openxmlformats.org/officeDocument/2006/relationships/image" Target="../media/image1266.png"/><Relationship Id="rId260" Type="http://schemas.openxmlformats.org/officeDocument/2006/relationships/customXml" Target="../ink/ink1485.xml"/><Relationship Id="rId316" Type="http://schemas.openxmlformats.org/officeDocument/2006/relationships/customXml" Target="../ink/ink1513.xml"/><Relationship Id="rId55" Type="http://schemas.openxmlformats.org/officeDocument/2006/relationships/image" Target="../media/image1240.png"/><Relationship Id="rId97" Type="http://schemas.openxmlformats.org/officeDocument/2006/relationships/image" Target="../media/image1260.png"/><Relationship Id="rId120" Type="http://schemas.openxmlformats.org/officeDocument/2006/relationships/customXml" Target="../ink/ink1415.xml"/><Relationship Id="rId358" Type="http://schemas.openxmlformats.org/officeDocument/2006/relationships/customXml" Target="../ink/ink1534.xml"/><Relationship Id="rId162" Type="http://schemas.openxmlformats.org/officeDocument/2006/relationships/customXml" Target="../ink/ink1436.xml"/><Relationship Id="rId218" Type="http://schemas.openxmlformats.org/officeDocument/2006/relationships/customXml" Target="../ink/ink1464.xml"/><Relationship Id="rId271" Type="http://schemas.openxmlformats.org/officeDocument/2006/relationships/image" Target="../media/image1346.png"/><Relationship Id="rId24" Type="http://schemas.openxmlformats.org/officeDocument/2006/relationships/customXml" Target="../ink/ink1367.xml"/><Relationship Id="rId66" Type="http://schemas.openxmlformats.org/officeDocument/2006/relationships/customXml" Target="../ink/ink1388.xml"/><Relationship Id="rId131" Type="http://schemas.openxmlformats.org/officeDocument/2006/relationships/image" Target="../media/image1277.png"/><Relationship Id="rId327" Type="http://schemas.openxmlformats.org/officeDocument/2006/relationships/image" Target="../media/image1374.png"/><Relationship Id="rId369" Type="http://schemas.openxmlformats.org/officeDocument/2006/relationships/image" Target="../media/image1395.png"/><Relationship Id="rId173" Type="http://schemas.openxmlformats.org/officeDocument/2006/relationships/image" Target="../media/image1298.png"/><Relationship Id="rId229" Type="http://schemas.openxmlformats.org/officeDocument/2006/relationships/image" Target="../media/image1325.png"/><Relationship Id="rId380" Type="http://schemas.openxmlformats.org/officeDocument/2006/relationships/customXml" Target="../ink/ink1546.xml"/><Relationship Id="rId240" Type="http://schemas.openxmlformats.org/officeDocument/2006/relationships/customXml" Target="../ink/ink1475.xml"/><Relationship Id="rId35" Type="http://schemas.openxmlformats.org/officeDocument/2006/relationships/image" Target="../media/image1230.png"/><Relationship Id="rId77" Type="http://schemas.openxmlformats.org/officeDocument/2006/relationships/image" Target="../media/image1251.png"/><Relationship Id="rId100" Type="http://schemas.openxmlformats.org/officeDocument/2006/relationships/customXml" Target="../ink/ink1405.xml"/><Relationship Id="rId282" Type="http://schemas.openxmlformats.org/officeDocument/2006/relationships/customXml" Target="../ink/ink1496.xml"/><Relationship Id="rId338" Type="http://schemas.openxmlformats.org/officeDocument/2006/relationships/customXml" Target="../ink/ink1524.xml"/><Relationship Id="rId8" Type="http://schemas.openxmlformats.org/officeDocument/2006/relationships/customXml" Target="../ink/ink1359.xml"/><Relationship Id="rId142" Type="http://schemas.openxmlformats.org/officeDocument/2006/relationships/customXml" Target="../ink/ink1426.xml"/><Relationship Id="rId184" Type="http://schemas.openxmlformats.org/officeDocument/2006/relationships/customXml" Target="../ink/ink1447.xml"/><Relationship Id="rId251" Type="http://schemas.openxmlformats.org/officeDocument/2006/relationships/image" Target="../media/image1336.png"/><Relationship Id="rId46" Type="http://schemas.openxmlformats.org/officeDocument/2006/relationships/customXml" Target="../ink/ink1378.xml"/><Relationship Id="rId293" Type="http://schemas.openxmlformats.org/officeDocument/2006/relationships/image" Target="../media/image1357.png"/><Relationship Id="rId307" Type="http://schemas.openxmlformats.org/officeDocument/2006/relationships/image" Target="../media/image1364.png"/><Relationship Id="rId349" Type="http://schemas.openxmlformats.org/officeDocument/2006/relationships/image" Target="../media/image1385.png"/><Relationship Id="rId88" Type="http://schemas.openxmlformats.org/officeDocument/2006/relationships/customXml" Target="../ink/ink1399.xml"/><Relationship Id="rId111" Type="http://schemas.openxmlformats.org/officeDocument/2006/relationships/image" Target="../media/image1267.png"/><Relationship Id="rId153" Type="http://schemas.openxmlformats.org/officeDocument/2006/relationships/image" Target="../media/image1288.png"/><Relationship Id="rId195" Type="http://schemas.openxmlformats.org/officeDocument/2006/relationships/image" Target="../media/image1309.png"/><Relationship Id="rId209" Type="http://schemas.openxmlformats.org/officeDocument/2006/relationships/image" Target="../media/image1315.png"/><Relationship Id="rId360" Type="http://schemas.openxmlformats.org/officeDocument/2006/relationships/customXml" Target="../ink/ink1535.xml"/><Relationship Id="rId220" Type="http://schemas.openxmlformats.org/officeDocument/2006/relationships/customXml" Target="../ink/ink1465.xml"/><Relationship Id="rId15" Type="http://schemas.openxmlformats.org/officeDocument/2006/relationships/image" Target="../media/image1220.png"/><Relationship Id="rId57" Type="http://schemas.openxmlformats.org/officeDocument/2006/relationships/image" Target="../media/image1241.png"/><Relationship Id="rId262" Type="http://schemas.openxmlformats.org/officeDocument/2006/relationships/customXml" Target="../ink/ink1486.xml"/><Relationship Id="rId318" Type="http://schemas.openxmlformats.org/officeDocument/2006/relationships/customXml" Target="../ink/ink1514.xml"/><Relationship Id="rId99" Type="http://schemas.openxmlformats.org/officeDocument/2006/relationships/image" Target="../media/image1261.png"/><Relationship Id="rId122" Type="http://schemas.openxmlformats.org/officeDocument/2006/relationships/customXml" Target="../ink/ink1416.xml"/><Relationship Id="rId164" Type="http://schemas.openxmlformats.org/officeDocument/2006/relationships/customXml" Target="../ink/ink1437.xml"/><Relationship Id="rId371" Type="http://schemas.openxmlformats.org/officeDocument/2006/relationships/customXml" Target="../ink/ink1541.xml"/><Relationship Id="rId26" Type="http://schemas.openxmlformats.org/officeDocument/2006/relationships/customXml" Target="../ink/ink1368.xml"/><Relationship Id="rId231" Type="http://schemas.openxmlformats.org/officeDocument/2006/relationships/image" Target="../media/image1326.png"/><Relationship Id="rId273" Type="http://schemas.openxmlformats.org/officeDocument/2006/relationships/image" Target="../media/image1347.png"/><Relationship Id="rId329" Type="http://schemas.openxmlformats.org/officeDocument/2006/relationships/image" Target="../media/image13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7F68-C1B1-4277-B7F1-30F600462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665" y="710580"/>
            <a:ext cx="9144000" cy="2387600"/>
          </a:xfrm>
        </p:spPr>
        <p:txBody>
          <a:bodyPr/>
          <a:lstStyle/>
          <a:p>
            <a:r>
              <a:rPr lang="en-US" dirty="0"/>
              <a:t>STAT 50</a:t>
            </a:r>
            <a:br>
              <a:rPr lang="en-US" dirty="0"/>
            </a:br>
            <a:r>
              <a:rPr lang="en-US" dirty="0"/>
              <a:t>Section 2.1 Basic Ideas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16E7B-099C-4BA4-9C63-A50C97D748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02/04/2021</a:t>
            </a:r>
          </a:p>
        </p:txBody>
      </p:sp>
    </p:spTree>
    <p:extLst>
      <p:ext uri="{BB962C8B-B14F-4D97-AF65-F5344CB8AC3E}">
        <p14:creationId xmlns:p14="http://schemas.microsoft.com/office/powerpoint/2010/main" val="2882272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>
            <a:extLst>
              <a:ext uri="{FF2B5EF4-FFF2-40B4-BE49-F238E27FC236}">
                <a16:creationId xmlns:a16="http://schemas.microsoft.com/office/drawing/2014/main" id="{39DFB38E-469F-49D2-94EE-2C40882BAA88}"/>
              </a:ext>
            </a:extLst>
          </p:cNvPr>
          <p:cNvGrpSpPr/>
          <p:nvPr/>
        </p:nvGrpSpPr>
        <p:grpSpPr>
          <a:xfrm>
            <a:off x="253583" y="-47522"/>
            <a:ext cx="11912040" cy="3211920"/>
            <a:chOff x="253583" y="-47522"/>
            <a:chExt cx="11912040" cy="321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A2B2957-55D0-4C89-A50F-6A3939BB24A9}"/>
                    </a:ext>
                  </a:extLst>
                </p14:cNvPr>
                <p14:cNvContentPartPr/>
                <p14:nvPr/>
              </p14:nvContentPartPr>
              <p14:xfrm>
                <a:off x="403343" y="465838"/>
                <a:ext cx="148320" cy="299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A2B2957-55D0-4C89-A50F-6A3939BB24A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703" y="457198"/>
                  <a:ext cx="1659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4BFDE9A-F236-4703-9712-1358D686E5B1}"/>
                    </a:ext>
                  </a:extLst>
                </p14:cNvPr>
                <p14:cNvContentPartPr/>
                <p14:nvPr/>
              </p14:nvContentPartPr>
              <p14:xfrm>
                <a:off x="421343" y="316078"/>
                <a:ext cx="338400" cy="421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4BFDE9A-F236-4703-9712-1358D686E5B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2703" y="307078"/>
                  <a:ext cx="3560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DF9E538-42FF-4855-A368-94934E205C46}"/>
                    </a:ext>
                  </a:extLst>
                </p14:cNvPr>
                <p14:cNvContentPartPr/>
                <p14:nvPr/>
              </p14:nvContentPartPr>
              <p14:xfrm>
                <a:off x="741023" y="508318"/>
                <a:ext cx="183240" cy="173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DF9E538-42FF-4855-A368-94934E205C4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2383" y="499318"/>
                  <a:ext cx="200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CCBBE84-F2F3-4109-8E0A-0F63DCEEE85C}"/>
                    </a:ext>
                  </a:extLst>
                </p14:cNvPr>
                <p14:cNvContentPartPr/>
                <p14:nvPr/>
              </p14:nvContentPartPr>
              <p14:xfrm>
                <a:off x="985103" y="122398"/>
                <a:ext cx="362880" cy="590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CCBBE84-F2F3-4109-8E0A-0F63DCEEE85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6103" y="113758"/>
                  <a:ext cx="38052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71E1948-82A4-40F9-9D78-BABD4B466801}"/>
                    </a:ext>
                  </a:extLst>
                </p14:cNvPr>
                <p14:cNvContentPartPr/>
                <p14:nvPr/>
              </p14:nvContentPartPr>
              <p14:xfrm>
                <a:off x="994463" y="456478"/>
                <a:ext cx="247680" cy="96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71E1948-82A4-40F9-9D78-BABD4B46680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5823" y="447478"/>
                  <a:ext cx="265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F6E2948-C21C-4990-B646-1C6D0DBD24DE}"/>
                    </a:ext>
                  </a:extLst>
                </p14:cNvPr>
                <p14:cNvContentPartPr/>
                <p14:nvPr/>
              </p14:nvContentPartPr>
              <p14:xfrm>
                <a:off x="1376063" y="321838"/>
                <a:ext cx="105480" cy="156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F6E2948-C21C-4990-B646-1C6D0DBD24D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67063" y="313198"/>
                  <a:ext cx="123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1837276-3DB8-46C3-B3CF-DEF85EB7DFD3}"/>
                    </a:ext>
                  </a:extLst>
                </p14:cNvPr>
                <p14:cNvContentPartPr/>
                <p14:nvPr/>
              </p14:nvContentPartPr>
              <p14:xfrm>
                <a:off x="1601063" y="262078"/>
                <a:ext cx="204120" cy="194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1837276-3DB8-46C3-B3CF-DEF85EB7DF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92423" y="253078"/>
                  <a:ext cx="221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EFAB41F-28D3-45C4-A0E3-7D8A73131251}"/>
                    </a:ext>
                  </a:extLst>
                </p14:cNvPr>
                <p14:cNvContentPartPr/>
                <p14:nvPr/>
              </p14:nvContentPartPr>
              <p14:xfrm>
                <a:off x="1935863" y="405358"/>
                <a:ext cx="24120" cy="45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EFAB41F-28D3-45C4-A0E3-7D8A7313125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27223" y="396718"/>
                  <a:ext cx="41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D698CE1-985E-48C7-B55E-DAAB36BCF49F}"/>
                    </a:ext>
                  </a:extLst>
                </p14:cNvPr>
                <p14:cNvContentPartPr/>
                <p14:nvPr/>
              </p14:nvContentPartPr>
              <p14:xfrm>
                <a:off x="1864583" y="698758"/>
                <a:ext cx="9360" cy="17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D698CE1-985E-48C7-B55E-DAAB36BCF4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55583" y="690118"/>
                  <a:ext cx="27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9857439-0502-4D7B-95E9-24280E1FE081}"/>
                    </a:ext>
                  </a:extLst>
                </p14:cNvPr>
                <p14:cNvContentPartPr/>
                <p14:nvPr/>
              </p14:nvContentPartPr>
              <p14:xfrm>
                <a:off x="2512583" y="487078"/>
                <a:ext cx="99720" cy="208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9857439-0502-4D7B-95E9-24280E1FE08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03583" y="478078"/>
                  <a:ext cx="117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8A0D53-A88E-4B82-A3BB-C112B25E36BA}"/>
                    </a:ext>
                  </a:extLst>
                </p14:cNvPr>
                <p14:cNvContentPartPr/>
                <p14:nvPr/>
              </p14:nvContentPartPr>
              <p14:xfrm>
                <a:off x="2244383" y="333358"/>
                <a:ext cx="739440" cy="149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8A0D53-A88E-4B82-A3BB-C112B25E36B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35383" y="324358"/>
                  <a:ext cx="757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523E57C-8130-4B4E-8CA0-59C6EB4CF0E1}"/>
                    </a:ext>
                  </a:extLst>
                </p14:cNvPr>
                <p14:cNvContentPartPr/>
                <p14:nvPr/>
              </p14:nvContentPartPr>
              <p14:xfrm>
                <a:off x="2906063" y="298438"/>
                <a:ext cx="219600" cy="370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523E57C-8130-4B4E-8CA0-59C6EB4CF0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97063" y="289438"/>
                  <a:ext cx="2372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BDA2067-251B-4AEF-BDD8-BB2F2F10BD1B}"/>
                    </a:ext>
                  </a:extLst>
                </p14:cNvPr>
                <p14:cNvContentPartPr/>
                <p14:nvPr/>
              </p14:nvContentPartPr>
              <p14:xfrm>
                <a:off x="3226103" y="485278"/>
                <a:ext cx="274320" cy="192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BDA2067-251B-4AEF-BDD8-BB2F2F10BD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17103" y="476638"/>
                  <a:ext cx="2919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878A39F-E149-4393-8452-3E6E8B11818E}"/>
                    </a:ext>
                  </a:extLst>
                </p14:cNvPr>
                <p14:cNvContentPartPr/>
                <p14:nvPr/>
              </p14:nvContentPartPr>
              <p14:xfrm>
                <a:off x="3624983" y="588958"/>
                <a:ext cx="251640" cy="437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878A39F-E149-4393-8452-3E6E8B11818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15983" y="580318"/>
                  <a:ext cx="26928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011689B-FFD8-41A1-95B5-CC296CE324C8}"/>
                    </a:ext>
                  </a:extLst>
                </p14:cNvPr>
                <p14:cNvContentPartPr/>
                <p14:nvPr/>
              </p14:nvContentPartPr>
              <p14:xfrm>
                <a:off x="3826943" y="396718"/>
                <a:ext cx="307080" cy="233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011689B-FFD8-41A1-95B5-CC296CE324C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17943" y="388078"/>
                  <a:ext cx="3247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0836B06-674F-4D4A-B90A-4BCFA5C5EDEF}"/>
                    </a:ext>
                  </a:extLst>
                </p14:cNvPr>
                <p14:cNvContentPartPr/>
                <p14:nvPr/>
              </p14:nvContentPartPr>
              <p14:xfrm>
                <a:off x="4172543" y="406078"/>
                <a:ext cx="168840" cy="250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0836B06-674F-4D4A-B90A-4BCFA5C5EDE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63903" y="397078"/>
                  <a:ext cx="1864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BF9CBDB-D166-467E-A2E9-7196BE5329FC}"/>
                    </a:ext>
                  </a:extLst>
                </p14:cNvPr>
                <p14:cNvContentPartPr/>
                <p14:nvPr/>
              </p14:nvContentPartPr>
              <p14:xfrm>
                <a:off x="4362623" y="471238"/>
                <a:ext cx="155160" cy="157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BF9CBDB-D166-467E-A2E9-7196BE5329F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53623" y="462238"/>
                  <a:ext cx="1728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FEDA6B1-B718-463F-94C7-3B35703172F5}"/>
                    </a:ext>
                  </a:extLst>
                </p14:cNvPr>
                <p14:cNvContentPartPr/>
                <p14:nvPr/>
              </p14:nvContentPartPr>
              <p14:xfrm>
                <a:off x="4535423" y="200158"/>
                <a:ext cx="308160" cy="456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FEDA6B1-B718-463F-94C7-3B35703172F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26783" y="191158"/>
                  <a:ext cx="32580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D9A7A92-8036-41B7-BB11-46F6EC79F3AC}"/>
                    </a:ext>
                  </a:extLst>
                </p14:cNvPr>
                <p14:cNvContentPartPr/>
                <p14:nvPr/>
              </p14:nvContentPartPr>
              <p14:xfrm>
                <a:off x="4898663" y="426238"/>
                <a:ext cx="234000" cy="214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D9A7A92-8036-41B7-BB11-46F6EC79F3A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89663" y="417238"/>
                  <a:ext cx="251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D8C1874-3B8E-40DE-834C-F9AB60D91353}"/>
                    </a:ext>
                  </a:extLst>
                </p14:cNvPr>
                <p14:cNvContentPartPr/>
                <p14:nvPr/>
              </p14:nvContentPartPr>
              <p14:xfrm>
                <a:off x="5178743" y="101158"/>
                <a:ext cx="308160" cy="547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D8C1874-3B8E-40DE-834C-F9AB60D9135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69743" y="92158"/>
                  <a:ext cx="3258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A0BF325-022E-42C7-B792-F4906A7E9C17}"/>
                    </a:ext>
                  </a:extLst>
                </p14:cNvPr>
                <p14:cNvContentPartPr/>
                <p14:nvPr/>
              </p14:nvContentPartPr>
              <p14:xfrm>
                <a:off x="5509943" y="505438"/>
                <a:ext cx="77040" cy="85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A0BF325-022E-42C7-B792-F4906A7E9C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01303" y="496798"/>
                  <a:ext cx="94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1234BDF-BD89-45BD-90FB-903CE1B1E3C9}"/>
                    </a:ext>
                  </a:extLst>
                </p14:cNvPr>
                <p14:cNvContentPartPr/>
                <p14:nvPr/>
              </p14:nvContentPartPr>
              <p14:xfrm>
                <a:off x="5795063" y="135718"/>
                <a:ext cx="200880" cy="427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1234BDF-BD89-45BD-90FB-903CE1B1E3C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86423" y="126718"/>
                  <a:ext cx="2185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7307E36-7CC1-426B-8596-943958612C73}"/>
                    </a:ext>
                  </a:extLst>
                </p14:cNvPr>
                <p14:cNvContentPartPr/>
                <p14:nvPr/>
              </p14:nvContentPartPr>
              <p14:xfrm>
                <a:off x="5949503" y="478078"/>
                <a:ext cx="24480" cy="101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7307E36-7CC1-426B-8596-943958612C7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40863" y="469438"/>
                  <a:ext cx="42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85137F3-9F2F-4D7D-A8D3-B10E5F97391B}"/>
                    </a:ext>
                  </a:extLst>
                </p14:cNvPr>
                <p14:cNvContentPartPr/>
                <p14:nvPr/>
              </p14:nvContentPartPr>
              <p14:xfrm>
                <a:off x="6106103" y="92878"/>
                <a:ext cx="396000" cy="458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85137F3-9F2F-4D7D-A8D3-B10E5F97391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97103" y="83878"/>
                  <a:ext cx="4136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A2CB431-A4A6-4C01-B769-DA3347315905}"/>
                    </a:ext>
                  </a:extLst>
                </p14:cNvPr>
                <p14:cNvContentPartPr/>
                <p14:nvPr/>
              </p14:nvContentPartPr>
              <p14:xfrm>
                <a:off x="6354503" y="407878"/>
                <a:ext cx="311760" cy="478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A2CB431-A4A6-4C01-B769-DA334731590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45863" y="399238"/>
                  <a:ext cx="32940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3A713BE-5F6F-4AE1-A980-1BE76C4B1A5A}"/>
                    </a:ext>
                  </a:extLst>
                </p14:cNvPr>
                <p14:cNvContentPartPr/>
                <p14:nvPr/>
              </p14:nvContentPartPr>
              <p14:xfrm>
                <a:off x="4397183" y="800998"/>
                <a:ext cx="1206360" cy="95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3A713BE-5F6F-4AE1-A980-1BE76C4B1A5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88183" y="791998"/>
                  <a:ext cx="12240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A1600EA-D1FC-492E-AAAA-EB6BDC422CC7}"/>
                    </a:ext>
                  </a:extLst>
                </p14:cNvPr>
                <p14:cNvContentPartPr/>
                <p14:nvPr/>
              </p14:nvContentPartPr>
              <p14:xfrm>
                <a:off x="7093943" y="474118"/>
                <a:ext cx="198720" cy="121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A1600EA-D1FC-492E-AAAA-EB6BDC422CC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84943" y="465118"/>
                  <a:ext cx="2163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FEEE37A-7B7B-41F4-BF7E-35CFA474D45A}"/>
                    </a:ext>
                  </a:extLst>
                </p14:cNvPr>
                <p14:cNvContentPartPr/>
                <p14:nvPr/>
              </p14:nvContentPartPr>
              <p14:xfrm>
                <a:off x="7478423" y="-47522"/>
                <a:ext cx="443160" cy="683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FEEE37A-7B7B-41F4-BF7E-35CFA474D4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69423" y="-56522"/>
                  <a:ext cx="460800" cy="70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80AE497-4272-49BA-9A43-0339A19BB35A}"/>
                    </a:ext>
                  </a:extLst>
                </p14:cNvPr>
                <p14:cNvContentPartPr/>
                <p14:nvPr/>
              </p14:nvContentPartPr>
              <p14:xfrm>
                <a:off x="7497503" y="351358"/>
                <a:ext cx="294840" cy="95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80AE497-4272-49BA-9A43-0339A19BB35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8503" y="342358"/>
                  <a:ext cx="312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41E915B-9BCA-4A05-B705-77D2E0F9A366}"/>
                    </a:ext>
                  </a:extLst>
                </p14:cNvPr>
                <p14:cNvContentPartPr/>
                <p14:nvPr/>
              </p14:nvContentPartPr>
              <p14:xfrm>
                <a:off x="8041103" y="323638"/>
                <a:ext cx="295200" cy="259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41E915B-9BCA-4A05-B705-77D2E0F9A36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32103" y="314998"/>
                  <a:ext cx="3128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37CAAD5-9F35-418B-AD3E-81A7FE42B6B3}"/>
                    </a:ext>
                  </a:extLst>
                </p14:cNvPr>
                <p14:cNvContentPartPr/>
                <p14:nvPr/>
              </p14:nvContentPartPr>
              <p14:xfrm>
                <a:off x="8400383" y="350278"/>
                <a:ext cx="212760" cy="162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37CAAD5-9F35-418B-AD3E-81A7FE42B6B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91743" y="341278"/>
                  <a:ext cx="230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2D05815-FD48-45D5-9725-A46D045AE85D}"/>
                    </a:ext>
                  </a:extLst>
                </p14:cNvPr>
                <p14:cNvContentPartPr/>
                <p14:nvPr/>
              </p14:nvContentPartPr>
              <p14:xfrm>
                <a:off x="8649863" y="337318"/>
                <a:ext cx="186480" cy="163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2D05815-FD48-45D5-9725-A46D045AE85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41223" y="328678"/>
                  <a:ext cx="204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7B52A26-EA44-478E-8D70-0B4097AA9D61}"/>
                    </a:ext>
                  </a:extLst>
                </p14:cNvPr>
                <p14:cNvContentPartPr/>
                <p14:nvPr/>
              </p14:nvContentPartPr>
              <p14:xfrm>
                <a:off x="8852543" y="369358"/>
                <a:ext cx="203760" cy="158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7B52A26-EA44-478E-8D70-0B4097AA9D6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843903" y="360718"/>
                  <a:ext cx="221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BAEBFBB-C4F7-461F-8E4F-7EDFD174D858}"/>
                    </a:ext>
                  </a:extLst>
                </p14:cNvPr>
                <p14:cNvContentPartPr/>
                <p14:nvPr/>
              </p14:nvContentPartPr>
              <p14:xfrm>
                <a:off x="9251423" y="83518"/>
                <a:ext cx="286560" cy="466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BAEBFBB-C4F7-461F-8E4F-7EDFD174D85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42423" y="74878"/>
                  <a:ext cx="30420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C3CECFC-50A5-442A-9272-909F58C3D1D4}"/>
                    </a:ext>
                  </a:extLst>
                </p14:cNvPr>
                <p14:cNvContentPartPr/>
                <p14:nvPr/>
              </p14:nvContentPartPr>
              <p14:xfrm>
                <a:off x="9179783" y="303838"/>
                <a:ext cx="420480" cy="60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C3CECFC-50A5-442A-9272-909F58C3D1D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171143" y="295198"/>
                  <a:ext cx="438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59A1C5-C34C-400B-A8DF-4DEC34C064A4}"/>
                    </a:ext>
                  </a:extLst>
                </p14:cNvPr>
                <p14:cNvContentPartPr/>
                <p14:nvPr/>
              </p14:nvContentPartPr>
              <p14:xfrm>
                <a:off x="9802943" y="188638"/>
                <a:ext cx="542520" cy="405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59A1C5-C34C-400B-A8DF-4DEC34C064A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794303" y="179638"/>
                  <a:ext cx="5601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0C3DEA7-9D68-4DCD-A8B4-03A4BA03DFE5}"/>
                    </a:ext>
                  </a:extLst>
                </p14:cNvPr>
                <p14:cNvContentPartPr/>
                <p14:nvPr/>
              </p14:nvContentPartPr>
              <p14:xfrm>
                <a:off x="10027943" y="420838"/>
                <a:ext cx="216720" cy="34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0C3DEA7-9D68-4DCD-A8B4-03A4BA03DFE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019303" y="411838"/>
                  <a:ext cx="234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E622799-C11E-4E69-B3EE-208E73941EF1}"/>
                    </a:ext>
                  </a:extLst>
                </p14:cNvPr>
                <p14:cNvContentPartPr/>
                <p14:nvPr/>
              </p14:nvContentPartPr>
              <p14:xfrm>
                <a:off x="10374983" y="576358"/>
                <a:ext cx="193680" cy="231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E622799-C11E-4E69-B3EE-208E73941EF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66343" y="567358"/>
                  <a:ext cx="2113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7F14E7E-E7F5-4F6D-877C-A715DF7F2A24}"/>
                    </a:ext>
                  </a:extLst>
                </p14:cNvPr>
                <p14:cNvContentPartPr/>
                <p14:nvPr/>
              </p14:nvContentPartPr>
              <p14:xfrm>
                <a:off x="387863" y="1354318"/>
                <a:ext cx="339120" cy="201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7F14E7E-E7F5-4F6D-877C-A715DF7F2A2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8863" y="1345678"/>
                  <a:ext cx="356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277F22C-F235-47BB-AB6F-93DA3ADF214D}"/>
                    </a:ext>
                  </a:extLst>
                </p14:cNvPr>
                <p14:cNvContentPartPr/>
                <p14:nvPr/>
              </p14:nvContentPartPr>
              <p14:xfrm>
                <a:off x="638063" y="1033558"/>
                <a:ext cx="321120" cy="416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277F22C-F235-47BB-AB6F-93DA3ADF214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9423" y="1024558"/>
                  <a:ext cx="33876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09A113E-BDFD-40C4-9E21-214218F79C6C}"/>
                    </a:ext>
                  </a:extLst>
                </p14:cNvPr>
                <p14:cNvContentPartPr/>
                <p14:nvPr/>
              </p14:nvContentPartPr>
              <p14:xfrm>
                <a:off x="832823" y="1303558"/>
                <a:ext cx="198720" cy="212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09A113E-BDFD-40C4-9E21-214218F79C6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3823" y="1294558"/>
                  <a:ext cx="2163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EB1814C-F1D6-4DB7-B903-C0B4C9DF01AB}"/>
                    </a:ext>
                  </a:extLst>
                </p14:cNvPr>
                <p14:cNvContentPartPr/>
                <p14:nvPr/>
              </p14:nvContentPartPr>
              <p14:xfrm>
                <a:off x="1039463" y="1302118"/>
                <a:ext cx="291240" cy="200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EB1814C-F1D6-4DB7-B903-C0B4C9DF01A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30823" y="1293478"/>
                  <a:ext cx="3088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00CDB0D-0560-4E4A-9CC5-D59EB3C6DAFC}"/>
                    </a:ext>
                  </a:extLst>
                </p14:cNvPr>
                <p14:cNvContentPartPr/>
                <p14:nvPr/>
              </p14:nvContentPartPr>
              <p14:xfrm>
                <a:off x="1412423" y="1343518"/>
                <a:ext cx="135720" cy="140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00CDB0D-0560-4E4A-9CC5-D59EB3C6DAF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03783" y="1334878"/>
                  <a:ext cx="153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227D972-888F-46C2-B5CA-DE922FE28654}"/>
                    </a:ext>
                  </a:extLst>
                </p14:cNvPr>
                <p14:cNvContentPartPr/>
                <p14:nvPr/>
              </p14:nvContentPartPr>
              <p14:xfrm>
                <a:off x="1686023" y="1034278"/>
                <a:ext cx="311040" cy="450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227D972-888F-46C2-B5CA-DE922FE2865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677023" y="1025638"/>
                  <a:ext cx="32868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98E6ED8-FFCC-4859-A251-4AFD93FA1362}"/>
                    </a:ext>
                  </a:extLst>
                </p14:cNvPr>
                <p14:cNvContentPartPr/>
                <p14:nvPr/>
              </p14:nvContentPartPr>
              <p14:xfrm>
                <a:off x="1683503" y="1272238"/>
                <a:ext cx="328680" cy="62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98E6ED8-FFCC-4859-A251-4AFD93FA136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74503" y="1263238"/>
                  <a:ext cx="3463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0310EB1-8E87-43D0-9BF4-EFE7A5731B98}"/>
                    </a:ext>
                  </a:extLst>
                </p14:cNvPr>
                <p14:cNvContentPartPr/>
                <p14:nvPr/>
              </p14:nvContentPartPr>
              <p14:xfrm>
                <a:off x="1987703" y="1284478"/>
                <a:ext cx="214920" cy="168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0310EB1-8E87-43D0-9BF4-EFE7A5731B9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79063" y="1275478"/>
                  <a:ext cx="232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77A0FED-CBEC-4C02-BB21-28EB8C2B6463}"/>
                    </a:ext>
                  </a:extLst>
                </p14:cNvPr>
                <p14:cNvContentPartPr/>
                <p14:nvPr/>
              </p14:nvContentPartPr>
              <p14:xfrm>
                <a:off x="2286143" y="1307518"/>
                <a:ext cx="227520" cy="167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77A0FED-CBEC-4C02-BB21-28EB8C2B646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77143" y="1298518"/>
                  <a:ext cx="245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F3C3430-840C-4EAF-8E1B-78CAC0303456}"/>
                    </a:ext>
                  </a:extLst>
                </p14:cNvPr>
                <p14:cNvContentPartPr/>
                <p14:nvPr/>
              </p14:nvContentPartPr>
              <p14:xfrm>
                <a:off x="2502503" y="1098718"/>
                <a:ext cx="196200" cy="288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F3C3430-840C-4EAF-8E1B-78CAC030345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93503" y="1089718"/>
                  <a:ext cx="2138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58B606B-D46A-444F-9F5B-25316C4026E6}"/>
                    </a:ext>
                  </a:extLst>
                </p14:cNvPr>
                <p14:cNvContentPartPr/>
                <p14:nvPr/>
              </p14:nvContentPartPr>
              <p14:xfrm>
                <a:off x="3036023" y="1182238"/>
                <a:ext cx="194400" cy="288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58B606B-D46A-444F-9F5B-25316C4026E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27383" y="1173238"/>
                  <a:ext cx="2120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760F88A-6768-4F28-986E-60FB1F5BA094}"/>
                    </a:ext>
                  </a:extLst>
                </p14:cNvPr>
                <p14:cNvContentPartPr/>
                <p14:nvPr/>
              </p14:nvContentPartPr>
              <p14:xfrm>
                <a:off x="3197663" y="1042918"/>
                <a:ext cx="303840" cy="252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760F88A-6768-4F28-986E-60FB1F5BA09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88663" y="1033918"/>
                  <a:ext cx="3214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C65E53B-D1BC-40B4-AE04-5AEE9E958649}"/>
                    </a:ext>
                  </a:extLst>
                </p14:cNvPr>
                <p14:cNvContentPartPr/>
                <p14:nvPr/>
              </p14:nvContentPartPr>
              <p14:xfrm>
                <a:off x="3452903" y="1144438"/>
                <a:ext cx="203040" cy="286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C65E53B-D1BC-40B4-AE04-5AEE9E95864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43903" y="1135798"/>
                  <a:ext cx="2206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B0A388F-8849-4E58-B623-253369A8F429}"/>
                    </a:ext>
                  </a:extLst>
                </p14:cNvPr>
                <p14:cNvContentPartPr/>
                <p14:nvPr/>
              </p14:nvContentPartPr>
              <p14:xfrm>
                <a:off x="3747383" y="1137958"/>
                <a:ext cx="311400" cy="305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B0A388F-8849-4E58-B623-253369A8F42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38383" y="1129318"/>
                  <a:ext cx="3290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561D7D2-5D0B-4587-850D-182C3C04C501}"/>
                    </a:ext>
                  </a:extLst>
                </p14:cNvPr>
                <p14:cNvContentPartPr/>
                <p14:nvPr/>
              </p14:nvContentPartPr>
              <p14:xfrm>
                <a:off x="3815423" y="1328398"/>
                <a:ext cx="166320" cy="53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561D7D2-5D0B-4587-850D-182C3C04C50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06783" y="1319398"/>
                  <a:ext cx="1839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588F0C8-D11F-42AE-B6D0-F85485975F82}"/>
                    </a:ext>
                  </a:extLst>
                </p14:cNvPr>
                <p14:cNvContentPartPr/>
                <p14:nvPr/>
              </p14:nvContentPartPr>
              <p14:xfrm>
                <a:off x="4158503" y="1101238"/>
                <a:ext cx="167760" cy="358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588F0C8-D11F-42AE-B6D0-F85485975F8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49863" y="1092598"/>
                  <a:ext cx="1854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F22952C-325D-4FC1-9A0D-5E2E46A218C5}"/>
                    </a:ext>
                  </a:extLst>
                </p14:cNvPr>
                <p14:cNvContentPartPr/>
                <p14:nvPr/>
              </p14:nvContentPartPr>
              <p14:xfrm>
                <a:off x="4350023" y="1441798"/>
                <a:ext cx="136440" cy="214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F22952C-325D-4FC1-9A0D-5E2E46A218C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41023" y="1432798"/>
                  <a:ext cx="154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5DB39E8-0E93-4B43-A563-8B15A9BBD01F}"/>
                    </a:ext>
                  </a:extLst>
                </p14:cNvPr>
                <p14:cNvContentPartPr/>
                <p14:nvPr/>
              </p14:nvContentPartPr>
              <p14:xfrm>
                <a:off x="4792103" y="1258918"/>
                <a:ext cx="63360" cy="120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5DB39E8-0E93-4B43-A563-8B15A9BBD01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83103" y="1250278"/>
                  <a:ext cx="81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001499D-58AD-4E14-A6FF-2FE216283F93}"/>
                    </a:ext>
                  </a:extLst>
                </p14:cNvPr>
                <p14:cNvContentPartPr/>
                <p14:nvPr/>
              </p14:nvContentPartPr>
              <p14:xfrm>
                <a:off x="4889663" y="1110238"/>
                <a:ext cx="7920" cy="1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001499D-58AD-4E14-A6FF-2FE216283F9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80663" y="1101238"/>
                  <a:ext cx="255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3FA179B-7570-4485-8194-A4A5FE5EA576}"/>
                    </a:ext>
                  </a:extLst>
                </p14:cNvPr>
                <p14:cNvContentPartPr/>
                <p14:nvPr/>
              </p14:nvContentPartPr>
              <p14:xfrm>
                <a:off x="4942943" y="1140478"/>
                <a:ext cx="231840" cy="250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3FA179B-7570-4485-8194-A4A5FE5EA57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34303" y="1131478"/>
                  <a:ext cx="2494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47406A0-2DB7-46C6-90EF-C27960B19391}"/>
                    </a:ext>
                  </a:extLst>
                </p14:cNvPr>
                <p14:cNvContentPartPr/>
                <p14:nvPr/>
              </p14:nvContentPartPr>
              <p14:xfrm>
                <a:off x="5655383" y="981358"/>
                <a:ext cx="247320" cy="418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47406A0-2DB7-46C6-90EF-C27960B1939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46743" y="972358"/>
                  <a:ext cx="2649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6958427-7B30-4923-B0EA-3140CAF5250A}"/>
                    </a:ext>
                  </a:extLst>
                </p14:cNvPr>
                <p14:cNvContentPartPr/>
                <p14:nvPr/>
              </p14:nvContentPartPr>
              <p14:xfrm>
                <a:off x="5597423" y="1144438"/>
                <a:ext cx="322560" cy="83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6958427-7B30-4923-B0EA-3140CAF5250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88783" y="1135798"/>
                  <a:ext cx="3402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E4D69A5-C744-41A7-AC33-2CF92F735609}"/>
                    </a:ext>
                  </a:extLst>
                </p14:cNvPr>
                <p14:cNvContentPartPr/>
                <p14:nvPr/>
              </p14:nvContentPartPr>
              <p14:xfrm>
                <a:off x="5905223" y="882358"/>
                <a:ext cx="268560" cy="458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E4D69A5-C744-41A7-AC33-2CF92F73560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96223" y="873718"/>
                  <a:ext cx="28620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D08DB8E-CF6A-4C84-AA7E-EECA1930AE55}"/>
                    </a:ext>
                  </a:extLst>
                </p14:cNvPr>
                <p14:cNvContentPartPr/>
                <p14:nvPr/>
              </p14:nvContentPartPr>
              <p14:xfrm>
                <a:off x="6194303" y="1143718"/>
                <a:ext cx="244800" cy="179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D08DB8E-CF6A-4C84-AA7E-EECA1930AE5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85663" y="1135078"/>
                  <a:ext cx="262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7B68BB6-04C4-48CD-A8A1-738316B109AA}"/>
                    </a:ext>
                  </a:extLst>
                </p14:cNvPr>
                <p14:cNvContentPartPr/>
                <p14:nvPr/>
              </p14:nvContentPartPr>
              <p14:xfrm>
                <a:off x="6685343" y="1239478"/>
                <a:ext cx="176400" cy="331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7B68BB6-04C4-48CD-A8A1-738316B109A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676703" y="1230838"/>
                  <a:ext cx="1940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D1EBCEB-03F2-4822-A1B3-13AC9404CD3E}"/>
                    </a:ext>
                  </a:extLst>
                </p14:cNvPr>
                <p14:cNvContentPartPr/>
                <p14:nvPr/>
              </p14:nvContentPartPr>
              <p14:xfrm>
                <a:off x="6815303" y="1071718"/>
                <a:ext cx="370080" cy="226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D1EBCEB-03F2-4822-A1B3-13AC9404CD3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06663" y="1062718"/>
                  <a:ext cx="3877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9EA61B4-EE92-44D0-93A5-18784085DFF5}"/>
                    </a:ext>
                  </a:extLst>
                </p14:cNvPr>
                <p14:cNvContentPartPr/>
                <p14:nvPr/>
              </p14:nvContentPartPr>
              <p14:xfrm>
                <a:off x="7247663" y="1094398"/>
                <a:ext cx="173520" cy="215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9EA61B4-EE92-44D0-93A5-18784085DFF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38663" y="1085758"/>
                  <a:ext cx="191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81D1653-AFC9-41D3-8B11-F80A50C495B3}"/>
                    </a:ext>
                  </a:extLst>
                </p14:cNvPr>
                <p14:cNvContentPartPr/>
                <p14:nvPr/>
              </p14:nvContentPartPr>
              <p14:xfrm>
                <a:off x="7448903" y="1144078"/>
                <a:ext cx="171720" cy="11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81D1653-AFC9-41D3-8B11-F80A50C495B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40263" y="1135438"/>
                  <a:ext cx="189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08364FE-91AA-48A2-9446-679D4016874B}"/>
                    </a:ext>
                  </a:extLst>
                </p14:cNvPr>
                <p14:cNvContentPartPr/>
                <p14:nvPr/>
              </p14:nvContentPartPr>
              <p14:xfrm>
                <a:off x="7510823" y="1155598"/>
                <a:ext cx="247320" cy="392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08364FE-91AA-48A2-9446-679D4016874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501823" y="1146598"/>
                  <a:ext cx="264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E77CA5F-3CAA-453F-A1A7-A697DB9AC1D0}"/>
                    </a:ext>
                  </a:extLst>
                </p14:cNvPr>
                <p14:cNvContentPartPr/>
                <p14:nvPr/>
              </p14:nvContentPartPr>
              <p14:xfrm>
                <a:off x="7749503" y="1063798"/>
                <a:ext cx="244080" cy="191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E77CA5F-3CAA-453F-A1A7-A697DB9AC1D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740503" y="1055158"/>
                  <a:ext cx="2617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9449256-B67B-422A-874E-34F5423E200C}"/>
                    </a:ext>
                  </a:extLst>
                </p14:cNvPr>
                <p14:cNvContentPartPr/>
                <p14:nvPr/>
              </p14:nvContentPartPr>
              <p14:xfrm>
                <a:off x="8090423" y="1110958"/>
                <a:ext cx="161280" cy="162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9449256-B67B-422A-874E-34F5423E200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81423" y="1101958"/>
                  <a:ext cx="1789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7E22EFA-2FFB-414B-9637-A04BFA14DE5D}"/>
                    </a:ext>
                  </a:extLst>
                </p14:cNvPr>
                <p14:cNvContentPartPr/>
                <p14:nvPr/>
              </p14:nvContentPartPr>
              <p14:xfrm>
                <a:off x="8364743" y="1069918"/>
                <a:ext cx="242280" cy="210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7E22EFA-2FFB-414B-9637-A04BFA14DE5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56103" y="1061278"/>
                  <a:ext cx="2599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75A402B-8ADE-460C-8364-AC29497EC115}"/>
                    </a:ext>
                  </a:extLst>
                </p14:cNvPr>
                <p14:cNvContentPartPr/>
                <p14:nvPr/>
              </p14:nvContentPartPr>
              <p14:xfrm>
                <a:off x="8788823" y="860038"/>
                <a:ext cx="319320" cy="437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75A402B-8ADE-460C-8364-AC29497EC11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80183" y="851038"/>
                  <a:ext cx="3369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FCCC835-EF36-4808-80E1-1521600CA6C0}"/>
                    </a:ext>
                  </a:extLst>
                </p14:cNvPr>
                <p14:cNvContentPartPr/>
                <p14:nvPr/>
              </p14:nvContentPartPr>
              <p14:xfrm>
                <a:off x="8672903" y="1053358"/>
                <a:ext cx="397440" cy="62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FCCC835-EF36-4808-80E1-1521600CA6C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663903" y="1044718"/>
                  <a:ext cx="415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FC69E33-267F-4407-A990-24D2EDDBE659}"/>
                    </a:ext>
                  </a:extLst>
                </p14:cNvPr>
                <p14:cNvContentPartPr/>
                <p14:nvPr/>
              </p14:nvContentPartPr>
              <p14:xfrm>
                <a:off x="9036503" y="1013758"/>
                <a:ext cx="217080" cy="213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FC69E33-267F-4407-A990-24D2EDDBE65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27503" y="1005118"/>
                  <a:ext cx="234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1587DEE-1BA3-4712-B7E4-C8B7A22260E3}"/>
                    </a:ext>
                  </a:extLst>
                </p14:cNvPr>
                <p14:cNvContentPartPr/>
                <p14:nvPr/>
              </p14:nvContentPartPr>
              <p14:xfrm>
                <a:off x="9262943" y="1119598"/>
                <a:ext cx="163080" cy="132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1587DEE-1BA3-4712-B7E4-C8B7A22260E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253943" y="1110958"/>
                  <a:ext cx="1807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47BC751-99FA-44BC-B50F-A0BAF9E019EE}"/>
                    </a:ext>
                  </a:extLst>
                </p14:cNvPr>
                <p14:cNvContentPartPr/>
                <p14:nvPr/>
              </p14:nvContentPartPr>
              <p14:xfrm>
                <a:off x="9514943" y="1083958"/>
                <a:ext cx="290160" cy="189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47BC751-99FA-44BC-B50F-A0BAF9E019E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05943" y="1075318"/>
                  <a:ext cx="307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176DDEE-CBC8-4613-9460-BF7236B63782}"/>
                    </a:ext>
                  </a:extLst>
                </p14:cNvPr>
                <p14:cNvContentPartPr/>
                <p14:nvPr/>
              </p14:nvContentPartPr>
              <p14:xfrm>
                <a:off x="10182743" y="1168198"/>
                <a:ext cx="239400" cy="165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176DDEE-CBC8-4613-9460-BF7236B6378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174103" y="1159198"/>
                  <a:ext cx="2570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5EB14D8-1D9D-4237-A935-373B4ADB5391}"/>
                    </a:ext>
                  </a:extLst>
                </p14:cNvPr>
                <p14:cNvContentPartPr/>
                <p14:nvPr/>
              </p14:nvContentPartPr>
              <p14:xfrm>
                <a:off x="10662623" y="700198"/>
                <a:ext cx="372600" cy="604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5EB14D8-1D9D-4237-A935-373B4ADB539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653983" y="691198"/>
                  <a:ext cx="39024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1A1C1EC-2601-47EC-ADD2-D18B5BD616C5}"/>
                    </a:ext>
                  </a:extLst>
                </p14:cNvPr>
                <p14:cNvContentPartPr/>
                <p14:nvPr/>
              </p14:nvContentPartPr>
              <p14:xfrm>
                <a:off x="10602143" y="1082878"/>
                <a:ext cx="317160" cy="77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1A1C1EC-2601-47EC-ADD2-D18B5BD616C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593143" y="1073878"/>
                  <a:ext cx="3348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49295CC-F2CD-44F8-8F2B-F29DDD8E1013}"/>
                    </a:ext>
                  </a:extLst>
                </p14:cNvPr>
                <p14:cNvContentPartPr/>
                <p14:nvPr/>
              </p14:nvContentPartPr>
              <p14:xfrm>
                <a:off x="337103" y="1794958"/>
                <a:ext cx="342720" cy="551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49295CC-F2CD-44F8-8F2B-F29DDD8E101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8103" y="1786318"/>
                  <a:ext cx="36036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FA27414-2878-40CB-BA1F-024022FD8AAC}"/>
                    </a:ext>
                  </a:extLst>
                </p14:cNvPr>
                <p14:cNvContentPartPr/>
                <p14:nvPr/>
              </p14:nvContentPartPr>
              <p14:xfrm>
                <a:off x="253583" y="2069998"/>
                <a:ext cx="441000" cy="94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FA27414-2878-40CB-BA1F-024022FD8AA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44583" y="2060998"/>
                  <a:ext cx="458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9C59BA8-FB31-43CE-B235-7F939CEFC735}"/>
                    </a:ext>
                  </a:extLst>
                </p14:cNvPr>
                <p14:cNvContentPartPr/>
                <p14:nvPr/>
              </p14:nvContentPartPr>
              <p14:xfrm>
                <a:off x="652103" y="2159998"/>
                <a:ext cx="99360" cy="127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9C59BA8-FB31-43CE-B235-7F939CEFC73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3463" y="2150998"/>
                  <a:ext cx="117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D1CBD64-23C6-4675-A594-119141B30BD3}"/>
                    </a:ext>
                  </a:extLst>
                </p14:cNvPr>
                <p14:cNvContentPartPr/>
                <p14:nvPr/>
              </p14:nvContentPartPr>
              <p14:xfrm>
                <a:off x="793223" y="2125798"/>
                <a:ext cx="415080" cy="149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D1CBD64-23C6-4675-A594-119141B30BD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4223" y="2117158"/>
                  <a:ext cx="4327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8C2B8E4-1867-44C1-BF5D-0F2CAA0D98DE}"/>
                    </a:ext>
                  </a:extLst>
                </p14:cNvPr>
                <p14:cNvContentPartPr/>
                <p14:nvPr/>
              </p14:nvContentPartPr>
              <p14:xfrm>
                <a:off x="1279583" y="2083318"/>
                <a:ext cx="195120" cy="177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8C2B8E4-1867-44C1-BF5D-0F2CAA0D98D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270583" y="2074678"/>
                  <a:ext cx="2127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CD9F3A7-E5D3-4FB8-AC77-704E70929E4D}"/>
                    </a:ext>
                  </a:extLst>
                </p14:cNvPr>
                <p14:cNvContentPartPr/>
                <p14:nvPr/>
              </p14:nvContentPartPr>
              <p14:xfrm>
                <a:off x="1562183" y="2047318"/>
                <a:ext cx="170280" cy="252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CD9F3A7-E5D3-4FB8-AC77-704E70929E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53543" y="2038318"/>
                  <a:ext cx="1879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D9693E1-7AAC-4E4E-B6C1-D794243E28BC}"/>
                    </a:ext>
                  </a:extLst>
                </p14:cNvPr>
                <p14:cNvContentPartPr/>
                <p14:nvPr/>
              </p14:nvContentPartPr>
              <p14:xfrm>
                <a:off x="2368223" y="1789558"/>
                <a:ext cx="479880" cy="494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D9693E1-7AAC-4E4E-B6C1-D794243E28B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359223" y="1780918"/>
                  <a:ext cx="49752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6034711-F68A-425B-8121-1D516C85C977}"/>
                    </a:ext>
                  </a:extLst>
                </p14:cNvPr>
                <p14:cNvContentPartPr/>
                <p14:nvPr/>
              </p14:nvContentPartPr>
              <p14:xfrm>
                <a:off x="2487023" y="2041918"/>
                <a:ext cx="208440" cy="52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6034711-F68A-425B-8121-1D516C85C97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78383" y="2032918"/>
                  <a:ext cx="2260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77EB324-ABA0-4069-AD54-932EC6A7941B}"/>
                    </a:ext>
                  </a:extLst>
                </p14:cNvPr>
                <p14:cNvContentPartPr/>
                <p14:nvPr/>
              </p14:nvContentPartPr>
              <p14:xfrm>
                <a:off x="3378383" y="1939678"/>
                <a:ext cx="372240" cy="205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77EB324-ABA0-4069-AD54-932EC6A7941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369743" y="1931038"/>
                  <a:ext cx="389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B540F73-4747-4588-A7EF-4B9B596B0FD3}"/>
                    </a:ext>
                  </a:extLst>
                </p14:cNvPr>
                <p14:cNvContentPartPr/>
                <p14:nvPr/>
              </p14:nvContentPartPr>
              <p14:xfrm>
                <a:off x="3767903" y="2000878"/>
                <a:ext cx="108000" cy="113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B540F73-4747-4588-A7EF-4B9B596B0FD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58903" y="1991878"/>
                  <a:ext cx="125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426A456-2D56-4616-AD58-0B71613BFCE1}"/>
                    </a:ext>
                  </a:extLst>
                </p14:cNvPr>
                <p14:cNvContentPartPr/>
                <p14:nvPr/>
              </p14:nvContentPartPr>
              <p14:xfrm>
                <a:off x="3987143" y="1893238"/>
                <a:ext cx="254880" cy="224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426A456-2D56-4616-AD58-0B71613BFCE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978143" y="1884598"/>
                  <a:ext cx="2725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CDE1C87-33AD-41E0-8B84-6D0AD11DF030}"/>
                    </a:ext>
                  </a:extLst>
                </p14:cNvPr>
                <p14:cNvContentPartPr/>
                <p14:nvPr/>
              </p14:nvContentPartPr>
              <p14:xfrm>
                <a:off x="4218623" y="1741678"/>
                <a:ext cx="267840" cy="359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CDE1C87-33AD-41E0-8B84-6D0AD11DF03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209623" y="1732678"/>
                  <a:ext cx="2854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932E63B-4F22-47E8-9248-596146CD710F}"/>
                    </a:ext>
                  </a:extLst>
                </p14:cNvPr>
                <p14:cNvContentPartPr/>
                <p14:nvPr/>
              </p14:nvContentPartPr>
              <p14:xfrm>
                <a:off x="4415543" y="1923838"/>
                <a:ext cx="223560" cy="162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932E63B-4F22-47E8-9248-596146CD710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06543" y="1915198"/>
                  <a:ext cx="2412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476950E-D692-42CE-8E45-4A420EA35C6B}"/>
                    </a:ext>
                  </a:extLst>
                </p14:cNvPr>
                <p14:cNvContentPartPr/>
                <p14:nvPr/>
              </p14:nvContentPartPr>
              <p14:xfrm>
                <a:off x="4567463" y="1696318"/>
                <a:ext cx="221760" cy="337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476950E-D692-42CE-8E45-4A420EA35C6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558463" y="1687318"/>
                  <a:ext cx="2394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7DE56BE-5102-441E-8199-F67F59E10777}"/>
                    </a:ext>
                  </a:extLst>
                </p14:cNvPr>
                <p14:cNvContentPartPr/>
                <p14:nvPr/>
              </p14:nvContentPartPr>
              <p14:xfrm>
                <a:off x="5078303" y="1847518"/>
                <a:ext cx="201960" cy="184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7DE56BE-5102-441E-8199-F67F59E1077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069303" y="1838518"/>
                  <a:ext cx="219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784AFFC-CE3B-41BB-82EF-A404B394885C}"/>
                    </a:ext>
                  </a:extLst>
                </p14:cNvPr>
                <p14:cNvContentPartPr/>
                <p14:nvPr/>
              </p14:nvContentPartPr>
              <p14:xfrm>
                <a:off x="5362703" y="1842838"/>
                <a:ext cx="256680" cy="179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784AFFC-CE3B-41BB-82EF-A404B394885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54063" y="1834198"/>
                  <a:ext cx="274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7807BED-C077-4A12-BF17-767E9AF25E49}"/>
                    </a:ext>
                  </a:extLst>
                </p14:cNvPr>
                <p14:cNvContentPartPr/>
                <p14:nvPr/>
              </p14:nvContentPartPr>
              <p14:xfrm>
                <a:off x="5681663" y="1820518"/>
                <a:ext cx="207360" cy="183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7807BED-C077-4A12-BF17-767E9AF25E4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673023" y="1811878"/>
                  <a:ext cx="225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27B0B54-3A76-483F-9009-0C39EF667824}"/>
                    </a:ext>
                  </a:extLst>
                </p14:cNvPr>
                <p14:cNvContentPartPr/>
                <p14:nvPr/>
              </p14:nvContentPartPr>
              <p14:xfrm>
                <a:off x="5986943" y="1815478"/>
                <a:ext cx="200160" cy="214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27B0B54-3A76-483F-9009-0C39EF66782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978303" y="1806838"/>
                  <a:ext cx="217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E7201C5-4953-4F3D-B515-6F52DC889CFF}"/>
                    </a:ext>
                  </a:extLst>
                </p14:cNvPr>
                <p14:cNvContentPartPr/>
                <p14:nvPr/>
              </p14:nvContentPartPr>
              <p14:xfrm>
                <a:off x="6320663" y="1817998"/>
                <a:ext cx="305280" cy="243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E7201C5-4953-4F3D-B515-6F52DC889CF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312023" y="1809358"/>
                  <a:ext cx="3229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8CA919F-66CE-4D62-AF81-B5BFEA095269}"/>
                    </a:ext>
                  </a:extLst>
                </p14:cNvPr>
                <p14:cNvContentPartPr/>
                <p14:nvPr/>
              </p14:nvContentPartPr>
              <p14:xfrm>
                <a:off x="6918983" y="1889638"/>
                <a:ext cx="46440" cy="132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8CA919F-66CE-4D62-AF81-B5BFEA09526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909983" y="1880638"/>
                  <a:ext cx="64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740C2AE-A1E9-450B-9AE7-A55C434B2339}"/>
                    </a:ext>
                  </a:extLst>
                </p14:cNvPr>
                <p14:cNvContentPartPr/>
                <p14:nvPr/>
              </p14:nvContentPartPr>
              <p14:xfrm>
                <a:off x="7121663" y="1672558"/>
                <a:ext cx="25200" cy="15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740C2AE-A1E9-450B-9AE7-A55C434B233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113023" y="1663918"/>
                  <a:ext cx="428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9E99714-7B2F-45F6-8EF5-D84CB52C1224}"/>
                    </a:ext>
                  </a:extLst>
                </p14:cNvPr>
                <p14:cNvContentPartPr/>
                <p14:nvPr/>
              </p14:nvContentPartPr>
              <p14:xfrm>
                <a:off x="7226423" y="1370158"/>
                <a:ext cx="319320" cy="705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9E99714-7B2F-45F6-8EF5-D84CB52C122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217423" y="1361158"/>
                  <a:ext cx="33696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9FEE360-5FE1-48A0-9D05-895CA130578F}"/>
                    </a:ext>
                  </a:extLst>
                </p14:cNvPr>
                <p14:cNvContentPartPr/>
                <p14:nvPr/>
              </p14:nvContentPartPr>
              <p14:xfrm>
                <a:off x="7278623" y="1833838"/>
                <a:ext cx="308880" cy="77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9FEE360-5FE1-48A0-9D05-895CA130578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269983" y="1825198"/>
                  <a:ext cx="3265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DEEC9C0-9555-42C1-BC02-44243F6DB646}"/>
                    </a:ext>
                  </a:extLst>
                </p14:cNvPr>
                <p14:cNvContentPartPr/>
                <p14:nvPr/>
              </p14:nvContentPartPr>
              <p14:xfrm>
                <a:off x="8043983" y="1597318"/>
                <a:ext cx="185400" cy="380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DEEC9C0-9555-42C1-BC02-44243F6DB64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35343" y="1588678"/>
                  <a:ext cx="2030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82E1EE4-482B-491C-A1BC-9B418E3EDC5F}"/>
                    </a:ext>
                  </a:extLst>
                </p14:cNvPr>
                <p14:cNvContentPartPr/>
                <p14:nvPr/>
              </p14:nvContentPartPr>
              <p14:xfrm>
                <a:off x="7987823" y="1707118"/>
                <a:ext cx="402840" cy="93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82E1EE4-482B-491C-A1BC-9B418E3EDC5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78823" y="1698118"/>
                  <a:ext cx="4204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0F2E01E-27B4-4D49-A1CD-ADB32382C8AD}"/>
                    </a:ext>
                  </a:extLst>
                </p14:cNvPr>
                <p14:cNvContentPartPr/>
                <p14:nvPr/>
              </p14:nvContentPartPr>
              <p14:xfrm>
                <a:off x="8344583" y="1463398"/>
                <a:ext cx="275040" cy="459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0F2E01E-27B4-4D49-A1CD-ADB32382C8A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35583" y="1454758"/>
                  <a:ext cx="2926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130C3A3-4CCA-4A83-8FA9-65CFE0DE7848}"/>
                    </a:ext>
                  </a:extLst>
                </p14:cNvPr>
                <p14:cNvContentPartPr/>
                <p14:nvPr/>
              </p14:nvContentPartPr>
              <p14:xfrm>
                <a:off x="8614583" y="1738078"/>
                <a:ext cx="230760" cy="198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130C3A3-4CCA-4A83-8FA9-65CFE0DE784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05943" y="1729438"/>
                  <a:ext cx="2484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AC1A94B-611C-4B7D-99AF-24F2DFCEF74C}"/>
                    </a:ext>
                  </a:extLst>
                </p14:cNvPr>
                <p14:cNvContentPartPr/>
                <p14:nvPr/>
              </p14:nvContentPartPr>
              <p14:xfrm>
                <a:off x="9123983" y="1693438"/>
                <a:ext cx="319320" cy="229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AC1A94B-611C-4B7D-99AF-24F2DFCEF74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114983" y="1684798"/>
                  <a:ext cx="3369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C8AF50E-E466-4188-A26E-C764471E9CD6}"/>
                    </a:ext>
                  </a:extLst>
                </p14:cNvPr>
                <p14:cNvContentPartPr/>
                <p14:nvPr/>
              </p14:nvContentPartPr>
              <p14:xfrm>
                <a:off x="9481103" y="1726918"/>
                <a:ext cx="174960" cy="156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C8AF50E-E466-4188-A26E-C764471E9CD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472103" y="1717918"/>
                  <a:ext cx="192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E8EE0DE-5B44-4A10-948E-77BD37D8BDD3}"/>
                    </a:ext>
                  </a:extLst>
                </p14:cNvPr>
                <p14:cNvContentPartPr/>
                <p14:nvPr/>
              </p14:nvContentPartPr>
              <p14:xfrm>
                <a:off x="9311903" y="1693798"/>
                <a:ext cx="463320" cy="510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E8EE0DE-5B44-4A10-948E-77BD37D8BDD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302903" y="1685158"/>
                  <a:ext cx="48096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6EFCF3D-EE92-4BC6-9B11-9FF09A3FFDC3}"/>
                    </a:ext>
                  </a:extLst>
                </p14:cNvPr>
                <p14:cNvContentPartPr/>
                <p14:nvPr/>
              </p14:nvContentPartPr>
              <p14:xfrm>
                <a:off x="9697823" y="1706758"/>
                <a:ext cx="251640" cy="215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6EFCF3D-EE92-4BC6-9B11-9FF09A3FFDC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688823" y="1698118"/>
                  <a:ext cx="269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E5BA681-627F-4349-A1A1-8E253D90405A}"/>
                    </a:ext>
                  </a:extLst>
                </p14:cNvPr>
                <p14:cNvContentPartPr/>
                <p14:nvPr/>
              </p14:nvContentPartPr>
              <p14:xfrm>
                <a:off x="10053143" y="1723318"/>
                <a:ext cx="239760" cy="185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E5BA681-627F-4349-A1A1-8E253D90405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044503" y="1714678"/>
                  <a:ext cx="257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EC3AC3C-F7C7-414D-9B95-5646C06658A1}"/>
                    </a:ext>
                  </a:extLst>
                </p14:cNvPr>
                <p14:cNvContentPartPr/>
                <p14:nvPr/>
              </p14:nvContentPartPr>
              <p14:xfrm>
                <a:off x="10364183" y="1698118"/>
                <a:ext cx="178920" cy="237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EC3AC3C-F7C7-414D-9B95-5646C06658A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355543" y="1689478"/>
                  <a:ext cx="1965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E26CB69-0E23-4703-9C54-9150B0CD3F6F}"/>
                    </a:ext>
                  </a:extLst>
                </p14:cNvPr>
                <p14:cNvContentPartPr/>
                <p14:nvPr/>
              </p14:nvContentPartPr>
              <p14:xfrm>
                <a:off x="10558583" y="1565638"/>
                <a:ext cx="290520" cy="344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E26CB69-0E23-4703-9C54-9150B0CD3F6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549943" y="1556638"/>
                  <a:ext cx="3081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6E37941-CFFA-4273-A5D8-09D44FB6203F}"/>
                    </a:ext>
                  </a:extLst>
                </p14:cNvPr>
                <p14:cNvContentPartPr/>
                <p14:nvPr/>
              </p14:nvContentPartPr>
              <p14:xfrm>
                <a:off x="10728503" y="1746718"/>
                <a:ext cx="387360" cy="147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6E37941-CFFA-4273-A5D8-09D44FB6203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719503" y="1738078"/>
                  <a:ext cx="405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AE86140-94CE-4C07-BE96-5D204E77D148}"/>
                    </a:ext>
                  </a:extLst>
                </p14:cNvPr>
                <p14:cNvContentPartPr/>
                <p14:nvPr/>
              </p14:nvContentPartPr>
              <p14:xfrm>
                <a:off x="11194343" y="1730158"/>
                <a:ext cx="218160" cy="160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AE86140-94CE-4C07-BE96-5D204E77D14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85343" y="1721518"/>
                  <a:ext cx="2358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9AC9BC0-B66B-47AA-915A-C1AAECB5E121}"/>
                    </a:ext>
                  </a:extLst>
                </p14:cNvPr>
                <p14:cNvContentPartPr/>
                <p14:nvPr/>
              </p14:nvContentPartPr>
              <p14:xfrm>
                <a:off x="11416463" y="1770118"/>
                <a:ext cx="223560" cy="138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9AC9BC0-B66B-47AA-915A-C1AAECB5E12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407823" y="1761478"/>
                  <a:ext cx="241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2F3F274-92A1-40C6-B047-C0197C745FCF}"/>
                    </a:ext>
                  </a:extLst>
                </p14:cNvPr>
                <p14:cNvContentPartPr/>
                <p14:nvPr/>
              </p14:nvContentPartPr>
              <p14:xfrm>
                <a:off x="11741543" y="1480678"/>
                <a:ext cx="321480" cy="497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2F3F274-92A1-40C6-B047-C0197C745FC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732543" y="1472038"/>
                  <a:ext cx="33912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E780CF7-1148-486F-9CC6-BB877D83ED8F}"/>
                    </a:ext>
                  </a:extLst>
                </p14:cNvPr>
                <p14:cNvContentPartPr/>
                <p14:nvPr/>
              </p14:nvContentPartPr>
              <p14:xfrm>
                <a:off x="11691143" y="1633678"/>
                <a:ext cx="474480" cy="80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E780CF7-1148-486F-9CC6-BB877D83ED8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682503" y="1625038"/>
                  <a:ext cx="492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161DB9E-FA30-46E1-8114-2F289FD826AB}"/>
                    </a:ext>
                  </a:extLst>
                </p14:cNvPr>
                <p14:cNvContentPartPr/>
                <p14:nvPr/>
              </p14:nvContentPartPr>
              <p14:xfrm>
                <a:off x="343583" y="2679118"/>
                <a:ext cx="412920" cy="352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161DB9E-FA30-46E1-8114-2F289FD826A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34583" y="2670118"/>
                  <a:ext cx="4305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073F665-7311-42B9-895E-0828D843D8D2}"/>
                    </a:ext>
                  </a:extLst>
                </p14:cNvPr>
                <p14:cNvContentPartPr/>
                <p14:nvPr/>
              </p14:nvContentPartPr>
              <p14:xfrm>
                <a:off x="730583" y="2710438"/>
                <a:ext cx="178920" cy="220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073F665-7311-42B9-895E-0828D843D8D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21943" y="2701798"/>
                  <a:ext cx="1965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392EDF4-241F-46AB-9C38-8D7C34AA9C34}"/>
                    </a:ext>
                  </a:extLst>
                </p14:cNvPr>
                <p14:cNvContentPartPr/>
                <p14:nvPr/>
              </p14:nvContentPartPr>
              <p14:xfrm>
                <a:off x="905903" y="2677678"/>
                <a:ext cx="255600" cy="284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392EDF4-241F-46AB-9C38-8D7C34AA9C3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96903" y="2669038"/>
                  <a:ext cx="2732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D22D260-E208-4062-8FE1-EDC7929F2FC9}"/>
                    </a:ext>
                  </a:extLst>
                </p14:cNvPr>
                <p14:cNvContentPartPr/>
                <p14:nvPr/>
              </p14:nvContentPartPr>
              <p14:xfrm>
                <a:off x="1125503" y="2690278"/>
                <a:ext cx="261720" cy="250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D22D260-E208-4062-8FE1-EDC7929F2FC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16863" y="2681278"/>
                  <a:ext cx="2793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00A0249-C5E7-4749-87AC-C12227599177}"/>
                    </a:ext>
                  </a:extLst>
                </p14:cNvPr>
                <p14:cNvContentPartPr/>
                <p14:nvPr/>
              </p14:nvContentPartPr>
              <p14:xfrm>
                <a:off x="1782143" y="2684878"/>
                <a:ext cx="326880" cy="272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00A0249-C5E7-4749-87AC-C1222759917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73503" y="2675878"/>
                  <a:ext cx="3445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A05F3A9-F8BC-41F4-8383-0B7CEE0CED9D}"/>
                    </a:ext>
                  </a:extLst>
                </p14:cNvPr>
                <p14:cNvContentPartPr/>
                <p14:nvPr/>
              </p14:nvContentPartPr>
              <p14:xfrm>
                <a:off x="2066903" y="2677678"/>
                <a:ext cx="200880" cy="184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A05F3A9-F8BC-41F4-8383-0B7CEE0CED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058263" y="2668678"/>
                  <a:ext cx="2185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87994A0-4D0A-4AE3-ACF0-4A25180AED6E}"/>
                    </a:ext>
                  </a:extLst>
                </p14:cNvPr>
                <p14:cNvContentPartPr/>
                <p14:nvPr/>
              </p14:nvContentPartPr>
              <p14:xfrm>
                <a:off x="2301263" y="2759398"/>
                <a:ext cx="249120" cy="368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87994A0-4D0A-4AE3-ACF0-4A25180AED6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292623" y="2750758"/>
                  <a:ext cx="2667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16CF17B-ABE1-4422-AA8F-E8B4DF28AF65}"/>
                    </a:ext>
                  </a:extLst>
                </p14:cNvPr>
                <p14:cNvContentPartPr/>
                <p14:nvPr/>
              </p14:nvContentPartPr>
              <p14:xfrm>
                <a:off x="2491703" y="2593798"/>
                <a:ext cx="270360" cy="247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16CF17B-ABE1-4422-AA8F-E8B4DF28AF6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483063" y="2585158"/>
                  <a:ext cx="2880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116EB46-8288-43B2-99BE-A1C8BF98AC7F}"/>
                    </a:ext>
                  </a:extLst>
                </p14:cNvPr>
                <p14:cNvContentPartPr/>
                <p14:nvPr/>
              </p14:nvContentPartPr>
              <p14:xfrm>
                <a:off x="2775023" y="2594518"/>
                <a:ext cx="241200" cy="219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116EB46-8288-43B2-99BE-A1C8BF98AC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766023" y="2585878"/>
                  <a:ext cx="2588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F57F081-AAFA-4E25-81A6-B8E8CD3B22BF}"/>
                    </a:ext>
                  </a:extLst>
                </p14:cNvPr>
                <p14:cNvContentPartPr/>
                <p14:nvPr/>
              </p14:nvContentPartPr>
              <p14:xfrm>
                <a:off x="3093983" y="2636278"/>
                <a:ext cx="223200" cy="181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F57F081-AAFA-4E25-81A6-B8E8CD3B22B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084983" y="2627278"/>
                  <a:ext cx="2408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954F897-E432-4FE9-9D7F-33328807BC74}"/>
                    </a:ext>
                  </a:extLst>
                </p14:cNvPr>
                <p14:cNvContentPartPr/>
                <p14:nvPr/>
              </p14:nvContentPartPr>
              <p14:xfrm>
                <a:off x="3483863" y="2331358"/>
                <a:ext cx="260640" cy="531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954F897-E432-4FE9-9D7F-33328807BC7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475223" y="2322718"/>
                  <a:ext cx="27828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6C8A4DD-55F2-4166-BEB9-38570A7596BE}"/>
                    </a:ext>
                  </a:extLst>
                </p14:cNvPr>
                <p14:cNvContentPartPr/>
                <p14:nvPr/>
              </p14:nvContentPartPr>
              <p14:xfrm>
                <a:off x="3310703" y="2539438"/>
                <a:ext cx="534960" cy="59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6C8A4DD-55F2-4166-BEB9-38570A7596B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302063" y="2530438"/>
                  <a:ext cx="5526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74C0438-38CC-4BD0-8DCC-55F7C28639A8}"/>
                    </a:ext>
                  </a:extLst>
                </p14:cNvPr>
                <p14:cNvContentPartPr/>
                <p14:nvPr/>
              </p14:nvContentPartPr>
              <p14:xfrm>
                <a:off x="3677183" y="2598118"/>
                <a:ext cx="262440" cy="222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74C0438-38CC-4BD0-8DCC-55F7C28639A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668543" y="2589118"/>
                  <a:ext cx="2800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E61ACC5-9409-4DB3-A3BF-ADA83079BA74}"/>
                    </a:ext>
                  </a:extLst>
                </p14:cNvPr>
                <p14:cNvContentPartPr/>
                <p14:nvPr/>
              </p14:nvContentPartPr>
              <p14:xfrm>
                <a:off x="3970223" y="2616838"/>
                <a:ext cx="262080" cy="194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E61ACC5-9409-4DB3-A3BF-ADA83079BA7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961223" y="2608198"/>
                  <a:ext cx="279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45BFCEF-697A-4707-9489-9E1B03672B5F}"/>
                    </a:ext>
                  </a:extLst>
                </p14:cNvPr>
                <p14:cNvContentPartPr/>
                <p14:nvPr/>
              </p14:nvContentPartPr>
              <p14:xfrm>
                <a:off x="4172183" y="2343598"/>
                <a:ext cx="215280" cy="416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45BFCEF-697A-4707-9489-9E1B03672B5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163183" y="2334598"/>
                  <a:ext cx="23292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3F63538-B743-45A1-9954-ED5E06F7EFC5}"/>
                    </a:ext>
                  </a:extLst>
                </p14:cNvPr>
                <p14:cNvContentPartPr/>
                <p14:nvPr/>
              </p14:nvContentPartPr>
              <p14:xfrm>
                <a:off x="4639823" y="2576518"/>
                <a:ext cx="196920" cy="202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3F63538-B743-45A1-9954-ED5E06F7EFC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631183" y="2567518"/>
                  <a:ext cx="214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5DC377-4532-4932-9A2A-273B7DC6E0FB}"/>
                    </a:ext>
                  </a:extLst>
                </p14:cNvPr>
                <p14:cNvContentPartPr/>
                <p14:nvPr/>
              </p14:nvContentPartPr>
              <p14:xfrm>
                <a:off x="5300423" y="2307958"/>
                <a:ext cx="328320" cy="451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5DC377-4532-4932-9A2A-273B7DC6E0F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291423" y="2298958"/>
                  <a:ext cx="34596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A7F0520-C2A7-438E-B0CF-7B602AD00611}"/>
                    </a:ext>
                  </a:extLst>
                </p14:cNvPr>
                <p14:cNvContentPartPr/>
                <p14:nvPr/>
              </p14:nvContentPartPr>
              <p14:xfrm>
                <a:off x="5505263" y="2584078"/>
                <a:ext cx="224640" cy="156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A7F0520-C2A7-438E-B0CF-7B602AD0061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496263" y="2575438"/>
                  <a:ext cx="242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9ACBC6A-A716-4B53-96C6-979B23318825}"/>
                    </a:ext>
                  </a:extLst>
                </p14:cNvPr>
                <p14:cNvContentPartPr/>
                <p14:nvPr/>
              </p14:nvContentPartPr>
              <p14:xfrm>
                <a:off x="5770943" y="2555278"/>
                <a:ext cx="289800" cy="233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9ACBC6A-A716-4B53-96C6-979B2331882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762303" y="2546638"/>
                  <a:ext cx="3074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EEA841E-7E23-4A9D-B690-E80D296872BA}"/>
                    </a:ext>
                  </a:extLst>
                </p14:cNvPr>
                <p14:cNvContentPartPr/>
                <p14:nvPr/>
              </p14:nvContentPartPr>
              <p14:xfrm>
                <a:off x="6001343" y="2601718"/>
                <a:ext cx="324720" cy="5626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EEA841E-7E23-4A9D-B690-E80D296872B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992703" y="2593078"/>
                  <a:ext cx="34236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414A47D-9B91-445D-9896-0586C8D664DD}"/>
                    </a:ext>
                  </a:extLst>
                </p14:cNvPr>
                <p14:cNvContentPartPr/>
                <p14:nvPr/>
              </p14:nvContentPartPr>
              <p14:xfrm>
                <a:off x="6335063" y="2539078"/>
                <a:ext cx="316800" cy="177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414A47D-9B91-445D-9896-0586C8D664D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26063" y="2530438"/>
                  <a:ext cx="334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A16530F-0B46-4147-8461-B51D5F63724B}"/>
                    </a:ext>
                  </a:extLst>
                </p14:cNvPr>
                <p14:cNvContentPartPr/>
                <p14:nvPr/>
              </p14:nvContentPartPr>
              <p14:xfrm>
                <a:off x="6975143" y="2491558"/>
                <a:ext cx="281160" cy="1890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A16530F-0B46-4147-8461-B51D5F63724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66143" y="2482918"/>
                  <a:ext cx="298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E33B9F3-5B42-463A-877A-CF7B85BB559E}"/>
                    </a:ext>
                  </a:extLst>
                </p14:cNvPr>
                <p14:cNvContentPartPr/>
                <p14:nvPr/>
              </p14:nvContentPartPr>
              <p14:xfrm>
                <a:off x="7348103" y="2491558"/>
                <a:ext cx="230040" cy="181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E33B9F3-5B42-463A-877A-CF7B85BB559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339463" y="2482558"/>
                  <a:ext cx="247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2725C93-F488-4211-9D4E-F8B1538FD126}"/>
                    </a:ext>
                  </a:extLst>
                </p14:cNvPr>
                <p14:cNvContentPartPr/>
                <p14:nvPr/>
              </p14:nvContentPartPr>
              <p14:xfrm>
                <a:off x="7615223" y="2521438"/>
                <a:ext cx="315360" cy="132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2725C93-F488-4211-9D4E-F8B1538FD12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606223" y="2512438"/>
                  <a:ext cx="333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3D9BFE2-5BEF-46C8-9326-1C5FAB115A5A}"/>
                    </a:ext>
                  </a:extLst>
                </p14:cNvPr>
                <p14:cNvContentPartPr/>
                <p14:nvPr/>
              </p14:nvContentPartPr>
              <p14:xfrm>
                <a:off x="8068103" y="2159278"/>
                <a:ext cx="273600" cy="514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3D9BFE2-5BEF-46C8-9326-1C5FAB115A5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059103" y="2150278"/>
                  <a:ext cx="2912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083D415-0255-4524-88DE-895C840CB448}"/>
                    </a:ext>
                  </a:extLst>
                </p14:cNvPr>
                <p14:cNvContentPartPr/>
                <p14:nvPr/>
              </p14:nvContentPartPr>
              <p14:xfrm>
                <a:off x="8427743" y="2441158"/>
                <a:ext cx="198000" cy="212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083D415-0255-4524-88DE-895C840CB44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419103" y="2432518"/>
                  <a:ext cx="2156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C993FEE-1E00-4A68-8F83-7D77C5DE871E}"/>
                    </a:ext>
                  </a:extLst>
                </p14:cNvPr>
                <p14:cNvContentPartPr/>
                <p14:nvPr/>
              </p14:nvContentPartPr>
              <p14:xfrm>
                <a:off x="8639063" y="2407318"/>
                <a:ext cx="326160" cy="244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C993FEE-1E00-4A68-8F83-7D77C5DE871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630063" y="2398678"/>
                  <a:ext cx="3438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0B20FD3-D8FE-4F3F-9E47-7517AF033825}"/>
                    </a:ext>
                  </a:extLst>
                </p14:cNvPr>
                <p14:cNvContentPartPr/>
                <p14:nvPr/>
              </p14:nvContentPartPr>
              <p14:xfrm>
                <a:off x="9213623" y="2473558"/>
                <a:ext cx="163800" cy="182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0B20FD3-D8FE-4F3F-9E47-7517AF03382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204623" y="2464918"/>
                  <a:ext cx="181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CD2D1A5-6B70-4366-8FAD-B2EEBA170EA6}"/>
                    </a:ext>
                  </a:extLst>
                </p14:cNvPr>
                <p14:cNvContentPartPr/>
                <p14:nvPr/>
              </p14:nvContentPartPr>
              <p14:xfrm>
                <a:off x="9558863" y="2053078"/>
                <a:ext cx="357120" cy="520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CD2D1A5-6B70-4366-8FAD-B2EEBA170EA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549863" y="2044078"/>
                  <a:ext cx="37476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AA98C0C-37FA-4504-BEAE-AC458BE0252F}"/>
                    </a:ext>
                  </a:extLst>
                </p14:cNvPr>
                <p14:cNvContentPartPr/>
                <p14:nvPr/>
              </p14:nvContentPartPr>
              <p14:xfrm>
                <a:off x="9495503" y="2421358"/>
                <a:ext cx="348120" cy="67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AA98C0C-37FA-4504-BEAE-AC458BE0252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486863" y="2412718"/>
                  <a:ext cx="3657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D606043-E88C-4F1D-82E8-0AEF212FFA7E}"/>
                    </a:ext>
                  </a:extLst>
                </p14:cNvPr>
                <p14:cNvContentPartPr/>
                <p14:nvPr/>
              </p14:nvContentPartPr>
              <p14:xfrm>
                <a:off x="10206143" y="2108878"/>
                <a:ext cx="328320" cy="483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D606043-E88C-4F1D-82E8-0AEF212FFA7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197143" y="2100238"/>
                  <a:ext cx="3459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7DC1DFC-6B55-4B12-830C-9C62243D5623}"/>
                    </a:ext>
                  </a:extLst>
                </p14:cNvPr>
                <p14:cNvContentPartPr/>
                <p14:nvPr/>
              </p14:nvContentPartPr>
              <p14:xfrm>
                <a:off x="10114703" y="2343598"/>
                <a:ext cx="393120" cy="70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7DC1DFC-6B55-4B12-830C-9C62243D562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106063" y="2334958"/>
                  <a:ext cx="410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7162EBB-A35D-453A-AF9C-A38930DC1CA6}"/>
                    </a:ext>
                  </a:extLst>
                </p14:cNvPr>
                <p14:cNvContentPartPr/>
                <p14:nvPr/>
              </p14:nvContentPartPr>
              <p14:xfrm>
                <a:off x="10459223" y="2264398"/>
                <a:ext cx="208800" cy="280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7162EBB-A35D-453A-AF9C-A38930DC1CA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450583" y="2255758"/>
                  <a:ext cx="2264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1F3BCD1-1A2E-4A0A-A8F9-15E8EB95EFA8}"/>
                    </a:ext>
                  </a:extLst>
                </p14:cNvPr>
                <p14:cNvContentPartPr/>
                <p14:nvPr/>
              </p14:nvContentPartPr>
              <p14:xfrm>
                <a:off x="10629503" y="2387158"/>
                <a:ext cx="373320" cy="162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1F3BCD1-1A2E-4A0A-A8F9-15E8EB95EFA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620863" y="2378518"/>
                  <a:ext cx="390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DB122DC-9C44-4773-9EEA-B49EF175D7EB}"/>
                    </a:ext>
                  </a:extLst>
                </p14:cNvPr>
                <p14:cNvContentPartPr/>
                <p14:nvPr/>
              </p14:nvContentPartPr>
              <p14:xfrm>
                <a:off x="11039903" y="2372758"/>
                <a:ext cx="210600" cy="190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DB122DC-9C44-4773-9EEA-B49EF175D7E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031263" y="2363758"/>
                  <a:ext cx="228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5269872-8C6E-41C6-AC59-6A6B55DA8A1E}"/>
                    </a:ext>
                  </a:extLst>
                </p14:cNvPr>
                <p14:cNvContentPartPr/>
                <p14:nvPr/>
              </p14:nvContentPartPr>
              <p14:xfrm>
                <a:off x="11296583" y="2267638"/>
                <a:ext cx="232560" cy="316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5269872-8C6E-41C6-AC59-6A6B55DA8A1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287943" y="2258998"/>
                  <a:ext cx="2502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6593CAD-CC77-45CF-86B3-3BEC18BC94D9}"/>
                    </a:ext>
                  </a:extLst>
                </p14:cNvPr>
                <p14:cNvContentPartPr/>
                <p14:nvPr/>
              </p14:nvContentPartPr>
              <p14:xfrm>
                <a:off x="11636063" y="2528638"/>
                <a:ext cx="43560" cy="60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6593CAD-CC77-45CF-86B3-3BEC18BC94D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627063" y="2519638"/>
                  <a:ext cx="61200" cy="78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89442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8A99607-5959-41CB-BA83-0F6CE24BF0A1}"/>
              </a:ext>
            </a:extLst>
          </p:cNvPr>
          <p:cNvGrpSpPr/>
          <p:nvPr/>
        </p:nvGrpSpPr>
        <p:grpSpPr>
          <a:xfrm>
            <a:off x="294983" y="143998"/>
            <a:ext cx="1946160" cy="591480"/>
            <a:chOff x="294983" y="143998"/>
            <a:chExt cx="1946160" cy="59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C6FC544-9E60-41C0-BE95-9ACF96454787}"/>
                    </a:ext>
                  </a:extLst>
                </p14:cNvPr>
                <p14:cNvContentPartPr/>
                <p14:nvPr/>
              </p14:nvContentPartPr>
              <p14:xfrm>
                <a:off x="294983" y="143998"/>
                <a:ext cx="506880" cy="591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C6FC544-9E60-41C0-BE95-9ACF9645478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5983" y="135358"/>
                  <a:ext cx="52452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A267E34-BAEE-4A05-8546-16DBB2C5566F}"/>
                    </a:ext>
                  </a:extLst>
                </p14:cNvPr>
                <p14:cNvContentPartPr/>
                <p14:nvPr/>
              </p14:nvContentPartPr>
              <p14:xfrm>
                <a:off x="431423" y="458278"/>
                <a:ext cx="234360" cy="81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A267E34-BAEE-4A05-8546-16DBB2C5566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2783" y="449638"/>
                  <a:ext cx="252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F6F80B4-419E-4CA6-B9C6-25E07D8C61A0}"/>
                    </a:ext>
                  </a:extLst>
                </p14:cNvPr>
                <p14:cNvContentPartPr/>
                <p14:nvPr/>
              </p14:nvContentPartPr>
              <p14:xfrm>
                <a:off x="840383" y="362158"/>
                <a:ext cx="183960" cy="250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F6F80B4-419E-4CA6-B9C6-25E07D8C61A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1383" y="353158"/>
                  <a:ext cx="2016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CF80C9E-A820-4487-8D75-3CFDFF2392F9}"/>
                    </a:ext>
                  </a:extLst>
                </p14:cNvPr>
                <p14:cNvContentPartPr/>
                <p14:nvPr/>
              </p14:nvContentPartPr>
              <p14:xfrm>
                <a:off x="783503" y="384118"/>
                <a:ext cx="215640" cy="241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CF80C9E-A820-4487-8D75-3CFDFF2392F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4863" y="375118"/>
                  <a:ext cx="2332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B23C608-F7EF-4FA2-BE74-5BBF685C3F19}"/>
                    </a:ext>
                  </a:extLst>
                </p14:cNvPr>
                <p14:cNvContentPartPr/>
                <p14:nvPr/>
              </p14:nvContentPartPr>
              <p14:xfrm>
                <a:off x="1061423" y="269638"/>
                <a:ext cx="219240" cy="344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B23C608-F7EF-4FA2-BE74-5BBF685C3F1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52783" y="260638"/>
                  <a:ext cx="2368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8C223F6-D24B-4B8A-A4B0-9D6FB540AADE}"/>
                    </a:ext>
                  </a:extLst>
                </p14:cNvPr>
                <p14:cNvContentPartPr/>
                <p14:nvPr/>
              </p14:nvContentPartPr>
              <p14:xfrm>
                <a:off x="1295783" y="409678"/>
                <a:ext cx="136080" cy="180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8C223F6-D24B-4B8A-A4B0-9D6FB540AAD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86783" y="401038"/>
                  <a:ext cx="153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B34DF79-C592-437F-92F9-F9F8C36F598A}"/>
                    </a:ext>
                  </a:extLst>
                </p14:cNvPr>
                <p14:cNvContentPartPr/>
                <p14:nvPr/>
              </p14:nvContentPartPr>
              <p14:xfrm>
                <a:off x="1497023" y="411838"/>
                <a:ext cx="431280" cy="194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B34DF79-C592-437F-92F9-F9F8C36F598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88383" y="403198"/>
                  <a:ext cx="448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136158F-0B9E-4005-A08F-AD92F2958C54}"/>
                    </a:ext>
                  </a:extLst>
                </p14:cNvPr>
                <p14:cNvContentPartPr/>
                <p14:nvPr/>
              </p14:nvContentPartPr>
              <p14:xfrm>
                <a:off x="2075543" y="321478"/>
                <a:ext cx="165600" cy="271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136158F-0B9E-4005-A08F-AD92F2958C5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66903" y="312478"/>
                  <a:ext cx="18324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EB0141A-3A3D-47B5-8F11-17DA8AF913F3}"/>
              </a:ext>
            </a:extLst>
          </p:cNvPr>
          <p:cNvGrpSpPr/>
          <p:nvPr/>
        </p:nvGrpSpPr>
        <p:grpSpPr>
          <a:xfrm>
            <a:off x="2687903" y="36718"/>
            <a:ext cx="3443760" cy="733680"/>
            <a:chOff x="2687903" y="36718"/>
            <a:chExt cx="3443760" cy="73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3B9E5C4-511B-4F2F-BBF6-DB3B3FE6E27C}"/>
                    </a:ext>
                  </a:extLst>
                </p14:cNvPr>
                <p14:cNvContentPartPr/>
                <p14:nvPr/>
              </p14:nvContentPartPr>
              <p14:xfrm>
                <a:off x="2687903" y="408598"/>
                <a:ext cx="107280" cy="149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3B9E5C4-511B-4F2F-BBF6-DB3B3FE6E27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79263" y="399598"/>
                  <a:ext cx="124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D10691D-0E47-4873-8902-89E52D167B0B}"/>
                    </a:ext>
                  </a:extLst>
                </p14:cNvPr>
                <p14:cNvContentPartPr/>
                <p14:nvPr/>
              </p14:nvContentPartPr>
              <p14:xfrm>
                <a:off x="2905703" y="36718"/>
                <a:ext cx="358560" cy="582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D10691D-0E47-4873-8902-89E52D167B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96703" y="28078"/>
                  <a:ext cx="37620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764F3C0-8566-4873-9776-DB8222719D7A}"/>
                    </a:ext>
                  </a:extLst>
                </p14:cNvPr>
                <p14:cNvContentPartPr/>
                <p14:nvPr/>
              </p14:nvContentPartPr>
              <p14:xfrm>
                <a:off x="2987063" y="370438"/>
                <a:ext cx="231840" cy="84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764F3C0-8566-4873-9776-DB8222719D7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78063" y="361438"/>
                  <a:ext cx="2494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24D551B-774E-4726-A830-080FFD873A86}"/>
                    </a:ext>
                  </a:extLst>
                </p14:cNvPr>
                <p14:cNvContentPartPr/>
                <p14:nvPr/>
              </p14:nvContentPartPr>
              <p14:xfrm>
                <a:off x="3465503" y="276478"/>
                <a:ext cx="282240" cy="330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24D551B-774E-4726-A830-080FFD873A8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56503" y="267838"/>
                  <a:ext cx="2998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7332F5B-B988-41B5-A282-0D1FCC6D27CD}"/>
                    </a:ext>
                  </a:extLst>
                </p14:cNvPr>
                <p14:cNvContentPartPr/>
                <p14:nvPr/>
              </p14:nvContentPartPr>
              <p14:xfrm>
                <a:off x="3619583" y="104758"/>
                <a:ext cx="413280" cy="321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7332F5B-B988-41B5-A282-0D1FCC6D27C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10943" y="96118"/>
                  <a:ext cx="43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7FBCD3B-EBB8-4D0A-89FE-00242EC291EF}"/>
                    </a:ext>
                  </a:extLst>
                </p14:cNvPr>
                <p14:cNvContentPartPr/>
                <p14:nvPr/>
              </p14:nvContentPartPr>
              <p14:xfrm>
                <a:off x="3787703" y="330838"/>
                <a:ext cx="178200" cy="249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7FBCD3B-EBB8-4D0A-89FE-00242EC291E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78703" y="321838"/>
                  <a:ext cx="195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B899EF7-E03B-462B-919B-EF4695CD51C9}"/>
                    </a:ext>
                  </a:extLst>
                </p14:cNvPr>
                <p14:cNvContentPartPr/>
                <p14:nvPr/>
              </p14:nvContentPartPr>
              <p14:xfrm>
                <a:off x="4009103" y="420118"/>
                <a:ext cx="128160" cy="124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B899EF7-E03B-462B-919B-EF4695CD51C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00103" y="411118"/>
                  <a:ext cx="145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5721370-79FB-4C6B-901D-DB8EB3DD9BEA}"/>
                    </a:ext>
                  </a:extLst>
                </p14:cNvPr>
                <p14:cNvContentPartPr/>
                <p14:nvPr/>
              </p14:nvContentPartPr>
              <p14:xfrm>
                <a:off x="4242023" y="412558"/>
                <a:ext cx="24120" cy="34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5721370-79FB-4C6B-901D-DB8EB3DD9BE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33383" y="403558"/>
                  <a:ext cx="417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FC05EA7-1B0E-4698-A3A2-93DF1CCB41C6}"/>
                    </a:ext>
                  </a:extLst>
                </p14:cNvPr>
                <p14:cNvContentPartPr/>
                <p14:nvPr/>
              </p14:nvContentPartPr>
              <p14:xfrm>
                <a:off x="4177223" y="135718"/>
                <a:ext cx="260280" cy="423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FC05EA7-1B0E-4698-A3A2-93DF1CCB41C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68223" y="126718"/>
                  <a:ext cx="2779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DF1ACD0-1F25-41C6-8FFD-C89C8D86E4CB}"/>
                    </a:ext>
                  </a:extLst>
                </p14:cNvPr>
                <p14:cNvContentPartPr/>
                <p14:nvPr/>
              </p14:nvContentPartPr>
              <p14:xfrm>
                <a:off x="4184063" y="365038"/>
                <a:ext cx="176040" cy="174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DF1ACD0-1F25-41C6-8FFD-C89C8D86E4C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75423" y="356038"/>
                  <a:ext cx="193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DCEF6CA-4908-4171-A992-B28BF9CDFD26}"/>
                    </a:ext>
                  </a:extLst>
                </p14:cNvPr>
                <p14:cNvContentPartPr/>
                <p14:nvPr/>
              </p14:nvContentPartPr>
              <p14:xfrm>
                <a:off x="4461623" y="404998"/>
                <a:ext cx="114120" cy="145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DCEF6CA-4908-4171-A992-B28BF9CDFD2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52623" y="395998"/>
                  <a:ext cx="131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26DA67C-E69A-458A-B349-8AF720A0733F}"/>
                    </a:ext>
                  </a:extLst>
                </p14:cNvPr>
                <p14:cNvContentPartPr/>
                <p14:nvPr/>
              </p14:nvContentPartPr>
              <p14:xfrm>
                <a:off x="4635503" y="97198"/>
                <a:ext cx="256320" cy="452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26DA67C-E69A-458A-B349-8AF720A0733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26503" y="88558"/>
                  <a:ext cx="2739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1A05894-8BC6-4C98-8E19-C0E9D4FA7BA5}"/>
                    </a:ext>
                  </a:extLst>
                </p14:cNvPr>
                <p14:cNvContentPartPr/>
                <p14:nvPr/>
              </p14:nvContentPartPr>
              <p14:xfrm>
                <a:off x="4921343" y="384838"/>
                <a:ext cx="78840" cy="159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1A05894-8BC6-4C98-8E19-C0E9D4FA7BA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12703" y="376198"/>
                  <a:ext cx="964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DBA838F-3F65-467B-A87D-1BDFE5E5B1C9}"/>
                    </a:ext>
                  </a:extLst>
                </p14:cNvPr>
                <p14:cNvContentPartPr/>
                <p14:nvPr/>
              </p14:nvContentPartPr>
              <p14:xfrm>
                <a:off x="5139503" y="125998"/>
                <a:ext cx="236520" cy="428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DBA838F-3F65-467B-A87D-1BDFE5E5B1C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30863" y="117358"/>
                  <a:ext cx="25416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0114953-57F2-4D82-8729-E27797AF8E5C}"/>
                    </a:ext>
                  </a:extLst>
                </p14:cNvPr>
                <p14:cNvContentPartPr/>
                <p14:nvPr/>
              </p14:nvContentPartPr>
              <p14:xfrm>
                <a:off x="5283503" y="397078"/>
                <a:ext cx="65880" cy="132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0114953-57F2-4D82-8729-E27797AF8E5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74863" y="388438"/>
                  <a:ext cx="83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84658CE-40E9-428D-9327-1FAC1B4174CF}"/>
                    </a:ext>
                  </a:extLst>
                </p14:cNvPr>
                <p14:cNvContentPartPr/>
                <p14:nvPr/>
              </p14:nvContentPartPr>
              <p14:xfrm>
                <a:off x="5384303" y="59758"/>
                <a:ext cx="330840" cy="488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84658CE-40E9-428D-9327-1FAC1B4174C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75663" y="50758"/>
                  <a:ext cx="34848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07D5FA4-DB98-4FED-9CDF-AE66BF80797C}"/>
                    </a:ext>
                  </a:extLst>
                </p14:cNvPr>
                <p14:cNvContentPartPr/>
                <p14:nvPr/>
              </p14:nvContentPartPr>
              <p14:xfrm>
                <a:off x="5672663" y="391318"/>
                <a:ext cx="50760" cy="124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07D5FA4-DB98-4FED-9CDF-AE66BF80797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64023" y="382678"/>
                  <a:ext cx="68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802710B-96E0-40E0-A66C-861FC681C110}"/>
                    </a:ext>
                  </a:extLst>
                </p14:cNvPr>
                <p14:cNvContentPartPr/>
                <p14:nvPr/>
              </p14:nvContentPartPr>
              <p14:xfrm>
                <a:off x="5588063" y="286918"/>
                <a:ext cx="284760" cy="483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802710B-96E0-40E0-A66C-861FC681C11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79063" y="277918"/>
                  <a:ext cx="30240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DF94A6A-0900-45C6-AC23-26F5E4099997}"/>
                    </a:ext>
                  </a:extLst>
                </p14:cNvPr>
                <p14:cNvContentPartPr/>
                <p14:nvPr/>
              </p14:nvContentPartPr>
              <p14:xfrm>
                <a:off x="6049583" y="276478"/>
                <a:ext cx="82080" cy="186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DF94A6A-0900-45C6-AC23-26F5E409999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40943" y="267838"/>
                  <a:ext cx="9972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C24FD23-6109-4CBA-8F34-FCA16D8D4A7A}"/>
              </a:ext>
            </a:extLst>
          </p:cNvPr>
          <p:cNvGrpSpPr/>
          <p:nvPr/>
        </p:nvGrpSpPr>
        <p:grpSpPr>
          <a:xfrm>
            <a:off x="1107503" y="1069198"/>
            <a:ext cx="234720" cy="425880"/>
            <a:chOff x="1107503" y="1069198"/>
            <a:chExt cx="234720" cy="42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F595AC2-4BB8-402C-890F-2BEBA3C3C11D}"/>
                    </a:ext>
                  </a:extLst>
                </p14:cNvPr>
                <p14:cNvContentPartPr/>
                <p14:nvPr/>
              </p14:nvContentPartPr>
              <p14:xfrm>
                <a:off x="1107503" y="1069198"/>
                <a:ext cx="161280" cy="425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F595AC2-4BB8-402C-890F-2BEBA3C3C11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98863" y="1060558"/>
                  <a:ext cx="1789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DAA03B0-889C-4B88-B67B-552344D5CDF0}"/>
                    </a:ext>
                  </a:extLst>
                </p14:cNvPr>
                <p14:cNvContentPartPr/>
                <p14:nvPr/>
              </p14:nvContentPartPr>
              <p14:xfrm>
                <a:off x="1333223" y="1411198"/>
                <a:ext cx="9000" cy="6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DAA03B0-889C-4B88-B67B-552344D5CDF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24223" y="1402198"/>
                  <a:ext cx="2664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DB8B3B-47D0-45B7-A85A-FE81139F6484}"/>
              </a:ext>
            </a:extLst>
          </p:cNvPr>
          <p:cNvGrpSpPr/>
          <p:nvPr/>
        </p:nvGrpSpPr>
        <p:grpSpPr>
          <a:xfrm>
            <a:off x="984743" y="1819078"/>
            <a:ext cx="577800" cy="301320"/>
            <a:chOff x="984743" y="1819078"/>
            <a:chExt cx="57780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A5B644C-F130-42C3-8158-7F61AC89C145}"/>
                    </a:ext>
                  </a:extLst>
                </p14:cNvPr>
                <p14:cNvContentPartPr/>
                <p14:nvPr/>
              </p14:nvContentPartPr>
              <p14:xfrm>
                <a:off x="984743" y="1819078"/>
                <a:ext cx="345600" cy="301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A5B644C-F130-42C3-8158-7F61AC89C14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5743" y="1810078"/>
                  <a:ext cx="3632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CF50657-0AB9-43C3-AD8B-9661A6608477}"/>
                    </a:ext>
                  </a:extLst>
                </p14:cNvPr>
                <p14:cNvContentPartPr/>
                <p14:nvPr/>
              </p14:nvContentPartPr>
              <p14:xfrm>
                <a:off x="1537343" y="2047678"/>
                <a:ext cx="25200" cy="12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CF50657-0AB9-43C3-AD8B-9661A660847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28703" y="2038678"/>
                  <a:ext cx="4284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EF1FFE5-AF8F-41BE-8DEF-215E03E2CCD9}"/>
              </a:ext>
            </a:extLst>
          </p:cNvPr>
          <p:cNvGrpSpPr/>
          <p:nvPr/>
        </p:nvGrpSpPr>
        <p:grpSpPr>
          <a:xfrm>
            <a:off x="1203263" y="2560318"/>
            <a:ext cx="303840" cy="304200"/>
            <a:chOff x="1203263" y="2560318"/>
            <a:chExt cx="30384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9113146-F0C4-4635-9274-E47BEFBADE91}"/>
                    </a:ext>
                  </a:extLst>
                </p14:cNvPr>
                <p14:cNvContentPartPr/>
                <p14:nvPr/>
              </p14:nvContentPartPr>
              <p14:xfrm>
                <a:off x="1203263" y="2560318"/>
                <a:ext cx="204840" cy="303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9113146-F0C4-4635-9274-E47BEFBADE9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94263" y="2551318"/>
                  <a:ext cx="2224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2B99BD6-F40D-4A4E-B203-4D371A17F7A2}"/>
                    </a:ext>
                  </a:extLst>
                </p14:cNvPr>
                <p14:cNvContentPartPr/>
                <p14:nvPr/>
              </p14:nvContentPartPr>
              <p14:xfrm>
                <a:off x="1497743" y="2852638"/>
                <a:ext cx="9360" cy="11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2B99BD6-F40D-4A4E-B203-4D371A17F7A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89103" y="2843638"/>
                  <a:ext cx="2700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76AA2378-8778-4698-9D75-F6A8DD7C93C8}"/>
              </a:ext>
            </a:extLst>
          </p:cNvPr>
          <p:cNvGrpSpPr/>
          <p:nvPr/>
        </p:nvGrpSpPr>
        <p:grpSpPr>
          <a:xfrm>
            <a:off x="1879703" y="844558"/>
            <a:ext cx="9395280" cy="2767320"/>
            <a:chOff x="1879703" y="844558"/>
            <a:chExt cx="9395280" cy="276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7BE5154-E78B-4C40-8A86-8E465EA79B98}"/>
                    </a:ext>
                  </a:extLst>
                </p14:cNvPr>
                <p14:cNvContentPartPr/>
                <p14:nvPr/>
              </p14:nvContentPartPr>
              <p14:xfrm>
                <a:off x="1879703" y="1173238"/>
                <a:ext cx="160560" cy="241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7BE5154-E78B-4C40-8A86-8E465EA79B9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71063" y="1164598"/>
                  <a:ext cx="1782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C4E9102-816B-404D-AF39-8A57C5ADCB80}"/>
                    </a:ext>
                  </a:extLst>
                </p14:cNvPr>
                <p14:cNvContentPartPr/>
                <p14:nvPr/>
              </p14:nvContentPartPr>
              <p14:xfrm>
                <a:off x="1994183" y="995398"/>
                <a:ext cx="312480" cy="257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C4E9102-816B-404D-AF39-8A57C5ADCB8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85183" y="986758"/>
                  <a:ext cx="3301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B61DB0E-CBA7-4DC5-A933-7E2A0D1799D4}"/>
                    </a:ext>
                  </a:extLst>
                </p14:cNvPr>
                <p14:cNvContentPartPr/>
                <p14:nvPr/>
              </p14:nvContentPartPr>
              <p14:xfrm>
                <a:off x="2343023" y="987838"/>
                <a:ext cx="251280" cy="372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B61DB0E-CBA7-4DC5-A933-7E2A0D1799D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34023" y="979198"/>
                  <a:ext cx="2689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AE88FF5-D1DE-4852-B09B-86CD884D9B41}"/>
                    </a:ext>
                  </a:extLst>
                </p14:cNvPr>
                <p14:cNvContentPartPr/>
                <p14:nvPr/>
              </p14:nvContentPartPr>
              <p14:xfrm>
                <a:off x="2671703" y="1004758"/>
                <a:ext cx="288720" cy="276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AE88FF5-D1DE-4852-B09B-86CD884D9B4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62703" y="996118"/>
                  <a:ext cx="3063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A55C597-61C3-4BB8-8D73-117D97AD1EB4}"/>
                    </a:ext>
                  </a:extLst>
                </p14:cNvPr>
                <p14:cNvContentPartPr/>
                <p14:nvPr/>
              </p14:nvContentPartPr>
              <p14:xfrm>
                <a:off x="2997503" y="844558"/>
                <a:ext cx="245520" cy="533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A55C597-61C3-4BB8-8D73-117D97AD1EB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88503" y="835558"/>
                  <a:ext cx="26316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195083-54ED-422A-BADA-34B812A5BF89}"/>
                    </a:ext>
                  </a:extLst>
                </p14:cNvPr>
                <p14:cNvContentPartPr/>
                <p14:nvPr/>
              </p14:nvContentPartPr>
              <p14:xfrm>
                <a:off x="3482063" y="1087198"/>
                <a:ext cx="146880" cy="20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195083-54ED-422A-BADA-34B812A5BF8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73063" y="1078198"/>
                  <a:ext cx="164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67E2B7B-2147-4A45-92B2-F5EEB41F9062}"/>
                    </a:ext>
                  </a:extLst>
                </p14:cNvPr>
                <p14:cNvContentPartPr/>
                <p14:nvPr/>
              </p14:nvContentPartPr>
              <p14:xfrm>
                <a:off x="3472343" y="1177198"/>
                <a:ext cx="173160" cy="1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67E2B7B-2147-4A45-92B2-F5EEB41F906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463703" y="1168198"/>
                  <a:ext cx="190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9AD1BD4-A411-4881-8371-23E12F234BC8}"/>
                    </a:ext>
                  </a:extLst>
                </p14:cNvPr>
                <p14:cNvContentPartPr/>
                <p14:nvPr/>
              </p14:nvContentPartPr>
              <p14:xfrm>
                <a:off x="3930983" y="924478"/>
                <a:ext cx="142920" cy="389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9AD1BD4-A411-4881-8371-23E12F234BC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921983" y="915838"/>
                  <a:ext cx="1605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9DDFC95-2CDB-4B87-ACC3-43C1FA4CC1A9}"/>
                    </a:ext>
                  </a:extLst>
                </p14:cNvPr>
                <p14:cNvContentPartPr/>
                <p14:nvPr/>
              </p14:nvContentPartPr>
              <p14:xfrm>
                <a:off x="2069783" y="1646638"/>
                <a:ext cx="565920" cy="442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9DDFC95-2CDB-4B87-ACC3-43C1FA4CC1A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61143" y="1637638"/>
                  <a:ext cx="58356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688DBBA-1AB8-4190-AB11-903A07270031}"/>
                    </a:ext>
                  </a:extLst>
                </p14:cNvPr>
                <p14:cNvContentPartPr/>
                <p14:nvPr/>
              </p14:nvContentPartPr>
              <p14:xfrm>
                <a:off x="2130623" y="1853278"/>
                <a:ext cx="289440" cy="76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688DBBA-1AB8-4190-AB11-903A0727003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21623" y="1844278"/>
                  <a:ext cx="3070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364FE53-F128-4F8C-AAB0-73AED3008C5C}"/>
                    </a:ext>
                  </a:extLst>
                </p14:cNvPr>
                <p14:cNvContentPartPr/>
                <p14:nvPr/>
              </p14:nvContentPartPr>
              <p14:xfrm>
                <a:off x="2355983" y="1844998"/>
                <a:ext cx="142200" cy="167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364FE53-F128-4F8C-AAB0-73AED3008C5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46983" y="1836358"/>
                  <a:ext cx="1598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1A29E0-1347-4549-8A17-17757D9E2D66}"/>
                    </a:ext>
                  </a:extLst>
                </p14:cNvPr>
                <p14:cNvContentPartPr/>
                <p14:nvPr/>
              </p14:nvContentPartPr>
              <p14:xfrm>
                <a:off x="2566943" y="1810438"/>
                <a:ext cx="261000" cy="218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1A29E0-1347-4549-8A17-17757D9E2D6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58303" y="1801438"/>
                  <a:ext cx="2786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7C8B97F-7338-46F3-9AE6-F6DCFC7B9E01}"/>
                    </a:ext>
                  </a:extLst>
                </p14:cNvPr>
                <p14:cNvContentPartPr/>
                <p14:nvPr/>
              </p14:nvContentPartPr>
              <p14:xfrm>
                <a:off x="3077783" y="1824838"/>
                <a:ext cx="193680" cy="165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7C8B97F-7338-46F3-9AE6-F6DCFC7B9E0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68783" y="1816198"/>
                  <a:ext cx="2113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E16DFC7-8AC1-4C1A-892C-55EAB1CB1C38}"/>
                    </a:ext>
                  </a:extLst>
                </p14:cNvPr>
                <p14:cNvContentPartPr/>
                <p14:nvPr/>
              </p14:nvContentPartPr>
              <p14:xfrm>
                <a:off x="3250583" y="1852918"/>
                <a:ext cx="150120" cy="130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E16DFC7-8AC1-4C1A-892C-55EAB1CB1C3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41583" y="1844278"/>
                  <a:ext cx="167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2C54515-A0C8-4D40-A149-1380022B7E9E}"/>
                    </a:ext>
                  </a:extLst>
                </p14:cNvPr>
                <p14:cNvContentPartPr/>
                <p14:nvPr/>
              </p14:nvContentPartPr>
              <p14:xfrm>
                <a:off x="3412943" y="1742038"/>
                <a:ext cx="254160" cy="483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2C54515-A0C8-4D40-A149-1380022B7E9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04303" y="1733398"/>
                  <a:ext cx="27180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108C35-9F1D-401C-BBEA-980C6FAA910E}"/>
                    </a:ext>
                  </a:extLst>
                </p14:cNvPr>
                <p14:cNvContentPartPr/>
                <p14:nvPr/>
              </p14:nvContentPartPr>
              <p14:xfrm>
                <a:off x="3900383" y="1715758"/>
                <a:ext cx="246960" cy="216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108C35-9F1D-401C-BBEA-980C6FAA910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91743" y="1706758"/>
                  <a:ext cx="2646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569DC05-8A5B-4AA6-886A-AE2B16381384}"/>
                    </a:ext>
                  </a:extLst>
                </p14:cNvPr>
                <p14:cNvContentPartPr/>
                <p14:nvPr/>
              </p14:nvContentPartPr>
              <p14:xfrm>
                <a:off x="4195583" y="1708918"/>
                <a:ext cx="230760" cy="197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569DC05-8A5B-4AA6-886A-AE2B1638138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86943" y="1700278"/>
                  <a:ext cx="2484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47E08F1-61A4-467C-981C-FCC03036096D}"/>
                    </a:ext>
                  </a:extLst>
                </p14:cNvPr>
                <p14:cNvContentPartPr/>
                <p14:nvPr/>
              </p14:nvContentPartPr>
              <p14:xfrm>
                <a:off x="4384943" y="1725838"/>
                <a:ext cx="193320" cy="150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47E08F1-61A4-467C-981C-FCC03036096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76303" y="1717198"/>
                  <a:ext cx="210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3CFB2B4-772C-4503-8E0A-68AFF8ECA994}"/>
                    </a:ext>
                  </a:extLst>
                </p14:cNvPr>
                <p14:cNvContentPartPr/>
                <p14:nvPr/>
              </p14:nvContentPartPr>
              <p14:xfrm>
                <a:off x="4558463" y="1784878"/>
                <a:ext cx="226800" cy="118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3CFB2B4-772C-4503-8E0A-68AFF8ECA99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49823" y="1776238"/>
                  <a:ext cx="244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EA6B071-609A-4D9C-A2BC-85493E8A7247}"/>
                    </a:ext>
                  </a:extLst>
                </p14:cNvPr>
                <p14:cNvContentPartPr/>
                <p14:nvPr/>
              </p14:nvContentPartPr>
              <p14:xfrm>
                <a:off x="4917023" y="1470958"/>
                <a:ext cx="183960" cy="415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EA6B071-609A-4D9C-A2BC-85493E8A724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08023" y="1461958"/>
                  <a:ext cx="2016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AA14660-BE29-4B0A-82F9-BD88E544CE29}"/>
                    </a:ext>
                  </a:extLst>
                </p14:cNvPr>
                <p14:cNvContentPartPr/>
                <p14:nvPr/>
              </p14:nvContentPartPr>
              <p14:xfrm>
                <a:off x="4890383" y="1654918"/>
                <a:ext cx="298800" cy="60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AA14660-BE29-4B0A-82F9-BD88E544CE2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81383" y="1645918"/>
                  <a:ext cx="316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865076E-5D1B-4B61-A13E-09E8C3565CFC}"/>
                    </a:ext>
                  </a:extLst>
                </p14:cNvPr>
                <p14:cNvContentPartPr/>
                <p14:nvPr/>
              </p14:nvContentPartPr>
              <p14:xfrm>
                <a:off x="5376023" y="1461598"/>
                <a:ext cx="369000" cy="408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865076E-5D1B-4B61-A13E-09E8C3565CF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67383" y="1452958"/>
                  <a:ext cx="38664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1FF3E44-AB40-43B2-8DE7-2BC6A2A25869}"/>
                    </a:ext>
                  </a:extLst>
                </p14:cNvPr>
                <p14:cNvContentPartPr/>
                <p14:nvPr/>
              </p14:nvContentPartPr>
              <p14:xfrm>
                <a:off x="5466023" y="1655998"/>
                <a:ext cx="197280" cy="39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1FF3E44-AB40-43B2-8DE7-2BC6A2A2586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57383" y="1647358"/>
                  <a:ext cx="2149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5365436-B712-47BE-B66C-A3D2468F4590}"/>
                    </a:ext>
                  </a:extLst>
                </p14:cNvPr>
                <p14:cNvContentPartPr/>
                <p14:nvPr/>
              </p14:nvContentPartPr>
              <p14:xfrm>
                <a:off x="5785703" y="1834558"/>
                <a:ext cx="141120" cy="230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5365436-B712-47BE-B66C-A3D2468F459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76703" y="1825918"/>
                  <a:ext cx="158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C368BC7-1BA3-4AB6-AC3E-615F6BBCD506}"/>
                    </a:ext>
                  </a:extLst>
                </p14:cNvPr>
                <p14:cNvContentPartPr/>
                <p14:nvPr/>
              </p14:nvContentPartPr>
              <p14:xfrm>
                <a:off x="6257663" y="1541878"/>
                <a:ext cx="290520" cy="248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C368BC7-1BA3-4AB6-AC3E-615F6BBCD50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248663" y="1532878"/>
                  <a:ext cx="3081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988C44B-E81B-4FFC-A6A5-75436FA86A58}"/>
                    </a:ext>
                  </a:extLst>
                </p14:cNvPr>
                <p14:cNvContentPartPr/>
                <p14:nvPr/>
              </p14:nvContentPartPr>
              <p14:xfrm>
                <a:off x="6685343" y="1506238"/>
                <a:ext cx="232200" cy="184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988C44B-E81B-4FFC-A6A5-75436FA86A5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76343" y="1497238"/>
                  <a:ext cx="249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B67D916-C39F-4B75-B801-86F0DFEA4DAF}"/>
                    </a:ext>
                  </a:extLst>
                </p14:cNvPr>
                <p14:cNvContentPartPr/>
                <p14:nvPr/>
              </p14:nvContentPartPr>
              <p14:xfrm>
                <a:off x="6674183" y="1764718"/>
                <a:ext cx="263880" cy="19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B67D916-C39F-4B75-B801-86F0DFEA4DA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65183" y="1756078"/>
                  <a:ext cx="281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C3CF96B-916B-486C-883C-9359F00DE552}"/>
                    </a:ext>
                  </a:extLst>
                </p14:cNvPr>
                <p14:cNvContentPartPr/>
                <p14:nvPr/>
              </p14:nvContentPartPr>
              <p14:xfrm>
                <a:off x="7137143" y="1582558"/>
                <a:ext cx="129600" cy="220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C3CF96B-916B-486C-883C-9359F00DE55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128143" y="1573918"/>
                  <a:ext cx="1472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F82FDA7-7D57-4F1F-8E0C-43CE6867FF56}"/>
                    </a:ext>
                  </a:extLst>
                </p14:cNvPr>
                <p14:cNvContentPartPr/>
                <p14:nvPr/>
              </p14:nvContentPartPr>
              <p14:xfrm>
                <a:off x="7233263" y="1374478"/>
                <a:ext cx="267840" cy="229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F82FDA7-7D57-4F1F-8E0C-43CE6867FF5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24263" y="1365478"/>
                  <a:ext cx="2854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41C1FB0-0BFE-4C9C-8F95-74A9E497659E}"/>
                    </a:ext>
                  </a:extLst>
                </p14:cNvPr>
                <p14:cNvContentPartPr/>
                <p14:nvPr/>
              </p14:nvContentPartPr>
              <p14:xfrm>
                <a:off x="7529903" y="1545118"/>
                <a:ext cx="243360" cy="185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41C1FB0-0BFE-4C9C-8F95-74A9E497659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520903" y="1536118"/>
                  <a:ext cx="261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B42C9AD-BC43-4610-8B7C-1B37EB830C63}"/>
                    </a:ext>
                  </a:extLst>
                </p14:cNvPr>
                <p14:cNvContentPartPr/>
                <p14:nvPr/>
              </p14:nvContentPartPr>
              <p14:xfrm>
                <a:off x="7759583" y="1368358"/>
                <a:ext cx="338760" cy="363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B42C9AD-BC43-4610-8B7C-1B37EB830C6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750583" y="1359718"/>
                  <a:ext cx="3564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8DAF620-4F4C-487B-9F3A-F07DE2419232}"/>
                    </a:ext>
                  </a:extLst>
                </p14:cNvPr>
                <p14:cNvContentPartPr/>
                <p14:nvPr/>
              </p14:nvContentPartPr>
              <p14:xfrm>
                <a:off x="7854623" y="1586518"/>
                <a:ext cx="208440" cy="26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8DAF620-4F4C-487B-9F3A-F07DE241923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845623" y="1577878"/>
                  <a:ext cx="226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5592AC4-99DF-48ED-9CA0-2906716D80D0}"/>
                    </a:ext>
                  </a:extLst>
                </p14:cNvPr>
                <p14:cNvContentPartPr/>
                <p14:nvPr/>
              </p14:nvContentPartPr>
              <p14:xfrm>
                <a:off x="8196983" y="1391398"/>
                <a:ext cx="133560" cy="381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5592AC4-99DF-48ED-9CA0-2906716D80D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188343" y="1382398"/>
                  <a:ext cx="15120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A148340-4FFE-4B6D-AF12-FE3915333145}"/>
                    </a:ext>
                  </a:extLst>
                </p14:cNvPr>
                <p14:cNvContentPartPr/>
                <p14:nvPr/>
              </p14:nvContentPartPr>
              <p14:xfrm>
                <a:off x="8547263" y="1410478"/>
                <a:ext cx="201960" cy="177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A148340-4FFE-4B6D-AF12-FE391533314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538623" y="1401838"/>
                  <a:ext cx="219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E25CE3B-959B-4EC5-8419-C6B785EC7962}"/>
                    </a:ext>
                  </a:extLst>
                </p14:cNvPr>
                <p14:cNvContentPartPr/>
                <p14:nvPr/>
              </p14:nvContentPartPr>
              <p14:xfrm>
                <a:off x="8486063" y="1631878"/>
                <a:ext cx="279000" cy="48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E25CE3B-959B-4EC5-8419-C6B785EC796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77063" y="1622878"/>
                  <a:ext cx="2966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CDD8874-C456-4B67-913B-B8CD4F326580}"/>
                    </a:ext>
                  </a:extLst>
                </p14:cNvPr>
                <p14:cNvContentPartPr/>
                <p14:nvPr/>
              </p14:nvContentPartPr>
              <p14:xfrm>
                <a:off x="9041903" y="1403638"/>
                <a:ext cx="77040" cy="352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CDD8874-C456-4B67-913B-B8CD4F32658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032903" y="1394638"/>
                  <a:ext cx="946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6431BB1-2E70-4714-B236-3B165B0F2CA7}"/>
                    </a:ext>
                  </a:extLst>
                </p14:cNvPr>
                <p14:cNvContentPartPr/>
                <p14:nvPr/>
              </p14:nvContentPartPr>
              <p14:xfrm>
                <a:off x="6089903" y="2458078"/>
                <a:ext cx="375480" cy="174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6431BB1-2E70-4714-B236-3B165B0F2CA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80903" y="2449438"/>
                  <a:ext cx="393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C5AE4F4-7F4B-4AEF-9A03-4339C98F951B}"/>
                    </a:ext>
                  </a:extLst>
                </p14:cNvPr>
                <p14:cNvContentPartPr/>
                <p14:nvPr/>
              </p14:nvContentPartPr>
              <p14:xfrm>
                <a:off x="6515783" y="2492278"/>
                <a:ext cx="241560" cy="141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C5AE4F4-7F4B-4AEF-9A03-4339C98F951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507143" y="2483278"/>
                  <a:ext cx="259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34462F0-B7CF-4EC8-AFD9-AA1EB9BAB70E}"/>
                    </a:ext>
                  </a:extLst>
                </p14:cNvPr>
                <p14:cNvContentPartPr/>
                <p14:nvPr/>
              </p14:nvContentPartPr>
              <p14:xfrm>
                <a:off x="6852743" y="2150998"/>
                <a:ext cx="273960" cy="506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34462F0-B7CF-4EC8-AFD9-AA1EB9BAB70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843743" y="2141998"/>
                  <a:ext cx="2916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2CA3F70-A3B5-4D4D-A543-05016A258689}"/>
                    </a:ext>
                  </a:extLst>
                </p14:cNvPr>
                <p14:cNvContentPartPr/>
                <p14:nvPr/>
              </p14:nvContentPartPr>
              <p14:xfrm>
                <a:off x="6846983" y="2386798"/>
                <a:ext cx="229320" cy="48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2CA3F70-A3B5-4D4D-A543-05016A25868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37983" y="2378158"/>
                  <a:ext cx="2469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C47B433-8E98-49A6-ABEF-4F5659E1490F}"/>
                    </a:ext>
                  </a:extLst>
                </p14:cNvPr>
                <p14:cNvContentPartPr/>
                <p14:nvPr/>
              </p14:nvContentPartPr>
              <p14:xfrm>
                <a:off x="7093943" y="2414878"/>
                <a:ext cx="237960" cy="184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C47B433-8E98-49A6-ABEF-4F5659E1490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85303" y="2406238"/>
                  <a:ext cx="2556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223D367-25EC-4C0E-ABA2-258D1C18F320}"/>
                    </a:ext>
                  </a:extLst>
                </p14:cNvPr>
                <p14:cNvContentPartPr/>
                <p14:nvPr/>
              </p14:nvContentPartPr>
              <p14:xfrm>
                <a:off x="7384823" y="2443318"/>
                <a:ext cx="120240" cy="97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223D367-25EC-4C0E-ABA2-258D1C18F32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376183" y="2434318"/>
                  <a:ext cx="137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925C372-4A72-4545-9DF7-ACBB31F6ED65}"/>
                    </a:ext>
                  </a:extLst>
                </p14:cNvPr>
                <p14:cNvContentPartPr/>
                <p14:nvPr/>
              </p14:nvContentPartPr>
              <p14:xfrm>
                <a:off x="7591103" y="2159998"/>
                <a:ext cx="387000" cy="447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925C372-4A72-4545-9DF7-ACBB31F6ED6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582103" y="2150998"/>
                  <a:ext cx="40464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058819B-BFC1-45D9-91DA-0E847B0E6332}"/>
                    </a:ext>
                  </a:extLst>
                </p14:cNvPr>
                <p14:cNvContentPartPr/>
                <p14:nvPr/>
              </p14:nvContentPartPr>
              <p14:xfrm>
                <a:off x="7961903" y="2431438"/>
                <a:ext cx="95760" cy="163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058819B-BFC1-45D9-91DA-0E847B0E633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53263" y="2422798"/>
                  <a:ext cx="113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FE3CAD8-FFF5-406C-89F6-7FD81D0FE4DD}"/>
                    </a:ext>
                  </a:extLst>
                </p14:cNvPr>
                <p14:cNvContentPartPr/>
                <p14:nvPr/>
              </p14:nvContentPartPr>
              <p14:xfrm>
                <a:off x="7847423" y="2368438"/>
                <a:ext cx="332640" cy="516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FE3CAD8-FFF5-406C-89F6-7FD81D0FE4D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38783" y="2359798"/>
                  <a:ext cx="35028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6239B9B-646A-44CC-BBA8-2A3B580A9C6F}"/>
                    </a:ext>
                  </a:extLst>
                </p14:cNvPr>
                <p14:cNvContentPartPr/>
                <p14:nvPr/>
              </p14:nvContentPartPr>
              <p14:xfrm>
                <a:off x="8382023" y="2387878"/>
                <a:ext cx="315360" cy="232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6239B9B-646A-44CC-BBA8-2A3B580A9C6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373383" y="2378878"/>
                  <a:ext cx="3330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9DD9A7E-F953-46CE-85F6-6F1E925F411F}"/>
                    </a:ext>
                  </a:extLst>
                </p14:cNvPr>
                <p14:cNvContentPartPr/>
                <p14:nvPr/>
              </p14:nvContentPartPr>
              <p14:xfrm>
                <a:off x="8711423" y="2388958"/>
                <a:ext cx="220320" cy="1969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9DD9A7E-F953-46CE-85F6-6F1E925F411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02423" y="2379958"/>
                  <a:ext cx="2379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EB4AA54-5C37-4558-9D68-E7F980759B77}"/>
                    </a:ext>
                  </a:extLst>
                </p14:cNvPr>
                <p14:cNvContentPartPr/>
                <p14:nvPr/>
              </p14:nvContentPartPr>
              <p14:xfrm>
                <a:off x="8611703" y="2395078"/>
                <a:ext cx="253080" cy="176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EB4AA54-5C37-4558-9D68-E7F980759B7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602703" y="2386438"/>
                  <a:ext cx="270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657F63D-DFC1-4BBE-A805-ECBA0608FA69}"/>
                    </a:ext>
                  </a:extLst>
                </p14:cNvPr>
                <p14:cNvContentPartPr/>
                <p14:nvPr/>
              </p14:nvContentPartPr>
              <p14:xfrm>
                <a:off x="8974223" y="2460958"/>
                <a:ext cx="252000" cy="165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657F63D-DFC1-4BBE-A805-ECBA0608FA6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965223" y="2451958"/>
                  <a:ext cx="269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0E28A13-4A3D-427B-A79E-39264E4ED753}"/>
                    </a:ext>
                  </a:extLst>
                </p14:cNvPr>
                <p14:cNvContentPartPr/>
                <p14:nvPr/>
              </p14:nvContentPartPr>
              <p14:xfrm>
                <a:off x="9290663" y="2174398"/>
                <a:ext cx="273960" cy="406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0E28A13-4A3D-427B-A79E-39264E4ED75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82023" y="2165758"/>
                  <a:ext cx="29160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95382D5-74F8-4AE9-AB3E-4F1FF882F6BF}"/>
                    </a:ext>
                  </a:extLst>
                </p14:cNvPr>
                <p14:cNvContentPartPr/>
                <p14:nvPr/>
              </p14:nvContentPartPr>
              <p14:xfrm>
                <a:off x="9474263" y="2423158"/>
                <a:ext cx="258840" cy="177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95382D5-74F8-4AE9-AB3E-4F1FF882F6B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65263" y="2414518"/>
                  <a:ext cx="2764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46645AE-6036-45DD-8740-45150F729500}"/>
                    </a:ext>
                  </a:extLst>
                </p14:cNvPr>
                <p14:cNvContentPartPr/>
                <p14:nvPr/>
              </p14:nvContentPartPr>
              <p14:xfrm>
                <a:off x="9782063" y="2381038"/>
                <a:ext cx="275040" cy="210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46645AE-6036-45DD-8740-45150F72950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73063" y="2372398"/>
                  <a:ext cx="2926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EAFDB5B-2FBF-4CAC-99C3-05486B9D5C70}"/>
                    </a:ext>
                  </a:extLst>
                </p14:cNvPr>
                <p14:cNvContentPartPr/>
                <p14:nvPr/>
              </p14:nvContentPartPr>
              <p14:xfrm>
                <a:off x="10219463" y="2409118"/>
                <a:ext cx="250920" cy="195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EAFDB5B-2FBF-4CAC-99C3-05486B9D5C7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210823" y="2400478"/>
                  <a:ext cx="2685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F8EF306-986A-4E32-B565-A4E1E1C87BBB}"/>
                    </a:ext>
                  </a:extLst>
                </p14:cNvPr>
                <p14:cNvContentPartPr/>
                <p14:nvPr/>
              </p14:nvContentPartPr>
              <p14:xfrm>
                <a:off x="10402343" y="2402278"/>
                <a:ext cx="307800" cy="256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F8EF306-986A-4E32-B565-A4E1E1C87BB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393703" y="2393278"/>
                  <a:ext cx="325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FC1728E-94E7-46D6-B5E1-AB60EDAE2098}"/>
                    </a:ext>
                  </a:extLst>
                </p14:cNvPr>
                <p14:cNvContentPartPr/>
                <p14:nvPr/>
              </p14:nvContentPartPr>
              <p14:xfrm>
                <a:off x="2124143" y="2590918"/>
                <a:ext cx="83160" cy="126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FC1728E-94E7-46D6-B5E1-AB60EDAE209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15143" y="2582278"/>
                  <a:ext cx="100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F381AC1-84B9-4A54-A157-36115CA7CAC5}"/>
                    </a:ext>
                  </a:extLst>
                </p14:cNvPr>
                <p14:cNvContentPartPr/>
                <p14:nvPr/>
              </p14:nvContentPartPr>
              <p14:xfrm>
                <a:off x="1949543" y="2771998"/>
                <a:ext cx="343080" cy="46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F381AC1-84B9-4A54-A157-36115CA7CAC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940543" y="2762998"/>
                  <a:ext cx="360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3779E84-A048-4174-B821-794BC5E82936}"/>
                    </a:ext>
                  </a:extLst>
                </p14:cNvPr>
                <p14:cNvContentPartPr/>
                <p14:nvPr/>
              </p14:nvContentPartPr>
              <p14:xfrm>
                <a:off x="1920743" y="2515318"/>
                <a:ext cx="613440" cy="124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3779E84-A048-4174-B821-794BC5E8293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911743" y="2506318"/>
                  <a:ext cx="631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184CD14-8A84-4A13-B8C4-B92D68EEC083}"/>
                    </a:ext>
                  </a:extLst>
                </p14:cNvPr>
                <p14:cNvContentPartPr/>
                <p14:nvPr/>
              </p14:nvContentPartPr>
              <p14:xfrm>
                <a:off x="2471543" y="2323438"/>
                <a:ext cx="333000" cy="531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184CD14-8A84-4A13-B8C4-B92D68EEC08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62903" y="2314798"/>
                  <a:ext cx="35064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E531851-E29A-46D7-9415-9323117991FD}"/>
                    </a:ext>
                  </a:extLst>
                </p14:cNvPr>
                <p14:cNvContentPartPr/>
                <p14:nvPr/>
              </p14:nvContentPartPr>
              <p14:xfrm>
                <a:off x="2471543" y="2660398"/>
                <a:ext cx="272160" cy="73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E531851-E29A-46D7-9415-9323117991F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62903" y="2651758"/>
                  <a:ext cx="2898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D77C1C7-157E-4341-A631-5AE4B483BBEB}"/>
                    </a:ext>
                  </a:extLst>
                </p14:cNvPr>
                <p14:cNvContentPartPr/>
                <p14:nvPr/>
              </p14:nvContentPartPr>
              <p14:xfrm>
                <a:off x="3050783" y="2386438"/>
                <a:ext cx="411480" cy="417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D77C1C7-157E-4341-A631-5AE4B483BBE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042143" y="2377438"/>
                  <a:ext cx="42912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8B22D15-543B-4711-8243-142D6EA1542C}"/>
                    </a:ext>
                  </a:extLst>
                </p14:cNvPr>
                <p14:cNvContentPartPr/>
                <p14:nvPr/>
              </p14:nvContentPartPr>
              <p14:xfrm>
                <a:off x="3181103" y="2627278"/>
                <a:ext cx="162360" cy="39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8B22D15-543B-4711-8243-142D6EA1542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172103" y="2618638"/>
                  <a:ext cx="180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7B77737-C722-4B73-BF7D-06C3A224F7A4}"/>
                    </a:ext>
                  </a:extLst>
                </p14:cNvPr>
                <p14:cNvContentPartPr/>
                <p14:nvPr/>
              </p14:nvContentPartPr>
              <p14:xfrm>
                <a:off x="3652703" y="2574358"/>
                <a:ext cx="145080" cy="135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7B77737-C722-4B73-BF7D-06C3A224F7A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44063" y="2565358"/>
                  <a:ext cx="162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6D8EEC8-0B08-43C8-84E1-FE81FB46782E}"/>
                    </a:ext>
                  </a:extLst>
                </p14:cNvPr>
                <p14:cNvContentPartPr/>
                <p14:nvPr/>
              </p14:nvContentPartPr>
              <p14:xfrm>
                <a:off x="3821183" y="2618998"/>
                <a:ext cx="126720" cy="87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6D8EEC8-0B08-43C8-84E1-FE81FB46782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12183" y="2610358"/>
                  <a:ext cx="1443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5CD537D-0659-4C40-861A-43757853237F}"/>
                    </a:ext>
                  </a:extLst>
                </p14:cNvPr>
                <p14:cNvContentPartPr/>
                <p14:nvPr/>
              </p14:nvContentPartPr>
              <p14:xfrm>
                <a:off x="4028903" y="2573278"/>
                <a:ext cx="167400" cy="137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5CD537D-0659-4C40-861A-43757853237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020263" y="2564278"/>
                  <a:ext cx="185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E42A506-335D-476E-85AB-FE638A7964AD}"/>
                    </a:ext>
                  </a:extLst>
                </p14:cNvPr>
                <p14:cNvContentPartPr/>
                <p14:nvPr/>
              </p14:nvContentPartPr>
              <p14:xfrm>
                <a:off x="4178303" y="2395798"/>
                <a:ext cx="116280" cy="270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E42A506-335D-476E-85AB-FE638A7964A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69663" y="2387158"/>
                  <a:ext cx="1339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B86A77C-6442-4CCD-A505-13B8B7D56635}"/>
                    </a:ext>
                  </a:extLst>
                </p14:cNvPr>
                <p14:cNvContentPartPr/>
                <p14:nvPr/>
              </p14:nvContentPartPr>
              <p14:xfrm>
                <a:off x="4474583" y="2399758"/>
                <a:ext cx="152280" cy="30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B86A77C-6442-4CCD-A505-13B8B7D5663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465583" y="2390758"/>
                  <a:ext cx="1699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11AEF47-6EBA-43BA-8FA1-F03FFFB1BCC7}"/>
                    </a:ext>
                  </a:extLst>
                </p14:cNvPr>
                <p14:cNvContentPartPr/>
                <p14:nvPr/>
              </p14:nvContentPartPr>
              <p14:xfrm>
                <a:off x="4570703" y="2338558"/>
                <a:ext cx="250920" cy="365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11AEF47-6EBA-43BA-8FA1-F03FFFB1BCC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561703" y="2329918"/>
                  <a:ext cx="26856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F7C00B1-E5A7-4F11-A6BF-9248DFD78EC4}"/>
                    </a:ext>
                  </a:extLst>
                </p14:cNvPr>
                <p14:cNvContentPartPr/>
                <p14:nvPr/>
              </p14:nvContentPartPr>
              <p14:xfrm>
                <a:off x="5112143" y="2441518"/>
                <a:ext cx="127080" cy="149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F7C00B1-E5A7-4F11-A6BF-9248DFD78EC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03143" y="2432878"/>
                  <a:ext cx="144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C76BF5A-A600-4F75-9C27-AB487F2D439C}"/>
                    </a:ext>
                  </a:extLst>
                </p14:cNvPr>
                <p14:cNvContentPartPr/>
                <p14:nvPr/>
              </p14:nvContentPartPr>
              <p14:xfrm>
                <a:off x="5353343" y="2426398"/>
                <a:ext cx="144360" cy="156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C76BF5A-A600-4F75-9C27-AB487F2D439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44703" y="2417758"/>
                  <a:ext cx="162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8C850BE-51C2-4974-9374-1590A00A29BE}"/>
                    </a:ext>
                  </a:extLst>
                </p14:cNvPr>
                <p14:cNvContentPartPr/>
                <p14:nvPr/>
              </p14:nvContentPartPr>
              <p14:xfrm>
                <a:off x="5487263" y="2390758"/>
                <a:ext cx="264600" cy="208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8C850BE-51C2-4974-9374-1590A00A29B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478263" y="2382118"/>
                  <a:ext cx="282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2342A37-0DCC-4B3C-A770-73A5FB5F6AE4}"/>
                    </a:ext>
                  </a:extLst>
                </p14:cNvPr>
                <p14:cNvContentPartPr/>
                <p14:nvPr/>
              </p14:nvContentPartPr>
              <p14:xfrm>
                <a:off x="1939823" y="3214798"/>
                <a:ext cx="347400" cy="207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2342A37-0DCC-4B3C-A770-73A5FB5F6AE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930823" y="3205798"/>
                  <a:ext cx="365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BCE68F4-45BD-4CB8-A803-A2E04E339D67}"/>
                    </a:ext>
                  </a:extLst>
                </p14:cNvPr>
                <p14:cNvContentPartPr/>
                <p14:nvPr/>
              </p14:nvContentPartPr>
              <p14:xfrm>
                <a:off x="2310983" y="3215518"/>
                <a:ext cx="279000" cy="212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BCE68F4-45BD-4CB8-A803-A2E04E339D6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02343" y="3206518"/>
                  <a:ext cx="2966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60A36BF-2676-47F2-9C03-B08AB7C23CCC}"/>
                    </a:ext>
                  </a:extLst>
                </p14:cNvPr>
                <p14:cNvContentPartPr/>
                <p14:nvPr/>
              </p14:nvContentPartPr>
              <p14:xfrm>
                <a:off x="2557223" y="3197518"/>
                <a:ext cx="227160" cy="213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60A36BF-2676-47F2-9C03-B08AB7C23CC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548583" y="3188878"/>
                  <a:ext cx="244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22B64EE-886C-41AC-A092-705F558238ED}"/>
                    </a:ext>
                  </a:extLst>
                </p14:cNvPr>
                <p14:cNvContentPartPr/>
                <p14:nvPr/>
              </p14:nvContentPartPr>
              <p14:xfrm>
                <a:off x="2796983" y="3261958"/>
                <a:ext cx="231840" cy="167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22B64EE-886C-41AC-A092-705F558238E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788343" y="3253318"/>
                  <a:ext cx="249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3F87E73-062F-4D33-96A8-EE42047A7633}"/>
                    </a:ext>
                  </a:extLst>
                </p14:cNvPr>
                <p14:cNvContentPartPr/>
                <p14:nvPr/>
              </p14:nvContentPartPr>
              <p14:xfrm>
                <a:off x="3166343" y="2883598"/>
                <a:ext cx="348840" cy="546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3F87E73-062F-4D33-96A8-EE42047A763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157343" y="2874598"/>
                  <a:ext cx="36648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2120CAC-5219-4757-A405-F931E521C4FA}"/>
                    </a:ext>
                  </a:extLst>
                </p14:cNvPr>
                <p14:cNvContentPartPr/>
                <p14:nvPr/>
              </p14:nvContentPartPr>
              <p14:xfrm>
                <a:off x="3130703" y="3148558"/>
                <a:ext cx="247320" cy="44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2120CAC-5219-4757-A405-F931E521C4F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121703" y="3139558"/>
                  <a:ext cx="2649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EAE9D93-8FA8-4A58-8780-728597C6F8F8}"/>
                    </a:ext>
                  </a:extLst>
                </p14:cNvPr>
                <p14:cNvContentPartPr/>
                <p14:nvPr/>
              </p14:nvContentPartPr>
              <p14:xfrm>
                <a:off x="3371183" y="3157918"/>
                <a:ext cx="157680" cy="215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EAE9D93-8FA8-4A58-8780-728597C6F8F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362183" y="3149278"/>
                  <a:ext cx="175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D20D717-03B0-4EDF-B765-83FB754D7DFD}"/>
                    </a:ext>
                  </a:extLst>
                </p14:cNvPr>
                <p14:cNvContentPartPr/>
                <p14:nvPr/>
              </p14:nvContentPartPr>
              <p14:xfrm>
                <a:off x="3576383" y="3401638"/>
                <a:ext cx="210240" cy="210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D20D717-03B0-4EDF-B765-83FB754D7DF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67383" y="3392638"/>
                  <a:ext cx="2278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F700EC1-717E-49ED-869B-17B84D0E1ED4}"/>
                    </a:ext>
                  </a:extLst>
                </p14:cNvPr>
                <p14:cNvContentPartPr/>
                <p14:nvPr/>
              </p14:nvContentPartPr>
              <p14:xfrm>
                <a:off x="4275863" y="2963518"/>
                <a:ext cx="266760" cy="432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F700EC1-717E-49ED-869B-17B84D0E1ED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267223" y="2954518"/>
                  <a:ext cx="28440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816BE4-CCC1-4235-8071-46B35CE54B94}"/>
                    </a:ext>
                  </a:extLst>
                </p14:cNvPr>
                <p14:cNvContentPartPr/>
                <p14:nvPr/>
              </p14:nvContentPartPr>
              <p14:xfrm>
                <a:off x="4312223" y="3052078"/>
                <a:ext cx="346680" cy="111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816BE4-CCC1-4235-8071-46B35CE54B9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303583" y="3043438"/>
                  <a:ext cx="3643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C62F3E8-4217-4B76-85B0-F02F55731794}"/>
                    </a:ext>
                  </a:extLst>
                </p14:cNvPr>
                <p14:cNvContentPartPr/>
                <p14:nvPr/>
              </p14:nvContentPartPr>
              <p14:xfrm>
                <a:off x="4604903" y="2832838"/>
                <a:ext cx="298800" cy="5040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C62F3E8-4217-4B76-85B0-F02F5573179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596263" y="2823838"/>
                  <a:ext cx="31644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F809B3C-F49B-4320-87CF-495D6D571FA6}"/>
                    </a:ext>
                  </a:extLst>
                </p14:cNvPr>
                <p14:cNvContentPartPr/>
                <p14:nvPr/>
              </p14:nvContentPartPr>
              <p14:xfrm>
                <a:off x="4881383" y="3132358"/>
                <a:ext cx="226440" cy="144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F809B3C-F49B-4320-87CF-495D6D571FA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872743" y="3123358"/>
                  <a:ext cx="2440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4E0750D-20BA-4C35-991A-761927CF1FA4}"/>
                    </a:ext>
                  </a:extLst>
                </p14:cNvPr>
                <p14:cNvContentPartPr/>
                <p14:nvPr/>
              </p14:nvContentPartPr>
              <p14:xfrm>
                <a:off x="5135543" y="3141718"/>
                <a:ext cx="195840" cy="162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4E0750D-20BA-4C35-991A-761927CF1FA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126903" y="3132718"/>
                  <a:ext cx="213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84EE491-3E85-448D-965B-8F96DD68DC78}"/>
                    </a:ext>
                  </a:extLst>
                </p14:cNvPr>
                <p14:cNvContentPartPr/>
                <p14:nvPr/>
              </p14:nvContentPartPr>
              <p14:xfrm>
                <a:off x="5726303" y="2977558"/>
                <a:ext cx="159480" cy="282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84EE491-3E85-448D-965B-8F96DD68DC7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717303" y="2968558"/>
                  <a:ext cx="1771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179B859-4071-49E9-8AF3-1FB9325C9292}"/>
                    </a:ext>
                  </a:extLst>
                </p14:cNvPr>
                <p14:cNvContentPartPr/>
                <p14:nvPr/>
              </p14:nvContentPartPr>
              <p14:xfrm>
                <a:off x="5837543" y="2807278"/>
                <a:ext cx="392400" cy="266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179B859-4071-49E9-8AF3-1FB9325C929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828903" y="2798278"/>
                  <a:ext cx="4100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5338ECF-0742-49E4-83C0-A1F02C03711E}"/>
                    </a:ext>
                  </a:extLst>
                </p14:cNvPr>
                <p14:cNvContentPartPr/>
                <p14:nvPr/>
              </p14:nvContentPartPr>
              <p14:xfrm>
                <a:off x="6144983" y="2909158"/>
                <a:ext cx="212040" cy="353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5338ECF-0742-49E4-83C0-A1F02C03711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135983" y="2900518"/>
                  <a:ext cx="2296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96AA2EB-7B74-49C2-B0BA-45D65645B512}"/>
                    </a:ext>
                  </a:extLst>
                </p14:cNvPr>
                <p14:cNvContentPartPr/>
                <p14:nvPr/>
              </p14:nvContentPartPr>
              <p14:xfrm>
                <a:off x="6456023" y="2851918"/>
                <a:ext cx="325440" cy="381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96AA2EB-7B74-49C2-B0BA-45D65645B51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447023" y="2842918"/>
                  <a:ext cx="34308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AADBB28-6095-41F0-99CB-FB204CB90E77}"/>
                    </a:ext>
                  </a:extLst>
                </p14:cNvPr>
                <p14:cNvContentPartPr/>
                <p14:nvPr/>
              </p14:nvContentPartPr>
              <p14:xfrm>
                <a:off x="6560423" y="3005638"/>
                <a:ext cx="235080" cy="95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AADBB28-6095-41F0-99CB-FB204CB90E7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551783" y="2996638"/>
                  <a:ext cx="252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5AC0D38-4CF8-4775-A3C4-3210879625E1}"/>
                    </a:ext>
                  </a:extLst>
                </p14:cNvPr>
                <p14:cNvContentPartPr/>
                <p14:nvPr/>
              </p14:nvContentPartPr>
              <p14:xfrm>
                <a:off x="6919343" y="2916358"/>
                <a:ext cx="224280" cy="262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5AC0D38-4CF8-4775-A3C4-3210879625E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910703" y="2907358"/>
                  <a:ext cx="2419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2113C2F-02F5-497F-95B0-213C57E0A811}"/>
                    </a:ext>
                  </a:extLst>
                </p14:cNvPr>
                <p14:cNvContentPartPr/>
                <p14:nvPr/>
              </p14:nvContentPartPr>
              <p14:xfrm>
                <a:off x="7200143" y="2962798"/>
                <a:ext cx="111240" cy="212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2113C2F-02F5-497F-95B0-213C57E0A81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91503" y="2954158"/>
                  <a:ext cx="128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3F1F02A-2812-42DF-95E8-5380CD84C23A}"/>
                    </a:ext>
                  </a:extLst>
                </p14:cNvPr>
                <p14:cNvContentPartPr/>
                <p14:nvPr/>
              </p14:nvContentPartPr>
              <p14:xfrm>
                <a:off x="7223903" y="2915278"/>
                <a:ext cx="300600" cy="2707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3F1F02A-2812-42DF-95E8-5380CD84C23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214903" y="2906278"/>
                  <a:ext cx="3182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ADB8680-DF13-4CB8-B2C5-67822CA51FA7}"/>
                    </a:ext>
                  </a:extLst>
                </p14:cNvPr>
                <p14:cNvContentPartPr/>
                <p14:nvPr/>
              </p14:nvContentPartPr>
              <p14:xfrm>
                <a:off x="7452143" y="2757238"/>
                <a:ext cx="259560" cy="479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ADB8680-DF13-4CB8-B2C5-67822CA51FA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443143" y="2748598"/>
                  <a:ext cx="27720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3176326-A329-4725-B424-005409EEE07B}"/>
                    </a:ext>
                  </a:extLst>
                </p14:cNvPr>
                <p14:cNvContentPartPr/>
                <p14:nvPr/>
              </p14:nvContentPartPr>
              <p14:xfrm>
                <a:off x="7936703" y="2978278"/>
                <a:ext cx="196200" cy="43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3176326-A329-4725-B424-005409EEE07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928063" y="2969278"/>
                  <a:ext cx="213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0AA538F-9C11-48EC-ACA3-60B96F162EE1}"/>
                    </a:ext>
                  </a:extLst>
                </p14:cNvPr>
                <p14:cNvContentPartPr/>
                <p14:nvPr/>
              </p14:nvContentPartPr>
              <p14:xfrm>
                <a:off x="7866863" y="3074038"/>
                <a:ext cx="226080" cy="69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0AA538F-9C11-48EC-ACA3-60B96F162EE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857863" y="3065038"/>
                  <a:ext cx="2437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8A81066-9E70-43D8-B188-A23B85E769C4}"/>
                    </a:ext>
                  </a:extLst>
                </p14:cNvPr>
                <p14:cNvContentPartPr/>
                <p14:nvPr/>
              </p14:nvContentPartPr>
              <p14:xfrm>
                <a:off x="8288783" y="2956318"/>
                <a:ext cx="151560" cy="298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8A81066-9E70-43D8-B188-A23B85E769C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280143" y="2947678"/>
                  <a:ext cx="1692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40C4DC6-7E41-4D8E-A1B9-56CC083C605C}"/>
                    </a:ext>
                  </a:extLst>
                </p14:cNvPr>
                <p14:cNvContentPartPr/>
                <p14:nvPr/>
              </p14:nvContentPartPr>
              <p14:xfrm>
                <a:off x="8397143" y="2833918"/>
                <a:ext cx="270360" cy="209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40C4DC6-7E41-4D8E-A1B9-56CC083C605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388503" y="2824918"/>
                  <a:ext cx="288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104C31D-A164-4972-BD79-62751EDBFFC6}"/>
                    </a:ext>
                  </a:extLst>
                </p14:cNvPr>
                <p14:cNvContentPartPr/>
                <p14:nvPr/>
              </p14:nvContentPartPr>
              <p14:xfrm>
                <a:off x="8630783" y="2925358"/>
                <a:ext cx="239040" cy="331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104C31D-A164-4972-BD79-62751EDBFFC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622143" y="2916358"/>
                  <a:ext cx="2566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514FE95-05A2-4605-9666-766D3D60BFD3}"/>
                    </a:ext>
                  </a:extLst>
                </p14:cNvPr>
                <p14:cNvContentPartPr/>
                <p14:nvPr/>
              </p14:nvContentPartPr>
              <p14:xfrm>
                <a:off x="8896463" y="2890438"/>
                <a:ext cx="262800" cy="345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514FE95-05A2-4605-9666-766D3D60BFD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887823" y="2881438"/>
                  <a:ext cx="2804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20FA00A-2A96-4E48-A084-1F477D741372}"/>
                    </a:ext>
                  </a:extLst>
                </p14:cNvPr>
                <p14:cNvContentPartPr/>
                <p14:nvPr/>
              </p14:nvContentPartPr>
              <p14:xfrm>
                <a:off x="8900063" y="3052078"/>
                <a:ext cx="208440" cy="43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20FA00A-2A96-4E48-A084-1F477D74137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891063" y="3043438"/>
                  <a:ext cx="226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7683F1B-7D3C-4979-821E-D57E1AB50179}"/>
                    </a:ext>
                  </a:extLst>
                </p14:cNvPr>
                <p14:cNvContentPartPr/>
                <p14:nvPr/>
              </p14:nvContentPartPr>
              <p14:xfrm>
                <a:off x="9255023" y="2835358"/>
                <a:ext cx="144360" cy="483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7683F1B-7D3C-4979-821E-D57E1AB5017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246383" y="2826358"/>
                  <a:ext cx="16200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8E9AC9A-AEB9-4980-8BC5-D27F86BFFF03}"/>
                    </a:ext>
                  </a:extLst>
                </p14:cNvPr>
                <p14:cNvContentPartPr/>
                <p14:nvPr/>
              </p14:nvContentPartPr>
              <p14:xfrm>
                <a:off x="9583703" y="3032278"/>
                <a:ext cx="335880" cy="77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8E9AC9A-AEB9-4980-8BC5-D27F86BFFF0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574703" y="3023638"/>
                  <a:ext cx="353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B4CC867-E848-4F1D-952E-CF943C8F17F1}"/>
                    </a:ext>
                  </a:extLst>
                </p14:cNvPr>
                <p14:cNvContentPartPr/>
                <p14:nvPr/>
              </p14:nvContentPartPr>
              <p14:xfrm>
                <a:off x="9673703" y="2950198"/>
                <a:ext cx="102960" cy="263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B4CC867-E848-4F1D-952E-CF943C8F17F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665063" y="2941198"/>
                  <a:ext cx="1206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ECA6A61-0EDB-4390-9EF7-222023769B83}"/>
                    </a:ext>
                  </a:extLst>
                </p14:cNvPr>
                <p14:cNvContentPartPr/>
                <p14:nvPr/>
              </p14:nvContentPartPr>
              <p14:xfrm>
                <a:off x="9949103" y="2953798"/>
                <a:ext cx="186120" cy="289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ECA6A61-0EDB-4390-9EF7-222023769B8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940103" y="2945158"/>
                  <a:ext cx="2037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CD27FBA-6F20-4232-90A6-3CC9B74DFD4A}"/>
                    </a:ext>
                  </a:extLst>
                </p14:cNvPr>
                <p14:cNvContentPartPr/>
                <p14:nvPr/>
              </p14:nvContentPartPr>
              <p14:xfrm>
                <a:off x="10000583" y="2921398"/>
                <a:ext cx="280080" cy="19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CD27FBA-6F20-4232-90A6-3CC9B74DFD4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991943" y="2912758"/>
                  <a:ext cx="2977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4D88A3D-FBE0-4DC1-B01F-379A142CC719}"/>
                    </a:ext>
                  </a:extLst>
                </p14:cNvPr>
                <p14:cNvContentPartPr/>
                <p14:nvPr/>
              </p14:nvContentPartPr>
              <p14:xfrm>
                <a:off x="10350863" y="2929678"/>
                <a:ext cx="207000" cy="259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4D88A3D-FBE0-4DC1-B01F-379A142CC71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341863" y="2921038"/>
                  <a:ext cx="2246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7A873D4-E4B2-46F6-A030-400CE3ED31C2}"/>
                    </a:ext>
                  </a:extLst>
                </p14:cNvPr>
                <p14:cNvContentPartPr/>
                <p14:nvPr/>
              </p14:nvContentPartPr>
              <p14:xfrm>
                <a:off x="10644983" y="2950198"/>
                <a:ext cx="110520" cy="207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7A873D4-E4B2-46F6-A030-400CE3ED31C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635983" y="2941198"/>
                  <a:ext cx="128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8654655-567E-469F-825B-AF75ECDB7300}"/>
                    </a:ext>
                  </a:extLst>
                </p14:cNvPr>
                <p14:cNvContentPartPr/>
                <p14:nvPr/>
              </p14:nvContentPartPr>
              <p14:xfrm>
                <a:off x="10635983" y="2873158"/>
                <a:ext cx="373320" cy="297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8654655-567E-469F-825B-AF75ECDB730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626983" y="2864158"/>
                  <a:ext cx="3909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F78A064-9CC9-40A6-B79E-9C333B818D2A}"/>
                    </a:ext>
                  </a:extLst>
                </p14:cNvPr>
                <p14:cNvContentPartPr/>
                <p14:nvPr/>
              </p14:nvContentPartPr>
              <p14:xfrm>
                <a:off x="10979063" y="2714758"/>
                <a:ext cx="295920" cy="583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F78A064-9CC9-40A6-B79E-9C333B818D2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970063" y="2706118"/>
                  <a:ext cx="313560" cy="60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D3E2EE48-4A04-4A2A-BCFE-962208EBF2BE}"/>
              </a:ext>
            </a:extLst>
          </p:cNvPr>
          <p:cNvGrpSpPr/>
          <p:nvPr/>
        </p:nvGrpSpPr>
        <p:grpSpPr>
          <a:xfrm>
            <a:off x="1729223" y="3567598"/>
            <a:ext cx="10062000" cy="2206080"/>
            <a:chOff x="1729223" y="3567598"/>
            <a:chExt cx="10062000" cy="22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18579B7-110C-497A-834C-FB15CB5580B8}"/>
                    </a:ext>
                  </a:extLst>
                </p14:cNvPr>
                <p14:cNvContentPartPr/>
                <p14:nvPr/>
              </p14:nvContentPartPr>
              <p14:xfrm>
                <a:off x="6318863" y="3935158"/>
                <a:ext cx="173160" cy="189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18579B7-110C-497A-834C-FB15CB5580B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309863" y="3926518"/>
                  <a:ext cx="1908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BEF6674-A486-4531-81F7-8BC3033978A5}"/>
                    </a:ext>
                  </a:extLst>
                </p14:cNvPr>
                <p14:cNvContentPartPr/>
                <p14:nvPr/>
              </p14:nvContentPartPr>
              <p14:xfrm>
                <a:off x="6568343" y="3942718"/>
                <a:ext cx="132120" cy="165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BEF6674-A486-4531-81F7-8BC3033978A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559703" y="3933718"/>
                  <a:ext cx="149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C1A73DD-A8E7-475F-9AE0-727157F2B459}"/>
                    </a:ext>
                  </a:extLst>
                </p14:cNvPr>
                <p14:cNvContentPartPr/>
                <p14:nvPr/>
              </p14:nvContentPartPr>
              <p14:xfrm>
                <a:off x="6711983" y="3929758"/>
                <a:ext cx="261360" cy="212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C1A73DD-A8E7-475F-9AE0-727157F2B45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702983" y="3921118"/>
                  <a:ext cx="279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30C5C2C-FED8-4B7C-92A0-7EFA729F2B36}"/>
                    </a:ext>
                  </a:extLst>
                </p14:cNvPr>
                <p14:cNvContentPartPr/>
                <p14:nvPr/>
              </p14:nvContentPartPr>
              <p14:xfrm>
                <a:off x="7276103" y="3951718"/>
                <a:ext cx="332280" cy="1587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30C5C2C-FED8-4B7C-92A0-7EFA729F2B3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267103" y="3943078"/>
                  <a:ext cx="349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3F61C14-79B3-43C8-97C4-0C50194CE16A}"/>
                    </a:ext>
                  </a:extLst>
                </p14:cNvPr>
                <p14:cNvContentPartPr/>
                <p14:nvPr/>
              </p14:nvContentPartPr>
              <p14:xfrm>
                <a:off x="7702703" y="3961078"/>
                <a:ext cx="206640" cy="169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3F61C14-79B3-43C8-97C4-0C50194CE16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693703" y="3952078"/>
                  <a:ext cx="224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25BFD50-BED9-4181-808E-FE0D0586AFA5}"/>
                    </a:ext>
                  </a:extLst>
                </p14:cNvPr>
                <p14:cNvContentPartPr/>
                <p14:nvPr/>
              </p14:nvContentPartPr>
              <p14:xfrm>
                <a:off x="7982783" y="3567598"/>
                <a:ext cx="327240" cy="5346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25BFD50-BED9-4181-808E-FE0D0586AFA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973783" y="3558958"/>
                  <a:ext cx="34488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C9CB3F6-DAED-4E76-8F10-AE516CD6470E}"/>
                    </a:ext>
                  </a:extLst>
                </p14:cNvPr>
                <p14:cNvContentPartPr/>
                <p14:nvPr/>
              </p14:nvContentPartPr>
              <p14:xfrm>
                <a:off x="7916543" y="3867838"/>
                <a:ext cx="302040" cy="550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C9CB3F6-DAED-4E76-8F10-AE516CD6470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907543" y="3859198"/>
                  <a:ext cx="3196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6A78D64-624D-4803-8F72-AA29606BFB68}"/>
                    </a:ext>
                  </a:extLst>
                </p14:cNvPr>
                <p14:cNvContentPartPr/>
                <p14:nvPr/>
              </p14:nvContentPartPr>
              <p14:xfrm>
                <a:off x="8173943" y="3916798"/>
                <a:ext cx="253080" cy="189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6A78D64-624D-4803-8F72-AA29606BFB6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165303" y="3908158"/>
                  <a:ext cx="2707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E566BB2-C519-4AA7-A476-AB464857AE41}"/>
                    </a:ext>
                  </a:extLst>
                </p14:cNvPr>
                <p14:cNvContentPartPr/>
                <p14:nvPr/>
              </p14:nvContentPartPr>
              <p14:xfrm>
                <a:off x="8442143" y="3945238"/>
                <a:ext cx="103680" cy="1306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E566BB2-C519-4AA7-A476-AB464857AE4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433143" y="3936598"/>
                  <a:ext cx="121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F4615FB-AD74-44AD-9AB4-D46B8E6F5660}"/>
                    </a:ext>
                  </a:extLst>
                </p14:cNvPr>
                <p14:cNvContentPartPr/>
                <p14:nvPr/>
              </p14:nvContentPartPr>
              <p14:xfrm>
                <a:off x="8656343" y="3674518"/>
                <a:ext cx="483120" cy="439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F4615FB-AD74-44AD-9AB4-D46B8E6F566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647343" y="3665878"/>
                  <a:ext cx="5007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1A1571D-FF52-4165-AF42-50BC6D59D614}"/>
                    </a:ext>
                  </a:extLst>
                </p14:cNvPr>
                <p14:cNvContentPartPr/>
                <p14:nvPr/>
              </p14:nvContentPartPr>
              <p14:xfrm>
                <a:off x="9086183" y="3918238"/>
                <a:ext cx="138600" cy="1677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1A1571D-FF52-4165-AF42-50BC6D59D61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077543" y="3909238"/>
                  <a:ext cx="1562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2B40055-0F6F-4615-B1AE-E5DD4259E18B}"/>
                    </a:ext>
                  </a:extLst>
                </p14:cNvPr>
                <p14:cNvContentPartPr/>
                <p14:nvPr/>
              </p14:nvContentPartPr>
              <p14:xfrm>
                <a:off x="9040823" y="3851278"/>
                <a:ext cx="322920" cy="565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2B40055-0F6F-4615-B1AE-E5DD4259E18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032183" y="3842278"/>
                  <a:ext cx="34056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34EA91E-1ACA-48F2-BAF5-AE5EDEC9E266}"/>
                    </a:ext>
                  </a:extLst>
                </p14:cNvPr>
                <p14:cNvContentPartPr/>
                <p14:nvPr/>
              </p14:nvContentPartPr>
              <p14:xfrm>
                <a:off x="9601703" y="3874318"/>
                <a:ext cx="277560" cy="231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34EA91E-1ACA-48F2-BAF5-AE5EDEC9E26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592703" y="3865678"/>
                  <a:ext cx="2952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B28BC02-90ED-449A-8FF6-390AFC44EE12}"/>
                    </a:ext>
                  </a:extLst>
                </p14:cNvPr>
                <p14:cNvContentPartPr/>
                <p14:nvPr/>
              </p14:nvContentPartPr>
              <p14:xfrm>
                <a:off x="9961703" y="3891598"/>
                <a:ext cx="207720" cy="2412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B28BC02-90ED-449A-8FF6-390AFC44EE1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953063" y="3882598"/>
                  <a:ext cx="2253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8BD486D-3C31-4FC8-8CF7-A3F40F55F153}"/>
                    </a:ext>
                  </a:extLst>
                </p14:cNvPr>
                <p14:cNvContentPartPr/>
                <p14:nvPr/>
              </p14:nvContentPartPr>
              <p14:xfrm>
                <a:off x="9843263" y="3913198"/>
                <a:ext cx="230040" cy="190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8BD486D-3C31-4FC8-8CF7-A3F40F55F15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834263" y="3904198"/>
                  <a:ext cx="2476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E74F169-3FA6-4A11-8C6E-2530E2BE8E62}"/>
                    </a:ext>
                  </a:extLst>
                </p14:cNvPr>
                <p14:cNvContentPartPr/>
                <p14:nvPr/>
              </p14:nvContentPartPr>
              <p14:xfrm>
                <a:off x="10193903" y="3643918"/>
                <a:ext cx="570240" cy="4636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E74F169-3FA6-4A11-8C6E-2530E2BE8E6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184903" y="3635278"/>
                  <a:ext cx="58788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0FFA16C-9524-4831-BF44-B1DDC82E094A}"/>
                    </a:ext>
                  </a:extLst>
                </p14:cNvPr>
                <p14:cNvContentPartPr/>
                <p14:nvPr/>
              </p14:nvContentPartPr>
              <p14:xfrm>
                <a:off x="10657583" y="3886918"/>
                <a:ext cx="231120" cy="202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0FFA16C-9524-4831-BF44-B1DDC82E094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648943" y="3878278"/>
                  <a:ext cx="2487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9C7F6EF-0A24-4567-86BD-20C0AA2FE7CF}"/>
                    </a:ext>
                  </a:extLst>
                </p14:cNvPr>
                <p14:cNvContentPartPr/>
                <p14:nvPr/>
              </p14:nvContentPartPr>
              <p14:xfrm>
                <a:off x="10912823" y="3863878"/>
                <a:ext cx="178200" cy="258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9C7F6EF-0A24-4567-86BD-20C0AA2FE7C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903823" y="3855238"/>
                  <a:ext cx="195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D213AB6-63C0-4912-B743-75CCDBB3DAD2}"/>
                    </a:ext>
                  </a:extLst>
                </p14:cNvPr>
                <p14:cNvContentPartPr/>
                <p14:nvPr/>
              </p14:nvContentPartPr>
              <p14:xfrm>
                <a:off x="11096423" y="3794398"/>
                <a:ext cx="272520" cy="3344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D213AB6-63C0-4912-B743-75CCDBB3DAD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087783" y="3785758"/>
                  <a:ext cx="2901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7F4409D-12BD-4FC8-9A7E-21425C7F07F6}"/>
                    </a:ext>
                  </a:extLst>
                </p14:cNvPr>
                <p14:cNvContentPartPr/>
                <p14:nvPr/>
              </p14:nvContentPartPr>
              <p14:xfrm>
                <a:off x="11292263" y="3918238"/>
                <a:ext cx="288720" cy="204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7F4409D-12BD-4FC8-9A7E-21425C7F07F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283263" y="3909238"/>
                  <a:ext cx="3063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029C6C0-72C1-4343-A20F-E6516D9D6809}"/>
                    </a:ext>
                  </a:extLst>
                </p14:cNvPr>
                <p14:cNvContentPartPr/>
                <p14:nvPr/>
              </p14:nvContentPartPr>
              <p14:xfrm>
                <a:off x="11588183" y="3915358"/>
                <a:ext cx="203040" cy="2455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029C6C0-72C1-4343-A20F-E6516D9D680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579543" y="3906358"/>
                  <a:ext cx="2206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01A3C6E-6EFE-49F2-B77F-53591917B878}"/>
                    </a:ext>
                  </a:extLst>
                </p14:cNvPr>
                <p14:cNvContentPartPr/>
                <p14:nvPr/>
              </p14:nvContentPartPr>
              <p14:xfrm>
                <a:off x="1940543" y="4117318"/>
                <a:ext cx="57240" cy="117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01A3C6E-6EFE-49F2-B77F-53591917B87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931543" y="4108318"/>
                  <a:ext cx="74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4FCC274-A366-4234-8144-9C467E0C636E}"/>
                    </a:ext>
                  </a:extLst>
                </p14:cNvPr>
                <p14:cNvContentPartPr/>
                <p14:nvPr/>
              </p14:nvContentPartPr>
              <p14:xfrm>
                <a:off x="1732463" y="4273558"/>
                <a:ext cx="363240" cy="32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4FCC274-A366-4234-8144-9C467E0C636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723823" y="4264918"/>
                  <a:ext cx="3808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4B9C52C-EED7-4D18-9EA8-6F07D9226621}"/>
                    </a:ext>
                  </a:extLst>
                </p14:cNvPr>
                <p14:cNvContentPartPr/>
                <p14:nvPr/>
              </p14:nvContentPartPr>
              <p14:xfrm>
                <a:off x="1729223" y="4057558"/>
                <a:ext cx="532440" cy="63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4B9C52C-EED7-4D18-9EA8-6F07D922662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720583" y="4048918"/>
                  <a:ext cx="5500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2A4DB24-DBAB-4E71-AD87-F861256AF087}"/>
                    </a:ext>
                  </a:extLst>
                </p14:cNvPr>
                <p14:cNvContentPartPr/>
                <p14:nvPr/>
              </p14:nvContentPartPr>
              <p14:xfrm>
                <a:off x="2301263" y="3780358"/>
                <a:ext cx="288720" cy="536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2A4DB24-DBAB-4E71-AD87-F861256AF08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292623" y="3771718"/>
                  <a:ext cx="30636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083F801-5B5D-44A5-A86F-67FCEACE5F93}"/>
                    </a:ext>
                  </a:extLst>
                </p14:cNvPr>
                <p14:cNvContentPartPr/>
                <p14:nvPr/>
              </p14:nvContentPartPr>
              <p14:xfrm>
                <a:off x="2235743" y="4154038"/>
                <a:ext cx="195480" cy="342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083F801-5B5D-44A5-A86F-67FCEACE5F9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226743" y="4145398"/>
                  <a:ext cx="2131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6FE3781-B506-4FBD-B043-00E87480E054}"/>
                    </a:ext>
                  </a:extLst>
                </p14:cNvPr>
                <p14:cNvContentPartPr/>
                <p14:nvPr/>
              </p14:nvContentPartPr>
              <p14:xfrm>
                <a:off x="2825063" y="3899518"/>
                <a:ext cx="360000" cy="382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6FE3781-B506-4FBD-B043-00E87480E05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816063" y="3890878"/>
                  <a:ext cx="37764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7072775-B7DB-46B4-A085-06631B722BEB}"/>
                    </a:ext>
                  </a:extLst>
                </p14:cNvPr>
                <p14:cNvContentPartPr/>
                <p14:nvPr/>
              </p14:nvContentPartPr>
              <p14:xfrm>
                <a:off x="2883743" y="4080958"/>
                <a:ext cx="281520" cy="95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7072775-B7DB-46B4-A085-06631B722BE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874743" y="4071958"/>
                  <a:ext cx="2991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2D3A696-B06A-4B4D-84E5-7A8496CDCFF6}"/>
                    </a:ext>
                  </a:extLst>
                </p14:cNvPr>
                <p14:cNvContentPartPr/>
                <p14:nvPr/>
              </p14:nvContentPartPr>
              <p14:xfrm>
                <a:off x="3188663" y="4246558"/>
                <a:ext cx="45720" cy="187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2D3A696-B06A-4B4D-84E5-7A8496CDCFF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179663" y="4237918"/>
                  <a:ext cx="63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9CB4761-8A1F-4920-810A-D6323D44E414}"/>
                    </a:ext>
                  </a:extLst>
                </p14:cNvPr>
                <p14:cNvContentPartPr/>
                <p14:nvPr/>
              </p14:nvContentPartPr>
              <p14:xfrm>
                <a:off x="3303503" y="4247998"/>
                <a:ext cx="125280" cy="2300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9CB4761-8A1F-4920-810A-D6323D44E41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294503" y="4238998"/>
                  <a:ext cx="142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E527FB9-8CAE-4A65-B33A-F8190C20EC5F}"/>
                    </a:ext>
                  </a:extLst>
                </p14:cNvPr>
                <p14:cNvContentPartPr/>
                <p14:nvPr/>
              </p14:nvContentPartPr>
              <p14:xfrm>
                <a:off x="3655223" y="3936238"/>
                <a:ext cx="275760" cy="350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E527FB9-8CAE-4A65-B33A-F8190C20EC5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646223" y="3927598"/>
                  <a:ext cx="2934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60FC837-DBD0-4596-95E1-B0D76ED71806}"/>
                    </a:ext>
                  </a:extLst>
                </p14:cNvPr>
                <p14:cNvContentPartPr/>
                <p14:nvPr/>
              </p14:nvContentPartPr>
              <p14:xfrm>
                <a:off x="3673943" y="4127398"/>
                <a:ext cx="137520" cy="475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60FC837-DBD0-4596-95E1-B0D76ED7180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664943" y="4118758"/>
                  <a:ext cx="155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03939A9-F01C-4C32-A722-7375A88EA1C8}"/>
                    </a:ext>
                  </a:extLst>
                </p14:cNvPr>
                <p14:cNvContentPartPr/>
                <p14:nvPr/>
              </p14:nvContentPartPr>
              <p14:xfrm>
                <a:off x="3964823" y="4179598"/>
                <a:ext cx="189000" cy="200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03939A9-F01C-4C32-A722-7375A88EA1C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956183" y="4170958"/>
                  <a:ext cx="2066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52E7994-41E9-427B-8D9D-592E84A86210}"/>
                    </a:ext>
                  </a:extLst>
                </p14:cNvPr>
                <p14:cNvContentPartPr/>
                <p14:nvPr/>
              </p14:nvContentPartPr>
              <p14:xfrm>
                <a:off x="4245263" y="4192558"/>
                <a:ext cx="90720" cy="264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52E7994-41E9-427B-8D9D-592E84A8621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236623" y="4183558"/>
                  <a:ext cx="1083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E03D12D-3B25-4BED-A7DC-6B9AF4909696}"/>
                    </a:ext>
                  </a:extLst>
                </p14:cNvPr>
                <p14:cNvContentPartPr/>
                <p14:nvPr/>
              </p14:nvContentPartPr>
              <p14:xfrm>
                <a:off x="4563503" y="4103278"/>
                <a:ext cx="34200" cy="208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E03D12D-3B25-4BED-A7DC-6B9AF490969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554863" y="4094278"/>
                  <a:ext cx="518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4A8E843-B3EA-4D1B-B4C5-AF05D34C1FFE}"/>
                    </a:ext>
                  </a:extLst>
                </p14:cNvPr>
                <p14:cNvContentPartPr/>
                <p14:nvPr/>
              </p14:nvContentPartPr>
              <p14:xfrm>
                <a:off x="4769783" y="4058998"/>
                <a:ext cx="154080" cy="19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4A8E843-B3EA-4D1B-B4C5-AF05D34C1FF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760783" y="4050358"/>
                  <a:ext cx="171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8ABEB5F-EE7D-4389-92F4-24163547A672}"/>
                    </a:ext>
                  </a:extLst>
                </p14:cNvPr>
                <p14:cNvContentPartPr/>
                <p14:nvPr/>
              </p14:nvContentPartPr>
              <p14:xfrm>
                <a:off x="5054543" y="4175278"/>
                <a:ext cx="106920" cy="258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8ABEB5F-EE7D-4389-92F4-24163547A67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045903" y="4166278"/>
                  <a:ext cx="1245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5805EC6-01CC-4B81-8948-763EC1EAAC9C}"/>
                    </a:ext>
                  </a:extLst>
                </p14:cNvPr>
                <p14:cNvContentPartPr/>
                <p14:nvPr/>
              </p14:nvContentPartPr>
              <p14:xfrm>
                <a:off x="5313743" y="3782518"/>
                <a:ext cx="383400" cy="4374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5805EC6-01CC-4B81-8948-763EC1EAAC9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304743" y="3773518"/>
                  <a:ext cx="40104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CF762A8-0AFA-4FBA-9A62-92EF4B5FF484}"/>
                    </a:ext>
                  </a:extLst>
                </p14:cNvPr>
                <p14:cNvContentPartPr/>
                <p14:nvPr/>
              </p14:nvContentPartPr>
              <p14:xfrm>
                <a:off x="5410223" y="3997078"/>
                <a:ext cx="270000" cy="972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CF762A8-0AFA-4FBA-9A62-92EF4B5FF48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401223" y="3988078"/>
                  <a:ext cx="287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7A21138-5ABC-41D6-A218-07F6DC2AB399}"/>
                    </a:ext>
                  </a:extLst>
                </p14:cNvPr>
                <p14:cNvContentPartPr/>
                <p14:nvPr/>
              </p14:nvContentPartPr>
              <p14:xfrm>
                <a:off x="5775263" y="4148638"/>
                <a:ext cx="156960" cy="1576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7A21138-5ABC-41D6-A218-07F6DC2AB39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766623" y="4139998"/>
                  <a:ext cx="1746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E1F9AD9-81E1-48EB-B81B-FA5317ECE05D}"/>
                    </a:ext>
                  </a:extLst>
                </p14:cNvPr>
                <p14:cNvContentPartPr/>
                <p14:nvPr/>
              </p14:nvContentPartPr>
              <p14:xfrm>
                <a:off x="1741823" y="4758838"/>
                <a:ext cx="317520" cy="270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E1F9AD9-81E1-48EB-B81B-FA5317ECE05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732823" y="4750198"/>
                  <a:ext cx="3351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19D0C13-625A-41C9-B91A-5258E9CACCFF}"/>
                    </a:ext>
                  </a:extLst>
                </p14:cNvPr>
                <p14:cNvContentPartPr/>
                <p14:nvPr/>
              </p14:nvContentPartPr>
              <p14:xfrm>
                <a:off x="2140343" y="4777918"/>
                <a:ext cx="280440" cy="2397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19D0C13-625A-41C9-B91A-5258E9CACCF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131703" y="4769278"/>
                  <a:ext cx="2980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A5A388E-BBE7-4356-B4C0-CC2C9905A36C}"/>
                    </a:ext>
                  </a:extLst>
                </p14:cNvPr>
                <p14:cNvContentPartPr/>
                <p14:nvPr/>
              </p14:nvContentPartPr>
              <p14:xfrm>
                <a:off x="2392703" y="4790158"/>
                <a:ext cx="196200" cy="2019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A5A388E-BBE7-4356-B4C0-CC2C9905A36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383703" y="4781158"/>
                  <a:ext cx="213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156D26C-DC00-4EBC-88B0-87D5A7248D4F}"/>
                    </a:ext>
                  </a:extLst>
                </p14:cNvPr>
                <p14:cNvContentPartPr/>
                <p14:nvPr/>
              </p14:nvContentPartPr>
              <p14:xfrm>
                <a:off x="2562983" y="4872598"/>
                <a:ext cx="192960" cy="1321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156D26C-DC00-4EBC-88B0-87D5A7248D4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553983" y="4863958"/>
                  <a:ext cx="210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DB4E802-766E-4977-9E66-9188E3E6B7F2}"/>
                    </a:ext>
                  </a:extLst>
                </p14:cNvPr>
                <p14:cNvContentPartPr/>
                <p14:nvPr/>
              </p14:nvContentPartPr>
              <p14:xfrm>
                <a:off x="2953943" y="4521598"/>
                <a:ext cx="263880" cy="493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DB4E802-766E-4977-9E66-9188E3E6B7F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944943" y="4512958"/>
                  <a:ext cx="28152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D654C6E-6C51-4B0F-906F-69C6327EAFFF}"/>
                    </a:ext>
                  </a:extLst>
                </p14:cNvPr>
                <p14:cNvContentPartPr/>
                <p14:nvPr/>
              </p14:nvContentPartPr>
              <p14:xfrm>
                <a:off x="2852423" y="4689358"/>
                <a:ext cx="332640" cy="788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D654C6E-6C51-4B0F-906F-69C6327EAFF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843783" y="4680358"/>
                  <a:ext cx="350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5AFBAB9-A13D-4DC2-B401-AF42107465BD}"/>
                    </a:ext>
                  </a:extLst>
                </p14:cNvPr>
                <p14:cNvContentPartPr/>
                <p14:nvPr/>
              </p14:nvContentPartPr>
              <p14:xfrm>
                <a:off x="3139343" y="4649038"/>
                <a:ext cx="193320" cy="326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5AFBAB9-A13D-4DC2-B401-AF42107465B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130703" y="4640398"/>
                  <a:ext cx="2109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11872FA-7362-46F5-8FAF-F1EB7D091FB3}"/>
                    </a:ext>
                  </a:extLst>
                </p14:cNvPr>
                <p14:cNvContentPartPr/>
                <p14:nvPr/>
              </p14:nvContentPartPr>
              <p14:xfrm>
                <a:off x="3299543" y="4996078"/>
                <a:ext cx="186840" cy="2052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11872FA-7362-46F5-8FAF-F1EB7D091FB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290903" y="4987078"/>
                  <a:ext cx="204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B0C3C24-0AC0-4F0C-8804-97D48B885A1D}"/>
                    </a:ext>
                  </a:extLst>
                </p14:cNvPr>
                <p14:cNvContentPartPr/>
                <p14:nvPr/>
              </p14:nvContentPartPr>
              <p14:xfrm>
                <a:off x="3844943" y="4577038"/>
                <a:ext cx="189000" cy="4590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B0C3C24-0AC0-4F0C-8804-97D48B885A1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835943" y="4568398"/>
                  <a:ext cx="20664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0AC08E3-DAEE-44BE-A6E1-0A79DE5C30C8}"/>
                    </a:ext>
                  </a:extLst>
                </p14:cNvPr>
                <p14:cNvContentPartPr/>
                <p14:nvPr/>
              </p14:nvContentPartPr>
              <p14:xfrm>
                <a:off x="3763943" y="4744798"/>
                <a:ext cx="307080" cy="748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0AC08E3-DAEE-44BE-A6E1-0A79DE5C30C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754943" y="4735798"/>
                  <a:ext cx="3247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8F6E01A-B628-4194-8E15-52BF75357F73}"/>
                    </a:ext>
                  </a:extLst>
                </p14:cNvPr>
                <p14:cNvContentPartPr/>
                <p14:nvPr/>
              </p14:nvContentPartPr>
              <p14:xfrm>
                <a:off x="4063463" y="4442398"/>
                <a:ext cx="280800" cy="548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8F6E01A-B628-4194-8E15-52BF75357F7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054463" y="4433758"/>
                  <a:ext cx="29844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A2BBACE-F1C7-4675-93B0-54CAE6585DD6}"/>
                    </a:ext>
                  </a:extLst>
                </p14:cNvPr>
                <p14:cNvContentPartPr/>
                <p14:nvPr/>
              </p14:nvContentPartPr>
              <p14:xfrm>
                <a:off x="4310063" y="4738318"/>
                <a:ext cx="199440" cy="2131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A2BBACE-F1C7-4675-93B0-54CAE6585DD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301423" y="4729318"/>
                  <a:ext cx="2170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417F95D-1441-4ABC-9387-33289FBF528E}"/>
                    </a:ext>
                  </a:extLst>
                </p14:cNvPr>
                <p14:cNvContentPartPr/>
                <p14:nvPr/>
              </p14:nvContentPartPr>
              <p14:xfrm>
                <a:off x="4520303" y="4770358"/>
                <a:ext cx="243720" cy="1897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417F95D-1441-4ABC-9387-33289FBF528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511303" y="4761718"/>
                  <a:ext cx="261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0008956-AFE5-4A5B-94B4-796C3D94CBF1}"/>
                    </a:ext>
                  </a:extLst>
                </p14:cNvPr>
                <p14:cNvContentPartPr/>
                <p14:nvPr/>
              </p14:nvContentPartPr>
              <p14:xfrm>
                <a:off x="5205383" y="4621678"/>
                <a:ext cx="122760" cy="3045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0008956-AFE5-4A5B-94B4-796C3D94CBF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196383" y="4613038"/>
                  <a:ext cx="1404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605FF92-7FF2-4820-9FCA-F16E6D555EB1}"/>
                    </a:ext>
                  </a:extLst>
                </p14:cNvPr>
                <p14:cNvContentPartPr/>
                <p14:nvPr/>
              </p14:nvContentPartPr>
              <p14:xfrm>
                <a:off x="5239223" y="4523758"/>
                <a:ext cx="325440" cy="241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605FF92-7FF2-4820-9FCA-F16E6D555EB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230583" y="4514758"/>
                  <a:ext cx="3430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3AE7336-AB72-4599-B897-15603DB6FB15}"/>
                    </a:ext>
                  </a:extLst>
                </p14:cNvPr>
                <p14:cNvContentPartPr/>
                <p14:nvPr/>
              </p14:nvContentPartPr>
              <p14:xfrm>
                <a:off x="5524343" y="4616638"/>
                <a:ext cx="235800" cy="342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3AE7336-AB72-4599-B897-15603DB6FB1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515703" y="4607638"/>
                  <a:ext cx="2534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51211C9-A1A8-45AA-BBAF-B81C25F7ACB5}"/>
                    </a:ext>
                  </a:extLst>
                </p14:cNvPr>
                <p14:cNvContentPartPr/>
                <p14:nvPr/>
              </p14:nvContentPartPr>
              <p14:xfrm>
                <a:off x="5751863" y="4597918"/>
                <a:ext cx="358200" cy="373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51211C9-A1A8-45AA-BBAF-B81C25F7AC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742863" y="4588918"/>
                  <a:ext cx="3758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78CED78-BBC2-4A2C-98B2-309EE6A75B70}"/>
                    </a:ext>
                  </a:extLst>
                </p14:cNvPr>
                <p14:cNvContentPartPr/>
                <p14:nvPr/>
              </p14:nvContentPartPr>
              <p14:xfrm>
                <a:off x="5889023" y="4795918"/>
                <a:ext cx="144000" cy="57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78CED78-BBC2-4A2C-98B2-309EE6A75B7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880023" y="4786918"/>
                  <a:ext cx="1616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57B10FE-B599-4A59-B5EB-0BB7BC5B6510}"/>
                    </a:ext>
                  </a:extLst>
                </p14:cNvPr>
                <p14:cNvContentPartPr/>
                <p14:nvPr/>
              </p14:nvContentPartPr>
              <p14:xfrm>
                <a:off x="6151463" y="4898518"/>
                <a:ext cx="82800" cy="150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57B10FE-B599-4A59-B5EB-0BB7BC5B651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142823" y="4889518"/>
                  <a:ext cx="100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E7FA16A-3F67-4F78-87BF-0A3E2D6D322B}"/>
                    </a:ext>
                  </a:extLst>
                </p14:cNvPr>
                <p14:cNvContentPartPr/>
                <p14:nvPr/>
              </p14:nvContentPartPr>
              <p14:xfrm>
                <a:off x="6390143" y="4589638"/>
                <a:ext cx="322560" cy="3556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E7FA16A-3F67-4F78-87BF-0A3E2D6D322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381143" y="4580998"/>
                  <a:ext cx="34020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2D10476-B985-4805-99C4-F0FB1FFA810F}"/>
                    </a:ext>
                  </a:extLst>
                </p14:cNvPr>
                <p14:cNvContentPartPr/>
                <p14:nvPr/>
              </p14:nvContentPartPr>
              <p14:xfrm>
                <a:off x="6657983" y="4648318"/>
                <a:ext cx="297000" cy="3110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2D10476-B985-4805-99C4-F0FB1FFA810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649343" y="4639678"/>
                  <a:ext cx="3146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BF8CF6E-6119-4E34-AFF7-A69E279ACB7F}"/>
                    </a:ext>
                  </a:extLst>
                </p14:cNvPr>
                <p14:cNvContentPartPr/>
                <p14:nvPr/>
              </p14:nvContentPartPr>
              <p14:xfrm>
                <a:off x="6759503" y="4821118"/>
                <a:ext cx="158040" cy="331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BF8CF6E-6119-4E34-AFF7-A69E279ACB7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750503" y="4812478"/>
                  <a:ext cx="175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DFABFE2-1F21-48F8-853D-2F0D74163048}"/>
                    </a:ext>
                  </a:extLst>
                </p14:cNvPr>
                <p14:cNvContentPartPr/>
                <p14:nvPr/>
              </p14:nvContentPartPr>
              <p14:xfrm>
                <a:off x="6966863" y="4839478"/>
                <a:ext cx="185400" cy="1908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DFABFE2-1F21-48F8-853D-2F0D7416304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957863" y="4830838"/>
                  <a:ext cx="203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0354189-C617-4167-A010-BAEB25092F76}"/>
                    </a:ext>
                  </a:extLst>
                </p14:cNvPr>
                <p14:cNvContentPartPr/>
                <p14:nvPr/>
              </p14:nvContentPartPr>
              <p14:xfrm>
                <a:off x="7218143" y="4566238"/>
                <a:ext cx="282600" cy="3441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0354189-C617-4167-A010-BAEB25092F7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209503" y="4557238"/>
                  <a:ext cx="3002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9FE7A6F-8085-4CB5-95B6-A6CFB37C5D20}"/>
                    </a:ext>
                  </a:extLst>
                </p14:cNvPr>
                <p14:cNvContentPartPr/>
                <p14:nvPr/>
              </p14:nvContentPartPr>
              <p14:xfrm>
                <a:off x="7659503" y="4740838"/>
                <a:ext cx="27000" cy="212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9FE7A6F-8085-4CB5-95B6-A6CFB37C5D2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650503" y="4732198"/>
                  <a:ext cx="446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3BADA87-5FF0-4483-89EB-5458C5ECADD8}"/>
                    </a:ext>
                  </a:extLst>
                </p14:cNvPr>
                <p14:cNvContentPartPr/>
                <p14:nvPr/>
              </p14:nvContentPartPr>
              <p14:xfrm>
                <a:off x="7866143" y="4737238"/>
                <a:ext cx="30240" cy="342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3BADA87-5FF0-4483-89EB-5458C5ECADD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857143" y="4728238"/>
                  <a:ext cx="478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D55BE79-D8FE-413F-9EF7-7725C7296EEA}"/>
                    </a:ext>
                  </a:extLst>
                </p14:cNvPr>
                <p14:cNvContentPartPr/>
                <p14:nvPr/>
              </p14:nvContentPartPr>
              <p14:xfrm>
                <a:off x="8070623" y="4741558"/>
                <a:ext cx="29160" cy="25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D55BE79-D8FE-413F-9EF7-7725C7296EE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061983" y="4732918"/>
                  <a:ext cx="468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115CE1E-CE54-4D8D-BC3D-5B695086BD95}"/>
                    </a:ext>
                  </a:extLst>
                </p14:cNvPr>
                <p14:cNvContentPartPr/>
                <p14:nvPr/>
              </p14:nvContentPartPr>
              <p14:xfrm>
                <a:off x="8307503" y="4549678"/>
                <a:ext cx="287280" cy="3132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115CE1E-CE54-4D8D-BC3D-5B695086BD9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298503" y="4540678"/>
                  <a:ext cx="3049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85CE7C9-A194-4374-8747-91E4F28F73D0}"/>
                    </a:ext>
                  </a:extLst>
                </p14:cNvPr>
                <p14:cNvContentPartPr/>
                <p14:nvPr/>
              </p14:nvContentPartPr>
              <p14:xfrm>
                <a:off x="8622503" y="4555078"/>
                <a:ext cx="358200" cy="3589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85CE7C9-A194-4374-8747-91E4F28F73D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613503" y="4546438"/>
                  <a:ext cx="3758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BD61489-EE14-4277-846C-2BF0FBB171D3}"/>
                    </a:ext>
                  </a:extLst>
                </p14:cNvPr>
                <p14:cNvContentPartPr/>
                <p14:nvPr/>
              </p14:nvContentPartPr>
              <p14:xfrm>
                <a:off x="8776943" y="4763158"/>
                <a:ext cx="122040" cy="316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BD61489-EE14-4277-846C-2BF0FBB171D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767943" y="4754158"/>
                  <a:ext cx="139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F7C6514-D86E-4D9B-830B-AFEFF5D5181E}"/>
                    </a:ext>
                  </a:extLst>
                </p14:cNvPr>
                <p14:cNvContentPartPr/>
                <p14:nvPr/>
              </p14:nvContentPartPr>
              <p14:xfrm>
                <a:off x="9037583" y="4944238"/>
                <a:ext cx="135000" cy="842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F7C6514-D86E-4D9B-830B-AFEFF5D5181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028943" y="4935238"/>
                  <a:ext cx="1526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53AC190-6509-4783-AB3B-AC80B1A44FFD}"/>
                    </a:ext>
                  </a:extLst>
                </p14:cNvPr>
                <p14:cNvContentPartPr/>
                <p14:nvPr/>
              </p14:nvContentPartPr>
              <p14:xfrm>
                <a:off x="9343223" y="4483438"/>
                <a:ext cx="298080" cy="5896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53AC190-6509-4783-AB3B-AC80B1A44FF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334223" y="4474438"/>
                  <a:ext cx="31572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B53519E-F031-4204-858C-0B8CC6294953}"/>
                    </a:ext>
                  </a:extLst>
                </p14:cNvPr>
                <p14:cNvContentPartPr/>
                <p14:nvPr/>
              </p14:nvContentPartPr>
              <p14:xfrm>
                <a:off x="4441463" y="5449678"/>
                <a:ext cx="156960" cy="471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B53519E-F031-4204-858C-0B8CC629495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432463" y="5440678"/>
                  <a:ext cx="174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03BD1BF-CD5B-4FC6-BD56-3F53DC3D1436}"/>
                    </a:ext>
                  </a:extLst>
                </p14:cNvPr>
                <p14:cNvContentPartPr/>
                <p14:nvPr/>
              </p14:nvContentPartPr>
              <p14:xfrm>
                <a:off x="4441463" y="5563798"/>
                <a:ext cx="135000" cy="284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03BD1BF-CD5B-4FC6-BD56-3F53DC3D143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432823" y="5554798"/>
                  <a:ext cx="152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A9E4006-C2D3-49BC-BA0B-F4EB2602FC27}"/>
                    </a:ext>
                  </a:extLst>
                </p14:cNvPr>
                <p14:cNvContentPartPr/>
                <p14:nvPr/>
              </p14:nvContentPartPr>
              <p14:xfrm>
                <a:off x="4761863" y="5458318"/>
                <a:ext cx="92160" cy="2160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A9E4006-C2D3-49BC-BA0B-F4EB2602FC2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753223" y="5449678"/>
                  <a:ext cx="1098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F4D7457-34F2-438D-B858-1D25C32E055E}"/>
                    </a:ext>
                  </a:extLst>
                </p14:cNvPr>
                <p14:cNvContentPartPr/>
                <p14:nvPr/>
              </p14:nvContentPartPr>
              <p14:xfrm>
                <a:off x="4855823" y="5275438"/>
                <a:ext cx="297000" cy="240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F4D7457-34F2-438D-B858-1D25C32E055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846823" y="5266798"/>
                  <a:ext cx="314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2B08A50-C66E-4BF3-958C-53959BC38DAD}"/>
                    </a:ext>
                  </a:extLst>
                </p14:cNvPr>
                <p14:cNvContentPartPr/>
                <p14:nvPr/>
              </p14:nvContentPartPr>
              <p14:xfrm>
                <a:off x="5127263" y="5368678"/>
                <a:ext cx="211320" cy="2682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2B08A50-C66E-4BF3-958C-53959BC38DA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118263" y="5359678"/>
                  <a:ext cx="2289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89C6AD8-01D7-4FAD-8828-FCD41FB6A584}"/>
                    </a:ext>
                  </a:extLst>
                </p14:cNvPr>
                <p14:cNvContentPartPr/>
                <p14:nvPr/>
              </p14:nvContentPartPr>
              <p14:xfrm>
                <a:off x="5398703" y="5340958"/>
                <a:ext cx="307800" cy="313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89C6AD8-01D7-4FAD-8828-FCD41FB6A58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389703" y="5332318"/>
                  <a:ext cx="325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4103B97-2930-462D-95C7-85EEAAFE83CF}"/>
                    </a:ext>
                  </a:extLst>
                </p14:cNvPr>
                <p14:cNvContentPartPr/>
                <p14:nvPr/>
              </p14:nvContentPartPr>
              <p14:xfrm>
                <a:off x="5480783" y="5511238"/>
                <a:ext cx="133560" cy="93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4103B97-2930-462D-95C7-85EEAAFE83C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471783" y="5502598"/>
                  <a:ext cx="151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3A1080E-FB55-4428-A927-B5BD0FC8FB61}"/>
                    </a:ext>
                  </a:extLst>
                </p14:cNvPr>
                <p14:cNvContentPartPr/>
                <p14:nvPr/>
              </p14:nvContentPartPr>
              <p14:xfrm>
                <a:off x="5745383" y="5538958"/>
                <a:ext cx="34920" cy="1054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3A1080E-FB55-4428-A927-B5BD0FC8FB6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736743" y="5529958"/>
                  <a:ext cx="525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D9A16C6-AFC1-4B7E-B4FA-BACE7CE9EE80}"/>
                    </a:ext>
                  </a:extLst>
                </p14:cNvPr>
                <p14:cNvContentPartPr/>
                <p14:nvPr/>
              </p14:nvContentPartPr>
              <p14:xfrm>
                <a:off x="5986583" y="5284438"/>
                <a:ext cx="130680" cy="3135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D9A16C6-AFC1-4B7E-B4FA-BACE7CE9EE8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977583" y="5275438"/>
                  <a:ext cx="1483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EDA8CA6-628D-4AFF-B861-824605678ED7}"/>
                    </a:ext>
                  </a:extLst>
                </p14:cNvPr>
                <p14:cNvContentPartPr/>
                <p14:nvPr/>
              </p14:nvContentPartPr>
              <p14:xfrm>
                <a:off x="6278543" y="5423758"/>
                <a:ext cx="316800" cy="694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EDA8CA6-628D-4AFF-B861-824605678ED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269903" y="5414758"/>
                  <a:ext cx="3344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75BD569-D67D-4C0D-8B18-3C19103300B9}"/>
                    </a:ext>
                  </a:extLst>
                </p14:cNvPr>
                <p14:cNvContentPartPr/>
                <p14:nvPr/>
              </p14:nvContentPartPr>
              <p14:xfrm>
                <a:off x="6412463" y="5340598"/>
                <a:ext cx="31680" cy="2012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75BD569-D67D-4C0D-8B18-3C19103300B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403823" y="5331598"/>
                  <a:ext cx="493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3C45FAB-8F62-47F8-B395-6C6522862A85}"/>
                    </a:ext>
                  </a:extLst>
                </p14:cNvPr>
                <p14:cNvContentPartPr/>
                <p14:nvPr/>
              </p14:nvContentPartPr>
              <p14:xfrm>
                <a:off x="6656183" y="5370478"/>
                <a:ext cx="119880" cy="2516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3C45FAB-8F62-47F8-B395-6C6522862A8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647183" y="5361478"/>
                  <a:ext cx="1375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255C846-5668-40E0-9A0B-5369DF4CE9C8}"/>
                    </a:ext>
                  </a:extLst>
                </p14:cNvPr>
                <p14:cNvContentPartPr/>
                <p14:nvPr/>
              </p14:nvContentPartPr>
              <p14:xfrm>
                <a:off x="6705143" y="5228638"/>
                <a:ext cx="259920" cy="2548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255C846-5668-40E0-9A0B-5369DF4CE9C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696143" y="5219998"/>
                  <a:ext cx="2775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CFFD041-F074-43AE-99C6-D4D92484BD33}"/>
                    </a:ext>
                  </a:extLst>
                </p14:cNvPr>
                <p14:cNvContentPartPr/>
                <p14:nvPr/>
              </p14:nvContentPartPr>
              <p14:xfrm>
                <a:off x="7044263" y="5253838"/>
                <a:ext cx="208080" cy="3405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CFFD041-F074-43AE-99C6-D4D92484BD3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035263" y="5244838"/>
                  <a:ext cx="2257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E1A3329-BE37-45CD-B011-65065D475FCB}"/>
                    </a:ext>
                  </a:extLst>
                </p14:cNvPr>
                <p14:cNvContentPartPr/>
                <p14:nvPr/>
              </p14:nvContentPartPr>
              <p14:xfrm>
                <a:off x="7245863" y="5229358"/>
                <a:ext cx="300600" cy="3286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E1A3329-BE37-45CD-B011-65065D475FC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237223" y="5220718"/>
                  <a:ext cx="3182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0BF21D9-E76C-4434-9A04-9BB3E25A8FC4}"/>
                    </a:ext>
                  </a:extLst>
                </p14:cNvPr>
                <p14:cNvContentPartPr/>
                <p14:nvPr/>
              </p14:nvContentPartPr>
              <p14:xfrm>
                <a:off x="7318943" y="5399638"/>
                <a:ext cx="202680" cy="464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0BF21D9-E76C-4434-9A04-9BB3E25A8FC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309943" y="5390998"/>
                  <a:ext cx="2203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8B9D081-F9E9-4FE0-9732-314FB07705C0}"/>
                    </a:ext>
                  </a:extLst>
                </p14:cNvPr>
                <p14:cNvContentPartPr/>
                <p14:nvPr/>
              </p14:nvContentPartPr>
              <p14:xfrm>
                <a:off x="7573103" y="5475958"/>
                <a:ext cx="152280" cy="1544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8B9D081-F9E9-4FE0-9732-314FB07705C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564103" y="5467318"/>
                  <a:ext cx="169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4725B95-E276-4EB9-BB2C-F383EB133C19}"/>
                    </a:ext>
                  </a:extLst>
                </p14:cNvPr>
                <p14:cNvContentPartPr/>
                <p14:nvPr/>
              </p14:nvContentPartPr>
              <p14:xfrm>
                <a:off x="7764623" y="5102638"/>
                <a:ext cx="202320" cy="5515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4725B95-E276-4EB9-BB2C-F383EB133C1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755983" y="5093638"/>
                  <a:ext cx="21996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45FA694-F62A-495C-BF8B-B631194606E8}"/>
                    </a:ext>
                  </a:extLst>
                </p14:cNvPr>
                <p14:cNvContentPartPr/>
                <p14:nvPr/>
              </p14:nvContentPartPr>
              <p14:xfrm>
                <a:off x="8135063" y="5439238"/>
                <a:ext cx="293760" cy="277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45FA694-F62A-495C-BF8B-B631194606E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126423" y="5430598"/>
                  <a:ext cx="3114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D811E95-B9B2-4C82-91B1-B48416E24D92}"/>
                    </a:ext>
                  </a:extLst>
                </p14:cNvPr>
                <p14:cNvContentPartPr/>
                <p14:nvPr/>
              </p14:nvContentPartPr>
              <p14:xfrm>
                <a:off x="8273663" y="5330878"/>
                <a:ext cx="30960" cy="2415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D811E95-B9B2-4C82-91B1-B48416E24D9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265023" y="5321878"/>
                  <a:ext cx="486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A528C2A-6B98-40E7-BC7A-8D8BBDBD200B}"/>
                    </a:ext>
                  </a:extLst>
                </p14:cNvPr>
                <p14:cNvContentPartPr/>
                <p14:nvPr/>
              </p14:nvContentPartPr>
              <p14:xfrm>
                <a:off x="8767943" y="5432398"/>
                <a:ext cx="8640" cy="158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A528C2A-6B98-40E7-BC7A-8D8BBDBD200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758943" y="5423398"/>
                  <a:ext cx="26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65C2E7B-31F6-47F6-AB5D-8583C9C40AEC}"/>
                    </a:ext>
                  </a:extLst>
                </p14:cNvPr>
                <p14:cNvContentPartPr/>
                <p14:nvPr/>
              </p14:nvContentPartPr>
              <p14:xfrm>
                <a:off x="8935703" y="5454718"/>
                <a:ext cx="165600" cy="118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65C2E7B-31F6-47F6-AB5D-8583C9C40AE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926703" y="5445718"/>
                  <a:ext cx="183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8A7C1AD-D016-4932-949A-57675C185D43}"/>
                    </a:ext>
                  </a:extLst>
                </p14:cNvPr>
                <p14:cNvContentPartPr/>
                <p14:nvPr/>
              </p14:nvContentPartPr>
              <p14:xfrm>
                <a:off x="9297863" y="5422678"/>
                <a:ext cx="462240" cy="259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8A7C1AD-D016-4932-949A-57675C185D4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288863" y="5414038"/>
                  <a:ext cx="479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A02936B-DE20-4F4E-B9FF-917BE280870D}"/>
                    </a:ext>
                  </a:extLst>
                </p14:cNvPr>
                <p14:cNvContentPartPr/>
                <p14:nvPr/>
              </p14:nvContentPartPr>
              <p14:xfrm>
                <a:off x="9459503" y="5323318"/>
                <a:ext cx="71640" cy="1947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A02936B-DE20-4F4E-B9FF-917BE280870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450503" y="5314318"/>
                  <a:ext cx="89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5DC14A5-62B0-4C9C-BAB7-665981FE060A}"/>
                    </a:ext>
                  </a:extLst>
                </p14:cNvPr>
                <p14:cNvContentPartPr/>
                <p14:nvPr/>
              </p14:nvContentPartPr>
              <p14:xfrm>
                <a:off x="9794663" y="5354998"/>
                <a:ext cx="147240" cy="2530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5DC14A5-62B0-4C9C-BAB7-665981FE060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786023" y="5345998"/>
                  <a:ext cx="164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AB7F0D4-2CC7-4F0A-90AE-F471808293FF}"/>
                    </a:ext>
                  </a:extLst>
                </p14:cNvPr>
                <p14:cNvContentPartPr/>
                <p14:nvPr/>
              </p14:nvContentPartPr>
              <p14:xfrm>
                <a:off x="9910223" y="5191558"/>
                <a:ext cx="347760" cy="2516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AB7F0D4-2CC7-4F0A-90AE-F471808293F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901223" y="5182918"/>
                  <a:ext cx="3654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E4B8E5F-F636-4601-BAA3-A592E56AA654}"/>
                    </a:ext>
                  </a:extLst>
                </p14:cNvPr>
                <p14:cNvContentPartPr/>
                <p14:nvPr/>
              </p14:nvContentPartPr>
              <p14:xfrm>
                <a:off x="10266263" y="5291278"/>
                <a:ext cx="260280" cy="3128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E4B8E5F-F636-4601-BAA3-A592E56AA654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257623" y="5282638"/>
                  <a:ext cx="2779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EBAC5AC-C811-4C65-BF06-F3ABC6CC1225}"/>
                    </a:ext>
                  </a:extLst>
                </p14:cNvPr>
                <p14:cNvContentPartPr/>
                <p14:nvPr/>
              </p14:nvContentPartPr>
              <p14:xfrm>
                <a:off x="10530863" y="5258158"/>
                <a:ext cx="430920" cy="3603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EBAC5AC-C811-4C65-BF06-F3ABC6CC122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521863" y="5249158"/>
                  <a:ext cx="4485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0AD901F-4309-428E-8054-E2907BFA0F41}"/>
                    </a:ext>
                  </a:extLst>
                </p14:cNvPr>
                <p14:cNvContentPartPr/>
                <p14:nvPr/>
              </p14:nvContentPartPr>
              <p14:xfrm>
                <a:off x="10627703" y="5496118"/>
                <a:ext cx="266400" cy="27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0AD901F-4309-428E-8054-E2907BFA0F41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618703" y="5487478"/>
                  <a:ext cx="284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F762D40-8F0E-44F8-8775-57217F2FC68B}"/>
                    </a:ext>
                  </a:extLst>
                </p14:cNvPr>
                <p14:cNvContentPartPr/>
                <p14:nvPr/>
              </p14:nvContentPartPr>
              <p14:xfrm>
                <a:off x="11054663" y="5538238"/>
                <a:ext cx="229320" cy="167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F762D40-8F0E-44F8-8775-57217F2FC68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1046023" y="5529238"/>
                  <a:ext cx="2469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77BDE01-C1B7-4BCD-BC54-9DDA6A875A84}"/>
                    </a:ext>
                  </a:extLst>
                </p14:cNvPr>
                <p14:cNvContentPartPr/>
                <p14:nvPr/>
              </p14:nvContentPartPr>
              <p14:xfrm>
                <a:off x="11346983" y="5205958"/>
                <a:ext cx="288000" cy="5677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77BDE01-C1B7-4BCD-BC54-9DDA6A875A8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1338343" y="5197318"/>
                  <a:ext cx="305640" cy="58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1D7CB87-66B6-49E6-859E-0A9A5C1B0E4D}"/>
                  </a:ext>
                </a:extLst>
              </p14:cNvPr>
              <p14:cNvContentPartPr/>
              <p14:nvPr/>
            </p14:nvContentPartPr>
            <p14:xfrm>
              <a:off x="6322463" y="2627692"/>
              <a:ext cx="4532400" cy="118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1D7CB87-66B6-49E6-859E-0A9A5C1B0E4D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6313823" y="2619052"/>
                <a:ext cx="45500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7B588E8-F6B8-465C-BD1B-21E0D6448483}"/>
                  </a:ext>
                </a:extLst>
              </p14:cNvPr>
              <p14:cNvContentPartPr/>
              <p14:nvPr/>
            </p14:nvContentPartPr>
            <p14:xfrm>
              <a:off x="7355303" y="4232212"/>
              <a:ext cx="4287600" cy="1015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7B588E8-F6B8-465C-BD1B-21E0D6448483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7346303" y="4223212"/>
                <a:ext cx="4305240" cy="11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191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0742CAF3-9451-4A12-89E5-97439566169C}"/>
              </a:ext>
            </a:extLst>
          </p:cNvPr>
          <p:cNvGrpSpPr/>
          <p:nvPr/>
        </p:nvGrpSpPr>
        <p:grpSpPr>
          <a:xfrm>
            <a:off x="606023" y="293758"/>
            <a:ext cx="886320" cy="390240"/>
            <a:chOff x="606023" y="293758"/>
            <a:chExt cx="88632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040906E-B58C-4766-858E-289C5A17AEFC}"/>
                    </a:ext>
                  </a:extLst>
                </p14:cNvPr>
                <p14:cNvContentPartPr/>
                <p14:nvPr/>
              </p14:nvContentPartPr>
              <p14:xfrm>
                <a:off x="606023" y="293758"/>
                <a:ext cx="565560" cy="390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040906E-B58C-4766-858E-289C5A17AEF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7383" y="284758"/>
                  <a:ext cx="5832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34783C4-FDAC-456E-B2B7-911D726D3B25}"/>
                    </a:ext>
                  </a:extLst>
                </p14:cNvPr>
                <p14:cNvContentPartPr/>
                <p14:nvPr/>
              </p14:nvContentPartPr>
              <p14:xfrm>
                <a:off x="672623" y="460798"/>
                <a:ext cx="282960" cy="106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34783C4-FDAC-456E-B2B7-911D726D3B2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3623" y="452158"/>
                  <a:ext cx="300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41A1252-B744-4938-93ED-26D1D63E634F}"/>
                    </a:ext>
                  </a:extLst>
                </p14:cNvPr>
                <p14:cNvContentPartPr/>
                <p14:nvPr/>
              </p14:nvContentPartPr>
              <p14:xfrm>
                <a:off x="969623" y="498598"/>
                <a:ext cx="146880" cy="119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41A1252-B744-4938-93ED-26D1D63E63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0983" y="489958"/>
                  <a:ext cx="164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9A5CD3F-3B50-446E-AE5C-0A83AF703338}"/>
                    </a:ext>
                  </a:extLst>
                </p14:cNvPr>
                <p14:cNvContentPartPr/>
                <p14:nvPr/>
              </p14:nvContentPartPr>
              <p14:xfrm>
                <a:off x="1236383" y="424438"/>
                <a:ext cx="255960" cy="218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9A5CD3F-3B50-446E-AE5C-0A83AF7033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27383" y="415798"/>
                  <a:ext cx="27360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4428744-BE4D-40FF-BE6A-0E92BF176B13}"/>
              </a:ext>
            </a:extLst>
          </p:cNvPr>
          <p:cNvGrpSpPr/>
          <p:nvPr/>
        </p:nvGrpSpPr>
        <p:grpSpPr>
          <a:xfrm>
            <a:off x="1834703" y="366838"/>
            <a:ext cx="781920" cy="487440"/>
            <a:chOff x="1834703" y="366838"/>
            <a:chExt cx="781920" cy="48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3151D3A-F522-4030-A61A-F1C2D0DCB1FB}"/>
                    </a:ext>
                  </a:extLst>
                </p14:cNvPr>
                <p14:cNvContentPartPr/>
                <p14:nvPr/>
              </p14:nvContentPartPr>
              <p14:xfrm>
                <a:off x="1834703" y="416158"/>
                <a:ext cx="228960" cy="195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3151D3A-F522-4030-A61A-F1C2D0DCB1F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25703" y="407518"/>
                  <a:ext cx="246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CE83C0F-BFEC-4651-9945-9B042E1742B7}"/>
                    </a:ext>
                  </a:extLst>
                </p14:cNvPr>
                <p14:cNvContentPartPr/>
                <p14:nvPr/>
              </p14:nvContentPartPr>
              <p14:xfrm>
                <a:off x="2133143" y="483478"/>
                <a:ext cx="139320" cy="122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CE83C0F-BFEC-4651-9945-9B042E1742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24143" y="474838"/>
                  <a:ext cx="156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381F180-F2F1-43FE-A4C8-A9208383C43E}"/>
                    </a:ext>
                  </a:extLst>
                </p14:cNvPr>
                <p14:cNvContentPartPr/>
                <p14:nvPr/>
              </p14:nvContentPartPr>
              <p14:xfrm>
                <a:off x="2337623" y="366838"/>
                <a:ext cx="279000" cy="487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381F180-F2F1-43FE-A4C8-A9208383C43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28983" y="358198"/>
                  <a:ext cx="296640" cy="50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DE41F42-46B5-470D-855E-27301F294098}"/>
              </a:ext>
            </a:extLst>
          </p:cNvPr>
          <p:cNvGrpSpPr/>
          <p:nvPr/>
        </p:nvGrpSpPr>
        <p:grpSpPr>
          <a:xfrm>
            <a:off x="2898143" y="140038"/>
            <a:ext cx="2086560" cy="715320"/>
            <a:chOff x="2898143" y="140038"/>
            <a:chExt cx="2086560" cy="71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E4A389C-00FD-44B9-B5F6-BECF9E56EF97}"/>
                    </a:ext>
                  </a:extLst>
                </p14:cNvPr>
                <p14:cNvContentPartPr/>
                <p14:nvPr/>
              </p14:nvContentPartPr>
              <p14:xfrm>
                <a:off x="2898143" y="305278"/>
                <a:ext cx="303840" cy="219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E4A389C-00FD-44B9-B5F6-BECF9E56EF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89143" y="296278"/>
                  <a:ext cx="3214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C76AE07-49C7-415D-9CD6-6C42BF9F5436}"/>
                    </a:ext>
                  </a:extLst>
                </p14:cNvPr>
                <p14:cNvContentPartPr/>
                <p14:nvPr/>
              </p14:nvContentPartPr>
              <p14:xfrm>
                <a:off x="3216743" y="326158"/>
                <a:ext cx="220320" cy="214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C76AE07-49C7-415D-9CD6-6C42BF9F543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07743" y="317518"/>
                  <a:ext cx="237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0B0D5B3-C151-4AC2-80A4-0D716B78CA9D}"/>
                    </a:ext>
                  </a:extLst>
                </p14:cNvPr>
                <p14:cNvContentPartPr/>
                <p14:nvPr/>
              </p14:nvContentPartPr>
              <p14:xfrm>
                <a:off x="3461183" y="345598"/>
                <a:ext cx="150480" cy="178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0B0D5B3-C151-4AC2-80A4-0D716B78CA9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52183" y="336958"/>
                  <a:ext cx="168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3D65560-BB62-4407-8445-D092E13167A7}"/>
                    </a:ext>
                  </a:extLst>
                </p14:cNvPr>
                <p14:cNvContentPartPr/>
                <p14:nvPr/>
              </p14:nvContentPartPr>
              <p14:xfrm>
                <a:off x="3631103" y="353158"/>
                <a:ext cx="230400" cy="173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3D65560-BB62-4407-8445-D092E13167A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22463" y="344518"/>
                  <a:ext cx="248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8503095-5B0E-4AE5-A19A-2A0EAD252901}"/>
                    </a:ext>
                  </a:extLst>
                </p14:cNvPr>
                <p14:cNvContentPartPr/>
                <p14:nvPr/>
              </p14:nvContentPartPr>
              <p14:xfrm>
                <a:off x="4001903" y="140038"/>
                <a:ext cx="174600" cy="403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8503095-5B0E-4AE5-A19A-2A0EAD25290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92903" y="131398"/>
                  <a:ext cx="1922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FC99045-5514-4F83-8CDD-DD5D01645875}"/>
                    </a:ext>
                  </a:extLst>
                </p14:cNvPr>
                <p14:cNvContentPartPr/>
                <p14:nvPr/>
              </p14:nvContentPartPr>
              <p14:xfrm>
                <a:off x="3938543" y="254518"/>
                <a:ext cx="275760" cy="83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FC99045-5514-4F83-8CDD-DD5D0164587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29903" y="245878"/>
                  <a:ext cx="293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D63F134-7C50-4EC0-A357-975FDE98F276}"/>
                    </a:ext>
                  </a:extLst>
                </p14:cNvPr>
                <p14:cNvContentPartPr/>
                <p14:nvPr/>
              </p14:nvContentPartPr>
              <p14:xfrm>
                <a:off x="4344983" y="145798"/>
                <a:ext cx="397800" cy="371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D63F134-7C50-4EC0-A357-975FDE98F27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35983" y="137158"/>
                  <a:ext cx="415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8C33DEF-4F30-40D3-A77C-A00AB25212E2}"/>
                    </a:ext>
                  </a:extLst>
                </p14:cNvPr>
                <p14:cNvContentPartPr/>
                <p14:nvPr/>
              </p14:nvContentPartPr>
              <p14:xfrm>
                <a:off x="4452623" y="364678"/>
                <a:ext cx="201240" cy="11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8C33DEF-4F30-40D3-A77C-A00AB25212E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43983" y="355678"/>
                  <a:ext cx="218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9CE88B2-5230-4E1A-B6D5-B46EF404F855}"/>
                    </a:ext>
                  </a:extLst>
                </p14:cNvPr>
                <p14:cNvContentPartPr/>
                <p14:nvPr/>
              </p14:nvContentPartPr>
              <p14:xfrm>
                <a:off x="4823063" y="584638"/>
                <a:ext cx="161640" cy="270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9CE88B2-5230-4E1A-B6D5-B46EF404F85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14423" y="575638"/>
                  <a:ext cx="17928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A39D238-67E8-4568-8770-CB135C1BAF20}"/>
              </a:ext>
            </a:extLst>
          </p:cNvPr>
          <p:cNvGrpSpPr/>
          <p:nvPr/>
        </p:nvGrpSpPr>
        <p:grpSpPr>
          <a:xfrm>
            <a:off x="5314463" y="136078"/>
            <a:ext cx="1928880" cy="503280"/>
            <a:chOff x="5314463" y="136078"/>
            <a:chExt cx="1928880" cy="50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740F057-6D97-49EF-974C-2D60F6197C93}"/>
                    </a:ext>
                  </a:extLst>
                </p14:cNvPr>
                <p14:cNvContentPartPr/>
                <p14:nvPr/>
              </p14:nvContentPartPr>
              <p14:xfrm>
                <a:off x="5314463" y="378718"/>
                <a:ext cx="115920" cy="260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740F057-6D97-49EF-974C-2D60F6197C9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05463" y="369718"/>
                  <a:ext cx="1335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34DEA2B-B3B7-4079-9F2F-8DA4F4FA75A8}"/>
                    </a:ext>
                  </a:extLst>
                </p14:cNvPr>
                <p14:cNvContentPartPr/>
                <p14:nvPr/>
              </p14:nvContentPartPr>
              <p14:xfrm>
                <a:off x="5379623" y="214558"/>
                <a:ext cx="408960" cy="231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34DEA2B-B3B7-4079-9F2F-8DA4F4FA75A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70623" y="205558"/>
                  <a:ext cx="426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AB21C75-D141-47A6-891C-128BA01ED290}"/>
                    </a:ext>
                  </a:extLst>
                </p14:cNvPr>
                <p14:cNvContentPartPr/>
                <p14:nvPr/>
              </p14:nvContentPartPr>
              <p14:xfrm>
                <a:off x="5759423" y="250918"/>
                <a:ext cx="256320" cy="313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AB21C75-D141-47A6-891C-128BA01ED29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50423" y="242278"/>
                  <a:ext cx="2739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176D4A2-E60B-4094-9220-F61A14B5E714}"/>
                    </a:ext>
                  </a:extLst>
                </p14:cNvPr>
                <p14:cNvContentPartPr/>
                <p14:nvPr/>
              </p14:nvContentPartPr>
              <p14:xfrm>
                <a:off x="5987303" y="209158"/>
                <a:ext cx="359280" cy="367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176D4A2-E60B-4094-9220-F61A14B5E7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78303" y="200518"/>
                  <a:ext cx="3769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5F6735D-CFAD-42B3-BE57-AD51503B4B73}"/>
                    </a:ext>
                  </a:extLst>
                </p14:cNvPr>
                <p14:cNvContentPartPr/>
                <p14:nvPr/>
              </p14:nvContentPartPr>
              <p14:xfrm>
                <a:off x="6094223" y="394558"/>
                <a:ext cx="135000" cy="38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5F6735D-CFAD-42B3-BE57-AD51503B4B7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85223" y="385918"/>
                  <a:ext cx="152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0DAA583-2611-47B6-B053-8DBAE03D0183}"/>
                    </a:ext>
                  </a:extLst>
                </p14:cNvPr>
                <p14:cNvContentPartPr/>
                <p14:nvPr/>
              </p14:nvContentPartPr>
              <p14:xfrm>
                <a:off x="6449543" y="177118"/>
                <a:ext cx="118440" cy="140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0DAA583-2611-47B6-B053-8DBAE03D018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40543" y="168118"/>
                  <a:ext cx="136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05BB846-DD19-4014-AF8A-56BC8F386344}"/>
                    </a:ext>
                  </a:extLst>
                </p14:cNvPr>
                <p14:cNvContentPartPr/>
                <p14:nvPr/>
              </p14:nvContentPartPr>
              <p14:xfrm>
                <a:off x="6658703" y="136078"/>
                <a:ext cx="165240" cy="403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05BB846-DD19-4014-AF8A-56BC8F38634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49703" y="127438"/>
                  <a:ext cx="18288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1E3C9B7-078E-49D1-A93D-578A395F13E1}"/>
                    </a:ext>
                  </a:extLst>
                </p14:cNvPr>
                <p14:cNvContentPartPr/>
                <p14:nvPr/>
              </p14:nvContentPartPr>
              <p14:xfrm>
                <a:off x="7060463" y="306718"/>
                <a:ext cx="182880" cy="29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1E3C9B7-078E-49D1-A93D-578A395F13E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51823" y="297718"/>
                  <a:ext cx="200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FC33FE4-0124-4C64-A83B-EAA08E55602F}"/>
                    </a:ext>
                  </a:extLst>
                </p14:cNvPr>
                <p14:cNvContentPartPr/>
                <p14:nvPr/>
              </p14:nvContentPartPr>
              <p14:xfrm>
                <a:off x="6976223" y="442438"/>
                <a:ext cx="221760" cy="24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FC33FE4-0124-4C64-A83B-EAA08E55602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67583" y="433438"/>
                  <a:ext cx="23940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3E3EDF6-39A8-44EF-BC54-977737375275}"/>
              </a:ext>
            </a:extLst>
          </p:cNvPr>
          <p:cNvGrpSpPr/>
          <p:nvPr/>
        </p:nvGrpSpPr>
        <p:grpSpPr>
          <a:xfrm>
            <a:off x="7494263" y="236518"/>
            <a:ext cx="499680" cy="316800"/>
            <a:chOff x="7494263" y="236518"/>
            <a:chExt cx="49968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A63DD39-6E17-48A5-8C5E-5B3BD224D0E2}"/>
                    </a:ext>
                  </a:extLst>
                </p14:cNvPr>
                <p14:cNvContentPartPr/>
                <p14:nvPr/>
              </p14:nvContentPartPr>
              <p14:xfrm>
                <a:off x="7494263" y="236518"/>
                <a:ext cx="181080" cy="316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A63DD39-6E17-48A5-8C5E-5B3BD224D0E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85263" y="227518"/>
                  <a:ext cx="1987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B2EC16C-96F3-4861-947B-E3358A86937F}"/>
                    </a:ext>
                  </a:extLst>
                </p14:cNvPr>
                <p14:cNvContentPartPr/>
                <p14:nvPr/>
              </p14:nvContentPartPr>
              <p14:xfrm>
                <a:off x="7718183" y="343438"/>
                <a:ext cx="275760" cy="85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B2EC16C-96F3-4861-947B-E3358A86937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09183" y="334798"/>
                  <a:ext cx="29340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4CC8B8B-D0AC-4F7D-B09C-5045783F41AB}"/>
              </a:ext>
            </a:extLst>
          </p:cNvPr>
          <p:cNvGrpSpPr/>
          <p:nvPr/>
        </p:nvGrpSpPr>
        <p:grpSpPr>
          <a:xfrm>
            <a:off x="8148743" y="41758"/>
            <a:ext cx="1368720" cy="574200"/>
            <a:chOff x="8148743" y="41758"/>
            <a:chExt cx="1368720" cy="57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4543EB5-E4A2-4E34-A583-6F059AFDBE85}"/>
                    </a:ext>
                  </a:extLst>
                </p14:cNvPr>
                <p14:cNvContentPartPr/>
                <p14:nvPr/>
              </p14:nvContentPartPr>
              <p14:xfrm>
                <a:off x="8148743" y="288718"/>
                <a:ext cx="164160" cy="261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4543EB5-E4A2-4E34-A583-6F059AFDBE8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39743" y="279718"/>
                  <a:ext cx="1818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B7E83CD-9D31-41E1-A37D-BB052AF907C8}"/>
                    </a:ext>
                  </a:extLst>
                </p14:cNvPr>
                <p14:cNvContentPartPr/>
                <p14:nvPr/>
              </p14:nvContentPartPr>
              <p14:xfrm>
                <a:off x="8245223" y="93238"/>
                <a:ext cx="376920" cy="236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B7E83CD-9D31-41E1-A37D-BB052AF907C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36223" y="84598"/>
                  <a:ext cx="3945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A2C4C91-7064-45B9-9AFB-A79A1551BD46}"/>
                    </a:ext>
                  </a:extLst>
                </p14:cNvPr>
                <p14:cNvContentPartPr/>
                <p14:nvPr/>
              </p14:nvContentPartPr>
              <p14:xfrm>
                <a:off x="8500823" y="203038"/>
                <a:ext cx="248040" cy="349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A2C4C91-7064-45B9-9AFB-A79A1551BD4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491823" y="194398"/>
                  <a:ext cx="2656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39AF7F7-77FE-448B-8E45-01B50F13D709}"/>
                    </a:ext>
                  </a:extLst>
                </p14:cNvPr>
                <p14:cNvContentPartPr/>
                <p14:nvPr/>
              </p14:nvContentPartPr>
              <p14:xfrm>
                <a:off x="8764343" y="214198"/>
                <a:ext cx="383400" cy="342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39AF7F7-77FE-448B-8E45-01B50F13D70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55343" y="205198"/>
                  <a:ext cx="4010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1C51E8C-65E7-4187-8482-534ED245DDC3}"/>
                    </a:ext>
                  </a:extLst>
                </p14:cNvPr>
                <p14:cNvContentPartPr/>
                <p14:nvPr/>
              </p14:nvContentPartPr>
              <p14:xfrm>
                <a:off x="8917703" y="371518"/>
                <a:ext cx="168840" cy="32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1C51E8C-65E7-4187-8482-534ED245DDC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909063" y="362878"/>
                  <a:ext cx="1864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D6D0AA1-C5AB-4627-9FC4-1BF763AF9AC1}"/>
                    </a:ext>
                  </a:extLst>
                </p14:cNvPr>
                <p14:cNvContentPartPr/>
                <p14:nvPr/>
              </p14:nvContentPartPr>
              <p14:xfrm>
                <a:off x="9332783" y="41758"/>
                <a:ext cx="184680" cy="574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D6D0AA1-C5AB-4627-9FC4-1BF763AF9AC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323783" y="33118"/>
                  <a:ext cx="20232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6AAD55F-CDF8-4DD3-9381-A7FD9D227D6B}"/>
              </a:ext>
            </a:extLst>
          </p:cNvPr>
          <p:cNvGrpSpPr/>
          <p:nvPr/>
        </p:nvGrpSpPr>
        <p:grpSpPr>
          <a:xfrm>
            <a:off x="572903" y="978118"/>
            <a:ext cx="976320" cy="434520"/>
            <a:chOff x="572903" y="978118"/>
            <a:chExt cx="976320" cy="4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A490977-5686-4CB7-9DBA-0A5D3679862F}"/>
                    </a:ext>
                  </a:extLst>
                </p14:cNvPr>
                <p14:cNvContentPartPr/>
                <p14:nvPr/>
              </p14:nvContentPartPr>
              <p14:xfrm>
                <a:off x="572903" y="1146238"/>
                <a:ext cx="243720" cy="251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A490977-5686-4CB7-9DBA-0A5D3679862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3903" y="1137238"/>
                  <a:ext cx="2613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0E7C65F-87A8-4197-BC7A-4D3120250B53}"/>
                    </a:ext>
                  </a:extLst>
                </p14:cNvPr>
                <p14:cNvContentPartPr/>
                <p14:nvPr/>
              </p14:nvContentPartPr>
              <p14:xfrm>
                <a:off x="850463" y="1193398"/>
                <a:ext cx="259920" cy="183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0E7C65F-87A8-4197-BC7A-4D3120250B5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1823" y="1184398"/>
                  <a:ext cx="277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0566574-8C67-4189-8B05-CACED2B649B0}"/>
                    </a:ext>
                  </a:extLst>
                </p14:cNvPr>
                <p14:cNvContentPartPr/>
                <p14:nvPr/>
              </p14:nvContentPartPr>
              <p14:xfrm>
                <a:off x="1160063" y="1203838"/>
                <a:ext cx="270720" cy="208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0566574-8C67-4189-8B05-CACED2B649B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51063" y="1195198"/>
                  <a:ext cx="288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2534476-36A0-478D-BCEF-707516C36340}"/>
                    </a:ext>
                  </a:extLst>
                </p14:cNvPr>
                <p14:cNvContentPartPr/>
                <p14:nvPr/>
              </p14:nvContentPartPr>
              <p14:xfrm>
                <a:off x="1358783" y="978118"/>
                <a:ext cx="190440" cy="340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2534476-36A0-478D-BCEF-707516C3634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50143" y="969478"/>
                  <a:ext cx="208080" cy="35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CA70E76-E4C6-476A-BC8E-A1480D767353}"/>
              </a:ext>
            </a:extLst>
          </p:cNvPr>
          <p:cNvGrpSpPr/>
          <p:nvPr/>
        </p:nvGrpSpPr>
        <p:grpSpPr>
          <a:xfrm>
            <a:off x="2034863" y="861118"/>
            <a:ext cx="4658040" cy="577800"/>
            <a:chOff x="2034863" y="861118"/>
            <a:chExt cx="4658040" cy="57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0E92DD0-BFCF-4941-8F7F-C9630C921711}"/>
                    </a:ext>
                  </a:extLst>
                </p14:cNvPr>
                <p14:cNvContentPartPr/>
                <p14:nvPr/>
              </p14:nvContentPartPr>
              <p14:xfrm>
                <a:off x="2034863" y="1174678"/>
                <a:ext cx="155880" cy="264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0E92DD0-BFCF-4941-8F7F-C9630C92171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25863" y="1165678"/>
                  <a:ext cx="1735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57ED7B2-1A73-47B8-9F04-C6F11DDFEFC6}"/>
                    </a:ext>
                  </a:extLst>
                </p14:cNvPr>
                <p14:cNvContentPartPr/>
                <p14:nvPr/>
              </p14:nvContentPartPr>
              <p14:xfrm>
                <a:off x="2077703" y="999358"/>
                <a:ext cx="333000" cy="261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57ED7B2-1A73-47B8-9F04-C6F11DDFEFC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69063" y="990718"/>
                  <a:ext cx="3506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C1B8D42-DDEE-4465-815F-154264284815}"/>
                    </a:ext>
                  </a:extLst>
                </p14:cNvPr>
                <p14:cNvContentPartPr/>
                <p14:nvPr/>
              </p14:nvContentPartPr>
              <p14:xfrm>
                <a:off x="2427263" y="1079638"/>
                <a:ext cx="240120" cy="320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C1B8D42-DDEE-4465-815F-15426428481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18623" y="1070638"/>
                  <a:ext cx="2577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7843155-365C-4DA4-ACDB-269D5A5767E7}"/>
                    </a:ext>
                  </a:extLst>
                </p14:cNvPr>
                <p14:cNvContentPartPr/>
                <p14:nvPr/>
              </p14:nvContentPartPr>
              <p14:xfrm>
                <a:off x="2673863" y="1017358"/>
                <a:ext cx="407520" cy="399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7843155-365C-4DA4-ACDB-269D5A5767E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65223" y="1008358"/>
                  <a:ext cx="4251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1820462-72B0-4B9A-93D8-2B8833A19E10}"/>
                    </a:ext>
                  </a:extLst>
                </p14:cNvPr>
                <p14:cNvContentPartPr/>
                <p14:nvPr/>
              </p14:nvContentPartPr>
              <p14:xfrm>
                <a:off x="2741543" y="1208878"/>
                <a:ext cx="253080" cy="64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1820462-72B0-4B9A-93D8-2B8833A19E1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32543" y="1200238"/>
                  <a:ext cx="270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E69CFC5-68AA-4A71-A4B5-4DEA1A81E570}"/>
                    </a:ext>
                  </a:extLst>
                </p14:cNvPr>
                <p14:cNvContentPartPr/>
                <p14:nvPr/>
              </p14:nvContentPartPr>
              <p14:xfrm>
                <a:off x="3129983" y="952558"/>
                <a:ext cx="161280" cy="439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E69CFC5-68AA-4A71-A4B5-4DEA1A81E57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20983" y="943558"/>
                  <a:ext cx="1789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BFFAF12-B246-4CAF-851A-CEF9FF300AFF}"/>
                    </a:ext>
                  </a:extLst>
                </p14:cNvPr>
                <p14:cNvContentPartPr/>
                <p14:nvPr/>
              </p14:nvContentPartPr>
              <p14:xfrm>
                <a:off x="3527783" y="1118878"/>
                <a:ext cx="192240" cy="65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BFFAF12-B246-4CAF-851A-CEF9FF300AF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19143" y="1110238"/>
                  <a:ext cx="209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D0D1CD5-4684-49DA-B601-1FA6AA96D391}"/>
                    </a:ext>
                  </a:extLst>
                </p14:cNvPr>
                <p14:cNvContentPartPr/>
                <p14:nvPr/>
              </p14:nvContentPartPr>
              <p14:xfrm>
                <a:off x="3480623" y="1255678"/>
                <a:ext cx="169920" cy="41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D0D1CD5-4684-49DA-B601-1FA6AA96D39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71983" y="1246678"/>
                  <a:ext cx="187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185F129-5558-4AFA-B250-268976EB7A38}"/>
                    </a:ext>
                  </a:extLst>
                </p14:cNvPr>
                <p14:cNvContentPartPr/>
                <p14:nvPr/>
              </p14:nvContentPartPr>
              <p14:xfrm>
                <a:off x="3913703" y="1032838"/>
                <a:ext cx="157680" cy="307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185F129-5558-4AFA-B250-268976EB7A3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05063" y="1024198"/>
                  <a:ext cx="1753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86CA585-F153-43B8-9159-2B9595A58E2D}"/>
                    </a:ext>
                  </a:extLst>
                </p14:cNvPr>
                <p14:cNvContentPartPr/>
                <p14:nvPr/>
              </p14:nvContentPartPr>
              <p14:xfrm>
                <a:off x="4155263" y="1166398"/>
                <a:ext cx="310320" cy="85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86CA585-F153-43B8-9159-2B9595A58E2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46623" y="1157758"/>
                  <a:ext cx="327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748A5A0-314B-450C-81CE-5698F4F28BE8}"/>
                    </a:ext>
                  </a:extLst>
                </p14:cNvPr>
                <p14:cNvContentPartPr/>
                <p14:nvPr/>
              </p14:nvContentPartPr>
              <p14:xfrm>
                <a:off x="4663223" y="1115998"/>
                <a:ext cx="168840" cy="255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748A5A0-314B-450C-81CE-5698F4F28BE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54223" y="1106998"/>
                  <a:ext cx="1864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E723F1E-8D2C-49E7-865F-17D3FB7888BE}"/>
                    </a:ext>
                  </a:extLst>
                </p14:cNvPr>
                <p14:cNvContentPartPr/>
                <p14:nvPr/>
              </p14:nvContentPartPr>
              <p14:xfrm>
                <a:off x="4783823" y="950398"/>
                <a:ext cx="324720" cy="225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E723F1E-8D2C-49E7-865F-17D3FB7888B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74823" y="941398"/>
                  <a:ext cx="342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3506FE8-069B-44E0-9335-4EEBF7DCDDFE}"/>
                    </a:ext>
                  </a:extLst>
                </p14:cNvPr>
                <p14:cNvContentPartPr/>
                <p14:nvPr/>
              </p14:nvContentPartPr>
              <p14:xfrm>
                <a:off x="5116823" y="1013038"/>
                <a:ext cx="258840" cy="308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3506FE8-069B-44E0-9335-4EEBF7DCDDF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08183" y="1004398"/>
                  <a:ext cx="2764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1272F15-A25E-4227-A4A6-C66D4666F223}"/>
                    </a:ext>
                  </a:extLst>
                </p14:cNvPr>
                <p14:cNvContentPartPr/>
                <p14:nvPr/>
              </p14:nvContentPartPr>
              <p14:xfrm>
                <a:off x="5351183" y="998998"/>
                <a:ext cx="354240" cy="356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1272F15-A25E-4227-A4A6-C66D4666F22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342543" y="989998"/>
                  <a:ext cx="3718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EDB5739-5D3D-4E8C-AAD4-A79677E8FEF4}"/>
                    </a:ext>
                  </a:extLst>
                </p14:cNvPr>
                <p14:cNvContentPartPr/>
                <p14:nvPr/>
              </p14:nvContentPartPr>
              <p14:xfrm>
                <a:off x="5450183" y="1158118"/>
                <a:ext cx="197280" cy="66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EDB5739-5D3D-4E8C-AAD4-A79677E8FEF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41183" y="1149118"/>
                  <a:ext cx="2149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AA9DB3E-6FDF-4FE5-BC21-CFE891D85678}"/>
                    </a:ext>
                  </a:extLst>
                </p14:cNvPr>
                <p14:cNvContentPartPr/>
                <p14:nvPr/>
              </p14:nvContentPartPr>
              <p14:xfrm>
                <a:off x="5895863" y="921238"/>
                <a:ext cx="210240" cy="123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AA9DB3E-6FDF-4FE5-BC21-CFE891D8567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87223" y="912598"/>
                  <a:ext cx="227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EBA5F7D-E838-488C-BCB7-193E84888BBC}"/>
                    </a:ext>
                  </a:extLst>
                </p14:cNvPr>
                <p14:cNvContentPartPr/>
                <p14:nvPr/>
              </p14:nvContentPartPr>
              <p14:xfrm>
                <a:off x="6260543" y="861118"/>
                <a:ext cx="208800" cy="551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EBA5F7D-E838-488C-BCB7-193E84888BB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251543" y="852118"/>
                  <a:ext cx="2264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4337181-EE6D-4483-BDA1-80D9EEAC5416}"/>
                    </a:ext>
                  </a:extLst>
                </p14:cNvPr>
                <p14:cNvContentPartPr/>
                <p14:nvPr/>
              </p14:nvContentPartPr>
              <p14:xfrm>
                <a:off x="6656903" y="1355038"/>
                <a:ext cx="36000" cy="11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4337181-EE6D-4483-BDA1-80D9EEAC541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47903" y="1346398"/>
                  <a:ext cx="5364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A6975AB-245F-4007-BDDF-5649F055A1D3}"/>
              </a:ext>
            </a:extLst>
          </p:cNvPr>
          <p:cNvGrpSpPr/>
          <p:nvPr/>
        </p:nvGrpSpPr>
        <p:grpSpPr>
          <a:xfrm>
            <a:off x="626543" y="1916278"/>
            <a:ext cx="1136520" cy="618120"/>
            <a:chOff x="626543" y="1916278"/>
            <a:chExt cx="1136520" cy="61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1899021-76A0-4F99-9124-CDA559529BF1}"/>
                    </a:ext>
                  </a:extLst>
                </p14:cNvPr>
                <p14:cNvContentPartPr/>
                <p14:nvPr/>
              </p14:nvContentPartPr>
              <p14:xfrm>
                <a:off x="626543" y="2045158"/>
                <a:ext cx="376920" cy="376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1899021-76A0-4F99-9124-CDA559529BF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7543" y="2036158"/>
                  <a:ext cx="39456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052ABA5-8C23-4BDF-AC94-DAD45183FB93}"/>
                    </a:ext>
                  </a:extLst>
                </p14:cNvPr>
                <p14:cNvContentPartPr/>
                <p14:nvPr/>
              </p14:nvContentPartPr>
              <p14:xfrm>
                <a:off x="780263" y="2131198"/>
                <a:ext cx="267480" cy="156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052ABA5-8C23-4BDF-AC94-DAD45183FB9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1623" y="2122558"/>
                  <a:ext cx="2851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6B681F8-026B-4B6F-8E9B-9D1229C2AB57}"/>
                    </a:ext>
                  </a:extLst>
                </p14:cNvPr>
                <p14:cNvContentPartPr/>
                <p14:nvPr/>
              </p14:nvContentPartPr>
              <p14:xfrm>
                <a:off x="1057103" y="1916278"/>
                <a:ext cx="192600" cy="431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6B681F8-026B-4B6F-8E9B-9D1229C2AB5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48463" y="1907278"/>
                  <a:ext cx="2102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36DA7DC-D98A-4A53-AA98-37AF1D742026}"/>
                    </a:ext>
                  </a:extLst>
                </p14:cNvPr>
                <p14:cNvContentPartPr/>
                <p14:nvPr/>
              </p14:nvContentPartPr>
              <p14:xfrm>
                <a:off x="1257983" y="2099158"/>
                <a:ext cx="173160" cy="249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36DA7DC-D98A-4A53-AA98-37AF1D74202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249343" y="2090518"/>
                  <a:ext cx="1908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2EE4424-D57B-48FD-BF7A-C3BC02D599D7}"/>
                    </a:ext>
                  </a:extLst>
                </p14:cNvPr>
                <p14:cNvContentPartPr/>
                <p14:nvPr/>
              </p14:nvContentPartPr>
              <p14:xfrm>
                <a:off x="1467503" y="2135518"/>
                <a:ext cx="205560" cy="180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2EE4424-D57B-48FD-BF7A-C3BC02D599D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458503" y="2126878"/>
                  <a:ext cx="223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6888470-9CE7-4B86-B6AA-613843C44F8D}"/>
                    </a:ext>
                  </a:extLst>
                </p14:cNvPr>
                <p14:cNvContentPartPr/>
                <p14:nvPr/>
              </p14:nvContentPartPr>
              <p14:xfrm>
                <a:off x="1628423" y="2314078"/>
                <a:ext cx="134640" cy="220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6888470-9CE7-4B86-B6AA-613843C44F8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19783" y="2305438"/>
                  <a:ext cx="15228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3D0C812-AC3C-4D07-982C-E2D345529467}"/>
              </a:ext>
            </a:extLst>
          </p:cNvPr>
          <p:cNvGrpSpPr/>
          <p:nvPr/>
        </p:nvGrpSpPr>
        <p:grpSpPr>
          <a:xfrm>
            <a:off x="2069783" y="1711078"/>
            <a:ext cx="1265040" cy="755280"/>
            <a:chOff x="2069783" y="1711078"/>
            <a:chExt cx="1265040" cy="75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C53CD3C-DB22-43A4-A373-22BCFBCF476B}"/>
                    </a:ext>
                  </a:extLst>
                </p14:cNvPr>
                <p14:cNvContentPartPr/>
                <p14:nvPr/>
              </p14:nvContentPartPr>
              <p14:xfrm>
                <a:off x="2069783" y="2186638"/>
                <a:ext cx="97920" cy="105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C53CD3C-DB22-43A4-A373-22BCFBCF476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61143" y="2177998"/>
                  <a:ext cx="1155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2581536-1D53-4385-B8D6-2ADB84AABC0A}"/>
                    </a:ext>
                  </a:extLst>
                </p14:cNvPr>
                <p14:cNvContentPartPr/>
                <p14:nvPr/>
              </p14:nvContentPartPr>
              <p14:xfrm>
                <a:off x="2340503" y="1711078"/>
                <a:ext cx="411480" cy="626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2581536-1D53-4385-B8D6-2ADB84AABC0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31503" y="1702438"/>
                  <a:ext cx="42912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157294-D34B-434C-842C-EB9E6694830D}"/>
                    </a:ext>
                  </a:extLst>
                </p14:cNvPr>
                <p14:cNvContentPartPr/>
                <p14:nvPr/>
              </p14:nvContentPartPr>
              <p14:xfrm>
                <a:off x="2383703" y="2130478"/>
                <a:ext cx="269640" cy="56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157294-D34B-434C-842C-EB9E6694830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75063" y="2121838"/>
                  <a:ext cx="2872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3069CB3-3B93-41ED-B195-A8641E3AFFCF}"/>
                    </a:ext>
                  </a:extLst>
                </p14:cNvPr>
                <p14:cNvContentPartPr/>
                <p14:nvPr/>
              </p14:nvContentPartPr>
              <p14:xfrm>
                <a:off x="2956463" y="2014918"/>
                <a:ext cx="378360" cy="270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3069CB3-3B93-41ED-B195-A8641E3AFFC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47823" y="2005918"/>
                  <a:ext cx="3960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57B7B9B-B677-4C2A-8B57-8A74DB7874E6}"/>
                    </a:ext>
                  </a:extLst>
                </p14:cNvPr>
                <p14:cNvContentPartPr/>
                <p14:nvPr/>
              </p14:nvContentPartPr>
              <p14:xfrm>
                <a:off x="2924423" y="1863358"/>
                <a:ext cx="397080" cy="603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57B7B9B-B677-4C2A-8B57-8A74DB7874E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15783" y="1854358"/>
                  <a:ext cx="414720" cy="62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35F9E62-2C62-4EA0-89BE-86D2CD579439}"/>
              </a:ext>
            </a:extLst>
          </p:cNvPr>
          <p:cNvGrpSpPr/>
          <p:nvPr/>
        </p:nvGrpSpPr>
        <p:grpSpPr>
          <a:xfrm>
            <a:off x="3707063" y="1650238"/>
            <a:ext cx="2811960" cy="763200"/>
            <a:chOff x="3707063" y="1650238"/>
            <a:chExt cx="2811960" cy="76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B059134-3567-47BB-9CA7-43A1157977F5}"/>
                    </a:ext>
                  </a:extLst>
                </p14:cNvPr>
                <p14:cNvContentPartPr/>
                <p14:nvPr/>
              </p14:nvContentPartPr>
              <p14:xfrm>
                <a:off x="3707063" y="2014198"/>
                <a:ext cx="208080" cy="189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B059134-3567-47BB-9CA7-43A1157977F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698423" y="2005198"/>
                  <a:ext cx="2257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372BFC3-98D9-465F-AF1C-D20E12703A8E}"/>
                    </a:ext>
                  </a:extLst>
                </p14:cNvPr>
                <p14:cNvContentPartPr/>
                <p14:nvPr/>
              </p14:nvContentPartPr>
              <p14:xfrm>
                <a:off x="3916583" y="2016358"/>
                <a:ext cx="274680" cy="162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372BFC3-98D9-465F-AF1C-D20E12703A8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07943" y="2007718"/>
                  <a:ext cx="292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9422BB6-7D58-413D-8701-526C3A2DAABE}"/>
                    </a:ext>
                  </a:extLst>
                </p14:cNvPr>
                <p14:cNvContentPartPr/>
                <p14:nvPr/>
              </p14:nvContentPartPr>
              <p14:xfrm>
                <a:off x="4107023" y="2024638"/>
                <a:ext cx="269640" cy="388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9422BB6-7D58-413D-8701-526C3A2DAAB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098023" y="2015998"/>
                  <a:ext cx="2872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0E31E8C-9F85-4D6A-AB8C-4244523FA8A3}"/>
                    </a:ext>
                  </a:extLst>
                </p14:cNvPr>
                <p14:cNvContentPartPr/>
                <p14:nvPr/>
              </p14:nvContentPartPr>
              <p14:xfrm>
                <a:off x="4254983" y="1947958"/>
                <a:ext cx="328320" cy="205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0E31E8C-9F85-4D6A-AB8C-4244523FA8A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245983" y="1938958"/>
                  <a:ext cx="3459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BCD335E-3B18-4223-B0C0-21A9C2FB69EA}"/>
                    </a:ext>
                  </a:extLst>
                </p14:cNvPr>
                <p14:cNvContentPartPr/>
                <p14:nvPr/>
              </p14:nvContentPartPr>
              <p14:xfrm>
                <a:off x="4609583" y="1944718"/>
                <a:ext cx="471960" cy="230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BCD335E-3B18-4223-B0C0-21A9C2FB69E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00943" y="1936078"/>
                  <a:ext cx="4896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685B12A-B206-44D4-94DB-22AB829A6CEF}"/>
                    </a:ext>
                  </a:extLst>
                </p14:cNvPr>
                <p14:cNvContentPartPr/>
                <p14:nvPr/>
              </p14:nvContentPartPr>
              <p14:xfrm>
                <a:off x="5121863" y="1911238"/>
                <a:ext cx="232560" cy="245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685B12A-B206-44D4-94DB-22AB829A6CE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12863" y="1902598"/>
                  <a:ext cx="2502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AFD14E5-38F4-4918-A8C8-73A224EE3350}"/>
                    </a:ext>
                  </a:extLst>
                </p14:cNvPr>
                <p14:cNvContentPartPr/>
                <p14:nvPr/>
              </p14:nvContentPartPr>
              <p14:xfrm>
                <a:off x="5401583" y="1938238"/>
                <a:ext cx="201240" cy="189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AFD14E5-38F4-4918-A8C8-73A224EE335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92943" y="1929238"/>
                  <a:ext cx="218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20F7DD4-F87D-40B2-95DB-10C47CA132CD}"/>
                    </a:ext>
                  </a:extLst>
                </p14:cNvPr>
                <p14:cNvContentPartPr/>
                <p14:nvPr/>
              </p14:nvContentPartPr>
              <p14:xfrm>
                <a:off x="5625503" y="1968838"/>
                <a:ext cx="255240" cy="166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20F7DD4-F87D-40B2-95DB-10C47CA132C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16863" y="1960198"/>
                  <a:ext cx="272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6DBFE1D-58BA-4B1A-8207-77A2DB0DE994}"/>
                    </a:ext>
                  </a:extLst>
                </p14:cNvPr>
                <p14:cNvContentPartPr/>
                <p14:nvPr/>
              </p14:nvContentPartPr>
              <p14:xfrm>
                <a:off x="6102503" y="1650238"/>
                <a:ext cx="274320" cy="546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6DBFE1D-58BA-4B1A-8207-77A2DB0DE99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93863" y="1641238"/>
                  <a:ext cx="29196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1993DD7-5360-423A-A387-D379FB52A777}"/>
                    </a:ext>
                  </a:extLst>
                </p14:cNvPr>
                <p14:cNvContentPartPr/>
                <p14:nvPr/>
              </p14:nvContentPartPr>
              <p14:xfrm>
                <a:off x="6060383" y="1874158"/>
                <a:ext cx="390960" cy="50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1993DD7-5360-423A-A387-D379FB52A77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051383" y="1865518"/>
                  <a:ext cx="4086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DDF6C2D-6010-46A1-9AC8-CEB72B3ABDE7}"/>
                    </a:ext>
                  </a:extLst>
                </p14:cNvPr>
                <p14:cNvContentPartPr/>
                <p14:nvPr/>
              </p14:nvContentPartPr>
              <p14:xfrm>
                <a:off x="6283223" y="1940398"/>
                <a:ext cx="235800" cy="267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DDF6C2D-6010-46A1-9AC8-CEB72B3ABDE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74223" y="1931758"/>
                  <a:ext cx="25344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C7D070-0FB1-4B21-9F34-32AE0F10F6E1}"/>
              </a:ext>
            </a:extLst>
          </p:cNvPr>
          <p:cNvGrpSpPr/>
          <p:nvPr/>
        </p:nvGrpSpPr>
        <p:grpSpPr>
          <a:xfrm>
            <a:off x="6966143" y="1695598"/>
            <a:ext cx="977040" cy="578880"/>
            <a:chOff x="6966143" y="1695598"/>
            <a:chExt cx="977040" cy="57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49EF812-80A1-4B8D-9B3A-AD09F92B47E9}"/>
                    </a:ext>
                  </a:extLst>
                </p14:cNvPr>
                <p14:cNvContentPartPr/>
                <p14:nvPr/>
              </p14:nvContentPartPr>
              <p14:xfrm>
                <a:off x="6995303" y="1778398"/>
                <a:ext cx="254160" cy="496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49EF812-80A1-4B8D-9B3A-AD09F92B47E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86663" y="1769758"/>
                  <a:ext cx="27180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AE3E4D3-EF68-4503-BD9F-3D00180BD165}"/>
                    </a:ext>
                  </a:extLst>
                </p14:cNvPr>
                <p14:cNvContentPartPr/>
                <p14:nvPr/>
              </p14:nvContentPartPr>
              <p14:xfrm>
                <a:off x="6966143" y="1909438"/>
                <a:ext cx="519480" cy="142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AE3E4D3-EF68-4503-BD9F-3D00180BD16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957143" y="1900438"/>
                  <a:ext cx="537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759D911-5B96-4364-929B-44647E6716EB}"/>
                    </a:ext>
                  </a:extLst>
                </p14:cNvPr>
                <p14:cNvContentPartPr/>
                <p14:nvPr/>
              </p14:nvContentPartPr>
              <p14:xfrm>
                <a:off x="7357463" y="1695598"/>
                <a:ext cx="305280" cy="519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759D911-5B96-4364-929B-44647E6716E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348463" y="1686958"/>
                  <a:ext cx="32292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66CA69B-7172-4995-A1D6-E26C7A925959}"/>
                    </a:ext>
                  </a:extLst>
                </p14:cNvPr>
                <p14:cNvContentPartPr/>
                <p14:nvPr/>
              </p14:nvContentPartPr>
              <p14:xfrm>
                <a:off x="7732223" y="1999438"/>
                <a:ext cx="210960" cy="219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66CA69B-7172-4995-A1D6-E26C7A92595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23223" y="1990438"/>
                  <a:ext cx="22860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0B5DC3A-A108-4178-ACE4-2C0EEC2047B9}"/>
              </a:ext>
            </a:extLst>
          </p:cNvPr>
          <p:cNvGrpSpPr/>
          <p:nvPr/>
        </p:nvGrpSpPr>
        <p:grpSpPr>
          <a:xfrm>
            <a:off x="8282663" y="1643038"/>
            <a:ext cx="2872080" cy="769680"/>
            <a:chOff x="8282663" y="1643038"/>
            <a:chExt cx="2872080" cy="76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3463698-88C7-40AE-AC2C-45EFB3D95E60}"/>
                    </a:ext>
                  </a:extLst>
                </p14:cNvPr>
                <p14:cNvContentPartPr/>
                <p14:nvPr/>
              </p14:nvContentPartPr>
              <p14:xfrm>
                <a:off x="8282663" y="1957318"/>
                <a:ext cx="279720" cy="228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3463698-88C7-40AE-AC2C-45EFB3D95E6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74023" y="1948678"/>
                  <a:ext cx="297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5980BB5-F654-4144-BBBC-6EE21D6F6DDD}"/>
                    </a:ext>
                  </a:extLst>
                </p14:cNvPr>
                <p14:cNvContentPartPr/>
                <p14:nvPr/>
              </p14:nvContentPartPr>
              <p14:xfrm>
                <a:off x="8544023" y="2030398"/>
                <a:ext cx="286920" cy="131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5980BB5-F654-4144-BBBC-6EE21D6F6DD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35383" y="2021758"/>
                  <a:ext cx="304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A1995D5-0437-464B-91BC-E002827EA030}"/>
                    </a:ext>
                  </a:extLst>
                </p14:cNvPr>
                <p14:cNvContentPartPr/>
                <p14:nvPr/>
              </p14:nvContentPartPr>
              <p14:xfrm>
                <a:off x="8810423" y="2067478"/>
                <a:ext cx="217800" cy="345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A1995D5-0437-464B-91BC-E002827EA03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01783" y="2058478"/>
                  <a:ext cx="2354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3F35D47-ED95-46C0-BB07-82DDE9D76B55}"/>
                    </a:ext>
                  </a:extLst>
                </p14:cNvPr>
                <p14:cNvContentPartPr/>
                <p14:nvPr/>
              </p14:nvContentPartPr>
              <p14:xfrm>
                <a:off x="8902583" y="1982158"/>
                <a:ext cx="266040" cy="196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3F35D47-ED95-46C0-BB07-82DDE9D76B5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893583" y="1973518"/>
                  <a:ext cx="283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879E036-009C-449B-AE5A-E44DE701D059}"/>
                    </a:ext>
                  </a:extLst>
                </p14:cNvPr>
                <p14:cNvContentPartPr/>
                <p14:nvPr/>
              </p14:nvContentPartPr>
              <p14:xfrm>
                <a:off x="9342503" y="1643038"/>
                <a:ext cx="360720" cy="516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879E036-009C-449B-AE5A-E44DE701D05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33503" y="1634398"/>
                  <a:ext cx="37836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B0151E7-B92C-4C47-AFC9-B05D562CEFDC}"/>
                    </a:ext>
                  </a:extLst>
                </p14:cNvPr>
                <p14:cNvContentPartPr/>
                <p14:nvPr/>
              </p14:nvContentPartPr>
              <p14:xfrm>
                <a:off x="9249983" y="1930318"/>
                <a:ext cx="386280" cy="208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B0151E7-B92C-4C47-AFC9-B05D562CEFD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41343" y="1921318"/>
                  <a:ext cx="403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7A7F11E-0CE7-454D-8AED-BFF02E6DF340}"/>
                    </a:ext>
                  </a:extLst>
                </p14:cNvPr>
                <p14:cNvContentPartPr/>
                <p14:nvPr/>
              </p14:nvContentPartPr>
              <p14:xfrm>
                <a:off x="9460583" y="1942918"/>
                <a:ext cx="354240" cy="468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7A7F11E-0CE7-454D-8AED-BFF02E6DF34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451583" y="1934278"/>
                  <a:ext cx="37188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C30392E-03B9-4555-994F-796B2BBB6685}"/>
                    </a:ext>
                  </a:extLst>
                </p14:cNvPr>
                <p14:cNvContentPartPr/>
                <p14:nvPr/>
              </p14:nvContentPartPr>
              <p14:xfrm>
                <a:off x="10001303" y="1940038"/>
                <a:ext cx="363240" cy="246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C30392E-03B9-4555-994F-796B2BBB668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992663" y="1931398"/>
                  <a:ext cx="3808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F1B3DEB-72C3-4E73-BBDB-440AE6CADC61}"/>
                    </a:ext>
                  </a:extLst>
                </p14:cNvPr>
                <p14:cNvContentPartPr/>
                <p14:nvPr/>
              </p14:nvContentPartPr>
              <p14:xfrm>
                <a:off x="10310543" y="1977838"/>
                <a:ext cx="250920" cy="20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F1B3DEB-72C3-4E73-BBDB-440AE6CADC6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301543" y="1968838"/>
                  <a:ext cx="2685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C83127F-789D-4F72-A16F-BD7DE2D37D0B}"/>
                    </a:ext>
                  </a:extLst>
                </p14:cNvPr>
                <p14:cNvContentPartPr/>
                <p14:nvPr/>
              </p14:nvContentPartPr>
              <p14:xfrm>
                <a:off x="10704023" y="1690558"/>
                <a:ext cx="303840" cy="470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C83127F-789D-4F72-A16F-BD7DE2D37D0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695383" y="1681558"/>
                  <a:ext cx="3214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4FE5DCD-29DD-46C3-A396-4D93BC1DD491}"/>
                    </a:ext>
                  </a:extLst>
                </p14:cNvPr>
                <p14:cNvContentPartPr/>
                <p14:nvPr/>
              </p14:nvContentPartPr>
              <p14:xfrm>
                <a:off x="10599983" y="1898278"/>
                <a:ext cx="554760" cy="71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4FE5DCD-29DD-46C3-A396-4D93BC1DD49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591343" y="1889638"/>
                  <a:ext cx="57240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9D640AC8-5F91-471F-9D7B-DB5FA4CDB84C}"/>
              </a:ext>
            </a:extLst>
          </p:cNvPr>
          <p:cNvGrpSpPr/>
          <p:nvPr/>
        </p:nvGrpSpPr>
        <p:grpSpPr>
          <a:xfrm>
            <a:off x="632303" y="2629438"/>
            <a:ext cx="2118600" cy="511200"/>
            <a:chOff x="632303" y="2629438"/>
            <a:chExt cx="211860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440C41C-77C3-4948-99E0-BABADE8E3B4B}"/>
                    </a:ext>
                  </a:extLst>
                </p14:cNvPr>
                <p14:cNvContentPartPr/>
                <p14:nvPr/>
              </p14:nvContentPartPr>
              <p14:xfrm>
                <a:off x="632303" y="2737078"/>
                <a:ext cx="316800" cy="403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440C41C-77C3-4948-99E0-BABADE8E3B4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23663" y="2728438"/>
                  <a:ext cx="3344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6CE3FF3-840C-48CC-8802-F09A9CE0D3DB}"/>
                    </a:ext>
                  </a:extLst>
                </p14:cNvPr>
                <p14:cNvContentPartPr/>
                <p14:nvPr/>
              </p14:nvContentPartPr>
              <p14:xfrm>
                <a:off x="1007423" y="2855878"/>
                <a:ext cx="270720" cy="212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6CE3FF3-840C-48CC-8802-F09A9CE0D3D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98783" y="2846878"/>
                  <a:ext cx="288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146E8F3-38AE-4213-8791-1635FF978045}"/>
                    </a:ext>
                  </a:extLst>
                </p14:cNvPr>
                <p14:cNvContentPartPr/>
                <p14:nvPr/>
              </p14:nvContentPartPr>
              <p14:xfrm>
                <a:off x="1265903" y="2911678"/>
                <a:ext cx="134280" cy="132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146E8F3-38AE-4213-8791-1635FF97804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56903" y="2903038"/>
                  <a:ext cx="1519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5B57386-3C54-4444-8D50-2758BF6671C8}"/>
                    </a:ext>
                  </a:extLst>
                </p14:cNvPr>
                <p14:cNvContentPartPr/>
                <p14:nvPr/>
              </p14:nvContentPartPr>
              <p14:xfrm>
                <a:off x="1432943" y="2882878"/>
                <a:ext cx="226080" cy="166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5B57386-3C54-4444-8D50-2758BF6671C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424303" y="2874238"/>
                  <a:ext cx="243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939A67A-1141-4E4D-9976-A7889540C6E1}"/>
                    </a:ext>
                  </a:extLst>
                </p14:cNvPr>
                <p14:cNvContentPartPr/>
                <p14:nvPr/>
              </p14:nvContentPartPr>
              <p14:xfrm>
                <a:off x="1787543" y="2629438"/>
                <a:ext cx="184680" cy="375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939A67A-1141-4E4D-9976-A7889540C6E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778543" y="2620438"/>
                  <a:ext cx="2023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CC75E83-24E3-4937-A95E-59A1EC8CF784}"/>
                    </a:ext>
                  </a:extLst>
                </p14:cNvPr>
                <p14:cNvContentPartPr/>
                <p14:nvPr/>
              </p14:nvContentPartPr>
              <p14:xfrm>
                <a:off x="1673783" y="2798998"/>
                <a:ext cx="347400" cy="921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CC75E83-24E3-4937-A95E-59A1EC8CF78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665143" y="2789998"/>
                  <a:ext cx="3650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EB337E8-B546-4656-B88C-FA6071D73111}"/>
                    </a:ext>
                  </a:extLst>
                </p14:cNvPr>
                <p14:cNvContentPartPr/>
                <p14:nvPr/>
              </p14:nvContentPartPr>
              <p14:xfrm>
                <a:off x="1891223" y="2859478"/>
                <a:ext cx="191520" cy="1317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EB337E8-B546-4656-B88C-FA6071D7311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882583" y="2850838"/>
                  <a:ext cx="209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6458AF2-2672-4E03-9767-9824344C3D57}"/>
                    </a:ext>
                  </a:extLst>
                </p14:cNvPr>
                <p14:cNvContentPartPr/>
                <p14:nvPr/>
              </p14:nvContentPartPr>
              <p14:xfrm>
                <a:off x="2188583" y="2756158"/>
                <a:ext cx="145800" cy="238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6458AF2-2672-4E03-9767-9824344C3D5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179583" y="2747518"/>
                  <a:ext cx="1634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89683F1-704E-47C1-8A46-E3942A2F5865}"/>
                    </a:ext>
                  </a:extLst>
                </p14:cNvPr>
                <p14:cNvContentPartPr/>
                <p14:nvPr/>
              </p14:nvContentPartPr>
              <p14:xfrm>
                <a:off x="2263103" y="2830318"/>
                <a:ext cx="250200" cy="146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89683F1-704E-47C1-8A46-E3942A2F58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54463" y="2821678"/>
                  <a:ext cx="267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8656D49-F08F-411D-B809-1C36D689B233}"/>
                    </a:ext>
                  </a:extLst>
                </p14:cNvPr>
                <p14:cNvContentPartPr/>
                <p14:nvPr/>
              </p14:nvContentPartPr>
              <p14:xfrm>
                <a:off x="2570543" y="2777758"/>
                <a:ext cx="180360" cy="231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8656D49-F08F-411D-B809-1C36D689B23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61903" y="2769118"/>
                  <a:ext cx="19800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74AB95A-7768-471C-8F53-29394E783597}"/>
              </a:ext>
            </a:extLst>
          </p:cNvPr>
          <p:cNvGrpSpPr/>
          <p:nvPr/>
        </p:nvGrpSpPr>
        <p:grpSpPr>
          <a:xfrm>
            <a:off x="3102623" y="2814118"/>
            <a:ext cx="470160" cy="166320"/>
            <a:chOff x="3102623" y="2814118"/>
            <a:chExt cx="470160" cy="1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BE89A10-9A28-473B-9D57-370108B43350}"/>
                    </a:ext>
                  </a:extLst>
                </p14:cNvPr>
                <p14:cNvContentPartPr/>
                <p14:nvPr/>
              </p14:nvContentPartPr>
              <p14:xfrm>
                <a:off x="3102623" y="2820958"/>
                <a:ext cx="208080" cy="159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BE89A10-9A28-473B-9D57-370108B4335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093983" y="2811958"/>
                  <a:ext cx="225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811FF9E-EA14-4A44-88BF-0C127EC6D109}"/>
                    </a:ext>
                  </a:extLst>
                </p14:cNvPr>
                <p14:cNvContentPartPr/>
                <p14:nvPr/>
              </p14:nvContentPartPr>
              <p14:xfrm>
                <a:off x="3434183" y="2814118"/>
                <a:ext cx="138600" cy="153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811FF9E-EA14-4A44-88BF-0C127EC6D10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425543" y="2805478"/>
                  <a:ext cx="15624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CBE0DCE-C4AC-4CFD-BA17-C99CAE25D5B0}"/>
              </a:ext>
            </a:extLst>
          </p:cNvPr>
          <p:cNvGrpSpPr/>
          <p:nvPr/>
        </p:nvGrpSpPr>
        <p:grpSpPr>
          <a:xfrm>
            <a:off x="3937823" y="2437198"/>
            <a:ext cx="2324160" cy="547920"/>
            <a:chOff x="3937823" y="2437198"/>
            <a:chExt cx="2324160" cy="54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8E5FF95-3B62-489C-8582-E15B9F5EB8C9}"/>
                    </a:ext>
                  </a:extLst>
                </p14:cNvPr>
                <p14:cNvContentPartPr/>
                <p14:nvPr/>
              </p14:nvContentPartPr>
              <p14:xfrm>
                <a:off x="3937823" y="2740318"/>
                <a:ext cx="215280" cy="187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8E5FF95-3B62-489C-8582-E15B9F5EB8C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929183" y="2731318"/>
                  <a:ext cx="2329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90E0156-BEB1-44CA-85DE-DBFDD13166A9}"/>
                    </a:ext>
                  </a:extLst>
                </p14:cNvPr>
                <p14:cNvContentPartPr/>
                <p14:nvPr/>
              </p14:nvContentPartPr>
              <p14:xfrm>
                <a:off x="4205663" y="2733118"/>
                <a:ext cx="235080" cy="197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90E0156-BEB1-44CA-85DE-DBFDD13166A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197023" y="2724478"/>
                  <a:ext cx="2527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44D36EC-8723-4AD8-B6A3-BCC1EF3EB00F}"/>
                    </a:ext>
                  </a:extLst>
                </p14:cNvPr>
                <p14:cNvContentPartPr/>
                <p14:nvPr/>
              </p14:nvContentPartPr>
              <p14:xfrm>
                <a:off x="4513103" y="2437198"/>
                <a:ext cx="281160" cy="488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44D36EC-8723-4AD8-B6A3-BCC1EF3EB00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504463" y="2428198"/>
                  <a:ext cx="29880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E2FD323-4753-4D6E-A835-EEE728A84819}"/>
                    </a:ext>
                  </a:extLst>
                </p14:cNvPr>
                <p14:cNvContentPartPr/>
                <p14:nvPr/>
              </p14:nvContentPartPr>
              <p14:xfrm>
                <a:off x="4491503" y="2632318"/>
                <a:ext cx="357480" cy="56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E2FD323-4753-4D6E-A835-EEE728A8481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482863" y="2623678"/>
                  <a:ext cx="3751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DED8531-FF23-4D07-B98D-189A9689EAE9}"/>
                    </a:ext>
                  </a:extLst>
                </p14:cNvPr>
                <p14:cNvContentPartPr/>
                <p14:nvPr/>
              </p14:nvContentPartPr>
              <p14:xfrm>
                <a:off x="4720103" y="2737078"/>
                <a:ext cx="132480" cy="1519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DED8531-FF23-4D07-B98D-189A9689EAE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11103" y="2728438"/>
                  <a:ext cx="150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432B353-6E3C-4E0E-9E00-729003180A7F}"/>
                    </a:ext>
                  </a:extLst>
                </p14:cNvPr>
                <p14:cNvContentPartPr/>
                <p14:nvPr/>
              </p14:nvContentPartPr>
              <p14:xfrm>
                <a:off x="4963103" y="2708998"/>
                <a:ext cx="190440" cy="200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432B353-6E3C-4E0E-9E00-729003180A7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954463" y="2700358"/>
                  <a:ext cx="2080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638315E-9F47-4694-860A-B6A81FD91133}"/>
                    </a:ext>
                  </a:extLst>
                </p14:cNvPr>
                <p14:cNvContentPartPr/>
                <p14:nvPr/>
              </p14:nvContentPartPr>
              <p14:xfrm>
                <a:off x="5184863" y="2776678"/>
                <a:ext cx="268560" cy="1317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638315E-9F47-4694-860A-B6A81FD9113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75863" y="2767678"/>
                  <a:ext cx="286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D6BC244-5F16-4447-AC3D-A641B38F6A7B}"/>
                    </a:ext>
                  </a:extLst>
                </p14:cNvPr>
                <p14:cNvContentPartPr/>
                <p14:nvPr/>
              </p14:nvContentPartPr>
              <p14:xfrm>
                <a:off x="5563223" y="2750758"/>
                <a:ext cx="165960" cy="141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D6BC244-5F16-4447-AC3D-A641B38F6A7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54583" y="2742118"/>
                  <a:ext cx="1836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8507760-BF2E-482F-9E72-7316B78FB706}"/>
                    </a:ext>
                  </a:extLst>
                </p14:cNvPr>
                <p14:cNvContentPartPr/>
                <p14:nvPr/>
              </p14:nvContentPartPr>
              <p14:xfrm>
                <a:off x="5733863" y="2670838"/>
                <a:ext cx="239400" cy="234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8507760-BF2E-482F-9E72-7316B78FB70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725223" y="2661838"/>
                  <a:ext cx="257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41319D7-0CA8-405B-8917-748901F67C6F}"/>
                    </a:ext>
                  </a:extLst>
                </p14:cNvPr>
                <p14:cNvContentPartPr/>
                <p14:nvPr/>
              </p14:nvContentPartPr>
              <p14:xfrm>
                <a:off x="5999183" y="2464918"/>
                <a:ext cx="262800" cy="520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41319D7-0CA8-405B-8917-748901F67C6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990543" y="2455918"/>
                  <a:ext cx="280440" cy="53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5C83D55F-E01B-483A-8C9B-01AC2151F8BB}"/>
              </a:ext>
            </a:extLst>
          </p:cNvPr>
          <p:cNvGrpSpPr/>
          <p:nvPr/>
        </p:nvGrpSpPr>
        <p:grpSpPr>
          <a:xfrm>
            <a:off x="592703" y="3323878"/>
            <a:ext cx="1344240" cy="594720"/>
            <a:chOff x="592703" y="3323878"/>
            <a:chExt cx="1344240" cy="59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55D27EF-0419-4A6F-8C01-3892AAF53659}"/>
                    </a:ext>
                  </a:extLst>
                </p14:cNvPr>
                <p14:cNvContentPartPr/>
                <p14:nvPr/>
              </p14:nvContentPartPr>
              <p14:xfrm>
                <a:off x="735623" y="3456718"/>
                <a:ext cx="248040" cy="461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55D27EF-0419-4A6F-8C01-3892AAF5365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6623" y="3447718"/>
                  <a:ext cx="2656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9CBAFFB-F4DD-4850-9656-FCE2A8EB9DB2}"/>
                    </a:ext>
                  </a:extLst>
                </p14:cNvPr>
                <p14:cNvContentPartPr/>
                <p14:nvPr/>
              </p14:nvContentPartPr>
              <p14:xfrm>
                <a:off x="592703" y="3570478"/>
                <a:ext cx="564120" cy="180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9CBAFFB-F4DD-4850-9656-FCE2A8EB9DB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84063" y="3561838"/>
                  <a:ext cx="581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6F345EB-160C-42AB-A4CB-7325A4B9CB15}"/>
                    </a:ext>
                  </a:extLst>
                </p14:cNvPr>
                <p14:cNvContentPartPr/>
                <p14:nvPr/>
              </p14:nvContentPartPr>
              <p14:xfrm>
                <a:off x="1056023" y="3323878"/>
                <a:ext cx="285840" cy="523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6F345EB-160C-42AB-A4CB-7325A4B9CB1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47023" y="3314878"/>
                  <a:ext cx="30348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4AE421-8555-49BD-88AE-65EE20A49F44}"/>
                    </a:ext>
                  </a:extLst>
                </p14:cNvPr>
                <p14:cNvContentPartPr/>
                <p14:nvPr/>
              </p14:nvContentPartPr>
              <p14:xfrm>
                <a:off x="1264103" y="3599998"/>
                <a:ext cx="293040" cy="289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4AE421-8555-49BD-88AE-65EE20A49F4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255103" y="3591358"/>
                  <a:ext cx="3106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6E316F5-9CF9-454C-B88F-26758F1BBA60}"/>
                    </a:ext>
                  </a:extLst>
                </p14:cNvPr>
                <p14:cNvContentPartPr/>
                <p14:nvPr/>
              </p14:nvContentPartPr>
              <p14:xfrm>
                <a:off x="1636703" y="3611518"/>
                <a:ext cx="300240" cy="226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6E316F5-9CF9-454C-B88F-26758F1BBA6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628063" y="3602518"/>
                  <a:ext cx="31788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B152B7F9-9A37-4BA6-9FCC-FB46207E21F6}"/>
              </a:ext>
            </a:extLst>
          </p:cNvPr>
          <p:cNvGrpSpPr/>
          <p:nvPr/>
        </p:nvGrpSpPr>
        <p:grpSpPr>
          <a:xfrm>
            <a:off x="2365343" y="3266278"/>
            <a:ext cx="2500200" cy="671400"/>
            <a:chOff x="2365343" y="3266278"/>
            <a:chExt cx="2500200" cy="67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A12EF1E-501D-4FDD-97EA-769BD267A445}"/>
                    </a:ext>
                  </a:extLst>
                </p14:cNvPr>
                <p14:cNvContentPartPr/>
                <p14:nvPr/>
              </p14:nvContentPartPr>
              <p14:xfrm>
                <a:off x="2365343" y="3484438"/>
                <a:ext cx="172080" cy="342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A12EF1E-501D-4FDD-97EA-769BD267A44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356343" y="3475798"/>
                  <a:ext cx="1897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118C15F-CEDF-42CB-9A12-E8E7984DCA28}"/>
                    </a:ext>
                  </a:extLst>
                </p14:cNvPr>
                <p14:cNvContentPartPr/>
                <p14:nvPr/>
              </p14:nvContentPartPr>
              <p14:xfrm>
                <a:off x="2480183" y="3317038"/>
                <a:ext cx="298080" cy="291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118C15F-CEDF-42CB-9A12-E8E7984DCA2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471183" y="3308038"/>
                  <a:ext cx="3157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0AFA53E-7110-43DB-B9F4-13468ED94859}"/>
                    </a:ext>
                  </a:extLst>
                </p14:cNvPr>
                <p14:cNvContentPartPr/>
                <p14:nvPr/>
              </p14:nvContentPartPr>
              <p14:xfrm>
                <a:off x="2748743" y="3415678"/>
                <a:ext cx="261360" cy="3459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0AFA53E-7110-43DB-B9F4-13468ED9485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40103" y="3406678"/>
                  <a:ext cx="279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794E7F5-A827-4A05-AA25-9D3AC4A73BCA}"/>
                    </a:ext>
                  </a:extLst>
                </p14:cNvPr>
                <p14:cNvContentPartPr/>
                <p14:nvPr/>
              </p14:nvContentPartPr>
              <p14:xfrm>
                <a:off x="3065903" y="3463918"/>
                <a:ext cx="303120" cy="289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794E7F5-A827-4A05-AA25-9D3AC4A73BC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056903" y="3455278"/>
                  <a:ext cx="3207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C01BD21-A1F2-484C-8FA3-6186D1DF95E6}"/>
                    </a:ext>
                  </a:extLst>
                </p14:cNvPr>
                <p14:cNvContentPartPr/>
                <p14:nvPr/>
              </p14:nvContentPartPr>
              <p14:xfrm>
                <a:off x="3003623" y="3327478"/>
                <a:ext cx="378720" cy="610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C01BD21-A1F2-484C-8FA3-6186D1DF95E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94983" y="3318838"/>
                  <a:ext cx="39636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91A9F92-87DC-477C-B973-0E9170B3C669}"/>
                    </a:ext>
                  </a:extLst>
                </p14:cNvPr>
                <p14:cNvContentPartPr/>
                <p14:nvPr/>
              </p14:nvContentPartPr>
              <p14:xfrm>
                <a:off x="3541823" y="3266278"/>
                <a:ext cx="229680" cy="5306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91A9F92-87DC-477C-B973-0E9170B3C66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33183" y="3257638"/>
                  <a:ext cx="24732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DC27027-7B34-44B3-B500-DE2CBE2B0F67}"/>
                    </a:ext>
                  </a:extLst>
                </p14:cNvPr>
                <p14:cNvContentPartPr/>
                <p14:nvPr/>
              </p14:nvContentPartPr>
              <p14:xfrm>
                <a:off x="3978143" y="3440158"/>
                <a:ext cx="192240" cy="33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DC27027-7B34-44B3-B500-DE2CBE2B0F6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969503" y="3431158"/>
                  <a:ext cx="2098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31D74EB-333B-4980-BE9B-BBCCC46ABE05}"/>
                    </a:ext>
                  </a:extLst>
                </p14:cNvPr>
                <p14:cNvContentPartPr/>
                <p14:nvPr/>
              </p14:nvContentPartPr>
              <p14:xfrm>
                <a:off x="3883103" y="3563638"/>
                <a:ext cx="273240" cy="28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31D74EB-333B-4980-BE9B-BBCCC46ABE0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874463" y="3554998"/>
                  <a:ext cx="290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14747ED-6340-4FD2-AB8A-D4DA6960101A}"/>
                    </a:ext>
                  </a:extLst>
                </p14:cNvPr>
                <p14:cNvContentPartPr/>
                <p14:nvPr/>
              </p14:nvContentPartPr>
              <p14:xfrm>
                <a:off x="4294943" y="3394078"/>
                <a:ext cx="342720" cy="284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14747ED-6340-4FD2-AB8A-D4DA696010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285943" y="3385078"/>
                  <a:ext cx="3603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3C1F8E0-EEA6-4DA7-80DC-F584C37023D3}"/>
                    </a:ext>
                  </a:extLst>
                </p14:cNvPr>
                <p14:cNvContentPartPr/>
                <p14:nvPr/>
              </p14:nvContentPartPr>
              <p14:xfrm>
                <a:off x="4849343" y="3705118"/>
                <a:ext cx="16200" cy="10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3C1F8E0-EEA6-4DA7-80DC-F584C37023D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840703" y="3696478"/>
                  <a:ext cx="3384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8EEA15-F70C-438B-98F6-081286E27E76}"/>
                  </a:ext>
                </a:extLst>
              </p14:cNvPr>
              <p14:cNvContentPartPr/>
              <p14:nvPr/>
            </p14:nvContentPartPr>
            <p14:xfrm>
              <a:off x="-81217" y="7786132"/>
              <a:ext cx="21240" cy="23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8EEA15-F70C-438B-98F6-081286E27E76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-90217" y="7777492"/>
                <a:ext cx="388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7AEDDF4-C943-4051-A896-FFA7D0E6D2E9}"/>
                  </a:ext>
                </a:extLst>
              </p14:cNvPr>
              <p14:cNvContentPartPr/>
              <p14:nvPr/>
            </p14:nvContentPartPr>
            <p14:xfrm>
              <a:off x="-115918" y="7788369"/>
              <a:ext cx="8280" cy="63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7AEDDF4-C943-4051-A896-FFA7D0E6D2E9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-124558" y="7779729"/>
                <a:ext cx="25920" cy="8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7D3A6A1-23CF-40EC-819A-E91F515AA2B0}"/>
              </a:ext>
            </a:extLst>
          </p:cNvPr>
          <p:cNvGrpSpPr/>
          <p:nvPr/>
        </p:nvGrpSpPr>
        <p:grpSpPr>
          <a:xfrm>
            <a:off x="565009" y="4047048"/>
            <a:ext cx="3815640" cy="1333440"/>
            <a:chOff x="565009" y="4047048"/>
            <a:chExt cx="3815640" cy="13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A4D332A-9131-4324-9D54-3EC563D21E60}"/>
                    </a:ext>
                  </a:extLst>
                </p14:cNvPr>
                <p14:cNvContentPartPr/>
                <p14:nvPr/>
              </p14:nvContentPartPr>
              <p14:xfrm>
                <a:off x="831049" y="4425408"/>
                <a:ext cx="82800" cy="190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A4D332A-9131-4324-9D54-3EC563D21E6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2049" y="4416408"/>
                  <a:ext cx="1004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FE0612C-1537-470F-B8C2-848C51A6E96C}"/>
                    </a:ext>
                  </a:extLst>
                </p14:cNvPr>
                <p14:cNvContentPartPr/>
                <p14:nvPr/>
              </p14:nvContentPartPr>
              <p14:xfrm>
                <a:off x="565009" y="4580208"/>
                <a:ext cx="501840" cy="132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FE0612C-1537-470F-B8C2-848C51A6E96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56009" y="4571568"/>
                  <a:ext cx="519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2B09B6C-ADC3-49F6-AD10-1AE96F1540E5}"/>
                    </a:ext>
                  </a:extLst>
                </p14:cNvPr>
                <p14:cNvContentPartPr/>
                <p14:nvPr/>
              </p14:nvContentPartPr>
              <p14:xfrm>
                <a:off x="652489" y="4332168"/>
                <a:ext cx="536760" cy="145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2B09B6C-ADC3-49F6-AD10-1AE96F1540E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43489" y="4323528"/>
                  <a:ext cx="554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D3D828E-A874-4F07-8FBA-AC08ED2EE0A5}"/>
                    </a:ext>
                  </a:extLst>
                </p14:cNvPr>
                <p14:cNvContentPartPr/>
                <p14:nvPr/>
              </p14:nvContentPartPr>
              <p14:xfrm>
                <a:off x="1344409" y="4047048"/>
                <a:ext cx="284760" cy="613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D3D828E-A874-4F07-8FBA-AC08ED2EE0A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335769" y="4038408"/>
                  <a:ext cx="30240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188C04C-34B3-4C43-A473-F26D285A8BC8}"/>
                    </a:ext>
                  </a:extLst>
                </p14:cNvPr>
                <p14:cNvContentPartPr/>
                <p14:nvPr/>
              </p14:nvContentPartPr>
              <p14:xfrm>
                <a:off x="1289689" y="4487328"/>
                <a:ext cx="242640" cy="40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188C04C-34B3-4C43-A473-F26D285A8BC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280689" y="4478328"/>
                  <a:ext cx="2602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1C4290F-9B78-41E9-9CBA-7B0136EF7529}"/>
                    </a:ext>
                  </a:extLst>
                </p14:cNvPr>
                <p14:cNvContentPartPr/>
                <p14:nvPr/>
              </p14:nvContentPartPr>
              <p14:xfrm>
                <a:off x="2152969" y="4100688"/>
                <a:ext cx="384480" cy="506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1C4290F-9B78-41E9-9CBA-7B0136EF752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143969" y="4091688"/>
                  <a:ext cx="40212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00F3D26-2B82-4947-98B6-8454D32DD146}"/>
                    </a:ext>
                  </a:extLst>
                </p14:cNvPr>
                <p14:cNvContentPartPr/>
                <p14:nvPr/>
              </p14:nvContentPartPr>
              <p14:xfrm>
                <a:off x="2258449" y="4413168"/>
                <a:ext cx="244080" cy="91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00F3D26-2B82-4947-98B6-8454D32DD14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249449" y="4404528"/>
                  <a:ext cx="2617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D3143BC-E889-457D-8027-4AA15E87C2AC}"/>
                    </a:ext>
                  </a:extLst>
                </p14:cNvPr>
                <p14:cNvContentPartPr/>
                <p14:nvPr/>
              </p14:nvContentPartPr>
              <p14:xfrm>
                <a:off x="2878369" y="4384008"/>
                <a:ext cx="196560" cy="184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D3143BC-E889-457D-8027-4AA15E87C2A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869369" y="4375008"/>
                  <a:ext cx="214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9DA5E5D-B2E3-45C6-81C0-E6BA2582A5BF}"/>
                    </a:ext>
                  </a:extLst>
                </p14:cNvPr>
                <p14:cNvContentPartPr/>
                <p14:nvPr/>
              </p14:nvContentPartPr>
              <p14:xfrm>
                <a:off x="3097249" y="4448448"/>
                <a:ext cx="154440" cy="73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9DA5E5D-B2E3-45C6-81C0-E6BA2582A5B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088249" y="4439448"/>
                  <a:ext cx="1720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23F5E65-41B3-442B-989E-86D73DE95612}"/>
                    </a:ext>
                  </a:extLst>
                </p14:cNvPr>
                <p14:cNvContentPartPr/>
                <p14:nvPr/>
              </p14:nvContentPartPr>
              <p14:xfrm>
                <a:off x="3347809" y="4357008"/>
                <a:ext cx="214560" cy="192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23F5E65-41B3-442B-989E-86D73DE9561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339169" y="4348368"/>
                  <a:ext cx="2322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1E027BB-C858-4B1A-ADB8-127EBA5E9E01}"/>
                    </a:ext>
                  </a:extLst>
                </p14:cNvPr>
                <p14:cNvContentPartPr/>
                <p14:nvPr/>
              </p14:nvContentPartPr>
              <p14:xfrm>
                <a:off x="3558409" y="4108248"/>
                <a:ext cx="105480" cy="346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1E027BB-C858-4B1A-ADB8-127EBA5E9E0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549409" y="4099608"/>
                  <a:ext cx="1231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B36D7C-EAFE-43AB-A666-5D06444A05D3}"/>
                    </a:ext>
                  </a:extLst>
                </p14:cNvPr>
                <p14:cNvContentPartPr/>
                <p14:nvPr/>
              </p14:nvContentPartPr>
              <p14:xfrm>
                <a:off x="3936409" y="4172328"/>
                <a:ext cx="118440" cy="269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B36D7C-EAFE-43AB-A666-5D06444A05D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927409" y="4163328"/>
                  <a:ext cx="1360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7199215-87A7-4440-927C-571DA5EF64EB}"/>
                    </a:ext>
                  </a:extLst>
                </p14:cNvPr>
                <p14:cNvContentPartPr/>
                <p14:nvPr/>
              </p14:nvContentPartPr>
              <p14:xfrm>
                <a:off x="4002289" y="4087368"/>
                <a:ext cx="271800" cy="401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7199215-87A7-4440-927C-571DA5EF64E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993289" y="4078728"/>
                  <a:ext cx="2894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74C5101-7A8C-403C-B087-27BA3D4F8B51}"/>
                    </a:ext>
                  </a:extLst>
                </p14:cNvPr>
                <p14:cNvContentPartPr/>
                <p14:nvPr/>
              </p14:nvContentPartPr>
              <p14:xfrm>
                <a:off x="702889" y="4830048"/>
                <a:ext cx="253440" cy="550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74C5101-7A8C-403C-B087-27BA3D4F8B5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93889" y="4821408"/>
                  <a:ext cx="27108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AE74381-70E0-4571-8AB6-1889B8DC1036}"/>
                    </a:ext>
                  </a:extLst>
                </p14:cNvPr>
                <p14:cNvContentPartPr/>
                <p14:nvPr/>
              </p14:nvContentPartPr>
              <p14:xfrm>
                <a:off x="653209" y="4985208"/>
                <a:ext cx="575280" cy="190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AE74381-70E0-4571-8AB6-1889B8DC103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44569" y="4976568"/>
                  <a:ext cx="5929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03BE98F-7651-4A8D-B709-D182342B518D}"/>
                    </a:ext>
                  </a:extLst>
                </p14:cNvPr>
                <p14:cNvContentPartPr/>
                <p14:nvPr/>
              </p14:nvContentPartPr>
              <p14:xfrm>
                <a:off x="1164049" y="4699728"/>
                <a:ext cx="276480" cy="6267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03BE98F-7651-4A8D-B709-D182342B518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55049" y="4690728"/>
                  <a:ext cx="294120" cy="64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F2A17AD-64A5-4DFD-B9BC-26CF40E0CACF}"/>
                    </a:ext>
                  </a:extLst>
                </p14:cNvPr>
                <p14:cNvContentPartPr/>
                <p14:nvPr/>
              </p14:nvContentPartPr>
              <p14:xfrm>
                <a:off x="1584529" y="5022288"/>
                <a:ext cx="160920" cy="2066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F2A17AD-64A5-4DFD-B9BC-26CF40E0CAC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575529" y="5013288"/>
                  <a:ext cx="178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6828D60-C5FC-43DB-ACBA-62CA6883E0A2}"/>
                    </a:ext>
                  </a:extLst>
                </p14:cNvPr>
                <p14:cNvContentPartPr/>
                <p14:nvPr/>
              </p14:nvContentPartPr>
              <p14:xfrm>
                <a:off x="1843729" y="5041728"/>
                <a:ext cx="243360" cy="1728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6828D60-C5FC-43DB-ACBA-62CA6883E0A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835089" y="5033088"/>
                  <a:ext cx="261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C23369F-3BAD-471E-B30A-7D6FB2465355}"/>
                    </a:ext>
                  </a:extLst>
                </p14:cNvPr>
                <p14:cNvContentPartPr/>
                <p14:nvPr/>
              </p14:nvContentPartPr>
              <p14:xfrm>
                <a:off x="2566969" y="4762008"/>
                <a:ext cx="414360" cy="437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C23369F-3BAD-471E-B30A-7D6FB246535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558329" y="4753368"/>
                  <a:ext cx="43200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C5B5F03-F174-4A54-817F-DE2DF74628DD}"/>
                    </a:ext>
                  </a:extLst>
                </p14:cNvPr>
                <p14:cNvContentPartPr/>
                <p14:nvPr/>
              </p14:nvContentPartPr>
              <p14:xfrm>
                <a:off x="2700889" y="4970808"/>
                <a:ext cx="213840" cy="120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C5B5F03-F174-4A54-817F-DE2DF74628D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92249" y="4961808"/>
                  <a:ext cx="231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8FBB072-6760-495E-9E82-5DE4E23312E5}"/>
                    </a:ext>
                  </a:extLst>
                </p14:cNvPr>
                <p14:cNvContentPartPr/>
                <p14:nvPr/>
              </p14:nvContentPartPr>
              <p14:xfrm>
                <a:off x="3077449" y="4787928"/>
                <a:ext cx="337680" cy="333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8FBB072-6760-495E-9E82-5DE4E23312E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068449" y="4778928"/>
                  <a:ext cx="355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72F9702-6BEA-4E98-8181-2AC5DF61FFFC}"/>
                    </a:ext>
                  </a:extLst>
                </p14:cNvPr>
                <p14:cNvContentPartPr/>
                <p14:nvPr/>
              </p14:nvContentPartPr>
              <p14:xfrm>
                <a:off x="3614929" y="4831128"/>
                <a:ext cx="94680" cy="238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72F9702-6BEA-4E98-8181-2AC5DF61FFF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606289" y="4822128"/>
                  <a:ext cx="1123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E3E5A0B-A335-4BF9-B4A2-C960F034446F}"/>
                    </a:ext>
                  </a:extLst>
                </p14:cNvPr>
                <p14:cNvContentPartPr/>
                <p14:nvPr/>
              </p14:nvContentPartPr>
              <p14:xfrm>
                <a:off x="3590809" y="4754808"/>
                <a:ext cx="337680" cy="3520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E3E5A0B-A335-4BF9-B4A2-C960F034446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582169" y="4746168"/>
                  <a:ext cx="3553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1E09E4D-7053-4A99-A7A2-17A4B0FA6A0E}"/>
                    </a:ext>
                  </a:extLst>
                </p14:cNvPr>
                <p14:cNvContentPartPr/>
                <p14:nvPr/>
              </p14:nvContentPartPr>
              <p14:xfrm>
                <a:off x="4220449" y="4870008"/>
                <a:ext cx="156600" cy="201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1E09E4D-7053-4A99-A7A2-17A4B0FA6A0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211449" y="4861008"/>
                  <a:ext cx="174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4FE1907-F8C6-45F4-B75B-5605FD91D2E7}"/>
                    </a:ext>
                  </a:extLst>
                </p14:cNvPr>
                <p14:cNvContentPartPr/>
                <p14:nvPr/>
              </p14:nvContentPartPr>
              <p14:xfrm>
                <a:off x="4202809" y="4995288"/>
                <a:ext cx="177840" cy="316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4FE1907-F8C6-45F4-B75B-5605FD91D2E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194169" y="4986288"/>
                  <a:ext cx="19548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79BAF0A-07B2-4283-8B40-F0F94882AE22}"/>
              </a:ext>
            </a:extLst>
          </p:cNvPr>
          <p:cNvGrpSpPr/>
          <p:nvPr/>
        </p:nvGrpSpPr>
        <p:grpSpPr>
          <a:xfrm>
            <a:off x="4716889" y="3867408"/>
            <a:ext cx="5971680" cy="1352520"/>
            <a:chOff x="4716889" y="3867408"/>
            <a:chExt cx="5971680" cy="135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B4A891F-AE40-45BE-82E2-D9138A9B2B0E}"/>
                    </a:ext>
                  </a:extLst>
                </p14:cNvPr>
                <p14:cNvContentPartPr/>
                <p14:nvPr/>
              </p14:nvContentPartPr>
              <p14:xfrm>
                <a:off x="4755409" y="4225968"/>
                <a:ext cx="217440" cy="250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B4A891F-AE40-45BE-82E2-D9138A9B2B0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746769" y="4217328"/>
                  <a:ext cx="2350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7AC4B9E-A978-40BF-BBAA-70D1FBA53ACF}"/>
                    </a:ext>
                  </a:extLst>
                </p14:cNvPr>
                <p14:cNvContentPartPr/>
                <p14:nvPr/>
              </p14:nvContentPartPr>
              <p14:xfrm>
                <a:off x="5073649" y="4219128"/>
                <a:ext cx="195480" cy="235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7AC4B9E-A978-40BF-BBAA-70D1FBA53AC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065009" y="4210128"/>
                  <a:ext cx="2131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6C488AC-0B73-400A-AF79-C365177FCFDF}"/>
                    </a:ext>
                  </a:extLst>
                </p14:cNvPr>
                <p14:cNvContentPartPr/>
                <p14:nvPr/>
              </p14:nvContentPartPr>
              <p14:xfrm>
                <a:off x="5261569" y="4222008"/>
                <a:ext cx="217080" cy="243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6C488AC-0B73-400A-AF79-C365177FCFD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252929" y="4213008"/>
                  <a:ext cx="2347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18A1069-DFCF-4D2F-862C-A919DA25474A}"/>
                    </a:ext>
                  </a:extLst>
                </p14:cNvPr>
                <p14:cNvContentPartPr/>
                <p14:nvPr/>
              </p14:nvContentPartPr>
              <p14:xfrm>
                <a:off x="5935849" y="4231368"/>
                <a:ext cx="391320" cy="197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18A1069-DFCF-4D2F-862C-A919DA25474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926849" y="4222728"/>
                  <a:ext cx="408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91CBB17-8098-4EB2-8224-E7603141A35A}"/>
                    </a:ext>
                  </a:extLst>
                </p14:cNvPr>
                <p14:cNvContentPartPr/>
                <p14:nvPr/>
              </p14:nvContentPartPr>
              <p14:xfrm>
                <a:off x="6416809" y="4275648"/>
                <a:ext cx="118080" cy="132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91CBB17-8098-4EB2-8224-E7603141A35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408169" y="4266648"/>
                  <a:ext cx="1357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DB19A65-256B-4580-80EA-16B7710C077E}"/>
                    </a:ext>
                  </a:extLst>
                </p14:cNvPr>
                <p14:cNvContentPartPr/>
                <p14:nvPr/>
              </p14:nvContentPartPr>
              <p14:xfrm>
                <a:off x="6715969" y="3912768"/>
                <a:ext cx="162360" cy="513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DB19A65-256B-4580-80EA-16B7710C077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706969" y="3903768"/>
                  <a:ext cx="18000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DC3456D-7D1E-4B9D-B8CB-963700EAD8BB}"/>
                    </a:ext>
                  </a:extLst>
                </p14:cNvPr>
                <p14:cNvContentPartPr/>
                <p14:nvPr/>
              </p14:nvContentPartPr>
              <p14:xfrm>
                <a:off x="6618769" y="4145688"/>
                <a:ext cx="311040" cy="101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DC3456D-7D1E-4B9D-B8CB-963700EAD8B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610129" y="4136688"/>
                  <a:ext cx="3286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EE973FE-BB14-4BD8-BE99-5CA0A5ED2392}"/>
                    </a:ext>
                  </a:extLst>
                </p14:cNvPr>
                <p14:cNvContentPartPr/>
                <p14:nvPr/>
              </p14:nvContentPartPr>
              <p14:xfrm>
                <a:off x="6931249" y="4201488"/>
                <a:ext cx="153000" cy="191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EE973FE-BB14-4BD8-BE99-5CA0A5ED239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922249" y="4192848"/>
                  <a:ext cx="170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6175FE0-70C7-469B-B9C3-8A4829A67389}"/>
                    </a:ext>
                  </a:extLst>
                </p14:cNvPr>
                <p14:cNvContentPartPr/>
                <p14:nvPr/>
              </p14:nvContentPartPr>
              <p14:xfrm>
                <a:off x="7126009" y="4222728"/>
                <a:ext cx="145080" cy="136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6175FE0-70C7-469B-B9C3-8A4829A6738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117009" y="4213728"/>
                  <a:ext cx="162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91BADC2-FA37-47D4-AC29-B6464CC28B28}"/>
                    </a:ext>
                  </a:extLst>
                </p14:cNvPr>
                <p14:cNvContentPartPr/>
                <p14:nvPr/>
              </p14:nvContentPartPr>
              <p14:xfrm>
                <a:off x="7366849" y="4019688"/>
                <a:ext cx="119520" cy="356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91BADC2-FA37-47D4-AC29-B6464CC28B2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358209" y="4011048"/>
                  <a:ext cx="1371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56F7030-DC25-4074-92E1-A4151AEB64EE}"/>
                    </a:ext>
                  </a:extLst>
                </p14:cNvPr>
                <p14:cNvContentPartPr/>
                <p14:nvPr/>
              </p14:nvContentPartPr>
              <p14:xfrm>
                <a:off x="7531729" y="3900528"/>
                <a:ext cx="117720" cy="434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56F7030-DC25-4074-92E1-A4151AEB64E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522729" y="3891528"/>
                  <a:ext cx="1353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CF7E13C-54B5-43FF-B06C-6FC4B3128A40}"/>
                    </a:ext>
                  </a:extLst>
                </p14:cNvPr>
                <p14:cNvContentPartPr/>
                <p14:nvPr/>
              </p14:nvContentPartPr>
              <p14:xfrm>
                <a:off x="7620289" y="4091688"/>
                <a:ext cx="229320" cy="608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CF7E13C-54B5-43FF-B06C-6FC4B3128A4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611289" y="4083048"/>
                  <a:ext cx="24696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6209D7F-827A-4D3B-8F9D-7EA863144C68}"/>
                    </a:ext>
                  </a:extLst>
                </p14:cNvPr>
                <p14:cNvContentPartPr/>
                <p14:nvPr/>
              </p14:nvContentPartPr>
              <p14:xfrm>
                <a:off x="8205289" y="4120488"/>
                <a:ext cx="314640" cy="220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6209D7F-827A-4D3B-8F9D-7EA863144C6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196649" y="4111848"/>
                  <a:ext cx="3322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0BBB3CB-A43A-40D3-9C60-2EE97FEE55CE}"/>
                    </a:ext>
                  </a:extLst>
                </p14:cNvPr>
                <p14:cNvContentPartPr/>
                <p14:nvPr/>
              </p14:nvContentPartPr>
              <p14:xfrm>
                <a:off x="8618209" y="4120488"/>
                <a:ext cx="236160" cy="202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0BBB3CB-A43A-40D3-9C60-2EE97FEE55C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609569" y="4111848"/>
                  <a:ext cx="2538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9768DEA-1000-4BC4-B067-610A88B847E2}"/>
                    </a:ext>
                  </a:extLst>
                </p14:cNvPr>
                <p14:cNvContentPartPr/>
                <p14:nvPr/>
              </p14:nvContentPartPr>
              <p14:xfrm>
                <a:off x="8623609" y="4147488"/>
                <a:ext cx="204120" cy="167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9768DEA-1000-4BC4-B067-610A88B847E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614969" y="4138488"/>
                  <a:ext cx="2217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CA1EBA6-9593-4558-B1EC-187068DF6E05}"/>
                    </a:ext>
                  </a:extLst>
                </p14:cNvPr>
                <p14:cNvContentPartPr/>
                <p14:nvPr/>
              </p14:nvContentPartPr>
              <p14:xfrm>
                <a:off x="8976769" y="4166568"/>
                <a:ext cx="152280" cy="165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CA1EBA6-9593-4558-B1EC-187068DF6E0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967769" y="4157568"/>
                  <a:ext cx="169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B345407-4C89-448B-9F11-8E3868BB6789}"/>
                    </a:ext>
                  </a:extLst>
                </p14:cNvPr>
                <p14:cNvContentPartPr/>
                <p14:nvPr/>
              </p14:nvContentPartPr>
              <p14:xfrm>
                <a:off x="9321289" y="3867408"/>
                <a:ext cx="202680" cy="424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B345407-4C89-448B-9F11-8E3868BB678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312289" y="3858408"/>
                  <a:ext cx="2203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5FF9785-3948-46C9-9DE1-AADCAAA3DA4A}"/>
                    </a:ext>
                  </a:extLst>
                </p14:cNvPr>
                <p14:cNvContentPartPr/>
                <p14:nvPr/>
              </p14:nvContentPartPr>
              <p14:xfrm>
                <a:off x="9431089" y="4132728"/>
                <a:ext cx="218160" cy="19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5FF9785-3948-46C9-9DE1-AADCAAA3DA4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422449" y="4123728"/>
                  <a:ext cx="235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3D70D48-ABF4-44C7-8FAC-8139C9EF4BB6}"/>
                    </a:ext>
                  </a:extLst>
                </p14:cNvPr>
                <p14:cNvContentPartPr/>
                <p14:nvPr/>
              </p14:nvContentPartPr>
              <p14:xfrm>
                <a:off x="9675169" y="4077288"/>
                <a:ext cx="161640" cy="217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3D70D48-ABF4-44C7-8FAC-8139C9EF4BB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666169" y="4068288"/>
                  <a:ext cx="1792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AA3AC32-A925-43DB-84EE-A14E87AD997D}"/>
                    </a:ext>
                  </a:extLst>
                </p14:cNvPr>
                <p14:cNvContentPartPr/>
                <p14:nvPr/>
              </p14:nvContentPartPr>
              <p14:xfrm>
                <a:off x="9882529" y="3984768"/>
                <a:ext cx="146880" cy="304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AA3AC32-A925-43DB-84EE-A14E87AD997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873529" y="3975768"/>
                  <a:ext cx="1645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8BFE65A-D171-4972-A81A-37DBA7DBBCEE}"/>
                    </a:ext>
                  </a:extLst>
                </p14:cNvPr>
                <p14:cNvContentPartPr/>
                <p14:nvPr/>
              </p14:nvContentPartPr>
              <p14:xfrm>
                <a:off x="10008529" y="4070808"/>
                <a:ext cx="208440" cy="2138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8BFE65A-D171-4972-A81A-37DBA7DBBCE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999889" y="4061808"/>
                  <a:ext cx="226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54FD843-940B-43B0-8C73-BF1492460F28}"/>
                    </a:ext>
                  </a:extLst>
                </p14:cNvPr>
                <p14:cNvContentPartPr/>
                <p14:nvPr/>
              </p14:nvContentPartPr>
              <p14:xfrm>
                <a:off x="10156489" y="4075128"/>
                <a:ext cx="269640" cy="20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54FD843-940B-43B0-8C73-BF1492460F2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147849" y="4066488"/>
                  <a:ext cx="287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11920E4-4C89-40A1-B7D2-370FFEF37F19}"/>
                    </a:ext>
                  </a:extLst>
                </p14:cNvPr>
                <p14:cNvContentPartPr/>
                <p14:nvPr/>
              </p14:nvContentPartPr>
              <p14:xfrm>
                <a:off x="10555729" y="4292208"/>
                <a:ext cx="132840" cy="2656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11920E4-4C89-40A1-B7D2-370FFEF37F1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547089" y="4283208"/>
                  <a:ext cx="1504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0514450-32B5-4956-9766-BD26B639F5FD}"/>
                    </a:ext>
                  </a:extLst>
                </p14:cNvPr>
                <p14:cNvContentPartPr/>
                <p14:nvPr/>
              </p14:nvContentPartPr>
              <p14:xfrm>
                <a:off x="4716889" y="4733568"/>
                <a:ext cx="450360" cy="322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0514450-32B5-4956-9766-BD26B639F5F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707889" y="4724928"/>
                  <a:ext cx="4680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490381E-3ADF-4C7B-B2A3-491993C03A33}"/>
                    </a:ext>
                  </a:extLst>
                </p14:cNvPr>
                <p14:cNvContentPartPr/>
                <p14:nvPr/>
              </p14:nvContentPartPr>
              <p14:xfrm>
                <a:off x="4841449" y="4655088"/>
                <a:ext cx="232920" cy="5648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490381E-3ADF-4C7B-B2A3-491993C03A3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832809" y="4646088"/>
                  <a:ext cx="25056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A5259DF-5BD4-4340-AF65-13E16E370A1F}"/>
                    </a:ext>
                  </a:extLst>
                </p14:cNvPr>
                <p14:cNvContentPartPr/>
                <p14:nvPr/>
              </p14:nvContentPartPr>
              <p14:xfrm>
                <a:off x="5675569" y="4880448"/>
                <a:ext cx="146160" cy="174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A5259DF-5BD4-4340-AF65-13E16E370A1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666569" y="4871808"/>
                  <a:ext cx="163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AB61B87-FE5D-417E-8897-43942B5D423F}"/>
                    </a:ext>
                  </a:extLst>
                </p14:cNvPr>
                <p14:cNvContentPartPr/>
                <p14:nvPr/>
              </p14:nvContentPartPr>
              <p14:xfrm>
                <a:off x="5907769" y="4919688"/>
                <a:ext cx="135360" cy="1404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AB61B87-FE5D-417E-8897-43942B5D423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898769" y="4911048"/>
                  <a:ext cx="153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FD67939-C972-4158-838C-7B5FC41D9088}"/>
                    </a:ext>
                  </a:extLst>
                </p14:cNvPr>
                <p14:cNvContentPartPr/>
                <p14:nvPr/>
              </p14:nvContentPartPr>
              <p14:xfrm>
                <a:off x="6138169" y="4860288"/>
                <a:ext cx="207720" cy="1548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FD67939-C972-4158-838C-7B5FC41D908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129169" y="4851648"/>
                  <a:ext cx="225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AB173AF-E0F8-4B73-B1B7-1DEB0CD96C5A}"/>
                    </a:ext>
                  </a:extLst>
                </p14:cNvPr>
                <p14:cNvContentPartPr/>
                <p14:nvPr/>
              </p14:nvContentPartPr>
              <p14:xfrm>
                <a:off x="6293689" y="4723848"/>
                <a:ext cx="127800" cy="282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AB173AF-E0F8-4B73-B1B7-1DEB0CD96C5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284689" y="4715208"/>
                  <a:ext cx="1454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562E6DA-2994-4A3D-B4C8-8B6D3E35CA0F}"/>
                    </a:ext>
                  </a:extLst>
                </p14:cNvPr>
                <p14:cNvContentPartPr/>
                <p14:nvPr/>
              </p14:nvContentPartPr>
              <p14:xfrm>
                <a:off x="6861769" y="4751208"/>
                <a:ext cx="133560" cy="246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562E6DA-2994-4A3D-B4C8-8B6D3E35CA0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853129" y="4742568"/>
                  <a:ext cx="1512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4A43EA5-8633-4E22-8ED4-D7796D6DCF54}"/>
                    </a:ext>
                  </a:extLst>
                </p14:cNvPr>
                <p14:cNvContentPartPr/>
                <p14:nvPr/>
              </p14:nvContentPartPr>
              <p14:xfrm>
                <a:off x="6952489" y="4618368"/>
                <a:ext cx="259560" cy="2358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4A43EA5-8633-4E22-8ED4-D7796D6DCF5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943489" y="4609368"/>
                  <a:ext cx="2772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6D06040-293C-48C8-8E71-6C2E0D6404A2}"/>
                    </a:ext>
                  </a:extLst>
                </p14:cNvPr>
                <p14:cNvContentPartPr/>
                <p14:nvPr/>
              </p14:nvContentPartPr>
              <p14:xfrm>
                <a:off x="7194769" y="4618728"/>
                <a:ext cx="237600" cy="364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6D06040-293C-48C8-8E71-6C2E0D6404A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186129" y="4609728"/>
                  <a:ext cx="2552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46F9373-81CC-4B4D-A428-C442825F1BE1}"/>
                    </a:ext>
                  </a:extLst>
                </p14:cNvPr>
                <p14:cNvContentPartPr/>
                <p14:nvPr/>
              </p14:nvContentPartPr>
              <p14:xfrm>
                <a:off x="7522369" y="4585608"/>
                <a:ext cx="422280" cy="399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46F9373-81CC-4B4D-A428-C442825F1BE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513369" y="4576968"/>
                  <a:ext cx="4399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1FF2BDF-0CAE-4BCC-8513-4ACD06F398E4}"/>
                    </a:ext>
                  </a:extLst>
                </p14:cNvPr>
                <p14:cNvContentPartPr/>
                <p14:nvPr/>
              </p14:nvContentPartPr>
              <p14:xfrm>
                <a:off x="7690849" y="4797288"/>
                <a:ext cx="191160" cy="673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1FF2BDF-0CAE-4BCC-8513-4ACD06F398E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682209" y="4788288"/>
                  <a:ext cx="208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8EA12B0-8D1A-4A5A-B0A2-6F2DAC9AB50D}"/>
                    </a:ext>
                  </a:extLst>
                </p14:cNvPr>
                <p14:cNvContentPartPr/>
                <p14:nvPr/>
              </p14:nvContentPartPr>
              <p14:xfrm>
                <a:off x="8041849" y="4668408"/>
                <a:ext cx="256680" cy="2509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8EA12B0-8D1A-4A5A-B0A2-6F2DAC9AB50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032849" y="4659768"/>
                  <a:ext cx="2743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8D61739-C4EB-4A9E-B865-13AF2E6B0BD3}"/>
                    </a:ext>
                  </a:extLst>
                </p14:cNvPr>
                <p14:cNvContentPartPr/>
                <p14:nvPr/>
              </p14:nvContentPartPr>
              <p14:xfrm>
                <a:off x="8444689" y="4685688"/>
                <a:ext cx="68400" cy="2228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8D61739-C4EB-4A9E-B865-13AF2E6B0BD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436049" y="4676688"/>
                  <a:ext cx="860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D889825-DF20-46DC-9545-1DA52A1B2050}"/>
                    </a:ext>
                  </a:extLst>
                </p14:cNvPr>
                <p14:cNvContentPartPr/>
                <p14:nvPr/>
              </p14:nvContentPartPr>
              <p14:xfrm>
                <a:off x="8500849" y="4596048"/>
                <a:ext cx="198360" cy="332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D889825-DF20-46DC-9545-1DA52A1B205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492209" y="4587048"/>
                  <a:ext cx="2160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E6E4813-CAB4-4EE3-8247-A30B143C35DC}"/>
                    </a:ext>
                  </a:extLst>
                </p14:cNvPr>
                <p14:cNvContentPartPr/>
                <p14:nvPr/>
              </p14:nvContentPartPr>
              <p14:xfrm>
                <a:off x="8816209" y="4533768"/>
                <a:ext cx="288000" cy="415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E6E4813-CAB4-4EE3-8247-A30B143C35D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807209" y="4525128"/>
                  <a:ext cx="3056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DDB796C-BA6C-47B1-B38E-96A4D19C31B3}"/>
                    </a:ext>
                  </a:extLst>
                </p14:cNvPr>
                <p14:cNvContentPartPr/>
                <p14:nvPr/>
              </p14:nvContentPartPr>
              <p14:xfrm>
                <a:off x="9275929" y="4679208"/>
                <a:ext cx="185400" cy="21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DDB796C-BA6C-47B1-B38E-96A4D19C31B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266929" y="4670568"/>
                  <a:ext cx="203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C564099-A03E-4553-81B9-067FF4F89425}"/>
                    </a:ext>
                  </a:extLst>
                </p14:cNvPr>
                <p14:cNvContentPartPr/>
                <p14:nvPr/>
              </p14:nvContentPartPr>
              <p14:xfrm>
                <a:off x="9298969" y="4792608"/>
                <a:ext cx="266040" cy="288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C564099-A03E-4553-81B9-067FF4F8942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290329" y="4783608"/>
                  <a:ext cx="283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09D1707-148A-4308-AE77-0251958FCA08}"/>
                    </a:ext>
                  </a:extLst>
                </p14:cNvPr>
                <p14:cNvContentPartPr/>
                <p14:nvPr/>
              </p14:nvContentPartPr>
              <p14:xfrm>
                <a:off x="9704689" y="4702608"/>
                <a:ext cx="364680" cy="2538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09D1707-148A-4308-AE77-0251958FCA0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96049" y="4693968"/>
                  <a:ext cx="3823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2A83E50-D1B1-4D72-BDE1-B1B1BAF15C75}"/>
                    </a:ext>
                  </a:extLst>
                </p14:cNvPr>
                <p14:cNvContentPartPr/>
                <p14:nvPr/>
              </p14:nvContentPartPr>
              <p14:xfrm>
                <a:off x="9860209" y="4692528"/>
                <a:ext cx="96480" cy="568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2A83E50-D1B1-4D72-BDE1-B1B1BAF15C7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51569" y="4683888"/>
                  <a:ext cx="114120" cy="74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38143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roup 334">
            <a:extLst>
              <a:ext uri="{FF2B5EF4-FFF2-40B4-BE49-F238E27FC236}">
                <a16:creationId xmlns:a16="http://schemas.microsoft.com/office/drawing/2014/main" id="{93079D0F-D5A4-4782-B047-37780ADFBB2B}"/>
              </a:ext>
            </a:extLst>
          </p:cNvPr>
          <p:cNvGrpSpPr/>
          <p:nvPr/>
        </p:nvGrpSpPr>
        <p:grpSpPr>
          <a:xfrm>
            <a:off x="290303" y="26638"/>
            <a:ext cx="11731680" cy="4937040"/>
            <a:chOff x="290303" y="26638"/>
            <a:chExt cx="11731680" cy="493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7905785-5A06-4FEE-86FC-1067E36F8855}"/>
                    </a:ext>
                  </a:extLst>
                </p14:cNvPr>
                <p14:cNvContentPartPr/>
                <p14:nvPr/>
              </p14:nvContentPartPr>
              <p14:xfrm>
                <a:off x="290303" y="209158"/>
                <a:ext cx="443880" cy="37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7905785-5A06-4FEE-86FC-1067E36F885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1303" y="200518"/>
                  <a:ext cx="4615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6C85EAA-2B11-4E52-82EC-D9799ACDA616}"/>
                    </a:ext>
                  </a:extLst>
                </p14:cNvPr>
                <p14:cNvContentPartPr/>
                <p14:nvPr/>
              </p14:nvContentPartPr>
              <p14:xfrm>
                <a:off x="668303" y="389518"/>
                <a:ext cx="554400" cy="178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6C85EAA-2B11-4E52-82EC-D9799ACDA6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9303" y="380878"/>
                  <a:ext cx="572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61A0084-FD0D-480F-9023-842643B467C2}"/>
                    </a:ext>
                  </a:extLst>
                </p14:cNvPr>
                <p14:cNvContentPartPr/>
                <p14:nvPr/>
              </p14:nvContentPartPr>
              <p14:xfrm>
                <a:off x="1160423" y="360718"/>
                <a:ext cx="403200" cy="379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61A0084-FD0D-480F-9023-842643B467C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1783" y="351718"/>
                  <a:ext cx="42084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75C37F7-3CC2-4B3B-8709-B1FDFEFB4DF4}"/>
                    </a:ext>
                  </a:extLst>
                </p14:cNvPr>
                <p14:cNvContentPartPr/>
                <p14:nvPr/>
              </p14:nvContentPartPr>
              <p14:xfrm>
                <a:off x="1626623" y="136798"/>
                <a:ext cx="24660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75C37F7-3CC2-4B3B-8709-B1FDFEFB4DF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17983" y="128158"/>
                  <a:ext cx="2642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D62CB17-E924-40F9-890C-86089D59497C}"/>
                    </a:ext>
                  </a:extLst>
                </p14:cNvPr>
                <p14:cNvContentPartPr/>
                <p14:nvPr/>
              </p14:nvContentPartPr>
              <p14:xfrm>
                <a:off x="1699703" y="338758"/>
                <a:ext cx="216000" cy="205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D62CB17-E924-40F9-890C-86089D59497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91063" y="330118"/>
                  <a:ext cx="2336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22C552D-96D5-46E5-866E-2B6342C9A6AB}"/>
                    </a:ext>
                  </a:extLst>
                </p14:cNvPr>
                <p14:cNvContentPartPr/>
                <p14:nvPr/>
              </p14:nvContentPartPr>
              <p14:xfrm>
                <a:off x="2283623" y="264958"/>
                <a:ext cx="297000" cy="263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22C552D-96D5-46E5-866E-2B6342C9A6A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74623" y="256318"/>
                  <a:ext cx="3146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517B603-8DE6-4E7A-BC46-EECE4A6C887B}"/>
                    </a:ext>
                  </a:extLst>
                </p14:cNvPr>
                <p14:cNvContentPartPr/>
                <p14:nvPr/>
              </p14:nvContentPartPr>
              <p14:xfrm>
                <a:off x="2379383" y="410398"/>
                <a:ext cx="313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517B603-8DE6-4E7A-BC46-EECE4A6C887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70383" y="401758"/>
                  <a:ext cx="3315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DA090C7-CB24-447A-BA19-574AB9BE778C}"/>
                    </a:ext>
                  </a:extLst>
                </p14:cNvPr>
                <p14:cNvContentPartPr/>
                <p14:nvPr/>
              </p14:nvContentPartPr>
              <p14:xfrm>
                <a:off x="2608703" y="313198"/>
                <a:ext cx="335520" cy="212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DA090C7-CB24-447A-BA19-574AB9BE778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00063" y="304198"/>
                  <a:ext cx="3531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97D8B39-A257-4153-BA59-9F5051A00DD8}"/>
                    </a:ext>
                  </a:extLst>
                </p14:cNvPr>
                <p14:cNvContentPartPr/>
                <p14:nvPr/>
              </p14:nvContentPartPr>
              <p14:xfrm>
                <a:off x="3020183" y="352078"/>
                <a:ext cx="209520" cy="142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97D8B39-A257-4153-BA59-9F5051A00DD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11543" y="343438"/>
                  <a:ext cx="2271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4F9161F-AB99-4506-9A32-B63ED5233B1E}"/>
                    </a:ext>
                  </a:extLst>
                </p14:cNvPr>
                <p14:cNvContentPartPr/>
                <p14:nvPr/>
              </p14:nvContentPartPr>
              <p14:xfrm>
                <a:off x="3327263" y="325438"/>
                <a:ext cx="151560" cy="182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4F9161F-AB99-4506-9A32-B63ED5233B1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18263" y="316438"/>
                  <a:ext cx="1692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CE8CABE-7FF0-4807-AD44-7E94FB07231F}"/>
                    </a:ext>
                  </a:extLst>
                </p14:cNvPr>
                <p14:cNvContentPartPr/>
                <p14:nvPr/>
              </p14:nvContentPartPr>
              <p14:xfrm>
                <a:off x="3526703" y="337678"/>
                <a:ext cx="216000" cy="167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CE8CABE-7FF0-4807-AD44-7E94FB07231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17703" y="328678"/>
                  <a:ext cx="233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EF8DAAB-21E3-4150-B070-4168B9AC775C}"/>
                    </a:ext>
                  </a:extLst>
                </p14:cNvPr>
                <p14:cNvContentPartPr/>
                <p14:nvPr/>
              </p14:nvContentPartPr>
              <p14:xfrm>
                <a:off x="3741623" y="279718"/>
                <a:ext cx="244080" cy="273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EF8DAAB-21E3-4150-B070-4168B9AC775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32623" y="271078"/>
                  <a:ext cx="2617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789A3F8-A364-4059-B298-509A7E94E5F9}"/>
                    </a:ext>
                  </a:extLst>
                </p14:cNvPr>
                <p14:cNvContentPartPr/>
                <p14:nvPr/>
              </p14:nvContentPartPr>
              <p14:xfrm>
                <a:off x="1034783" y="959758"/>
                <a:ext cx="133200" cy="303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789A3F8-A364-4059-B298-509A7E94E5F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26143" y="951118"/>
                  <a:ext cx="1508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83D903B-13D9-45B2-A40F-4678BE6E3C9C}"/>
                    </a:ext>
                  </a:extLst>
                </p14:cNvPr>
                <p14:cNvContentPartPr/>
                <p14:nvPr/>
              </p14:nvContentPartPr>
              <p14:xfrm>
                <a:off x="1200743" y="1235158"/>
                <a:ext cx="21240" cy="25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83D903B-13D9-45B2-A40F-4678BE6E3C9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91743" y="1226158"/>
                  <a:ext cx="38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48062F7-7EAD-490B-8668-5D8EA2AA7F7C}"/>
                    </a:ext>
                  </a:extLst>
                </p14:cNvPr>
                <p14:cNvContentPartPr/>
                <p14:nvPr/>
              </p14:nvContentPartPr>
              <p14:xfrm>
                <a:off x="1559663" y="858958"/>
                <a:ext cx="412920" cy="409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48062F7-7EAD-490B-8668-5D8EA2AA7F7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51023" y="849958"/>
                  <a:ext cx="4305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A8A24BB-111C-4B94-B6DC-02EB57F44B10}"/>
                    </a:ext>
                  </a:extLst>
                </p14:cNvPr>
                <p14:cNvContentPartPr/>
                <p14:nvPr/>
              </p14:nvContentPartPr>
              <p14:xfrm>
                <a:off x="1684223" y="1105198"/>
                <a:ext cx="156600" cy="34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A8A24BB-111C-4B94-B6DC-02EB57F44B1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75223" y="1096198"/>
                  <a:ext cx="174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81CCB25-89BE-4339-8DA7-3A7F0F5FCD0B}"/>
                    </a:ext>
                  </a:extLst>
                </p14:cNvPr>
                <p14:cNvContentPartPr/>
                <p14:nvPr/>
              </p14:nvContentPartPr>
              <p14:xfrm>
                <a:off x="2070503" y="1154878"/>
                <a:ext cx="209520" cy="312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81CCB25-89BE-4339-8DA7-3A7F0F5FCD0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61863" y="1145878"/>
                  <a:ext cx="2271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E63281B-0926-49AC-9933-5E530E91C6DC}"/>
                    </a:ext>
                  </a:extLst>
                </p14:cNvPr>
                <p14:cNvContentPartPr/>
                <p14:nvPr/>
              </p14:nvContentPartPr>
              <p14:xfrm>
                <a:off x="2215223" y="982438"/>
                <a:ext cx="254520" cy="224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E63281B-0926-49AC-9933-5E530E91C6D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06583" y="973798"/>
                  <a:ext cx="2721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C5D8BA7-387A-4EC4-A72D-8A770F92E1D1}"/>
                    </a:ext>
                  </a:extLst>
                </p14:cNvPr>
                <p14:cNvContentPartPr/>
                <p14:nvPr/>
              </p14:nvContentPartPr>
              <p14:xfrm>
                <a:off x="2447423" y="1041118"/>
                <a:ext cx="158400" cy="129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C5D8BA7-387A-4EC4-A72D-8A770F92E1D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38783" y="1032478"/>
                  <a:ext cx="176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3507E2B-FC59-43EA-B815-DBEC346CE282}"/>
                    </a:ext>
                  </a:extLst>
                </p14:cNvPr>
                <p14:cNvContentPartPr/>
                <p14:nvPr/>
              </p14:nvContentPartPr>
              <p14:xfrm>
                <a:off x="2499623" y="1073158"/>
                <a:ext cx="212760" cy="310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3507E2B-FC59-43EA-B815-DBEC346CE28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90983" y="1064158"/>
                  <a:ext cx="2304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1C4CA17-B8AA-453E-B736-A05C86126546}"/>
                    </a:ext>
                  </a:extLst>
                </p14:cNvPr>
                <p14:cNvContentPartPr/>
                <p14:nvPr/>
              </p14:nvContentPartPr>
              <p14:xfrm>
                <a:off x="2596103" y="996838"/>
                <a:ext cx="285120" cy="158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1C4CA17-B8AA-453E-B736-A05C8612654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87103" y="988198"/>
                  <a:ext cx="302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4F69ABC-D9E0-4825-A693-04D062309AF5}"/>
                    </a:ext>
                  </a:extLst>
                </p14:cNvPr>
                <p14:cNvContentPartPr/>
                <p14:nvPr/>
              </p14:nvContentPartPr>
              <p14:xfrm>
                <a:off x="2947823" y="990718"/>
                <a:ext cx="192960" cy="154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4F69ABC-D9E0-4825-A693-04D062309AF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38823" y="982078"/>
                  <a:ext cx="210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58AD6E6-2406-4A2F-98E1-DB865AB49903}"/>
                    </a:ext>
                  </a:extLst>
                </p14:cNvPr>
                <p14:cNvContentPartPr/>
                <p14:nvPr/>
              </p14:nvContentPartPr>
              <p14:xfrm>
                <a:off x="3171743" y="719998"/>
                <a:ext cx="229680" cy="404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58AD6E6-2406-4A2F-98E1-DB865AB499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63103" y="710998"/>
                  <a:ext cx="2473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AE277A2-B75B-4E0F-9EFD-F6A03C495FC6}"/>
                    </a:ext>
                  </a:extLst>
                </p14:cNvPr>
                <p14:cNvContentPartPr/>
                <p14:nvPr/>
              </p14:nvContentPartPr>
              <p14:xfrm>
                <a:off x="3304943" y="1007638"/>
                <a:ext cx="189720" cy="120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AE277A2-B75B-4E0F-9EFD-F6A03C495F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95943" y="998638"/>
                  <a:ext cx="207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36B17EB-0749-481D-99D9-2D25D9421ED8}"/>
                    </a:ext>
                  </a:extLst>
                </p14:cNvPr>
                <p14:cNvContentPartPr/>
                <p14:nvPr/>
              </p14:nvContentPartPr>
              <p14:xfrm>
                <a:off x="3573143" y="708838"/>
                <a:ext cx="274680" cy="416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36B17EB-0749-481D-99D9-2D25D9421ED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64503" y="700198"/>
                  <a:ext cx="29232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93F9B85-7315-417E-9B57-ADB54AEDC224}"/>
                    </a:ext>
                  </a:extLst>
                </p14:cNvPr>
                <p14:cNvContentPartPr/>
                <p14:nvPr/>
              </p14:nvContentPartPr>
              <p14:xfrm>
                <a:off x="3507623" y="946438"/>
                <a:ext cx="306720" cy="178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93F9B85-7315-417E-9B57-ADB54AEDC22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98983" y="937438"/>
                  <a:ext cx="324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CD351D7-1AF3-4A36-BD06-0ED374982DCE}"/>
                    </a:ext>
                  </a:extLst>
                </p14:cNvPr>
                <p14:cNvContentPartPr/>
                <p14:nvPr/>
              </p14:nvContentPartPr>
              <p14:xfrm>
                <a:off x="4003703" y="868318"/>
                <a:ext cx="1080" cy="8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CD351D7-1AF3-4A36-BD06-0ED374982DC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94703" y="859678"/>
                  <a:ext cx="187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1888CA3-9D6F-4B6E-8134-E6953013D515}"/>
                    </a:ext>
                  </a:extLst>
                </p14:cNvPr>
                <p14:cNvContentPartPr/>
                <p14:nvPr/>
              </p14:nvContentPartPr>
              <p14:xfrm>
                <a:off x="3891743" y="981358"/>
                <a:ext cx="135720" cy="154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1888CA3-9D6F-4B6E-8134-E6953013D51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82743" y="972358"/>
                  <a:ext cx="153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59D3324-4EB1-44E2-8315-D823F9F7AFBD}"/>
                    </a:ext>
                  </a:extLst>
                </p14:cNvPr>
                <p14:cNvContentPartPr/>
                <p14:nvPr/>
              </p14:nvContentPartPr>
              <p14:xfrm>
                <a:off x="4092623" y="1001158"/>
                <a:ext cx="228240" cy="167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59D3324-4EB1-44E2-8315-D823F9F7AFB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83623" y="992518"/>
                  <a:ext cx="245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856601F-AB6C-421B-B87F-6A23BF4E0FFE}"/>
                    </a:ext>
                  </a:extLst>
                </p14:cNvPr>
                <p14:cNvContentPartPr/>
                <p14:nvPr/>
              </p14:nvContentPartPr>
              <p14:xfrm>
                <a:off x="4302863" y="343078"/>
                <a:ext cx="327960" cy="201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856601F-AB6C-421B-B87F-6A23BF4E0FF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94223" y="334078"/>
                  <a:ext cx="3456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8EA4D7B-4296-448D-B53D-5334EC1489DE}"/>
                    </a:ext>
                  </a:extLst>
                </p14:cNvPr>
                <p14:cNvContentPartPr/>
                <p14:nvPr/>
              </p14:nvContentPartPr>
              <p14:xfrm>
                <a:off x="4691663" y="397798"/>
                <a:ext cx="86400" cy="120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8EA4D7B-4296-448D-B53D-5334EC1489D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83023" y="388798"/>
                  <a:ext cx="104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9C9DD3A-7BD2-4EFA-8C7B-2BC61BA463A9}"/>
                    </a:ext>
                  </a:extLst>
                </p14:cNvPr>
                <p14:cNvContentPartPr/>
                <p14:nvPr/>
              </p14:nvContentPartPr>
              <p14:xfrm>
                <a:off x="4976783" y="148318"/>
                <a:ext cx="284760" cy="428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9C9DD3A-7BD2-4EFA-8C7B-2BC61BA463A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968143" y="139678"/>
                  <a:ext cx="3024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2AB7A6D-AD77-4B21-83CE-F0458CD1032E}"/>
                    </a:ext>
                  </a:extLst>
                </p14:cNvPr>
                <p14:cNvContentPartPr/>
                <p14:nvPr/>
              </p14:nvContentPartPr>
              <p14:xfrm>
                <a:off x="4980743" y="311038"/>
                <a:ext cx="301320" cy="63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2AB7A6D-AD77-4B21-83CE-F0458CD1032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71743" y="302038"/>
                  <a:ext cx="3189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1C5C5F-CDF1-4388-AD85-28073D7A3E44}"/>
                    </a:ext>
                  </a:extLst>
                </p14:cNvPr>
                <p14:cNvContentPartPr/>
                <p14:nvPr/>
              </p14:nvContentPartPr>
              <p14:xfrm>
                <a:off x="5327063" y="26638"/>
                <a:ext cx="300600" cy="511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1C5C5F-CDF1-4388-AD85-28073D7A3E4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18063" y="17638"/>
                  <a:ext cx="31824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9A7DFD6-96A7-46F9-9B45-9E5E9C6ECF48}"/>
                    </a:ext>
                  </a:extLst>
                </p14:cNvPr>
                <p14:cNvContentPartPr/>
                <p14:nvPr/>
              </p14:nvContentPartPr>
              <p14:xfrm>
                <a:off x="5844023" y="286198"/>
                <a:ext cx="352800" cy="218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9A7DFD6-96A7-46F9-9B45-9E5E9C6ECF4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35383" y="277558"/>
                  <a:ext cx="3704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BE28F5A-F69C-4E9F-8F01-CA74F8FD3541}"/>
                    </a:ext>
                  </a:extLst>
                </p14:cNvPr>
                <p14:cNvContentPartPr/>
                <p14:nvPr/>
              </p14:nvContentPartPr>
              <p14:xfrm>
                <a:off x="5994863" y="348118"/>
                <a:ext cx="442800" cy="561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BE28F5A-F69C-4E9F-8F01-CA74F8FD354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85863" y="339118"/>
                  <a:ext cx="46044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8D49B9-B888-455E-93BA-6B3D41FC5276}"/>
                    </a:ext>
                  </a:extLst>
                </p14:cNvPr>
                <p14:cNvContentPartPr/>
                <p14:nvPr/>
              </p14:nvContentPartPr>
              <p14:xfrm>
                <a:off x="6509663" y="336598"/>
                <a:ext cx="292320" cy="201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8D49B9-B888-455E-93BA-6B3D41FC527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00663" y="327598"/>
                  <a:ext cx="309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B9DD9C6-C5CD-4792-BAFD-9E258373EA20}"/>
                    </a:ext>
                  </a:extLst>
                </p14:cNvPr>
                <p14:cNvContentPartPr/>
                <p14:nvPr/>
              </p14:nvContentPartPr>
              <p14:xfrm>
                <a:off x="6780023" y="364678"/>
                <a:ext cx="155520" cy="128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B9DD9C6-C5CD-4792-BAFD-9E258373EA2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71383" y="356038"/>
                  <a:ext cx="173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A75CC8D-AE53-47CB-A092-727045CBA0CE}"/>
                    </a:ext>
                  </a:extLst>
                </p14:cNvPr>
                <p14:cNvContentPartPr/>
                <p14:nvPr/>
              </p14:nvContentPartPr>
              <p14:xfrm>
                <a:off x="7087823" y="214558"/>
                <a:ext cx="177480" cy="270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A75CC8D-AE53-47CB-A092-727045CBA0C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79183" y="205918"/>
                  <a:ext cx="1951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40DA085-7281-4499-81DD-E9988DBFF24A}"/>
                    </a:ext>
                  </a:extLst>
                </p14:cNvPr>
                <p14:cNvContentPartPr/>
                <p14:nvPr/>
              </p14:nvContentPartPr>
              <p14:xfrm>
                <a:off x="7295903" y="87118"/>
                <a:ext cx="213840" cy="343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40DA085-7281-4499-81DD-E9988DBFF24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86903" y="78478"/>
                  <a:ext cx="2314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B204E28-2EA6-46B9-B910-31E7D15DCB24}"/>
                    </a:ext>
                  </a:extLst>
                </p14:cNvPr>
                <p14:cNvContentPartPr/>
                <p14:nvPr/>
              </p14:nvContentPartPr>
              <p14:xfrm>
                <a:off x="7368623" y="268918"/>
                <a:ext cx="354240" cy="462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B204E28-2EA6-46B9-B910-31E7D15DCB2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59983" y="260278"/>
                  <a:ext cx="37188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E8DB1A8-94D5-4788-AAC8-25DA8D3AD381}"/>
                    </a:ext>
                  </a:extLst>
                </p14:cNvPr>
                <p14:cNvContentPartPr/>
                <p14:nvPr/>
              </p14:nvContentPartPr>
              <p14:xfrm>
                <a:off x="7850303" y="362518"/>
                <a:ext cx="198000" cy="51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E8DB1A8-94D5-4788-AAC8-25DA8D3AD38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41663" y="353878"/>
                  <a:ext cx="2156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09F6065-5B60-49FE-809F-1B6B5C927964}"/>
                    </a:ext>
                  </a:extLst>
                </p14:cNvPr>
                <p14:cNvContentPartPr/>
                <p14:nvPr/>
              </p14:nvContentPartPr>
              <p14:xfrm>
                <a:off x="8231543" y="96118"/>
                <a:ext cx="263880" cy="420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09F6065-5B60-49FE-809F-1B6B5C92796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22543" y="87118"/>
                  <a:ext cx="2815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49231B4-91C0-4A23-A7B6-D44E8CBA0519}"/>
                    </a:ext>
                  </a:extLst>
                </p14:cNvPr>
                <p14:cNvContentPartPr/>
                <p14:nvPr/>
              </p14:nvContentPartPr>
              <p14:xfrm>
                <a:off x="8401103" y="344158"/>
                <a:ext cx="126720" cy="141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49231B4-91C0-4A23-A7B6-D44E8CBA051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92463" y="335518"/>
                  <a:ext cx="144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9190D91-5686-4D68-AB5E-49D50232D8DD}"/>
                    </a:ext>
                  </a:extLst>
                </p14:cNvPr>
                <p14:cNvContentPartPr/>
                <p14:nvPr/>
              </p14:nvContentPartPr>
              <p14:xfrm>
                <a:off x="8603423" y="112678"/>
                <a:ext cx="389520" cy="400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9190D91-5686-4D68-AB5E-49D50232D8D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94423" y="103678"/>
                  <a:ext cx="4071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0C116D8-684A-469A-8EC2-E6C9B41EDF21}"/>
                    </a:ext>
                  </a:extLst>
                </p14:cNvPr>
                <p14:cNvContentPartPr/>
                <p14:nvPr/>
              </p14:nvContentPartPr>
              <p14:xfrm>
                <a:off x="8770463" y="378718"/>
                <a:ext cx="110520" cy="132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0C116D8-684A-469A-8EC2-E6C9B41EDF2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761463" y="369718"/>
                  <a:ext cx="128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379CF73-5192-4ADE-8258-394693D39294}"/>
                    </a:ext>
                  </a:extLst>
                </p14:cNvPr>
                <p14:cNvContentPartPr/>
                <p14:nvPr/>
              </p14:nvContentPartPr>
              <p14:xfrm>
                <a:off x="8916623" y="330478"/>
                <a:ext cx="222120" cy="164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379CF73-5192-4ADE-8258-394693D3929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907623" y="321838"/>
                  <a:ext cx="239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B57D77E-4156-4CD8-8E16-53D149566A8A}"/>
                    </a:ext>
                  </a:extLst>
                </p14:cNvPr>
                <p14:cNvContentPartPr/>
                <p14:nvPr/>
              </p14:nvContentPartPr>
              <p14:xfrm>
                <a:off x="9265823" y="60838"/>
                <a:ext cx="226800" cy="386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B57D77E-4156-4CD8-8E16-53D149566A8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57183" y="52198"/>
                  <a:ext cx="2444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E335D07-F5F8-4A83-BF75-62AC381A581E}"/>
                    </a:ext>
                  </a:extLst>
                </p14:cNvPr>
                <p14:cNvContentPartPr/>
                <p14:nvPr/>
              </p14:nvContentPartPr>
              <p14:xfrm>
                <a:off x="9279863" y="249838"/>
                <a:ext cx="420840" cy="563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E335D07-F5F8-4A83-BF75-62AC381A581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271223" y="241198"/>
                  <a:ext cx="43848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85E4569-D8E7-4185-8ED6-1F4A4FB731D4}"/>
                    </a:ext>
                  </a:extLst>
                </p14:cNvPr>
                <p14:cNvContentPartPr/>
                <p14:nvPr/>
              </p14:nvContentPartPr>
              <p14:xfrm>
                <a:off x="9814823" y="321838"/>
                <a:ext cx="190800" cy="194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85E4569-D8E7-4185-8ED6-1F4A4FB731D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805823" y="313198"/>
                  <a:ext cx="208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8D08A4E-E8D4-4A2E-A22D-C899C5CE9F84}"/>
                    </a:ext>
                  </a:extLst>
                </p14:cNvPr>
                <p14:cNvContentPartPr/>
                <p14:nvPr/>
              </p14:nvContentPartPr>
              <p14:xfrm>
                <a:off x="10110743" y="296998"/>
                <a:ext cx="242280" cy="218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8D08A4E-E8D4-4A2E-A22D-C899C5CE9F8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101743" y="287998"/>
                  <a:ext cx="2599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7412F40-2285-4BD8-9FDF-999567208DE9}"/>
                    </a:ext>
                  </a:extLst>
                </p14:cNvPr>
                <p14:cNvContentPartPr/>
                <p14:nvPr/>
              </p14:nvContentPartPr>
              <p14:xfrm>
                <a:off x="10409543" y="38518"/>
                <a:ext cx="280440" cy="495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7412F40-2285-4BD8-9FDF-999567208DE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400543" y="29878"/>
                  <a:ext cx="2980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83B1887-A95D-4572-9F99-CB21894075E5}"/>
                    </a:ext>
                  </a:extLst>
                </p14:cNvPr>
                <p14:cNvContentPartPr/>
                <p14:nvPr/>
              </p14:nvContentPartPr>
              <p14:xfrm>
                <a:off x="10345823" y="248758"/>
                <a:ext cx="401040" cy="72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83B1887-A95D-4572-9F99-CB21894075E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336823" y="239758"/>
                  <a:ext cx="418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8D3D22D-E82A-4C97-BD75-88AE119C0B6A}"/>
                    </a:ext>
                  </a:extLst>
                </p14:cNvPr>
                <p14:cNvContentPartPr/>
                <p14:nvPr/>
              </p14:nvContentPartPr>
              <p14:xfrm>
                <a:off x="10593503" y="290518"/>
                <a:ext cx="196560" cy="203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8D3D22D-E82A-4C97-BD75-88AE119C0B6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584863" y="281878"/>
                  <a:ext cx="2142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26A942F-758F-4314-8230-CDEEBD83B96C}"/>
                    </a:ext>
                  </a:extLst>
                </p14:cNvPr>
                <p14:cNvContentPartPr/>
                <p14:nvPr/>
              </p14:nvContentPartPr>
              <p14:xfrm>
                <a:off x="10805543" y="334078"/>
                <a:ext cx="153720" cy="172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26A942F-758F-4314-8230-CDEEBD83B96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796903" y="325078"/>
                  <a:ext cx="171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CE8EFFD-D1C5-4A2B-87B6-A171DB37016F}"/>
                    </a:ext>
                  </a:extLst>
                </p14:cNvPr>
                <p14:cNvContentPartPr/>
                <p14:nvPr/>
              </p14:nvContentPartPr>
              <p14:xfrm>
                <a:off x="10998143" y="336598"/>
                <a:ext cx="339120" cy="172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CE8EFFD-D1C5-4A2B-87B6-A171DB37016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989503" y="327598"/>
                  <a:ext cx="356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F5EBBFC-D791-420F-B96D-A3BB6B08185F}"/>
                    </a:ext>
                  </a:extLst>
                </p14:cNvPr>
                <p14:cNvContentPartPr/>
                <p14:nvPr/>
              </p14:nvContentPartPr>
              <p14:xfrm>
                <a:off x="11395583" y="343078"/>
                <a:ext cx="199440" cy="185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F5EBBFC-D791-420F-B96D-A3BB6B08185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386583" y="334438"/>
                  <a:ext cx="217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D7989F0-B46B-4619-9AFE-95A12205EC0A}"/>
                    </a:ext>
                  </a:extLst>
                </p14:cNvPr>
                <p14:cNvContentPartPr/>
                <p14:nvPr/>
              </p14:nvContentPartPr>
              <p14:xfrm>
                <a:off x="11635703" y="284398"/>
                <a:ext cx="220320" cy="265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D7989F0-B46B-4619-9AFE-95A12205EC0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626703" y="275398"/>
                  <a:ext cx="2379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B4A2815-0866-4A11-A184-7F9C57CBA4CF}"/>
                    </a:ext>
                  </a:extLst>
                </p14:cNvPr>
                <p14:cNvContentPartPr/>
                <p14:nvPr/>
              </p14:nvContentPartPr>
              <p14:xfrm>
                <a:off x="4652423" y="626038"/>
                <a:ext cx="377640" cy="532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B4A2815-0866-4A11-A184-7F9C57CBA4C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43423" y="617398"/>
                  <a:ext cx="39528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6B66FC8-CF21-469F-82EF-57C41779E6B5}"/>
                    </a:ext>
                  </a:extLst>
                </p14:cNvPr>
                <p14:cNvContentPartPr/>
                <p14:nvPr/>
              </p14:nvContentPartPr>
              <p14:xfrm>
                <a:off x="4614623" y="955798"/>
                <a:ext cx="263880" cy="110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6B66FC8-CF21-469F-82EF-57C41779E6B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05983" y="947158"/>
                  <a:ext cx="281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687B7EE-ADBB-4305-AB41-63C8B0705AE3}"/>
                    </a:ext>
                  </a:extLst>
                </p14:cNvPr>
                <p14:cNvContentPartPr/>
                <p14:nvPr/>
              </p14:nvContentPartPr>
              <p14:xfrm>
                <a:off x="4935023" y="942478"/>
                <a:ext cx="266040" cy="190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687B7EE-ADBB-4305-AB41-63C8B0705AE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26023" y="933478"/>
                  <a:ext cx="283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56134D1-2B68-440A-85CD-000F877F258D}"/>
                    </a:ext>
                  </a:extLst>
                </p14:cNvPr>
                <p14:cNvContentPartPr/>
                <p14:nvPr/>
              </p14:nvContentPartPr>
              <p14:xfrm>
                <a:off x="5175863" y="983158"/>
                <a:ext cx="154800" cy="111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56134D1-2B68-440A-85CD-000F877F258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67223" y="974518"/>
                  <a:ext cx="1724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7353167-2F71-48F5-BFB5-7D7F8E2D763E}"/>
                    </a:ext>
                  </a:extLst>
                </p14:cNvPr>
                <p14:cNvContentPartPr/>
                <p14:nvPr/>
              </p14:nvContentPartPr>
              <p14:xfrm>
                <a:off x="5403743" y="970918"/>
                <a:ext cx="393120" cy="109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7353167-2F71-48F5-BFB5-7D7F8E2D763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94743" y="961918"/>
                  <a:ext cx="4107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CA185D1-023C-4CB2-BC50-D7283CB8A065}"/>
                    </a:ext>
                  </a:extLst>
                </p14:cNvPr>
                <p14:cNvContentPartPr/>
                <p14:nvPr/>
              </p14:nvContentPartPr>
              <p14:xfrm>
                <a:off x="6166583" y="854278"/>
                <a:ext cx="331200" cy="196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CA185D1-023C-4CB2-BC50-D7283CB8A06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57943" y="845638"/>
                  <a:ext cx="348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1A63266-8BE5-45F2-93EC-6B5CA4231C54}"/>
                    </a:ext>
                  </a:extLst>
                </p14:cNvPr>
                <p14:cNvContentPartPr/>
                <p14:nvPr/>
              </p14:nvContentPartPr>
              <p14:xfrm>
                <a:off x="6536663" y="659158"/>
                <a:ext cx="181080" cy="376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1A63266-8BE5-45F2-93EC-6B5CA4231C5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27663" y="650518"/>
                  <a:ext cx="19872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8CC5A9E-EA04-4A36-8B38-6C3EBE88DAE3}"/>
                    </a:ext>
                  </a:extLst>
                </p14:cNvPr>
                <p14:cNvContentPartPr/>
                <p14:nvPr/>
              </p14:nvContentPartPr>
              <p14:xfrm>
                <a:off x="6785063" y="911518"/>
                <a:ext cx="60840" cy="125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8CC5A9E-EA04-4A36-8B38-6C3EBE88DAE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76063" y="902518"/>
                  <a:ext cx="78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9F28362-E445-4EB0-ACAB-D99E42C598A0}"/>
                    </a:ext>
                  </a:extLst>
                </p14:cNvPr>
                <p14:cNvContentPartPr/>
                <p14:nvPr/>
              </p14:nvContentPartPr>
              <p14:xfrm>
                <a:off x="6906383" y="883078"/>
                <a:ext cx="139680" cy="156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9F28362-E445-4EB0-ACAB-D99E42C598A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97743" y="874078"/>
                  <a:ext cx="157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054C820-7669-455F-9731-922AAFB6B5E3}"/>
                    </a:ext>
                  </a:extLst>
                </p14:cNvPr>
                <p14:cNvContentPartPr/>
                <p14:nvPr/>
              </p14:nvContentPartPr>
              <p14:xfrm>
                <a:off x="7183943" y="636838"/>
                <a:ext cx="245520" cy="455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054C820-7669-455F-9731-922AAFB6B5E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74943" y="628198"/>
                  <a:ext cx="26316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03F5476-D0EC-43B2-98D4-4BE594ABEE9A}"/>
                    </a:ext>
                  </a:extLst>
                </p14:cNvPr>
                <p14:cNvContentPartPr/>
                <p14:nvPr/>
              </p14:nvContentPartPr>
              <p14:xfrm>
                <a:off x="7724663" y="880558"/>
                <a:ext cx="227880" cy="208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03F5476-D0EC-43B2-98D4-4BE594ABEE9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16023" y="871558"/>
                  <a:ext cx="2455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5E2B779-0734-4279-9C0F-0C72BB91844A}"/>
                    </a:ext>
                  </a:extLst>
                </p14:cNvPr>
                <p14:cNvContentPartPr/>
                <p14:nvPr/>
              </p14:nvContentPartPr>
              <p14:xfrm>
                <a:off x="8292023" y="882718"/>
                <a:ext cx="323280" cy="219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5E2B779-0734-4279-9C0F-0C72BB91844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283023" y="873718"/>
                  <a:ext cx="3409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FA4A8CF-B8FC-49D8-A35F-FCE948741FFA}"/>
                    </a:ext>
                  </a:extLst>
                </p14:cNvPr>
                <p14:cNvContentPartPr/>
                <p14:nvPr/>
              </p14:nvContentPartPr>
              <p14:xfrm>
                <a:off x="8567063" y="908638"/>
                <a:ext cx="211680" cy="156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FA4A8CF-B8FC-49D8-A35F-FCE948741FF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558423" y="899998"/>
                  <a:ext cx="2293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0450C68-184A-434B-8362-FD0DF0B781F5}"/>
                    </a:ext>
                  </a:extLst>
                </p14:cNvPr>
                <p14:cNvContentPartPr/>
                <p14:nvPr/>
              </p14:nvContentPartPr>
              <p14:xfrm>
                <a:off x="8819063" y="924838"/>
                <a:ext cx="198360" cy="144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0450C68-184A-434B-8362-FD0DF0B781F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10063" y="916198"/>
                  <a:ext cx="216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CE292E7-D98B-4CA6-8BA1-7366C776B7E2}"/>
                    </a:ext>
                  </a:extLst>
                </p14:cNvPr>
                <p14:cNvContentPartPr/>
                <p14:nvPr/>
              </p14:nvContentPartPr>
              <p14:xfrm>
                <a:off x="9062783" y="901798"/>
                <a:ext cx="238680" cy="174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CE292E7-D98B-4CA6-8BA1-7366C776B7E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53783" y="892798"/>
                  <a:ext cx="2563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1210F83-A7FE-4111-A8C8-B30355E2175C}"/>
                    </a:ext>
                  </a:extLst>
                </p14:cNvPr>
                <p14:cNvContentPartPr/>
                <p14:nvPr/>
              </p14:nvContentPartPr>
              <p14:xfrm>
                <a:off x="9216863" y="708478"/>
                <a:ext cx="279360" cy="336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1210F83-A7FE-4111-A8C8-B30355E2175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208223" y="699478"/>
                  <a:ext cx="2970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10CCB2D-6FD2-421D-9054-624CB07F8403}"/>
                    </a:ext>
                  </a:extLst>
                </p14:cNvPr>
                <p14:cNvContentPartPr/>
                <p14:nvPr/>
              </p14:nvContentPartPr>
              <p14:xfrm>
                <a:off x="9361583" y="910438"/>
                <a:ext cx="141840" cy="164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10CCB2D-6FD2-421D-9054-624CB07F840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352943" y="901798"/>
                  <a:ext cx="159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8E6B421-F819-4731-9357-AFD12CF9A9B2}"/>
                    </a:ext>
                  </a:extLst>
                </p14:cNvPr>
                <p14:cNvContentPartPr/>
                <p14:nvPr/>
              </p14:nvContentPartPr>
              <p14:xfrm>
                <a:off x="9564623" y="921598"/>
                <a:ext cx="314640" cy="180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8E6B421-F819-4731-9357-AFD12CF9A9B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55623" y="912598"/>
                  <a:ext cx="3322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7E65489-C1F5-4872-8F9D-4943AF0FF978}"/>
                    </a:ext>
                  </a:extLst>
                </p14:cNvPr>
                <p14:cNvContentPartPr/>
                <p14:nvPr/>
              </p14:nvContentPartPr>
              <p14:xfrm>
                <a:off x="8430983" y="1274758"/>
                <a:ext cx="805320" cy="77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7E65489-C1F5-4872-8F9D-4943AF0FF97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422343" y="1265758"/>
                  <a:ext cx="8229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4C6ECC6-91C6-48EE-8FEC-91AE421A0158}"/>
                    </a:ext>
                  </a:extLst>
                </p14:cNvPr>
                <p14:cNvContentPartPr/>
                <p14:nvPr/>
              </p14:nvContentPartPr>
              <p14:xfrm>
                <a:off x="10103543" y="836998"/>
                <a:ext cx="326880" cy="230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4C6ECC6-91C6-48EE-8FEC-91AE421A015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094543" y="828358"/>
                  <a:ext cx="3445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9628520-AB12-4474-9CFD-04683959A564}"/>
                    </a:ext>
                  </a:extLst>
                </p14:cNvPr>
                <p14:cNvContentPartPr/>
                <p14:nvPr/>
              </p14:nvContentPartPr>
              <p14:xfrm>
                <a:off x="10420703" y="888838"/>
                <a:ext cx="195840" cy="155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9628520-AB12-4474-9CFD-04683959A5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411703" y="879838"/>
                  <a:ext cx="213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265C304-B983-4BBE-BC59-E4FD3ADB48B0}"/>
                    </a:ext>
                  </a:extLst>
                </p14:cNvPr>
                <p14:cNvContentPartPr/>
                <p14:nvPr/>
              </p14:nvContentPartPr>
              <p14:xfrm>
                <a:off x="10656863" y="905758"/>
                <a:ext cx="289800" cy="140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265C304-B983-4BBE-BC59-E4FD3ADB48B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648223" y="896758"/>
                  <a:ext cx="307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0541CBC-045E-4C93-8F12-FEDF397300AF}"/>
                    </a:ext>
                  </a:extLst>
                </p14:cNvPr>
                <p14:cNvContentPartPr/>
                <p14:nvPr/>
              </p14:nvContentPartPr>
              <p14:xfrm>
                <a:off x="10889783" y="937438"/>
                <a:ext cx="189000" cy="272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0541CBC-045E-4C93-8F12-FEDF397300A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880783" y="928438"/>
                  <a:ext cx="2066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61F2E34-717E-47F7-AD8D-1752593FBF38}"/>
                    </a:ext>
                  </a:extLst>
                </p14:cNvPr>
                <p14:cNvContentPartPr/>
                <p14:nvPr/>
              </p14:nvContentPartPr>
              <p14:xfrm>
                <a:off x="10999943" y="847078"/>
                <a:ext cx="294840" cy="196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61F2E34-717E-47F7-AD8D-1752593FBF3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991303" y="838438"/>
                  <a:ext cx="312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3AB4BE5-AE30-47C0-AD89-A76733527601}"/>
                    </a:ext>
                  </a:extLst>
                </p14:cNvPr>
                <p14:cNvContentPartPr/>
                <p14:nvPr/>
              </p14:nvContentPartPr>
              <p14:xfrm>
                <a:off x="11332943" y="650158"/>
                <a:ext cx="285840" cy="358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3AB4BE5-AE30-47C0-AD89-A7673352760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324303" y="641518"/>
                  <a:ext cx="3034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A748447-D9DC-405B-B18E-EE695F181101}"/>
                    </a:ext>
                  </a:extLst>
                </p14:cNvPr>
                <p14:cNvContentPartPr/>
                <p14:nvPr/>
              </p14:nvContentPartPr>
              <p14:xfrm>
                <a:off x="11463263" y="869398"/>
                <a:ext cx="255240" cy="212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A748447-D9DC-405B-B18E-EE695F18110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454623" y="860398"/>
                  <a:ext cx="272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4C542BB-314C-42DC-BCDC-DA6A01BAC753}"/>
                    </a:ext>
                  </a:extLst>
                </p14:cNvPr>
                <p14:cNvContentPartPr/>
                <p14:nvPr/>
              </p14:nvContentPartPr>
              <p14:xfrm>
                <a:off x="1101743" y="1778038"/>
                <a:ext cx="56520" cy="1242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4C542BB-314C-42DC-BCDC-DA6A01BAC75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93103" y="1769038"/>
                  <a:ext cx="74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D5BD1F8-340C-4D4D-AF0A-3D2A70E1E5B7}"/>
                    </a:ext>
                  </a:extLst>
                </p14:cNvPr>
                <p14:cNvContentPartPr/>
                <p14:nvPr/>
              </p14:nvContentPartPr>
              <p14:xfrm>
                <a:off x="1241783" y="1664638"/>
                <a:ext cx="259920" cy="253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D5BD1F8-340C-4D4D-AF0A-3D2A70E1E5B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32783" y="1655998"/>
                  <a:ext cx="2775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176058E-DFF8-4CCE-92E8-1C846482F6EE}"/>
                    </a:ext>
                  </a:extLst>
                </p14:cNvPr>
                <p14:cNvContentPartPr/>
                <p14:nvPr/>
              </p14:nvContentPartPr>
              <p14:xfrm>
                <a:off x="1828223" y="1695598"/>
                <a:ext cx="263520" cy="214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176058E-DFF8-4CCE-92E8-1C846482F6E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819223" y="1686958"/>
                  <a:ext cx="281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E6582D8-F9EC-455B-B7C5-FCE95DFA7AC3}"/>
                    </a:ext>
                  </a:extLst>
                </p14:cNvPr>
                <p14:cNvContentPartPr/>
                <p14:nvPr/>
              </p14:nvContentPartPr>
              <p14:xfrm>
                <a:off x="2035943" y="1423438"/>
                <a:ext cx="276840" cy="410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E6582D8-F9EC-455B-B7C5-FCE95DFA7AC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026943" y="1414438"/>
                  <a:ext cx="2944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9883509-0D84-457C-B622-0CDA6DA4783A}"/>
                    </a:ext>
                  </a:extLst>
                </p14:cNvPr>
                <p14:cNvContentPartPr/>
                <p14:nvPr/>
              </p14:nvContentPartPr>
              <p14:xfrm>
                <a:off x="2173823" y="1661758"/>
                <a:ext cx="284040" cy="240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9883509-0D84-457C-B622-0CDA6DA4783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65183" y="1653118"/>
                  <a:ext cx="301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6F912AD-E6BD-41A8-992A-34793BB3B4A5}"/>
                    </a:ext>
                  </a:extLst>
                </p14:cNvPr>
                <p14:cNvContentPartPr/>
                <p14:nvPr/>
              </p14:nvContentPartPr>
              <p14:xfrm>
                <a:off x="2373263" y="1687678"/>
                <a:ext cx="221040" cy="174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6F912AD-E6BD-41A8-992A-34793BB3B4A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364623" y="1679038"/>
                  <a:ext cx="238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424E172-7C59-4F28-AA4A-7E62CEB89FEE}"/>
                    </a:ext>
                  </a:extLst>
                </p14:cNvPr>
                <p14:cNvContentPartPr/>
                <p14:nvPr/>
              </p14:nvContentPartPr>
              <p14:xfrm>
                <a:off x="2707703" y="1694158"/>
                <a:ext cx="284760" cy="129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424E172-7C59-4F28-AA4A-7E62CEB89FE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698703" y="1685158"/>
                  <a:ext cx="302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4FC9B9E-F84B-4918-92D5-14DA6DA025B8}"/>
                    </a:ext>
                  </a:extLst>
                </p14:cNvPr>
                <p14:cNvContentPartPr/>
                <p14:nvPr/>
              </p14:nvContentPartPr>
              <p14:xfrm>
                <a:off x="3114503" y="1659238"/>
                <a:ext cx="223560" cy="194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4FC9B9E-F84B-4918-92D5-14DA6DA025B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105863" y="1650598"/>
                  <a:ext cx="2412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9A02816-D5AF-452A-85B0-9E3A732A6411}"/>
                    </a:ext>
                  </a:extLst>
                </p14:cNvPr>
                <p14:cNvContentPartPr/>
                <p14:nvPr/>
              </p14:nvContentPartPr>
              <p14:xfrm>
                <a:off x="3753863" y="1623598"/>
                <a:ext cx="250920" cy="205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9A02816-D5AF-452A-85B0-9E3A732A641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45223" y="1614598"/>
                  <a:ext cx="2685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C282817-731A-412B-8822-06DAE7217467}"/>
                    </a:ext>
                  </a:extLst>
                </p14:cNvPr>
                <p14:cNvContentPartPr/>
                <p14:nvPr/>
              </p14:nvContentPartPr>
              <p14:xfrm>
                <a:off x="4024223" y="1660678"/>
                <a:ext cx="444240" cy="1580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C282817-731A-412B-8822-06DAE721746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15583" y="1651678"/>
                  <a:ext cx="461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C43C068-A921-4F47-9BE0-0165A2F0CCD9}"/>
                    </a:ext>
                  </a:extLst>
                </p14:cNvPr>
                <p14:cNvContentPartPr/>
                <p14:nvPr/>
              </p14:nvContentPartPr>
              <p14:xfrm>
                <a:off x="4846103" y="1358278"/>
                <a:ext cx="307800" cy="4471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C43C068-A921-4F47-9BE0-0165A2F0CCD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837463" y="1349638"/>
                  <a:ext cx="3254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38D5290-EE64-4005-AF48-BA988D693F54}"/>
                    </a:ext>
                  </a:extLst>
                </p14:cNvPr>
                <p14:cNvContentPartPr/>
                <p14:nvPr/>
              </p14:nvContentPartPr>
              <p14:xfrm>
                <a:off x="5139863" y="1595518"/>
                <a:ext cx="198360" cy="222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38D5290-EE64-4005-AF48-BA988D693F5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131223" y="1586518"/>
                  <a:ext cx="216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1E54B99-1957-433C-B6E3-90A6906F9CA0}"/>
                    </a:ext>
                  </a:extLst>
                </p14:cNvPr>
                <p14:cNvContentPartPr/>
                <p14:nvPr/>
              </p14:nvContentPartPr>
              <p14:xfrm>
                <a:off x="5692463" y="1356118"/>
                <a:ext cx="334080" cy="491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1E54B99-1957-433C-B6E3-90A6906F9C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683823" y="1347118"/>
                  <a:ext cx="35172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0A44BFC-ED6C-419B-9EF1-F07895308170}"/>
                    </a:ext>
                  </a:extLst>
                </p14:cNvPr>
                <p14:cNvContentPartPr/>
                <p14:nvPr/>
              </p14:nvContentPartPr>
              <p14:xfrm>
                <a:off x="5649983" y="1586518"/>
                <a:ext cx="370080" cy="78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0A44BFC-ED6C-419B-9EF1-F0789530817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40983" y="1577878"/>
                  <a:ext cx="387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32FFAB3-36EC-4E0A-B3ED-E4633DB5F6C3}"/>
                    </a:ext>
                  </a:extLst>
                </p14:cNvPr>
                <p14:cNvContentPartPr/>
                <p14:nvPr/>
              </p14:nvContentPartPr>
              <p14:xfrm>
                <a:off x="5933303" y="1315438"/>
                <a:ext cx="380880" cy="479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32FFAB3-36EC-4E0A-B3ED-E4633DB5F6C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924303" y="1306798"/>
                  <a:ext cx="39852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E3B5CEE-1D74-4965-9054-7EBD05C5A254}"/>
                    </a:ext>
                  </a:extLst>
                </p14:cNvPr>
                <p14:cNvContentPartPr/>
                <p14:nvPr/>
              </p14:nvContentPartPr>
              <p14:xfrm>
                <a:off x="6197183" y="1598758"/>
                <a:ext cx="168120" cy="179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E3B5CEE-1D74-4965-9054-7EBD05C5A25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188183" y="1589758"/>
                  <a:ext cx="1857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8C358C8-E210-4738-8166-FAF54ACF7CED}"/>
                    </a:ext>
                  </a:extLst>
                </p14:cNvPr>
                <p14:cNvContentPartPr/>
                <p14:nvPr/>
              </p14:nvContentPartPr>
              <p14:xfrm>
                <a:off x="6395543" y="1613878"/>
                <a:ext cx="227880" cy="181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8C358C8-E210-4738-8166-FAF54ACF7CE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386543" y="1605238"/>
                  <a:ext cx="245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6FBA64E-474A-474D-BBA5-E45CF00ABCE0}"/>
                    </a:ext>
                  </a:extLst>
                </p14:cNvPr>
                <p14:cNvContentPartPr/>
                <p14:nvPr/>
              </p14:nvContentPartPr>
              <p14:xfrm>
                <a:off x="6456383" y="1595518"/>
                <a:ext cx="406440" cy="503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6FBA64E-474A-474D-BBA5-E45CF00ABCE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447743" y="1586878"/>
                  <a:ext cx="42408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9F3B6B2-2F6E-4FA2-9B92-93913010D9DB}"/>
                    </a:ext>
                  </a:extLst>
                </p14:cNvPr>
                <p14:cNvContentPartPr/>
                <p14:nvPr/>
              </p14:nvContentPartPr>
              <p14:xfrm>
                <a:off x="6858503" y="1313638"/>
                <a:ext cx="298800" cy="434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9F3B6B2-2F6E-4FA2-9B92-93913010D9D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849503" y="1304638"/>
                  <a:ext cx="3164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6F75A8B-9B10-4598-B553-2DB6298C1021}"/>
                    </a:ext>
                  </a:extLst>
                </p14:cNvPr>
                <p14:cNvContentPartPr/>
                <p14:nvPr/>
              </p14:nvContentPartPr>
              <p14:xfrm>
                <a:off x="7221383" y="1337758"/>
                <a:ext cx="276480" cy="423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6F75A8B-9B10-4598-B553-2DB6298C102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212383" y="1329118"/>
                  <a:ext cx="29412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EBE0BA0-4AF7-4504-99E2-E458DFF8B2E5}"/>
                    </a:ext>
                  </a:extLst>
                </p14:cNvPr>
                <p14:cNvContentPartPr/>
                <p14:nvPr/>
              </p14:nvContentPartPr>
              <p14:xfrm>
                <a:off x="7163063" y="1545838"/>
                <a:ext cx="313560" cy="59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EBE0BA0-4AF7-4504-99E2-E458DFF8B2E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154423" y="1536838"/>
                  <a:ext cx="331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5FF6110-7E51-4CAB-BB00-6439EAD57C17}"/>
                    </a:ext>
                  </a:extLst>
                </p14:cNvPr>
                <p14:cNvContentPartPr/>
                <p14:nvPr/>
              </p14:nvContentPartPr>
              <p14:xfrm>
                <a:off x="7721423" y="1637998"/>
                <a:ext cx="201600" cy="122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5FF6110-7E51-4CAB-BB00-6439EAD57C1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12783" y="1628998"/>
                  <a:ext cx="219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A0099E1-ADF5-4349-B7FC-5817C6455C7B}"/>
                    </a:ext>
                  </a:extLst>
                </p14:cNvPr>
                <p14:cNvContentPartPr/>
                <p14:nvPr/>
              </p14:nvContentPartPr>
              <p14:xfrm>
                <a:off x="7910783" y="1319398"/>
                <a:ext cx="358560" cy="488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A0099E1-ADF5-4349-B7FC-5817C6455C7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901783" y="1310758"/>
                  <a:ext cx="37620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24872B6-E121-4C01-8233-9A49EF5C9E90}"/>
                    </a:ext>
                  </a:extLst>
                </p14:cNvPr>
                <p14:cNvContentPartPr/>
                <p14:nvPr/>
              </p14:nvContentPartPr>
              <p14:xfrm>
                <a:off x="7892783" y="1610278"/>
                <a:ext cx="306000" cy="22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24872B6-E121-4C01-8233-9A49EF5C9E9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884143" y="1601278"/>
                  <a:ext cx="3236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9B29EEC-E2E7-4AA1-B125-D7E157205175}"/>
                    </a:ext>
                  </a:extLst>
                </p14:cNvPr>
                <p14:cNvContentPartPr/>
                <p14:nvPr/>
              </p14:nvContentPartPr>
              <p14:xfrm>
                <a:off x="8354303" y="1588318"/>
                <a:ext cx="299160" cy="1821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9B29EEC-E2E7-4AA1-B125-D7E15720517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345303" y="1579678"/>
                  <a:ext cx="316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3FA1961-D0E8-44E2-B689-1A0AC79EBD06}"/>
                    </a:ext>
                  </a:extLst>
                </p14:cNvPr>
                <p14:cNvContentPartPr/>
                <p14:nvPr/>
              </p14:nvContentPartPr>
              <p14:xfrm>
                <a:off x="8742743" y="1524238"/>
                <a:ext cx="243000" cy="274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3FA1961-D0E8-44E2-B689-1A0AC79EBD0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733743" y="1515238"/>
                  <a:ext cx="2606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8352123-984E-4378-9FC4-4FD74005D9BE}"/>
                    </a:ext>
                  </a:extLst>
                </p14:cNvPr>
                <p14:cNvContentPartPr/>
                <p14:nvPr/>
              </p14:nvContentPartPr>
              <p14:xfrm>
                <a:off x="9239183" y="1576078"/>
                <a:ext cx="273960" cy="2055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8352123-984E-4378-9FC4-4FD74005D9B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230183" y="1567078"/>
                  <a:ext cx="291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36BE0A8-34AA-4E36-9D6F-DCC2D3E6AB9C}"/>
                    </a:ext>
                  </a:extLst>
                </p14:cNvPr>
                <p14:cNvContentPartPr/>
                <p14:nvPr/>
              </p14:nvContentPartPr>
              <p14:xfrm>
                <a:off x="9829223" y="1524598"/>
                <a:ext cx="302040" cy="268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36BE0A8-34AA-4E36-9D6F-DCC2D3E6AB9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820583" y="1515958"/>
                  <a:ext cx="3196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27E6F61-0AF6-4901-923D-1B9BBAD822B2}"/>
                    </a:ext>
                  </a:extLst>
                </p14:cNvPr>
                <p14:cNvContentPartPr/>
                <p14:nvPr/>
              </p14:nvContentPartPr>
              <p14:xfrm>
                <a:off x="10067183" y="1615678"/>
                <a:ext cx="502920" cy="1728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27E6F61-0AF6-4901-923D-1B9BBAD822B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058183" y="1606678"/>
                  <a:ext cx="520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F7AA64A-82D5-4F28-AF4D-BA0A60DA4DCB}"/>
                    </a:ext>
                  </a:extLst>
                </p14:cNvPr>
                <p14:cNvContentPartPr/>
                <p14:nvPr/>
              </p14:nvContentPartPr>
              <p14:xfrm>
                <a:off x="10526903" y="1644478"/>
                <a:ext cx="194760" cy="294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F7AA64A-82D5-4F28-AF4D-BA0A60DA4DC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517903" y="1635838"/>
                  <a:ext cx="2124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57E55B6-F439-4A40-B5AD-1F69A4D925EB}"/>
                    </a:ext>
                  </a:extLst>
                </p14:cNvPr>
                <p14:cNvContentPartPr/>
                <p14:nvPr/>
              </p14:nvContentPartPr>
              <p14:xfrm>
                <a:off x="10592783" y="1567798"/>
                <a:ext cx="285840" cy="216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57E55B6-F439-4A40-B5AD-1F69A4D925E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584143" y="1558798"/>
                  <a:ext cx="3034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0F910E7-75B8-4D3C-9071-A7841F9DC4C3}"/>
                    </a:ext>
                  </a:extLst>
                </p14:cNvPr>
                <p14:cNvContentPartPr/>
                <p14:nvPr/>
              </p14:nvContentPartPr>
              <p14:xfrm>
                <a:off x="10979783" y="1354318"/>
                <a:ext cx="254880" cy="3625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0F910E7-75B8-4D3C-9071-A7841F9DC4C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70783" y="1345678"/>
                  <a:ext cx="2725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00DC14C-C908-4EC3-9DAE-A48911E69212}"/>
                    </a:ext>
                  </a:extLst>
                </p14:cNvPr>
                <p14:cNvContentPartPr/>
                <p14:nvPr/>
              </p14:nvContentPartPr>
              <p14:xfrm>
                <a:off x="11123063" y="1596958"/>
                <a:ext cx="262800" cy="250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00DC14C-C908-4EC3-9DAE-A48911E6921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114063" y="1588318"/>
                  <a:ext cx="2804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CBD1FE6-D3F5-4312-9296-12145E02FFED}"/>
                    </a:ext>
                  </a:extLst>
                </p14:cNvPr>
                <p14:cNvContentPartPr/>
                <p14:nvPr/>
              </p14:nvContentPartPr>
              <p14:xfrm>
                <a:off x="1038023" y="2351158"/>
                <a:ext cx="256320" cy="265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CBD1FE6-D3F5-4312-9296-12145E02FFE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29023" y="2342518"/>
                  <a:ext cx="273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6043BEF-A23A-4BB6-B47B-4F9808E1B1FA}"/>
                    </a:ext>
                  </a:extLst>
                </p14:cNvPr>
                <p14:cNvContentPartPr/>
                <p14:nvPr/>
              </p14:nvContentPartPr>
              <p14:xfrm>
                <a:off x="1193543" y="2509558"/>
                <a:ext cx="295920" cy="317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6043BEF-A23A-4BB6-B47B-4F9808E1B1F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84903" y="2500558"/>
                  <a:ext cx="3135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A681F8A-184A-4037-B04A-7A94CC1DC20B}"/>
                    </a:ext>
                  </a:extLst>
                </p14:cNvPr>
                <p14:cNvContentPartPr/>
                <p14:nvPr/>
              </p14:nvContentPartPr>
              <p14:xfrm>
                <a:off x="1399103" y="2339638"/>
                <a:ext cx="319680" cy="250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A681F8A-184A-4037-B04A-7A94CC1DC20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390463" y="2330998"/>
                  <a:ext cx="3373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878AB98-06DD-4EB1-9099-B4F592863B7E}"/>
                    </a:ext>
                  </a:extLst>
                </p14:cNvPr>
                <p14:cNvContentPartPr/>
                <p14:nvPr/>
              </p14:nvContentPartPr>
              <p14:xfrm>
                <a:off x="1730303" y="2388238"/>
                <a:ext cx="244080" cy="146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878AB98-06DD-4EB1-9099-B4F592863B7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21303" y="2379598"/>
                  <a:ext cx="261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27617E6-A3C2-42C0-942E-45BFDF407C14}"/>
                    </a:ext>
                  </a:extLst>
                </p14:cNvPr>
                <p14:cNvContentPartPr/>
                <p14:nvPr/>
              </p14:nvContentPartPr>
              <p14:xfrm>
                <a:off x="2083463" y="2316238"/>
                <a:ext cx="414360" cy="2300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27617E6-A3C2-42C0-942E-45BFDF407C1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074463" y="2307238"/>
                  <a:ext cx="432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521C9A8-7B12-462A-9F00-9501C76E9F88}"/>
                    </a:ext>
                  </a:extLst>
                </p14:cNvPr>
                <p14:cNvContentPartPr/>
                <p14:nvPr/>
              </p14:nvContentPartPr>
              <p14:xfrm>
                <a:off x="2906423" y="2295358"/>
                <a:ext cx="351360" cy="189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521C9A8-7B12-462A-9F00-9501C76E9F8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97423" y="2286358"/>
                  <a:ext cx="3690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C38ABE4-9360-4C0F-87A8-DE103036F9AF}"/>
                    </a:ext>
                  </a:extLst>
                </p14:cNvPr>
                <p14:cNvContentPartPr/>
                <p14:nvPr/>
              </p14:nvContentPartPr>
              <p14:xfrm>
                <a:off x="3284783" y="2330278"/>
                <a:ext cx="91080" cy="135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C38ABE4-9360-4C0F-87A8-DE103036F9A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76143" y="2321638"/>
                  <a:ext cx="1087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66FF878-F786-4F41-A9FB-636404E2E27C}"/>
                    </a:ext>
                  </a:extLst>
                </p14:cNvPr>
                <p14:cNvContentPartPr/>
                <p14:nvPr/>
              </p14:nvContentPartPr>
              <p14:xfrm>
                <a:off x="3544343" y="2076478"/>
                <a:ext cx="249480" cy="4312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66FF878-F786-4F41-A9FB-636404E2E27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35703" y="2067838"/>
                  <a:ext cx="2671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86F6922-2BA6-434B-8CF3-B53E6883A2C5}"/>
                    </a:ext>
                  </a:extLst>
                </p14:cNvPr>
                <p14:cNvContentPartPr/>
                <p14:nvPr/>
              </p14:nvContentPartPr>
              <p14:xfrm>
                <a:off x="3508703" y="2260798"/>
                <a:ext cx="273960" cy="70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86F6922-2BA6-434B-8CF3-B53E6883A2C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500063" y="2251798"/>
                  <a:ext cx="2916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B58B0A2-BF53-48A1-84A2-D46A8FE6223F}"/>
                    </a:ext>
                  </a:extLst>
                </p14:cNvPr>
                <p14:cNvContentPartPr/>
                <p14:nvPr/>
              </p14:nvContentPartPr>
              <p14:xfrm>
                <a:off x="3851063" y="1991518"/>
                <a:ext cx="222120" cy="470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B58B0A2-BF53-48A1-84A2-D46A8FE6223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842063" y="1982878"/>
                  <a:ext cx="23976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AC3594F-3B99-4F1A-B551-194D94770B13}"/>
                    </a:ext>
                  </a:extLst>
                </p14:cNvPr>
                <p14:cNvContentPartPr/>
                <p14:nvPr/>
              </p14:nvContentPartPr>
              <p14:xfrm>
                <a:off x="4424543" y="2186638"/>
                <a:ext cx="255600" cy="2066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AC3594F-3B99-4F1A-B551-194D94770B1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415543" y="2177998"/>
                  <a:ext cx="273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EED979A-83A0-43BB-8141-2ED3877057D9}"/>
                    </a:ext>
                  </a:extLst>
                </p14:cNvPr>
                <p14:cNvContentPartPr/>
                <p14:nvPr/>
              </p14:nvContentPartPr>
              <p14:xfrm>
                <a:off x="4437503" y="2209678"/>
                <a:ext cx="475200" cy="615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EED979A-83A0-43BB-8141-2ED3877057D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428863" y="2201038"/>
                  <a:ext cx="49284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BB989BC-42AB-4949-956B-F7C45C289144}"/>
                    </a:ext>
                  </a:extLst>
                </p14:cNvPr>
                <p14:cNvContentPartPr/>
                <p14:nvPr/>
              </p14:nvContentPartPr>
              <p14:xfrm>
                <a:off x="4999823" y="2183038"/>
                <a:ext cx="251640" cy="225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BB989BC-42AB-4949-956B-F7C45C28914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991183" y="2174038"/>
                  <a:ext cx="2692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38DDA62-E3AA-4DD5-90E2-6CCCB24E5367}"/>
                    </a:ext>
                  </a:extLst>
                </p14:cNvPr>
                <p14:cNvContentPartPr/>
                <p14:nvPr/>
              </p14:nvContentPartPr>
              <p14:xfrm>
                <a:off x="5181263" y="2259718"/>
                <a:ext cx="211320" cy="141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38DDA62-E3AA-4DD5-90E2-6CCCB24E536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172263" y="2250718"/>
                  <a:ext cx="228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8DE3D75-83AD-420F-8344-A8F965A43A3F}"/>
                    </a:ext>
                  </a:extLst>
                </p14:cNvPr>
                <p14:cNvContentPartPr/>
                <p14:nvPr/>
              </p14:nvContentPartPr>
              <p14:xfrm>
                <a:off x="5436143" y="2045158"/>
                <a:ext cx="253080" cy="323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8DE3D75-83AD-420F-8344-A8F965A43A3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427143" y="2036158"/>
                  <a:ext cx="2707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6749CD9-14DB-4455-BEDA-AE983E70A8C8}"/>
                    </a:ext>
                  </a:extLst>
                </p14:cNvPr>
                <p14:cNvContentPartPr/>
                <p14:nvPr/>
              </p14:nvContentPartPr>
              <p14:xfrm>
                <a:off x="5647823" y="1920958"/>
                <a:ext cx="285480" cy="433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6749CD9-14DB-4455-BEDA-AE983E70A8C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639183" y="1912318"/>
                  <a:ext cx="30312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18A496E-EE9C-4955-BD48-891830B81563}"/>
                    </a:ext>
                  </a:extLst>
                </p14:cNvPr>
                <p14:cNvContentPartPr/>
                <p14:nvPr/>
              </p14:nvContentPartPr>
              <p14:xfrm>
                <a:off x="5647103" y="2148838"/>
                <a:ext cx="437400" cy="6188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18A496E-EE9C-4955-BD48-891830B8156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638463" y="2139838"/>
                  <a:ext cx="455040" cy="6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2226976-BFC6-4BA8-8A11-9EF0A1D1DDFF}"/>
                    </a:ext>
                  </a:extLst>
                </p14:cNvPr>
                <p14:cNvContentPartPr/>
                <p14:nvPr/>
              </p14:nvContentPartPr>
              <p14:xfrm>
                <a:off x="6233183" y="2271598"/>
                <a:ext cx="192240" cy="37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2226976-BFC6-4BA8-8A11-9EF0A1D1DDF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224543" y="2262958"/>
                  <a:ext cx="2098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86DE512-68EC-4D99-A8FA-C368451B963C}"/>
                    </a:ext>
                  </a:extLst>
                </p14:cNvPr>
                <p14:cNvContentPartPr/>
                <p14:nvPr/>
              </p14:nvContentPartPr>
              <p14:xfrm>
                <a:off x="6668423" y="1972078"/>
                <a:ext cx="251280" cy="3823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86DE512-68EC-4D99-A8FA-C368451B963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659423" y="1963078"/>
                  <a:ext cx="26892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E90374C-B94D-4D47-9917-FEDBF233A8E8}"/>
                    </a:ext>
                  </a:extLst>
                </p14:cNvPr>
                <p14:cNvContentPartPr/>
                <p14:nvPr/>
              </p14:nvContentPartPr>
              <p14:xfrm>
                <a:off x="6828263" y="2183398"/>
                <a:ext cx="133560" cy="1573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E90374C-B94D-4D47-9917-FEDBF233A8E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819623" y="2174758"/>
                  <a:ext cx="1512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2FF5DBE-C397-40C7-BDB9-99FB43AD63CA}"/>
                    </a:ext>
                  </a:extLst>
                </p14:cNvPr>
                <p14:cNvContentPartPr/>
                <p14:nvPr/>
              </p14:nvContentPartPr>
              <p14:xfrm>
                <a:off x="7138943" y="1949398"/>
                <a:ext cx="211320" cy="369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2FF5DBE-C397-40C7-BDB9-99FB43AD63C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30303" y="1940758"/>
                  <a:ext cx="2289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AD7991B-168D-4E06-B45A-5363C059D824}"/>
                    </a:ext>
                  </a:extLst>
                </p14:cNvPr>
                <p14:cNvContentPartPr/>
                <p14:nvPr/>
              </p14:nvContentPartPr>
              <p14:xfrm>
                <a:off x="7172783" y="2090518"/>
                <a:ext cx="327600" cy="155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AD7991B-168D-4E06-B45A-5363C059D82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63783" y="2081518"/>
                  <a:ext cx="345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84E6C88-154D-4DDE-BB25-EC119E26E0D5}"/>
                    </a:ext>
                  </a:extLst>
                </p14:cNvPr>
                <p14:cNvContentPartPr/>
                <p14:nvPr/>
              </p14:nvContentPartPr>
              <p14:xfrm>
                <a:off x="7235423" y="2212198"/>
                <a:ext cx="196920" cy="106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84E6C88-154D-4DDE-BB25-EC119E26E0D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226423" y="2203558"/>
                  <a:ext cx="214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AEC4AD9-C49E-4AFD-B133-0E3473B6CA63}"/>
                    </a:ext>
                  </a:extLst>
                </p14:cNvPr>
                <p14:cNvContentPartPr/>
                <p14:nvPr/>
              </p14:nvContentPartPr>
              <p14:xfrm>
                <a:off x="7444223" y="2107798"/>
                <a:ext cx="252720" cy="1879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AEC4AD9-C49E-4AFD-B133-0E3473B6CA6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435223" y="2098798"/>
                  <a:ext cx="270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E5EE313-EC37-46B6-A695-C7BCF06C99CA}"/>
                    </a:ext>
                  </a:extLst>
                </p14:cNvPr>
                <p14:cNvContentPartPr/>
                <p14:nvPr/>
              </p14:nvContentPartPr>
              <p14:xfrm>
                <a:off x="7770383" y="1913038"/>
                <a:ext cx="254880" cy="4078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E5EE313-EC37-46B6-A695-C7BCF06C99C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761383" y="1904398"/>
                  <a:ext cx="2725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F297791-639B-42AD-84A1-730DA330A0FA}"/>
                    </a:ext>
                  </a:extLst>
                </p14:cNvPr>
                <p14:cNvContentPartPr/>
                <p14:nvPr/>
              </p14:nvContentPartPr>
              <p14:xfrm>
                <a:off x="7821503" y="2081518"/>
                <a:ext cx="359280" cy="5187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F297791-639B-42AD-84A1-730DA330A0F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812503" y="2072518"/>
                  <a:ext cx="37692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CD6999B-959F-4F7A-8CB9-9A9FF3B33518}"/>
                    </a:ext>
                  </a:extLst>
                </p14:cNvPr>
                <p14:cNvContentPartPr/>
                <p14:nvPr/>
              </p14:nvContentPartPr>
              <p14:xfrm>
                <a:off x="8400023" y="2113198"/>
                <a:ext cx="254880" cy="209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CD6999B-959F-4F7A-8CB9-9A9FF3B3351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391383" y="2104558"/>
                  <a:ext cx="272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03063BA-A4B2-408E-8197-43FAB6DE5A2A}"/>
                    </a:ext>
                  </a:extLst>
                </p14:cNvPr>
                <p14:cNvContentPartPr/>
                <p14:nvPr/>
              </p14:nvContentPartPr>
              <p14:xfrm>
                <a:off x="8681543" y="2140198"/>
                <a:ext cx="184680" cy="1609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03063BA-A4B2-408E-8197-43FAB6DE5A2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672903" y="2131198"/>
                  <a:ext cx="202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0E930C1-52C4-4812-8832-9CEA11745437}"/>
                    </a:ext>
                  </a:extLst>
                </p14:cNvPr>
                <p14:cNvContentPartPr/>
                <p14:nvPr/>
              </p14:nvContentPartPr>
              <p14:xfrm>
                <a:off x="8945063" y="1837798"/>
                <a:ext cx="316080" cy="5187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0E930C1-52C4-4812-8832-9CEA1174543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936423" y="1829158"/>
                  <a:ext cx="33372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181A7C9-20DA-45CB-870A-2F1FDE82FEEB}"/>
                    </a:ext>
                  </a:extLst>
                </p14:cNvPr>
                <p14:cNvContentPartPr/>
                <p14:nvPr/>
              </p14:nvContentPartPr>
              <p14:xfrm>
                <a:off x="8885303" y="2093038"/>
                <a:ext cx="398160" cy="622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181A7C9-20DA-45CB-870A-2F1FDE82FEE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876663" y="2084038"/>
                  <a:ext cx="415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3A928FE-3F70-4E10-9874-ADB6C77EE58B}"/>
                    </a:ext>
                  </a:extLst>
                </p14:cNvPr>
                <p14:cNvContentPartPr/>
                <p14:nvPr/>
              </p14:nvContentPartPr>
              <p14:xfrm>
                <a:off x="9178343" y="2099158"/>
                <a:ext cx="194400" cy="207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3A928FE-3F70-4E10-9874-ADB6C77EE58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169703" y="2090518"/>
                  <a:ext cx="212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9F7AFB0-8314-4A71-84F9-6E0359DF7B2F}"/>
                    </a:ext>
                  </a:extLst>
                </p14:cNvPr>
                <p14:cNvContentPartPr/>
                <p14:nvPr/>
              </p14:nvContentPartPr>
              <p14:xfrm>
                <a:off x="9341063" y="2159278"/>
                <a:ext cx="204480" cy="1854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9F7AFB0-8314-4A71-84F9-6E0359DF7B2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332423" y="2150278"/>
                  <a:ext cx="222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9D49C00-1AA0-4682-86DE-5F640FD0AB55}"/>
                    </a:ext>
                  </a:extLst>
                </p14:cNvPr>
                <p14:cNvContentPartPr/>
                <p14:nvPr/>
              </p14:nvContentPartPr>
              <p14:xfrm>
                <a:off x="9603143" y="2175838"/>
                <a:ext cx="397800" cy="161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9D49C00-1AA0-4682-86DE-5F640FD0AB5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594143" y="2167198"/>
                  <a:ext cx="415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71A9C4C-4944-4FFA-BBE9-250486FF1BFB}"/>
                    </a:ext>
                  </a:extLst>
                </p14:cNvPr>
                <p14:cNvContentPartPr/>
                <p14:nvPr/>
              </p14:nvContentPartPr>
              <p14:xfrm>
                <a:off x="10074023" y="2135518"/>
                <a:ext cx="230400" cy="204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71A9C4C-4944-4FFA-BBE9-250486FF1BF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065383" y="2126878"/>
                  <a:ext cx="2480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377D4F1-C764-41EA-AFA1-E8BA3BFF2A74}"/>
                    </a:ext>
                  </a:extLst>
                </p14:cNvPr>
                <p14:cNvContentPartPr/>
                <p14:nvPr/>
              </p14:nvContentPartPr>
              <p14:xfrm>
                <a:off x="10312343" y="2078278"/>
                <a:ext cx="271440" cy="261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377D4F1-C764-41EA-AFA1-E8BA3BFF2A7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303703" y="2069278"/>
                  <a:ext cx="2890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7FFB427-2137-4E6B-ADC2-57C4274A99A2}"/>
                    </a:ext>
                  </a:extLst>
                </p14:cNvPr>
                <p14:cNvContentPartPr/>
                <p14:nvPr/>
              </p14:nvContentPartPr>
              <p14:xfrm>
                <a:off x="10623743" y="2346838"/>
                <a:ext cx="14400" cy="22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7FFB427-2137-4E6B-ADC2-57C4274A99A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615103" y="2337838"/>
                  <a:ext cx="32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D5DF482-29D7-4114-8EC9-0FB6F5C7C387}"/>
                    </a:ext>
                  </a:extLst>
                </p14:cNvPr>
                <p14:cNvContentPartPr/>
                <p14:nvPr/>
              </p14:nvContentPartPr>
              <p14:xfrm>
                <a:off x="847943" y="3146038"/>
                <a:ext cx="411480" cy="3362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D5DF482-29D7-4114-8EC9-0FB6F5C7C38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39303" y="3137038"/>
                  <a:ext cx="42912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2ABAE0B-B139-4B8E-8F3A-BEBCBB97F2AB}"/>
                    </a:ext>
                  </a:extLst>
                </p14:cNvPr>
                <p14:cNvContentPartPr/>
                <p14:nvPr/>
              </p14:nvContentPartPr>
              <p14:xfrm>
                <a:off x="1333223" y="3418198"/>
                <a:ext cx="20880" cy="194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2ABAE0B-B139-4B8E-8F3A-BEBCBB97F2A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324583" y="3409558"/>
                  <a:ext cx="38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62CEC78-F91A-4760-9306-5D68D12CC0DA}"/>
                    </a:ext>
                  </a:extLst>
                </p14:cNvPr>
                <p14:cNvContentPartPr/>
                <p14:nvPr/>
              </p14:nvContentPartPr>
              <p14:xfrm>
                <a:off x="1948103" y="3141718"/>
                <a:ext cx="136440" cy="1850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62CEC78-F91A-4760-9306-5D68D12CC0D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939103" y="3132718"/>
                  <a:ext cx="154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BAED92F-4252-4FBC-B667-9FEB88E7C3A8}"/>
                    </a:ext>
                  </a:extLst>
                </p14:cNvPr>
                <p14:cNvContentPartPr/>
                <p14:nvPr/>
              </p14:nvContentPartPr>
              <p14:xfrm>
                <a:off x="1750463" y="3362758"/>
                <a:ext cx="382320" cy="40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BAED92F-4252-4FBC-B667-9FEB88E7C3A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741463" y="3353758"/>
                  <a:ext cx="399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BF2E23E-EDE2-4DD5-8F0C-27C2352E4AEA}"/>
                    </a:ext>
                  </a:extLst>
                </p14:cNvPr>
                <p14:cNvContentPartPr/>
                <p14:nvPr/>
              </p14:nvContentPartPr>
              <p14:xfrm>
                <a:off x="1723103" y="3086638"/>
                <a:ext cx="517680" cy="97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BF2E23E-EDE2-4DD5-8F0C-27C2352E4AE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714103" y="3077638"/>
                  <a:ext cx="535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FE661A0-DB1E-4825-B85F-41422304950D}"/>
                    </a:ext>
                  </a:extLst>
                </p14:cNvPr>
                <p14:cNvContentPartPr/>
                <p14:nvPr/>
              </p14:nvContentPartPr>
              <p14:xfrm>
                <a:off x="2337263" y="2802238"/>
                <a:ext cx="435960" cy="621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FE661A0-DB1E-4825-B85F-41422304950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328263" y="2793598"/>
                  <a:ext cx="45360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5913A67-441C-4243-9710-ADAD52A8A0C2}"/>
                    </a:ext>
                  </a:extLst>
                </p14:cNvPr>
                <p14:cNvContentPartPr/>
                <p14:nvPr/>
              </p14:nvContentPartPr>
              <p14:xfrm>
                <a:off x="2400263" y="3181678"/>
                <a:ext cx="194760" cy="820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5913A67-441C-4243-9710-ADAD52A8A0C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391623" y="3172678"/>
                  <a:ext cx="212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74356E6-85B9-4A84-9C4E-8FA4CB15BF10}"/>
                    </a:ext>
                  </a:extLst>
                </p14:cNvPr>
                <p14:cNvContentPartPr/>
                <p14:nvPr/>
              </p14:nvContentPartPr>
              <p14:xfrm>
                <a:off x="3049343" y="2885038"/>
                <a:ext cx="480240" cy="4078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74356E6-85B9-4A84-9C4E-8FA4CB15BF1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040343" y="2876398"/>
                  <a:ext cx="49788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6061030-8789-47FF-B884-8216188241C8}"/>
                    </a:ext>
                  </a:extLst>
                </p14:cNvPr>
                <p14:cNvContentPartPr/>
                <p14:nvPr/>
              </p14:nvContentPartPr>
              <p14:xfrm>
                <a:off x="3867263" y="3119758"/>
                <a:ext cx="100800" cy="968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6061030-8789-47FF-B884-8216188241C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858263" y="3110758"/>
                  <a:ext cx="118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9C5B957-1C2E-4033-96D4-24EBC1C95BED}"/>
                    </a:ext>
                  </a:extLst>
                </p14:cNvPr>
                <p14:cNvContentPartPr/>
                <p14:nvPr/>
              </p14:nvContentPartPr>
              <p14:xfrm>
                <a:off x="4024583" y="2994838"/>
                <a:ext cx="15840" cy="126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9C5B957-1C2E-4033-96D4-24EBC1C95BE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015943" y="2985838"/>
                  <a:ext cx="33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90F6788-5F47-41C6-91F9-B4D4CAB4B275}"/>
                    </a:ext>
                  </a:extLst>
                </p14:cNvPr>
                <p14:cNvContentPartPr/>
                <p14:nvPr/>
              </p14:nvContentPartPr>
              <p14:xfrm>
                <a:off x="3955103" y="3031198"/>
                <a:ext cx="314280" cy="1886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90F6788-5F47-41C6-91F9-B4D4CAB4B27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946463" y="3022198"/>
                  <a:ext cx="3319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16EF38F-FF99-498A-A747-169505CBCDFC}"/>
                    </a:ext>
                  </a:extLst>
                </p14:cNvPr>
                <p14:cNvContentPartPr/>
                <p14:nvPr/>
              </p14:nvContentPartPr>
              <p14:xfrm>
                <a:off x="4507703" y="3048118"/>
                <a:ext cx="263880" cy="189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16EF38F-FF99-498A-A747-169505CBCDF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498703" y="3039118"/>
                  <a:ext cx="281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ED11B02-4102-419B-AACD-1A9075979A38}"/>
                    </a:ext>
                  </a:extLst>
                </p14:cNvPr>
                <p14:cNvContentPartPr/>
                <p14:nvPr/>
              </p14:nvContentPartPr>
              <p14:xfrm>
                <a:off x="5067863" y="2919958"/>
                <a:ext cx="332280" cy="285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ED11B02-4102-419B-AACD-1A9075979A3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058863" y="2911318"/>
                  <a:ext cx="3499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65B265D-E5D7-4AE8-8DE4-23530F03B690}"/>
                    </a:ext>
                  </a:extLst>
                </p14:cNvPr>
                <p14:cNvContentPartPr/>
                <p14:nvPr/>
              </p14:nvContentPartPr>
              <p14:xfrm>
                <a:off x="5388983" y="3005638"/>
                <a:ext cx="475200" cy="145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65B265D-E5D7-4AE8-8DE4-23530F03B69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379983" y="2996998"/>
                  <a:ext cx="492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57FB6A9-8ED9-4EAC-BDF3-0326B3DFCE9E}"/>
                    </a:ext>
                  </a:extLst>
                </p14:cNvPr>
                <p14:cNvContentPartPr/>
                <p14:nvPr/>
              </p14:nvContentPartPr>
              <p14:xfrm>
                <a:off x="5814143" y="3004918"/>
                <a:ext cx="252360" cy="360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57FB6A9-8ED9-4EAC-BDF3-0326B3DFCE9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805503" y="2996278"/>
                  <a:ext cx="2700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1687497-B46A-4C78-B1DC-A5C01F6591A0}"/>
                    </a:ext>
                  </a:extLst>
                </p14:cNvPr>
                <p14:cNvContentPartPr/>
                <p14:nvPr/>
              </p14:nvContentPartPr>
              <p14:xfrm>
                <a:off x="5918183" y="2899438"/>
                <a:ext cx="335520" cy="215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1687497-B46A-4C78-B1DC-A5C01F6591A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909543" y="2890438"/>
                  <a:ext cx="353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091FBE1-2E45-489E-BDEC-2FB28B9EBC70}"/>
                    </a:ext>
                  </a:extLst>
                </p14:cNvPr>
                <p14:cNvContentPartPr/>
                <p14:nvPr/>
              </p14:nvContentPartPr>
              <p14:xfrm>
                <a:off x="6273503" y="2644558"/>
                <a:ext cx="268200" cy="4687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091FBE1-2E45-489E-BDEC-2FB28B9EBC7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264863" y="2635558"/>
                  <a:ext cx="28584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6C6F25E-7103-4B45-A515-B289E8DBEC17}"/>
                    </a:ext>
                  </a:extLst>
                </p14:cNvPr>
                <p14:cNvContentPartPr/>
                <p14:nvPr/>
              </p14:nvContentPartPr>
              <p14:xfrm>
                <a:off x="6399863" y="2917438"/>
                <a:ext cx="239400" cy="2242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6C6F25E-7103-4B45-A515-B289E8DBEC1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391223" y="2908798"/>
                  <a:ext cx="2570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70823A5-FF6F-424C-9236-9403EFFC6C59}"/>
                    </a:ext>
                  </a:extLst>
                </p14:cNvPr>
                <p14:cNvContentPartPr/>
                <p14:nvPr/>
              </p14:nvContentPartPr>
              <p14:xfrm>
                <a:off x="6910343" y="2858398"/>
                <a:ext cx="297720" cy="2545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70823A5-FF6F-424C-9236-9403EFFC6C5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901343" y="2849758"/>
                  <a:ext cx="3153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08FB3C3-1A75-4443-A8E1-8C32509FBA92}"/>
                    </a:ext>
                  </a:extLst>
                </p14:cNvPr>
                <p14:cNvContentPartPr/>
                <p14:nvPr/>
              </p14:nvContentPartPr>
              <p14:xfrm>
                <a:off x="7015823" y="2967838"/>
                <a:ext cx="312120" cy="3956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08FB3C3-1A75-4443-A8E1-8C32509FBA9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007183" y="2959198"/>
                  <a:ext cx="3297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8942F1C-CB65-4335-B454-43572000023E}"/>
                    </a:ext>
                  </a:extLst>
                </p14:cNvPr>
                <p14:cNvContentPartPr/>
                <p14:nvPr/>
              </p14:nvContentPartPr>
              <p14:xfrm>
                <a:off x="7271063" y="2880358"/>
                <a:ext cx="246960" cy="227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8942F1C-CB65-4335-B454-43572000023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262063" y="2871718"/>
                  <a:ext cx="2646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6762104-5992-455C-BA11-EC683DA840DC}"/>
                    </a:ext>
                  </a:extLst>
                </p14:cNvPr>
                <p14:cNvContentPartPr/>
                <p14:nvPr/>
              </p14:nvContentPartPr>
              <p14:xfrm>
                <a:off x="7521623" y="2911678"/>
                <a:ext cx="300600" cy="1868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6762104-5992-455C-BA11-EC683DA840D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512623" y="2902678"/>
                  <a:ext cx="3182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90E7B1B-B7F5-4AC5-8BDC-CE50E5C96DE3}"/>
                    </a:ext>
                  </a:extLst>
                </p14:cNvPr>
                <p14:cNvContentPartPr/>
                <p14:nvPr/>
              </p14:nvContentPartPr>
              <p14:xfrm>
                <a:off x="7845263" y="2937238"/>
                <a:ext cx="167040" cy="184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90E7B1B-B7F5-4AC5-8BDC-CE50E5C96DE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836263" y="2928598"/>
                  <a:ext cx="184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9085C64-4B62-4D9D-A800-5F06BEB39500}"/>
                    </a:ext>
                  </a:extLst>
                </p14:cNvPr>
                <p14:cNvContentPartPr/>
                <p14:nvPr/>
              </p14:nvContentPartPr>
              <p14:xfrm>
                <a:off x="8028503" y="2933998"/>
                <a:ext cx="239400" cy="1911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9085C64-4B62-4D9D-A800-5F06BEB3950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019503" y="2925358"/>
                  <a:ext cx="257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765E0D1-A34C-4E8A-B929-58775B8538E5}"/>
                    </a:ext>
                  </a:extLst>
                </p14:cNvPr>
                <p14:cNvContentPartPr/>
                <p14:nvPr/>
              </p14:nvContentPartPr>
              <p14:xfrm>
                <a:off x="8465903" y="2957758"/>
                <a:ext cx="357120" cy="2073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765E0D1-A34C-4E8A-B929-58775B8538E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456903" y="2948758"/>
                  <a:ext cx="3747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C8A1D32-CD78-4ED6-A7D3-15E95EA38940}"/>
                    </a:ext>
                  </a:extLst>
                </p14:cNvPr>
                <p14:cNvContentPartPr/>
                <p14:nvPr/>
              </p14:nvContentPartPr>
              <p14:xfrm>
                <a:off x="8841743" y="3012118"/>
                <a:ext cx="100440" cy="1522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C8A1D32-CD78-4ED6-A7D3-15E95EA3894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833103" y="3003118"/>
                  <a:ext cx="118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5F8BE3D-6727-4206-BFA2-E2E931EF3A54}"/>
                    </a:ext>
                  </a:extLst>
                </p14:cNvPr>
                <p14:cNvContentPartPr/>
                <p14:nvPr/>
              </p14:nvContentPartPr>
              <p14:xfrm>
                <a:off x="9033983" y="2701798"/>
                <a:ext cx="330120" cy="4572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5F8BE3D-6727-4206-BFA2-E2E931EF3A5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024983" y="2692798"/>
                  <a:ext cx="34776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1F27F87-920B-44EA-B7BF-394BE8E61307}"/>
                    </a:ext>
                  </a:extLst>
                </p14:cNvPr>
                <p14:cNvContentPartPr/>
                <p14:nvPr/>
              </p14:nvContentPartPr>
              <p14:xfrm>
                <a:off x="9401903" y="2657518"/>
                <a:ext cx="239040" cy="486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1F27F87-920B-44EA-B7BF-394BE8E6130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392903" y="2648518"/>
                  <a:ext cx="25668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C3A0577-32E2-4ABE-A1DA-D368FCF42961}"/>
                    </a:ext>
                  </a:extLst>
                </p14:cNvPr>
                <p14:cNvContentPartPr/>
                <p14:nvPr/>
              </p14:nvContentPartPr>
              <p14:xfrm>
                <a:off x="949823" y="3671278"/>
                <a:ext cx="244800" cy="4449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C3A0577-32E2-4ABE-A1DA-D368FCF4296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41183" y="3662638"/>
                  <a:ext cx="26244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24A7B0C-867A-4C17-B502-651327E430D4}"/>
                    </a:ext>
                  </a:extLst>
                </p14:cNvPr>
                <p14:cNvContentPartPr/>
                <p14:nvPr/>
              </p14:nvContentPartPr>
              <p14:xfrm>
                <a:off x="1134143" y="3894118"/>
                <a:ext cx="129960" cy="199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24A7B0C-867A-4C17-B502-651327E430D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25503" y="3885118"/>
                  <a:ext cx="147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780C037-FB3A-4957-A3B9-FC84A54E1CA3}"/>
                    </a:ext>
                  </a:extLst>
                </p14:cNvPr>
                <p14:cNvContentPartPr/>
                <p14:nvPr/>
              </p14:nvContentPartPr>
              <p14:xfrm>
                <a:off x="1328903" y="3661918"/>
                <a:ext cx="365760" cy="365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780C037-FB3A-4957-A3B9-FC84A54E1CA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319903" y="3652918"/>
                  <a:ext cx="3834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2D1DE05-5D0C-464E-BEF6-C26CF2AE5F4E}"/>
                    </a:ext>
                  </a:extLst>
                </p14:cNvPr>
                <p14:cNvContentPartPr/>
                <p14:nvPr/>
              </p14:nvContentPartPr>
              <p14:xfrm>
                <a:off x="1383623" y="3976198"/>
                <a:ext cx="146880" cy="669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2D1DE05-5D0C-464E-BEF6-C26CF2AE5F4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374983" y="3967558"/>
                  <a:ext cx="164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322BFAF-5651-432B-8A5D-092AF2FCCABF}"/>
                    </a:ext>
                  </a:extLst>
                </p14:cNvPr>
                <p14:cNvContentPartPr/>
                <p14:nvPr/>
              </p14:nvContentPartPr>
              <p14:xfrm>
                <a:off x="1621943" y="3866398"/>
                <a:ext cx="172080" cy="1476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322BFAF-5651-432B-8A5D-092AF2FCCAB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613303" y="3857398"/>
                  <a:ext cx="189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C53F4FA-A232-465A-9D47-E2BA43E9B4B1}"/>
                    </a:ext>
                  </a:extLst>
                </p14:cNvPr>
                <p14:cNvContentPartPr/>
                <p14:nvPr/>
              </p14:nvContentPartPr>
              <p14:xfrm>
                <a:off x="1900943" y="3622318"/>
                <a:ext cx="241920" cy="400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C53F4FA-A232-465A-9D47-E2BA43E9B4B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891943" y="3613318"/>
                  <a:ext cx="2595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223D436-F00B-42B0-A345-9EF0ACE98C43}"/>
                    </a:ext>
                  </a:extLst>
                </p14:cNvPr>
                <p14:cNvContentPartPr/>
                <p14:nvPr/>
              </p14:nvContentPartPr>
              <p14:xfrm>
                <a:off x="1935503" y="3785398"/>
                <a:ext cx="342360" cy="5245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223D436-F00B-42B0-A345-9EF0ACE98C4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926503" y="3776758"/>
                  <a:ext cx="36000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C25CE6D-2597-4C1A-BC3F-0E19F6C78556}"/>
                    </a:ext>
                  </a:extLst>
                </p14:cNvPr>
                <p14:cNvContentPartPr/>
                <p14:nvPr/>
              </p14:nvContentPartPr>
              <p14:xfrm>
                <a:off x="2655143" y="3779638"/>
                <a:ext cx="208080" cy="1987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C25CE6D-2597-4C1A-BC3F-0E19F6C7855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646143" y="3770998"/>
                  <a:ext cx="225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A784195-BAA6-4C8B-ADA8-8BB832D61B14}"/>
                    </a:ext>
                  </a:extLst>
                </p14:cNvPr>
                <p14:cNvContentPartPr/>
                <p14:nvPr/>
              </p14:nvContentPartPr>
              <p14:xfrm>
                <a:off x="2940983" y="3830758"/>
                <a:ext cx="201240" cy="1317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A784195-BAA6-4C8B-ADA8-8BB832D61B1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932343" y="3822118"/>
                  <a:ext cx="2188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C675987-E2E4-4091-A5FC-6B85B90612ED}"/>
                    </a:ext>
                  </a:extLst>
                </p14:cNvPr>
                <p14:cNvContentPartPr/>
                <p14:nvPr/>
              </p14:nvContentPartPr>
              <p14:xfrm>
                <a:off x="3262103" y="3452758"/>
                <a:ext cx="278640" cy="507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C675987-E2E4-4091-A5FC-6B85B90612E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253463" y="3443758"/>
                  <a:ext cx="2962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2AD49FF-A5D0-4A22-9A79-B6D231215D44}"/>
                    </a:ext>
                  </a:extLst>
                </p14:cNvPr>
                <p14:cNvContentPartPr/>
                <p14:nvPr/>
              </p14:nvContentPartPr>
              <p14:xfrm>
                <a:off x="3201983" y="3703318"/>
                <a:ext cx="367200" cy="936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2AD49FF-A5D0-4A22-9A79-B6D231215D4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192983" y="3694318"/>
                  <a:ext cx="3848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9D455AC-B35A-4857-8DEA-CA2D8183BCF7}"/>
                    </a:ext>
                  </a:extLst>
                </p14:cNvPr>
                <p14:cNvContentPartPr/>
                <p14:nvPr/>
              </p14:nvContentPartPr>
              <p14:xfrm>
                <a:off x="3470903" y="3698638"/>
                <a:ext cx="211320" cy="235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9D455AC-B35A-4857-8DEA-CA2D8183BCF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461903" y="3689998"/>
                  <a:ext cx="228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CA3CF75-58B5-47B6-A117-2CB4EA3C13C2}"/>
                    </a:ext>
                  </a:extLst>
                </p14:cNvPr>
                <p14:cNvContentPartPr/>
                <p14:nvPr/>
              </p14:nvContentPartPr>
              <p14:xfrm>
                <a:off x="3676823" y="3747958"/>
                <a:ext cx="173520" cy="1782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CA3CF75-58B5-47B6-A117-2CB4EA3C13C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668183" y="3738958"/>
                  <a:ext cx="191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0E07C61-3FF1-43D9-BBB6-3A9F4998361E}"/>
                    </a:ext>
                  </a:extLst>
                </p14:cNvPr>
                <p14:cNvContentPartPr/>
                <p14:nvPr/>
              </p14:nvContentPartPr>
              <p14:xfrm>
                <a:off x="3943943" y="3775318"/>
                <a:ext cx="310680" cy="146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0E07C61-3FF1-43D9-BBB6-3A9F4998361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934943" y="3766678"/>
                  <a:ext cx="328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19AC1B9-16E0-4B64-9B68-80A53D41D005}"/>
                    </a:ext>
                  </a:extLst>
                </p14:cNvPr>
                <p14:cNvContentPartPr/>
                <p14:nvPr/>
              </p14:nvContentPartPr>
              <p14:xfrm>
                <a:off x="4364783" y="3689278"/>
                <a:ext cx="253800" cy="2210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19AC1B9-16E0-4B64-9B68-80A53D41D00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356143" y="3680278"/>
                  <a:ext cx="2714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061E0CD-A83F-4F89-97E8-5A34BB2E48E1}"/>
                    </a:ext>
                  </a:extLst>
                </p14:cNvPr>
                <p14:cNvContentPartPr/>
                <p14:nvPr/>
              </p14:nvContentPartPr>
              <p14:xfrm>
                <a:off x="4671503" y="3631318"/>
                <a:ext cx="168120" cy="271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061E0CD-A83F-4F89-97E8-5A34BB2E48E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662503" y="3622318"/>
                  <a:ext cx="1857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B4758A3-59B2-461A-A2BB-66A39D31FE57}"/>
                    </a:ext>
                  </a:extLst>
                </p14:cNvPr>
                <p14:cNvContentPartPr/>
                <p14:nvPr/>
              </p14:nvContentPartPr>
              <p14:xfrm>
                <a:off x="5132303" y="3675958"/>
                <a:ext cx="230040" cy="2448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B4758A3-59B2-461A-A2BB-66A39D31FE5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123663" y="3666958"/>
                  <a:ext cx="2476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81FE8D8-12CF-4520-8D3B-82A68D8898B4}"/>
                    </a:ext>
                  </a:extLst>
                </p14:cNvPr>
                <p14:cNvContentPartPr/>
                <p14:nvPr/>
              </p14:nvContentPartPr>
              <p14:xfrm>
                <a:off x="5381783" y="3705478"/>
                <a:ext cx="224640" cy="1695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81FE8D8-12CF-4520-8D3B-82A68D8898B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373143" y="3696478"/>
                  <a:ext cx="2422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20B6577-63F3-49ED-B62A-60C7B5C0D1F0}"/>
                    </a:ext>
                  </a:extLst>
                </p14:cNvPr>
                <p14:cNvContentPartPr/>
                <p14:nvPr/>
              </p14:nvContentPartPr>
              <p14:xfrm>
                <a:off x="5628383" y="3677758"/>
                <a:ext cx="308520" cy="1893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20B6577-63F3-49ED-B62A-60C7B5C0D1F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619383" y="3669118"/>
                  <a:ext cx="3261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42222C9-3A5C-4C6E-80D6-0917355B47E6}"/>
                    </a:ext>
                  </a:extLst>
                </p14:cNvPr>
                <p14:cNvContentPartPr/>
                <p14:nvPr/>
              </p14:nvContentPartPr>
              <p14:xfrm>
                <a:off x="5889743" y="3455998"/>
                <a:ext cx="246240" cy="4089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42222C9-3A5C-4C6E-80D6-0917355B47E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881103" y="3447358"/>
                  <a:ext cx="2638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08A199B-D3A6-47D9-995D-C8297A033698}"/>
                    </a:ext>
                  </a:extLst>
                </p14:cNvPr>
                <p14:cNvContentPartPr/>
                <p14:nvPr/>
              </p14:nvContentPartPr>
              <p14:xfrm>
                <a:off x="6290783" y="3436198"/>
                <a:ext cx="451800" cy="4600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08A199B-D3A6-47D9-995D-C8297A03369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281783" y="3427558"/>
                  <a:ext cx="4694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95407FF-0033-4A21-BEFD-ED3A5CF9A882}"/>
                    </a:ext>
                  </a:extLst>
                </p14:cNvPr>
                <p14:cNvContentPartPr/>
                <p14:nvPr/>
              </p14:nvContentPartPr>
              <p14:xfrm>
                <a:off x="6417503" y="3695038"/>
                <a:ext cx="255960" cy="525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95407FF-0033-4A21-BEFD-ED3A5CF9A88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408863" y="3686038"/>
                  <a:ext cx="273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CDF39CD-80EC-4BAD-8ED7-4B439CF4F3B6}"/>
                    </a:ext>
                  </a:extLst>
                </p14:cNvPr>
                <p14:cNvContentPartPr/>
                <p14:nvPr/>
              </p14:nvContentPartPr>
              <p14:xfrm>
                <a:off x="7103303" y="3656158"/>
                <a:ext cx="84600" cy="1170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CDF39CD-80EC-4BAD-8ED7-4B439CF4F3B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094303" y="3647158"/>
                  <a:ext cx="102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2D73E46-CABA-4132-9529-321FF9BF419E}"/>
                    </a:ext>
                  </a:extLst>
                </p14:cNvPr>
                <p14:cNvContentPartPr/>
                <p14:nvPr/>
              </p14:nvContentPartPr>
              <p14:xfrm>
                <a:off x="7248023" y="3506758"/>
                <a:ext cx="23400" cy="162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2D73E46-CABA-4132-9529-321FF9BF419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239383" y="3498118"/>
                  <a:ext cx="41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F43892A-2040-40B2-82A2-6FAFE68D8E96}"/>
                    </a:ext>
                  </a:extLst>
                </p14:cNvPr>
                <p14:cNvContentPartPr/>
                <p14:nvPr/>
              </p14:nvContentPartPr>
              <p14:xfrm>
                <a:off x="7210583" y="3546718"/>
                <a:ext cx="248040" cy="2260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F43892A-2040-40B2-82A2-6FAFE68D8E9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201583" y="3537718"/>
                  <a:ext cx="2656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F4F8EA9-7FAC-40F9-B082-B4B80F5967AD}"/>
                    </a:ext>
                  </a:extLst>
                </p14:cNvPr>
                <p14:cNvContentPartPr/>
                <p14:nvPr/>
              </p14:nvContentPartPr>
              <p14:xfrm>
                <a:off x="7750943" y="3587758"/>
                <a:ext cx="238680" cy="1576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F4F8EA9-7FAC-40F9-B082-B4B80F5967A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741943" y="3578758"/>
                  <a:ext cx="256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1192E32-8387-4EBB-AB8E-61421E89BB56}"/>
                    </a:ext>
                  </a:extLst>
                </p14:cNvPr>
                <p14:cNvContentPartPr/>
                <p14:nvPr/>
              </p14:nvContentPartPr>
              <p14:xfrm>
                <a:off x="7978463" y="3624838"/>
                <a:ext cx="194400" cy="1472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1192E32-8387-4EBB-AB8E-61421E89BB5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969463" y="3615838"/>
                  <a:ext cx="212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BF37D2CE-927A-40EE-AB30-9286359E2CF2}"/>
                    </a:ext>
                  </a:extLst>
                </p14:cNvPr>
                <p14:cNvContentPartPr/>
                <p14:nvPr/>
              </p14:nvContentPartPr>
              <p14:xfrm>
                <a:off x="8419823" y="3506758"/>
                <a:ext cx="295200" cy="2692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BF37D2CE-927A-40EE-AB30-9286359E2CF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410823" y="3498118"/>
                  <a:ext cx="3128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108D3FC-F6BA-4163-9A53-712D37F1B897}"/>
                    </a:ext>
                  </a:extLst>
                </p14:cNvPr>
                <p14:cNvContentPartPr/>
                <p14:nvPr/>
              </p14:nvContentPartPr>
              <p14:xfrm>
                <a:off x="8740943" y="3549598"/>
                <a:ext cx="259920" cy="1998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108D3FC-F6BA-4163-9A53-712D37F1B89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732303" y="3540598"/>
                  <a:ext cx="2775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3B26BD6-A8CA-4F72-AC3A-93E9ED66C6CF}"/>
                    </a:ext>
                  </a:extLst>
                </p14:cNvPr>
                <p14:cNvContentPartPr/>
                <p14:nvPr/>
              </p14:nvContentPartPr>
              <p14:xfrm>
                <a:off x="8981063" y="3571558"/>
                <a:ext cx="172440" cy="1576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3B26BD6-A8CA-4F72-AC3A-93E9ED66C6C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972063" y="3562918"/>
                  <a:ext cx="1900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CE0925C-AED4-4DE7-B28C-576167661B1D}"/>
                    </a:ext>
                  </a:extLst>
                </p14:cNvPr>
                <p14:cNvContentPartPr/>
                <p14:nvPr/>
              </p14:nvContentPartPr>
              <p14:xfrm>
                <a:off x="9110303" y="3652198"/>
                <a:ext cx="207360" cy="1159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CE0925C-AED4-4DE7-B28C-576167661B1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101663" y="3643198"/>
                  <a:ext cx="225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E1CAAFC-04A2-438F-8DAF-4F59727F4D85}"/>
                    </a:ext>
                  </a:extLst>
                </p14:cNvPr>
                <p14:cNvContentPartPr/>
                <p14:nvPr/>
              </p14:nvContentPartPr>
              <p14:xfrm>
                <a:off x="9476423" y="3388678"/>
                <a:ext cx="241920" cy="3992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E1CAAFC-04A2-438F-8DAF-4F59727F4D8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467783" y="3380038"/>
                  <a:ext cx="2595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AF4B63F-88B4-4C4D-90EB-E5D71DAEED19}"/>
                    </a:ext>
                  </a:extLst>
                </p14:cNvPr>
                <p14:cNvContentPartPr/>
                <p14:nvPr/>
              </p14:nvContentPartPr>
              <p14:xfrm>
                <a:off x="9359783" y="3522958"/>
                <a:ext cx="554040" cy="964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AF4B63F-88B4-4C4D-90EB-E5D71DAEED1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350783" y="3513958"/>
                  <a:ext cx="571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13D46E8-5C75-4768-AE6F-5DD89AA5053A}"/>
                    </a:ext>
                  </a:extLst>
                </p14:cNvPr>
                <p14:cNvContentPartPr/>
                <p14:nvPr/>
              </p14:nvContentPartPr>
              <p14:xfrm>
                <a:off x="1009583" y="4434118"/>
                <a:ext cx="245520" cy="2397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13D46E8-5C75-4768-AE6F-5DD89AA5053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00583" y="4425478"/>
                  <a:ext cx="2631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84475D4-F4A7-4DDD-BE16-71C1D967D288}"/>
                    </a:ext>
                  </a:extLst>
                </p14:cNvPr>
                <p14:cNvContentPartPr/>
                <p14:nvPr/>
              </p14:nvContentPartPr>
              <p14:xfrm>
                <a:off x="1286063" y="4506838"/>
                <a:ext cx="140040" cy="1368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84475D4-F4A7-4DDD-BE16-71C1D967D28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277423" y="4498198"/>
                  <a:ext cx="157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C38AD4A-60D0-47E0-92EC-699AA445FBCD}"/>
                    </a:ext>
                  </a:extLst>
                </p14:cNvPr>
                <p14:cNvContentPartPr/>
                <p14:nvPr/>
              </p14:nvContentPartPr>
              <p14:xfrm>
                <a:off x="1496303" y="4503598"/>
                <a:ext cx="174240" cy="1555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C38AD4A-60D0-47E0-92EC-699AA445FBC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487303" y="4494598"/>
                  <a:ext cx="191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76B79E7-9316-4CC4-8C49-C2DBAD610E9A}"/>
                    </a:ext>
                  </a:extLst>
                </p14:cNvPr>
                <p14:cNvContentPartPr/>
                <p14:nvPr/>
              </p14:nvContentPartPr>
              <p14:xfrm>
                <a:off x="1813463" y="4244038"/>
                <a:ext cx="216000" cy="3733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76B79E7-9316-4CC4-8C49-C2DBAD610E9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804823" y="4235398"/>
                  <a:ext cx="2336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851D7A0-8CB6-44C2-AD45-9A757A66027D}"/>
                    </a:ext>
                  </a:extLst>
                </p14:cNvPr>
                <p14:cNvContentPartPr/>
                <p14:nvPr/>
              </p14:nvContentPartPr>
              <p14:xfrm>
                <a:off x="1692503" y="4381918"/>
                <a:ext cx="409320" cy="838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851D7A0-8CB6-44C2-AD45-9A757A66027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683503" y="4372918"/>
                  <a:ext cx="426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F7552B8-E810-411F-BD5E-CB7688A77A28}"/>
                    </a:ext>
                  </a:extLst>
                </p14:cNvPr>
                <p14:cNvContentPartPr/>
                <p14:nvPr/>
              </p14:nvContentPartPr>
              <p14:xfrm>
                <a:off x="2024783" y="4441318"/>
                <a:ext cx="171720" cy="1310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F7552B8-E810-411F-BD5E-CB7688A77A2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016143" y="4432318"/>
                  <a:ext cx="189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A4BF1B7-F61C-4B17-A062-4DD7193060C7}"/>
                    </a:ext>
                  </a:extLst>
                </p14:cNvPr>
                <p14:cNvContentPartPr/>
                <p14:nvPr/>
              </p14:nvContentPartPr>
              <p14:xfrm>
                <a:off x="2232503" y="4462198"/>
                <a:ext cx="71280" cy="1184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A4BF1B7-F61C-4B17-A062-4DD7193060C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223863" y="4453198"/>
                  <a:ext cx="88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E7B67C2-7D94-425E-BF5E-8B6C70D6A707}"/>
                    </a:ext>
                  </a:extLst>
                </p14:cNvPr>
                <p14:cNvContentPartPr/>
                <p14:nvPr/>
              </p14:nvContentPartPr>
              <p14:xfrm>
                <a:off x="2365343" y="4434478"/>
                <a:ext cx="188640" cy="1404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E7B67C2-7D94-425E-BF5E-8B6C70D6A70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356343" y="4425478"/>
                  <a:ext cx="206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DAECD1F-CCFD-4DDA-9E61-C5D8D167249B}"/>
                    </a:ext>
                  </a:extLst>
                </p14:cNvPr>
                <p14:cNvContentPartPr/>
                <p14:nvPr/>
              </p14:nvContentPartPr>
              <p14:xfrm>
                <a:off x="2647583" y="4438078"/>
                <a:ext cx="51480" cy="1090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DAECD1F-CCFD-4DDA-9E61-C5D8D167249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638943" y="4429438"/>
                  <a:ext cx="691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03EEDBF-CFEE-45D8-AD03-F066E3DE543B}"/>
                    </a:ext>
                  </a:extLst>
                </p14:cNvPr>
                <p14:cNvContentPartPr/>
                <p14:nvPr/>
              </p14:nvContentPartPr>
              <p14:xfrm>
                <a:off x="2755583" y="4431238"/>
                <a:ext cx="170640" cy="1072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03EEDBF-CFEE-45D8-AD03-F066E3DE543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746583" y="4422598"/>
                  <a:ext cx="1882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268B3C0-078A-4A5F-B815-C04853DDCD1B}"/>
                    </a:ext>
                  </a:extLst>
                </p14:cNvPr>
                <p14:cNvContentPartPr/>
                <p14:nvPr/>
              </p14:nvContentPartPr>
              <p14:xfrm>
                <a:off x="2855303" y="4401718"/>
                <a:ext cx="303120" cy="5619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268B3C0-078A-4A5F-B815-C04853DDCD1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846303" y="4392718"/>
                  <a:ext cx="32076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D8BBE74-F837-42F1-BE40-58930F94AD7E}"/>
                    </a:ext>
                  </a:extLst>
                </p14:cNvPr>
                <p14:cNvContentPartPr/>
                <p14:nvPr/>
              </p14:nvContentPartPr>
              <p14:xfrm>
                <a:off x="9746783" y="2763358"/>
                <a:ext cx="473040" cy="375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D8BBE74-F837-42F1-BE40-58930F94AD7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738143" y="2754358"/>
                  <a:ext cx="4906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60EB476-CDBD-488B-AAD2-79463E20A9B3}"/>
                    </a:ext>
                  </a:extLst>
                </p14:cNvPr>
                <p14:cNvContentPartPr/>
                <p14:nvPr/>
              </p14:nvContentPartPr>
              <p14:xfrm>
                <a:off x="10300823" y="2922838"/>
                <a:ext cx="245880" cy="1710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60EB476-CDBD-488B-AAD2-79463E20A9B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291823" y="2914198"/>
                  <a:ext cx="263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AD63FEE-2909-4A33-9A9E-BB4EE5FD39E8}"/>
                    </a:ext>
                  </a:extLst>
                </p14:cNvPr>
                <p14:cNvContentPartPr/>
                <p14:nvPr/>
              </p14:nvContentPartPr>
              <p14:xfrm>
                <a:off x="10374983" y="2961358"/>
                <a:ext cx="309960" cy="4726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AD63FEE-2909-4A33-9A9E-BB4EE5FD39E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365983" y="2952358"/>
                  <a:ext cx="3276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46C32C2-34E9-44CA-9158-AEDB96F54CE3}"/>
                    </a:ext>
                  </a:extLst>
                </p14:cNvPr>
                <p14:cNvContentPartPr/>
                <p14:nvPr/>
              </p14:nvContentPartPr>
              <p14:xfrm>
                <a:off x="10723823" y="2895838"/>
                <a:ext cx="232560" cy="2181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46C32C2-34E9-44CA-9158-AEDB96F54CE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715183" y="2887198"/>
                  <a:ext cx="2502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52797C2E-A576-4E06-ADD3-D01005CE5A32}"/>
                    </a:ext>
                  </a:extLst>
                </p14:cNvPr>
                <p14:cNvContentPartPr/>
                <p14:nvPr/>
              </p14:nvContentPartPr>
              <p14:xfrm>
                <a:off x="10947743" y="2940838"/>
                <a:ext cx="138600" cy="1425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52797C2E-A576-4E06-ADD3-D01005CE5A3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939103" y="2931838"/>
                  <a:ext cx="156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48CA312-2A42-4C69-BAA5-49BB72A9E059}"/>
                    </a:ext>
                  </a:extLst>
                </p14:cNvPr>
                <p14:cNvContentPartPr/>
                <p14:nvPr/>
              </p14:nvContentPartPr>
              <p14:xfrm>
                <a:off x="11179223" y="2786038"/>
                <a:ext cx="240120" cy="2714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48CA312-2A42-4C69-BAA5-49BB72A9E05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1170583" y="2777398"/>
                  <a:ext cx="2577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BF8A96A7-C26D-4E58-AEFF-A71A6B5EE877}"/>
                    </a:ext>
                  </a:extLst>
                </p14:cNvPr>
                <p14:cNvContentPartPr/>
                <p14:nvPr/>
              </p14:nvContentPartPr>
              <p14:xfrm>
                <a:off x="11385143" y="2719798"/>
                <a:ext cx="201960" cy="3391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BF8A96A7-C26D-4E58-AEFF-A71A6B5EE87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1376503" y="2711158"/>
                  <a:ext cx="2196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3088E27-229C-41F5-AB8C-20C50D5BFA1D}"/>
                    </a:ext>
                  </a:extLst>
                </p14:cNvPr>
                <p14:cNvContentPartPr/>
                <p14:nvPr/>
              </p14:nvContentPartPr>
              <p14:xfrm>
                <a:off x="11512223" y="2917078"/>
                <a:ext cx="119520" cy="1512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3088E27-229C-41F5-AB8C-20C50D5BFA1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1503583" y="2908078"/>
                  <a:ext cx="137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AF42A68-5DEE-450F-A115-ADC3AA5A333A}"/>
                    </a:ext>
                  </a:extLst>
                </p14:cNvPr>
                <p14:cNvContentPartPr/>
                <p14:nvPr/>
              </p14:nvContentPartPr>
              <p14:xfrm>
                <a:off x="11458943" y="2889358"/>
                <a:ext cx="279360" cy="5040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AF42A68-5DEE-450F-A115-ADC3AA5A333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1450303" y="2880718"/>
                  <a:ext cx="29700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B673755-DF3B-433B-AB07-18EFDEC1FD08}"/>
                    </a:ext>
                  </a:extLst>
                </p14:cNvPr>
                <p14:cNvContentPartPr/>
                <p14:nvPr/>
              </p14:nvContentPartPr>
              <p14:xfrm>
                <a:off x="11818943" y="3020758"/>
                <a:ext cx="203040" cy="410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B673755-DF3B-433B-AB07-18EFDEC1FD0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1810303" y="3012118"/>
                  <a:ext cx="2206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8DDF704-D0B6-441B-B02B-0907BF985946}"/>
                    </a:ext>
                  </a:extLst>
                </p14:cNvPr>
                <p14:cNvContentPartPr/>
                <p14:nvPr/>
              </p14:nvContentPartPr>
              <p14:xfrm>
                <a:off x="3568463" y="4209118"/>
                <a:ext cx="136440" cy="2973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8DDF704-D0B6-441B-B02B-0907BF98594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559823" y="4200118"/>
                  <a:ext cx="1540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0E76A0D-77EA-4F74-91AD-4FE5A6B093BD}"/>
                    </a:ext>
                  </a:extLst>
                </p14:cNvPr>
                <p14:cNvContentPartPr/>
                <p14:nvPr/>
              </p14:nvContentPartPr>
              <p14:xfrm>
                <a:off x="3647663" y="4184278"/>
                <a:ext cx="311760" cy="2440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0E76A0D-77EA-4F74-91AD-4FE5A6B093B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639023" y="4175278"/>
                  <a:ext cx="3294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5486E21-038C-491F-A584-7172AB1A910D}"/>
                    </a:ext>
                  </a:extLst>
                </p14:cNvPr>
                <p14:cNvContentPartPr/>
                <p14:nvPr/>
              </p14:nvContentPartPr>
              <p14:xfrm>
                <a:off x="3693023" y="4380478"/>
                <a:ext cx="184680" cy="93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5486E21-038C-491F-A584-7172AB1A910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684383" y="4371838"/>
                  <a:ext cx="202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577E1D17-7812-4DF6-9AF5-87EDBF06685C}"/>
                    </a:ext>
                  </a:extLst>
                </p14:cNvPr>
                <p14:cNvContentPartPr/>
                <p14:nvPr/>
              </p14:nvContentPartPr>
              <p14:xfrm>
                <a:off x="4260383" y="4279318"/>
                <a:ext cx="223560" cy="1782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577E1D17-7812-4DF6-9AF5-87EDBF06685C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251743" y="4270318"/>
                  <a:ext cx="241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A5F856F-68BB-4F6E-92A1-78C4A87CD9D1}"/>
                    </a:ext>
                  </a:extLst>
                </p14:cNvPr>
                <p14:cNvContentPartPr/>
                <p14:nvPr/>
              </p14:nvContentPartPr>
              <p14:xfrm>
                <a:off x="4506983" y="4292638"/>
                <a:ext cx="169920" cy="1306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A5F856F-68BB-4F6E-92A1-78C4A87CD9D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497983" y="4283638"/>
                  <a:ext cx="187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A922958-AFC5-4A5C-9368-84800BB95B0F}"/>
                    </a:ext>
                  </a:extLst>
                </p14:cNvPr>
                <p14:cNvContentPartPr/>
                <p14:nvPr/>
              </p14:nvContentPartPr>
              <p14:xfrm>
                <a:off x="4779863" y="4039918"/>
                <a:ext cx="192240" cy="387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A922958-AFC5-4A5C-9368-84800BB95B0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770863" y="4031278"/>
                  <a:ext cx="2098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406DF4C-378F-4C0F-A11F-5689688A50B5}"/>
                    </a:ext>
                  </a:extLst>
                </p14:cNvPr>
                <p14:cNvContentPartPr/>
                <p14:nvPr/>
              </p14:nvContentPartPr>
              <p14:xfrm>
                <a:off x="4651703" y="4226038"/>
                <a:ext cx="376560" cy="774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406DF4C-378F-4C0F-A11F-5689688A50B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642703" y="4217038"/>
                  <a:ext cx="3942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39C7CD1D-C507-484F-BA8B-E784E7B37D0E}"/>
                    </a:ext>
                  </a:extLst>
                </p14:cNvPr>
                <p14:cNvContentPartPr/>
                <p14:nvPr/>
              </p14:nvContentPartPr>
              <p14:xfrm>
                <a:off x="4951583" y="4257358"/>
                <a:ext cx="149400" cy="1828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39C7CD1D-C507-484F-BA8B-E784E7B37D0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942943" y="4248718"/>
                  <a:ext cx="167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2496F7F-81A9-48D0-92FF-F030AD56BAB6}"/>
                    </a:ext>
                  </a:extLst>
                </p14:cNvPr>
                <p14:cNvContentPartPr/>
                <p14:nvPr/>
              </p14:nvContentPartPr>
              <p14:xfrm>
                <a:off x="5180183" y="4296598"/>
                <a:ext cx="164160" cy="1328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2496F7F-81A9-48D0-92FF-F030AD56BAB6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171183" y="4287598"/>
                  <a:ext cx="181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B9078DA-3D07-4AEA-9EC2-850529B093E1}"/>
                    </a:ext>
                  </a:extLst>
                </p14:cNvPr>
                <p14:cNvContentPartPr/>
                <p14:nvPr/>
              </p14:nvContentPartPr>
              <p14:xfrm>
                <a:off x="5389703" y="4262398"/>
                <a:ext cx="358920" cy="1537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B9078DA-3D07-4AEA-9EC2-850529B093E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380703" y="4253758"/>
                  <a:ext cx="376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03A443A-7550-4B80-B0FB-86DED31010C4}"/>
                    </a:ext>
                  </a:extLst>
                </p14:cNvPr>
                <p14:cNvContentPartPr/>
                <p14:nvPr/>
              </p14:nvContentPartPr>
              <p14:xfrm>
                <a:off x="5827823" y="4218838"/>
                <a:ext cx="169200" cy="1558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03A443A-7550-4B80-B0FB-86DED31010C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819183" y="4210198"/>
                  <a:ext cx="1868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7F7E389-B50A-4C6D-A9A1-19119A1658A6}"/>
                    </a:ext>
                  </a:extLst>
                </p14:cNvPr>
                <p14:cNvContentPartPr/>
                <p14:nvPr/>
              </p14:nvContentPartPr>
              <p14:xfrm>
                <a:off x="6027983" y="4171318"/>
                <a:ext cx="221040" cy="2080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7F7E389-B50A-4C6D-A9A1-19119A1658A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018983" y="4162678"/>
                  <a:ext cx="2386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7C4D704-38E8-48D9-AB8E-B71C30DD30F5}"/>
                    </a:ext>
                  </a:extLst>
                </p14:cNvPr>
                <p14:cNvContentPartPr/>
                <p14:nvPr/>
              </p14:nvContentPartPr>
              <p14:xfrm>
                <a:off x="6325703" y="4388398"/>
                <a:ext cx="101160" cy="1962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7C4D704-38E8-48D9-AB8E-B71C30DD30F5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317063" y="4379398"/>
                  <a:ext cx="118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11ECEFD-0778-4B93-B0D2-9DBFFD3C8741}"/>
                    </a:ext>
                  </a:extLst>
                </p14:cNvPr>
                <p14:cNvContentPartPr/>
                <p14:nvPr/>
              </p14:nvContentPartPr>
              <p14:xfrm>
                <a:off x="6746183" y="4016158"/>
                <a:ext cx="212040" cy="3992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11ECEFD-0778-4B93-B0D2-9DBFFD3C8741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737183" y="4007518"/>
                  <a:ext cx="2296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1B3556BE-92E3-4AD2-8B40-29CB158DAEEE}"/>
                    </a:ext>
                  </a:extLst>
                </p14:cNvPr>
                <p14:cNvContentPartPr/>
                <p14:nvPr/>
              </p14:nvContentPartPr>
              <p14:xfrm>
                <a:off x="6708383" y="4152958"/>
                <a:ext cx="371880" cy="993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1B3556BE-92E3-4AD2-8B40-29CB158DAEE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699383" y="4143958"/>
                  <a:ext cx="3895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D6AB413-924B-4295-998C-A1FA20F3CC20}"/>
                    </a:ext>
                  </a:extLst>
                </p14:cNvPr>
                <p14:cNvContentPartPr/>
                <p14:nvPr/>
              </p14:nvContentPartPr>
              <p14:xfrm>
                <a:off x="7010423" y="3983758"/>
                <a:ext cx="242640" cy="4161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D6AB413-924B-4295-998C-A1FA20F3CC2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001423" y="3975118"/>
                  <a:ext cx="2602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BB0185B-D3C4-4040-975A-B716957C4132}"/>
                    </a:ext>
                  </a:extLst>
                </p14:cNvPr>
                <p14:cNvContentPartPr/>
                <p14:nvPr/>
              </p14:nvContentPartPr>
              <p14:xfrm>
                <a:off x="7318583" y="4189678"/>
                <a:ext cx="173160" cy="1972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BB0185B-D3C4-4040-975A-B716957C413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309943" y="4181038"/>
                  <a:ext cx="190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E212768-2367-4081-AD93-5F4B2565B80E}"/>
                    </a:ext>
                  </a:extLst>
                </p14:cNvPr>
                <p14:cNvContentPartPr/>
                <p14:nvPr/>
              </p14:nvContentPartPr>
              <p14:xfrm>
                <a:off x="7506503" y="4241518"/>
                <a:ext cx="219240" cy="1234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E212768-2367-4081-AD93-5F4B2565B80E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497503" y="4232878"/>
                  <a:ext cx="2368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5FC043D-9244-4481-9CEC-64C787A5A6DC}"/>
                    </a:ext>
                  </a:extLst>
                </p14:cNvPr>
                <p14:cNvContentPartPr/>
                <p14:nvPr/>
              </p14:nvContentPartPr>
              <p14:xfrm>
                <a:off x="8023103" y="4056118"/>
                <a:ext cx="170640" cy="3373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5FC043D-9244-4481-9CEC-64C787A5A6DC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014103" y="4047118"/>
                  <a:ext cx="1882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2F78BC75-7440-4448-B0D1-BB8C6FDF21DA}"/>
                    </a:ext>
                  </a:extLst>
                </p14:cNvPr>
                <p14:cNvContentPartPr/>
                <p14:nvPr/>
              </p14:nvContentPartPr>
              <p14:xfrm>
                <a:off x="8127863" y="3959278"/>
                <a:ext cx="310680" cy="2664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2F78BC75-7440-4448-B0D1-BB8C6FDF21D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118863" y="3950638"/>
                  <a:ext cx="3283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E8741EDF-581F-446B-9B0C-4A3B2F18CB85}"/>
                    </a:ext>
                  </a:extLst>
                </p14:cNvPr>
                <p14:cNvContentPartPr/>
                <p14:nvPr/>
              </p14:nvContentPartPr>
              <p14:xfrm>
                <a:off x="8417663" y="4015798"/>
                <a:ext cx="308520" cy="3052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E8741EDF-581F-446B-9B0C-4A3B2F18CB85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408663" y="4007158"/>
                  <a:ext cx="3261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95ACDE8F-490B-4F2D-9356-27DF7193CCF0}"/>
                    </a:ext>
                  </a:extLst>
                </p14:cNvPr>
                <p14:cNvContentPartPr/>
                <p14:nvPr/>
              </p14:nvContentPartPr>
              <p14:xfrm>
                <a:off x="8614223" y="4038838"/>
                <a:ext cx="364680" cy="3222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95ACDE8F-490B-4F2D-9356-27DF7193CCF0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605223" y="4030198"/>
                  <a:ext cx="3823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6B602A3D-A7DC-4EF5-BD87-4F589B13CC31}"/>
                    </a:ext>
                  </a:extLst>
                </p14:cNvPr>
                <p14:cNvContentPartPr/>
                <p14:nvPr/>
              </p14:nvContentPartPr>
              <p14:xfrm>
                <a:off x="8716823" y="4210198"/>
                <a:ext cx="211320" cy="194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6B602A3D-A7DC-4EF5-BD87-4F589B13CC3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708183" y="4201558"/>
                  <a:ext cx="228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FFFD545-52BA-47EE-9C44-5C8A354087A9}"/>
                    </a:ext>
                  </a:extLst>
                </p14:cNvPr>
                <p14:cNvContentPartPr/>
                <p14:nvPr/>
              </p14:nvContentPartPr>
              <p14:xfrm>
                <a:off x="9061343" y="3989518"/>
                <a:ext cx="77400" cy="3765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FFFD545-52BA-47EE-9C44-5C8A354087A9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052343" y="3980878"/>
                  <a:ext cx="950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7F0655ED-A277-4E62-A217-DF77A64CEB32}"/>
                    </a:ext>
                  </a:extLst>
                </p14:cNvPr>
                <p14:cNvContentPartPr/>
                <p14:nvPr/>
              </p14:nvContentPartPr>
              <p14:xfrm>
                <a:off x="9401183" y="4095358"/>
                <a:ext cx="240120" cy="374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7F0655ED-A277-4E62-A217-DF77A64CEB3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392183" y="4086718"/>
                  <a:ext cx="2577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04EA909-8C8C-4609-B283-C09A700567D1}"/>
                    </a:ext>
                  </a:extLst>
                </p14:cNvPr>
                <p14:cNvContentPartPr/>
                <p14:nvPr/>
              </p14:nvContentPartPr>
              <p14:xfrm>
                <a:off x="9410183" y="4205878"/>
                <a:ext cx="267120" cy="234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04EA909-8C8C-4609-B283-C09A700567D1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401183" y="4196878"/>
                  <a:ext cx="2847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9D6B46E-B85A-4FEE-9404-3E6175061493}"/>
                    </a:ext>
                  </a:extLst>
                </p14:cNvPr>
                <p14:cNvContentPartPr/>
                <p14:nvPr/>
              </p14:nvContentPartPr>
              <p14:xfrm>
                <a:off x="9976463" y="3869278"/>
                <a:ext cx="148320" cy="2466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99D6B46E-B85A-4FEE-9404-3E617506149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967463" y="3860278"/>
                  <a:ext cx="1659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8D8FEAE4-088F-4BFB-9CC6-D710FF324954}"/>
                    </a:ext>
                  </a:extLst>
                </p14:cNvPr>
                <p14:cNvContentPartPr/>
                <p14:nvPr/>
              </p14:nvContentPartPr>
              <p14:xfrm>
                <a:off x="9959183" y="3881878"/>
                <a:ext cx="451440" cy="1904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8D8FEAE4-088F-4BFB-9CC6-D710FF324954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950543" y="3872878"/>
                  <a:ext cx="4690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B22EC25-467C-4B28-95AE-E0271D3A8728}"/>
                    </a:ext>
                  </a:extLst>
                </p14:cNvPr>
                <p14:cNvContentPartPr/>
                <p14:nvPr/>
              </p14:nvContentPartPr>
              <p14:xfrm>
                <a:off x="10091303" y="4053958"/>
                <a:ext cx="172440" cy="1191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B22EC25-467C-4B28-95AE-E0271D3A872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082303" y="4045318"/>
                  <a:ext cx="190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6F99614E-AECA-42ED-B776-77EB14F2D118}"/>
                    </a:ext>
                  </a:extLst>
                </p14:cNvPr>
                <p14:cNvContentPartPr/>
                <p14:nvPr/>
              </p14:nvContentPartPr>
              <p14:xfrm>
                <a:off x="9877103" y="4254478"/>
                <a:ext cx="467280" cy="450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6F99614E-AECA-42ED-B776-77EB14F2D11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868103" y="4245478"/>
                  <a:ext cx="484920" cy="6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9F0292-661D-4062-855F-06DEB3AD1B12}"/>
                  </a:ext>
                </a:extLst>
              </p14:cNvPr>
              <p14:cNvContentPartPr/>
              <p14:nvPr/>
            </p14:nvContentPartPr>
            <p14:xfrm>
              <a:off x="9908423" y="4372612"/>
              <a:ext cx="289080" cy="346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9F0292-661D-4062-855F-06DEB3AD1B12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9899423" y="4363612"/>
                <a:ext cx="306720" cy="36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0356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0A7D926-B3A4-457C-86AE-396B63793065}"/>
              </a:ext>
            </a:extLst>
          </p:cNvPr>
          <p:cNvGrpSpPr/>
          <p:nvPr/>
        </p:nvGrpSpPr>
        <p:grpSpPr>
          <a:xfrm>
            <a:off x="277703" y="329038"/>
            <a:ext cx="1871640" cy="357480"/>
            <a:chOff x="277703" y="329038"/>
            <a:chExt cx="1871640" cy="3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AD6238D-70C1-41EA-A6E9-AF413C34ACB8}"/>
                    </a:ext>
                  </a:extLst>
                </p14:cNvPr>
                <p14:cNvContentPartPr/>
                <p14:nvPr/>
              </p14:nvContentPartPr>
              <p14:xfrm>
                <a:off x="462023" y="415438"/>
                <a:ext cx="79560" cy="264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AD6238D-70C1-41EA-A6E9-AF413C34ACB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3383" y="406798"/>
                  <a:ext cx="97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41825F5-09C7-4EB2-8D6A-6D4C3D6FAB79}"/>
                    </a:ext>
                  </a:extLst>
                </p14:cNvPr>
                <p14:cNvContentPartPr/>
                <p14:nvPr/>
              </p14:nvContentPartPr>
              <p14:xfrm>
                <a:off x="277703" y="618478"/>
                <a:ext cx="481320" cy="68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41825F5-09C7-4EB2-8D6A-6D4C3D6FAB7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9063" y="609478"/>
                  <a:ext cx="4989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045A036-B4C5-4C1B-905D-7CA96C3DD881}"/>
                    </a:ext>
                  </a:extLst>
                </p14:cNvPr>
                <p14:cNvContentPartPr/>
                <p14:nvPr/>
              </p14:nvContentPartPr>
              <p14:xfrm>
                <a:off x="306503" y="329038"/>
                <a:ext cx="591120" cy="110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045A036-B4C5-4C1B-905D-7CA96C3DD88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7503" y="320038"/>
                  <a:ext cx="608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E386F49-BF62-4681-A48D-B186B5503FD1}"/>
                    </a:ext>
                  </a:extLst>
                </p14:cNvPr>
                <p14:cNvContentPartPr/>
                <p14:nvPr/>
              </p14:nvContentPartPr>
              <p14:xfrm>
                <a:off x="881063" y="420478"/>
                <a:ext cx="236520" cy="188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E386F49-BF62-4681-A48D-B186B5503FD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2423" y="411838"/>
                  <a:ext cx="2541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D3FBADB-AA79-4B6A-9C45-7DB74D67388E}"/>
                    </a:ext>
                  </a:extLst>
                </p14:cNvPr>
                <p14:cNvContentPartPr/>
                <p14:nvPr/>
              </p14:nvContentPartPr>
              <p14:xfrm>
                <a:off x="1393343" y="448918"/>
                <a:ext cx="178560" cy="163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D3FBADB-AA79-4B6A-9C45-7DB74D67388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84703" y="439918"/>
                  <a:ext cx="196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CC8ECA8-9361-42F3-B179-94C6B9C4C900}"/>
                    </a:ext>
                  </a:extLst>
                </p14:cNvPr>
                <p14:cNvContentPartPr/>
                <p14:nvPr/>
              </p14:nvContentPartPr>
              <p14:xfrm>
                <a:off x="1644263" y="420118"/>
                <a:ext cx="191160" cy="182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CC8ECA8-9361-42F3-B179-94C6B9C4C90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35263" y="411118"/>
                  <a:ext cx="208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23DFE7D-AFFB-45E4-93EB-3E258B648619}"/>
                    </a:ext>
                  </a:extLst>
                </p14:cNvPr>
                <p14:cNvContentPartPr/>
                <p14:nvPr/>
              </p14:nvContentPartPr>
              <p14:xfrm>
                <a:off x="1875383" y="455758"/>
                <a:ext cx="273960" cy="192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23DFE7D-AFFB-45E4-93EB-3E258B64861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66743" y="446758"/>
                  <a:ext cx="29160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66B8A2-AAEB-4991-AEDC-6928A64ADED4}"/>
              </a:ext>
            </a:extLst>
          </p:cNvPr>
          <p:cNvGrpSpPr/>
          <p:nvPr/>
        </p:nvGrpSpPr>
        <p:grpSpPr>
          <a:xfrm>
            <a:off x="2501063" y="3958"/>
            <a:ext cx="3197880" cy="1152360"/>
            <a:chOff x="2501063" y="3958"/>
            <a:chExt cx="3197880" cy="11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E4AEB25-FFCB-420D-8C02-FC05F383D09C}"/>
                    </a:ext>
                  </a:extLst>
                </p14:cNvPr>
                <p14:cNvContentPartPr/>
                <p14:nvPr/>
              </p14:nvContentPartPr>
              <p14:xfrm>
                <a:off x="2501063" y="389518"/>
                <a:ext cx="201240" cy="21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E4AEB25-FFCB-420D-8C02-FC05F383D09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92423" y="380518"/>
                  <a:ext cx="2188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581AB00-21F0-4641-94F2-9787A143BB49}"/>
                    </a:ext>
                  </a:extLst>
                </p14:cNvPr>
                <p14:cNvContentPartPr/>
                <p14:nvPr/>
              </p14:nvContentPartPr>
              <p14:xfrm>
                <a:off x="2750543" y="415798"/>
                <a:ext cx="182880" cy="174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581AB00-21F0-4641-94F2-9787A143BB4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41543" y="407158"/>
                  <a:ext cx="200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ED46A36-0001-43DD-9662-1B9F1849EE96}"/>
                    </a:ext>
                  </a:extLst>
                </p14:cNvPr>
                <p14:cNvContentPartPr/>
                <p14:nvPr/>
              </p14:nvContentPartPr>
              <p14:xfrm>
                <a:off x="3015143" y="406798"/>
                <a:ext cx="96480" cy="150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ED46A36-0001-43DD-9662-1B9F1849EE9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06143" y="397798"/>
                  <a:ext cx="114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761EFB4-7B78-445E-857C-49447ECCB39D}"/>
                    </a:ext>
                  </a:extLst>
                </p14:cNvPr>
                <p14:cNvContentPartPr/>
                <p14:nvPr/>
              </p14:nvContentPartPr>
              <p14:xfrm>
                <a:off x="3142583" y="389878"/>
                <a:ext cx="207360" cy="230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761EFB4-7B78-445E-857C-49447ECCB39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33943" y="380878"/>
                  <a:ext cx="225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A624708-54F6-44FA-8AA9-E862E6444A4E}"/>
                    </a:ext>
                  </a:extLst>
                </p14:cNvPr>
                <p14:cNvContentPartPr/>
                <p14:nvPr/>
              </p14:nvContentPartPr>
              <p14:xfrm>
                <a:off x="3722903" y="3958"/>
                <a:ext cx="399960" cy="575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A624708-54F6-44FA-8AA9-E862E6444A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14263" y="-4682"/>
                  <a:ext cx="41760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FB06842-347F-40E5-82F6-1C29CEFC5857}"/>
                    </a:ext>
                  </a:extLst>
                </p14:cNvPr>
                <p14:cNvContentPartPr/>
                <p14:nvPr/>
              </p14:nvContentPartPr>
              <p14:xfrm>
                <a:off x="3585743" y="371878"/>
                <a:ext cx="422640" cy="130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FB06842-347F-40E5-82F6-1C29CEFC585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77103" y="362878"/>
                  <a:ext cx="440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284E364-7B74-4CFC-8E95-D5913B859C3D}"/>
                    </a:ext>
                  </a:extLst>
                </p14:cNvPr>
                <p14:cNvContentPartPr/>
                <p14:nvPr/>
              </p14:nvContentPartPr>
              <p14:xfrm>
                <a:off x="4000463" y="233998"/>
                <a:ext cx="225360" cy="387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284E364-7B74-4CFC-8E95-D5913B859C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91823" y="225358"/>
                  <a:ext cx="243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9346BBF-4903-4B3F-AB35-DB3964ED5A40}"/>
                    </a:ext>
                  </a:extLst>
                </p14:cNvPr>
                <p14:cNvContentPartPr/>
                <p14:nvPr/>
              </p14:nvContentPartPr>
              <p14:xfrm>
                <a:off x="4177943" y="454318"/>
                <a:ext cx="98640" cy="126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9346BBF-4903-4B3F-AB35-DB3964ED5A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68943" y="445318"/>
                  <a:ext cx="116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98E05A4-B5CB-40E1-87BA-FFF3EE649898}"/>
                    </a:ext>
                  </a:extLst>
                </p14:cNvPr>
                <p14:cNvContentPartPr/>
                <p14:nvPr/>
              </p14:nvContentPartPr>
              <p14:xfrm>
                <a:off x="4183343" y="446398"/>
                <a:ext cx="236160" cy="388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98E05A4-B5CB-40E1-87BA-FFF3EE64989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74703" y="437398"/>
                  <a:ext cx="2538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A5891AB-7177-4770-B7EC-DECE199752EB}"/>
                    </a:ext>
                  </a:extLst>
                </p14:cNvPr>
                <p14:cNvContentPartPr/>
                <p14:nvPr/>
              </p14:nvContentPartPr>
              <p14:xfrm>
                <a:off x="4358663" y="386278"/>
                <a:ext cx="240840" cy="206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A5891AB-7177-4770-B7EC-DECE199752E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50023" y="377638"/>
                  <a:ext cx="2584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A3021C8-B5F4-4C50-81EE-5EECA03FCD29}"/>
                    </a:ext>
                  </a:extLst>
                </p14:cNvPr>
                <p14:cNvContentPartPr/>
                <p14:nvPr/>
              </p14:nvContentPartPr>
              <p14:xfrm>
                <a:off x="4468463" y="440638"/>
                <a:ext cx="313560" cy="420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A3021C8-B5F4-4C50-81EE-5EECA03FCD2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59823" y="431638"/>
                  <a:ext cx="33120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48F3E62-7FF5-4F17-9C40-B98BCE161BF9}"/>
                    </a:ext>
                  </a:extLst>
                </p14:cNvPr>
                <p14:cNvContentPartPr/>
                <p14:nvPr/>
              </p14:nvContentPartPr>
              <p14:xfrm>
                <a:off x="4665023" y="348118"/>
                <a:ext cx="440280" cy="230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48F3E62-7FF5-4F17-9C40-B98BCE161BF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56383" y="339478"/>
                  <a:ext cx="457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0E4B108-725A-4D74-8A99-388CBACAAC4F}"/>
                    </a:ext>
                  </a:extLst>
                </p14:cNvPr>
                <p14:cNvContentPartPr/>
                <p14:nvPr/>
              </p14:nvContentPartPr>
              <p14:xfrm>
                <a:off x="5181623" y="386278"/>
                <a:ext cx="209160" cy="191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0E4B108-725A-4D74-8A99-388CBACAAC4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72983" y="377278"/>
                  <a:ext cx="226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CC290E1-7A32-4420-88E2-DC9E0DC1455A}"/>
                    </a:ext>
                  </a:extLst>
                </p14:cNvPr>
                <p14:cNvContentPartPr/>
                <p14:nvPr/>
              </p14:nvContentPartPr>
              <p14:xfrm>
                <a:off x="5458463" y="418318"/>
                <a:ext cx="240480" cy="738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CC290E1-7A32-4420-88E2-DC9E0DC1455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49463" y="409678"/>
                  <a:ext cx="258120" cy="75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54DAB5-9A1A-40D1-8526-3019B4A85DF9}"/>
              </a:ext>
            </a:extLst>
          </p:cNvPr>
          <p:cNvGrpSpPr/>
          <p:nvPr/>
        </p:nvGrpSpPr>
        <p:grpSpPr>
          <a:xfrm>
            <a:off x="5979743" y="131038"/>
            <a:ext cx="1905840" cy="589680"/>
            <a:chOff x="5979743" y="131038"/>
            <a:chExt cx="1905840" cy="58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2E79090-5A6D-43AB-9196-4A06AA77A67C}"/>
                    </a:ext>
                  </a:extLst>
                </p14:cNvPr>
                <p14:cNvContentPartPr/>
                <p14:nvPr/>
              </p14:nvContentPartPr>
              <p14:xfrm>
                <a:off x="5979743" y="316798"/>
                <a:ext cx="234360" cy="229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2E79090-5A6D-43AB-9196-4A06AA77A67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71103" y="307798"/>
                  <a:ext cx="2520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9564EA5-EF24-41F3-A405-ED9751F02B3B}"/>
                    </a:ext>
                  </a:extLst>
                </p14:cNvPr>
                <p14:cNvContentPartPr/>
                <p14:nvPr/>
              </p14:nvContentPartPr>
              <p14:xfrm>
                <a:off x="6292943" y="350638"/>
                <a:ext cx="237240" cy="185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9564EA5-EF24-41F3-A405-ED9751F02B3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83943" y="341638"/>
                  <a:ext cx="254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033F21F-C835-4359-A2FB-13C90ADE665F}"/>
                    </a:ext>
                  </a:extLst>
                </p14:cNvPr>
                <p14:cNvContentPartPr/>
                <p14:nvPr/>
              </p14:nvContentPartPr>
              <p14:xfrm>
                <a:off x="6201143" y="345598"/>
                <a:ext cx="251280" cy="174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033F21F-C835-4359-A2FB-13C90ADE665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92503" y="336598"/>
                  <a:ext cx="268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3C2D77A-058E-4BF0-9F17-31DC715A9364}"/>
                    </a:ext>
                  </a:extLst>
                </p14:cNvPr>
                <p14:cNvContentPartPr/>
                <p14:nvPr/>
              </p14:nvContentPartPr>
              <p14:xfrm>
                <a:off x="6552503" y="367198"/>
                <a:ext cx="178560" cy="189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3C2D77A-058E-4BF0-9F17-31DC715A936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43503" y="358558"/>
                  <a:ext cx="196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2A81F9A-D1D9-4678-A05A-24A48DAC4D40}"/>
                    </a:ext>
                  </a:extLst>
                </p14:cNvPr>
                <p14:cNvContentPartPr/>
                <p14:nvPr/>
              </p14:nvContentPartPr>
              <p14:xfrm>
                <a:off x="6754463" y="428398"/>
                <a:ext cx="241920" cy="100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2A81F9A-D1D9-4678-A05A-24A48DAC4D4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45463" y="419758"/>
                  <a:ext cx="259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38F3012-A1DF-401D-AA45-215F02BAF03B}"/>
                    </a:ext>
                  </a:extLst>
                </p14:cNvPr>
                <p14:cNvContentPartPr/>
                <p14:nvPr/>
              </p14:nvContentPartPr>
              <p14:xfrm>
                <a:off x="6957143" y="411478"/>
                <a:ext cx="228960" cy="309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38F3012-A1DF-401D-AA45-215F02BAF03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48503" y="402838"/>
                  <a:ext cx="2466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F9FDDA9-8EAC-436A-B379-FADBDB94F686}"/>
                    </a:ext>
                  </a:extLst>
                </p14:cNvPr>
                <p14:cNvContentPartPr/>
                <p14:nvPr/>
              </p14:nvContentPartPr>
              <p14:xfrm>
                <a:off x="7055783" y="304558"/>
                <a:ext cx="348840" cy="177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F9FDDA9-8EAC-436A-B379-FADBDB94F68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46783" y="295558"/>
                  <a:ext cx="366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04C4CB8-CEE8-4E2A-B045-9ABDAA892C45}"/>
                    </a:ext>
                  </a:extLst>
                </p14:cNvPr>
                <p14:cNvContentPartPr/>
                <p14:nvPr/>
              </p14:nvContentPartPr>
              <p14:xfrm>
                <a:off x="7428383" y="131038"/>
                <a:ext cx="284760" cy="365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04C4CB8-CEE8-4E2A-B045-9ABDAA892C4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19743" y="122398"/>
                  <a:ext cx="3024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94FFEE5-FAA4-421A-8F27-D2F6022DE457}"/>
                    </a:ext>
                  </a:extLst>
                </p14:cNvPr>
                <p14:cNvContentPartPr/>
                <p14:nvPr/>
              </p14:nvContentPartPr>
              <p14:xfrm>
                <a:off x="7539983" y="319678"/>
                <a:ext cx="345600" cy="217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94FFEE5-FAA4-421A-8F27-D2F6022DE45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30983" y="310678"/>
                  <a:ext cx="36324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2F0AF18-E6D5-453C-83DA-B53F6F55030A}"/>
              </a:ext>
            </a:extLst>
          </p:cNvPr>
          <p:cNvGrpSpPr/>
          <p:nvPr/>
        </p:nvGrpSpPr>
        <p:grpSpPr>
          <a:xfrm>
            <a:off x="8075303" y="298438"/>
            <a:ext cx="113040" cy="149040"/>
            <a:chOff x="8075303" y="298438"/>
            <a:chExt cx="113040" cy="14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90563A5-74C2-4340-B265-5CB57A4BFFFD}"/>
                    </a:ext>
                  </a:extLst>
                </p14:cNvPr>
                <p14:cNvContentPartPr/>
                <p14:nvPr/>
              </p14:nvContentPartPr>
              <p14:xfrm>
                <a:off x="8075303" y="298438"/>
                <a:ext cx="36000" cy="15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90563A5-74C2-4340-B265-5CB57A4BFFF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66303" y="289438"/>
                  <a:ext cx="53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5D7611-C2C2-4A81-BC72-82D501807496}"/>
                    </a:ext>
                  </a:extLst>
                </p14:cNvPr>
                <p14:cNvContentPartPr/>
                <p14:nvPr/>
              </p14:nvContentPartPr>
              <p14:xfrm>
                <a:off x="8110223" y="425158"/>
                <a:ext cx="78120" cy="22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5D7611-C2C2-4A81-BC72-82D50180749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01583" y="416518"/>
                  <a:ext cx="9576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A50F0C9B-635F-4EFB-94C4-027969532B73}"/>
              </a:ext>
            </a:extLst>
          </p:cNvPr>
          <p:cNvGrpSpPr/>
          <p:nvPr/>
        </p:nvGrpSpPr>
        <p:grpSpPr>
          <a:xfrm>
            <a:off x="503423" y="1037518"/>
            <a:ext cx="11271240" cy="3370320"/>
            <a:chOff x="503423" y="1037518"/>
            <a:chExt cx="11271240" cy="337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C9ED170-658B-4343-A8A5-12314C175996}"/>
                    </a:ext>
                  </a:extLst>
                </p14:cNvPr>
                <p14:cNvContentPartPr/>
                <p14:nvPr/>
              </p14:nvContentPartPr>
              <p14:xfrm>
                <a:off x="719783" y="1133638"/>
                <a:ext cx="299160" cy="396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C9ED170-658B-4343-A8A5-12314C17599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0783" y="1124998"/>
                  <a:ext cx="3168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B5A43CC-11F6-429F-B0B1-1EF39A3E36DC}"/>
                    </a:ext>
                  </a:extLst>
                </p14:cNvPr>
                <p14:cNvContentPartPr/>
                <p14:nvPr/>
              </p14:nvContentPartPr>
              <p14:xfrm>
                <a:off x="1134863" y="1294198"/>
                <a:ext cx="177840" cy="30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B5A43CC-11F6-429F-B0B1-1EF39A3E36D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26223" y="1285558"/>
                  <a:ext cx="1954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18B4666-557F-44FA-975A-4F6ECCECD87B}"/>
                    </a:ext>
                  </a:extLst>
                </p14:cNvPr>
                <p14:cNvContentPartPr/>
                <p14:nvPr/>
              </p14:nvContentPartPr>
              <p14:xfrm>
                <a:off x="1100663" y="1396438"/>
                <a:ext cx="161640" cy="50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18B4666-557F-44FA-975A-4F6ECCECD87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1663" y="1387798"/>
                  <a:ext cx="179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DB0855E-8B87-41DC-8155-448A724147E7}"/>
                    </a:ext>
                  </a:extLst>
                </p14:cNvPr>
                <p14:cNvContentPartPr/>
                <p14:nvPr/>
              </p14:nvContentPartPr>
              <p14:xfrm>
                <a:off x="1627343" y="1054798"/>
                <a:ext cx="329400" cy="529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DB0855E-8B87-41DC-8155-448A724147E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18703" y="1045798"/>
                  <a:ext cx="34704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2EB91A3-3F79-4489-9C53-56C96B67DE04}"/>
                    </a:ext>
                  </a:extLst>
                </p14:cNvPr>
                <p14:cNvContentPartPr/>
                <p14:nvPr/>
              </p14:nvContentPartPr>
              <p14:xfrm>
                <a:off x="2046383" y="1136158"/>
                <a:ext cx="153360" cy="296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2EB91A3-3F79-4489-9C53-56C96B67DE0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37383" y="1127518"/>
                  <a:ext cx="171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DC60090-6FE1-439E-9438-549255C808B4}"/>
                    </a:ext>
                  </a:extLst>
                </p14:cNvPr>
                <p14:cNvContentPartPr/>
                <p14:nvPr/>
              </p14:nvContentPartPr>
              <p14:xfrm>
                <a:off x="2195063" y="1054798"/>
                <a:ext cx="178200" cy="377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DC60090-6FE1-439E-9438-549255C808B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86063" y="1045798"/>
                  <a:ext cx="1958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38747F4-B162-455C-8E8E-211CC8F53630}"/>
                    </a:ext>
                  </a:extLst>
                </p14:cNvPr>
                <p14:cNvContentPartPr/>
                <p14:nvPr/>
              </p14:nvContentPartPr>
              <p14:xfrm>
                <a:off x="2036663" y="1294918"/>
                <a:ext cx="205920" cy="25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38747F4-B162-455C-8E8E-211CC8F5363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27663" y="1286278"/>
                  <a:ext cx="2235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411763B-BCE5-4D2C-8E0A-AF253D746EEB}"/>
                    </a:ext>
                  </a:extLst>
                </p14:cNvPr>
                <p14:cNvContentPartPr/>
                <p14:nvPr/>
              </p14:nvContentPartPr>
              <p14:xfrm>
                <a:off x="2351663" y="1132558"/>
                <a:ext cx="124200" cy="254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411763B-BCE5-4D2C-8E0A-AF253D746EE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43023" y="1123558"/>
                  <a:ext cx="141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FAD7AFD-F381-4B15-8B7F-27431DC6327B}"/>
                    </a:ext>
                  </a:extLst>
                </p14:cNvPr>
                <p14:cNvContentPartPr/>
                <p14:nvPr/>
              </p14:nvContentPartPr>
              <p14:xfrm>
                <a:off x="2341583" y="1054438"/>
                <a:ext cx="279360" cy="363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FAD7AFD-F381-4B15-8B7F-27431DC6327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32943" y="1045438"/>
                  <a:ext cx="2970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2DA7C05-19AC-44B3-B920-C4AFCEA756B8}"/>
                    </a:ext>
                  </a:extLst>
                </p14:cNvPr>
                <p14:cNvContentPartPr/>
                <p14:nvPr/>
              </p14:nvContentPartPr>
              <p14:xfrm>
                <a:off x="2629223" y="1111678"/>
                <a:ext cx="135720" cy="288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2DA7C05-19AC-44B3-B920-C4AFCEA756B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20583" y="1102678"/>
                  <a:ext cx="1533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69B4CCA-AC87-48BD-B9E5-7F3B832A245D}"/>
                    </a:ext>
                  </a:extLst>
                </p14:cNvPr>
                <p14:cNvContentPartPr/>
                <p14:nvPr/>
              </p14:nvContentPartPr>
              <p14:xfrm>
                <a:off x="2751623" y="1081078"/>
                <a:ext cx="156600" cy="327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69B4CCA-AC87-48BD-B9E5-7F3B832A245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42983" y="1072078"/>
                  <a:ext cx="1742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EF26C56-95D2-4C0D-8644-E09536D28311}"/>
                    </a:ext>
                  </a:extLst>
                </p14:cNvPr>
                <p14:cNvContentPartPr/>
                <p14:nvPr/>
              </p14:nvContentPartPr>
              <p14:xfrm>
                <a:off x="2683583" y="1245958"/>
                <a:ext cx="144360" cy="40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EF26C56-95D2-4C0D-8644-E09536D2831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74583" y="1237318"/>
                  <a:ext cx="162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6B6FB85-30CC-4E1C-B7AB-71645B242EF7}"/>
                    </a:ext>
                  </a:extLst>
                </p14:cNvPr>
                <p14:cNvContentPartPr/>
                <p14:nvPr/>
              </p14:nvContentPartPr>
              <p14:xfrm>
                <a:off x="2820023" y="1411918"/>
                <a:ext cx="102600" cy="197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6B6FB85-30CC-4E1C-B7AB-71645B242EF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11023" y="1402918"/>
                  <a:ext cx="120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5F95A69-8126-49FA-A3C3-94CA34B8B33A}"/>
                    </a:ext>
                  </a:extLst>
                </p14:cNvPr>
                <p14:cNvContentPartPr/>
                <p14:nvPr/>
              </p14:nvContentPartPr>
              <p14:xfrm>
                <a:off x="3222863" y="1188358"/>
                <a:ext cx="93960" cy="206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5F95A69-8126-49FA-A3C3-94CA34B8B33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14223" y="1179718"/>
                  <a:ext cx="1116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5B75C39-6722-40DF-9085-82C8C412A2E4}"/>
                    </a:ext>
                  </a:extLst>
                </p14:cNvPr>
                <p14:cNvContentPartPr/>
                <p14:nvPr/>
              </p14:nvContentPartPr>
              <p14:xfrm>
                <a:off x="3089663" y="1090438"/>
                <a:ext cx="540000" cy="109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5B75C39-6722-40DF-9085-82C8C412A2E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81023" y="1081438"/>
                  <a:ext cx="5576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323F12C-052A-49B2-AE08-E6EDE0E5A314}"/>
                    </a:ext>
                  </a:extLst>
                </p14:cNvPr>
                <p14:cNvContentPartPr/>
                <p14:nvPr/>
              </p14:nvContentPartPr>
              <p14:xfrm>
                <a:off x="3570623" y="1128598"/>
                <a:ext cx="177480" cy="284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323F12C-052A-49B2-AE08-E6EDE0E5A31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61623" y="1119598"/>
                  <a:ext cx="1951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1B3920C-380B-4CD6-9411-A21276092FB1}"/>
                    </a:ext>
                  </a:extLst>
                </p14:cNvPr>
                <p14:cNvContentPartPr/>
                <p14:nvPr/>
              </p14:nvContentPartPr>
              <p14:xfrm>
                <a:off x="3717143" y="1136878"/>
                <a:ext cx="139320" cy="259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1B3920C-380B-4CD6-9411-A21276092FB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08503" y="1128238"/>
                  <a:ext cx="1569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77B4E0F-239D-4339-932A-FF1983DFDBBE}"/>
                    </a:ext>
                  </a:extLst>
                </p14:cNvPr>
                <p14:cNvContentPartPr/>
                <p14:nvPr/>
              </p14:nvContentPartPr>
              <p14:xfrm>
                <a:off x="3638663" y="1236958"/>
                <a:ext cx="173880" cy="70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77B4E0F-239D-4339-932A-FF1983DFDBB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30023" y="1228318"/>
                  <a:ext cx="1915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46D268C-DF25-4DDB-8B50-1A9E9AB46FF3}"/>
                    </a:ext>
                  </a:extLst>
                </p14:cNvPr>
                <p14:cNvContentPartPr/>
                <p14:nvPr/>
              </p14:nvContentPartPr>
              <p14:xfrm>
                <a:off x="3886343" y="1114558"/>
                <a:ext cx="151920" cy="281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46D268C-DF25-4DDB-8B50-1A9E9AB46FF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77703" y="1105918"/>
                  <a:ext cx="1695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C6586B9-5051-4AE1-9363-EA6678CC7DD1}"/>
                    </a:ext>
                  </a:extLst>
                </p14:cNvPr>
                <p14:cNvContentPartPr/>
                <p14:nvPr/>
              </p14:nvContentPartPr>
              <p14:xfrm>
                <a:off x="4010183" y="1099798"/>
                <a:ext cx="164160" cy="315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C6586B9-5051-4AE1-9363-EA6678CC7DD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01183" y="1091158"/>
                  <a:ext cx="1818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5526339-0E8E-492C-ABD7-79F86F2058AC}"/>
                    </a:ext>
                  </a:extLst>
                </p14:cNvPr>
                <p14:cNvContentPartPr/>
                <p14:nvPr/>
              </p14:nvContentPartPr>
              <p14:xfrm>
                <a:off x="3941063" y="1251718"/>
                <a:ext cx="140760" cy="25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5526339-0E8E-492C-ABD7-79F86F2058A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32423" y="1243078"/>
                  <a:ext cx="158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3BD8D8B-37FB-4CD0-84B6-10E33E5C15C5}"/>
                    </a:ext>
                  </a:extLst>
                </p14:cNvPr>
                <p14:cNvContentPartPr/>
                <p14:nvPr/>
              </p14:nvContentPartPr>
              <p14:xfrm>
                <a:off x="4118543" y="1381678"/>
                <a:ext cx="88200" cy="226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3BD8D8B-37FB-4CD0-84B6-10E33E5C15C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09543" y="1373038"/>
                  <a:ext cx="1058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BB9E97A-2FDA-4593-8CC8-97DB851A8929}"/>
                    </a:ext>
                  </a:extLst>
                </p14:cNvPr>
                <p14:cNvContentPartPr/>
                <p14:nvPr/>
              </p14:nvContentPartPr>
              <p14:xfrm>
                <a:off x="4393943" y="1136878"/>
                <a:ext cx="131040" cy="239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BB9E97A-2FDA-4593-8CC8-97DB851A892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85303" y="1128238"/>
                  <a:ext cx="1486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79222E0-B25C-4C57-A047-CB91C00C69E8}"/>
                    </a:ext>
                  </a:extLst>
                </p14:cNvPr>
                <p14:cNvContentPartPr/>
                <p14:nvPr/>
              </p14:nvContentPartPr>
              <p14:xfrm>
                <a:off x="4555943" y="1075678"/>
                <a:ext cx="132120" cy="343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79222E0-B25C-4C57-A047-CB91C00C69E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47303" y="1067038"/>
                  <a:ext cx="1497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3310DAB-76F0-4FDB-A91D-E3C31EE89825}"/>
                    </a:ext>
                  </a:extLst>
                </p14:cNvPr>
                <p14:cNvContentPartPr/>
                <p14:nvPr/>
              </p14:nvContentPartPr>
              <p14:xfrm>
                <a:off x="4464143" y="1245238"/>
                <a:ext cx="151560" cy="40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3310DAB-76F0-4FDB-A91D-E3C31EE8982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55143" y="1236598"/>
                  <a:ext cx="1692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CD2E01F-6D9A-4543-B33D-BFDA0EEA4D33}"/>
                    </a:ext>
                  </a:extLst>
                </p14:cNvPr>
                <p14:cNvContentPartPr/>
                <p14:nvPr/>
              </p14:nvContentPartPr>
              <p14:xfrm>
                <a:off x="4820183" y="1198078"/>
                <a:ext cx="97200" cy="210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CD2E01F-6D9A-4543-B33D-BFDA0EEA4D3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11183" y="1189078"/>
                  <a:ext cx="1148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614FAA6-C37C-4C69-BCBD-EFBC817D3FA9}"/>
                    </a:ext>
                  </a:extLst>
                </p14:cNvPr>
                <p14:cNvContentPartPr/>
                <p14:nvPr/>
              </p14:nvContentPartPr>
              <p14:xfrm>
                <a:off x="4696703" y="1138318"/>
                <a:ext cx="446400" cy="88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614FAA6-C37C-4C69-BCBD-EFBC817D3FA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88063" y="1129318"/>
                  <a:ext cx="4640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1237DB5-723F-4F49-AA26-0B24A06B6C05}"/>
                    </a:ext>
                  </a:extLst>
                </p14:cNvPr>
                <p14:cNvContentPartPr/>
                <p14:nvPr/>
              </p14:nvContentPartPr>
              <p14:xfrm>
                <a:off x="5184143" y="1125358"/>
                <a:ext cx="104760" cy="234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1237DB5-723F-4F49-AA26-0B24A06B6C0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75503" y="1116718"/>
                  <a:ext cx="1224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94A929A-1CD8-474C-85DE-995DC8E36398}"/>
                    </a:ext>
                  </a:extLst>
                </p14:cNvPr>
                <p14:cNvContentPartPr/>
                <p14:nvPr/>
              </p14:nvContentPartPr>
              <p14:xfrm>
                <a:off x="5280983" y="1081438"/>
                <a:ext cx="138960" cy="323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94A929A-1CD8-474C-85DE-995DC8E3639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72343" y="1072798"/>
                  <a:ext cx="1566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BEBD114-5B96-4C2E-A32F-177A4736CCF4}"/>
                    </a:ext>
                  </a:extLst>
                </p14:cNvPr>
                <p14:cNvContentPartPr/>
                <p14:nvPr/>
              </p14:nvContentPartPr>
              <p14:xfrm>
                <a:off x="5194223" y="1219678"/>
                <a:ext cx="213120" cy="58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BEBD114-5B96-4C2E-A32F-177A4736CCF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85223" y="1211038"/>
                  <a:ext cx="2307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6EEAF58-5AC9-4EAC-BAE0-D2102D4D8467}"/>
                    </a:ext>
                  </a:extLst>
                </p14:cNvPr>
                <p14:cNvContentPartPr/>
                <p14:nvPr/>
              </p14:nvContentPartPr>
              <p14:xfrm>
                <a:off x="5344343" y="1355758"/>
                <a:ext cx="135720" cy="261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6EEAF58-5AC9-4EAC-BAE0-D2102D4D846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35343" y="1346758"/>
                  <a:ext cx="1533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C76B06D-7666-46AB-8E3C-4862BCC59133}"/>
                    </a:ext>
                  </a:extLst>
                </p14:cNvPr>
                <p14:cNvContentPartPr/>
                <p14:nvPr/>
              </p14:nvContentPartPr>
              <p14:xfrm>
                <a:off x="5598863" y="1128598"/>
                <a:ext cx="127080" cy="276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C76B06D-7666-46AB-8E3C-4862BCC5913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90223" y="1119958"/>
                  <a:ext cx="1447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93D913D-A8A1-4D60-89D1-DB38EFC30DFE}"/>
                    </a:ext>
                  </a:extLst>
                </p14:cNvPr>
                <p14:cNvContentPartPr/>
                <p14:nvPr/>
              </p14:nvContentPartPr>
              <p14:xfrm>
                <a:off x="5743943" y="1068118"/>
                <a:ext cx="157320" cy="325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93D913D-A8A1-4D60-89D1-DB38EFC30DF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735303" y="1059118"/>
                  <a:ext cx="1749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9E25BBE-2107-4787-B3EB-88D6BA63548E}"/>
                    </a:ext>
                  </a:extLst>
                </p14:cNvPr>
                <p14:cNvContentPartPr/>
                <p14:nvPr/>
              </p14:nvContentPartPr>
              <p14:xfrm>
                <a:off x="5612903" y="1231198"/>
                <a:ext cx="215280" cy="36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9E25BBE-2107-4787-B3EB-88D6BA63548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03903" y="1222558"/>
                  <a:ext cx="232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BDC22CF-1E66-4282-8039-9247F597FFC6}"/>
                    </a:ext>
                  </a:extLst>
                </p14:cNvPr>
                <p14:cNvContentPartPr/>
                <p14:nvPr/>
              </p14:nvContentPartPr>
              <p14:xfrm>
                <a:off x="5918903" y="1115998"/>
                <a:ext cx="126000" cy="261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BDC22CF-1E66-4282-8039-9247F597FFC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910263" y="1106998"/>
                  <a:ext cx="1436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F4C0651-B693-451A-A8D5-B9153C2ED380}"/>
                    </a:ext>
                  </a:extLst>
                </p14:cNvPr>
                <p14:cNvContentPartPr/>
                <p14:nvPr/>
              </p14:nvContentPartPr>
              <p14:xfrm>
                <a:off x="6051743" y="1037518"/>
                <a:ext cx="178920" cy="382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F4C0651-B693-451A-A8D5-B9153C2ED38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42743" y="1028518"/>
                  <a:ext cx="1965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AE00ADC-573A-4FC6-B06A-467CC0AE74EA}"/>
                    </a:ext>
                  </a:extLst>
                </p14:cNvPr>
                <p14:cNvContentPartPr/>
                <p14:nvPr/>
              </p14:nvContentPartPr>
              <p14:xfrm>
                <a:off x="5948423" y="1267558"/>
                <a:ext cx="151560" cy="20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AE00ADC-573A-4FC6-B06A-467CC0AE74E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39423" y="1258918"/>
                  <a:ext cx="1692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29ABBAD-2AA6-4840-8E65-2AC5B7C65533}"/>
                    </a:ext>
                  </a:extLst>
                </p14:cNvPr>
                <p14:cNvContentPartPr/>
                <p14:nvPr/>
              </p14:nvContentPartPr>
              <p14:xfrm>
                <a:off x="6337223" y="1200598"/>
                <a:ext cx="98640" cy="202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29ABBAD-2AA6-4840-8E65-2AC5B7C6553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28583" y="1191958"/>
                  <a:ext cx="116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ADFCCED-ED3C-43EB-ABC9-C39ADDAC3348}"/>
                    </a:ext>
                  </a:extLst>
                </p14:cNvPr>
                <p14:cNvContentPartPr/>
                <p14:nvPr/>
              </p14:nvContentPartPr>
              <p14:xfrm>
                <a:off x="6260183" y="1085038"/>
                <a:ext cx="450000" cy="114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ADFCCED-ED3C-43EB-ABC9-C39ADDAC334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51183" y="1076038"/>
                  <a:ext cx="467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2D0DE65-9701-4697-BFE4-080E98674D3E}"/>
                    </a:ext>
                  </a:extLst>
                </p14:cNvPr>
                <p14:cNvContentPartPr/>
                <p14:nvPr/>
              </p14:nvContentPartPr>
              <p14:xfrm>
                <a:off x="6428663" y="1418038"/>
                <a:ext cx="123480" cy="192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2D0DE65-9701-4697-BFE4-080E98674D3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19663" y="1409398"/>
                  <a:ext cx="1411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66B98AE-C5E6-4F71-89E9-A6A714D68237}"/>
                    </a:ext>
                  </a:extLst>
                </p14:cNvPr>
                <p14:cNvContentPartPr/>
                <p14:nvPr/>
              </p14:nvContentPartPr>
              <p14:xfrm>
                <a:off x="6945263" y="1193038"/>
                <a:ext cx="77760" cy="180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66B98AE-C5E6-4F71-89E9-A6A714D6823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936263" y="1184398"/>
                  <a:ext cx="95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14BEB91-AA82-47F2-9BE8-28D7FBB17AE3}"/>
                    </a:ext>
                  </a:extLst>
                </p14:cNvPr>
                <p14:cNvContentPartPr/>
                <p14:nvPr/>
              </p14:nvContentPartPr>
              <p14:xfrm>
                <a:off x="6837983" y="1132558"/>
                <a:ext cx="398160" cy="64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14BEB91-AA82-47F2-9BE8-28D7FBB17AE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29343" y="1123558"/>
                  <a:ext cx="415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A419613-05E0-4BB7-B53C-8AD6B3B50F14}"/>
                    </a:ext>
                  </a:extLst>
                </p14:cNvPr>
                <p14:cNvContentPartPr/>
                <p14:nvPr/>
              </p14:nvContentPartPr>
              <p14:xfrm>
                <a:off x="7324703" y="1216798"/>
                <a:ext cx="122760" cy="181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A419613-05E0-4BB7-B53C-8AD6B3B50F1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315703" y="1207798"/>
                  <a:ext cx="1404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D234ACF-5DBF-40CB-BA30-B1554FEC82E4}"/>
                    </a:ext>
                  </a:extLst>
                </p14:cNvPr>
                <p14:cNvContentPartPr/>
                <p14:nvPr/>
              </p14:nvContentPartPr>
              <p14:xfrm>
                <a:off x="7240103" y="1155958"/>
                <a:ext cx="385200" cy="81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D234ACF-5DBF-40CB-BA30-B1554FEC82E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31463" y="1147318"/>
                  <a:ext cx="4028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BD308EA-BC67-4C7E-9D55-D46FC278F023}"/>
                    </a:ext>
                  </a:extLst>
                </p14:cNvPr>
                <p14:cNvContentPartPr/>
                <p14:nvPr/>
              </p14:nvContentPartPr>
              <p14:xfrm>
                <a:off x="7617383" y="1133638"/>
                <a:ext cx="145080" cy="273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BD308EA-BC67-4C7E-9D55-D46FC278F02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08383" y="1124998"/>
                  <a:ext cx="1627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4310448-EAA9-413D-A24B-20440EB80E4D}"/>
                    </a:ext>
                  </a:extLst>
                </p14:cNvPr>
                <p14:cNvContentPartPr/>
                <p14:nvPr/>
              </p14:nvContentPartPr>
              <p14:xfrm>
                <a:off x="7766423" y="1107718"/>
                <a:ext cx="150120" cy="294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4310448-EAA9-413D-A24B-20440EB80E4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57783" y="1098718"/>
                  <a:ext cx="1677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259F535-68A7-4B42-AAC9-2ABC7D076E0E}"/>
                    </a:ext>
                  </a:extLst>
                </p14:cNvPr>
                <p14:cNvContentPartPr/>
                <p14:nvPr/>
              </p14:nvContentPartPr>
              <p14:xfrm>
                <a:off x="7615943" y="1266478"/>
                <a:ext cx="195480" cy="19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259F535-68A7-4B42-AAC9-2ABC7D076E0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07303" y="1257478"/>
                  <a:ext cx="213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FD092F5-9BDA-43BB-BBD4-9300C0780294}"/>
                    </a:ext>
                  </a:extLst>
                </p14:cNvPr>
                <p14:cNvContentPartPr/>
                <p14:nvPr/>
              </p14:nvContentPartPr>
              <p14:xfrm>
                <a:off x="7921583" y="1404718"/>
                <a:ext cx="108000" cy="208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FD092F5-9BDA-43BB-BBD4-9300C078029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12583" y="1396078"/>
                  <a:ext cx="1256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C44DC2F-BE38-477A-9331-D13A924EF9A0}"/>
                    </a:ext>
                  </a:extLst>
                </p14:cNvPr>
                <p14:cNvContentPartPr/>
                <p14:nvPr/>
              </p14:nvContentPartPr>
              <p14:xfrm>
                <a:off x="8247383" y="1136158"/>
                <a:ext cx="99360" cy="260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C44DC2F-BE38-477A-9331-D13A924EF9A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238743" y="1127518"/>
                  <a:ext cx="1170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F86AF29-5B3D-43DA-83C0-89E2C961FBB5}"/>
                    </a:ext>
                  </a:extLst>
                </p14:cNvPr>
                <p14:cNvContentPartPr/>
                <p14:nvPr/>
              </p14:nvContentPartPr>
              <p14:xfrm>
                <a:off x="8102663" y="1114558"/>
                <a:ext cx="379800" cy="38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F86AF29-5B3D-43DA-83C0-89E2C961FBB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93663" y="1105918"/>
                  <a:ext cx="3974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58F2575-0C33-4732-8932-9EA9592DF525}"/>
                    </a:ext>
                  </a:extLst>
                </p14:cNvPr>
                <p14:cNvContentPartPr/>
                <p14:nvPr/>
              </p14:nvContentPartPr>
              <p14:xfrm>
                <a:off x="8474543" y="1119238"/>
                <a:ext cx="117720" cy="274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58F2575-0C33-4732-8932-9EA9592DF52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465543" y="1110238"/>
                  <a:ext cx="1353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404B829-24FC-4989-9B69-18387A54AEBC}"/>
                    </a:ext>
                  </a:extLst>
                </p14:cNvPr>
                <p14:cNvContentPartPr/>
                <p14:nvPr/>
              </p14:nvContentPartPr>
              <p14:xfrm>
                <a:off x="8596943" y="1116358"/>
                <a:ext cx="163080" cy="297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404B829-24FC-4989-9B69-18387A54AEB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587943" y="1107718"/>
                  <a:ext cx="1807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D8722ED-5963-4B55-8127-170E56517181}"/>
                    </a:ext>
                  </a:extLst>
                </p14:cNvPr>
                <p14:cNvContentPartPr/>
                <p14:nvPr/>
              </p14:nvContentPartPr>
              <p14:xfrm>
                <a:off x="8485343" y="1236958"/>
                <a:ext cx="191520" cy="640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D8722ED-5963-4B55-8127-170E5651718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76343" y="1228318"/>
                  <a:ext cx="2091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161CAD4-9382-453F-A477-0366D0BEE963}"/>
                    </a:ext>
                  </a:extLst>
                </p14:cNvPr>
                <p14:cNvContentPartPr/>
                <p14:nvPr/>
              </p14:nvContentPartPr>
              <p14:xfrm>
                <a:off x="8885663" y="1173958"/>
                <a:ext cx="97200" cy="198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161CAD4-9382-453F-A477-0366D0BEE96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76663" y="1164958"/>
                  <a:ext cx="114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9BC8C6C-BEEF-4045-9249-C8FAF8CB238F}"/>
                    </a:ext>
                  </a:extLst>
                </p14:cNvPr>
                <p14:cNvContentPartPr/>
                <p14:nvPr/>
              </p14:nvContentPartPr>
              <p14:xfrm>
                <a:off x="8783063" y="1101958"/>
                <a:ext cx="407880" cy="51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9BC8C6C-BEEF-4045-9249-C8FAF8CB238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774423" y="1093318"/>
                  <a:ext cx="425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C45C187-277E-4DB6-B456-85CEDCC40C1B}"/>
                    </a:ext>
                  </a:extLst>
                </p14:cNvPr>
                <p14:cNvContentPartPr/>
                <p14:nvPr/>
              </p14:nvContentPartPr>
              <p14:xfrm>
                <a:off x="8999423" y="1408678"/>
                <a:ext cx="133200" cy="226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C45C187-277E-4DB6-B456-85CEDCC40C1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990423" y="1399678"/>
                  <a:ext cx="1508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7CE67B2-7DA3-4A9B-9E9C-F764CED86F18}"/>
                    </a:ext>
                  </a:extLst>
                </p14:cNvPr>
                <p14:cNvContentPartPr/>
                <p14:nvPr/>
              </p14:nvContentPartPr>
              <p14:xfrm>
                <a:off x="9366623" y="1166758"/>
                <a:ext cx="100080" cy="235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7CE67B2-7DA3-4A9B-9E9C-F764CED86F1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357983" y="1157758"/>
                  <a:ext cx="1177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2DAF789-64E0-487D-ADEC-22F84EF2FFEE}"/>
                    </a:ext>
                  </a:extLst>
                </p14:cNvPr>
                <p14:cNvContentPartPr/>
                <p14:nvPr/>
              </p14:nvContentPartPr>
              <p14:xfrm>
                <a:off x="9531143" y="1092958"/>
                <a:ext cx="102240" cy="339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2DAF789-64E0-487D-ADEC-22F84EF2FFE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522503" y="1083958"/>
                  <a:ext cx="1198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6305A44-7A70-4CA2-903D-ADFF964C1225}"/>
                    </a:ext>
                  </a:extLst>
                </p14:cNvPr>
                <p14:cNvContentPartPr/>
                <p14:nvPr/>
              </p14:nvContentPartPr>
              <p14:xfrm>
                <a:off x="9344303" y="1276558"/>
                <a:ext cx="181080" cy="32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6305A44-7A70-4CA2-903D-ADFF964C122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335303" y="1267918"/>
                  <a:ext cx="1987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499706E-9469-4D33-BDB0-4969C456F009}"/>
                    </a:ext>
                  </a:extLst>
                </p14:cNvPr>
                <p14:cNvContentPartPr/>
                <p14:nvPr/>
              </p14:nvContentPartPr>
              <p14:xfrm>
                <a:off x="9708623" y="1221838"/>
                <a:ext cx="81720" cy="183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499706E-9469-4D33-BDB0-4969C456F00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99623" y="1212838"/>
                  <a:ext cx="99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73DAE49-D347-4A31-876C-7DA4639D47D5}"/>
                    </a:ext>
                  </a:extLst>
                </p14:cNvPr>
                <p14:cNvContentPartPr/>
                <p14:nvPr/>
              </p14:nvContentPartPr>
              <p14:xfrm>
                <a:off x="9581183" y="1143358"/>
                <a:ext cx="403560" cy="95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73DAE49-D347-4A31-876C-7DA4639D47D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72183" y="1134358"/>
                  <a:ext cx="421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66F49B2-63B2-45FA-8DD0-A3D779F9E4DC}"/>
                    </a:ext>
                  </a:extLst>
                </p14:cNvPr>
                <p14:cNvContentPartPr/>
                <p14:nvPr/>
              </p14:nvContentPartPr>
              <p14:xfrm>
                <a:off x="10062503" y="1244518"/>
                <a:ext cx="66600" cy="153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66F49B2-63B2-45FA-8DD0-A3D779F9E4D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53863" y="1235878"/>
                  <a:ext cx="84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F8470E1-51D7-4CF8-BF34-E92F5B3E3BCE}"/>
                    </a:ext>
                  </a:extLst>
                </p14:cNvPr>
                <p14:cNvContentPartPr/>
                <p14:nvPr/>
              </p14:nvContentPartPr>
              <p14:xfrm>
                <a:off x="9917063" y="1159918"/>
                <a:ext cx="465120" cy="78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F8470E1-51D7-4CF8-BF34-E92F5B3E3BC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908423" y="1150918"/>
                  <a:ext cx="482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80CAE7D-4CE4-4A42-977C-8E30565BE66C}"/>
                    </a:ext>
                  </a:extLst>
                </p14:cNvPr>
                <p14:cNvContentPartPr/>
                <p14:nvPr/>
              </p14:nvContentPartPr>
              <p14:xfrm>
                <a:off x="10160063" y="1448638"/>
                <a:ext cx="139320" cy="2044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80CAE7D-4CE4-4A42-977C-8E30565BE66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151423" y="1439998"/>
                  <a:ext cx="156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BBFF4DB-C49A-4C00-B1A7-5440FC43DFE3}"/>
                    </a:ext>
                  </a:extLst>
                </p14:cNvPr>
                <p14:cNvContentPartPr/>
                <p14:nvPr/>
              </p14:nvContentPartPr>
              <p14:xfrm>
                <a:off x="10565783" y="1246678"/>
                <a:ext cx="110160" cy="207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BBFF4DB-C49A-4C00-B1A7-5440FC43DFE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556783" y="1237678"/>
                  <a:ext cx="1278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D9B503E-808E-478B-9DAF-05D53FA259BD}"/>
                    </a:ext>
                  </a:extLst>
                </p14:cNvPr>
                <p14:cNvContentPartPr/>
                <p14:nvPr/>
              </p14:nvContentPartPr>
              <p14:xfrm>
                <a:off x="10445183" y="1212118"/>
                <a:ext cx="392040" cy="70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D9B503E-808E-478B-9DAF-05D53FA259B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436543" y="1203118"/>
                  <a:ext cx="409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971AB90-CA6B-41DC-94DC-695EA436AA44}"/>
                    </a:ext>
                  </a:extLst>
                </p14:cNvPr>
                <p14:cNvContentPartPr/>
                <p14:nvPr/>
              </p14:nvContentPartPr>
              <p14:xfrm>
                <a:off x="10856663" y="1258918"/>
                <a:ext cx="99720" cy="187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971AB90-CA6B-41DC-94DC-695EA436AA4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847663" y="1249918"/>
                  <a:ext cx="117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87DA7C2-F4DA-41F9-A858-4091470E6EC9}"/>
                    </a:ext>
                  </a:extLst>
                </p14:cNvPr>
                <p14:cNvContentPartPr/>
                <p14:nvPr/>
              </p14:nvContentPartPr>
              <p14:xfrm>
                <a:off x="10793303" y="1212838"/>
                <a:ext cx="397080" cy="727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87DA7C2-F4DA-41F9-A858-4091470E6EC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784663" y="1203838"/>
                  <a:ext cx="414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045A170-F1BE-49B2-AAFF-D8053362A596}"/>
                    </a:ext>
                  </a:extLst>
                </p14:cNvPr>
                <p14:cNvContentPartPr/>
                <p14:nvPr/>
              </p14:nvContentPartPr>
              <p14:xfrm>
                <a:off x="11241143" y="1259278"/>
                <a:ext cx="146520" cy="178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045A170-F1BE-49B2-AAFF-D8053362A59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232503" y="1250638"/>
                  <a:ext cx="164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072AA59-FCE6-4850-9D9B-614C2888134D}"/>
                    </a:ext>
                  </a:extLst>
                </p14:cNvPr>
                <p14:cNvContentPartPr/>
                <p14:nvPr/>
              </p14:nvContentPartPr>
              <p14:xfrm>
                <a:off x="11189663" y="1218598"/>
                <a:ext cx="389880" cy="76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072AA59-FCE6-4850-9D9B-614C2888134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180663" y="1209598"/>
                  <a:ext cx="407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0F6EC2A-8270-4187-B26B-25F6B59340AD}"/>
                    </a:ext>
                  </a:extLst>
                </p14:cNvPr>
                <p14:cNvContentPartPr/>
                <p14:nvPr/>
              </p14:nvContentPartPr>
              <p14:xfrm>
                <a:off x="11527703" y="1102318"/>
                <a:ext cx="246960" cy="483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0F6EC2A-8270-4187-B26B-25F6B59340A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518703" y="1093678"/>
                  <a:ext cx="26460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5EEC812-09C4-4DE0-923C-B5BAE5BADD81}"/>
                    </a:ext>
                  </a:extLst>
                </p14:cNvPr>
                <p14:cNvContentPartPr/>
                <p14:nvPr/>
              </p14:nvContentPartPr>
              <p14:xfrm>
                <a:off x="5971823" y="1777318"/>
                <a:ext cx="224640" cy="345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5EEC812-09C4-4DE0-923C-B5BAE5BADD8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963183" y="1768318"/>
                  <a:ext cx="2422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F1B31BF-6DF9-4A61-87A2-01852C5C619A}"/>
                    </a:ext>
                  </a:extLst>
                </p14:cNvPr>
                <p14:cNvContentPartPr/>
                <p14:nvPr/>
              </p14:nvContentPartPr>
              <p14:xfrm>
                <a:off x="6136343" y="1985038"/>
                <a:ext cx="88200" cy="1324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F1B31BF-6DF9-4A61-87A2-01852C5C619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127703" y="1976398"/>
                  <a:ext cx="1058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438BBB1-55A4-4CBD-9256-D460CE395EE7}"/>
                    </a:ext>
                  </a:extLst>
                </p14:cNvPr>
                <p14:cNvContentPartPr/>
                <p14:nvPr/>
              </p14:nvContentPartPr>
              <p14:xfrm>
                <a:off x="6386903" y="1774078"/>
                <a:ext cx="340920" cy="346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438BBB1-55A4-4CBD-9256-D460CE395EE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378263" y="1765078"/>
                  <a:ext cx="3585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0189DAE-9605-4F9E-A5CE-2B1966038B74}"/>
                    </a:ext>
                  </a:extLst>
                </p14:cNvPr>
                <p14:cNvContentPartPr/>
                <p14:nvPr/>
              </p14:nvContentPartPr>
              <p14:xfrm>
                <a:off x="6472583" y="2035078"/>
                <a:ext cx="187200" cy="46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0189DAE-9605-4F9E-A5CE-2B1966038B7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463583" y="2026438"/>
                  <a:ext cx="2048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9D82AE3-C399-4411-9781-0F2DD306DBFC}"/>
                    </a:ext>
                  </a:extLst>
                </p14:cNvPr>
                <p14:cNvContentPartPr/>
                <p14:nvPr/>
              </p14:nvContentPartPr>
              <p14:xfrm>
                <a:off x="6737903" y="1893598"/>
                <a:ext cx="208080" cy="188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9D82AE3-C399-4411-9781-0F2DD306DBF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29263" y="1884598"/>
                  <a:ext cx="225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71191D8-43A5-44E0-9EB8-0EE575AFAF7C}"/>
                    </a:ext>
                  </a:extLst>
                </p14:cNvPr>
                <p14:cNvContentPartPr/>
                <p14:nvPr/>
              </p14:nvContentPartPr>
              <p14:xfrm>
                <a:off x="7012223" y="1747438"/>
                <a:ext cx="222840" cy="327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71191D8-43A5-44E0-9EB8-0EE575AFAF7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003223" y="1738438"/>
                  <a:ext cx="2404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D81CFCB-2A90-4D61-AED4-A2C98E0388CC}"/>
                    </a:ext>
                  </a:extLst>
                </p14:cNvPr>
                <p14:cNvContentPartPr/>
                <p14:nvPr/>
              </p14:nvContentPartPr>
              <p14:xfrm>
                <a:off x="7152623" y="1913038"/>
                <a:ext cx="214200" cy="365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D81CFCB-2A90-4D61-AED4-A2C98E0388C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143623" y="1904398"/>
                  <a:ext cx="2318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98A81A1-3A2F-419C-9B41-306F599B5027}"/>
                    </a:ext>
                  </a:extLst>
                </p14:cNvPr>
                <p14:cNvContentPartPr/>
                <p14:nvPr/>
              </p14:nvContentPartPr>
              <p14:xfrm>
                <a:off x="7682183" y="1908718"/>
                <a:ext cx="180000" cy="176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98A81A1-3A2F-419C-9B41-306F599B502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673183" y="1899718"/>
                  <a:ext cx="1976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3C95501-A99B-400A-999F-39F147282629}"/>
                    </a:ext>
                  </a:extLst>
                </p14:cNvPr>
                <p14:cNvContentPartPr/>
                <p14:nvPr/>
              </p14:nvContentPartPr>
              <p14:xfrm>
                <a:off x="7887743" y="1897918"/>
                <a:ext cx="245880" cy="180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3C95501-A99B-400A-999F-39F14728262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79103" y="1888918"/>
                  <a:ext cx="2635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347C3C8-A9AD-4A15-BFDC-196B5A3C0838}"/>
                    </a:ext>
                  </a:extLst>
                </p14:cNvPr>
                <p14:cNvContentPartPr/>
                <p14:nvPr/>
              </p14:nvContentPartPr>
              <p14:xfrm>
                <a:off x="8202023" y="1639438"/>
                <a:ext cx="291960" cy="465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347C3C8-A9AD-4A15-BFDC-196B5A3C083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193383" y="1630798"/>
                  <a:ext cx="30960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A2B478B-8F8C-4C6C-A961-0129495A18A9}"/>
                    </a:ext>
                  </a:extLst>
                </p14:cNvPr>
                <p14:cNvContentPartPr/>
                <p14:nvPr/>
              </p14:nvContentPartPr>
              <p14:xfrm>
                <a:off x="8139383" y="1853638"/>
                <a:ext cx="407880" cy="78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A2B478B-8F8C-4C6C-A961-0129495A18A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130743" y="1844998"/>
                  <a:ext cx="4255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80564A8-54D8-411A-A5D4-2E5CC2BFCBA4}"/>
                    </a:ext>
                  </a:extLst>
                </p14:cNvPr>
                <p14:cNvContentPartPr/>
                <p14:nvPr/>
              </p14:nvContentPartPr>
              <p14:xfrm>
                <a:off x="8414063" y="1909438"/>
                <a:ext cx="342360" cy="154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80564A8-54D8-411A-A5D4-2E5CC2BFCBA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405423" y="1900438"/>
                  <a:ext cx="360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DA22F16-44D9-4CD7-BE88-48212D9EA9C2}"/>
                    </a:ext>
                  </a:extLst>
                </p14:cNvPr>
                <p14:cNvContentPartPr/>
                <p14:nvPr/>
              </p14:nvContentPartPr>
              <p14:xfrm>
                <a:off x="8813303" y="1950838"/>
                <a:ext cx="300960" cy="123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DA22F16-44D9-4CD7-BE88-48212D9EA9C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804303" y="1941838"/>
                  <a:ext cx="3186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E9483F4-CCB3-488D-A259-0178655C6336}"/>
                    </a:ext>
                  </a:extLst>
                </p14:cNvPr>
                <p14:cNvContentPartPr/>
                <p14:nvPr/>
              </p14:nvContentPartPr>
              <p14:xfrm>
                <a:off x="9224063" y="1910158"/>
                <a:ext cx="248400" cy="181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E9483F4-CCB3-488D-A259-0178655C633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215423" y="1901158"/>
                  <a:ext cx="2660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6EBF503-0A73-46B2-A608-67AD8E92B255}"/>
                    </a:ext>
                  </a:extLst>
                </p14:cNvPr>
                <p14:cNvContentPartPr/>
                <p14:nvPr/>
              </p14:nvContentPartPr>
              <p14:xfrm>
                <a:off x="9435023" y="1893238"/>
                <a:ext cx="274680" cy="2206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6EBF503-0A73-46B2-A608-67AD8E92B25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426023" y="1884238"/>
                  <a:ext cx="2923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90CA682-1B6D-44B3-8C85-F182B40EADD8}"/>
                    </a:ext>
                  </a:extLst>
                </p14:cNvPr>
                <p14:cNvContentPartPr/>
                <p14:nvPr/>
              </p14:nvContentPartPr>
              <p14:xfrm>
                <a:off x="9715463" y="2136238"/>
                <a:ext cx="155880" cy="207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90CA682-1B6D-44B3-8C85-F182B40EADD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706823" y="2127598"/>
                  <a:ext cx="173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AD7F57E-DCF4-429A-B9D4-79E025033172}"/>
                    </a:ext>
                  </a:extLst>
                </p14:cNvPr>
                <p14:cNvContentPartPr/>
                <p14:nvPr/>
              </p14:nvContentPartPr>
              <p14:xfrm>
                <a:off x="9970343" y="1969558"/>
                <a:ext cx="277560" cy="183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AD7F57E-DCF4-429A-B9D4-79E02503317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61343" y="1960918"/>
                  <a:ext cx="295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8376DAC-3997-4F3C-9C8A-73878D14A4B9}"/>
                    </a:ext>
                  </a:extLst>
                </p14:cNvPr>
                <p14:cNvContentPartPr/>
                <p14:nvPr/>
              </p14:nvContentPartPr>
              <p14:xfrm>
                <a:off x="10257623" y="1988998"/>
                <a:ext cx="170640" cy="1476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8376DAC-3997-4F3C-9C8A-73878D14A4B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248623" y="1980358"/>
                  <a:ext cx="188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9A985AA-71BE-4AC6-B20B-8B7310DBFFFE}"/>
                    </a:ext>
                  </a:extLst>
                </p14:cNvPr>
                <p14:cNvContentPartPr/>
                <p14:nvPr/>
              </p14:nvContentPartPr>
              <p14:xfrm>
                <a:off x="10465703" y="1999078"/>
                <a:ext cx="252000" cy="156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9A985AA-71BE-4AC6-B20B-8B7310DBFFF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457063" y="1990438"/>
                  <a:ext cx="269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C94A370-E1F5-4A07-830B-863688594E74}"/>
                    </a:ext>
                  </a:extLst>
                </p14:cNvPr>
                <p14:cNvContentPartPr/>
                <p14:nvPr/>
              </p14:nvContentPartPr>
              <p14:xfrm>
                <a:off x="10849103" y="1649518"/>
                <a:ext cx="253440" cy="505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C94A370-E1F5-4A07-830B-863688594E7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840463" y="1640878"/>
                  <a:ext cx="27108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81DA66E-7BD0-4CDE-B21A-6F613E81A299}"/>
                    </a:ext>
                  </a:extLst>
                </p14:cNvPr>
                <p14:cNvContentPartPr/>
                <p14:nvPr/>
              </p14:nvContentPartPr>
              <p14:xfrm>
                <a:off x="524663" y="2057038"/>
                <a:ext cx="253440" cy="250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81DA66E-7BD0-4CDE-B21A-6F613E81A29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16023" y="2048038"/>
                  <a:ext cx="2710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2AE4BED-8DC7-4F6C-8B7B-AC7C38A43944}"/>
                    </a:ext>
                  </a:extLst>
                </p14:cNvPr>
                <p14:cNvContentPartPr/>
                <p14:nvPr/>
              </p14:nvContentPartPr>
              <p14:xfrm>
                <a:off x="760823" y="2131198"/>
                <a:ext cx="186480" cy="151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2AE4BED-8DC7-4F6C-8B7B-AC7C38A4394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52183" y="2122558"/>
                  <a:ext cx="204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FC5BE42-7C8F-4004-BF82-62958C39B657}"/>
                    </a:ext>
                  </a:extLst>
                </p14:cNvPr>
                <p14:cNvContentPartPr/>
                <p14:nvPr/>
              </p14:nvContentPartPr>
              <p14:xfrm>
                <a:off x="992663" y="2109598"/>
                <a:ext cx="192600" cy="177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FC5BE42-7C8F-4004-BF82-62958C39B65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84023" y="2100598"/>
                  <a:ext cx="210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ECB8068-9A8B-44D4-A3D2-F79F3E96A038}"/>
                    </a:ext>
                  </a:extLst>
                </p14:cNvPr>
                <p14:cNvContentPartPr/>
                <p14:nvPr/>
              </p14:nvContentPartPr>
              <p14:xfrm>
                <a:off x="1291823" y="1842478"/>
                <a:ext cx="274320" cy="456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ECB8068-9A8B-44D4-A3D2-F79F3E96A03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283183" y="1833838"/>
                  <a:ext cx="29196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3E86A26-6F94-4C18-9573-0A50D80F6015}"/>
                    </a:ext>
                  </a:extLst>
                </p14:cNvPr>
                <p14:cNvContentPartPr/>
                <p14:nvPr/>
              </p14:nvContentPartPr>
              <p14:xfrm>
                <a:off x="1194983" y="2048038"/>
                <a:ext cx="428400" cy="72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3E86A26-6F94-4C18-9573-0A50D80F601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85983" y="2039398"/>
                  <a:ext cx="446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BEB3227-C63F-46B5-800F-F720B7DF1460}"/>
                    </a:ext>
                  </a:extLst>
                </p14:cNvPr>
                <p14:cNvContentPartPr/>
                <p14:nvPr/>
              </p14:nvContentPartPr>
              <p14:xfrm>
                <a:off x="1462103" y="2090158"/>
                <a:ext cx="195480" cy="145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BEB3227-C63F-46B5-800F-F720B7DF146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453463" y="2081158"/>
                  <a:ext cx="213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4F0B82F-CB8B-43EB-B69C-DAF72D506AA1}"/>
                    </a:ext>
                  </a:extLst>
                </p14:cNvPr>
                <p14:cNvContentPartPr/>
                <p14:nvPr/>
              </p14:nvContentPartPr>
              <p14:xfrm>
                <a:off x="1765223" y="2131918"/>
                <a:ext cx="32760" cy="64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4F0B82F-CB8B-43EB-B69C-DAF72D506AA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756223" y="2122918"/>
                  <a:ext cx="504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C7256A3-339C-4328-BD88-E56B227D5838}"/>
                    </a:ext>
                  </a:extLst>
                </p14:cNvPr>
                <p14:cNvContentPartPr/>
                <p14:nvPr/>
              </p14:nvContentPartPr>
              <p14:xfrm>
                <a:off x="1892663" y="2095198"/>
                <a:ext cx="143280" cy="150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C7256A3-339C-4328-BD88-E56B227D583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883663" y="2086198"/>
                  <a:ext cx="160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DA8F4AF-6625-41C9-8569-B3B68F007152}"/>
                    </a:ext>
                  </a:extLst>
                </p14:cNvPr>
                <p14:cNvContentPartPr/>
                <p14:nvPr/>
              </p14:nvContentPartPr>
              <p14:xfrm>
                <a:off x="2187143" y="1997638"/>
                <a:ext cx="196200" cy="273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DA8F4AF-6625-41C9-8569-B3B68F00715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178503" y="1988638"/>
                  <a:ext cx="213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263AEB6-D4DB-4DA0-8F4D-1C5CCA729290}"/>
                    </a:ext>
                  </a:extLst>
                </p14:cNvPr>
                <p14:cNvContentPartPr/>
                <p14:nvPr/>
              </p14:nvContentPartPr>
              <p14:xfrm>
                <a:off x="3744143" y="1961278"/>
                <a:ext cx="319320" cy="207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263AEB6-D4DB-4DA0-8F4D-1C5CCA72929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735503" y="1952278"/>
                  <a:ext cx="336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AABEFCD-EF19-45FF-8908-E83504A47AE8}"/>
                    </a:ext>
                  </a:extLst>
                </p14:cNvPr>
                <p14:cNvContentPartPr/>
                <p14:nvPr/>
              </p14:nvContentPartPr>
              <p14:xfrm>
                <a:off x="4000823" y="2035078"/>
                <a:ext cx="322200" cy="396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AABEFCD-EF19-45FF-8908-E83504A47AE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991823" y="2026078"/>
                  <a:ext cx="339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14E9116-D697-444C-B7E0-F74D6517F8B0}"/>
                    </a:ext>
                  </a:extLst>
                </p14:cNvPr>
                <p14:cNvContentPartPr/>
                <p14:nvPr/>
              </p14:nvContentPartPr>
              <p14:xfrm>
                <a:off x="4432823" y="1938598"/>
                <a:ext cx="327960" cy="2574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14E9116-D697-444C-B7E0-F74D6517F8B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424183" y="1929958"/>
                  <a:ext cx="3456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0E49A8E-BF2B-4225-BB65-7C66CF8251FA}"/>
                    </a:ext>
                  </a:extLst>
                </p14:cNvPr>
                <p14:cNvContentPartPr/>
                <p14:nvPr/>
              </p14:nvContentPartPr>
              <p14:xfrm>
                <a:off x="4684823" y="2017798"/>
                <a:ext cx="163440" cy="1310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0E49A8E-BF2B-4225-BB65-7C66CF8251F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675823" y="2009158"/>
                  <a:ext cx="1810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F3BAF11-CC5A-49B8-90B8-97962A10FD48}"/>
                    </a:ext>
                  </a:extLst>
                </p14:cNvPr>
                <p14:cNvContentPartPr/>
                <p14:nvPr/>
              </p14:nvContentPartPr>
              <p14:xfrm>
                <a:off x="4892903" y="1888918"/>
                <a:ext cx="203760" cy="255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F3BAF11-CC5A-49B8-90B8-97962A10FD4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883903" y="1880278"/>
                  <a:ext cx="2214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79AA523-678E-4A50-9A20-BCD038509330}"/>
                    </a:ext>
                  </a:extLst>
                </p14:cNvPr>
                <p14:cNvContentPartPr/>
                <p14:nvPr/>
              </p14:nvContentPartPr>
              <p14:xfrm>
                <a:off x="5038703" y="1844278"/>
                <a:ext cx="199080" cy="3193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79AA523-678E-4A50-9A20-BCD03850933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030063" y="1835278"/>
                  <a:ext cx="2167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CCCE3A8-2A43-422C-9DC7-39BCAC456B47}"/>
                    </a:ext>
                  </a:extLst>
                </p14:cNvPr>
                <p14:cNvContentPartPr/>
                <p14:nvPr/>
              </p14:nvContentPartPr>
              <p14:xfrm>
                <a:off x="5134463" y="1961638"/>
                <a:ext cx="259200" cy="403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CCCE3A8-2A43-422C-9DC7-39BCAC456B4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125463" y="1952638"/>
                  <a:ext cx="2768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37C209C-9BBB-4138-B5A1-596B52DA4736}"/>
                    </a:ext>
                  </a:extLst>
                </p14:cNvPr>
                <p14:cNvContentPartPr/>
                <p14:nvPr/>
              </p14:nvContentPartPr>
              <p14:xfrm>
                <a:off x="5516423" y="2059198"/>
                <a:ext cx="159840" cy="26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37C209C-9BBB-4138-B5A1-596B52DA473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07783" y="2050198"/>
                  <a:ext cx="177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E372D54-BC3A-45F3-80BA-B38F08FE2026}"/>
                    </a:ext>
                  </a:extLst>
                </p14:cNvPr>
                <p14:cNvContentPartPr/>
                <p14:nvPr/>
              </p14:nvContentPartPr>
              <p14:xfrm>
                <a:off x="526463" y="2757958"/>
                <a:ext cx="276480" cy="200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E372D54-BC3A-45F3-80BA-B38F08FE202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17823" y="2749318"/>
                  <a:ext cx="2941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487819B-13A3-4961-92D4-E98EE58B3EE5}"/>
                    </a:ext>
                  </a:extLst>
                </p14:cNvPr>
                <p14:cNvContentPartPr/>
                <p14:nvPr/>
              </p14:nvContentPartPr>
              <p14:xfrm>
                <a:off x="847943" y="2834638"/>
                <a:ext cx="87120" cy="1112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487819B-13A3-4961-92D4-E98EE58B3EE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38943" y="2825998"/>
                  <a:ext cx="1047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4CB53C0-CE36-4601-B347-063AABA7B22F}"/>
                    </a:ext>
                  </a:extLst>
                </p14:cNvPr>
                <p14:cNvContentPartPr/>
                <p14:nvPr/>
              </p14:nvContentPartPr>
              <p14:xfrm>
                <a:off x="1125503" y="2550958"/>
                <a:ext cx="202680" cy="3805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4CB53C0-CE36-4601-B347-063AABA7B22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16503" y="2541958"/>
                  <a:ext cx="2203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C898175-033A-48E8-8ABD-A0FAA77A0570}"/>
                    </a:ext>
                  </a:extLst>
                </p14:cNvPr>
                <p14:cNvContentPartPr/>
                <p14:nvPr/>
              </p14:nvContentPartPr>
              <p14:xfrm>
                <a:off x="1011743" y="2718718"/>
                <a:ext cx="317160" cy="43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C898175-033A-48E8-8ABD-A0FAA77A057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03103" y="2709718"/>
                  <a:ext cx="334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DCAAF1E-0ABC-4189-8409-F24AF42914B6}"/>
                    </a:ext>
                  </a:extLst>
                </p14:cNvPr>
                <p14:cNvContentPartPr/>
                <p14:nvPr/>
              </p14:nvContentPartPr>
              <p14:xfrm>
                <a:off x="1396583" y="2415598"/>
                <a:ext cx="273240" cy="478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DCAAF1E-0ABC-4189-8409-F24AF42914B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387583" y="2406958"/>
                  <a:ext cx="29088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6501031-3E2E-4069-AD40-9C5789AA4BE7}"/>
                    </a:ext>
                  </a:extLst>
                </p14:cNvPr>
                <p14:cNvContentPartPr/>
                <p14:nvPr/>
              </p14:nvContentPartPr>
              <p14:xfrm>
                <a:off x="1794743" y="2775238"/>
                <a:ext cx="232560" cy="367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6501031-3E2E-4069-AD40-9C5789AA4BE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786103" y="2766598"/>
                  <a:ext cx="250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97A31CB-9179-46BE-87EC-07A1EB13FCD3}"/>
                    </a:ext>
                  </a:extLst>
                </p14:cNvPr>
                <p14:cNvContentPartPr/>
                <p14:nvPr/>
              </p14:nvContentPartPr>
              <p14:xfrm>
                <a:off x="1942703" y="2638438"/>
                <a:ext cx="310320" cy="2372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97A31CB-9179-46BE-87EC-07A1EB13FCD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934063" y="2629798"/>
                  <a:ext cx="3279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3EFB164-C674-484B-9130-36DEF04C5CF3}"/>
                    </a:ext>
                  </a:extLst>
                </p14:cNvPr>
                <p14:cNvContentPartPr/>
                <p14:nvPr/>
              </p14:nvContentPartPr>
              <p14:xfrm>
                <a:off x="2321783" y="2665078"/>
                <a:ext cx="170280" cy="244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3EFB164-C674-484B-9130-36DEF04C5CF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312783" y="2656078"/>
                  <a:ext cx="1879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6DEF578-BABC-42BE-81BC-4B6E0BA3E503}"/>
                    </a:ext>
                  </a:extLst>
                </p14:cNvPr>
                <p14:cNvContentPartPr/>
                <p14:nvPr/>
              </p14:nvContentPartPr>
              <p14:xfrm>
                <a:off x="2448143" y="2715118"/>
                <a:ext cx="168120" cy="144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6DEF578-BABC-42BE-81BC-4B6E0BA3E50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439143" y="2706478"/>
                  <a:ext cx="185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2ABE955-ADB8-4561-97A4-B5AD5A0D2A13}"/>
                    </a:ext>
                  </a:extLst>
                </p14:cNvPr>
                <p14:cNvContentPartPr/>
                <p14:nvPr/>
              </p14:nvContentPartPr>
              <p14:xfrm>
                <a:off x="2718143" y="2386438"/>
                <a:ext cx="268560" cy="438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2ABE955-ADB8-4561-97A4-B5AD5A0D2A1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709143" y="2377438"/>
                  <a:ext cx="2862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D7DC708-8970-47EC-8877-A0C4988718C1}"/>
                    </a:ext>
                  </a:extLst>
                </p14:cNvPr>
                <p14:cNvContentPartPr/>
                <p14:nvPr/>
              </p14:nvContentPartPr>
              <p14:xfrm>
                <a:off x="3041783" y="2644198"/>
                <a:ext cx="189720" cy="195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D7DC708-8970-47EC-8877-A0C4988718C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032783" y="2635558"/>
                  <a:ext cx="2073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4E48705-1D61-4CC6-87E6-0778262D003D}"/>
                    </a:ext>
                  </a:extLst>
                </p14:cNvPr>
                <p14:cNvContentPartPr/>
                <p14:nvPr/>
              </p14:nvContentPartPr>
              <p14:xfrm>
                <a:off x="3282983" y="2391478"/>
                <a:ext cx="261360" cy="438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4E48705-1D61-4CC6-87E6-0778262D003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273983" y="2382478"/>
                  <a:ext cx="2790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BA88B97-962D-4747-952B-DF8C938BC302}"/>
                    </a:ext>
                  </a:extLst>
                </p14:cNvPr>
                <p14:cNvContentPartPr/>
                <p14:nvPr/>
              </p14:nvContentPartPr>
              <p14:xfrm>
                <a:off x="3573863" y="2702518"/>
                <a:ext cx="41040" cy="1083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BA88B97-962D-4747-952B-DF8C938BC30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564863" y="2693878"/>
                  <a:ext cx="58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C6864D9-E0EF-4897-8FD8-69E80C4AFA2F}"/>
                    </a:ext>
                  </a:extLst>
                </p14:cNvPr>
                <p14:cNvContentPartPr/>
                <p14:nvPr/>
              </p14:nvContentPartPr>
              <p14:xfrm>
                <a:off x="3758903" y="2401198"/>
                <a:ext cx="237240" cy="4312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C6864D9-E0EF-4897-8FD8-69E80C4AFA2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749903" y="2392558"/>
                  <a:ext cx="2548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10FB7C2-8E53-43CF-ABA0-F5231F98CC70}"/>
                    </a:ext>
                  </a:extLst>
                </p14:cNvPr>
                <p14:cNvContentPartPr/>
                <p14:nvPr/>
              </p14:nvContentPartPr>
              <p14:xfrm>
                <a:off x="3955103" y="2677678"/>
                <a:ext cx="37440" cy="99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10FB7C2-8E53-43CF-ABA0-F5231F98CC7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946463" y="2669038"/>
                  <a:ext cx="55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052A34B-F724-4363-B2F0-C5541878310D}"/>
                    </a:ext>
                  </a:extLst>
                </p14:cNvPr>
                <p14:cNvContentPartPr/>
                <p14:nvPr/>
              </p14:nvContentPartPr>
              <p14:xfrm>
                <a:off x="4097303" y="2336038"/>
                <a:ext cx="263880" cy="426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052A34B-F724-4363-B2F0-C5541878310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088663" y="2327038"/>
                  <a:ext cx="2815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2F3B894-C7A1-4A6D-86AA-6FC166D77EF0}"/>
                    </a:ext>
                  </a:extLst>
                </p14:cNvPr>
                <p14:cNvContentPartPr/>
                <p14:nvPr/>
              </p14:nvContentPartPr>
              <p14:xfrm>
                <a:off x="4302863" y="2640958"/>
                <a:ext cx="48240" cy="921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2F3B894-C7A1-4A6D-86AA-6FC166D77EF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293863" y="2631958"/>
                  <a:ext cx="65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ED8F4C5-5408-4E3B-B188-9BC2AE1D7574}"/>
                    </a:ext>
                  </a:extLst>
                </p14:cNvPr>
                <p14:cNvContentPartPr/>
                <p14:nvPr/>
              </p14:nvContentPartPr>
              <p14:xfrm>
                <a:off x="4245263" y="2587318"/>
                <a:ext cx="284400" cy="431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ED8F4C5-5408-4E3B-B188-9BC2AE1D757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236263" y="2578318"/>
                  <a:ext cx="3020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376865D-21F7-4399-AF1F-07632158D8EB}"/>
                    </a:ext>
                  </a:extLst>
                </p14:cNvPr>
                <p14:cNvContentPartPr/>
                <p14:nvPr/>
              </p14:nvContentPartPr>
              <p14:xfrm>
                <a:off x="4976783" y="2255398"/>
                <a:ext cx="104040" cy="285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376865D-21F7-4399-AF1F-07632158D8E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968143" y="2246758"/>
                  <a:ext cx="1216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24393EB-4AA9-448D-AD02-F71F3C9C2593}"/>
                    </a:ext>
                  </a:extLst>
                </p14:cNvPr>
                <p14:cNvContentPartPr/>
                <p14:nvPr/>
              </p14:nvContentPartPr>
              <p14:xfrm>
                <a:off x="4732703" y="2555998"/>
                <a:ext cx="525960" cy="666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24393EB-4AA9-448D-AD02-F71F3C9C259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723703" y="2546998"/>
                  <a:ext cx="5436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CFD157F-DCE2-4C16-91C0-F1C8786FF94A}"/>
                    </a:ext>
                  </a:extLst>
                </p14:cNvPr>
                <p14:cNvContentPartPr/>
                <p14:nvPr/>
              </p14:nvContentPartPr>
              <p14:xfrm>
                <a:off x="4737743" y="2689558"/>
                <a:ext cx="397080" cy="3589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CFD157F-DCE2-4C16-91C0-F1C8786FF94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729103" y="2680558"/>
                  <a:ext cx="4147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E23451B-4700-45DC-AD4A-612F104374D1}"/>
                    </a:ext>
                  </a:extLst>
                </p14:cNvPr>
                <p14:cNvContentPartPr/>
                <p14:nvPr/>
              </p14:nvContentPartPr>
              <p14:xfrm>
                <a:off x="5363423" y="2667598"/>
                <a:ext cx="25920" cy="7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E23451B-4700-45DC-AD4A-612F104374D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354423" y="2658598"/>
                  <a:ext cx="43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941079E-FA7B-428E-BFC7-BAB0EA2E4B0A}"/>
                    </a:ext>
                  </a:extLst>
                </p14:cNvPr>
                <p14:cNvContentPartPr/>
                <p14:nvPr/>
              </p14:nvContentPartPr>
              <p14:xfrm>
                <a:off x="503423" y="3383278"/>
                <a:ext cx="278640" cy="378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941079E-FA7B-428E-BFC7-BAB0EA2E4B0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94783" y="3374278"/>
                  <a:ext cx="2962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12D25C4-6870-429B-9E8A-01A77DEA280A}"/>
                    </a:ext>
                  </a:extLst>
                </p14:cNvPr>
                <p14:cNvContentPartPr/>
                <p14:nvPr/>
              </p14:nvContentPartPr>
              <p14:xfrm>
                <a:off x="750743" y="3562558"/>
                <a:ext cx="304200" cy="1580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12D25C4-6870-429B-9E8A-01A77DEA280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42103" y="3553558"/>
                  <a:ext cx="321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59F2F55-B223-4375-9EDA-B3BE44387289}"/>
                    </a:ext>
                  </a:extLst>
                </p14:cNvPr>
                <p14:cNvContentPartPr/>
                <p14:nvPr/>
              </p14:nvContentPartPr>
              <p14:xfrm>
                <a:off x="1150343" y="3318118"/>
                <a:ext cx="230040" cy="371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59F2F55-B223-4375-9EDA-B3BE4438728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41343" y="3309118"/>
                  <a:ext cx="2476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6AE457E-D48B-45D5-BCC2-D376DB04E139}"/>
                    </a:ext>
                  </a:extLst>
                </p14:cNvPr>
                <p14:cNvContentPartPr/>
                <p14:nvPr/>
              </p14:nvContentPartPr>
              <p14:xfrm>
                <a:off x="1044143" y="3462838"/>
                <a:ext cx="349920" cy="1278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6AE457E-D48B-45D5-BCC2-D376DB04E1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35503" y="3454198"/>
                  <a:ext cx="367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AE8726E-3724-4248-B7EB-5F7174C32722}"/>
                    </a:ext>
                  </a:extLst>
                </p14:cNvPr>
                <p14:cNvContentPartPr/>
                <p14:nvPr/>
              </p14:nvContentPartPr>
              <p14:xfrm>
                <a:off x="1710143" y="3378238"/>
                <a:ext cx="275760" cy="3124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AE8726E-3724-4248-B7EB-5F7174C3272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701143" y="3369598"/>
                  <a:ext cx="2934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262F91F-D076-4E7A-929C-D63C7DE64E6F}"/>
                    </a:ext>
                  </a:extLst>
                </p14:cNvPr>
                <p14:cNvContentPartPr/>
                <p14:nvPr/>
              </p14:nvContentPartPr>
              <p14:xfrm>
                <a:off x="1775303" y="3565078"/>
                <a:ext cx="139320" cy="457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262F91F-D076-4E7A-929C-D63C7DE64E6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766303" y="3556078"/>
                  <a:ext cx="156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EDB1CF3-9158-4C6F-89A2-D85155B2B821}"/>
                    </a:ext>
                  </a:extLst>
                </p14:cNvPr>
                <p14:cNvContentPartPr/>
                <p14:nvPr/>
              </p14:nvContentPartPr>
              <p14:xfrm>
                <a:off x="2467583" y="3218758"/>
                <a:ext cx="230760" cy="4492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EDB1CF3-9158-4C6F-89A2-D85155B2B82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458583" y="3209758"/>
                  <a:ext cx="24840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039904A-C7EE-43CF-9680-2D63B473B9D2}"/>
                    </a:ext>
                  </a:extLst>
                </p14:cNvPr>
                <p14:cNvContentPartPr/>
                <p14:nvPr/>
              </p14:nvContentPartPr>
              <p14:xfrm>
                <a:off x="2735423" y="3481198"/>
                <a:ext cx="181080" cy="1674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039904A-C7EE-43CF-9680-2D63B473B9D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726423" y="3472558"/>
                  <a:ext cx="198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B4B7625-BCC1-4D56-8F25-DB069108C104}"/>
                    </a:ext>
                  </a:extLst>
                </p14:cNvPr>
                <p14:cNvContentPartPr/>
                <p14:nvPr/>
              </p14:nvContentPartPr>
              <p14:xfrm>
                <a:off x="3438503" y="3214798"/>
                <a:ext cx="247320" cy="4294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B4B7625-BCC1-4D56-8F25-DB069108C10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429863" y="3205798"/>
                  <a:ext cx="26496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5A6D255-0CF5-43D1-BD5D-507EAA05B0A3}"/>
                    </a:ext>
                  </a:extLst>
                </p14:cNvPr>
                <p14:cNvContentPartPr/>
                <p14:nvPr/>
              </p14:nvContentPartPr>
              <p14:xfrm>
                <a:off x="3334103" y="3393358"/>
                <a:ext cx="397800" cy="133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5A6D255-0CF5-43D1-BD5D-507EAA05B0A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325103" y="3384358"/>
                  <a:ext cx="415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F1D4716-87C6-4363-830D-1D62934E5F80}"/>
                    </a:ext>
                  </a:extLst>
                </p14:cNvPr>
                <p14:cNvContentPartPr/>
                <p14:nvPr/>
              </p14:nvContentPartPr>
              <p14:xfrm>
                <a:off x="3740903" y="3141358"/>
                <a:ext cx="243360" cy="430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F1D4716-87C6-4363-830D-1D62934E5F8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731903" y="3132718"/>
                  <a:ext cx="2610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2800403-C922-4CCD-AF44-D5CDE4AF57B2}"/>
                    </a:ext>
                  </a:extLst>
                </p14:cNvPr>
                <p14:cNvContentPartPr/>
                <p14:nvPr/>
              </p14:nvContentPartPr>
              <p14:xfrm>
                <a:off x="4002983" y="3390838"/>
                <a:ext cx="164880" cy="222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2800403-C922-4CCD-AF44-D5CDE4AF57B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993983" y="3381838"/>
                  <a:ext cx="1825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0AC7451-2859-48AF-B672-E0E2933611FD}"/>
                    </a:ext>
                  </a:extLst>
                </p14:cNvPr>
                <p14:cNvContentPartPr/>
                <p14:nvPr/>
              </p14:nvContentPartPr>
              <p14:xfrm>
                <a:off x="4596983" y="3357718"/>
                <a:ext cx="249840" cy="173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0AC7451-2859-48AF-B672-E0E2933611F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587983" y="3348718"/>
                  <a:ext cx="267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9B78619-F1DB-44BC-8F29-519572A4491F}"/>
                    </a:ext>
                  </a:extLst>
                </p14:cNvPr>
                <p14:cNvContentPartPr/>
                <p14:nvPr/>
              </p14:nvContentPartPr>
              <p14:xfrm>
                <a:off x="4874903" y="3346918"/>
                <a:ext cx="196200" cy="175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9B78619-F1DB-44BC-8F29-519572A4491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865903" y="3337918"/>
                  <a:ext cx="213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EBAF7B3-D800-4A47-88DD-D296B6C09CBB}"/>
                    </a:ext>
                  </a:extLst>
                </p14:cNvPr>
                <p14:cNvContentPartPr/>
                <p14:nvPr/>
              </p14:nvContentPartPr>
              <p14:xfrm>
                <a:off x="5125823" y="3365638"/>
                <a:ext cx="150840" cy="1371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EBAF7B3-D800-4A47-88DD-D296B6C09CB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116823" y="3356638"/>
                  <a:ext cx="168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B8C4F5E-EFA3-45CC-8DCC-1CDEFDB64AB3}"/>
                    </a:ext>
                  </a:extLst>
                </p14:cNvPr>
                <p14:cNvContentPartPr/>
                <p14:nvPr/>
              </p14:nvContentPartPr>
              <p14:xfrm>
                <a:off x="5303663" y="3387958"/>
                <a:ext cx="180000" cy="131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B8C4F5E-EFA3-45CC-8DCC-1CDEFDB64AB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295023" y="3379318"/>
                  <a:ext cx="1976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F9BB0DD-6EE3-4737-81ED-65C072D0392F}"/>
                    </a:ext>
                  </a:extLst>
                </p14:cNvPr>
                <p14:cNvContentPartPr/>
                <p14:nvPr/>
              </p14:nvContentPartPr>
              <p14:xfrm>
                <a:off x="5674823" y="3147838"/>
                <a:ext cx="212040" cy="3913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F9BB0DD-6EE3-4737-81ED-65C072D0392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665823" y="3138838"/>
                  <a:ext cx="2296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4FA1614-C718-490E-8D04-C7BE8606D6E0}"/>
                    </a:ext>
                  </a:extLst>
                </p14:cNvPr>
                <p14:cNvContentPartPr/>
                <p14:nvPr/>
              </p14:nvContentPartPr>
              <p14:xfrm>
                <a:off x="5617223" y="3308398"/>
                <a:ext cx="290160" cy="70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4FA1614-C718-490E-8D04-C7BE8606D6E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608223" y="3299758"/>
                  <a:ext cx="307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65BED5C-C65F-47C8-9BC7-62E0F5EE492C}"/>
                    </a:ext>
                  </a:extLst>
                </p14:cNvPr>
                <p14:cNvContentPartPr/>
                <p14:nvPr/>
              </p14:nvContentPartPr>
              <p14:xfrm>
                <a:off x="6256223" y="3173398"/>
                <a:ext cx="217080" cy="379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65BED5C-C65F-47C8-9BC7-62E0F5EE492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247583" y="3164398"/>
                  <a:ext cx="2347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7B35747-D498-43F7-8DDC-443A1076965B}"/>
                    </a:ext>
                  </a:extLst>
                </p14:cNvPr>
                <p14:cNvContentPartPr/>
                <p14:nvPr/>
              </p14:nvContentPartPr>
              <p14:xfrm>
                <a:off x="6232103" y="3311638"/>
                <a:ext cx="326880" cy="892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7B35747-D498-43F7-8DDC-443A1076965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223103" y="3302638"/>
                  <a:ext cx="3445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337DB40-8F34-4B4D-B5BC-FCBB126C2E16}"/>
                    </a:ext>
                  </a:extLst>
                </p14:cNvPr>
                <p14:cNvContentPartPr/>
                <p14:nvPr/>
              </p14:nvContentPartPr>
              <p14:xfrm>
                <a:off x="6519383" y="3107518"/>
                <a:ext cx="252000" cy="4492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337DB40-8F34-4B4D-B5BC-FCBB126C2E1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510743" y="3098878"/>
                  <a:ext cx="26964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F6851A2-FC78-42CD-BBBC-551D4A0EAB76}"/>
                    </a:ext>
                  </a:extLst>
                </p14:cNvPr>
                <p14:cNvContentPartPr/>
                <p14:nvPr/>
              </p14:nvContentPartPr>
              <p14:xfrm>
                <a:off x="6845543" y="3339718"/>
                <a:ext cx="243720" cy="1436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F6851A2-FC78-42CD-BBBC-551D4A0EAB7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836903" y="3331078"/>
                  <a:ext cx="261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881DE65-EB2B-4AF2-932B-A826F69EA917}"/>
                    </a:ext>
                  </a:extLst>
                </p14:cNvPr>
                <p14:cNvContentPartPr/>
                <p14:nvPr/>
              </p14:nvContentPartPr>
              <p14:xfrm>
                <a:off x="7069463" y="3329278"/>
                <a:ext cx="289800" cy="2026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881DE65-EB2B-4AF2-932B-A826F69EA91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060823" y="3320638"/>
                  <a:ext cx="307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A9E081F-7BCC-4858-8224-4EDD4CE63FD4}"/>
                    </a:ext>
                  </a:extLst>
                </p14:cNvPr>
                <p14:cNvContentPartPr/>
                <p14:nvPr/>
              </p14:nvContentPartPr>
              <p14:xfrm>
                <a:off x="7328663" y="3348718"/>
                <a:ext cx="195480" cy="1695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A9E081F-7BCC-4858-8224-4EDD4CE63FD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320023" y="3340078"/>
                  <a:ext cx="2131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6145D60-38F4-436E-B3C0-D5B48875BDA4}"/>
                    </a:ext>
                  </a:extLst>
                </p14:cNvPr>
                <p14:cNvContentPartPr/>
                <p14:nvPr/>
              </p14:nvContentPartPr>
              <p14:xfrm>
                <a:off x="7814663" y="3295078"/>
                <a:ext cx="266400" cy="2170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6145D60-38F4-436E-B3C0-D5B48875BDA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806023" y="3286078"/>
                  <a:ext cx="2840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8518519-ED36-4EDF-BA71-2CE7722EC501}"/>
                    </a:ext>
                  </a:extLst>
                </p14:cNvPr>
                <p14:cNvContentPartPr/>
                <p14:nvPr/>
              </p14:nvContentPartPr>
              <p14:xfrm>
                <a:off x="8137223" y="3329638"/>
                <a:ext cx="194760" cy="186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8518519-ED36-4EDF-BA71-2CE7722EC50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128583" y="3320638"/>
                  <a:ext cx="2124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FBAB42F-0FAE-422C-AA95-84B75AA6AE83}"/>
                    </a:ext>
                  </a:extLst>
                </p14:cNvPr>
                <p14:cNvContentPartPr/>
                <p14:nvPr/>
              </p14:nvContentPartPr>
              <p14:xfrm>
                <a:off x="8319743" y="3320638"/>
                <a:ext cx="203760" cy="1767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FBAB42F-0FAE-422C-AA95-84B75AA6AE8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310743" y="3311638"/>
                  <a:ext cx="221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F658892-983E-4333-8121-19DDD6B324B6}"/>
                    </a:ext>
                  </a:extLst>
                </p14:cNvPr>
                <p14:cNvContentPartPr/>
                <p14:nvPr/>
              </p14:nvContentPartPr>
              <p14:xfrm>
                <a:off x="8867303" y="3316318"/>
                <a:ext cx="261720" cy="1717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F658892-983E-4333-8121-19DDD6B324B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858303" y="3307678"/>
                  <a:ext cx="2793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84DB343-F439-4D08-BE26-CE2FEA0E6595}"/>
                    </a:ext>
                  </a:extLst>
                </p14:cNvPr>
                <p14:cNvContentPartPr/>
                <p14:nvPr/>
              </p14:nvContentPartPr>
              <p14:xfrm>
                <a:off x="9249623" y="3327118"/>
                <a:ext cx="170280" cy="1868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84DB343-F439-4D08-BE26-CE2FEA0E659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40983" y="3318478"/>
                  <a:ext cx="187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C41988D-7B43-48A7-A7A0-130BB07DBBE5}"/>
                    </a:ext>
                  </a:extLst>
                </p14:cNvPr>
                <p14:cNvContentPartPr/>
                <p14:nvPr/>
              </p14:nvContentPartPr>
              <p14:xfrm>
                <a:off x="9166463" y="3280318"/>
                <a:ext cx="250920" cy="2235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C41988D-7B43-48A7-A7A0-130BB07DBBE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157823" y="3271678"/>
                  <a:ext cx="2685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8168880-11AC-4B02-B994-617400C9594D}"/>
                    </a:ext>
                  </a:extLst>
                </p14:cNvPr>
                <p14:cNvContentPartPr/>
                <p14:nvPr/>
              </p14:nvContentPartPr>
              <p14:xfrm>
                <a:off x="9521423" y="3348358"/>
                <a:ext cx="122400" cy="1177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8168880-11AC-4B02-B994-617400C9594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512423" y="3339718"/>
                  <a:ext cx="140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E36389F-052F-4497-A15A-B0D37023C45C}"/>
                    </a:ext>
                  </a:extLst>
                </p14:cNvPr>
                <p14:cNvContentPartPr/>
                <p14:nvPr/>
              </p14:nvContentPartPr>
              <p14:xfrm>
                <a:off x="9747503" y="3369238"/>
                <a:ext cx="170640" cy="1339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E36389F-052F-4497-A15A-B0D37023C45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738503" y="3360238"/>
                  <a:ext cx="1882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2518797-3BD9-4EDF-B7A7-29A2A22F21C7}"/>
                    </a:ext>
                  </a:extLst>
                </p14:cNvPr>
                <p14:cNvContentPartPr/>
                <p14:nvPr/>
              </p14:nvContentPartPr>
              <p14:xfrm>
                <a:off x="9993023" y="3105718"/>
                <a:ext cx="302400" cy="386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2518797-3BD9-4EDF-B7A7-29A2A22F21C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984383" y="3097078"/>
                  <a:ext cx="3200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74EC1A4-C26C-4D67-B55C-C0DCA79E415A}"/>
                    </a:ext>
                  </a:extLst>
                </p14:cNvPr>
                <p14:cNvContentPartPr/>
                <p14:nvPr/>
              </p14:nvContentPartPr>
              <p14:xfrm>
                <a:off x="9959183" y="3265918"/>
                <a:ext cx="326880" cy="680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74EC1A4-C26C-4D67-B55C-C0DCA79E415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950543" y="3256918"/>
                  <a:ext cx="344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EFF3BBF-0FC5-4A25-BC0E-DA8C9AB95F4F}"/>
                    </a:ext>
                  </a:extLst>
                </p14:cNvPr>
                <p14:cNvContentPartPr/>
                <p14:nvPr/>
              </p14:nvContentPartPr>
              <p14:xfrm>
                <a:off x="10351223" y="3051358"/>
                <a:ext cx="208080" cy="3945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EFF3BBF-0FC5-4A25-BC0E-DA8C9AB95F4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342583" y="3042718"/>
                  <a:ext cx="2257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051AE52-ECB4-47C6-93A1-DFD1CB451C7E}"/>
                    </a:ext>
                  </a:extLst>
                </p14:cNvPr>
                <p14:cNvContentPartPr/>
                <p14:nvPr/>
              </p14:nvContentPartPr>
              <p14:xfrm>
                <a:off x="10394063" y="3274918"/>
                <a:ext cx="300960" cy="4503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051AE52-ECB4-47C6-93A1-DFD1CB451C7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385423" y="3266278"/>
                  <a:ext cx="31860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7EC4D3E-8181-4CDF-B6CF-379C1D3E9978}"/>
                    </a:ext>
                  </a:extLst>
                </p14:cNvPr>
                <p14:cNvContentPartPr/>
                <p14:nvPr/>
              </p14:nvContentPartPr>
              <p14:xfrm>
                <a:off x="503423" y="4054318"/>
                <a:ext cx="443880" cy="3535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7EC4D3E-8181-4CDF-B6CF-379C1D3E997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94783" y="4045318"/>
                  <a:ext cx="4615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F0182E-DAF3-4B03-B730-CBBB62B05876}"/>
                    </a:ext>
                  </a:extLst>
                </p14:cNvPr>
                <p14:cNvContentPartPr/>
                <p14:nvPr/>
              </p14:nvContentPartPr>
              <p14:xfrm>
                <a:off x="1282103" y="3868558"/>
                <a:ext cx="291600" cy="5151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F0182E-DAF3-4B03-B730-CBBB62B0587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273463" y="3859558"/>
                  <a:ext cx="30924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7D7A567-7A58-433A-9ECB-B1DB709D0B0C}"/>
                    </a:ext>
                  </a:extLst>
                </p14:cNvPr>
                <p14:cNvContentPartPr/>
                <p14:nvPr/>
              </p14:nvContentPartPr>
              <p14:xfrm>
                <a:off x="1666943" y="4118038"/>
                <a:ext cx="222120" cy="1659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7D7A567-7A58-433A-9ECB-B1DB709D0B0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657943" y="4109038"/>
                  <a:ext cx="239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B2EC369-C22B-40C2-80CE-F8FBC4259C4F}"/>
                    </a:ext>
                  </a:extLst>
                </p14:cNvPr>
                <p14:cNvContentPartPr/>
                <p14:nvPr/>
              </p14:nvContentPartPr>
              <p14:xfrm>
                <a:off x="1861703" y="4147198"/>
                <a:ext cx="196560" cy="1350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B2EC369-C22B-40C2-80CE-F8FBC4259C4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852703" y="4138198"/>
                  <a:ext cx="214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EC1BE55-50E1-4297-980E-38D8CB9C9EA1}"/>
                    </a:ext>
                  </a:extLst>
                </p14:cNvPr>
                <p14:cNvContentPartPr/>
                <p14:nvPr/>
              </p14:nvContentPartPr>
              <p14:xfrm>
                <a:off x="2184623" y="4130638"/>
                <a:ext cx="196200" cy="1800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EC1BE55-50E1-4297-980E-38D8CB9C9EA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175983" y="4121998"/>
                  <a:ext cx="213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FFC57A5-0464-4ADB-B720-1851A3F730A2}"/>
                    </a:ext>
                  </a:extLst>
                </p14:cNvPr>
                <p14:cNvContentPartPr/>
                <p14:nvPr/>
              </p14:nvContentPartPr>
              <p14:xfrm>
                <a:off x="2406023" y="3836518"/>
                <a:ext cx="215280" cy="4334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FFC57A5-0464-4ADB-B720-1851A3F730A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397383" y="3827878"/>
                  <a:ext cx="2329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F58ACF0-CADF-41F0-9220-E6F7341815A7}"/>
                    </a:ext>
                  </a:extLst>
                </p14:cNvPr>
                <p14:cNvContentPartPr/>
                <p14:nvPr/>
              </p14:nvContentPartPr>
              <p14:xfrm>
                <a:off x="2516903" y="4052158"/>
                <a:ext cx="247680" cy="2541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F58ACF0-CADF-41F0-9220-E6F7341815A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508263" y="4043158"/>
                  <a:ext cx="2653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F953DB4-D007-4637-9B2A-21338AADC798}"/>
                    </a:ext>
                  </a:extLst>
                </p14:cNvPr>
                <p14:cNvContentPartPr/>
                <p14:nvPr/>
              </p14:nvContentPartPr>
              <p14:xfrm>
                <a:off x="2888783" y="4290118"/>
                <a:ext cx="60480" cy="169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F953DB4-D007-4637-9B2A-21338AADC79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880143" y="4281118"/>
                  <a:ext cx="78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D38BAD9-C14C-420D-AD9D-EEAE85FB8B18}"/>
                    </a:ext>
                  </a:extLst>
                </p14:cNvPr>
                <p14:cNvContentPartPr/>
                <p14:nvPr/>
              </p14:nvContentPartPr>
              <p14:xfrm>
                <a:off x="2512943" y="1802878"/>
                <a:ext cx="478080" cy="4406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D38BAD9-C14C-420D-AD9D-EEAE85FB8B1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504303" y="1793878"/>
                  <a:ext cx="49572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AEC79B3-FF12-4969-AEA1-18DE77A5C703}"/>
                    </a:ext>
                  </a:extLst>
                </p14:cNvPr>
                <p14:cNvContentPartPr/>
                <p14:nvPr/>
              </p14:nvContentPartPr>
              <p14:xfrm>
                <a:off x="2964023" y="1972438"/>
                <a:ext cx="131760" cy="500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AEC79B3-FF12-4969-AEA1-18DE77A5C70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955383" y="1963798"/>
                  <a:ext cx="149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36AADE2-94E4-4D6D-9E5B-0938CF22F011}"/>
                    </a:ext>
                  </a:extLst>
                </p14:cNvPr>
                <p14:cNvContentPartPr/>
                <p14:nvPr/>
              </p14:nvContentPartPr>
              <p14:xfrm>
                <a:off x="2946743" y="2068198"/>
                <a:ext cx="146880" cy="388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36AADE2-94E4-4D6D-9E5B-0938CF22F01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938103" y="2059198"/>
                  <a:ext cx="1645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CD94526-35F6-4DC5-B7D8-CEFF29E1CEB9}"/>
                    </a:ext>
                  </a:extLst>
                </p14:cNvPr>
                <p14:cNvContentPartPr/>
                <p14:nvPr/>
              </p14:nvContentPartPr>
              <p14:xfrm>
                <a:off x="3222863" y="1882438"/>
                <a:ext cx="287640" cy="3243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CD94526-35F6-4DC5-B7D8-CEFF29E1CEB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213863" y="1873438"/>
                  <a:ext cx="305280" cy="34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C73C7992-2873-4C83-9BFF-466FB97F34AD}"/>
              </a:ext>
            </a:extLst>
          </p:cNvPr>
          <p:cNvGrpSpPr/>
          <p:nvPr/>
        </p:nvGrpSpPr>
        <p:grpSpPr>
          <a:xfrm>
            <a:off x="609623" y="4656958"/>
            <a:ext cx="676080" cy="383040"/>
            <a:chOff x="609623" y="4656958"/>
            <a:chExt cx="676080" cy="3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7E5B7DF5-9975-4212-AAC8-6ACBD751A3C9}"/>
                    </a:ext>
                  </a:extLst>
                </p14:cNvPr>
                <p14:cNvContentPartPr/>
                <p14:nvPr/>
              </p14:nvContentPartPr>
              <p14:xfrm>
                <a:off x="609623" y="4656958"/>
                <a:ext cx="359280" cy="3830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7E5B7DF5-9975-4212-AAC8-6ACBD751A3C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00983" y="4647958"/>
                  <a:ext cx="3769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6F74DBBC-CEED-4D80-974E-05583649831F}"/>
                    </a:ext>
                  </a:extLst>
                </p14:cNvPr>
                <p14:cNvContentPartPr/>
                <p14:nvPr/>
              </p14:nvContentPartPr>
              <p14:xfrm>
                <a:off x="719063" y="4857478"/>
                <a:ext cx="201240" cy="558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6F74DBBC-CEED-4D80-974E-05583649831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10423" y="4848838"/>
                  <a:ext cx="2188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88AD4C9A-35D2-4686-97DD-7461237B291F}"/>
                    </a:ext>
                  </a:extLst>
                </p14:cNvPr>
                <p14:cNvContentPartPr/>
                <p14:nvPr/>
              </p14:nvContentPartPr>
              <p14:xfrm>
                <a:off x="1139903" y="4734718"/>
                <a:ext cx="145800" cy="500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88AD4C9A-35D2-4686-97DD-7461237B291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31263" y="4725718"/>
                  <a:ext cx="1634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3AEF091C-5354-47C8-8EA2-58ABF878E132}"/>
                    </a:ext>
                  </a:extLst>
                </p14:cNvPr>
                <p14:cNvContentPartPr/>
                <p14:nvPr/>
              </p14:nvContentPartPr>
              <p14:xfrm>
                <a:off x="1110023" y="4878718"/>
                <a:ext cx="145800" cy="259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3AEF091C-5354-47C8-8EA2-58ABF878E13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01383" y="4869718"/>
                  <a:ext cx="16344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E5922EC2-7A39-49B6-BFEE-D1E6AAB6A4CD}"/>
                  </a:ext>
                </a:extLst>
              </p14:cNvPr>
              <p14:cNvContentPartPr/>
              <p14:nvPr/>
            </p14:nvContentPartPr>
            <p14:xfrm>
              <a:off x="1547063" y="4476958"/>
              <a:ext cx="367200" cy="51264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E5922EC2-7A39-49B6-BFEE-D1E6AAB6A4CD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1538063" y="4467958"/>
                <a:ext cx="384840" cy="53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7" name="Group 366">
            <a:extLst>
              <a:ext uri="{FF2B5EF4-FFF2-40B4-BE49-F238E27FC236}">
                <a16:creationId xmlns:a16="http://schemas.microsoft.com/office/drawing/2014/main" id="{3D4ED825-C6AE-474B-8B2B-A86A63E06648}"/>
              </a:ext>
            </a:extLst>
          </p:cNvPr>
          <p:cNvGrpSpPr/>
          <p:nvPr/>
        </p:nvGrpSpPr>
        <p:grpSpPr>
          <a:xfrm>
            <a:off x="1982663" y="4477678"/>
            <a:ext cx="2390040" cy="523080"/>
            <a:chOff x="1982663" y="4477678"/>
            <a:chExt cx="2390040" cy="52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E6B2CECF-CA60-4C8A-B999-F428F1A7A24A}"/>
                    </a:ext>
                  </a:extLst>
                </p14:cNvPr>
                <p14:cNvContentPartPr/>
                <p14:nvPr/>
              </p14:nvContentPartPr>
              <p14:xfrm>
                <a:off x="2109383" y="4663078"/>
                <a:ext cx="90720" cy="2037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E6B2CECF-CA60-4C8A-B999-F428F1A7A24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100743" y="4654438"/>
                  <a:ext cx="108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5F437E71-E0A7-4FA5-81D0-23A1158E6B97}"/>
                    </a:ext>
                  </a:extLst>
                </p14:cNvPr>
                <p14:cNvContentPartPr/>
                <p14:nvPr/>
              </p14:nvContentPartPr>
              <p14:xfrm>
                <a:off x="1982663" y="4624198"/>
                <a:ext cx="438840" cy="878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5F437E71-E0A7-4FA5-81D0-23A1158E6B9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974023" y="4615558"/>
                  <a:ext cx="456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1D922D5-4EF6-42F2-97C3-E52A81D3F715}"/>
                    </a:ext>
                  </a:extLst>
                </p14:cNvPr>
                <p14:cNvContentPartPr/>
                <p14:nvPr/>
              </p14:nvContentPartPr>
              <p14:xfrm>
                <a:off x="2429063" y="4606918"/>
                <a:ext cx="144000" cy="2466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1D922D5-4EF6-42F2-97C3-E52A81D3F71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420063" y="4598278"/>
                  <a:ext cx="1616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A774363-4741-4A3C-AA24-67793FDC1010}"/>
                    </a:ext>
                  </a:extLst>
                </p14:cNvPr>
                <p14:cNvContentPartPr/>
                <p14:nvPr/>
              </p14:nvContentPartPr>
              <p14:xfrm>
                <a:off x="2553263" y="4546438"/>
                <a:ext cx="144000" cy="2962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A774363-4741-4A3C-AA24-67793FDC101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544623" y="4537438"/>
                  <a:ext cx="1616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C4E8192-C806-4D30-86CF-3176C01D72C2}"/>
                    </a:ext>
                  </a:extLst>
                </p14:cNvPr>
                <p14:cNvContentPartPr/>
                <p14:nvPr/>
              </p14:nvContentPartPr>
              <p14:xfrm>
                <a:off x="2451743" y="4688638"/>
                <a:ext cx="234720" cy="500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C4E8192-C806-4D30-86CF-3176C01D72C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42743" y="4679638"/>
                  <a:ext cx="2523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B88292B5-44F5-4B13-9023-046C546DEA6F}"/>
                    </a:ext>
                  </a:extLst>
                </p14:cNvPr>
                <p14:cNvContentPartPr/>
                <p14:nvPr/>
              </p14:nvContentPartPr>
              <p14:xfrm>
                <a:off x="2762423" y="4552918"/>
                <a:ext cx="174960" cy="2840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B88292B5-44F5-4B13-9023-046C546DEA6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753783" y="4543918"/>
                  <a:ext cx="1926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AF7C03F-0C41-4583-B0BA-EFCD44763589}"/>
                    </a:ext>
                  </a:extLst>
                </p14:cNvPr>
                <p14:cNvContentPartPr/>
                <p14:nvPr/>
              </p14:nvContentPartPr>
              <p14:xfrm>
                <a:off x="2927663" y="4495318"/>
                <a:ext cx="136080" cy="3243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AF7C03F-0C41-4583-B0BA-EFCD4476358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919023" y="4486678"/>
                  <a:ext cx="1537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4CD44B6-2B70-493E-90E3-40950F2BF83C}"/>
                    </a:ext>
                  </a:extLst>
                </p14:cNvPr>
                <p14:cNvContentPartPr/>
                <p14:nvPr/>
              </p14:nvContentPartPr>
              <p14:xfrm>
                <a:off x="2826143" y="4664518"/>
                <a:ext cx="219600" cy="309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84CD44B6-2B70-493E-90E3-40950F2BF83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817503" y="4655518"/>
                  <a:ext cx="237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6EDDCDFC-060C-4B2C-80F3-DF2DBB739D1F}"/>
                    </a:ext>
                  </a:extLst>
                </p14:cNvPr>
                <p14:cNvContentPartPr/>
                <p14:nvPr/>
              </p14:nvContentPartPr>
              <p14:xfrm>
                <a:off x="3025223" y="4802038"/>
                <a:ext cx="90360" cy="1890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6EDDCDFC-060C-4B2C-80F3-DF2DBB739D1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016583" y="4793398"/>
                  <a:ext cx="1080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C170C288-5B1A-457B-8719-D520965A2805}"/>
                    </a:ext>
                  </a:extLst>
                </p14:cNvPr>
                <p14:cNvContentPartPr/>
                <p14:nvPr/>
              </p14:nvContentPartPr>
              <p14:xfrm>
                <a:off x="3325103" y="4525198"/>
                <a:ext cx="137880" cy="2998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C170C288-5B1A-457B-8719-D520965A280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316103" y="4516198"/>
                  <a:ext cx="1555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6C6FD2DF-F605-40BE-9432-9488AA1E1F76}"/>
                    </a:ext>
                  </a:extLst>
                </p14:cNvPr>
                <p14:cNvContentPartPr/>
                <p14:nvPr/>
              </p14:nvContentPartPr>
              <p14:xfrm>
                <a:off x="3463343" y="4515118"/>
                <a:ext cx="158040" cy="3117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6C6FD2DF-F605-40BE-9432-9488AA1E1F7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454703" y="4506478"/>
                  <a:ext cx="1756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9E55EA7F-0EB1-4CBF-8741-DCAAAB329D91}"/>
                    </a:ext>
                  </a:extLst>
                </p14:cNvPr>
                <p14:cNvContentPartPr/>
                <p14:nvPr/>
              </p14:nvContentPartPr>
              <p14:xfrm>
                <a:off x="3351383" y="4676038"/>
                <a:ext cx="226080" cy="338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9E55EA7F-0EB1-4CBF-8741-DCAAAB329D9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342383" y="4667038"/>
                  <a:ext cx="243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CC76E48-C906-4A14-8D33-AFEB26FD2E49}"/>
                    </a:ext>
                  </a:extLst>
                </p14:cNvPr>
                <p14:cNvContentPartPr/>
                <p14:nvPr/>
              </p14:nvContentPartPr>
              <p14:xfrm>
                <a:off x="3770783" y="4596118"/>
                <a:ext cx="87120" cy="2145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CC76E48-C906-4A14-8D33-AFEB26FD2E4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762143" y="4587478"/>
                  <a:ext cx="1047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456F1277-A8DE-49FC-A5E2-F0F3ADF27BCE}"/>
                    </a:ext>
                  </a:extLst>
                </p14:cNvPr>
                <p14:cNvContentPartPr/>
                <p14:nvPr/>
              </p14:nvContentPartPr>
              <p14:xfrm>
                <a:off x="3606263" y="4528438"/>
                <a:ext cx="421200" cy="723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456F1277-A8DE-49FC-A5E2-F0F3ADF27BC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597623" y="4519798"/>
                  <a:ext cx="438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5B332C05-EA3C-4CEA-B0E9-FBBF52540738}"/>
                    </a:ext>
                  </a:extLst>
                </p14:cNvPr>
                <p14:cNvContentPartPr/>
                <p14:nvPr/>
              </p14:nvContentPartPr>
              <p14:xfrm>
                <a:off x="4045823" y="4520878"/>
                <a:ext cx="155520" cy="2721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5B332C05-EA3C-4CEA-B0E9-FBBF5254073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036823" y="4512238"/>
                  <a:ext cx="173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35BD3E9-EF59-462F-993B-5F2CD50CD1EE}"/>
                    </a:ext>
                  </a:extLst>
                </p14:cNvPr>
                <p14:cNvContentPartPr/>
                <p14:nvPr/>
              </p14:nvContentPartPr>
              <p14:xfrm>
                <a:off x="4185503" y="4477678"/>
                <a:ext cx="158400" cy="3276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35BD3E9-EF59-462F-993B-5F2CD50CD1E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176503" y="4468678"/>
                  <a:ext cx="1760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B5CF0438-BD79-49DC-BC08-C399762425A9}"/>
                    </a:ext>
                  </a:extLst>
                </p14:cNvPr>
                <p14:cNvContentPartPr/>
                <p14:nvPr/>
              </p14:nvContentPartPr>
              <p14:xfrm>
                <a:off x="4100543" y="4628518"/>
                <a:ext cx="272160" cy="543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B5CF0438-BD79-49DC-BC08-C399762425A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091903" y="4619878"/>
                  <a:ext cx="2898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D395F93A-ACAC-4DA7-86C5-5E4E980C3865}"/>
                    </a:ext>
                  </a:extLst>
                </p14:cNvPr>
                <p14:cNvContentPartPr/>
                <p14:nvPr/>
              </p14:nvContentPartPr>
              <p14:xfrm>
                <a:off x="4278023" y="4821838"/>
                <a:ext cx="75240" cy="1789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D395F93A-ACAC-4DA7-86C5-5E4E980C386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269023" y="4813198"/>
                  <a:ext cx="9288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97E611FF-1F58-49D4-BF3F-59B64F2B3849}"/>
              </a:ext>
            </a:extLst>
          </p:cNvPr>
          <p:cNvGrpSpPr/>
          <p:nvPr/>
        </p:nvGrpSpPr>
        <p:grpSpPr>
          <a:xfrm>
            <a:off x="4598783" y="4471198"/>
            <a:ext cx="1323000" cy="349200"/>
            <a:chOff x="4598783" y="4471198"/>
            <a:chExt cx="132300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6C3BBC92-4755-446B-B081-5566A5D1A049}"/>
                    </a:ext>
                  </a:extLst>
                </p14:cNvPr>
                <p14:cNvContentPartPr/>
                <p14:nvPr/>
              </p14:nvContentPartPr>
              <p14:xfrm>
                <a:off x="4598783" y="4510078"/>
                <a:ext cx="105840" cy="2556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6C3BBC92-4755-446B-B081-5566A5D1A04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589783" y="4501438"/>
                  <a:ext cx="1234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64C75A51-F9FB-4E95-9048-2B6FEAC3440D}"/>
                    </a:ext>
                  </a:extLst>
                </p14:cNvPr>
                <p14:cNvContentPartPr/>
                <p14:nvPr/>
              </p14:nvContentPartPr>
              <p14:xfrm>
                <a:off x="4758263" y="4471198"/>
                <a:ext cx="108720" cy="3492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64C75A51-F9FB-4E95-9048-2B6FEAC3440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749623" y="4462198"/>
                  <a:ext cx="1263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9661256A-59C2-49B2-B564-73102BDDDA50}"/>
                    </a:ext>
                  </a:extLst>
                </p14:cNvPr>
                <p14:cNvContentPartPr/>
                <p14:nvPr/>
              </p14:nvContentPartPr>
              <p14:xfrm>
                <a:off x="4640183" y="4657318"/>
                <a:ext cx="172440" cy="306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9661256A-59C2-49B2-B564-73102BDDDA5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631183" y="4648678"/>
                  <a:ext cx="190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8D6D5956-73FB-4175-AAB5-5EF4EDE51D55}"/>
                    </a:ext>
                  </a:extLst>
                </p14:cNvPr>
                <p14:cNvContentPartPr/>
                <p14:nvPr/>
              </p14:nvContentPartPr>
              <p14:xfrm>
                <a:off x="4986863" y="4544998"/>
                <a:ext cx="147960" cy="2462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8D6D5956-73FB-4175-AAB5-5EF4EDE51D55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977863" y="4536358"/>
                  <a:ext cx="1656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1D5FC4F9-3643-42A0-9DB5-F01224B53770}"/>
                    </a:ext>
                  </a:extLst>
                </p14:cNvPr>
                <p14:cNvContentPartPr/>
                <p14:nvPr/>
              </p14:nvContentPartPr>
              <p14:xfrm>
                <a:off x="5147063" y="4495318"/>
                <a:ext cx="151920" cy="3168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1D5FC4F9-3643-42A0-9DB5-F01224B5377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138423" y="4486678"/>
                  <a:ext cx="1695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4A3C6016-8E96-48C9-AC1F-A1ADDE6F4A7B}"/>
                    </a:ext>
                  </a:extLst>
                </p14:cNvPr>
                <p14:cNvContentPartPr/>
                <p14:nvPr/>
              </p14:nvContentPartPr>
              <p14:xfrm>
                <a:off x="5073983" y="4666318"/>
                <a:ext cx="245880" cy="342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4A3C6016-8E96-48C9-AC1F-A1ADDE6F4A7B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064983" y="4657678"/>
                  <a:ext cx="263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0BA4049-9876-4050-9934-25B9B5150731}"/>
                    </a:ext>
                  </a:extLst>
                </p14:cNvPr>
                <p14:cNvContentPartPr/>
                <p14:nvPr/>
              </p14:nvContentPartPr>
              <p14:xfrm>
                <a:off x="5486543" y="4620958"/>
                <a:ext cx="86400" cy="1828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0BA4049-9876-4050-9934-25B9B515073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477543" y="4612318"/>
                  <a:ext cx="104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B6919AEC-1B8C-438E-8ED3-817CFECD6A18}"/>
                    </a:ext>
                  </a:extLst>
                </p14:cNvPr>
                <p14:cNvContentPartPr/>
                <p14:nvPr/>
              </p14:nvContentPartPr>
              <p14:xfrm>
                <a:off x="5365943" y="4529158"/>
                <a:ext cx="555840" cy="1029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B6919AEC-1B8C-438E-8ED3-817CFECD6A1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357303" y="4520518"/>
                  <a:ext cx="573480" cy="12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81C0253A-2184-484E-8831-A59960B919A7}"/>
                  </a:ext>
                </a:extLst>
              </p14:cNvPr>
              <p14:cNvContentPartPr/>
              <p14:nvPr/>
            </p14:nvContentPartPr>
            <p14:xfrm>
              <a:off x="5878583" y="4341238"/>
              <a:ext cx="286200" cy="55512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81C0253A-2184-484E-8831-A59960B919A7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5869943" y="4332238"/>
                <a:ext cx="30384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11C1AAE4-D7C4-44C5-B063-FECB758058D9}"/>
                  </a:ext>
                </a:extLst>
              </p14:cNvPr>
              <p14:cNvContentPartPr/>
              <p14:nvPr/>
            </p14:nvContentPartPr>
            <p14:xfrm>
              <a:off x="6353783" y="4818238"/>
              <a:ext cx="60120" cy="15912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11C1AAE4-D7C4-44C5-B063-FECB758058D9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6345143" y="4809238"/>
                <a:ext cx="77760" cy="17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8" name="Group 387">
            <a:extLst>
              <a:ext uri="{FF2B5EF4-FFF2-40B4-BE49-F238E27FC236}">
                <a16:creationId xmlns:a16="http://schemas.microsoft.com/office/drawing/2014/main" id="{A9C8DD51-AF70-467F-A303-DE7D75384486}"/>
              </a:ext>
            </a:extLst>
          </p:cNvPr>
          <p:cNvGrpSpPr/>
          <p:nvPr/>
        </p:nvGrpSpPr>
        <p:grpSpPr>
          <a:xfrm>
            <a:off x="6676703" y="4515478"/>
            <a:ext cx="309240" cy="254520"/>
            <a:chOff x="6676703" y="4515478"/>
            <a:chExt cx="30924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A9452525-CD7D-4195-A4D3-626FD3A96771}"/>
                    </a:ext>
                  </a:extLst>
                </p14:cNvPr>
                <p14:cNvContentPartPr/>
                <p14:nvPr/>
              </p14:nvContentPartPr>
              <p14:xfrm>
                <a:off x="6676703" y="4515478"/>
                <a:ext cx="211320" cy="2545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A9452525-CD7D-4195-A4D3-626FD3A9677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667703" y="4506478"/>
                  <a:ext cx="2289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7C2B2753-4511-4E10-ABE8-272AC3268D3D}"/>
                    </a:ext>
                  </a:extLst>
                </p14:cNvPr>
                <p14:cNvContentPartPr/>
                <p14:nvPr/>
              </p14:nvContentPartPr>
              <p14:xfrm>
                <a:off x="6885503" y="4619158"/>
                <a:ext cx="100440" cy="1062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7C2B2753-4511-4E10-ABE8-272AC3268D3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876503" y="4610158"/>
                  <a:ext cx="11808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FE728C44-E597-4B7B-9DD1-48FC2C9DF4E5}"/>
              </a:ext>
            </a:extLst>
          </p:cNvPr>
          <p:cNvGrpSpPr/>
          <p:nvPr/>
        </p:nvGrpSpPr>
        <p:grpSpPr>
          <a:xfrm>
            <a:off x="7253063" y="4379038"/>
            <a:ext cx="1120680" cy="363960"/>
            <a:chOff x="7253063" y="4379038"/>
            <a:chExt cx="112068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140E4F72-C1D7-4D72-9C55-C411AF15A3C2}"/>
                    </a:ext>
                  </a:extLst>
                </p14:cNvPr>
                <p14:cNvContentPartPr/>
                <p14:nvPr/>
              </p14:nvContentPartPr>
              <p14:xfrm>
                <a:off x="7253063" y="4380118"/>
                <a:ext cx="174600" cy="3312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140E4F72-C1D7-4D72-9C55-C411AF15A3C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244423" y="4371118"/>
                  <a:ext cx="1922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BA22850E-DC89-421C-8C4F-A8292C17342E}"/>
                    </a:ext>
                  </a:extLst>
                </p14:cNvPr>
                <p14:cNvContentPartPr/>
                <p14:nvPr/>
              </p14:nvContentPartPr>
              <p14:xfrm>
                <a:off x="7266023" y="4458238"/>
                <a:ext cx="358920" cy="1832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BA22850E-DC89-421C-8C4F-A8292C17342E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257023" y="4449598"/>
                  <a:ext cx="376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F29360C7-DB40-4A21-A374-2A6E8B112E7F}"/>
                    </a:ext>
                  </a:extLst>
                </p14:cNvPr>
                <p14:cNvContentPartPr/>
                <p14:nvPr/>
              </p14:nvContentPartPr>
              <p14:xfrm>
                <a:off x="7306703" y="4636438"/>
                <a:ext cx="172440" cy="1065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F29360C7-DB40-4A21-A374-2A6E8B112E7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297703" y="4627798"/>
                  <a:ext cx="1900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2AADDBEA-3D23-4391-B7E3-A145E669CC00}"/>
                    </a:ext>
                  </a:extLst>
                </p14:cNvPr>
                <p14:cNvContentPartPr/>
                <p14:nvPr/>
              </p14:nvContentPartPr>
              <p14:xfrm>
                <a:off x="7781903" y="4480198"/>
                <a:ext cx="132840" cy="288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2AADDBEA-3D23-4391-B7E3-A145E669CC0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772903" y="4471198"/>
                  <a:ext cx="150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BAED149E-5F64-401B-B9C6-A30A34445C2D}"/>
                    </a:ext>
                  </a:extLst>
                </p14:cNvPr>
                <p14:cNvContentPartPr/>
                <p14:nvPr/>
              </p14:nvContentPartPr>
              <p14:xfrm>
                <a:off x="7642223" y="4596118"/>
                <a:ext cx="221760" cy="525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BAED149E-5F64-401B-B9C6-A30A34445C2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633223" y="4587478"/>
                  <a:ext cx="2394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61A9757D-801B-48CF-9A73-2BA2C0EDB291}"/>
                    </a:ext>
                  </a:extLst>
                </p14:cNvPr>
                <p14:cNvContentPartPr/>
                <p14:nvPr/>
              </p14:nvContentPartPr>
              <p14:xfrm>
                <a:off x="8095103" y="4379038"/>
                <a:ext cx="278640" cy="3117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61A9757D-801B-48CF-9A73-2BA2C0EDB29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086103" y="4370038"/>
                  <a:ext cx="296280" cy="32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119D330E-4573-45CF-9635-12C560982499}"/>
              </a:ext>
            </a:extLst>
          </p:cNvPr>
          <p:cNvGrpSpPr/>
          <p:nvPr/>
        </p:nvGrpSpPr>
        <p:grpSpPr>
          <a:xfrm>
            <a:off x="585143" y="5227198"/>
            <a:ext cx="1261440" cy="540360"/>
            <a:chOff x="585143" y="5227198"/>
            <a:chExt cx="1261440" cy="54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A44A4831-928A-47DB-B9FC-5048D05886DC}"/>
                    </a:ext>
                  </a:extLst>
                </p14:cNvPr>
                <p14:cNvContentPartPr/>
                <p14:nvPr/>
              </p14:nvContentPartPr>
              <p14:xfrm>
                <a:off x="585143" y="5459758"/>
                <a:ext cx="166680" cy="3078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A44A4831-928A-47DB-B9FC-5048D05886DC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76503" y="5450758"/>
                  <a:ext cx="1843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6BEE70D1-6E51-4907-91AC-569A62214528}"/>
                    </a:ext>
                  </a:extLst>
                </p14:cNvPr>
                <p14:cNvContentPartPr/>
                <p14:nvPr/>
              </p14:nvContentPartPr>
              <p14:xfrm>
                <a:off x="679823" y="5307118"/>
                <a:ext cx="283320" cy="2408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6BEE70D1-6E51-4907-91AC-569A6221452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70823" y="5298478"/>
                  <a:ext cx="3009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F9CEB33B-54FD-4575-9BB0-65F4B70CA000}"/>
                    </a:ext>
                  </a:extLst>
                </p14:cNvPr>
                <p14:cNvContentPartPr/>
                <p14:nvPr/>
              </p14:nvContentPartPr>
              <p14:xfrm>
                <a:off x="984023" y="5357518"/>
                <a:ext cx="233640" cy="3078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F9CEB33B-54FD-4575-9BB0-65F4B70CA000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75383" y="5348878"/>
                  <a:ext cx="2512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AD84EAB-80B2-4349-BA2B-2502B69E0BDB}"/>
                    </a:ext>
                  </a:extLst>
                </p14:cNvPr>
                <p14:cNvContentPartPr/>
                <p14:nvPr/>
              </p14:nvContentPartPr>
              <p14:xfrm>
                <a:off x="1226303" y="5292358"/>
                <a:ext cx="312120" cy="3848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AD84EAB-80B2-4349-BA2B-2502B69E0BDB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217303" y="5283718"/>
                  <a:ext cx="329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9495ADDF-3B28-40DB-AD11-3B92EFF32D60}"/>
                    </a:ext>
                  </a:extLst>
                </p14:cNvPr>
                <p14:cNvContentPartPr/>
                <p14:nvPr/>
              </p14:nvContentPartPr>
              <p14:xfrm>
                <a:off x="1311623" y="5444998"/>
                <a:ext cx="245880" cy="1004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9495ADDF-3B28-40DB-AD11-3B92EFF32D6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302623" y="5436358"/>
                  <a:ext cx="263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15714DDC-EB50-4273-A288-A2EF907448BB}"/>
                    </a:ext>
                  </a:extLst>
                </p14:cNvPr>
                <p14:cNvContentPartPr/>
                <p14:nvPr/>
              </p14:nvContentPartPr>
              <p14:xfrm>
                <a:off x="1670543" y="5227198"/>
                <a:ext cx="176040" cy="4294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15714DDC-EB50-4273-A288-A2EF907448B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661543" y="5218198"/>
                  <a:ext cx="193680" cy="44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3EFBCE70-14F7-4C8D-B18C-1B173EA9E0D5}"/>
              </a:ext>
            </a:extLst>
          </p:cNvPr>
          <p:cNvGrpSpPr/>
          <p:nvPr/>
        </p:nvGrpSpPr>
        <p:grpSpPr>
          <a:xfrm>
            <a:off x="2124863" y="5365798"/>
            <a:ext cx="234360" cy="138240"/>
            <a:chOff x="2124863" y="5365798"/>
            <a:chExt cx="23436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B5EADB5D-263C-4807-B17D-172DE628F004}"/>
                    </a:ext>
                  </a:extLst>
                </p14:cNvPr>
                <p14:cNvContentPartPr/>
                <p14:nvPr/>
              </p14:nvContentPartPr>
              <p14:xfrm>
                <a:off x="2139983" y="5365798"/>
                <a:ext cx="211320" cy="381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B5EADB5D-263C-4807-B17D-172DE628F00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131343" y="5357158"/>
                  <a:ext cx="2289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99D8238E-FBDD-4171-9FE3-F6800BCDB1DA}"/>
                    </a:ext>
                  </a:extLst>
                </p14:cNvPr>
                <p14:cNvContentPartPr/>
                <p14:nvPr/>
              </p14:nvContentPartPr>
              <p14:xfrm>
                <a:off x="2124863" y="5469118"/>
                <a:ext cx="234360" cy="349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99D8238E-FBDD-4171-9FE3-F6800BCDB1D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2115863" y="5460478"/>
                  <a:ext cx="25200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4C79AE93-9A8F-466F-9E8C-AB06AE3D9366}"/>
              </a:ext>
            </a:extLst>
          </p:cNvPr>
          <p:cNvGrpSpPr/>
          <p:nvPr/>
        </p:nvGrpSpPr>
        <p:grpSpPr>
          <a:xfrm>
            <a:off x="2650823" y="5158438"/>
            <a:ext cx="692280" cy="786600"/>
            <a:chOff x="2650823" y="5158438"/>
            <a:chExt cx="692280" cy="78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C896CB79-2222-41FC-9F85-DA4917A276D7}"/>
                    </a:ext>
                  </a:extLst>
                </p14:cNvPr>
                <p14:cNvContentPartPr/>
                <p14:nvPr/>
              </p14:nvContentPartPr>
              <p14:xfrm>
                <a:off x="2791223" y="5158438"/>
                <a:ext cx="304200" cy="2840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C896CB79-2222-41FC-9F85-DA4917A276D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782583" y="5149438"/>
                  <a:ext cx="3218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695E5E07-B421-4740-9E6F-4B0529455199}"/>
                    </a:ext>
                  </a:extLst>
                </p14:cNvPr>
                <p14:cNvContentPartPr/>
                <p14:nvPr/>
              </p14:nvContentPartPr>
              <p14:xfrm>
                <a:off x="2650823" y="5474878"/>
                <a:ext cx="692280" cy="723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695E5E07-B421-4740-9E6F-4B052945519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642183" y="5465878"/>
                  <a:ext cx="709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C6FECFE3-AFAE-4BBB-9513-93DFDDBD1599}"/>
                    </a:ext>
                  </a:extLst>
                </p14:cNvPr>
                <p14:cNvContentPartPr/>
                <p14:nvPr/>
              </p14:nvContentPartPr>
              <p14:xfrm>
                <a:off x="2745503" y="5636878"/>
                <a:ext cx="339840" cy="3081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C6FECFE3-AFAE-4BBB-9513-93DFDDBD1599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736863" y="5628238"/>
                  <a:ext cx="357480" cy="32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28332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roup 378">
            <a:extLst>
              <a:ext uri="{FF2B5EF4-FFF2-40B4-BE49-F238E27FC236}">
                <a16:creationId xmlns:a16="http://schemas.microsoft.com/office/drawing/2014/main" id="{14E3F1D1-5564-4369-85A5-6A9664C0C3F4}"/>
              </a:ext>
            </a:extLst>
          </p:cNvPr>
          <p:cNvGrpSpPr/>
          <p:nvPr/>
        </p:nvGrpSpPr>
        <p:grpSpPr>
          <a:xfrm>
            <a:off x="1000943" y="1662478"/>
            <a:ext cx="1721160" cy="789480"/>
            <a:chOff x="1000943" y="1662478"/>
            <a:chExt cx="1721160" cy="78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FAEBB78-2D71-445A-99DD-E59579AB264D}"/>
                    </a:ext>
                  </a:extLst>
                </p14:cNvPr>
                <p14:cNvContentPartPr/>
                <p14:nvPr/>
              </p14:nvContentPartPr>
              <p14:xfrm>
                <a:off x="1000943" y="1812238"/>
                <a:ext cx="196920" cy="2761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FAEBB78-2D71-445A-99DD-E59579AB264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92303" y="1803238"/>
                  <a:ext cx="2145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5587BF96-AE8C-473B-843E-C8B687E352B0}"/>
                    </a:ext>
                  </a:extLst>
                </p14:cNvPr>
                <p14:cNvContentPartPr/>
                <p14:nvPr/>
              </p14:nvContentPartPr>
              <p14:xfrm>
                <a:off x="1257983" y="1770118"/>
                <a:ext cx="155520" cy="17604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5587BF96-AE8C-473B-843E-C8B687E352B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49343" y="1761118"/>
                  <a:ext cx="1731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67C673B-F439-4751-B534-40717F7F67B0}"/>
                    </a:ext>
                  </a:extLst>
                </p14:cNvPr>
                <p14:cNvContentPartPr/>
                <p14:nvPr/>
              </p14:nvContentPartPr>
              <p14:xfrm>
                <a:off x="1437263" y="1739158"/>
                <a:ext cx="115920" cy="1904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67C673B-F439-4751-B534-40717F7F67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8263" y="1730158"/>
                  <a:ext cx="1335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E23E63A-0A7F-4DE6-9AFF-FDBFEB9C92EC}"/>
                    </a:ext>
                  </a:extLst>
                </p14:cNvPr>
                <p14:cNvContentPartPr/>
                <p14:nvPr/>
              </p14:nvContentPartPr>
              <p14:xfrm>
                <a:off x="1596023" y="1826998"/>
                <a:ext cx="76320" cy="1368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E23E63A-0A7F-4DE6-9AFF-FDBFEB9C92E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87383" y="1817998"/>
                  <a:ext cx="93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6EEE959E-533F-4F56-B36E-654952678614}"/>
                    </a:ext>
                  </a:extLst>
                </p14:cNvPr>
                <p14:cNvContentPartPr/>
                <p14:nvPr/>
              </p14:nvContentPartPr>
              <p14:xfrm>
                <a:off x="1585943" y="1902238"/>
                <a:ext cx="143280" cy="2394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6EEE959E-533F-4F56-B36E-65495267861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76943" y="1893598"/>
                  <a:ext cx="1609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CF4DF3AA-2987-427D-941A-69F57D11A77C}"/>
                    </a:ext>
                  </a:extLst>
                </p14:cNvPr>
                <p14:cNvContentPartPr/>
                <p14:nvPr/>
              </p14:nvContentPartPr>
              <p14:xfrm>
                <a:off x="1485863" y="2150278"/>
                <a:ext cx="122040" cy="1540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CF4DF3AA-2987-427D-941A-69F57D11A77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76863" y="2141638"/>
                  <a:ext cx="139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86391AB5-56C5-4709-8305-F8FE18C3046F}"/>
                    </a:ext>
                  </a:extLst>
                </p14:cNvPr>
                <p14:cNvContentPartPr/>
                <p14:nvPr/>
              </p14:nvContentPartPr>
              <p14:xfrm>
                <a:off x="1200743" y="2258638"/>
                <a:ext cx="310320" cy="1706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86391AB5-56C5-4709-8305-F8FE18C3046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91743" y="2249998"/>
                  <a:ext cx="3279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71D5135-039D-49FE-9A9D-F0306EA3D016}"/>
                    </a:ext>
                  </a:extLst>
                </p14:cNvPr>
                <p14:cNvContentPartPr/>
                <p14:nvPr/>
              </p14:nvContentPartPr>
              <p14:xfrm>
                <a:off x="1066463" y="2286358"/>
                <a:ext cx="160200" cy="878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71D5135-039D-49FE-9A9D-F0306EA3D0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57463" y="2277718"/>
                  <a:ext cx="1778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C001903-C2C3-4443-BDC5-6A5EE5C183CB}"/>
                    </a:ext>
                  </a:extLst>
                </p14:cNvPr>
                <p14:cNvContentPartPr/>
                <p14:nvPr/>
              </p14:nvContentPartPr>
              <p14:xfrm>
                <a:off x="1044503" y="2272318"/>
                <a:ext cx="134640" cy="1216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C001903-C2C3-4443-BDC5-6A5EE5C183C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5863" y="2263318"/>
                  <a:ext cx="152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44D312C-DBB1-4D10-9A54-F302B9D60D21}"/>
                    </a:ext>
                  </a:extLst>
                </p14:cNvPr>
                <p14:cNvContentPartPr/>
                <p14:nvPr/>
              </p14:nvContentPartPr>
              <p14:xfrm>
                <a:off x="1567943" y="2284198"/>
                <a:ext cx="114120" cy="1440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844D312C-DBB1-4D10-9A54-F302B9D60D2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59303" y="2275558"/>
                  <a:ext cx="131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46CAAAE4-7006-49EA-ACEB-3B52433D196E}"/>
                    </a:ext>
                  </a:extLst>
                </p14:cNvPr>
                <p14:cNvContentPartPr/>
                <p14:nvPr/>
              </p14:nvContentPartPr>
              <p14:xfrm>
                <a:off x="1663703" y="2327758"/>
                <a:ext cx="14400" cy="547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46CAAAE4-7006-49EA-ACEB-3B52433D196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55063" y="2318758"/>
                  <a:ext cx="320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9DB98661-EFE6-433B-B0A9-9A64B7156039}"/>
                    </a:ext>
                  </a:extLst>
                </p14:cNvPr>
                <p14:cNvContentPartPr/>
                <p14:nvPr/>
              </p14:nvContentPartPr>
              <p14:xfrm>
                <a:off x="1743263" y="2300038"/>
                <a:ext cx="49320" cy="723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9DB98661-EFE6-433B-B0A9-9A64B71560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4623" y="2291398"/>
                  <a:ext cx="669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68B822D-4EF0-47F5-90D5-4553137A7C5D}"/>
                    </a:ext>
                  </a:extLst>
                </p14:cNvPr>
                <p14:cNvContentPartPr/>
                <p14:nvPr/>
              </p14:nvContentPartPr>
              <p14:xfrm>
                <a:off x="1772063" y="2095558"/>
                <a:ext cx="180360" cy="2613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68B822D-4EF0-47F5-90D5-4553137A7C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63423" y="2086558"/>
                  <a:ext cx="1980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B924520-2958-4A17-B97C-B249191D9E82}"/>
                    </a:ext>
                  </a:extLst>
                </p14:cNvPr>
                <p14:cNvContentPartPr/>
                <p14:nvPr/>
              </p14:nvContentPartPr>
              <p14:xfrm>
                <a:off x="1822463" y="2031118"/>
                <a:ext cx="115920" cy="2070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B924520-2958-4A17-B97C-B249191D9E8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13463" y="2022118"/>
                  <a:ext cx="133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51B8135D-039A-46AD-A023-FE7DB44A4333}"/>
                    </a:ext>
                  </a:extLst>
                </p14:cNvPr>
                <p14:cNvContentPartPr/>
                <p14:nvPr/>
              </p14:nvContentPartPr>
              <p14:xfrm>
                <a:off x="1850543" y="2056678"/>
                <a:ext cx="106200" cy="1713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51B8135D-039A-46AD-A023-FE7DB44A433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41543" y="2047678"/>
                  <a:ext cx="1238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90EFA22B-DFA0-4D74-968F-7D416C42623D}"/>
                    </a:ext>
                  </a:extLst>
                </p14:cNvPr>
                <p14:cNvContentPartPr/>
                <p14:nvPr/>
              </p14:nvContentPartPr>
              <p14:xfrm>
                <a:off x="1776383" y="1880638"/>
                <a:ext cx="180360" cy="2268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90EFA22B-DFA0-4D74-968F-7D416C42623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67743" y="1871638"/>
                  <a:ext cx="1980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79E038D6-32A8-45D3-BCC0-9D50BF426DFE}"/>
                    </a:ext>
                  </a:extLst>
                </p14:cNvPr>
                <p14:cNvContentPartPr/>
                <p14:nvPr/>
              </p14:nvContentPartPr>
              <p14:xfrm>
                <a:off x="1763063" y="1978918"/>
                <a:ext cx="55800" cy="1616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79E038D6-32A8-45D3-BCC0-9D50BF426DF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54423" y="1969918"/>
                  <a:ext cx="73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B4223DB-AEAF-4346-9FD8-D2FBFB83DE3C}"/>
                    </a:ext>
                  </a:extLst>
                </p14:cNvPr>
                <p14:cNvContentPartPr/>
                <p14:nvPr/>
              </p14:nvContentPartPr>
              <p14:xfrm>
                <a:off x="1907423" y="1685878"/>
                <a:ext cx="153360" cy="2210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2B4223DB-AEAF-4346-9FD8-D2FBFB83DE3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98423" y="1677238"/>
                  <a:ext cx="171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91F45384-E948-4FED-88EF-BDAE14940519}"/>
                    </a:ext>
                  </a:extLst>
                </p14:cNvPr>
                <p14:cNvContentPartPr/>
                <p14:nvPr/>
              </p14:nvContentPartPr>
              <p14:xfrm>
                <a:off x="2091743" y="1724398"/>
                <a:ext cx="88200" cy="1497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91F45384-E948-4FED-88EF-BDAE149405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82743" y="1715398"/>
                  <a:ext cx="1058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B96673C4-4AA6-438D-959B-CF99F0363E56}"/>
                    </a:ext>
                  </a:extLst>
                </p14:cNvPr>
                <p14:cNvContentPartPr/>
                <p14:nvPr/>
              </p14:nvContentPartPr>
              <p14:xfrm>
                <a:off x="2041343" y="1810438"/>
                <a:ext cx="171360" cy="4309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B96673C4-4AA6-438D-959B-CF99F0363E5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32343" y="1801438"/>
                  <a:ext cx="1890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594F4E1-6139-4162-82AA-CCEE134B9F57}"/>
                    </a:ext>
                  </a:extLst>
                </p14:cNvPr>
                <p14:cNvContentPartPr/>
                <p14:nvPr/>
              </p14:nvContentPartPr>
              <p14:xfrm>
                <a:off x="1957103" y="2272318"/>
                <a:ext cx="135720" cy="1796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594F4E1-6139-4162-82AA-CCEE134B9F5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48103" y="2263318"/>
                  <a:ext cx="1533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9D108FD-060E-4B38-9209-8D7CEA40E13B}"/>
                    </a:ext>
                  </a:extLst>
                </p14:cNvPr>
                <p14:cNvContentPartPr/>
                <p14:nvPr/>
              </p14:nvContentPartPr>
              <p14:xfrm>
                <a:off x="2242223" y="1662478"/>
                <a:ext cx="52560" cy="1501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9D108FD-060E-4B38-9209-8D7CEA40E13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33223" y="1653838"/>
                  <a:ext cx="70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33DC7813-D8A2-4352-BFF4-106AEC12F8DB}"/>
                    </a:ext>
                  </a:extLst>
                </p14:cNvPr>
                <p14:cNvContentPartPr/>
                <p14:nvPr/>
              </p14:nvContentPartPr>
              <p14:xfrm>
                <a:off x="2281103" y="1774798"/>
                <a:ext cx="39240" cy="687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33DC7813-D8A2-4352-BFF4-106AEC12F8D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72103" y="1765798"/>
                  <a:ext cx="568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5A9851D7-B2C1-4D33-AF4E-0139A78E8F17}"/>
                    </a:ext>
                  </a:extLst>
                </p14:cNvPr>
                <p14:cNvContentPartPr/>
                <p14:nvPr/>
              </p14:nvContentPartPr>
              <p14:xfrm>
                <a:off x="2339063" y="1743478"/>
                <a:ext cx="117720" cy="1393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5A9851D7-B2C1-4D33-AF4E-0139A78E8F1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30063" y="1734478"/>
                  <a:ext cx="135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3638B846-695A-4964-A824-DDE9B0967534}"/>
                    </a:ext>
                  </a:extLst>
                </p14:cNvPr>
                <p14:cNvContentPartPr/>
                <p14:nvPr/>
              </p14:nvContentPartPr>
              <p14:xfrm>
                <a:off x="2450663" y="1778398"/>
                <a:ext cx="68760" cy="1252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3638B846-695A-4964-A824-DDE9B096753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42023" y="1769758"/>
                  <a:ext cx="86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67162B79-0F45-467C-B604-88079DEE7D3F}"/>
                    </a:ext>
                  </a:extLst>
                </p14:cNvPr>
                <p14:cNvContentPartPr/>
                <p14:nvPr/>
              </p14:nvContentPartPr>
              <p14:xfrm>
                <a:off x="2529503" y="1833838"/>
                <a:ext cx="136080" cy="2746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67162B79-0F45-467C-B604-88079DEE7D3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20503" y="1825198"/>
                  <a:ext cx="1537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9121A732-7B43-41E6-BACD-8F0F9C58ECDA}"/>
                    </a:ext>
                  </a:extLst>
                </p14:cNvPr>
                <p14:cNvContentPartPr/>
                <p14:nvPr/>
              </p14:nvContentPartPr>
              <p14:xfrm>
                <a:off x="2628503" y="2039398"/>
                <a:ext cx="93600" cy="1854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9121A732-7B43-41E6-BACD-8F0F9C58ECD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19863" y="2030398"/>
                  <a:ext cx="1112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1D93429-BF3C-41FE-B32C-75E44305D983}"/>
                    </a:ext>
                  </a:extLst>
                </p14:cNvPr>
                <p14:cNvContentPartPr/>
                <p14:nvPr/>
              </p14:nvContentPartPr>
              <p14:xfrm>
                <a:off x="2351303" y="2118958"/>
                <a:ext cx="208440" cy="3002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1D93429-BF3C-41FE-B32C-75E44305D98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42303" y="2110318"/>
                  <a:ext cx="2260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4F935A3F-A6C0-4403-B68B-E867B8DBE223}"/>
                    </a:ext>
                  </a:extLst>
                </p14:cNvPr>
                <p14:cNvContentPartPr/>
                <p14:nvPr/>
              </p14:nvContentPartPr>
              <p14:xfrm>
                <a:off x="2189303" y="2184838"/>
                <a:ext cx="264240" cy="24912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F935A3F-A6C0-4403-B68B-E867B8DBE22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80303" y="2175838"/>
                  <a:ext cx="2818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7A78AB6-1BEC-4E84-8E11-F236541E9A34}"/>
                    </a:ext>
                  </a:extLst>
                </p14:cNvPr>
                <p14:cNvContentPartPr/>
                <p14:nvPr/>
              </p14:nvContentPartPr>
              <p14:xfrm>
                <a:off x="1983383" y="2231638"/>
                <a:ext cx="243000" cy="1810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7A78AB6-1BEC-4E84-8E11-F236541E9A3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74743" y="2222998"/>
                  <a:ext cx="2606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DAA59E72-9192-4FF2-8B15-D2C847C986B0}"/>
                    </a:ext>
                  </a:extLst>
                </p14:cNvPr>
                <p14:cNvContentPartPr/>
                <p14:nvPr/>
              </p14:nvContentPartPr>
              <p14:xfrm>
                <a:off x="2015063" y="2183398"/>
                <a:ext cx="52560" cy="514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DAA59E72-9192-4FF2-8B15-D2C847C986B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06423" y="2174758"/>
                  <a:ext cx="702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CD399C38-DB3A-47B3-8F0D-7CB64548C250}"/>
                    </a:ext>
                  </a:extLst>
                </p14:cNvPr>
                <p14:cNvContentPartPr/>
                <p14:nvPr/>
              </p14:nvContentPartPr>
              <p14:xfrm>
                <a:off x="2038823" y="1991518"/>
                <a:ext cx="78120" cy="2253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CD399C38-DB3A-47B3-8F0D-7CB64548C25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29823" y="1982878"/>
                  <a:ext cx="95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452B5518-3123-4CB8-AAFF-6E464494DC08}"/>
                    </a:ext>
                  </a:extLst>
                </p14:cNvPr>
                <p14:cNvContentPartPr/>
                <p14:nvPr/>
              </p14:nvContentPartPr>
              <p14:xfrm>
                <a:off x="2133863" y="1985758"/>
                <a:ext cx="60120" cy="1245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452B5518-3123-4CB8-AAFF-6E464494DC0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24863" y="1977118"/>
                  <a:ext cx="7776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1B75C9DD-91C2-4C8B-BEB6-4A66B712CF27}"/>
              </a:ext>
            </a:extLst>
          </p:cNvPr>
          <p:cNvGrpSpPr/>
          <p:nvPr/>
        </p:nvGrpSpPr>
        <p:grpSpPr>
          <a:xfrm>
            <a:off x="835343" y="3385438"/>
            <a:ext cx="2101680" cy="395280"/>
            <a:chOff x="835343" y="3385438"/>
            <a:chExt cx="210168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56EFAA27-C58D-435F-ABD3-564CFE4D9BDF}"/>
                    </a:ext>
                  </a:extLst>
                </p14:cNvPr>
                <p14:cNvContentPartPr/>
                <p14:nvPr/>
              </p14:nvContentPartPr>
              <p14:xfrm>
                <a:off x="835343" y="3467158"/>
                <a:ext cx="162360" cy="3135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56EFAA27-C58D-435F-ABD3-564CFE4D9BD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6343" y="3458518"/>
                  <a:ext cx="1800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C64289F2-29A1-423F-957F-985F897F1F20}"/>
                    </a:ext>
                  </a:extLst>
                </p14:cNvPr>
                <p14:cNvContentPartPr/>
                <p14:nvPr/>
              </p14:nvContentPartPr>
              <p14:xfrm>
                <a:off x="967823" y="3511438"/>
                <a:ext cx="114480" cy="2239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C64289F2-29A1-423F-957F-985F897F1F2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9183" y="3502798"/>
                  <a:ext cx="1321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24389155-ACC7-42FC-BFA4-DA544A92D43B}"/>
                    </a:ext>
                  </a:extLst>
                </p14:cNvPr>
                <p14:cNvContentPartPr/>
                <p14:nvPr/>
              </p14:nvContentPartPr>
              <p14:xfrm>
                <a:off x="1090943" y="3452038"/>
                <a:ext cx="145080" cy="3088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24389155-ACC7-42FC-BFA4-DA544A92D43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81943" y="3443038"/>
                  <a:ext cx="1627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393CD7DF-CCAE-47CF-BA6D-E333F95D64A1}"/>
                    </a:ext>
                  </a:extLst>
                </p14:cNvPr>
                <p14:cNvContentPartPr/>
                <p14:nvPr/>
              </p14:nvContentPartPr>
              <p14:xfrm>
                <a:off x="1416023" y="3605758"/>
                <a:ext cx="48240" cy="882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393CD7DF-CCAE-47CF-BA6D-E333F95D64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07383" y="3596758"/>
                  <a:ext cx="65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D9589DFF-81DB-4A30-8B94-3C4507A2D7F2}"/>
                    </a:ext>
                  </a:extLst>
                </p14:cNvPr>
                <p14:cNvContentPartPr/>
                <p14:nvPr/>
              </p14:nvContentPartPr>
              <p14:xfrm>
                <a:off x="1529063" y="3496678"/>
                <a:ext cx="187920" cy="2012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D9589DFF-81DB-4A30-8B94-3C4507A2D7F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20423" y="3487678"/>
                  <a:ext cx="2055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6B17E2EA-4940-4642-ABF1-A99BB535789B}"/>
                    </a:ext>
                  </a:extLst>
                </p14:cNvPr>
                <p14:cNvContentPartPr/>
                <p14:nvPr/>
              </p14:nvContentPartPr>
              <p14:xfrm>
                <a:off x="1962863" y="3455278"/>
                <a:ext cx="302040" cy="2649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6B17E2EA-4940-4642-ABF1-A99BB535789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953863" y="3446638"/>
                  <a:ext cx="3196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B7600134-82E0-4EED-BC5A-905FD5A6A0CA}"/>
                    </a:ext>
                  </a:extLst>
                </p14:cNvPr>
                <p14:cNvContentPartPr/>
                <p14:nvPr/>
              </p14:nvContentPartPr>
              <p14:xfrm>
                <a:off x="2008583" y="3594238"/>
                <a:ext cx="186480" cy="518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B7600134-82E0-4EED-BC5A-905FD5A6A0C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99943" y="3585598"/>
                  <a:ext cx="2041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E6EB2E2F-9D9F-443D-838B-5D4670B013B4}"/>
                    </a:ext>
                  </a:extLst>
                </p14:cNvPr>
                <p14:cNvContentPartPr/>
                <p14:nvPr/>
              </p14:nvContentPartPr>
              <p14:xfrm>
                <a:off x="2358863" y="3425398"/>
                <a:ext cx="245520" cy="2851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E6EB2E2F-9D9F-443D-838B-5D4670B013B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49863" y="3416398"/>
                  <a:ext cx="2631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657FA7A3-6325-42B2-8DEC-36C2B8B3A5B2}"/>
                    </a:ext>
                  </a:extLst>
                </p14:cNvPr>
                <p14:cNvContentPartPr/>
                <p14:nvPr/>
              </p14:nvContentPartPr>
              <p14:xfrm>
                <a:off x="2650823" y="3470398"/>
                <a:ext cx="99000" cy="1972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657FA7A3-6325-42B2-8DEC-36C2B8B3A5B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42183" y="3461758"/>
                  <a:ext cx="116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BD1CC587-FD84-42ED-A05C-9D787E09F8E8}"/>
                    </a:ext>
                  </a:extLst>
                </p14:cNvPr>
                <p14:cNvContentPartPr/>
                <p14:nvPr/>
              </p14:nvContentPartPr>
              <p14:xfrm>
                <a:off x="2699423" y="3385438"/>
                <a:ext cx="237600" cy="3088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BD1CC587-FD84-42ED-A05C-9D787E09F8E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90783" y="3376438"/>
                  <a:ext cx="25524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EC6DD5D3-4393-4D6B-8961-7611701A5058}"/>
              </a:ext>
            </a:extLst>
          </p:cNvPr>
          <p:cNvGrpSpPr/>
          <p:nvPr/>
        </p:nvGrpSpPr>
        <p:grpSpPr>
          <a:xfrm>
            <a:off x="424943" y="39238"/>
            <a:ext cx="11674080" cy="4048920"/>
            <a:chOff x="424943" y="39238"/>
            <a:chExt cx="11674080" cy="404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77E11BC-A3D9-4CF3-9E25-21C579E5F5C3}"/>
                    </a:ext>
                  </a:extLst>
                </p14:cNvPr>
                <p14:cNvContentPartPr/>
                <p14:nvPr/>
              </p14:nvContentPartPr>
              <p14:xfrm>
                <a:off x="424943" y="187558"/>
                <a:ext cx="578880" cy="426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77E11BC-A3D9-4CF3-9E25-21C579E5F5C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6303" y="178558"/>
                  <a:ext cx="5965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322096A-D3F7-4F64-8C9F-9F4C1F7AD3FD}"/>
                    </a:ext>
                  </a:extLst>
                </p14:cNvPr>
                <p14:cNvContentPartPr/>
                <p14:nvPr/>
              </p14:nvContentPartPr>
              <p14:xfrm>
                <a:off x="472823" y="400318"/>
                <a:ext cx="272160" cy="110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322096A-D3F7-4F64-8C9F-9F4C1F7AD3F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64183" y="391318"/>
                  <a:ext cx="289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1AEDCD2-99D8-46AA-9999-DDCA0EB4BD3A}"/>
                    </a:ext>
                  </a:extLst>
                </p14:cNvPr>
                <p14:cNvContentPartPr/>
                <p14:nvPr/>
              </p14:nvContentPartPr>
              <p14:xfrm>
                <a:off x="673343" y="410038"/>
                <a:ext cx="218160" cy="162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1AEDCD2-99D8-46AA-9999-DDCA0EB4BD3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4343" y="401038"/>
                  <a:ext cx="235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145B168-8A2C-421C-B080-791BD208BAFC}"/>
                    </a:ext>
                  </a:extLst>
                </p14:cNvPr>
                <p14:cNvContentPartPr/>
                <p14:nvPr/>
              </p14:nvContentPartPr>
              <p14:xfrm>
                <a:off x="962063" y="351358"/>
                <a:ext cx="258840" cy="251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145B168-8A2C-421C-B080-791BD208BAF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53423" y="342358"/>
                  <a:ext cx="2764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9A008CD-08AD-422C-BA65-B3EE83C6494F}"/>
                    </a:ext>
                  </a:extLst>
                </p14:cNvPr>
                <p14:cNvContentPartPr/>
                <p14:nvPr/>
              </p14:nvContentPartPr>
              <p14:xfrm>
                <a:off x="1696823" y="73798"/>
                <a:ext cx="285480" cy="523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9A008CD-08AD-422C-BA65-B3EE83C6494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87823" y="64798"/>
                  <a:ext cx="30312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3633AC1-A6E8-412D-A947-D2305FEA991A}"/>
                    </a:ext>
                  </a:extLst>
                </p14:cNvPr>
                <p14:cNvContentPartPr/>
                <p14:nvPr/>
              </p14:nvContentPartPr>
              <p14:xfrm>
                <a:off x="1569743" y="337318"/>
                <a:ext cx="390600" cy="115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3633AC1-A6E8-412D-A947-D2305FEA991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61103" y="328318"/>
                  <a:ext cx="4082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3299B0C-FBCB-4E2F-AF6C-A40D5CE027B6}"/>
                    </a:ext>
                  </a:extLst>
                </p14:cNvPr>
                <p14:cNvContentPartPr/>
                <p14:nvPr/>
              </p14:nvContentPartPr>
              <p14:xfrm>
                <a:off x="1890143" y="354958"/>
                <a:ext cx="345240" cy="179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3299B0C-FBCB-4E2F-AF6C-A40D5CE027B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881143" y="346318"/>
                  <a:ext cx="3628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FE7EC1F-3E24-49F2-A4F0-41695BCF28F3}"/>
                    </a:ext>
                  </a:extLst>
                </p14:cNvPr>
                <p14:cNvContentPartPr/>
                <p14:nvPr/>
              </p14:nvContentPartPr>
              <p14:xfrm>
                <a:off x="2301983" y="383758"/>
                <a:ext cx="158400" cy="164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FE7EC1F-3E24-49F2-A4F0-41695BCF28F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92983" y="375118"/>
                  <a:ext cx="176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34D3B03-8FE8-4FEC-8F2E-5D02F1CABB28}"/>
                    </a:ext>
                  </a:extLst>
                </p14:cNvPr>
                <p14:cNvContentPartPr/>
                <p14:nvPr/>
              </p14:nvContentPartPr>
              <p14:xfrm>
                <a:off x="2798783" y="314278"/>
                <a:ext cx="295200" cy="222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34D3B03-8FE8-4FEC-8F2E-5D02F1CABB2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89783" y="305638"/>
                  <a:ext cx="3128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F416E2A-6DDB-4F99-90C6-6FDBFDAE5548}"/>
                    </a:ext>
                  </a:extLst>
                </p14:cNvPr>
                <p14:cNvContentPartPr/>
                <p14:nvPr/>
              </p14:nvContentPartPr>
              <p14:xfrm>
                <a:off x="3083903" y="313558"/>
                <a:ext cx="262080" cy="172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F416E2A-6DDB-4F99-90C6-6FDBFDAE554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74903" y="304918"/>
                  <a:ext cx="279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ADD2283-80C5-4387-85CB-B9A29214C396}"/>
                    </a:ext>
                  </a:extLst>
                </p14:cNvPr>
                <p14:cNvContentPartPr/>
                <p14:nvPr/>
              </p14:nvContentPartPr>
              <p14:xfrm>
                <a:off x="3292343" y="322918"/>
                <a:ext cx="201240" cy="159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ADD2283-80C5-4387-85CB-B9A29214C39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83343" y="313918"/>
                  <a:ext cx="218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0CBCCB9-ED4B-4B1D-9CA6-84D465D1BF5A}"/>
                    </a:ext>
                  </a:extLst>
                </p14:cNvPr>
                <p14:cNvContentPartPr/>
                <p14:nvPr/>
              </p14:nvContentPartPr>
              <p14:xfrm>
                <a:off x="3503663" y="350998"/>
                <a:ext cx="169560" cy="154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0CBCCB9-ED4B-4B1D-9CA6-84D465D1BF5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94663" y="342358"/>
                  <a:ext cx="187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E98E0E8-5B04-403D-98EA-25C22AF66E4D}"/>
                    </a:ext>
                  </a:extLst>
                </p14:cNvPr>
                <p14:cNvContentPartPr/>
                <p14:nvPr/>
              </p14:nvContentPartPr>
              <p14:xfrm>
                <a:off x="3815423" y="39238"/>
                <a:ext cx="248400" cy="485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E98E0E8-5B04-403D-98EA-25C22AF66E4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06783" y="30598"/>
                  <a:ext cx="26604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6FD1682-8333-413B-AE01-CB35F556255D}"/>
                    </a:ext>
                  </a:extLst>
                </p14:cNvPr>
                <p14:cNvContentPartPr/>
                <p14:nvPr/>
              </p14:nvContentPartPr>
              <p14:xfrm>
                <a:off x="3689783" y="262438"/>
                <a:ext cx="300240" cy="73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6FD1682-8333-413B-AE01-CB35F556255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81143" y="253798"/>
                  <a:ext cx="317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FE00F0B-C26D-4C72-A5F5-00FEE188BFAE}"/>
                    </a:ext>
                  </a:extLst>
                </p14:cNvPr>
                <p14:cNvContentPartPr/>
                <p14:nvPr/>
              </p14:nvContentPartPr>
              <p14:xfrm>
                <a:off x="3992183" y="258838"/>
                <a:ext cx="157320" cy="237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FE00F0B-C26D-4C72-A5F5-00FEE188BFA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83183" y="249838"/>
                  <a:ext cx="1749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8A8BBD3-BB47-4D5D-B676-18311FDECD53}"/>
                    </a:ext>
                  </a:extLst>
                </p14:cNvPr>
                <p14:cNvContentPartPr/>
                <p14:nvPr/>
              </p14:nvContentPartPr>
              <p14:xfrm>
                <a:off x="4459103" y="91438"/>
                <a:ext cx="445320" cy="47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8A8BBD3-BB47-4D5D-B676-18311FDECD5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50103" y="82798"/>
                  <a:ext cx="46296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171F0E0-1FC5-416E-8D3A-777147704D15}"/>
                    </a:ext>
                  </a:extLst>
                </p14:cNvPr>
                <p14:cNvContentPartPr/>
                <p14:nvPr/>
              </p14:nvContentPartPr>
              <p14:xfrm>
                <a:off x="4625423" y="344518"/>
                <a:ext cx="180720" cy="39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171F0E0-1FC5-416E-8D3A-777147704D1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16783" y="335878"/>
                  <a:ext cx="1983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D33A7A6-3266-4722-B293-3FD134921667}"/>
                    </a:ext>
                  </a:extLst>
                </p14:cNvPr>
                <p14:cNvContentPartPr/>
                <p14:nvPr/>
              </p14:nvContentPartPr>
              <p14:xfrm>
                <a:off x="4933583" y="336958"/>
                <a:ext cx="240120" cy="191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D33A7A6-3266-4722-B293-3FD13492166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24943" y="328318"/>
                  <a:ext cx="257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F9DCB5-89E6-4F35-B176-B4FE44B71886}"/>
                    </a:ext>
                  </a:extLst>
                </p14:cNvPr>
                <p14:cNvContentPartPr/>
                <p14:nvPr/>
              </p14:nvContentPartPr>
              <p14:xfrm>
                <a:off x="5141303" y="352438"/>
                <a:ext cx="173520" cy="141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F9DCB5-89E6-4F35-B176-B4FE44B7188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32303" y="343798"/>
                  <a:ext cx="191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E5CC2D1-D48A-4A40-88E3-35831CB1F325}"/>
                    </a:ext>
                  </a:extLst>
                </p14:cNvPr>
                <p14:cNvContentPartPr/>
                <p14:nvPr/>
              </p14:nvContentPartPr>
              <p14:xfrm>
                <a:off x="5295383" y="340198"/>
                <a:ext cx="188280" cy="141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E5CC2D1-D48A-4A40-88E3-35831CB1F32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86743" y="331198"/>
                  <a:ext cx="205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0C07066-B390-42BA-BDB6-7DF540934596}"/>
                    </a:ext>
                  </a:extLst>
                </p14:cNvPr>
                <p14:cNvContentPartPr/>
                <p14:nvPr/>
              </p14:nvContentPartPr>
              <p14:xfrm>
                <a:off x="5395463" y="205918"/>
                <a:ext cx="216720" cy="255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0C07066-B390-42BA-BDB6-7DF54093459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86463" y="196918"/>
                  <a:ext cx="2343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E86AB7F-8E56-4404-B57B-273520E662A3}"/>
                    </a:ext>
                  </a:extLst>
                </p14:cNvPr>
                <p14:cNvContentPartPr/>
                <p14:nvPr/>
              </p14:nvContentPartPr>
              <p14:xfrm>
                <a:off x="5628743" y="242278"/>
                <a:ext cx="182880" cy="235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E86AB7F-8E56-4404-B57B-273520E662A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19743" y="233278"/>
                  <a:ext cx="2005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1B06A5A-3E68-4EE8-98A5-CA483688B932}"/>
                    </a:ext>
                  </a:extLst>
                </p14:cNvPr>
                <p14:cNvContentPartPr/>
                <p14:nvPr/>
              </p14:nvContentPartPr>
              <p14:xfrm>
                <a:off x="5623343" y="111958"/>
                <a:ext cx="429480" cy="345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1B06A5A-3E68-4EE8-98A5-CA483688B93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14703" y="102958"/>
                  <a:ext cx="447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C4A9602-88D0-4C45-94AF-D954D4491CFC}"/>
                    </a:ext>
                  </a:extLst>
                </p14:cNvPr>
                <p14:cNvContentPartPr/>
                <p14:nvPr/>
              </p14:nvContentPartPr>
              <p14:xfrm>
                <a:off x="5875703" y="492118"/>
                <a:ext cx="115200" cy="149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C4A9602-88D0-4C45-94AF-D954D4491CF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866703" y="483478"/>
                  <a:ext cx="1328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489E167-4771-47D2-B4DB-ECB631CA2B09}"/>
                    </a:ext>
                  </a:extLst>
                </p14:cNvPr>
                <p14:cNvContentPartPr/>
                <p14:nvPr/>
              </p14:nvContentPartPr>
              <p14:xfrm>
                <a:off x="6192143" y="242278"/>
                <a:ext cx="137520" cy="234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489E167-4771-47D2-B4DB-ECB631CA2B0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83503" y="233278"/>
                  <a:ext cx="1551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B6430A2-3F28-4A4F-909A-BAECCFE2C8BE}"/>
                    </a:ext>
                  </a:extLst>
                </p14:cNvPr>
                <p14:cNvContentPartPr/>
                <p14:nvPr/>
              </p14:nvContentPartPr>
              <p14:xfrm>
                <a:off x="6243623" y="102598"/>
                <a:ext cx="348480" cy="224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B6430A2-3F28-4A4F-909A-BAECCFE2C8B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34623" y="93958"/>
                  <a:ext cx="3661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0DE7D12-0400-45C7-9A69-05B39E4D807F}"/>
                    </a:ext>
                  </a:extLst>
                </p14:cNvPr>
                <p14:cNvContentPartPr/>
                <p14:nvPr/>
              </p14:nvContentPartPr>
              <p14:xfrm>
                <a:off x="6481223" y="181798"/>
                <a:ext cx="231840" cy="300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0DE7D12-0400-45C7-9A69-05B39E4D807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72583" y="173158"/>
                  <a:ext cx="2494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9946BE9-619F-4389-AB2D-99DD2E51C573}"/>
                    </a:ext>
                  </a:extLst>
                </p14:cNvPr>
                <p14:cNvContentPartPr/>
                <p14:nvPr/>
              </p14:nvContentPartPr>
              <p14:xfrm>
                <a:off x="6609383" y="121678"/>
                <a:ext cx="357840" cy="367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9946BE9-619F-4389-AB2D-99DD2E51C57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00383" y="113038"/>
                  <a:ext cx="3754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2F7B32A-6A09-4FDF-A818-24B3ACEE8D0A}"/>
                    </a:ext>
                  </a:extLst>
                </p14:cNvPr>
                <p14:cNvContentPartPr/>
                <p14:nvPr/>
              </p14:nvContentPartPr>
              <p14:xfrm>
                <a:off x="6704063" y="337318"/>
                <a:ext cx="102960" cy="26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2F7B32A-6A09-4FDF-A818-24B3ACEE8D0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95063" y="328318"/>
                  <a:ext cx="120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497495E-F17E-4807-AEDD-CF3774FEEA78}"/>
                    </a:ext>
                  </a:extLst>
                </p14:cNvPr>
                <p14:cNvContentPartPr/>
                <p14:nvPr/>
              </p14:nvContentPartPr>
              <p14:xfrm>
                <a:off x="6983423" y="210958"/>
                <a:ext cx="217800" cy="278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497495E-F17E-4807-AEDD-CF3774FEEA7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974423" y="201958"/>
                  <a:ext cx="2354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612664E-1574-481D-B32C-CEE8BD14024F}"/>
                    </a:ext>
                  </a:extLst>
                </p14:cNvPr>
                <p14:cNvContentPartPr/>
                <p14:nvPr/>
              </p14:nvContentPartPr>
              <p14:xfrm>
                <a:off x="7165943" y="243358"/>
                <a:ext cx="135360" cy="221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612664E-1574-481D-B32C-CEE8BD14024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56943" y="234718"/>
                  <a:ext cx="153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5F746B3-4D8A-4E6D-AE6E-ACE5119A448D}"/>
                    </a:ext>
                  </a:extLst>
                </p14:cNvPr>
                <p14:cNvContentPartPr/>
                <p14:nvPr/>
              </p14:nvContentPartPr>
              <p14:xfrm>
                <a:off x="7175663" y="145438"/>
                <a:ext cx="320760" cy="309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5F746B3-4D8A-4E6D-AE6E-ACE5119A448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67023" y="136438"/>
                  <a:ext cx="3384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B3BA92C-81A4-4B44-8FA4-70B0617D8F28}"/>
                    </a:ext>
                  </a:extLst>
                </p14:cNvPr>
                <p14:cNvContentPartPr/>
                <p14:nvPr/>
              </p14:nvContentPartPr>
              <p14:xfrm>
                <a:off x="7281863" y="69478"/>
                <a:ext cx="248760" cy="442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B3BA92C-81A4-4B44-8FA4-70B0617D8F2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73223" y="60478"/>
                  <a:ext cx="2664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A6D31FC-DAA1-464A-9868-365CF7502042}"/>
                    </a:ext>
                  </a:extLst>
                </p14:cNvPr>
                <p14:cNvContentPartPr/>
                <p14:nvPr/>
              </p14:nvContentPartPr>
              <p14:xfrm>
                <a:off x="7566263" y="295558"/>
                <a:ext cx="155520" cy="26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A6D31FC-DAA1-464A-9868-365CF750204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57623" y="286918"/>
                  <a:ext cx="173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FC4E1EA-4E54-417E-887C-2FE4E8470809}"/>
                    </a:ext>
                  </a:extLst>
                </p14:cNvPr>
                <p14:cNvContentPartPr/>
                <p14:nvPr/>
              </p14:nvContentPartPr>
              <p14:xfrm>
                <a:off x="7517663" y="374038"/>
                <a:ext cx="154080" cy="28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FC4E1EA-4E54-417E-887C-2FE4E847080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09023" y="365398"/>
                  <a:ext cx="171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65BDAF0-48EF-422D-B467-AA3D96816B6A}"/>
                    </a:ext>
                  </a:extLst>
                </p14:cNvPr>
                <p14:cNvContentPartPr/>
                <p14:nvPr/>
              </p14:nvContentPartPr>
              <p14:xfrm>
                <a:off x="7764623" y="267118"/>
                <a:ext cx="203040" cy="244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65BDAF0-48EF-422D-B467-AA3D96816B6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755983" y="258118"/>
                  <a:ext cx="2206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698C64F-B08A-434F-8740-45B2BC88B2B0}"/>
                    </a:ext>
                  </a:extLst>
                </p14:cNvPr>
                <p14:cNvContentPartPr/>
                <p14:nvPr/>
              </p14:nvContentPartPr>
              <p14:xfrm>
                <a:off x="7840943" y="91438"/>
                <a:ext cx="290520" cy="257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698C64F-B08A-434F-8740-45B2BC88B2B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831943" y="82438"/>
                  <a:ext cx="3081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C0A666D-8817-45BC-8800-DA695B69BAB2}"/>
                    </a:ext>
                  </a:extLst>
                </p14:cNvPr>
                <p14:cNvContentPartPr/>
                <p14:nvPr/>
              </p14:nvContentPartPr>
              <p14:xfrm>
                <a:off x="8040023" y="184678"/>
                <a:ext cx="264960" cy="283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C0A666D-8817-45BC-8800-DA695B69BAB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031383" y="175678"/>
                  <a:ext cx="2826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E300D15-4773-414F-953E-94B85AF2DA6E}"/>
                    </a:ext>
                  </a:extLst>
                </p14:cNvPr>
                <p14:cNvContentPartPr/>
                <p14:nvPr/>
              </p14:nvContentPartPr>
              <p14:xfrm>
                <a:off x="8195903" y="164518"/>
                <a:ext cx="274320" cy="282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E300D15-4773-414F-953E-94B85AF2DA6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187263" y="155878"/>
                  <a:ext cx="2919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83E1700-3623-4DC6-8AF4-0E6EF6217FD4}"/>
                    </a:ext>
                  </a:extLst>
                </p14:cNvPr>
                <p14:cNvContentPartPr/>
                <p14:nvPr/>
              </p14:nvContentPartPr>
              <p14:xfrm>
                <a:off x="8239103" y="320758"/>
                <a:ext cx="157320" cy="41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83E1700-3623-4DC6-8AF4-0E6EF6217FD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230463" y="311758"/>
                  <a:ext cx="1749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6FA6E26-CED7-4A89-9A01-EDB053C221E0}"/>
                    </a:ext>
                  </a:extLst>
                </p14:cNvPr>
                <p14:cNvContentPartPr/>
                <p14:nvPr/>
              </p14:nvContentPartPr>
              <p14:xfrm>
                <a:off x="8531423" y="142558"/>
                <a:ext cx="152280" cy="377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6FA6E26-CED7-4A89-9A01-EDB053C221E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522423" y="133918"/>
                  <a:ext cx="1699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5A6F281-6DFA-4BAE-82B9-EF58A75F04F6}"/>
                    </a:ext>
                  </a:extLst>
                </p14:cNvPr>
                <p14:cNvContentPartPr/>
                <p14:nvPr/>
              </p14:nvContentPartPr>
              <p14:xfrm>
                <a:off x="8695223" y="295558"/>
                <a:ext cx="210960" cy="50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5A6F281-6DFA-4BAE-82B9-EF58A75F04F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86223" y="286918"/>
                  <a:ext cx="2286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FE90BDF-9397-4003-80C6-0FBFACCDD46A}"/>
                    </a:ext>
                  </a:extLst>
                </p14:cNvPr>
                <p14:cNvContentPartPr/>
                <p14:nvPr/>
              </p14:nvContentPartPr>
              <p14:xfrm>
                <a:off x="8745623" y="217438"/>
                <a:ext cx="62280" cy="218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FE90BDF-9397-4003-80C6-0FBFACCDD46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736623" y="208438"/>
                  <a:ext cx="799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D6E92C-33BF-4AF9-804C-22D14A3A9F31}"/>
                    </a:ext>
                  </a:extLst>
                </p14:cNvPr>
                <p14:cNvContentPartPr/>
                <p14:nvPr/>
              </p14:nvContentPartPr>
              <p14:xfrm>
                <a:off x="8925983" y="252358"/>
                <a:ext cx="119160" cy="229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D6E92C-33BF-4AF9-804C-22D14A3A9F3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17343" y="243718"/>
                  <a:ext cx="1368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A8B97A7-8E50-472A-A041-32E5E3124231}"/>
                    </a:ext>
                  </a:extLst>
                </p14:cNvPr>
                <p14:cNvContentPartPr/>
                <p14:nvPr/>
              </p14:nvContentPartPr>
              <p14:xfrm>
                <a:off x="9001223" y="106198"/>
                <a:ext cx="267120" cy="216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A8B97A7-8E50-472A-A041-32E5E312423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992583" y="97198"/>
                  <a:ext cx="284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637EEDC-E59D-4F31-93C1-6D17767898C4}"/>
                    </a:ext>
                  </a:extLst>
                </p14:cNvPr>
                <p14:cNvContentPartPr/>
                <p14:nvPr/>
              </p14:nvContentPartPr>
              <p14:xfrm>
                <a:off x="9162863" y="206278"/>
                <a:ext cx="197280" cy="270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637EEDC-E59D-4F31-93C1-6D17767898C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153863" y="197638"/>
                  <a:ext cx="2149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3001221-2302-4576-A0C4-C8CE1B1D7326}"/>
                    </a:ext>
                  </a:extLst>
                </p14:cNvPr>
                <p14:cNvContentPartPr/>
                <p14:nvPr/>
              </p14:nvContentPartPr>
              <p14:xfrm>
                <a:off x="9335663" y="273958"/>
                <a:ext cx="141480" cy="183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3001221-2302-4576-A0C4-C8CE1B1D732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326663" y="265318"/>
                  <a:ext cx="159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29B3D76-09F3-423E-BF3C-E6154E68BFE0}"/>
                    </a:ext>
                  </a:extLst>
                </p14:cNvPr>
                <p14:cNvContentPartPr/>
                <p14:nvPr/>
              </p14:nvContentPartPr>
              <p14:xfrm>
                <a:off x="9374903" y="189718"/>
                <a:ext cx="292680" cy="266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29B3D76-09F3-423E-BF3C-E6154E68BFE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366263" y="180718"/>
                  <a:ext cx="3103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48252B6-D56F-43CB-855D-F908074A89FF}"/>
                    </a:ext>
                  </a:extLst>
                </p14:cNvPr>
                <p14:cNvContentPartPr/>
                <p14:nvPr/>
              </p14:nvContentPartPr>
              <p14:xfrm>
                <a:off x="9582983" y="58678"/>
                <a:ext cx="270360" cy="493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48252B6-D56F-43CB-855D-F908074A89F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573983" y="49678"/>
                  <a:ext cx="28800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99CD80C-E041-4229-B762-36B35E3A37F9}"/>
                    </a:ext>
                  </a:extLst>
                </p14:cNvPr>
                <p14:cNvContentPartPr/>
                <p14:nvPr/>
              </p14:nvContentPartPr>
              <p14:xfrm>
                <a:off x="9941183" y="305278"/>
                <a:ext cx="243360" cy="50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99CD80C-E041-4229-B762-36B35E3A37F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932543" y="296638"/>
                  <a:ext cx="261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94FD39E-89B9-43FA-A396-85425A0A6CAC}"/>
                    </a:ext>
                  </a:extLst>
                </p14:cNvPr>
                <p14:cNvContentPartPr/>
                <p14:nvPr/>
              </p14:nvContentPartPr>
              <p14:xfrm>
                <a:off x="10245743" y="254158"/>
                <a:ext cx="214200" cy="290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94FD39E-89B9-43FA-A396-85425A0A6CA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236743" y="245518"/>
                  <a:ext cx="2318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A376650-EDA8-445D-95D2-3839AECBDA87}"/>
                    </a:ext>
                  </a:extLst>
                </p14:cNvPr>
                <p14:cNvContentPartPr/>
                <p14:nvPr/>
              </p14:nvContentPartPr>
              <p14:xfrm>
                <a:off x="10387583" y="148318"/>
                <a:ext cx="380880" cy="192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A376650-EDA8-445D-95D2-3839AECBDA8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378943" y="139318"/>
                  <a:ext cx="3985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0619278-C512-4057-89C9-B1EC9500C8D9}"/>
                    </a:ext>
                  </a:extLst>
                </p14:cNvPr>
                <p14:cNvContentPartPr/>
                <p14:nvPr/>
              </p14:nvContentPartPr>
              <p14:xfrm>
                <a:off x="10643903" y="200158"/>
                <a:ext cx="301680" cy="277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0619278-C512-4057-89C9-B1EC9500C8D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635263" y="191158"/>
                  <a:ext cx="3193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8E8AF0D-F907-44F5-92C2-64C607CDBFE5}"/>
                    </a:ext>
                  </a:extLst>
                </p14:cNvPr>
                <p14:cNvContentPartPr/>
                <p14:nvPr/>
              </p14:nvContentPartPr>
              <p14:xfrm>
                <a:off x="10844423" y="204838"/>
                <a:ext cx="328320" cy="321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8E8AF0D-F907-44F5-92C2-64C607CDBFE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835783" y="196198"/>
                  <a:ext cx="3459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24C8EF5-9EC3-41BA-B6A6-0D4CD35AED35}"/>
                    </a:ext>
                  </a:extLst>
                </p14:cNvPr>
                <p14:cNvContentPartPr/>
                <p14:nvPr/>
              </p14:nvContentPartPr>
              <p14:xfrm>
                <a:off x="10896263" y="354958"/>
                <a:ext cx="161640" cy="50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24C8EF5-9EC3-41BA-B6A6-0D4CD35AED3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887263" y="346318"/>
                  <a:ext cx="179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2C71F53-DBE2-4262-A31E-3CC93842E259}"/>
                    </a:ext>
                  </a:extLst>
                </p14:cNvPr>
                <p14:cNvContentPartPr/>
                <p14:nvPr/>
              </p14:nvContentPartPr>
              <p14:xfrm>
                <a:off x="11258063" y="257038"/>
                <a:ext cx="234360" cy="214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2C71F53-DBE2-4262-A31E-3CC93842E25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249423" y="248038"/>
                  <a:ext cx="252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5A8674B-FC83-4440-8C7C-4185CCD00350}"/>
                    </a:ext>
                  </a:extLst>
                </p14:cNvPr>
                <p14:cNvContentPartPr/>
                <p14:nvPr/>
              </p14:nvContentPartPr>
              <p14:xfrm>
                <a:off x="11661623" y="271438"/>
                <a:ext cx="53280" cy="171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5A8674B-FC83-4440-8C7C-4185CCD0035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652623" y="262798"/>
                  <a:ext cx="70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24D77A0-7B35-4F12-B8BE-CBA28E01213E}"/>
                    </a:ext>
                  </a:extLst>
                </p14:cNvPr>
                <p14:cNvContentPartPr/>
                <p14:nvPr/>
              </p14:nvContentPartPr>
              <p14:xfrm>
                <a:off x="11664863" y="205918"/>
                <a:ext cx="258120" cy="254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24D77A0-7B35-4F12-B8BE-CBA28E01213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655863" y="197278"/>
                  <a:ext cx="2757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DDF64A4-9164-4072-A889-65EA3C97835B}"/>
                    </a:ext>
                  </a:extLst>
                </p14:cNvPr>
                <p14:cNvContentPartPr/>
                <p14:nvPr/>
              </p14:nvContentPartPr>
              <p14:xfrm>
                <a:off x="11898863" y="73078"/>
                <a:ext cx="192960" cy="454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DDF64A4-9164-4072-A889-65EA3C97835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889863" y="64438"/>
                  <a:ext cx="21060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9CC3212-DA73-4C46-9D68-E1CBBEC2CDBF}"/>
                    </a:ext>
                  </a:extLst>
                </p14:cNvPr>
                <p14:cNvContentPartPr/>
                <p14:nvPr/>
              </p14:nvContentPartPr>
              <p14:xfrm>
                <a:off x="538703" y="1235878"/>
                <a:ext cx="62640" cy="1577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9CC3212-DA73-4C46-9D68-E1CBBEC2CDB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29703" y="1227238"/>
                  <a:ext cx="80280" cy="15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8129FFB-7937-4435-A4EB-016334C9D49A}"/>
                    </a:ext>
                  </a:extLst>
                </p14:cNvPr>
                <p14:cNvContentPartPr/>
                <p14:nvPr/>
              </p14:nvContentPartPr>
              <p14:xfrm>
                <a:off x="514943" y="1205278"/>
                <a:ext cx="2629440" cy="64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8129FFB-7937-4435-A4EB-016334C9D49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06303" y="1196278"/>
                  <a:ext cx="2647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551A423-C8ED-4AAA-8D1E-9B8867103CC4}"/>
                    </a:ext>
                  </a:extLst>
                </p14:cNvPr>
                <p14:cNvContentPartPr/>
                <p14:nvPr/>
              </p14:nvContentPartPr>
              <p14:xfrm>
                <a:off x="3102983" y="1227958"/>
                <a:ext cx="160560" cy="66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551A423-C8ED-4AAA-8D1E-9B8867103CC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94343" y="1219318"/>
                  <a:ext cx="178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AE72AE6-9AF8-4EE4-A0D6-38885ACE12F2}"/>
                    </a:ext>
                  </a:extLst>
                </p14:cNvPr>
                <p14:cNvContentPartPr/>
                <p14:nvPr/>
              </p14:nvContentPartPr>
              <p14:xfrm>
                <a:off x="520703" y="1283398"/>
                <a:ext cx="2718360" cy="1966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AE72AE6-9AF8-4EE4-A0D6-38885ACE12F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2063" y="1274758"/>
                  <a:ext cx="2736000" cy="19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6F54EE6-2A20-4E11-B8EF-6C2D3EDE0C9E}"/>
                    </a:ext>
                  </a:extLst>
                </p14:cNvPr>
                <p14:cNvContentPartPr/>
                <p14:nvPr/>
              </p14:nvContentPartPr>
              <p14:xfrm>
                <a:off x="1529063" y="775438"/>
                <a:ext cx="339480" cy="309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6F54EE6-2A20-4E11-B8EF-6C2D3EDE0C9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520423" y="766438"/>
                  <a:ext cx="3571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25B2667-B68B-44E9-979D-6FDAF08DC1ED}"/>
                    </a:ext>
                  </a:extLst>
                </p14:cNvPr>
                <p14:cNvContentPartPr/>
                <p14:nvPr/>
              </p14:nvContentPartPr>
              <p14:xfrm>
                <a:off x="4086503" y="1331998"/>
                <a:ext cx="304560" cy="316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25B2667-B68B-44E9-979D-6FDAF08DC1E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077863" y="1322998"/>
                  <a:ext cx="3222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0E1AB2F-AD99-46EF-A595-362090BD88B2}"/>
                    </a:ext>
                  </a:extLst>
                </p14:cNvPr>
                <p14:cNvContentPartPr/>
                <p14:nvPr/>
              </p14:nvContentPartPr>
              <p14:xfrm>
                <a:off x="4158143" y="1522078"/>
                <a:ext cx="196920" cy="25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0E1AB2F-AD99-46EF-A595-362090BD88B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49143" y="1513078"/>
                  <a:ext cx="2145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18FDDFC-346A-41B2-AA69-91CD4E220133}"/>
                    </a:ext>
                  </a:extLst>
                </p14:cNvPr>
                <p14:cNvContentPartPr/>
                <p14:nvPr/>
              </p14:nvContentPartPr>
              <p14:xfrm>
                <a:off x="4457663" y="1341718"/>
                <a:ext cx="216000" cy="286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18FDDFC-346A-41B2-AA69-91CD4E22013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49023" y="1333078"/>
                  <a:ext cx="2336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8FC67E9-1C81-4C5B-A65E-0CB1AD66CED7}"/>
                    </a:ext>
                  </a:extLst>
                </p14:cNvPr>
                <p14:cNvContentPartPr/>
                <p14:nvPr/>
              </p14:nvContentPartPr>
              <p14:xfrm>
                <a:off x="4793903" y="1369798"/>
                <a:ext cx="49320" cy="194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8FC67E9-1C81-4C5B-A65E-0CB1AD66CED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84903" y="1360798"/>
                  <a:ext cx="66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C10B7E4-1F83-4FDC-B1A0-72F29EF5D4E8}"/>
                    </a:ext>
                  </a:extLst>
                </p14:cNvPr>
                <p14:cNvContentPartPr/>
                <p14:nvPr/>
              </p14:nvContentPartPr>
              <p14:xfrm>
                <a:off x="4810103" y="1304278"/>
                <a:ext cx="212760" cy="272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C10B7E4-1F83-4FDC-B1A0-72F29EF5D4E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801463" y="1295278"/>
                  <a:ext cx="2304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7DC4FFD-94D8-46DB-9542-A5BDB59C8088}"/>
                    </a:ext>
                  </a:extLst>
                </p14:cNvPr>
                <p14:cNvContentPartPr/>
                <p14:nvPr/>
              </p14:nvContentPartPr>
              <p14:xfrm>
                <a:off x="5348663" y="1392118"/>
                <a:ext cx="21240" cy="151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7DC4FFD-94D8-46DB-9542-A5BDB59C808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340023" y="1383118"/>
                  <a:ext cx="38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434D598-E41E-44FF-A587-0DAA1E69F084}"/>
                    </a:ext>
                  </a:extLst>
                </p14:cNvPr>
                <p14:cNvContentPartPr/>
                <p14:nvPr/>
              </p14:nvContentPartPr>
              <p14:xfrm>
                <a:off x="5372423" y="1284838"/>
                <a:ext cx="6120" cy="169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434D598-E41E-44FF-A587-0DAA1E69F08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363423" y="1276198"/>
                  <a:ext cx="237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324675B-698E-4534-84FB-274F16AC3DE9}"/>
                    </a:ext>
                  </a:extLst>
                </p14:cNvPr>
                <p14:cNvContentPartPr/>
                <p14:nvPr/>
              </p14:nvContentPartPr>
              <p14:xfrm>
                <a:off x="5441183" y="1357558"/>
                <a:ext cx="128160" cy="203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324675B-698E-4534-84FB-274F16AC3DE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432543" y="1348918"/>
                  <a:ext cx="1458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38CD83B-C5C7-4228-91D7-0226E72ABAC1}"/>
                    </a:ext>
                  </a:extLst>
                </p14:cNvPr>
                <p14:cNvContentPartPr/>
                <p14:nvPr/>
              </p14:nvContentPartPr>
              <p14:xfrm>
                <a:off x="5940503" y="1386358"/>
                <a:ext cx="41400" cy="153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38CD83B-C5C7-4228-91D7-0226E72ABAC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931863" y="1377358"/>
                  <a:ext cx="59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67FE419-C739-435E-8E94-3B4679BF6A0F}"/>
                    </a:ext>
                  </a:extLst>
                </p14:cNvPr>
                <p14:cNvContentPartPr/>
                <p14:nvPr/>
              </p14:nvContentPartPr>
              <p14:xfrm>
                <a:off x="6006383" y="1277998"/>
                <a:ext cx="4680" cy="10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67FE419-C739-435E-8E94-3B4679BF6A0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997383" y="1268998"/>
                  <a:ext cx="22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9B80922-D603-40B6-AD6E-2CDB26CC161A}"/>
                    </a:ext>
                  </a:extLst>
                </p14:cNvPr>
                <p14:cNvContentPartPr/>
                <p14:nvPr/>
              </p14:nvContentPartPr>
              <p14:xfrm>
                <a:off x="6063983" y="1377718"/>
                <a:ext cx="118440" cy="166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9B80922-D603-40B6-AD6E-2CDB26CC161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055343" y="1368718"/>
                  <a:ext cx="136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F8FA273-2396-4380-8E81-ADA04A5C6FE7}"/>
                    </a:ext>
                  </a:extLst>
                </p14:cNvPr>
                <p14:cNvContentPartPr/>
                <p14:nvPr/>
              </p14:nvContentPartPr>
              <p14:xfrm>
                <a:off x="6277463" y="1360798"/>
                <a:ext cx="200880" cy="174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F8FA273-2396-4380-8E81-ADA04A5C6FE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268823" y="1351798"/>
                  <a:ext cx="218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FC7364E-DFB4-433C-B5C4-1D2D82DCF9AB}"/>
                    </a:ext>
                  </a:extLst>
                </p14:cNvPr>
                <p14:cNvContentPartPr/>
                <p14:nvPr/>
              </p14:nvContentPartPr>
              <p14:xfrm>
                <a:off x="6621983" y="1126078"/>
                <a:ext cx="73080" cy="374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FC7364E-DFB4-433C-B5C4-1D2D82DCF9A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613343" y="1117438"/>
                  <a:ext cx="907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6814BE4-EDF2-47B0-9F70-2E31C80EDA38}"/>
                    </a:ext>
                  </a:extLst>
                </p14:cNvPr>
                <p14:cNvContentPartPr/>
                <p14:nvPr/>
              </p14:nvContentPartPr>
              <p14:xfrm>
                <a:off x="6731063" y="1365118"/>
                <a:ext cx="141120" cy="1414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6814BE4-EDF2-47B0-9F70-2E31C80EDA3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722063" y="1356478"/>
                  <a:ext cx="158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426D44F-8BCB-477B-83A4-A3901CCB021F}"/>
                    </a:ext>
                  </a:extLst>
                </p14:cNvPr>
                <p14:cNvContentPartPr/>
                <p14:nvPr/>
              </p14:nvContentPartPr>
              <p14:xfrm>
                <a:off x="6977303" y="1378798"/>
                <a:ext cx="184680" cy="169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426D44F-8BCB-477B-83A4-A3901CCB021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968303" y="1369798"/>
                  <a:ext cx="2023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BF3200A-6DB1-48BD-BAB3-53A0A7F9F9E9}"/>
                    </a:ext>
                  </a:extLst>
                </p14:cNvPr>
                <p14:cNvContentPartPr/>
                <p14:nvPr/>
              </p14:nvContentPartPr>
              <p14:xfrm>
                <a:off x="7143623" y="1117078"/>
                <a:ext cx="117720" cy="383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BF3200A-6DB1-48BD-BAB3-53A0A7F9F9E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4623" y="1108438"/>
                  <a:ext cx="1353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363AD3D-76D2-42D1-BEA1-F6C99D718C01}"/>
                    </a:ext>
                  </a:extLst>
                </p14:cNvPr>
                <p14:cNvContentPartPr/>
                <p14:nvPr/>
              </p14:nvContentPartPr>
              <p14:xfrm>
                <a:off x="7269263" y="1372678"/>
                <a:ext cx="167760" cy="1418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363AD3D-76D2-42D1-BEA1-F6C99D718C0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260623" y="1363678"/>
                  <a:ext cx="185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A8BF6B3-B03A-401A-B3A1-9A4BE4AB1E54}"/>
                    </a:ext>
                  </a:extLst>
                </p14:cNvPr>
                <p14:cNvContentPartPr/>
                <p14:nvPr/>
              </p14:nvContentPartPr>
              <p14:xfrm>
                <a:off x="7514063" y="1373398"/>
                <a:ext cx="220680" cy="1746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A8BF6B3-B03A-401A-B3A1-9A4BE4AB1E5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505423" y="1364758"/>
                  <a:ext cx="238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F1C2EFE-082E-49B4-B109-0472806BA591}"/>
                    </a:ext>
                  </a:extLst>
                </p14:cNvPr>
                <p14:cNvContentPartPr/>
                <p14:nvPr/>
              </p14:nvContentPartPr>
              <p14:xfrm>
                <a:off x="7685423" y="1132918"/>
                <a:ext cx="141120" cy="3870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F1C2EFE-082E-49B4-B109-0472806BA59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676783" y="1123918"/>
                  <a:ext cx="1587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0117048-2E7B-465D-A103-DE723403E44D}"/>
                    </a:ext>
                  </a:extLst>
                </p14:cNvPr>
                <p14:cNvContentPartPr/>
                <p14:nvPr/>
              </p14:nvContentPartPr>
              <p14:xfrm>
                <a:off x="8158103" y="1155958"/>
                <a:ext cx="21960" cy="61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0117048-2E7B-465D-A103-DE723403E44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149463" y="1147318"/>
                  <a:ext cx="39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85C9271-BF14-44C7-B0AD-A78362596C19}"/>
                    </a:ext>
                  </a:extLst>
                </p14:cNvPr>
                <p14:cNvContentPartPr/>
                <p14:nvPr/>
              </p14:nvContentPartPr>
              <p14:xfrm>
                <a:off x="8044343" y="1371598"/>
                <a:ext cx="12600" cy="96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85C9271-BF14-44C7-B0AD-A78362596C1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035343" y="1362958"/>
                  <a:ext cx="30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B63342B-418F-4F5D-B05A-35D752EFE90B}"/>
                    </a:ext>
                  </a:extLst>
                </p14:cNvPr>
                <p14:cNvContentPartPr/>
                <p14:nvPr/>
              </p14:nvContentPartPr>
              <p14:xfrm>
                <a:off x="8232623" y="1348918"/>
                <a:ext cx="164880" cy="138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B63342B-418F-4F5D-B05A-35D752EFE90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223983" y="1340278"/>
                  <a:ext cx="182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D98A1C0-1E34-4CBD-B81A-59F6E7451296}"/>
                    </a:ext>
                  </a:extLst>
                </p14:cNvPr>
                <p14:cNvContentPartPr/>
                <p14:nvPr/>
              </p14:nvContentPartPr>
              <p14:xfrm>
                <a:off x="8826263" y="1032838"/>
                <a:ext cx="217800" cy="489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D98A1C0-1E34-4CBD-B81A-59F6E745129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817623" y="1024198"/>
                  <a:ext cx="23544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68B8E39-BD65-4F6C-B7EF-F325D996B849}"/>
                    </a:ext>
                  </a:extLst>
                </p14:cNvPr>
                <p14:cNvContentPartPr/>
                <p14:nvPr/>
              </p14:nvContentPartPr>
              <p14:xfrm>
                <a:off x="9064223" y="1384918"/>
                <a:ext cx="188280" cy="137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68B8E39-BD65-4F6C-B7EF-F325D996B84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55583" y="1376278"/>
                  <a:ext cx="205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1B4724C-03B8-4ADD-91CB-17813F5F7876}"/>
                    </a:ext>
                  </a:extLst>
                </p14:cNvPr>
                <p14:cNvContentPartPr/>
                <p14:nvPr/>
              </p14:nvContentPartPr>
              <p14:xfrm>
                <a:off x="9377783" y="1080718"/>
                <a:ext cx="145080" cy="437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1B4724C-03B8-4ADD-91CB-17813F5F787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368783" y="1072078"/>
                  <a:ext cx="1627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6120B99-623C-4F87-A776-2F597DB873B8}"/>
                    </a:ext>
                  </a:extLst>
                </p14:cNvPr>
                <p14:cNvContentPartPr/>
                <p14:nvPr/>
              </p14:nvContentPartPr>
              <p14:xfrm>
                <a:off x="9223343" y="1297798"/>
                <a:ext cx="344880" cy="280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6120B99-623C-4F87-A776-2F597DB873B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214343" y="1288798"/>
                  <a:ext cx="3625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402EE1F-7257-41D2-BF27-BCEDEE2FA091}"/>
                    </a:ext>
                  </a:extLst>
                </p14:cNvPr>
                <p14:cNvContentPartPr/>
                <p14:nvPr/>
              </p14:nvContentPartPr>
              <p14:xfrm>
                <a:off x="9750023" y="960118"/>
                <a:ext cx="168840" cy="5029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402EE1F-7257-41D2-BF27-BCEDEE2FA09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741383" y="951478"/>
                  <a:ext cx="18648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430C6A6-E730-4B6C-8149-0CE8E4F9466A}"/>
                    </a:ext>
                  </a:extLst>
                </p14:cNvPr>
                <p14:cNvContentPartPr/>
                <p14:nvPr/>
              </p14:nvContentPartPr>
              <p14:xfrm>
                <a:off x="10217663" y="1126798"/>
                <a:ext cx="430200" cy="3844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430C6A6-E730-4B6C-8149-0CE8E4F9466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208663" y="1117798"/>
                  <a:ext cx="4478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CB90712-D809-4E58-87FA-851671AA6842}"/>
                    </a:ext>
                  </a:extLst>
                </p14:cNvPr>
                <p14:cNvContentPartPr/>
                <p14:nvPr/>
              </p14:nvContentPartPr>
              <p14:xfrm>
                <a:off x="10343303" y="1351078"/>
                <a:ext cx="182880" cy="12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CB90712-D809-4E58-87FA-851671AA684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334303" y="1342438"/>
                  <a:ext cx="200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A29B218-B6CD-4A3B-8B27-A604A4CF9316}"/>
                    </a:ext>
                  </a:extLst>
                </p14:cNvPr>
                <p14:cNvContentPartPr/>
                <p14:nvPr/>
              </p14:nvContentPartPr>
              <p14:xfrm>
                <a:off x="10845863" y="1315438"/>
                <a:ext cx="123840" cy="142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A29B218-B6CD-4A3B-8B27-A604A4CF931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836863" y="1306438"/>
                  <a:ext cx="141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141343C-6FF2-41F8-A25E-A40AE44454F6}"/>
                    </a:ext>
                  </a:extLst>
                </p14:cNvPr>
                <p14:cNvContentPartPr/>
                <p14:nvPr/>
              </p14:nvContentPartPr>
              <p14:xfrm>
                <a:off x="11061863" y="1343518"/>
                <a:ext cx="129960" cy="100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141343C-6FF2-41F8-A25E-A40AE44454F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053223" y="1334878"/>
                  <a:ext cx="1476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B6CAD6C-461E-4159-8A46-C2B0D285821E}"/>
                    </a:ext>
                  </a:extLst>
                </p14:cNvPr>
                <p14:cNvContentPartPr/>
                <p14:nvPr/>
              </p14:nvContentPartPr>
              <p14:xfrm>
                <a:off x="11242583" y="1302838"/>
                <a:ext cx="189720" cy="199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B6CAD6C-461E-4159-8A46-C2B0D285821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233943" y="1294198"/>
                  <a:ext cx="2073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FFEEE60-0513-4E06-BC71-EE062D9EAF90}"/>
                    </a:ext>
                  </a:extLst>
                </p14:cNvPr>
                <p14:cNvContentPartPr/>
                <p14:nvPr/>
              </p14:nvContentPartPr>
              <p14:xfrm>
                <a:off x="11430143" y="1177558"/>
                <a:ext cx="34920" cy="244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FFEEE60-0513-4E06-BC71-EE062D9EAF9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421503" y="1168918"/>
                  <a:ext cx="525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8B955E0-E38E-48F2-8C8D-029CD4BF1C31}"/>
                    </a:ext>
                  </a:extLst>
                </p14:cNvPr>
                <p14:cNvContentPartPr/>
                <p14:nvPr/>
              </p14:nvContentPartPr>
              <p14:xfrm>
                <a:off x="11624543" y="1159918"/>
                <a:ext cx="95760" cy="2311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8B955E0-E38E-48F2-8C8D-029CD4BF1C3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615543" y="1150918"/>
                  <a:ext cx="1134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858872E-3932-4B9C-BCF8-C9789BB0A12D}"/>
                    </a:ext>
                  </a:extLst>
                </p14:cNvPr>
                <p14:cNvContentPartPr/>
                <p14:nvPr/>
              </p14:nvContentPartPr>
              <p14:xfrm>
                <a:off x="11636063" y="1083598"/>
                <a:ext cx="439920" cy="3560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858872E-3932-4B9C-BCF8-C9789BB0A12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627063" y="1074958"/>
                  <a:ext cx="4575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34BF2F7-AF69-4B95-BAAE-545CB00A1668}"/>
                    </a:ext>
                  </a:extLst>
                </p14:cNvPr>
                <p14:cNvContentPartPr/>
                <p14:nvPr/>
              </p14:nvContentPartPr>
              <p14:xfrm>
                <a:off x="10935863" y="2291758"/>
                <a:ext cx="204840" cy="3751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34BF2F7-AF69-4B95-BAAE-545CB00A166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927223" y="2283118"/>
                  <a:ext cx="22248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A10EC2E-921F-4894-AA7B-11FF1FB3D299}"/>
                    </a:ext>
                  </a:extLst>
                </p14:cNvPr>
                <p14:cNvContentPartPr/>
                <p14:nvPr/>
              </p14:nvContentPartPr>
              <p14:xfrm>
                <a:off x="11242943" y="2498758"/>
                <a:ext cx="226080" cy="2239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A10EC2E-921F-4894-AA7B-11FF1FB3D29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234303" y="2490118"/>
                  <a:ext cx="2437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8073146-4CE2-47BD-ABB5-45985D94ED65}"/>
                    </a:ext>
                  </a:extLst>
                </p14:cNvPr>
                <p14:cNvContentPartPr/>
                <p14:nvPr/>
              </p14:nvContentPartPr>
              <p14:xfrm>
                <a:off x="6454943" y="2060998"/>
                <a:ext cx="338760" cy="507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8073146-4CE2-47BD-ABB5-45985D94ED6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446303" y="2052358"/>
                  <a:ext cx="356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7E1F273-DB44-4F5A-A1BA-4AC5D502BC4B}"/>
                    </a:ext>
                  </a:extLst>
                </p14:cNvPr>
                <p14:cNvContentPartPr/>
                <p14:nvPr/>
              </p14:nvContentPartPr>
              <p14:xfrm>
                <a:off x="6650783" y="1920598"/>
                <a:ext cx="61920" cy="275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7E1F273-DB44-4F5A-A1BA-4AC5D502BC4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642143" y="1911958"/>
                  <a:ext cx="795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47B9BA6-18B0-4F21-AFCB-B468DC025A3C}"/>
                    </a:ext>
                  </a:extLst>
                </p14:cNvPr>
                <p14:cNvContentPartPr/>
                <p14:nvPr/>
              </p14:nvContentPartPr>
              <p14:xfrm>
                <a:off x="6900623" y="1994758"/>
                <a:ext cx="51480" cy="2217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47B9BA6-18B0-4F21-AFCB-B468DC025A3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891623" y="1985758"/>
                  <a:ext cx="69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1EDFF09-7E53-4149-9AB6-80DFB67C0EE4}"/>
                    </a:ext>
                  </a:extLst>
                </p14:cNvPr>
                <p14:cNvContentPartPr/>
                <p14:nvPr/>
              </p14:nvContentPartPr>
              <p14:xfrm>
                <a:off x="6907463" y="1862638"/>
                <a:ext cx="284760" cy="2037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1EDFF09-7E53-4149-9AB6-80DFB67C0EE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898823" y="1853998"/>
                  <a:ext cx="3024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9811F14-5A48-45B0-8299-9269688C631A}"/>
                    </a:ext>
                  </a:extLst>
                </p14:cNvPr>
                <p14:cNvContentPartPr/>
                <p14:nvPr/>
              </p14:nvContentPartPr>
              <p14:xfrm>
                <a:off x="7212383" y="1911238"/>
                <a:ext cx="321480" cy="2952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9811F14-5A48-45B0-8299-9269688C631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203743" y="1902238"/>
                  <a:ext cx="3391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414B0F7-6095-406D-BD13-3ECD2B5DB468}"/>
                    </a:ext>
                  </a:extLst>
                </p14:cNvPr>
                <p14:cNvContentPartPr/>
                <p14:nvPr/>
              </p14:nvContentPartPr>
              <p14:xfrm>
                <a:off x="7492823" y="1876678"/>
                <a:ext cx="253080" cy="306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414B0F7-6095-406D-BD13-3ECD2B5DB46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484183" y="1868038"/>
                  <a:ext cx="2707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6DFB6D7-D02C-43F6-B090-7FFD95D5F1D1}"/>
                    </a:ext>
                  </a:extLst>
                </p14:cNvPr>
                <p14:cNvContentPartPr/>
                <p14:nvPr/>
              </p14:nvContentPartPr>
              <p14:xfrm>
                <a:off x="7768583" y="1813678"/>
                <a:ext cx="218880" cy="413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6DFB6D7-D02C-43F6-B090-7FFD95D5F1D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759583" y="1804678"/>
                  <a:ext cx="23652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4A762A0-1272-46FD-B050-1367BF789D0D}"/>
                    </a:ext>
                  </a:extLst>
                </p14:cNvPr>
                <p14:cNvContentPartPr/>
                <p14:nvPr/>
              </p14:nvContentPartPr>
              <p14:xfrm>
                <a:off x="8319023" y="2072518"/>
                <a:ext cx="34560" cy="1591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4A762A0-1272-46FD-B050-1367BF789D0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310023" y="2063878"/>
                  <a:ext cx="52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D115D3F-A563-4A0C-B2D5-0C50C83DE83F}"/>
                    </a:ext>
                  </a:extLst>
                </p14:cNvPr>
                <p14:cNvContentPartPr/>
                <p14:nvPr/>
              </p14:nvContentPartPr>
              <p14:xfrm>
                <a:off x="8464463" y="2043358"/>
                <a:ext cx="178200" cy="174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D115D3F-A563-4A0C-B2D5-0C50C83DE83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455463" y="2034718"/>
                  <a:ext cx="195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D847765-004F-46EC-8FBC-EF34286FFBF4}"/>
                    </a:ext>
                  </a:extLst>
                </p14:cNvPr>
                <p14:cNvContentPartPr/>
                <p14:nvPr/>
              </p14:nvContentPartPr>
              <p14:xfrm>
                <a:off x="8736983" y="2053438"/>
                <a:ext cx="180720" cy="1692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D847765-004F-46EC-8FBC-EF34286FFBF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727983" y="2044438"/>
                  <a:ext cx="1983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E21D30C-24E9-4DBD-BE6C-FB0BED40E5D4}"/>
                    </a:ext>
                  </a:extLst>
                </p14:cNvPr>
                <p14:cNvContentPartPr/>
                <p14:nvPr/>
              </p14:nvContentPartPr>
              <p14:xfrm>
                <a:off x="9069623" y="1802158"/>
                <a:ext cx="57600" cy="376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E21D30C-24E9-4DBD-BE6C-FB0BED40E5D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060983" y="1793158"/>
                  <a:ext cx="752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18683B9-025D-46C0-9F02-AC26774279FF}"/>
                    </a:ext>
                  </a:extLst>
                </p14:cNvPr>
                <p14:cNvContentPartPr/>
                <p14:nvPr/>
              </p14:nvContentPartPr>
              <p14:xfrm>
                <a:off x="9165023" y="2015638"/>
                <a:ext cx="226800" cy="179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18683B9-025D-46C0-9F02-AC26774279F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156383" y="2006998"/>
                  <a:ext cx="244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515FB2E-23F9-4A41-B54E-3627FE287118}"/>
                    </a:ext>
                  </a:extLst>
                </p14:cNvPr>
                <p14:cNvContentPartPr/>
                <p14:nvPr/>
              </p14:nvContentPartPr>
              <p14:xfrm>
                <a:off x="9405863" y="2038678"/>
                <a:ext cx="232560" cy="1684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515FB2E-23F9-4A41-B54E-3627FE28711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397223" y="2029678"/>
                  <a:ext cx="250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6F95C35-1C88-4BFE-88F7-ACC6EC396A2A}"/>
                    </a:ext>
                  </a:extLst>
                </p14:cNvPr>
                <p14:cNvContentPartPr/>
                <p14:nvPr/>
              </p14:nvContentPartPr>
              <p14:xfrm>
                <a:off x="9588023" y="1796398"/>
                <a:ext cx="122760" cy="3862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6F95C35-1C88-4BFE-88F7-ACC6EC396A2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579383" y="1787398"/>
                  <a:ext cx="1404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091A546-0D1A-413A-BDA5-0AE7BA9CDD97}"/>
                    </a:ext>
                  </a:extLst>
                </p14:cNvPr>
                <p14:cNvContentPartPr/>
                <p14:nvPr/>
              </p14:nvContentPartPr>
              <p14:xfrm>
                <a:off x="9737423" y="2048398"/>
                <a:ext cx="161280" cy="147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091A546-0D1A-413A-BDA5-0AE7BA9CDD9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728423" y="2039758"/>
                  <a:ext cx="178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989E776-6F0B-4016-8914-95E5B7455614}"/>
                    </a:ext>
                  </a:extLst>
                </p14:cNvPr>
                <p14:cNvContentPartPr/>
                <p14:nvPr/>
              </p14:nvContentPartPr>
              <p14:xfrm>
                <a:off x="10043423" y="1937518"/>
                <a:ext cx="218160" cy="2862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989E776-6F0B-4016-8914-95E5B745561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034423" y="1928878"/>
                  <a:ext cx="2358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3381FC2-B50E-4333-9378-4FBFA6ACBE63}"/>
                    </a:ext>
                  </a:extLst>
                </p14:cNvPr>
                <p14:cNvContentPartPr/>
                <p14:nvPr/>
              </p14:nvContentPartPr>
              <p14:xfrm>
                <a:off x="4094783" y="1991518"/>
                <a:ext cx="254880" cy="3186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3381FC2-B50E-4333-9378-4FBFA6ACBE6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085783" y="1982878"/>
                  <a:ext cx="2725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B4AD2B3-2E67-4BCF-9636-589673EACA1C}"/>
                    </a:ext>
                  </a:extLst>
                </p14:cNvPr>
                <p14:cNvContentPartPr/>
                <p14:nvPr/>
              </p14:nvContentPartPr>
              <p14:xfrm>
                <a:off x="4385303" y="2090878"/>
                <a:ext cx="204480" cy="1868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B4AD2B3-2E67-4BCF-9636-589673EACA1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376663" y="2082238"/>
                  <a:ext cx="222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19AB344-DDB8-489A-AF4C-16F753E25592}"/>
                    </a:ext>
                  </a:extLst>
                </p14:cNvPr>
                <p14:cNvContentPartPr/>
                <p14:nvPr/>
              </p14:nvContentPartPr>
              <p14:xfrm>
                <a:off x="5115383" y="1992598"/>
                <a:ext cx="67320" cy="3380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19AB344-DDB8-489A-AF4C-16F753E2559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106383" y="1983958"/>
                  <a:ext cx="849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262D407-561B-4262-AD0B-9E15EC74C6B9}"/>
                    </a:ext>
                  </a:extLst>
                </p14:cNvPr>
                <p14:cNvContentPartPr/>
                <p14:nvPr/>
              </p14:nvContentPartPr>
              <p14:xfrm>
                <a:off x="5118263" y="1857238"/>
                <a:ext cx="284040" cy="243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262D407-561B-4262-AD0B-9E15EC74C6B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109263" y="1848598"/>
                  <a:ext cx="3016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AFC2892-EAA8-4D8D-9423-C6E9A691E5F4}"/>
                    </a:ext>
                  </a:extLst>
                </p14:cNvPr>
                <p14:cNvContentPartPr/>
                <p14:nvPr/>
              </p14:nvContentPartPr>
              <p14:xfrm>
                <a:off x="5337863" y="1979278"/>
                <a:ext cx="283320" cy="327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AFC2892-EAA8-4D8D-9423-C6E9A691E5F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329223" y="1970638"/>
                  <a:ext cx="3009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1208861-8BCC-4841-B6B4-E7566ED46536}"/>
                    </a:ext>
                  </a:extLst>
                </p14:cNvPr>
                <p14:cNvContentPartPr/>
                <p14:nvPr/>
              </p14:nvContentPartPr>
              <p14:xfrm>
                <a:off x="5700743" y="1937158"/>
                <a:ext cx="273600" cy="384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1208861-8BCC-4841-B6B4-E7566ED4653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692103" y="1928158"/>
                  <a:ext cx="2912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56F11EE-5222-4302-A119-50119FF4A1FB}"/>
                    </a:ext>
                  </a:extLst>
                </p14:cNvPr>
                <p14:cNvContentPartPr/>
                <p14:nvPr/>
              </p14:nvContentPartPr>
              <p14:xfrm>
                <a:off x="5754383" y="2118958"/>
                <a:ext cx="260640" cy="45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56F11EE-5222-4302-A119-50119FF4A1F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45383" y="2110318"/>
                  <a:ext cx="2782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848FE09-15C8-4F5A-B037-348048482A7E}"/>
                    </a:ext>
                  </a:extLst>
                </p14:cNvPr>
                <p14:cNvContentPartPr/>
                <p14:nvPr/>
              </p14:nvContentPartPr>
              <p14:xfrm>
                <a:off x="6079103" y="1845718"/>
                <a:ext cx="112680" cy="399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848FE09-15C8-4F5A-B037-348048482A7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070103" y="1837078"/>
                  <a:ext cx="1303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F97B8EB-A19B-4B56-9199-861808625770}"/>
                    </a:ext>
                  </a:extLst>
                </p14:cNvPr>
                <p14:cNvContentPartPr/>
                <p14:nvPr/>
              </p14:nvContentPartPr>
              <p14:xfrm>
                <a:off x="4180823" y="2645278"/>
                <a:ext cx="65160" cy="3607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F97B8EB-A19B-4B56-9199-86180862577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172183" y="2636638"/>
                  <a:ext cx="828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C452C35-5B85-4FAE-8259-111BA96089BE}"/>
                    </a:ext>
                  </a:extLst>
                </p14:cNvPr>
                <p14:cNvContentPartPr/>
                <p14:nvPr/>
              </p14:nvContentPartPr>
              <p14:xfrm>
                <a:off x="4184423" y="2512078"/>
                <a:ext cx="351720" cy="2527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C452C35-5B85-4FAE-8259-111BA96089B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175783" y="2503078"/>
                  <a:ext cx="3693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250AE36-392A-4F7C-8B2C-8B27937B9827}"/>
                    </a:ext>
                  </a:extLst>
                </p14:cNvPr>
                <p14:cNvContentPartPr/>
                <p14:nvPr/>
              </p14:nvContentPartPr>
              <p14:xfrm>
                <a:off x="4486463" y="2634118"/>
                <a:ext cx="256320" cy="299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250AE36-392A-4F7C-8B2C-8B27937B982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477463" y="2625478"/>
                  <a:ext cx="2739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1CCB287-BC16-4FE5-9CAF-29813271CBD1}"/>
                    </a:ext>
                  </a:extLst>
                </p14:cNvPr>
                <p14:cNvContentPartPr/>
                <p14:nvPr/>
              </p14:nvContentPartPr>
              <p14:xfrm>
                <a:off x="4837103" y="2560678"/>
                <a:ext cx="307080" cy="3672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1CCB287-BC16-4FE5-9CAF-29813271CBD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828463" y="2552038"/>
                  <a:ext cx="3247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4D3E817-AE29-4FB4-995A-115828E394DF}"/>
                    </a:ext>
                  </a:extLst>
                </p14:cNvPr>
                <p14:cNvContentPartPr/>
                <p14:nvPr/>
              </p14:nvContentPartPr>
              <p14:xfrm>
                <a:off x="4896503" y="2786038"/>
                <a:ext cx="216000" cy="60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4D3E817-AE29-4FB4-995A-115828E394D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887503" y="2777398"/>
                  <a:ext cx="233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3595ECE-2FB3-4483-B170-F118C79862DB}"/>
                    </a:ext>
                  </a:extLst>
                </p14:cNvPr>
                <p14:cNvContentPartPr/>
                <p14:nvPr/>
              </p14:nvContentPartPr>
              <p14:xfrm>
                <a:off x="5281703" y="2625478"/>
                <a:ext cx="186840" cy="269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3595ECE-2FB3-4483-B170-F118C79862D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273063" y="2616838"/>
                  <a:ext cx="2044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76AF06D-1C09-4AAF-AB84-056447EF81A8}"/>
                    </a:ext>
                  </a:extLst>
                </p14:cNvPr>
                <p14:cNvContentPartPr/>
                <p14:nvPr/>
              </p14:nvContentPartPr>
              <p14:xfrm>
                <a:off x="5633423" y="2649598"/>
                <a:ext cx="61200" cy="2408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76AF06D-1C09-4AAF-AB84-056447EF81A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624783" y="2640958"/>
                  <a:ext cx="788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5564357-0F54-4C5D-86DA-BCBF5EBD1541}"/>
                    </a:ext>
                  </a:extLst>
                </p14:cNvPr>
                <p14:cNvContentPartPr/>
                <p14:nvPr/>
              </p14:nvContentPartPr>
              <p14:xfrm>
                <a:off x="5616143" y="2565358"/>
                <a:ext cx="249480" cy="321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5564357-0F54-4C5D-86DA-BCBF5EBD154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607143" y="2556718"/>
                  <a:ext cx="2671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13F420A-43DD-4648-9192-66E0E6C7D82D}"/>
                    </a:ext>
                  </a:extLst>
                </p14:cNvPr>
                <p14:cNvContentPartPr/>
                <p14:nvPr/>
              </p14:nvContentPartPr>
              <p14:xfrm>
                <a:off x="5868503" y="2443678"/>
                <a:ext cx="315360" cy="474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13F420A-43DD-4648-9192-66E0E6C7D82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859863" y="2435038"/>
                  <a:ext cx="3330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E244F5A-66F7-45A1-9048-A120E8CC99F8}"/>
                    </a:ext>
                  </a:extLst>
                </p14:cNvPr>
                <p14:cNvContentPartPr/>
                <p14:nvPr/>
              </p14:nvContentPartPr>
              <p14:xfrm>
                <a:off x="6705863" y="2444758"/>
                <a:ext cx="26640" cy="4834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E244F5A-66F7-45A1-9048-A120E8CC99F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696863" y="2435758"/>
                  <a:ext cx="4428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C2FCDC6-762B-4FC3-A13A-E7A9C98D80F0}"/>
                    </a:ext>
                  </a:extLst>
                </p14:cNvPr>
                <p14:cNvContentPartPr/>
                <p14:nvPr/>
              </p14:nvContentPartPr>
              <p14:xfrm>
                <a:off x="6528743" y="2650318"/>
                <a:ext cx="339120" cy="266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C2FCDC6-762B-4FC3-A13A-E7A9C98D80F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9743" y="2641678"/>
                  <a:ext cx="356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5664A5C-4E0A-4C05-9885-55B14CA4A219}"/>
                    </a:ext>
                  </a:extLst>
                </p14:cNvPr>
                <p14:cNvContentPartPr/>
                <p14:nvPr/>
              </p14:nvContentPartPr>
              <p14:xfrm>
                <a:off x="6906023" y="2631238"/>
                <a:ext cx="334080" cy="1749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5664A5C-4E0A-4C05-9885-55B14CA4A21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7383" y="2622238"/>
                  <a:ext cx="3517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C733003-EA89-41D4-9B89-9D6A7897D154}"/>
                    </a:ext>
                  </a:extLst>
                </p14:cNvPr>
                <p14:cNvContentPartPr/>
                <p14:nvPr/>
              </p14:nvContentPartPr>
              <p14:xfrm>
                <a:off x="7321463" y="2661118"/>
                <a:ext cx="59040" cy="1126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C733003-EA89-41D4-9B89-9D6A7897D15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312463" y="2652478"/>
                  <a:ext cx="76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E081930-A1A4-453F-90A9-34D380BDD941}"/>
                    </a:ext>
                  </a:extLst>
                </p14:cNvPr>
                <p14:cNvContentPartPr/>
                <p14:nvPr/>
              </p14:nvContentPartPr>
              <p14:xfrm>
                <a:off x="7431623" y="2527198"/>
                <a:ext cx="2880" cy="79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E081930-A1A4-453F-90A9-34D380BDD94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422983" y="2518558"/>
                  <a:ext cx="205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CE62A11-A500-4BAC-B9DC-8ADF9529AD80}"/>
                    </a:ext>
                  </a:extLst>
                </p14:cNvPr>
                <p14:cNvContentPartPr/>
                <p14:nvPr/>
              </p14:nvContentPartPr>
              <p14:xfrm>
                <a:off x="7507583" y="2627638"/>
                <a:ext cx="153360" cy="1778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CE62A11-A500-4BAC-B9DC-8ADF9529AD8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498583" y="2618998"/>
                  <a:ext cx="171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689ED3F-E912-4770-AD34-828CFF318E27}"/>
                    </a:ext>
                  </a:extLst>
                </p14:cNvPr>
                <p14:cNvContentPartPr/>
                <p14:nvPr/>
              </p14:nvContentPartPr>
              <p14:xfrm>
                <a:off x="7734023" y="2611438"/>
                <a:ext cx="203040" cy="2221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689ED3F-E912-4770-AD34-828CFF318E2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725383" y="2602798"/>
                  <a:ext cx="2206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A6E4FF7-163A-4620-9BD3-5BB877DAB22E}"/>
                    </a:ext>
                  </a:extLst>
                </p14:cNvPr>
                <p14:cNvContentPartPr/>
                <p14:nvPr/>
              </p14:nvContentPartPr>
              <p14:xfrm>
                <a:off x="8090423" y="2793238"/>
                <a:ext cx="47520" cy="385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A6E4FF7-163A-4620-9BD3-5BB877DAB22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081783" y="2784238"/>
                  <a:ext cx="65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BD6D9F9-D980-485B-8CBD-72B50838F7AE}"/>
                    </a:ext>
                  </a:extLst>
                </p14:cNvPr>
                <p14:cNvContentPartPr/>
                <p14:nvPr/>
              </p14:nvContentPartPr>
              <p14:xfrm>
                <a:off x="8407223" y="2487958"/>
                <a:ext cx="266400" cy="2937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BD6D9F9-D980-485B-8CBD-72B50838F7A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398583" y="2479318"/>
                  <a:ext cx="2840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D80B084-A8DD-46BD-8B10-19612BD265B6}"/>
                    </a:ext>
                  </a:extLst>
                </p14:cNvPr>
                <p14:cNvContentPartPr/>
                <p14:nvPr/>
              </p14:nvContentPartPr>
              <p14:xfrm>
                <a:off x="8755703" y="2621158"/>
                <a:ext cx="117720" cy="1526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D80B084-A8DD-46BD-8B10-19612BD265B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747063" y="2612158"/>
                  <a:ext cx="135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1E6FCC1-B936-4CE4-8D8F-5F0ED19BD21F}"/>
                    </a:ext>
                  </a:extLst>
                </p14:cNvPr>
                <p14:cNvContentPartPr/>
                <p14:nvPr/>
              </p14:nvContentPartPr>
              <p14:xfrm>
                <a:off x="8940743" y="2594518"/>
                <a:ext cx="195120" cy="1922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1E6FCC1-B936-4CE4-8D8F-5F0ED19BD21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932103" y="2585518"/>
                  <a:ext cx="212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BDD1F36-D4B8-4DD4-9991-97AA23D8C92A}"/>
                    </a:ext>
                  </a:extLst>
                </p14:cNvPr>
                <p14:cNvContentPartPr/>
                <p14:nvPr/>
              </p14:nvContentPartPr>
              <p14:xfrm>
                <a:off x="9400103" y="2565718"/>
                <a:ext cx="292320" cy="2055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BDD1F36-D4B8-4DD4-9991-97AA23D8C92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391103" y="2557078"/>
                  <a:ext cx="3099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B751A9F-49AD-4706-85D1-3839A0F8D776}"/>
                    </a:ext>
                  </a:extLst>
                </p14:cNvPr>
                <p14:cNvContentPartPr/>
                <p14:nvPr/>
              </p14:nvContentPartPr>
              <p14:xfrm>
                <a:off x="9812303" y="2540518"/>
                <a:ext cx="168120" cy="1850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B751A9F-49AD-4706-85D1-3839A0F8D77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803663" y="2531878"/>
                  <a:ext cx="1857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9E99506-8177-402B-A61D-B9D9C05BEEFA}"/>
                    </a:ext>
                  </a:extLst>
                </p14:cNvPr>
                <p14:cNvContentPartPr/>
                <p14:nvPr/>
              </p14:nvContentPartPr>
              <p14:xfrm>
                <a:off x="10053143" y="2569318"/>
                <a:ext cx="133560" cy="1713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9E99506-8177-402B-A61D-B9D9C05BEEF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044143" y="2560678"/>
                  <a:ext cx="151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CF6493A-52FC-44B3-99D2-6DB23174AE68}"/>
                    </a:ext>
                  </a:extLst>
                </p14:cNvPr>
                <p14:cNvContentPartPr/>
                <p14:nvPr/>
              </p14:nvContentPartPr>
              <p14:xfrm>
                <a:off x="10440863" y="2372758"/>
                <a:ext cx="126000" cy="3646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CF6493A-52FC-44B3-99D2-6DB23174AE6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431863" y="2364118"/>
                  <a:ext cx="1436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0AD856E-0ED6-4D3D-B232-ACE2B73CF2AF}"/>
                    </a:ext>
                  </a:extLst>
                </p14:cNvPr>
                <p14:cNvContentPartPr/>
                <p14:nvPr/>
              </p14:nvContentPartPr>
              <p14:xfrm>
                <a:off x="10229183" y="2511358"/>
                <a:ext cx="431640" cy="525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0AD856E-0ED6-4D3D-B232-ACE2B73CF2A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220183" y="2502358"/>
                  <a:ext cx="4492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1320ACD-5394-4D3D-99C1-8F73488B1F04}"/>
                    </a:ext>
                  </a:extLst>
                </p14:cNvPr>
                <p14:cNvContentPartPr/>
                <p14:nvPr/>
              </p14:nvContentPartPr>
              <p14:xfrm>
                <a:off x="4235543" y="3184198"/>
                <a:ext cx="203400" cy="2664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1320ACD-5394-4D3D-99C1-8F73488B1F0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226543" y="3175198"/>
                  <a:ext cx="2210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814B8B8-08B6-4BCD-B0E6-E58A3FCF0156}"/>
                    </a:ext>
                  </a:extLst>
                </p14:cNvPr>
                <p14:cNvContentPartPr/>
                <p14:nvPr/>
              </p14:nvContentPartPr>
              <p14:xfrm>
                <a:off x="4507343" y="3260518"/>
                <a:ext cx="200880" cy="1735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814B8B8-08B6-4BCD-B0E6-E58A3FCF015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498703" y="3251878"/>
                  <a:ext cx="218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F694F11-BF8A-4DE4-8913-FB5113FDD751}"/>
                    </a:ext>
                  </a:extLst>
                </p14:cNvPr>
                <p14:cNvContentPartPr/>
                <p14:nvPr/>
              </p14:nvContentPartPr>
              <p14:xfrm>
                <a:off x="4708583" y="3057838"/>
                <a:ext cx="203400" cy="3780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F694F11-BF8A-4DE4-8913-FB5113FDD75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699583" y="3049198"/>
                  <a:ext cx="2210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0DBE762-0830-4817-9637-804DBE6D6EA2}"/>
                    </a:ext>
                  </a:extLst>
                </p14:cNvPr>
                <p14:cNvContentPartPr/>
                <p14:nvPr/>
              </p14:nvContentPartPr>
              <p14:xfrm>
                <a:off x="5096663" y="3035518"/>
                <a:ext cx="35640" cy="4172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0DBE762-0830-4817-9637-804DBE6D6EA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088023" y="3026878"/>
                  <a:ext cx="5328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E8DDD5F-723E-4966-A153-5872E9E51B21}"/>
                    </a:ext>
                  </a:extLst>
                </p14:cNvPr>
                <p14:cNvContentPartPr/>
                <p14:nvPr/>
              </p14:nvContentPartPr>
              <p14:xfrm>
                <a:off x="4928903" y="3191038"/>
                <a:ext cx="356760" cy="885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E8DDD5F-723E-4966-A153-5872E9E51B2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920263" y="3182398"/>
                  <a:ext cx="374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FC9A8BA-51E3-47FE-8656-C60192B9FA91}"/>
                    </a:ext>
                  </a:extLst>
                </p14:cNvPr>
                <p14:cNvContentPartPr/>
                <p14:nvPr/>
              </p14:nvContentPartPr>
              <p14:xfrm>
                <a:off x="5251103" y="3174118"/>
                <a:ext cx="164160" cy="218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FC9A8BA-51E3-47FE-8656-C60192B9FA9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242463" y="3165478"/>
                  <a:ext cx="1818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D1AC7CD-FCFA-4C94-8C3F-1BCDB2445B39}"/>
                    </a:ext>
                  </a:extLst>
                </p14:cNvPr>
                <p14:cNvContentPartPr/>
                <p14:nvPr/>
              </p14:nvContentPartPr>
              <p14:xfrm>
                <a:off x="5406623" y="3272398"/>
                <a:ext cx="127080" cy="961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D1AC7CD-FCFA-4C94-8C3F-1BCDB2445B3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397983" y="3263398"/>
                  <a:ext cx="1447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66F405B-3337-47C5-8A3E-6C7692F4A718}"/>
                    </a:ext>
                  </a:extLst>
                </p14:cNvPr>
                <p14:cNvContentPartPr/>
                <p14:nvPr/>
              </p14:nvContentPartPr>
              <p14:xfrm>
                <a:off x="5648183" y="3235678"/>
                <a:ext cx="95760" cy="1551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66F405B-3337-47C5-8A3E-6C7692F4A71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639183" y="3227038"/>
                  <a:ext cx="113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FEA12E0-50E1-4A4B-890A-7E9F54A26EE2}"/>
                    </a:ext>
                  </a:extLst>
                </p14:cNvPr>
                <p14:cNvContentPartPr/>
                <p14:nvPr/>
              </p14:nvContentPartPr>
              <p14:xfrm>
                <a:off x="5755103" y="2953438"/>
                <a:ext cx="415080" cy="4489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FEA12E0-50E1-4A4B-890A-7E9F54A26EE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746103" y="2944798"/>
                  <a:ext cx="43272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1E6519A-4A59-4374-A43D-391B18200908}"/>
                    </a:ext>
                  </a:extLst>
                </p14:cNvPr>
                <p14:cNvContentPartPr/>
                <p14:nvPr/>
              </p14:nvContentPartPr>
              <p14:xfrm>
                <a:off x="6061823" y="3234958"/>
                <a:ext cx="201240" cy="1609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1E6519A-4A59-4374-A43D-391B1820090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053183" y="3225958"/>
                  <a:ext cx="218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F41B4F3-8062-4A5B-A1F2-A5F896DE3697}"/>
                    </a:ext>
                  </a:extLst>
                </p14:cNvPr>
                <p14:cNvContentPartPr/>
                <p14:nvPr/>
              </p14:nvContentPartPr>
              <p14:xfrm>
                <a:off x="6294383" y="3212998"/>
                <a:ext cx="222480" cy="1749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F41B4F3-8062-4A5B-A1F2-A5F896DE369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285383" y="3204358"/>
                  <a:ext cx="2401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E9AA4D9-C737-49B8-B979-7627BF1CB391}"/>
                    </a:ext>
                  </a:extLst>
                </p14:cNvPr>
                <p14:cNvContentPartPr/>
                <p14:nvPr/>
              </p14:nvContentPartPr>
              <p14:xfrm>
                <a:off x="6473303" y="3014638"/>
                <a:ext cx="90000" cy="2782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E9AA4D9-C737-49B8-B979-7627BF1CB39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464303" y="3005638"/>
                  <a:ext cx="1076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327CBB6-1861-4A82-B882-79847CCBA5CB}"/>
                    </a:ext>
                  </a:extLst>
                </p14:cNvPr>
                <p14:cNvContentPartPr/>
                <p14:nvPr/>
              </p14:nvContentPartPr>
              <p14:xfrm>
                <a:off x="6816023" y="3175198"/>
                <a:ext cx="208440" cy="1886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327CBB6-1861-4A82-B882-79847CCBA5C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807383" y="3166558"/>
                  <a:ext cx="2260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47E2E22-20A0-4A21-8B61-3993C1459D38}"/>
                    </a:ext>
                  </a:extLst>
                </p14:cNvPr>
                <p14:cNvContentPartPr/>
                <p14:nvPr/>
              </p14:nvContentPartPr>
              <p14:xfrm>
                <a:off x="7062263" y="3164398"/>
                <a:ext cx="206640" cy="2131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47E2E22-20A0-4A21-8B61-3993C1459D3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053623" y="3155398"/>
                  <a:ext cx="2242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248A732-07AA-4DDE-99E7-D912C415DF4C}"/>
                    </a:ext>
                  </a:extLst>
                </p14:cNvPr>
                <p14:cNvContentPartPr/>
                <p14:nvPr/>
              </p14:nvContentPartPr>
              <p14:xfrm>
                <a:off x="7422623" y="2901958"/>
                <a:ext cx="78480" cy="4420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248A732-07AA-4DDE-99E7-D912C415DF4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413983" y="2892958"/>
                  <a:ext cx="9612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264988F-F127-4044-A1E2-FE7D35E1554C}"/>
                    </a:ext>
                  </a:extLst>
                </p14:cNvPr>
                <p14:cNvContentPartPr/>
                <p14:nvPr/>
              </p14:nvContentPartPr>
              <p14:xfrm>
                <a:off x="7227143" y="3098878"/>
                <a:ext cx="360000" cy="529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264988F-F127-4044-A1E2-FE7D35E1554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218143" y="3090238"/>
                  <a:ext cx="3776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2BC4B23-6FEA-41F7-BAF0-61350DB2B268}"/>
                    </a:ext>
                  </a:extLst>
                </p14:cNvPr>
                <p14:cNvContentPartPr/>
                <p14:nvPr/>
              </p14:nvContentPartPr>
              <p14:xfrm>
                <a:off x="7653743" y="3411718"/>
                <a:ext cx="30960" cy="352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2BC4B23-6FEA-41F7-BAF0-61350DB2B26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644743" y="3403078"/>
                  <a:ext cx="48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C734E88-8ED1-4C84-B499-E0D947CA86FA}"/>
                    </a:ext>
                  </a:extLst>
                </p14:cNvPr>
                <p14:cNvContentPartPr/>
                <p14:nvPr/>
              </p14:nvContentPartPr>
              <p14:xfrm>
                <a:off x="4319423" y="3840478"/>
                <a:ext cx="20880" cy="2476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C734E88-8ED1-4C84-B499-E0D947CA86F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310423" y="3831478"/>
                  <a:ext cx="385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4F0048A-FBA0-4F6C-A063-E845805BD30F}"/>
                    </a:ext>
                  </a:extLst>
                </p14:cNvPr>
                <p14:cNvContentPartPr/>
                <p14:nvPr/>
              </p14:nvContentPartPr>
              <p14:xfrm>
                <a:off x="4076423" y="3772798"/>
                <a:ext cx="544320" cy="756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4F0048A-FBA0-4F6C-A063-E845805BD30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067423" y="3764158"/>
                  <a:ext cx="5619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C5993FA-2B52-4923-ABFE-6A24D40C0C3A}"/>
                    </a:ext>
                  </a:extLst>
                </p14:cNvPr>
                <p14:cNvContentPartPr/>
                <p14:nvPr/>
              </p14:nvContentPartPr>
              <p14:xfrm>
                <a:off x="4683743" y="3673438"/>
                <a:ext cx="128520" cy="3830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C5993FA-2B52-4923-ABFE-6A24D40C0C3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674743" y="3664438"/>
                  <a:ext cx="1461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1589183-E7E0-4A6E-91BB-A7C727C8502D}"/>
                    </a:ext>
                  </a:extLst>
                </p14:cNvPr>
                <p14:cNvContentPartPr/>
                <p14:nvPr/>
              </p14:nvContentPartPr>
              <p14:xfrm>
                <a:off x="4883903" y="3900238"/>
                <a:ext cx="150480" cy="1242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1589183-E7E0-4A6E-91BB-A7C727C8502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875263" y="3891598"/>
                  <a:ext cx="168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A65AC43-90FC-4AFE-941D-A00A60A597F1}"/>
                    </a:ext>
                  </a:extLst>
                </p14:cNvPr>
                <p14:cNvContentPartPr/>
                <p14:nvPr/>
              </p14:nvContentPartPr>
              <p14:xfrm>
                <a:off x="5226983" y="3609718"/>
                <a:ext cx="104040" cy="4118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A65AC43-90FC-4AFE-941D-A00A60A597F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218343" y="3600718"/>
                  <a:ext cx="1216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06FC696-C4C3-4292-B555-E1EC7CF5FB66}"/>
                    </a:ext>
                  </a:extLst>
                </p14:cNvPr>
                <p14:cNvContentPartPr/>
                <p14:nvPr/>
              </p14:nvContentPartPr>
              <p14:xfrm>
                <a:off x="5118623" y="3854878"/>
                <a:ext cx="226080" cy="180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06FC696-C4C3-4292-B555-E1EC7CF5FB6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109623" y="3845878"/>
                  <a:ext cx="2437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FE5881F-1191-4D8D-8745-D99860AC9120}"/>
                    </a:ext>
                  </a:extLst>
                </p14:cNvPr>
                <p14:cNvContentPartPr/>
                <p14:nvPr/>
              </p14:nvContentPartPr>
              <p14:xfrm>
                <a:off x="5683463" y="3813118"/>
                <a:ext cx="23760" cy="1656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FE5881F-1191-4D8D-8745-D99860AC912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674823" y="3804118"/>
                  <a:ext cx="414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CA678B9-89BC-4359-B97B-95773D0F2C36}"/>
                    </a:ext>
                  </a:extLst>
                </p14:cNvPr>
                <p14:cNvContentPartPr/>
                <p14:nvPr/>
              </p14:nvContentPartPr>
              <p14:xfrm>
                <a:off x="5689223" y="3693238"/>
                <a:ext cx="3600" cy="118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CA678B9-89BC-4359-B97B-95773D0F2C3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680583" y="3684238"/>
                  <a:ext cx="21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689B42E-DDBB-4D58-8FB5-08C98DE0410B}"/>
                    </a:ext>
                  </a:extLst>
                </p14:cNvPr>
                <p14:cNvContentPartPr/>
                <p14:nvPr/>
              </p14:nvContentPartPr>
              <p14:xfrm>
                <a:off x="5792543" y="3752998"/>
                <a:ext cx="182160" cy="2448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689B42E-DDBB-4D58-8FB5-08C98DE0410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783903" y="3744358"/>
                  <a:ext cx="1998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8F93E2E-9740-4DCA-8DA9-FB542C3C11B9}"/>
                    </a:ext>
                  </a:extLst>
                </p14:cNvPr>
                <p14:cNvContentPartPr/>
                <p14:nvPr/>
              </p14:nvContentPartPr>
              <p14:xfrm>
                <a:off x="6446303" y="3735718"/>
                <a:ext cx="34920" cy="2725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8F93E2E-9740-4DCA-8DA9-FB542C3C11B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437303" y="3727078"/>
                  <a:ext cx="525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D8F0A56-6761-4267-955C-49334EF9ECF9}"/>
                    </a:ext>
                  </a:extLst>
                </p14:cNvPr>
                <p14:cNvContentPartPr/>
                <p14:nvPr/>
              </p14:nvContentPartPr>
              <p14:xfrm>
                <a:off x="6364583" y="3588838"/>
                <a:ext cx="367920" cy="1868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D8F0A56-6761-4267-955C-49334EF9ECF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355583" y="3580198"/>
                  <a:ext cx="3855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950EEA1-6467-429A-9372-9BD9E4E02DE5}"/>
                    </a:ext>
                  </a:extLst>
                </p14:cNvPr>
                <p14:cNvContentPartPr/>
                <p14:nvPr/>
              </p14:nvContentPartPr>
              <p14:xfrm>
                <a:off x="6724223" y="3634558"/>
                <a:ext cx="167760" cy="3373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950EEA1-6467-429A-9372-9BD9E4E02DE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715223" y="3625558"/>
                  <a:ext cx="1854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269B1AA-4B0A-4D31-B664-AE79C5A40412}"/>
                    </a:ext>
                  </a:extLst>
                </p14:cNvPr>
                <p14:cNvContentPartPr/>
                <p14:nvPr/>
              </p14:nvContentPartPr>
              <p14:xfrm>
                <a:off x="6947783" y="3626278"/>
                <a:ext cx="312120" cy="3484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269B1AA-4B0A-4D31-B664-AE79C5A4041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938783" y="3617638"/>
                  <a:ext cx="3297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D5240A6-647D-441E-9046-28719A815A5D}"/>
                    </a:ext>
                  </a:extLst>
                </p14:cNvPr>
                <p14:cNvContentPartPr/>
                <p14:nvPr/>
              </p14:nvContentPartPr>
              <p14:xfrm>
                <a:off x="6968663" y="3819238"/>
                <a:ext cx="205560" cy="604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D5240A6-647D-441E-9046-28719A815A5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960023" y="3810238"/>
                  <a:ext cx="223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9436B83-9BA5-43B2-8936-508828401775}"/>
                    </a:ext>
                  </a:extLst>
                </p14:cNvPr>
                <p14:cNvContentPartPr/>
                <p14:nvPr/>
              </p14:nvContentPartPr>
              <p14:xfrm>
                <a:off x="7287623" y="3652918"/>
                <a:ext cx="165960" cy="2761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9436B83-9BA5-43B2-8936-50882840177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278623" y="3643918"/>
                  <a:ext cx="1836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ABDA9D5-7D44-49A6-B0AA-8C0792AE2945}"/>
                    </a:ext>
                  </a:extLst>
                </p14:cNvPr>
                <p14:cNvContentPartPr/>
                <p14:nvPr/>
              </p14:nvContentPartPr>
              <p14:xfrm>
                <a:off x="7570223" y="3668398"/>
                <a:ext cx="49320" cy="2394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ABDA9D5-7D44-49A6-B0AA-8C0792AE294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561223" y="3659398"/>
                  <a:ext cx="669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2323B22-333C-4BAE-818D-2B5D3B4EF0A9}"/>
                    </a:ext>
                  </a:extLst>
                </p14:cNvPr>
                <p14:cNvContentPartPr/>
                <p14:nvPr/>
              </p14:nvContentPartPr>
              <p14:xfrm>
                <a:off x="7540703" y="3649678"/>
                <a:ext cx="203760" cy="2592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2323B22-333C-4BAE-818D-2B5D3B4EF0A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532063" y="3640678"/>
                  <a:ext cx="2214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B647E5A-AE8A-4555-A13A-8F14C9289C8D}"/>
                    </a:ext>
                  </a:extLst>
                </p14:cNvPr>
                <p14:cNvContentPartPr/>
                <p14:nvPr/>
              </p14:nvContentPartPr>
              <p14:xfrm>
                <a:off x="7686863" y="3617998"/>
                <a:ext cx="239040" cy="411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B647E5A-AE8A-4555-A13A-8F14C9289C8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677863" y="3608998"/>
                  <a:ext cx="2566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5B7CC01-43FF-437C-B2CE-94008EE269E3}"/>
                    </a:ext>
                  </a:extLst>
                </p14:cNvPr>
                <p14:cNvContentPartPr/>
                <p14:nvPr/>
              </p14:nvContentPartPr>
              <p14:xfrm>
                <a:off x="8007623" y="3725638"/>
                <a:ext cx="271440" cy="291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5B7CC01-43FF-437C-B2CE-94008EE269E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998983" y="3716638"/>
                  <a:ext cx="2890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09C2CFF-652B-4C94-9017-6F06EA2AE114}"/>
                    </a:ext>
                  </a:extLst>
                </p14:cNvPr>
                <p14:cNvContentPartPr/>
                <p14:nvPr/>
              </p14:nvContentPartPr>
              <p14:xfrm>
                <a:off x="8002583" y="3839758"/>
                <a:ext cx="233280" cy="162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09C2CFF-652B-4C94-9017-6F06EA2AE11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993583" y="3831118"/>
                  <a:ext cx="2509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F3E68D1-C0AC-49CE-9740-C40C71B16AD2}"/>
                    </a:ext>
                  </a:extLst>
                </p14:cNvPr>
                <p14:cNvContentPartPr/>
                <p14:nvPr/>
              </p14:nvContentPartPr>
              <p14:xfrm>
                <a:off x="8413343" y="3680278"/>
                <a:ext cx="58320" cy="2872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F3E68D1-C0AC-49CE-9740-C40C71B16AD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404343" y="3671638"/>
                  <a:ext cx="759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34F7581-3DD3-4BD0-8E17-C0F9C990FF44}"/>
                    </a:ext>
                  </a:extLst>
                </p14:cNvPr>
                <p14:cNvContentPartPr/>
                <p14:nvPr/>
              </p14:nvContentPartPr>
              <p14:xfrm>
                <a:off x="8402903" y="3593878"/>
                <a:ext cx="275040" cy="1742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34F7581-3DD3-4BD0-8E17-C0F9C990FF4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394263" y="3584878"/>
                  <a:ext cx="292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391B1513-BB16-4774-B5CF-7CF433725C65}"/>
                    </a:ext>
                  </a:extLst>
                </p14:cNvPr>
                <p14:cNvContentPartPr/>
                <p14:nvPr/>
              </p14:nvContentPartPr>
              <p14:xfrm>
                <a:off x="8662823" y="3623398"/>
                <a:ext cx="164880" cy="3477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391B1513-BB16-4774-B5CF-7CF433725C6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653823" y="3614758"/>
                  <a:ext cx="1825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7F8CA732-4C53-49A4-94A5-E85AA3697962}"/>
                    </a:ext>
                  </a:extLst>
                </p14:cNvPr>
                <p14:cNvContentPartPr/>
                <p14:nvPr/>
              </p14:nvContentPartPr>
              <p14:xfrm>
                <a:off x="8851463" y="3655438"/>
                <a:ext cx="223920" cy="3160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7F8CA732-4C53-49A4-94A5-E85AA369796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842463" y="3646798"/>
                  <a:ext cx="2415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F69A8E64-99BF-4C81-B6BB-5D2D97AE5C95}"/>
                    </a:ext>
                  </a:extLst>
                </p14:cNvPr>
                <p14:cNvContentPartPr/>
                <p14:nvPr/>
              </p14:nvContentPartPr>
              <p14:xfrm>
                <a:off x="8866223" y="3777118"/>
                <a:ext cx="222840" cy="604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F69A8E64-99BF-4C81-B6BB-5D2D97AE5C95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857223" y="3768478"/>
                  <a:ext cx="2404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2CAEE1B-B2CD-4298-9C26-D76B82AE7022}"/>
                    </a:ext>
                  </a:extLst>
                </p14:cNvPr>
                <p14:cNvContentPartPr/>
                <p14:nvPr/>
              </p14:nvContentPartPr>
              <p14:xfrm>
                <a:off x="9127583" y="3479398"/>
                <a:ext cx="159840" cy="5119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2CAEE1B-B2CD-4298-9C26-D76B82AE702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118583" y="3470758"/>
                  <a:ext cx="17748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A6DCA0C-52D7-4BB5-A74B-64A2870423B1}"/>
                    </a:ext>
                  </a:extLst>
                </p14:cNvPr>
                <p14:cNvContentPartPr/>
                <p14:nvPr/>
              </p14:nvContentPartPr>
              <p14:xfrm>
                <a:off x="9383183" y="3746158"/>
                <a:ext cx="282240" cy="432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A6DCA0C-52D7-4BB5-A74B-64A2870423B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374543" y="3737158"/>
                  <a:ext cx="2998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B5896A7-2541-4E37-9784-ED4E62F6B7CE}"/>
                    </a:ext>
                  </a:extLst>
                </p14:cNvPr>
                <p14:cNvContentPartPr/>
                <p14:nvPr/>
              </p14:nvContentPartPr>
              <p14:xfrm>
                <a:off x="9525023" y="3657598"/>
                <a:ext cx="47880" cy="2581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B5896A7-2541-4E37-9784-ED4E62F6B7C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516383" y="3648958"/>
                  <a:ext cx="655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27331C9D-AF74-4B55-A898-36D8E3F89644}"/>
                    </a:ext>
                  </a:extLst>
                </p14:cNvPr>
                <p14:cNvContentPartPr/>
                <p14:nvPr/>
              </p14:nvContentPartPr>
              <p14:xfrm>
                <a:off x="9707903" y="3665518"/>
                <a:ext cx="36720" cy="2458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27331C9D-AF74-4B55-A898-36D8E3F8964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699263" y="3656878"/>
                  <a:ext cx="543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3632794-0D2D-4FC6-BC1A-8A3D74AEB393}"/>
                    </a:ext>
                  </a:extLst>
                </p14:cNvPr>
                <p14:cNvContentPartPr/>
                <p14:nvPr/>
              </p14:nvContentPartPr>
              <p14:xfrm>
                <a:off x="9669383" y="3527278"/>
                <a:ext cx="274320" cy="2192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3632794-0D2D-4FC6-BC1A-8A3D74AEB39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660383" y="3518278"/>
                  <a:ext cx="291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5EA2C562-4E18-4FF0-BD47-D9EF35A41549}"/>
                    </a:ext>
                  </a:extLst>
                </p14:cNvPr>
                <p14:cNvContentPartPr/>
                <p14:nvPr/>
              </p14:nvContentPartPr>
              <p14:xfrm>
                <a:off x="9979703" y="3654718"/>
                <a:ext cx="146880" cy="304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5EA2C562-4E18-4FF0-BD47-D9EF35A4154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971063" y="3646078"/>
                  <a:ext cx="1645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790D6BE-E8A1-42A7-B4F9-304BE6FF0E5E}"/>
                    </a:ext>
                  </a:extLst>
                </p14:cNvPr>
                <p14:cNvContentPartPr/>
                <p14:nvPr/>
              </p14:nvContentPartPr>
              <p14:xfrm>
                <a:off x="10148183" y="3714838"/>
                <a:ext cx="18720" cy="2120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790D6BE-E8A1-42A7-B4F9-304BE6FF0E5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139183" y="3705838"/>
                  <a:ext cx="36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8DDFB34-A478-455D-9F4D-D1BC4CB9367F}"/>
                    </a:ext>
                  </a:extLst>
                </p14:cNvPr>
                <p14:cNvContentPartPr/>
                <p14:nvPr/>
              </p14:nvContentPartPr>
              <p14:xfrm>
                <a:off x="10160063" y="3671638"/>
                <a:ext cx="213480" cy="2538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8DDFB34-A478-455D-9F4D-D1BC4CB9367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151423" y="3662638"/>
                  <a:ext cx="2311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3C1FB703-0F63-492A-AE0B-4BB7103BD521}"/>
                    </a:ext>
                  </a:extLst>
                </p14:cNvPr>
                <p14:cNvContentPartPr/>
                <p14:nvPr/>
              </p14:nvContentPartPr>
              <p14:xfrm>
                <a:off x="10376063" y="3485158"/>
                <a:ext cx="177840" cy="4651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3C1FB703-0F63-492A-AE0B-4BB7103BD52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367423" y="3476518"/>
                  <a:ext cx="19548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EF644F09-D64D-48E4-938E-ED0B111BD589}"/>
                    </a:ext>
                  </a:extLst>
                </p14:cNvPr>
                <p14:cNvContentPartPr/>
                <p14:nvPr/>
              </p14:nvContentPartPr>
              <p14:xfrm>
                <a:off x="10654703" y="3747238"/>
                <a:ext cx="223920" cy="277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EF644F09-D64D-48E4-938E-ED0B111BD58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646063" y="3738598"/>
                  <a:ext cx="2415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5FD2D78-5145-4B30-987A-BB25E7E5410F}"/>
                    </a:ext>
                  </a:extLst>
                </p14:cNvPr>
                <p14:cNvContentPartPr/>
                <p14:nvPr/>
              </p14:nvContentPartPr>
              <p14:xfrm>
                <a:off x="10878263" y="3613678"/>
                <a:ext cx="170280" cy="3070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5FD2D78-5145-4B30-987A-BB25E7E5410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869623" y="3605038"/>
                  <a:ext cx="1879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023BA5D-251B-43DA-AFE1-F79C73AE37F7}"/>
                    </a:ext>
                  </a:extLst>
                </p14:cNvPr>
                <p14:cNvContentPartPr/>
                <p14:nvPr/>
              </p14:nvContentPartPr>
              <p14:xfrm>
                <a:off x="10945943" y="3498118"/>
                <a:ext cx="260640" cy="1882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023BA5D-251B-43DA-AFE1-F79C73AE37F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937303" y="3489478"/>
                  <a:ext cx="2782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4D322AE9-0A0C-411F-8E67-D10AF6DCE18F}"/>
                    </a:ext>
                  </a:extLst>
                </p14:cNvPr>
                <p14:cNvContentPartPr/>
                <p14:nvPr/>
              </p14:nvContentPartPr>
              <p14:xfrm>
                <a:off x="11040263" y="3660838"/>
                <a:ext cx="210240" cy="2624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4D322AE9-0A0C-411F-8E67-D10AF6DCE18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031263" y="3651838"/>
                  <a:ext cx="2278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C958B3A-1AC0-4CA0-8FAE-103B831CC0E7}"/>
                    </a:ext>
                  </a:extLst>
                </p14:cNvPr>
                <p14:cNvContentPartPr/>
                <p14:nvPr/>
              </p14:nvContentPartPr>
              <p14:xfrm>
                <a:off x="11164463" y="3665518"/>
                <a:ext cx="320400" cy="2786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C958B3A-1AC0-4CA0-8FAE-103B831CC0E7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155823" y="3656878"/>
                  <a:ext cx="3380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263EA00-0345-471E-901F-1A0FBE04744B}"/>
                    </a:ext>
                  </a:extLst>
                </p14:cNvPr>
                <p14:cNvContentPartPr/>
                <p14:nvPr/>
              </p14:nvContentPartPr>
              <p14:xfrm>
                <a:off x="11223503" y="3803398"/>
                <a:ext cx="203040" cy="406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263EA00-0345-471E-901F-1A0FBE04744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1214863" y="3794758"/>
                  <a:ext cx="2206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457BE24D-0A0A-4583-A24B-37AA13F4F8B4}"/>
                    </a:ext>
                  </a:extLst>
                </p14:cNvPr>
                <p14:cNvContentPartPr/>
                <p14:nvPr/>
              </p14:nvContentPartPr>
              <p14:xfrm>
                <a:off x="11524463" y="3674518"/>
                <a:ext cx="230400" cy="2329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457BE24D-0A0A-4583-A24B-37AA13F4F8B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1515463" y="3665878"/>
                  <a:ext cx="2480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DFD239BA-863C-451D-8D9B-8A6221E2686F}"/>
                    </a:ext>
                  </a:extLst>
                </p14:cNvPr>
                <p14:cNvContentPartPr/>
                <p14:nvPr/>
              </p14:nvContentPartPr>
              <p14:xfrm>
                <a:off x="11794823" y="3673438"/>
                <a:ext cx="84240" cy="2113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DFD239BA-863C-451D-8D9B-8A6221E2686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1785823" y="3664438"/>
                  <a:ext cx="1018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C5B9534B-DB11-4369-AD6B-F227499A4A4A}"/>
                    </a:ext>
                  </a:extLst>
                </p14:cNvPr>
                <p14:cNvContentPartPr/>
                <p14:nvPr/>
              </p14:nvContentPartPr>
              <p14:xfrm>
                <a:off x="11812463" y="3625918"/>
                <a:ext cx="237240" cy="2480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C5B9534B-DB11-4369-AD6B-F227499A4A4A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1803463" y="3617278"/>
                  <a:ext cx="2548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E59664B6-F82E-43D6-B334-5C8BFE1BC293}"/>
                    </a:ext>
                  </a:extLst>
                </p14:cNvPr>
                <p14:cNvContentPartPr/>
                <p14:nvPr/>
              </p14:nvContentPartPr>
              <p14:xfrm>
                <a:off x="11940623" y="3478318"/>
                <a:ext cx="158400" cy="5810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E59664B6-F82E-43D6-B334-5C8BFE1BC29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931983" y="3469318"/>
                  <a:ext cx="17604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E787771-5A99-450E-9043-42C31AFEA7D1}"/>
                    </a:ext>
                  </a:extLst>
                </p14:cNvPr>
                <p14:cNvContentPartPr/>
                <p14:nvPr/>
              </p14:nvContentPartPr>
              <p14:xfrm>
                <a:off x="946943" y="1653478"/>
                <a:ext cx="1121040" cy="8067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E787771-5A99-450E-9043-42C31AFEA7D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37943" y="1644838"/>
                  <a:ext cx="1138680" cy="8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965743E-6D8C-4552-BAE6-18051A6AB75D}"/>
                    </a:ext>
                  </a:extLst>
                </p14:cNvPr>
                <p14:cNvContentPartPr/>
                <p14:nvPr/>
              </p14:nvContentPartPr>
              <p14:xfrm>
                <a:off x="1698983" y="1589758"/>
                <a:ext cx="1069560" cy="8838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965743E-6D8C-4552-BAE6-18051A6AB75D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689983" y="1580758"/>
                  <a:ext cx="108720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7742EC1A-48C3-40E7-9206-E57E47439A27}"/>
                    </a:ext>
                  </a:extLst>
                </p14:cNvPr>
                <p14:cNvContentPartPr/>
                <p14:nvPr/>
              </p14:nvContentPartPr>
              <p14:xfrm>
                <a:off x="1114703" y="1881358"/>
                <a:ext cx="311760" cy="3772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7742EC1A-48C3-40E7-9206-E57E47439A27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105703" y="1872358"/>
                  <a:ext cx="3294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5F42BDF-913E-4C26-A324-9B2A944CF00B}"/>
                    </a:ext>
                  </a:extLst>
                </p14:cNvPr>
                <p14:cNvContentPartPr/>
                <p14:nvPr/>
              </p14:nvContentPartPr>
              <p14:xfrm>
                <a:off x="1142783" y="2060278"/>
                <a:ext cx="241920" cy="356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5F42BDF-913E-4C26-A324-9B2A944CF00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134143" y="2051638"/>
                  <a:ext cx="259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C24B74D8-5A83-4C32-AA86-44D72A181E0E}"/>
                    </a:ext>
                  </a:extLst>
                </p14:cNvPr>
                <p14:cNvContentPartPr/>
                <p14:nvPr/>
              </p14:nvContentPartPr>
              <p14:xfrm>
                <a:off x="2255543" y="1955878"/>
                <a:ext cx="45360" cy="1987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C24B74D8-5A83-4C32-AA86-44D72A181E0E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2246543" y="1946878"/>
                  <a:ext cx="630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5A6F4EE-FDEC-46CC-97AA-4D63067CD48B}"/>
                    </a:ext>
                  </a:extLst>
                </p14:cNvPr>
                <p14:cNvContentPartPr/>
                <p14:nvPr/>
              </p14:nvContentPartPr>
              <p14:xfrm>
                <a:off x="2235743" y="1902238"/>
                <a:ext cx="262440" cy="2617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5A6F4EE-FDEC-46CC-97AA-4D63067CD48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226743" y="1893238"/>
                  <a:ext cx="2800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BA4EFF4F-2E79-4C2B-B51A-7671B08AE832}"/>
                    </a:ext>
                  </a:extLst>
                </p14:cNvPr>
                <p14:cNvContentPartPr/>
                <p14:nvPr/>
              </p14:nvContentPartPr>
              <p14:xfrm>
                <a:off x="1872143" y="982438"/>
                <a:ext cx="678240" cy="10501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BA4EFF4F-2E79-4C2B-B51A-7671B08AE832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863503" y="973798"/>
                  <a:ext cx="695880" cy="10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FB2BBB1B-4DCC-46C3-9BFA-263145605ABD}"/>
                    </a:ext>
                  </a:extLst>
                </p14:cNvPr>
                <p14:cNvContentPartPr/>
                <p14:nvPr/>
              </p14:nvContentPartPr>
              <p14:xfrm>
                <a:off x="2628143" y="761038"/>
                <a:ext cx="295560" cy="3322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FB2BBB1B-4DCC-46C3-9BFA-263145605ABD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619143" y="752038"/>
                  <a:ext cx="3132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30D7699D-E254-4864-9A0C-88333BD1F8A6}"/>
                    </a:ext>
                  </a:extLst>
                </p14:cNvPr>
                <p14:cNvContentPartPr/>
                <p14:nvPr/>
              </p14:nvContentPartPr>
              <p14:xfrm>
                <a:off x="2734343" y="941758"/>
                <a:ext cx="131040" cy="622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30D7699D-E254-4864-9A0C-88333BD1F8A6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725703" y="933118"/>
                  <a:ext cx="1486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39D34253-DF92-4AE6-99D1-FD56A19D72BF}"/>
                    </a:ext>
                  </a:extLst>
                </p14:cNvPr>
                <p14:cNvContentPartPr/>
                <p14:nvPr/>
              </p14:nvContentPartPr>
              <p14:xfrm>
                <a:off x="2945663" y="800278"/>
                <a:ext cx="238320" cy="2487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39D34253-DF92-4AE6-99D1-FD56A19D72BF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936663" y="791638"/>
                  <a:ext cx="2559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2E18F952-9D8D-470A-93A6-B3BC488E51BF}"/>
                    </a:ext>
                  </a:extLst>
                </p14:cNvPr>
                <p14:cNvContentPartPr/>
                <p14:nvPr/>
              </p14:nvContentPartPr>
              <p14:xfrm>
                <a:off x="3235823" y="848158"/>
                <a:ext cx="68040" cy="1443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2E18F952-9D8D-470A-93A6-B3BC488E51B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226823" y="839158"/>
                  <a:ext cx="85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DF74BA58-05F7-4EDC-8422-1E0194256964}"/>
                    </a:ext>
                  </a:extLst>
                </p14:cNvPr>
                <p14:cNvContentPartPr/>
                <p14:nvPr/>
              </p14:nvContentPartPr>
              <p14:xfrm>
                <a:off x="3299183" y="705238"/>
                <a:ext cx="240840" cy="3355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DF74BA58-05F7-4EDC-8422-1E019425696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290183" y="696238"/>
                  <a:ext cx="258480" cy="35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2BB0A4-B359-4D49-827B-B36B076406C1}"/>
              </a:ext>
            </a:extLst>
          </p:cNvPr>
          <p:cNvGrpSpPr/>
          <p:nvPr/>
        </p:nvGrpSpPr>
        <p:grpSpPr>
          <a:xfrm>
            <a:off x="10831103" y="669292"/>
            <a:ext cx="162360" cy="241560"/>
            <a:chOff x="10831103" y="669292"/>
            <a:chExt cx="16236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CC522B0-A3BD-47FF-B137-B7A79ABAB999}"/>
                    </a:ext>
                  </a:extLst>
                </p14:cNvPr>
                <p14:cNvContentPartPr/>
                <p14:nvPr/>
              </p14:nvContentPartPr>
              <p14:xfrm>
                <a:off x="10831103" y="717532"/>
                <a:ext cx="137880" cy="193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CC522B0-A3BD-47FF-B137-B7A79ABAB999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822103" y="708892"/>
                  <a:ext cx="1555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5125C0B-4487-4145-998F-161F28FED207}"/>
                    </a:ext>
                  </a:extLst>
                </p14:cNvPr>
                <p14:cNvContentPartPr/>
                <p14:nvPr/>
              </p14:nvContentPartPr>
              <p14:xfrm>
                <a:off x="10836863" y="669292"/>
                <a:ext cx="156600" cy="113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5125C0B-4487-4145-998F-161F28FED207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827863" y="660652"/>
                  <a:ext cx="174240" cy="13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592262E-68F0-4529-B56A-2948D0438E7B}"/>
                  </a:ext>
                </a:extLst>
              </p14:cNvPr>
              <p14:cNvContentPartPr/>
              <p14:nvPr/>
            </p14:nvContentPartPr>
            <p14:xfrm>
              <a:off x="6512183" y="4164532"/>
              <a:ext cx="5436000" cy="128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592262E-68F0-4529-B56A-2948D0438E7B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6503183" y="4155892"/>
                <a:ext cx="5453640" cy="14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3398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BBE8078-8B61-47E9-B8A6-E7095CCCF546}"/>
              </a:ext>
            </a:extLst>
          </p:cNvPr>
          <p:cNvGrpSpPr/>
          <p:nvPr/>
        </p:nvGrpSpPr>
        <p:grpSpPr>
          <a:xfrm>
            <a:off x="484343" y="158398"/>
            <a:ext cx="1038240" cy="423720"/>
            <a:chOff x="484343" y="158398"/>
            <a:chExt cx="103824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B1056FC-05A5-4856-B6F3-31D2E9F56924}"/>
                    </a:ext>
                  </a:extLst>
                </p14:cNvPr>
                <p14:cNvContentPartPr/>
                <p14:nvPr/>
              </p14:nvContentPartPr>
              <p14:xfrm>
                <a:off x="484343" y="329398"/>
                <a:ext cx="126000" cy="237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B1056FC-05A5-4856-B6F3-31D2E9F5692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5703" y="320758"/>
                  <a:ext cx="143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A6F0A1E-2EF5-4433-A9B9-D6CF57934810}"/>
                    </a:ext>
                  </a:extLst>
                </p14:cNvPr>
                <p14:cNvContentPartPr/>
                <p14:nvPr/>
              </p14:nvContentPartPr>
              <p14:xfrm>
                <a:off x="524663" y="158398"/>
                <a:ext cx="335520" cy="423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A6F0A1E-2EF5-4433-A9B9-D6CF579348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6023" y="149758"/>
                  <a:ext cx="35316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F1CB714-717D-46CA-B724-48AB8A1230D6}"/>
                    </a:ext>
                  </a:extLst>
                </p14:cNvPr>
                <p14:cNvContentPartPr/>
                <p14:nvPr/>
              </p14:nvContentPartPr>
              <p14:xfrm>
                <a:off x="831383" y="361798"/>
                <a:ext cx="111240" cy="161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F1CB714-717D-46CA-B724-48AB8A1230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2383" y="353158"/>
                  <a:ext cx="128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C8C668E-456A-47C6-B40E-E0373686BFED}"/>
                    </a:ext>
                  </a:extLst>
                </p14:cNvPr>
                <p14:cNvContentPartPr/>
                <p14:nvPr/>
              </p14:nvContentPartPr>
              <p14:xfrm>
                <a:off x="989063" y="357118"/>
                <a:ext cx="168480" cy="15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C8C668E-456A-47C6-B40E-E0373686BFE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0423" y="348118"/>
                  <a:ext cx="186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5EB536A-0F8A-4134-9C4F-6953DAF1BDCA}"/>
                    </a:ext>
                  </a:extLst>
                </p14:cNvPr>
                <p14:cNvContentPartPr/>
                <p14:nvPr/>
              </p14:nvContentPartPr>
              <p14:xfrm>
                <a:off x="1245743" y="189718"/>
                <a:ext cx="173880" cy="314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5EB536A-0F8A-4134-9C4F-6953DAF1BDC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37103" y="181078"/>
                  <a:ext cx="1915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DD6A305-6665-41FD-B455-DCFFBA5D5952}"/>
                    </a:ext>
                  </a:extLst>
                </p14:cNvPr>
                <p14:cNvContentPartPr/>
                <p14:nvPr/>
              </p14:nvContentPartPr>
              <p14:xfrm>
                <a:off x="1273463" y="312118"/>
                <a:ext cx="249120" cy="210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DD6A305-6665-41FD-B455-DCFFBA5D595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64463" y="303478"/>
                  <a:ext cx="266760" cy="22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319242B-D260-47E6-A3EA-42F6AC3B1768}"/>
                  </a:ext>
                </a:extLst>
              </p14:cNvPr>
              <p14:cNvContentPartPr/>
              <p14:nvPr/>
            </p14:nvContentPartPr>
            <p14:xfrm>
              <a:off x="542303" y="857878"/>
              <a:ext cx="442080" cy="347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319242B-D260-47E6-A3EA-42F6AC3B176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3663" y="849238"/>
                <a:ext cx="459720" cy="36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BCA2268B-A809-4B5C-B432-E6677F592C51}"/>
              </a:ext>
            </a:extLst>
          </p:cNvPr>
          <p:cNvGrpSpPr/>
          <p:nvPr/>
        </p:nvGrpSpPr>
        <p:grpSpPr>
          <a:xfrm>
            <a:off x="1269503" y="934198"/>
            <a:ext cx="216000" cy="140040"/>
            <a:chOff x="1269503" y="934198"/>
            <a:chExt cx="21600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0A5266C-A2C7-48E3-98B9-1A0F08E2A29E}"/>
                    </a:ext>
                  </a:extLst>
                </p14:cNvPr>
                <p14:cNvContentPartPr/>
                <p14:nvPr/>
              </p14:nvContentPartPr>
              <p14:xfrm>
                <a:off x="1301903" y="934198"/>
                <a:ext cx="145800" cy="57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0A5266C-A2C7-48E3-98B9-1A0F08E2A29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93263" y="925198"/>
                  <a:ext cx="1634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B728D45-C8DC-4438-9ED8-C253696C81EE}"/>
                    </a:ext>
                  </a:extLst>
                </p14:cNvPr>
                <p14:cNvContentPartPr/>
                <p14:nvPr/>
              </p14:nvContentPartPr>
              <p14:xfrm>
                <a:off x="1269503" y="1037518"/>
                <a:ext cx="216000" cy="36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B728D45-C8DC-4438-9ED8-C253696C81E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60863" y="1028518"/>
                  <a:ext cx="23364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01F8F78B-CF0B-4F9E-98F2-A72F9A5275F0}"/>
              </a:ext>
            </a:extLst>
          </p:cNvPr>
          <p:cNvGrpSpPr/>
          <p:nvPr/>
        </p:nvGrpSpPr>
        <p:grpSpPr>
          <a:xfrm>
            <a:off x="1886543" y="718"/>
            <a:ext cx="10175400" cy="1350000"/>
            <a:chOff x="1886543" y="718"/>
            <a:chExt cx="10175400" cy="13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2DFF3D5-B90D-4E75-9AA0-8553EEED8D9C}"/>
                    </a:ext>
                  </a:extLst>
                </p14:cNvPr>
                <p14:cNvContentPartPr/>
                <p14:nvPr/>
              </p14:nvContentPartPr>
              <p14:xfrm>
                <a:off x="1961423" y="109438"/>
                <a:ext cx="240840" cy="461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2DFF3D5-B90D-4E75-9AA0-8553EEED8D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52783" y="100798"/>
                  <a:ext cx="25848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0C9BC5F-4BC5-44B0-AD52-85F22810EDB1}"/>
                    </a:ext>
                  </a:extLst>
                </p14:cNvPr>
                <p14:cNvContentPartPr/>
                <p14:nvPr/>
              </p14:nvContentPartPr>
              <p14:xfrm>
                <a:off x="1887983" y="305278"/>
                <a:ext cx="305280" cy="47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0C9BC5F-4BC5-44B0-AD52-85F22810ED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79343" y="296638"/>
                  <a:ext cx="3229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2800C83-A95D-49FF-B92C-E5021B6ACCDA}"/>
                    </a:ext>
                  </a:extLst>
                </p14:cNvPr>
                <p14:cNvContentPartPr/>
                <p14:nvPr/>
              </p14:nvContentPartPr>
              <p14:xfrm>
                <a:off x="2166263" y="363958"/>
                <a:ext cx="179640" cy="131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2800C83-A95D-49FF-B92C-E5021B6ACCD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57263" y="355318"/>
                  <a:ext cx="197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8EF07A8-3ED4-48AC-8E57-7336E7754934}"/>
                    </a:ext>
                  </a:extLst>
                </p14:cNvPr>
                <p14:cNvContentPartPr/>
                <p14:nvPr/>
              </p14:nvContentPartPr>
              <p14:xfrm>
                <a:off x="2715263" y="336598"/>
                <a:ext cx="168120" cy="177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8EF07A8-3ED4-48AC-8E57-7336E775493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06263" y="327598"/>
                  <a:ext cx="1857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041DA3C-6123-479A-B1AD-B94A51032DD7}"/>
                    </a:ext>
                  </a:extLst>
                </p14:cNvPr>
                <p14:cNvContentPartPr/>
                <p14:nvPr/>
              </p14:nvContentPartPr>
              <p14:xfrm>
                <a:off x="2956823" y="345598"/>
                <a:ext cx="190800" cy="155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041DA3C-6123-479A-B1AD-B94A51032DD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47823" y="336598"/>
                  <a:ext cx="208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C51C0E6-2FA0-4AB6-9AE5-4589182A2834}"/>
                    </a:ext>
                  </a:extLst>
                </p14:cNvPr>
                <p14:cNvContentPartPr/>
                <p14:nvPr/>
              </p14:nvContentPartPr>
              <p14:xfrm>
                <a:off x="3194423" y="291598"/>
                <a:ext cx="252360" cy="234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C51C0E6-2FA0-4AB6-9AE5-4589182A283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85423" y="282598"/>
                  <a:ext cx="2700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4EE1078-60FD-4C92-B2ED-D1E29C0DB88B}"/>
                    </a:ext>
                  </a:extLst>
                </p14:cNvPr>
                <p14:cNvContentPartPr/>
                <p14:nvPr/>
              </p14:nvContentPartPr>
              <p14:xfrm>
                <a:off x="3862943" y="302758"/>
                <a:ext cx="213840" cy="159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4EE1078-60FD-4C92-B2ED-D1E29C0DB88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53943" y="293758"/>
                  <a:ext cx="2314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64C8EFE-2024-4E40-9D23-5C96AAB80F13}"/>
                    </a:ext>
                  </a:extLst>
                </p14:cNvPr>
                <p14:cNvContentPartPr/>
                <p14:nvPr/>
              </p14:nvContentPartPr>
              <p14:xfrm>
                <a:off x="4109543" y="321118"/>
                <a:ext cx="210600" cy="140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64C8EFE-2024-4E40-9D23-5C96AAB80F1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00543" y="312478"/>
                  <a:ext cx="2282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B3D3661-19C7-486E-A5E3-C07498A34F6E}"/>
                    </a:ext>
                  </a:extLst>
                </p14:cNvPr>
                <p14:cNvContentPartPr/>
                <p14:nvPr/>
              </p14:nvContentPartPr>
              <p14:xfrm>
                <a:off x="4350743" y="365398"/>
                <a:ext cx="119160" cy="96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B3D3661-19C7-486E-A5E3-C07498A34F6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41743" y="356398"/>
                  <a:ext cx="1368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C4162B1-C46F-464A-B197-5721A1830E52}"/>
                    </a:ext>
                  </a:extLst>
                </p14:cNvPr>
                <p14:cNvContentPartPr/>
                <p14:nvPr/>
              </p14:nvContentPartPr>
              <p14:xfrm>
                <a:off x="4500503" y="342718"/>
                <a:ext cx="172080" cy="146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C4162B1-C46F-464A-B197-5721A1830E5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91863" y="333718"/>
                  <a:ext cx="189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76CD236-1AA3-48B1-8FE8-03A73C2628D1}"/>
                    </a:ext>
                  </a:extLst>
                </p14:cNvPr>
                <p14:cNvContentPartPr/>
                <p14:nvPr/>
              </p14:nvContentPartPr>
              <p14:xfrm>
                <a:off x="5043383" y="718"/>
                <a:ext cx="389160" cy="519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76CD236-1AA3-48B1-8FE8-03A73C2628D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34383" y="-7922"/>
                  <a:ext cx="40680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E07D47E-7C59-4656-8968-87C7317DDD22}"/>
                    </a:ext>
                  </a:extLst>
                </p14:cNvPr>
                <p14:cNvContentPartPr/>
                <p14:nvPr/>
              </p14:nvContentPartPr>
              <p14:xfrm>
                <a:off x="4987943" y="340198"/>
                <a:ext cx="264240" cy="54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E07D47E-7C59-4656-8968-87C7317DDD2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79303" y="331558"/>
                  <a:ext cx="2818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AF9796B-9909-42C0-96C3-28D210337054}"/>
                    </a:ext>
                  </a:extLst>
                </p14:cNvPr>
                <p14:cNvContentPartPr/>
                <p14:nvPr/>
              </p14:nvContentPartPr>
              <p14:xfrm>
                <a:off x="5351183" y="57238"/>
                <a:ext cx="254520" cy="432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AF9796B-9909-42C0-96C3-28D21033705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42543" y="48238"/>
                  <a:ext cx="2721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251E83C-8F13-48A3-B94A-E565781A35CA}"/>
                    </a:ext>
                  </a:extLst>
                </p14:cNvPr>
                <p14:cNvContentPartPr/>
                <p14:nvPr/>
              </p14:nvContentPartPr>
              <p14:xfrm>
                <a:off x="5495543" y="372238"/>
                <a:ext cx="238320" cy="302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251E83C-8F13-48A3-B94A-E565781A35C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86543" y="363598"/>
                  <a:ext cx="2559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DF0541A-5217-4A08-8575-2DA9B7C9EE16}"/>
                    </a:ext>
                  </a:extLst>
                </p14:cNvPr>
                <p14:cNvContentPartPr/>
                <p14:nvPr/>
              </p14:nvContentPartPr>
              <p14:xfrm>
                <a:off x="5699663" y="268558"/>
                <a:ext cx="223560" cy="208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DF0541A-5217-4A08-8575-2DA9B7C9EE1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90663" y="259918"/>
                  <a:ext cx="241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38813C3-6841-469B-95AE-51846AA329BD}"/>
                    </a:ext>
                  </a:extLst>
                </p14:cNvPr>
                <p14:cNvContentPartPr/>
                <p14:nvPr/>
              </p14:nvContentPartPr>
              <p14:xfrm>
                <a:off x="5755103" y="378718"/>
                <a:ext cx="200160" cy="275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38813C3-6841-469B-95AE-51846AA329B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46103" y="369718"/>
                  <a:ext cx="2178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309EF73-D5A9-4DF4-8FB8-B70B93B0171C}"/>
                    </a:ext>
                  </a:extLst>
                </p14:cNvPr>
                <p14:cNvContentPartPr/>
                <p14:nvPr/>
              </p14:nvContentPartPr>
              <p14:xfrm>
                <a:off x="5947703" y="272518"/>
                <a:ext cx="369000" cy="231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309EF73-D5A9-4DF4-8FB8-B70B93B0171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38703" y="263518"/>
                  <a:ext cx="386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E617A3-E0FF-4825-8FC4-2F3293AE8119}"/>
                    </a:ext>
                  </a:extLst>
                </p14:cNvPr>
                <p14:cNvContentPartPr/>
                <p14:nvPr/>
              </p14:nvContentPartPr>
              <p14:xfrm>
                <a:off x="6409223" y="277198"/>
                <a:ext cx="239040" cy="115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E617A3-E0FF-4825-8FC4-2F3293AE811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00223" y="268558"/>
                  <a:ext cx="256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0024D62-7937-4463-A620-AA2F9998F27E}"/>
                    </a:ext>
                  </a:extLst>
                </p14:cNvPr>
                <p14:cNvContentPartPr/>
                <p14:nvPr/>
              </p14:nvContentPartPr>
              <p14:xfrm>
                <a:off x="6490223" y="298798"/>
                <a:ext cx="367200" cy="632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0024D62-7937-4463-A620-AA2F9998F27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81583" y="290158"/>
                  <a:ext cx="38484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F2AD658-A5F4-46CE-A971-5E71AAF5E432}"/>
                    </a:ext>
                  </a:extLst>
                </p14:cNvPr>
                <p14:cNvContentPartPr/>
                <p14:nvPr/>
              </p14:nvContentPartPr>
              <p14:xfrm>
                <a:off x="7038503" y="239398"/>
                <a:ext cx="267480" cy="211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F2AD658-A5F4-46CE-A971-5E71AAF5E43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29863" y="230398"/>
                  <a:ext cx="285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8C7238-665D-4CDA-8016-42B5D7572614}"/>
                    </a:ext>
                  </a:extLst>
                </p14:cNvPr>
                <p14:cNvContentPartPr/>
                <p14:nvPr/>
              </p14:nvContentPartPr>
              <p14:xfrm>
                <a:off x="7366103" y="291958"/>
                <a:ext cx="277560" cy="125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8C7238-665D-4CDA-8016-42B5D757261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57463" y="282958"/>
                  <a:ext cx="2952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1E99A3D-D5AE-44D5-ACE5-4ECE26286BEB}"/>
                    </a:ext>
                  </a:extLst>
                </p14:cNvPr>
                <p14:cNvContentPartPr/>
                <p14:nvPr/>
              </p14:nvContentPartPr>
              <p14:xfrm>
                <a:off x="7334783" y="283678"/>
                <a:ext cx="160560" cy="136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1E99A3D-D5AE-44D5-ACE5-4ECE26286BE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25783" y="274678"/>
                  <a:ext cx="178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410E02D-D602-42AC-90DD-B6C6CA536376}"/>
                    </a:ext>
                  </a:extLst>
                </p14:cNvPr>
                <p14:cNvContentPartPr/>
                <p14:nvPr/>
              </p14:nvContentPartPr>
              <p14:xfrm>
                <a:off x="7633223" y="261358"/>
                <a:ext cx="207720" cy="149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410E02D-D602-42AC-90DD-B6C6CA53637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24223" y="252358"/>
                  <a:ext cx="225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C78AFD1-930E-4950-BE88-CA878A2C4C12}"/>
                    </a:ext>
                  </a:extLst>
                </p14:cNvPr>
                <p14:cNvContentPartPr/>
                <p14:nvPr/>
              </p14:nvContentPartPr>
              <p14:xfrm>
                <a:off x="7869743" y="305278"/>
                <a:ext cx="294480" cy="8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C78AFD1-930E-4950-BE88-CA878A2C4C1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60743" y="296638"/>
                  <a:ext cx="312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944BC4D-DB47-4F82-8A5E-DA1C9531B89D}"/>
                    </a:ext>
                  </a:extLst>
                </p14:cNvPr>
                <p14:cNvContentPartPr/>
                <p14:nvPr/>
              </p14:nvContentPartPr>
              <p14:xfrm>
                <a:off x="8078903" y="313558"/>
                <a:ext cx="220320" cy="272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944BC4D-DB47-4F82-8A5E-DA1C9531B89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70263" y="304918"/>
                  <a:ext cx="237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9FDED33-AAAE-4022-92AB-BCF672140A8C}"/>
                    </a:ext>
                  </a:extLst>
                </p14:cNvPr>
                <p14:cNvContentPartPr/>
                <p14:nvPr/>
              </p14:nvContentPartPr>
              <p14:xfrm>
                <a:off x="8202743" y="255958"/>
                <a:ext cx="269280" cy="203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9FDED33-AAAE-4022-92AB-BCF672140A8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94103" y="247318"/>
                  <a:ext cx="286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B56354E-442D-4CEE-9697-C9D846A29FCE}"/>
                    </a:ext>
                  </a:extLst>
                </p14:cNvPr>
                <p14:cNvContentPartPr/>
                <p14:nvPr/>
              </p14:nvContentPartPr>
              <p14:xfrm>
                <a:off x="8529983" y="10078"/>
                <a:ext cx="312120" cy="352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B56354E-442D-4CEE-9697-C9D846A29FC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520983" y="1078"/>
                  <a:ext cx="3297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A7EA423-36B5-4D7A-8A63-7A547FDB0A5C}"/>
                    </a:ext>
                  </a:extLst>
                </p14:cNvPr>
                <p14:cNvContentPartPr/>
                <p14:nvPr/>
              </p14:nvContentPartPr>
              <p14:xfrm>
                <a:off x="8659583" y="242278"/>
                <a:ext cx="206280" cy="226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A7EA423-36B5-4D7A-8A63-7A547FDB0A5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50583" y="233638"/>
                  <a:ext cx="223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371F194-D100-48AA-9F78-F1DE59C73A50}"/>
                    </a:ext>
                  </a:extLst>
                </p14:cNvPr>
                <p14:cNvContentPartPr/>
                <p14:nvPr/>
              </p14:nvContentPartPr>
              <p14:xfrm>
                <a:off x="9144863" y="298798"/>
                <a:ext cx="8640" cy="7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371F194-D100-48AA-9F78-F1DE59C73A5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135863" y="290158"/>
                  <a:ext cx="262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E24AEF2-F6F2-4116-AF8E-47B1505146C2}"/>
                    </a:ext>
                  </a:extLst>
                </p14:cNvPr>
                <p14:cNvContentPartPr/>
                <p14:nvPr/>
              </p14:nvContentPartPr>
              <p14:xfrm>
                <a:off x="9066383" y="520918"/>
                <a:ext cx="45720" cy="6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E24AEF2-F6F2-4116-AF8E-47B1505146C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57383" y="511918"/>
                  <a:ext cx="633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83845BE-5C19-460D-92E7-D748028EC0A8}"/>
                    </a:ext>
                  </a:extLst>
                </p14:cNvPr>
                <p14:cNvContentPartPr/>
                <p14:nvPr/>
              </p14:nvContentPartPr>
              <p14:xfrm>
                <a:off x="1886543" y="694438"/>
                <a:ext cx="361080" cy="594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83845BE-5C19-460D-92E7-D748028EC0A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877543" y="685438"/>
                  <a:ext cx="37872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8710033-9411-4EEE-9ED5-54A5D950185C}"/>
                    </a:ext>
                  </a:extLst>
                </p14:cNvPr>
                <p14:cNvContentPartPr/>
                <p14:nvPr/>
              </p14:nvContentPartPr>
              <p14:xfrm>
                <a:off x="2333303" y="802078"/>
                <a:ext cx="168120" cy="336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8710033-9411-4EEE-9ED5-54A5D950185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24663" y="793438"/>
                  <a:ext cx="1857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2EDF34A-7CBA-4837-B65A-D9281AEF49F3}"/>
                    </a:ext>
                  </a:extLst>
                </p14:cNvPr>
                <p14:cNvContentPartPr/>
                <p14:nvPr/>
              </p14:nvContentPartPr>
              <p14:xfrm>
                <a:off x="2499623" y="798838"/>
                <a:ext cx="173160" cy="312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2EDF34A-7CBA-4837-B65A-D9281AEF49F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90983" y="790198"/>
                  <a:ext cx="1908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43C9486-ED37-4A39-A328-24D3989BDAF8}"/>
                    </a:ext>
                  </a:extLst>
                </p14:cNvPr>
                <p14:cNvContentPartPr/>
                <p14:nvPr/>
              </p14:nvContentPartPr>
              <p14:xfrm>
                <a:off x="2380463" y="962638"/>
                <a:ext cx="203760" cy="44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43C9486-ED37-4A39-A328-24D3989BDAF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71823" y="953998"/>
                  <a:ext cx="2214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7FD84E9-4DD0-47CB-8880-101C3420A831}"/>
                    </a:ext>
                  </a:extLst>
                </p14:cNvPr>
                <p14:cNvContentPartPr/>
                <p14:nvPr/>
              </p14:nvContentPartPr>
              <p14:xfrm>
                <a:off x="2677103" y="878038"/>
                <a:ext cx="119520" cy="243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7FD84E9-4DD0-47CB-8880-101C3420A83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68103" y="869038"/>
                  <a:ext cx="1371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ED1B8F9-701F-4AF5-B7C7-BB757600F949}"/>
                    </a:ext>
                  </a:extLst>
                </p14:cNvPr>
                <p14:cNvContentPartPr/>
                <p14:nvPr/>
              </p14:nvContentPartPr>
              <p14:xfrm>
                <a:off x="2819303" y="814678"/>
                <a:ext cx="149040" cy="310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ED1B8F9-701F-4AF5-B7C7-BB757600F94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10663" y="806038"/>
                  <a:ext cx="1666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99BC8DB-186B-46BE-BF17-654D964E834D}"/>
                    </a:ext>
                  </a:extLst>
                </p14:cNvPr>
                <p14:cNvContentPartPr/>
                <p14:nvPr/>
              </p14:nvContentPartPr>
              <p14:xfrm>
                <a:off x="2689343" y="931678"/>
                <a:ext cx="253440" cy="72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99BC8DB-186B-46BE-BF17-654D964E834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80343" y="923038"/>
                  <a:ext cx="2710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AECC0E8-3934-4031-BAE1-75D9252E5558}"/>
                    </a:ext>
                  </a:extLst>
                </p14:cNvPr>
                <p14:cNvContentPartPr/>
                <p14:nvPr/>
              </p14:nvContentPartPr>
              <p14:xfrm>
                <a:off x="3011903" y="787318"/>
                <a:ext cx="306000" cy="331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AECC0E8-3934-4031-BAE1-75D9252E555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03263" y="778678"/>
                  <a:ext cx="323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078D39F-2DFB-4446-932A-1D4315004122}"/>
                    </a:ext>
                  </a:extLst>
                </p14:cNvPr>
                <p14:cNvContentPartPr/>
                <p14:nvPr/>
              </p14:nvContentPartPr>
              <p14:xfrm>
                <a:off x="2995343" y="929158"/>
                <a:ext cx="262440" cy="84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078D39F-2DFB-4446-932A-1D431500412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86343" y="920158"/>
                  <a:ext cx="2800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3D5CBC5-4F77-4188-A776-D357DFD041E6}"/>
                    </a:ext>
                  </a:extLst>
                </p14:cNvPr>
                <p14:cNvContentPartPr/>
                <p14:nvPr/>
              </p14:nvContentPartPr>
              <p14:xfrm>
                <a:off x="3204503" y="1141558"/>
                <a:ext cx="107280" cy="207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3D5CBC5-4F77-4188-A776-D357DFD041E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95863" y="1132558"/>
                  <a:ext cx="1249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51F78AD-F813-4567-96F1-6E18D151C878}"/>
                    </a:ext>
                  </a:extLst>
                </p14:cNvPr>
                <p14:cNvContentPartPr/>
                <p14:nvPr/>
              </p14:nvContentPartPr>
              <p14:xfrm>
                <a:off x="3567383" y="915118"/>
                <a:ext cx="125280" cy="192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51F78AD-F813-4567-96F1-6E18D151C87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58743" y="906478"/>
                  <a:ext cx="1429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52B54E4-BEA3-41D7-B95E-F0DF1D34AF6C}"/>
                    </a:ext>
                  </a:extLst>
                </p14:cNvPr>
                <p14:cNvContentPartPr/>
                <p14:nvPr/>
              </p14:nvContentPartPr>
              <p14:xfrm>
                <a:off x="3448223" y="839158"/>
                <a:ext cx="467640" cy="65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52B54E4-BEA3-41D7-B95E-F0DF1D34AF6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39583" y="830158"/>
                  <a:ext cx="485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E46218B-F0B0-40DC-9A1A-3C3BA6576495}"/>
                    </a:ext>
                  </a:extLst>
                </p14:cNvPr>
                <p14:cNvContentPartPr/>
                <p14:nvPr/>
              </p14:nvContentPartPr>
              <p14:xfrm>
                <a:off x="3864023" y="842758"/>
                <a:ext cx="165600" cy="261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E46218B-F0B0-40DC-9A1A-3C3BA657649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55383" y="834118"/>
                  <a:ext cx="1832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C6900DD-4318-4727-AC40-921071BCC76B}"/>
                    </a:ext>
                  </a:extLst>
                </p14:cNvPr>
                <p14:cNvContentPartPr/>
                <p14:nvPr/>
              </p14:nvContentPartPr>
              <p14:xfrm>
                <a:off x="4020263" y="823678"/>
                <a:ext cx="138600" cy="294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C6900DD-4318-4727-AC40-921071BCC76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011263" y="815038"/>
                  <a:ext cx="156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8027362-FFA0-40B5-8206-B358981B53BF}"/>
                    </a:ext>
                  </a:extLst>
                </p14:cNvPr>
                <p14:cNvContentPartPr/>
                <p14:nvPr/>
              </p14:nvContentPartPr>
              <p14:xfrm>
                <a:off x="3897143" y="933478"/>
                <a:ext cx="193680" cy="60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8027362-FFA0-40B5-8206-B358981B53B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88503" y="924838"/>
                  <a:ext cx="2113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5F2E9A4-D5F2-4407-AB28-21978AA2E054}"/>
                    </a:ext>
                  </a:extLst>
                </p14:cNvPr>
                <p14:cNvContentPartPr/>
                <p14:nvPr/>
              </p14:nvContentPartPr>
              <p14:xfrm>
                <a:off x="4247423" y="811798"/>
                <a:ext cx="133200" cy="268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5F2E9A4-D5F2-4407-AB28-21978AA2E05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38423" y="802798"/>
                  <a:ext cx="1508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1CE0352-78B2-4484-BA13-A5270CED04F2}"/>
                    </a:ext>
                  </a:extLst>
                </p14:cNvPr>
                <p14:cNvContentPartPr/>
                <p14:nvPr/>
              </p14:nvContentPartPr>
              <p14:xfrm>
                <a:off x="4393223" y="754918"/>
                <a:ext cx="182160" cy="331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1CE0352-78B2-4484-BA13-A5270CED04F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84583" y="746278"/>
                  <a:ext cx="1998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132DE65-EAE7-402F-8B02-DDA4DAC481F7}"/>
                    </a:ext>
                  </a:extLst>
                </p14:cNvPr>
                <p14:cNvContentPartPr/>
                <p14:nvPr/>
              </p14:nvContentPartPr>
              <p14:xfrm>
                <a:off x="4311863" y="898918"/>
                <a:ext cx="208800" cy="45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132DE65-EAE7-402F-8B02-DDA4DAC481F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02863" y="890278"/>
                  <a:ext cx="2264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DD8FDE3-AAE4-462E-83A0-3BB68BF2ACAF}"/>
                    </a:ext>
                  </a:extLst>
                </p14:cNvPr>
                <p14:cNvContentPartPr/>
                <p14:nvPr/>
              </p14:nvContentPartPr>
              <p14:xfrm>
                <a:off x="4519583" y="1109518"/>
                <a:ext cx="97200" cy="22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DD8FDE3-AAE4-462E-83A0-3BB68BF2ACA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10943" y="1100518"/>
                  <a:ext cx="1148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638DC3F-D7AC-4CCB-A526-A278B8CE2C0B}"/>
                    </a:ext>
                  </a:extLst>
                </p14:cNvPr>
                <p14:cNvContentPartPr/>
                <p14:nvPr/>
              </p14:nvContentPartPr>
              <p14:xfrm>
                <a:off x="4808303" y="824398"/>
                <a:ext cx="88200" cy="263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638DC3F-D7AC-4CCB-A526-A278B8CE2C0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99303" y="815398"/>
                  <a:ext cx="1058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EA515B3-BBFD-4BB3-8E2E-260D55AB9416}"/>
                    </a:ext>
                  </a:extLst>
                </p14:cNvPr>
                <p14:cNvContentPartPr/>
                <p14:nvPr/>
              </p14:nvContentPartPr>
              <p14:xfrm>
                <a:off x="4937543" y="763918"/>
                <a:ext cx="168840" cy="330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EA515B3-BBFD-4BB3-8E2E-260D55AB941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28543" y="754918"/>
                  <a:ext cx="1864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2314449-D248-4C60-811E-1EDB15A4F17B}"/>
                    </a:ext>
                  </a:extLst>
                </p14:cNvPr>
                <p14:cNvContentPartPr/>
                <p14:nvPr/>
              </p14:nvContentPartPr>
              <p14:xfrm>
                <a:off x="4830983" y="928438"/>
                <a:ext cx="212040" cy="41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2314449-D248-4C60-811E-1EDB15A4F17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21983" y="919438"/>
                  <a:ext cx="2296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2F9C43D-65D0-4566-A2D4-77C64DF5D5F1}"/>
                    </a:ext>
                  </a:extLst>
                </p14:cNvPr>
                <p14:cNvContentPartPr/>
                <p14:nvPr/>
              </p14:nvContentPartPr>
              <p14:xfrm>
                <a:off x="5223743" y="878758"/>
                <a:ext cx="96120" cy="21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2F9C43D-65D0-4566-A2D4-77C64DF5D5F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14743" y="869758"/>
                  <a:ext cx="1137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04632DB-53B8-4FB1-ADB4-9F0068E5DE33}"/>
                    </a:ext>
                  </a:extLst>
                </p14:cNvPr>
                <p14:cNvContentPartPr/>
                <p14:nvPr/>
              </p14:nvContentPartPr>
              <p14:xfrm>
                <a:off x="5134823" y="827998"/>
                <a:ext cx="411120" cy="79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04632DB-53B8-4FB1-ADB4-9F0068E5DE3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26183" y="819358"/>
                  <a:ext cx="4287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43BCD24-342B-4D7D-BCF7-EB813ACA8B38}"/>
                    </a:ext>
                  </a:extLst>
                </p14:cNvPr>
                <p14:cNvContentPartPr/>
                <p14:nvPr/>
              </p14:nvContentPartPr>
              <p14:xfrm>
                <a:off x="5544863" y="821878"/>
                <a:ext cx="133920" cy="235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43BCD24-342B-4D7D-BCF7-EB813ACA8B3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36223" y="812878"/>
                  <a:ext cx="1515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706D6A4-6702-4C90-9A1F-F6B7D71176A2}"/>
                    </a:ext>
                  </a:extLst>
                </p14:cNvPr>
                <p14:cNvContentPartPr/>
                <p14:nvPr/>
              </p14:nvContentPartPr>
              <p14:xfrm>
                <a:off x="5693903" y="744118"/>
                <a:ext cx="136080" cy="322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706D6A4-6702-4C90-9A1F-F6B7D71176A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84903" y="735118"/>
                  <a:ext cx="153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09B5215-982E-434E-A58F-145864C50B2F}"/>
                    </a:ext>
                  </a:extLst>
                </p14:cNvPr>
                <p14:cNvContentPartPr/>
                <p14:nvPr/>
              </p14:nvContentPartPr>
              <p14:xfrm>
                <a:off x="5583743" y="901078"/>
                <a:ext cx="221040" cy="56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09B5215-982E-434E-A58F-145864C50B2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75103" y="892078"/>
                  <a:ext cx="2386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3C83029-4181-4423-A0F4-DA4A7B8A7A05}"/>
                    </a:ext>
                  </a:extLst>
                </p14:cNvPr>
                <p14:cNvContentPartPr/>
                <p14:nvPr/>
              </p14:nvContentPartPr>
              <p14:xfrm>
                <a:off x="5752583" y="1047598"/>
                <a:ext cx="124560" cy="246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3C83029-4181-4423-A0F4-DA4A7B8A7A0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743583" y="1038958"/>
                  <a:ext cx="1422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13AC95E-8AC3-4B11-844D-7541463949DC}"/>
                    </a:ext>
                  </a:extLst>
                </p14:cNvPr>
                <p14:cNvContentPartPr/>
                <p14:nvPr/>
              </p14:nvContentPartPr>
              <p14:xfrm>
                <a:off x="6089903" y="782998"/>
                <a:ext cx="140760" cy="307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13AC95E-8AC3-4B11-844D-7541463949D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80903" y="773998"/>
                  <a:ext cx="1584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06178BE-8577-42D4-B812-6098A497E77F}"/>
                    </a:ext>
                  </a:extLst>
                </p14:cNvPr>
                <p14:cNvContentPartPr/>
                <p14:nvPr/>
              </p14:nvContentPartPr>
              <p14:xfrm>
                <a:off x="6271703" y="749158"/>
                <a:ext cx="118440" cy="328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06178BE-8577-42D4-B812-6098A497E77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62703" y="740518"/>
                  <a:ext cx="1360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6FBF396-F294-4DD7-B7F0-448570F886EC}"/>
                    </a:ext>
                  </a:extLst>
                </p14:cNvPr>
                <p14:cNvContentPartPr/>
                <p14:nvPr/>
              </p14:nvContentPartPr>
              <p14:xfrm>
                <a:off x="6096383" y="906838"/>
                <a:ext cx="286200" cy="58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6FBF396-F294-4DD7-B7F0-448570F886E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87383" y="897838"/>
                  <a:ext cx="3038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9852218-5F5A-4C2B-9381-83E1EF3AB59C}"/>
                    </a:ext>
                  </a:extLst>
                </p14:cNvPr>
                <p14:cNvContentPartPr/>
                <p14:nvPr/>
              </p14:nvContentPartPr>
              <p14:xfrm>
                <a:off x="6550343" y="797038"/>
                <a:ext cx="114480" cy="263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9852218-5F5A-4C2B-9381-83E1EF3AB59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541343" y="788038"/>
                  <a:ext cx="1321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9969421-EE58-4B45-8DDC-DF307BBDEF3B}"/>
                    </a:ext>
                  </a:extLst>
                </p14:cNvPr>
                <p14:cNvContentPartPr/>
                <p14:nvPr/>
              </p14:nvContentPartPr>
              <p14:xfrm>
                <a:off x="6734663" y="783718"/>
                <a:ext cx="100800" cy="276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9969421-EE58-4B45-8DDC-DF307BBDEF3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25663" y="774718"/>
                  <a:ext cx="1184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B57550C-A391-4F03-909A-0681C0B7711C}"/>
                    </a:ext>
                  </a:extLst>
                </p14:cNvPr>
                <p14:cNvContentPartPr/>
                <p14:nvPr/>
              </p14:nvContentPartPr>
              <p14:xfrm>
                <a:off x="6588503" y="901438"/>
                <a:ext cx="195480" cy="42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B57550C-A391-4F03-909A-0681C0B7711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79863" y="892798"/>
                  <a:ext cx="2131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3085644-33A9-41DB-8DA8-7B4DEF690E45}"/>
                    </a:ext>
                  </a:extLst>
                </p14:cNvPr>
                <p14:cNvContentPartPr/>
                <p14:nvPr/>
              </p14:nvContentPartPr>
              <p14:xfrm>
                <a:off x="7029143" y="841678"/>
                <a:ext cx="102240" cy="206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3085644-33A9-41DB-8DA8-7B4DEF690E4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20503" y="832678"/>
                  <a:ext cx="119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40B7C76-DD96-451E-A2F5-2538AD58EBEB}"/>
                    </a:ext>
                  </a:extLst>
                </p14:cNvPr>
                <p14:cNvContentPartPr/>
                <p14:nvPr/>
              </p14:nvContentPartPr>
              <p14:xfrm>
                <a:off x="6905663" y="782998"/>
                <a:ext cx="448560" cy="85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40B7C76-DD96-451E-A2F5-2538AD58EB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96663" y="773998"/>
                  <a:ext cx="466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73BD73E-45C6-444B-8F4D-C057F7B282B6}"/>
                    </a:ext>
                  </a:extLst>
                </p14:cNvPr>
                <p14:cNvContentPartPr/>
                <p14:nvPr/>
              </p14:nvContentPartPr>
              <p14:xfrm>
                <a:off x="7228943" y="1104478"/>
                <a:ext cx="69120" cy="182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73BD73E-45C6-444B-8F4D-C057F7B282B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19943" y="1095478"/>
                  <a:ext cx="86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90C41E6-8729-4694-B869-14A8913F09C3}"/>
                    </a:ext>
                  </a:extLst>
                </p14:cNvPr>
                <p14:cNvContentPartPr/>
                <p14:nvPr/>
              </p14:nvContentPartPr>
              <p14:xfrm>
                <a:off x="7608383" y="908638"/>
                <a:ext cx="88200" cy="179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90C41E6-8729-4694-B869-14A8913F09C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99743" y="899998"/>
                  <a:ext cx="1058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04E1751-4BEB-4394-BDDD-60A82F066AD8}"/>
                    </a:ext>
                  </a:extLst>
                </p14:cNvPr>
                <p14:cNvContentPartPr/>
                <p14:nvPr/>
              </p14:nvContentPartPr>
              <p14:xfrm>
                <a:off x="7473743" y="820078"/>
                <a:ext cx="467280" cy="87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04E1751-4BEB-4394-BDDD-60A82F066AD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65103" y="811078"/>
                  <a:ext cx="484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CBD37CC-A49A-49BF-84C8-318F438BCEFD}"/>
                    </a:ext>
                  </a:extLst>
                </p14:cNvPr>
                <p14:cNvContentPartPr/>
                <p14:nvPr/>
              </p14:nvContentPartPr>
              <p14:xfrm>
                <a:off x="7996823" y="906838"/>
                <a:ext cx="104400" cy="168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CBD37CC-A49A-49BF-84C8-318F438BCEF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87823" y="897838"/>
                  <a:ext cx="1220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EBAA54B-46A6-454A-8909-7CE811F2E08A}"/>
                    </a:ext>
                  </a:extLst>
                </p14:cNvPr>
                <p14:cNvContentPartPr/>
                <p14:nvPr/>
              </p14:nvContentPartPr>
              <p14:xfrm>
                <a:off x="7888463" y="838798"/>
                <a:ext cx="429480" cy="87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EBAA54B-46A6-454A-8909-7CE811F2E08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879463" y="829798"/>
                  <a:ext cx="4471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044F66E-CB9D-457E-91EA-69AEFAB65837}"/>
                    </a:ext>
                  </a:extLst>
                </p14:cNvPr>
                <p14:cNvContentPartPr/>
                <p14:nvPr/>
              </p14:nvContentPartPr>
              <p14:xfrm>
                <a:off x="8314343" y="847438"/>
                <a:ext cx="114480" cy="247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044F66E-CB9D-457E-91EA-69AEFAB6583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305703" y="838438"/>
                  <a:ext cx="1321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3AE0A19-FD60-45F9-9039-B9788E3BD751}"/>
                    </a:ext>
                  </a:extLst>
                </p14:cNvPr>
                <p14:cNvContentPartPr/>
                <p14:nvPr/>
              </p14:nvContentPartPr>
              <p14:xfrm>
                <a:off x="8517383" y="798838"/>
                <a:ext cx="125280" cy="292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3AE0A19-FD60-45F9-9039-B9788E3BD75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508743" y="790198"/>
                  <a:ext cx="1429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D179CE0-61B1-4A55-AD36-2F07AC1420E0}"/>
                    </a:ext>
                  </a:extLst>
                </p14:cNvPr>
                <p14:cNvContentPartPr/>
                <p14:nvPr/>
              </p14:nvContentPartPr>
              <p14:xfrm>
                <a:off x="8331263" y="954358"/>
                <a:ext cx="218880" cy="35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D179CE0-61B1-4A55-AD36-2F07AC1420E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322623" y="945718"/>
                  <a:ext cx="2365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F2EE17B-06DC-4A8E-BA46-63A5CB415682}"/>
                    </a:ext>
                  </a:extLst>
                </p14:cNvPr>
                <p14:cNvContentPartPr/>
                <p14:nvPr/>
              </p14:nvContentPartPr>
              <p14:xfrm>
                <a:off x="8652383" y="1142638"/>
                <a:ext cx="128520" cy="206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F2EE17B-06DC-4A8E-BA46-63A5CB41568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643743" y="1133998"/>
                  <a:ext cx="146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0D3A0E1-8C9C-4C4B-AACB-63E4C00F9CD7}"/>
                    </a:ext>
                  </a:extLst>
                </p14:cNvPr>
                <p14:cNvContentPartPr/>
                <p14:nvPr/>
              </p14:nvContentPartPr>
              <p14:xfrm>
                <a:off x="8980343" y="880558"/>
                <a:ext cx="71280" cy="192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0D3A0E1-8C9C-4C4B-AACB-63E4C00F9CD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971343" y="871558"/>
                  <a:ext cx="88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61D5584-5688-4E98-ABBC-7D8FA5A9C351}"/>
                    </a:ext>
                  </a:extLst>
                </p14:cNvPr>
                <p14:cNvContentPartPr/>
                <p14:nvPr/>
              </p14:nvContentPartPr>
              <p14:xfrm>
                <a:off x="8808623" y="831598"/>
                <a:ext cx="422640" cy="62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61D5584-5688-4E98-ABBC-7D8FA5A9C35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799983" y="822598"/>
                  <a:ext cx="4402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41022AE-1787-4B78-8A1A-B1FD1549D083}"/>
                    </a:ext>
                  </a:extLst>
                </p14:cNvPr>
                <p14:cNvContentPartPr/>
                <p14:nvPr/>
              </p14:nvContentPartPr>
              <p14:xfrm>
                <a:off x="9206783" y="842398"/>
                <a:ext cx="119880" cy="258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41022AE-1787-4B78-8A1A-B1FD1549D08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198143" y="833398"/>
                  <a:ext cx="1375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EE9FB86-DD24-4188-A734-8354DA9F7245}"/>
                    </a:ext>
                  </a:extLst>
                </p14:cNvPr>
                <p14:cNvContentPartPr/>
                <p14:nvPr/>
              </p14:nvContentPartPr>
              <p14:xfrm>
                <a:off x="9316943" y="812878"/>
                <a:ext cx="159840" cy="299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EE9FB86-DD24-4188-A734-8354DA9F724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08303" y="804238"/>
                  <a:ext cx="1774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B1367EA-CFFA-4CB8-A0C4-1B8F502599E0}"/>
                    </a:ext>
                  </a:extLst>
                </p14:cNvPr>
                <p14:cNvContentPartPr/>
                <p14:nvPr/>
              </p14:nvContentPartPr>
              <p14:xfrm>
                <a:off x="9191303" y="944998"/>
                <a:ext cx="245880" cy="66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B1367EA-CFFA-4CB8-A0C4-1B8F502599E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182663" y="935998"/>
                  <a:ext cx="263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59B49C9-E9AE-47BC-97AA-9E50D2ECEDDA}"/>
                    </a:ext>
                  </a:extLst>
                </p14:cNvPr>
                <p14:cNvContentPartPr/>
                <p14:nvPr/>
              </p14:nvContentPartPr>
              <p14:xfrm>
                <a:off x="9595583" y="918718"/>
                <a:ext cx="56520" cy="181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59B49C9-E9AE-47BC-97AA-9E50D2ECEDD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586943" y="910078"/>
                  <a:ext cx="74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76146CF-393E-4808-8F23-6808A01E59F5}"/>
                    </a:ext>
                  </a:extLst>
                </p14:cNvPr>
                <p14:cNvContentPartPr/>
                <p14:nvPr/>
              </p14:nvContentPartPr>
              <p14:xfrm>
                <a:off x="9441863" y="865798"/>
                <a:ext cx="417600" cy="63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76146CF-393E-4808-8F23-6808A01E59F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433223" y="857158"/>
                  <a:ext cx="4352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DDDCDED-E07B-4849-859D-C92F46E39EFC}"/>
                    </a:ext>
                  </a:extLst>
                </p14:cNvPr>
                <p14:cNvContentPartPr/>
                <p14:nvPr/>
              </p14:nvContentPartPr>
              <p14:xfrm>
                <a:off x="9677303" y="1159918"/>
                <a:ext cx="92520" cy="190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DDDCDED-E07B-4849-859D-C92F46E39EF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68663" y="1150918"/>
                  <a:ext cx="110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68CD5E6-1EC4-4907-A429-09445EA9FC93}"/>
                    </a:ext>
                  </a:extLst>
                </p14:cNvPr>
                <p14:cNvContentPartPr/>
                <p14:nvPr/>
              </p14:nvContentPartPr>
              <p14:xfrm>
                <a:off x="10000223" y="971638"/>
                <a:ext cx="106920" cy="178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68CD5E6-1EC4-4907-A429-09445EA9FC9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991223" y="962998"/>
                  <a:ext cx="124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D0C0969-6376-4E5B-B2A1-3BBAE35BA826}"/>
                    </a:ext>
                  </a:extLst>
                </p14:cNvPr>
                <p14:cNvContentPartPr/>
                <p14:nvPr/>
              </p14:nvContentPartPr>
              <p14:xfrm>
                <a:off x="9886823" y="920158"/>
                <a:ext cx="376920" cy="73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D0C0969-6376-4E5B-B2A1-3BBAE35BA82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878183" y="911158"/>
                  <a:ext cx="3945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2AD2FA7-1219-4057-A986-B37DB642DF4C}"/>
                    </a:ext>
                  </a:extLst>
                </p14:cNvPr>
                <p14:cNvContentPartPr/>
                <p14:nvPr/>
              </p14:nvContentPartPr>
              <p14:xfrm>
                <a:off x="10367423" y="990718"/>
                <a:ext cx="61560" cy="144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2AD2FA7-1219-4057-A986-B37DB642DF4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358423" y="982078"/>
                  <a:ext cx="79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0FB25C3-9D19-47BB-B0BD-9FC9D73D7460}"/>
                    </a:ext>
                  </a:extLst>
                </p14:cNvPr>
                <p14:cNvContentPartPr/>
                <p14:nvPr/>
              </p14:nvContentPartPr>
              <p14:xfrm>
                <a:off x="10209743" y="870478"/>
                <a:ext cx="520920" cy="88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0FB25C3-9D19-47BB-B0BD-9FC9D73D746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201103" y="861478"/>
                  <a:ext cx="538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DC9925D-A61D-4A29-913D-B2B65CA813C7}"/>
                    </a:ext>
                  </a:extLst>
                </p14:cNvPr>
                <p14:cNvContentPartPr/>
                <p14:nvPr/>
              </p14:nvContentPartPr>
              <p14:xfrm>
                <a:off x="10627703" y="917998"/>
                <a:ext cx="132840" cy="237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DC9925D-A61D-4A29-913D-B2B65CA813C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618703" y="909358"/>
                  <a:ext cx="150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56B0AC6-BF27-4C47-9678-A4FB4C4493CD}"/>
                    </a:ext>
                  </a:extLst>
                </p14:cNvPr>
                <p14:cNvContentPartPr/>
                <p14:nvPr/>
              </p14:nvContentPartPr>
              <p14:xfrm>
                <a:off x="10768463" y="869758"/>
                <a:ext cx="141480" cy="260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56B0AC6-BF27-4C47-9678-A4FB4C4493C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759823" y="860758"/>
                  <a:ext cx="1591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C8BE4DA-BF8E-4100-A1AE-E6276398958D}"/>
                    </a:ext>
                  </a:extLst>
                </p14:cNvPr>
                <p14:cNvContentPartPr/>
                <p14:nvPr/>
              </p14:nvContentPartPr>
              <p14:xfrm>
                <a:off x="10644983" y="987838"/>
                <a:ext cx="219600" cy="52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C8BE4DA-BF8E-4100-A1AE-E6276398958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635983" y="978838"/>
                  <a:ext cx="237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772D587-8CD8-46ED-A446-58F9956B2BCA}"/>
                    </a:ext>
                  </a:extLst>
                </p14:cNvPr>
                <p14:cNvContentPartPr/>
                <p14:nvPr/>
              </p14:nvContentPartPr>
              <p14:xfrm>
                <a:off x="10788983" y="1182238"/>
                <a:ext cx="104760" cy="165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772D587-8CD8-46ED-A446-58F9956B2BC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780343" y="1173238"/>
                  <a:ext cx="122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D4BF8AC-1EA0-43D8-A049-21B0916934CA}"/>
                    </a:ext>
                  </a:extLst>
                </p14:cNvPr>
                <p14:cNvContentPartPr/>
                <p14:nvPr/>
              </p14:nvContentPartPr>
              <p14:xfrm>
                <a:off x="11035223" y="990358"/>
                <a:ext cx="106920" cy="157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D4BF8AC-1EA0-43D8-A049-21B0916934C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026223" y="981358"/>
                  <a:ext cx="124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527300D-3236-43B1-8DA7-C76AF5A62FF1}"/>
                    </a:ext>
                  </a:extLst>
                </p14:cNvPr>
                <p14:cNvContentPartPr/>
                <p14:nvPr/>
              </p14:nvContentPartPr>
              <p14:xfrm>
                <a:off x="10953503" y="921958"/>
                <a:ext cx="300240" cy="65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527300D-3236-43B1-8DA7-C76AF5A62FF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944863" y="913318"/>
                  <a:ext cx="317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9E3CC8B-FEB4-40E7-9DFD-3BAB293BFAE3}"/>
                    </a:ext>
                  </a:extLst>
                </p14:cNvPr>
                <p14:cNvContentPartPr/>
                <p14:nvPr/>
              </p14:nvContentPartPr>
              <p14:xfrm>
                <a:off x="11264183" y="983158"/>
                <a:ext cx="131760" cy="177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9E3CC8B-FEB4-40E7-9DFD-3BAB293BFAE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255183" y="974518"/>
                  <a:ext cx="1494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4BFC90E-D89A-4788-A3F1-A6A7C9EB4E90}"/>
                    </a:ext>
                  </a:extLst>
                </p14:cNvPr>
                <p14:cNvContentPartPr/>
                <p14:nvPr/>
              </p14:nvContentPartPr>
              <p14:xfrm>
                <a:off x="11208743" y="879478"/>
                <a:ext cx="404280" cy="120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4BFC90E-D89A-4788-A3F1-A6A7C9EB4E9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199743" y="870478"/>
                  <a:ext cx="421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F83F1A-4941-4FDE-95B1-77029FAFBC6F}"/>
                    </a:ext>
                  </a:extLst>
                </p14:cNvPr>
                <p14:cNvContentPartPr/>
                <p14:nvPr/>
              </p14:nvContentPartPr>
              <p14:xfrm>
                <a:off x="11600063" y="981358"/>
                <a:ext cx="117720" cy="195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F83F1A-4941-4FDE-95B1-77029FAFBC6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591423" y="972358"/>
                  <a:ext cx="135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4E28097-C2F7-456E-867C-442BEF8D2342}"/>
                    </a:ext>
                  </a:extLst>
                </p14:cNvPr>
                <p14:cNvContentPartPr/>
                <p14:nvPr/>
              </p14:nvContentPartPr>
              <p14:xfrm>
                <a:off x="11499983" y="944998"/>
                <a:ext cx="388080" cy="101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4E28097-C2F7-456E-867C-442BEF8D234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491343" y="935998"/>
                  <a:ext cx="405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3F53A54-C87B-4B7E-B292-530EA8425036}"/>
                    </a:ext>
                  </a:extLst>
                </p14:cNvPr>
                <p14:cNvContentPartPr/>
                <p14:nvPr/>
              </p14:nvContentPartPr>
              <p14:xfrm>
                <a:off x="11861063" y="776518"/>
                <a:ext cx="200880" cy="532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3F53A54-C87B-4B7E-B292-530EA842503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852423" y="767878"/>
                  <a:ext cx="218520" cy="54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B3BA27A9-1733-4937-88D7-B19FD9FAFD4B}"/>
              </a:ext>
            </a:extLst>
          </p:cNvPr>
          <p:cNvGrpSpPr/>
          <p:nvPr/>
        </p:nvGrpSpPr>
        <p:grpSpPr>
          <a:xfrm>
            <a:off x="550583" y="1277638"/>
            <a:ext cx="7454520" cy="1991520"/>
            <a:chOff x="550583" y="1277638"/>
            <a:chExt cx="7454520" cy="19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4667421-6A42-4A61-9D83-5F59E8135EB8}"/>
                    </a:ext>
                  </a:extLst>
                </p14:cNvPr>
                <p14:cNvContentPartPr/>
                <p14:nvPr/>
              </p14:nvContentPartPr>
              <p14:xfrm>
                <a:off x="3967343" y="1654198"/>
                <a:ext cx="262800" cy="215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4667421-6A42-4A61-9D83-5F59E8135EB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958703" y="1645558"/>
                  <a:ext cx="2804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062EAE0-63DB-423B-A107-59DA4318AD10}"/>
                    </a:ext>
                  </a:extLst>
                </p14:cNvPr>
                <p14:cNvContentPartPr/>
                <p14:nvPr/>
              </p14:nvContentPartPr>
              <p14:xfrm>
                <a:off x="4232663" y="1636198"/>
                <a:ext cx="157320" cy="158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062EAE0-63DB-423B-A107-59DA4318AD1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224023" y="1627558"/>
                  <a:ext cx="174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4D3105C-7021-4E4C-A313-57E872797C22}"/>
                    </a:ext>
                  </a:extLst>
                </p14:cNvPr>
                <p14:cNvContentPartPr/>
                <p14:nvPr/>
              </p14:nvContentPartPr>
              <p14:xfrm>
                <a:off x="4181183" y="1617838"/>
                <a:ext cx="208800" cy="158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4D3105C-7021-4E4C-A313-57E872797C2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172183" y="1608838"/>
                  <a:ext cx="226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28B9056-2598-44B7-BD4A-8FBD282E10ED}"/>
                    </a:ext>
                  </a:extLst>
                </p14:cNvPr>
                <p14:cNvContentPartPr/>
                <p14:nvPr/>
              </p14:nvContentPartPr>
              <p14:xfrm>
                <a:off x="4454063" y="1647718"/>
                <a:ext cx="138600" cy="162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28B9056-2598-44B7-BD4A-8FBD282E10E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445063" y="1638718"/>
                  <a:ext cx="156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EA9B98F-718A-45C5-A228-FCDBBC6A20B4}"/>
                    </a:ext>
                  </a:extLst>
                </p14:cNvPr>
                <p14:cNvContentPartPr/>
                <p14:nvPr/>
              </p14:nvContentPartPr>
              <p14:xfrm>
                <a:off x="4645943" y="1667518"/>
                <a:ext cx="133200" cy="126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EA9B98F-718A-45C5-A228-FCDBBC6A20B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636943" y="1658878"/>
                  <a:ext cx="150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1AA1F1F-8033-4571-9DDC-257D37338A96}"/>
                    </a:ext>
                  </a:extLst>
                </p14:cNvPr>
                <p14:cNvContentPartPr/>
                <p14:nvPr/>
              </p14:nvContentPartPr>
              <p14:xfrm>
                <a:off x="4884983" y="1377358"/>
                <a:ext cx="229320" cy="402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1AA1F1F-8033-4571-9DDC-257D37338A9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876343" y="1368718"/>
                  <a:ext cx="2469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DFA4385-0A18-4B96-8B02-F1FB4E157B6E}"/>
                    </a:ext>
                  </a:extLst>
                </p14:cNvPr>
                <p14:cNvContentPartPr/>
                <p14:nvPr/>
              </p14:nvContentPartPr>
              <p14:xfrm>
                <a:off x="4839623" y="1535038"/>
                <a:ext cx="303480" cy="85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DFA4385-0A18-4B96-8B02-F1FB4E157B6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830983" y="1526038"/>
                  <a:ext cx="321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143AF1B-EBBA-4E9A-9A71-C8172E64A3A6}"/>
                    </a:ext>
                  </a:extLst>
                </p14:cNvPr>
                <p14:cNvContentPartPr/>
                <p14:nvPr/>
              </p14:nvContentPartPr>
              <p14:xfrm>
                <a:off x="5097383" y="1336678"/>
                <a:ext cx="258120" cy="418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143AF1B-EBBA-4E9A-9A71-C8172E64A3A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088743" y="1327678"/>
                  <a:ext cx="2757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45A0605-DE08-4514-B9FE-08CCE1692685}"/>
                    </a:ext>
                  </a:extLst>
                </p14:cNvPr>
                <p14:cNvContentPartPr/>
                <p14:nvPr/>
              </p14:nvContentPartPr>
              <p14:xfrm>
                <a:off x="5127263" y="1578238"/>
                <a:ext cx="280440" cy="502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45A0605-DE08-4514-B9FE-08CCE169268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118623" y="1569598"/>
                  <a:ext cx="29808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C620249-FB76-4236-B148-06BB205C3F86}"/>
                    </a:ext>
                  </a:extLst>
                </p14:cNvPr>
                <p14:cNvContentPartPr/>
                <p14:nvPr/>
              </p14:nvContentPartPr>
              <p14:xfrm>
                <a:off x="550583" y="1627918"/>
                <a:ext cx="335880" cy="391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C620249-FB76-4236-B148-06BB205C3F8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41583" y="1618918"/>
                  <a:ext cx="3535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EA3CB73-4BA9-4FA4-BF8E-C707F7761139}"/>
                    </a:ext>
                  </a:extLst>
                </p14:cNvPr>
                <p14:cNvContentPartPr/>
                <p14:nvPr/>
              </p14:nvContentPartPr>
              <p14:xfrm>
                <a:off x="637343" y="1783798"/>
                <a:ext cx="201240" cy="58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EA3CB73-4BA9-4FA4-BF8E-C707F776113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28703" y="1774798"/>
                  <a:ext cx="218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DC58042-6708-4440-9EA8-36E69BAD0CB0}"/>
                    </a:ext>
                  </a:extLst>
                </p14:cNvPr>
                <p14:cNvContentPartPr/>
                <p14:nvPr/>
              </p14:nvContentPartPr>
              <p14:xfrm>
                <a:off x="1075103" y="1788838"/>
                <a:ext cx="13428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DC58042-6708-4440-9EA8-36E69BAD0CB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66103" y="1779838"/>
                  <a:ext cx="1519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C198834-161E-464D-BCBC-FB520FA5A460}"/>
                    </a:ext>
                  </a:extLst>
                </p14:cNvPr>
                <p14:cNvContentPartPr/>
                <p14:nvPr/>
              </p14:nvContentPartPr>
              <p14:xfrm>
                <a:off x="1039103" y="1862638"/>
                <a:ext cx="154080" cy="52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C198834-161E-464D-BCBC-FB520FA5A46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30463" y="1853998"/>
                  <a:ext cx="1717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9B36F84-A567-415D-8075-529B735AF853}"/>
                    </a:ext>
                  </a:extLst>
                </p14:cNvPr>
                <p14:cNvContentPartPr/>
                <p14:nvPr/>
              </p14:nvContentPartPr>
              <p14:xfrm>
                <a:off x="1579463" y="1546918"/>
                <a:ext cx="255960" cy="446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9B36F84-A567-415D-8075-529B735AF85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570823" y="1537918"/>
                  <a:ext cx="2736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FC11A21-6387-4F3A-BA96-9B027EB4C332}"/>
                    </a:ext>
                  </a:extLst>
                </p14:cNvPr>
                <p14:cNvContentPartPr/>
                <p14:nvPr/>
              </p14:nvContentPartPr>
              <p14:xfrm>
                <a:off x="1511063" y="1722238"/>
                <a:ext cx="371520" cy="131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FC11A21-6387-4F3A-BA96-9B027EB4C33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502423" y="1713598"/>
                  <a:ext cx="389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A314971-1033-4E8D-AD68-33C360C50F15}"/>
                    </a:ext>
                  </a:extLst>
                </p14:cNvPr>
                <p14:cNvContentPartPr/>
                <p14:nvPr/>
              </p14:nvContentPartPr>
              <p14:xfrm>
                <a:off x="1825703" y="1481398"/>
                <a:ext cx="278280" cy="472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A314971-1033-4E8D-AD68-33C360C50F1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817063" y="1472398"/>
                  <a:ext cx="29592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7392D33-F703-4B1C-847B-512862DDC9CC}"/>
                    </a:ext>
                  </a:extLst>
                </p14:cNvPr>
                <p14:cNvContentPartPr/>
                <p14:nvPr/>
              </p14:nvContentPartPr>
              <p14:xfrm>
                <a:off x="2100383" y="1706038"/>
                <a:ext cx="173520" cy="1929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7392D33-F703-4B1C-847B-512862DDC9C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091743" y="1697038"/>
                  <a:ext cx="191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C2D4AF-54B8-4AC7-B2DB-E4422E4530BF}"/>
                    </a:ext>
                  </a:extLst>
                </p14:cNvPr>
                <p14:cNvContentPartPr/>
                <p14:nvPr/>
              </p14:nvContentPartPr>
              <p14:xfrm>
                <a:off x="2547503" y="1713238"/>
                <a:ext cx="234360" cy="199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C2D4AF-54B8-4AC7-B2DB-E4422E4530B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538503" y="1704238"/>
                  <a:ext cx="2520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FAC4AD9-C5B5-4C98-AA0F-80A9BA2C6909}"/>
                    </a:ext>
                  </a:extLst>
                </p14:cNvPr>
                <p14:cNvContentPartPr/>
                <p14:nvPr/>
              </p14:nvContentPartPr>
              <p14:xfrm>
                <a:off x="2834063" y="1694158"/>
                <a:ext cx="195480" cy="1580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FAC4AD9-C5B5-4C98-AA0F-80A9BA2C690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825063" y="1685518"/>
                  <a:ext cx="213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6A8FB9F-A07D-408F-81D9-E3BC1D26A75E}"/>
                    </a:ext>
                  </a:extLst>
                </p14:cNvPr>
                <p14:cNvContentPartPr/>
                <p14:nvPr/>
              </p14:nvContentPartPr>
              <p14:xfrm>
                <a:off x="3030623" y="1670398"/>
                <a:ext cx="350640" cy="190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6A8FB9F-A07D-408F-81D9-E3BC1D26A75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021983" y="1661398"/>
                  <a:ext cx="368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87AB3FA-D0DA-40A3-90C2-0B2C4E78FAEC}"/>
                    </a:ext>
                  </a:extLst>
                </p14:cNvPr>
                <p14:cNvContentPartPr/>
                <p14:nvPr/>
              </p14:nvContentPartPr>
              <p14:xfrm>
                <a:off x="3523823" y="1433518"/>
                <a:ext cx="225720" cy="432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87AB3FA-D0DA-40A3-90C2-0B2C4E78FAE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514823" y="1424518"/>
                  <a:ext cx="2433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296404B-A0C2-4528-9B26-6AD0AC6070BF}"/>
                    </a:ext>
                  </a:extLst>
                </p14:cNvPr>
                <p14:cNvContentPartPr/>
                <p14:nvPr/>
              </p14:nvContentPartPr>
              <p14:xfrm>
                <a:off x="3480623" y="1641238"/>
                <a:ext cx="272520" cy="50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296404B-A0C2-4528-9B26-6AD0AC6070B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71983" y="1632598"/>
                  <a:ext cx="2901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A04806C-2856-4924-A5A6-6C6B18365C4A}"/>
                    </a:ext>
                  </a:extLst>
                </p14:cNvPr>
                <p14:cNvContentPartPr/>
                <p14:nvPr/>
              </p14:nvContentPartPr>
              <p14:xfrm>
                <a:off x="615743" y="2390758"/>
                <a:ext cx="113760" cy="227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A04806C-2856-4924-A5A6-6C6B18365C4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07103" y="2382118"/>
                  <a:ext cx="1314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3F3D858-EF4B-4DB8-ACBD-10FBC560E65D}"/>
                    </a:ext>
                  </a:extLst>
                </p14:cNvPr>
                <p14:cNvContentPartPr/>
                <p14:nvPr/>
              </p14:nvContentPartPr>
              <p14:xfrm>
                <a:off x="664343" y="2251078"/>
                <a:ext cx="296640" cy="355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3F3D858-EF4B-4DB8-ACBD-10FBC560E65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55703" y="2242078"/>
                  <a:ext cx="3142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75C1B78-40EE-43A1-950C-3B6C7E45E535}"/>
                    </a:ext>
                  </a:extLst>
                </p14:cNvPr>
                <p14:cNvContentPartPr/>
                <p14:nvPr/>
              </p14:nvContentPartPr>
              <p14:xfrm>
                <a:off x="1159343" y="2317318"/>
                <a:ext cx="160920" cy="55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75C1B78-40EE-43A1-950C-3B6C7E45E53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50343" y="2308678"/>
                  <a:ext cx="1785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4DEBCD4-2E1A-490E-92E4-BF7D56FA33A3}"/>
                    </a:ext>
                  </a:extLst>
                </p14:cNvPr>
                <p14:cNvContentPartPr/>
                <p14:nvPr/>
              </p14:nvContentPartPr>
              <p14:xfrm>
                <a:off x="1178783" y="2407318"/>
                <a:ext cx="113760" cy="367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4DEBCD4-2E1A-490E-92E4-BF7D56FA33A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70143" y="2398678"/>
                  <a:ext cx="131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9311E91-373E-4F1F-9CB4-6FB374AD4E27}"/>
                    </a:ext>
                  </a:extLst>
                </p14:cNvPr>
                <p14:cNvContentPartPr/>
                <p14:nvPr/>
              </p14:nvContentPartPr>
              <p14:xfrm>
                <a:off x="1724903" y="2143798"/>
                <a:ext cx="184320" cy="401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9311E91-373E-4F1F-9CB4-6FB374AD4E2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715903" y="2135158"/>
                  <a:ext cx="2019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0CBDD50-F9C1-4249-A8C5-868F29EF9329}"/>
                    </a:ext>
                  </a:extLst>
                </p14:cNvPr>
                <p14:cNvContentPartPr/>
                <p14:nvPr/>
              </p14:nvContentPartPr>
              <p14:xfrm>
                <a:off x="1701143" y="2305798"/>
                <a:ext cx="255960" cy="63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0CBDD50-F9C1-4249-A8C5-868F29EF932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692503" y="2297158"/>
                  <a:ext cx="2736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15525C5-857B-48E1-8DD6-C39DD5D7526E}"/>
                    </a:ext>
                  </a:extLst>
                </p14:cNvPr>
                <p14:cNvContentPartPr/>
                <p14:nvPr/>
              </p14:nvContentPartPr>
              <p14:xfrm>
                <a:off x="2005703" y="2067478"/>
                <a:ext cx="205560" cy="438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15525C5-857B-48E1-8DD6-C39DD5D7526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997063" y="2058478"/>
                  <a:ext cx="2232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8F3FDA0-8C7B-4C6F-8D98-9D157F54C9B8}"/>
                    </a:ext>
                  </a:extLst>
                </p14:cNvPr>
                <p14:cNvContentPartPr/>
                <p14:nvPr/>
              </p14:nvContentPartPr>
              <p14:xfrm>
                <a:off x="2260583" y="2311918"/>
                <a:ext cx="167400" cy="1767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8F3FDA0-8C7B-4C6F-8D98-9D157F54C9B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251943" y="2302918"/>
                  <a:ext cx="185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F403C78-BDCD-42B7-8038-F240521583C5}"/>
                    </a:ext>
                  </a:extLst>
                </p14:cNvPr>
                <p14:cNvContentPartPr/>
                <p14:nvPr/>
              </p14:nvContentPartPr>
              <p14:xfrm>
                <a:off x="2748023" y="2274478"/>
                <a:ext cx="238680" cy="172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F403C78-BDCD-42B7-8038-F240521583C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739023" y="2265838"/>
                  <a:ext cx="256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417C1AD-4096-483A-9635-388D503ADA4E}"/>
                    </a:ext>
                  </a:extLst>
                </p14:cNvPr>
                <p14:cNvContentPartPr/>
                <p14:nvPr/>
              </p14:nvContentPartPr>
              <p14:xfrm>
                <a:off x="3010463" y="2266558"/>
                <a:ext cx="205200" cy="166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417C1AD-4096-483A-9635-388D503ADA4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001823" y="2257558"/>
                  <a:ext cx="222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C31885E-C403-4146-B710-122E8EC03C16}"/>
                    </a:ext>
                  </a:extLst>
                </p14:cNvPr>
                <p14:cNvContentPartPr/>
                <p14:nvPr/>
              </p14:nvContentPartPr>
              <p14:xfrm>
                <a:off x="3210983" y="2289238"/>
                <a:ext cx="150120" cy="158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C31885E-C403-4146-B710-122E8EC03C1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202343" y="2280238"/>
                  <a:ext cx="1677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59B9D66-73B9-4F71-876D-045B49E3A821}"/>
                    </a:ext>
                  </a:extLst>
                </p14:cNvPr>
                <p14:cNvContentPartPr/>
                <p14:nvPr/>
              </p14:nvContentPartPr>
              <p14:xfrm>
                <a:off x="3380543" y="2301118"/>
                <a:ext cx="169560" cy="130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59B9D66-73B9-4F71-876D-045B49E3A82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371903" y="2292478"/>
                  <a:ext cx="187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487D508-D21C-43AE-ADCB-362864EF18EA}"/>
                    </a:ext>
                  </a:extLst>
                </p14:cNvPr>
                <p14:cNvContentPartPr/>
                <p14:nvPr/>
              </p14:nvContentPartPr>
              <p14:xfrm>
                <a:off x="3629303" y="2112838"/>
                <a:ext cx="153360" cy="403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487D508-D21C-43AE-ADCB-362864EF18E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620303" y="2103838"/>
                  <a:ext cx="17100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50CDCE8-F84E-455F-A856-0B823C030AC2}"/>
                    </a:ext>
                  </a:extLst>
                </p14:cNvPr>
                <p14:cNvContentPartPr/>
                <p14:nvPr/>
              </p14:nvContentPartPr>
              <p14:xfrm>
                <a:off x="3570623" y="2266558"/>
                <a:ext cx="222840" cy="482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50CDCE8-F84E-455F-A856-0B823C030AC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561623" y="2257558"/>
                  <a:ext cx="240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589DEFC-1CFD-42E6-AD55-D0C9623BA60D}"/>
                    </a:ext>
                  </a:extLst>
                </p14:cNvPr>
                <p14:cNvContentPartPr/>
                <p14:nvPr/>
              </p14:nvContentPartPr>
              <p14:xfrm>
                <a:off x="4004423" y="2247838"/>
                <a:ext cx="170640" cy="183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589DEFC-1CFD-42E6-AD55-D0C9623BA60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995423" y="2238838"/>
                  <a:ext cx="1882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208879A-A298-45D2-BE84-DFD96A676AE7}"/>
                    </a:ext>
                  </a:extLst>
                </p14:cNvPr>
                <p14:cNvContentPartPr/>
                <p14:nvPr/>
              </p14:nvContentPartPr>
              <p14:xfrm>
                <a:off x="4253183" y="2250358"/>
                <a:ext cx="152280" cy="1414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208879A-A298-45D2-BE84-DFD96A676AE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244183" y="2241718"/>
                  <a:ext cx="169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B20A7B4-F360-4E3C-A69E-8DEF1A0A0A44}"/>
                    </a:ext>
                  </a:extLst>
                </p14:cNvPr>
                <p14:cNvContentPartPr/>
                <p14:nvPr/>
              </p14:nvContentPartPr>
              <p14:xfrm>
                <a:off x="4205663" y="2188438"/>
                <a:ext cx="173880" cy="212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B20A7B4-F360-4E3C-A69E-8DEF1A0A0A4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197023" y="2179798"/>
                  <a:ext cx="1915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A16B1D3-7245-469D-90EB-02F2612F167D}"/>
                    </a:ext>
                  </a:extLst>
                </p14:cNvPr>
                <p14:cNvContentPartPr/>
                <p14:nvPr/>
              </p14:nvContentPartPr>
              <p14:xfrm>
                <a:off x="4496543" y="2252878"/>
                <a:ext cx="118440" cy="1098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A16B1D3-7245-469D-90EB-02F2612F167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487543" y="2243878"/>
                  <a:ext cx="136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5555514-1FC7-41E5-A635-9E7966FC7C99}"/>
                    </a:ext>
                  </a:extLst>
                </p14:cNvPr>
                <p14:cNvContentPartPr/>
                <p14:nvPr/>
              </p14:nvContentPartPr>
              <p14:xfrm>
                <a:off x="4685903" y="2230198"/>
                <a:ext cx="110880" cy="163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5555514-1FC7-41E5-A635-9E7966FC7C9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677263" y="2221558"/>
                  <a:ext cx="1285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69A26A9-BFA4-4FDE-89BB-F56E45913E49}"/>
                    </a:ext>
                  </a:extLst>
                </p14:cNvPr>
                <p14:cNvContentPartPr/>
                <p14:nvPr/>
              </p14:nvContentPartPr>
              <p14:xfrm>
                <a:off x="4892183" y="2027158"/>
                <a:ext cx="204480" cy="3798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69A26A9-BFA4-4FDE-89BB-F56E45913E4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883183" y="2018518"/>
                  <a:ext cx="2221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DEF9CE6-3792-48C8-91C8-A8F54FEBC62C}"/>
                    </a:ext>
                  </a:extLst>
                </p14:cNvPr>
                <p14:cNvContentPartPr/>
                <p14:nvPr/>
              </p14:nvContentPartPr>
              <p14:xfrm>
                <a:off x="4837103" y="2207158"/>
                <a:ext cx="253440" cy="842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DEF9CE6-3792-48C8-91C8-A8F54FEBC62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828463" y="2198158"/>
                  <a:ext cx="2710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B0A2E3A-6DF6-4BDF-86E1-170EEC3E8E24}"/>
                    </a:ext>
                  </a:extLst>
                </p14:cNvPr>
                <p14:cNvContentPartPr/>
                <p14:nvPr/>
              </p14:nvContentPartPr>
              <p14:xfrm>
                <a:off x="5122223" y="2041198"/>
                <a:ext cx="232560" cy="3639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B0A2E3A-6DF6-4BDF-86E1-170EEC3E8E2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113583" y="2032558"/>
                  <a:ext cx="2502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FA424BE-BE81-4D81-8D79-06A7085B3E80}"/>
                    </a:ext>
                  </a:extLst>
                </p14:cNvPr>
                <p14:cNvContentPartPr/>
                <p14:nvPr/>
              </p14:nvContentPartPr>
              <p14:xfrm>
                <a:off x="5252903" y="2213998"/>
                <a:ext cx="186840" cy="3430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FA424BE-BE81-4D81-8D79-06A7085B3E8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244263" y="2205358"/>
                  <a:ext cx="2044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16DA6B0-BAEB-4672-9708-0474BDED849C}"/>
                    </a:ext>
                  </a:extLst>
                </p14:cNvPr>
                <p14:cNvContentPartPr/>
                <p14:nvPr/>
              </p14:nvContentPartPr>
              <p14:xfrm>
                <a:off x="5696423" y="1601998"/>
                <a:ext cx="200880" cy="1947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16DA6B0-BAEB-4672-9708-0474BDED849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687423" y="1592998"/>
                  <a:ext cx="218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8B45801-3047-4AAC-87B0-FF3DA7EF9E6B}"/>
                    </a:ext>
                  </a:extLst>
                </p14:cNvPr>
                <p14:cNvContentPartPr/>
                <p14:nvPr/>
              </p14:nvContentPartPr>
              <p14:xfrm>
                <a:off x="5914943" y="1643038"/>
                <a:ext cx="183240" cy="132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8B45801-3047-4AAC-87B0-FF3DA7EF9E6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905943" y="1634038"/>
                  <a:ext cx="200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CDE2106-32A1-4D3B-A31E-426D92C88EB5}"/>
                    </a:ext>
                  </a:extLst>
                </p14:cNvPr>
                <p14:cNvContentPartPr/>
                <p14:nvPr/>
              </p14:nvContentPartPr>
              <p14:xfrm>
                <a:off x="6133823" y="1611358"/>
                <a:ext cx="179640" cy="213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CDE2106-32A1-4D3B-A31E-426D92C88EB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125183" y="1602718"/>
                  <a:ext cx="1972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2724115-5D67-4A1D-B7B1-99BAB9CAA2F3}"/>
                    </a:ext>
                  </a:extLst>
                </p14:cNvPr>
                <p14:cNvContentPartPr/>
                <p14:nvPr/>
              </p14:nvContentPartPr>
              <p14:xfrm>
                <a:off x="6615503" y="1277638"/>
                <a:ext cx="318600" cy="585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2724115-5D67-4A1D-B7B1-99BAB9CAA2F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606503" y="1268638"/>
                  <a:ext cx="33624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7724B6B-8758-4128-B819-691449DAE2E3}"/>
                    </a:ext>
                  </a:extLst>
                </p14:cNvPr>
                <p14:cNvContentPartPr/>
                <p14:nvPr/>
              </p14:nvContentPartPr>
              <p14:xfrm>
                <a:off x="6857063" y="1603798"/>
                <a:ext cx="229680" cy="219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7724B6B-8758-4128-B819-691449DAE2E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848063" y="1594798"/>
                  <a:ext cx="2473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DB40279-110F-4B0B-BF31-7AD2D9E85D96}"/>
                    </a:ext>
                  </a:extLst>
                </p14:cNvPr>
                <p14:cNvContentPartPr/>
                <p14:nvPr/>
              </p14:nvContentPartPr>
              <p14:xfrm>
                <a:off x="7152983" y="1610638"/>
                <a:ext cx="220680" cy="1886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DB40279-110F-4B0B-BF31-7AD2D9E85D9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143983" y="1601998"/>
                  <a:ext cx="238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E53EAE9-22A5-4E70-929C-561D6E853422}"/>
                    </a:ext>
                  </a:extLst>
                </p14:cNvPr>
                <p14:cNvContentPartPr/>
                <p14:nvPr/>
              </p14:nvContentPartPr>
              <p14:xfrm>
                <a:off x="7335143" y="1661758"/>
                <a:ext cx="241920" cy="154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E53EAE9-22A5-4E70-929C-561D6E85342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326503" y="1652758"/>
                  <a:ext cx="259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B815C9F-A346-47C1-BA5B-BB20B425F8AA}"/>
                    </a:ext>
                  </a:extLst>
                </p14:cNvPr>
                <p14:cNvContentPartPr/>
                <p14:nvPr/>
              </p14:nvContentPartPr>
              <p14:xfrm>
                <a:off x="7525943" y="1393918"/>
                <a:ext cx="257400" cy="430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B815C9F-A346-47C1-BA5B-BB20B425F8A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517303" y="1385278"/>
                  <a:ext cx="27504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FE4DC5A-580A-42D4-84ED-753B9277D58C}"/>
                    </a:ext>
                  </a:extLst>
                </p14:cNvPr>
                <p14:cNvContentPartPr/>
                <p14:nvPr/>
              </p14:nvContentPartPr>
              <p14:xfrm>
                <a:off x="5766983" y="1924198"/>
                <a:ext cx="242640" cy="480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FE4DC5A-580A-42D4-84ED-753B9277D58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758343" y="1915198"/>
                  <a:ext cx="26028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631AF02-AAEC-4A87-8BBF-CCA5E3A3416B}"/>
                    </a:ext>
                  </a:extLst>
                </p14:cNvPr>
                <p14:cNvContentPartPr/>
                <p14:nvPr/>
              </p14:nvContentPartPr>
              <p14:xfrm>
                <a:off x="5764823" y="2131918"/>
                <a:ext cx="271800" cy="42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631AF02-AAEC-4A87-8BBF-CCA5E3A3416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756183" y="2122918"/>
                  <a:ext cx="289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D352720-32ED-4258-8BFD-33AE1B303EE2}"/>
                    </a:ext>
                  </a:extLst>
                </p14:cNvPr>
                <p14:cNvContentPartPr/>
                <p14:nvPr/>
              </p14:nvContentPartPr>
              <p14:xfrm>
                <a:off x="6021143" y="2158558"/>
                <a:ext cx="322920" cy="1530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D352720-32ED-4258-8BFD-33AE1B303EE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012143" y="2149918"/>
                  <a:ext cx="340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B8259C2-2805-477D-BF05-70334B3550E8}"/>
                    </a:ext>
                  </a:extLst>
                </p14:cNvPr>
                <p14:cNvContentPartPr/>
                <p14:nvPr/>
              </p14:nvContentPartPr>
              <p14:xfrm>
                <a:off x="6377903" y="2166838"/>
                <a:ext cx="111960" cy="183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B8259C2-2805-477D-BF05-70334B3550E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368903" y="2158198"/>
                  <a:ext cx="1296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C7C7598-811A-4541-8523-1ABAD7F1C00C}"/>
                    </a:ext>
                  </a:extLst>
                </p14:cNvPr>
                <p14:cNvContentPartPr/>
                <p14:nvPr/>
              </p14:nvContentPartPr>
              <p14:xfrm>
                <a:off x="6738983" y="1926718"/>
                <a:ext cx="240840" cy="433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C7C7598-811A-4541-8523-1ABAD7F1C00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729983" y="1918078"/>
                  <a:ext cx="25848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BCC4B01-5827-483F-908B-41DFB5A5BC7D}"/>
                    </a:ext>
                  </a:extLst>
                </p14:cNvPr>
                <p14:cNvContentPartPr/>
                <p14:nvPr/>
              </p14:nvContentPartPr>
              <p14:xfrm>
                <a:off x="7043903" y="2159278"/>
                <a:ext cx="187560" cy="134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BCC4B01-5827-483F-908B-41DFB5A5BC7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034903" y="2150638"/>
                  <a:ext cx="205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E7D0A72-AA5F-4958-B51B-E0196589EEFC}"/>
                    </a:ext>
                  </a:extLst>
                </p14:cNvPr>
                <p14:cNvContentPartPr/>
                <p14:nvPr/>
              </p14:nvContentPartPr>
              <p14:xfrm>
                <a:off x="7257023" y="2176918"/>
                <a:ext cx="188640" cy="146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E7D0A72-AA5F-4958-B51B-E0196589EEF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248383" y="2168278"/>
                  <a:ext cx="206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53E486C-4823-47BD-B868-A5186B35BC68}"/>
                    </a:ext>
                  </a:extLst>
                </p14:cNvPr>
                <p14:cNvContentPartPr/>
                <p14:nvPr/>
              </p14:nvContentPartPr>
              <p14:xfrm>
                <a:off x="7502903" y="2225518"/>
                <a:ext cx="153000" cy="137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53E486C-4823-47BD-B868-A5186B35BC6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493903" y="2216878"/>
                  <a:ext cx="170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247BD73-B129-4C39-8390-372B71B06B95}"/>
                    </a:ext>
                  </a:extLst>
                </p14:cNvPr>
                <p14:cNvContentPartPr/>
                <p14:nvPr/>
              </p14:nvContentPartPr>
              <p14:xfrm>
                <a:off x="7590383" y="1997278"/>
                <a:ext cx="229320" cy="339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247BD73-B129-4C39-8390-372B71B06B9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581743" y="1988638"/>
                  <a:ext cx="2469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4F32C16-BFBC-4F56-879A-64ED0E54EAE1}"/>
                    </a:ext>
                  </a:extLst>
                </p14:cNvPr>
                <p14:cNvContentPartPr/>
                <p14:nvPr/>
              </p14:nvContentPartPr>
              <p14:xfrm>
                <a:off x="7805303" y="2127238"/>
                <a:ext cx="199800" cy="241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4F32C16-BFBC-4F56-879A-64ED0E54EAE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796663" y="2118598"/>
                  <a:ext cx="2174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CFF82AC-90DD-41BC-BCA1-FA1A509211D2}"/>
                    </a:ext>
                  </a:extLst>
                </p14:cNvPr>
                <p14:cNvContentPartPr/>
                <p14:nvPr/>
              </p14:nvContentPartPr>
              <p14:xfrm>
                <a:off x="680183" y="3054598"/>
                <a:ext cx="360" cy="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CFF82AC-90DD-41BC-BCA1-FA1A509211D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71543" y="30459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A8FB316-FA24-419A-A752-7D63D5B932F6}"/>
                    </a:ext>
                  </a:extLst>
                </p14:cNvPr>
                <p14:cNvContentPartPr/>
                <p14:nvPr/>
              </p14:nvContentPartPr>
              <p14:xfrm>
                <a:off x="676223" y="3048478"/>
                <a:ext cx="360" cy="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A8FB316-FA24-419A-A752-7D63D5B932F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67583" y="30394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9C35033-28AB-486E-9A12-E1E4B3D54B9E}"/>
                    </a:ext>
                  </a:extLst>
                </p14:cNvPr>
                <p14:cNvContentPartPr/>
                <p14:nvPr/>
              </p14:nvContentPartPr>
              <p14:xfrm>
                <a:off x="584423" y="2929318"/>
                <a:ext cx="295920" cy="339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9C35033-28AB-486E-9A12-E1E4B3D54B9E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75423" y="2920318"/>
                  <a:ext cx="3135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08717D4-E36F-409C-B2B5-CA85D5A76E1C}"/>
                    </a:ext>
                  </a:extLst>
                </p14:cNvPr>
                <p14:cNvContentPartPr/>
                <p14:nvPr/>
              </p14:nvContentPartPr>
              <p14:xfrm>
                <a:off x="1054943" y="2984398"/>
                <a:ext cx="121680" cy="146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08717D4-E36F-409C-B2B5-CA85D5A76E1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46303" y="2975758"/>
                  <a:ext cx="139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1D80A8D-7169-4E67-B838-57E2CD181F73}"/>
                    </a:ext>
                  </a:extLst>
                </p14:cNvPr>
                <p14:cNvContentPartPr/>
                <p14:nvPr/>
              </p14:nvContentPartPr>
              <p14:xfrm>
                <a:off x="1639583" y="2769118"/>
                <a:ext cx="209520" cy="450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1D80A8D-7169-4E67-B838-57E2CD181F7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630583" y="2760118"/>
                  <a:ext cx="22716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D0590AA-9688-4FE3-B89F-15A6B430B88C}"/>
                    </a:ext>
                  </a:extLst>
                </p14:cNvPr>
                <p14:cNvContentPartPr/>
                <p14:nvPr/>
              </p14:nvContentPartPr>
              <p14:xfrm>
                <a:off x="1608263" y="2872798"/>
                <a:ext cx="343440" cy="122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D0590AA-9688-4FE3-B89F-15A6B430B88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599263" y="2864158"/>
                  <a:ext cx="3610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61B8087-0529-4948-885D-910D4B1665BB}"/>
                    </a:ext>
                  </a:extLst>
                </p14:cNvPr>
                <p14:cNvContentPartPr/>
                <p14:nvPr/>
              </p14:nvContentPartPr>
              <p14:xfrm>
                <a:off x="1931183" y="2657518"/>
                <a:ext cx="192600" cy="482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61B8087-0529-4948-885D-910D4B1665B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922183" y="2648518"/>
                  <a:ext cx="21024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AEA134E-10D5-468D-9CFC-7DCB4B36B399}"/>
                    </a:ext>
                  </a:extLst>
                </p14:cNvPr>
                <p14:cNvContentPartPr/>
                <p14:nvPr/>
              </p14:nvContentPartPr>
              <p14:xfrm>
                <a:off x="2190023" y="2922838"/>
                <a:ext cx="149040" cy="1872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AEA134E-10D5-468D-9CFC-7DCB4B36B39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181383" y="2914198"/>
                  <a:ext cx="166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78154F2-0B93-47DC-86B1-F25E3AC19DB6}"/>
                    </a:ext>
                  </a:extLst>
                </p14:cNvPr>
                <p14:cNvContentPartPr/>
                <p14:nvPr/>
              </p14:nvContentPartPr>
              <p14:xfrm>
                <a:off x="2570183" y="2870278"/>
                <a:ext cx="286920" cy="2300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78154F2-0B93-47DC-86B1-F25E3AC19DB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561543" y="2861278"/>
                  <a:ext cx="3045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4D475A0-A025-4CAA-9581-5921311B3F98}"/>
                    </a:ext>
                  </a:extLst>
                </p14:cNvPr>
                <p14:cNvContentPartPr/>
                <p14:nvPr/>
              </p14:nvContentPartPr>
              <p14:xfrm>
                <a:off x="2910023" y="2895118"/>
                <a:ext cx="163440" cy="1717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4D475A0-A025-4CAA-9581-5921311B3F98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901023" y="2886478"/>
                  <a:ext cx="181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495F0D4-AAEB-43E3-8F4D-BAE0D25C2CB1}"/>
                    </a:ext>
                  </a:extLst>
                </p14:cNvPr>
                <p14:cNvContentPartPr/>
                <p14:nvPr/>
              </p14:nvContentPartPr>
              <p14:xfrm>
                <a:off x="3126743" y="2871718"/>
                <a:ext cx="119160" cy="149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495F0D4-AAEB-43E3-8F4D-BAE0D25C2CB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117743" y="2862718"/>
                  <a:ext cx="136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F917314-DFF5-40BC-940E-0B883A71013D}"/>
                    </a:ext>
                  </a:extLst>
                </p14:cNvPr>
                <p14:cNvContentPartPr/>
                <p14:nvPr/>
              </p14:nvContentPartPr>
              <p14:xfrm>
                <a:off x="3243383" y="2913838"/>
                <a:ext cx="211680" cy="154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F917314-DFF5-40BC-940E-0B883A71013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234743" y="2905198"/>
                  <a:ext cx="229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87423F3-386C-4014-8F82-781D9751B938}"/>
                    </a:ext>
                  </a:extLst>
                </p14:cNvPr>
                <p14:cNvContentPartPr/>
                <p14:nvPr/>
              </p14:nvContentPartPr>
              <p14:xfrm>
                <a:off x="3591863" y="2663278"/>
                <a:ext cx="167040" cy="4460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87423F3-386C-4014-8F82-781D9751B93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583223" y="2654278"/>
                  <a:ext cx="1846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ECE42F4-D5A6-466E-87F2-A108121025BB}"/>
                    </a:ext>
                  </a:extLst>
                </p14:cNvPr>
                <p14:cNvContentPartPr/>
                <p14:nvPr/>
              </p14:nvContentPartPr>
              <p14:xfrm>
                <a:off x="3541103" y="2864158"/>
                <a:ext cx="276120" cy="500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ECE42F4-D5A6-466E-87F2-A108121025B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532103" y="2855158"/>
                  <a:ext cx="2937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2FCED81-6CAC-4143-901B-20FE8AC75082}"/>
                    </a:ext>
                  </a:extLst>
                </p14:cNvPr>
                <p14:cNvContentPartPr/>
                <p14:nvPr/>
              </p14:nvContentPartPr>
              <p14:xfrm>
                <a:off x="4103423" y="2822758"/>
                <a:ext cx="333000" cy="1576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2FCED81-6CAC-4143-901B-20FE8AC7508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094423" y="2813758"/>
                  <a:ext cx="3506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ADF1364-4E57-4A61-BA07-ACC945128B2C}"/>
                    </a:ext>
                  </a:extLst>
                </p14:cNvPr>
                <p14:cNvContentPartPr/>
                <p14:nvPr/>
              </p14:nvContentPartPr>
              <p14:xfrm>
                <a:off x="4489703" y="2807638"/>
                <a:ext cx="100800" cy="170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ADF1364-4E57-4A61-BA07-ACC945128B2C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481063" y="2798998"/>
                  <a:ext cx="118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75A329A-39CF-45FC-9929-FDECD7B498FE}"/>
                    </a:ext>
                  </a:extLst>
                </p14:cNvPr>
                <p14:cNvContentPartPr/>
                <p14:nvPr/>
              </p14:nvContentPartPr>
              <p14:xfrm>
                <a:off x="4672223" y="2808358"/>
                <a:ext cx="151560" cy="1526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75A329A-39CF-45FC-9929-FDECD7B498F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663223" y="2799718"/>
                  <a:ext cx="169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D877B77-59AB-4DB6-9EBC-C3856D3BA5FA}"/>
                    </a:ext>
                  </a:extLst>
                </p14:cNvPr>
                <p14:cNvContentPartPr/>
                <p14:nvPr/>
              </p14:nvContentPartPr>
              <p14:xfrm>
                <a:off x="4848263" y="2774518"/>
                <a:ext cx="168840" cy="181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D877B77-59AB-4DB6-9EBC-C3856D3BA5F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839623" y="2765518"/>
                  <a:ext cx="186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3A0B017-1477-498B-B0C9-6AF9D0814D69}"/>
                    </a:ext>
                  </a:extLst>
                </p14:cNvPr>
                <p14:cNvContentPartPr/>
                <p14:nvPr/>
              </p14:nvContentPartPr>
              <p14:xfrm>
                <a:off x="5419583" y="2579398"/>
                <a:ext cx="198000" cy="4294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3A0B017-1477-498B-B0C9-6AF9D0814D6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410583" y="2570758"/>
                  <a:ext cx="2156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8FB8285-E425-4031-BFC2-9276A04CE673}"/>
                    </a:ext>
                  </a:extLst>
                </p14:cNvPr>
                <p14:cNvContentPartPr/>
                <p14:nvPr/>
              </p14:nvContentPartPr>
              <p14:xfrm>
                <a:off x="5383583" y="2678398"/>
                <a:ext cx="413280" cy="1990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8FB8285-E425-4031-BFC2-9276A04CE673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374583" y="2669758"/>
                  <a:ext cx="4309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9F485DE-8CC4-46AC-87EC-EE4B57B93F4E}"/>
                    </a:ext>
                  </a:extLst>
                </p14:cNvPr>
                <p14:cNvContentPartPr/>
                <p14:nvPr/>
              </p14:nvContentPartPr>
              <p14:xfrm>
                <a:off x="5759783" y="2489758"/>
                <a:ext cx="207360" cy="4467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9F485DE-8CC4-46AC-87EC-EE4B57B93F4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750783" y="2480758"/>
                  <a:ext cx="2250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92322B1-9987-4633-A0F4-37EA0ED8A978}"/>
                    </a:ext>
                  </a:extLst>
                </p14:cNvPr>
                <p14:cNvContentPartPr/>
                <p14:nvPr/>
              </p14:nvContentPartPr>
              <p14:xfrm>
                <a:off x="6052103" y="2797558"/>
                <a:ext cx="120240" cy="1436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92322B1-9987-4633-A0F4-37EA0ED8A978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043103" y="2788918"/>
                  <a:ext cx="137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DD902FD-1A47-42E1-BA6A-5D9DA382D53C}"/>
                    </a:ext>
                  </a:extLst>
                </p14:cNvPr>
                <p14:cNvContentPartPr/>
                <p14:nvPr/>
              </p14:nvContentPartPr>
              <p14:xfrm>
                <a:off x="6217343" y="2813398"/>
                <a:ext cx="228600" cy="1609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DD902FD-1A47-42E1-BA6A-5D9DA382D53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208703" y="2804398"/>
                  <a:ext cx="24624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AE1980A-CADE-47F8-85A4-8931FD90E4C0}"/>
              </a:ext>
            </a:extLst>
          </p:cNvPr>
          <p:cNvGrpSpPr/>
          <p:nvPr/>
        </p:nvGrpSpPr>
        <p:grpSpPr>
          <a:xfrm>
            <a:off x="6740783" y="2752558"/>
            <a:ext cx="670320" cy="203400"/>
            <a:chOff x="6740783" y="2752558"/>
            <a:chExt cx="67032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AC43682-A15A-4BC2-B5C7-7C6CB379A8D0}"/>
                    </a:ext>
                  </a:extLst>
                </p14:cNvPr>
                <p14:cNvContentPartPr/>
                <p14:nvPr/>
              </p14:nvContentPartPr>
              <p14:xfrm>
                <a:off x="6740783" y="2753638"/>
                <a:ext cx="155520" cy="1476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AC43682-A15A-4BC2-B5C7-7C6CB379A8D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732143" y="2744998"/>
                  <a:ext cx="173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8E83BF4-0D4C-4A10-B73A-729BA4D739F5}"/>
                    </a:ext>
                  </a:extLst>
                </p14:cNvPr>
                <p14:cNvContentPartPr/>
                <p14:nvPr/>
              </p14:nvContentPartPr>
              <p14:xfrm>
                <a:off x="6945983" y="2767318"/>
                <a:ext cx="209160" cy="1468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8E83BF4-0D4C-4A10-B73A-729BA4D739F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936983" y="2758318"/>
                  <a:ext cx="226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4936E4E-DD8A-49BF-9AEE-068336B2B032}"/>
                    </a:ext>
                  </a:extLst>
                </p14:cNvPr>
                <p14:cNvContentPartPr/>
                <p14:nvPr/>
              </p14:nvContentPartPr>
              <p14:xfrm>
                <a:off x="7217063" y="2752558"/>
                <a:ext cx="194040" cy="203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4936E4E-DD8A-49BF-9AEE-068336B2B032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208063" y="2743558"/>
                  <a:ext cx="21168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A494CC7D-695B-41C9-8E02-A0CF9A65ECF8}"/>
              </a:ext>
            </a:extLst>
          </p:cNvPr>
          <p:cNvGrpSpPr/>
          <p:nvPr/>
        </p:nvGrpSpPr>
        <p:grpSpPr>
          <a:xfrm>
            <a:off x="7662383" y="2513878"/>
            <a:ext cx="924840" cy="457920"/>
            <a:chOff x="7662383" y="2513878"/>
            <a:chExt cx="924840" cy="45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B8779D7-27CE-436A-B7E8-F121A9DB2992}"/>
                    </a:ext>
                  </a:extLst>
                </p14:cNvPr>
                <p14:cNvContentPartPr/>
                <p14:nvPr/>
              </p14:nvContentPartPr>
              <p14:xfrm>
                <a:off x="7662383" y="2513878"/>
                <a:ext cx="239040" cy="420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B8779D7-27CE-436A-B7E8-F121A9DB299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653383" y="2504878"/>
                  <a:ext cx="2566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A7FAFE2-4589-4352-8456-32EBD1B306F6}"/>
                    </a:ext>
                  </a:extLst>
                </p14:cNvPr>
                <p14:cNvContentPartPr/>
                <p14:nvPr/>
              </p14:nvContentPartPr>
              <p14:xfrm>
                <a:off x="7924463" y="2733118"/>
                <a:ext cx="184320" cy="1929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A7FAFE2-4589-4352-8456-32EBD1B306F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915463" y="2724478"/>
                  <a:ext cx="2019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DD216A7-FC6F-44AA-8F69-D55E672AE301}"/>
                    </a:ext>
                  </a:extLst>
                </p14:cNvPr>
                <p14:cNvContentPartPr/>
                <p14:nvPr/>
              </p14:nvContentPartPr>
              <p14:xfrm>
                <a:off x="8075303" y="2795758"/>
                <a:ext cx="172080" cy="121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DD216A7-FC6F-44AA-8F69-D55E672AE30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066303" y="2786758"/>
                  <a:ext cx="189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1191BD4-8CEC-4C8E-9685-B65403569C24}"/>
                    </a:ext>
                  </a:extLst>
                </p14:cNvPr>
                <p14:cNvContentPartPr/>
                <p14:nvPr/>
              </p14:nvContentPartPr>
              <p14:xfrm>
                <a:off x="8284823" y="2808718"/>
                <a:ext cx="168120" cy="1476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1191BD4-8CEC-4C8E-9685-B65403569C2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275823" y="2800078"/>
                  <a:ext cx="185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E30E9BE-4C0D-4565-BDB2-FD7CD428EBF5}"/>
                    </a:ext>
                  </a:extLst>
                </p14:cNvPr>
                <p14:cNvContentPartPr/>
                <p14:nvPr/>
              </p14:nvContentPartPr>
              <p14:xfrm>
                <a:off x="8360783" y="2613238"/>
                <a:ext cx="226440" cy="3585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E30E9BE-4C0D-4565-BDB2-FD7CD428EBF5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351783" y="2604598"/>
                  <a:ext cx="244080" cy="37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C1609CC2-6B64-4D24-9773-7FC5D328CCF3}"/>
              </a:ext>
            </a:extLst>
          </p:cNvPr>
          <p:cNvGrpSpPr/>
          <p:nvPr/>
        </p:nvGrpSpPr>
        <p:grpSpPr>
          <a:xfrm>
            <a:off x="572543" y="3599278"/>
            <a:ext cx="667800" cy="387000"/>
            <a:chOff x="572543" y="3599278"/>
            <a:chExt cx="66780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635B8CE-BED6-463D-94C3-3E3F524B32D2}"/>
                    </a:ext>
                  </a:extLst>
                </p14:cNvPr>
                <p14:cNvContentPartPr/>
                <p14:nvPr/>
              </p14:nvContentPartPr>
              <p14:xfrm>
                <a:off x="572543" y="3599278"/>
                <a:ext cx="351720" cy="3870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635B8CE-BED6-463D-94C3-3E3F524B32D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63543" y="3590638"/>
                  <a:ext cx="3693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C527FEC-2734-4D8E-96E2-0EC0E820F123}"/>
                    </a:ext>
                  </a:extLst>
                </p14:cNvPr>
                <p14:cNvContentPartPr/>
                <p14:nvPr/>
              </p14:nvContentPartPr>
              <p14:xfrm>
                <a:off x="691703" y="3788638"/>
                <a:ext cx="178200" cy="748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C527FEC-2734-4D8E-96E2-0EC0E820F123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82703" y="3779998"/>
                  <a:ext cx="195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8D27A5F-08A3-4098-9C96-47FABC643472}"/>
                    </a:ext>
                  </a:extLst>
                </p14:cNvPr>
                <p14:cNvContentPartPr/>
                <p14:nvPr/>
              </p14:nvContentPartPr>
              <p14:xfrm>
                <a:off x="1128383" y="3683518"/>
                <a:ext cx="111960" cy="151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8D27A5F-08A3-4098-9C96-47FABC64347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119743" y="3674878"/>
                  <a:ext cx="129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9AC63A0-1900-4A7F-8B1C-BC3073D968EE}"/>
                    </a:ext>
                  </a:extLst>
                </p14:cNvPr>
                <p14:cNvContentPartPr/>
                <p14:nvPr/>
              </p14:nvContentPartPr>
              <p14:xfrm>
                <a:off x="1097423" y="3780358"/>
                <a:ext cx="127440" cy="284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9AC63A0-1900-4A7F-8B1C-BC3073D968E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088423" y="3771718"/>
                  <a:ext cx="14508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3E84264D-115D-4774-896A-A27B4A98ABEE}"/>
                  </a:ext>
                </a:extLst>
              </p14:cNvPr>
              <p14:cNvContentPartPr/>
              <p14:nvPr/>
            </p14:nvContentPartPr>
            <p14:xfrm>
              <a:off x="1560383" y="3404158"/>
              <a:ext cx="297000" cy="62460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3E84264D-115D-4774-896A-A27B4A98ABEE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1551383" y="3395518"/>
                <a:ext cx="314640" cy="64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8" name="Group 277">
            <a:extLst>
              <a:ext uri="{FF2B5EF4-FFF2-40B4-BE49-F238E27FC236}">
                <a16:creationId xmlns:a16="http://schemas.microsoft.com/office/drawing/2014/main" id="{F41A9875-8FB7-4F4B-BC7B-9D112033DCD3}"/>
              </a:ext>
            </a:extLst>
          </p:cNvPr>
          <p:cNvGrpSpPr/>
          <p:nvPr/>
        </p:nvGrpSpPr>
        <p:grpSpPr>
          <a:xfrm>
            <a:off x="1889063" y="3297958"/>
            <a:ext cx="4134960" cy="646920"/>
            <a:chOff x="1889063" y="3297958"/>
            <a:chExt cx="4134960" cy="64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312CBFC-599D-4E9A-ABFA-F153BA797002}"/>
                    </a:ext>
                  </a:extLst>
                </p14:cNvPr>
                <p14:cNvContentPartPr/>
                <p14:nvPr/>
              </p14:nvContentPartPr>
              <p14:xfrm>
                <a:off x="2046383" y="3580198"/>
                <a:ext cx="57600" cy="1432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312CBFC-599D-4E9A-ABFA-F153BA797002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037383" y="3571558"/>
                  <a:ext cx="75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8823118-CFC8-427A-AFD9-4F113DB054E2}"/>
                    </a:ext>
                  </a:extLst>
                </p14:cNvPr>
                <p14:cNvContentPartPr/>
                <p14:nvPr/>
              </p14:nvContentPartPr>
              <p14:xfrm>
                <a:off x="1889063" y="3508198"/>
                <a:ext cx="403920" cy="950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8823118-CFC8-427A-AFD9-4F113DB054E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880063" y="3499198"/>
                  <a:ext cx="421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50330CC-E82B-4368-A346-BCAB8BDED8C8}"/>
                    </a:ext>
                  </a:extLst>
                </p14:cNvPr>
                <p14:cNvContentPartPr/>
                <p14:nvPr/>
              </p14:nvContentPartPr>
              <p14:xfrm>
                <a:off x="2389463" y="3531598"/>
                <a:ext cx="101160" cy="1972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50330CC-E82B-4368-A346-BCAB8BDED8C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380463" y="3522958"/>
                  <a:ext cx="118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4CDE08D-2EFA-49F8-B230-1C07523C0664}"/>
                    </a:ext>
                  </a:extLst>
                </p14:cNvPr>
                <p14:cNvContentPartPr/>
                <p14:nvPr/>
              </p14:nvContentPartPr>
              <p14:xfrm>
                <a:off x="2286863" y="3480118"/>
                <a:ext cx="371880" cy="792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4CDE08D-2EFA-49F8-B230-1C07523C066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278223" y="3471118"/>
                  <a:ext cx="3895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85217F2-4DF8-4CCA-8BC1-B7E34910B32C}"/>
                    </a:ext>
                  </a:extLst>
                </p14:cNvPr>
                <p14:cNvContentPartPr/>
                <p14:nvPr/>
              </p14:nvContentPartPr>
              <p14:xfrm>
                <a:off x="2726423" y="3441238"/>
                <a:ext cx="137520" cy="2808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85217F2-4DF8-4CCA-8BC1-B7E34910B32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717423" y="3432238"/>
                  <a:ext cx="1551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F24C397-600C-45E9-B37F-FCC09D53EA34}"/>
                    </a:ext>
                  </a:extLst>
                </p14:cNvPr>
                <p14:cNvContentPartPr/>
                <p14:nvPr/>
              </p14:nvContentPartPr>
              <p14:xfrm>
                <a:off x="2855663" y="3422158"/>
                <a:ext cx="153720" cy="3380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F24C397-600C-45E9-B37F-FCC09D53EA34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846663" y="3413518"/>
                  <a:ext cx="1713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4BBAD4A-AF5F-4C3B-9CA8-2F95BD2AAEE1}"/>
                    </a:ext>
                  </a:extLst>
                </p14:cNvPr>
                <p14:cNvContentPartPr/>
                <p14:nvPr/>
              </p14:nvContentPartPr>
              <p14:xfrm>
                <a:off x="2776103" y="3578758"/>
                <a:ext cx="203040" cy="313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4BBAD4A-AF5F-4C3B-9CA8-2F95BD2AAEE1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767103" y="3570118"/>
                  <a:ext cx="2206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813D6AC-0D30-4F86-A35B-D7E863429850}"/>
                    </a:ext>
                  </a:extLst>
                </p14:cNvPr>
                <p14:cNvContentPartPr/>
                <p14:nvPr/>
              </p14:nvContentPartPr>
              <p14:xfrm>
                <a:off x="3030263" y="3707278"/>
                <a:ext cx="86400" cy="2052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813D6AC-0D30-4F86-A35B-D7E863429850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021623" y="3698278"/>
                  <a:ext cx="104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67D31EB-9B9D-4A20-90AB-7F62659966D4}"/>
                    </a:ext>
                  </a:extLst>
                </p14:cNvPr>
                <p14:cNvContentPartPr/>
                <p14:nvPr/>
              </p14:nvContentPartPr>
              <p14:xfrm>
                <a:off x="3349943" y="3525838"/>
                <a:ext cx="64080" cy="1861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67D31EB-9B9D-4A20-90AB-7F62659966D4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340943" y="3517198"/>
                  <a:ext cx="81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FB8A28E-26BA-4C2A-9335-BB8225E3FC8F}"/>
                    </a:ext>
                  </a:extLst>
                </p14:cNvPr>
                <p14:cNvContentPartPr/>
                <p14:nvPr/>
              </p14:nvContentPartPr>
              <p14:xfrm>
                <a:off x="3236903" y="3463558"/>
                <a:ext cx="423360" cy="961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FB8A28E-26BA-4C2A-9335-BB8225E3FC8F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228263" y="3454918"/>
                  <a:ext cx="4410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B802D07-0D24-4594-B854-5FC73E974674}"/>
                    </a:ext>
                  </a:extLst>
                </p14:cNvPr>
                <p14:cNvContentPartPr/>
                <p14:nvPr/>
              </p14:nvContentPartPr>
              <p14:xfrm>
                <a:off x="3684383" y="3461758"/>
                <a:ext cx="115200" cy="2822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B802D07-0D24-4594-B854-5FC73E97467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675383" y="3452758"/>
                  <a:ext cx="132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1115A68-7301-4549-BF7E-B9F28646945C}"/>
                    </a:ext>
                  </a:extLst>
                </p14:cNvPr>
                <p14:cNvContentPartPr/>
                <p14:nvPr/>
              </p14:nvContentPartPr>
              <p14:xfrm>
                <a:off x="3824423" y="3422158"/>
                <a:ext cx="119880" cy="299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1115A68-7301-4549-BF7E-B9F28646945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815783" y="3413518"/>
                  <a:ext cx="1375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20E7508-298D-495B-BDDF-9AD5940083AA}"/>
                    </a:ext>
                  </a:extLst>
                </p14:cNvPr>
                <p14:cNvContentPartPr/>
                <p14:nvPr/>
              </p14:nvContentPartPr>
              <p14:xfrm>
                <a:off x="3703823" y="3567958"/>
                <a:ext cx="227880" cy="608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20E7508-298D-495B-BDDF-9AD5940083AA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695183" y="3559318"/>
                  <a:ext cx="245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7D674CD-D040-4662-BD3E-3024B916E8F4}"/>
                    </a:ext>
                  </a:extLst>
                </p14:cNvPr>
                <p14:cNvContentPartPr/>
                <p14:nvPr/>
              </p14:nvContentPartPr>
              <p14:xfrm>
                <a:off x="4078223" y="3519718"/>
                <a:ext cx="65880" cy="2109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7D674CD-D040-4662-BD3E-3024B916E8F4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069583" y="3510718"/>
                  <a:ext cx="83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02E9144-E844-4C2C-99A6-CD217F2D081D}"/>
                    </a:ext>
                  </a:extLst>
                </p14:cNvPr>
                <p14:cNvContentPartPr/>
                <p14:nvPr/>
              </p14:nvContentPartPr>
              <p14:xfrm>
                <a:off x="3975623" y="3430438"/>
                <a:ext cx="444240" cy="1044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02E9144-E844-4C2C-99A6-CD217F2D081D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966623" y="3421438"/>
                  <a:ext cx="461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2101216-AE4F-4A09-9D1D-A30AF67D7089}"/>
                    </a:ext>
                  </a:extLst>
                </p14:cNvPr>
                <p14:cNvContentPartPr/>
                <p14:nvPr/>
              </p14:nvContentPartPr>
              <p14:xfrm>
                <a:off x="4270823" y="3781798"/>
                <a:ext cx="126360" cy="163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2101216-AE4F-4A09-9D1D-A30AF67D7089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262183" y="3772798"/>
                  <a:ext cx="144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F3FAA45-D9F3-4A13-96B5-2DB3961CBFFB}"/>
                    </a:ext>
                  </a:extLst>
                </p14:cNvPr>
                <p14:cNvContentPartPr/>
                <p14:nvPr/>
              </p14:nvContentPartPr>
              <p14:xfrm>
                <a:off x="4698863" y="3525478"/>
                <a:ext cx="88200" cy="1789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F3FAA45-D9F3-4A13-96B5-2DB3961CBFFB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689863" y="3516478"/>
                  <a:ext cx="105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A31F9654-3E1C-4ACD-8EC3-F3E21744799D}"/>
                    </a:ext>
                  </a:extLst>
                </p14:cNvPr>
                <p14:cNvContentPartPr/>
                <p14:nvPr/>
              </p14:nvContentPartPr>
              <p14:xfrm>
                <a:off x="4580783" y="3435478"/>
                <a:ext cx="422640" cy="792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A31F9654-3E1C-4ACD-8EC3-F3E21744799D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4572143" y="3426478"/>
                  <a:ext cx="4402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B81FB19-2F3A-4AB9-BCD6-CC91FC77F31A}"/>
                    </a:ext>
                  </a:extLst>
                </p14:cNvPr>
                <p14:cNvContentPartPr/>
                <p14:nvPr/>
              </p14:nvContentPartPr>
              <p14:xfrm>
                <a:off x="5110343" y="3492718"/>
                <a:ext cx="102960" cy="2095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B81FB19-2F3A-4AB9-BCD6-CC91FC77F31A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101343" y="3484078"/>
                  <a:ext cx="120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1863759-5A4E-4AD3-A3A3-914170F16936}"/>
                    </a:ext>
                  </a:extLst>
                </p14:cNvPr>
                <p14:cNvContentPartPr/>
                <p14:nvPr/>
              </p14:nvContentPartPr>
              <p14:xfrm>
                <a:off x="4921343" y="3427198"/>
                <a:ext cx="520920" cy="92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1863759-5A4E-4AD3-A3A3-914170F16936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912703" y="3418198"/>
                  <a:ext cx="5385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8AFD6CC-AA44-4872-93C2-38057A385B87}"/>
                    </a:ext>
                  </a:extLst>
                </p14:cNvPr>
                <p14:cNvContentPartPr/>
                <p14:nvPr/>
              </p14:nvContentPartPr>
              <p14:xfrm>
                <a:off x="5433623" y="3426478"/>
                <a:ext cx="136800" cy="2739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8AFD6CC-AA44-4872-93C2-38057A385B8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5424623" y="3417838"/>
                  <a:ext cx="1544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CA172D1-7BF4-4AB3-B6FE-8F4E862B9120}"/>
                    </a:ext>
                  </a:extLst>
                </p14:cNvPr>
                <p14:cNvContentPartPr/>
                <p14:nvPr/>
              </p14:nvContentPartPr>
              <p14:xfrm>
                <a:off x="5603183" y="3395158"/>
                <a:ext cx="80280" cy="315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CA172D1-7BF4-4AB3-B6FE-8F4E862B912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594183" y="3386518"/>
                  <a:ext cx="979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B23FEAC-2F6D-4CBA-831D-45561D2535FE}"/>
                    </a:ext>
                  </a:extLst>
                </p14:cNvPr>
                <p14:cNvContentPartPr/>
                <p14:nvPr/>
              </p14:nvContentPartPr>
              <p14:xfrm>
                <a:off x="5406263" y="3589918"/>
                <a:ext cx="242640" cy="338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B23FEAC-2F6D-4CBA-831D-45561D2535F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397263" y="3580918"/>
                  <a:ext cx="260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4332540-1AED-4DA5-9C31-2A2ADACB7EE2}"/>
                    </a:ext>
                  </a:extLst>
                </p14:cNvPr>
                <p14:cNvContentPartPr/>
                <p14:nvPr/>
              </p14:nvContentPartPr>
              <p14:xfrm>
                <a:off x="5877863" y="3297958"/>
                <a:ext cx="146160" cy="5324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4332540-1AED-4DA5-9C31-2A2ADACB7EE2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5868863" y="3288958"/>
                  <a:ext cx="163800" cy="55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2215E2B8-BED7-4897-8C87-0179A41EF9D8}"/>
              </a:ext>
            </a:extLst>
          </p:cNvPr>
          <p:cNvGrpSpPr/>
          <p:nvPr/>
        </p:nvGrpSpPr>
        <p:grpSpPr>
          <a:xfrm>
            <a:off x="689903" y="4230358"/>
            <a:ext cx="668520" cy="344160"/>
            <a:chOff x="689903" y="4230358"/>
            <a:chExt cx="66852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75D62C5-4D2E-43E7-A861-6B32787C90D4}"/>
                    </a:ext>
                  </a:extLst>
                </p14:cNvPr>
                <p14:cNvContentPartPr/>
                <p14:nvPr/>
              </p14:nvContentPartPr>
              <p14:xfrm>
                <a:off x="689903" y="4323598"/>
                <a:ext cx="106920" cy="2365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75D62C5-4D2E-43E7-A861-6B32787C90D4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80903" y="4314598"/>
                  <a:ext cx="1245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543AAC4-DD45-47B0-B3E1-771AB6BD0A9B}"/>
                    </a:ext>
                  </a:extLst>
                </p14:cNvPr>
                <p14:cNvContentPartPr/>
                <p14:nvPr/>
              </p14:nvContentPartPr>
              <p14:xfrm>
                <a:off x="737423" y="4230358"/>
                <a:ext cx="297720" cy="3441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543AAC4-DD45-47B0-B3E1-771AB6BD0A9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28783" y="4221358"/>
                  <a:ext cx="3153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9C9BE3BE-B2C1-44F4-8CE5-2D59E765DBCE}"/>
                    </a:ext>
                  </a:extLst>
                </p14:cNvPr>
                <p14:cNvContentPartPr/>
                <p14:nvPr/>
              </p14:nvContentPartPr>
              <p14:xfrm>
                <a:off x="1168703" y="4350598"/>
                <a:ext cx="168120" cy="277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9C9BE3BE-B2C1-44F4-8CE5-2D59E765DBC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160063" y="4341958"/>
                  <a:ext cx="1857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36577A1-ED5F-43E6-AF46-C62E1CC7FD14}"/>
                    </a:ext>
                  </a:extLst>
                </p14:cNvPr>
                <p14:cNvContentPartPr/>
                <p14:nvPr/>
              </p14:nvContentPartPr>
              <p14:xfrm>
                <a:off x="1166543" y="4435558"/>
                <a:ext cx="191880" cy="316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36577A1-ED5F-43E6-AF46-C62E1CC7FD14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157903" y="4426558"/>
                  <a:ext cx="209520" cy="4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4849EF87-EE13-4371-A463-7286DB559E9D}"/>
                  </a:ext>
                </a:extLst>
              </p14:cNvPr>
              <p14:cNvContentPartPr/>
              <p14:nvPr/>
            </p14:nvContentPartPr>
            <p14:xfrm>
              <a:off x="1589543" y="4148278"/>
              <a:ext cx="303480" cy="4478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4849EF87-EE13-4371-A463-7286DB559E9D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1580903" y="4139638"/>
                <a:ext cx="321120" cy="46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4" name="Group 303">
            <a:extLst>
              <a:ext uri="{FF2B5EF4-FFF2-40B4-BE49-F238E27FC236}">
                <a16:creationId xmlns:a16="http://schemas.microsoft.com/office/drawing/2014/main" id="{B41BB741-B744-4F7E-97CE-33DC12CCC7C6}"/>
              </a:ext>
            </a:extLst>
          </p:cNvPr>
          <p:cNvGrpSpPr/>
          <p:nvPr/>
        </p:nvGrpSpPr>
        <p:grpSpPr>
          <a:xfrm>
            <a:off x="1950623" y="4105798"/>
            <a:ext cx="2226600" cy="483120"/>
            <a:chOff x="1950623" y="4105798"/>
            <a:chExt cx="2226600" cy="48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FDD44FD-297D-4EE4-B20C-6B43A39DFE79}"/>
                    </a:ext>
                  </a:extLst>
                </p14:cNvPr>
                <p14:cNvContentPartPr/>
                <p14:nvPr/>
              </p14:nvContentPartPr>
              <p14:xfrm>
                <a:off x="2073743" y="4295158"/>
                <a:ext cx="84240" cy="1688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FDD44FD-297D-4EE4-B20C-6B43A39DFE79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2065103" y="4286158"/>
                  <a:ext cx="101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DAED3D5-AD20-4E4A-A734-1E4566E684BB}"/>
                    </a:ext>
                  </a:extLst>
                </p14:cNvPr>
                <p14:cNvContentPartPr/>
                <p14:nvPr/>
              </p14:nvContentPartPr>
              <p14:xfrm>
                <a:off x="1950623" y="4205878"/>
                <a:ext cx="417960" cy="1101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DAED3D5-AD20-4E4A-A734-1E4566E684BB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941983" y="4196878"/>
                  <a:ext cx="435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1CF8E93-8821-4336-94A7-32D6B860B34F}"/>
                    </a:ext>
                  </a:extLst>
                </p14:cNvPr>
                <p14:cNvContentPartPr/>
                <p14:nvPr/>
              </p14:nvContentPartPr>
              <p14:xfrm>
                <a:off x="2418623" y="4201918"/>
                <a:ext cx="111240" cy="2516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1CF8E93-8821-4336-94A7-32D6B860B34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2409983" y="4193278"/>
                  <a:ext cx="1288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821B64E8-A4EA-4A2F-9DF8-202C06D617F3}"/>
                    </a:ext>
                  </a:extLst>
                </p14:cNvPr>
                <p14:cNvContentPartPr/>
                <p14:nvPr/>
              </p14:nvContentPartPr>
              <p14:xfrm>
                <a:off x="2561183" y="4152238"/>
                <a:ext cx="92880" cy="3096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821B64E8-A4EA-4A2F-9DF8-202C06D617F3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552183" y="4143598"/>
                  <a:ext cx="1105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DA37F4E-FAB7-461B-836D-4829AECB9465}"/>
                    </a:ext>
                  </a:extLst>
                </p14:cNvPr>
                <p14:cNvContentPartPr/>
                <p14:nvPr/>
              </p14:nvContentPartPr>
              <p14:xfrm>
                <a:off x="2472263" y="4304878"/>
                <a:ext cx="123480" cy="399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DA37F4E-FAB7-461B-836D-4829AECB9465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463623" y="4295878"/>
                  <a:ext cx="1411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56D6CA5-8300-45C4-BE3D-9610F0E10391}"/>
                    </a:ext>
                  </a:extLst>
                </p14:cNvPr>
                <p14:cNvContentPartPr/>
                <p14:nvPr/>
              </p14:nvContentPartPr>
              <p14:xfrm>
                <a:off x="2742263" y="4179238"/>
                <a:ext cx="100800" cy="2696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56D6CA5-8300-45C4-BE3D-9610F0E10391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733263" y="4170238"/>
                  <a:ext cx="1184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89CA197-5F1C-4647-8E3F-62071C530022}"/>
                    </a:ext>
                  </a:extLst>
                </p14:cNvPr>
                <p14:cNvContentPartPr/>
                <p14:nvPr/>
              </p14:nvContentPartPr>
              <p14:xfrm>
                <a:off x="2880503" y="4138918"/>
                <a:ext cx="116280" cy="3171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89CA197-5F1C-4647-8E3F-62071C530022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2871863" y="4129918"/>
                  <a:ext cx="1339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F05D135-1456-4E78-A928-68B0235D0EF5}"/>
                    </a:ext>
                  </a:extLst>
                </p14:cNvPr>
                <p14:cNvContentPartPr/>
                <p14:nvPr/>
              </p14:nvContentPartPr>
              <p14:xfrm>
                <a:off x="2702663" y="4296598"/>
                <a:ext cx="241920" cy="572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F05D135-1456-4E78-A928-68B0235D0EF5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2693663" y="4287958"/>
                  <a:ext cx="2595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0BA75FA-D15E-4E74-BB41-A4DC55660BCC}"/>
                    </a:ext>
                  </a:extLst>
                </p14:cNvPr>
                <p14:cNvContentPartPr/>
                <p14:nvPr/>
              </p14:nvContentPartPr>
              <p14:xfrm>
                <a:off x="2958983" y="4429798"/>
                <a:ext cx="87840" cy="1591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0BA75FA-D15E-4E74-BB41-A4DC55660BCC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2949983" y="4420798"/>
                  <a:ext cx="1054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D0D0CA4-6298-4AD7-B93F-5094DF9DF007}"/>
                    </a:ext>
                  </a:extLst>
                </p14:cNvPr>
                <p14:cNvContentPartPr/>
                <p14:nvPr/>
              </p14:nvContentPartPr>
              <p14:xfrm>
                <a:off x="3192983" y="4173478"/>
                <a:ext cx="88200" cy="2566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D0D0CA4-6298-4AD7-B93F-5094DF9DF007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3184343" y="4164478"/>
                  <a:ext cx="1058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ED17AB4-3C0E-4AC6-BA7D-CA168D763944}"/>
                    </a:ext>
                  </a:extLst>
                </p14:cNvPr>
                <p14:cNvContentPartPr/>
                <p14:nvPr/>
              </p14:nvContentPartPr>
              <p14:xfrm>
                <a:off x="3332663" y="4105798"/>
                <a:ext cx="135000" cy="3225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ED17AB4-3C0E-4AC6-BA7D-CA168D763944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3324023" y="4096798"/>
                  <a:ext cx="1526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26E78DA-4F1F-429D-B99C-E5F4DD04B774}"/>
                    </a:ext>
                  </a:extLst>
                </p14:cNvPr>
                <p14:cNvContentPartPr/>
                <p14:nvPr/>
              </p14:nvContentPartPr>
              <p14:xfrm>
                <a:off x="3211703" y="4260598"/>
                <a:ext cx="207000" cy="597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26E78DA-4F1F-429D-B99C-E5F4DD04B774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3202703" y="4251958"/>
                  <a:ext cx="2246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89C2A38-F090-4298-9002-5CFFA0E204BA}"/>
                    </a:ext>
                  </a:extLst>
                </p14:cNvPr>
                <p14:cNvContentPartPr/>
                <p14:nvPr/>
              </p14:nvContentPartPr>
              <p14:xfrm>
                <a:off x="3562343" y="4246198"/>
                <a:ext cx="87120" cy="1706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89C2A38-F090-4298-9002-5CFFA0E204B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3553343" y="4237198"/>
                  <a:ext cx="104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F41BA6A-F433-4F5C-B171-71F173A53A13}"/>
                    </a:ext>
                  </a:extLst>
                </p14:cNvPr>
                <p14:cNvContentPartPr/>
                <p14:nvPr/>
              </p14:nvContentPartPr>
              <p14:xfrm>
                <a:off x="3451463" y="4198318"/>
                <a:ext cx="341640" cy="615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F41BA6A-F433-4F5C-B171-71F173A53A13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442463" y="4189318"/>
                  <a:ext cx="3592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952356D-A4D2-4413-89E0-694D434F4730}"/>
                    </a:ext>
                  </a:extLst>
                </p14:cNvPr>
                <p14:cNvContentPartPr/>
                <p14:nvPr/>
              </p14:nvContentPartPr>
              <p14:xfrm>
                <a:off x="3822623" y="4163038"/>
                <a:ext cx="94680" cy="2530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952356D-A4D2-4413-89E0-694D434F473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813623" y="4154398"/>
                  <a:ext cx="112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E900BDC-6ED2-4B16-BA16-45C4E4FD7FEC}"/>
                    </a:ext>
                  </a:extLst>
                </p14:cNvPr>
                <p14:cNvContentPartPr/>
                <p14:nvPr/>
              </p14:nvContentPartPr>
              <p14:xfrm>
                <a:off x="3973823" y="4113358"/>
                <a:ext cx="76320" cy="2988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E900BDC-6ED2-4B16-BA16-45C4E4FD7FEC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964823" y="4104718"/>
                  <a:ext cx="939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A26F46B-0AB6-47B6-95E4-7DC13B0C2801}"/>
                    </a:ext>
                  </a:extLst>
                </p14:cNvPr>
                <p14:cNvContentPartPr/>
                <p14:nvPr/>
              </p14:nvContentPartPr>
              <p14:xfrm>
                <a:off x="3819383" y="4253038"/>
                <a:ext cx="231840" cy="514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A26F46B-0AB6-47B6-95E4-7DC13B0C2801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810383" y="4244398"/>
                  <a:ext cx="2494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E1E57AC-9F08-447F-BFE6-83A5E8A006F0}"/>
                    </a:ext>
                  </a:extLst>
                </p14:cNvPr>
                <p14:cNvContentPartPr/>
                <p14:nvPr/>
              </p14:nvContentPartPr>
              <p14:xfrm>
                <a:off x="4090103" y="4398478"/>
                <a:ext cx="87120" cy="1648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E1E57AC-9F08-447F-BFE6-83A5E8A006F0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081463" y="4389478"/>
                  <a:ext cx="10476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958AF9B7-8248-4EFB-8865-F98FE2ABC07A}"/>
              </a:ext>
            </a:extLst>
          </p:cNvPr>
          <p:cNvGrpSpPr/>
          <p:nvPr/>
        </p:nvGrpSpPr>
        <p:grpSpPr>
          <a:xfrm>
            <a:off x="4306103" y="4008598"/>
            <a:ext cx="1344600" cy="521280"/>
            <a:chOff x="4306103" y="4008598"/>
            <a:chExt cx="1344600" cy="52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5B138B6-0778-4EBD-8AE2-0CCDA4BF75B3}"/>
                    </a:ext>
                  </a:extLst>
                </p14:cNvPr>
                <p14:cNvContentPartPr/>
                <p14:nvPr/>
              </p14:nvContentPartPr>
              <p14:xfrm>
                <a:off x="4306103" y="4133158"/>
                <a:ext cx="157320" cy="3358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5B138B6-0778-4EBD-8AE2-0CCDA4BF75B3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297103" y="4124518"/>
                  <a:ext cx="1749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8C7DE9C-A6B9-4010-A88B-2F5C97A0F029}"/>
                    </a:ext>
                  </a:extLst>
                </p14:cNvPr>
                <p14:cNvContentPartPr/>
                <p14:nvPr/>
              </p14:nvContentPartPr>
              <p14:xfrm>
                <a:off x="4440743" y="4105078"/>
                <a:ext cx="130320" cy="3794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8C7DE9C-A6B9-4010-A88B-2F5C97A0F029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4431743" y="4096078"/>
                  <a:ext cx="1479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B40F5CA-5D05-4ECA-847E-39729BE576F3}"/>
                    </a:ext>
                  </a:extLst>
                </p14:cNvPr>
                <p14:cNvContentPartPr/>
                <p14:nvPr/>
              </p14:nvContentPartPr>
              <p14:xfrm>
                <a:off x="4327703" y="4291918"/>
                <a:ext cx="221760" cy="561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B40F5CA-5D05-4ECA-847E-39729BE576F3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318703" y="4282918"/>
                  <a:ext cx="2394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2F6A6DF-E115-4AE8-A8F0-5C0802C597E9}"/>
                    </a:ext>
                  </a:extLst>
                </p14:cNvPr>
                <p14:cNvContentPartPr/>
                <p14:nvPr/>
              </p14:nvContentPartPr>
              <p14:xfrm>
                <a:off x="4653143" y="4144678"/>
                <a:ext cx="133920" cy="2880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2F6A6DF-E115-4AE8-A8F0-5C0802C597E9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644503" y="4135678"/>
                  <a:ext cx="1515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5C6E9000-9264-4025-A3EC-E3A58B0BE387}"/>
                    </a:ext>
                  </a:extLst>
                </p14:cNvPr>
                <p14:cNvContentPartPr/>
                <p14:nvPr/>
              </p14:nvContentPartPr>
              <p14:xfrm>
                <a:off x="4773383" y="4099318"/>
                <a:ext cx="137160" cy="3492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5C6E9000-9264-4025-A3EC-E3A58B0BE387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764743" y="4090678"/>
                  <a:ext cx="1548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EF68F53-8D19-41AF-BDFE-1FECA2D94930}"/>
                    </a:ext>
                  </a:extLst>
                </p14:cNvPr>
                <p14:cNvContentPartPr/>
                <p14:nvPr/>
              </p14:nvContentPartPr>
              <p14:xfrm>
                <a:off x="4665743" y="4264558"/>
                <a:ext cx="223560" cy="576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EF68F53-8D19-41AF-BDFE-1FECA2D94930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656743" y="4255558"/>
                  <a:ext cx="2412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43D5DB3B-4DC7-4626-AB5F-8BAF08E0DAB7}"/>
                    </a:ext>
                  </a:extLst>
                </p14:cNvPr>
                <p14:cNvContentPartPr/>
                <p14:nvPr/>
              </p14:nvContentPartPr>
              <p14:xfrm>
                <a:off x="5053463" y="4209118"/>
                <a:ext cx="108000" cy="2224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43D5DB3B-4DC7-4626-AB5F-8BAF08E0DAB7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044463" y="4200118"/>
                  <a:ext cx="1256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F74616A-D607-439B-AAFB-75CB61DCE463}"/>
                    </a:ext>
                  </a:extLst>
                </p14:cNvPr>
                <p14:cNvContentPartPr/>
                <p14:nvPr/>
              </p14:nvContentPartPr>
              <p14:xfrm>
                <a:off x="4971743" y="4133878"/>
                <a:ext cx="468720" cy="946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F74616A-D607-439B-AAFB-75CB61DCE463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963103" y="4125238"/>
                  <a:ext cx="486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A4E67C8-D490-46BA-872B-1D4B123222D9}"/>
                    </a:ext>
                  </a:extLst>
                </p14:cNvPr>
                <p14:cNvContentPartPr/>
                <p14:nvPr/>
              </p14:nvContentPartPr>
              <p14:xfrm>
                <a:off x="5383223" y="4008598"/>
                <a:ext cx="267480" cy="5212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A4E67C8-D490-46BA-872B-1D4B123222D9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374223" y="3999598"/>
                  <a:ext cx="285120" cy="53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5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5A7F0DAE-775F-4583-82AC-D99C6D5571FD}"/>
                  </a:ext>
                </a:extLst>
              </p14:cNvPr>
              <p14:cNvContentPartPr/>
              <p14:nvPr/>
            </p14:nvContentPartPr>
            <p14:xfrm>
              <a:off x="691703" y="4856398"/>
              <a:ext cx="306360" cy="2361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5A7F0DAE-775F-4583-82AC-D99C6D5571FD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683063" y="4847398"/>
                <a:ext cx="324000" cy="25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0" name="Group 319">
            <a:extLst>
              <a:ext uri="{FF2B5EF4-FFF2-40B4-BE49-F238E27FC236}">
                <a16:creationId xmlns:a16="http://schemas.microsoft.com/office/drawing/2014/main" id="{11F1469F-FE90-47BA-A853-D15B7A726D5D}"/>
              </a:ext>
            </a:extLst>
          </p:cNvPr>
          <p:cNvGrpSpPr/>
          <p:nvPr/>
        </p:nvGrpSpPr>
        <p:grpSpPr>
          <a:xfrm>
            <a:off x="1235663" y="4731118"/>
            <a:ext cx="730080" cy="514080"/>
            <a:chOff x="1235663" y="4731118"/>
            <a:chExt cx="730080" cy="51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68406E54-AF73-4B0A-A0F2-F75D57943694}"/>
                    </a:ext>
                  </a:extLst>
                </p14:cNvPr>
                <p14:cNvContentPartPr/>
                <p14:nvPr/>
              </p14:nvContentPartPr>
              <p14:xfrm>
                <a:off x="1253303" y="4893478"/>
                <a:ext cx="150480" cy="244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68406E54-AF73-4B0A-A0F2-F75D57943694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244303" y="4884478"/>
                  <a:ext cx="168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5551300-0DFA-4E8C-A910-D8A9038DE689}"/>
                    </a:ext>
                  </a:extLst>
                </p14:cNvPr>
                <p14:cNvContentPartPr/>
                <p14:nvPr/>
              </p14:nvContentPartPr>
              <p14:xfrm>
                <a:off x="1235663" y="4971238"/>
                <a:ext cx="166680" cy="262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5551300-0DFA-4E8C-A910-D8A9038DE689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227023" y="4962238"/>
                  <a:ext cx="1843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EE3A92D-C934-44C4-BA84-C1FECE070259}"/>
                    </a:ext>
                  </a:extLst>
                </p14:cNvPr>
                <p14:cNvContentPartPr/>
                <p14:nvPr/>
              </p14:nvContentPartPr>
              <p14:xfrm>
                <a:off x="1605023" y="4731118"/>
                <a:ext cx="360720" cy="5140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EE3A92D-C934-44C4-BA84-C1FECE070259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596383" y="4722118"/>
                  <a:ext cx="378360" cy="53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3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7CFA8F0B-B9B1-4211-83F3-C6811F3E2F6C}"/>
                  </a:ext>
                </a:extLst>
              </p14:cNvPr>
              <p14:cNvContentPartPr/>
              <p14:nvPr/>
            </p14:nvContentPartPr>
            <p14:xfrm>
              <a:off x="2844143" y="5025958"/>
              <a:ext cx="70920" cy="19044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7CFA8F0B-B9B1-4211-83F3-C6811F3E2F6C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2835503" y="5017318"/>
                <a:ext cx="88560" cy="20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3" name="Group 342">
            <a:extLst>
              <a:ext uri="{FF2B5EF4-FFF2-40B4-BE49-F238E27FC236}">
                <a16:creationId xmlns:a16="http://schemas.microsoft.com/office/drawing/2014/main" id="{2653DAAF-0E84-4767-A218-A7438D85199E}"/>
              </a:ext>
            </a:extLst>
          </p:cNvPr>
          <p:cNvGrpSpPr/>
          <p:nvPr/>
        </p:nvGrpSpPr>
        <p:grpSpPr>
          <a:xfrm>
            <a:off x="2108303" y="4673878"/>
            <a:ext cx="1852200" cy="506160"/>
            <a:chOff x="2108303" y="4673878"/>
            <a:chExt cx="1852200" cy="50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835F068-F29F-4CE4-92EC-0BB8431B8F0E}"/>
                    </a:ext>
                  </a:extLst>
                </p14:cNvPr>
                <p14:cNvContentPartPr/>
                <p14:nvPr/>
              </p14:nvContentPartPr>
              <p14:xfrm>
                <a:off x="2108303" y="4776838"/>
                <a:ext cx="82080" cy="2386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835F068-F29F-4CE4-92EC-0BB8431B8F0E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2099303" y="4767838"/>
                  <a:ext cx="997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7EECB76-F4C1-458B-9D12-A700AA5C071F}"/>
                    </a:ext>
                  </a:extLst>
                </p14:cNvPr>
                <p14:cNvContentPartPr/>
                <p14:nvPr/>
              </p14:nvContentPartPr>
              <p14:xfrm>
                <a:off x="2231063" y="4723558"/>
                <a:ext cx="97200" cy="2959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7EECB76-F4C1-458B-9D12-A700AA5C071F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2222063" y="4714918"/>
                  <a:ext cx="1148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AC1E471-D776-4C65-916F-167966796066}"/>
                    </a:ext>
                  </a:extLst>
                </p14:cNvPr>
                <p14:cNvContentPartPr/>
                <p14:nvPr/>
              </p14:nvContentPartPr>
              <p14:xfrm>
                <a:off x="2124863" y="4883038"/>
                <a:ext cx="129960" cy="417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AC1E471-D776-4C65-916F-167966796066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2115863" y="4874398"/>
                  <a:ext cx="147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3078E5E-8281-4963-9A13-E08B08EE56B0}"/>
                    </a:ext>
                  </a:extLst>
                </p14:cNvPr>
                <p14:cNvContentPartPr/>
                <p14:nvPr/>
              </p14:nvContentPartPr>
              <p14:xfrm>
                <a:off x="2372903" y="4768198"/>
                <a:ext cx="87840" cy="221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3078E5E-8281-4963-9A13-E08B08EE56B0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2363903" y="4759558"/>
                  <a:ext cx="1054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4FB1584-933E-4935-A329-DED5FE8FA841}"/>
                    </a:ext>
                  </a:extLst>
                </p14:cNvPr>
                <p14:cNvContentPartPr/>
                <p14:nvPr/>
              </p14:nvContentPartPr>
              <p14:xfrm>
                <a:off x="2493863" y="4721038"/>
                <a:ext cx="69120" cy="2534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4FB1584-933E-4935-A329-DED5FE8FA841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2485223" y="4712398"/>
                  <a:ext cx="867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6300AB19-86D6-4717-9427-B947DDED9589}"/>
                    </a:ext>
                  </a:extLst>
                </p14:cNvPr>
                <p14:cNvContentPartPr/>
                <p14:nvPr/>
              </p14:nvContentPartPr>
              <p14:xfrm>
                <a:off x="2392703" y="4814998"/>
                <a:ext cx="187920" cy="813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6300AB19-86D6-4717-9427-B947DDED9589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2383703" y="4805998"/>
                  <a:ext cx="205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160EF34-A73D-4F70-9505-1872CC6BC357}"/>
                    </a:ext>
                  </a:extLst>
                </p14:cNvPr>
                <p14:cNvContentPartPr/>
                <p14:nvPr/>
              </p14:nvContentPartPr>
              <p14:xfrm>
                <a:off x="2676383" y="4753798"/>
                <a:ext cx="54000" cy="2268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160EF34-A73D-4F70-9505-1872CC6BC357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2667743" y="4744798"/>
                  <a:ext cx="716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C8993422-03B9-4FBB-989E-C43C91C8F9F6}"/>
                    </a:ext>
                  </a:extLst>
                </p14:cNvPr>
                <p14:cNvContentPartPr/>
                <p14:nvPr/>
              </p14:nvContentPartPr>
              <p14:xfrm>
                <a:off x="2781143" y="4712758"/>
                <a:ext cx="81720" cy="2944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C8993422-03B9-4FBB-989E-C43C91C8F9F6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772143" y="4704118"/>
                  <a:ext cx="993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FAFC240-EA4B-4F61-A0A4-F4A2B88C5D91}"/>
                    </a:ext>
                  </a:extLst>
                </p14:cNvPr>
                <p14:cNvContentPartPr/>
                <p14:nvPr/>
              </p14:nvContentPartPr>
              <p14:xfrm>
                <a:off x="2667023" y="4855678"/>
                <a:ext cx="156600" cy="468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FAFC240-EA4B-4F61-A0A4-F4A2B88C5D91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2658023" y="4847038"/>
                  <a:ext cx="174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3C0669AB-602B-46FD-ACD6-4332C3C1AB95}"/>
                    </a:ext>
                  </a:extLst>
                </p14:cNvPr>
                <p14:cNvContentPartPr/>
                <p14:nvPr/>
              </p14:nvContentPartPr>
              <p14:xfrm>
                <a:off x="3193703" y="4818598"/>
                <a:ext cx="54000" cy="1382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3C0669AB-602B-46FD-ACD6-4332C3C1AB95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3184703" y="4809958"/>
                  <a:ext cx="71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6FF22E4B-E29B-42A5-AB1B-408797C5B7F5}"/>
                    </a:ext>
                  </a:extLst>
                </p14:cNvPr>
                <p14:cNvContentPartPr/>
                <p14:nvPr/>
              </p14:nvContentPartPr>
              <p14:xfrm>
                <a:off x="3001103" y="4730038"/>
                <a:ext cx="431640" cy="1069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6FF22E4B-E29B-42A5-AB1B-408797C5B7F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992103" y="4721398"/>
                  <a:ext cx="449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9EFA2DB-5945-467F-8E06-94895068E08F}"/>
                    </a:ext>
                  </a:extLst>
                </p14:cNvPr>
                <p14:cNvContentPartPr/>
                <p14:nvPr/>
              </p14:nvContentPartPr>
              <p14:xfrm>
                <a:off x="3495383" y="4749838"/>
                <a:ext cx="55080" cy="1738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9EFA2DB-5945-467F-8E06-94895068E08F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3486383" y="4741198"/>
                  <a:ext cx="72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3175A0AD-5BA4-4825-9C17-5A071B6C12AC}"/>
                    </a:ext>
                  </a:extLst>
                </p14:cNvPr>
                <p14:cNvContentPartPr/>
                <p14:nvPr/>
              </p14:nvContentPartPr>
              <p14:xfrm>
                <a:off x="3592943" y="4673878"/>
                <a:ext cx="101880" cy="2955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3175A0AD-5BA4-4825-9C17-5A071B6C12AC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3583943" y="4665238"/>
                  <a:ext cx="1195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CB3DF75-8020-4259-9BAD-C40CB093A144}"/>
                    </a:ext>
                  </a:extLst>
                </p14:cNvPr>
                <p14:cNvContentPartPr/>
                <p14:nvPr/>
              </p14:nvContentPartPr>
              <p14:xfrm>
                <a:off x="3469823" y="4828318"/>
                <a:ext cx="183240" cy="316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CB3DF75-8020-4259-9BAD-C40CB093A144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3461183" y="4819318"/>
                  <a:ext cx="200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5C11BB69-F3BA-41C4-81BD-0DA416E9E947}"/>
                    </a:ext>
                  </a:extLst>
                </p14:cNvPr>
                <p14:cNvContentPartPr/>
                <p14:nvPr/>
              </p14:nvContentPartPr>
              <p14:xfrm>
                <a:off x="3745223" y="4733278"/>
                <a:ext cx="72000" cy="2318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5C11BB69-F3BA-41C4-81BD-0DA416E9E947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3736583" y="4724638"/>
                  <a:ext cx="896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5F6A6FF6-CB79-4148-9631-250DC5779AD6}"/>
                    </a:ext>
                  </a:extLst>
                </p14:cNvPr>
                <p14:cNvContentPartPr/>
                <p14:nvPr/>
              </p14:nvContentPartPr>
              <p14:xfrm>
                <a:off x="3830903" y="4708438"/>
                <a:ext cx="80640" cy="2721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5F6A6FF6-CB79-4148-9631-250DC5779AD6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3821903" y="4699438"/>
                  <a:ext cx="982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D9351C76-DCD9-4ACE-B22F-4B4EF36A46AB}"/>
                    </a:ext>
                  </a:extLst>
                </p14:cNvPr>
                <p14:cNvContentPartPr/>
                <p14:nvPr/>
              </p14:nvContentPartPr>
              <p14:xfrm>
                <a:off x="3728303" y="4828318"/>
                <a:ext cx="150840" cy="396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D9351C76-DCD9-4ACE-B22F-4B4EF36A46AB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3719303" y="4819318"/>
                  <a:ext cx="168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5027507-3269-46C5-9ED8-582F73C44CC9}"/>
                    </a:ext>
                  </a:extLst>
                </p14:cNvPr>
                <p14:cNvContentPartPr/>
                <p14:nvPr/>
              </p14:nvContentPartPr>
              <p14:xfrm>
                <a:off x="3851783" y="4952158"/>
                <a:ext cx="108720" cy="2278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5027507-3269-46C5-9ED8-582F73C44CC9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843143" y="4943158"/>
                  <a:ext cx="12636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7CFC36C1-6053-43C3-86FC-0555D1BE89A3}"/>
              </a:ext>
            </a:extLst>
          </p:cNvPr>
          <p:cNvGrpSpPr/>
          <p:nvPr/>
        </p:nvGrpSpPr>
        <p:grpSpPr>
          <a:xfrm>
            <a:off x="4173983" y="4654078"/>
            <a:ext cx="885600" cy="454680"/>
            <a:chOff x="4173983" y="4654078"/>
            <a:chExt cx="88560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91FC8289-E7BC-4B1F-AE0A-0336FE06C7C6}"/>
                    </a:ext>
                  </a:extLst>
                </p14:cNvPr>
                <p14:cNvContentPartPr/>
                <p14:nvPr/>
              </p14:nvContentPartPr>
              <p14:xfrm>
                <a:off x="4194503" y="4730038"/>
                <a:ext cx="72360" cy="2120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91FC8289-E7BC-4B1F-AE0A-0336FE06C7C6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4185503" y="4721398"/>
                  <a:ext cx="900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99A712F-C92A-4763-854E-66E4F32DD481}"/>
                    </a:ext>
                  </a:extLst>
                </p14:cNvPr>
                <p14:cNvContentPartPr/>
                <p14:nvPr/>
              </p14:nvContentPartPr>
              <p14:xfrm>
                <a:off x="4340303" y="4681798"/>
                <a:ext cx="73440" cy="2610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99A712F-C92A-4763-854E-66E4F32DD481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4331663" y="4673158"/>
                  <a:ext cx="910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A622A500-126D-4D55-BAB2-AE8AF00B76A5}"/>
                    </a:ext>
                  </a:extLst>
                </p14:cNvPr>
                <p14:cNvContentPartPr/>
                <p14:nvPr/>
              </p14:nvContentPartPr>
              <p14:xfrm>
                <a:off x="4173983" y="4795918"/>
                <a:ext cx="237600" cy="698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A622A500-126D-4D55-BAB2-AE8AF00B76A5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4164983" y="4786918"/>
                  <a:ext cx="2552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8D7745B-FBD5-4EEF-91D2-35977A3C4318}"/>
                    </a:ext>
                  </a:extLst>
                </p14:cNvPr>
                <p14:cNvContentPartPr/>
                <p14:nvPr/>
              </p14:nvContentPartPr>
              <p14:xfrm>
                <a:off x="4556663" y="4757038"/>
                <a:ext cx="79920" cy="19692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8D7745B-FBD5-4EEF-91D2-35977A3C4318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4547663" y="4748038"/>
                  <a:ext cx="97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12CE7E64-3EE3-4302-8975-254641A8768C}"/>
                    </a:ext>
                  </a:extLst>
                </p14:cNvPr>
                <p14:cNvContentPartPr/>
                <p14:nvPr/>
              </p14:nvContentPartPr>
              <p14:xfrm>
                <a:off x="4487903" y="4726438"/>
                <a:ext cx="273240" cy="568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12CE7E64-3EE3-4302-8975-254641A8768C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4478903" y="4717438"/>
                  <a:ext cx="2908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FD9D98CC-F4F4-472A-B77A-516A67C35B6F}"/>
                    </a:ext>
                  </a:extLst>
                </p14:cNvPr>
                <p14:cNvContentPartPr/>
                <p14:nvPr/>
              </p14:nvContentPartPr>
              <p14:xfrm>
                <a:off x="4794983" y="4692598"/>
                <a:ext cx="90360" cy="2433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FD9D98CC-F4F4-472A-B77A-516A67C35B6F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4786343" y="4683598"/>
                  <a:ext cx="1080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AEF92B2-A5BC-4911-BCA7-76F9B4E0082F}"/>
                    </a:ext>
                  </a:extLst>
                </p14:cNvPr>
                <p14:cNvContentPartPr/>
                <p14:nvPr/>
              </p14:nvContentPartPr>
              <p14:xfrm>
                <a:off x="4886423" y="4654078"/>
                <a:ext cx="140040" cy="2977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AEF92B2-A5BC-4911-BCA7-76F9B4E0082F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4877423" y="4645438"/>
                  <a:ext cx="1576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4E7EF8A-A5F4-49DA-AF96-C541DF1077C1}"/>
                    </a:ext>
                  </a:extLst>
                </p14:cNvPr>
                <p14:cNvContentPartPr/>
                <p14:nvPr/>
              </p14:nvContentPartPr>
              <p14:xfrm>
                <a:off x="4774103" y="4793398"/>
                <a:ext cx="160560" cy="345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4E7EF8A-A5F4-49DA-AF96-C541DF1077C1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4765103" y="4784398"/>
                  <a:ext cx="178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F7035CEA-88F9-4F5E-B0CA-A17DCA4FB0D4}"/>
                    </a:ext>
                  </a:extLst>
                </p14:cNvPr>
                <p14:cNvContentPartPr/>
                <p14:nvPr/>
              </p14:nvContentPartPr>
              <p14:xfrm>
                <a:off x="4990823" y="4904998"/>
                <a:ext cx="68760" cy="2037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F7035CEA-88F9-4F5E-B0CA-A17DCA4FB0D4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4982183" y="4895998"/>
                  <a:ext cx="8640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6CFA38F9-81C5-4F18-9B91-BD02464CCBE0}"/>
              </a:ext>
            </a:extLst>
          </p:cNvPr>
          <p:cNvGrpSpPr/>
          <p:nvPr/>
        </p:nvGrpSpPr>
        <p:grpSpPr>
          <a:xfrm>
            <a:off x="5262623" y="4592518"/>
            <a:ext cx="1076400" cy="358560"/>
            <a:chOff x="5262623" y="4592518"/>
            <a:chExt cx="107640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1ABC88A7-998F-4524-B3F9-58EAE1856F2A}"/>
                    </a:ext>
                  </a:extLst>
                </p14:cNvPr>
                <p14:cNvContentPartPr/>
                <p14:nvPr/>
              </p14:nvContentPartPr>
              <p14:xfrm>
                <a:off x="5262623" y="4704838"/>
                <a:ext cx="64440" cy="2113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1ABC88A7-998F-4524-B3F9-58EAE1856F2A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5253623" y="4695838"/>
                  <a:ext cx="82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FD2C7C63-D80B-4695-982F-B7EA6D4D380F}"/>
                    </a:ext>
                  </a:extLst>
                </p14:cNvPr>
                <p14:cNvContentPartPr/>
                <p14:nvPr/>
              </p14:nvContentPartPr>
              <p14:xfrm>
                <a:off x="5404103" y="4637518"/>
                <a:ext cx="74520" cy="2872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FD2C7C63-D80B-4695-982F-B7EA6D4D380F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5395463" y="4628878"/>
                  <a:ext cx="921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3053336-143F-4EEE-AF67-39C822AEB0DA}"/>
                    </a:ext>
                  </a:extLst>
                </p14:cNvPr>
                <p14:cNvContentPartPr/>
                <p14:nvPr/>
              </p14:nvContentPartPr>
              <p14:xfrm>
                <a:off x="5286383" y="4759558"/>
                <a:ext cx="232200" cy="720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3053336-143F-4EEE-AF67-39C822AEB0DA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5277743" y="4750558"/>
                  <a:ext cx="2498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FF8109D7-7665-43A3-96DA-130D61E3067E}"/>
                    </a:ext>
                  </a:extLst>
                </p14:cNvPr>
                <p14:cNvContentPartPr/>
                <p14:nvPr/>
              </p14:nvContentPartPr>
              <p14:xfrm>
                <a:off x="5603903" y="4654078"/>
                <a:ext cx="79920" cy="2192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FF8109D7-7665-43A3-96DA-130D61E3067E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5594903" y="4645438"/>
                  <a:ext cx="975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D723D48A-1A83-4565-B7B9-A04C59E6B3B6}"/>
                    </a:ext>
                  </a:extLst>
                </p14:cNvPr>
                <p14:cNvContentPartPr/>
                <p14:nvPr/>
              </p14:nvContentPartPr>
              <p14:xfrm>
                <a:off x="5690663" y="4592518"/>
                <a:ext cx="126720" cy="3506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D723D48A-1A83-4565-B7B9-A04C59E6B3B6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5681663" y="4583518"/>
                  <a:ext cx="1443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49E48710-F231-4EF9-BEFE-0FB10891FFA8}"/>
                    </a:ext>
                  </a:extLst>
                </p14:cNvPr>
                <p14:cNvContentPartPr/>
                <p14:nvPr/>
              </p14:nvContentPartPr>
              <p14:xfrm>
                <a:off x="5545943" y="4730038"/>
                <a:ext cx="268200" cy="838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49E48710-F231-4EF9-BEFE-0FB10891FFA8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5536943" y="4721398"/>
                  <a:ext cx="285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9A77324B-D85E-4658-BEBA-305FF418C870}"/>
                    </a:ext>
                  </a:extLst>
                </p14:cNvPr>
                <p14:cNvContentPartPr/>
                <p14:nvPr/>
              </p14:nvContentPartPr>
              <p14:xfrm>
                <a:off x="5977583" y="4724278"/>
                <a:ext cx="110160" cy="2268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9A77324B-D85E-4658-BEBA-305FF418C870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5968943" y="4715638"/>
                  <a:ext cx="1278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1BCE749-99D7-43B4-BBB5-BF478AEF9ADB}"/>
                    </a:ext>
                  </a:extLst>
                </p14:cNvPr>
                <p14:cNvContentPartPr/>
                <p14:nvPr/>
              </p14:nvContentPartPr>
              <p14:xfrm>
                <a:off x="5832143" y="4632838"/>
                <a:ext cx="506880" cy="1011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1BCE749-99D7-43B4-BBB5-BF478AEF9ADB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5823503" y="4624198"/>
                  <a:ext cx="524520" cy="11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5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7DEDB047-5054-4DC0-9B65-EBAA61F63594}"/>
                  </a:ext>
                </a:extLst>
              </p14:cNvPr>
              <p14:cNvContentPartPr/>
              <p14:nvPr/>
            </p14:nvContentPartPr>
            <p14:xfrm>
              <a:off x="6346943" y="4506118"/>
              <a:ext cx="186120" cy="46620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7DEDB047-5054-4DC0-9B65-EBAA61F63594}"/>
                  </a:ext>
                </a:extLst>
              </p:cNvPr>
              <p:cNvPicPr/>
              <p:nvPr/>
            </p:nvPicPr>
            <p:blipFill>
              <a:blip r:embed="rId606"/>
              <a:stretch>
                <a:fillRect/>
              </a:stretch>
            </p:blipFill>
            <p:spPr>
              <a:xfrm>
                <a:off x="6337943" y="4497478"/>
                <a:ext cx="20376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3BA6195-6FBC-4652-8311-1BC2C41F03D4}"/>
                  </a:ext>
                </a:extLst>
              </p14:cNvPr>
              <p14:cNvContentPartPr/>
              <p14:nvPr/>
            </p14:nvContentPartPr>
            <p14:xfrm>
              <a:off x="6460343" y="3401692"/>
              <a:ext cx="411120" cy="213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3BA6195-6FBC-4652-8311-1BC2C41F03D4}"/>
                  </a:ext>
                </a:extLst>
              </p:cNvPr>
              <p:cNvPicPr/>
              <p:nvPr/>
            </p:nvPicPr>
            <p:blipFill>
              <a:blip r:embed="rId608"/>
              <a:stretch>
                <a:fillRect/>
              </a:stretch>
            </p:blipFill>
            <p:spPr>
              <a:xfrm>
                <a:off x="6451703" y="3392692"/>
                <a:ext cx="4287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59F67C8-118C-464F-A231-C41DF2BCC7F5}"/>
                  </a:ext>
                </a:extLst>
              </p14:cNvPr>
              <p14:cNvContentPartPr/>
              <p14:nvPr/>
            </p14:nvContentPartPr>
            <p14:xfrm>
              <a:off x="6134903" y="4007572"/>
              <a:ext cx="495360" cy="285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59F67C8-118C-464F-A231-C41DF2BCC7F5}"/>
                  </a:ext>
                </a:extLst>
              </p:cNvPr>
              <p:cNvPicPr/>
              <p:nvPr/>
            </p:nvPicPr>
            <p:blipFill>
              <a:blip r:embed="rId610"/>
              <a:stretch>
                <a:fillRect/>
              </a:stretch>
            </p:blipFill>
            <p:spPr>
              <a:xfrm>
                <a:off x="6126263" y="3998572"/>
                <a:ext cx="5130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494063F-D068-47E8-A2B2-893C0E961AA6}"/>
                  </a:ext>
                </a:extLst>
              </p14:cNvPr>
              <p14:cNvContentPartPr/>
              <p14:nvPr/>
            </p14:nvContentPartPr>
            <p14:xfrm>
              <a:off x="2015423" y="5343892"/>
              <a:ext cx="550800" cy="95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494063F-D068-47E8-A2B2-893C0E961AA6}"/>
                  </a:ext>
                </a:extLst>
              </p:cNvPr>
              <p:cNvPicPr/>
              <p:nvPr/>
            </p:nvPicPr>
            <p:blipFill>
              <a:blip r:embed="rId612"/>
              <a:stretch>
                <a:fillRect/>
              </a:stretch>
            </p:blipFill>
            <p:spPr>
              <a:xfrm>
                <a:off x="2006783" y="5334892"/>
                <a:ext cx="568440" cy="1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1640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oup 320">
            <a:extLst>
              <a:ext uri="{FF2B5EF4-FFF2-40B4-BE49-F238E27FC236}">
                <a16:creationId xmlns:a16="http://schemas.microsoft.com/office/drawing/2014/main" id="{FD7AB8C5-0671-46DD-9E98-B13D9E0B4DAB}"/>
              </a:ext>
            </a:extLst>
          </p:cNvPr>
          <p:cNvGrpSpPr/>
          <p:nvPr/>
        </p:nvGrpSpPr>
        <p:grpSpPr>
          <a:xfrm>
            <a:off x="457343" y="33118"/>
            <a:ext cx="10389240" cy="4821480"/>
            <a:chOff x="457343" y="33118"/>
            <a:chExt cx="10389240" cy="48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295DA52-FF40-4D72-867B-6366631FD253}"/>
                    </a:ext>
                  </a:extLst>
                </p14:cNvPr>
                <p14:cNvContentPartPr/>
                <p14:nvPr/>
              </p14:nvContentPartPr>
              <p14:xfrm>
                <a:off x="4694543" y="1900438"/>
                <a:ext cx="138600" cy="282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295DA52-FF40-4D72-867B-6366631FD25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85903" y="1891438"/>
                  <a:ext cx="1562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11F1042-BC65-46A7-81A4-AB5C51A2B01C}"/>
                    </a:ext>
                  </a:extLst>
                </p14:cNvPr>
                <p14:cNvContentPartPr/>
                <p14:nvPr/>
              </p14:nvContentPartPr>
              <p14:xfrm>
                <a:off x="4925303" y="2008798"/>
                <a:ext cx="178200" cy="46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11F1042-BC65-46A7-81A4-AB5C51A2B01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16303" y="1999798"/>
                  <a:ext cx="1958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6441121-E2C9-42EA-81EB-21120384745D}"/>
                    </a:ext>
                  </a:extLst>
                </p14:cNvPr>
                <p14:cNvContentPartPr/>
                <p14:nvPr/>
              </p14:nvContentPartPr>
              <p14:xfrm>
                <a:off x="5331383" y="1879558"/>
                <a:ext cx="223920" cy="304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6441121-E2C9-42EA-81EB-21120384745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22743" y="1870918"/>
                  <a:ext cx="2415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494B513-085E-46B2-AA4A-D86DA0E73684}"/>
                    </a:ext>
                  </a:extLst>
                </p14:cNvPr>
                <p14:cNvContentPartPr/>
                <p14:nvPr/>
              </p14:nvContentPartPr>
              <p14:xfrm>
                <a:off x="5588063" y="1811158"/>
                <a:ext cx="241200" cy="435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494B513-085E-46B2-AA4A-D86DA0E7368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79063" y="1802158"/>
                  <a:ext cx="2588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B70416C-64D2-448B-B592-D0DD7B5D505B}"/>
                    </a:ext>
                  </a:extLst>
                </p14:cNvPr>
                <p14:cNvContentPartPr/>
                <p14:nvPr/>
              </p14:nvContentPartPr>
              <p14:xfrm>
                <a:off x="5796143" y="1932478"/>
                <a:ext cx="264240" cy="279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B70416C-64D2-448B-B592-D0DD7B5D505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87503" y="1923838"/>
                  <a:ext cx="2818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44CE96B-2B08-4B2E-BF44-EFE309F922EF}"/>
                    </a:ext>
                  </a:extLst>
                </p14:cNvPr>
                <p14:cNvContentPartPr/>
                <p14:nvPr/>
              </p14:nvContentPartPr>
              <p14:xfrm>
                <a:off x="6272063" y="1928878"/>
                <a:ext cx="146880" cy="33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44CE96B-2B08-4B2E-BF44-EFE309F922E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63423" y="1920238"/>
                  <a:ext cx="1645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36E28B9-AA1E-4973-9088-5A5481C7B5F8}"/>
                    </a:ext>
                  </a:extLst>
                </p14:cNvPr>
                <p14:cNvContentPartPr/>
                <p14:nvPr/>
              </p14:nvContentPartPr>
              <p14:xfrm>
                <a:off x="6238583" y="2056678"/>
                <a:ext cx="163800" cy="16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36E28B9-AA1E-4973-9088-5A5481C7B5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29583" y="2048038"/>
                  <a:ext cx="181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4A1D0AB-6026-4799-B1C1-51F05DFEB0FF}"/>
                    </a:ext>
                  </a:extLst>
                </p14:cNvPr>
                <p14:cNvContentPartPr/>
                <p14:nvPr/>
              </p14:nvContentPartPr>
              <p14:xfrm>
                <a:off x="6600743" y="1802158"/>
                <a:ext cx="330120" cy="219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4A1D0AB-6026-4799-B1C1-51F05DFEB0F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91743" y="1793158"/>
                  <a:ext cx="3477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6633687-5AE7-4A06-AF90-5106A75BE1D6}"/>
                    </a:ext>
                  </a:extLst>
                </p14:cNvPr>
                <p14:cNvContentPartPr/>
                <p14:nvPr/>
              </p14:nvContentPartPr>
              <p14:xfrm>
                <a:off x="6731423" y="1760038"/>
                <a:ext cx="338760" cy="474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6633687-5AE7-4A06-AF90-5106A75BE1D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22783" y="1751038"/>
                  <a:ext cx="35640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AAB4135-C602-42E1-94F1-2046B667AEFC}"/>
                    </a:ext>
                  </a:extLst>
                </p14:cNvPr>
                <p14:cNvContentPartPr/>
                <p14:nvPr/>
              </p14:nvContentPartPr>
              <p14:xfrm>
                <a:off x="6948503" y="1927078"/>
                <a:ext cx="249480" cy="314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AAB4135-C602-42E1-94F1-2046B667AEF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39503" y="1918438"/>
                  <a:ext cx="2671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6563FF9-96B5-4513-95C8-183D4D030483}"/>
                    </a:ext>
                  </a:extLst>
                </p14:cNvPr>
                <p14:cNvContentPartPr/>
                <p14:nvPr/>
              </p14:nvContentPartPr>
              <p14:xfrm>
                <a:off x="4551263" y="2486158"/>
                <a:ext cx="239400" cy="198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6563FF9-96B5-4513-95C8-183D4D03048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42263" y="2477518"/>
                  <a:ext cx="2570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300C337-8374-4460-876A-09C5DEABFCBC}"/>
                    </a:ext>
                  </a:extLst>
                </p14:cNvPr>
                <p14:cNvContentPartPr/>
                <p14:nvPr/>
              </p14:nvContentPartPr>
              <p14:xfrm>
                <a:off x="4818383" y="2523958"/>
                <a:ext cx="153000" cy="145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300C337-8374-4460-876A-09C5DEABFCB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09743" y="2515318"/>
                  <a:ext cx="170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F8E5BF4-F83A-4A0E-B7E6-CD49F9792A1B}"/>
                    </a:ext>
                  </a:extLst>
                </p14:cNvPr>
                <p14:cNvContentPartPr/>
                <p14:nvPr/>
              </p14:nvContentPartPr>
              <p14:xfrm>
                <a:off x="5262263" y="2322718"/>
                <a:ext cx="228960" cy="362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F8E5BF4-F83A-4A0E-B7E6-CD49F9792A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53263" y="2313718"/>
                  <a:ext cx="2466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B3E60D3-E4F2-464D-88ED-30EE2DF7819D}"/>
                    </a:ext>
                  </a:extLst>
                </p14:cNvPr>
                <p14:cNvContentPartPr/>
                <p14:nvPr/>
              </p14:nvContentPartPr>
              <p14:xfrm>
                <a:off x="5513543" y="2469958"/>
                <a:ext cx="243720" cy="207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B3E60D3-E4F2-464D-88ED-30EE2DF7819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04903" y="2460958"/>
                  <a:ext cx="2613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382CA9A-6E9A-4818-A2C5-523432CE1E30}"/>
                    </a:ext>
                  </a:extLst>
                </p14:cNvPr>
                <p14:cNvContentPartPr/>
                <p14:nvPr/>
              </p14:nvContentPartPr>
              <p14:xfrm>
                <a:off x="5722703" y="2444038"/>
                <a:ext cx="203400" cy="173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382CA9A-6E9A-4818-A2C5-523432CE1E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14063" y="2435038"/>
                  <a:ext cx="221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902640F-18B8-46E4-92A7-A841B6B0BE4A}"/>
                    </a:ext>
                  </a:extLst>
                </p14:cNvPr>
                <p14:cNvContentPartPr/>
                <p14:nvPr/>
              </p14:nvContentPartPr>
              <p14:xfrm>
                <a:off x="5936183" y="2481838"/>
                <a:ext cx="211680" cy="155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902640F-18B8-46E4-92A7-A841B6B0BE4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27183" y="2472838"/>
                  <a:ext cx="229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B348F4F-2B19-4138-9C79-CADD0C740D9B}"/>
                    </a:ext>
                  </a:extLst>
                </p14:cNvPr>
                <p14:cNvContentPartPr/>
                <p14:nvPr/>
              </p14:nvContentPartPr>
              <p14:xfrm>
                <a:off x="6141023" y="2253598"/>
                <a:ext cx="199440" cy="325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B348F4F-2B19-4138-9C79-CADD0C740D9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32023" y="2244958"/>
                  <a:ext cx="2170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C18A9A4-9009-4436-A89B-4D753555AFB0}"/>
                    </a:ext>
                  </a:extLst>
                </p14:cNvPr>
                <p14:cNvContentPartPr/>
                <p14:nvPr/>
              </p14:nvContentPartPr>
              <p14:xfrm>
                <a:off x="6255143" y="2406598"/>
                <a:ext cx="195480" cy="207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C18A9A4-9009-4436-A89B-4D753555AFB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46143" y="2397958"/>
                  <a:ext cx="213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7973E85-8B2D-4618-98FB-E963500CD46A}"/>
                    </a:ext>
                  </a:extLst>
                </p14:cNvPr>
                <p14:cNvContentPartPr/>
                <p14:nvPr/>
              </p14:nvContentPartPr>
              <p14:xfrm>
                <a:off x="6484103" y="2644558"/>
                <a:ext cx="132840" cy="202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7973E85-8B2D-4618-98FB-E963500CD46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75103" y="2635918"/>
                  <a:ext cx="1504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36BC531-5C80-4ADF-AC04-48AB3273EC5D}"/>
                    </a:ext>
                  </a:extLst>
                </p14:cNvPr>
                <p14:cNvContentPartPr/>
                <p14:nvPr/>
              </p14:nvContentPartPr>
              <p14:xfrm>
                <a:off x="6842663" y="2406958"/>
                <a:ext cx="205200" cy="207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36BC531-5C80-4ADF-AC04-48AB3273EC5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33663" y="2398318"/>
                  <a:ext cx="2228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6FFF9CD-5ADC-4C96-89E9-A2BB92C02690}"/>
                    </a:ext>
                  </a:extLst>
                </p14:cNvPr>
                <p14:cNvContentPartPr/>
                <p14:nvPr/>
              </p14:nvContentPartPr>
              <p14:xfrm>
                <a:off x="7103303" y="2446918"/>
                <a:ext cx="190440" cy="144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6FFF9CD-5ADC-4C96-89E9-A2BB92C0269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94303" y="2437918"/>
                  <a:ext cx="2080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0F3CA84-92E4-4AA7-9E88-D546E38553BD}"/>
                    </a:ext>
                  </a:extLst>
                </p14:cNvPr>
                <p14:cNvContentPartPr/>
                <p14:nvPr/>
              </p14:nvContentPartPr>
              <p14:xfrm>
                <a:off x="7085303" y="2415598"/>
                <a:ext cx="184680" cy="160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0F3CA84-92E4-4AA7-9E88-D546E38553B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76663" y="2406958"/>
                  <a:ext cx="202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8C2A69F-592C-4E00-9A20-A646E5FE8394}"/>
                    </a:ext>
                  </a:extLst>
                </p14:cNvPr>
                <p14:cNvContentPartPr/>
                <p14:nvPr/>
              </p14:nvContentPartPr>
              <p14:xfrm>
                <a:off x="7368983" y="2438278"/>
                <a:ext cx="128160" cy="150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8C2A69F-592C-4E00-9A20-A646E5FE839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59983" y="2429278"/>
                  <a:ext cx="145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7705133-7E2C-49E7-915C-A50DB07FE474}"/>
                    </a:ext>
                  </a:extLst>
                </p14:cNvPr>
                <p14:cNvContentPartPr/>
                <p14:nvPr/>
              </p14:nvContentPartPr>
              <p14:xfrm>
                <a:off x="7606223" y="2420278"/>
                <a:ext cx="152280" cy="172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7705133-7E2C-49E7-915C-A50DB07FE47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97583" y="2411278"/>
                  <a:ext cx="169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2A406D6-3116-4012-8654-BEF691A2200A}"/>
                    </a:ext>
                  </a:extLst>
                </p14:cNvPr>
                <p14:cNvContentPartPr/>
                <p14:nvPr/>
              </p14:nvContentPartPr>
              <p14:xfrm>
                <a:off x="7849583" y="2185558"/>
                <a:ext cx="297720" cy="433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2A406D6-3116-4012-8654-BEF691A2200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40583" y="2176918"/>
                  <a:ext cx="31536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F9E9480-8BEC-4E6E-8816-A1EC27B6547A}"/>
                    </a:ext>
                  </a:extLst>
                </p14:cNvPr>
                <p14:cNvContentPartPr/>
                <p14:nvPr/>
              </p14:nvContentPartPr>
              <p14:xfrm>
                <a:off x="7837343" y="2397238"/>
                <a:ext cx="236160" cy="82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F9E9480-8BEC-4E6E-8816-A1EC27B6547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28703" y="2388238"/>
                  <a:ext cx="2538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2BFFD26-B704-453A-97D0-999B788A89EB}"/>
                    </a:ext>
                  </a:extLst>
                </p14:cNvPr>
                <p14:cNvContentPartPr/>
                <p14:nvPr/>
              </p14:nvContentPartPr>
              <p14:xfrm>
                <a:off x="8095823" y="2203198"/>
                <a:ext cx="261360" cy="398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2BFFD26-B704-453A-97D0-999B788A89E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86823" y="2194558"/>
                  <a:ext cx="2790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C8C7E7C-7F01-4026-BBBB-38E92C24094C}"/>
                    </a:ext>
                  </a:extLst>
                </p14:cNvPr>
                <p14:cNvContentPartPr/>
                <p14:nvPr/>
              </p14:nvContentPartPr>
              <p14:xfrm>
                <a:off x="8191223" y="2443678"/>
                <a:ext cx="257400" cy="406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C8C7E7C-7F01-4026-BBBB-38E92C24094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82583" y="2435038"/>
                  <a:ext cx="27504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B03F0C7-F752-4507-B9E0-28E6E7885207}"/>
                    </a:ext>
                  </a:extLst>
                </p14:cNvPr>
                <p14:cNvContentPartPr/>
                <p14:nvPr/>
              </p14:nvContentPartPr>
              <p14:xfrm>
                <a:off x="8633303" y="2227318"/>
                <a:ext cx="290520" cy="465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B03F0C7-F752-4507-B9E0-28E6E788520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624303" y="2218318"/>
                  <a:ext cx="30816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2AF23AC-404A-4F35-B638-455229CECA0F}"/>
                    </a:ext>
                  </a:extLst>
                </p14:cNvPr>
                <p14:cNvContentPartPr/>
                <p14:nvPr/>
              </p14:nvContentPartPr>
              <p14:xfrm>
                <a:off x="8607743" y="2400478"/>
                <a:ext cx="354960" cy="968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2AF23AC-404A-4F35-B638-455229CECA0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99103" y="2391478"/>
                  <a:ext cx="372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4E01F61-57BA-4675-A16A-EA844B3FDB64}"/>
                    </a:ext>
                  </a:extLst>
                </p14:cNvPr>
                <p14:cNvContentPartPr/>
                <p14:nvPr/>
              </p14:nvContentPartPr>
              <p14:xfrm>
                <a:off x="8871263" y="2436838"/>
                <a:ext cx="369720" cy="190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4E01F61-57BA-4675-A16A-EA844B3FDB6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62263" y="2427838"/>
                  <a:ext cx="387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D37A91A-70C2-4F43-AEE5-E433002783CC}"/>
                    </a:ext>
                  </a:extLst>
                </p14:cNvPr>
                <p14:cNvContentPartPr/>
                <p14:nvPr/>
              </p14:nvContentPartPr>
              <p14:xfrm>
                <a:off x="9156743" y="2470318"/>
                <a:ext cx="195840" cy="195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D37A91A-70C2-4F43-AEE5-E433002783C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48103" y="2461678"/>
                  <a:ext cx="2134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B7BEDBD-0D46-4145-839E-7B007768F18C}"/>
                    </a:ext>
                  </a:extLst>
                </p14:cNvPr>
                <p14:cNvContentPartPr/>
                <p14:nvPr/>
              </p14:nvContentPartPr>
              <p14:xfrm>
                <a:off x="9451223" y="2210758"/>
                <a:ext cx="378720" cy="469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B7BEDBD-0D46-4145-839E-7B007768F18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442583" y="2202118"/>
                  <a:ext cx="3963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510DD75-133C-48A7-9AA2-2DE73A5B82B6}"/>
                    </a:ext>
                  </a:extLst>
                </p14:cNvPr>
                <p14:cNvContentPartPr/>
                <p14:nvPr/>
              </p14:nvContentPartPr>
              <p14:xfrm>
                <a:off x="9763703" y="2428918"/>
                <a:ext cx="207720" cy="190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510DD75-133C-48A7-9AA2-2DE73A5B82B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755063" y="2420278"/>
                  <a:ext cx="2253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107B12B-136E-4018-9045-D49CD84DEDAD}"/>
                    </a:ext>
                  </a:extLst>
                </p14:cNvPr>
                <p14:cNvContentPartPr/>
                <p14:nvPr/>
              </p14:nvContentPartPr>
              <p14:xfrm>
                <a:off x="9941903" y="2475718"/>
                <a:ext cx="201240" cy="147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107B12B-136E-4018-9045-D49CD84DEDA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933263" y="2466718"/>
                  <a:ext cx="218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A670B86-2C8D-4CFA-B19E-5AC55BA25B55}"/>
                    </a:ext>
                  </a:extLst>
                </p14:cNvPr>
                <p14:cNvContentPartPr/>
                <p14:nvPr/>
              </p14:nvContentPartPr>
              <p14:xfrm>
                <a:off x="10192103" y="2496598"/>
                <a:ext cx="193320" cy="157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A670B86-2C8D-4CFA-B19E-5AC55BA25B5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183463" y="2487598"/>
                  <a:ext cx="210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BB975A0-02CD-4C81-92C0-C0BBA84BF0FF}"/>
                    </a:ext>
                  </a:extLst>
                </p14:cNvPr>
                <p14:cNvContentPartPr/>
                <p14:nvPr/>
              </p14:nvContentPartPr>
              <p14:xfrm>
                <a:off x="10339343" y="2254318"/>
                <a:ext cx="262440" cy="350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BB975A0-02CD-4C81-92C0-C0BBA84BF0F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330703" y="2245318"/>
                  <a:ext cx="280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E3A9A1C-C8F0-4BB3-921A-36B97FEE6946}"/>
                    </a:ext>
                  </a:extLst>
                </p14:cNvPr>
                <p14:cNvContentPartPr/>
                <p14:nvPr/>
              </p14:nvContentPartPr>
              <p14:xfrm>
                <a:off x="10450223" y="2417038"/>
                <a:ext cx="241560" cy="216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E3A9A1C-C8F0-4BB3-921A-36B97FEE694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441583" y="2408038"/>
                  <a:ext cx="259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1249C6C-3880-4110-8CA1-E391634A84C8}"/>
                    </a:ext>
                  </a:extLst>
                </p14:cNvPr>
                <p14:cNvContentPartPr/>
                <p14:nvPr/>
              </p14:nvContentPartPr>
              <p14:xfrm>
                <a:off x="10655783" y="2621158"/>
                <a:ext cx="99000" cy="227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1249C6C-3880-4110-8CA1-E391634A84C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46783" y="2612158"/>
                  <a:ext cx="116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47D0856-A980-4DC4-A824-07DF63D5D48D}"/>
                    </a:ext>
                  </a:extLst>
                </p14:cNvPr>
                <p14:cNvContentPartPr/>
                <p14:nvPr/>
              </p14:nvContentPartPr>
              <p14:xfrm>
                <a:off x="554543" y="347398"/>
                <a:ext cx="120960" cy="294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47D0856-A980-4DC4-A824-07DF63D5D48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5903" y="338398"/>
                  <a:ext cx="1386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13537D1-7C14-4DE5-8C46-04CB29ED749F}"/>
                    </a:ext>
                  </a:extLst>
                </p14:cNvPr>
                <p14:cNvContentPartPr/>
                <p14:nvPr/>
              </p14:nvContentPartPr>
              <p14:xfrm>
                <a:off x="607463" y="240838"/>
                <a:ext cx="296280" cy="250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13537D1-7C14-4DE5-8C46-04CB29ED749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8463" y="231838"/>
                  <a:ext cx="3139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FE7D131-6C5E-46AE-A928-EA160EAE7685}"/>
                    </a:ext>
                  </a:extLst>
                </p14:cNvPr>
                <p14:cNvContentPartPr/>
                <p14:nvPr/>
              </p14:nvContentPartPr>
              <p14:xfrm>
                <a:off x="945503" y="301318"/>
                <a:ext cx="195840" cy="351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FE7D131-6C5E-46AE-A928-EA160EAE768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6503" y="292678"/>
                  <a:ext cx="2134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5A596A0-DC26-477D-AE91-5AC6D9ABC730}"/>
                    </a:ext>
                  </a:extLst>
                </p14:cNvPr>
                <p14:cNvContentPartPr/>
                <p14:nvPr/>
              </p14:nvContentPartPr>
              <p14:xfrm>
                <a:off x="1186703" y="336598"/>
                <a:ext cx="292320" cy="272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5A596A0-DC26-477D-AE91-5AC6D9ABC73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77703" y="327598"/>
                  <a:ext cx="3099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41671A8-659F-4AAD-8AE1-AD65D849ABC8}"/>
                    </a:ext>
                  </a:extLst>
                </p14:cNvPr>
                <p14:cNvContentPartPr/>
                <p14:nvPr/>
              </p14:nvContentPartPr>
              <p14:xfrm>
                <a:off x="1286063" y="460078"/>
                <a:ext cx="178200" cy="43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41671A8-659F-4AAD-8AE1-AD65D849ABC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77423" y="451438"/>
                  <a:ext cx="195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1FA0017-C6A1-46C5-BA92-12A536E8C96E}"/>
                    </a:ext>
                  </a:extLst>
                </p14:cNvPr>
                <p14:cNvContentPartPr/>
                <p14:nvPr/>
              </p14:nvContentPartPr>
              <p14:xfrm>
                <a:off x="1605023" y="242638"/>
                <a:ext cx="106560" cy="369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1FA0017-C6A1-46C5-BA92-12A536E8C96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596023" y="233998"/>
                  <a:ext cx="1242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DE1FAC-7D0E-42F6-906E-C666CF721EFA}"/>
                    </a:ext>
                  </a:extLst>
                </p14:cNvPr>
                <p14:cNvContentPartPr/>
                <p14:nvPr/>
              </p14:nvContentPartPr>
              <p14:xfrm>
                <a:off x="541223" y="1031758"/>
                <a:ext cx="119160" cy="259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DE1FAC-7D0E-42F6-906E-C666CF721EF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2223" y="1022758"/>
                  <a:ext cx="1368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E7021E2-65B3-4D7F-8F71-F4BF99A062C1}"/>
                    </a:ext>
                  </a:extLst>
                </p14:cNvPr>
                <p14:cNvContentPartPr/>
                <p14:nvPr/>
              </p14:nvContentPartPr>
              <p14:xfrm>
                <a:off x="651023" y="879478"/>
                <a:ext cx="244440" cy="213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E7021E2-65B3-4D7F-8F71-F4BF99A062C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2023" y="870838"/>
                  <a:ext cx="2620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CC189BF-A4A9-4178-8C90-CC7B2409C0AA}"/>
                    </a:ext>
                  </a:extLst>
                </p14:cNvPr>
                <p14:cNvContentPartPr/>
                <p14:nvPr/>
              </p14:nvContentPartPr>
              <p14:xfrm>
                <a:off x="920663" y="937438"/>
                <a:ext cx="210240" cy="296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CC189BF-A4A9-4178-8C90-CC7B2409C0A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2023" y="928438"/>
                  <a:ext cx="2278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8607FEC-AC18-490B-AE0C-BE96248BDB76}"/>
                    </a:ext>
                  </a:extLst>
                </p14:cNvPr>
                <p14:cNvContentPartPr/>
                <p14:nvPr/>
              </p14:nvContentPartPr>
              <p14:xfrm>
                <a:off x="1315943" y="1180438"/>
                <a:ext cx="3600" cy="2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8607FEC-AC18-490B-AE0C-BE96248BDB7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07303" y="1171438"/>
                  <a:ext cx="212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589915E-2BA9-4F02-A9C4-F3F10576B8AC}"/>
                    </a:ext>
                  </a:extLst>
                </p14:cNvPr>
                <p14:cNvContentPartPr/>
                <p14:nvPr/>
              </p14:nvContentPartPr>
              <p14:xfrm>
                <a:off x="1274543" y="1032478"/>
                <a:ext cx="92160" cy="168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589915E-2BA9-4F02-A9C4-F3F10576B8A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65903" y="1023478"/>
                  <a:ext cx="109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D18175C-4A51-4BAF-9DA7-8C839692FBB7}"/>
                    </a:ext>
                  </a:extLst>
                </p14:cNvPr>
                <p14:cNvContentPartPr/>
                <p14:nvPr/>
              </p14:nvContentPartPr>
              <p14:xfrm>
                <a:off x="1338263" y="938158"/>
                <a:ext cx="216000" cy="252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D18175C-4A51-4BAF-9DA7-8C839692FBB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29623" y="929518"/>
                  <a:ext cx="2336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052D081-51E4-4C38-9749-A4222DCE8CD8}"/>
                    </a:ext>
                  </a:extLst>
                </p14:cNvPr>
                <p14:cNvContentPartPr/>
                <p14:nvPr/>
              </p14:nvContentPartPr>
              <p14:xfrm>
                <a:off x="1606103" y="848518"/>
                <a:ext cx="177480" cy="338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052D081-51E4-4C38-9749-A4222DCE8CD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597463" y="839878"/>
                  <a:ext cx="1951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1D7CED7-F226-4B39-8CE9-DBB146F1CCAA}"/>
                    </a:ext>
                  </a:extLst>
                </p14:cNvPr>
                <p14:cNvContentPartPr/>
                <p14:nvPr/>
              </p14:nvContentPartPr>
              <p14:xfrm>
                <a:off x="544463" y="1527118"/>
                <a:ext cx="118440" cy="267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1D7CED7-F226-4B39-8CE9-DBB146F1CCA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5463" y="1518478"/>
                  <a:ext cx="1360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73CA135-F7AA-4DF7-91E6-D34BD847F645}"/>
                    </a:ext>
                  </a:extLst>
                </p14:cNvPr>
                <p14:cNvContentPartPr/>
                <p14:nvPr/>
              </p14:nvContentPartPr>
              <p14:xfrm>
                <a:off x="611423" y="1397878"/>
                <a:ext cx="266400" cy="205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73CA135-F7AA-4DF7-91E6-D34BD847F64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02423" y="1388878"/>
                  <a:ext cx="284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9C69E5C-171C-4139-9FDD-FC48EC441468}"/>
                    </a:ext>
                  </a:extLst>
                </p14:cNvPr>
                <p14:cNvContentPartPr/>
                <p14:nvPr/>
              </p14:nvContentPartPr>
              <p14:xfrm>
                <a:off x="1000223" y="1434598"/>
                <a:ext cx="149760" cy="279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9C69E5C-171C-4139-9FDD-FC48EC44146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91583" y="1425958"/>
                  <a:ext cx="1674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C639008-536B-41F9-90E8-F9BAABFA477A}"/>
                    </a:ext>
                  </a:extLst>
                </p14:cNvPr>
                <p14:cNvContentPartPr/>
                <p14:nvPr/>
              </p14:nvContentPartPr>
              <p14:xfrm>
                <a:off x="1277783" y="1507318"/>
                <a:ext cx="206280" cy="16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C639008-536B-41F9-90E8-F9BAABFA477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69143" y="1498678"/>
                  <a:ext cx="223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614B5F3-F089-42A2-A8B6-373F3DD8A8A6}"/>
                    </a:ext>
                  </a:extLst>
                </p14:cNvPr>
                <p14:cNvContentPartPr/>
                <p14:nvPr/>
              </p14:nvContentPartPr>
              <p14:xfrm>
                <a:off x="1504583" y="1423438"/>
                <a:ext cx="223920" cy="322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614B5F3-F089-42A2-A8B6-373F3DD8A8A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95583" y="1414438"/>
                  <a:ext cx="2415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38BE4B7-74B6-4421-91F3-48FA767B168D}"/>
                    </a:ext>
                  </a:extLst>
                </p14:cNvPr>
                <p14:cNvContentPartPr/>
                <p14:nvPr/>
              </p14:nvContentPartPr>
              <p14:xfrm>
                <a:off x="554543" y="2162518"/>
                <a:ext cx="69120" cy="201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38BE4B7-74B6-4421-91F3-48FA767B168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5903" y="2153518"/>
                  <a:ext cx="867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AEF8CB7-CFBE-4C79-8F82-773713125811}"/>
                    </a:ext>
                  </a:extLst>
                </p14:cNvPr>
                <p14:cNvContentPartPr/>
                <p14:nvPr/>
              </p14:nvContentPartPr>
              <p14:xfrm>
                <a:off x="577943" y="1965958"/>
                <a:ext cx="314280" cy="239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AEF8CB7-CFBE-4C79-8F82-77371312581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9303" y="1956958"/>
                  <a:ext cx="3319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1EBFB6A-C534-4622-AB75-1750D4294A09}"/>
                    </a:ext>
                  </a:extLst>
                </p14:cNvPr>
                <p14:cNvContentPartPr/>
                <p14:nvPr/>
              </p14:nvContentPartPr>
              <p14:xfrm>
                <a:off x="913103" y="2035078"/>
                <a:ext cx="152280" cy="291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1EBFB6A-C534-4622-AB75-1750D4294A0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04103" y="2026078"/>
                  <a:ext cx="1699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FB4A59-165F-478F-879F-DD6EC53EBD14}"/>
                    </a:ext>
                  </a:extLst>
                </p14:cNvPr>
                <p14:cNvContentPartPr/>
                <p14:nvPr/>
              </p14:nvContentPartPr>
              <p14:xfrm>
                <a:off x="1218383" y="2015278"/>
                <a:ext cx="257400" cy="297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FB4A59-165F-478F-879F-DD6EC53EBD1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09743" y="2006638"/>
                  <a:ext cx="2750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CF6F33B-E57B-475C-969F-CFE8B4D43466}"/>
                    </a:ext>
                  </a:extLst>
                </p14:cNvPr>
                <p14:cNvContentPartPr/>
                <p14:nvPr/>
              </p14:nvContentPartPr>
              <p14:xfrm>
                <a:off x="1277783" y="2172598"/>
                <a:ext cx="154080" cy="55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CF6F33B-E57B-475C-969F-CFE8B4D4346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69143" y="2163958"/>
                  <a:ext cx="1717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CCC285E-47AB-463B-A5DB-C0C6D85BD889}"/>
                    </a:ext>
                  </a:extLst>
                </p14:cNvPr>
                <p14:cNvContentPartPr/>
                <p14:nvPr/>
              </p14:nvContentPartPr>
              <p14:xfrm>
                <a:off x="1620863" y="1962718"/>
                <a:ext cx="113400" cy="123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CCC285E-47AB-463B-A5DB-C0C6D85BD88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12223" y="1954078"/>
                  <a:ext cx="131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BF07CFE-6AA6-4EE2-8B2A-A869998109C3}"/>
                    </a:ext>
                  </a:extLst>
                </p14:cNvPr>
                <p14:cNvContentPartPr/>
                <p14:nvPr/>
              </p14:nvContentPartPr>
              <p14:xfrm>
                <a:off x="1867823" y="1914838"/>
                <a:ext cx="183600" cy="360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BF07CFE-6AA6-4EE2-8B2A-A869998109C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58823" y="1906198"/>
                  <a:ext cx="2012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4EA8736-D357-4C76-AFDA-C3D11CC6545A}"/>
                    </a:ext>
                  </a:extLst>
                </p14:cNvPr>
                <p14:cNvContentPartPr/>
                <p14:nvPr/>
              </p14:nvContentPartPr>
              <p14:xfrm>
                <a:off x="2189663" y="2029318"/>
                <a:ext cx="113760" cy="36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4EA8736-D357-4C76-AFDA-C3D11CC6545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81023" y="2020318"/>
                  <a:ext cx="131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6D9164E-1078-4E64-A13A-692D8F28EC5B}"/>
                    </a:ext>
                  </a:extLst>
                </p14:cNvPr>
                <p14:cNvContentPartPr/>
                <p14:nvPr/>
              </p14:nvContentPartPr>
              <p14:xfrm>
                <a:off x="2171303" y="2115718"/>
                <a:ext cx="119520" cy="24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6D9164E-1078-4E64-A13A-692D8F28EC5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162663" y="2107078"/>
                  <a:ext cx="137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D932781-C71D-4BAD-A504-63D97C490E57}"/>
                    </a:ext>
                  </a:extLst>
                </p14:cNvPr>
                <p14:cNvContentPartPr/>
                <p14:nvPr/>
              </p14:nvContentPartPr>
              <p14:xfrm>
                <a:off x="2529143" y="1928878"/>
                <a:ext cx="140760" cy="299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D932781-C71D-4BAD-A504-63D97C490E5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20143" y="1920238"/>
                  <a:ext cx="1584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1552F1D-61FB-45FD-ABE5-86A5F075E52E}"/>
                    </a:ext>
                  </a:extLst>
                </p14:cNvPr>
                <p14:cNvContentPartPr/>
                <p14:nvPr/>
              </p14:nvContentPartPr>
              <p14:xfrm>
                <a:off x="2761343" y="2059198"/>
                <a:ext cx="110160" cy="15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1552F1D-61FB-45FD-ABE5-86A5F075E52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752343" y="2050198"/>
                  <a:ext cx="127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3B4C642-986B-4000-AC31-2D8449AA6C33}"/>
                    </a:ext>
                  </a:extLst>
                </p14:cNvPr>
                <p14:cNvContentPartPr/>
                <p14:nvPr/>
              </p14:nvContentPartPr>
              <p14:xfrm>
                <a:off x="3002903" y="1991518"/>
                <a:ext cx="100440" cy="203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3B4C642-986B-4000-AC31-2D8449AA6C3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994263" y="1982878"/>
                  <a:ext cx="1180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0E5054B-97D1-4CC0-B92D-68AC81219AD3}"/>
                    </a:ext>
                  </a:extLst>
                </p14:cNvPr>
                <p14:cNvContentPartPr/>
                <p14:nvPr/>
              </p14:nvContentPartPr>
              <p14:xfrm>
                <a:off x="3082823" y="1831318"/>
                <a:ext cx="267120" cy="214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0E5054B-97D1-4CC0-B92D-68AC81219AD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073823" y="1822678"/>
                  <a:ext cx="2847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8B5792-F21F-43BA-8E98-DA0661A37F0B}"/>
                    </a:ext>
                  </a:extLst>
                </p14:cNvPr>
                <p14:cNvContentPartPr/>
                <p14:nvPr/>
              </p14:nvContentPartPr>
              <p14:xfrm>
                <a:off x="3352463" y="1933558"/>
                <a:ext cx="216360" cy="258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8B5792-F21F-43BA-8E98-DA0661A37F0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343823" y="1924918"/>
                  <a:ext cx="2340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90155C8-4C38-49D3-9F03-1F45A2419316}"/>
                    </a:ext>
                  </a:extLst>
                </p14:cNvPr>
                <p14:cNvContentPartPr/>
                <p14:nvPr/>
              </p14:nvContentPartPr>
              <p14:xfrm>
                <a:off x="3574943" y="1906918"/>
                <a:ext cx="223560" cy="263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90155C8-4C38-49D3-9F03-1F45A241931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566303" y="1897918"/>
                  <a:ext cx="2412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4D3BCDE-11B7-4DAC-A7B9-13E1819F27A0}"/>
                    </a:ext>
                  </a:extLst>
                </p14:cNvPr>
                <p14:cNvContentPartPr/>
                <p14:nvPr/>
              </p14:nvContentPartPr>
              <p14:xfrm>
                <a:off x="3638303" y="2017798"/>
                <a:ext cx="202320" cy="69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4D3BCDE-11B7-4DAC-A7B9-13E1819F27A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29663" y="2008798"/>
                  <a:ext cx="2199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07B716F-625C-4FB3-8585-8A2DF82E0BDD}"/>
                    </a:ext>
                  </a:extLst>
                </p14:cNvPr>
                <p14:cNvContentPartPr/>
                <p14:nvPr/>
              </p14:nvContentPartPr>
              <p14:xfrm>
                <a:off x="3876623" y="1817278"/>
                <a:ext cx="193680" cy="374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07B716F-625C-4FB3-8585-8A2DF82E0BD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67983" y="1808638"/>
                  <a:ext cx="2113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780DC07-785C-4332-A731-553CA43B5115}"/>
                    </a:ext>
                  </a:extLst>
                </p14:cNvPr>
                <p14:cNvContentPartPr/>
                <p14:nvPr/>
              </p14:nvContentPartPr>
              <p14:xfrm>
                <a:off x="4258943" y="1970998"/>
                <a:ext cx="90720" cy="16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780DC07-785C-4332-A731-553CA43B511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250303" y="1962358"/>
                  <a:ext cx="108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4C1944-895E-4313-9932-D7127C8DB27E}"/>
                    </a:ext>
                  </a:extLst>
                </p14:cNvPr>
                <p14:cNvContentPartPr/>
                <p14:nvPr/>
              </p14:nvContentPartPr>
              <p14:xfrm>
                <a:off x="4251023" y="2043718"/>
                <a:ext cx="229320" cy="26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4C1944-895E-4313-9932-D7127C8DB27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242383" y="2035078"/>
                  <a:ext cx="246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25A3979-CA6A-4CAA-9C35-C0F0BF19D79A}"/>
                    </a:ext>
                  </a:extLst>
                </p14:cNvPr>
                <p14:cNvContentPartPr/>
                <p14:nvPr/>
              </p14:nvContentPartPr>
              <p14:xfrm>
                <a:off x="2029823" y="348478"/>
                <a:ext cx="120960" cy="35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25A3979-CA6A-4CAA-9C35-C0F0BF19D79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20823" y="339478"/>
                  <a:ext cx="138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CEB72CD-786B-49E0-B51A-016FE6476C0E}"/>
                    </a:ext>
                  </a:extLst>
                </p14:cNvPr>
                <p14:cNvContentPartPr/>
                <p14:nvPr/>
              </p14:nvContentPartPr>
              <p14:xfrm>
                <a:off x="1978703" y="449998"/>
                <a:ext cx="208800" cy="5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CEB72CD-786B-49E0-B51A-016FE6476C0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970063" y="441358"/>
                  <a:ext cx="226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677CA91-A7EE-4C5C-86C7-2027A6373662}"/>
                    </a:ext>
                  </a:extLst>
                </p14:cNvPr>
                <p14:cNvContentPartPr/>
                <p14:nvPr/>
              </p14:nvContentPartPr>
              <p14:xfrm>
                <a:off x="2687903" y="111238"/>
                <a:ext cx="304920" cy="274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677CA91-A7EE-4C5C-86C7-2027A637366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78903" y="102598"/>
                  <a:ext cx="3225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02EC473-CF48-4B83-853F-E1198E894118}"/>
                    </a:ext>
                  </a:extLst>
                </p14:cNvPr>
                <p14:cNvContentPartPr/>
                <p14:nvPr/>
              </p14:nvContentPartPr>
              <p14:xfrm>
                <a:off x="2913623" y="33118"/>
                <a:ext cx="344880" cy="426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02EC473-CF48-4B83-853F-E1198E89411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904983" y="24118"/>
                  <a:ext cx="3625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FB1C82E-D53A-4783-9766-075B7F304600}"/>
                    </a:ext>
                  </a:extLst>
                </p14:cNvPr>
                <p14:cNvContentPartPr/>
                <p14:nvPr/>
              </p14:nvContentPartPr>
              <p14:xfrm>
                <a:off x="3177503" y="181438"/>
                <a:ext cx="270360" cy="324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FB1C82E-D53A-4783-9766-075B7F30460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168503" y="172798"/>
                  <a:ext cx="2880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75BD8EF-31C9-4AF0-92B3-86C41099F4AE}"/>
                    </a:ext>
                  </a:extLst>
                </p14:cNvPr>
                <p14:cNvContentPartPr/>
                <p14:nvPr/>
              </p14:nvContentPartPr>
              <p14:xfrm>
                <a:off x="2063663" y="941038"/>
                <a:ext cx="121680" cy="42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75BD8EF-31C9-4AF0-92B3-86C41099F4A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054663" y="932038"/>
                  <a:ext cx="139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561FF68-87CA-4F7C-BFA3-BE5F79145E05}"/>
                    </a:ext>
                  </a:extLst>
                </p14:cNvPr>
                <p14:cNvContentPartPr/>
                <p14:nvPr/>
              </p14:nvContentPartPr>
              <p14:xfrm>
                <a:off x="2080583" y="1035718"/>
                <a:ext cx="116280" cy="32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561FF68-87CA-4F7C-BFA3-BE5F79145E0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71943" y="1027078"/>
                  <a:ext cx="133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05A856B-28AF-4AF7-85E0-81460C28A03A}"/>
                    </a:ext>
                  </a:extLst>
                </p14:cNvPr>
                <p14:cNvContentPartPr/>
                <p14:nvPr/>
              </p14:nvContentPartPr>
              <p14:xfrm>
                <a:off x="2665583" y="797038"/>
                <a:ext cx="191160" cy="216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05A856B-28AF-4AF7-85E0-81460C28A03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656583" y="788398"/>
                  <a:ext cx="2088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31A3EBB-2537-4DCE-BCFA-BD7EE4712CB5}"/>
                    </a:ext>
                  </a:extLst>
                </p14:cNvPr>
                <p14:cNvContentPartPr/>
                <p14:nvPr/>
              </p14:nvContentPartPr>
              <p14:xfrm>
                <a:off x="2898503" y="708478"/>
                <a:ext cx="245520" cy="400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31A3EBB-2537-4DCE-BCFA-BD7EE4712CB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89503" y="699478"/>
                  <a:ext cx="26316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5797A71-47BD-4015-8F5B-641C0FA5BC50}"/>
                    </a:ext>
                  </a:extLst>
                </p14:cNvPr>
                <p14:cNvContentPartPr/>
                <p14:nvPr/>
              </p14:nvContentPartPr>
              <p14:xfrm>
                <a:off x="3191903" y="806758"/>
                <a:ext cx="199440" cy="285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5797A71-47BD-4015-8F5B-641C0FA5BC5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182903" y="797758"/>
                  <a:ext cx="2170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9760369-DED6-4C0F-9538-ADE0F57116CE}"/>
                    </a:ext>
                  </a:extLst>
                </p14:cNvPr>
                <p14:cNvContentPartPr/>
                <p14:nvPr/>
              </p14:nvContentPartPr>
              <p14:xfrm>
                <a:off x="2035583" y="1445758"/>
                <a:ext cx="120960" cy="28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9760369-DED6-4C0F-9538-ADE0F57116C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026583" y="1436758"/>
                  <a:ext cx="1386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8319720-D5F4-489B-BB6D-1D30EEB0F6C7}"/>
                    </a:ext>
                  </a:extLst>
                </p14:cNvPr>
                <p14:cNvContentPartPr/>
                <p14:nvPr/>
              </p14:nvContentPartPr>
              <p14:xfrm>
                <a:off x="2041703" y="1538638"/>
                <a:ext cx="108720" cy="20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8319720-D5F4-489B-BB6D-1D30EEB0F6C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033063" y="1529998"/>
                  <a:ext cx="126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5DA3095-AEB7-432D-9D10-586824335EDE}"/>
                    </a:ext>
                  </a:extLst>
                </p14:cNvPr>
                <p14:cNvContentPartPr/>
                <p14:nvPr/>
              </p14:nvContentPartPr>
              <p14:xfrm>
                <a:off x="2584943" y="1330198"/>
                <a:ext cx="153000" cy="132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5DA3095-AEB7-432D-9D10-586824335ED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576303" y="1321198"/>
                  <a:ext cx="1706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769D284-7078-4CE5-920D-BE56F827D754}"/>
                    </a:ext>
                  </a:extLst>
                </p14:cNvPr>
                <p14:cNvContentPartPr/>
                <p14:nvPr/>
              </p14:nvContentPartPr>
              <p14:xfrm>
                <a:off x="2635343" y="1253518"/>
                <a:ext cx="206640" cy="391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769D284-7078-4CE5-920D-BE56F827D75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626343" y="1244878"/>
                  <a:ext cx="2242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F30FD76-111B-41D2-9582-ADDF608AA689}"/>
                    </a:ext>
                  </a:extLst>
                </p14:cNvPr>
                <p14:cNvContentPartPr/>
                <p14:nvPr/>
              </p14:nvContentPartPr>
              <p14:xfrm>
                <a:off x="2839823" y="1245958"/>
                <a:ext cx="220320" cy="389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F30FD76-111B-41D2-9582-ADDF608AA68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30823" y="1237318"/>
                  <a:ext cx="2379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2C60933-B364-4194-BB1E-DFCE9DF3D41C}"/>
                    </a:ext>
                  </a:extLst>
                </p14:cNvPr>
                <p14:cNvContentPartPr/>
                <p14:nvPr/>
              </p14:nvContentPartPr>
              <p14:xfrm>
                <a:off x="3073103" y="1323718"/>
                <a:ext cx="279000" cy="323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2C60933-B364-4194-BB1E-DFCE9DF3D41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64463" y="1314718"/>
                  <a:ext cx="2966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AE8F4A8-2FAD-462B-A77D-0376FE04DA75}"/>
                    </a:ext>
                  </a:extLst>
                </p14:cNvPr>
                <p14:cNvContentPartPr/>
                <p14:nvPr/>
              </p14:nvContentPartPr>
              <p14:xfrm>
                <a:off x="470303" y="2588758"/>
                <a:ext cx="293400" cy="329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AE8F4A8-2FAD-462B-A77D-0376FE04DA7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1663" y="2579758"/>
                  <a:ext cx="3110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77B4BC6-62FD-4B34-A04F-9372288B9A96}"/>
                    </a:ext>
                  </a:extLst>
                </p14:cNvPr>
                <p14:cNvContentPartPr/>
                <p14:nvPr/>
              </p14:nvContentPartPr>
              <p14:xfrm>
                <a:off x="603503" y="2722318"/>
                <a:ext cx="183240" cy="60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77B4BC6-62FD-4B34-A04F-9372288B9A9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94863" y="2713678"/>
                  <a:ext cx="200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88F23EC-84F4-4512-B1D5-43B9C1910A8B}"/>
                    </a:ext>
                  </a:extLst>
                </p14:cNvPr>
                <p14:cNvContentPartPr/>
                <p14:nvPr/>
              </p14:nvContentPartPr>
              <p14:xfrm>
                <a:off x="875303" y="2558518"/>
                <a:ext cx="111240" cy="270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88F23EC-84F4-4512-B1D5-43B9C1910A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66663" y="2549518"/>
                  <a:ext cx="1288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C207E4B-DDE1-4DB6-9CDF-52FB1B743217}"/>
                    </a:ext>
                  </a:extLst>
                </p14:cNvPr>
                <p14:cNvContentPartPr/>
                <p14:nvPr/>
              </p14:nvContentPartPr>
              <p14:xfrm>
                <a:off x="1011383" y="2617198"/>
                <a:ext cx="169200" cy="213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C207E4B-DDE1-4DB6-9CDF-52FB1B74321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02383" y="2608198"/>
                  <a:ext cx="186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CD35A03-D396-42B5-A027-98090995BFA5}"/>
                    </a:ext>
                  </a:extLst>
                </p14:cNvPr>
                <p14:cNvContentPartPr/>
                <p14:nvPr/>
              </p14:nvContentPartPr>
              <p14:xfrm>
                <a:off x="1188503" y="2657518"/>
                <a:ext cx="139320" cy="154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CD35A03-D396-42B5-A027-98090995BFA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79503" y="2648518"/>
                  <a:ext cx="1569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D77619E-2C08-40B3-B6F2-9AC99A180176}"/>
                    </a:ext>
                  </a:extLst>
                </p14:cNvPr>
                <p14:cNvContentPartPr/>
                <p14:nvPr/>
              </p14:nvContentPartPr>
              <p14:xfrm>
                <a:off x="1621943" y="2522518"/>
                <a:ext cx="324720" cy="307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D77619E-2C08-40B3-B6F2-9AC99A18017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613303" y="2513878"/>
                  <a:ext cx="3423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BB7A0F1-C5A2-4E39-AE38-AA87A22D7E31}"/>
                    </a:ext>
                  </a:extLst>
                </p14:cNvPr>
                <p14:cNvContentPartPr/>
                <p14:nvPr/>
              </p14:nvContentPartPr>
              <p14:xfrm>
                <a:off x="1747223" y="2671918"/>
                <a:ext cx="201960" cy="84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BB7A0F1-C5A2-4E39-AE38-AA87A22D7E3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738223" y="2663278"/>
                  <a:ext cx="219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1C4507D-94FC-4604-ABFF-CF6F3F7AB45A}"/>
                    </a:ext>
                  </a:extLst>
                </p14:cNvPr>
                <p14:cNvContentPartPr/>
                <p14:nvPr/>
              </p14:nvContentPartPr>
              <p14:xfrm>
                <a:off x="2061143" y="2440438"/>
                <a:ext cx="127440" cy="150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1C4507D-94FC-4604-ABFF-CF6F3F7AB45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052503" y="2431798"/>
                  <a:ext cx="145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49EBAA4-15F3-4FFA-88EF-FDFC69A80116}"/>
                    </a:ext>
                  </a:extLst>
                </p14:cNvPr>
                <p14:cNvContentPartPr/>
                <p14:nvPr/>
              </p14:nvContentPartPr>
              <p14:xfrm>
                <a:off x="2466143" y="2656078"/>
                <a:ext cx="48960" cy="110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49EBAA4-15F3-4FFA-88EF-FDFC69A8011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57143" y="2647438"/>
                  <a:ext cx="66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700BC6F-4F62-438A-85FA-4A13F146185B}"/>
                    </a:ext>
                  </a:extLst>
                </p14:cNvPr>
                <p14:cNvContentPartPr/>
                <p14:nvPr/>
              </p14:nvContentPartPr>
              <p14:xfrm>
                <a:off x="2597903" y="2528998"/>
                <a:ext cx="360" cy="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700BC6F-4F62-438A-85FA-4A13F146185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89263" y="25203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96AA5A8-E459-4EAE-9F31-DFC342A0A0BD}"/>
                    </a:ext>
                  </a:extLst>
                </p14:cNvPr>
                <p14:cNvContentPartPr/>
                <p14:nvPr/>
              </p14:nvContentPartPr>
              <p14:xfrm>
                <a:off x="2642183" y="2582638"/>
                <a:ext cx="144360" cy="213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96AA5A8-E459-4EAE-9F31-DFC342A0A0B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633183" y="2573998"/>
                  <a:ext cx="1620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CEE3030-134F-4777-9EF7-B172B7AF0855}"/>
                    </a:ext>
                  </a:extLst>
                </p14:cNvPr>
                <p14:cNvContentPartPr/>
                <p14:nvPr/>
              </p14:nvContentPartPr>
              <p14:xfrm>
                <a:off x="3068783" y="2564278"/>
                <a:ext cx="273960" cy="230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CEE3030-134F-4777-9EF7-B172B7AF085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60143" y="2555278"/>
                  <a:ext cx="2916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B0CBDBE-FD7F-44A9-9655-E2B1E6F242AF}"/>
                    </a:ext>
                  </a:extLst>
                </p14:cNvPr>
                <p14:cNvContentPartPr/>
                <p14:nvPr/>
              </p14:nvContentPartPr>
              <p14:xfrm>
                <a:off x="3399623" y="2576518"/>
                <a:ext cx="204480" cy="162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B0CBDBE-FD7F-44A9-9655-E2B1E6F242A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90623" y="2567518"/>
                  <a:ext cx="222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11D3EDC-CFEB-41DA-94CC-6647649D68FA}"/>
                    </a:ext>
                  </a:extLst>
                </p14:cNvPr>
                <p14:cNvContentPartPr/>
                <p14:nvPr/>
              </p14:nvContentPartPr>
              <p14:xfrm>
                <a:off x="3573503" y="2562118"/>
                <a:ext cx="160920" cy="150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11D3EDC-CFEB-41DA-94CC-6647649D68F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564503" y="2553478"/>
                  <a:ext cx="178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1B335B4-E063-4589-9861-DA567841236A}"/>
                    </a:ext>
                  </a:extLst>
                </p14:cNvPr>
                <p14:cNvContentPartPr/>
                <p14:nvPr/>
              </p14:nvContentPartPr>
              <p14:xfrm>
                <a:off x="3743423" y="2596318"/>
                <a:ext cx="164520" cy="109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1B335B4-E063-4589-9861-DA567841236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34783" y="2587678"/>
                  <a:ext cx="182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CCB1D89-BC08-4A1E-A14D-09DF363B25BD}"/>
                    </a:ext>
                  </a:extLst>
                </p14:cNvPr>
                <p14:cNvContentPartPr/>
                <p14:nvPr/>
              </p14:nvContentPartPr>
              <p14:xfrm>
                <a:off x="4046543" y="2375638"/>
                <a:ext cx="189000" cy="394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CCB1D89-BC08-4A1E-A14D-09DF363B25B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037543" y="2366638"/>
                  <a:ext cx="2066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E9D9777-D37E-4FBD-BDE6-B92AA93C4D6D}"/>
                    </a:ext>
                  </a:extLst>
                </p14:cNvPr>
                <p14:cNvContentPartPr/>
                <p14:nvPr/>
              </p14:nvContentPartPr>
              <p14:xfrm>
                <a:off x="3962303" y="2536918"/>
                <a:ext cx="307800" cy="70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E9D9777-D37E-4FBD-BDE6-B92AA93C4D6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953303" y="2527918"/>
                  <a:ext cx="325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9641C6D-B20E-40A8-B00C-C8C42ECD30B5}"/>
                    </a:ext>
                  </a:extLst>
                </p14:cNvPr>
                <p14:cNvContentPartPr/>
                <p14:nvPr/>
              </p14:nvContentPartPr>
              <p14:xfrm>
                <a:off x="568943" y="3185638"/>
                <a:ext cx="182880" cy="183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9641C6D-B20E-40A8-B00C-C8C42ECD30B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60303" y="3176638"/>
                  <a:ext cx="2005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3AF978A-1491-4A4B-8421-4137889AABBE}"/>
                    </a:ext>
                  </a:extLst>
                </p14:cNvPr>
                <p14:cNvContentPartPr/>
                <p14:nvPr/>
              </p14:nvContentPartPr>
              <p14:xfrm>
                <a:off x="850103" y="3127318"/>
                <a:ext cx="317880" cy="223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3AF978A-1491-4A4B-8421-4137889AABB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1103" y="3118318"/>
                  <a:ext cx="335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0E61A78-940F-4AB7-9835-4A019C5A3D27}"/>
                    </a:ext>
                  </a:extLst>
                </p14:cNvPr>
                <p14:cNvContentPartPr/>
                <p14:nvPr/>
              </p14:nvContentPartPr>
              <p14:xfrm>
                <a:off x="1560383" y="2987638"/>
                <a:ext cx="219240" cy="406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0E61A78-940F-4AB7-9835-4A019C5A3D2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551383" y="2978998"/>
                  <a:ext cx="2368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EAC853A-EAA4-424E-ABED-50519B08DB25}"/>
                    </a:ext>
                  </a:extLst>
                </p14:cNvPr>
                <p14:cNvContentPartPr/>
                <p14:nvPr/>
              </p14:nvContentPartPr>
              <p14:xfrm>
                <a:off x="1513943" y="3154318"/>
                <a:ext cx="302760" cy="67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EAC853A-EAA4-424E-ABED-50519B08DB2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504943" y="3145318"/>
                  <a:ext cx="3204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85FA617-878E-4409-AD80-FF013BEBDBFA}"/>
                    </a:ext>
                  </a:extLst>
                </p14:cNvPr>
                <p14:cNvContentPartPr/>
                <p14:nvPr/>
              </p14:nvContentPartPr>
              <p14:xfrm>
                <a:off x="1740743" y="2932918"/>
                <a:ext cx="234360" cy="446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85FA617-878E-4409-AD80-FF013BEBDBF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732103" y="2923918"/>
                  <a:ext cx="2520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6BE3C6F-F1C8-487F-A537-16E7A637AAFC}"/>
                    </a:ext>
                  </a:extLst>
                </p14:cNvPr>
                <p14:cNvContentPartPr/>
                <p14:nvPr/>
              </p14:nvContentPartPr>
              <p14:xfrm>
                <a:off x="2029103" y="3130198"/>
                <a:ext cx="218520" cy="230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6BE3C6F-F1C8-487F-A537-16E7A637AAF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020103" y="3121558"/>
                  <a:ext cx="2361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FF8C3B3-C1AA-4447-B288-2400CBFEB5BD}"/>
                    </a:ext>
                  </a:extLst>
                </p14:cNvPr>
                <p14:cNvContentPartPr/>
                <p14:nvPr/>
              </p14:nvContentPartPr>
              <p14:xfrm>
                <a:off x="2193983" y="3156838"/>
                <a:ext cx="187200" cy="177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FF8C3B3-C1AA-4447-B288-2400CBFEB5B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84983" y="3148198"/>
                  <a:ext cx="2048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281467F-85C1-4595-A00A-83FCFD1CC111}"/>
                    </a:ext>
                  </a:extLst>
                </p14:cNvPr>
                <p14:cNvContentPartPr/>
                <p14:nvPr/>
              </p14:nvContentPartPr>
              <p14:xfrm>
                <a:off x="2408543" y="3119758"/>
                <a:ext cx="180720" cy="191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281467F-85C1-4595-A00A-83FCFD1CC11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399543" y="3110758"/>
                  <a:ext cx="1983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3D48222-A062-4C5E-A2C7-D1BBF94019D2}"/>
                    </a:ext>
                  </a:extLst>
                </p14:cNvPr>
                <p14:cNvContentPartPr/>
                <p14:nvPr/>
              </p14:nvContentPartPr>
              <p14:xfrm>
                <a:off x="2832623" y="2871718"/>
                <a:ext cx="273600" cy="435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3D48222-A062-4C5E-A2C7-D1BBF94019D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823983" y="2862718"/>
                  <a:ext cx="29124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CCE0A6E-1DC5-4992-B001-6E25E0A6B53F}"/>
                    </a:ext>
                  </a:extLst>
                </p14:cNvPr>
                <p14:cNvContentPartPr/>
                <p14:nvPr/>
              </p14:nvContentPartPr>
              <p14:xfrm>
                <a:off x="3133223" y="3067558"/>
                <a:ext cx="194400" cy="203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CCE0A6E-1DC5-4992-B001-6E25E0A6B53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124223" y="3058918"/>
                  <a:ext cx="212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2C4D091-4E59-4022-B68C-C74E04CCBEBF}"/>
                    </a:ext>
                  </a:extLst>
                </p14:cNvPr>
                <p14:cNvContentPartPr/>
                <p14:nvPr/>
              </p14:nvContentPartPr>
              <p14:xfrm>
                <a:off x="3331943" y="3100318"/>
                <a:ext cx="425160" cy="173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2C4D091-4E59-4022-B68C-C74E04CCBEB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322943" y="3091318"/>
                  <a:ext cx="442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33CEB59-2880-4E92-8D5D-73E7FCFBD97E}"/>
                    </a:ext>
                  </a:extLst>
                </p14:cNvPr>
                <p14:cNvContentPartPr/>
                <p14:nvPr/>
              </p14:nvContentPartPr>
              <p14:xfrm>
                <a:off x="3716423" y="2873878"/>
                <a:ext cx="234360" cy="318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33CEB59-2880-4E92-8D5D-73E7FCFBD97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07783" y="2865238"/>
                  <a:ext cx="2520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416CC68-C04B-4B56-A2B3-F24AD6C6958B}"/>
                    </a:ext>
                  </a:extLst>
                </p14:cNvPr>
                <p14:cNvContentPartPr/>
                <p14:nvPr/>
              </p14:nvContentPartPr>
              <p14:xfrm>
                <a:off x="3874823" y="3004918"/>
                <a:ext cx="177120" cy="275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416CC68-C04B-4B56-A2B3-F24AD6C6958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865823" y="2996278"/>
                  <a:ext cx="1947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B92FEC3-B98A-4B63-AEB3-48DF2DE532B5}"/>
                    </a:ext>
                  </a:extLst>
                </p14:cNvPr>
                <p14:cNvContentPartPr/>
                <p14:nvPr/>
              </p14:nvContentPartPr>
              <p14:xfrm>
                <a:off x="4138343" y="3260158"/>
                <a:ext cx="3600" cy="3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B92FEC3-B98A-4B63-AEB3-48DF2DE532B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129343" y="3251158"/>
                  <a:ext cx="212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47596A7-56B0-46F7-B96C-7ECE3EF12490}"/>
                    </a:ext>
                  </a:extLst>
                </p14:cNvPr>
                <p14:cNvContentPartPr/>
                <p14:nvPr/>
              </p14:nvContentPartPr>
              <p14:xfrm>
                <a:off x="460223" y="3561118"/>
                <a:ext cx="343800" cy="390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47596A7-56B0-46F7-B96C-7ECE3EF1249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51223" y="3552478"/>
                  <a:ext cx="36144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C61761B-9F15-41A8-92E5-EB25A9B1145C}"/>
                    </a:ext>
                  </a:extLst>
                </p14:cNvPr>
                <p14:cNvContentPartPr/>
                <p14:nvPr/>
              </p14:nvContentPartPr>
              <p14:xfrm>
                <a:off x="575063" y="3750118"/>
                <a:ext cx="120960" cy="81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C61761B-9F15-41A8-92E5-EB25A9B1145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66063" y="3741118"/>
                  <a:ext cx="138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2537B4A-2CF7-428F-B8E6-85EA735E5357}"/>
                    </a:ext>
                  </a:extLst>
                </p14:cNvPr>
                <p14:cNvContentPartPr/>
                <p14:nvPr/>
              </p14:nvContentPartPr>
              <p14:xfrm>
                <a:off x="965303" y="3497758"/>
                <a:ext cx="108000" cy="151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2537B4A-2CF7-428F-B8E6-85EA735E535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56663" y="3489118"/>
                  <a:ext cx="125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65B2C02-A511-4393-8749-50086B31E545}"/>
                    </a:ext>
                  </a:extLst>
                </p14:cNvPr>
                <p14:cNvContentPartPr/>
                <p14:nvPr/>
              </p14:nvContentPartPr>
              <p14:xfrm>
                <a:off x="1214063" y="3665518"/>
                <a:ext cx="126000" cy="198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65B2C02-A511-4393-8749-50086B31E54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205063" y="3656878"/>
                  <a:ext cx="1436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C1433B7-1359-42D9-BCFA-74C0A3F3D0AA}"/>
                    </a:ext>
                  </a:extLst>
                </p14:cNvPr>
                <p14:cNvContentPartPr/>
                <p14:nvPr/>
              </p14:nvContentPartPr>
              <p14:xfrm>
                <a:off x="1226303" y="3762718"/>
                <a:ext cx="158040" cy="20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C1433B7-1359-42D9-BCFA-74C0A3F3D0A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217303" y="3753718"/>
                  <a:ext cx="1756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FB71C0C-E535-4A9D-B33D-343C5C4BD4C7}"/>
                    </a:ext>
                  </a:extLst>
                </p14:cNvPr>
                <p14:cNvContentPartPr/>
                <p14:nvPr/>
              </p14:nvContentPartPr>
              <p14:xfrm>
                <a:off x="1661183" y="3466798"/>
                <a:ext cx="282600" cy="469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FB71C0C-E535-4A9D-B33D-343C5C4BD4C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652183" y="3457798"/>
                  <a:ext cx="30024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6DC835F-1058-4D3C-B2EF-57EEC17DF55C}"/>
                    </a:ext>
                  </a:extLst>
                </p14:cNvPr>
                <p14:cNvContentPartPr/>
                <p14:nvPr/>
              </p14:nvContentPartPr>
              <p14:xfrm>
                <a:off x="2115503" y="3655438"/>
                <a:ext cx="75960" cy="1638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6DC835F-1058-4D3C-B2EF-57EEC17DF55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106863" y="3646798"/>
                  <a:ext cx="936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8D305B9-94E4-4E2E-BE61-09A59291777F}"/>
                    </a:ext>
                  </a:extLst>
                </p14:cNvPr>
                <p14:cNvContentPartPr/>
                <p14:nvPr/>
              </p14:nvContentPartPr>
              <p14:xfrm>
                <a:off x="1986263" y="3587038"/>
                <a:ext cx="361440" cy="68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8D305B9-94E4-4E2E-BE61-09A59291777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977623" y="3578398"/>
                  <a:ext cx="379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DF86F77-CED0-4763-A9F4-518EB8E940EF}"/>
                    </a:ext>
                  </a:extLst>
                </p14:cNvPr>
                <p14:cNvContentPartPr/>
                <p14:nvPr/>
              </p14:nvContentPartPr>
              <p14:xfrm>
                <a:off x="2414303" y="3615838"/>
                <a:ext cx="113040" cy="225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DF86F77-CED0-4763-A9F4-518EB8E940E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405663" y="3607198"/>
                  <a:ext cx="130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5017DEC-BA1B-40BF-B597-24A9FB8E627E}"/>
                    </a:ext>
                  </a:extLst>
                </p14:cNvPr>
                <p14:cNvContentPartPr/>
                <p14:nvPr/>
              </p14:nvContentPartPr>
              <p14:xfrm>
                <a:off x="2321063" y="3582718"/>
                <a:ext cx="410400" cy="65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5017DEC-BA1B-40BF-B597-24A9FB8E627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312423" y="3574078"/>
                  <a:ext cx="4280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4E4E8F7-4ADA-45AC-BDF8-DEC410B1CF8F}"/>
                    </a:ext>
                  </a:extLst>
                </p14:cNvPr>
                <p14:cNvContentPartPr/>
                <p14:nvPr/>
              </p14:nvContentPartPr>
              <p14:xfrm>
                <a:off x="2762063" y="3604318"/>
                <a:ext cx="132120" cy="232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4E4E8F7-4ADA-45AC-BDF8-DEC410B1CF8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753063" y="3595678"/>
                  <a:ext cx="1497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332E0D7-9A73-4383-AC45-0DAFD8B94C57}"/>
                    </a:ext>
                  </a:extLst>
                </p14:cNvPr>
                <p14:cNvContentPartPr/>
                <p14:nvPr/>
              </p14:nvContentPartPr>
              <p14:xfrm>
                <a:off x="2648303" y="3515758"/>
                <a:ext cx="497160" cy="122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332E0D7-9A73-4383-AC45-0DAFD8B94C5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639663" y="3507118"/>
                  <a:ext cx="514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68D547D-5279-40F8-98D6-FF3A032A4912}"/>
                    </a:ext>
                  </a:extLst>
                </p14:cNvPr>
                <p14:cNvContentPartPr/>
                <p14:nvPr/>
              </p14:nvContentPartPr>
              <p14:xfrm>
                <a:off x="2957183" y="3871078"/>
                <a:ext cx="106200" cy="159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68D547D-5279-40F8-98D6-FF3A032A491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948183" y="3862078"/>
                  <a:ext cx="123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5EE0B38-04B5-4260-BD33-082D602C5B65}"/>
                    </a:ext>
                  </a:extLst>
                </p14:cNvPr>
                <p14:cNvContentPartPr/>
                <p14:nvPr/>
              </p14:nvContentPartPr>
              <p14:xfrm>
                <a:off x="3415823" y="3682078"/>
                <a:ext cx="65160" cy="137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5EE0B38-04B5-4260-BD33-082D602C5B6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406823" y="3673438"/>
                  <a:ext cx="82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32417AA-2F8F-4284-A1FE-90E17FCE70FF}"/>
                    </a:ext>
                  </a:extLst>
                </p14:cNvPr>
                <p14:cNvContentPartPr/>
                <p14:nvPr/>
              </p14:nvContentPartPr>
              <p14:xfrm>
                <a:off x="3251303" y="3610798"/>
                <a:ext cx="468000" cy="87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32417AA-2F8F-4284-A1FE-90E17FCE70F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242663" y="3602158"/>
                  <a:ext cx="485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FC336A9-4D9A-4B3E-BAFD-4B1820208710}"/>
                    </a:ext>
                  </a:extLst>
                </p14:cNvPr>
                <p14:cNvContentPartPr/>
                <p14:nvPr/>
              </p14:nvContentPartPr>
              <p14:xfrm>
                <a:off x="3682583" y="3615118"/>
                <a:ext cx="132120" cy="224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FC336A9-4D9A-4B3E-BAFD-4B182020871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673583" y="3606478"/>
                  <a:ext cx="149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938BF40-5C53-4985-9B2D-650C50988F9D}"/>
                    </a:ext>
                  </a:extLst>
                </p14:cNvPr>
                <p14:cNvContentPartPr/>
                <p14:nvPr/>
              </p14:nvContentPartPr>
              <p14:xfrm>
                <a:off x="3815423" y="3533038"/>
                <a:ext cx="120240" cy="298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938BF40-5C53-4985-9B2D-650C50988F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806783" y="3524398"/>
                  <a:ext cx="1378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AED5CED-2B5A-47E0-92F0-820BFFC2A63E}"/>
                    </a:ext>
                  </a:extLst>
                </p14:cNvPr>
                <p14:cNvContentPartPr/>
                <p14:nvPr/>
              </p14:nvContentPartPr>
              <p14:xfrm>
                <a:off x="3727583" y="3687478"/>
                <a:ext cx="173880" cy="50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AED5CED-2B5A-47E0-92F0-820BFFC2A63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718583" y="3678478"/>
                  <a:ext cx="191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F7B2B0A-D139-4F50-A425-A6845FD272A2}"/>
                    </a:ext>
                  </a:extLst>
                </p14:cNvPr>
                <p14:cNvContentPartPr/>
                <p14:nvPr/>
              </p14:nvContentPartPr>
              <p14:xfrm>
                <a:off x="4020263" y="3592798"/>
                <a:ext cx="109800" cy="236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F7B2B0A-D139-4F50-A425-A6845FD272A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011263" y="3584158"/>
                  <a:ext cx="1274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8782707-A53E-43D2-AFBA-65AB8CFB210A}"/>
                    </a:ext>
                  </a:extLst>
                </p14:cNvPr>
                <p14:cNvContentPartPr/>
                <p14:nvPr/>
              </p14:nvContentPartPr>
              <p14:xfrm>
                <a:off x="4070663" y="3543118"/>
                <a:ext cx="247320" cy="298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8782707-A53E-43D2-AFBA-65AB8CFB210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062023" y="3534478"/>
                  <a:ext cx="2649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02FE98D-AE34-4F8F-A3D1-D664E4C996B7}"/>
                    </a:ext>
                  </a:extLst>
                </p14:cNvPr>
                <p14:cNvContentPartPr/>
                <p14:nvPr/>
              </p14:nvContentPartPr>
              <p14:xfrm>
                <a:off x="4353623" y="3848038"/>
                <a:ext cx="79920" cy="147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02FE98D-AE34-4F8F-A3D1-D664E4C996B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344983" y="3839398"/>
                  <a:ext cx="97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B912790-A621-4279-8105-6DA5BCA253CE}"/>
                    </a:ext>
                  </a:extLst>
                </p14:cNvPr>
                <p14:cNvContentPartPr/>
                <p14:nvPr/>
              </p14:nvContentPartPr>
              <p14:xfrm>
                <a:off x="4612463" y="3559678"/>
                <a:ext cx="118080" cy="2822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B912790-A621-4279-8105-6DA5BCA253C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603463" y="3550678"/>
                  <a:ext cx="1357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A75D1E7-C614-4771-8E8A-8C4435A45A34}"/>
                    </a:ext>
                  </a:extLst>
                </p14:cNvPr>
                <p14:cNvContentPartPr/>
                <p14:nvPr/>
              </p14:nvContentPartPr>
              <p14:xfrm>
                <a:off x="4824503" y="3531598"/>
                <a:ext cx="81360" cy="2671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A75D1E7-C614-4771-8E8A-8C4435A45A3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815503" y="3522958"/>
                  <a:ext cx="990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4B73C46-B20D-4E76-9173-FA9C5887D764}"/>
                    </a:ext>
                  </a:extLst>
                </p14:cNvPr>
                <p14:cNvContentPartPr/>
                <p14:nvPr/>
              </p14:nvContentPartPr>
              <p14:xfrm>
                <a:off x="4662143" y="3652198"/>
                <a:ext cx="229680" cy="69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4B73C46-B20D-4E76-9173-FA9C5887D76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653503" y="3643558"/>
                  <a:ext cx="2473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14BDE20-A1C3-4298-B43A-94386B7F9B9E}"/>
                    </a:ext>
                  </a:extLst>
                </p14:cNvPr>
                <p14:cNvContentPartPr/>
                <p14:nvPr/>
              </p14:nvContentPartPr>
              <p14:xfrm>
                <a:off x="5040143" y="3601798"/>
                <a:ext cx="99360" cy="1944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14BDE20-A1C3-4298-B43A-94386B7F9B9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031143" y="3593158"/>
                  <a:ext cx="117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D3C41EC-0C9D-4FB7-9296-B25FB942A97F}"/>
                    </a:ext>
                  </a:extLst>
                </p14:cNvPr>
                <p14:cNvContentPartPr/>
                <p14:nvPr/>
              </p14:nvContentPartPr>
              <p14:xfrm>
                <a:off x="4937183" y="3570118"/>
                <a:ext cx="372960" cy="69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D3C41EC-0C9D-4FB7-9296-B25FB942A97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928543" y="3561118"/>
                  <a:ext cx="3906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7B99857-1159-42F8-8DCC-2368DBAE8304}"/>
                    </a:ext>
                  </a:extLst>
                </p14:cNvPr>
                <p14:cNvContentPartPr/>
                <p14:nvPr/>
              </p14:nvContentPartPr>
              <p14:xfrm>
                <a:off x="5307263" y="3580198"/>
                <a:ext cx="107640" cy="244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7B99857-1159-42F8-8DCC-2368DBAE830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298623" y="3571558"/>
                  <a:ext cx="1252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4796250-CC59-4242-B289-E0A07297CA5E}"/>
                    </a:ext>
                  </a:extLst>
                </p14:cNvPr>
                <p14:cNvContentPartPr/>
                <p14:nvPr/>
              </p14:nvContentPartPr>
              <p14:xfrm>
                <a:off x="5455943" y="3501718"/>
                <a:ext cx="119520" cy="2944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4796250-CC59-4242-B289-E0A07297CA5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446943" y="3493078"/>
                  <a:ext cx="1371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62996C4-1AC3-4350-BD3D-2A6D3829D166}"/>
                    </a:ext>
                  </a:extLst>
                </p14:cNvPr>
                <p14:cNvContentPartPr/>
                <p14:nvPr/>
              </p14:nvContentPartPr>
              <p14:xfrm>
                <a:off x="5277023" y="3666958"/>
                <a:ext cx="209160" cy="565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62996C4-1AC3-4350-BD3D-2A6D3829D16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268023" y="3657958"/>
                  <a:ext cx="226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41A55E5-9243-4771-A616-3D99CE77CE2F}"/>
                    </a:ext>
                  </a:extLst>
                </p14:cNvPr>
                <p14:cNvContentPartPr/>
                <p14:nvPr/>
              </p14:nvContentPartPr>
              <p14:xfrm>
                <a:off x="5504903" y="3810958"/>
                <a:ext cx="128520" cy="205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41A55E5-9243-4771-A616-3D99CE77CE2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496263" y="3802318"/>
                  <a:ext cx="146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61FB0F6-44E5-4FCE-AC60-D353561BD8CD}"/>
                    </a:ext>
                  </a:extLst>
                </p14:cNvPr>
                <p14:cNvContentPartPr/>
                <p14:nvPr/>
              </p14:nvContentPartPr>
              <p14:xfrm>
                <a:off x="5811623" y="3533758"/>
                <a:ext cx="72720" cy="2671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61FB0F6-44E5-4FCE-AC60-D353561BD8C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802623" y="3524758"/>
                  <a:ext cx="903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3BFAC47-3BC0-4DC3-BCED-C596602A27CD}"/>
                    </a:ext>
                  </a:extLst>
                </p14:cNvPr>
                <p14:cNvContentPartPr/>
                <p14:nvPr/>
              </p14:nvContentPartPr>
              <p14:xfrm>
                <a:off x="5963903" y="3479398"/>
                <a:ext cx="114840" cy="2764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3BFAC47-3BC0-4DC3-BCED-C596602A27C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954903" y="3470758"/>
                  <a:ext cx="1324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352218F-1CAA-4CC6-96A7-5F87D9B02729}"/>
                    </a:ext>
                  </a:extLst>
                </p14:cNvPr>
                <p14:cNvContentPartPr/>
                <p14:nvPr/>
              </p14:nvContentPartPr>
              <p14:xfrm>
                <a:off x="5748623" y="3652918"/>
                <a:ext cx="226080" cy="540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352218F-1CAA-4CC6-96A7-5F87D9B0272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739623" y="3644278"/>
                  <a:ext cx="243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051A50B-DE98-4097-AA53-92A7023453A0}"/>
                    </a:ext>
                  </a:extLst>
                </p14:cNvPr>
                <p14:cNvContentPartPr/>
                <p14:nvPr/>
              </p14:nvContentPartPr>
              <p14:xfrm>
                <a:off x="6060023" y="3534838"/>
                <a:ext cx="143280" cy="270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051A50B-DE98-4097-AA53-92A7023453A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051023" y="3526198"/>
                  <a:ext cx="1609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2EEFCC1-A5C6-48BB-93ED-8D00A1788C72}"/>
                    </a:ext>
                  </a:extLst>
                </p14:cNvPr>
                <p14:cNvContentPartPr/>
                <p14:nvPr/>
              </p14:nvContentPartPr>
              <p14:xfrm>
                <a:off x="6196823" y="3486958"/>
                <a:ext cx="135000" cy="303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2EEFCC1-A5C6-48BB-93ED-8D00A1788C7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188183" y="3478318"/>
                  <a:ext cx="1526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AC9D61B-8FB9-4D72-A425-945470B9F39D}"/>
                    </a:ext>
                  </a:extLst>
                </p14:cNvPr>
                <p14:cNvContentPartPr/>
                <p14:nvPr/>
              </p14:nvContentPartPr>
              <p14:xfrm>
                <a:off x="6116543" y="3654358"/>
                <a:ext cx="126000" cy="295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AC9D61B-8FB9-4D72-A425-945470B9F39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107903" y="3645358"/>
                  <a:ext cx="143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2A5F064-221E-498D-8BD9-C04D3CE3A54C}"/>
                    </a:ext>
                  </a:extLst>
                </p14:cNvPr>
                <p14:cNvContentPartPr/>
                <p14:nvPr/>
              </p14:nvContentPartPr>
              <p14:xfrm>
                <a:off x="6448103" y="3586678"/>
                <a:ext cx="127440" cy="217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2A5F064-221E-498D-8BD9-C04D3CE3A54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439463" y="3577678"/>
                  <a:ext cx="145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F667E01-926D-489C-A461-9561EAC87B2D}"/>
                    </a:ext>
                  </a:extLst>
                </p14:cNvPr>
                <p14:cNvContentPartPr/>
                <p14:nvPr/>
              </p14:nvContentPartPr>
              <p14:xfrm>
                <a:off x="6395183" y="3509998"/>
                <a:ext cx="358920" cy="100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F667E01-926D-489C-A461-9561EAC87B2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386543" y="3501358"/>
                  <a:ext cx="3765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607442E-50D9-4B95-8B8E-DFDE5BDE3EE5}"/>
                    </a:ext>
                  </a:extLst>
                </p14:cNvPr>
                <p14:cNvContentPartPr/>
                <p14:nvPr/>
              </p14:nvContentPartPr>
              <p14:xfrm>
                <a:off x="6629543" y="3797638"/>
                <a:ext cx="61920" cy="200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607442E-50D9-4B95-8B8E-DFDE5BDE3EE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620543" y="3788998"/>
                  <a:ext cx="79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9FCF26E-11CE-4493-834C-A9690C9FF92B}"/>
                    </a:ext>
                  </a:extLst>
                </p14:cNvPr>
                <p14:cNvContentPartPr/>
                <p14:nvPr/>
              </p14:nvContentPartPr>
              <p14:xfrm>
                <a:off x="6967943" y="3535918"/>
                <a:ext cx="83160" cy="250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9FCF26E-11CE-4493-834C-A9690C9FF92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959303" y="3526918"/>
                  <a:ext cx="1008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A0301DC-140A-4623-8B98-A56B4F6AA4FF}"/>
                    </a:ext>
                  </a:extLst>
                </p14:cNvPr>
                <p14:cNvContentPartPr/>
                <p14:nvPr/>
              </p14:nvContentPartPr>
              <p14:xfrm>
                <a:off x="7127063" y="3463558"/>
                <a:ext cx="97200" cy="332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A0301DC-140A-4623-8B98-A56B4F6AA4F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118423" y="3454558"/>
                  <a:ext cx="1148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83111D3-2E00-400E-A51B-0B4821EA655A}"/>
                    </a:ext>
                  </a:extLst>
                </p14:cNvPr>
                <p14:cNvContentPartPr/>
                <p14:nvPr/>
              </p14:nvContentPartPr>
              <p14:xfrm>
                <a:off x="6962183" y="3648958"/>
                <a:ext cx="219240" cy="381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83111D3-2E00-400E-A51B-0B4821EA655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953543" y="3640318"/>
                  <a:ext cx="2368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B9B85D2-D8D1-4013-85D3-D7C46E2123C6}"/>
                    </a:ext>
                  </a:extLst>
                </p14:cNvPr>
                <p14:cNvContentPartPr/>
                <p14:nvPr/>
              </p14:nvContentPartPr>
              <p14:xfrm>
                <a:off x="7242983" y="3525478"/>
                <a:ext cx="114480" cy="261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B9B85D2-D8D1-4013-85D3-D7C46E2123C6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233983" y="3516478"/>
                  <a:ext cx="1321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EA81C87-864A-45D4-A34A-304B5D675D4E}"/>
                    </a:ext>
                  </a:extLst>
                </p14:cNvPr>
                <p14:cNvContentPartPr/>
                <p14:nvPr/>
              </p14:nvContentPartPr>
              <p14:xfrm>
                <a:off x="7381943" y="3500638"/>
                <a:ext cx="120960" cy="306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EA81C87-864A-45D4-A34A-304B5D675D4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373303" y="3491638"/>
                  <a:ext cx="1386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D929CBD-12B6-4519-99B1-CB57170C7955}"/>
                    </a:ext>
                  </a:extLst>
                </p14:cNvPr>
                <p14:cNvContentPartPr/>
                <p14:nvPr/>
              </p14:nvContentPartPr>
              <p14:xfrm>
                <a:off x="7271783" y="3666238"/>
                <a:ext cx="149040" cy="24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D929CBD-12B6-4519-99B1-CB57170C7955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262783" y="3657598"/>
                  <a:ext cx="166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AB527D5-5A9E-4978-8ED6-751AAF81AE66}"/>
                    </a:ext>
                  </a:extLst>
                </p14:cNvPr>
                <p14:cNvContentPartPr/>
                <p14:nvPr/>
              </p14:nvContentPartPr>
              <p14:xfrm>
                <a:off x="7559423" y="3503158"/>
                <a:ext cx="149040" cy="280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AB527D5-5A9E-4978-8ED6-751AAF81AE66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550423" y="3494158"/>
                  <a:ext cx="1666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CF04DF1-5218-4263-B94E-3131E07CCED7}"/>
                    </a:ext>
                  </a:extLst>
                </p14:cNvPr>
                <p14:cNvContentPartPr/>
                <p14:nvPr/>
              </p14:nvContentPartPr>
              <p14:xfrm>
                <a:off x="7691903" y="3463198"/>
                <a:ext cx="147600" cy="2977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CF04DF1-5218-4263-B94E-3131E07CCE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683263" y="3454558"/>
                  <a:ext cx="1652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3AB2136-38B8-457E-9097-F54B3FDE5987}"/>
                    </a:ext>
                  </a:extLst>
                </p14:cNvPr>
                <p14:cNvContentPartPr/>
                <p14:nvPr/>
              </p14:nvContentPartPr>
              <p14:xfrm>
                <a:off x="7568783" y="3638878"/>
                <a:ext cx="201960" cy="417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3AB2136-38B8-457E-9097-F54B3FDE598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560143" y="3630238"/>
                  <a:ext cx="219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1867BC2-3322-45C8-81D7-018F451D9D87}"/>
                    </a:ext>
                  </a:extLst>
                </p14:cNvPr>
                <p14:cNvContentPartPr/>
                <p14:nvPr/>
              </p14:nvContentPartPr>
              <p14:xfrm>
                <a:off x="7818263" y="3359158"/>
                <a:ext cx="227520" cy="554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1867BC2-3322-45C8-81D7-018F451D9D8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809263" y="3350518"/>
                  <a:ext cx="24516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4518595-AA60-4FF2-AB5D-69EA31545B2B}"/>
                    </a:ext>
                  </a:extLst>
                </p14:cNvPr>
                <p14:cNvContentPartPr/>
                <p14:nvPr/>
              </p14:nvContentPartPr>
              <p14:xfrm>
                <a:off x="8369423" y="3614758"/>
                <a:ext cx="173520" cy="1807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4518595-AA60-4FF2-AB5D-69EA31545B2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360423" y="3605758"/>
                  <a:ext cx="191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DE9E824-D679-4B01-B5A3-EB1F995BA846}"/>
                    </a:ext>
                  </a:extLst>
                </p14:cNvPr>
                <p14:cNvContentPartPr/>
                <p14:nvPr/>
              </p14:nvContentPartPr>
              <p14:xfrm>
                <a:off x="8560943" y="3643198"/>
                <a:ext cx="169560" cy="1321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DE9E824-D679-4B01-B5A3-EB1F995BA84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551943" y="3634558"/>
                  <a:ext cx="187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4123A35-694E-4DE3-AD86-89F1C79F146A}"/>
                    </a:ext>
                  </a:extLst>
                </p14:cNvPr>
                <p14:cNvContentPartPr/>
                <p14:nvPr/>
              </p14:nvContentPartPr>
              <p14:xfrm>
                <a:off x="8749943" y="3675238"/>
                <a:ext cx="152280" cy="1184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4123A35-694E-4DE3-AD86-89F1C79F146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741303" y="3666598"/>
                  <a:ext cx="169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AB55E49-BB17-4CAA-99D0-8154C5E231A5}"/>
                    </a:ext>
                  </a:extLst>
                </p14:cNvPr>
                <p14:cNvContentPartPr/>
                <p14:nvPr/>
              </p14:nvContentPartPr>
              <p14:xfrm>
                <a:off x="9034343" y="3398398"/>
                <a:ext cx="204480" cy="3898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AB55E49-BB17-4CAA-99D0-8154C5E231A5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025703" y="3389758"/>
                  <a:ext cx="2221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6F18F7A-6C60-4DD4-A0E2-8849F3399FC8}"/>
                    </a:ext>
                  </a:extLst>
                </p14:cNvPr>
                <p14:cNvContentPartPr/>
                <p14:nvPr/>
              </p14:nvContentPartPr>
              <p14:xfrm>
                <a:off x="8958383" y="3565438"/>
                <a:ext cx="288720" cy="49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6F18F7A-6C60-4DD4-A0E2-8849F3399FC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949383" y="3556798"/>
                  <a:ext cx="306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11739DB-89D3-45D2-8715-798D6F8FD98F}"/>
                    </a:ext>
                  </a:extLst>
                </p14:cNvPr>
                <p14:cNvContentPartPr/>
                <p14:nvPr/>
              </p14:nvContentPartPr>
              <p14:xfrm>
                <a:off x="9125783" y="3642838"/>
                <a:ext cx="147960" cy="136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11739DB-89D3-45D2-8715-798D6F8FD98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116783" y="3633838"/>
                  <a:ext cx="165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2266B86-A748-463B-90E5-59E4BDCC5234}"/>
                    </a:ext>
                  </a:extLst>
                </p14:cNvPr>
                <p14:cNvContentPartPr/>
                <p14:nvPr/>
              </p14:nvContentPartPr>
              <p14:xfrm>
                <a:off x="9352223" y="3686038"/>
                <a:ext cx="40680" cy="69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2266B86-A748-463B-90E5-59E4BDCC523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343223" y="3677038"/>
                  <a:ext cx="583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023C76C-1874-4303-A567-5C7D9401362D}"/>
                    </a:ext>
                  </a:extLst>
                </p14:cNvPr>
                <p14:cNvContentPartPr/>
                <p14:nvPr/>
              </p14:nvContentPartPr>
              <p14:xfrm>
                <a:off x="9485783" y="3676318"/>
                <a:ext cx="114480" cy="1209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023C76C-1874-4303-A567-5C7D9401362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477143" y="3667678"/>
                  <a:ext cx="132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53C0381-2810-479A-9761-C4BC239D02A2}"/>
                    </a:ext>
                  </a:extLst>
                </p14:cNvPr>
                <p14:cNvContentPartPr/>
                <p14:nvPr/>
              </p14:nvContentPartPr>
              <p14:xfrm>
                <a:off x="9697823" y="3617638"/>
                <a:ext cx="150120" cy="1728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53C0381-2810-479A-9761-C4BC239D02A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688823" y="3608638"/>
                  <a:ext cx="167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9E7F314-48FF-46AE-9EBC-8B40693A286E}"/>
                    </a:ext>
                  </a:extLst>
                </p14:cNvPr>
                <p14:cNvContentPartPr/>
                <p14:nvPr/>
              </p14:nvContentPartPr>
              <p14:xfrm>
                <a:off x="10103543" y="3261958"/>
                <a:ext cx="414360" cy="6120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9E7F314-48FF-46AE-9EBC-8B40693A286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094543" y="3253318"/>
                  <a:ext cx="432000" cy="6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4AF35D9-7D1B-4492-9DC4-DF0FA3C209D1}"/>
                    </a:ext>
                  </a:extLst>
                </p14:cNvPr>
                <p14:cNvContentPartPr/>
                <p14:nvPr/>
              </p14:nvContentPartPr>
              <p14:xfrm>
                <a:off x="10097783" y="3670198"/>
                <a:ext cx="256680" cy="428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4AF35D9-7D1B-4492-9DC4-DF0FA3C209D1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088783" y="3661198"/>
                  <a:ext cx="274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676CAA7-0C63-4D75-873E-6D9466281E66}"/>
                    </a:ext>
                  </a:extLst>
                </p14:cNvPr>
                <p14:cNvContentPartPr/>
                <p14:nvPr/>
              </p14:nvContentPartPr>
              <p14:xfrm>
                <a:off x="10365983" y="3607558"/>
                <a:ext cx="160920" cy="1699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676CAA7-0C63-4D75-873E-6D9466281E66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357343" y="3598918"/>
                  <a:ext cx="178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538E775-F9AB-4CA9-9509-4A9A85DC0BDE}"/>
                    </a:ext>
                  </a:extLst>
                </p14:cNvPr>
                <p14:cNvContentPartPr/>
                <p14:nvPr/>
              </p14:nvContentPartPr>
              <p14:xfrm>
                <a:off x="10524743" y="3655438"/>
                <a:ext cx="104040" cy="1274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538E775-F9AB-4CA9-9509-4A9A85DC0BD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515743" y="3646798"/>
                  <a:ext cx="121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85749E5-718A-4EC4-B096-A626BA08669D}"/>
                    </a:ext>
                  </a:extLst>
                </p14:cNvPr>
                <p14:cNvContentPartPr/>
                <p14:nvPr/>
              </p14:nvContentPartPr>
              <p14:xfrm>
                <a:off x="10688183" y="3615838"/>
                <a:ext cx="158400" cy="167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85749E5-718A-4EC4-B096-A626BA08669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679543" y="3607198"/>
                  <a:ext cx="176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AB16666-00C7-474F-8963-5310CDC01BD5}"/>
                    </a:ext>
                  </a:extLst>
                </p14:cNvPr>
                <p14:cNvContentPartPr/>
                <p14:nvPr/>
              </p14:nvContentPartPr>
              <p14:xfrm>
                <a:off x="8309303" y="4036678"/>
                <a:ext cx="218160" cy="1810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AB16666-00C7-474F-8963-5310CDC01BD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300663" y="4027678"/>
                  <a:ext cx="235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6FD2F0A-861D-41C6-AABF-F8698E63B788}"/>
                    </a:ext>
                  </a:extLst>
                </p14:cNvPr>
                <p14:cNvContentPartPr/>
                <p14:nvPr/>
              </p14:nvContentPartPr>
              <p14:xfrm>
                <a:off x="8545463" y="4089238"/>
                <a:ext cx="180720" cy="1083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6FD2F0A-861D-41C6-AABF-F8698E63B78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536463" y="4080598"/>
                  <a:ext cx="198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7F0FD9B-054B-4314-A471-9F016E77FBF2}"/>
                    </a:ext>
                  </a:extLst>
                </p14:cNvPr>
                <p14:cNvContentPartPr/>
                <p14:nvPr/>
              </p14:nvContentPartPr>
              <p14:xfrm>
                <a:off x="8826623" y="3832918"/>
                <a:ext cx="193320" cy="36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7F0FD9B-054B-4314-A471-9F016E77FBF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817623" y="3824278"/>
                  <a:ext cx="2109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4A0710B-0421-4A74-AEBE-6B626A890F66}"/>
                    </a:ext>
                  </a:extLst>
                </p14:cNvPr>
                <p14:cNvContentPartPr/>
                <p14:nvPr/>
              </p14:nvContentPartPr>
              <p14:xfrm>
                <a:off x="8749943" y="3994918"/>
                <a:ext cx="266400" cy="536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4A0710B-0421-4A74-AEBE-6B626A890F6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741303" y="3985918"/>
                  <a:ext cx="284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820B285-0871-4F43-960F-3D273B97B9FC}"/>
                    </a:ext>
                  </a:extLst>
                </p14:cNvPr>
                <p14:cNvContentPartPr/>
                <p14:nvPr/>
              </p14:nvContentPartPr>
              <p14:xfrm>
                <a:off x="8971703" y="4012558"/>
                <a:ext cx="145440" cy="180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820B285-0871-4F43-960F-3D273B97B9FC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962703" y="4003918"/>
                  <a:ext cx="1630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4893AFD-3D7D-434E-8EDF-704402FF9D2B}"/>
                    </a:ext>
                  </a:extLst>
                </p14:cNvPr>
                <p14:cNvContentPartPr/>
                <p14:nvPr/>
              </p14:nvContentPartPr>
              <p14:xfrm>
                <a:off x="9158183" y="4012558"/>
                <a:ext cx="143640" cy="1929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4893AFD-3D7D-434E-8EDF-704402FF9D2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149543" y="4003918"/>
                  <a:ext cx="161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4ACC1BD-E317-454F-AC7A-72C23D6CA044}"/>
                    </a:ext>
                  </a:extLst>
                </p14:cNvPr>
                <p14:cNvContentPartPr/>
                <p14:nvPr/>
              </p14:nvContentPartPr>
              <p14:xfrm>
                <a:off x="9359063" y="4085638"/>
                <a:ext cx="266040" cy="1288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4ACC1BD-E317-454F-AC7A-72C23D6CA044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350423" y="4076638"/>
                  <a:ext cx="283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40C4D93-62B8-41A0-9AE5-E82B84B2E1DD}"/>
                    </a:ext>
                  </a:extLst>
                </p14:cNvPr>
                <p14:cNvContentPartPr/>
                <p14:nvPr/>
              </p14:nvContentPartPr>
              <p14:xfrm>
                <a:off x="9729863" y="4067998"/>
                <a:ext cx="142920" cy="1558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40C4D93-62B8-41A0-9AE5-E82B84B2E1D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720863" y="4059358"/>
                  <a:ext cx="160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CA93016-8C7B-43AB-BAC3-4E1C50ED9AD1}"/>
                    </a:ext>
                  </a:extLst>
                </p14:cNvPr>
                <p14:cNvContentPartPr/>
                <p14:nvPr/>
              </p14:nvContentPartPr>
              <p14:xfrm>
                <a:off x="9924263" y="3997078"/>
                <a:ext cx="139320" cy="2502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CA93016-8C7B-43AB-BAC3-4E1C50ED9AD1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915263" y="3988078"/>
                  <a:ext cx="1569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1A8887D-6F0B-41E8-8D53-40452393F44E}"/>
                    </a:ext>
                  </a:extLst>
                </p14:cNvPr>
                <p14:cNvContentPartPr/>
                <p14:nvPr/>
              </p14:nvContentPartPr>
              <p14:xfrm>
                <a:off x="10142783" y="4236478"/>
                <a:ext cx="20160" cy="34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1A8887D-6F0B-41E8-8D53-40452393F44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134143" y="4227478"/>
                  <a:ext cx="378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C8B19F7-01F5-4107-921A-49D2657BC1FB}"/>
                    </a:ext>
                  </a:extLst>
                </p14:cNvPr>
                <p14:cNvContentPartPr/>
                <p14:nvPr/>
              </p14:nvContentPartPr>
              <p14:xfrm>
                <a:off x="457343" y="4363918"/>
                <a:ext cx="297000" cy="3704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C8B19F7-01F5-4107-921A-49D2657BC1FB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48703" y="4354918"/>
                  <a:ext cx="3146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3533B4E-96AB-4E3C-BBC5-C56A8950CCA7}"/>
                    </a:ext>
                  </a:extLst>
                </p14:cNvPr>
                <p14:cNvContentPartPr/>
                <p14:nvPr/>
              </p14:nvContentPartPr>
              <p14:xfrm>
                <a:off x="566783" y="4504318"/>
                <a:ext cx="203760" cy="93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3533B4E-96AB-4E3C-BBC5-C56A8950CCA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57783" y="4495678"/>
                  <a:ext cx="221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EFEE242-B530-458B-BE7E-8E4341AD8FCA}"/>
                    </a:ext>
                  </a:extLst>
                </p14:cNvPr>
                <p14:cNvContentPartPr/>
                <p14:nvPr/>
              </p14:nvContentPartPr>
              <p14:xfrm>
                <a:off x="870983" y="4376878"/>
                <a:ext cx="219240" cy="2872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EFEE242-B530-458B-BE7E-8E4341AD8FCA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61983" y="4367878"/>
                  <a:ext cx="2368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0654FD2-DECB-4941-B0B6-AF6E2ABA8946}"/>
                    </a:ext>
                  </a:extLst>
                </p14:cNvPr>
                <p14:cNvContentPartPr/>
                <p14:nvPr/>
              </p14:nvContentPartPr>
              <p14:xfrm>
                <a:off x="1149623" y="4401358"/>
                <a:ext cx="117000" cy="263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0654FD2-DECB-4941-B0B6-AF6E2ABA894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140623" y="4392358"/>
                  <a:ext cx="1346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D3D9039-CEED-46F3-93B3-427301B5A9CF}"/>
                    </a:ext>
                  </a:extLst>
                </p14:cNvPr>
                <p14:cNvContentPartPr/>
                <p14:nvPr/>
              </p14:nvContentPartPr>
              <p14:xfrm>
                <a:off x="1202543" y="4318558"/>
                <a:ext cx="271800" cy="3661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D3D9039-CEED-46F3-93B3-427301B5A9CF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193543" y="4309558"/>
                  <a:ext cx="2894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C8BEBA8-668D-4269-A35F-1DF1268F7964}"/>
                    </a:ext>
                  </a:extLst>
                </p14:cNvPr>
                <p14:cNvContentPartPr/>
                <p14:nvPr/>
              </p14:nvContentPartPr>
              <p14:xfrm>
                <a:off x="1640663" y="4447078"/>
                <a:ext cx="156600" cy="385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C8BEBA8-668D-4269-A35F-1DF1268F7964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632023" y="4438438"/>
                  <a:ext cx="1742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15DA5A7-823B-4317-9A0C-045543326E3B}"/>
                    </a:ext>
                  </a:extLst>
                </p14:cNvPr>
                <p14:cNvContentPartPr/>
                <p14:nvPr/>
              </p14:nvContentPartPr>
              <p14:xfrm>
                <a:off x="1660463" y="4520518"/>
                <a:ext cx="141480" cy="360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15DA5A7-823B-4317-9A0C-045543326E3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651463" y="4511518"/>
                  <a:ext cx="1591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7F9A95F-33D5-4D25-97EC-E1D353FE923F}"/>
                    </a:ext>
                  </a:extLst>
                </p14:cNvPr>
                <p14:cNvContentPartPr/>
                <p14:nvPr/>
              </p14:nvContentPartPr>
              <p14:xfrm>
                <a:off x="1952423" y="4185358"/>
                <a:ext cx="323280" cy="5454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7F9A95F-33D5-4D25-97EC-E1D353FE923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943783" y="4176718"/>
                  <a:ext cx="34092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0110093-4D53-4EC0-A6C9-A023601BBE12}"/>
                    </a:ext>
                  </a:extLst>
                </p14:cNvPr>
                <p14:cNvContentPartPr/>
                <p14:nvPr/>
              </p14:nvContentPartPr>
              <p14:xfrm>
                <a:off x="2325743" y="4427278"/>
                <a:ext cx="115920" cy="2052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0110093-4D53-4EC0-A6C9-A023601BBE12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316743" y="4418278"/>
                  <a:ext cx="1335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A02643D-B093-4DAE-905B-B48CBD6E9D15}"/>
                    </a:ext>
                  </a:extLst>
                </p14:cNvPr>
                <p14:cNvContentPartPr/>
                <p14:nvPr/>
              </p14:nvContentPartPr>
              <p14:xfrm>
                <a:off x="2233223" y="4380478"/>
                <a:ext cx="378720" cy="1062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A02643D-B093-4DAE-905B-B48CBD6E9D15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224223" y="4371838"/>
                  <a:ext cx="396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947CEDA-B336-43C6-8A29-4E5B6BD3645D}"/>
                    </a:ext>
                  </a:extLst>
                </p14:cNvPr>
                <p14:cNvContentPartPr/>
                <p14:nvPr/>
              </p14:nvContentPartPr>
              <p14:xfrm>
                <a:off x="2593583" y="4379398"/>
                <a:ext cx="113400" cy="2196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947CEDA-B336-43C6-8A29-4E5B6BD3645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584583" y="4370398"/>
                  <a:ext cx="131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CFDF7A3-E036-41A3-9DF7-BE31BC00EAF5}"/>
                    </a:ext>
                  </a:extLst>
                </p14:cNvPr>
                <p14:cNvContentPartPr/>
                <p14:nvPr/>
              </p14:nvContentPartPr>
              <p14:xfrm>
                <a:off x="2712023" y="4306678"/>
                <a:ext cx="160920" cy="3268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CFDF7A3-E036-41A3-9DF7-BE31BC00EAF5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703383" y="4297678"/>
                  <a:ext cx="1785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0EE0BAE-8F70-4E15-A229-4E7F1C1BBB66}"/>
                    </a:ext>
                  </a:extLst>
                </p14:cNvPr>
                <p14:cNvContentPartPr/>
                <p14:nvPr/>
              </p14:nvContentPartPr>
              <p14:xfrm>
                <a:off x="2604743" y="4452838"/>
                <a:ext cx="242280" cy="957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0EE0BAE-8F70-4E15-A229-4E7F1C1BBB66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596103" y="4443838"/>
                  <a:ext cx="25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7F1035F-2555-4446-B79C-F801FD825AF8}"/>
                    </a:ext>
                  </a:extLst>
                </p14:cNvPr>
                <p14:cNvContentPartPr/>
                <p14:nvPr/>
              </p14:nvContentPartPr>
              <p14:xfrm>
                <a:off x="2932703" y="4366078"/>
                <a:ext cx="127440" cy="2336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7F1035F-2555-4446-B79C-F801FD825AF8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924063" y="4357078"/>
                  <a:ext cx="145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69ACAF4-2F50-4848-A847-B23237D9B0F4}"/>
                    </a:ext>
                  </a:extLst>
                </p14:cNvPr>
                <p14:cNvContentPartPr/>
                <p14:nvPr/>
              </p14:nvContentPartPr>
              <p14:xfrm>
                <a:off x="3036023" y="4307398"/>
                <a:ext cx="153360" cy="3272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69ACAF4-2F50-4848-A847-B23237D9B0F4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027383" y="4298398"/>
                  <a:ext cx="1710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9287B66-6512-48C8-A6DB-9F70EAB853BD}"/>
                    </a:ext>
                  </a:extLst>
                </p14:cNvPr>
                <p14:cNvContentPartPr/>
                <p14:nvPr/>
              </p14:nvContentPartPr>
              <p14:xfrm>
                <a:off x="2914343" y="4462918"/>
                <a:ext cx="210240" cy="608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9287B66-6512-48C8-A6DB-9F70EAB853B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905343" y="4453918"/>
                  <a:ext cx="2278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7A161F8-9D7B-494A-BEE1-4A1637B31077}"/>
                    </a:ext>
                  </a:extLst>
                </p14:cNvPr>
                <p14:cNvContentPartPr/>
                <p14:nvPr/>
              </p14:nvContentPartPr>
              <p14:xfrm>
                <a:off x="3158063" y="4638238"/>
                <a:ext cx="78480" cy="135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7A161F8-9D7B-494A-BEE1-4A1637B3107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149063" y="4629598"/>
                  <a:ext cx="96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8E1F0E2-180A-42E5-8FB2-8F82D9E53D73}"/>
                    </a:ext>
                  </a:extLst>
                </p14:cNvPr>
                <p14:cNvContentPartPr/>
                <p14:nvPr/>
              </p14:nvContentPartPr>
              <p14:xfrm>
                <a:off x="3389543" y="4364638"/>
                <a:ext cx="95040" cy="2250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8E1F0E2-180A-42E5-8FB2-8F82D9E53D73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380543" y="4355998"/>
                  <a:ext cx="112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3DF7311-5075-4F5A-94B2-7F810C956935}"/>
                    </a:ext>
                  </a:extLst>
                </p14:cNvPr>
                <p14:cNvContentPartPr/>
                <p14:nvPr/>
              </p14:nvContentPartPr>
              <p14:xfrm>
                <a:off x="3546503" y="4306678"/>
                <a:ext cx="119160" cy="2995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3DF7311-5075-4F5A-94B2-7F810C956935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537503" y="4297678"/>
                  <a:ext cx="1368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A1FA830-0267-4BF5-8948-0383001E0B19}"/>
                    </a:ext>
                  </a:extLst>
                </p14:cNvPr>
                <p14:cNvContentPartPr/>
                <p14:nvPr/>
              </p14:nvContentPartPr>
              <p14:xfrm>
                <a:off x="3380543" y="4478038"/>
                <a:ext cx="201240" cy="334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A1FA830-0267-4BF5-8948-0383001E0B19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371903" y="4469398"/>
                  <a:ext cx="2188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4C2394C-4198-4B1A-944F-7C123709C238}"/>
                    </a:ext>
                  </a:extLst>
                </p14:cNvPr>
                <p14:cNvContentPartPr/>
                <p14:nvPr/>
              </p14:nvContentPartPr>
              <p14:xfrm>
                <a:off x="3768263" y="4388038"/>
                <a:ext cx="83160" cy="2016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4C2394C-4198-4B1A-944F-7C123709C238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759623" y="4379038"/>
                  <a:ext cx="1008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DC090B1-5E08-4CF3-9B65-38C9F939E95F}"/>
                    </a:ext>
                  </a:extLst>
                </p14:cNvPr>
                <p14:cNvContentPartPr/>
                <p14:nvPr/>
              </p14:nvContentPartPr>
              <p14:xfrm>
                <a:off x="3647663" y="4347358"/>
                <a:ext cx="323640" cy="691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DC090B1-5E08-4CF3-9B65-38C9F939E95F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639023" y="4338718"/>
                  <a:ext cx="3412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457EE89C-17BF-417C-B61C-A0860005C566}"/>
                    </a:ext>
                  </a:extLst>
                </p14:cNvPr>
                <p14:cNvContentPartPr/>
                <p14:nvPr/>
              </p14:nvContentPartPr>
              <p14:xfrm>
                <a:off x="3996503" y="4319278"/>
                <a:ext cx="137880" cy="2757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457EE89C-17BF-417C-B61C-A0860005C566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987503" y="4310638"/>
                  <a:ext cx="1555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42E1003-BF6A-4170-A657-D9E8E739093B}"/>
                    </a:ext>
                  </a:extLst>
                </p14:cNvPr>
                <p14:cNvContentPartPr/>
                <p14:nvPr/>
              </p14:nvContentPartPr>
              <p14:xfrm>
                <a:off x="4122143" y="4314238"/>
                <a:ext cx="146880" cy="2739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42E1003-BF6A-4170-A657-D9E8E739093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113503" y="4305598"/>
                  <a:ext cx="1645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AA2C96E1-D0AC-408B-ACD4-FE8A74AE2FD0}"/>
                    </a:ext>
                  </a:extLst>
                </p14:cNvPr>
                <p14:cNvContentPartPr/>
                <p14:nvPr/>
              </p14:nvContentPartPr>
              <p14:xfrm>
                <a:off x="3959063" y="4440598"/>
                <a:ext cx="261000" cy="734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AA2C96E1-D0AC-408B-ACD4-FE8A74AE2FD0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950423" y="4431598"/>
                  <a:ext cx="278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39D0F72-FB8C-47E3-B573-904496C2EEA3}"/>
                    </a:ext>
                  </a:extLst>
                </p14:cNvPr>
                <p14:cNvContentPartPr/>
                <p14:nvPr/>
              </p14:nvContentPartPr>
              <p14:xfrm>
                <a:off x="4186583" y="4586038"/>
                <a:ext cx="117720" cy="2336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39D0F72-FB8C-47E3-B573-904496C2EEA3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177943" y="4577038"/>
                  <a:ext cx="135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81D46E2-1B42-46DB-B759-E0B5AE8FA934}"/>
                    </a:ext>
                  </a:extLst>
                </p14:cNvPr>
                <p14:cNvContentPartPr/>
                <p14:nvPr/>
              </p14:nvContentPartPr>
              <p14:xfrm>
                <a:off x="4438223" y="4356358"/>
                <a:ext cx="92520" cy="2530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81D46E2-1B42-46DB-B759-E0B5AE8FA93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429223" y="4347718"/>
                  <a:ext cx="1101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FB0278D-6083-40BF-A238-149138A0CD66}"/>
                    </a:ext>
                  </a:extLst>
                </p14:cNvPr>
                <p14:cNvContentPartPr/>
                <p14:nvPr/>
              </p14:nvContentPartPr>
              <p14:xfrm>
                <a:off x="4611383" y="4304158"/>
                <a:ext cx="82800" cy="3078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FB0278D-6083-40BF-A238-149138A0CD66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4602743" y="4295158"/>
                  <a:ext cx="1004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74A36B1-F9B9-459D-88DF-27D542482B57}"/>
                    </a:ext>
                  </a:extLst>
                </p14:cNvPr>
                <p14:cNvContentPartPr/>
                <p14:nvPr/>
              </p14:nvContentPartPr>
              <p14:xfrm>
                <a:off x="4482503" y="4458958"/>
                <a:ext cx="186480" cy="277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74A36B1-F9B9-459D-88DF-27D542482B5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473863" y="4450318"/>
                  <a:ext cx="204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C6D6AE8-B481-4CEA-B699-8E75DE361837}"/>
                    </a:ext>
                  </a:extLst>
                </p14:cNvPr>
                <p14:cNvContentPartPr/>
                <p14:nvPr/>
              </p14:nvContentPartPr>
              <p14:xfrm>
                <a:off x="4757543" y="4343038"/>
                <a:ext cx="99720" cy="2689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C6D6AE8-B481-4CEA-B699-8E75DE361837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748543" y="4334038"/>
                  <a:ext cx="1173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9D2009E-1D36-4326-AA47-EADD3273589F}"/>
                    </a:ext>
                  </a:extLst>
                </p14:cNvPr>
                <p14:cNvContentPartPr/>
                <p14:nvPr/>
              </p14:nvContentPartPr>
              <p14:xfrm>
                <a:off x="4891463" y="4289398"/>
                <a:ext cx="127440" cy="2955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9D2009E-1D36-4326-AA47-EADD3273589F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882463" y="4280758"/>
                  <a:ext cx="1450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870EC4E-477C-4D74-9341-3AEC3FD1F6F0}"/>
                    </a:ext>
                  </a:extLst>
                </p14:cNvPr>
                <p14:cNvContentPartPr/>
                <p14:nvPr/>
              </p14:nvContentPartPr>
              <p14:xfrm>
                <a:off x="4799663" y="4451398"/>
                <a:ext cx="177840" cy="45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870EC4E-477C-4D74-9341-3AEC3FD1F6F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790663" y="4442398"/>
                  <a:ext cx="1954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636CDD8-8761-4579-8B22-DF0A542D76AF}"/>
                    </a:ext>
                  </a:extLst>
                </p14:cNvPr>
                <p14:cNvContentPartPr/>
                <p14:nvPr/>
              </p14:nvContentPartPr>
              <p14:xfrm>
                <a:off x="5127263" y="4421518"/>
                <a:ext cx="102240" cy="2084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636CDD8-8761-4579-8B22-DF0A542D76AF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118623" y="4412518"/>
                  <a:ext cx="1198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A2E9C19-87E6-42E9-9BCC-50A41BE5317D}"/>
                    </a:ext>
                  </a:extLst>
                </p14:cNvPr>
                <p14:cNvContentPartPr/>
                <p14:nvPr/>
              </p14:nvContentPartPr>
              <p14:xfrm>
                <a:off x="5071463" y="4358878"/>
                <a:ext cx="365040" cy="871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A2E9C19-87E6-42E9-9BCC-50A41BE5317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5062463" y="4350238"/>
                  <a:ext cx="3826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5B11F77-DBA9-4D4B-9B05-77738FC8840C}"/>
                    </a:ext>
                  </a:extLst>
                </p14:cNvPr>
                <p14:cNvContentPartPr/>
                <p14:nvPr/>
              </p14:nvContentPartPr>
              <p14:xfrm>
                <a:off x="5283143" y="4638238"/>
                <a:ext cx="108360" cy="1450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5B11F77-DBA9-4D4B-9B05-77738FC8840C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5274143" y="4629598"/>
                  <a:ext cx="126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E9AA754-1073-4EF0-BB9D-B3F8D3532561}"/>
                    </a:ext>
                  </a:extLst>
                </p14:cNvPr>
                <p14:cNvContentPartPr/>
                <p14:nvPr/>
              </p14:nvContentPartPr>
              <p14:xfrm>
                <a:off x="5655383" y="4416478"/>
                <a:ext cx="79920" cy="1663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E9AA754-1073-4EF0-BB9D-B3F8D353256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646743" y="4407478"/>
                  <a:ext cx="97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74D753F-A8B5-4026-989E-4404A3A9E20E}"/>
                    </a:ext>
                  </a:extLst>
                </p14:cNvPr>
                <p14:cNvContentPartPr/>
                <p14:nvPr/>
              </p14:nvContentPartPr>
              <p14:xfrm>
                <a:off x="5503823" y="4330078"/>
                <a:ext cx="361440" cy="939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74D753F-A8B5-4026-989E-4404A3A9E20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494823" y="4321438"/>
                  <a:ext cx="379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65B55A7-7AED-4892-89D3-0BB91187CB29}"/>
                    </a:ext>
                  </a:extLst>
                </p14:cNvPr>
                <p14:cNvContentPartPr/>
                <p14:nvPr/>
              </p14:nvContentPartPr>
              <p14:xfrm>
                <a:off x="5935823" y="4423318"/>
                <a:ext cx="95040" cy="171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65B55A7-7AED-4892-89D3-0BB91187CB29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926823" y="4414678"/>
                  <a:ext cx="1126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BBC15D3-F98F-4BFF-8954-5E328FAE9C8C}"/>
                    </a:ext>
                  </a:extLst>
                </p14:cNvPr>
                <p14:cNvContentPartPr/>
                <p14:nvPr/>
              </p14:nvContentPartPr>
              <p14:xfrm>
                <a:off x="5851223" y="4383718"/>
                <a:ext cx="367200" cy="601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BBC15D3-F98F-4BFF-8954-5E328FAE9C8C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842583" y="4375078"/>
                  <a:ext cx="384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19CA285-E18F-44AB-9781-1599DD89D28A}"/>
                    </a:ext>
                  </a:extLst>
                </p14:cNvPr>
                <p14:cNvContentPartPr/>
                <p14:nvPr/>
              </p14:nvContentPartPr>
              <p14:xfrm>
                <a:off x="6221663" y="4358158"/>
                <a:ext cx="131760" cy="2682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19CA285-E18F-44AB-9781-1599DD89D28A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213023" y="4349518"/>
                  <a:ext cx="1494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DAB4FFE-D8A4-405E-B776-95BA72A5DAA6}"/>
                    </a:ext>
                  </a:extLst>
                </p14:cNvPr>
                <p14:cNvContentPartPr/>
                <p14:nvPr/>
              </p14:nvContentPartPr>
              <p14:xfrm>
                <a:off x="6396623" y="4300918"/>
                <a:ext cx="136800" cy="2847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DAB4FFE-D8A4-405E-B776-95BA72A5DAA6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6387623" y="4291918"/>
                  <a:ext cx="1544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5CB69CD-BD9E-4A1D-B6DD-B55D241B7030}"/>
                    </a:ext>
                  </a:extLst>
                </p14:cNvPr>
                <p14:cNvContentPartPr/>
                <p14:nvPr/>
              </p14:nvContentPartPr>
              <p14:xfrm>
                <a:off x="6182423" y="4450678"/>
                <a:ext cx="266760" cy="871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5CB69CD-BD9E-4A1D-B6DD-B55D241B703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173783" y="4442038"/>
                  <a:ext cx="284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07476E2-2770-412F-A175-5BBEB9302CD4}"/>
                    </a:ext>
                  </a:extLst>
                </p14:cNvPr>
                <p14:cNvContentPartPr/>
                <p14:nvPr/>
              </p14:nvContentPartPr>
              <p14:xfrm>
                <a:off x="6465383" y="4654078"/>
                <a:ext cx="131400" cy="2005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07476E2-2770-412F-A175-5BBEB9302CD4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456743" y="4645438"/>
                  <a:ext cx="1490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408C057-49A5-4B56-8F17-E07826D602A1}"/>
                    </a:ext>
                  </a:extLst>
                </p14:cNvPr>
                <p14:cNvContentPartPr/>
                <p14:nvPr/>
              </p14:nvContentPartPr>
              <p14:xfrm>
                <a:off x="6769223" y="4444558"/>
                <a:ext cx="75240" cy="1450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408C057-49A5-4B56-8F17-E07826D602A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760223" y="4435558"/>
                  <a:ext cx="92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F780F61-D0CD-41FB-B79F-4CC4F8499063}"/>
                    </a:ext>
                  </a:extLst>
                </p14:cNvPr>
                <p14:cNvContentPartPr/>
                <p14:nvPr/>
              </p14:nvContentPartPr>
              <p14:xfrm>
                <a:off x="6568343" y="4392718"/>
                <a:ext cx="425160" cy="669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F780F61-D0CD-41FB-B79F-4CC4F8499063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559343" y="4384078"/>
                  <a:ext cx="4428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1347277-EB15-4624-946B-9F734430CF88}"/>
                    </a:ext>
                  </a:extLst>
                </p14:cNvPr>
                <p14:cNvContentPartPr/>
                <p14:nvPr/>
              </p14:nvContentPartPr>
              <p14:xfrm>
                <a:off x="7014023" y="4372918"/>
                <a:ext cx="122040" cy="2592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1347277-EB15-4624-946B-9F734430CF88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7005383" y="4364278"/>
                  <a:ext cx="1396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1D56FC08-FA81-4D66-AE9D-4B1DB49FFD84}"/>
                    </a:ext>
                  </a:extLst>
                </p14:cNvPr>
                <p14:cNvContentPartPr/>
                <p14:nvPr/>
              </p14:nvContentPartPr>
              <p14:xfrm>
                <a:off x="7149743" y="4335838"/>
                <a:ext cx="152280" cy="288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1D56FC08-FA81-4D66-AE9D-4B1DB49FFD84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141103" y="4327198"/>
                  <a:ext cx="1699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24E62B5-00B2-40F1-943D-13608F4ED567}"/>
                    </a:ext>
                  </a:extLst>
                </p14:cNvPr>
                <p14:cNvContentPartPr/>
                <p14:nvPr/>
              </p14:nvContentPartPr>
              <p14:xfrm>
                <a:off x="7015103" y="4464718"/>
                <a:ext cx="284040" cy="525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24E62B5-00B2-40F1-943D-13608F4ED567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006463" y="4456078"/>
                  <a:ext cx="3016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5A23496-642D-4BFD-862E-C66458424754}"/>
                    </a:ext>
                  </a:extLst>
                </p14:cNvPr>
                <p14:cNvContentPartPr/>
                <p14:nvPr/>
              </p14:nvContentPartPr>
              <p14:xfrm>
                <a:off x="7424783" y="4448878"/>
                <a:ext cx="97200" cy="2062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5A23496-642D-4BFD-862E-C66458424754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415783" y="4439878"/>
                  <a:ext cx="1148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92A04B7-30F0-4CAB-B9F8-3386AE50F4F4}"/>
                    </a:ext>
                  </a:extLst>
                </p14:cNvPr>
                <p14:cNvContentPartPr/>
                <p14:nvPr/>
              </p14:nvContentPartPr>
              <p14:xfrm>
                <a:off x="7317503" y="4379398"/>
                <a:ext cx="402840" cy="597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92A04B7-30F0-4CAB-B9F8-3386AE50F4F4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308863" y="4370398"/>
                  <a:ext cx="4204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69744F1-3BB1-440F-A0F9-F12693BFFFCE}"/>
                    </a:ext>
                  </a:extLst>
                </p14:cNvPr>
                <p14:cNvContentPartPr/>
                <p14:nvPr/>
              </p14:nvContentPartPr>
              <p14:xfrm>
                <a:off x="7560503" y="4673518"/>
                <a:ext cx="137160" cy="1699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69744F1-3BB1-440F-A0F9-F12693BFFFCE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551863" y="4664518"/>
                  <a:ext cx="154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B5B1D35-99F3-459E-803B-699CC829A4CC}"/>
                    </a:ext>
                  </a:extLst>
                </p14:cNvPr>
                <p14:cNvContentPartPr/>
                <p14:nvPr/>
              </p14:nvContentPartPr>
              <p14:xfrm>
                <a:off x="7940663" y="4446358"/>
                <a:ext cx="67320" cy="2239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B5B1D35-99F3-459E-803B-699CC829A4CC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932023" y="4437358"/>
                  <a:ext cx="849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E64D8F52-5534-4A3C-BD25-F2DFAE544BEC}"/>
                    </a:ext>
                  </a:extLst>
                </p14:cNvPr>
                <p14:cNvContentPartPr/>
                <p14:nvPr/>
              </p14:nvContentPartPr>
              <p14:xfrm>
                <a:off x="8094743" y="4415758"/>
                <a:ext cx="64080" cy="2440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E64D8F52-5534-4A3C-BD25-F2DFAE544BEC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085743" y="4406758"/>
                  <a:ext cx="817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B1E32C89-4599-43D7-B4C6-80DD97B2B0B1}"/>
                    </a:ext>
                  </a:extLst>
                </p14:cNvPr>
                <p14:cNvContentPartPr/>
                <p14:nvPr/>
              </p14:nvContentPartPr>
              <p14:xfrm>
                <a:off x="7954703" y="4549678"/>
                <a:ext cx="163440" cy="313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B1E32C89-4599-43D7-B4C6-80DD97B2B0B1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946063" y="4540678"/>
                  <a:ext cx="1810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B47879B-E75C-479E-85A0-C9AE1092511F}"/>
                    </a:ext>
                  </a:extLst>
                </p14:cNvPr>
                <p14:cNvContentPartPr/>
                <p14:nvPr/>
              </p14:nvContentPartPr>
              <p14:xfrm>
                <a:off x="8301743" y="4481998"/>
                <a:ext cx="51480" cy="1897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B47879B-E75C-479E-85A0-C9AE1092511F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292743" y="4473358"/>
                  <a:ext cx="691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0E55658-683D-4FD9-9DE8-03F2837B4520}"/>
                    </a:ext>
                  </a:extLst>
                </p14:cNvPr>
                <p14:cNvContentPartPr/>
                <p14:nvPr/>
              </p14:nvContentPartPr>
              <p14:xfrm>
                <a:off x="8190863" y="4443838"/>
                <a:ext cx="350280" cy="284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0E55658-683D-4FD9-9DE8-03F2837B4520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182223" y="4434838"/>
                  <a:ext cx="367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41D272AD-5E48-46AB-BC86-85310F0DEF14}"/>
                    </a:ext>
                  </a:extLst>
                </p14:cNvPr>
                <p14:cNvContentPartPr/>
                <p14:nvPr/>
              </p14:nvContentPartPr>
              <p14:xfrm>
                <a:off x="8627543" y="4512598"/>
                <a:ext cx="88200" cy="1648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41D272AD-5E48-46AB-BC86-85310F0DEF14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618903" y="4503958"/>
                  <a:ext cx="105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2C00ED0-915B-4BA7-8464-4EB4CC4F4F64}"/>
                    </a:ext>
                  </a:extLst>
                </p14:cNvPr>
                <p14:cNvContentPartPr/>
                <p14:nvPr/>
              </p14:nvContentPartPr>
              <p14:xfrm>
                <a:off x="8490383" y="4463638"/>
                <a:ext cx="432360" cy="295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2C00ED0-915B-4BA7-8464-4EB4CC4F4F64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8481383" y="4454638"/>
                  <a:ext cx="450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BE431F48-0634-46E7-9AE5-298A1E7A310C}"/>
                    </a:ext>
                  </a:extLst>
                </p14:cNvPr>
                <p14:cNvContentPartPr/>
                <p14:nvPr/>
              </p14:nvContentPartPr>
              <p14:xfrm>
                <a:off x="8989343" y="4323238"/>
                <a:ext cx="223920" cy="4780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BE431F48-0634-46E7-9AE5-298A1E7A310C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8980343" y="4314238"/>
                  <a:ext cx="241560" cy="49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E3B0C1A5-8D31-4B6B-9D9C-F0367EF81F21}"/>
              </a:ext>
            </a:extLst>
          </p:cNvPr>
          <p:cNvGrpSpPr/>
          <p:nvPr/>
        </p:nvGrpSpPr>
        <p:grpSpPr>
          <a:xfrm>
            <a:off x="9185543" y="4370398"/>
            <a:ext cx="2264040" cy="776880"/>
            <a:chOff x="9185543" y="4370398"/>
            <a:chExt cx="2264040" cy="77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22B72E9-33E4-477C-8BBF-0623A7FB450B}"/>
                    </a:ext>
                  </a:extLst>
                </p14:cNvPr>
                <p14:cNvContentPartPr/>
                <p14:nvPr/>
              </p14:nvContentPartPr>
              <p14:xfrm>
                <a:off x="9442223" y="4532758"/>
                <a:ext cx="130320" cy="1440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22B72E9-33E4-477C-8BBF-0623A7FB450B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9433223" y="4524118"/>
                  <a:ext cx="147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9C1CF928-8B2D-4FAC-9317-53734D0A1ADA}"/>
                    </a:ext>
                  </a:extLst>
                </p14:cNvPr>
                <p14:cNvContentPartPr/>
                <p14:nvPr/>
              </p14:nvContentPartPr>
              <p14:xfrm>
                <a:off x="9657863" y="4565518"/>
                <a:ext cx="134280" cy="1184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9C1CF928-8B2D-4FAC-9317-53734D0A1ADA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9648863" y="4556878"/>
                  <a:ext cx="151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6AEEC3F-1F8E-42BF-A32E-BB59ED040DB9}"/>
                    </a:ext>
                  </a:extLst>
                </p14:cNvPr>
                <p14:cNvContentPartPr/>
                <p14:nvPr/>
              </p14:nvContentPartPr>
              <p14:xfrm>
                <a:off x="9837143" y="4546798"/>
                <a:ext cx="168840" cy="1270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6AEEC3F-1F8E-42BF-A32E-BB59ED040DB9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9828143" y="4537798"/>
                  <a:ext cx="186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925EAEB4-A502-4DD0-815D-0D0CE87E5E4D}"/>
                    </a:ext>
                  </a:extLst>
                </p14:cNvPr>
                <p14:cNvContentPartPr/>
                <p14:nvPr/>
              </p14:nvContentPartPr>
              <p14:xfrm>
                <a:off x="10085543" y="4370398"/>
                <a:ext cx="147240" cy="3376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925EAEB4-A502-4DD0-815D-0D0CE87E5E4D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076543" y="4361758"/>
                  <a:ext cx="1648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048EF67-127A-4E3F-ADF3-563E03C2EE5C}"/>
                    </a:ext>
                  </a:extLst>
                </p14:cNvPr>
                <p14:cNvContentPartPr/>
                <p14:nvPr/>
              </p14:nvContentPartPr>
              <p14:xfrm>
                <a:off x="10012103" y="4499998"/>
                <a:ext cx="321120" cy="493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048EF67-127A-4E3F-ADF3-563E03C2EE5C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0003463" y="4490998"/>
                  <a:ext cx="338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65EAFBA7-AF28-4878-AF9A-82B1CB6DD333}"/>
                    </a:ext>
                  </a:extLst>
                </p14:cNvPr>
                <p14:cNvContentPartPr/>
                <p14:nvPr/>
              </p14:nvContentPartPr>
              <p14:xfrm>
                <a:off x="10203263" y="4593598"/>
                <a:ext cx="167040" cy="957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65EAFBA7-AF28-4878-AF9A-82B1CB6DD333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194263" y="4584598"/>
                  <a:ext cx="184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643345A1-A472-4BE6-A9FB-276F61EC83FF}"/>
                    </a:ext>
                  </a:extLst>
                </p14:cNvPr>
                <p14:cNvContentPartPr/>
                <p14:nvPr/>
              </p14:nvContentPartPr>
              <p14:xfrm>
                <a:off x="10422863" y="4597558"/>
                <a:ext cx="64080" cy="774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643345A1-A472-4BE6-A9FB-276F61EC83FF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414223" y="4588558"/>
                  <a:ext cx="817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AB3D00F9-2F60-4B03-BECF-1BE48161C2D3}"/>
                    </a:ext>
                  </a:extLst>
                </p14:cNvPr>
                <p14:cNvContentPartPr/>
                <p14:nvPr/>
              </p14:nvContentPartPr>
              <p14:xfrm>
                <a:off x="10580903" y="4633558"/>
                <a:ext cx="89640" cy="644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AB3D00F9-2F60-4B03-BECF-1BE48161C2D3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0572263" y="4624918"/>
                  <a:ext cx="107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0A705823-3CC2-436F-B5BD-2D84F85C5473}"/>
                    </a:ext>
                  </a:extLst>
                </p14:cNvPr>
                <p14:cNvContentPartPr/>
                <p14:nvPr/>
              </p14:nvContentPartPr>
              <p14:xfrm>
                <a:off x="10830743" y="4544638"/>
                <a:ext cx="102600" cy="1879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0A705823-3CC2-436F-B5BD-2D84F85C5473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0822103" y="4535638"/>
                  <a:ext cx="120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41AD1130-C812-4011-8FE1-43CAA88D9662}"/>
                    </a:ext>
                  </a:extLst>
                </p14:cNvPr>
                <p14:cNvContentPartPr/>
                <p14:nvPr/>
              </p14:nvContentPartPr>
              <p14:xfrm>
                <a:off x="9185543" y="4919398"/>
                <a:ext cx="159480" cy="2196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41AD1130-C812-4011-8FE1-43CAA88D9662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9176543" y="4910758"/>
                  <a:ext cx="177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D67705F3-3906-4217-8D65-6A6B1F138BBF}"/>
                    </a:ext>
                  </a:extLst>
                </p14:cNvPr>
                <p14:cNvContentPartPr/>
                <p14:nvPr/>
              </p14:nvContentPartPr>
              <p14:xfrm>
                <a:off x="9400463" y="4974478"/>
                <a:ext cx="78120" cy="1303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D67705F3-3906-4217-8D65-6A6B1F138BBF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9391823" y="4965478"/>
                  <a:ext cx="95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53326DF8-84C5-43E7-99DA-A8E1A6A0ADC5}"/>
                    </a:ext>
                  </a:extLst>
                </p14:cNvPr>
                <p14:cNvContentPartPr/>
                <p14:nvPr/>
              </p14:nvContentPartPr>
              <p14:xfrm>
                <a:off x="9514583" y="4869718"/>
                <a:ext cx="8640" cy="118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53326DF8-84C5-43E7-99DA-A8E1A6A0ADC5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9505943" y="4861078"/>
                  <a:ext cx="2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A46C382-B596-4C1A-A980-6375F668EF3E}"/>
                    </a:ext>
                  </a:extLst>
                </p14:cNvPr>
                <p14:cNvContentPartPr/>
                <p14:nvPr/>
              </p14:nvContentPartPr>
              <p14:xfrm>
                <a:off x="9526103" y="4933438"/>
                <a:ext cx="189720" cy="2138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A46C382-B596-4C1A-A980-6375F668EF3E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9517463" y="4924798"/>
                  <a:ext cx="2073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E57E07A5-9C07-4301-A228-EA6BA73EC7C2}"/>
                    </a:ext>
                  </a:extLst>
                </p14:cNvPr>
                <p14:cNvContentPartPr/>
                <p14:nvPr/>
              </p14:nvContentPartPr>
              <p14:xfrm>
                <a:off x="9511343" y="4911838"/>
                <a:ext cx="168840" cy="2044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E57E07A5-9C07-4301-A228-EA6BA73EC7C2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9502703" y="4903198"/>
                  <a:ext cx="1864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8614849-0874-440B-B3AF-9FA7FC365207}"/>
                    </a:ext>
                  </a:extLst>
                </p14:cNvPr>
                <p14:cNvContentPartPr/>
                <p14:nvPr/>
              </p14:nvContentPartPr>
              <p14:xfrm>
                <a:off x="9894743" y="4958278"/>
                <a:ext cx="147240" cy="1710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8614849-0874-440B-B3AF-9FA7FC365207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9885743" y="4949638"/>
                  <a:ext cx="164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D57E0F2-7E4D-43A6-A4E2-9A060E1237B9}"/>
                    </a:ext>
                  </a:extLst>
                </p14:cNvPr>
                <p14:cNvContentPartPr/>
                <p14:nvPr/>
              </p14:nvContentPartPr>
              <p14:xfrm>
                <a:off x="10100303" y="4974838"/>
                <a:ext cx="158760" cy="1425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D57E0F2-7E4D-43A6-A4E2-9A060E1237B9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0091663" y="4966198"/>
                  <a:ext cx="176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18FAAC65-F772-424C-B8B9-20390E18058D}"/>
                    </a:ext>
                  </a:extLst>
                </p14:cNvPr>
                <p14:cNvContentPartPr/>
                <p14:nvPr/>
              </p14:nvContentPartPr>
              <p14:xfrm>
                <a:off x="10329623" y="4779718"/>
                <a:ext cx="109080" cy="3236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18FAAC65-F772-424C-B8B9-20390E18058D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0320983" y="4771078"/>
                  <a:ext cx="1267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E688C19-D20E-4EE5-9842-04A4C48B4035}"/>
                    </a:ext>
                  </a:extLst>
                </p14:cNvPr>
                <p14:cNvContentPartPr/>
                <p14:nvPr/>
              </p14:nvContentPartPr>
              <p14:xfrm>
                <a:off x="10163303" y="4899238"/>
                <a:ext cx="318600" cy="212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E688C19-D20E-4EE5-9842-04A4C48B4035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0154663" y="4890238"/>
                  <a:ext cx="336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BF680147-D82B-4AA6-A6D1-F78453DA3AAD}"/>
                    </a:ext>
                  </a:extLst>
                </p14:cNvPr>
                <p14:cNvContentPartPr/>
                <p14:nvPr/>
              </p14:nvContentPartPr>
              <p14:xfrm>
                <a:off x="10446983" y="4931638"/>
                <a:ext cx="97200" cy="1620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BF680147-D82B-4AA6-A6D1-F78453DA3AAD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0438343" y="4922638"/>
                  <a:ext cx="1148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5CBE476-09EF-4A59-B33C-7EC0EC722A58}"/>
                    </a:ext>
                  </a:extLst>
                </p14:cNvPr>
                <p14:cNvContentPartPr/>
                <p14:nvPr/>
              </p14:nvContentPartPr>
              <p14:xfrm>
                <a:off x="10588823" y="4949998"/>
                <a:ext cx="91080" cy="1479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5CBE476-09EF-4A59-B33C-7EC0EC722A58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0579823" y="4941358"/>
                  <a:ext cx="108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E8717BCC-77F9-41C2-9279-2ADD5769F70C}"/>
                    </a:ext>
                  </a:extLst>
                </p14:cNvPr>
                <p14:cNvContentPartPr/>
                <p14:nvPr/>
              </p14:nvContentPartPr>
              <p14:xfrm>
                <a:off x="10728863" y="4976638"/>
                <a:ext cx="244800" cy="1256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E8717BCC-77F9-41C2-9279-2ADD5769F70C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0720223" y="4967638"/>
                  <a:ext cx="262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93675860-15DF-45BC-AFC4-B4268D44B13C}"/>
                    </a:ext>
                  </a:extLst>
                </p14:cNvPr>
                <p14:cNvContentPartPr/>
                <p14:nvPr/>
              </p14:nvContentPartPr>
              <p14:xfrm>
                <a:off x="11042783" y="4938118"/>
                <a:ext cx="133560" cy="1519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93675860-15DF-45BC-AFC4-B4268D44B13C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1034143" y="4929118"/>
                  <a:ext cx="151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B98FB84A-6068-4309-B7B2-AD237ED8D37F}"/>
                    </a:ext>
                  </a:extLst>
                </p14:cNvPr>
                <p14:cNvContentPartPr/>
                <p14:nvPr/>
              </p14:nvContentPartPr>
              <p14:xfrm>
                <a:off x="11238623" y="4907878"/>
                <a:ext cx="159120" cy="2005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B98FB84A-6068-4309-B7B2-AD237ED8D37F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1229623" y="4899238"/>
                  <a:ext cx="1767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7ECD4D5-396E-4B33-9807-291BD8BD0B5D}"/>
                    </a:ext>
                  </a:extLst>
                </p14:cNvPr>
                <p14:cNvContentPartPr/>
                <p14:nvPr/>
              </p14:nvContentPartPr>
              <p14:xfrm>
                <a:off x="11449223" y="5103718"/>
                <a:ext cx="360" cy="3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C7ECD4D5-396E-4B33-9807-291BD8BD0B5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440223" y="50950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3DB3789B-AAC9-481F-B460-2F10EEC0C2E3}"/>
              </a:ext>
            </a:extLst>
          </p:cNvPr>
          <p:cNvGrpSpPr/>
          <p:nvPr/>
        </p:nvGrpSpPr>
        <p:grpSpPr>
          <a:xfrm>
            <a:off x="535463" y="5060158"/>
            <a:ext cx="1757520" cy="581040"/>
            <a:chOff x="535463" y="5060158"/>
            <a:chExt cx="1757520" cy="58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317BEFB3-D7D3-4A51-8D7B-81037A98A0A3}"/>
                    </a:ext>
                  </a:extLst>
                </p14:cNvPr>
                <p14:cNvContentPartPr/>
                <p14:nvPr/>
              </p14:nvContentPartPr>
              <p14:xfrm>
                <a:off x="535463" y="5369038"/>
                <a:ext cx="141480" cy="2721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317BEFB3-D7D3-4A51-8D7B-81037A98A0A3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26463" y="5360398"/>
                  <a:ext cx="1591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62DE6A24-C2D4-44A9-99A9-D8A23BD8C7A3}"/>
                    </a:ext>
                  </a:extLst>
                </p14:cNvPr>
                <p14:cNvContentPartPr/>
                <p14:nvPr/>
              </p14:nvContentPartPr>
              <p14:xfrm>
                <a:off x="606023" y="5223958"/>
                <a:ext cx="313920" cy="2278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62DE6A24-C2D4-44A9-99A9-D8A23BD8C7A3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97383" y="5214958"/>
                  <a:ext cx="3315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F9090C7-BD2B-4B07-B05E-08055C6E0D92}"/>
                    </a:ext>
                  </a:extLst>
                </p14:cNvPr>
                <p14:cNvContentPartPr/>
                <p14:nvPr/>
              </p14:nvContentPartPr>
              <p14:xfrm>
                <a:off x="974303" y="5265718"/>
                <a:ext cx="229320" cy="3560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F9090C7-BD2B-4B07-B05E-08055C6E0D92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965663" y="5256718"/>
                  <a:ext cx="2469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13938D6-C271-4EBB-8C06-79ABDE3D2714}"/>
                    </a:ext>
                  </a:extLst>
                </p14:cNvPr>
                <p14:cNvContentPartPr/>
                <p14:nvPr/>
              </p14:nvContentPartPr>
              <p14:xfrm>
                <a:off x="1227743" y="5280838"/>
                <a:ext cx="255960" cy="3495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13938D6-C271-4EBB-8C06-79ABDE3D2714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218743" y="5272198"/>
                  <a:ext cx="2736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B505EE4A-7F11-4C09-8A2D-991EF9C77004}"/>
                    </a:ext>
                  </a:extLst>
                </p14:cNvPr>
                <p14:cNvContentPartPr/>
                <p14:nvPr/>
              </p14:nvContentPartPr>
              <p14:xfrm>
                <a:off x="1280303" y="5409358"/>
                <a:ext cx="201240" cy="640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B505EE4A-7F11-4C09-8A2D-991EF9C77004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271663" y="5400358"/>
                  <a:ext cx="2188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611DC65-4E44-46F7-9C92-5F777FF9C9F6}"/>
                    </a:ext>
                  </a:extLst>
                </p14:cNvPr>
                <p14:cNvContentPartPr/>
                <p14:nvPr/>
              </p14:nvContentPartPr>
              <p14:xfrm>
                <a:off x="1547063" y="5343118"/>
                <a:ext cx="236880" cy="2541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611DC65-4E44-46F7-9C92-5F777FF9C9F6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538063" y="5334118"/>
                  <a:ext cx="2545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A473C50D-6547-48B5-BB9E-5FA8B0D8570B}"/>
                    </a:ext>
                  </a:extLst>
                </p14:cNvPr>
                <p14:cNvContentPartPr/>
                <p14:nvPr/>
              </p14:nvContentPartPr>
              <p14:xfrm>
                <a:off x="1787543" y="5340958"/>
                <a:ext cx="101520" cy="2426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A473C50D-6547-48B5-BB9E-5FA8B0D8570B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778543" y="5332318"/>
                  <a:ext cx="1191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7080D9F9-72EA-4F40-B0A2-09338DEBC42D}"/>
                    </a:ext>
                  </a:extLst>
                </p14:cNvPr>
                <p14:cNvContentPartPr/>
                <p14:nvPr/>
              </p14:nvContentPartPr>
              <p14:xfrm>
                <a:off x="1844423" y="5222518"/>
                <a:ext cx="294120" cy="3571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7080D9F9-72EA-4F40-B0A2-09338DEBC42D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835783" y="5213518"/>
                  <a:ext cx="3117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3263BDC0-42C8-4573-A15D-961D367BF734}"/>
                    </a:ext>
                  </a:extLst>
                </p14:cNvPr>
                <p14:cNvContentPartPr/>
                <p14:nvPr/>
              </p14:nvContentPartPr>
              <p14:xfrm>
                <a:off x="2077703" y="5060158"/>
                <a:ext cx="215280" cy="5342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3263BDC0-42C8-4573-A15D-961D367BF734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2068703" y="5051518"/>
                  <a:ext cx="232920" cy="55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AC7ED412-7446-42FF-940F-9AD4F38C66EC}"/>
              </a:ext>
            </a:extLst>
          </p:cNvPr>
          <p:cNvGrpSpPr/>
          <p:nvPr/>
        </p:nvGrpSpPr>
        <p:grpSpPr>
          <a:xfrm>
            <a:off x="2520863" y="5337358"/>
            <a:ext cx="270720" cy="149400"/>
            <a:chOff x="2520863" y="5337358"/>
            <a:chExt cx="270720" cy="14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6DCFB295-5A79-4CA1-BADD-D0EA8C525D15}"/>
                    </a:ext>
                  </a:extLst>
                </p14:cNvPr>
                <p14:cNvContentPartPr/>
                <p14:nvPr/>
              </p14:nvContentPartPr>
              <p14:xfrm>
                <a:off x="2538863" y="5337358"/>
                <a:ext cx="214560" cy="270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6DCFB295-5A79-4CA1-BADD-D0EA8C525D15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529863" y="5328718"/>
                  <a:ext cx="2322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E91A33E-1444-4A3B-A70C-7826F5943F19}"/>
                    </a:ext>
                  </a:extLst>
                </p14:cNvPr>
                <p14:cNvContentPartPr/>
                <p14:nvPr/>
              </p14:nvContentPartPr>
              <p14:xfrm>
                <a:off x="2520863" y="5437438"/>
                <a:ext cx="270720" cy="493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E91A33E-1444-4A3B-A70C-7826F5943F19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511863" y="5428438"/>
                  <a:ext cx="28836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7068C6ED-579B-431B-B9B5-2A7F68EBAC22}"/>
              </a:ext>
            </a:extLst>
          </p:cNvPr>
          <p:cNvGrpSpPr/>
          <p:nvPr/>
        </p:nvGrpSpPr>
        <p:grpSpPr>
          <a:xfrm>
            <a:off x="3063743" y="5017318"/>
            <a:ext cx="3796560" cy="781920"/>
            <a:chOff x="3063743" y="5017318"/>
            <a:chExt cx="3796560" cy="78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0F1FB8A3-069E-404C-A084-ECAE49E88960}"/>
                    </a:ext>
                  </a:extLst>
                </p14:cNvPr>
                <p14:cNvContentPartPr/>
                <p14:nvPr/>
              </p14:nvContentPartPr>
              <p14:xfrm>
                <a:off x="3123863" y="5017318"/>
                <a:ext cx="345960" cy="2952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0F1FB8A3-069E-404C-A084-ECAE49E88960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114863" y="5008678"/>
                  <a:ext cx="3636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67AC48D3-7E22-4C80-89AF-8363FF3B69DF}"/>
                    </a:ext>
                  </a:extLst>
                </p14:cNvPr>
                <p14:cNvContentPartPr/>
                <p14:nvPr/>
              </p14:nvContentPartPr>
              <p14:xfrm>
                <a:off x="3063743" y="5344198"/>
                <a:ext cx="521280" cy="1083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67AC48D3-7E22-4C80-89AF-8363FF3B69DF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054743" y="5335198"/>
                  <a:ext cx="538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7C8AF48-0A81-4DE3-857C-767C018AD171}"/>
                    </a:ext>
                  </a:extLst>
                </p14:cNvPr>
                <p14:cNvContentPartPr/>
                <p14:nvPr/>
              </p14:nvContentPartPr>
              <p14:xfrm>
                <a:off x="3129983" y="5493598"/>
                <a:ext cx="305640" cy="3056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7C8AF48-0A81-4DE3-857C-767C018AD171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3121343" y="5484958"/>
                  <a:ext cx="3232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789FDAAC-84AC-4630-91C8-33E4007CCBD0}"/>
                    </a:ext>
                  </a:extLst>
                </p14:cNvPr>
                <p14:cNvContentPartPr/>
                <p14:nvPr/>
              </p14:nvContentPartPr>
              <p14:xfrm>
                <a:off x="3772943" y="5459758"/>
                <a:ext cx="50040" cy="536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789FDAAC-84AC-4630-91C8-33E4007CCBD0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3764303" y="5450758"/>
                  <a:ext cx="676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8A4E14D1-07D3-489E-B3E5-333EBA765CD5}"/>
                    </a:ext>
                  </a:extLst>
                </p14:cNvPr>
                <p14:cNvContentPartPr/>
                <p14:nvPr/>
              </p14:nvContentPartPr>
              <p14:xfrm>
                <a:off x="4033943" y="5170318"/>
                <a:ext cx="303840" cy="3880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8A4E14D1-07D3-489E-B3E5-333EBA765CD5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024943" y="5161318"/>
                  <a:ext cx="3214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B908BCE3-A128-4249-B460-B01A188AFB6E}"/>
                    </a:ext>
                  </a:extLst>
                </p14:cNvPr>
                <p14:cNvContentPartPr/>
                <p14:nvPr/>
              </p14:nvContentPartPr>
              <p14:xfrm>
                <a:off x="4026743" y="5359678"/>
                <a:ext cx="272160" cy="788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B908BCE3-A128-4249-B460-B01A188AFB6E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017743" y="5350678"/>
                  <a:ext cx="2898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6799B8A3-7CE8-49FB-B1FB-15C51230A698}"/>
                    </a:ext>
                  </a:extLst>
                </p14:cNvPr>
                <p14:cNvContentPartPr/>
                <p14:nvPr/>
              </p14:nvContentPartPr>
              <p14:xfrm>
                <a:off x="4383143" y="5126038"/>
                <a:ext cx="221760" cy="4017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6799B8A3-7CE8-49FB-B1FB-15C51230A698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4374143" y="5117398"/>
                  <a:ext cx="2394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D50932E1-1A02-4279-8B69-F62660EB13DB}"/>
                    </a:ext>
                  </a:extLst>
                </p14:cNvPr>
                <p14:cNvContentPartPr/>
                <p14:nvPr/>
              </p14:nvContentPartPr>
              <p14:xfrm>
                <a:off x="4528583" y="5268958"/>
                <a:ext cx="129960" cy="2523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D50932E1-1A02-4279-8B69-F62660EB13DB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4519583" y="5260318"/>
                  <a:ext cx="1476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A2B79DD-01B3-45F1-A09B-4A1125B051D2}"/>
                    </a:ext>
                  </a:extLst>
                </p14:cNvPr>
                <p14:cNvContentPartPr/>
                <p14:nvPr/>
              </p14:nvContentPartPr>
              <p14:xfrm>
                <a:off x="4743503" y="5346358"/>
                <a:ext cx="163800" cy="1659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A2B79DD-01B3-45F1-A09B-4A1125B051D2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4734863" y="5337358"/>
                  <a:ext cx="181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55B0703C-C18E-49D9-ACE4-1835CF2307A7}"/>
                    </a:ext>
                  </a:extLst>
                </p14:cNvPr>
                <p14:cNvContentPartPr/>
                <p14:nvPr/>
              </p14:nvContentPartPr>
              <p14:xfrm>
                <a:off x="4923503" y="5550118"/>
                <a:ext cx="123840" cy="1674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55B0703C-C18E-49D9-ACE4-1835CF2307A7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4914503" y="5541478"/>
                  <a:ext cx="141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37F7EA45-1C29-48E2-99A7-E055CACF31FF}"/>
                    </a:ext>
                  </a:extLst>
                </p14:cNvPr>
                <p14:cNvContentPartPr/>
                <p14:nvPr/>
              </p14:nvContentPartPr>
              <p14:xfrm>
                <a:off x="5218703" y="5186518"/>
                <a:ext cx="289800" cy="35748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37F7EA45-1C29-48E2-99A7-E055CACF31FF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5209703" y="5177878"/>
                  <a:ext cx="3074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D9315879-C048-494B-AF06-9C19506DF297}"/>
                    </a:ext>
                  </a:extLst>
                </p14:cNvPr>
                <p14:cNvContentPartPr/>
                <p14:nvPr/>
              </p14:nvContentPartPr>
              <p14:xfrm>
                <a:off x="5316263" y="5406838"/>
                <a:ext cx="187200" cy="406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D9315879-C048-494B-AF06-9C19506DF29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5307263" y="5397838"/>
                  <a:ext cx="2048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7C4A0BFD-9BBA-478E-93E0-D2CF819A6BF3}"/>
                    </a:ext>
                  </a:extLst>
                </p14:cNvPr>
                <p14:cNvContentPartPr/>
                <p14:nvPr/>
              </p14:nvContentPartPr>
              <p14:xfrm>
                <a:off x="5629463" y="5357878"/>
                <a:ext cx="182880" cy="2001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7C4A0BFD-9BBA-478E-93E0-D2CF819A6BF3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5620463" y="5349238"/>
                  <a:ext cx="200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40AAD69A-047A-4975-B2CC-494525C45E84}"/>
                    </a:ext>
                  </a:extLst>
                </p14:cNvPr>
                <p14:cNvContentPartPr/>
                <p14:nvPr/>
              </p14:nvContentPartPr>
              <p14:xfrm>
                <a:off x="5869223" y="5415478"/>
                <a:ext cx="174240" cy="1065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40AAD69A-047A-4975-B2CC-494525C45E8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5860223" y="5406478"/>
                  <a:ext cx="191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A923CE1E-68AE-482E-840A-616C325FC756}"/>
                    </a:ext>
                  </a:extLst>
                </p14:cNvPr>
                <p14:cNvContentPartPr/>
                <p14:nvPr/>
              </p14:nvContentPartPr>
              <p14:xfrm>
                <a:off x="6107183" y="5370118"/>
                <a:ext cx="176760" cy="1458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A923CE1E-68AE-482E-840A-616C325FC756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6098183" y="5361118"/>
                  <a:ext cx="194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2D8B246A-98F9-4435-B3C0-8BFF54893DAE}"/>
                    </a:ext>
                  </a:extLst>
                </p14:cNvPr>
                <p14:cNvContentPartPr/>
                <p14:nvPr/>
              </p14:nvContentPartPr>
              <p14:xfrm>
                <a:off x="6218783" y="5190478"/>
                <a:ext cx="149760" cy="3142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2D8B246A-98F9-4435-B3C0-8BFF54893DAE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6209783" y="5181838"/>
                  <a:ext cx="1674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B438E2D-3987-427F-89CC-7D9C1EDCFE49}"/>
                    </a:ext>
                  </a:extLst>
                </p14:cNvPr>
                <p14:cNvContentPartPr/>
                <p14:nvPr/>
              </p14:nvContentPartPr>
              <p14:xfrm>
                <a:off x="6444503" y="5298838"/>
                <a:ext cx="169200" cy="2581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1B438E2D-3987-427F-89CC-7D9C1EDCFE49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6435503" y="5289838"/>
                  <a:ext cx="1868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99DD21A4-F6F7-438A-B8CF-E17DDA13BBF8}"/>
                    </a:ext>
                  </a:extLst>
                </p14:cNvPr>
                <p14:cNvContentPartPr/>
                <p14:nvPr/>
              </p14:nvContentPartPr>
              <p14:xfrm>
                <a:off x="6482303" y="5188318"/>
                <a:ext cx="378000" cy="3744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99DD21A4-F6F7-438A-B8CF-E17DDA13BBF8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6473303" y="5179318"/>
                  <a:ext cx="395640" cy="39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C86965C4-6362-4770-B569-CD771C75775A}"/>
              </a:ext>
            </a:extLst>
          </p:cNvPr>
          <p:cNvGrpSpPr/>
          <p:nvPr/>
        </p:nvGrpSpPr>
        <p:grpSpPr>
          <a:xfrm>
            <a:off x="7083503" y="5311078"/>
            <a:ext cx="582120" cy="236880"/>
            <a:chOff x="7083503" y="5311078"/>
            <a:chExt cx="58212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D1B380B0-20C7-4CAF-A2B6-4B38BD3D0F4D}"/>
                    </a:ext>
                  </a:extLst>
                </p14:cNvPr>
                <p14:cNvContentPartPr/>
                <p14:nvPr/>
              </p14:nvContentPartPr>
              <p14:xfrm>
                <a:off x="7083503" y="5353558"/>
                <a:ext cx="176400" cy="1944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D1B380B0-20C7-4CAF-A2B6-4B38BD3D0F4D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7074503" y="5344918"/>
                  <a:ext cx="194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E0D0D8DB-68C4-4798-81BB-A6FB40F07657}"/>
                    </a:ext>
                  </a:extLst>
                </p14:cNvPr>
                <p14:cNvContentPartPr/>
                <p14:nvPr/>
              </p14:nvContentPartPr>
              <p14:xfrm>
                <a:off x="7341263" y="5311078"/>
                <a:ext cx="132480" cy="2192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E0D0D8DB-68C4-4798-81BB-A6FB40F07657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7332263" y="5302438"/>
                  <a:ext cx="1501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DF2CDC11-A9C6-4CD2-9640-3B90DB80D27E}"/>
                    </a:ext>
                  </a:extLst>
                </p14:cNvPr>
                <p14:cNvContentPartPr/>
                <p14:nvPr/>
              </p14:nvContentPartPr>
              <p14:xfrm>
                <a:off x="7453223" y="5335918"/>
                <a:ext cx="212400" cy="2001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DF2CDC11-A9C6-4CD2-9640-3B90DB80D27E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7444583" y="5326918"/>
                  <a:ext cx="23004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04199A20-C6DD-41DE-9EB4-3DF9E1438F96}"/>
              </a:ext>
            </a:extLst>
          </p:cNvPr>
          <p:cNvGrpSpPr/>
          <p:nvPr/>
        </p:nvGrpSpPr>
        <p:grpSpPr>
          <a:xfrm>
            <a:off x="604223" y="5781598"/>
            <a:ext cx="1729800" cy="725040"/>
            <a:chOff x="604223" y="5781598"/>
            <a:chExt cx="1729800" cy="72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A333B1D9-E166-418F-8F9A-9C454DBF6857}"/>
                    </a:ext>
                  </a:extLst>
                </p14:cNvPr>
                <p14:cNvContentPartPr/>
                <p14:nvPr/>
              </p14:nvContentPartPr>
              <p14:xfrm>
                <a:off x="604223" y="6033958"/>
                <a:ext cx="328680" cy="2296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A333B1D9-E166-418F-8F9A-9C454DBF6857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595583" y="6024958"/>
                  <a:ext cx="346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AE913A6-EE70-4D98-8AC0-070229F1081A}"/>
                    </a:ext>
                  </a:extLst>
                </p14:cNvPr>
                <p14:cNvContentPartPr/>
                <p14:nvPr/>
              </p14:nvContentPartPr>
              <p14:xfrm>
                <a:off x="968183" y="6074998"/>
                <a:ext cx="158760" cy="1605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AE913A6-EE70-4D98-8AC0-070229F1081A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959183" y="6066358"/>
                  <a:ext cx="1764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C4AD968-2EBB-4B81-A104-406775BDD2CE}"/>
                    </a:ext>
                  </a:extLst>
                </p14:cNvPr>
                <p14:cNvContentPartPr/>
                <p14:nvPr/>
              </p14:nvContentPartPr>
              <p14:xfrm>
                <a:off x="1224863" y="5781598"/>
                <a:ext cx="189000" cy="4881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AC4AD968-2EBB-4B81-A104-406775BDD2CE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215863" y="5772958"/>
                  <a:ext cx="2066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F53F8205-6B98-4AC4-A69B-6F416F482FEC}"/>
                    </a:ext>
                  </a:extLst>
                </p14:cNvPr>
                <p14:cNvContentPartPr/>
                <p14:nvPr/>
              </p14:nvContentPartPr>
              <p14:xfrm>
                <a:off x="1166183" y="5982118"/>
                <a:ext cx="217080" cy="774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F53F8205-6B98-4AC4-A69B-6F416F482FEC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157543" y="5973118"/>
                  <a:ext cx="2347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03FCF3FA-434E-4CA0-AF6C-584C45E929EE}"/>
                    </a:ext>
                  </a:extLst>
                </p14:cNvPr>
                <p14:cNvContentPartPr/>
                <p14:nvPr/>
              </p14:nvContentPartPr>
              <p14:xfrm>
                <a:off x="1426463" y="6003718"/>
                <a:ext cx="252720" cy="2401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03FCF3FA-434E-4CA0-AF6C-584C45E929EE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417823" y="5995078"/>
                  <a:ext cx="2703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6D512C36-1AA3-491D-8B83-015B7D5770C6}"/>
                    </a:ext>
                  </a:extLst>
                </p14:cNvPr>
                <p14:cNvContentPartPr/>
                <p14:nvPr/>
              </p14:nvContentPartPr>
              <p14:xfrm>
                <a:off x="1662983" y="6053398"/>
                <a:ext cx="149400" cy="1335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6D512C36-1AA3-491D-8B83-015B7D5770C6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653983" y="6044758"/>
                  <a:ext cx="167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CA314769-2EE0-4425-96CA-6CE15C5F40FB}"/>
                    </a:ext>
                  </a:extLst>
                </p14:cNvPr>
                <p14:cNvContentPartPr/>
                <p14:nvPr/>
              </p14:nvContentPartPr>
              <p14:xfrm>
                <a:off x="1848023" y="5927758"/>
                <a:ext cx="172080" cy="3121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CA314769-2EE0-4425-96CA-6CE15C5F40F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839023" y="5919118"/>
                  <a:ext cx="1897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2584ABE-26EF-4537-AC26-AF91AB311C1D}"/>
                    </a:ext>
                  </a:extLst>
                </p14:cNvPr>
                <p14:cNvContentPartPr/>
                <p14:nvPr/>
              </p14:nvContentPartPr>
              <p14:xfrm>
                <a:off x="1966463" y="5829118"/>
                <a:ext cx="234360" cy="3945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2584ABE-26EF-4537-AC26-AF91AB311C1D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957823" y="5820118"/>
                  <a:ext cx="2520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F42024AD-6B66-4A83-ACA6-A992C89607DC}"/>
                    </a:ext>
                  </a:extLst>
                </p14:cNvPr>
                <p14:cNvContentPartPr/>
                <p14:nvPr/>
              </p14:nvContentPartPr>
              <p14:xfrm>
                <a:off x="2049983" y="5933518"/>
                <a:ext cx="284040" cy="5731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F42024AD-6B66-4A83-ACA6-A992C89607DC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2041343" y="5924878"/>
                  <a:ext cx="301680" cy="59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E357DF00-011E-4959-814C-DD14D63B6F10}"/>
              </a:ext>
            </a:extLst>
          </p:cNvPr>
          <p:cNvGrpSpPr/>
          <p:nvPr/>
        </p:nvGrpSpPr>
        <p:grpSpPr>
          <a:xfrm>
            <a:off x="2564063" y="5870518"/>
            <a:ext cx="3131280" cy="580680"/>
            <a:chOff x="2564063" y="5870518"/>
            <a:chExt cx="313128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8F40B566-B196-4835-B5E6-07215DE40131}"/>
                    </a:ext>
                  </a:extLst>
                </p14:cNvPr>
                <p14:cNvContentPartPr/>
                <p14:nvPr/>
              </p14:nvContentPartPr>
              <p14:xfrm>
                <a:off x="2564063" y="6009478"/>
                <a:ext cx="228240" cy="2476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8F40B566-B196-4835-B5E6-07215DE40131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2555063" y="6000838"/>
                  <a:ext cx="2458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5BA6B691-B74A-442D-A904-64E37CF3B5C9}"/>
                    </a:ext>
                  </a:extLst>
                </p14:cNvPr>
                <p14:cNvContentPartPr/>
                <p14:nvPr/>
              </p14:nvContentPartPr>
              <p14:xfrm>
                <a:off x="2805263" y="6034318"/>
                <a:ext cx="194760" cy="1807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5BA6B691-B74A-442D-A904-64E37CF3B5C9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2796263" y="6025678"/>
                  <a:ext cx="212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9C9B9756-B068-485E-9C2F-5FAE9C4782AF}"/>
                    </a:ext>
                  </a:extLst>
                </p14:cNvPr>
                <p14:cNvContentPartPr/>
                <p14:nvPr/>
              </p14:nvContentPartPr>
              <p14:xfrm>
                <a:off x="2755583" y="6018118"/>
                <a:ext cx="225000" cy="1753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9C9B9756-B068-485E-9C2F-5FAE9C4782AF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2746583" y="6009478"/>
                  <a:ext cx="2426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55C600C-9754-4E89-9ADE-72A721D66D91}"/>
                    </a:ext>
                  </a:extLst>
                </p14:cNvPr>
                <p14:cNvContentPartPr/>
                <p14:nvPr/>
              </p14:nvContentPartPr>
              <p14:xfrm>
                <a:off x="3086063" y="5870518"/>
                <a:ext cx="413640" cy="3690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55C600C-9754-4E89-9ADE-72A721D66D91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3077063" y="5861518"/>
                  <a:ext cx="4312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F8B6F8B6-8F87-4747-A6F7-8AED6E434EE1}"/>
                    </a:ext>
                  </a:extLst>
                </p14:cNvPr>
                <p14:cNvContentPartPr/>
                <p14:nvPr/>
              </p14:nvContentPartPr>
              <p14:xfrm>
                <a:off x="3535343" y="6005518"/>
                <a:ext cx="197640" cy="2347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F8B6F8B6-8F87-4747-A6F7-8AED6E434EE1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3526343" y="5996878"/>
                  <a:ext cx="2152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F63F5D24-4C46-42DA-AF83-87F6F122DC54}"/>
                    </a:ext>
                  </a:extLst>
                </p14:cNvPr>
                <p14:cNvContentPartPr/>
                <p14:nvPr/>
              </p14:nvContentPartPr>
              <p14:xfrm>
                <a:off x="3789503" y="5994718"/>
                <a:ext cx="219240" cy="2768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F63F5D24-4C46-42DA-AF83-87F6F122DC5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3780503" y="5986078"/>
                  <a:ext cx="2368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E397E59-4ADA-4C04-8530-B1A43B064BED}"/>
                    </a:ext>
                  </a:extLst>
                </p14:cNvPr>
                <p14:cNvContentPartPr/>
                <p14:nvPr/>
              </p14:nvContentPartPr>
              <p14:xfrm>
                <a:off x="4041863" y="5902198"/>
                <a:ext cx="183960" cy="29772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E397E59-4ADA-4C04-8530-B1A43B064BED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4033223" y="5893558"/>
                  <a:ext cx="2016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D6F01FA5-72F6-4244-A812-00B586A57F8B}"/>
                    </a:ext>
                  </a:extLst>
                </p14:cNvPr>
                <p14:cNvContentPartPr/>
                <p14:nvPr/>
              </p14:nvContentPartPr>
              <p14:xfrm>
                <a:off x="4266143" y="6054118"/>
                <a:ext cx="197640" cy="1638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D6F01FA5-72F6-4244-A812-00B586A57F8B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4257503" y="6045118"/>
                  <a:ext cx="215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897CD84B-4823-46D0-A06C-9AAB1C23243C}"/>
                    </a:ext>
                  </a:extLst>
                </p14:cNvPr>
                <p14:cNvContentPartPr/>
                <p14:nvPr/>
              </p14:nvContentPartPr>
              <p14:xfrm>
                <a:off x="4536503" y="6016318"/>
                <a:ext cx="250920" cy="2959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897CD84B-4823-46D0-A06C-9AAB1C23243C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4527503" y="6007318"/>
                  <a:ext cx="2685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D262BD44-A041-4B2F-9805-A21EAC619891}"/>
                    </a:ext>
                  </a:extLst>
                </p14:cNvPr>
                <p14:cNvContentPartPr/>
                <p14:nvPr/>
              </p14:nvContentPartPr>
              <p14:xfrm>
                <a:off x="4874903" y="6290638"/>
                <a:ext cx="192960" cy="1605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D262BD44-A041-4B2F-9805-A21EAC619891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4865903" y="6281998"/>
                  <a:ext cx="210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E4529C8-A95E-4A34-8525-39D5C630F719}"/>
                    </a:ext>
                  </a:extLst>
                </p14:cNvPr>
                <p14:cNvContentPartPr/>
                <p14:nvPr/>
              </p14:nvContentPartPr>
              <p14:xfrm>
                <a:off x="5248583" y="5991118"/>
                <a:ext cx="252360" cy="2746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E4529C8-A95E-4A34-8525-39D5C630F719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5239943" y="5982118"/>
                  <a:ext cx="2700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6A4A77A8-D5A2-458F-B1D4-02A1520D5DED}"/>
                    </a:ext>
                  </a:extLst>
                </p14:cNvPr>
                <p14:cNvContentPartPr/>
                <p14:nvPr/>
              </p14:nvContentPartPr>
              <p14:xfrm>
                <a:off x="5488703" y="6074998"/>
                <a:ext cx="206640" cy="17532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6A4A77A8-D5A2-458F-B1D4-02A1520D5DED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5480063" y="6066358"/>
                  <a:ext cx="22428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7FE31453-52E3-4763-9CF3-EFB6C3083904}"/>
              </a:ext>
            </a:extLst>
          </p:cNvPr>
          <p:cNvGrpSpPr/>
          <p:nvPr/>
        </p:nvGrpSpPr>
        <p:grpSpPr>
          <a:xfrm>
            <a:off x="6087383" y="5777998"/>
            <a:ext cx="2283480" cy="503280"/>
            <a:chOff x="6087383" y="5777998"/>
            <a:chExt cx="2283480" cy="50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6E5FF989-06DB-417F-9B5A-6CEE4A9964B3}"/>
                    </a:ext>
                  </a:extLst>
                </p14:cNvPr>
                <p14:cNvContentPartPr/>
                <p14:nvPr/>
              </p14:nvContentPartPr>
              <p14:xfrm>
                <a:off x="6087383" y="5970598"/>
                <a:ext cx="98640" cy="2566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6E5FF989-06DB-417F-9B5A-6CEE4A9964B3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6078383" y="5961598"/>
                  <a:ext cx="1162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4156FAE9-121F-463B-828B-AAF59C879525}"/>
                    </a:ext>
                  </a:extLst>
                </p14:cNvPr>
                <p14:cNvContentPartPr/>
                <p14:nvPr/>
              </p14:nvContentPartPr>
              <p14:xfrm>
                <a:off x="6132743" y="5820838"/>
                <a:ext cx="308520" cy="2361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4156FAE9-121F-463B-828B-AAF59C879525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6123743" y="5812198"/>
                  <a:ext cx="3261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FBFCDCAE-69D9-460B-8CCE-EEC4E8513339}"/>
                    </a:ext>
                  </a:extLst>
                </p14:cNvPr>
                <p14:cNvContentPartPr/>
                <p14:nvPr/>
              </p14:nvContentPartPr>
              <p14:xfrm>
                <a:off x="6428303" y="5887798"/>
                <a:ext cx="276120" cy="3247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FBFCDCAE-69D9-460B-8CCE-EEC4E8513339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6419663" y="5878798"/>
                  <a:ext cx="2937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30769BF4-B5E9-4CB0-A4AA-72779629C547}"/>
                    </a:ext>
                  </a:extLst>
                </p14:cNvPr>
                <p14:cNvContentPartPr/>
                <p14:nvPr/>
              </p14:nvContentPartPr>
              <p14:xfrm>
                <a:off x="6676703" y="5849998"/>
                <a:ext cx="306360" cy="3682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30769BF4-B5E9-4CB0-A4AA-72779629C547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6667703" y="5840998"/>
                  <a:ext cx="3240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487982E9-2440-4CC6-AF6A-698F20BD9B40}"/>
                    </a:ext>
                  </a:extLst>
                </p14:cNvPr>
                <p14:cNvContentPartPr/>
                <p14:nvPr/>
              </p14:nvContentPartPr>
              <p14:xfrm>
                <a:off x="6816743" y="6015238"/>
                <a:ext cx="145800" cy="262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487982E9-2440-4CC6-AF6A-698F20BD9B40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6808103" y="6006238"/>
                  <a:ext cx="163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12F6301F-4C82-4EBE-9CF1-AD8181284C78}"/>
                    </a:ext>
                  </a:extLst>
                </p14:cNvPr>
                <p14:cNvContentPartPr/>
                <p14:nvPr/>
              </p14:nvContentPartPr>
              <p14:xfrm>
                <a:off x="7030583" y="5945038"/>
                <a:ext cx="197280" cy="2293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12F6301F-4C82-4EBE-9CF1-AD8181284C78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7021583" y="5936398"/>
                  <a:ext cx="2149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A11B2336-4EE0-4820-965E-E9937CCF3150}"/>
                    </a:ext>
                  </a:extLst>
                </p14:cNvPr>
                <p14:cNvContentPartPr/>
                <p14:nvPr/>
              </p14:nvContentPartPr>
              <p14:xfrm>
                <a:off x="7273583" y="5947198"/>
                <a:ext cx="101520" cy="2329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A11B2336-4EE0-4820-965E-E9937CCF3150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7264583" y="5938558"/>
                  <a:ext cx="1191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C7FB8863-20BD-4D32-8318-BC7C7C3EF441}"/>
                    </a:ext>
                  </a:extLst>
                </p14:cNvPr>
                <p14:cNvContentPartPr/>
                <p14:nvPr/>
              </p14:nvContentPartPr>
              <p14:xfrm>
                <a:off x="7284743" y="5887438"/>
                <a:ext cx="213480" cy="32508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C7FB8863-20BD-4D32-8318-BC7C7C3EF441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7275743" y="5878438"/>
                  <a:ext cx="2311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B4424244-E4DF-4AC5-B14B-8448F9CCBE54}"/>
                    </a:ext>
                  </a:extLst>
                </p14:cNvPr>
                <p14:cNvContentPartPr/>
                <p14:nvPr/>
              </p14:nvContentPartPr>
              <p14:xfrm>
                <a:off x="7411463" y="5792758"/>
                <a:ext cx="259560" cy="4885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B4424244-E4DF-4AC5-B14B-8448F9CCBE54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7402463" y="5783758"/>
                  <a:ext cx="27720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EAE7ACE7-8619-4737-89A0-D08DBC3493F8}"/>
                    </a:ext>
                  </a:extLst>
                </p14:cNvPr>
                <p14:cNvContentPartPr/>
                <p14:nvPr/>
              </p14:nvContentPartPr>
              <p14:xfrm>
                <a:off x="7771103" y="5978518"/>
                <a:ext cx="189720" cy="2124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EAE7ACE7-8619-4737-89A0-D08DBC3493F8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7762103" y="5969518"/>
                  <a:ext cx="2073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A6B5D827-8743-44BF-8221-06305F786F01}"/>
                    </a:ext>
                  </a:extLst>
                </p14:cNvPr>
                <p14:cNvContentPartPr/>
                <p14:nvPr/>
              </p14:nvContentPartPr>
              <p14:xfrm>
                <a:off x="7790903" y="6109558"/>
                <a:ext cx="111960" cy="277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A6B5D827-8743-44BF-8221-06305F786F01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7781903" y="6100918"/>
                  <a:ext cx="129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73224B2E-215A-4BE8-8957-2FC9931BA893}"/>
                    </a:ext>
                  </a:extLst>
                </p14:cNvPr>
                <p14:cNvContentPartPr/>
                <p14:nvPr/>
              </p14:nvContentPartPr>
              <p14:xfrm>
                <a:off x="8018423" y="5896078"/>
                <a:ext cx="168840" cy="33552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73224B2E-215A-4BE8-8957-2FC9931BA89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8009783" y="5887438"/>
                  <a:ext cx="1864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245D4668-CDDB-448E-B30C-FA2B188B4F03}"/>
                    </a:ext>
                  </a:extLst>
                </p14:cNvPr>
                <p14:cNvContentPartPr/>
                <p14:nvPr/>
              </p14:nvContentPartPr>
              <p14:xfrm>
                <a:off x="8053343" y="5777998"/>
                <a:ext cx="317520" cy="2793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245D4668-CDDB-448E-B30C-FA2B188B4F03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8044703" y="5768998"/>
                  <a:ext cx="33516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F799CB91-DAB8-420F-9F48-728BDA4EDFEC}"/>
              </a:ext>
            </a:extLst>
          </p:cNvPr>
          <p:cNvGrpSpPr/>
          <p:nvPr/>
        </p:nvGrpSpPr>
        <p:grpSpPr>
          <a:xfrm>
            <a:off x="8386703" y="5705278"/>
            <a:ext cx="3820320" cy="885600"/>
            <a:chOff x="8386703" y="5705278"/>
            <a:chExt cx="3820320" cy="88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EC19A1AB-1693-4602-9C5F-F40B0E9FBA8F}"/>
                    </a:ext>
                  </a:extLst>
                </p14:cNvPr>
                <p14:cNvContentPartPr/>
                <p14:nvPr/>
              </p14:nvContentPartPr>
              <p14:xfrm>
                <a:off x="8386703" y="5865838"/>
                <a:ext cx="165600" cy="35676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EC19A1AB-1693-4602-9C5F-F40B0E9FBA8F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8378063" y="5857198"/>
                  <a:ext cx="1832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694CD8C4-61B2-4E6C-A813-A65FB3E58AAC}"/>
                    </a:ext>
                  </a:extLst>
                </p14:cNvPr>
                <p14:cNvContentPartPr/>
                <p14:nvPr/>
              </p14:nvContentPartPr>
              <p14:xfrm>
                <a:off x="8552303" y="5834158"/>
                <a:ext cx="242280" cy="3358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694CD8C4-61B2-4E6C-A813-A65FB3E58AA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8543303" y="5825158"/>
                  <a:ext cx="2599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107449A4-8FFD-4DC1-BDCB-C351EEA0ED27}"/>
                    </a:ext>
                  </a:extLst>
                </p14:cNvPr>
                <p14:cNvContentPartPr/>
                <p14:nvPr/>
              </p14:nvContentPartPr>
              <p14:xfrm>
                <a:off x="8613503" y="6024238"/>
                <a:ext cx="196920" cy="655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107449A4-8FFD-4DC1-BDCB-C351EEA0ED27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8604863" y="6015238"/>
                  <a:ext cx="214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7ABB175D-73EE-46ED-8BF4-EB98CE67EEFA}"/>
                    </a:ext>
                  </a:extLst>
                </p14:cNvPr>
                <p14:cNvContentPartPr/>
                <p14:nvPr/>
              </p14:nvContentPartPr>
              <p14:xfrm>
                <a:off x="8836703" y="5726158"/>
                <a:ext cx="145800" cy="4975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7ABB175D-73EE-46ED-8BF4-EB98CE67EEFA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8828063" y="5717518"/>
                  <a:ext cx="16344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72554495-DF15-40BC-BFB3-86B6DC04F494}"/>
                    </a:ext>
                  </a:extLst>
                </p14:cNvPr>
                <p14:cNvContentPartPr/>
                <p14:nvPr/>
              </p14:nvContentPartPr>
              <p14:xfrm>
                <a:off x="9050903" y="5963038"/>
                <a:ext cx="259200" cy="514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72554495-DF15-40BC-BFB3-86B6DC04F494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9042263" y="5954038"/>
                  <a:ext cx="2768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F2C5B93E-36B9-4A5E-B495-18A8F0982782}"/>
                    </a:ext>
                  </a:extLst>
                </p14:cNvPr>
                <p14:cNvContentPartPr/>
                <p14:nvPr/>
              </p14:nvContentPartPr>
              <p14:xfrm>
                <a:off x="9160703" y="5868358"/>
                <a:ext cx="38520" cy="2415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F2C5B93E-36B9-4A5E-B495-18A8F0982782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9152063" y="5859718"/>
                  <a:ext cx="561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CDFB7143-7A95-463A-AAF8-036AF461376E}"/>
                    </a:ext>
                  </a:extLst>
                </p14:cNvPr>
                <p14:cNvContentPartPr/>
                <p14:nvPr/>
              </p14:nvContentPartPr>
              <p14:xfrm>
                <a:off x="9272303" y="5896438"/>
                <a:ext cx="121320" cy="2656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CDFB7143-7A95-463A-AAF8-036AF461376E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9263663" y="5887798"/>
                  <a:ext cx="138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FBE6A22E-83BF-4C84-9C37-22F7320B517E}"/>
                    </a:ext>
                  </a:extLst>
                </p14:cNvPr>
                <p14:cNvContentPartPr/>
                <p14:nvPr/>
              </p14:nvContentPartPr>
              <p14:xfrm>
                <a:off x="9331703" y="5758918"/>
                <a:ext cx="256680" cy="2656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FBE6A22E-83BF-4C84-9C37-22F7320B517E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9322703" y="5749918"/>
                  <a:ext cx="2743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18A25387-C163-4267-8528-DA5486CADD67}"/>
                    </a:ext>
                  </a:extLst>
                </p14:cNvPr>
                <p14:cNvContentPartPr/>
                <p14:nvPr/>
              </p14:nvContentPartPr>
              <p14:xfrm>
                <a:off x="9604583" y="5818678"/>
                <a:ext cx="197280" cy="29772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18A25387-C163-4267-8528-DA5486CADD67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9595943" y="5810038"/>
                  <a:ext cx="214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58D41E02-D287-4607-8FD8-90176BA5E373}"/>
                    </a:ext>
                  </a:extLst>
                </p14:cNvPr>
                <p14:cNvContentPartPr/>
                <p14:nvPr/>
              </p14:nvContentPartPr>
              <p14:xfrm>
                <a:off x="9790703" y="5948278"/>
                <a:ext cx="99720" cy="2062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58D41E02-D287-4607-8FD8-90176BA5E373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9782063" y="5939278"/>
                  <a:ext cx="1173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E89BB2A4-E543-415E-9B1D-07536A6C8331}"/>
                    </a:ext>
                  </a:extLst>
                </p14:cNvPr>
                <p14:cNvContentPartPr/>
                <p14:nvPr/>
              </p14:nvContentPartPr>
              <p14:xfrm>
                <a:off x="9845783" y="5836678"/>
                <a:ext cx="253800" cy="31968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E89BB2A4-E543-415E-9B1D-07536A6C8331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9836783" y="5828038"/>
                  <a:ext cx="2714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F015F435-F33E-4354-BC08-95290D86A41A}"/>
                    </a:ext>
                  </a:extLst>
                </p14:cNvPr>
                <p14:cNvContentPartPr/>
                <p14:nvPr/>
              </p14:nvContentPartPr>
              <p14:xfrm>
                <a:off x="10038383" y="5705278"/>
                <a:ext cx="163800" cy="5576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F015F435-F33E-4354-BC08-95290D86A41A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029383" y="5696278"/>
                  <a:ext cx="18144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A21F02ED-F89B-4693-952B-702BC9752998}"/>
                    </a:ext>
                  </a:extLst>
                </p14:cNvPr>
                <p14:cNvContentPartPr/>
                <p14:nvPr/>
              </p14:nvContentPartPr>
              <p14:xfrm>
                <a:off x="10351583" y="5964838"/>
                <a:ext cx="154440" cy="187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A21F02ED-F89B-4693-952B-702BC9752998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342943" y="5955838"/>
                  <a:ext cx="172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279F5515-1327-4BE1-BD79-9B25854FAEDC}"/>
                    </a:ext>
                  </a:extLst>
                </p14:cNvPr>
                <p14:cNvContentPartPr/>
                <p14:nvPr/>
              </p14:nvContentPartPr>
              <p14:xfrm>
                <a:off x="10341503" y="6066358"/>
                <a:ext cx="120600" cy="360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279F5515-1327-4BE1-BD79-9B25854FAEDC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0332503" y="6057358"/>
                  <a:ext cx="1382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27EB5832-EECB-4A0B-AE7F-DB3D403E76FE}"/>
                    </a:ext>
                  </a:extLst>
                </p14:cNvPr>
                <p14:cNvContentPartPr/>
                <p14:nvPr/>
              </p14:nvContentPartPr>
              <p14:xfrm>
                <a:off x="10651103" y="5808598"/>
                <a:ext cx="245160" cy="2188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27EB5832-EECB-4A0B-AE7F-DB3D403E76F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0642463" y="5799958"/>
                  <a:ext cx="2628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52A0C962-2EC4-4CCD-BE77-25BB3DC04FCD}"/>
                    </a:ext>
                  </a:extLst>
                </p14:cNvPr>
                <p14:cNvContentPartPr/>
                <p14:nvPr/>
              </p14:nvContentPartPr>
              <p14:xfrm>
                <a:off x="10556783" y="6063838"/>
                <a:ext cx="324360" cy="7380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52A0C962-2EC4-4CCD-BE77-25BB3DC04FCD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10548143" y="6054838"/>
                  <a:ext cx="342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27C5F83A-2306-4540-81EB-2192E5187D8D}"/>
                    </a:ext>
                  </a:extLst>
                </p14:cNvPr>
                <p14:cNvContentPartPr/>
                <p14:nvPr/>
              </p14:nvContentPartPr>
              <p14:xfrm>
                <a:off x="10584863" y="6154198"/>
                <a:ext cx="221400" cy="3038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27C5F83A-2306-4540-81EB-2192E5187D8D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10576223" y="6145558"/>
                  <a:ext cx="2390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2769F083-6FA9-48B7-8893-F0348EED79EE}"/>
                    </a:ext>
                  </a:extLst>
                </p14:cNvPr>
                <p14:cNvContentPartPr/>
                <p14:nvPr/>
              </p14:nvContentPartPr>
              <p14:xfrm>
                <a:off x="10965743" y="6006238"/>
                <a:ext cx="249840" cy="583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2769F083-6FA9-48B7-8893-F0348EED79EE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10956743" y="5997598"/>
                  <a:ext cx="267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48446060-A84F-44D8-8C4F-E0F4EBC3EC10}"/>
                    </a:ext>
                  </a:extLst>
                </p14:cNvPr>
                <p14:cNvContentPartPr/>
                <p14:nvPr/>
              </p14:nvContentPartPr>
              <p14:xfrm>
                <a:off x="11040623" y="5916958"/>
                <a:ext cx="114120" cy="21204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48446060-A84F-44D8-8C4F-E0F4EBC3EC10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11031623" y="5908318"/>
                  <a:ext cx="1317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78FD2715-62B0-45FF-B3FE-E47C492C3076}"/>
                    </a:ext>
                  </a:extLst>
                </p14:cNvPr>
                <p14:cNvContentPartPr/>
                <p14:nvPr/>
              </p14:nvContentPartPr>
              <p14:xfrm>
                <a:off x="11268503" y="5819398"/>
                <a:ext cx="203760" cy="24984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78FD2715-62B0-45FF-B3FE-E47C492C3076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11259863" y="5810758"/>
                  <a:ext cx="2214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F8A4ED0F-ABB3-49D9-A1E2-D0939DD983D4}"/>
                    </a:ext>
                  </a:extLst>
                </p14:cNvPr>
                <p14:cNvContentPartPr/>
                <p14:nvPr/>
              </p14:nvContentPartPr>
              <p14:xfrm>
                <a:off x="11138543" y="6088678"/>
                <a:ext cx="408600" cy="11340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F8A4ED0F-ABB3-49D9-A1E2-D0939DD983D4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11129543" y="6079678"/>
                  <a:ext cx="426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45474A13-E993-45C2-8F01-08893AC1EA6E}"/>
                    </a:ext>
                  </a:extLst>
                </p14:cNvPr>
                <p14:cNvContentPartPr/>
                <p14:nvPr/>
              </p14:nvContentPartPr>
              <p14:xfrm>
                <a:off x="11202623" y="6217918"/>
                <a:ext cx="234360" cy="30816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45474A13-E993-45C2-8F01-08893AC1EA6E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11193623" y="6209278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94D0BECE-0560-47EB-85EA-9E903BEFF066}"/>
                    </a:ext>
                  </a:extLst>
                </p14:cNvPr>
                <p14:cNvContentPartPr/>
                <p14:nvPr/>
              </p14:nvContentPartPr>
              <p14:xfrm>
                <a:off x="11621303" y="5993638"/>
                <a:ext cx="103680" cy="2016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94D0BECE-0560-47EB-85EA-9E903BEFF066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1612303" y="5984638"/>
                  <a:ext cx="121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18E6231C-3E5F-49CE-93C0-94C83C096F14}"/>
                    </a:ext>
                  </a:extLst>
                </p14:cNvPr>
                <p14:cNvContentPartPr/>
                <p14:nvPr/>
              </p14:nvContentPartPr>
              <p14:xfrm>
                <a:off x="11642183" y="6082198"/>
                <a:ext cx="117000" cy="360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18E6231C-3E5F-49CE-93C0-94C83C096F14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1633543" y="6073198"/>
                  <a:ext cx="134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0C14D102-230B-4335-879F-0452ECC28FDC}"/>
                    </a:ext>
                  </a:extLst>
                </p14:cNvPr>
                <p14:cNvContentPartPr/>
                <p14:nvPr/>
              </p14:nvContentPartPr>
              <p14:xfrm>
                <a:off x="11847383" y="5838478"/>
                <a:ext cx="274320" cy="2707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0C14D102-230B-4335-879F-0452ECC28FDC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11838743" y="5829838"/>
                  <a:ext cx="2919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1675D5ED-275E-4D74-9E39-CEB0719144C8}"/>
                    </a:ext>
                  </a:extLst>
                </p14:cNvPr>
                <p14:cNvContentPartPr/>
                <p14:nvPr/>
              </p14:nvContentPartPr>
              <p14:xfrm>
                <a:off x="11804183" y="6189838"/>
                <a:ext cx="402840" cy="5652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1675D5ED-275E-4D74-9E39-CEB0719144C8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11795543" y="6181198"/>
                  <a:ext cx="4204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FABC1EF3-340F-4610-9C3D-3912FAC68519}"/>
                    </a:ext>
                  </a:extLst>
                </p14:cNvPr>
                <p14:cNvContentPartPr/>
                <p14:nvPr/>
              </p14:nvContentPartPr>
              <p14:xfrm>
                <a:off x="11700503" y="6298198"/>
                <a:ext cx="298800" cy="2926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FABC1EF3-340F-4610-9C3D-3912FAC68519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11691863" y="6289558"/>
                  <a:ext cx="31644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3141EB69-2187-46B3-ABC9-6E664D413EDA}"/>
              </a:ext>
            </a:extLst>
          </p:cNvPr>
          <p:cNvGrpSpPr/>
          <p:nvPr/>
        </p:nvGrpSpPr>
        <p:grpSpPr>
          <a:xfrm>
            <a:off x="7645103" y="1697812"/>
            <a:ext cx="4312800" cy="2858400"/>
            <a:chOff x="7645103" y="1697812"/>
            <a:chExt cx="4312800" cy="28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F034A60-82BE-4E02-AC29-3A748DDA8C7C}"/>
                    </a:ext>
                  </a:extLst>
                </p14:cNvPr>
                <p14:cNvContentPartPr/>
                <p14:nvPr/>
              </p14:nvContentPartPr>
              <p14:xfrm>
                <a:off x="10949183" y="3877972"/>
                <a:ext cx="66600" cy="360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F034A60-82BE-4E02-AC29-3A748DDA8C7C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10940543" y="3869332"/>
                  <a:ext cx="84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F435692-149A-4162-9ECB-8C7B9BDB0AD1}"/>
                    </a:ext>
                  </a:extLst>
                </p14:cNvPr>
                <p14:cNvContentPartPr/>
                <p14:nvPr/>
              </p14:nvContentPartPr>
              <p14:xfrm>
                <a:off x="10922183" y="3611932"/>
                <a:ext cx="115920" cy="372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F435692-149A-4162-9ECB-8C7B9BDB0AD1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10913543" y="3603292"/>
                  <a:ext cx="1335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D85085C-4602-43DB-90ED-656A5CBD0C1A}"/>
                    </a:ext>
                  </a:extLst>
                </p14:cNvPr>
                <p14:cNvContentPartPr/>
                <p14:nvPr/>
              </p14:nvContentPartPr>
              <p14:xfrm>
                <a:off x="11128823" y="3481252"/>
                <a:ext cx="168840" cy="412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D85085C-4602-43DB-90ED-656A5CBD0C1A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11119823" y="3472612"/>
                  <a:ext cx="18648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47FA84D-639D-4CB4-86DC-DD82ADA64D97}"/>
                    </a:ext>
                  </a:extLst>
                </p14:cNvPr>
                <p14:cNvContentPartPr/>
                <p14:nvPr/>
              </p14:nvContentPartPr>
              <p14:xfrm>
                <a:off x="11221343" y="3342652"/>
                <a:ext cx="300960" cy="503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47FA84D-639D-4CB4-86DC-DD82ADA64D97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11212703" y="3334012"/>
                  <a:ext cx="31860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75EC3F4-9ADD-43AC-8323-54D1134BE61C}"/>
                    </a:ext>
                  </a:extLst>
                </p14:cNvPr>
                <p14:cNvContentPartPr/>
                <p14:nvPr/>
              </p14:nvContentPartPr>
              <p14:xfrm>
                <a:off x="11321063" y="3403492"/>
                <a:ext cx="112680" cy="203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75EC3F4-9ADD-43AC-8323-54D1134BE61C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11312063" y="3394492"/>
                  <a:ext cx="1303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AE461EA-934C-4648-BCE1-BF7C976AC134}"/>
                    </a:ext>
                  </a:extLst>
                </p14:cNvPr>
                <p14:cNvContentPartPr/>
                <p14:nvPr/>
              </p14:nvContentPartPr>
              <p14:xfrm>
                <a:off x="11319623" y="3043852"/>
                <a:ext cx="91440" cy="208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AE461EA-934C-4648-BCE1-BF7C976AC134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11310983" y="3034852"/>
                  <a:ext cx="109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B3CBF71-697F-4A65-9FCB-89ACA5E46267}"/>
                    </a:ext>
                  </a:extLst>
                </p14:cNvPr>
                <p14:cNvContentPartPr/>
                <p14:nvPr/>
              </p14:nvContentPartPr>
              <p14:xfrm>
                <a:off x="11439143" y="2715892"/>
                <a:ext cx="226440" cy="559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B3CBF71-697F-4A65-9FCB-89ACA5E46267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11430503" y="2707252"/>
                  <a:ext cx="24408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A46D755-77F2-4822-B9B7-DC45FA2622FB}"/>
                    </a:ext>
                  </a:extLst>
                </p14:cNvPr>
                <p14:cNvContentPartPr/>
                <p14:nvPr/>
              </p14:nvContentPartPr>
              <p14:xfrm>
                <a:off x="11260943" y="4266412"/>
                <a:ext cx="86040" cy="219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A46D755-77F2-4822-B9B7-DC45FA2622FB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11251943" y="4257412"/>
                  <a:ext cx="1036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2E5CB65-4E52-4F43-AF2F-691DA572CB52}"/>
                    </a:ext>
                  </a:extLst>
                </p14:cNvPr>
                <p14:cNvContentPartPr/>
                <p14:nvPr/>
              </p14:nvContentPartPr>
              <p14:xfrm>
                <a:off x="11339423" y="4401412"/>
                <a:ext cx="77400" cy="154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2E5CB65-4E52-4F43-AF2F-691DA572CB52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11330423" y="4392772"/>
                  <a:ext cx="95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E7B2FEE8-F44B-41A7-A806-66DD528F2461}"/>
                    </a:ext>
                  </a:extLst>
                </p14:cNvPr>
                <p14:cNvContentPartPr/>
                <p14:nvPr/>
              </p14:nvContentPartPr>
              <p14:xfrm>
                <a:off x="11435543" y="3679612"/>
                <a:ext cx="190080" cy="37224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E7B2FEE8-F44B-41A7-A806-66DD528F2461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11426903" y="3670972"/>
                  <a:ext cx="2077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55B52C8F-B2E9-4885-98BB-F9D775868293}"/>
                    </a:ext>
                  </a:extLst>
                </p14:cNvPr>
                <p14:cNvContentPartPr/>
                <p14:nvPr/>
              </p14:nvContentPartPr>
              <p14:xfrm>
                <a:off x="11561903" y="4013332"/>
                <a:ext cx="97920" cy="27144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55B52C8F-B2E9-4885-98BB-F9D775868293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11553263" y="4004332"/>
                  <a:ext cx="1155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B214A1FF-4E15-4120-ADC0-2ED8E4EE2EC7}"/>
                    </a:ext>
                  </a:extLst>
                </p14:cNvPr>
                <p14:cNvContentPartPr/>
                <p14:nvPr/>
              </p14:nvContentPartPr>
              <p14:xfrm>
                <a:off x="11781863" y="3882292"/>
                <a:ext cx="60480" cy="72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B214A1FF-4E15-4120-ADC0-2ED8E4EE2EC7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11773223" y="3873652"/>
                  <a:ext cx="781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6C13DFC4-CFA7-4615-B173-324C28EF4446}"/>
                    </a:ext>
                  </a:extLst>
                </p14:cNvPr>
                <p14:cNvContentPartPr/>
                <p14:nvPr/>
              </p14:nvContentPartPr>
              <p14:xfrm>
                <a:off x="11704823" y="4055092"/>
                <a:ext cx="253080" cy="3942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6C13DFC4-CFA7-4615-B173-324C28EF4446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11695823" y="4046452"/>
                  <a:ext cx="2707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A9447F67-43FE-468B-8FDC-A0CA116CAFA5}"/>
                    </a:ext>
                  </a:extLst>
                </p14:cNvPr>
                <p14:cNvContentPartPr/>
                <p14:nvPr/>
              </p14:nvContentPartPr>
              <p14:xfrm>
                <a:off x="7645103" y="1697812"/>
                <a:ext cx="4287600" cy="19980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A9447F67-43FE-468B-8FDC-A0CA116CAFA5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7636103" y="1688812"/>
                  <a:ext cx="4305240" cy="2015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35521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6F041F0-955F-41A4-94FC-B337E8BFCAEE}"/>
                  </a:ext>
                </a:extLst>
              </p14:cNvPr>
              <p14:cNvContentPartPr/>
              <p14:nvPr/>
            </p14:nvContentPartPr>
            <p14:xfrm>
              <a:off x="3516263" y="172438"/>
              <a:ext cx="171000" cy="411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6F041F0-955F-41A4-94FC-B337E8BFCA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7623" y="163798"/>
                <a:ext cx="18864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910E2AE-4AF1-4EE4-BCE8-E720FCA4BB86}"/>
                  </a:ext>
                </a:extLst>
              </p14:cNvPr>
              <p14:cNvContentPartPr/>
              <p14:nvPr/>
            </p14:nvContentPartPr>
            <p14:xfrm>
              <a:off x="3394583" y="298078"/>
              <a:ext cx="378720" cy="133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910E2AE-4AF1-4EE4-BCE8-E720FCA4BB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5583" y="289438"/>
                <a:ext cx="3963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95DAB5D-D72E-4028-A1A5-6E9DD2A3C9B5}"/>
                  </a:ext>
                </a:extLst>
              </p14:cNvPr>
              <p14:cNvContentPartPr/>
              <p14:nvPr/>
            </p14:nvContentPartPr>
            <p14:xfrm>
              <a:off x="3731903" y="40678"/>
              <a:ext cx="271080" cy="523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95DAB5D-D72E-4028-A1A5-6E9DD2A3C9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22903" y="31678"/>
                <a:ext cx="28872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ED8D1B4-EAD5-4F66-8C06-3B24949F2486}"/>
                  </a:ext>
                </a:extLst>
              </p14:cNvPr>
              <p14:cNvContentPartPr/>
              <p14:nvPr/>
            </p14:nvContentPartPr>
            <p14:xfrm>
              <a:off x="4032503" y="395998"/>
              <a:ext cx="138240" cy="135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ED8D1B4-EAD5-4F66-8C06-3B24949F24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3863" y="386998"/>
                <a:ext cx="1558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C0B18CE-DAEA-464B-AAF7-3C6416EBEBE2}"/>
                  </a:ext>
                </a:extLst>
              </p14:cNvPr>
              <p14:cNvContentPartPr/>
              <p14:nvPr/>
            </p14:nvContentPartPr>
            <p14:xfrm>
              <a:off x="4344983" y="74878"/>
              <a:ext cx="195120" cy="468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C0B18CE-DAEA-464B-AAF7-3C6416EBEB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35983" y="66238"/>
                <a:ext cx="21276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43EBB61-4FCC-4D85-9317-BF9F82F385B8}"/>
                  </a:ext>
                </a:extLst>
              </p14:cNvPr>
              <p14:cNvContentPartPr/>
              <p14:nvPr/>
            </p14:nvContentPartPr>
            <p14:xfrm>
              <a:off x="4285943" y="304558"/>
              <a:ext cx="281880" cy="74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43EBB61-4FCC-4D85-9317-BF9F82F385B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77303" y="295918"/>
                <a:ext cx="2995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C56AB40-8394-4B60-8C76-CF83C2FFF690}"/>
                  </a:ext>
                </a:extLst>
              </p14:cNvPr>
              <p14:cNvContentPartPr/>
              <p14:nvPr/>
            </p14:nvContentPartPr>
            <p14:xfrm>
              <a:off x="4791743" y="174958"/>
              <a:ext cx="374760" cy="400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C56AB40-8394-4B60-8C76-CF83C2FFF69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82743" y="165958"/>
                <a:ext cx="39240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D644DCB-47B1-4445-B17A-E08BE1BBD010}"/>
                  </a:ext>
                </a:extLst>
              </p14:cNvPr>
              <p14:cNvContentPartPr/>
              <p14:nvPr/>
            </p14:nvContentPartPr>
            <p14:xfrm>
              <a:off x="4947263" y="359638"/>
              <a:ext cx="183600" cy="795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D644DCB-47B1-4445-B17A-E08BE1BBD01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38263" y="350638"/>
                <a:ext cx="2012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560D3A4-BDB4-41D4-8B0B-44390ABAC569}"/>
                  </a:ext>
                </a:extLst>
              </p14:cNvPr>
              <p14:cNvContentPartPr/>
              <p14:nvPr/>
            </p14:nvContentPartPr>
            <p14:xfrm>
              <a:off x="5365943" y="389878"/>
              <a:ext cx="177480" cy="165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560D3A4-BDB4-41D4-8B0B-44390ABAC56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56943" y="380878"/>
                <a:ext cx="1951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D4F7896-9F78-41DF-9ECA-98E57AFA514F}"/>
                  </a:ext>
                </a:extLst>
              </p14:cNvPr>
              <p14:cNvContentPartPr/>
              <p14:nvPr/>
            </p14:nvContentPartPr>
            <p14:xfrm>
              <a:off x="5557823" y="385198"/>
              <a:ext cx="334800" cy="143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D4F7896-9F78-41DF-9ECA-98E57AFA514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49183" y="376198"/>
                <a:ext cx="3524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48B2D8B-A6D0-486F-9050-3363C4836CBE}"/>
                  </a:ext>
                </a:extLst>
              </p14:cNvPr>
              <p14:cNvContentPartPr/>
              <p14:nvPr/>
            </p14:nvContentPartPr>
            <p14:xfrm>
              <a:off x="5843663" y="222478"/>
              <a:ext cx="161280" cy="255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48B2D8B-A6D0-486F-9050-3363C4836CB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34663" y="213478"/>
                <a:ext cx="17892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FF1608D-345D-4BD5-8642-85CA68954CB1}"/>
                  </a:ext>
                </a:extLst>
              </p14:cNvPr>
              <p14:cNvContentPartPr/>
              <p14:nvPr/>
            </p14:nvContentPartPr>
            <p14:xfrm>
              <a:off x="6165143" y="244798"/>
              <a:ext cx="156960" cy="238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FF1608D-345D-4BD5-8642-85CA68954CB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56143" y="235798"/>
                <a:ext cx="17460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7D170C2-B759-47C3-A3F3-B9B70A4EB25C}"/>
                  </a:ext>
                </a:extLst>
              </p14:cNvPr>
              <p14:cNvContentPartPr/>
              <p14:nvPr/>
            </p14:nvContentPartPr>
            <p14:xfrm>
              <a:off x="6191063" y="163438"/>
              <a:ext cx="305640" cy="3528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7D170C2-B759-47C3-A3F3-B9B70A4EB25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82063" y="154438"/>
                <a:ext cx="3232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ECDFC00-BF8F-4A8E-859A-24EFDB4AE261}"/>
                  </a:ext>
                </a:extLst>
              </p14:cNvPr>
              <p14:cNvContentPartPr/>
              <p14:nvPr/>
            </p14:nvContentPartPr>
            <p14:xfrm>
              <a:off x="6733583" y="87838"/>
              <a:ext cx="263520" cy="4111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ECDFC00-BF8F-4A8E-859A-24EFDB4AE2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24583" y="79198"/>
                <a:ext cx="28116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D2B5D59-70BD-45B2-9CF1-9D44B902B87D}"/>
                  </a:ext>
                </a:extLst>
              </p14:cNvPr>
              <p14:cNvContentPartPr/>
              <p14:nvPr/>
            </p14:nvContentPartPr>
            <p14:xfrm>
              <a:off x="6997463" y="288718"/>
              <a:ext cx="211320" cy="147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D2B5D59-70BD-45B2-9CF1-9D44B902B87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88463" y="280078"/>
                <a:ext cx="2289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F1C572D-E2B2-4918-A650-51891678C8CD}"/>
                  </a:ext>
                </a:extLst>
              </p14:cNvPr>
              <p14:cNvContentPartPr/>
              <p14:nvPr/>
            </p14:nvContentPartPr>
            <p14:xfrm>
              <a:off x="7251263" y="337678"/>
              <a:ext cx="40680" cy="101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F1C572D-E2B2-4918-A650-51891678C8C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42263" y="329038"/>
                <a:ext cx="583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B145465-E8D5-4FDC-B154-E80F21AC7380}"/>
                  </a:ext>
                </a:extLst>
              </p14:cNvPr>
              <p14:cNvContentPartPr/>
              <p14:nvPr/>
            </p14:nvContentPartPr>
            <p14:xfrm>
              <a:off x="7362863" y="329398"/>
              <a:ext cx="126720" cy="111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B145465-E8D5-4FDC-B154-E80F21AC738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53863" y="320398"/>
                <a:ext cx="1443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70D469C-C613-434C-88B3-720A2D1BF1D9}"/>
                  </a:ext>
                </a:extLst>
              </p14:cNvPr>
              <p14:cNvContentPartPr/>
              <p14:nvPr/>
            </p14:nvContentPartPr>
            <p14:xfrm>
              <a:off x="7308503" y="351718"/>
              <a:ext cx="348120" cy="615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70D469C-C613-434C-88B3-720A2D1BF1D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299863" y="343078"/>
                <a:ext cx="365760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BCA1FC9-733B-4460-B342-1E531247FD18}"/>
                  </a:ext>
                </a:extLst>
              </p14:cNvPr>
              <p14:cNvContentPartPr/>
              <p14:nvPr/>
            </p14:nvContentPartPr>
            <p14:xfrm>
              <a:off x="7903943" y="308158"/>
              <a:ext cx="307440" cy="137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BCA1FC9-733B-4460-B342-1E531247FD1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895303" y="299518"/>
                <a:ext cx="3250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92E7847-5921-4E02-A81E-2B214B4CCBD4}"/>
                  </a:ext>
                </a:extLst>
              </p14:cNvPr>
              <p14:cNvContentPartPr/>
              <p14:nvPr/>
            </p14:nvContentPartPr>
            <p14:xfrm>
              <a:off x="8277263" y="158758"/>
              <a:ext cx="291960" cy="291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92E7847-5921-4E02-A81E-2B214B4CCBD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268263" y="149758"/>
                <a:ext cx="30960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58B2BC5-7090-4635-B41C-B061A7F502F6}"/>
                  </a:ext>
                </a:extLst>
              </p14:cNvPr>
              <p14:cNvContentPartPr/>
              <p14:nvPr/>
            </p14:nvContentPartPr>
            <p14:xfrm>
              <a:off x="8519183" y="33478"/>
              <a:ext cx="222120" cy="421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58B2BC5-7090-4635-B41C-B061A7F502F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510183" y="24838"/>
                <a:ext cx="23976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802FFEE-146A-4014-AFDE-1E51399AE512}"/>
                  </a:ext>
                </a:extLst>
              </p14:cNvPr>
              <p14:cNvContentPartPr/>
              <p14:nvPr/>
            </p14:nvContentPartPr>
            <p14:xfrm>
              <a:off x="8466263" y="247318"/>
              <a:ext cx="207720" cy="385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802FFEE-146A-4014-AFDE-1E51399AE51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457263" y="238318"/>
                <a:ext cx="2253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9312686-8667-44F9-9852-F2E58CF77ED3}"/>
                  </a:ext>
                </a:extLst>
              </p14:cNvPr>
              <p14:cNvContentPartPr/>
              <p14:nvPr/>
            </p14:nvContentPartPr>
            <p14:xfrm>
              <a:off x="8706383" y="264598"/>
              <a:ext cx="230400" cy="177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9312686-8667-44F9-9852-F2E58CF77ED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697383" y="255598"/>
                <a:ext cx="2480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288553B-E4CA-413C-9632-35D0AB903C4D}"/>
                  </a:ext>
                </a:extLst>
              </p14:cNvPr>
              <p14:cNvContentPartPr/>
              <p14:nvPr/>
            </p14:nvContentPartPr>
            <p14:xfrm>
              <a:off x="8927423" y="326158"/>
              <a:ext cx="136080" cy="117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288553B-E4CA-413C-9632-35D0AB903C4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918423" y="317518"/>
                <a:ext cx="1537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2931603-887A-44B2-8C38-25E01D8B1CDC}"/>
                  </a:ext>
                </a:extLst>
              </p14:cNvPr>
              <p14:cNvContentPartPr/>
              <p14:nvPr/>
            </p14:nvContentPartPr>
            <p14:xfrm>
              <a:off x="9145583" y="78838"/>
              <a:ext cx="344160" cy="4179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2931603-887A-44B2-8C38-25E01D8B1CD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136583" y="70198"/>
                <a:ext cx="36180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5B3FE28-AD0D-404E-B086-A3E47A974545}"/>
                  </a:ext>
                </a:extLst>
              </p14:cNvPr>
              <p14:cNvContentPartPr/>
              <p14:nvPr/>
            </p14:nvContentPartPr>
            <p14:xfrm>
              <a:off x="9369143" y="278998"/>
              <a:ext cx="270000" cy="455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5B3FE28-AD0D-404E-B086-A3E47A97454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360503" y="270358"/>
                <a:ext cx="28764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D6A673D-BEEC-4977-A8BC-758BE86FB5BC}"/>
                  </a:ext>
                </a:extLst>
              </p14:cNvPr>
              <p14:cNvContentPartPr/>
              <p14:nvPr/>
            </p14:nvContentPartPr>
            <p14:xfrm>
              <a:off x="430343" y="287278"/>
              <a:ext cx="384120" cy="401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D6A673D-BEEC-4977-A8BC-758BE86FB5B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1343" y="278638"/>
                <a:ext cx="40176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1E59119-EFAC-4EEE-9FD9-D7A8CA4F5EA1}"/>
                  </a:ext>
                </a:extLst>
              </p14:cNvPr>
              <p14:cNvContentPartPr/>
              <p14:nvPr/>
            </p14:nvContentPartPr>
            <p14:xfrm>
              <a:off x="609983" y="487078"/>
              <a:ext cx="236160" cy="87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1E59119-EFAC-4EEE-9FD9-D7A8CA4F5EA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01343" y="478078"/>
                <a:ext cx="25380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261BDF9-6298-49F4-9332-3F72D76B70B4}"/>
                  </a:ext>
                </a:extLst>
              </p14:cNvPr>
              <p14:cNvContentPartPr/>
              <p14:nvPr/>
            </p14:nvContentPartPr>
            <p14:xfrm>
              <a:off x="953423" y="200518"/>
              <a:ext cx="158400" cy="424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261BDF9-6298-49F4-9332-3F72D76B70B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44423" y="191878"/>
                <a:ext cx="17604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930F712-990F-4E1F-A937-59538E934658}"/>
                  </a:ext>
                </a:extLst>
              </p14:cNvPr>
              <p14:cNvContentPartPr/>
              <p14:nvPr/>
            </p14:nvContentPartPr>
            <p14:xfrm>
              <a:off x="1075463" y="425878"/>
              <a:ext cx="187560" cy="263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930F712-990F-4E1F-A937-59538E93465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66823" y="416878"/>
                <a:ext cx="20520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FF4C9C6-0992-45EC-81F6-1931FB41F6DB}"/>
                  </a:ext>
                </a:extLst>
              </p14:cNvPr>
              <p14:cNvContentPartPr/>
              <p14:nvPr/>
            </p14:nvContentPartPr>
            <p14:xfrm>
              <a:off x="1372103" y="516238"/>
              <a:ext cx="117000" cy="109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FF4C9C6-0992-45EC-81F6-1931FB41F6D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363463" y="507598"/>
                <a:ext cx="1346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BEB8FAE-2CEE-4131-A667-3B77D54DAD68}"/>
                  </a:ext>
                </a:extLst>
              </p14:cNvPr>
              <p14:cNvContentPartPr/>
              <p14:nvPr/>
            </p14:nvContentPartPr>
            <p14:xfrm>
              <a:off x="1849823" y="419758"/>
              <a:ext cx="273600" cy="183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BEB8FAE-2CEE-4131-A667-3B77D54DAD6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840823" y="410758"/>
                <a:ext cx="2912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F3A3B1E-0C27-4639-AE82-D4C03A444525}"/>
                  </a:ext>
                </a:extLst>
              </p14:cNvPr>
              <p14:cNvContentPartPr/>
              <p14:nvPr/>
            </p14:nvContentPartPr>
            <p14:xfrm>
              <a:off x="2167343" y="421918"/>
              <a:ext cx="131400" cy="179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F3A3B1E-0C27-4639-AE82-D4C03A44452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158703" y="413278"/>
                <a:ext cx="1490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8DBB6F3-DBDD-4F3C-98A7-4BB5324B614B}"/>
                  </a:ext>
                </a:extLst>
              </p14:cNvPr>
              <p14:cNvContentPartPr/>
              <p14:nvPr/>
            </p14:nvContentPartPr>
            <p14:xfrm>
              <a:off x="2464703" y="133558"/>
              <a:ext cx="240120" cy="464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8DBB6F3-DBDD-4F3C-98A7-4BB5324B614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455703" y="124918"/>
                <a:ext cx="25776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590B275-DE1D-460E-AE68-03C409D7AF08}"/>
                  </a:ext>
                </a:extLst>
              </p14:cNvPr>
              <p14:cNvContentPartPr/>
              <p14:nvPr/>
            </p14:nvContentPartPr>
            <p14:xfrm>
              <a:off x="2413943" y="348118"/>
              <a:ext cx="332640" cy="82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590B275-DE1D-460E-AE68-03C409D7AF0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404943" y="339478"/>
                <a:ext cx="35028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2E494FD-F28D-41BE-A16E-FC5C172C7915}"/>
                  </a:ext>
                </a:extLst>
              </p14:cNvPr>
              <p14:cNvContentPartPr/>
              <p14:nvPr/>
            </p14:nvContentPartPr>
            <p14:xfrm>
              <a:off x="2710223" y="353878"/>
              <a:ext cx="260640" cy="220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2E494FD-F28D-41BE-A16E-FC5C172C791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701223" y="345238"/>
                <a:ext cx="2782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5D93FDE-F9CF-4F92-A00E-4EE139CD7F9A}"/>
                  </a:ext>
                </a:extLst>
              </p14:cNvPr>
              <p14:cNvContentPartPr/>
              <p14:nvPr/>
            </p14:nvContentPartPr>
            <p14:xfrm>
              <a:off x="456983" y="989638"/>
              <a:ext cx="318600" cy="2052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5D93FDE-F9CF-4F92-A00E-4EE139CD7F9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7983" y="980638"/>
                <a:ext cx="3362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42B2CF6-6DEE-47B4-936F-A37CCDACFDC7}"/>
                  </a:ext>
                </a:extLst>
              </p14:cNvPr>
              <p14:cNvContentPartPr/>
              <p14:nvPr/>
            </p14:nvContentPartPr>
            <p14:xfrm>
              <a:off x="805823" y="1012678"/>
              <a:ext cx="207720" cy="155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42B2CF6-6DEE-47B4-936F-A37CCDACFDC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97183" y="1003678"/>
                <a:ext cx="2253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65D2615-2279-4E5A-835E-78C74A82FB06}"/>
                  </a:ext>
                </a:extLst>
              </p14:cNvPr>
              <p14:cNvContentPartPr/>
              <p14:nvPr/>
            </p14:nvContentPartPr>
            <p14:xfrm>
              <a:off x="855143" y="975598"/>
              <a:ext cx="129960" cy="1382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65D2615-2279-4E5A-835E-78C74A82FB0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46503" y="966598"/>
                <a:ext cx="1476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E23E9AC-D3BA-48F9-B328-5AED03E1D607}"/>
                  </a:ext>
                </a:extLst>
              </p14:cNvPr>
              <p14:cNvContentPartPr/>
              <p14:nvPr/>
            </p14:nvContentPartPr>
            <p14:xfrm>
              <a:off x="1085543" y="1016998"/>
              <a:ext cx="147960" cy="1310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E23E9AC-D3BA-48F9-B328-5AED03E1D60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76903" y="1008358"/>
                <a:ext cx="1656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8190C92-9C14-4317-A95C-D1278F35B746}"/>
                  </a:ext>
                </a:extLst>
              </p14:cNvPr>
              <p14:cNvContentPartPr/>
              <p14:nvPr/>
            </p14:nvContentPartPr>
            <p14:xfrm>
              <a:off x="1382543" y="766438"/>
              <a:ext cx="168120" cy="3549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8190C92-9C14-4317-A95C-D1278F35B74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373543" y="757438"/>
                <a:ext cx="18576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19E9848-D066-4AC9-9D00-D9BF5BD7E4F7}"/>
                  </a:ext>
                </a:extLst>
              </p14:cNvPr>
              <p14:cNvContentPartPr/>
              <p14:nvPr/>
            </p14:nvContentPartPr>
            <p14:xfrm>
              <a:off x="1473983" y="995398"/>
              <a:ext cx="176040" cy="1616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19E9848-D066-4AC9-9D00-D9BF5BD7E4F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465343" y="986398"/>
                <a:ext cx="1936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9EA80ED-1029-4C30-9D29-56F9D8DDB28B}"/>
                  </a:ext>
                </a:extLst>
              </p14:cNvPr>
              <p14:cNvContentPartPr/>
              <p14:nvPr/>
            </p14:nvContentPartPr>
            <p14:xfrm>
              <a:off x="1757303" y="964078"/>
              <a:ext cx="120960" cy="1857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9EA80ED-1029-4C30-9D29-56F9D8DDB28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748663" y="955438"/>
                <a:ext cx="1386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89CDBAB-FE30-4249-B3E9-009A7357A160}"/>
                  </a:ext>
                </a:extLst>
              </p14:cNvPr>
              <p14:cNvContentPartPr/>
              <p14:nvPr/>
            </p14:nvContentPartPr>
            <p14:xfrm>
              <a:off x="1974743" y="1037518"/>
              <a:ext cx="47880" cy="1022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89CDBAB-FE30-4249-B3E9-009A7357A16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966103" y="1028518"/>
                <a:ext cx="655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65B9A1D-7425-429D-AF7A-BF13BF8E4F69}"/>
                  </a:ext>
                </a:extLst>
              </p14:cNvPr>
              <p14:cNvContentPartPr/>
              <p14:nvPr/>
            </p14:nvContentPartPr>
            <p14:xfrm>
              <a:off x="2129903" y="906118"/>
              <a:ext cx="441720" cy="2397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65B9A1D-7425-429D-AF7A-BF13BF8E4F6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120903" y="897118"/>
                <a:ext cx="4593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F9EC85E-354E-49EB-B396-B7B0601E676B}"/>
                  </a:ext>
                </a:extLst>
              </p14:cNvPr>
              <p14:cNvContentPartPr/>
              <p14:nvPr/>
            </p14:nvContentPartPr>
            <p14:xfrm>
              <a:off x="2894543" y="983518"/>
              <a:ext cx="362160" cy="2088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F9EC85E-354E-49EB-B396-B7B0601E676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885903" y="974878"/>
                <a:ext cx="3798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190F3A6-2F8B-44BA-973E-EF543519FD47}"/>
                  </a:ext>
                </a:extLst>
              </p14:cNvPr>
              <p14:cNvContentPartPr/>
              <p14:nvPr/>
            </p14:nvContentPartPr>
            <p14:xfrm>
              <a:off x="3322583" y="953638"/>
              <a:ext cx="214920" cy="1774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190F3A6-2F8B-44BA-973E-EF543519FD4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313583" y="944998"/>
                <a:ext cx="2325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B9DDA7A-2C25-464B-A850-CF745635FBB0}"/>
                  </a:ext>
                </a:extLst>
              </p14:cNvPr>
              <p14:cNvContentPartPr/>
              <p14:nvPr/>
            </p14:nvContentPartPr>
            <p14:xfrm>
              <a:off x="3549743" y="991078"/>
              <a:ext cx="189720" cy="1472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B9DDA7A-2C25-464B-A850-CF745635FBB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540743" y="982438"/>
                <a:ext cx="2073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E5EE1D0-8955-4CAE-BCC2-F169612E02A2}"/>
                  </a:ext>
                </a:extLst>
              </p14:cNvPr>
              <p14:cNvContentPartPr/>
              <p14:nvPr/>
            </p14:nvContentPartPr>
            <p14:xfrm>
              <a:off x="3733703" y="999358"/>
              <a:ext cx="206640" cy="1220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E5EE1D0-8955-4CAE-BCC2-F169612E02A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725063" y="990358"/>
                <a:ext cx="2242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AEAF152-8B82-477A-8D99-417F677A8013}"/>
                  </a:ext>
                </a:extLst>
              </p14:cNvPr>
              <p14:cNvContentPartPr/>
              <p14:nvPr/>
            </p14:nvContentPartPr>
            <p14:xfrm>
              <a:off x="4049423" y="898558"/>
              <a:ext cx="167400" cy="234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AEAF152-8B82-477A-8D99-417F677A801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040783" y="889558"/>
                <a:ext cx="1850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E3CA3DC-E50A-497C-A92C-9C3DDC1831EA}"/>
                  </a:ext>
                </a:extLst>
              </p14:cNvPr>
              <p14:cNvContentPartPr/>
              <p14:nvPr/>
            </p14:nvContentPartPr>
            <p14:xfrm>
              <a:off x="4554863" y="867958"/>
              <a:ext cx="146880" cy="2962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E3CA3DC-E50A-497C-A92C-9C3DDC1831E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545863" y="858958"/>
                <a:ext cx="16452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5BE534E-68EB-4450-8015-CCE6B6157B28}"/>
                  </a:ext>
                </a:extLst>
              </p14:cNvPr>
              <p14:cNvContentPartPr/>
              <p14:nvPr/>
            </p14:nvContentPartPr>
            <p14:xfrm>
              <a:off x="4630463" y="754558"/>
              <a:ext cx="276480" cy="2412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5BE534E-68EB-4450-8015-CCE6B6157B2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621823" y="745558"/>
                <a:ext cx="29412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B39554F-5955-4042-ACAE-4B9DE5BAEC4E}"/>
                  </a:ext>
                </a:extLst>
              </p14:cNvPr>
              <p14:cNvContentPartPr/>
              <p14:nvPr/>
            </p14:nvContentPartPr>
            <p14:xfrm>
              <a:off x="4913423" y="844198"/>
              <a:ext cx="200520" cy="284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B39554F-5955-4042-ACAE-4B9DE5BAEC4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904423" y="835198"/>
                <a:ext cx="21816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468C781-B6CF-4D1E-B732-88671E4E3752}"/>
                  </a:ext>
                </a:extLst>
              </p14:cNvPr>
              <p14:cNvContentPartPr/>
              <p14:nvPr/>
            </p14:nvContentPartPr>
            <p14:xfrm>
              <a:off x="5147783" y="827638"/>
              <a:ext cx="324000" cy="3268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468C781-B6CF-4D1E-B732-88671E4E375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139143" y="818998"/>
                <a:ext cx="34164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710084B-D851-4CC6-8A61-24A464438CA7}"/>
                  </a:ext>
                </a:extLst>
              </p14:cNvPr>
              <p14:cNvContentPartPr/>
              <p14:nvPr/>
            </p14:nvContentPartPr>
            <p14:xfrm>
              <a:off x="5219423" y="995398"/>
              <a:ext cx="135720" cy="489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710084B-D851-4CC6-8A61-24A464438CA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210423" y="986398"/>
                <a:ext cx="1533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C2516E7-DD47-4739-8627-928310E31584}"/>
                  </a:ext>
                </a:extLst>
              </p14:cNvPr>
              <p14:cNvContentPartPr/>
              <p14:nvPr/>
            </p14:nvContentPartPr>
            <p14:xfrm>
              <a:off x="5545943" y="880198"/>
              <a:ext cx="280800" cy="2178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C2516E7-DD47-4739-8627-928310E3158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536943" y="871198"/>
                <a:ext cx="2984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501491E-D44B-4DC8-8ED6-828267D98281}"/>
                  </a:ext>
                </a:extLst>
              </p14:cNvPr>
              <p14:cNvContentPartPr/>
              <p14:nvPr/>
            </p14:nvContentPartPr>
            <p14:xfrm>
              <a:off x="5966783" y="844558"/>
              <a:ext cx="114120" cy="2268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501491E-D44B-4DC8-8ED6-828267D9828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957783" y="835918"/>
                <a:ext cx="1317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5B0A858-4BFB-44A9-9F3E-FD776BED2953}"/>
                  </a:ext>
                </a:extLst>
              </p14:cNvPr>
              <p14:cNvContentPartPr/>
              <p14:nvPr/>
            </p14:nvContentPartPr>
            <p14:xfrm>
              <a:off x="6027263" y="788758"/>
              <a:ext cx="290520" cy="3006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5B0A858-4BFB-44A9-9F3E-FD776BED29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018623" y="780118"/>
                <a:ext cx="3081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590CB50-8C8E-46DD-804A-FAE1143C7294}"/>
                  </a:ext>
                </a:extLst>
              </p14:cNvPr>
              <p14:cNvContentPartPr/>
              <p14:nvPr/>
            </p14:nvContentPartPr>
            <p14:xfrm>
              <a:off x="6279263" y="707038"/>
              <a:ext cx="210240" cy="417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590CB50-8C8E-46DD-804A-FAE1143C729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270263" y="698398"/>
                <a:ext cx="22788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C28FC6E-2CF8-4FC2-B5E1-650E40E615F6}"/>
                  </a:ext>
                </a:extLst>
              </p14:cNvPr>
              <p14:cNvContentPartPr/>
              <p14:nvPr/>
            </p14:nvContentPartPr>
            <p14:xfrm>
              <a:off x="6677783" y="879838"/>
              <a:ext cx="217800" cy="313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C28FC6E-2CF8-4FC2-B5E1-650E40E615F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669143" y="871198"/>
                <a:ext cx="2354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E36DF04-1D6E-4856-A150-CBDC6721A50E}"/>
                  </a:ext>
                </a:extLst>
              </p14:cNvPr>
              <p14:cNvContentPartPr/>
              <p14:nvPr/>
            </p14:nvContentPartPr>
            <p14:xfrm>
              <a:off x="6688583" y="992878"/>
              <a:ext cx="247680" cy="34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E36DF04-1D6E-4856-A150-CBDC6721A50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679943" y="983878"/>
                <a:ext cx="2653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02B9727-B6AC-4895-80BE-B3A4822BDEC2}"/>
                  </a:ext>
                </a:extLst>
              </p14:cNvPr>
              <p14:cNvContentPartPr/>
              <p14:nvPr/>
            </p14:nvContentPartPr>
            <p14:xfrm>
              <a:off x="6970823" y="856438"/>
              <a:ext cx="303480" cy="2754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02B9727-B6AC-4895-80BE-B3A4822BDEC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962183" y="847438"/>
                <a:ext cx="32112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A45D178-BDBD-4A1E-844B-A499FA975084}"/>
                  </a:ext>
                </a:extLst>
              </p14:cNvPr>
              <p14:cNvContentPartPr/>
              <p14:nvPr/>
            </p14:nvContentPartPr>
            <p14:xfrm>
              <a:off x="427823" y="1585438"/>
              <a:ext cx="452160" cy="3974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A45D178-BDBD-4A1E-844B-A499FA97508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19183" y="1576798"/>
                <a:ext cx="46980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98B2627-A6B9-44F8-959F-F49742AE2559}"/>
                  </a:ext>
                </a:extLst>
              </p14:cNvPr>
              <p14:cNvContentPartPr/>
              <p14:nvPr/>
            </p14:nvContentPartPr>
            <p14:xfrm>
              <a:off x="827063" y="1797478"/>
              <a:ext cx="201600" cy="1299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98B2627-A6B9-44F8-959F-F49742AE255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18423" y="1788838"/>
                <a:ext cx="21924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6B14C55-C9D3-4C5D-AA47-27E04D48BA05}"/>
                  </a:ext>
                </a:extLst>
              </p14:cNvPr>
              <p14:cNvContentPartPr/>
              <p14:nvPr/>
            </p14:nvContentPartPr>
            <p14:xfrm>
              <a:off x="1516463" y="1652398"/>
              <a:ext cx="200160" cy="3517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6B14C55-C9D3-4C5D-AA47-27E04D48BA0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507463" y="1643398"/>
                <a:ext cx="21780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A17D081-B41D-4387-8F53-BD5FC804CDB7}"/>
                  </a:ext>
                </a:extLst>
              </p14:cNvPr>
              <p14:cNvContentPartPr/>
              <p14:nvPr/>
            </p14:nvContentPartPr>
            <p14:xfrm>
              <a:off x="1652903" y="1528198"/>
              <a:ext cx="261360" cy="2656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A17D081-B41D-4387-8F53-BD5FC804CDB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643903" y="1519198"/>
                <a:ext cx="2790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1BD84B2-2FF4-4866-86DB-A824DE74FBBC}"/>
                  </a:ext>
                </a:extLst>
              </p14:cNvPr>
              <p14:cNvContentPartPr/>
              <p14:nvPr/>
            </p14:nvContentPartPr>
            <p14:xfrm>
              <a:off x="1932983" y="1526038"/>
              <a:ext cx="318960" cy="4168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1BD84B2-2FF4-4866-86DB-A824DE74FBB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924343" y="1517038"/>
                <a:ext cx="33660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EE42982D-CADE-4060-9622-E60469872DB7}"/>
                  </a:ext>
                </a:extLst>
              </p14:cNvPr>
              <p14:cNvContentPartPr/>
              <p14:nvPr/>
            </p14:nvContentPartPr>
            <p14:xfrm>
              <a:off x="2175263" y="1529278"/>
              <a:ext cx="384480" cy="3798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EE42982D-CADE-4060-9622-E60469872DB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166263" y="1520278"/>
                <a:ext cx="40212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15093E6-FD00-44AC-8CCE-4D0B3FBFEA79}"/>
                  </a:ext>
                </a:extLst>
              </p14:cNvPr>
              <p14:cNvContentPartPr/>
              <p14:nvPr/>
            </p14:nvContentPartPr>
            <p14:xfrm>
              <a:off x="2289383" y="1761838"/>
              <a:ext cx="234360" cy="482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15093E6-FD00-44AC-8CCE-4D0B3FBFEA7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280383" y="1753198"/>
                <a:ext cx="2520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68271B6-D6DA-4163-BBA3-24CE13487C31}"/>
                  </a:ext>
                </a:extLst>
              </p14:cNvPr>
              <p14:cNvContentPartPr/>
              <p14:nvPr/>
            </p14:nvContentPartPr>
            <p14:xfrm>
              <a:off x="2613743" y="1631878"/>
              <a:ext cx="248760" cy="2635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68271B6-D6DA-4163-BBA3-24CE13487C3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604743" y="1622878"/>
                <a:ext cx="26640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66E7F37-E373-4310-A04A-72E11E689297}"/>
                  </a:ext>
                </a:extLst>
              </p14:cNvPr>
              <p14:cNvContentPartPr/>
              <p14:nvPr/>
            </p14:nvContentPartPr>
            <p14:xfrm>
              <a:off x="2870423" y="1574278"/>
              <a:ext cx="165600" cy="3474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66E7F37-E373-4310-A04A-72E11E68929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861423" y="1565638"/>
                <a:ext cx="1832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532B31F-2190-4A7A-99A7-769D04085ACA}"/>
                  </a:ext>
                </a:extLst>
              </p14:cNvPr>
              <p14:cNvContentPartPr/>
              <p14:nvPr/>
            </p14:nvContentPartPr>
            <p14:xfrm>
              <a:off x="2893463" y="1581118"/>
              <a:ext cx="279360" cy="3290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532B31F-2190-4A7A-99A7-769D04085AC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884463" y="1572478"/>
                <a:ext cx="29700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2DE2F58-E641-4D09-9644-F13D421F0AB1}"/>
                  </a:ext>
                </a:extLst>
              </p14:cNvPr>
              <p14:cNvContentPartPr/>
              <p14:nvPr/>
            </p14:nvContentPartPr>
            <p14:xfrm>
              <a:off x="3201983" y="1394278"/>
              <a:ext cx="171720" cy="5130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2DE2F58-E641-4D09-9644-F13D421F0AB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193343" y="1385278"/>
                <a:ext cx="18936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DF70F68-1A43-4B84-A58E-C282C08526A6}"/>
                  </a:ext>
                </a:extLst>
              </p14:cNvPr>
              <p14:cNvContentPartPr/>
              <p14:nvPr/>
            </p14:nvContentPartPr>
            <p14:xfrm>
              <a:off x="3675743" y="1535398"/>
              <a:ext cx="317880" cy="1011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DF70F68-1A43-4B84-A58E-C282C08526A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667103" y="1526758"/>
                <a:ext cx="3355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067B229-95FF-4AF7-BFD5-F372A07EA8A0}"/>
                  </a:ext>
                </a:extLst>
              </p14:cNvPr>
              <p14:cNvContentPartPr/>
              <p14:nvPr/>
            </p14:nvContentPartPr>
            <p14:xfrm>
              <a:off x="3733703" y="1702798"/>
              <a:ext cx="195120" cy="403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067B229-95FF-4AF7-BFD5-F372A07EA8A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724703" y="1693798"/>
                <a:ext cx="212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62992B2-80D1-440A-AE31-B9B1E4A72EB2}"/>
                  </a:ext>
                </a:extLst>
              </p14:cNvPr>
              <p14:cNvContentPartPr/>
              <p14:nvPr/>
            </p14:nvContentPartPr>
            <p14:xfrm>
              <a:off x="4185503" y="1542238"/>
              <a:ext cx="186480" cy="2919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62992B2-80D1-440A-AE31-B9B1E4A72EB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176503" y="1533598"/>
                <a:ext cx="20412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299F2723-B80E-4ABA-8F96-8195B1290703}"/>
                  </a:ext>
                </a:extLst>
              </p14:cNvPr>
              <p14:cNvContentPartPr/>
              <p14:nvPr/>
            </p14:nvContentPartPr>
            <p14:xfrm>
              <a:off x="4278023" y="1384918"/>
              <a:ext cx="334440" cy="2772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299F2723-B80E-4ABA-8F96-8195B129070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269383" y="1375918"/>
                <a:ext cx="35208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9704DBB-0536-4887-A098-921E5431668D}"/>
                  </a:ext>
                </a:extLst>
              </p14:cNvPr>
              <p14:cNvContentPartPr/>
              <p14:nvPr/>
            </p14:nvContentPartPr>
            <p14:xfrm>
              <a:off x="4556663" y="1523518"/>
              <a:ext cx="285480" cy="3481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9704DBB-0536-4887-A098-921E5431668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547663" y="1514518"/>
                <a:ext cx="30312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729D240-BE85-4E6F-9ECC-A8B1C44B94CC}"/>
                  </a:ext>
                </a:extLst>
              </p14:cNvPr>
              <p14:cNvContentPartPr/>
              <p14:nvPr/>
            </p14:nvContentPartPr>
            <p14:xfrm>
              <a:off x="4775543" y="1479958"/>
              <a:ext cx="301680" cy="3524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729D240-BE85-4E6F-9ECC-A8B1C44B94C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766903" y="1470958"/>
                <a:ext cx="31932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312E217E-1CAE-472A-851C-4B78F3DC0552}"/>
                  </a:ext>
                </a:extLst>
              </p14:cNvPr>
              <p14:cNvContentPartPr/>
              <p14:nvPr/>
            </p14:nvContentPartPr>
            <p14:xfrm>
              <a:off x="4812263" y="1593718"/>
              <a:ext cx="324360" cy="1209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312E217E-1CAE-472A-851C-4B78F3DC055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803623" y="1584718"/>
                <a:ext cx="3420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0827E1E-6DD4-4DF5-8853-12F5A111BA68}"/>
                  </a:ext>
                </a:extLst>
              </p14:cNvPr>
              <p14:cNvContentPartPr/>
              <p14:nvPr/>
            </p14:nvContentPartPr>
            <p14:xfrm>
              <a:off x="5212223" y="1372318"/>
              <a:ext cx="145080" cy="4507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0827E1E-6DD4-4DF5-8853-12F5A111BA6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203223" y="1363318"/>
                <a:ext cx="16272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B2B628D-E005-499A-ADAD-043592A79B4E}"/>
                  </a:ext>
                </a:extLst>
              </p14:cNvPr>
              <p14:cNvContentPartPr/>
              <p14:nvPr/>
            </p14:nvContentPartPr>
            <p14:xfrm>
              <a:off x="5469263" y="1570678"/>
              <a:ext cx="429120" cy="1213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B2B628D-E005-499A-ADAD-043592A79B4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460623" y="1561678"/>
                <a:ext cx="44676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FF2C230D-85B2-4F47-85EA-E03BA189F81A}"/>
                  </a:ext>
                </a:extLst>
              </p14:cNvPr>
              <p14:cNvContentPartPr/>
              <p14:nvPr/>
            </p14:nvContentPartPr>
            <p14:xfrm>
              <a:off x="5624423" y="1455838"/>
              <a:ext cx="58320" cy="3394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FF2C230D-85B2-4F47-85EA-E03BA189F81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615423" y="1446838"/>
                <a:ext cx="7596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81F9B57-3ADB-4043-9AA3-ACD633851ABF}"/>
                  </a:ext>
                </a:extLst>
              </p14:cNvPr>
              <p14:cNvContentPartPr/>
              <p14:nvPr/>
            </p14:nvContentPartPr>
            <p14:xfrm>
              <a:off x="5918903" y="1510558"/>
              <a:ext cx="153000" cy="3319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81F9B57-3ADB-4043-9AA3-ACD633851AB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910263" y="1501918"/>
                <a:ext cx="17064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F7F1785-903F-4EAC-836E-8EDC3CDEAC2A}"/>
                  </a:ext>
                </a:extLst>
              </p14:cNvPr>
              <p14:cNvContentPartPr/>
              <p14:nvPr/>
            </p14:nvContentPartPr>
            <p14:xfrm>
              <a:off x="6034463" y="1402198"/>
              <a:ext cx="300240" cy="2462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F7F1785-903F-4EAC-836E-8EDC3CDEAC2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025463" y="1393558"/>
                <a:ext cx="31788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23AC521-53F0-41C4-966E-E043AD40D88F}"/>
                  </a:ext>
                </a:extLst>
              </p14:cNvPr>
              <p14:cNvContentPartPr/>
              <p14:nvPr/>
            </p14:nvContentPartPr>
            <p14:xfrm>
              <a:off x="6355223" y="1483198"/>
              <a:ext cx="153360" cy="2408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23AC521-53F0-41C4-966E-E043AD40D88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346583" y="1474558"/>
                <a:ext cx="17100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A8D3292-1014-4542-A1EA-1ABB1EB3479B}"/>
                  </a:ext>
                </a:extLst>
              </p14:cNvPr>
              <p14:cNvContentPartPr/>
              <p14:nvPr/>
            </p14:nvContentPartPr>
            <p14:xfrm>
              <a:off x="6627383" y="1507318"/>
              <a:ext cx="70560" cy="2311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A8D3292-1014-4542-A1EA-1ABB1EB3479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618743" y="1498678"/>
                <a:ext cx="8820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66AC510-7B41-4036-B02C-D8031C569FBE}"/>
                  </a:ext>
                </a:extLst>
              </p14:cNvPr>
              <p14:cNvContentPartPr/>
              <p14:nvPr/>
            </p14:nvContentPartPr>
            <p14:xfrm>
              <a:off x="6604343" y="1413718"/>
              <a:ext cx="357120" cy="2991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66AC510-7B41-4036-B02C-D8031C569FB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595703" y="1405078"/>
                <a:ext cx="37476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1C466DBF-4B6E-4B42-8F6C-42E27DA4E710}"/>
                  </a:ext>
                </a:extLst>
              </p14:cNvPr>
              <p14:cNvContentPartPr/>
              <p14:nvPr/>
            </p14:nvContentPartPr>
            <p14:xfrm>
              <a:off x="6919703" y="1329478"/>
              <a:ext cx="213480" cy="4672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1C466DBF-4B6E-4B42-8F6C-42E27DA4E71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910703" y="1320838"/>
                <a:ext cx="23112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7E4A82AA-1D42-400D-A667-E2205C2F1171}"/>
                  </a:ext>
                </a:extLst>
              </p14:cNvPr>
              <p14:cNvContentPartPr/>
              <p14:nvPr/>
            </p14:nvContentPartPr>
            <p14:xfrm>
              <a:off x="7313903" y="1537558"/>
              <a:ext cx="196920" cy="752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7E4A82AA-1D42-400D-A667-E2205C2F117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304903" y="1528558"/>
                <a:ext cx="21456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3BD0805-4B39-4460-A497-5FB675F8B229}"/>
                  </a:ext>
                </a:extLst>
              </p14:cNvPr>
              <p14:cNvContentPartPr/>
              <p14:nvPr/>
            </p14:nvContentPartPr>
            <p14:xfrm>
              <a:off x="7570583" y="1418758"/>
              <a:ext cx="164880" cy="3186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3BD0805-4B39-4460-A497-5FB675F8B229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561943" y="1410118"/>
                <a:ext cx="18252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8ACBADA-9710-414F-B13E-52478CD576B1}"/>
                  </a:ext>
                </a:extLst>
              </p14:cNvPr>
              <p14:cNvContentPartPr/>
              <p14:nvPr/>
            </p14:nvContentPartPr>
            <p14:xfrm>
              <a:off x="7693703" y="1292398"/>
              <a:ext cx="281160" cy="2970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8ACBADA-9710-414F-B13E-52478CD576B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685063" y="1283758"/>
                <a:ext cx="29880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D371B7B-944F-46B9-A821-180712DBC554}"/>
                  </a:ext>
                </a:extLst>
              </p14:cNvPr>
              <p14:cNvContentPartPr/>
              <p14:nvPr/>
            </p14:nvContentPartPr>
            <p14:xfrm>
              <a:off x="7929503" y="1374118"/>
              <a:ext cx="246600" cy="2764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D371B7B-944F-46B9-A821-180712DBC55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920863" y="1365478"/>
                <a:ext cx="26424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3ED79EEC-2160-4B86-94B4-32D62137B2C4}"/>
                  </a:ext>
                </a:extLst>
              </p14:cNvPr>
              <p14:cNvContentPartPr/>
              <p14:nvPr/>
            </p14:nvContentPartPr>
            <p14:xfrm>
              <a:off x="8176103" y="1333078"/>
              <a:ext cx="308880" cy="3596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ED79EEC-2160-4B86-94B4-32D62137B2C4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167463" y="1324438"/>
                <a:ext cx="32652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BE64626-01A6-4516-A22F-06120C6076B1}"/>
                  </a:ext>
                </a:extLst>
              </p14:cNvPr>
              <p14:cNvContentPartPr/>
              <p14:nvPr/>
            </p14:nvContentPartPr>
            <p14:xfrm>
              <a:off x="8259623" y="1531078"/>
              <a:ext cx="206280" cy="529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BE64626-01A6-4516-A22F-06120C6076B1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250623" y="1522078"/>
                <a:ext cx="2239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4450910-5607-409F-9285-ED3CAF7D9819}"/>
                  </a:ext>
                </a:extLst>
              </p14:cNvPr>
              <p14:cNvContentPartPr/>
              <p14:nvPr/>
            </p14:nvContentPartPr>
            <p14:xfrm>
              <a:off x="8569583" y="1389958"/>
              <a:ext cx="264600" cy="2646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4450910-5607-409F-9285-ED3CAF7D981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560583" y="1381318"/>
                <a:ext cx="28224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5244E7E-89CE-4230-8DB5-E388BE3AEC93}"/>
                  </a:ext>
                </a:extLst>
              </p14:cNvPr>
              <p14:cNvContentPartPr/>
              <p14:nvPr/>
            </p14:nvContentPartPr>
            <p14:xfrm>
              <a:off x="8998703" y="1362238"/>
              <a:ext cx="87840" cy="2376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5244E7E-89CE-4230-8DB5-E388BE3AEC9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990063" y="1353238"/>
                <a:ext cx="1054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BBE9E20-DD28-4AAE-B492-79D12EDAE5BD}"/>
                  </a:ext>
                </a:extLst>
              </p14:cNvPr>
              <p14:cNvContentPartPr/>
              <p14:nvPr/>
            </p14:nvContentPartPr>
            <p14:xfrm>
              <a:off x="9031823" y="1348198"/>
              <a:ext cx="261360" cy="2790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BBE9E20-DD28-4AAE-B492-79D12EDAE5BD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023183" y="1339558"/>
                <a:ext cx="27900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2D371F7-D76B-4AB3-8463-5E9029718A38}"/>
                  </a:ext>
                </a:extLst>
              </p14:cNvPr>
              <p14:cNvContentPartPr/>
              <p14:nvPr/>
            </p14:nvContentPartPr>
            <p14:xfrm>
              <a:off x="9309383" y="1159918"/>
              <a:ext cx="262800" cy="5302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2D371F7-D76B-4AB3-8463-5E9029718A38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300383" y="1150918"/>
                <a:ext cx="28044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2A8C1684-F2A0-4934-99C1-2EFD7842CD18}"/>
                  </a:ext>
                </a:extLst>
              </p14:cNvPr>
              <p14:cNvContentPartPr/>
              <p14:nvPr/>
            </p14:nvContentPartPr>
            <p14:xfrm>
              <a:off x="3669983" y="2302918"/>
              <a:ext cx="173160" cy="511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2A8C1684-F2A0-4934-99C1-2EFD7842CD18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661343" y="2293918"/>
                <a:ext cx="1908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7AE7417-B4EF-4555-BA65-288D2516E876}"/>
                  </a:ext>
                </a:extLst>
              </p14:cNvPr>
              <p14:cNvContentPartPr/>
              <p14:nvPr/>
            </p14:nvContentPartPr>
            <p14:xfrm>
              <a:off x="3610943" y="2426398"/>
              <a:ext cx="259200" cy="68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7AE7417-B4EF-4555-BA65-288D2516E87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601943" y="2417758"/>
                <a:ext cx="27684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699C1B0-6CE4-4754-894D-F22A0A405A9E}"/>
              </a:ext>
            </a:extLst>
          </p:cNvPr>
          <p:cNvGrpSpPr/>
          <p:nvPr/>
        </p:nvGrpSpPr>
        <p:grpSpPr>
          <a:xfrm>
            <a:off x="4273343" y="2032198"/>
            <a:ext cx="2229840" cy="829800"/>
            <a:chOff x="4273343" y="2032198"/>
            <a:chExt cx="2229840" cy="82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932874D-E8DB-4851-BD00-52340B1CEB25}"/>
                    </a:ext>
                  </a:extLst>
                </p14:cNvPr>
                <p14:cNvContentPartPr/>
                <p14:nvPr/>
              </p14:nvContentPartPr>
              <p14:xfrm>
                <a:off x="4333463" y="2061718"/>
                <a:ext cx="300240" cy="297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932874D-E8DB-4851-BD00-52340B1CEB2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324463" y="2053078"/>
                  <a:ext cx="3178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53FDA0F-F5EE-468B-977C-3584DAD1FE7C}"/>
                    </a:ext>
                  </a:extLst>
                </p14:cNvPr>
                <p14:cNvContentPartPr/>
                <p14:nvPr/>
              </p14:nvContentPartPr>
              <p14:xfrm>
                <a:off x="4273343" y="2395078"/>
                <a:ext cx="410400" cy="61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53FDA0F-F5EE-468B-977C-3584DAD1FE7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64703" y="2386438"/>
                  <a:ext cx="428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F9708C4-F010-45A7-BA81-0135E0F8092F}"/>
                    </a:ext>
                  </a:extLst>
                </p14:cNvPr>
                <p14:cNvContentPartPr/>
                <p14:nvPr/>
              </p14:nvContentPartPr>
              <p14:xfrm>
                <a:off x="4321223" y="2539078"/>
                <a:ext cx="241920" cy="322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F9708C4-F010-45A7-BA81-0135E0F809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312583" y="2530078"/>
                  <a:ext cx="2595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298E896-B74C-47E3-A61D-2646093D4E54}"/>
                    </a:ext>
                  </a:extLst>
                </p14:cNvPr>
                <p14:cNvContentPartPr/>
                <p14:nvPr/>
              </p14:nvContentPartPr>
              <p14:xfrm>
                <a:off x="4840343" y="2323078"/>
                <a:ext cx="339480" cy="65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298E896-B74C-47E3-A61D-2646093D4E5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831703" y="2314438"/>
                  <a:ext cx="357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DF82296-A151-4455-A1A2-2D2C338A3BD2}"/>
                    </a:ext>
                  </a:extLst>
                </p14:cNvPr>
                <p14:cNvContentPartPr/>
                <p14:nvPr/>
              </p14:nvContentPartPr>
              <p14:xfrm>
                <a:off x="4952303" y="2208958"/>
                <a:ext cx="103320" cy="2772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DF82296-A151-4455-A1A2-2D2C338A3BD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43303" y="2200318"/>
                  <a:ext cx="120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E618E90-46B0-4352-BD9A-8D5D41CF9FC3}"/>
                    </a:ext>
                  </a:extLst>
                </p14:cNvPr>
                <p14:cNvContentPartPr/>
                <p14:nvPr/>
              </p14:nvContentPartPr>
              <p14:xfrm>
                <a:off x="5353703" y="2032198"/>
                <a:ext cx="216360" cy="264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E618E90-46B0-4352-BD9A-8D5D41CF9FC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45063" y="2023198"/>
                  <a:ext cx="2340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C919E25-63C7-4E5B-9F28-32FCE1CDF691}"/>
                    </a:ext>
                  </a:extLst>
                </p14:cNvPr>
                <p14:cNvContentPartPr/>
                <p14:nvPr/>
              </p14:nvContentPartPr>
              <p14:xfrm>
                <a:off x="5241023" y="2341078"/>
                <a:ext cx="390600" cy="79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C919E25-63C7-4E5B-9F28-32FCE1CDF69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32383" y="2332078"/>
                  <a:ext cx="408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FBF9056-2CE8-44FF-967E-369B9C2AEE11}"/>
                    </a:ext>
                  </a:extLst>
                </p14:cNvPr>
                <p14:cNvContentPartPr/>
                <p14:nvPr/>
              </p14:nvContentPartPr>
              <p14:xfrm>
                <a:off x="5273783" y="2522878"/>
                <a:ext cx="207720" cy="267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FBF9056-2CE8-44FF-967E-369B9C2AEE1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265143" y="2513878"/>
                  <a:ext cx="2253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39D17B0-1F0F-4806-AFBF-33B875BEA77C}"/>
                    </a:ext>
                  </a:extLst>
                </p14:cNvPr>
                <p14:cNvContentPartPr/>
                <p14:nvPr/>
              </p14:nvContentPartPr>
              <p14:xfrm>
                <a:off x="5839703" y="2287438"/>
                <a:ext cx="239400" cy="28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39D17B0-1F0F-4806-AFBF-33B875BEA77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831063" y="2278798"/>
                  <a:ext cx="2570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2CE72A4-DD18-4E08-914B-C6025E0CEB82}"/>
                    </a:ext>
                  </a:extLst>
                </p14:cNvPr>
                <p14:cNvContentPartPr/>
                <p14:nvPr/>
              </p14:nvContentPartPr>
              <p14:xfrm>
                <a:off x="6233183" y="2172598"/>
                <a:ext cx="270000" cy="232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2CE72A4-DD18-4E08-914B-C6025E0CEB8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224543" y="2163958"/>
                  <a:ext cx="28764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FDC3659-3338-4EB3-8C19-3501426B5F7F}"/>
              </a:ext>
            </a:extLst>
          </p:cNvPr>
          <p:cNvGrpSpPr/>
          <p:nvPr/>
        </p:nvGrpSpPr>
        <p:grpSpPr>
          <a:xfrm>
            <a:off x="6795863" y="1913038"/>
            <a:ext cx="972720" cy="802080"/>
            <a:chOff x="6795863" y="1913038"/>
            <a:chExt cx="972720" cy="80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F7D0EBA-ADD1-459F-8856-5FA21E34E442}"/>
                    </a:ext>
                  </a:extLst>
                </p14:cNvPr>
                <p14:cNvContentPartPr/>
                <p14:nvPr/>
              </p14:nvContentPartPr>
              <p14:xfrm>
                <a:off x="6812423" y="2164318"/>
                <a:ext cx="171360" cy="410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F7D0EBA-ADD1-459F-8856-5FA21E34E44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803783" y="2155678"/>
                  <a:ext cx="1890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EC369A5-DFAC-4688-B9C1-0E808A60B373}"/>
                    </a:ext>
                  </a:extLst>
                </p14:cNvPr>
                <p14:cNvContentPartPr/>
                <p14:nvPr/>
              </p14:nvContentPartPr>
              <p14:xfrm>
                <a:off x="6795863" y="2267638"/>
                <a:ext cx="193680" cy="14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EC369A5-DFAC-4688-B9C1-0E808A60B37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787223" y="2258998"/>
                  <a:ext cx="2113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00D1C2F-18F4-4356-9CAB-F6A044804FA0}"/>
                    </a:ext>
                  </a:extLst>
                </p14:cNvPr>
                <p14:cNvContentPartPr/>
                <p14:nvPr/>
              </p14:nvContentPartPr>
              <p14:xfrm>
                <a:off x="7235783" y="1913038"/>
                <a:ext cx="464040" cy="296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00D1C2F-18F4-4356-9CAB-F6A044804FA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226783" y="1904398"/>
                  <a:ext cx="481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4C5B463-2CA7-49CE-9BDF-2944D773C4D2}"/>
                    </a:ext>
                  </a:extLst>
                </p14:cNvPr>
                <p14:cNvContentPartPr/>
                <p14:nvPr/>
              </p14:nvContentPartPr>
              <p14:xfrm>
                <a:off x="7218863" y="2238118"/>
                <a:ext cx="549720" cy="111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4C5B463-2CA7-49CE-9BDF-2944D773C4D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09863" y="2229478"/>
                  <a:ext cx="567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092F5B0-A0CD-483E-BA43-113039E226B9}"/>
                    </a:ext>
                  </a:extLst>
                </p14:cNvPr>
                <p14:cNvContentPartPr/>
                <p14:nvPr/>
              </p14:nvContentPartPr>
              <p14:xfrm>
                <a:off x="7298423" y="2427478"/>
                <a:ext cx="300240" cy="287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092F5B0-A0CD-483E-BA43-113039E226B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289783" y="2418478"/>
                  <a:ext cx="31788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0CCB9D3A-910C-4B63-B90C-D7DA658195C7}"/>
              </a:ext>
            </a:extLst>
          </p:cNvPr>
          <p:cNvGrpSpPr/>
          <p:nvPr/>
        </p:nvGrpSpPr>
        <p:grpSpPr>
          <a:xfrm>
            <a:off x="501623" y="3323158"/>
            <a:ext cx="965880" cy="380520"/>
            <a:chOff x="501623" y="3323158"/>
            <a:chExt cx="96588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85B63FC-7F2C-49C7-BE28-7FFCBB5AFDB2}"/>
                    </a:ext>
                  </a:extLst>
                </p14:cNvPr>
                <p14:cNvContentPartPr/>
                <p14:nvPr/>
              </p14:nvContentPartPr>
              <p14:xfrm>
                <a:off x="501623" y="3438718"/>
                <a:ext cx="120240" cy="264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85B63FC-7F2C-49C7-BE28-7FFCBB5AFDB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92623" y="3430078"/>
                  <a:ext cx="137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2D8B58E-2483-420B-A330-0AC40D37CD56}"/>
                    </a:ext>
                  </a:extLst>
                </p14:cNvPr>
                <p14:cNvContentPartPr/>
                <p14:nvPr/>
              </p14:nvContentPartPr>
              <p14:xfrm>
                <a:off x="518903" y="3323158"/>
                <a:ext cx="297000" cy="378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2D8B58E-2483-420B-A330-0AC40D37CD5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10263" y="3314518"/>
                  <a:ext cx="3146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F19DDB7-BA82-42C4-9A0A-134FFDE4FA06}"/>
                    </a:ext>
                  </a:extLst>
                </p14:cNvPr>
                <p14:cNvContentPartPr/>
                <p14:nvPr/>
              </p14:nvContentPartPr>
              <p14:xfrm>
                <a:off x="889343" y="3363478"/>
                <a:ext cx="211680" cy="291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F19DDB7-BA82-42C4-9A0A-134FFDE4FA0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80703" y="3354838"/>
                  <a:ext cx="2293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F5BE7A3-615F-4B5B-9988-7424D335A71F}"/>
                    </a:ext>
                  </a:extLst>
                </p14:cNvPr>
                <p14:cNvContentPartPr/>
                <p14:nvPr/>
              </p14:nvContentPartPr>
              <p14:xfrm>
                <a:off x="1206143" y="3402358"/>
                <a:ext cx="261360" cy="278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F5BE7A3-615F-4B5B-9988-7424D335A71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97503" y="3393358"/>
                  <a:ext cx="27900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622E1C9-E44A-4E5A-97ED-D421ED9C6DA9}"/>
              </a:ext>
            </a:extLst>
          </p:cNvPr>
          <p:cNvGrpSpPr/>
          <p:nvPr/>
        </p:nvGrpSpPr>
        <p:grpSpPr>
          <a:xfrm>
            <a:off x="1737503" y="3427558"/>
            <a:ext cx="174600" cy="123120"/>
            <a:chOff x="1737503" y="3427558"/>
            <a:chExt cx="174600" cy="12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0864D2F-9EF1-4307-9735-97880B6024BF}"/>
                    </a:ext>
                  </a:extLst>
                </p14:cNvPr>
                <p14:cNvContentPartPr/>
                <p14:nvPr/>
              </p14:nvContentPartPr>
              <p14:xfrm>
                <a:off x="1753703" y="3427558"/>
                <a:ext cx="129960" cy="20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0864D2F-9EF1-4307-9735-97880B6024B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44703" y="3418918"/>
                  <a:ext cx="147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83A647A-7E44-4462-8652-EEE31514F12E}"/>
                    </a:ext>
                  </a:extLst>
                </p14:cNvPr>
                <p14:cNvContentPartPr/>
                <p14:nvPr/>
              </p14:nvContentPartPr>
              <p14:xfrm>
                <a:off x="1737503" y="3496678"/>
                <a:ext cx="174600" cy="54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83A647A-7E44-4462-8652-EEE31514F12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28863" y="3487678"/>
                  <a:ext cx="19224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5963BB-6FF5-4EED-BCF3-88D9C4A07B0B}"/>
              </a:ext>
            </a:extLst>
          </p:cNvPr>
          <p:cNvGrpSpPr/>
          <p:nvPr/>
        </p:nvGrpSpPr>
        <p:grpSpPr>
          <a:xfrm>
            <a:off x="2175623" y="3087358"/>
            <a:ext cx="4171320" cy="609840"/>
            <a:chOff x="2175623" y="3087358"/>
            <a:chExt cx="4171320" cy="60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91D1C0C-4D02-4397-8C7B-6E6094B83D37}"/>
                    </a:ext>
                  </a:extLst>
                </p14:cNvPr>
                <p14:cNvContentPartPr/>
                <p14:nvPr/>
              </p14:nvContentPartPr>
              <p14:xfrm>
                <a:off x="2175623" y="3181318"/>
                <a:ext cx="290520" cy="4784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91D1C0C-4D02-4397-8C7B-6E6094B83D3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166623" y="3172318"/>
                  <a:ext cx="30816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407D130-8B1D-4592-A7BC-ECA8B59BCBE5}"/>
                    </a:ext>
                  </a:extLst>
                </p14:cNvPr>
                <p14:cNvContentPartPr/>
                <p14:nvPr/>
              </p14:nvContentPartPr>
              <p14:xfrm>
                <a:off x="2649743" y="3350518"/>
                <a:ext cx="93600" cy="182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407D130-8B1D-4592-A7BC-ECA8B59BCBE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640743" y="3341878"/>
                  <a:ext cx="111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1B67E01-C82B-44ED-B796-BE70C7EFE745}"/>
                    </a:ext>
                  </a:extLst>
                </p14:cNvPr>
                <p14:cNvContentPartPr/>
                <p14:nvPr/>
              </p14:nvContentPartPr>
              <p14:xfrm>
                <a:off x="2871503" y="3304078"/>
                <a:ext cx="360" cy="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1B67E01-C82B-44ED-B796-BE70C7EFE74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862863" y="32950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7671B4E-66DE-47DE-BD32-5F9C0B58FAF2}"/>
                    </a:ext>
                  </a:extLst>
                </p14:cNvPr>
                <p14:cNvContentPartPr/>
                <p14:nvPr/>
              </p14:nvContentPartPr>
              <p14:xfrm>
                <a:off x="2830103" y="3171238"/>
                <a:ext cx="145800" cy="374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7671B4E-66DE-47DE-BD32-5F9C0B58FAF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821463" y="3162598"/>
                  <a:ext cx="1634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4C61639-2FB3-4B7A-A604-BEE851A177EF}"/>
                    </a:ext>
                  </a:extLst>
                </p14:cNvPr>
                <p14:cNvContentPartPr/>
                <p14:nvPr/>
              </p14:nvContentPartPr>
              <p14:xfrm>
                <a:off x="2713463" y="3391918"/>
                <a:ext cx="194760" cy="40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4C61639-2FB3-4B7A-A604-BEE851A177E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704463" y="3383278"/>
                  <a:ext cx="2124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3591A21-D7BA-4A58-81EB-5D7E109A436E}"/>
                    </a:ext>
                  </a:extLst>
                </p14:cNvPr>
                <p14:cNvContentPartPr/>
                <p14:nvPr/>
              </p14:nvContentPartPr>
              <p14:xfrm>
                <a:off x="3048263" y="3250438"/>
                <a:ext cx="89280" cy="281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3591A21-D7BA-4A58-81EB-5D7E109A436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39263" y="3241798"/>
                  <a:ext cx="1069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4381AB5-533E-4B5F-9771-56BFE756C740}"/>
                    </a:ext>
                  </a:extLst>
                </p14:cNvPr>
                <p14:cNvContentPartPr/>
                <p14:nvPr/>
              </p14:nvContentPartPr>
              <p14:xfrm>
                <a:off x="3192623" y="3182758"/>
                <a:ext cx="85320" cy="325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4381AB5-533E-4B5F-9771-56BFE756C74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183983" y="3174118"/>
                  <a:ext cx="1029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41817DA-44D9-4818-BFB7-06DD2DAB3ACF}"/>
                    </a:ext>
                  </a:extLst>
                </p14:cNvPr>
                <p14:cNvContentPartPr/>
                <p14:nvPr/>
              </p14:nvContentPartPr>
              <p14:xfrm>
                <a:off x="3045023" y="3341518"/>
                <a:ext cx="201240" cy="74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41817DA-44D9-4818-BFB7-06DD2DAB3AC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036383" y="3332878"/>
                  <a:ext cx="2188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0CC59CB-ADE5-4D90-B851-A1B5F93DD9FD}"/>
                    </a:ext>
                  </a:extLst>
                </p14:cNvPr>
                <p14:cNvContentPartPr/>
                <p14:nvPr/>
              </p14:nvContentPartPr>
              <p14:xfrm>
                <a:off x="3392783" y="3298318"/>
                <a:ext cx="88920" cy="224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0CC59CB-ADE5-4D90-B851-A1B5F93DD9F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383783" y="3289318"/>
                  <a:ext cx="1065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2E77732-C663-4DDF-BF21-B195B947CD54}"/>
                    </a:ext>
                  </a:extLst>
                </p14:cNvPr>
                <p14:cNvContentPartPr/>
                <p14:nvPr/>
              </p14:nvContentPartPr>
              <p14:xfrm>
                <a:off x="3543983" y="3193198"/>
                <a:ext cx="82800" cy="303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2E77732-C663-4DDF-BF21-B195B947CD5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534983" y="3184198"/>
                  <a:ext cx="1004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303B7C7-3F65-4A36-AA81-AAC73DB99F57}"/>
                    </a:ext>
                  </a:extLst>
                </p14:cNvPr>
                <p14:cNvContentPartPr/>
                <p14:nvPr/>
              </p14:nvContentPartPr>
              <p14:xfrm>
                <a:off x="3429503" y="3370318"/>
                <a:ext cx="140040" cy="41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303B7C7-3F65-4A36-AA81-AAC73DB99F5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420863" y="3361678"/>
                  <a:ext cx="1576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B68EE35-C99F-4734-A7FC-6189032CCD91}"/>
                    </a:ext>
                  </a:extLst>
                </p14:cNvPr>
                <p14:cNvContentPartPr/>
                <p14:nvPr/>
              </p14:nvContentPartPr>
              <p14:xfrm>
                <a:off x="3631823" y="3471838"/>
                <a:ext cx="96480" cy="218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B68EE35-C99F-4734-A7FC-6189032CCD9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23183" y="3462838"/>
                  <a:ext cx="114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DB1EA19-DB1E-436B-9AD1-3EBDBA8A6746}"/>
                    </a:ext>
                  </a:extLst>
                </p14:cNvPr>
                <p14:cNvContentPartPr/>
                <p14:nvPr/>
              </p14:nvContentPartPr>
              <p14:xfrm>
                <a:off x="4054103" y="3260158"/>
                <a:ext cx="61920" cy="186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DB1EA19-DB1E-436B-9AD1-3EBDBA8A674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45103" y="3251158"/>
                  <a:ext cx="795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7EA5821-EFC2-4599-BBD5-A0E7FFA0A38E}"/>
                    </a:ext>
                  </a:extLst>
                </p14:cNvPr>
                <p14:cNvContentPartPr/>
                <p14:nvPr/>
              </p14:nvContentPartPr>
              <p14:xfrm>
                <a:off x="3886343" y="3182398"/>
                <a:ext cx="469080" cy="98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7EA5821-EFC2-4599-BBD5-A0E7FFA0A38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877343" y="3173398"/>
                  <a:ext cx="4867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E2D7BC4-7BF8-44FF-B1EC-DED5DBDB756D}"/>
                    </a:ext>
                  </a:extLst>
                </p14:cNvPr>
                <p14:cNvContentPartPr/>
                <p14:nvPr/>
              </p14:nvContentPartPr>
              <p14:xfrm>
                <a:off x="4341743" y="3215518"/>
                <a:ext cx="100800" cy="237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E2D7BC4-7BF8-44FF-B1EC-DED5DBDB756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332743" y="3206518"/>
                  <a:ext cx="1184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42160F1-058E-41B9-99F0-26452199F873}"/>
                    </a:ext>
                  </a:extLst>
                </p14:cNvPr>
                <p14:cNvContentPartPr/>
                <p14:nvPr/>
              </p14:nvContentPartPr>
              <p14:xfrm>
                <a:off x="4479623" y="3150358"/>
                <a:ext cx="96120" cy="330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42160F1-058E-41B9-99F0-26452199F87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470623" y="3141358"/>
                  <a:ext cx="113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7BB1833-ECA4-4AE3-B44B-0DA03B9FFD2B}"/>
                    </a:ext>
                  </a:extLst>
                </p14:cNvPr>
                <p14:cNvContentPartPr/>
                <p14:nvPr/>
              </p14:nvContentPartPr>
              <p14:xfrm>
                <a:off x="4321943" y="3275278"/>
                <a:ext cx="235080" cy="63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7BB1833-ECA4-4AE3-B44B-0DA03B9FFD2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312943" y="3266638"/>
                  <a:ext cx="252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4A6EFE2-FF16-4465-B4DF-CB7680976A26}"/>
                    </a:ext>
                  </a:extLst>
                </p14:cNvPr>
                <p14:cNvContentPartPr/>
                <p14:nvPr/>
              </p14:nvContentPartPr>
              <p14:xfrm>
                <a:off x="4656383" y="3175918"/>
                <a:ext cx="107280" cy="281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4A6EFE2-FF16-4465-B4DF-CB7680976A2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647383" y="3167278"/>
                  <a:ext cx="1249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1CB3EAD-1905-41B1-8777-FBF8FB1D40C9}"/>
                    </a:ext>
                  </a:extLst>
                </p14:cNvPr>
                <p14:cNvContentPartPr/>
                <p14:nvPr/>
              </p14:nvContentPartPr>
              <p14:xfrm>
                <a:off x="4673663" y="3122278"/>
                <a:ext cx="192600" cy="320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1CB3EAD-1905-41B1-8777-FBF8FB1D40C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665023" y="3113638"/>
                  <a:ext cx="2102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0C378E3-0D19-4DC9-9CBC-FA90F1866B44}"/>
                    </a:ext>
                  </a:extLst>
                </p14:cNvPr>
                <p14:cNvContentPartPr/>
                <p14:nvPr/>
              </p14:nvContentPartPr>
              <p14:xfrm>
                <a:off x="4945823" y="3485158"/>
                <a:ext cx="104400" cy="212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0C378E3-0D19-4DC9-9CBC-FA90F1866B4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936823" y="3476518"/>
                  <a:ext cx="1220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BD790DF-CDA6-456F-9AF6-124134E5E682}"/>
                    </a:ext>
                  </a:extLst>
                </p14:cNvPr>
                <p14:cNvContentPartPr/>
                <p14:nvPr/>
              </p14:nvContentPartPr>
              <p14:xfrm>
                <a:off x="5255783" y="3196798"/>
                <a:ext cx="91440" cy="248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BD790DF-CDA6-456F-9AF6-124134E5E68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246783" y="3188158"/>
                  <a:ext cx="1090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5B14BC9-8AD8-4122-A041-065FF387141B}"/>
                    </a:ext>
                  </a:extLst>
                </p14:cNvPr>
                <p14:cNvContentPartPr/>
                <p14:nvPr/>
              </p14:nvContentPartPr>
              <p14:xfrm>
                <a:off x="5434703" y="3106438"/>
                <a:ext cx="102960" cy="372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5B14BC9-8AD8-4122-A041-065FF387141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26063" y="3097438"/>
                  <a:ext cx="1206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552C551-D9A5-4A12-982F-751C0E322D72}"/>
                    </a:ext>
                  </a:extLst>
                </p14:cNvPr>
                <p14:cNvContentPartPr/>
                <p14:nvPr/>
              </p14:nvContentPartPr>
              <p14:xfrm>
                <a:off x="5275583" y="3243958"/>
                <a:ext cx="281520" cy="87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552C551-D9A5-4A12-982F-751C0E322D7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266583" y="3234958"/>
                  <a:ext cx="299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3D342FF-F346-4524-9084-2D357F5F250E}"/>
                    </a:ext>
                  </a:extLst>
                </p14:cNvPr>
                <p14:cNvContentPartPr/>
                <p14:nvPr/>
              </p14:nvContentPartPr>
              <p14:xfrm>
                <a:off x="5721263" y="3242158"/>
                <a:ext cx="86400" cy="183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3D342FF-F346-4524-9084-2D357F5F250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712263" y="3233518"/>
                  <a:ext cx="104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3B8DBF7-6CED-46D9-A103-2CB846A27389}"/>
                    </a:ext>
                  </a:extLst>
                </p14:cNvPr>
                <p14:cNvContentPartPr/>
                <p14:nvPr/>
              </p14:nvContentPartPr>
              <p14:xfrm>
                <a:off x="5594183" y="3196438"/>
                <a:ext cx="303840" cy="63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3B8DBF7-6CED-46D9-A103-2CB846A2738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585543" y="3187438"/>
                  <a:ext cx="3214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097C7BF-94BA-4A0A-B308-C5E8822EB687}"/>
                    </a:ext>
                  </a:extLst>
                </p14:cNvPr>
                <p14:cNvContentPartPr/>
                <p14:nvPr/>
              </p14:nvContentPartPr>
              <p14:xfrm>
                <a:off x="5952743" y="3163678"/>
                <a:ext cx="134280" cy="288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097C7BF-94BA-4A0A-B308-C5E8822EB68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943743" y="3155038"/>
                  <a:ext cx="1519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D6FFD84-EBCA-4B64-B62E-6579DF461E70}"/>
                    </a:ext>
                  </a:extLst>
                </p14:cNvPr>
                <p14:cNvContentPartPr/>
                <p14:nvPr/>
              </p14:nvContentPartPr>
              <p14:xfrm>
                <a:off x="6114023" y="3087358"/>
                <a:ext cx="140040" cy="382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D6FFD84-EBCA-4B64-B62E-6579DF461E7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105383" y="3078358"/>
                  <a:ext cx="1576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6A68075-7086-46AA-A401-15365E9C9F87}"/>
                    </a:ext>
                  </a:extLst>
                </p14:cNvPr>
                <p14:cNvContentPartPr/>
                <p14:nvPr/>
              </p14:nvContentPartPr>
              <p14:xfrm>
                <a:off x="5952743" y="3277438"/>
                <a:ext cx="237600" cy="67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6A68075-7086-46AA-A401-15365E9C9F8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943743" y="3268438"/>
                  <a:ext cx="2552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D7437B0-DF0F-4C0F-B293-25559EB8020C}"/>
                    </a:ext>
                  </a:extLst>
                </p14:cNvPr>
                <p14:cNvContentPartPr/>
                <p14:nvPr/>
              </p14:nvContentPartPr>
              <p14:xfrm>
                <a:off x="6242903" y="3465358"/>
                <a:ext cx="104040" cy="221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D7437B0-DF0F-4C0F-B293-25559EB8020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233903" y="3456718"/>
                  <a:ext cx="12168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6D251A0E-8191-4655-9553-4815BB30FA72}"/>
              </a:ext>
            </a:extLst>
          </p:cNvPr>
          <p:cNvGrpSpPr/>
          <p:nvPr/>
        </p:nvGrpSpPr>
        <p:grpSpPr>
          <a:xfrm>
            <a:off x="6596063" y="2874238"/>
            <a:ext cx="4301280" cy="947880"/>
            <a:chOff x="6596063" y="2874238"/>
            <a:chExt cx="4301280" cy="94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C2A2358-C09B-4501-B546-2AFD48808643}"/>
                    </a:ext>
                  </a:extLst>
                </p14:cNvPr>
                <p14:cNvContentPartPr/>
                <p14:nvPr/>
              </p14:nvContentPartPr>
              <p14:xfrm>
                <a:off x="6596063" y="3173038"/>
                <a:ext cx="63360" cy="281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C2A2358-C09B-4501-B546-2AFD4880864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87423" y="3164038"/>
                  <a:ext cx="810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AADD76C-5BC1-4C00-AA8A-49E2B92FEB4F}"/>
                    </a:ext>
                  </a:extLst>
                </p14:cNvPr>
                <p14:cNvContentPartPr/>
                <p14:nvPr/>
              </p14:nvContentPartPr>
              <p14:xfrm>
                <a:off x="6735383" y="3139558"/>
                <a:ext cx="84240" cy="338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AADD76C-5BC1-4C00-AA8A-49E2B92FEB4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26383" y="3130558"/>
                  <a:ext cx="1018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C0DA6B9-E469-4598-89AE-A6B5C93E9A86}"/>
                    </a:ext>
                  </a:extLst>
                </p14:cNvPr>
                <p14:cNvContentPartPr/>
                <p14:nvPr/>
              </p14:nvContentPartPr>
              <p14:xfrm>
                <a:off x="6619823" y="3302638"/>
                <a:ext cx="170640" cy="32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C0DA6B9-E469-4598-89AE-A6B5C93E9A8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611183" y="3293998"/>
                  <a:ext cx="1882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7FB8F97-BB12-4900-9198-43D269788CE7}"/>
                    </a:ext>
                  </a:extLst>
                </p14:cNvPr>
                <p14:cNvContentPartPr/>
                <p14:nvPr/>
              </p14:nvContentPartPr>
              <p14:xfrm>
                <a:off x="6935543" y="3184918"/>
                <a:ext cx="62640" cy="262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7FB8F97-BB12-4900-9198-43D269788CE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926543" y="3175918"/>
                  <a:ext cx="802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E1C8033-7EE2-433C-88B8-D63B3194BBE7}"/>
                    </a:ext>
                  </a:extLst>
                </p14:cNvPr>
                <p14:cNvContentPartPr/>
                <p14:nvPr/>
              </p14:nvContentPartPr>
              <p14:xfrm>
                <a:off x="7077743" y="3137758"/>
                <a:ext cx="96840" cy="337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E1C8033-7EE2-433C-88B8-D63B3194BBE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69103" y="3128758"/>
                  <a:ext cx="1144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5C5A019-0CBA-470B-B3E4-53B69273443B}"/>
                    </a:ext>
                  </a:extLst>
                </p14:cNvPr>
                <p14:cNvContentPartPr/>
                <p14:nvPr/>
              </p14:nvContentPartPr>
              <p14:xfrm>
                <a:off x="6912503" y="3302638"/>
                <a:ext cx="216000" cy="565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5C5A019-0CBA-470B-B3E4-53B69273443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903863" y="3293998"/>
                  <a:ext cx="233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D8D77D9-D415-4230-AAF5-4F539911E569}"/>
                    </a:ext>
                  </a:extLst>
                </p14:cNvPr>
                <p14:cNvContentPartPr/>
                <p14:nvPr/>
              </p14:nvContentPartPr>
              <p14:xfrm>
                <a:off x="7314983" y="3215878"/>
                <a:ext cx="79200" cy="236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D8D77D9-D415-4230-AAF5-4F539911E56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306343" y="3206878"/>
                  <a:ext cx="968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8728122-4807-4A91-B0FF-8F86A07FD4F0}"/>
                    </a:ext>
                  </a:extLst>
                </p14:cNvPr>
                <p14:cNvContentPartPr/>
                <p14:nvPr/>
              </p14:nvContentPartPr>
              <p14:xfrm>
                <a:off x="7179623" y="3141358"/>
                <a:ext cx="428400" cy="745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8728122-4807-4A91-B0FF-8F86A07FD4F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170983" y="3132718"/>
                  <a:ext cx="4460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0FC130C-FDF2-407D-AEFA-8FFCCBE67117}"/>
                    </a:ext>
                  </a:extLst>
                </p14:cNvPr>
                <p14:cNvContentPartPr/>
                <p14:nvPr/>
              </p14:nvContentPartPr>
              <p14:xfrm>
                <a:off x="7612343" y="3048838"/>
                <a:ext cx="169560" cy="565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0FC130C-FDF2-407D-AEFA-8FFCCBE6711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603703" y="3040198"/>
                  <a:ext cx="18720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77E6D54-10B9-4526-9940-9B817626022C}"/>
                    </a:ext>
                  </a:extLst>
                </p14:cNvPr>
                <p14:cNvContentPartPr/>
                <p14:nvPr/>
              </p14:nvContentPartPr>
              <p14:xfrm>
                <a:off x="7835903" y="3581998"/>
                <a:ext cx="144360" cy="240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77E6D54-10B9-4526-9940-9B817626022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826903" y="3573358"/>
                  <a:ext cx="1620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CE4C562-1CA5-48B3-B848-D1D142D02F2C}"/>
                    </a:ext>
                  </a:extLst>
                </p14:cNvPr>
                <p14:cNvContentPartPr/>
                <p14:nvPr/>
              </p14:nvContentPartPr>
              <p14:xfrm>
                <a:off x="8099423" y="3251158"/>
                <a:ext cx="213840" cy="262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CE4C562-1CA5-48B3-B848-D1D142D02F2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090783" y="3242158"/>
                  <a:ext cx="2314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397B938-7699-4767-9F3D-65BA1899051B}"/>
                    </a:ext>
                  </a:extLst>
                </p14:cNvPr>
                <p14:cNvContentPartPr/>
                <p14:nvPr/>
              </p14:nvContentPartPr>
              <p14:xfrm>
                <a:off x="8392103" y="3346918"/>
                <a:ext cx="185400" cy="190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397B938-7699-4767-9F3D-65BA1899051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383103" y="3337918"/>
                  <a:ext cx="203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0B8CAD8-348F-4F48-8246-87D97205CF9C}"/>
                    </a:ext>
                  </a:extLst>
                </p14:cNvPr>
                <p14:cNvContentPartPr/>
                <p14:nvPr/>
              </p14:nvContentPartPr>
              <p14:xfrm>
                <a:off x="8714303" y="3225598"/>
                <a:ext cx="129240" cy="268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0B8CAD8-348F-4F48-8246-87D97205CF9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705303" y="3216958"/>
                  <a:ext cx="1468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0CB7D32-5C97-4169-A8B7-2225DDC5A7A9}"/>
                    </a:ext>
                  </a:extLst>
                </p14:cNvPr>
                <p14:cNvContentPartPr/>
                <p14:nvPr/>
              </p14:nvContentPartPr>
              <p14:xfrm>
                <a:off x="8787023" y="3065758"/>
                <a:ext cx="266760" cy="262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0CB7D32-5C97-4169-A8B7-2225DDC5A7A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778023" y="3057118"/>
                  <a:ext cx="2844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2B91A1C-8A27-478B-919F-A794C6243617}"/>
                    </a:ext>
                  </a:extLst>
                </p14:cNvPr>
                <p14:cNvContentPartPr/>
                <p14:nvPr/>
              </p14:nvContentPartPr>
              <p14:xfrm>
                <a:off x="8973503" y="3189958"/>
                <a:ext cx="181080" cy="297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2B91A1C-8A27-478B-919F-A794C624361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964863" y="3181318"/>
                  <a:ext cx="1987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5AC8139-EE0E-4D5D-BF53-9987634F035D}"/>
                    </a:ext>
                  </a:extLst>
                </p14:cNvPr>
                <p14:cNvContentPartPr/>
                <p14:nvPr/>
              </p14:nvContentPartPr>
              <p14:xfrm>
                <a:off x="9145943" y="3215518"/>
                <a:ext cx="135000" cy="226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5AC8139-EE0E-4D5D-BF53-9987634F035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137303" y="3206518"/>
                  <a:ext cx="1526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1F5F255-5528-4C5C-AE06-E7AFDC4C38BA}"/>
                    </a:ext>
                  </a:extLst>
                </p14:cNvPr>
                <p14:cNvContentPartPr/>
                <p14:nvPr/>
              </p14:nvContentPartPr>
              <p14:xfrm>
                <a:off x="9202103" y="3138838"/>
                <a:ext cx="271080" cy="3196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1F5F255-5528-4C5C-AE06-E7AFDC4C38B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193463" y="3129838"/>
                  <a:ext cx="2887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E129610-1C81-42F1-ABEF-7DEDBA0AE1AA}"/>
                    </a:ext>
                  </a:extLst>
                </p14:cNvPr>
                <p14:cNvContentPartPr/>
                <p14:nvPr/>
              </p14:nvContentPartPr>
              <p14:xfrm>
                <a:off x="9486143" y="3203278"/>
                <a:ext cx="148680" cy="235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E129610-1C81-42F1-ABEF-7DEDBA0AE1A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477503" y="3194638"/>
                  <a:ext cx="166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896F616-DAD9-449F-BEA2-83E4E473DD8A}"/>
                    </a:ext>
                  </a:extLst>
                </p14:cNvPr>
                <p14:cNvContentPartPr/>
                <p14:nvPr/>
              </p14:nvContentPartPr>
              <p14:xfrm>
                <a:off x="9674423" y="3210838"/>
                <a:ext cx="154440" cy="216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896F616-DAD9-449F-BEA2-83E4E473DD8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665783" y="3201838"/>
                  <a:ext cx="1720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8F408F4-6356-44A0-8D19-D0F20171309C}"/>
                    </a:ext>
                  </a:extLst>
                </p14:cNvPr>
                <p14:cNvContentPartPr/>
                <p14:nvPr/>
              </p14:nvContentPartPr>
              <p14:xfrm>
                <a:off x="9858383" y="2965318"/>
                <a:ext cx="154080" cy="5310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8F408F4-6356-44A0-8D19-D0F20171309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849743" y="2956678"/>
                  <a:ext cx="17172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87E316B-6874-4D6C-AA5A-D9C38F97542A}"/>
                    </a:ext>
                  </a:extLst>
                </p14:cNvPr>
                <p14:cNvContentPartPr/>
                <p14:nvPr/>
              </p14:nvContentPartPr>
              <p14:xfrm>
                <a:off x="10164023" y="3194998"/>
                <a:ext cx="151560" cy="28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87E316B-6874-4D6C-AA5A-D9C38F97542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155023" y="3185998"/>
                  <a:ext cx="169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B243956-57D9-40CD-B64F-A9CF2188A8E0}"/>
                    </a:ext>
                  </a:extLst>
                </p14:cNvPr>
                <p14:cNvContentPartPr/>
                <p14:nvPr/>
              </p14:nvContentPartPr>
              <p14:xfrm>
                <a:off x="10164743" y="3306598"/>
                <a:ext cx="164880" cy="31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B243956-57D9-40CD-B64F-A9CF2188A8E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155743" y="3297958"/>
                  <a:ext cx="182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4237D86-186A-437E-B5C9-6F23AAB96BB3}"/>
                    </a:ext>
                  </a:extLst>
                </p14:cNvPr>
                <p14:cNvContentPartPr/>
                <p14:nvPr/>
              </p14:nvContentPartPr>
              <p14:xfrm>
                <a:off x="10647143" y="2904118"/>
                <a:ext cx="189720" cy="207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4237D86-186A-437E-B5C9-6F23AAB96BB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638503" y="2895478"/>
                  <a:ext cx="207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197C422-9EFB-4C6A-A663-0BF2851DBE82}"/>
                    </a:ext>
                  </a:extLst>
                </p14:cNvPr>
                <p14:cNvContentPartPr/>
                <p14:nvPr/>
              </p14:nvContentPartPr>
              <p14:xfrm>
                <a:off x="10721303" y="2874238"/>
                <a:ext cx="176040" cy="416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197C422-9EFB-4C6A-A663-0BF2851DBE8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712663" y="2865238"/>
                  <a:ext cx="1936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3ECCDA2-E4AC-4A11-8161-1152188CC8E6}"/>
                    </a:ext>
                  </a:extLst>
                </p14:cNvPr>
                <p14:cNvContentPartPr/>
                <p14:nvPr/>
              </p14:nvContentPartPr>
              <p14:xfrm>
                <a:off x="10528703" y="3233158"/>
                <a:ext cx="366480" cy="774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3ECCDA2-E4AC-4A11-8161-1152188CC8E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520063" y="3224518"/>
                  <a:ext cx="384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8EB1557-389F-455D-984E-07E79CABA677}"/>
                    </a:ext>
                  </a:extLst>
                </p14:cNvPr>
                <p14:cNvContentPartPr/>
                <p14:nvPr/>
              </p14:nvContentPartPr>
              <p14:xfrm>
                <a:off x="10578023" y="3391558"/>
                <a:ext cx="250200" cy="282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8EB1557-389F-455D-984E-07E79CABA67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569023" y="3382558"/>
                  <a:ext cx="26784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FE4A58EE-4589-43DF-B9E7-2999D927739C}"/>
              </a:ext>
            </a:extLst>
          </p:cNvPr>
          <p:cNvGrpSpPr/>
          <p:nvPr/>
        </p:nvGrpSpPr>
        <p:grpSpPr>
          <a:xfrm>
            <a:off x="453743" y="4089598"/>
            <a:ext cx="1134000" cy="572760"/>
            <a:chOff x="453743" y="4089598"/>
            <a:chExt cx="1134000" cy="57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FAAF1C3-9753-46F4-A0B1-124C0AA7DB8A}"/>
                    </a:ext>
                  </a:extLst>
                </p14:cNvPr>
                <p14:cNvContentPartPr/>
                <p14:nvPr/>
              </p14:nvContentPartPr>
              <p14:xfrm>
                <a:off x="453743" y="4182838"/>
                <a:ext cx="324720" cy="4089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FAAF1C3-9753-46F4-A0B1-124C0AA7DB8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44743" y="4174198"/>
                  <a:ext cx="3423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89428CB-EEED-4590-ACE5-747D73AE9605}"/>
                    </a:ext>
                  </a:extLst>
                </p14:cNvPr>
                <p14:cNvContentPartPr/>
                <p14:nvPr/>
              </p14:nvContentPartPr>
              <p14:xfrm>
                <a:off x="566783" y="4342318"/>
                <a:ext cx="215280" cy="73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89428CB-EEED-4590-ACE5-747D73AE960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57783" y="4333678"/>
                  <a:ext cx="2329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5D9ECA9-AD17-4241-887B-DD45C4B61CCE}"/>
                    </a:ext>
                  </a:extLst>
                </p14:cNvPr>
                <p14:cNvContentPartPr/>
                <p14:nvPr/>
              </p14:nvContentPartPr>
              <p14:xfrm>
                <a:off x="876743" y="4089598"/>
                <a:ext cx="164880" cy="393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5D9ECA9-AD17-4241-887B-DD45C4B61CC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67743" y="4080958"/>
                  <a:ext cx="1825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E053C94-2231-4349-A023-B4836DDA6035}"/>
                    </a:ext>
                  </a:extLst>
                </p14:cNvPr>
                <p14:cNvContentPartPr/>
                <p14:nvPr/>
              </p14:nvContentPartPr>
              <p14:xfrm>
                <a:off x="968183" y="4269238"/>
                <a:ext cx="175320" cy="2491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E053C94-2231-4349-A023-B4836DDA603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59543" y="4260238"/>
                  <a:ext cx="1929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0384771-1FDE-4665-A3B9-EC9153F82C9E}"/>
                    </a:ext>
                  </a:extLst>
                </p14:cNvPr>
                <p14:cNvContentPartPr/>
                <p14:nvPr/>
              </p14:nvContentPartPr>
              <p14:xfrm>
                <a:off x="1248623" y="4281118"/>
                <a:ext cx="137880" cy="162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0384771-1FDE-4665-A3B9-EC9153F82C9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239623" y="4272118"/>
                  <a:ext cx="1555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215335D-7B07-498C-8257-B7AB0B630CE1}"/>
                    </a:ext>
                  </a:extLst>
                </p14:cNvPr>
                <p14:cNvContentPartPr/>
                <p14:nvPr/>
              </p14:nvContentPartPr>
              <p14:xfrm>
                <a:off x="1506743" y="4455358"/>
                <a:ext cx="81000" cy="207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215335D-7B07-498C-8257-B7AB0B630CE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498103" y="4446358"/>
                  <a:ext cx="9864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5586BFC4-EDD1-4863-871D-67F9A0774A91}"/>
              </a:ext>
            </a:extLst>
          </p:cNvPr>
          <p:cNvGrpSpPr/>
          <p:nvPr/>
        </p:nvGrpSpPr>
        <p:grpSpPr>
          <a:xfrm>
            <a:off x="1989503" y="4002118"/>
            <a:ext cx="1023840" cy="370440"/>
            <a:chOff x="1989503" y="4002118"/>
            <a:chExt cx="102384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3A3A8DC-0E02-4371-A301-D25768958238}"/>
                    </a:ext>
                  </a:extLst>
                </p14:cNvPr>
                <p14:cNvContentPartPr/>
                <p14:nvPr/>
              </p14:nvContentPartPr>
              <p14:xfrm>
                <a:off x="1989503" y="4143958"/>
                <a:ext cx="88560" cy="2286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3A3A8DC-0E02-4371-A301-D2576895823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980863" y="4135318"/>
                  <a:ext cx="1062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D83B69E-BBD3-47C7-8A79-3FA47E0C663D}"/>
                    </a:ext>
                  </a:extLst>
                </p14:cNvPr>
                <p14:cNvContentPartPr/>
                <p14:nvPr/>
              </p14:nvContentPartPr>
              <p14:xfrm>
                <a:off x="2024783" y="4002118"/>
                <a:ext cx="282600" cy="3520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D83B69E-BBD3-47C7-8A79-3FA47E0C663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015783" y="3993478"/>
                  <a:ext cx="3002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A4F6496-16CA-4AD3-9332-ED133F561976}"/>
                    </a:ext>
                  </a:extLst>
                </p14:cNvPr>
                <p14:cNvContentPartPr/>
                <p14:nvPr/>
              </p14:nvContentPartPr>
              <p14:xfrm>
                <a:off x="2365343" y="4072678"/>
                <a:ext cx="233280" cy="280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A4F6496-16CA-4AD3-9332-ED133F56197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356343" y="4063678"/>
                  <a:ext cx="2509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AD718E4-99AE-4FA3-9477-450A3D60D820}"/>
                    </a:ext>
                  </a:extLst>
                </p14:cNvPr>
                <p14:cNvContentPartPr/>
                <p14:nvPr/>
              </p14:nvContentPartPr>
              <p14:xfrm>
                <a:off x="2767823" y="4064038"/>
                <a:ext cx="245520" cy="255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AD718E4-99AE-4FA3-9477-450A3D60D82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759183" y="4055038"/>
                  <a:ext cx="26316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A19B666-D257-4EF7-BF37-9151FEFEE4F9}"/>
              </a:ext>
            </a:extLst>
          </p:cNvPr>
          <p:cNvGrpSpPr/>
          <p:nvPr/>
        </p:nvGrpSpPr>
        <p:grpSpPr>
          <a:xfrm>
            <a:off x="3249863" y="4082038"/>
            <a:ext cx="214560" cy="117000"/>
            <a:chOff x="3249863" y="4082038"/>
            <a:chExt cx="214560" cy="1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57A23AB-868D-468F-916A-E362964F8970}"/>
                    </a:ext>
                  </a:extLst>
                </p14:cNvPr>
                <p14:cNvContentPartPr/>
                <p14:nvPr/>
              </p14:nvContentPartPr>
              <p14:xfrm>
                <a:off x="3249863" y="4082038"/>
                <a:ext cx="133560" cy="23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57A23AB-868D-468F-916A-E362964F897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241223" y="4073398"/>
                  <a:ext cx="1512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518E09F-6339-4960-BE2A-BB151668329E}"/>
                    </a:ext>
                  </a:extLst>
                </p14:cNvPr>
                <p14:cNvContentPartPr/>
                <p14:nvPr/>
              </p14:nvContentPartPr>
              <p14:xfrm>
                <a:off x="3250943" y="4169518"/>
                <a:ext cx="213480" cy="29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518E09F-6339-4960-BE2A-BB151668329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242303" y="4160518"/>
                  <a:ext cx="2311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C2D26FE7-9152-4DE2-839C-435C99F3F0E2}"/>
              </a:ext>
            </a:extLst>
          </p:cNvPr>
          <p:cNvGrpSpPr/>
          <p:nvPr/>
        </p:nvGrpSpPr>
        <p:grpSpPr>
          <a:xfrm>
            <a:off x="3685103" y="3752998"/>
            <a:ext cx="7381080" cy="709200"/>
            <a:chOff x="3685103" y="3752998"/>
            <a:chExt cx="7381080" cy="70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39E755F-42E3-4E92-B6A6-078B27D5D4DD}"/>
                    </a:ext>
                  </a:extLst>
                </p14:cNvPr>
                <p14:cNvContentPartPr/>
                <p14:nvPr/>
              </p14:nvContentPartPr>
              <p14:xfrm>
                <a:off x="3685103" y="3838318"/>
                <a:ext cx="297360" cy="4820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39E755F-42E3-4E92-B6A6-078B27D5D4D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676103" y="3829678"/>
                  <a:ext cx="31500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83FCDA0-9A94-493A-9443-22759E7519D1}"/>
                    </a:ext>
                  </a:extLst>
                </p14:cNvPr>
                <p14:cNvContentPartPr/>
                <p14:nvPr/>
              </p14:nvContentPartPr>
              <p14:xfrm>
                <a:off x="4135103" y="4038118"/>
                <a:ext cx="96120" cy="1526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83FCDA0-9A94-493A-9443-22759E7519D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126103" y="4029478"/>
                  <a:ext cx="113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4A028D1-6B12-4480-A965-DF2674BFEDCF}"/>
                    </a:ext>
                  </a:extLst>
                </p14:cNvPr>
                <p14:cNvContentPartPr/>
                <p14:nvPr/>
              </p14:nvContentPartPr>
              <p14:xfrm>
                <a:off x="3984623" y="3964678"/>
                <a:ext cx="425160" cy="1015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4A028D1-6B12-4480-A965-DF2674BFEDC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975623" y="3956038"/>
                  <a:ext cx="4428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E085276-BE8D-4BD0-9307-D33F1932F80A}"/>
                    </a:ext>
                  </a:extLst>
                </p14:cNvPr>
                <p14:cNvContentPartPr/>
                <p14:nvPr/>
              </p14:nvContentPartPr>
              <p14:xfrm>
                <a:off x="4402943" y="3963598"/>
                <a:ext cx="119160" cy="2559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E085276-BE8D-4BD0-9307-D33F1932F80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393943" y="3954598"/>
                  <a:ext cx="1368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03F53F1-EF10-4885-9F28-84C3920069DC}"/>
                    </a:ext>
                  </a:extLst>
                </p14:cNvPr>
                <p14:cNvContentPartPr/>
                <p14:nvPr/>
              </p14:nvContentPartPr>
              <p14:xfrm>
                <a:off x="4540103" y="3916798"/>
                <a:ext cx="119160" cy="289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03F53F1-EF10-4885-9F28-84C3920069D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531103" y="3908158"/>
                  <a:ext cx="1368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B41CE42-E5E1-44FF-969F-0E2C887D92E6}"/>
                    </a:ext>
                  </a:extLst>
                </p14:cNvPr>
                <p14:cNvContentPartPr/>
                <p14:nvPr/>
              </p14:nvContentPartPr>
              <p14:xfrm>
                <a:off x="4410503" y="4092478"/>
                <a:ext cx="189000" cy="334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B41CE42-E5E1-44FF-969F-0E2C887D92E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401863" y="4083478"/>
                  <a:ext cx="2066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187327C-1012-42F5-9599-1565E26666FD}"/>
                    </a:ext>
                  </a:extLst>
                </p14:cNvPr>
                <p14:cNvContentPartPr/>
                <p14:nvPr/>
              </p14:nvContentPartPr>
              <p14:xfrm>
                <a:off x="4725143" y="3947038"/>
                <a:ext cx="93960" cy="2484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187327C-1012-42F5-9599-1565E26666F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716143" y="3938038"/>
                  <a:ext cx="1116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B153CE7-5C3F-4D28-B355-2E7BEEE20D4D}"/>
                    </a:ext>
                  </a:extLst>
                </p14:cNvPr>
                <p14:cNvContentPartPr/>
                <p14:nvPr/>
              </p14:nvContentPartPr>
              <p14:xfrm>
                <a:off x="4870223" y="3858838"/>
                <a:ext cx="132840" cy="3474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B153CE7-5C3F-4D28-B355-2E7BEEE20D4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861583" y="3850198"/>
                  <a:ext cx="1504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7F01ECB-83C8-438B-B6CC-41C42BC9FBD6}"/>
                    </a:ext>
                  </a:extLst>
                </p14:cNvPr>
                <p14:cNvContentPartPr/>
                <p14:nvPr/>
              </p14:nvContentPartPr>
              <p14:xfrm>
                <a:off x="4730903" y="4017598"/>
                <a:ext cx="206280" cy="604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7F01ECB-83C8-438B-B6CC-41C42BC9FBD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721903" y="4008958"/>
                  <a:ext cx="223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CC1A838-2446-4CA7-88CD-F936EE0E96E4}"/>
                    </a:ext>
                  </a:extLst>
                </p14:cNvPr>
                <p14:cNvContentPartPr/>
                <p14:nvPr/>
              </p14:nvContentPartPr>
              <p14:xfrm>
                <a:off x="4994783" y="4185358"/>
                <a:ext cx="93600" cy="184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CC1A838-2446-4CA7-88CD-F936EE0E96E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985783" y="4176718"/>
                  <a:ext cx="111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3358D57-9AE0-4982-9BCA-D22FDBB051BB}"/>
                    </a:ext>
                  </a:extLst>
                </p14:cNvPr>
                <p14:cNvContentPartPr/>
                <p14:nvPr/>
              </p14:nvContentPartPr>
              <p14:xfrm>
                <a:off x="5250023" y="3928318"/>
                <a:ext cx="107640" cy="2570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3358D57-9AE0-4982-9BCA-D22FDBB051B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241023" y="3919678"/>
                  <a:ext cx="1252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91405F1-4D1C-4109-82E8-5E2BFCFC7F21}"/>
                    </a:ext>
                  </a:extLst>
                </p14:cNvPr>
                <p14:cNvContentPartPr/>
                <p14:nvPr/>
              </p14:nvContentPartPr>
              <p14:xfrm>
                <a:off x="5412383" y="3881158"/>
                <a:ext cx="118440" cy="3369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91405F1-4D1C-4109-82E8-5E2BFCFC7F2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403743" y="3872518"/>
                  <a:ext cx="1360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638CFBD-92B8-4BBB-A17E-84476165F8D3}"/>
                    </a:ext>
                  </a:extLst>
                </p14:cNvPr>
                <p14:cNvContentPartPr/>
                <p14:nvPr/>
              </p14:nvContentPartPr>
              <p14:xfrm>
                <a:off x="5298263" y="4021558"/>
                <a:ext cx="239040" cy="84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638CFBD-92B8-4BBB-A17E-84476165F8D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289263" y="4012558"/>
                  <a:ext cx="256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93892FB-06AC-4706-A7AA-A2CC34DE280A}"/>
                    </a:ext>
                  </a:extLst>
                </p14:cNvPr>
                <p14:cNvContentPartPr/>
                <p14:nvPr/>
              </p14:nvContentPartPr>
              <p14:xfrm>
                <a:off x="5641343" y="4003558"/>
                <a:ext cx="79920" cy="189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93892FB-06AC-4706-A7AA-A2CC34DE280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632703" y="3994918"/>
                  <a:ext cx="975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C2E28DD-2592-432A-869A-AEE6C489611F}"/>
                    </a:ext>
                  </a:extLst>
                </p14:cNvPr>
                <p14:cNvContentPartPr/>
                <p14:nvPr/>
              </p14:nvContentPartPr>
              <p14:xfrm>
                <a:off x="5560703" y="3961078"/>
                <a:ext cx="290880" cy="460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C2E28DD-2592-432A-869A-AEE6C489611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552063" y="3952078"/>
                  <a:ext cx="3085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9651FB8-1F4D-46C2-B6DB-57BDEAE7A3B5}"/>
                    </a:ext>
                  </a:extLst>
                </p14:cNvPr>
                <p14:cNvContentPartPr/>
                <p14:nvPr/>
              </p14:nvContentPartPr>
              <p14:xfrm>
                <a:off x="5929703" y="3922198"/>
                <a:ext cx="57240" cy="2167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9651FB8-1F4D-46C2-B6DB-57BDEAE7A3B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921063" y="3913198"/>
                  <a:ext cx="748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A68AAA7-8A4F-4FBD-960C-E1A46DF4ED30}"/>
                    </a:ext>
                  </a:extLst>
                </p14:cNvPr>
                <p14:cNvContentPartPr/>
                <p14:nvPr/>
              </p14:nvContentPartPr>
              <p14:xfrm>
                <a:off x="5918543" y="3866038"/>
                <a:ext cx="253800" cy="3276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A68AAA7-8A4F-4FBD-960C-E1A46DF4ED3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909543" y="3857038"/>
                  <a:ext cx="2714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8C0DC2D-8DD6-4BC2-B738-9CD00D8C9D4A}"/>
                    </a:ext>
                  </a:extLst>
                </p14:cNvPr>
                <p14:cNvContentPartPr/>
                <p14:nvPr/>
              </p14:nvContentPartPr>
              <p14:xfrm>
                <a:off x="6202583" y="4168078"/>
                <a:ext cx="70200" cy="1922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8C0DC2D-8DD6-4BC2-B738-9CD00D8C9D4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193943" y="4159438"/>
                  <a:ext cx="878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066BEE7-E050-482B-9278-1FC6CFDBA2F7}"/>
                    </a:ext>
                  </a:extLst>
                </p14:cNvPr>
                <p14:cNvContentPartPr/>
                <p14:nvPr/>
              </p14:nvContentPartPr>
              <p14:xfrm>
                <a:off x="6450263" y="3914998"/>
                <a:ext cx="109440" cy="2336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066BEE7-E050-482B-9278-1FC6CFDBA2F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441263" y="3906358"/>
                  <a:ext cx="127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194D24E-BB29-4B40-A9E7-38166BC4331F}"/>
                    </a:ext>
                  </a:extLst>
                </p14:cNvPr>
                <p14:cNvContentPartPr/>
                <p14:nvPr/>
              </p14:nvContentPartPr>
              <p14:xfrm>
                <a:off x="6609743" y="3792598"/>
                <a:ext cx="114840" cy="3780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194D24E-BB29-4B40-A9E7-38166BC4331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600743" y="3783598"/>
                  <a:ext cx="1324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23C7EF4-7B6F-4533-A3B6-96514217729B}"/>
                    </a:ext>
                  </a:extLst>
                </p14:cNvPr>
                <p14:cNvContentPartPr/>
                <p14:nvPr/>
              </p14:nvContentPartPr>
              <p14:xfrm>
                <a:off x="6463583" y="3986638"/>
                <a:ext cx="226800" cy="457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23C7EF4-7B6F-4533-A3B6-96514217729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454583" y="3977638"/>
                  <a:ext cx="2444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D4C07EB-54E6-48EC-BF4C-F216B8F7302A}"/>
                    </a:ext>
                  </a:extLst>
                </p14:cNvPr>
                <p14:cNvContentPartPr/>
                <p14:nvPr/>
              </p14:nvContentPartPr>
              <p14:xfrm>
                <a:off x="6844823" y="3907438"/>
                <a:ext cx="79560" cy="2401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D4C07EB-54E6-48EC-BF4C-F216B8F7302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836183" y="3898438"/>
                  <a:ext cx="972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1068BF5-5EB3-4B8B-9090-2D36918885FC}"/>
                    </a:ext>
                  </a:extLst>
                </p14:cNvPr>
                <p14:cNvContentPartPr/>
                <p14:nvPr/>
              </p14:nvContentPartPr>
              <p14:xfrm>
                <a:off x="6935183" y="3876838"/>
                <a:ext cx="60480" cy="3160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1068BF5-5EB3-4B8B-9090-2D36918885F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926183" y="3867838"/>
                  <a:ext cx="781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497E1AD-5C3C-4855-94DD-6430AC7E7459}"/>
                    </a:ext>
                  </a:extLst>
                </p14:cNvPr>
                <p14:cNvContentPartPr/>
                <p14:nvPr/>
              </p14:nvContentPartPr>
              <p14:xfrm>
                <a:off x="6811703" y="3982678"/>
                <a:ext cx="258120" cy="954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497E1AD-5C3C-4855-94DD-6430AC7E745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802703" y="3973678"/>
                  <a:ext cx="2757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A35C9CE-9868-4204-B62A-02E958DA95F9}"/>
                    </a:ext>
                  </a:extLst>
                </p14:cNvPr>
                <p14:cNvContentPartPr/>
                <p14:nvPr/>
              </p14:nvContentPartPr>
              <p14:xfrm>
                <a:off x="7168463" y="3958918"/>
                <a:ext cx="54000" cy="1972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A35C9CE-9868-4204-B62A-02E958DA95F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159463" y="3950278"/>
                  <a:ext cx="71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F329A2E-B01B-46E2-BCC0-F55187616888}"/>
                    </a:ext>
                  </a:extLst>
                </p14:cNvPr>
                <p14:cNvContentPartPr/>
                <p14:nvPr/>
              </p14:nvContentPartPr>
              <p14:xfrm>
                <a:off x="7046423" y="3914278"/>
                <a:ext cx="362520" cy="85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F329A2E-B01B-46E2-BCC0-F5518761688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037783" y="3905638"/>
                  <a:ext cx="380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B634C97-7523-4D5A-9FFD-2A23F8202071}"/>
                    </a:ext>
                  </a:extLst>
                </p14:cNvPr>
                <p14:cNvContentPartPr/>
                <p14:nvPr/>
              </p14:nvContentPartPr>
              <p14:xfrm>
                <a:off x="7380143" y="3788278"/>
                <a:ext cx="159480" cy="4233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B634C97-7523-4D5A-9FFD-2A23F820207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371143" y="3779278"/>
                  <a:ext cx="17712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98F1849-EE15-440D-88AD-59214FA54249}"/>
                    </a:ext>
                  </a:extLst>
                </p14:cNvPr>
                <p14:cNvContentPartPr/>
                <p14:nvPr/>
              </p14:nvContentPartPr>
              <p14:xfrm>
                <a:off x="7913303" y="3969718"/>
                <a:ext cx="4680" cy="2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98F1849-EE15-440D-88AD-59214FA5424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904303" y="3961078"/>
                  <a:ext cx="223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21F8A85-FEDD-4111-A50E-ADF70BC3D270}"/>
                    </a:ext>
                  </a:extLst>
                </p14:cNvPr>
                <p14:cNvContentPartPr/>
                <p14:nvPr/>
              </p14:nvContentPartPr>
              <p14:xfrm>
                <a:off x="7896743" y="3981958"/>
                <a:ext cx="16920" cy="21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21F8A85-FEDD-4111-A50E-ADF70BC3D27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887743" y="3973318"/>
                  <a:ext cx="34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B08BAD2-98B3-48E3-9C37-DDA15C2F2702}"/>
                    </a:ext>
                  </a:extLst>
                </p14:cNvPr>
                <p14:cNvContentPartPr/>
                <p14:nvPr/>
              </p14:nvContentPartPr>
              <p14:xfrm>
                <a:off x="7686863" y="4184638"/>
                <a:ext cx="62640" cy="2059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B08BAD2-98B3-48E3-9C37-DDA15C2F270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678223" y="4175998"/>
                  <a:ext cx="80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A03A3FE-EB02-45C0-9B69-A9F01C46B5AE}"/>
                    </a:ext>
                  </a:extLst>
                </p14:cNvPr>
                <p14:cNvContentPartPr/>
                <p14:nvPr/>
              </p14:nvContentPartPr>
              <p14:xfrm>
                <a:off x="7927343" y="3952798"/>
                <a:ext cx="217440" cy="2379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A03A3FE-EB02-45C0-9B69-A9F01C46B5A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918343" y="3944158"/>
                  <a:ext cx="2350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54C9788-D406-4F14-897B-5D83DCD83788}"/>
                    </a:ext>
                  </a:extLst>
                </p14:cNvPr>
                <p14:cNvContentPartPr/>
                <p14:nvPr/>
              </p14:nvContentPartPr>
              <p14:xfrm>
                <a:off x="8246663" y="4078438"/>
                <a:ext cx="118080" cy="1256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54C9788-D406-4F14-897B-5D83DCD8378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237663" y="4069438"/>
                  <a:ext cx="135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3FEA1C8-0D9B-4AA3-8DF3-3E635BEF7914}"/>
                    </a:ext>
                  </a:extLst>
                </p14:cNvPr>
                <p14:cNvContentPartPr/>
                <p14:nvPr/>
              </p14:nvContentPartPr>
              <p14:xfrm>
                <a:off x="8509463" y="3918958"/>
                <a:ext cx="102960" cy="2865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3FEA1C8-0D9B-4AA3-8DF3-3E635BEF791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500823" y="3909958"/>
                  <a:ext cx="1206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9A3B683-5401-434B-A971-2BCE33D289B9}"/>
                    </a:ext>
                  </a:extLst>
                </p14:cNvPr>
                <p14:cNvContentPartPr/>
                <p14:nvPr/>
              </p14:nvContentPartPr>
              <p14:xfrm>
                <a:off x="8578583" y="3800878"/>
                <a:ext cx="291600" cy="1774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9A3B683-5401-434B-A971-2BCE33D289B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569583" y="3791878"/>
                  <a:ext cx="3092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FD871B9-D0FB-4B76-9E01-D69FE0E8B76C}"/>
                    </a:ext>
                  </a:extLst>
                </p14:cNvPr>
                <p14:cNvContentPartPr/>
                <p14:nvPr/>
              </p14:nvContentPartPr>
              <p14:xfrm>
                <a:off x="8816903" y="3914278"/>
                <a:ext cx="198720" cy="3027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FD871B9-D0FB-4B76-9E01-D69FE0E8B76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808263" y="3905638"/>
                  <a:ext cx="2163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32FF8FD-5898-4FDF-978E-DB12E0F1A851}"/>
                    </a:ext>
                  </a:extLst>
                </p14:cNvPr>
                <p14:cNvContentPartPr/>
                <p14:nvPr/>
              </p14:nvContentPartPr>
              <p14:xfrm>
                <a:off x="9043343" y="3995998"/>
                <a:ext cx="65880" cy="1490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32FF8FD-5898-4FDF-978E-DB12E0F1A85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034703" y="3987358"/>
                  <a:ext cx="83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77F8C9A-E759-48E1-817C-CA27937E35C1}"/>
                    </a:ext>
                  </a:extLst>
                </p14:cNvPr>
                <p14:cNvContentPartPr/>
                <p14:nvPr/>
              </p14:nvContentPartPr>
              <p14:xfrm>
                <a:off x="9104183" y="3920758"/>
                <a:ext cx="254880" cy="2746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77F8C9A-E759-48E1-817C-CA27937E35C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095183" y="3912118"/>
                  <a:ext cx="2725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AF5BAE5-BEE1-441C-B1F3-467B0135E5C2}"/>
                    </a:ext>
                  </a:extLst>
                </p14:cNvPr>
                <p14:cNvContentPartPr/>
                <p14:nvPr/>
              </p14:nvContentPartPr>
              <p14:xfrm>
                <a:off x="9408743" y="3934078"/>
                <a:ext cx="245880" cy="2523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AF5BAE5-BEE1-441C-B1F3-467B0135E5C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400103" y="3925078"/>
                  <a:ext cx="2635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2F0A3E6-4F05-4C1E-942F-272D588CDCED}"/>
                    </a:ext>
                  </a:extLst>
                </p14:cNvPr>
                <p14:cNvContentPartPr/>
                <p14:nvPr/>
              </p14:nvContentPartPr>
              <p14:xfrm>
                <a:off x="9729503" y="3967198"/>
                <a:ext cx="133200" cy="2044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2F0A3E6-4F05-4C1E-942F-272D588CDCE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720503" y="3958558"/>
                  <a:ext cx="150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86EEC72-1700-4282-8897-755616073001}"/>
                    </a:ext>
                  </a:extLst>
                </p14:cNvPr>
                <p14:cNvContentPartPr/>
                <p14:nvPr/>
              </p14:nvContentPartPr>
              <p14:xfrm>
                <a:off x="9921743" y="3752998"/>
                <a:ext cx="164160" cy="4543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86EEC72-1700-4282-8897-75561607300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912743" y="3744358"/>
                  <a:ext cx="18180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3C0E3E0-80AB-4DEE-B591-79B23BAA6252}"/>
                    </a:ext>
                  </a:extLst>
                </p14:cNvPr>
                <p14:cNvContentPartPr/>
                <p14:nvPr/>
              </p14:nvContentPartPr>
              <p14:xfrm>
                <a:off x="10223423" y="3999958"/>
                <a:ext cx="179640" cy="356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3C0E3E0-80AB-4DEE-B591-79B23BAA625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214423" y="3991318"/>
                  <a:ext cx="1972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F5309F6-6AB7-4BE5-8678-0B6B39F80000}"/>
                    </a:ext>
                  </a:extLst>
                </p14:cNvPr>
                <p14:cNvContentPartPr/>
                <p14:nvPr/>
              </p14:nvContentPartPr>
              <p14:xfrm>
                <a:off x="10229183" y="4095358"/>
                <a:ext cx="191520" cy="277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F5309F6-6AB7-4BE5-8678-0B6B39F8000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220183" y="4086718"/>
                  <a:ext cx="2091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DF0898C-314B-4171-B1B7-DE6527D4B1EA}"/>
                    </a:ext>
                  </a:extLst>
                </p14:cNvPr>
                <p14:cNvContentPartPr/>
                <p14:nvPr/>
              </p14:nvContentPartPr>
              <p14:xfrm>
                <a:off x="10706183" y="3823198"/>
                <a:ext cx="277560" cy="2246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DF0898C-314B-4171-B1B7-DE6527D4B1E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697183" y="3814558"/>
                  <a:ext cx="2952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48862C3-C052-4179-9B76-B5BFD49EB561}"/>
                    </a:ext>
                  </a:extLst>
                </p14:cNvPr>
                <p14:cNvContentPartPr/>
                <p14:nvPr/>
              </p14:nvContentPartPr>
              <p14:xfrm>
                <a:off x="10584143" y="4051438"/>
                <a:ext cx="482040" cy="1238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48862C3-C052-4179-9B76-B5BFD49EB561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575143" y="4042798"/>
                  <a:ext cx="499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FE29A71-3487-4D6F-A3E8-016EC3AA827C}"/>
                    </a:ext>
                  </a:extLst>
                </p14:cNvPr>
                <p14:cNvContentPartPr/>
                <p14:nvPr/>
              </p14:nvContentPartPr>
              <p14:xfrm>
                <a:off x="10725983" y="4195438"/>
                <a:ext cx="212400" cy="2667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FE29A71-3487-4D6F-A3E8-016EC3AA827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717343" y="4186798"/>
                  <a:ext cx="23004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744F0941-8290-4484-A7A9-AEC20D8BEAB4}"/>
              </a:ext>
            </a:extLst>
          </p:cNvPr>
          <p:cNvGrpSpPr/>
          <p:nvPr/>
        </p:nvGrpSpPr>
        <p:grpSpPr>
          <a:xfrm>
            <a:off x="518183" y="5015158"/>
            <a:ext cx="549360" cy="385560"/>
            <a:chOff x="518183" y="5015158"/>
            <a:chExt cx="549360" cy="38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997EC75-29B9-4E89-AD6F-E722F62F2B63}"/>
                    </a:ext>
                  </a:extLst>
                </p14:cNvPr>
                <p14:cNvContentPartPr/>
                <p14:nvPr/>
              </p14:nvContentPartPr>
              <p14:xfrm>
                <a:off x="518183" y="5015158"/>
                <a:ext cx="411120" cy="3855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997EC75-29B9-4E89-AD6F-E722F62F2B6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09183" y="5006518"/>
                  <a:ext cx="4287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00DE1DC-CA33-4F68-B6D5-4C4A5A10725D}"/>
                    </a:ext>
                  </a:extLst>
                </p14:cNvPr>
                <p14:cNvContentPartPr/>
                <p14:nvPr/>
              </p14:nvContentPartPr>
              <p14:xfrm>
                <a:off x="915263" y="5244838"/>
                <a:ext cx="152280" cy="1260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00DE1DC-CA33-4F68-B6D5-4C4A5A10725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06623" y="5235838"/>
                  <a:ext cx="16992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D700BDA9-12FE-4A37-8535-DE7C53C5B3B4}"/>
              </a:ext>
            </a:extLst>
          </p:cNvPr>
          <p:cNvGrpSpPr/>
          <p:nvPr/>
        </p:nvGrpSpPr>
        <p:grpSpPr>
          <a:xfrm>
            <a:off x="1417463" y="4855678"/>
            <a:ext cx="1618560" cy="574200"/>
            <a:chOff x="1417463" y="4855678"/>
            <a:chExt cx="1618560" cy="57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D5B45BF-46F6-4D9E-A0A0-152C704A36FE}"/>
                    </a:ext>
                  </a:extLst>
                </p14:cNvPr>
                <p14:cNvContentPartPr/>
                <p14:nvPr/>
              </p14:nvContentPartPr>
              <p14:xfrm>
                <a:off x="1417463" y="5128558"/>
                <a:ext cx="186120" cy="3013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D5B45BF-46F6-4D9E-A0A0-152C704A36F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408823" y="5119918"/>
                  <a:ext cx="2037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2C856E7-931C-4E25-9092-B684FDC5EB48}"/>
                    </a:ext>
                  </a:extLst>
                </p14:cNvPr>
                <p14:cNvContentPartPr/>
                <p14:nvPr/>
              </p14:nvContentPartPr>
              <p14:xfrm>
                <a:off x="1525823" y="4957918"/>
                <a:ext cx="300240" cy="2700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2C856E7-931C-4E25-9092-B684FDC5EB48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517183" y="4949278"/>
                  <a:ext cx="3178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5B575C5-38B9-4535-B999-0572306405AA}"/>
                    </a:ext>
                  </a:extLst>
                </p14:cNvPr>
                <p14:cNvContentPartPr/>
                <p14:nvPr/>
              </p14:nvContentPartPr>
              <p14:xfrm>
                <a:off x="1819943" y="4996078"/>
                <a:ext cx="217080" cy="3394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5B575C5-38B9-4535-B999-0572306405A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810943" y="4987078"/>
                  <a:ext cx="2347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5C03A1D-1813-43D7-99E5-F496A0D2F888}"/>
                    </a:ext>
                  </a:extLst>
                </p14:cNvPr>
                <p14:cNvContentPartPr/>
                <p14:nvPr/>
              </p14:nvContentPartPr>
              <p14:xfrm>
                <a:off x="2096783" y="5061598"/>
                <a:ext cx="111960" cy="2242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5C03A1D-1813-43D7-99E5-F496A0D2F88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087783" y="5052958"/>
                  <a:ext cx="129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C11FA3D-44AC-4795-9CE5-BBA94CF0C827}"/>
                    </a:ext>
                  </a:extLst>
                </p14:cNvPr>
                <p14:cNvContentPartPr/>
                <p14:nvPr/>
              </p14:nvContentPartPr>
              <p14:xfrm>
                <a:off x="2095343" y="4972678"/>
                <a:ext cx="296280" cy="3412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C11FA3D-44AC-4795-9CE5-BBA94CF0C82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086703" y="4964038"/>
                  <a:ext cx="3139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C62A13B-83E1-4AFD-9EF5-A2DC7D6483A5}"/>
                    </a:ext>
                  </a:extLst>
                </p14:cNvPr>
                <p14:cNvContentPartPr/>
                <p14:nvPr/>
              </p14:nvContentPartPr>
              <p14:xfrm>
                <a:off x="2436263" y="5043238"/>
                <a:ext cx="129600" cy="2253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C62A13B-83E1-4AFD-9EF5-A2DC7D6483A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427263" y="5034598"/>
                  <a:ext cx="147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387D15B-2C89-4111-80FB-AA162151C8B9}"/>
                    </a:ext>
                  </a:extLst>
                </p14:cNvPr>
                <p14:cNvContentPartPr/>
                <p14:nvPr/>
              </p14:nvContentPartPr>
              <p14:xfrm>
                <a:off x="2650823" y="5036758"/>
                <a:ext cx="174960" cy="2368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387D15B-2C89-4111-80FB-AA162151C8B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642183" y="5028118"/>
                  <a:ext cx="192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9585E0B-03D1-4214-96C4-F90AC1BE0B38}"/>
                    </a:ext>
                  </a:extLst>
                </p14:cNvPr>
                <p14:cNvContentPartPr/>
                <p14:nvPr/>
              </p14:nvContentPartPr>
              <p14:xfrm>
                <a:off x="2832623" y="4855678"/>
                <a:ext cx="203400" cy="543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9585E0B-03D1-4214-96C4-F90AC1BE0B3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823983" y="4847038"/>
                  <a:ext cx="221040" cy="56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1FEAAE62-FD94-4886-A844-1A78F55F152B}"/>
              </a:ext>
            </a:extLst>
          </p:cNvPr>
          <p:cNvGrpSpPr/>
          <p:nvPr/>
        </p:nvGrpSpPr>
        <p:grpSpPr>
          <a:xfrm>
            <a:off x="3266063" y="5089318"/>
            <a:ext cx="164520" cy="135360"/>
            <a:chOff x="3266063" y="5089318"/>
            <a:chExt cx="164520" cy="1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198D86CE-3829-4BF3-A73D-E99B84CB4FC2}"/>
                    </a:ext>
                  </a:extLst>
                </p14:cNvPr>
                <p14:cNvContentPartPr/>
                <p14:nvPr/>
              </p14:nvContentPartPr>
              <p14:xfrm>
                <a:off x="3266063" y="5089318"/>
                <a:ext cx="163440" cy="388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198D86CE-3829-4BF3-A73D-E99B84CB4FC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257423" y="5080318"/>
                  <a:ext cx="1810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D591EBE-9810-4476-941D-23F5A0E06030}"/>
                    </a:ext>
                  </a:extLst>
                </p14:cNvPr>
                <p14:cNvContentPartPr/>
                <p14:nvPr/>
              </p14:nvContentPartPr>
              <p14:xfrm>
                <a:off x="3279023" y="5211718"/>
                <a:ext cx="151560" cy="129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D591EBE-9810-4476-941D-23F5A0E06030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270383" y="5202718"/>
                  <a:ext cx="16920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E5A8217D-A1F0-423B-8BE6-6431E9D7CD82}"/>
              </a:ext>
            </a:extLst>
          </p:cNvPr>
          <p:cNvGrpSpPr/>
          <p:nvPr/>
        </p:nvGrpSpPr>
        <p:grpSpPr>
          <a:xfrm>
            <a:off x="3267143" y="5675398"/>
            <a:ext cx="229320" cy="155520"/>
            <a:chOff x="3267143" y="5675398"/>
            <a:chExt cx="229320" cy="15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91F2F50-94BF-4146-8E3B-71166B45A4BE}"/>
                    </a:ext>
                  </a:extLst>
                </p14:cNvPr>
                <p14:cNvContentPartPr/>
                <p14:nvPr/>
              </p14:nvContentPartPr>
              <p14:xfrm>
                <a:off x="3267143" y="5675398"/>
                <a:ext cx="200160" cy="489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91F2F50-94BF-4146-8E3B-71166B45A4BE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258143" y="5666398"/>
                  <a:ext cx="2178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8D21344F-4CDB-48DB-BB27-16AEE8DC0EE8}"/>
                    </a:ext>
                  </a:extLst>
                </p14:cNvPr>
                <p14:cNvContentPartPr/>
                <p14:nvPr/>
              </p14:nvContentPartPr>
              <p14:xfrm>
                <a:off x="3268943" y="5791318"/>
                <a:ext cx="227520" cy="396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8D21344F-4CDB-48DB-BB27-16AEE8DC0EE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259943" y="5782678"/>
                  <a:ext cx="24516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27A1053B-8D6A-4CF8-97EA-B6F9FD1441F3}"/>
              </a:ext>
            </a:extLst>
          </p:cNvPr>
          <p:cNvGrpSpPr/>
          <p:nvPr/>
        </p:nvGrpSpPr>
        <p:grpSpPr>
          <a:xfrm>
            <a:off x="3718583" y="4719958"/>
            <a:ext cx="4969080" cy="1402920"/>
            <a:chOff x="3718583" y="4719958"/>
            <a:chExt cx="4969080" cy="140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12EEE4B8-C23F-4C08-9345-68B19A49630A}"/>
                    </a:ext>
                  </a:extLst>
                </p14:cNvPr>
                <p14:cNvContentPartPr/>
                <p14:nvPr/>
              </p14:nvContentPartPr>
              <p14:xfrm>
                <a:off x="6467903" y="5036758"/>
                <a:ext cx="194760" cy="424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12EEE4B8-C23F-4C08-9345-68B19A49630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459263" y="5028118"/>
                  <a:ext cx="2124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E661E114-D6BC-4A58-9139-33AFE0A639AA}"/>
                    </a:ext>
                  </a:extLst>
                </p14:cNvPr>
                <p14:cNvContentPartPr/>
                <p14:nvPr/>
              </p14:nvContentPartPr>
              <p14:xfrm>
                <a:off x="6751943" y="4946398"/>
                <a:ext cx="65880" cy="2606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E661E114-D6BC-4A58-9139-33AFE0A639A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742943" y="4937398"/>
                  <a:ext cx="835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972591D-CB00-4FBD-9C0D-BB98DD25E819}"/>
                    </a:ext>
                  </a:extLst>
                </p14:cNvPr>
                <p14:cNvContentPartPr/>
                <p14:nvPr/>
              </p14:nvContentPartPr>
              <p14:xfrm>
                <a:off x="6754823" y="4806718"/>
                <a:ext cx="341280" cy="2422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972591D-CB00-4FBD-9C0D-BB98DD25E819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745823" y="4798078"/>
                  <a:ext cx="3589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4090D68-46F1-4285-AE4B-B93ADF2089C3}"/>
                    </a:ext>
                  </a:extLst>
                </p14:cNvPr>
                <p14:cNvContentPartPr/>
                <p14:nvPr/>
              </p14:nvContentPartPr>
              <p14:xfrm>
                <a:off x="7133183" y="4887718"/>
                <a:ext cx="181440" cy="2664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4090D68-46F1-4285-AE4B-B93ADF2089C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124543" y="4878718"/>
                  <a:ext cx="1990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F8867BF-52C8-4B30-8204-3674BAB66D8D}"/>
                    </a:ext>
                  </a:extLst>
                </p14:cNvPr>
                <p14:cNvContentPartPr/>
                <p14:nvPr/>
              </p14:nvContentPartPr>
              <p14:xfrm>
                <a:off x="7485263" y="4930558"/>
                <a:ext cx="47880" cy="2221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F8867BF-52C8-4B30-8204-3674BAB66D8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476263" y="4921918"/>
                  <a:ext cx="655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B927083-F4BD-4EC4-8388-E49F3388902B}"/>
                    </a:ext>
                  </a:extLst>
                </p14:cNvPr>
                <p14:cNvContentPartPr/>
                <p14:nvPr/>
              </p14:nvContentPartPr>
              <p14:xfrm>
                <a:off x="7461863" y="4885198"/>
                <a:ext cx="301320" cy="2862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B927083-F4BD-4EC4-8388-E49F3388902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452863" y="4876198"/>
                  <a:ext cx="3189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830D51B-B1AD-4052-A07E-D023A49BA58A}"/>
                    </a:ext>
                  </a:extLst>
                </p14:cNvPr>
                <p14:cNvContentPartPr/>
                <p14:nvPr/>
              </p14:nvContentPartPr>
              <p14:xfrm>
                <a:off x="7861103" y="4940638"/>
                <a:ext cx="226800" cy="2592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830D51B-B1AD-4052-A07E-D023A49BA58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852103" y="4931998"/>
                  <a:ext cx="244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58C3A8CE-F0B8-4542-B786-DD78FBB4DF68}"/>
                    </a:ext>
                  </a:extLst>
                </p14:cNvPr>
                <p14:cNvContentPartPr/>
                <p14:nvPr/>
              </p14:nvContentPartPr>
              <p14:xfrm>
                <a:off x="8177903" y="4920838"/>
                <a:ext cx="239040" cy="2703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58C3A8CE-F0B8-4542-B786-DD78FBB4DF68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168903" y="4911838"/>
                  <a:ext cx="2566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357EE31-9329-4DDD-B5D8-CD60A889D9E9}"/>
                    </a:ext>
                  </a:extLst>
                </p14:cNvPr>
                <p14:cNvContentPartPr/>
                <p14:nvPr/>
              </p14:nvContentPartPr>
              <p14:xfrm>
                <a:off x="8470943" y="4719958"/>
                <a:ext cx="216720" cy="5367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357EE31-9329-4DDD-B5D8-CD60A889D9E9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461943" y="4710958"/>
                  <a:ext cx="23436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99BAF9A-2866-4B47-8338-176E1CFBC0C7}"/>
                    </a:ext>
                  </a:extLst>
                </p14:cNvPr>
                <p14:cNvContentPartPr/>
                <p14:nvPr/>
              </p14:nvContentPartPr>
              <p14:xfrm>
                <a:off x="3718583" y="5055478"/>
                <a:ext cx="179640" cy="2970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99BAF9A-2866-4B47-8338-176E1CFBC0C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709583" y="5046478"/>
                  <a:ext cx="1972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7CA5EE7-E696-447E-ABE3-52882CD40F6A}"/>
                    </a:ext>
                  </a:extLst>
                </p14:cNvPr>
                <p14:cNvContentPartPr/>
                <p14:nvPr/>
              </p14:nvContentPartPr>
              <p14:xfrm>
                <a:off x="3837743" y="4955758"/>
                <a:ext cx="309960" cy="2196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7CA5EE7-E696-447E-ABE3-52882CD40F6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829103" y="4947118"/>
                  <a:ext cx="327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330DD25-96F6-4AFC-A660-9F44855EB035}"/>
                    </a:ext>
                  </a:extLst>
                </p14:cNvPr>
                <p14:cNvContentPartPr/>
                <p14:nvPr/>
              </p14:nvContentPartPr>
              <p14:xfrm>
                <a:off x="4142663" y="5006878"/>
                <a:ext cx="154440" cy="2854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330DD25-96F6-4AFC-A660-9F44855EB035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133663" y="4998238"/>
                  <a:ext cx="1720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04EF5CE-974A-4697-A747-CFE8C7B208A5}"/>
                    </a:ext>
                  </a:extLst>
                </p14:cNvPr>
                <p14:cNvContentPartPr/>
                <p14:nvPr/>
              </p14:nvContentPartPr>
              <p14:xfrm>
                <a:off x="4373063" y="5048278"/>
                <a:ext cx="105480" cy="2026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04EF5CE-974A-4697-A747-CFE8C7B208A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364063" y="5039638"/>
                  <a:ext cx="1231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D660BCE-F2E3-41E6-9A68-75993544A261}"/>
                    </a:ext>
                  </a:extLst>
                </p14:cNvPr>
                <p14:cNvContentPartPr/>
                <p14:nvPr/>
              </p14:nvContentPartPr>
              <p14:xfrm>
                <a:off x="4393583" y="4982758"/>
                <a:ext cx="263160" cy="2818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D660BCE-F2E3-41E6-9A68-75993544A261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384583" y="4974118"/>
                  <a:ext cx="2808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2EAD5D8-7961-4290-9272-9F5A7EDC38C3}"/>
                    </a:ext>
                  </a:extLst>
                </p14:cNvPr>
                <p14:cNvContentPartPr/>
                <p14:nvPr/>
              </p14:nvContentPartPr>
              <p14:xfrm>
                <a:off x="4631903" y="4844878"/>
                <a:ext cx="167040" cy="4755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2EAD5D8-7961-4290-9272-9F5A7EDC38C3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622903" y="4836238"/>
                  <a:ext cx="18468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30034A6-8EFF-482C-B68D-14DD24A95B36}"/>
                    </a:ext>
                  </a:extLst>
                </p14:cNvPr>
                <p14:cNvContentPartPr/>
                <p14:nvPr/>
              </p14:nvContentPartPr>
              <p14:xfrm>
                <a:off x="4908023" y="5029918"/>
                <a:ext cx="340200" cy="986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30034A6-8EFF-482C-B68D-14DD24A95B36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899383" y="5020918"/>
                  <a:ext cx="357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BC418E7-55EC-49C2-9A3E-6428AC648EB5}"/>
                    </a:ext>
                  </a:extLst>
                </p14:cNvPr>
                <p14:cNvContentPartPr/>
                <p14:nvPr/>
              </p14:nvContentPartPr>
              <p14:xfrm>
                <a:off x="5022143" y="4947118"/>
                <a:ext cx="45360" cy="255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BC418E7-55EC-49C2-9A3E-6428AC648EB5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013143" y="4938118"/>
                  <a:ext cx="63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8F7E1A0-E045-4B19-9739-9BB3A3BD3FB7}"/>
                    </a:ext>
                  </a:extLst>
                </p14:cNvPr>
                <p14:cNvContentPartPr/>
                <p14:nvPr/>
              </p14:nvContentPartPr>
              <p14:xfrm>
                <a:off x="5270903" y="4985278"/>
                <a:ext cx="75600" cy="2880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8F7E1A0-E045-4B19-9739-9BB3A3BD3FB7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262263" y="4976278"/>
                  <a:ext cx="932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FE85422-93F5-43DF-9BAF-18E58688BA3F}"/>
                    </a:ext>
                  </a:extLst>
                </p14:cNvPr>
                <p14:cNvContentPartPr/>
                <p14:nvPr/>
              </p14:nvContentPartPr>
              <p14:xfrm>
                <a:off x="5325263" y="4915078"/>
                <a:ext cx="215640" cy="2350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FE85422-93F5-43DF-9BAF-18E58688BA3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316623" y="4906078"/>
                  <a:ext cx="2332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8481B58A-35A8-424A-A5A0-88EDB7350BE6}"/>
                    </a:ext>
                  </a:extLst>
                </p14:cNvPr>
                <p14:cNvContentPartPr/>
                <p14:nvPr/>
              </p14:nvContentPartPr>
              <p14:xfrm>
                <a:off x="5566103" y="4928398"/>
                <a:ext cx="154440" cy="3031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8481B58A-35A8-424A-A5A0-88EDB7350BE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5557103" y="4919758"/>
                  <a:ext cx="1720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2C69E76-8386-4843-BE53-C304F97065B0}"/>
                    </a:ext>
                  </a:extLst>
                </p14:cNvPr>
                <p14:cNvContentPartPr/>
                <p14:nvPr/>
              </p14:nvContentPartPr>
              <p14:xfrm>
                <a:off x="5748623" y="4992838"/>
                <a:ext cx="186480" cy="2296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2C69E76-8386-4843-BE53-C304F97065B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5739983" y="4984198"/>
                  <a:ext cx="2041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FF1797C-FD09-4416-87D7-AFDEF23B8EF2}"/>
                    </a:ext>
                  </a:extLst>
                </p14:cNvPr>
                <p14:cNvContentPartPr/>
                <p14:nvPr/>
              </p14:nvContentPartPr>
              <p14:xfrm>
                <a:off x="6022943" y="4806718"/>
                <a:ext cx="182880" cy="5328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FF1797C-FD09-4416-87D7-AFDEF23B8EF2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6013943" y="4797718"/>
                  <a:ext cx="20052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796BD0E-FCE1-4ECA-BB4A-6594A62EB669}"/>
                    </a:ext>
                  </a:extLst>
                </p14:cNvPr>
                <p14:cNvContentPartPr/>
                <p14:nvPr/>
              </p14:nvContentPartPr>
              <p14:xfrm>
                <a:off x="3945023" y="5438878"/>
                <a:ext cx="178200" cy="2019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796BD0E-FCE1-4ECA-BB4A-6594A62EB669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936023" y="5429878"/>
                  <a:ext cx="195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82C142B0-34D3-4AF0-9988-10A108E0FE9A}"/>
                    </a:ext>
                  </a:extLst>
                </p14:cNvPr>
                <p14:cNvContentPartPr/>
                <p14:nvPr/>
              </p14:nvContentPartPr>
              <p14:xfrm>
                <a:off x="3797783" y="5654158"/>
                <a:ext cx="435240" cy="608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82C142B0-34D3-4AF0-9988-10A108E0FE9A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788783" y="5645518"/>
                  <a:ext cx="4528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03DB7EC-088B-403C-B981-88A293FD3123}"/>
                    </a:ext>
                  </a:extLst>
                </p14:cNvPr>
                <p14:cNvContentPartPr/>
                <p14:nvPr/>
              </p14:nvContentPartPr>
              <p14:xfrm>
                <a:off x="3918383" y="5739838"/>
                <a:ext cx="200520" cy="2761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03DB7EC-088B-403C-B981-88A293FD3123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909743" y="5730838"/>
                  <a:ext cx="2181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C8501FC6-6A83-461F-9070-C600351E28B2}"/>
                    </a:ext>
                  </a:extLst>
                </p14:cNvPr>
                <p14:cNvContentPartPr/>
                <p14:nvPr/>
              </p14:nvContentPartPr>
              <p14:xfrm>
                <a:off x="4348223" y="5645158"/>
                <a:ext cx="312840" cy="770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C8501FC6-6A83-461F-9070-C600351E28B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339223" y="5636518"/>
                  <a:ext cx="330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D12A18AB-AA10-4D7B-B9E2-D3AA96FDD805}"/>
                    </a:ext>
                  </a:extLst>
                </p14:cNvPr>
                <p14:cNvContentPartPr/>
                <p14:nvPr/>
              </p14:nvContentPartPr>
              <p14:xfrm>
                <a:off x="4469543" y="5572078"/>
                <a:ext cx="71640" cy="2250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D12A18AB-AA10-4D7B-B9E2-D3AA96FDD805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460903" y="5563078"/>
                  <a:ext cx="89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11BF7EF6-A1F1-4D4B-9B00-75157A028CBD}"/>
                    </a:ext>
                  </a:extLst>
                </p14:cNvPr>
                <p14:cNvContentPartPr/>
                <p14:nvPr/>
              </p14:nvContentPartPr>
              <p14:xfrm>
                <a:off x="4805423" y="5422678"/>
                <a:ext cx="160920" cy="1803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11BF7EF6-A1F1-4D4B-9B00-75157A028CBD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796423" y="5414038"/>
                  <a:ext cx="178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BEE8026-E32D-4099-A325-BE958A7CEC0C}"/>
                    </a:ext>
                  </a:extLst>
                </p14:cNvPr>
                <p14:cNvContentPartPr/>
                <p14:nvPr/>
              </p14:nvContentPartPr>
              <p14:xfrm>
                <a:off x="4883903" y="5418358"/>
                <a:ext cx="135000" cy="3229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BEE8026-E32D-4099-A325-BE958A7CEC0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874903" y="5409358"/>
                  <a:ext cx="1526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46D8C51B-49BE-42A9-9EE8-BDD078856BBE}"/>
                    </a:ext>
                  </a:extLst>
                </p14:cNvPr>
                <p14:cNvContentPartPr/>
                <p14:nvPr/>
              </p14:nvContentPartPr>
              <p14:xfrm>
                <a:off x="4704623" y="5736598"/>
                <a:ext cx="332640" cy="745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46D8C51B-49BE-42A9-9EE8-BDD078856BBE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695623" y="5727598"/>
                  <a:ext cx="350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3A08CABD-4EFC-4440-9C9B-7CBE52B76181}"/>
                    </a:ext>
                  </a:extLst>
                </p14:cNvPr>
                <p14:cNvContentPartPr/>
                <p14:nvPr/>
              </p14:nvContentPartPr>
              <p14:xfrm>
                <a:off x="4767983" y="5826958"/>
                <a:ext cx="197640" cy="2959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3A08CABD-4EFC-4440-9C9B-7CBE52B76181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759343" y="5818318"/>
                  <a:ext cx="2152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DB170DA-BEE9-421E-816E-8CED1271838D}"/>
                    </a:ext>
                  </a:extLst>
                </p14:cNvPr>
                <p14:cNvContentPartPr/>
                <p14:nvPr/>
              </p14:nvContentPartPr>
              <p14:xfrm>
                <a:off x="5322023" y="5668198"/>
                <a:ext cx="180360" cy="388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DB170DA-BEE9-421E-816E-8CED1271838D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313023" y="5659558"/>
                  <a:ext cx="198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40E1E09C-A2F6-4304-B4DB-9DEAF29674B6}"/>
                    </a:ext>
                  </a:extLst>
                </p14:cNvPr>
                <p14:cNvContentPartPr/>
                <p14:nvPr/>
              </p14:nvContentPartPr>
              <p14:xfrm>
                <a:off x="5757623" y="5431678"/>
                <a:ext cx="237600" cy="1965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40E1E09C-A2F6-4304-B4DB-9DEAF29674B6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748623" y="5423038"/>
                  <a:ext cx="2552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E3E6B1F0-23D0-4883-9213-7766CF686BCF}"/>
                    </a:ext>
                  </a:extLst>
                </p14:cNvPr>
                <p14:cNvContentPartPr/>
                <p14:nvPr/>
              </p14:nvContentPartPr>
              <p14:xfrm>
                <a:off x="5646023" y="5690518"/>
                <a:ext cx="404640" cy="457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E3E6B1F0-23D0-4883-9213-7766CF686BCF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637023" y="5681878"/>
                  <a:ext cx="4222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89450E4A-6E7E-41E6-8E92-6CA6A01E8B85}"/>
                    </a:ext>
                  </a:extLst>
                </p14:cNvPr>
                <p14:cNvContentPartPr/>
                <p14:nvPr/>
              </p14:nvContentPartPr>
              <p14:xfrm>
                <a:off x="5668703" y="5819398"/>
                <a:ext cx="283680" cy="2332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89450E4A-6E7E-41E6-8E92-6CA6A01E8B85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660063" y="5810758"/>
                  <a:ext cx="3013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4E98976C-3BB9-4213-9C35-E383FC0C1843}"/>
                    </a:ext>
                  </a:extLst>
                </p14:cNvPr>
                <p14:cNvContentPartPr/>
                <p14:nvPr/>
              </p14:nvContentPartPr>
              <p14:xfrm>
                <a:off x="6317423" y="5575678"/>
                <a:ext cx="247680" cy="522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4E98976C-3BB9-4213-9C35-E383FC0C1843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308783" y="5567038"/>
                  <a:ext cx="265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8EC34A15-AEC9-46A3-9A3D-B09209B275DB}"/>
                    </a:ext>
                  </a:extLst>
                </p14:cNvPr>
                <p14:cNvContentPartPr/>
                <p14:nvPr/>
              </p14:nvContentPartPr>
              <p14:xfrm>
                <a:off x="6313823" y="5691958"/>
                <a:ext cx="219600" cy="327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8EC34A15-AEC9-46A3-9A3D-B09209B275DB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304823" y="5682958"/>
                  <a:ext cx="237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7CECE214-19A1-45FF-9093-858A52E23B9F}"/>
                    </a:ext>
                  </a:extLst>
                </p14:cNvPr>
                <p14:cNvContentPartPr/>
                <p14:nvPr/>
              </p14:nvContentPartPr>
              <p14:xfrm>
                <a:off x="6906743" y="5401078"/>
                <a:ext cx="360" cy="3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7CECE214-19A1-45FF-9093-858A52E23B9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898103" y="53920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15A111C2-F8F4-4A18-AA4C-B109B2A4BB32}"/>
                    </a:ext>
                  </a:extLst>
                </p14:cNvPr>
                <p14:cNvContentPartPr/>
                <p14:nvPr/>
              </p14:nvContentPartPr>
              <p14:xfrm>
                <a:off x="6889103" y="5310718"/>
                <a:ext cx="158400" cy="1591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15A111C2-F8F4-4A18-AA4C-B109B2A4BB32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6880103" y="5302078"/>
                  <a:ext cx="176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BE99F5C-87C2-4B43-93EC-767D7BCC3002}"/>
                    </a:ext>
                  </a:extLst>
                </p14:cNvPr>
                <p14:cNvContentPartPr/>
                <p14:nvPr/>
              </p14:nvContentPartPr>
              <p14:xfrm>
                <a:off x="6969383" y="5305318"/>
                <a:ext cx="147600" cy="3862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BE99F5C-87C2-4B43-93EC-767D7BCC3002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6960383" y="5296678"/>
                  <a:ext cx="1652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74425B9A-D9CD-4E69-B01F-874D05AE793B}"/>
                    </a:ext>
                  </a:extLst>
                </p14:cNvPr>
                <p14:cNvContentPartPr/>
                <p14:nvPr/>
              </p14:nvContentPartPr>
              <p14:xfrm>
                <a:off x="6709103" y="5686918"/>
                <a:ext cx="483120" cy="774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74425B9A-D9CD-4E69-B01F-874D05AE793B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6700463" y="5677918"/>
                  <a:ext cx="5007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4ED6B984-081A-406B-B615-929E8DFC63F6}"/>
                    </a:ext>
                  </a:extLst>
                </p14:cNvPr>
                <p14:cNvContentPartPr/>
                <p14:nvPr/>
              </p14:nvContentPartPr>
              <p14:xfrm>
                <a:off x="6825743" y="5807518"/>
                <a:ext cx="254880" cy="2984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4ED6B984-081A-406B-B615-929E8DFC63F6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6817103" y="5798878"/>
                  <a:ext cx="272520" cy="31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04A5467-F965-41F6-BEF7-68F122347B94}"/>
                  </a:ext>
                </a:extLst>
              </p14:cNvPr>
              <p14:cNvContentPartPr/>
              <p14:nvPr/>
            </p14:nvContentPartPr>
            <p14:xfrm>
              <a:off x="5766983" y="2550292"/>
              <a:ext cx="923400" cy="91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04A5467-F965-41F6-BEF7-68F122347B94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5758343" y="2541292"/>
                <a:ext cx="94104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4C61B923-B3B8-4D06-BF96-18A8842C0359}"/>
              </a:ext>
            </a:extLst>
          </p:cNvPr>
          <p:cNvGrpSpPr/>
          <p:nvPr/>
        </p:nvGrpSpPr>
        <p:grpSpPr>
          <a:xfrm>
            <a:off x="4189823" y="3223132"/>
            <a:ext cx="7427160" cy="2650680"/>
            <a:chOff x="4189823" y="3223132"/>
            <a:chExt cx="7427160" cy="265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A960D7F-8E60-4C1F-9141-21408E978051}"/>
                    </a:ext>
                  </a:extLst>
                </p14:cNvPr>
                <p14:cNvContentPartPr/>
                <p14:nvPr/>
              </p14:nvContentPartPr>
              <p14:xfrm>
                <a:off x="4189823" y="4319332"/>
                <a:ext cx="407880" cy="109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A960D7F-8E60-4C1F-9141-21408E978051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4181183" y="4310332"/>
                  <a:ext cx="425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BDA164D-B48E-439C-9457-39E272A68D85}"/>
                    </a:ext>
                  </a:extLst>
                </p14:cNvPr>
                <p14:cNvContentPartPr/>
                <p14:nvPr/>
              </p14:nvContentPartPr>
              <p14:xfrm>
                <a:off x="5597423" y="4276852"/>
                <a:ext cx="269640" cy="37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BDA164D-B48E-439C-9457-39E272A68D85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5588783" y="4267852"/>
                  <a:ext cx="2872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0F9B9F2-84C3-4234-BC7A-A7507BF88FB8}"/>
                    </a:ext>
                  </a:extLst>
                </p14:cNvPr>
                <p14:cNvContentPartPr/>
                <p14:nvPr/>
              </p14:nvContentPartPr>
              <p14:xfrm>
                <a:off x="6800543" y="4329412"/>
                <a:ext cx="459000" cy="29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0F9B9F2-84C3-4234-BC7A-A7507BF88FB8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6791543" y="4320772"/>
                  <a:ext cx="476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B6C7C1D-00BD-4E9D-A6A7-247F1F138700}"/>
                    </a:ext>
                  </a:extLst>
                </p14:cNvPr>
                <p14:cNvContentPartPr/>
                <p14:nvPr/>
              </p14:nvContentPartPr>
              <p14:xfrm>
                <a:off x="7605143" y="3223132"/>
                <a:ext cx="4011840" cy="2650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B6C7C1D-00BD-4E9D-A6A7-247F1F13870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7596503" y="3214132"/>
                  <a:ext cx="4029480" cy="266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79901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532805FF-3E9B-4059-A281-D4397D52FECE}"/>
                  </a:ext>
                </a:extLst>
              </p14:cNvPr>
              <p14:cNvContentPartPr/>
              <p14:nvPr/>
            </p14:nvContentPartPr>
            <p14:xfrm>
              <a:off x="5826319" y="2370958"/>
              <a:ext cx="3600" cy="349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532805FF-3E9B-4059-A281-D4397D52FEC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7679" y="2362318"/>
                <a:ext cx="2124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04" name="Group 603">
            <a:extLst>
              <a:ext uri="{FF2B5EF4-FFF2-40B4-BE49-F238E27FC236}">
                <a16:creationId xmlns:a16="http://schemas.microsoft.com/office/drawing/2014/main" id="{07338F21-9B78-4C5B-A802-71372BDDADFB}"/>
              </a:ext>
            </a:extLst>
          </p:cNvPr>
          <p:cNvGrpSpPr/>
          <p:nvPr/>
        </p:nvGrpSpPr>
        <p:grpSpPr>
          <a:xfrm>
            <a:off x="358999" y="117718"/>
            <a:ext cx="11557800" cy="6690240"/>
            <a:chOff x="358999" y="117718"/>
            <a:chExt cx="11557800" cy="66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243F6DF-64C2-45C6-BF3F-147DCC26E653}"/>
                    </a:ext>
                  </a:extLst>
                </p14:cNvPr>
                <p14:cNvContentPartPr/>
                <p14:nvPr/>
              </p14:nvContentPartPr>
              <p14:xfrm>
                <a:off x="391759" y="339118"/>
                <a:ext cx="352800" cy="420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243F6DF-64C2-45C6-BF3F-147DCC26E6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759" y="330478"/>
                  <a:ext cx="3704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F249F46-3B4E-4D18-BF0C-1F208DA27E7C}"/>
                    </a:ext>
                  </a:extLst>
                </p14:cNvPr>
                <p14:cNvContentPartPr/>
                <p14:nvPr/>
              </p14:nvContentPartPr>
              <p14:xfrm>
                <a:off x="494719" y="584638"/>
                <a:ext cx="187920" cy="43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F249F46-3B4E-4D18-BF0C-1F208DA27E7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5719" y="575638"/>
                  <a:ext cx="205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6893860-97B6-45EB-B370-8204860E99B9}"/>
                    </a:ext>
                  </a:extLst>
                </p14:cNvPr>
                <p14:cNvContentPartPr/>
                <p14:nvPr/>
              </p14:nvContentPartPr>
              <p14:xfrm>
                <a:off x="1079719" y="449998"/>
                <a:ext cx="234720" cy="279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6893860-97B6-45EB-B370-8204860E99B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0719" y="441358"/>
                  <a:ext cx="2523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9324EDD-D445-4B24-88EE-1B63507C29D3}"/>
                    </a:ext>
                  </a:extLst>
                </p14:cNvPr>
                <p14:cNvContentPartPr/>
                <p14:nvPr/>
              </p14:nvContentPartPr>
              <p14:xfrm>
                <a:off x="1351159" y="540358"/>
                <a:ext cx="197640" cy="177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9324EDD-D445-4B24-88EE-1B63507C29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42159" y="531718"/>
                  <a:ext cx="215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A1C5341-BBC4-43DA-BAEC-D06B4F70CCFD}"/>
                    </a:ext>
                  </a:extLst>
                </p14:cNvPr>
                <p14:cNvContentPartPr/>
                <p14:nvPr/>
              </p14:nvContentPartPr>
              <p14:xfrm>
                <a:off x="1555999" y="573118"/>
                <a:ext cx="276480" cy="126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A1C5341-BBC4-43DA-BAEC-D06B4F70CCF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7359" y="564118"/>
                  <a:ext cx="294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BB72CAF-EE0E-4878-83A5-4265BFB3EF2C}"/>
                    </a:ext>
                  </a:extLst>
                </p14:cNvPr>
                <p14:cNvContentPartPr/>
                <p14:nvPr/>
              </p14:nvContentPartPr>
              <p14:xfrm>
                <a:off x="1834639" y="546478"/>
                <a:ext cx="182160" cy="313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BB72CAF-EE0E-4878-83A5-4265BFB3EF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25639" y="537478"/>
                  <a:ext cx="1998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83ACD3E-86C1-4EAC-B349-705383A73A03}"/>
                    </a:ext>
                  </a:extLst>
                </p14:cNvPr>
                <p14:cNvContentPartPr/>
                <p14:nvPr/>
              </p14:nvContentPartPr>
              <p14:xfrm>
                <a:off x="1902679" y="478078"/>
                <a:ext cx="299160" cy="211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83ACD3E-86C1-4EAC-B349-705383A73A0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94039" y="469438"/>
                  <a:ext cx="316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CF68EC7-07EB-4D3B-9594-5FEA4F24B744}"/>
                    </a:ext>
                  </a:extLst>
                </p14:cNvPr>
                <p14:cNvContentPartPr/>
                <p14:nvPr/>
              </p14:nvContentPartPr>
              <p14:xfrm>
                <a:off x="2163319" y="243358"/>
                <a:ext cx="261360" cy="446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CF68EC7-07EB-4D3B-9594-5FEA4F24B7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54679" y="234718"/>
                  <a:ext cx="2790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BAED2B9-3363-49DC-8975-CA0F8222CB7C}"/>
                    </a:ext>
                  </a:extLst>
                </p14:cNvPr>
                <p14:cNvContentPartPr/>
                <p14:nvPr/>
              </p14:nvContentPartPr>
              <p14:xfrm>
                <a:off x="2404879" y="465838"/>
                <a:ext cx="192600" cy="212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BAED2B9-3363-49DC-8975-CA0F8222CB7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95879" y="457198"/>
                  <a:ext cx="210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6E4FC0A-952B-4282-B154-74B6FD6883AE}"/>
                    </a:ext>
                  </a:extLst>
                </p14:cNvPr>
                <p14:cNvContentPartPr/>
                <p14:nvPr/>
              </p14:nvContentPartPr>
              <p14:xfrm>
                <a:off x="2861359" y="376558"/>
                <a:ext cx="344880" cy="312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6E4FC0A-952B-4282-B154-74B6FD6883A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52359" y="367918"/>
                  <a:ext cx="3625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489D0EE-BB0B-43B0-AA88-1210C6F66E79}"/>
                    </a:ext>
                  </a:extLst>
                </p14:cNvPr>
                <p14:cNvContentPartPr/>
                <p14:nvPr/>
              </p14:nvContentPartPr>
              <p14:xfrm>
                <a:off x="3027679" y="583918"/>
                <a:ext cx="283680" cy="396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489D0EE-BB0B-43B0-AA88-1210C6F66E7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19039" y="575278"/>
                  <a:ext cx="3013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EF9424A-71ED-4CDC-957A-4245049C3C32}"/>
                    </a:ext>
                  </a:extLst>
                </p14:cNvPr>
                <p14:cNvContentPartPr/>
                <p14:nvPr/>
              </p14:nvContentPartPr>
              <p14:xfrm>
                <a:off x="3261679" y="480958"/>
                <a:ext cx="248760" cy="198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EF9424A-71ED-4CDC-957A-4245049C3C3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53039" y="471958"/>
                  <a:ext cx="266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C9449E1-D574-490E-8C2E-B62A8187E1FC}"/>
                    </a:ext>
                  </a:extLst>
                </p14:cNvPr>
                <p14:cNvContentPartPr/>
                <p14:nvPr/>
              </p14:nvContentPartPr>
              <p14:xfrm>
                <a:off x="3552919" y="469798"/>
                <a:ext cx="194040" cy="191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C9449E1-D574-490E-8C2E-B62A8187E1F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43919" y="461158"/>
                  <a:ext cx="211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033C594-9879-477B-B43F-0FAC17DBA322}"/>
                    </a:ext>
                  </a:extLst>
                </p14:cNvPr>
                <p14:cNvContentPartPr/>
                <p14:nvPr/>
              </p14:nvContentPartPr>
              <p14:xfrm>
                <a:off x="3875479" y="470518"/>
                <a:ext cx="102600" cy="173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033C594-9879-477B-B43F-0FAC17DBA3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66479" y="461518"/>
                  <a:ext cx="1202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E4A37A4-C65E-4DB9-8690-17C7A98E1C85}"/>
                    </a:ext>
                  </a:extLst>
                </p14:cNvPr>
                <p14:cNvContentPartPr/>
                <p14:nvPr/>
              </p14:nvContentPartPr>
              <p14:xfrm>
                <a:off x="4155919" y="471598"/>
                <a:ext cx="192240" cy="204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E4A37A4-C65E-4DB9-8690-17C7A98E1C8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47279" y="462598"/>
                  <a:ext cx="2098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70F68B2-3564-4342-A1E8-2AD274DCFB6C}"/>
                    </a:ext>
                  </a:extLst>
                </p14:cNvPr>
                <p14:cNvContentPartPr/>
                <p14:nvPr/>
              </p14:nvContentPartPr>
              <p14:xfrm>
                <a:off x="437119" y="898918"/>
                <a:ext cx="272160" cy="578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70F68B2-3564-4342-A1E8-2AD274DCFB6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8479" y="890278"/>
                  <a:ext cx="28980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780401D-845A-421E-B4C5-77583D52FA9D}"/>
                    </a:ext>
                  </a:extLst>
                </p14:cNvPr>
                <p14:cNvContentPartPr/>
                <p14:nvPr/>
              </p14:nvContentPartPr>
              <p14:xfrm>
                <a:off x="397519" y="1186198"/>
                <a:ext cx="397800" cy="74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780401D-845A-421E-B4C5-77583D52FA9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8879" y="1177198"/>
                  <a:ext cx="415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D8BC77C-7B15-4C31-8875-D5F93643ABB4}"/>
                    </a:ext>
                  </a:extLst>
                </p14:cNvPr>
                <p14:cNvContentPartPr/>
                <p14:nvPr/>
              </p14:nvContentPartPr>
              <p14:xfrm>
                <a:off x="797119" y="875518"/>
                <a:ext cx="240840" cy="552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D8BC77C-7B15-4C31-8875-D5F93643ABB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8119" y="866518"/>
                  <a:ext cx="25848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9F5E821-EBA0-4F56-93C2-8C1E50CF52CE}"/>
                    </a:ext>
                  </a:extLst>
                </p14:cNvPr>
                <p14:cNvContentPartPr/>
                <p14:nvPr/>
              </p14:nvContentPartPr>
              <p14:xfrm>
                <a:off x="1075759" y="1252078"/>
                <a:ext cx="201600" cy="159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9F5E821-EBA0-4F56-93C2-8C1E50CF52C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67119" y="1243438"/>
                  <a:ext cx="219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EFC9C54-00B3-4AED-84E1-8666B471C0DE}"/>
                    </a:ext>
                  </a:extLst>
                </p14:cNvPr>
                <p14:cNvContentPartPr/>
                <p14:nvPr/>
              </p14:nvContentPartPr>
              <p14:xfrm>
                <a:off x="1333159" y="1254958"/>
                <a:ext cx="253080" cy="155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EFC9C54-00B3-4AED-84E1-8666B471C0D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24519" y="1245958"/>
                  <a:ext cx="2707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05EAF57-432E-4E8E-B3DD-407162A90C97}"/>
                    </a:ext>
                  </a:extLst>
                </p14:cNvPr>
                <p14:cNvContentPartPr/>
                <p14:nvPr/>
              </p14:nvContentPartPr>
              <p14:xfrm>
                <a:off x="2050279" y="1228318"/>
                <a:ext cx="175680" cy="163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05EAF57-432E-4E8E-B3DD-407162A90C9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41279" y="1219678"/>
                  <a:ext cx="1933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AD9EA41-8A91-416F-B60C-6A1732E34C09}"/>
                    </a:ext>
                  </a:extLst>
                </p14:cNvPr>
                <p14:cNvContentPartPr/>
                <p14:nvPr/>
              </p14:nvContentPartPr>
              <p14:xfrm>
                <a:off x="2297239" y="1204558"/>
                <a:ext cx="237600" cy="178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AD9EA41-8A91-416F-B60C-6A1732E34C0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88239" y="1195558"/>
                  <a:ext cx="255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697ABA0-3F5A-4483-AE3C-FA0BF2CEA106}"/>
                    </a:ext>
                  </a:extLst>
                </p14:cNvPr>
                <p14:cNvContentPartPr/>
                <p14:nvPr/>
              </p14:nvContentPartPr>
              <p14:xfrm>
                <a:off x="2652199" y="1154878"/>
                <a:ext cx="208080" cy="226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697ABA0-3F5A-4483-AE3C-FA0BF2CEA10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43559" y="1145878"/>
                  <a:ext cx="2257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DBD2D6A-74C9-4CA0-B3EF-0A6EAD589EAA}"/>
                    </a:ext>
                  </a:extLst>
                </p14:cNvPr>
                <p14:cNvContentPartPr/>
                <p14:nvPr/>
              </p14:nvContentPartPr>
              <p14:xfrm>
                <a:off x="7879399" y="393478"/>
                <a:ext cx="305640" cy="226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DBD2D6A-74C9-4CA0-B3EF-0A6EAD589EA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70759" y="384478"/>
                  <a:ext cx="3232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08E8180-5E1E-481E-B7AF-87044A3F78D4}"/>
                    </a:ext>
                  </a:extLst>
                </p14:cNvPr>
                <p14:cNvContentPartPr/>
                <p14:nvPr/>
              </p14:nvContentPartPr>
              <p14:xfrm>
                <a:off x="8226439" y="393118"/>
                <a:ext cx="167400" cy="218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08E8180-5E1E-481E-B7AF-87044A3F78D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17439" y="384478"/>
                  <a:ext cx="1850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DEC8CF9-C157-4B46-A18B-1E916509E5C8}"/>
                    </a:ext>
                  </a:extLst>
                </p14:cNvPr>
                <p14:cNvContentPartPr/>
                <p14:nvPr/>
              </p14:nvContentPartPr>
              <p14:xfrm>
                <a:off x="8432719" y="466558"/>
                <a:ext cx="46080" cy="122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DEC8CF9-C157-4B46-A18B-1E916509E5C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23719" y="457918"/>
                  <a:ext cx="637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C4A2A53-95B3-4ECA-BF27-329915EF6E08}"/>
                    </a:ext>
                  </a:extLst>
                </p14:cNvPr>
                <p14:cNvContentPartPr/>
                <p14:nvPr/>
              </p14:nvContentPartPr>
              <p14:xfrm>
                <a:off x="8647639" y="223558"/>
                <a:ext cx="136440" cy="378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C4A2A53-95B3-4ECA-BF27-329915EF6E0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38999" y="214918"/>
                  <a:ext cx="15408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D9B4063-D1CF-4E28-928B-21D7AB7DF3A1}"/>
                    </a:ext>
                  </a:extLst>
                </p14:cNvPr>
                <p14:cNvContentPartPr/>
                <p14:nvPr/>
              </p14:nvContentPartPr>
              <p14:xfrm>
                <a:off x="8749879" y="156958"/>
                <a:ext cx="209880" cy="516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D9B4063-D1CF-4E28-928B-21D7AB7DF3A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41239" y="148318"/>
                  <a:ext cx="22752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27CE6A0-1038-444D-AFE8-C13E5FA47E77}"/>
                    </a:ext>
                  </a:extLst>
                </p14:cNvPr>
                <p14:cNvContentPartPr/>
                <p14:nvPr/>
              </p14:nvContentPartPr>
              <p14:xfrm>
                <a:off x="8527399" y="372238"/>
                <a:ext cx="391320" cy="6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27CE6A0-1038-444D-AFE8-C13E5FA47E7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18759" y="363598"/>
                  <a:ext cx="408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2360D43-57E6-43AC-80D5-07B3F680C3E0}"/>
                    </a:ext>
                  </a:extLst>
                </p14:cNvPr>
                <p14:cNvContentPartPr/>
                <p14:nvPr/>
              </p14:nvContentPartPr>
              <p14:xfrm>
                <a:off x="8883799" y="412918"/>
                <a:ext cx="207720" cy="205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2360D43-57E6-43AC-80D5-07B3F680C3E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75159" y="404278"/>
                  <a:ext cx="225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E376B78-F49D-40AB-860F-7B98E6CB44C5}"/>
                    </a:ext>
                  </a:extLst>
                </p14:cNvPr>
                <p14:cNvContentPartPr/>
                <p14:nvPr/>
              </p14:nvContentPartPr>
              <p14:xfrm>
                <a:off x="9102679" y="458638"/>
                <a:ext cx="225720" cy="167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E376B78-F49D-40AB-860F-7B98E6CB44C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93679" y="449638"/>
                  <a:ext cx="243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94D3CFD-396F-43EA-A002-46A796386BFB}"/>
                    </a:ext>
                  </a:extLst>
                </p14:cNvPr>
                <p14:cNvContentPartPr/>
                <p14:nvPr/>
              </p14:nvContentPartPr>
              <p14:xfrm>
                <a:off x="9530719" y="491038"/>
                <a:ext cx="82080" cy="116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94D3CFD-396F-43EA-A002-46A796386BF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21719" y="482038"/>
                  <a:ext cx="997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AA2F20A-A45E-4E12-A605-5B4FC9B999A9}"/>
                    </a:ext>
                  </a:extLst>
                </p14:cNvPr>
                <p14:cNvContentPartPr/>
                <p14:nvPr/>
              </p14:nvContentPartPr>
              <p14:xfrm>
                <a:off x="9671479" y="370438"/>
                <a:ext cx="24120" cy="3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AA2F20A-A45E-4E12-A605-5B4FC9B999A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662839" y="361438"/>
                  <a:ext cx="417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C3049E-AC39-467F-BD04-DA055FFA8783}"/>
                    </a:ext>
                  </a:extLst>
                </p14:cNvPr>
                <p14:cNvContentPartPr/>
                <p14:nvPr/>
              </p14:nvContentPartPr>
              <p14:xfrm>
                <a:off x="9712879" y="438478"/>
                <a:ext cx="297720" cy="203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C3049E-AC39-467F-BD04-DA055FFA878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704239" y="429478"/>
                  <a:ext cx="315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A84FF38-901D-4F9E-8004-B8DF78B9C17E}"/>
                    </a:ext>
                  </a:extLst>
                </p14:cNvPr>
                <p14:cNvContentPartPr/>
                <p14:nvPr/>
              </p14:nvContentPartPr>
              <p14:xfrm>
                <a:off x="10263319" y="424078"/>
                <a:ext cx="418320" cy="201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A84FF38-901D-4F9E-8004-B8DF78B9C17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254679" y="415078"/>
                  <a:ext cx="4359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98CF280-D54D-483A-8FB8-5678F724FD39}"/>
                    </a:ext>
                  </a:extLst>
                </p14:cNvPr>
                <p14:cNvContentPartPr/>
                <p14:nvPr/>
              </p14:nvContentPartPr>
              <p14:xfrm>
                <a:off x="10752199" y="462958"/>
                <a:ext cx="119160" cy="169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98CF280-D54D-483A-8FB8-5678F724FD3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43199" y="453958"/>
                  <a:ext cx="136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99EF4FC-47C3-4ACC-AE9D-0004CED0B318}"/>
                    </a:ext>
                  </a:extLst>
                </p14:cNvPr>
                <p14:cNvContentPartPr/>
                <p14:nvPr/>
              </p14:nvContentPartPr>
              <p14:xfrm>
                <a:off x="10979359" y="423358"/>
                <a:ext cx="142560" cy="211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99EF4FC-47C3-4ACC-AE9D-0004CED0B31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970359" y="414718"/>
                  <a:ext cx="160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E8F999C-6443-481D-94C4-C16B086BD366}"/>
                    </a:ext>
                  </a:extLst>
                </p14:cNvPr>
                <p14:cNvContentPartPr/>
                <p14:nvPr/>
              </p14:nvContentPartPr>
              <p14:xfrm>
                <a:off x="11153959" y="416878"/>
                <a:ext cx="232200" cy="217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E8F999C-6443-481D-94C4-C16B086BD36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145319" y="407878"/>
                  <a:ext cx="249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2474E68-5889-4710-A150-C5CC62997984}"/>
                    </a:ext>
                  </a:extLst>
                </p14:cNvPr>
                <p14:cNvContentPartPr/>
                <p14:nvPr/>
              </p14:nvContentPartPr>
              <p14:xfrm>
                <a:off x="4205959" y="1329478"/>
                <a:ext cx="33480" cy="5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2474E68-5889-4710-A150-C5CC6299798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96959" y="1320838"/>
                  <a:ext cx="511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A928A20-BD35-4112-92D9-3B1149772EE8}"/>
                    </a:ext>
                  </a:extLst>
                </p14:cNvPr>
                <p14:cNvContentPartPr/>
                <p14:nvPr/>
              </p14:nvContentPartPr>
              <p14:xfrm>
                <a:off x="3224959" y="1124638"/>
                <a:ext cx="397800" cy="230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A928A20-BD35-4112-92D9-3B1149772EE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16319" y="1115638"/>
                  <a:ext cx="4154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0A2093-3B82-4CCC-B7D9-3344BC1BA5C1}"/>
                    </a:ext>
                  </a:extLst>
                </p14:cNvPr>
                <p14:cNvContentPartPr/>
                <p14:nvPr/>
              </p14:nvContentPartPr>
              <p14:xfrm>
                <a:off x="3627439" y="1154518"/>
                <a:ext cx="201960" cy="160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0A2093-3B82-4CCC-B7D9-3344BC1BA5C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18439" y="1145878"/>
                  <a:ext cx="219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AD5ADB1-D202-4378-B57C-4CAB50147737}"/>
                    </a:ext>
                  </a:extLst>
                </p14:cNvPr>
                <p14:cNvContentPartPr/>
                <p14:nvPr/>
              </p14:nvContentPartPr>
              <p14:xfrm>
                <a:off x="3925159" y="1160998"/>
                <a:ext cx="73080" cy="106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AD5ADB1-D202-4378-B57C-4CAB5014773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16519" y="1152358"/>
                  <a:ext cx="90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32C1927-A2C9-41EF-A1B1-A2168A2F7C85}"/>
                    </a:ext>
                  </a:extLst>
                </p14:cNvPr>
                <p14:cNvContentPartPr/>
                <p14:nvPr/>
              </p14:nvContentPartPr>
              <p14:xfrm>
                <a:off x="3842359" y="1084318"/>
                <a:ext cx="288000" cy="614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32C1927-A2C9-41EF-A1B1-A2168A2F7C8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33359" y="1075318"/>
                  <a:ext cx="30564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F1B5D92-43A9-48D5-A728-E5773F697BA7}"/>
                    </a:ext>
                  </a:extLst>
                </p14:cNvPr>
                <p14:cNvContentPartPr/>
                <p14:nvPr/>
              </p14:nvContentPartPr>
              <p14:xfrm>
                <a:off x="4157359" y="1345318"/>
                <a:ext cx="72360" cy="237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F1B5D92-43A9-48D5-A728-E5773F697BA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48359" y="1336678"/>
                  <a:ext cx="900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23BEDD9-CF32-40B9-BCBB-1DEA47DB4A9D}"/>
                    </a:ext>
                  </a:extLst>
                </p14:cNvPr>
                <p14:cNvContentPartPr/>
                <p14:nvPr/>
              </p14:nvContentPartPr>
              <p14:xfrm>
                <a:off x="7857079" y="1089718"/>
                <a:ext cx="154440" cy="142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23BEDD9-CF32-40B9-BCBB-1DEA47DB4A9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848439" y="1081078"/>
                  <a:ext cx="172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7708D5C-5FF1-4D6B-AD88-C159125A6AE1}"/>
                    </a:ext>
                  </a:extLst>
                </p14:cNvPr>
                <p14:cNvContentPartPr/>
                <p14:nvPr/>
              </p14:nvContentPartPr>
              <p14:xfrm>
                <a:off x="8266039" y="737998"/>
                <a:ext cx="223920" cy="512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7708D5C-5FF1-4D6B-AD88-C159125A6AE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57039" y="728998"/>
                  <a:ext cx="24156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6B55053-77F3-4962-8C40-108F7EFB2BD6}"/>
                    </a:ext>
                  </a:extLst>
                </p14:cNvPr>
                <p14:cNvContentPartPr/>
                <p14:nvPr/>
              </p14:nvContentPartPr>
              <p14:xfrm>
                <a:off x="8192599" y="1064878"/>
                <a:ext cx="317160" cy="57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6B55053-77F3-4962-8C40-108F7EFB2BD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183599" y="1055878"/>
                  <a:ext cx="334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4A6A860-AB11-47C5-9719-D2592CB0FBB8}"/>
                    </a:ext>
                  </a:extLst>
                </p14:cNvPr>
                <p14:cNvContentPartPr/>
                <p14:nvPr/>
              </p14:nvContentPartPr>
              <p14:xfrm>
                <a:off x="8875159" y="800278"/>
                <a:ext cx="244800" cy="454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4A6A860-AB11-47C5-9719-D2592CB0FBB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66159" y="791278"/>
                  <a:ext cx="26244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19B99FC-198B-4F6F-916E-8749FC6A3732}"/>
                    </a:ext>
                  </a:extLst>
                </p14:cNvPr>
                <p14:cNvContentPartPr/>
                <p14:nvPr/>
              </p14:nvContentPartPr>
              <p14:xfrm>
                <a:off x="8781199" y="1007998"/>
                <a:ext cx="369000" cy="66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19B99FC-198B-4F6F-916E-8749FC6A373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772559" y="999358"/>
                  <a:ext cx="3866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8164954-DC97-47DC-A2D8-63D02F03A69F}"/>
                    </a:ext>
                  </a:extLst>
                </p14:cNvPr>
                <p14:cNvContentPartPr/>
                <p14:nvPr/>
              </p14:nvContentPartPr>
              <p14:xfrm>
                <a:off x="9176119" y="773278"/>
                <a:ext cx="217080" cy="452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8164954-DC97-47DC-A2D8-63D02F03A69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167119" y="764638"/>
                  <a:ext cx="23472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0EA2BE9-7185-42F6-8B0E-FB148B1FE741}"/>
                    </a:ext>
                  </a:extLst>
                </p14:cNvPr>
                <p14:cNvContentPartPr/>
                <p14:nvPr/>
              </p14:nvContentPartPr>
              <p14:xfrm>
                <a:off x="9482119" y="1090798"/>
                <a:ext cx="156240" cy="153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0EA2BE9-7185-42F6-8B0E-FB148B1FE74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473119" y="1081798"/>
                  <a:ext cx="173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FE1B6BA-498C-427E-8C51-6AE57D098D45}"/>
                    </a:ext>
                  </a:extLst>
                </p14:cNvPr>
                <p14:cNvContentPartPr/>
                <p14:nvPr/>
              </p14:nvContentPartPr>
              <p14:xfrm>
                <a:off x="9990079" y="1000438"/>
                <a:ext cx="293040" cy="232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FE1B6BA-498C-427E-8C51-6AE57D098D4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981079" y="991798"/>
                  <a:ext cx="3106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5B95EEB-3272-43A6-9E4B-89B246B5320A}"/>
                    </a:ext>
                  </a:extLst>
                </p14:cNvPr>
                <p14:cNvContentPartPr/>
                <p14:nvPr/>
              </p14:nvContentPartPr>
              <p14:xfrm>
                <a:off x="10355479" y="1054078"/>
                <a:ext cx="165960" cy="145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5B95EEB-3272-43A6-9E4B-89B246B5320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46479" y="1045078"/>
                  <a:ext cx="1836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DED6495-2501-405C-93FF-48245A8F2C7D}"/>
                    </a:ext>
                  </a:extLst>
                </p14:cNvPr>
                <p14:cNvContentPartPr/>
                <p14:nvPr/>
              </p14:nvContentPartPr>
              <p14:xfrm>
                <a:off x="10570759" y="1104478"/>
                <a:ext cx="284760" cy="64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DED6495-2501-405C-93FF-48245A8F2C7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562119" y="1095478"/>
                  <a:ext cx="3024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08EA9CE-3B56-4D6C-82A0-82E9E19B1B1C}"/>
                    </a:ext>
                  </a:extLst>
                </p14:cNvPr>
                <p14:cNvContentPartPr/>
                <p14:nvPr/>
              </p14:nvContentPartPr>
              <p14:xfrm>
                <a:off x="10904119" y="1108438"/>
                <a:ext cx="101880" cy="254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08EA9CE-3B56-4D6C-82A0-82E9E19B1B1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895119" y="1099438"/>
                  <a:ext cx="1195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DE945EB-1BC0-4CC3-8134-5E85349BB193}"/>
                    </a:ext>
                  </a:extLst>
                </p14:cNvPr>
                <p14:cNvContentPartPr/>
                <p14:nvPr/>
              </p14:nvContentPartPr>
              <p14:xfrm>
                <a:off x="10945159" y="1019518"/>
                <a:ext cx="192960" cy="158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DE945EB-1BC0-4CC3-8134-5E85349BB19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936519" y="1010878"/>
                  <a:ext cx="2106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AB2AD8E-3582-4B6C-9BB2-F23EA4A7EC15}"/>
                    </a:ext>
                  </a:extLst>
                </p14:cNvPr>
                <p14:cNvContentPartPr/>
                <p14:nvPr/>
              </p14:nvContentPartPr>
              <p14:xfrm>
                <a:off x="11239279" y="855718"/>
                <a:ext cx="138240" cy="306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AB2AD8E-3582-4B6C-9BB2-F23EA4A7EC1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230279" y="846718"/>
                  <a:ext cx="1558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F88BE3C-72DA-4582-A88B-0AED68D18173}"/>
                    </a:ext>
                  </a:extLst>
                </p14:cNvPr>
                <p14:cNvContentPartPr/>
                <p14:nvPr/>
              </p14:nvContentPartPr>
              <p14:xfrm>
                <a:off x="11340079" y="1033198"/>
                <a:ext cx="244440" cy="231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F88BE3C-72DA-4582-A88B-0AED68D1817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331439" y="1024558"/>
                  <a:ext cx="2620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6F960F9-295A-4B8F-91D2-746ACC6D5827}"/>
                    </a:ext>
                  </a:extLst>
                </p14:cNvPr>
                <p14:cNvContentPartPr/>
                <p14:nvPr/>
              </p14:nvContentPartPr>
              <p14:xfrm>
                <a:off x="422359" y="1746718"/>
                <a:ext cx="292680" cy="281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6F960F9-295A-4B8F-91D2-746ACC6D582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3359" y="1737718"/>
                  <a:ext cx="3103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85F9FCF-9A3B-45CE-9BB1-D8AF7CE82C6E}"/>
                    </a:ext>
                  </a:extLst>
                </p14:cNvPr>
                <p14:cNvContentPartPr/>
                <p14:nvPr/>
              </p14:nvContentPartPr>
              <p14:xfrm>
                <a:off x="609559" y="1906558"/>
                <a:ext cx="214560" cy="378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85F9FCF-9A3B-45CE-9BB1-D8AF7CE82C6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0559" y="1897558"/>
                  <a:ext cx="2322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3448051-03A5-4CF8-9B3D-C1A3193CE77B}"/>
                    </a:ext>
                  </a:extLst>
                </p14:cNvPr>
                <p14:cNvContentPartPr/>
                <p14:nvPr/>
              </p14:nvContentPartPr>
              <p14:xfrm>
                <a:off x="799999" y="1788478"/>
                <a:ext cx="258120" cy="195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3448051-03A5-4CF8-9B3D-C1A3193CE77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0999" y="1779838"/>
                  <a:ext cx="275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6897C86-A60B-4296-B82F-AFB0BEA52DFC}"/>
                    </a:ext>
                  </a:extLst>
                </p14:cNvPr>
                <p14:cNvContentPartPr/>
                <p14:nvPr/>
              </p14:nvContentPartPr>
              <p14:xfrm>
                <a:off x="1086199" y="1779118"/>
                <a:ext cx="192240" cy="168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6897C86-A60B-4296-B82F-AFB0BEA52DF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77559" y="1770478"/>
                  <a:ext cx="209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FB271FE-F03A-4464-8CBB-E10AD4DEB7B8}"/>
                    </a:ext>
                  </a:extLst>
                </p14:cNvPr>
                <p14:cNvContentPartPr/>
                <p14:nvPr/>
              </p14:nvContentPartPr>
              <p14:xfrm>
                <a:off x="1357279" y="1789198"/>
                <a:ext cx="108000" cy="182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FB271FE-F03A-4464-8CBB-E10AD4DEB7B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48279" y="1780558"/>
                  <a:ext cx="125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12F1550-5EB3-4757-8BC0-A196E878DE26}"/>
                    </a:ext>
                  </a:extLst>
                </p14:cNvPr>
                <p14:cNvContentPartPr/>
                <p14:nvPr/>
              </p14:nvContentPartPr>
              <p14:xfrm>
                <a:off x="1503799" y="1778398"/>
                <a:ext cx="227880" cy="226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12F1550-5EB3-4757-8BC0-A196E878DE2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494799" y="1769758"/>
                  <a:ext cx="2455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9932179-8307-426C-8213-61C8A737443A}"/>
                    </a:ext>
                  </a:extLst>
                </p14:cNvPr>
                <p14:cNvContentPartPr/>
                <p14:nvPr/>
              </p14:nvContentPartPr>
              <p14:xfrm>
                <a:off x="2115799" y="1820878"/>
                <a:ext cx="419760" cy="171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9932179-8307-426C-8213-61C8A737443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107159" y="1811878"/>
                  <a:ext cx="437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907CE50-CCF3-45E1-A796-A0CE0F30A00D}"/>
                    </a:ext>
                  </a:extLst>
                </p14:cNvPr>
                <p14:cNvContentPartPr/>
                <p14:nvPr/>
              </p14:nvContentPartPr>
              <p14:xfrm>
                <a:off x="2610439" y="1829518"/>
                <a:ext cx="160560" cy="122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907CE50-CCF3-45E1-A796-A0CE0F30A00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01799" y="1820878"/>
                  <a:ext cx="178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1970026-F165-43D0-81E3-A6D2D53954AB}"/>
                    </a:ext>
                  </a:extLst>
                </p14:cNvPr>
                <p14:cNvContentPartPr/>
                <p14:nvPr/>
              </p14:nvContentPartPr>
              <p14:xfrm>
                <a:off x="2759479" y="1766518"/>
                <a:ext cx="174240" cy="190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1970026-F165-43D0-81E3-A6D2D53954A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750839" y="1757518"/>
                  <a:ext cx="1918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CEFD305-45DC-403D-A847-A5A1413AC183}"/>
                    </a:ext>
                  </a:extLst>
                </p14:cNvPr>
                <p14:cNvContentPartPr/>
                <p14:nvPr/>
              </p14:nvContentPartPr>
              <p14:xfrm>
                <a:off x="3093559" y="1580758"/>
                <a:ext cx="198720" cy="399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CEFD305-45DC-403D-A847-A5A1413AC18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84559" y="1572118"/>
                  <a:ext cx="2163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A7026F5-D12E-4893-94FA-C094D5D52648}"/>
                    </a:ext>
                  </a:extLst>
                </p14:cNvPr>
                <p14:cNvContentPartPr/>
                <p14:nvPr/>
              </p14:nvContentPartPr>
              <p14:xfrm>
                <a:off x="2992759" y="1743478"/>
                <a:ext cx="402840" cy="101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A7026F5-D12E-4893-94FA-C094D5D5264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84119" y="1734478"/>
                  <a:ext cx="420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DA4389E-38D5-4978-8D4B-F3A4411DC41A}"/>
                    </a:ext>
                  </a:extLst>
                </p14:cNvPr>
                <p14:cNvContentPartPr/>
                <p14:nvPr/>
              </p14:nvContentPartPr>
              <p14:xfrm>
                <a:off x="3650119" y="1524958"/>
                <a:ext cx="210240" cy="427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DA4389E-38D5-4978-8D4B-F3A4411DC41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641119" y="1516318"/>
                  <a:ext cx="2278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AFD9565-BC38-4684-A7F2-D74856CC16CD}"/>
                    </a:ext>
                  </a:extLst>
                </p14:cNvPr>
                <p14:cNvContentPartPr/>
                <p14:nvPr/>
              </p14:nvContentPartPr>
              <p14:xfrm>
                <a:off x="3991039" y="1698478"/>
                <a:ext cx="221760" cy="188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AFD9565-BC38-4684-A7F2-D74856CC16C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82039" y="1689478"/>
                  <a:ext cx="239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62076E3-8A31-4036-B557-ADAB94CC2A25}"/>
                    </a:ext>
                  </a:extLst>
                </p14:cNvPr>
                <p14:cNvContentPartPr/>
                <p14:nvPr/>
              </p14:nvContentPartPr>
              <p14:xfrm>
                <a:off x="4748479" y="450718"/>
                <a:ext cx="240120" cy="232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62076E3-8A31-4036-B557-ADAB94CC2A2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739839" y="441718"/>
                  <a:ext cx="257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DA94D9B-EEC2-415C-9BF5-CD4676FB0F09}"/>
                    </a:ext>
                  </a:extLst>
                </p14:cNvPr>
                <p14:cNvContentPartPr/>
                <p14:nvPr/>
              </p14:nvContentPartPr>
              <p14:xfrm>
                <a:off x="5039719" y="486358"/>
                <a:ext cx="208080" cy="162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DA94D9B-EEC2-415C-9BF5-CD4676FB0F0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30719" y="477718"/>
                  <a:ext cx="225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D0A9FF0-E0E7-4E89-A474-18A65A36860F}"/>
                    </a:ext>
                  </a:extLst>
                </p14:cNvPr>
                <p14:cNvContentPartPr/>
                <p14:nvPr/>
              </p14:nvContentPartPr>
              <p14:xfrm>
                <a:off x="5262919" y="519838"/>
                <a:ext cx="204480" cy="125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D0A9FF0-E0E7-4E89-A474-18A65A36860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254279" y="511198"/>
                  <a:ext cx="222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C4AD7BD-41C5-4F6D-B738-5DA8352D84B0}"/>
                    </a:ext>
                  </a:extLst>
                </p14:cNvPr>
                <p14:cNvContentPartPr/>
                <p14:nvPr/>
              </p14:nvContentPartPr>
              <p14:xfrm>
                <a:off x="4510519" y="911158"/>
                <a:ext cx="238320" cy="430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C4AD7BD-41C5-4F6D-B738-5DA8352D84B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01879" y="902158"/>
                  <a:ext cx="2559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8B234FE-95CE-422E-962B-CFC3961B7175}"/>
                    </a:ext>
                  </a:extLst>
                </p14:cNvPr>
                <p14:cNvContentPartPr/>
                <p14:nvPr/>
              </p14:nvContentPartPr>
              <p14:xfrm>
                <a:off x="4839919" y="1103758"/>
                <a:ext cx="152280" cy="162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8B234FE-95CE-422E-962B-CFC3961B717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30919" y="1095118"/>
                  <a:ext cx="1699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358BEB7-FC8F-4801-96E5-1A1AD2F1A45D}"/>
                    </a:ext>
                  </a:extLst>
                </p14:cNvPr>
                <p14:cNvContentPartPr/>
                <p14:nvPr/>
              </p14:nvContentPartPr>
              <p14:xfrm>
                <a:off x="5167519" y="874798"/>
                <a:ext cx="122760" cy="425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358BEB7-FC8F-4801-96E5-1A1AD2F1A45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158879" y="866158"/>
                  <a:ext cx="1404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9A7CA79-7484-45AC-8BE7-F332455A3448}"/>
                    </a:ext>
                  </a:extLst>
                </p14:cNvPr>
                <p14:cNvContentPartPr/>
                <p14:nvPr/>
              </p14:nvContentPartPr>
              <p14:xfrm>
                <a:off x="5071759" y="1056598"/>
                <a:ext cx="283680" cy="84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9A7CA79-7484-45AC-8BE7-F332455A344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63119" y="1047598"/>
                  <a:ext cx="301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B3DBBF8-66E7-4F1D-B52D-CDCCC1D33BA3}"/>
                    </a:ext>
                  </a:extLst>
                </p14:cNvPr>
                <p14:cNvContentPartPr/>
                <p14:nvPr/>
              </p14:nvContentPartPr>
              <p14:xfrm>
                <a:off x="5772679" y="492838"/>
                <a:ext cx="222120" cy="157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B3DBBF8-66E7-4F1D-B52D-CDCCC1D33BA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64039" y="483838"/>
                  <a:ext cx="239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571236D-DE53-44B6-BCFE-463477E90762}"/>
                    </a:ext>
                  </a:extLst>
                </p14:cNvPr>
                <p14:cNvContentPartPr/>
                <p14:nvPr/>
              </p14:nvContentPartPr>
              <p14:xfrm>
                <a:off x="6062119" y="117718"/>
                <a:ext cx="257400" cy="541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571236D-DE53-44B6-BCFE-463477E9076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053119" y="109078"/>
                  <a:ext cx="27504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1A28C9C-C928-47E9-941B-8448EC5A6011}"/>
                    </a:ext>
                  </a:extLst>
                </p14:cNvPr>
                <p14:cNvContentPartPr/>
                <p14:nvPr/>
              </p14:nvContentPartPr>
              <p14:xfrm>
                <a:off x="6000559" y="464758"/>
                <a:ext cx="253440" cy="68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1A28C9C-C928-47E9-941B-8448EC5A601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91559" y="455758"/>
                  <a:ext cx="271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1FBCD05-64AF-45AE-9C93-E55FBE60D408}"/>
                    </a:ext>
                  </a:extLst>
                </p14:cNvPr>
                <p14:cNvContentPartPr/>
                <p14:nvPr/>
              </p14:nvContentPartPr>
              <p14:xfrm>
                <a:off x="6325639" y="171718"/>
                <a:ext cx="213480" cy="469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1FBCD05-64AF-45AE-9C93-E55FBE60D40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316999" y="162718"/>
                  <a:ext cx="23112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BDA65FB-98C6-49D2-B23F-0502F41165F4}"/>
                    </a:ext>
                  </a:extLst>
                </p14:cNvPr>
                <p14:cNvContentPartPr/>
                <p14:nvPr/>
              </p14:nvContentPartPr>
              <p14:xfrm>
                <a:off x="6264439" y="448918"/>
                <a:ext cx="235800" cy="28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BDA65FB-98C6-49D2-B23F-0502F41165F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55799" y="439918"/>
                  <a:ext cx="2534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969E9E4-93E3-4080-AE9D-20E6610F67E8}"/>
                    </a:ext>
                  </a:extLst>
                </p14:cNvPr>
                <p14:cNvContentPartPr/>
                <p14:nvPr/>
              </p14:nvContentPartPr>
              <p14:xfrm>
                <a:off x="6424999" y="444238"/>
                <a:ext cx="170280" cy="181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969E9E4-93E3-4080-AE9D-20E6610F67E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15999" y="435598"/>
                  <a:ext cx="1879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5B75677-461E-4CF6-8C6B-B5BD2612BC21}"/>
                    </a:ext>
                  </a:extLst>
                </p14:cNvPr>
                <p14:cNvContentPartPr/>
                <p14:nvPr/>
              </p14:nvContentPartPr>
              <p14:xfrm>
                <a:off x="6605719" y="468358"/>
                <a:ext cx="185760" cy="176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5B75677-461E-4CF6-8C6B-B5BD2612BC2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597079" y="459358"/>
                  <a:ext cx="2034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F22B852-F175-42D9-B34E-49462E0570CC}"/>
                    </a:ext>
                  </a:extLst>
                </p14:cNvPr>
                <p14:cNvContentPartPr/>
                <p14:nvPr/>
              </p14:nvContentPartPr>
              <p14:xfrm>
                <a:off x="7124839" y="201958"/>
                <a:ext cx="226800" cy="467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F22B852-F175-42D9-B34E-49462E0570C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116199" y="193318"/>
                  <a:ext cx="24444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F0E2975-B810-481D-ADE2-92B2AEEDBD02}"/>
                    </a:ext>
                  </a:extLst>
                </p14:cNvPr>
                <p14:cNvContentPartPr/>
                <p14:nvPr/>
              </p14:nvContentPartPr>
              <p14:xfrm>
                <a:off x="7413559" y="431278"/>
                <a:ext cx="180720" cy="195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F0E2975-B810-481D-ADE2-92B2AEEDBD0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404919" y="422638"/>
                  <a:ext cx="198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251B869-24B1-4C92-AFD3-1AC9BB333B84}"/>
                    </a:ext>
                  </a:extLst>
                </p14:cNvPr>
                <p14:cNvContentPartPr/>
                <p14:nvPr/>
              </p14:nvContentPartPr>
              <p14:xfrm>
                <a:off x="5595199" y="1046878"/>
                <a:ext cx="233640" cy="203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251B869-24B1-4C92-AFD3-1AC9BB333B8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586199" y="1038238"/>
                  <a:ext cx="251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E975716-93D9-4A4A-8680-94219EB7B965}"/>
                    </a:ext>
                  </a:extLst>
                </p14:cNvPr>
                <p14:cNvContentPartPr/>
                <p14:nvPr/>
              </p14:nvContentPartPr>
              <p14:xfrm>
                <a:off x="5965999" y="831958"/>
                <a:ext cx="141480" cy="375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E975716-93D9-4A4A-8680-94219EB7B96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57359" y="823318"/>
                  <a:ext cx="1591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0C33D7C-192E-475A-8934-3BA347F3F439}"/>
                    </a:ext>
                  </a:extLst>
                </p14:cNvPr>
                <p14:cNvContentPartPr/>
                <p14:nvPr/>
              </p14:nvContentPartPr>
              <p14:xfrm>
                <a:off x="6056719" y="1037158"/>
                <a:ext cx="195480" cy="188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0C33D7C-192E-475A-8934-3BA347F3F43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47719" y="1028158"/>
                  <a:ext cx="213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3A0CCAF-92A8-48A9-8ACB-06840A9A8845}"/>
                    </a:ext>
                  </a:extLst>
                </p14:cNvPr>
                <p14:cNvContentPartPr/>
                <p14:nvPr/>
              </p14:nvContentPartPr>
              <p14:xfrm>
                <a:off x="6277399" y="1059118"/>
                <a:ext cx="257400" cy="124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3A0CCAF-92A8-48A9-8ACB-06840A9A884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268399" y="1050478"/>
                  <a:ext cx="275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AD71BCF-D0AB-460E-8443-5A6E8DC0A87E}"/>
                    </a:ext>
                  </a:extLst>
                </p14:cNvPr>
                <p14:cNvContentPartPr/>
                <p14:nvPr/>
              </p14:nvContentPartPr>
              <p14:xfrm>
                <a:off x="6641719" y="1035358"/>
                <a:ext cx="160920" cy="148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AD71BCF-D0AB-460E-8443-5A6E8DC0A8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632719" y="1026358"/>
                  <a:ext cx="1785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1D7AF1C-9C36-4D00-8354-902F6D5F0871}"/>
                    </a:ext>
                  </a:extLst>
                </p14:cNvPr>
                <p14:cNvContentPartPr/>
                <p14:nvPr/>
              </p14:nvContentPartPr>
              <p14:xfrm>
                <a:off x="6830359" y="1087918"/>
                <a:ext cx="168840" cy="89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1D7AF1C-9C36-4D00-8354-902F6D5F087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21359" y="1079278"/>
                  <a:ext cx="186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7A28797-3DCA-44B7-854F-2CA02413DE53}"/>
                    </a:ext>
                  </a:extLst>
                </p14:cNvPr>
                <p14:cNvContentPartPr/>
                <p14:nvPr/>
              </p14:nvContentPartPr>
              <p14:xfrm>
                <a:off x="7184239" y="765718"/>
                <a:ext cx="182160" cy="470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7A28797-3DCA-44B7-854F-2CA02413DE5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175599" y="757078"/>
                  <a:ext cx="19980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746DA36-908E-499E-BEE0-EB495413C040}"/>
                    </a:ext>
                  </a:extLst>
                </p14:cNvPr>
                <p14:cNvContentPartPr/>
                <p14:nvPr/>
              </p14:nvContentPartPr>
              <p14:xfrm>
                <a:off x="7097839" y="1018798"/>
                <a:ext cx="277920" cy="69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746DA36-908E-499E-BEE0-EB495413C04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89199" y="1010158"/>
                  <a:ext cx="295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B9504B0-06C5-4819-89B3-B88DCC318E3E}"/>
                    </a:ext>
                  </a:extLst>
                </p14:cNvPr>
                <p14:cNvContentPartPr/>
                <p14:nvPr/>
              </p14:nvContentPartPr>
              <p14:xfrm>
                <a:off x="7395199" y="1001878"/>
                <a:ext cx="154080" cy="241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B9504B0-06C5-4819-89B3-B88DCC318E3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386559" y="992878"/>
                  <a:ext cx="1717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7EE090C-A6FC-41E0-8E79-55C735C9FEB9}"/>
                    </a:ext>
                  </a:extLst>
                </p14:cNvPr>
                <p14:cNvContentPartPr/>
                <p14:nvPr/>
              </p14:nvContentPartPr>
              <p14:xfrm>
                <a:off x="4654159" y="1646278"/>
                <a:ext cx="424080" cy="207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7EE090C-A6FC-41E0-8E79-55C735C9FEB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45519" y="1637278"/>
                  <a:ext cx="4417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97742C5-BC58-4F6D-8456-D936F7EDFF7A}"/>
                    </a:ext>
                  </a:extLst>
                </p14:cNvPr>
                <p14:cNvContentPartPr/>
                <p14:nvPr/>
              </p14:nvContentPartPr>
              <p14:xfrm>
                <a:off x="5147359" y="1635838"/>
                <a:ext cx="282240" cy="200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97742C5-BC58-4F6D-8456-D936F7EDFF7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138359" y="1626838"/>
                  <a:ext cx="2998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00FB865-81A2-4F26-B195-A88877273E8A}"/>
                    </a:ext>
                  </a:extLst>
                </p14:cNvPr>
                <p14:cNvContentPartPr/>
                <p14:nvPr/>
              </p14:nvContentPartPr>
              <p14:xfrm>
                <a:off x="5501599" y="1356838"/>
                <a:ext cx="198720" cy="460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00FB865-81A2-4F26-B195-A88877273E8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492599" y="1348198"/>
                  <a:ext cx="2163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C0D8AFD-B116-4DE6-9378-A29869445593}"/>
                    </a:ext>
                  </a:extLst>
                </p14:cNvPr>
                <p14:cNvContentPartPr/>
                <p14:nvPr/>
              </p14:nvContentPartPr>
              <p14:xfrm>
                <a:off x="5386399" y="1578958"/>
                <a:ext cx="359280" cy="95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C0D8AFD-B116-4DE6-9378-A2986944559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377399" y="1570318"/>
                  <a:ext cx="376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A5873F6-5255-4BF2-A1D5-11975977DDED}"/>
                    </a:ext>
                  </a:extLst>
                </p14:cNvPr>
                <p14:cNvContentPartPr/>
                <p14:nvPr/>
              </p14:nvContentPartPr>
              <p14:xfrm>
                <a:off x="5694199" y="1648438"/>
                <a:ext cx="20196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A5873F6-5255-4BF2-A1D5-11975977DDE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685559" y="1639438"/>
                  <a:ext cx="2196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719084F-6E3E-413F-B1F8-88FA35564875}"/>
                    </a:ext>
                  </a:extLst>
                </p14:cNvPr>
                <p14:cNvContentPartPr/>
                <p14:nvPr/>
              </p14:nvContentPartPr>
              <p14:xfrm>
                <a:off x="5919199" y="1640158"/>
                <a:ext cx="148680" cy="116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719084F-6E3E-413F-B1F8-88FA3556487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910199" y="1631518"/>
                  <a:ext cx="166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DB01CE3-21A4-4759-A730-5616B98BC18D}"/>
                    </a:ext>
                  </a:extLst>
                </p14:cNvPr>
                <p14:cNvContentPartPr/>
                <p14:nvPr/>
              </p14:nvContentPartPr>
              <p14:xfrm>
                <a:off x="6232039" y="1376638"/>
                <a:ext cx="353880" cy="398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DB01CE3-21A4-4759-A730-5616B98BC18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223039" y="1367998"/>
                  <a:ext cx="3715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7576900-E647-4A7B-B8AC-8BE4D0503706}"/>
                    </a:ext>
                  </a:extLst>
                </p14:cNvPr>
                <p14:cNvContentPartPr/>
                <p14:nvPr/>
              </p14:nvContentPartPr>
              <p14:xfrm>
                <a:off x="6585199" y="1617118"/>
                <a:ext cx="185040" cy="147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7576900-E647-4A7B-B8AC-8BE4D050370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76199" y="1608478"/>
                  <a:ext cx="202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C2225F1-A777-49D8-9375-4A36E915FBD8}"/>
                    </a:ext>
                  </a:extLst>
                </p14:cNvPr>
                <p14:cNvContentPartPr/>
                <p14:nvPr/>
              </p14:nvContentPartPr>
              <p14:xfrm>
                <a:off x="6538759" y="1543678"/>
                <a:ext cx="323640" cy="551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C2225F1-A777-49D8-9375-4A36E915FBD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530119" y="1535038"/>
                  <a:ext cx="34128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55972DB-E74D-4F3E-AC40-DFD2606E3D27}"/>
                    </a:ext>
                  </a:extLst>
                </p14:cNvPr>
                <p14:cNvContentPartPr/>
                <p14:nvPr/>
              </p14:nvContentPartPr>
              <p14:xfrm>
                <a:off x="7091719" y="1567078"/>
                <a:ext cx="331200" cy="258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55972DB-E74D-4F3E-AC40-DFD2606E3D2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083079" y="1558078"/>
                  <a:ext cx="3488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7EEE85D-2F2F-4739-B926-2F8B4D371743}"/>
                    </a:ext>
                  </a:extLst>
                </p14:cNvPr>
                <p14:cNvContentPartPr/>
                <p14:nvPr/>
              </p14:nvContentPartPr>
              <p14:xfrm>
                <a:off x="7492759" y="1595518"/>
                <a:ext cx="182520" cy="164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7EEE85D-2F2F-4739-B926-2F8B4D37174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483759" y="1586518"/>
                  <a:ext cx="200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B1A7E7F-D7BC-4594-8393-50F748BEC0AB}"/>
                    </a:ext>
                  </a:extLst>
                </p14:cNvPr>
                <p14:cNvContentPartPr/>
                <p14:nvPr/>
              </p14:nvContentPartPr>
              <p14:xfrm>
                <a:off x="7426519" y="1596958"/>
                <a:ext cx="258840" cy="162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B1A7E7F-D7BC-4594-8393-50F748BEC0A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417519" y="1587958"/>
                  <a:ext cx="276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04905BD-86CD-40D9-9512-DD9DE1672D4F}"/>
                    </a:ext>
                  </a:extLst>
                </p14:cNvPr>
                <p14:cNvContentPartPr/>
                <p14:nvPr/>
              </p14:nvContentPartPr>
              <p14:xfrm>
                <a:off x="7752319" y="1591558"/>
                <a:ext cx="209520" cy="174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04905BD-86CD-40D9-9512-DD9DE1672D4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743679" y="1582918"/>
                  <a:ext cx="227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A43879E-4E61-4FF9-B30F-6854C2ECCAF4}"/>
                    </a:ext>
                  </a:extLst>
                </p14:cNvPr>
                <p14:cNvContentPartPr/>
                <p14:nvPr/>
              </p14:nvContentPartPr>
              <p14:xfrm>
                <a:off x="8069479" y="1431718"/>
                <a:ext cx="161640" cy="320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A43879E-4E61-4FF9-B30F-6854C2ECCAF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060839" y="1422718"/>
                  <a:ext cx="1792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91686C4-6001-4A6C-9008-293020DA5934}"/>
                    </a:ext>
                  </a:extLst>
                </p14:cNvPr>
                <p14:cNvContentPartPr/>
                <p14:nvPr/>
              </p14:nvContentPartPr>
              <p14:xfrm>
                <a:off x="8242999" y="1601278"/>
                <a:ext cx="195480" cy="145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91686C4-6001-4A6C-9008-293020DA593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234359" y="1592278"/>
                  <a:ext cx="2131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E5903A2-CF81-4B55-83CC-6A0524A710D0}"/>
                    </a:ext>
                  </a:extLst>
                </p14:cNvPr>
                <p14:cNvContentPartPr/>
                <p14:nvPr/>
              </p14:nvContentPartPr>
              <p14:xfrm>
                <a:off x="8521639" y="1520278"/>
                <a:ext cx="182880" cy="2030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E5903A2-CF81-4B55-83CC-6A0524A710D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512999" y="1511278"/>
                  <a:ext cx="2005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99CF3B7-00A4-4DF3-BB87-EDDF1A4DA148}"/>
                    </a:ext>
                  </a:extLst>
                </p14:cNvPr>
                <p14:cNvContentPartPr/>
                <p14:nvPr/>
              </p14:nvContentPartPr>
              <p14:xfrm>
                <a:off x="8803159" y="1454038"/>
                <a:ext cx="154800" cy="271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99CF3B7-00A4-4DF3-BB87-EDDF1A4DA14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94159" y="1445038"/>
                  <a:ext cx="1724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D6DAE63-4D92-4179-BB07-4AD6839E4654}"/>
                    </a:ext>
                  </a:extLst>
                </p14:cNvPr>
                <p14:cNvContentPartPr/>
                <p14:nvPr/>
              </p14:nvContentPartPr>
              <p14:xfrm>
                <a:off x="8970559" y="1518478"/>
                <a:ext cx="274680" cy="169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D6DAE63-4D92-4179-BB07-4AD6839E465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961559" y="1509478"/>
                  <a:ext cx="292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547C1B1-A511-4CDA-91AC-BF325EA70201}"/>
                    </a:ext>
                  </a:extLst>
                </p14:cNvPr>
                <p14:cNvContentPartPr/>
                <p14:nvPr/>
              </p14:nvContentPartPr>
              <p14:xfrm>
                <a:off x="9249559" y="1505878"/>
                <a:ext cx="237600" cy="200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547C1B1-A511-4CDA-91AC-BF325EA7020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240559" y="1496878"/>
                  <a:ext cx="2552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8D724D8-52B6-4CC5-8F7B-E9BABEE5048F}"/>
                    </a:ext>
                  </a:extLst>
                </p14:cNvPr>
                <p14:cNvContentPartPr/>
                <p14:nvPr/>
              </p14:nvContentPartPr>
              <p14:xfrm>
                <a:off x="9642319" y="1699198"/>
                <a:ext cx="15840" cy="13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8D724D8-52B6-4CC5-8F7B-E9BABEE5048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633319" y="1690558"/>
                  <a:ext cx="33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A31DB51-87CF-40D3-9319-02D0B833757A}"/>
                    </a:ext>
                  </a:extLst>
                </p14:cNvPr>
                <p14:cNvContentPartPr/>
                <p14:nvPr/>
              </p14:nvContentPartPr>
              <p14:xfrm>
                <a:off x="10003399" y="1550878"/>
                <a:ext cx="96840" cy="1821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A31DB51-87CF-40D3-9319-02D0B833757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994399" y="1541878"/>
                  <a:ext cx="1144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C382C3D-D638-4BF3-BCDD-349BF61596DB}"/>
                    </a:ext>
                  </a:extLst>
                </p14:cNvPr>
                <p14:cNvContentPartPr/>
                <p14:nvPr/>
              </p14:nvContentPartPr>
              <p14:xfrm>
                <a:off x="9850039" y="1463398"/>
                <a:ext cx="487080" cy="100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C382C3D-D638-4BF3-BCDD-349BF61596D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841399" y="1454758"/>
                  <a:ext cx="504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83307DD-2F6A-4A5E-ADEE-29AC742DF0CD}"/>
                    </a:ext>
                  </a:extLst>
                </p14:cNvPr>
                <p14:cNvContentPartPr/>
                <p14:nvPr/>
              </p14:nvContentPartPr>
              <p14:xfrm>
                <a:off x="10213639" y="1383118"/>
                <a:ext cx="269640" cy="349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83307DD-2F6A-4A5E-ADEE-29AC742DF0C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204999" y="1374118"/>
                  <a:ext cx="2872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36706EE-7D2E-4F29-9D5E-6A561E687F9F}"/>
                    </a:ext>
                  </a:extLst>
                </p14:cNvPr>
                <p14:cNvContentPartPr/>
                <p14:nvPr/>
              </p14:nvContentPartPr>
              <p14:xfrm>
                <a:off x="10486519" y="1540798"/>
                <a:ext cx="240120" cy="244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36706EE-7D2E-4F29-9D5E-6A561E687F9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477879" y="1531798"/>
                  <a:ext cx="2577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7A556C5-1A57-4F1C-BE6D-6668A030F03A}"/>
                    </a:ext>
                  </a:extLst>
                </p14:cNvPr>
                <p14:cNvContentPartPr/>
                <p14:nvPr/>
              </p14:nvContentPartPr>
              <p14:xfrm>
                <a:off x="443599" y="2374198"/>
                <a:ext cx="204840" cy="1879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7A556C5-1A57-4F1C-BE6D-6668A030F03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34959" y="2365198"/>
                  <a:ext cx="222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89F0A2E-396F-4A61-BB58-1C0EC17CA99F}"/>
                    </a:ext>
                  </a:extLst>
                </p14:cNvPr>
                <p14:cNvContentPartPr/>
                <p14:nvPr/>
              </p14:nvContentPartPr>
              <p14:xfrm>
                <a:off x="697399" y="2167558"/>
                <a:ext cx="274320" cy="426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89F0A2E-396F-4A61-BB58-1C0EC17CA99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88759" y="2158558"/>
                  <a:ext cx="2919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00B5287-9CFF-4885-8AF1-410AC34FE9EA}"/>
                    </a:ext>
                  </a:extLst>
                </p14:cNvPr>
                <p14:cNvContentPartPr/>
                <p14:nvPr/>
              </p14:nvContentPartPr>
              <p14:xfrm>
                <a:off x="1009519" y="2369878"/>
                <a:ext cx="141480" cy="190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00B5287-9CFF-4885-8AF1-410AC34FE9E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00879" y="2360878"/>
                  <a:ext cx="159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54F192A-1214-45E6-82E9-7496EE64C88C}"/>
                    </a:ext>
                  </a:extLst>
                </p14:cNvPr>
                <p14:cNvContentPartPr/>
                <p14:nvPr/>
              </p14:nvContentPartPr>
              <p14:xfrm>
                <a:off x="1232359" y="2265838"/>
                <a:ext cx="129240" cy="277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54F192A-1214-45E6-82E9-7496EE64C88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23719" y="2256838"/>
                  <a:ext cx="1468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EFB3041-816E-4992-97A7-6F6E735BB247}"/>
                    </a:ext>
                  </a:extLst>
                </p14:cNvPr>
                <p14:cNvContentPartPr/>
                <p14:nvPr/>
              </p14:nvContentPartPr>
              <p14:xfrm>
                <a:off x="1399759" y="2350078"/>
                <a:ext cx="122040" cy="177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EFB3041-816E-4992-97A7-6F6E735BB24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390759" y="2341078"/>
                  <a:ext cx="1396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07747A6-7519-4190-A369-6F761456EA35}"/>
                    </a:ext>
                  </a:extLst>
                </p14:cNvPr>
                <p14:cNvContentPartPr/>
                <p14:nvPr/>
              </p14:nvContentPartPr>
              <p14:xfrm>
                <a:off x="1551679" y="2301478"/>
                <a:ext cx="237960" cy="195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07747A6-7519-4190-A369-6F761456EA3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543039" y="2292838"/>
                  <a:ext cx="255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BD9EF0C-2297-407B-8A9A-BC6DFDB67700}"/>
                    </a:ext>
                  </a:extLst>
                </p14:cNvPr>
                <p14:cNvContentPartPr/>
                <p14:nvPr/>
              </p14:nvContentPartPr>
              <p14:xfrm>
                <a:off x="2187079" y="2388238"/>
                <a:ext cx="147240" cy="137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BD9EF0C-2297-407B-8A9A-BC6DFDB6770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178439" y="2379238"/>
                  <a:ext cx="164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01275C1-89F0-4B2E-8392-F6552181EE49}"/>
                    </a:ext>
                  </a:extLst>
                </p14:cNvPr>
                <p14:cNvContentPartPr/>
                <p14:nvPr/>
              </p14:nvContentPartPr>
              <p14:xfrm>
                <a:off x="2446999" y="1980718"/>
                <a:ext cx="351000" cy="6066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01275C1-89F0-4B2E-8392-F6552181EE4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437999" y="1972078"/>
                  <a:ext cx="36864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C7504E3-B1CB-4E28-8BA7-418A05BEA915}"/>
                    </a:ext>
                  </a:extLst>
                </p14:cNvPr>
                <p14:cNvContentPartPr/>
                <p14:nvPr/>
              </p14:nvContentPartPr>
              <p14:xfrm>
                <a:off x="2499199" y="2342158"/>
                <a:ext cx="210240" cy="81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C7504E3-B1CB-4E28-8BA7-418A05BEA91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490199" y="2333518"/>
                  <a:ext cx="2278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2EBF7A1-4257-4162-B9A8-25559F4E66EF}"/>
                    </a:ext>
                  </a:extLst>
                </p14:cNvPr>
                <p14:cNvContentPartPr/>
                <p14:nvPr/>
              </p14:nvContentPartPr>
              <p14:xfrm>
                <a:off x="3057199" y="2048398"/>
                <a:ext cx="265320" cy="450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2EBF7A1-4257-4162-B9A8-25559F4E66E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048559" y="2039398"/>
                  <a:ext cx="2829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E619ED5-5757-431B-87E8-D943EDCD31DB}"/>
                    </a:ext>
                  </a:extLst>
                </p14:cNvPr>
                <p14:cNvContentPartPr/>
                <p14:nvPr/>
              </p14:nvContentPartPr>
              <p14:xfrm>
                <a:off x="3285799" y="2291758"/>
                <a:ext cx="133920" cy="1620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E619ED5-5757-431B-87E8-D943EDCD31D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276799" y="2283118"/>
                  <a:ext cx="151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94C9B5B-3314-4B88-AAF6-9ACEE77F619D}"/>
                    </a:ext>
                  </a:extLst>
                </p14:cNvPr>
                <p14:cNvContentPartPr/>
                <p14:nvPr/>
              </p14:nvContentPartPr>
              <p14:xfrm>
                <a:off x="3476959" y="2220478"/>
                <a:ext cx="293040" cy="218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94C9B5B-3314-4B88-AAF6-9ACEE77F619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467959" y="2211838"/>
                  <a:ext cx="310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FB3501D-EF51-4573-808B-6E82B720E874}"/>
                    </a:ext>
                  </a:extLst>
                </p14:cNvPr>
                <p14:cNvContentPartPr/>
                <p14:nvPr/>
              </p14:nvContentPartPr>
              <p14:xfrm>
                <a:off x="4160239" y="1965958"/>
                <a:ext cx="246600" cy="5083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FB3501D-EF51-4573-808B-6E82B720E87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151599" y="1957318"/>
                  <a:ext cx="2642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93C6C1E-82D4-4406-9224-019C233AB7BC}"/>
                    </a:ext>
                  </a:extLst>
                </p14:cNvPr>
                <p14:cNvContentPartPr/>
                <p14:nvPr/>
              </p14:nvContentPartPr>
              <p14:xfrm>
                <a:off x="4072039" y="2243878"/>
                <a:ext cx="306360" cy="57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93C6C1E-82D4-4406-9224-019C233AB7B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63039" y="2234878"/>
                  <a:ext cx="3240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CFD7753-243A-44F9-A7F4-795467F80FDC}"/>
                    </a:ext>
                  </a:extLst>
                </p14:cNvPr>
                <p14:cNvContentPartPr/>
                <p14:nvPr/>
              </p14:nvContentPartPr>
              <p14:xfrm>
                <a:off x="4353919" y="2283118"/>
                <a:ext cx="114120" cy="1652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CFD7753-243A-44F9-A7F4-795467F80FD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345279" y="2274118"/>
                  <a:ext cx="131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60C38A1-2DFF-4ACD-B91E-53F217320239}"/>
                    </a:ext>
                  </a:extLst>
                </p14:cNvPr>
                <p14:cNvContentPartPr/>
                <p14:nvPr/>
              </p14:nvContentPartPr>
              <p14:xfrm>
                <a:off x="4929199" y="2138758"/>
                <a:ext cx="299880" cy="244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60C38A1-2DFF-4ACD-B91E-53F21732023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920559" y="2129758"/>
                  <a:ext cx="3175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C84F452-9D50-46E7-BF15-0312B42C6E9C}"/>
                    </a:ext>
                  </a:extLst>
                </p14:cNvPr>
                <p14:cNvContentPartPr/>
                <p14:nvPr/>
              </p14:nvContentPartPr>
              <p14:xfrm>
                <a:off x="5302879" y="2205718"/>
                <a:ext cx="200160" cy="1789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C84F452-9D50-46E7-BF15-0312B42C6E9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293879" y="2197078"/>
                  <a:ext cx="217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675C7B2-4EA5-4859-BF49-DBCBED77139E}"/>
                    </a:ext>
                  </a:extLst>
                </p14:cNvPr>
                <p14:cNvContentPartPr/>
                <p14:nvPr/>
              </p14:nvContentPartPr>
              <p14:xfrm>
                <a:off x="5528599" y="2247118"/>
                <a:ext cx="47160" cy="1159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675C7B2-4EA5-4859-BF49-DBCBED77139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519599" y="2238478"/>
                  <a:ext cx="64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9736919-026A-4CCD-BD30-AB4DE2B42DEC}"/>
                    </a:ext>
                  </a:extLst>
                </p14:cNvPr>
                <p14:cNvContentPartPr/>
                <p14:nvPr/>
              </p14:nvContentPartPr>
              <p14:xfrm>
                <a:off x="5800399" y="1946158"/>
                <a:ext cx="181800" cy="4035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9736919-026A-4CCD-BD30-AB4DE2B42DE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791399" y="1937518"/>
                  <a:ext cx="1994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7B1ACD7-8F86-4570-8963-CF6CC81B217A}"/>
                    </a:ext>
                  </a:extLst>
                </p14:cNvPr>
                <p14:cNvContentPartPr/>
                <p14:nvPr/>
              </p14:nvContentPartPr>
              <p14:xfrm>
                <a:off x="5661799" y="2160718"/>
                <a:ext cx="314280" cy="529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7B1ACD7-8F86-4570-8963-CF6CC81B217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653159" y="2152078"/>
                  <a:ext cx="3319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D93EF40-966C-41EF-BE77-34E71ADC01D9}"/>
                    </a:ext>
                  </a:extLst>
                </p14:cNvPr>
                <p14:cNvContentPartPr/>
                <p14:nvPr/>
              </p14:nvContentPartPr>
              <p14:xfrm>
                <a:off x="5951599" y="2197438"/>
                <a:ext cx="178200" cy="148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D93EF40-966C-41EF-BE77-34E71ADC01D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942959" y="2188798"/>
                  <a:ext cx="1958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7BB9CEF-78BB-4B50-940E-A3FB3B311B93}"/>
                    </a:ext>
                  </a:extLst>
                </p14:cNvPr>
                <p14:cNvContentPartPr/>
                <p14:nvPr/>
              </p14:nvContentPartPr>
              <p14:xfrm>
                <a:off x="6390799" y="2223718"/>
                <a:ext cx="76320" cy="1324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7BB9CEF-78BB-4B50-940E-A3FB3B311B9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382159" y="2214718"/>
                  <a:ext cx="93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31F00A0-347D-4F86-9A9E-8680D161CACC}"/>
                    </a:ext>
                  </a:extLst>
                </p14:cNvPr>
                <p14:cNvContentPartPr/>
                <p14:nvPr/>
              </p14:nvContentPartPr>
              <p14:xfrm>
                <a:off x="6710479" y="1928878"/>
                <a:ext cx="235080" cy="452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31F00A0-347D-4F86-9A9E-8680D161CAC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701479" y="1919878"/>
                  <a:ext cx="2527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DBB822F-CFF8-4223-B748-AABF5008C483}"/>
                    </a:ext>
                  </a:extLst>
                </p14:cNvPr>
                <p14:cNvContentPartPr/>
                <p14:nvPr/>
              </p14:nvContentPartPr>
              <p14:xfrm>
                <a:off x="6590959" y="2151718"/>
                <a:ext cx="464040" cy="78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DBB822F-CFF8-4223-B748-AABF5008C48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82319" y="2142718"/>
                  <a:ext cx="4816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119A2A9-1754-420A-B904-EE4DBB9BB565}"/>
                    </a:ext>
                  </a:extLst>
                </p14:cNvPr>
                <p14:cNvContentPartPr/>
                <p14:nvPr/>
              </p14:nvContentPartPr>
              <p14:xfrm>
                <a:off x="7247599" y="2159998"/>
                <a:ext cx="374760" cy="2084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119A2A9-1754-420A-B904-EE4DBB9BB56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238959" y="2151358"/>
                  <a:ext cx="392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E9AE4CC-5C74-4C2C-AD2F-95C26913A048}"/>
                    </a:ext>
                  </a:extLst>
                </p14:cNvPr>
                <p14:cNvContentPartPr/>
                <p14:nvPr/>
              </p14:nvContentPartPr>
              <p14:xfrm>
                <a:off x="7677799" y="2161438"/>
                <a:ext cx="161280" cy="1461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E9AE4CC-5C74-4C2C-AD2F-95C26913A04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68799" y="2152438"/>
                  <a:ext cx="178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1282D9C-EB5C-4EEA-B5E0-5CA83095F610}"/>
                    </a:ext>
                  </a:extLst>
                </p14:cNvPr>
                <p14:cNvContentPartPr/>
                <p14:nvPr/>
              </p14:nvContentPartPr>
              <p14:xfrm>
                <a:off x="7936279" y="2189158"/>
                <a:ext cx="77040" cy="878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1282D9C-EB5C-4EEA-B5E0-5CA83095F61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927279" y="2180518"/>
                  <a:ext cx="94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FA834EA-7671-4CAF-8F24-36B0ADEAF89E}"/>
                    </a:ext>
                  </a:extLst>
                </p14:cNvPr>
                <p14:cNvContentPartPr/>
                <p14:nvPr/>
              </p14:nvContentPartPr>
              <p14:xfrm>
                <a:off x="7861399" y="2091598"/>
                <a:ext cx="305280" cy="551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FA834EA-7671-4CAF-8F24-36B0ADEAF89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852759" y="2082958"/>
                  <a:ext cx="3229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DD86CEF-A9D5-40A0-9FBF-4569B8E58C69}"/>
                    </a:ext>
                  </a:extLst>
                </p14:cNvPr>
                <p14:cNvContentPartPr/>
                <p14:nvPr/>
              </p14:nvContentPartPr>
              <p14:xfrm>
                <a:off x="8469439" y="2166478"/>
                <a:ext cx="209880" cy="1519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DD86CEF-A9D5-40A0-9FBF-4569B8E58C6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460439" y="2157838"/>
                  <a:ext cx="2275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904ECE0-FEB6-43CD-A785-D7E8D86647F4}"/>
                    </a:ext>
                  </a:extLst>
                </p14:cNvPr>
                <p14:cNvContentPartPr/>
                <p14:nvPr/>
              </p14:nvContentPartPr>
              <p14:xfrm>
                <a:off x="8653039" y="1902958"/>
                <a:ext cx="258120" cy="3492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904ECE0-FEB6-43CD-A785-D7E8D86647F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644399" y="1893958"/>
                  <a:ext cx="2757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EC9D5DA-E12D-46E0-B4B5-2320C62967BD}"/>
                    </a:ext>
                  </a:extLst>
                </p14:cNvPr>
                <p14:cNvContentPartPr/>
                <p14:nvPr/>
              </p14:nvContentPartPr>
              <p14:xfrm>
                <a:off x="8785159" y="2126518"/>
                <a:ext cx="151920" cy="1684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EC9D5DA-E12D-46E0-B4B5-2320C62967B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776159" y="2117878"/>
                  <a:ext cx="169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DDA0A-57A2-4533-A3BE-A44A203125DC}"/>
                    </a:ext>
                  </a:extLst>
                </p14:cNvPr>
                <p14:cNvContentPartPr/>
                <p14:nvPr/>
              </p14:nvContentPartPr>
              <p14:xfrm>
                <a:off x="8872999" y="2196718"/>
                <a:ext cx="176400" cy="340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DDA0A-57A2-4533-A3BE-A44A203125D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864359" y="2188078"/>
                  <a:ext cx="1940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3988578-3901-4291-AF09-4DCB521A432E}"/>
                    </a:ext>
                  </a:extLst>
                </p14:cNvPr>
                <p14:cNvContentPartPr/>
                <p14:nvPr/>
              </p14:nvContentPartPr>
              <p14:xfrm>
                <a:off x="9046519" y="2088718"/>
                <a:ext cx="264240" cy="2113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3988578-3901-4291-AF09-4DCB521A432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037879" y="2079718"/>
                  <a:ext cx="2818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8B9DB46-BC7B-46D8-AB43-123C6B35F525}"/>
                    </a:ext>
                  </a:extLst>
                </p14:cNvPr>
                <p14:cNvContentPartPr/>
                <p14:nvPr/>
              </p14:nvContentPartPr>
              <p14:xfrm>
                <a:off x="9290239" y="2106718"/>
                <a:ext cx="201240" cy="1713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8B9DB46-BC7B-46D8-AB43-123C6B35F52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281239" y="2098078"/>
                  <a:ext cx="218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06FC84F-8CBD-48F2-8E2D-3BBF07EA7EC1}"/>
                    </a:ext>
                  </a:extLst>
                </p14:cNvPr>
                <p14:cNvContentPartPr/>
                <p14:nvPr/>
              </p14:nvContentPartPr>
              <p14:xfrm>
                <a:off x="9487879" y="2139838"/>
                <a:ext cx="178200" cy="112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06FC84F-8CBD-48F2-8E2D-3BBF07EA7EC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479239" y="2130838"/>
                  <a:ext cx="195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C534862-C5F3-41AD-AB79-E1BB807F6530}"/>
                    </a:ext>
                  </a:extLst>
                </p14:cNvPr>
                <p14:cNvContentPartPr/>
                <p14:nvPr/>
              </p14:nvContentPartPr>
              <p14:xfrm>
                <a:off x="9737359" y="2090878"/>
                <a:ext cx="203760" cy="195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C534862-C5F3-41AD-AB79-E1BB807F653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728359" y="2081878"/>
                  <a:ext cx="221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F70875F-E7C8-4A04-BDEC-5CFB958F7D41}"/>
                    </a:ext>
                  </a:extLst>
                </p14:cNvPr>
                <p14:cNvContentPartPr/>
                <p14:nvPr/>
              </p14:nvContentPartPr>
              <p14:xfrm>
                <a:off x="9855079" y="1903678"/>
                <a:ext cx="207360" cy="3859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F70875F-E7C8-4A04-BDEC-5CFB958F7D4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846079" y="1894678"/>
                  <a:ext cx="2250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3E44404-40BB-446D-9A07-528E6BE0E7AD}"/>
                    </a:ext>
                  </a:extLst>
                </p14:cNvPr>
                <p14:cNvContentPartPr/>
                <p14:nvPr/>
              </p14:nvContentPartPr>
              <p14:xfrm>
                <a:off x="10263679" y="2127958"/>
                <a:ext cx="164520" cy="1666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3E44404-40BB-446D-9A07-528E6BE0E7A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254679" y="2119318"/>
                  <a:ext cx="1821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EB31F65-9843-44BA-B9B2-48AC4ED6B94F}"/>
                    </a:ext>
                  </a:extLst>
                </p14:cNvPr>
                <p14:cNvContentPartPr/>
                <p14:nvPr/>
              </p14:nvContentPartPr>
              <p14:xfrm>
                <a:off x="10491199" y="2138398"/>
                <a:ext cx="316080" cy="1663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EB31F65-9843-44BA-B9B2-48AC4ED6B94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482199" y="2129398"/>
                  <a:ext cx="333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DDD097F-EE0C-45BF-9C9E-33BEFEAC2337}"/>
                    </a:ext>
                  </a:extLst>
                </p14:cNvPr>
                <p14:cNvContentPartPr/>
                <p14:nvPr/>
              </p14:nvContentPartPr>
              <p14:xfrm>
                <a:off x="11164759" y="1909798"/>
                <a:ext cx="199440" cy="430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DDD097F-EE0C-45BF-9C9E-33BEFEAC233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155759" y="1901158"/>
                  <a:ext cx="2170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B95ADB7-B0DC-4BE7-9A92-ABED54077E9F}"/>
                    </a:ext>
                  </a:extLst>
                </p14:cNvPr>
                <p14:cNvContentPartPr/>
                <p14:nvPr/>
              </p14:nvContentPartPr>
              <p14:xfrm>
                <a:off x="11132719" y="2141998"/>
                <a:ext cx="272160" cy="23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B95ADB7-B0DC-4BE7-9A92-ABED54077E9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124079" y="2133358"/>
                  <a:ext cx="2898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A612F47-4385-4D67-8760-CDDFE5752353}"/>
                    </a:ext>
                  </a:extLst>
                </p14:cNvPr>
                <p14:cNvContentPartPr/>
                <p14:nvPr/>
              </p14:nvContentPartPr>
              <p14:xfrm>
                <a:off x="11457439" y="1847158"/>
                <a:ext cx="190800" cy="4240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A612F47-4385-4D67-8760-CDDFE575235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448439" y="1838158"/>
                  <a:ext cx="2084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C2C7532-573C-4AEC-9FDA-96BEA91FE635}"/>
                    </a:ext>
                  </a:extLst>
                </p14:cNvPr>
                <p14:cNvContentPartPr/>
                <p14:nvPr/>
              </p14:nvContentPartPr>
              <p14:xfrm>
                <a:off x="11640679" y="2131558"/>
                <a:ext cx="276120" cy="1900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C2C7532-573C-4AEC-9FDA-96BEA91FE63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632039" y="2122918"/>
                  <a:ext cx="2937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3892064-78CF-4A60-AD81-5D7AFABC5DAE}"/>
                    </a:ext>
                  </a:extLst>
                </p14:cNvPr>
                <p14:cNvContentPartPr/>
                <p14:nvPr/>
              </p14:nvContentPartPr>
              <p14:xfrm>
                <a:off x="511279" y="2838958"/>
                <a:ext cx="24120" cy="14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3892064-78CF-4A60-AD81-5D7AFABC5DA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02279" y="2830318"/>
                  <a:ext cx="417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10A3478-FCDA-40B3-82D6-8B8DB97A2B0E}"/>
                    </a:ext>
                  </a:extLst>
                </p14:cNvPr>
                <p14:cNvContentPartPr/>
                <p14:nvPr/>
              </p14:nvContentPartPr>
              <p14:xfrm>
                <a:off x="2397679" y="2972158"/>
                <a:ext cx="133200" cy="1490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10A3478-FCDA-40B3-82D6-8B8DB97A2B0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388679" y="2963158"/>
                  <a:ext cx="1508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D10FD0F-9B6A-4C75-89C7-B963B1DAEE2E}"/>
                    </a:ext>
                  </a:extLst>
                </p14:cNvPr>
                <p14:cNvContentPartPr/>
                <p14:nvPr/>
              </p14:nvContentPartPr>
              <p14:xfrm>
                <a:off x="2691079" y="2564278"/>
                <a:ext cx="262440" cy="5583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D10FD0F-9B6A-4C75-89C7-B963B1DAEE2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682439" y="2555278"/>
                  <a:ext cx="28008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4B5E6E9-B491-4A1B-80AB-C218D6A29AA5}"/>
                    </a:ext>
                  </a:extLst>
                </p14:cNvPr>
                <p14:cNvContentPartPr/>
                <p14:nvPr/>
              </p14:nvContentPartPr>
              <p14:xfrm>
                <a:off x="2673799" y="2896558"/>
                <a:ext cx="250920" cy="727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4B5E6E9-B491-4A1B-80AB-C218D6A29AA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665159" y="2887558"/>
                  <a:ext cx="268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E2555DB-BBFD-43CB-95B3-FD5CB182F255}"/>
                    </a:ext>
                  </a:extLst>
                </p14:cNvPr>
                <p14:cNvContentPartPr/>
                <p14:nvPr/>
              </p14:nvContentPartPr>
              <p14:xfrm>
                <a:off x="3364639" y="2647798"/>
                <a:ext cx="241920" cy="478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E2555DB-BBFD-43CB-95B3-FD5CB182F25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355639" y="2638798"/>
                  <a:ext cx="2595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698796B-D40C-466A-93F9-7459B1687D1F}"/>
                    </a:ext>
                  </a:extLst>
                </p14:cNvPr>
                <p14:cNvContentPartPr/>
                <p14:nvPr/>
              </p14:nvContentPartPr>
              <p14:xfrm>
                <a:off x="3244759" y="2812318"/>
                <a:ext cx="401040" cy="928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698796B-D40C-466A-93F9-7459B1687D1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235759" y="2803678"/>
                  <a:ext cx="418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749D6A2-5BBE-4ED3-AFEA-07E2DAA1594A}"/>
                    </a:ext>
                  </a:extLst>
                </p14:cNvPr>
                <p14:cNvContentPartPr/>
                <p14:nvPr/>
              </p14:nvContentPartPr>
              <p14:xfrm>
                <a:off x="3617359" y="2491558"/>
                <a:ext cx="296640" cy="5191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749D6A2-5BBE-4ED3-AFEA-07E2DAA1594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608359" y="2482558"/>
                  <a:ext cx="3142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14F6521-A65A-45D6-8EBD-A01C19866C73}"/>
                    </a:ext>
                  </a:extLst>
                </p14:cNvPr>
                <p14:cNvContentPartPr/>
                <p14:nvPr/>
              </p14:nvContentPartPr>
              <p14:xfrm>
                <a:off x="3911839" y="2821318"/>
                <a:ext cx="203040" cy="1864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14F6521-A65A-45D6-8EBD-A01C19866C7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902839" y="2812678"/>
                  <a:ext cx="220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14D4CA9-6F13-49D8-8362-B0E63EE6D080}"/>
                    </a:ext>
                  </a:extLst>
                </p14:cNvPr>
                <p14:cNvContentPartPr/>
                <p14:nvPr/>
              </p14:nvContentPartPr>
              <p14:xfrm>
                <a:off x="4510159" y="2798998"/>
                <a:ext cx="224640" cy="1713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14D4CA9-6F13-49D8-8362-B0E63EE6D08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501519" y="2789998"/>
                  <a:ext cx="242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CADE9C7-E2B5-4B07-A873-CD6CF813DDC7}"/>
                    </a:ext>
                  </a:extLst>
                </p14:cNvPr>
                <p14:cNvContentPartPr/>
                <p14:nvPr/>
              </p14:nvContentPartPr>
              <p14:xfrm>
                <a:off x="4871599" y="2824558"/>
                <a:ext cx="193680" cy="1328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CADE9C7-E2B5-4B07-A873-CD6CF813DDC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862959" y="2815558"/>
                  <a:ext cx="211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D410997-EC39-4164-A10E-F8C3ADD2D2A5}"/>
                    </a:ext>
                  </a:extLst>
                </p14:cNvPr>
                <p14:cNvContentPartPr/>
                <p14:nvPr/>
              </p14:nvContentPartPr>
              <p14:xfrm>
                <a:off x="4820479" y="2815558"/>
                <a:ext cx="213120" cy="2174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D410997-EC39-4164-A10E-F8C3ADD2D2A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811479" y="2806558"/>
                  <a:ext cx="230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6C1D0F8-519F-4820-8978-4EF13B5FC842}"/>
                    </a:ext>
                  </a:extLst>
                </p14:cNvPr>
                <p14:cNvContentPartPr/>
                <p14:nvPr/>
              </p14:nvContentPartPr>
              <p14:xfrm>
                <a:off x="4975639" y="2909158"/>
                <a:ext cx="158760" cy="3085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6C1D0F8-519F-4820-8978-4EF13B5FC84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966639" y="2900518"/>
                  <a:ext cx="1764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0590187-67F8-4955-AF46-541136E222E2}"/>
                    </a:ext>
                  </a:extLst>
                </p14:cNvPr>
                <p14:cNvContentPartPr/>
                <p14:nvPr/>
              </p14:nvContentPartPr>
              <p14:xfrm>
                <a:off x="5129359" y="2785318"/>
                <a:ext cx="266400" cy="1987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0590187-67F8-4955-AF46-541136E222E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120719" y="2776318"/>
                  <a:ext cx="284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BB43640-D364-428E-993C-8937BE5ECA26}"/>
                    </a:ext>
                  </a:extLst>
                </p14:cNvPr>
                <p14:cNvContentPartPr/>
                <p14:nvPr/>
              </p14:nvContentPartPr>
              <p14:xfrm>
                <a:off x="5394319" y="2759398"/>
                <a:ext cx="247320" cy="1926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BB43640-D364-428E-993C-8937BE5ECA2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385319" y="2750758"/>
                  <a:ext cx="2649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EFCC8CA-0786-4E12-A6D7-2710317C5D60}"/>
                    </a:ext>
                  </a:extLst>
                </p14:cNvPr>
                <p14:cNvContentPartPr/>
                <p14:nvPr/>
              </p14:nvContentPartPr>
              <p14:xfrm>
                <a:off x="5694919" y="2644558"/>
                <a:ext cx="412920" cy="3333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EFCC8CA-0786-4E12-A6D7-2710317C5D6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686279" y="2635918"/>
                  <a:ext cx="4305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7301B4F-87EF-450A-85B6-D46F004CBE97}"/>
                    </a:ext>
                  </a:extLst>
                </p14:cNvPr>
                <p14:cNvContentPartPr/>
                <p14:nvPr/>
              </p14:nvContentPartPr>
              <p14:xfrm>
                <a:off x="455839" y="3063598"/>
                <a:ext cx="77040" cy="1522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7301B4F-87EF-450A-85B6-D46F004CBE9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46839" y="3054958"/>
                  <a:ext cx="94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1EF8C45-1B37-4C7A-8E60-47FEA00529CD}"/>
                    </a:ext>
                  </a:extLst>
                </p14:cNvPr>
                <p14:cNvContentPartPr/>
                <p14:nvPr/>
              </p14:nvContentPartPr>
              <p14:xfrm>
                <a:off x="554479" y="2944438"/>
                <a:ext cx="2160" cy="36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1EF8C45-1B37-4C7A-8E60-47FEA00529C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45839" y="2935438"/>
                  <a:ext cx="198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9B774C7-69D1-4E47-B281-C37CE34045A2}"/>
                    </a:ext>
                  </a:extLst>
                </p14:cNvPr>
                <p14:cNvContentPartPr/>
                <p14:nvPr/>
              </p14:nvContentPartPr>
              <p14:xfrm>
                <a:off x="590479" y="3002758"/>
                <a:ext cx="217800" cy="2142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9B774C7-69D1-4E47-B281-C37CE34045A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81479" y="2993758"/>
                  <a:ext cx="2354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B2D1902-CFEF-4A55-882E-8E9341841827}"/>
                    </a:ext>
                  </a:extLst>
                </p14:cNvPr>
                <p14:cNvContentPartPr/>
                <p14:nvPr/>
              </p14:nvContentPartPr>
              <p14:xfrm>
                <a:off x="929599" y="2780278"/>
                <a:ext cx="207720" cy="4251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B2D1902-CFEF-4A55-882E-8E934184182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20599" y="2771638"/>
                  <a:ext cx="2253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07EC621-E9B1-40E0-8AE3-202684D2EFEE}"/>
                    </a:ext>
                  </a:extLst>
                </p14:cNvPr>
                <p14:cNvContentPartPr/>
                <p14:nvPr/>
              </p14:nvContentPartPr>
              <p14:xfrm>
                <a:off x="845359" y="2980078"/>
                <a:ext cx="230040" cy="302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07EC621-E9B1-40E0-8AE3-202684D2EFE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36719" y="2971438"/>
                  <a:ext cx="247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1965F42-41C1-4465-84CF-8095CE416CEA}"/>
                    </a:ext>
                  </a:extLst>
                </p14:cNvPr>
                <p14:cNvContentPartPr/>
                <p14:nvPr/>
              </p14:nvContentPartPr>
              <p14:xfrm>
                <a:off x="1012759" y="3012838"/>
                <a:ext cx="169560" cy="1771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1965F42-41C1-4465-84CF-8095CE416CE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03759" y="3004198"/>
                  <a:ext cx="187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6175A47-6C0F-467C-82C9-E88993D5E525}"/>
                    </a:ext>
                  </a:extLst>
                </p14:cNvPr>
                <p14:cNvContentPartPr/>
                <p14:nvPr/>
              </p14:nvContentPartPr>
              <p14:xfrm>
                <a:off x="1230199" y="3034798"/>
                <a:ext cx="138600" cy="156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6175A47-6C0F-467C-82C9-E88993D5E52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221559" y="3025798"/>
                  <a:ext cx="156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8F52662-6628-4F54-8FA5-94B69B4A87EF}"/>
                    </a:ext>
                  </a:extLst>
                </p14:cNvPr>
                <p14:cNvContentPartPr/>
                <p14:nvPr/>
              </p14:nvContentPartPr>
              <p14:xfrm>
                <a:off x="1537279" y="2708998"/>
                <a:ext cx="158400" cy="4608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8F52662-6628-4F54-8FA5-94B69B4A87E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528639" y="2700358"/>
                  <a:ext cx="1760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E0FCCD8-347E-450A-9EB5-5084D947BBC1}"/>
                    </a:ext>
                  </a:extLst>
                </p14:cNvPr>
                <p14:cNvContentPartPr/>
                <p14:nvPr/>
              </p14:nvContentPartPr>
              <p14:xfrm>
                <a:off x="1391479" y="2929678"/>
                <a:ext cx="459000" cy="446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E0FCCD8-347E-450A-9EB5-5084D947BBC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382479" y="2921038"/>
                  <a:ext cx="476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A96C83C-A303-4C6F-9457-822A4073E2AF}"/>
                    </a:ext>
                  </a:extLst>
                </p14:cNvPr>
                <p14:cNvContentPartPr/>
                <p14:nvPr/>
              </p14:nvContentPartPr>
              <p14:xfrm>
                <a:off x="6067159" y="2740678"/>
                <a:ext cx="396720" cy="2012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A96C83C-A303-4C6F-9457-822A4073E2A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058519" y="2731678"/>
                  <a:ext cx="4143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F0170B3-AE33-464F-AF96-336110E035E7}"/>
                    </a:ext>
                  </a:extLst>
                </p14:cNvPr>
                <p14:cNvContentPartPr/>
                <p14:nvPr/>
              </p14:nvContentPartPr>
              <p14:xfrm>
                <a:off x="6545599" y="2752558"/>
                <a:ext cx="159840" cy="1731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F0170B3-AE33-464F-AF96-336110E035E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536959" y="2743558"/>
                  <a:ext cx="177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91C5B7F-6EA3-4369-9EB4-5EEE77ADC24C}"/>
                    </a:ext>
                  </a:extLst>
                </p14:cNvPr>
                <p14:cNvContentPartPr/>
                <p14:nvPr/>
              </p14:nvContentPartPr>
              <p14:xfrm>
                <a:off x="6647839" y="2792158"/>
                <a:ext cx="211680" cy="1540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91C5B7F-6EA3-4369-9EB4-5EEE77ADC24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639199" y="2783158"/>
                  <a:ext cx="229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7B5982CE-62E9-4521-ACD2-6B827FC5D8FA}"/>
                    </a:ext>
                  </a:extLst>
                </p14:cNvPr>
                <p14:cNvContentPartPr/>
                <p14:nvPr/>
              </p14:nvContentPartPr>
              <p14:xfrm>
                <a:off x="7043839" y="2474998"/>
                <a:ext cx="239040" cy="4744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B5982CE-62E9-4521-ACD2-6B827FC5D8F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034839" y="2465998"/>
                  <a:ext cx="25668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2899CB7-F831-4E78-BA5F-59CF71A17CCE}"/>
                    </a:ext>
                  </a:extLst>
                </p14:cNvPr>
                <p14:cNvContentPartPr/>
                <p14:nvPr/>
              </p14:nvContentPartPr>
              <p14:xfrm>
                <a:off x="6932239" y="2710798"/>
                <a:ext cx="510840" cy="442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2899CB7-F831-4E78-BA5F-59CF71A17CC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923239" y="2702158"/>
                  <a:ext cx="5284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E262B80-1C3E-4F91-BAC7-D00E8A6CA175}"/>
                    </a:ext>
                  </a:extLst>
                </p14:cNvPr>
                <p14:cNvContentPartPr/>
                <p14:nvPr/>
              </p14:nvContentPartPr>
              <p14:xfrm>
                <a:off x="7365319" y="2885758"/>
                <a:ext cx="18360" cy="162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E262B80-1C3E-4F91-BAC7-D00E8A6CA17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356679" y="2876758"/>
                  <a:ext cx="36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0AF0221-53B9-4F83-9C70-CF13F4602744}"/>
                    </a:ext>
                  </a:extLst>
                </p14:cNvPr>
                <p14:cNvContentPartPr/>
                <p14:nvPr/>
              </p14:nvContentPartPr>
              <p14:xfrm>
                <a:off x="3891319" y="3632038"/>
                <a:ext cx="143640" cy="2746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0AF0221-53B9-4F83-9C70-CF13F460274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882679" y="3623038"/>
                  <a:ext cx="1612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B049B7A-53E1-4282-BE52-484A677A1A63}"/>
                    </a:ext>
                  </a:extLst>
                </p14:cNvPr>
                <p14:cNvContentPartPr/>
                <p14:nvPr/>
              </p14:nvContentPartPr>
              <p14:xfrm>
                <a:off x="3976999" y="3503158"/>
                <a:ext cx="299880" cy="1875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B049B7A-53E1-4282-BE52-484A677A1A6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967999" y="3494518"/>
                  <a:ext cx="317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B8861E1-1AEF-41B6-B6A0-013A737ECB05}"/>
                    </a:ext>
                  </a:extLst>
                </p14:cNvPr>
                <p14:cNvContentPartPr/>
                <p14:nvPr/>
              </p14:nvContentPartPr>
              <p14:xfrm>
                <a:off x="4329439" y="3494158"/>
                <a:ext cx="163800" cy="1879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B8861E1-1AEF-41B6-B6A0-013A737ECB0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320799" y="3485158"/>
                  <a:ext cx="181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A85F3E6-8143-4301-B5ED-77D84041036A}"/>
                    </a:ext>
                  </a:extLst>
                </p14:cNvPr>
                <p14:cNvContentPartPr/>
                <p14:nvPr/>
              </p14:nvContentPartPr>
              <p14:xfrm>
                <a:off x="4480639" y="3536278"/>
                <a:ext cx="153360" cy="1429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A85F3E6-8143-4301-B5ED-77D84041036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471999" y="3527278"/>
                  <a:ext cx="171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4015A158-B7CF-4C17-B3DB-23E23DB71482}"/>
                    </a:ext>
                  </a:extLst>
                </p14:cNvPr>
                <p14:cNvContentPartPr/>
                <p14:nvPr/>
              </p14:nvContentPartPr>
              <p14:xfrm>
                <a:off x="4759639" y="3466078"/>
                <a:ext cx="127440" cy="189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4015A158-B7CF-4C17-B3DB-23E23DB7148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750999" y="3457078"/>
                  <a:ext cx="145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BF63839-A469-4C5E-9E61-F59225DE0658}"/>
                    </a:ext>
                  </a:extLst>
                </p14:cNvPr>
                <p14:cNvContentPartPr/>
                <p14:nvPr/>
              </p14:nvContentPartPr>
              <p14:xfrm>
                <a:off x="4896799" y="3506758"/>
                <a:ext cx="188280" cy="1422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BF63839-A469-4C5E-9E61-F59225DE065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888159" y="3497758"/>
                  <a:ext cx="205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317612C-EC02-4651-89B6-E21B00D7778B}"/>
                    </a:ext>
                  </a:extLst>
                </p14:cNvPr>
                <p14:cNvContentPartPr/>
                <p14:nvPr/>
              </p14:nvContentPartPr>
              <p14:xfrm>
                <a:off x="5070679" y="3462118"/>
                <a:ext cx="181440" cy="1731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317612C-EC02-4651-89B6-E21B00D7778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061679" y="3453478"/>
                  <a:ext cx="199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278B5EB-1CE6-499B-B17E-A5D6923D3344}"/>
                    </a:ext>
                  </a:extLst>
                </p14:cNvPr>
                <p14:cNvContentPartPr/>
                <p14:nvPr/>
              </p14:nvContentPartPr>
              <p14:xfrm>
                <a:off x="5309719" y="3452758"/>
                <a:ext cx="158400" cy="2138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278B5EB-1CE6-499B-B17E-A5D6923D334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301079" y="3443758"/>
                  <a:ext cx="1760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1058BCE-B533-49DB-8850-2BDF4F5E74EA}"/>
                    </a:ext>
                  </a:extLst>
                </p14:cNvPr>
                <p14:cNvContentPartPr/>
                <p14:nvPr/>
              </p14:nvContentPartPr>
              <p14:xfrm>
                <a:off x="5761879" y="3478318"/>
                <a:ext cx="415080" cy="1864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1058BCE-B533-49DB-8850-2BDF4F5E74E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753239" y="3469318"/>
                  <a:ext cx="4327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F3A4ADD-F8EF-43BC-BCFC-C20016CDF0B2}"/>
                    </a:ext>
                  </a:extLst>
                </p14:cNvPr>
                <p14:cNvContentPartPr/>
                <p14:nvPr/>
              </p14:nvContentPartPr>
              <p14:xfrm>
                <a:off x="6266959" y="3505678"/>
                <a:ext cx="204480" cy="1407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F3A4ADD-F8EF-43BC-BCFC-C20016CDF0B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258319" y="3496678"/>
                  <a:ext cx="222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550191B-6C69-4CC3-B983-CC4F006611A2}"/>
                    </a:ext>
                  </a:extLst>
                </p14:cNvPr>
                <p14:cNvContentPartPr/>
                <p14:nvPr/>
              </p14:nvContentPartPr>
              <p14:xfrm>
                <a:off x="6441199" y="3527638"/>
                <a:ext cx="197280" cy="1436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550191B-6C69-4CC3-B983-CC4F006611A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432199" y="3518638"/>
                  <a:ext cx="214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0FB5B598-8289-4E37-8939-FE8CA5589A92}"/>
                    </a:ext>
                  </a:extLst>
                </p14:cNvPr>
                <p14:cNvContentPartPr/>
                <p14:nvPr/>
              </p14:nvContentPartPr>
              <p14:xfrm>
                <a:off x="6731719" y="3490918"/>
                <a:ext cx="164520" cy="1990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0FB5B598-8289-4E37-8939-FE8CA5589A9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23079" y="3482278"/>
                  <a:ext cx="182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EDC932C-B261-4378-A7A3-42E2B6ED2B2C}"/>
                    </a:ext>
                  </a:extLst>
                </p14:cNvPr>
                <p14:cNvContentPartPr/>
                <p14:nvPr/>
              </p14:nvContentPartPr>
              <p14:xfrm>
                <a:off x="7078399" y="3026158"/>
                <a:ext cx="345600" cy="6454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EDC932C-B261-4378-A7A3-42E2B6ED2B2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069399" y="3017518"/>
                  <a:ext cx="36324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E02A2438-187D-4D25-B3B4-47DC8798A6AC}"/>
                    </a:ext>
                  </a:extLst>
                </p14:cNvPr>
                <p14:cNvContentPartPr/>
                <p14:nvPr/>
              </p14:nvContentPartPr>
              <p14:xfrm>
                <a:off x="7048159" y="3494878"/>
                <a:ext cx="276120" cy="630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E02A2438-187D-4D25-B3B4-47DC8798A6A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039519" y="3485878"/>
                  <a:ext cx="293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6E1D7D91-7B65-4997-BD6D-F4A7CAD8BD7D}"/>
                    </a:ext>
                  </a:extLst>
                </p14:cNvPr>
                <p14:cNvContentPartPr/>
                <p14:nvPr/>
              </p14:nvContentPartPr>
              <p14:xfrm>
                <a:off x="7318159" y="3468238"/>
                <a:ext cx="161640" cy="1314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6E1D7D91-7B65-4997-BD6D-F4A7CAD8BD7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309519" y="3459598"/>
                  <a:ext cx="179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28F36B8-C767-44F3-95AD-9B907C066F1A}"/>
                    </a:ext>
                  </a:extLst>
                </p14:cNvPr>
                <p14:cNvContentPartPr/>
                <p14:nvPr/>
              </p14:nvContentPartPr>
              <p14:xfrm>
                <a:off x="7581319" y="3474358"/>
                <a:ext cx="153720" cy="1270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28F36B8-C767-44F3-95AD-9B907C066F1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572319" y="3465358"/>
                  <a:ext cx="1713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7A714C2-BF9E-4A9F-AAB0-F5B080061C34}"/>
                    </a:ext>
                  </a:extLst>
                </p14:cNvPr>
                <p14:cNvContentPartPr/>
                <p14:nvPr/>
              </p14:nvContentPartPr>
              <p14:xfrm>
                <a:off x="7895239" y="3124078"/>
                <a:ext cx="277200" cy="4906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7A714C2-BF9E-4A9F-AAB0-F5B080061C3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886599" y="3115438"/>
                  <a:ext cx="29484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696F4A7-ED47-4333-8BD6-A13976CD225D}"/>
                    </a:ext>
                  </a:extLst>
                </p14:cNvPr>
                <p14:cNvContentPartPr/>
                <p14:nvPr/>
              </p14:nvContentPartPr>
              <p14:xfrm>
                <a:off x="7803079" y="3426478"/>
                <a:ext cx="327240" cy="522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696F4A7-ED47-4333-8BD6-A13976CD225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94079" y="3417838"/>
                  <a:ext cx="3448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6AA33B2-9FE0-4C6E-8877-E795106F8A46}"/>
                    </a:ext>
                  </a:extLst>
                </p14:cNvPr>
                <p14:cNvContentPartPr/>
                <p14:nvPr/>
              </p14:nvContentPartPr>
              <p14:xfrm>
                <a:off x="8082799" y="3441238"/>
                <a:ext cx="208440" cy="1645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6AA33B2-9FE0-4C6E-8877-E795106F8A4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074159" y="3432238"/>
                  <a:ext cx="2260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C440086A-FC1D-4293-9FB3-592265B05B92}"/>
                    </a:ext>
                  </a:extLst>
                </p14:cNvPr>
                <p14:cNvContentPartPr/>
                <p14:nvPr/>
              </p14:nvContentPartPr>
              <p14:xfrm>
                <a:off x="8352799" y="3399118"/>
                <a:ext cx="383760" cy="1904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C440086A-FC1D-4293-9FB3-592265B05B9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343799" y="3390118"/>
                  <a:ext cx="4014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2D178693-5014-48A5-837D-FB5B286F9951}"/>
                    </a:ext>
                  </a:extLst>
                </p14:cNvPr>
                <p14:cNvContentPartPr/>
                <p14:nvPr/>
              </p14:nvContentPartPr>
              <p14:xfrm>
                <a:off x="8712439" y="3387598"/>
                <a:ext cx="229320" cy="2628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2D178693-5014-48A5-837D-FB5B286F995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703439" y="3378958"/>
                  <a:ext cx="2469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90ED139-E75F-40A9-91C5-EEE0B8CA3E0E}"/>
                    </a:ext>
                  </a:extLst>
                </p14:cNvPr>
                <p14:cNvContentPartPr/>
                <p14:nvPr/>
              </p14:nvContentPartPr>
              <p14:xfrm>
                <a:off x="9271879" y="3424678"/>
                <a:ext cx="217080" cy="2145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90ED139-E75F-40A9-91C5-EEE0B8CA3E0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262879" y="3415678"/>
                  <a:ext cx="234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42C2B08-644F-478E-9B2A-5E056F517C09}"/>
                    </a:ext>
                  </a:extLst>
                </p14:cNvPr>
                <p14:cNvContentPartPr/>
                <p14:nvPr/>
              </p14:nvContentPartPr>
              <p14:xfrm>
                <a:off x="9695239" y="3145318"/>
                <a:ext cx="293760" cy="4820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42C2B08-644F-478E-9B2A-5E056F517C0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686239" y="3136318"/>
                  <a:ext cx="31140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ABE4FC5E-0BA1-4D1B-B5CB-731F388EB7B4}"/>
                    </a:ext>
                  </a:extLst>
                </p14:cNvPr>
                <p14:cNvContentPartPr/>
                <p14:nvPr/>
              </p14:nvContentPartPr>
              <p14:xfrm>
                <a:off x="9627559" y="3386158"/>
                <a:ext cx="353160" cy="655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ABE4FC5E-0BA1-4D1B-B5CB-731F388EB7B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618919" y="3377518"/>
                  <a:ext cx="370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C209C6F0-44AC-4D8C-99C3-C42C9F1F6DE1}"/>
                    </a:ext>
                  </a:extLst>
                </p14:cNvPr>
                <p14:cNvContentPartPr/>
                <p14:nvPr/>
              </p14:nvContentPartPr>
              <p14:xfrm>
                <a:off x="9888199" y="3439798"/>
                <a:ext cx="195120" cy="1472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C209C6F0-44AC-4D8C-99C3-C42C9F1F6DE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879199" y="3430798"/>
                  <a:ext cx="212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7886915-3465-407B-B9CD-43E8A89A1229}"/>
                    </a:ext>
                  </a:extLst>
                </p14:cNvPr>
                <p14:cNvContentPartPr/>
                <p14:nvPr/>
              </p14:nvContentPartPr>
              <p14:xfrm>
                <a:off x="10103839" y="3425758"/>
                <a:ext cx="227160" cy="1746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7886915-3465-407B-B9CD-43E8A89A122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095199" y="3417118"/>
                  <a:ext cx="2448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9A24E90-CA99-4055-8F54-D0A9AEAA0C96}"/>
                    </a:ext>
                  </a:extLst>
                </p14:cNvPr>
                <p14:cNvContentPartPr/>
                <p14:nvPr/>
              </p14:nvContentPartPr>
              <p14:xfrm>
                <a:off x="10424239" y="3198958"/>
                <a:ext cx="177480" cy="4168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9A24E90-CA99-4055-8F54-D0A9AEAA0C96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415599" y="3189958"/>
                  <a:ext cx="19512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AF352CC4-9677-4129-8586-79F518800174}"/>
                    </a:ext>
                  </a:extLst>
                </p14:cNvPr>
                <p14:cNvContentPartPr/>
                <p14:nvPr/>
              </p14:nvContentPartPr>
              <p14:xfrm>
                <a:off x="10615759" y="3567598"/>
                <a:ext cx="117000" cy="2790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AF352CC4-9677-4129-8586-79F51880017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606759" y="3558598"/>
                  <a:ext cx="1346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20915BC-F693-430C-A439-DDD2CCDD88A9}"/>
                    </a:ext>
                  </a:extLst>
                </p14:cNvPr>
                <p14:cNvContentPartPr/>
                <p14:nvPr/>
              </p14:nvContentPartPr>
              <p14:xfrm>
                <a:off x="10725199" y="3438718"/>
                <a:ext cx="253800" cy="1720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20915BC-F693-430C-A439-DDD2CCDD88A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716199" y="3429718"/>
                  <a:ext cx="271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0C7624BA-BE74-4E1D-95D3-CAA9A611B9CC}"/>
                    </a:ext>
                  </a:extLst>
                </p14:cNvPr>
                <p14:cNvContentPartPr/>
                <p14:nvPr/>
              </p14:nvContentPartPr>
              <p14:xfrm>
                <a:off x="11041639" y="3462478"/>
                <a:ext cx="78120" cy="1209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0C7624BA-BE74-4E1D-95D3-CAA9A611B9C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032639" y="3453478"/>
                  <a:ext cx="95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CC8A07A0-68E1-4191-89FC-B0857B78BF13}"/>
                    </a:ext>
                  </a:extLst>
                </p14:cNvPr>
                <p14:cNvContentPartPr/>
                <p14:nvPr/>
              </p14:nvContentPartPr>
              <p14:xfrm>
                <a:off x="11227759" y="3452398"/>
                <a:ext cx="239760" cy="1339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CC8A07A0-68E1-4191-89FC-B0857B78BF1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219119" y="3443758"/>
                  <a:ext cx="257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3162E73E-D9BA-45BE-A53F-4705D674587E}"/>
                    </a:ext>
                  </a:extLst>
                </p14:cNvPr>
                <p14:cNvContentPartPr/>
                <p14:nvPr/>
              </p14:nvContentPartPr>
              <p14:xfrm>
                <a:off x="11550319" y="3383278"/>
                <a:ext cx="173160" cy="2484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3162E73E-D9BA-45BE-A53F-4705D674587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541679" y="3374278"/>
                  <a:ext cx="1908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01885F69-4899-435F-9A51-8FADF298831A}"/>
                    </a:ext>
                  </a:extLst>
                </p14:cNvPr>
                <p14:cNvContentPartPr/>
                <p14:nvPr/>
              </p14:nvContentPartPr>
              <p14:xfrm>
                <a:off x="358999" y="3557878"/>
                <a:ext cx="440280" cy="3171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01885F69-4899-435F-9A51-8FADF298831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49999" y="3549238"/>
                  <a:ext cx="4579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D9278E4-5FF5-4AED-89E6-23CDFE5707A2}"/>
                    </a:ext>
                  </a:extLst>
                </p14:cNvPr>
                <p14:cNvContentPartPr/>
                <p14:nvPr/>
              </p14:nvContentPartPr>
              <p14:xfrm>
                <a:off x="411559" y="3737158"/>
                <a:ext cx="239040" cy="349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D9278E4-5FF5-4AED-89E6-23CDFE5707A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02919" y="3728158"/>
                  <a:ext cx="256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6C9ED46-C416-42CF-8EA1-AB0217C8809E}"/>
                    </a:ext>
                  </a:extLst>
                </p14:cNvPr>
                <p14:cNvContentPartPr/>
                <p14:nvPr/>
              </p14:nvContentPartPr>
              <p14:xfrm>
                <a:off x="761839" y="3693958"/>
                <a:ext cx="211320" cy="1436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6C9ED46-C416-42CF-8EA1-AB0217C8809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52839" y="3684958"/>
                  <a:ext cx="228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94073DA8-437A-4A71-8B2D-A538900691BE}"/>
                    </a:ext>
                  </a:extLst>
                </p14:cNvPr>
                <p14:cNvContentPartPr/>
                <p14:nvPr/>
              </p14:nvContentPartPr>
              <p14:xfrm>
                <a:off x="710719" y="3668398"/>
                <a:ext cx="245160" cy="1562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94073DA8-437A-4A71-8B2D-A538900691B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02079" y="3659758"/>
                  <a:ext cx="262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CCF7BF4-FE00-454D-89E7-F928427CAA40}"/>
                    </a:ext>
                  </a:extLst>
                </p14:cNvPr>
                <p14:cNvContentPartPr/>
                <p14:nvPr/>
              </p14:nvContentPartPr>
              <p14:xfrm>
                <a:off x="1087639" y="3651838"/>
                <a:ext cx="69120" cy="1652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CCF7BF4-FE00-454D-89E7-F928427CAA4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78999" y="3643198"/>
                  <a:ext cx="86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C7FAB56-2B6B-4ABF-887A-965B42847A9B}"/>
                    </a:ext>
                  </a:extLst>
                </p14:cNvPr>
                <p14:cNvContentPartPr/>
                <p14:nvPr/>
              </p14:nvContentPartPr>
              <p14:xfrm>
                <a:off x="1504879" y="3397678"/>
                <a:ext cx="510480" cy="4820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C7FAB56-2B6B-4ABF-887A-965B42847A9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495879" y="3389038"/>
                  <a:ext cx="52812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26735C53-24C6-4643-A05B-A64D656B680B}"/>
                    </a:ext>
                  </a:extLst>
                </p14:cNvPr>
                <p14:cNvContentPartPr/>
                <p14:nvPr/>
              </p14:nvContentPartPr>
              <p14:xfrm>
                <a:off x="1586959" y="3669838"/>
                <a:ext cx="283680" cy="770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26735C53-24C6-4643-A05B-A64D656B680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578319" y="3660838"/>
                  <a:ext cx="3013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7E5B7B3-B8EA-4227-BE8B-A12B6C6FE0C6}"/>
                    </a:ext>
                  </a:extLst>
                </p14:cNvPr>
                <p14:cNvContentPartPr/>
                <p14:nvPr/>
              </p14:nvContentPartPr>
              <p14:xfrm>
                <a:off x="1975039" y="3590998"/>
                <a:ext cx="109440" cy="1692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7E5B7B3-B8EA-4227-BE8B-A12B6C6FE0C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966039" y="3582358"/>
                  <a:ext cx="127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CA143ED-6513-464B-8EFA-F7F31BACE943}"/>
                    </a:ext>
                  </a:extLst>
                </p14:cNvPr>
                <p14:cNvContentPartPr/>
                <p14:nvPr/>
              </p14:nvContentPartPr>
              <p14:xfrm>
                <a:off x="2140639" y="3542398"/>
                <a:ext cx="195480" cy="1886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CA143ED-6513-464B-8EFA-F7F31BACE94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131999" y="3533398"/>
                  <a:ext cx="213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C5E1896-7283-428E-90F1-255CA57F2052}"/>
                    </a:ext>
                  </a:extLst>
                </p14:cNvPr>
                <p14:cNvContentPartPr/>
                <p14:nvPr/>
              </p14:nvContentPartPr>
              <p14:xfrm>
                <a:off x="2350519" y="3635638"/>
                <a:ext cx="152640" cy="1051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C5E1896-7283-428E-90F1-255CA57F205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341879" y="3626998"/>
                  <a:ext cx="170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85AD20E-5448-47C6-B68A-4BCEF138F13A}"/>
                    </a:ext>
                  </a:extLst>
                </p14:cNvPr>
                <p14:cNvContentPartPr/>
                <p14:nvPr/>
              </p14:nvContentPartPr>
              <p14:xfrm>
                <a:off x="2554279" y="3636358"/>
                <a:ext cx="251640" cy="986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85AD20E-5448-47C6-B68A-4BCEF138F13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545639" y="3627718"/>
                  <a:ext cx="269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E7F8A97-520E-4730-B386-C45800496BE6}"/>
                    </a:ext>
                  </a:extLst>
                </p14:cNvPr>
                <p14:cNvContentPartPr/>
                <p14:nvPr/>
              </p14:nvContentPartPr>
              <p14:xfrm>
                <a:off x="2883319" y="3576598"/>
                <a:ext cx="168840" cy="175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E7F8A97-520E-4730-B386-C45800496BE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874679" y="3567598"/>
                  <a:ext cx="1864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6D031BD-4021-42D7-A1B0-0AFD7EC1EBCD}"/>
                    </a:ext>
                  </a:extLst>
                </p14:cNvPr>
                <p14:cNvContentPartPr/>
                <p14:nvPr/>
              </p14:nvContentPartPr>
              <p14:xfrm>
                <a:off x="3423679" y="3569758"/>
                <a:ext cx="178560" cy="1458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6D031BD-4021-42D7-A1B0-0AFD7EC1EBC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414679" y="3561118"/>
                  <a:ext cx="196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ABF68E1-6211-47D7-B3BC-4E9EC68C35B8}"/>
                    </a:ext>
                  </a:extLst>
                </p14:cNvPr>
                <p14:cNvContentPartPr/>
                <p14:nvPr/>
              </p14:nvContentPartPr>
              <p14:xfrm>
                <a:off x="411919" y="4162318"/>
                <a:ext cx="327960" cy="1900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ABF68E1-6211-47D7-B3BC-4E9EC68C35B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03279" y="4153318"/>
                  <a:ext cx="345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37A43F66-B3FD-4F7B-B231-A2057419DD08}"/>
                    </a:ext>
                  </a:extLst>
                </p14:cNvPr>
                <p14:cNvContentPartPr/>
                <p14:nvPr/>
              </p14:nvContentPartPr>
              <p14:xfrm>
                <a:off x="798559" y="3965398"/>
                <a:ext cx="196560" cy="3488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37A43F66-B3FD-4F7B-B231-A2057419DD0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89559" y="3956758"/>
                  <a:ext cx="2142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1487F021-9DF1-4A67-81B2-47F672D0E0E7}"/>
                    </a:ext>
                  </a:extLst>
                </p14:cNvPr>
                <p14:cNvContentPartPr/>
                <p14:nvPr/>
              </p14:nvContentPartPr>
              <p14:xfrm>
                <a:off x="1032199" y="4167718"/>
                <a:ext cx="146520" cy="1321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1487F021-9DF1-4A67-81B2-47F672D0E0E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23559" y="4158718"/>
                  <a:ext cx="164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757437C-3686-496D-8A6B-4D729E7A6682}"/>
                    </a:ext>
                  </a:extLst>
                </p14:cNvPr>
                <p14:cNvContentPartPr/>
                <p14:nvPr/>
              </p14:nvContentPartPr>
              <p14:xfrm>
                <a:off x="1213279" y="4115158"/>
                <a:ext cx="141480" cy="1818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757437C-3686-496D-8A6B-4D729E7A668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204639" y="4106518"/>
                  <a:ext cx="159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14A85200-1278-41DD-AB77-693E077AE330}"/>
                    </a:ext>
                  </a:extLst>
                </p14:cNvPr>
                <p14:cNvContentPartPr/>
                <p14:nvPr/>
              </p14:nvContentPartPr>
              <p14:xfrm>
                <a:off x="1414879" y="4131358"/>
                <a:ext cx="174240" cy="1576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14A85200-1278-41DD-AB77-693E077AE33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405879" y="4122358"/>
                  <a:ext cx="191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272D02C1-5399-4F88-BE66-AD633F545E99}"/>
                    </a:ext>
                  </a:extLst>
                </p14:cNvPr>
                <p14:cNvContentPartPr/>
                <p14:nvPr/>
              </p14:nvContentPartPr>
              <p14:xfrm>
                <a:off x="1951999" y="3885838"/>
                <a:ext cx="213120" cy="4269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272D02C1-5399-4F88-BE66-AD633F545E9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943359" y="3876838"/>
                  <a:ext cx="2307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465FF06A-1B02-4196-831B-E18DAFFEF610}"/>
                    </a:ext>
                  </a:extLst>
                </p14:cNvPr>
                <p14:cNvContentPartPr/>
                <p14:nvPr/>
              </p14:nvContentPartPr>
              <p14:xfrm>
                <a:off x="2120119" y="4084918"/>
                <a:ext cx="196560" cy="1749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465FF06A-1B02-4196-831B-E18DAFFEF610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111119" y="4076278"/>
                  <a:ext cx="214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380D8CD1-1152-4FB4-9A90-E31FB5673464}"/>
                    </a:ext>
                  </a:extLst>
                </p14:cNvPr>
                <p14:cNvContentPartPr/>
                <p14:nvPr/>
              </p14:nvContentPartPr>
              <p14:xfrm>
                <a:off x="2358799" y="4117318"/>
                <a:ext cx="145800" cy="1040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380D8CD1-1152-4FB4-9A90-E31FB567346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349799" y="4108678"/>
                  <a:ext cx="163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D6D224D-63E6-4551-8523-9FF34E8DC60A}"/>
                    </a:ext>
                  </a:extLst>
                </p14:cNvPr>
                <p14:cNvContentPartPr/>
                <p14:nvPr/>
              </p14:nvContentPartPr>
              <p14:xfrm>
                <a:off x="2398759" y="4090678"/>
                <a:ext cx="331200" cy="5785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D6D224D-63E6-4551-8523-9FF34E8DC60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389759" y="4081678"/>
                  <a:ext cx="34884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7BFFF6F3-99E1-4CAB-B790-9EBE4510153D}"/>
                    </a:ext>
                  </a:extLst>
                </p14:cNvPr>
                <p14:cNvContentPartPr/>
                <p14:nvPr/>
              </p14:nvContentPartPr>
              <p14:xfrm>
                <a:off x="2812039" y="3841198"/>
                <a:ext cx="223200" cy="4348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7BFFF6F3-99E1-4CAB-B790-9EBE4510153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803039" y="3832198"/>
                  <a:ext cx="2408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B8923061-AA7C-4A91-A75E-6C981FEAC1C1}"/>
                    </a:ext>
                  </a:extLst>
                </p14:cNvPr>
                <p14:cNvContentPartPr/>
                <p14:nvPr/>
              </p14:nvContentPartPr>
              <p14:xfrm>
                <a:off x="2756239" y="4054678"/>
                <a:ext cx="268920" cy="511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B8923061-AA7C-4A91-A75E-6C981FEAC1C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747239" y="4046038"/>
                  <a:ext cx="286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C908968-5E17-47E9-B6E8-D3F7A5151E83}"/>
                    </a:ext>
                  </a:extLst>
                </p14:cNvPr>
                <p14:cNvContentPartPr/>
                <p14:nvPr/>
              </p14:nvContentPartPr>
              <p14:xfrm>
                <a:off x="3022279" y="3842998"/>
                <a:ext cx="189000" cy="3567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C908968-5E17-47E9-B6E8-D3F7A5151E8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013279" y="3833998"/>
                  <a:ext cx="2066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1E9BD8C-259F-435C-BAD4-179374A40368}"/>
                    </a:ext>
                  </a:extLst>
                </p14:cNvPr>
                <p14:cNvContentPartPr/>
                <p14:nvPr/>
              </p14:nvContentPartPr>
              <p14:xfrm>
                <a:off x="3254119" y="3993478"/>
                <a:ext cx="126720" cy="2577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1E9BD8C-259F-435C-BAD4-179374A40368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245479" y="3984838"/>
                  <a:ext cx="1443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6E29C3E-6888-41D4-AA36-3F927123ED97}"/>
                    </a:ext>
                  </a:extLst>
                </p14:cNvPr>
                <p14:cNvContentPartPr/>
                <p14:nvPr/>
              </p14:nvContentPartPr>
              <p14:xfrm>
                <a:off x="3813559" y="3974398"/>
                <a:ext cx="237600" cy="2451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6E29C3E-6888-41D4-AA36-3F927123ED97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804919" y="3965398"/>
                  <a:ext cx="2552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71DCBC44-873A-4157-9F04-1D7DAA5B37C9}"/>
                    </a:ext>
                  </a:extLst>
                </p14:cNvPr>
                <p14:cNvContentPartPr/>
                <p14:nvPr/>
              </p14:nvContentPartPr>
              <p14:xfrm>
                <a:off x="4012639" y="4051438"/>
                <a:ext cx="174960" cy="1346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71DCBC44-873A-4157-9F04-1D7DAA5B37C9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003639" y="4042798"/>
                  <a:ext cx="192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83D460FF-1043-40F6-8FD6-A2DCF3ADA856}"/>
                    </a:ext>
                  </a:extLst>
                </p14:cNvPr>
                <p14:cNvContentPartPr/>
                <p14:nvPr/>
              </p14:nvContentPartPr>
              <p14:xfrm>
                <a:off x="4218559" y="4028038"/>
                <a:ext cx="173880" cy="1609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83D460FF-1043-40F6-8FD6-A2DCF3ADA856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209919" y="4019038"/>
                  <a:ext cx="191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A94894BE-6F4B-4942-9A3F-627317511359}"/>
                    </a:ext>
                  </a:extLst>
                </p14:cNvPr>
                <p14:cNvContentPartPr/>
                <p14:nvPr/>
              </p14:nvContentPartPr>
              <p14:xfrm>
                <a:off x="4360759" y="4015078"/>
                <a:ext cx="182160" cy="3826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A94894BE-6F4B-4942-9A3F-627317511359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352119" y="4006078"/>
                  <a:ext cx="1998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EF28063B-2F5E-46F6-B91E-504C48877E0D}"/>
                    </a:ext>
                  </a:extLst>
                </p14:cNvPr>
                <p14:cNvContentPartPr/>
                <p14:nvPr/>
              </p14:nvContentPartPr>
              <p14:xfrm>
                <a:off x="4944319" y="3754798"/>
                <a:ext cx="229680" cy="4125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EF28063B-2F5E-46F6-B91E-504C48877E0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935679" y="3746158"/>
                  <a:ext cx="2473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56158977-1AA4-4534-BB07-FC3A6BC3042C}"/>
                    </a:ext>
                  </a:extLst>
                </p14:cNvPr>
                <p14:cNvContentPartPr/>
                <p14:nvPr/>
              </p14:nvContentPartPr>
              <p14:xfrm>
                <a:off x="5204599" y="3979438"/>
                <a:ext cx="217800" cy="1580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56158977-1AA4-4534-BB07-FC3A6BC3042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195959" y="3970438"/>
                  <a:ext cx="235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7886185E-D2E7-47FC-B248-756CD02A9F88}"/>
                    </a:ext>
                  </a:extLst>
                </p14:cNvPr>
                <p14:cNvContentPartPr/>
                <p14:nvPr/>
              </p14:nvContentPartPr>
              <p14:xfrm>
                <a:off x="5564239" y="3724198"/>
                <a:ext cx="231480" cy="4078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7886185E-D2E7-47FC-B248-756CD02A9F8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555599" y="3715558"/>
                  <a:ext cx="2491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A2B6A21A-2BFF-465A-83DD-C2BC566D9B88}"/>
                    </a:ext>
                  </a:extLst>
                </p14:cNvPr>
                <p14:cNvContentPartPr/>
                <p14:nvPr/>
              </p14:nvContentPartPr>
              <p14:xfrm>
                <a:off x="5436439" y="3914638"/>
                <a:ext cx="308160" cy="666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A2B6A21A-2BFF-465A-83DD-C2BC566D9B8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427439" y="3905638"/>
                  <a:ext cx="3258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7763F1FA-F213-4580-BF3B-446F2BA2E4D8}"/>
                    </a:ext>
                  </a:extLst>
                </p14:cNvPr>
                <p14:cNvContentPartPr/>
                <p14:nvPr/>
              </p14:nvContentPartPr>
              <p14:xfrm>
                <a:off x="5697439" y="3924718"/>
                <a:ext cx="325080" cy="1879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7763F1FA-F213-4580-BF3B-446F2BA2E4D8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688799" y="3915718"/>
                  <a:ext cx="342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32011292-85E3-43E2-A2BC-60129A0050B8}"/>
                    </a:ext>
                  </a:extLst>
                </p14:cNvPr>
                <p14:cNvContentPartPr/>
                <p14:nvPr/>
              </p14:nvContentPartPr>
              <p14:xfrm>
                <a:off x="6031159" y="3946318"/>
                <a:ext cx="166320" cy="152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32011292-85E3-43E2-A2BC-60129A0050B8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022159" y="3937678"/>
                  <a:ext cx="1839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614E6F92-6976-4E8E-A02A-7F32E9F97CBA}"/>
                    </a:ext>
                  </a:extLst>
                </p14:cNvPr>
                <p14:cNvContentPartPr/>
                <p14:nvPr/>
              </p14:nvContentPartPr>
              <p14:xfrm>
                <a:off x="6200719" y="3933718"/>
                <a:ext cx="190080" cy="1659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614E6F92-6976-4E8E-A02A-7F32E9F97CBA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191719" y="3925078"/>
                  <a:ext cx="207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89394280-4132-4CEC-88F6-234694352A47}"/>
                    </a:ext>
                  </a:extLst>
                </p14:cNvPr>
                <p14:cNvContentPartPr/>
                <p14:nvPr/>
              </p14:nvContentPartPr>
              <p14:xfrm>
                <a:off x="6338599" y="3952798"/>
                <a:ext cx="358920" cy="1656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89394280-4132-4CEC-88F6-234694352A47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329599" y="3943798"/>
                  <a:ext cx="376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410E79FC-A71B-450C-B31C-90001C373976}"/>
                    </a:ext>
                  </a:extLst>
                </p14:cNvPr>
                <p14:cNvContentPartPr/>
                <p14:nvPr/>
              </p14:nvContentPartPr>
              <p14:xfrm>
                <a:off x="7094599" y="3816718"/>
                <a:ext cx="351360" cy="2674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410E79FC-A71B-450C-B31C-90001C373976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085959" y="3808078"/>
                  <a:ext cx="3690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D97E234A-B588-478C-8BEF-BFBA9ACF6D7E}"/>
                    </a:ext>
                  </a:extLst>
                </p14:cNvPr>
                <p14:cNvContentPartPr/>
                <p14:nvPr/>
              </p14:nvContentPartPr>
              <p14:xfrm>
                <a:off x="7422199" y="4031278"/>
                <a:ext cx="27720" cy="493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D97E234A-B588-478C-8BEF-BFBA9ACF6D7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413199" y="4022278"/>
                  <a:ext cx="45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1012E1A1-BA6B-42E6-B4B7-69391B2AB936}"/>
                    </a:ext>
                  </a:extLst>
                </p14:cNvPr>
                <p14:cNvContentPartPr/>
                <p14:nvPr/>
              </p14:nvContentPartPr>
              <p14:xfrm>
                <a:off x="7580239" y="3879718"/>
                <a:ext cx="235800" cy="2059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1012E1A1-BA6B-42E6-B4B7-69391B2AB93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571599" y="3870718"/>
                  <a:ext cx="2534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00DFEAE9-931F-44C1-8BA8-D37FFFB063AE}"/>
                    </a:ext>
                  </a:extLst>
                </p14:cNvPr>
                <p14:cNvContentPartPr/>
                <p14:nvPr/>
              </p14:nvContentPartPr>
              <p14:xfrm>
                <a:off x="7908919" y="3890878"/>
                <a:ext cx="177120" cy="1656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00DFEAE9-931F-44C1-8BA8-D37FFFB063A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899919" y="3881878"/>
                  <a:ext cx="194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649ADDB-9A05-4948-A880-9DE65F71E935}"/>
                    </a:ext>
                  </a:extLst>
                </p14:cNvPr>
                <p14:cNvContentPartPr/>
                <p14:nvPr/>
              </p14:nvContentPartPr>
              <p14:xfrm>
                <a:off x="8336239" y="3931198"/>
                <a:ext cx="160200" cy="1396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649ADDB-9A05-4948-A880-9DE65F71E935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327239" y="3922198"/>
                  <a:ext cx="1778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96A9959E-0C45-413E-9B9B-42A24B66C3CE}"/>
                    </a:ext>
                  </a:extLst>
                </p14:cNvPr>
                <p14:cNvContentPartPr/>
                <p14:nvPr/>
              </p14:nvContentPartPr>
              <p14:xfrm>
                <a:off x="8547199" y="3975478"/>
                <a:ext cx="172440" cy="939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96A9959E-0C45-413E-9B9B-42A24B66C3CE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538199" y="3966478"/>
                  <a:ext cx="190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91A8D2AA-48E1-4887-8DE1-0B30B3F0326F}"/>
                    </a:ext>
                  </a:extLst>
                </p14:cNvPr>
                <p14:cNvContentPartPr/>
                <p14:nvPr/>
              </p14:nvContentPartPr>
              <p14:xfrm>
                <a:off x="8830519" y="3929038"/>
                <a:ext cx="169200" cy="1659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91A8D2AA-48E1-4887-8DE1-0B30B3F0326F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821519" y="3920398"/>
                  <a:ext cx="186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4FF2FC51-37C4-4240-BD79-CF530D6A91AC}"/>
                    </a:ext>
                  </a:extLst>
                </p14:cNvPr>
                <p14:cNvContentPartPr/>
                <p14:nvPr/>
              </p14:nvContentPartPr>
              <p14:xfrm>
                <a:off x="8964439" y="3737878"/>
                <a:ext cx="182880" cy="3301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4FF2FC51-37C4-4240-BD79-CF530D6A91AC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955439" y="3728878"/>
                  <a:ext cx="2005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3C68E885-E2B7-4349-8D93-2C246D133399}"/>
                    </a:ext>
                  </a:extLst>
                </p14:cNvPr>
                <p14:cNvContentPartPr/>
                <p14:nvPr/>
              </p14:nvContentPartPr>
              <p14:xfrm>
                <a:off x="9260359" y="3809878"/>
                <a:ext cx="411120" cy="2779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3C68E885-E2B7-4349-8D93-2C246D13339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251359" y="3800878"/>
                  <a:ext cx="4287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BEB3E7AF-CAB7-4874-A957-4B4102AD2A36}"/>
                    </a:ext>
                  </a:extLst>
                </p14:cNvPr>
                <p14:cNvContentPartPr/>
                <p14:nvPr/>
              </p14:nvContentPartPr>
              <p14:xfrm>
                <a:off x="9602359" y="4033798"/>
                <a:ext cx="38160" cy="644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BEB3E7AF-CAB7-4874-A957-4B4102AD2A3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593719" y="4024798"/>
                  <a:ext cx="55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F12B96E6-F992-432F-905E-E04E222EBBA2}"/>
                    </a:ext>
                  </a:extLst>
                </p14:cNvPr>
                <p14:cNvContentPartPr/>
                <p14:nvPr/>
              </p14:nvContentPartPr>
              <p14:xfrm>
                <a:off x="9816559" y="3851998"/>
                <a:ext cx="215640" cy="2142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F12B96E6-F992-432F-905E-E04E222EBBA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807559" y="3843358"/>
                  <a:ext cx="2332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66C58832-618F-4DE0-A71F-0A70D605A21C}"/>
                    </a:ext>
                  </a:extLst>
                </p14:cNvPr>
                <p14:cNvContentPartPr/>
                <p14:nvPr/>
              </p14:nvContentPartPr>
              <p14:xfrm>
                <a:off x="10098799" y="3822478"/>
                <a:ext cx="331560" cy="2703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66C58832-618F-4DE0-A71F-0A70D605A21C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0089799" y="3813838"/>
                  <a:ext cx="3492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E7AE7983-854D-4602-81F4-8ECB36C94503}"/>
                    </a:ext>
                  </a:extLst>
                </p14:cNvPr>
                <p14:cNvContentPartPr/>
                <p14:nvPr/>
              </p14:nvContentPartPr>
              <p14:xfrm>
                <a:off x="10518559" y="3904198"/>
                <a:ext cx="194760" cy="1609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E7AE7983-854D-4602-81F4-8ECB36C9450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0509559" y="3895198"/>
                  <a:ext cx="2124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97505CB1-E625-4521-99C4-52071BE52009}"/>
                    </a:ext>
                  </a:extLst>
                </p14:cNvPr>
                <p14:cNvContentPartPr/>
                <p14:nvPr/>
              </p14:nvContentPartPr>
              <p14:xfrm>
                <a:off x="10811599" y="3923998"/>
                <a:ext cx="312480" cy="1191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97505CB1-E625-4521-99C4-52071BE52009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0802959" y="3915358"/>
                  <a:ext cx="330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49ED8C42-D50A-43A1-B2D8-0FEBE94FA784}"/>
                    </a:ext>
                  </a:extLst>
                </p14:cNvPr>
                <p14:cNvContentPartPr/>
                <p14:nvPr/>
              </p14:nvContentPartPr>
              <p14:xfrm>
                <a:off x="11278519" y="4047118"/>
                <a:ext cx="26640" cy="619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49ED8C42-D50A-43A1-B2D8-0FEBE94FA784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1269879" y="4038118"/>
                  <a:ext cx="442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ED8FABCC-52ED-49BE-A861-855FE8B93F3B}"/>
                    </a:ext>
                  </a:extLst>
                </p14:cNvPr>
                <p14:cNvContentPartPr/>
                <p14:nvPr/>
              </p14:nvContentPartPr>
              <p14:xfrm>
                <a:off x="424879" y="4552198"/>
                <a:ext cx="375120" cy="3988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ED8FABCC-52ED-49BE-A861-855FE8B93F3B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15879" y="4543198"/>
                  <a:ext cx="3927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A4F59B8D-6837-49BF-82D1-4A6D5CDF4641}"/>
                    </a:ext>
                  </a:extLst>
                </p14:cNvPr>
                <p14:cNvContentPartPr/>
                <p14:nvPr/>
              </p14:nvContentPartPr>
              <p14:xfrm>
                <a:off x="1039399" y="4734718"/>
                <a:ext cx="207000" cy="1789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A4F59B8D-6837-49BF-82D1-4A6D5CDF4641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30399" y="4725718"/>
                  <a:ext cx="224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29F9C8B4-F760-4E9E-B57D-73525786C307}"/>
                    </a:ext>
                  </a:extLst>
                </p14:cNvPr>
                <p14:cNvContentPartPr/>
                <p14:nvPr/>
              </p14:nvContentPartPr>
              <p14:xfrm>
                <a:off x="1289599" y="4749478"/>
                <a:ext cx="174960" cy="1242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29F9C8B4-F760-4E9E-B57D-73525786C30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280599" y="4740478"/>
                  <a:ext cx="192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07D7E590-48FD-4523-8CB8-21199EB8304D}"/>
                    </a:ext>
                  </a:extLst>
                </p14:cNvPr>
                <p14:cNvContentPartPr/>
                <p14:nvPr/>
              </p14:nvContentPartPr>
              <p14:xfrm>
                <a:off x="1514959" y="4726438"/>
                <a:ext cx="175320" cy="1418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07D7E590-48FD-4523-8CB8-21199EB8304D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506319" y="4717438"/>
                  <a:ext cx="192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EA7F858E-89FB-4378-8FA5-0E77F9988D62}"/>
                    </a:ext>
                  </a:extLst>
                </p14:cNvPr>
                <p14:cNvContentPartPr/>
                <p14:nvPr/>
              </p14:nvContentPartPr>
              <p14:xfrm>
                <a:off x="1786039" y="4493518"/>
                <a:ext cx="144000" cy="3564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EA7F858E-89FB-4378-8FA5-0E77F9988D62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777399" y="4484518"/>
                  <a:ext cx="1616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51D02C4-7E91-4AE6-8589-74F3051C7460}"/>
                    </a:ext>
                  </a:extLst>
                </p14:cNvPr>
                <p14:cNvContentPartPr/>
                <p14:nvPr/>
              </p14:nvContentPartPr>
              <p14:xfrm>
                <a:off x="1925359" y="4677838"/>
                <a:ext cx="217080" cy="1688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51D02C4-7E91-4AE6-8589-74F3051C7460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916719" y="4669198"/>
                  <a:ext cx="234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90B078B6-11B5-4E3D-90E4-9D1905D9CFCE}"/>
                    </a:ext>
                  </a:extLst>
                </p14:cNvPr>
                <p14:cNvContentPartPr/>
                <p14:nvPr/>
              </p14:nvContentPartPr>
              <p14:xfrm>
                <a:off x="2119039" y="4522318"/>
                <a:ext cx="132840" cy="2541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90B078B6-11B5-4E3D-90E4-9D1905D9CFCE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110399" y="4513318"/>
                  <a:ext cx="1504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D9B8D687-DB51-4611-8DCF-94AB958BBB67}"/>
                    </a:ext>
                  </a:extLst>
                </p14:cNvPr>
                <p14:cNvContentPartPr/>
                <p14:nvPr/>
              </p14:nvContentPartPr>
              <p14:xfrm>
                <a:off x="2553919" y="4355638"/>
                <a:ext cx="249120" cy="4744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D9B8D687-DB51-4611-8DCF-94AB958BBB67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2545279" y="4346998"/>
                  <a:ext cx="26676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8C66CC4C-C4FB-4AE7-91E7-6964BD70EB68}"/>
                    </a:ext>
                  </a:extLst>
                </p14:cNvPr>
                <p14:cNvContentPartPr/>
                <p14:nvPr/>
              </p14:nvContentPartPr>
              <p14:xfrm>
                <a:off x="2840839" y="4607638"/>
                <a:ext cx="183600" cy="2030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8C66CC4C-C4FB-4AE7-91E7-6964BD70EB68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832199" y="4598638"/>
                  <a:ext cx="2012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0263F566-4003-47E8-BE1E-E034F4BC95D9}"/>
                    </a:ext>
                  </a:extLst>
                </p14:cNvPr>
                <p14:cNvContentPartPr/>
                <p14:nvPr/>
              </p14:nvContentPartPr>
              <p14:xfrm>
                <a:off x="3349519" y="4530958"/>
                <a:ext cx="307800" cy="2102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0263F566-4003-47E8-BE1E-E034F4BC95D9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340519" y="4522318"/>
                  <a:ext cx="325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5E4C783F-6EC3-4CC7-8A1F-E7286FB8994B}"/>
                    </a:ext>
                  </a:extLst>
                </p14:cNvPr>
                <p14:cNvContentPartPr/>
                <p14:nvPr/>
              </p14:nvContentPartPr>
              <p14:xfrm>
                <a:off x="3717439" y="4564438"/>
                <a:ext cx="212760" cy="2030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5E4C783F-6EC3-4CC7-8A1F-E7286FB8994B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708439" y="4555438"/>
                  <a:ext cx="230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D7CC8DB2-A862-4488-A683-47D4D1B084B5}"/>
                    </a:ext>
                  </a:extLst>
                </p14:cNvPr>
                <p14:cNvContentPartPr/>
                <p14:nvPr/>
              </p14:nvContentPartPr>
              <p14:xfrm>
                <a:off x="4021639" y="4579558"/>
                <a:ext cx="75600" cy="1508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D7CC8DB2-A862-4488-A683-47D4D1B084B5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012639" y="4570918"/>
                  <a:ext cx="93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DFA35A1E-6D4B-414E-9A09-2C5D4B879052}"/>
                    </a:ext>
                  </a:extLst>
                </p14:cNvPr>
                <p14:cNvContentPartPr/>
                <p14:nvPr/>
              </p14:nvContentPartPr>
              <p14:xfrm>
                <a:off x="4131079" y="4434118"/>
                <a:ext cx="67320" cy="655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DFA35A1E-6D4B-414E-9A09-2C5D4B879052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122439" y="4425478"/>
                  <a:ext cx="849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AEA26B39-3719-4A4A-94C7-408E93BED965}"/>
                    </a:ext>
                  </a:extLst>
                </p14:cNvPr>
                <p14:cNvContentPartPr/>
                <p14:nvPr/>
              </p14:nvContentPartPr>
              <p14:xfrm>
                <a:off x="4263919" y="4318198"/>
                <a:ext cx="314640" cy="4482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AEA26B39-3719-4A4A-94C7-408E93BED965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254919" y="4309198"/>
                  <a:ext cx="33228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67059C57-63F9-4034-9BB2-45D91AB5C530}"/>
                    </a:ext>
                  </a:extLst>
                </p14:cNvPr>
                <p14:cNvContentPartPr/>
                <p14:nvPr/>
              </p14:nvContentPartPr>
              <p14:xfrm>
                <a:off x="4164919" y="4506838"/>
                <a:ext cx="446760" cy="838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67059C57-63F9-4034-9BB2-45D91AB5C530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156279" y="4498198"/>
                  <a:ext cx="464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B10E1D7D-1330-40D3-AF41-D9A8EF83D8BE}"/>
                    </a:ext>
                  </a:extLst>
                </p14:cNvPr>
                <p14:cNvContentPartPr/>
                <p14:nvPr/>
              </p14:nvContentPartPr>
              <p14:xfrm>
                <a:off x="4571359" y="4535638"/>
                <a:ext cx="168120" cy="1800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B10E1D7D-1330-40D3-AF41-D9A8EF83D8BE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562359" y="4526638"/>
                  <a:ext cx="1857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7DADF6CA-2BDB-4B93-810C-60B47CE9C7F7}"/>
                    </a:ext>
                  </a:extLst>
                </p14:cNvPr>
                <p14:cNvContentPartPr/>
                <p14:nvPr/>
              </p14:nvContentPartPr>
              <p14:xfrm>
                <a:off x="4777999" y="4604038"/>
                <a:ext cx="276480" cy="1069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7DADF6CA-2BDB-4B93-810C-60B47CE9C7F7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4768999" y="4595038"/>
                  <a:ext cx="294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E7339CD1-6CB2-46A2-BB20-F82019D73FD9}"/>
                    </a:ext>
                  </a:extLst>
                </p14:cNvPr>
                <p14:cNvContentPartPr/>
                <p14:nvPr/>
              </p14:nvContentPartPr>
              <p14:xfrm>
                <a:off x="5401159" y="4506118"/>
                <a:ext cx="170640" cy="1717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E7339CD1-6CB2-46A2-BB20-F82019D73FD9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392519" y="4497478"/>
                  <a:ext cx="1882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00FFFDD1-90DC-40FF-B087-FE652C3DFFE1}"/>
                    </a:ext>
                  </a:extLst>
                </p14:cNvPr>
                <p14:cNvContentPartPr/>
                <p14:nvPr/>
              </p14:nvContentPartPr>
              <p14:xfrm>
                <a:off x="5662519" y="4469758"/>
                <a:ext cx="186120" cy="2059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00FFFDD1-90DC-40FF-B087-FE652C3DFFE1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653519" y="4461118"/>
                  <a:ext cx="2037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6B69D035-55F2-4834-8BE5-A516D09A854B}"/>
                    </a:ext>
                  </a:extLst>
                </p14:cNvPr>
                <p14:cNvContentPartPr/>
                <p14:nvPr/>
              </p14:nvContentPartPr>
              <p14:xfrm>
                <a:off x="11002039" y="4610158"/>
                <a:ext cx="20160" cy="118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6B69D035-55F2-4834-8BE5-A516D09A854B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0993039" y="4601518"/>
                  <a:ext cx="378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E08B8727-DC94-4F5F-80CF-603C3CA26A52}"/>
                    </a:ext>
                  </a:extLst>
                </p14:cNvPr>
                <p14:cNvContentPartPr/>
                <p14:nvPr/>
              </p14:nvContentPartPr>
              <p14:xfrm>
                <a:off x="391399" y="5149078"/>
                <a:ext cx="391320" cy="3805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E08B8727-DC94-4F5F-80CF-603C3CA26A52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82399" y="5140438"/>
                  <a:ext cx="4089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D4207AED-9CFD-4879-B9A3-8474300013F1}"/>
                    </a:ext>
                  </a:extLst>
                </p14:cNvPr>
                <p14:cNvContentPartPr/>
                <p14:nvPr/>
              </p14:nvContentPartPr>
              <p14:xfrm>
                <a:off x="492559" y="5375518"/>
                <a:ext cx="232560" cy="2340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D4207AED-9CFD-4879-B9A3-8474300013F1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483919" y="5366878"/>
                  <a:ext cx="2502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5509DCB7-C84F-432B-8C4E-498094CE73F6}"/>
                    </a:ext>
                  </a:extLst>
                </p14:cNvPr>
                <p14:cNvContentPartPr/>
                <p14:nvPr/>
              </p14:nvContentPartPr>
              <p14:xfrm>
                <a:off x="904039" y="5156638"/>
                <a:ext cx="113040" cy="28404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5509DCB7-C84F-432B-8C4E-498094CE73F6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95399" y="5147998"/>
                  <a:ext cx="130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D9674599-9293-4E65-A2E8-12409B7A5DAB}"/>
                    </a:ext>
                  </a:extLst>
                </p14:cNvPr>
                <p14:cNvContentPartPr/>
                <p14:nvPr/>
              </p14:nvContentPartPr>
              <p14:xfrm>
                <a:off x="1022119" y="5221078"/>
                <a:ext cx="155160" cy="1864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D9674599-9293-4E65-A2E8-12409B7A5DAB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013119" y="5212438"/>
                  <a:ext cx="172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9D296843-AFAB-4BD3-ADB3-E7DA085D5C6C}"/>
                    </a:ext>
                  </a:extLst>
                </p14:cNvPr>
                <p14:cNvContentPartPr/>
                <p14:nvPr/>
              </p14:nvContentPartPr>
              <p14:xfrm>
                <a:off x="1272679" y="5259238"/>
                <a:ext cx="124200" cy="1281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9D296843-AFAB-4BD3-ADB3-E7DA085D5C6C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263679" y="5250598"/>
                  <a:ext cx="141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ED997A6D-B3A9-46E8-8ABC-FA07125B6806}"/>
                    </a:ext>
                  </a:extLst>
                </p14:cNvPr>
                <p14:cNvContentPartPr/>
                <p14:nvPr/>
              </p14:nvContentPartPr>
              <p14:xfrm>
                <a:off x="1532239" y="5392078"/>
                <a:ext cx="62640" cy="1490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ED997A6D-B3A9-46E8-8ABC-FA07125B6806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523599" y="5383438"/>
                  <a:ext cx="80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2D30D57F-562F-40AB-8849-E700CEB2CD90}"/>
                    </a:ext>
                  </a:extLst>
                </p14:cNvPr>
                <p14:cNvContentPartPr/>
                <p14:nvPr/>
              </p14:nvContentPartPr>
              <p14:xfrm>
                <a:off x="1852999" y="5276518"/>
                <a:ext cx="40320" cy="9828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2D30D57F-562F-40AB-8849-E700CEB2CD90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844359" y="5267878"/>
                  <a:ext cx="57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C2C264C4-EABB-40E4-88AE-61E053BA1706}"/>
                    </a:ext>
                  </a:extLst>
                </p14:cNvPr>
                <p14:cNvContentPartPr/>
                <p14:nvPr/>
              </p14:nvContentPartPr>
              <p14:xfrm>
                <a:off x="1953799" y="5172118"/>
                <a:ext cx="3600" cy="100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C2C264C4-EABB-40E4-88AE-61E053BA1706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945159" y="5163118"/>
                  <a:ext cx="21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A6FD32B4-0BF3-4324-8876-5A73EDC3754D}"/>
                    </a:ext>
                  </a:extLst>
                </p14:cNvPr>
                <p14:cNvContentPartPr/>
                <p14:nvPr/>
              </p14:nvContentPartPr>
              <p14:xfrm>
                <a:off x="2021479" y="4940638"/>
                <a:ext cx="260640" cy="46836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A6FD32B4-0BF3-4324-8876-5A73EDC3754D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2012479" y="4931998"/>
                  <a:ext cx="27828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477FBBAF-07CA-419B-8FB4-9B47C73C898E}"/>
                    </a:ext>
                  </a:extLst>
                </p14:cNvPr>
                <p14:cNvContentPartPr/>
                <p14:nvPr/>
              </p14:nvContentPartPr>
              <p14:xfrm>
                <a:off x="1969279" y="5238358"/>
                <a:ext cx="267120" cy="590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477FBBAF-07CA-419B-8FB4-9B47C73C898E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960279" y="5229718"/>
                  <a:ext cx="284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FDCB6948-8493-43E8-948D-BDFA751D0F67}"/>
                    </a:ext>
                  </a:extLst>
                </p14:cNvPr>
                <p14:cNvContentPartPr/>
                <p14:nvPr/>
              </p14:nvContentPartPr>
              <p14:xfrm>
                <a:off x="2499199" y="5011918"/>
                <a:ext cx="229680" cy="36756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FDCB6948-8493-43E8-948D-BDFA751D0F67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2490199" y="5003278"/>
                  <a:ext cx="2473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67E409EC-5789-4795-A093-153D7278C6F8}"/>
                    </a:ext>
                  </a:extLst>
                </p14:cNvPr>
                <p14:cNvContentPartPr/>
                <p14:nvPr/>
              </p14:nvContentPartPr>
              <p14:xfrm>
                <a:off x="2457079" y="5127478"/>
                <a:ext cx="403920" cy="11016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67E409EC-5789-4795-A093-153D7278C6F8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2448079" y="5118478"/>
                  <a:ext cx="421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0B3EE857-A5AC-4D85-A288-CFAA227482DE}"/>
                    </a:ext>
                  </a:extLst>
                </p14:cNvPr>
                <p14:cNvContentPartPr/>
                <p14:nvPr/>
              </p14:nvContentPartPr>
              <p14:xfrm>
                <a:off x="2786839" y="4949998"/>
                <a:ext cx="189000" cy="37872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0B3EE857-A5AC-4D85-A288-CFAA227482DE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2777839" y="4941358"/>
                  <a:ext cx="2066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8BB9BA07-E223-4729-A6D0-06F073DE3263}"/>
                    </a:ext>
                  </a:extLst>
                </p14:cNvPr>
                <p14:cNvContentPartPr/>
                <p14:nvPr/>
              </p14:nvContentPartPr>
              <p14:xfrm>
                <a:off x="3029839" y="5165278"/>
                <a:ext cx="152640" cy="20520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8BB9BA07-E223-4729-A6D0-06F073DE3263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3020839" y="5156278"/>
                  <a:ext cx="170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A5821E7F-8BA5-402B-A039-2888416475A3}"/>
                    </a:ext>
                  </a:extLst>
                </p14:cNvPr>
                <p14:cNvContentPartPr/>
                <p14:nvPr/>
              </p14:nvContentPartPr>
              <p14:xfrm>
                <a:off x="3523399" y="5145118"/>
                <a:ext cx="190800" cy="2005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A5821E7F-8BA5-402B-A039-2888416475A3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3514399" y="5136478"/>
                  <a:ext cx="2084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A8D0A21B-1BF0-4C8D-866E-4FF6B20C4B42}"/>
                    </a:ext>
                  </a:extLst>
                </p14:cNvPr>
                <p14:cNvContentPartPr/>
                <p14:nvPr/>
              </p14:nvContentPartPr>
              <p14:xfrm>
                <a:off x="3733999" y="5181478"/>
                <a:ext cx="160560" cy="17460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A8D0A21B-1BF0-4C8D-866E-4FF6B20C4B42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3725359" y="5172838"/>
                  <a:ext cx="1782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F8C39594-D5A1-42BE-90E1-B939A42762AC}"/>
                    </a:ext>
                  </a:extLst>
                </p14:cNvPr>
                <p14:cNvContentPartPr/>
                <p14:nvPr/>
              </p14:nvContentPartPr>
              <p14:xfrm>
                <a:off x="3731839" y="5186878"/>
                <a:ext cx="199440" cy="1522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F8C39594-D5A1-42BE-90E1-B939A42762AC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3723199" y="5177878"/>
                  <a:ext cx="217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D317B50F-1940-47B2-97D2-2D9574FB36EB}"/>
                    </a:ext>
                  </a:extLst>
                </p14:cNvPr>
                <p14:cNvContentPartPr/>
                <p14:nvPr/>
              </p14:nvContentPartPr>
              <p14:xfrm>
                <a:off x="3924439" y="5272918"/>
                <a:ext cx="111240" cy="24480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D317B50F-1940-47B2-97D2-2D9574FB36E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3915799" y="5263918"/>
                  <a:ext cx="1288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CBFF2ECB-2838-436A-A237-EC8EC035B63A}"/>
                    </a:ext>
                  </a:extLst>
                </p14:cNvPr>
                <p14:cNvContentPartPr/>
                <p14:nvPr/>
              </p14:nvContentPartPr>
              <p14:xfrm>
                <a:off x="4066279" y="5114518"/>
                <a:ext cx="239760" cy="2134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CBFF2ECB-2838-436A-A237-EC8EC035B63A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4057279" y="5105878"/>
                  <a:ext cx="257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A0624AE0-0722-4F96-81A2-FB8E93E64041}"/>
                    </a:ext>
                  </a:extLst>
                </p14:cNvPr>
                <p14:cNvContentPartPr/>
                <p14:nvPr/>
              </p14:nvContentPartPr>
              <p14:xfrm>
                <a:off x="4297039" y="5137198"/>
                <a:ext cx="209880" cy="20952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A0624AE0-0722-4F96-81A2-FB8E93E64041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4288399" y="5128198"/>
                  <a:ext cx="2275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0845D11E-B764-47BF-8A02-CD2FDF1E1927}"/>
                    </a:ext>
                  </a:extLst>
                </p14:cNvPr>
                <p14:cNvContentPartPr/>
                <p14:nvPr/>
              </p14:nvContentPartPr>
              <p14:xfrm>
                <a:off x="4518439" y="5137198"/>
                <a:ext cx="162360" cy="20556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0845D11E-B764-47BF-8A02-CD2FDF1E192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4509439" y="5128198"/>
                  <a:ext cx="1800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E7EBC0AC-FEB6-4E1F-A4E3-9D7595BB41DA}"/>
                    </a:ext>
                  </a:extLst>
                </p14:cNvPr>
                <p14:cNvContentPartPr/>
                <p14:nvPr/>
              </p14:nvContentPartPr>
              <p14:xfrm>
                <a:off x="4717159" y="5039998"/>
                <a:ext cx="198720" cy="29556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E7EBC0AC-FEB6-4E1F-A4E3-9D7595BB41DA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4708519" y="5031358"/>
                  <a:ext cx="2163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BA617528-D4EE-470F-906E-BA9436E1F62F}"/>
                    </a:ext>
                  </a:extLst>
                </p14:cNvPr>
                <p14:cNvContentPartPr/>
                <p14:nvPr/>
              </p14:nvContentPartPr>
              <p14:xfrm>
                <a:off x="4910479" y="5130718"/>
                <a:ext cx="286560" cy="1742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BA617528-D4EE-470F-906E-BA9436E1F62F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4901839" y="5122078"/>
                  <a:ext cx="304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3D1D4C6C-A4F4-421F-8851-2EA6CBBCD767}"/>
                    </a:ext>
                  </a:extLst>
                </p14:cNvPr>
                <p14:cNvContentPartPr/>
                <p14:nvPr/>
              </p14:nvContentPartPr>
              <p14:xfrm>
                <a:off x="5297839" y="5120278"/>
                <a:ext cx="158040" cy="1580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3D1D4C6C-A4F4-421F-8851-2EA6CBBCD767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5288839" y="5111638"/>
                  <a:ext cx="175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A43CB487-523B-42B9-B298-146E769FAF7B}"/>
                    </a:ext>
                  </a:extLst>
                </p14:cNvPr>
                <p14:cNvContentPartPr/>
                <p14:nvPr/>
              </p14:nvContentPartPr>
              <p14:xfrm>
                <a:off x="5443639" y="5158798"/>
                <a:ext cx="187200" cy="1152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A43CB487-523B-42B9-B298-146E769FAF7B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5434999" y="5149798"/>
                  <a:ext cx="204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3C84BC08-D8D8-4F4F-8443-0E8C8FAA5E7B}"/>
                    </a:ext>
                  </a:extLst>
                </p14:cNvPr>
                <p14:cNvContentPartPr/>
                <p14:nvPr/>
              </p14:nvContentPartPr>
              <p14:xfrm>
                <a:off x="5797159" y="4803478"/>
                <a:ext cx="220320" cy="5068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3C84BC08-D8D8-4F4F-8443-0E8C8FAA5E7B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5788159" y="4794478"/>
                  <a:ext cx="23796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92BC805E-6773-4909-BE9E-146F1F578759}"/>
                    </a:ext>
                  </a:extLst>
                </p14:cNvPr>
                <p14:cNvContentPartPr/>
                <p14:nvPr/>
              </p14:nvContentPartPr>
              <p14:xfrm>
                <a:off x="5706439" y="5117758"/>
                <a:ext cx="232560" cy="298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92BC805E-6773-4909-BE9E-146F1F578759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5697799" y="5109118"/>
                  <a:ext cx="2502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CABAE73B-510C-4857-8CD2-5B8190C4D59F}"/>
                    </a:ext>
                  </a:extLst>
                </p14:cNvPr>
                <p14:cNvContentPartPr/>
                <p14:nvPr/>
              </p14:nvContentPartPr>
              <p14:xfrm>
                <a:off x="5941159" y="5111998"/>
                <a:ext cx="137520" cy="1782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CABAE73B-510C-4857-8CD2-5B8190C4D59F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5932519" y="5103358"/>
                  <a:ext cx="155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352933BE-1EF8-4925-AEA4-37C6E29342E1}"/>
                    </a:ext>
                  </a:extLst>
                </p14:cNvPr>
                <p14:cNvContentPartPr/>
                <p14:nvPr/>
              </p14:nvContentPartPr>
              <p14:xfrm>
                <a:off x="6189199" y="5065918"/>
                <a:ext cx="294120" cy="2271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352933BE-1EF8-4925-AEA4-37C6E29342E1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6180559" y="5056918"/>
                  <a:ext cx="3117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10762E5E-AE5D-4C64-B062-15165AAE99C9}"/>
                    </a:ext>
                  </a:extLst>
                </p14:cNvPr>
                <p14:cNvContentPartPr/>
                <p14:nvPr/>
              </p14:nvContentPartPr>
              <p14:xfrm>
                <a:off x="6314839" y="4375438"/>
                <a:ext cx="291240" cy="31212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10762E5E-AE5D-4C64-B062-15165AAE99C9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6306199" y="4366798"/>
                  <a:ext cx="3088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94619596-45B6-4AE9-9896-6D08CECA141A}"/>
                    </a:ext>
                  </a:extLst>
                </p14:cNvPr>
                <p14:cNvContentPartPr/>
                <p14:nvPr/>
              </p14:nvContentPartPr>
              <p14:xfrm>
                <a:off x="6713719" y="4478758"/>
                <a:ext cx="147600" cy="338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94619596-45B6-4AE9-9896-6D08CECA141A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6704719" y="4469758"/>
                  <a:ext cx="1652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7321B0FD-F4F1-4DF9-B7E6-357C7E0ED386}"/>
                    </a:ext>
                  </a:extLst>
                </p14:cNvPr>
                <p14:cNvContentPartPr/>
                <p14:nvPr/>
              </p14:nvContentPartPr>
              <p14:xfrm>
                <a:off x="6680239" y="4589278"/>
                <a:ext cx="162720" cy="262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7321B0FD-F4F1-4DF9-B7E6-357C7E0ED386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6671239" y="4580638"/>
                  <a:ext cx="180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E11EF749-665C-48DF-A36E-024650237A70}"/>
                    </a:ext>
                  </a:extLst>
                </p14:cNvPr>
                <p14:cNvContentPartPr/>
                <p14:nvPr/>
              </p14:nvContentPartPr>
              <p14:xfrm>
                <a:off x="6989839" y="4321438"/>
                <a:ext cx="400320" cy="44712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E11EF749-665C-48DF-A36E-024650237A70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6980839" y="4312438"/>
                  <a:ext cx="4179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8137AB48-DFCD-4B30-9A5A-54A34627C29A}"/>
                    </a:ext>
                  </a:extLst>
                </p14:cNvPr>
                <p14:cNvContentPartPr/>
                <p14:nvPr/>
              </p14:nvContentPartPr>
              <p14:xfrm>
                <a:off x="7343719" y="4481278"/>
                <a:ext cx="216360" cy="1731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8137AB48-DFCD-4B30-9A5A-54A34627C29A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7334719" y="4472638"/>
                  <a:ext cx="234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8CE1C630-8136-4352-993F-F9624B6D102E}"/>
                    </a:ext>
                  </a:extLst>
                </p14:cNvPr>
                <p14:cNvContentPartPr/>
                <p14:nvPr/>
              </p14:nvContentPartPr>
              <p14:xfrm>
                <a:off x="7305919" y="4481998"/>
                <a:ext cx="221760" cy="2052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8CE1C630-8136-4352-993F-F9624B6D102E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297279" y="4473358"/>
                  <a:ext cx="2394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2AD00407-2438-4C65-ACA3-10E57A9CDC22}"/>
                    </a:ext>
                  </a:extLst>
                </p14:cNvPr>
                <p14:cNvContentPartPr/>
                <p14:nvPr/>
              </p14:nvContentPartPr>
              <p14:xfrm>
                <a:off x="7680319" y="4316038"/>
                <a:ext cx="167040" cy="43092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2AD00407-2438-4C65-ACA3-10E57A9CDC22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671679" y="4307398"/>
                  <a:ext cx="18468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57B4B5E6-AAA6-4158-8805-AB3CC9348A70}"/>
                    </a:ext>
                  </a:extLst>
                </p14:cNvPr>
                <p14:cNvContentPartPr/>
                <p14:nvPr/>
              </p14:nvContentPartPr>
              <p14:xfrm>
                <a:off x="8007559" y="4400278"/>
                <a:ext cx="221040" cy="774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57B4B5E6-AAA6-4158-8805-AB3CC9348A70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7998919" y="4391638"/>
                  <a:ext cx="2386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4B8587A8-5318-49DF-BE3F-F615E17351CF}"/>
                    </a:ext>
                  </a:extLst>
                </p14:cNvPr>
                <p14:cNvContentPartPr/>
                <p14:nvPr/>
              </p14:nvContentPartPr>
              <p14:xfrm>
                <a:off x="7918279" y="4433038"/>
                <a:ext cx="184320" cy="19368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4B8587A8-5318-49DF-BE3F-F615E17351CF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7909639" y="4424398"/>
                  <a:ext cx="201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D15040DB-DC43-41C7-B860-0712962F8511}"/>
                    </a:ext>
                  </a:extLst>
                </p14:cNvPr>
                <p14:cNvContentPartPr/>
                <p14:nvPr/>
              </p14:nvContentPartPr>
              <p14:xfrm>
                <a:off x="8249479" y="4564798"/>
                <a:ext cx="14760" cy="367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D15040DB-DC43-41C7-B860-0712962F8511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8240479" y="4556158"/>
                  <a:ext cx="32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BE666815-4F13-430E-9676-6F86E4B33477}"/>
                    </a:ext>
                  </a:extLst>
                </p14:cNvPr>
                <p14:cNvContentPartPr/>
                <p14:nvPr/>
              </p14:nvContentPartPr>
              <p14:xfrm>
                <a:off x="8368639" y="4425478"/>
                <a:ext cx="183240" cy="1886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BE666815-4F13-430E-9676-6F86E4B33477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8359639" y="4416478"/>
                  <a:ext cx="200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15110A61-9B14-4AA2-910D-05204779A4FE}"/>
                    </a:ext>
                  </a:extLst>
                </p14:cNvPr>
                <p14:cNvContentPartPr/>
                <p14:nvPr/>
              </p14:nvContentPartPr>
              <p14:xfrm>
                <a:off x="8627839" y="4429078"/>
                <a:ext cx="146160" cy="17064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15110A61-9B14-4AA2-910D-05204779A4FE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8619199" y="4420078"/>
                  <a:ext cx="1638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AC0205BD-A06D-4E54-93F4-E0EFF82D8430}"/>
                    </a:ext>
                  </a:extLst>
                </p14:cNvPr>
                <p14:cNvContentPartPr/>
                <p14:nvPr/>
              </p14:nvContentPartPr>
              <p14:xfrm>
                <a:off x="8887759" y="4387678"/>
                <a:ext cx="203040" cy="1544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AC0205BD-A06D-4E54-93F4-E0EFF82D8430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8878759" y="4378678"/>
                  <a:ext cx="220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9CCAA7A5-6375-4417-B50E-20092694E993}"/>
                    </a:ext>
                  </a:extLst>
                </p14:cNvPr>
                <p14:cNvContentPartPr/>
                <p14:nvPr/>
              </p14:nvContentPartPr>
              <p14:xfrm>
                <a:off x="9225079" y="4426558"/>
                <a:ext cx="207000" cy="1674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9CCAA7A5-6375-4417-B50E-20092694E993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9216439" y="4417558"/>
                  <a:ext cx="224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B8709AC4-0671-431D-BC73-5F7BCD24A62A}"/>
                    </a:ext>
                  </a:extLst>
                </p14:cNvPr>
                <p14:cNvContentPartPr/>
                <p14:nvPr/>
              </p14:nvContentPartPr>
              <p14:xfrm>
                <a:off x="9210319" y="4437358"/>
                <a:ext cx="177120" cy="14904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B8709AC4-0671-431D-BC73-5F7BCD24A62A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9201319" y="4428718"/>
                  <a:ext cx="194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9E973FE9-8638-4C77-ACD6-3489DF13812B}"/>
                    </a:ext>
                  </a:extLst>
                </p14:cNvPr>
                <p14:cNvContentPartPr/>
                <p14:nvPr/>
              </p14:nvContentPartPr>
              <p14:xfrm>
                <a:off x="9506239" y="4358158"/>
                <a:ext cx="178560" cy="1663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9E973FE9-8638-4C77-ACD6-3489DF13812B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9497239" y="4349518"/>
                  <a:ext cx="196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09A6376F-1BAE-4E5A-89FF-2D945B0789D6}"/>
                    </a:ext>
                  </a:extLst>
                </p14:cNvPr>
                <p14:cNvContentPartPr/>
                <p14:nvPr/>
              </p14:nvContentPartPr>
              <p14:xfrm>
                <a:off x="9845719" y="4333318"/>
                <a:ext cx="220320" cy="2293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09A6376F-1BAE-4E5A-89FF-2D945B0789D6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9836719" y="4324678"/>
                  <a:ext cx="2379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6C6A34C5-AB1D-4F85-B7C0-A6474B593747}"/>
                    </a:ext>
                  </a:extLst>
                </p14:cNvPr>
                <p14:cNvContentPartPr/>
                <p14:nvPr/>
              </p14:nvContentPartPr>
              <p14:xfrm>
                <a:off x="10099519" y="4511878"/>
                <a:ext cx="15840" cy="342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6C6A34C5-AB1D-4F85-B7C0-A6474B593747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0090879" y="4503238"/>
                  <a:ext cx="33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D0156596-FCAF-4A40-997F-430946C9AF72}"/>
                    </a:ext>
                  </a:extLst>
                </p14:cNvPr>
                <p14:cNvContentPartPr/>
                <p14:nvPr/>
              </p14:nvContentPartPr>
              <p14:xfrm>
                <a:off x="10224079" y="4364278"/>
                <a:ext cx="228240" cy="18468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D0156596-FCAF-4A40-997F-430946C9AF72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0215439" y="4355638"/>
                  <a:ext cx="245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C97D9DD1-2081-4EA1-BF63-11F6D7AE3CBE}"/>
                    </a:ext>
                  </a:extLst>
                </p14:cNvPr>
                <p14:cNvContentPartPr/>
                <p14:nvPr/>
              </p14:nvContentPartPr>
              <p14:xfrm>
                <a:off x="10469239" y="4321798"/>
                <a:ext cx="268920" cy="22104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C97D9DD1-2081-4EA1-BF63-11F6D7AE3CBE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0460599" y="4313158"/>
                  <a:ext cx="2865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A789AE95-1FC2-4138-8354-59E6F567E592}"/>
                    </a:ext>
                  </a:extLst>
                </p14:cNvPr>
                <p14:cNvContentPartPr/>
                <p14:nvPr/>
              </p14:nvContentPartPr>
              <p14:xfrm>
                <a:off x="10774159" y="4215958"/>
                <a:ext cx="146520" cy="4500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A789AE95-1FC2-4138-8354-59E6F567E592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765519" y="4207318"/>
                  <a:ext cx="16416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857484F8-F8E9-4224-B5D4-6404ADF318A6}"/>
                    </a:ext>
                  </a:extLst>
                </p14:cNvPr>
                <p14:cNvContentPartPr/>
                <p14:nvPr/>
              </p14:nvContentPartPr>
              <p14:xfrm>
                <a:off x="6802639" y="5096878"/>
                <a:ext cx="65880" cy="14328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857484F8-F8E9-4224-B5D4-6404ADF318A6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6793639" y="5087878"/>
                  <a:ext cx="83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0CE36C0B-085D-452A-A596-FAA6FD3D7C19}"/>
                    </a:ext>
                  </a:extLst>
                </p14:cNvPr>
                <p14:cNvContentPartPr/>
                <p14:nvPr/>
              </p14:nvContentPartPr>
              <p14:xfrm>
                <a:off x="6883999" y="5008318"/>
                <a:ext cx="360" cy="3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0CE36C0B-085D-452A-A596-FAA6FD3D7C19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6874999" y="49993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0C9AB7D9-C74D-47DA-9E1F-3A2A20F0146F}"/>
                    </a:ext>
                  </a:extLst>
                </p14:cNvPr>
                <p14:cNvContentPartPr/>
                <p14:nvPr/>
              </p14:nvContentPartPr>
              <p14:xfrm>
                <a:off x="6984079" y="4988878"/>
                <a:ext cx="167400" cy="25596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0C9AB7D9-C74D-47DA-9E1F-3A2A20F0146F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6975439" y="4980238"/>
                  <a:ext cx="185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A8633637-EE3F-4E47-98FE-04DCB84193A8}"/>
                    </a:ext>
                  </a:extLst>
                </p14:cNvPr>
                <p14:cNvContentPartPr/>
                <p14:nvPr/>
              </p14:nvContentPartPr>
              <p14:xfrm>
                <a:off x="7468999" y="5081038"/>
                <a:ext cx="154440" cy="16488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A8633637-EE3F-4E47-98FE-04DCB84193A8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7459999" y="5072038"/>
                  <a:ext cx="172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A4B98CA4-B792-45CF-BCCB-5A8B830A69D3}"/>
                    </a:ext>
                  </a:extLst>
                </p14:cNvPr>
                <p14:cNvContentPartPr/>
                <p14:nvPr/>
              </p14:nvContentPartPr>
              <p14:xfrm>
                <a:off x="7675999" y="5096518"/>
                <a:ext cx="157320" cy="11664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A4B98CA4-B792-45CF-BCCB-5A8B830A69D3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7667359" y="5087518"/>
                  <a:ext cx="174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2596E298-6C71-4614-9588-10673989FD10}"/>
                    </a:ext>
                  </a:extLst>
                </p14:cNvPr>
                <p14:cNvContentPartPr/>
                <p14:nvPr/>
              </p14:nvContentPartPr>
              <p14:xfrm>
                <a:off x="8009719" y="4853878"/>
                <a:ext cx="143280" cy="3283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2596E298-6C71-4614-9588-10673989FD10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8000719" y="4844878"/>
                  <a:ext cx="1609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A6AC7050-7BB3-436F-A0AA-97256C78177A}"/>
                    </a:ext>
                  </a:extLst>
                </p14:cNvPr>
                <p14:cNvContentPartPr/>
                <p14:nvPr/>
              </p14:nvContentPartPr>
              <p14:xfrm>
                <a:off x="8102959" y="5066278"/>
                <a:ext cx="43560" cy="1159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A6AC7050-7BB3-436F-A0AA-97256C78177A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8093959" y="5057278"/>
                  <a:ext cx="61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3ABABEA0-5572-4183-801B-741E78916B18}"/>
                    </a:ext>
                  </a:extLst>
                </p14:cNvPr>
                <p14:cNvContentPartPr/>
                <p14:nvPr/>
              </p14:nvContentPartPr>
              <p14:xfrm>
                <a:off x="8077399" y="5019478"/>
                <a:ext cx="236880" cy="3945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3ABABEA0-5572-4183-801B-741E78916B18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8068399" y="5010838"/>
                  <a:ext cx="2545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7F33799B-5CDB-4ED2-8B83-A326D386C330}"/>
                    </a:ext>
                  </a:extLst>
                </p14:cNvPr>
                <p14:cNvContentPartPr/>
                <p14:nvPr/>
              </p14:nvContentPartPr>
              <p14:xfrm>
                <a:off x="8537119" y="5066998"/>
                <a:ext cx="55440" cy="12348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7F33799B-5CDB-4ED2-8B83-A326D386C330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8528119" y="5057998"/>
                  <a:ext cx="73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D47A29B9-6915-4EC8-BAE7-007C3DCB8505}"/>
                    </a:ext>
                  </a:extLst>
                </p14:cNvPr>
                <p14:cNvContentPartPr/>
                <p14:nvPr/>
              </p14:nvContentPartPr>
              <p14:xfrm>
                <a:off x="8667079" y="5047198"/>
                <a:ext cx="198000" cy="12132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D47A29B9-6915-4EC8-BAE7-007C3DCB8505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8658439" y="5038198"/>
                  <a:ext cx="2156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8A217193-EC6B-4C9A-94EA-B0FC951AD38B}"/>
                    </a:ext>
                  </a:extLst>
                </p14:cNvPr>
                <p14:cNvContentPartPr/>
                <p14:nvPr/>
              </p14:nvContentPartPr>
              <p14:xfrm>
                <a:off x="9032479" y="4748758"/>
                <a:ext cx="185400" cy="4064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8A217193-EC6B-4C9A-94EA-B0FC951AD38B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9023839" y="4739758"/>
                  <a:ext cx="20304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E93D5A0C-956E-4E29-A73C-836379B1BC7A}"/>
                    </a:ext>
                  </a:extLst>
                </p14:cNvPr>
                <p14:cNvContentPartPr/>
                <p14:nvPr/>
              </p14:nvContentPartPr>
              <p14:xfrm>
                <a:off x="8905759" y="4974838"/>
                <a:ext cx="315360" cy="6048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E93D5A0C-956E-4E29-A73C-836379B1BC7A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8896759" y="4966198"/>
                  <a:ext cx="3330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B1695EB0-9560-4362-A241-EE0DA2A874D1}"/>
                    </a:ext>
                  </a:extLst>
                </p14:cNvPr>
                <p14:cNvContentPartPr/>
                <p14:nvPr/>
              </p14:nvContentPartPr>
              <p14:xfrm>
                <a:off x="9200239" y="4987798"/>
                <a:ext cx="141840" cy="1656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B1695EB0-9560-4362-A241-EE0DA2A874D1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9191599" y="4978798"/>
                  <a:ext cx="159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E1077259-DB13-4A5E-849D-9AAE17D14D96}"/>
                    </a:ext>
                  </a:extLst>
                </p14:cNvPr>
                <p14:cNvContentPartPr/>
                <p14:nvPr/>
              </p14:nvContentPartPr>
              <p14:xfrm>
                <a:off x="9391759" y="4996078"/>
                <a:ext cx="234360" cy="1962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E1077259-DB13-4A5E-849D-9AAE17D14D96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9382759" y="4987078"/>
                  <a:ext cx="252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F6202882-B92A-434F-B3DD-B96C72C4E0FD}"/>
                    </a:ext>
                  </a:extLst>
                </p14:cNvPr>
                <p14:cNvContentPartPr/>
                <p14:nvPr/>
              </p14:nvContentPartPr>
              <p14:xfrm>
                <a:off x="9579679" y="5029198"/>
                <a:ext cx="165600" cy="1526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F6202882-B92A-434F-B3DD-B96C72C4E0FD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9571039" y="5020558"/>
                  <a:ext cx="1832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730776BF-D242-4986-B506-F41113959326}"/>
                    </a:ext>
                  </a:extLst>
                </p14:cNvPr>
                <p14:cNvContentPartPr/>
                <p14:nvPr/>
              </p14:nvContentPartPr>
              <p14:xfrm>
                <a:off x="9707479" y="4998238"/>
                <a:ext cx="229320" cy="17676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730776BF-D242-4986-B506-F41113959326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9698479" y="4989598"/>
                  <a:ext cx="246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A9CB1F97-69AE-49AC-8A37-A0113A634D78}"/>
                    </a:ext>
                  </a:extLst>
                </p14:cNvPr>
                <p14:cNvContentPartPr/>
                <p14:nvPr/>
              </p14:nvContentPartPr>
              <p14:xfrm>
                <a:off x="9925999" y="4871158"/>
                <a:ext cx="270000" cy="30276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A9CB1F97-69AE-49AC-8A37-A0113A634D78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9917359" y="4862158"/>
                  <a:ext cx="2876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DAC211F3-538B-4366-9E3D-51550C575238}"/>
                    </a:ext>
                  </a:extLst>
                </p14:cNvPr>
                <p14:cNvContentPartPr/>
                <p14:nvPr/>
              </p14:nvContentPartPr>
              <p14:xfrm>
                <a:off x="10153879" y="5001838"/>
                <a:ext cx="137880" cy="12276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DAC211F3-538B-4366-9E3D-51550C57523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0145239" y="4992838"/>
                  <a:ext cx="155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4F2FEE5A-89CD-449E-A724-D005C5E64E6C}"/>
                    </a:ext>
                  </a:extLst>
                </p14:cNvPr>
                <p14:cNvContentPartPr/>
                <p14:nvPr/>
              </p14:nvContentPartPr>
              <p14:xfrm>
                <a:off x="10334239" y="5024878"/>
                <a:ext cx="243000" cy="1386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4F2FEE5A-89CD-449E-A724-D005C5E64E6C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0325239" y="5015878"/>
                  <a:ext cx="2606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5032B01A-1856-4BF9-8653-7CEE87C10F2B}"/>
                    </a:ext>
                  </a:extLst>
                </p14:cNvPr>
                <p14:cNvContentPartPr/>
                <p14:nvPr/>
              </p14:nvContentPartPr>
              <p14:xfrm>
                <a:off x="10494799" y="4826518"/>
                <a:ext cx="216720" cy="3193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5032B01A-1856-4BF9-8653-7CEE87C10F2B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10486159" y="4817518"/>
                  <a:ext cx="2343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194494BF-A354-47DD-ABED-EDA8858B2F64}"/>
                    </a:ext>
                  </a:extLst>
                </p14:cNvPr>
                <p14:cNvContentPartPr/>
                <p14:nvPr/>
              </p14:nvContentPartPr>
              <p14:xfrm>
                <a:off x="443599" y="5842438"/>
                <a:ext cx="48240" cy="11844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194494BF-A354-47DD-ABED-EDA8858B2F64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434599" y="5833438"/>
                  <a:ext cx="65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30B37CA4-3048-4D8C-9101-2B08AAB072BE}"/>
                    </a:ext>
                  </a:extLst>
                </p14:cNvPr>
                <p14:cNvContentPartPr/>
                <p14:nvPr/>
              </p14:nvContentPartPr>
              <p14:xfrm>
                <a:off x="550879" y="5729398"/>
                <a:ext cx="43200" cy="169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30B37CA4-3048-4D8C-9101-2B08AAB072BE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541879" y="5720758"/>
                  <a:ext cx="608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07D9DEEA-A64D-4190-926D-4A32C84ED07D}"/>
                    </a:ext>
                  </a:extLst>
                </p14:cNvPr>
                <p14:cNvContentPartPr/>
                <p14:nvPr/>
              </p14:nvContentPartPr>
              <p14:xfrm>
                <a:off x="607399" y="5823358"/>
                <a:ext cx="142920" cy="18864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07D9DEEA-A64D-4190-926D-4A32C84ED07D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598759" y="5814358"/>
                  <a:ext cx="1605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499D2F2-49C2-4FFB-90A6-F945F054428F}"/>
                    </a:ext>
                  </a:extLst>
                </p14:cNvPr>
                <p14:cNvContentPartPr/>
                <p14:nvPr/>
              </p14:nvContentPartPr>
              <p14:xfrm>
                <a:off x="1247119" y="5747398"/>
                <a:ext cx="347400" cy="2437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499D2F2-49C2-4FFB-90A6-F945F054428F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1238119" y="5738398"/>
                  <a:ext cx="3650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13F63FF5-FA5D-47BD-A101-DA11942D211D}"/>
                    </a:ext>
                  </a:extLst>
                </p14:cNvPr>
                <p14:cNvContentPartPr/>
                <p14:nvPr/>
              </p14:nvContentPartPr>
              <p14:xfrm>
                <a:off x="1666159" y="5483158"/>
                <a:ext cx="206640" cy="43092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13F63FF5-FA5D-47BD-A101-DA11942D211D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1657519" y="5474158"/>
                  <a:ext cx="22428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559D38B1-0935-454A-A0E0-B4444C78AD2D}"/>
                    </a:ext>
                  </a:extLst>
                </p14:cNvPr>
                <p14:cNvContentPartPr/>
                <p14:nvPr/>
              </p14:nvContentPartPr>
              <p14:xfrm>
                <a:off x="1870279" y="5745958"/>
                <a:ext cx="150480" cy="1594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559D38B1-0935-454A-A0E0-B4444C78AD2D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1861279" y="5737318"/>
                  <a:ext cx="168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402C7050-E627-4153-AFB5-72B65B81BBBA}"/>
                    </a:ext>
                  </a:extLst>
                </p14:cNvPr>
                <p14:cNvContentPartPr/>
                <p14:nvPr/>
              </p14:nvContentPartPr>
              <p14:xfrm>
                <a:off x="2231359" y="5524918"/>
                <a:ext cx="140760" cy="4136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402C7050-E627-4153-AFB5-72B65B81BBBA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2222359" y="5515918"/>
                  <a:ext cx="1584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E4A5A068-6F45-4CC2-9ABD-9287B50B9275}"/>
                    </a:ext>
                  </a:extLst>
                </p14:cNvPr>
                <p14:cNvContentPartPr/>
                <p14:nvPr/>
              </p14:nvContentPartPr>
              <p14:xfrm>
                <a:off x="2115079" y="5746318"/>
                <a:ext cx="271080" cy="2844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E4A5A068-6F45-4CC2-9ABD-9287B50B9275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2106079" y="5737318"/>
                  <a:ext cx="288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66255C4E-35AB-4BE3-9E6B-37BBC554640E}"/>
                    </a:ext>
                  </a:extLst>
                </p14:cNvPr>
                <p14:cNvContentPartPr/>
                <p14:nvPr/>
              </p14:nvContentPartPr>
              <p14:xfrm>
                <a:off x="2455639" y="5455078"/>
                <a:ext cx="222480" cy="4298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66255C4E-35AB-4BE3-9E6B-37BBC554640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2446639" y="5446438"/>
                  <a:ext cx="2401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32997193-A253-4166-9897-EB634187E229}"/>
                    </a:ext>
                  </a:extLst>
                </p14:cNvPr>
                <p14:cNvContentPartPr/>
                <p14:nvPr/>
              </p14:nvContentPartPr>
              <p14:xfrm>
                <a:off x="2711959" y="5707798"/>
                <a:ext cx="177120" cy="17100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32997193-A253-4166-9897-EB634187E229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2703319" y="5698798"/>
                  <a:ext cx="194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741B3261-C7CF-4D95-BB12-B7DEFFD2A356}"/>
                    </a:ext>
                  </a:extLst>
                </p14:cNvPr>
                <p14:cNvContentPartPr/>
                <p14:nvPr/>
              </p14:nvContentPartPr>
              <p14:xfrm>
                <a:off x="2931559" y="5664598"/>
                <a:ext cx="253440" cy="21384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741B3261-C7CF-4D95-BB12-B7DEFFD2A356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2922919" y="5655598"/>
                  <a:ext cx="271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096267C1-79DE-4CD6-87C2-ADC7523BFCF1}"/>
                    </a:ext>
                  </a:extLst>
                </p14:cNvPr>
                <p14:cNvContentPartPr/>
                <p14:nvPr/>
              </p14:nvContentPartPr>
              <p14:xfrm>
                <a:off x="3506839" y="5551558"/>
                <a:ext cx="235080" cy="4053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096267C1-79DE-4CD6-87C2-ADC7523BFCF1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3497839" y="5542558"/>
                  <a:ext cx="2527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4B939DD5-8487-466C-8ADA-1E76CA2A3C72}"/>
                    </a:ext>
                  </a:extLst>
                </p14:cNvPr>
                <p14:cNvContentPartPr/>
                <p14:nvPr/>
              </p14:nvContentPartPr>
              <p14:xfrm>
                <a:off x="3503239" y="5693038"/>
                <a:ext cx="398880" cy="9576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4B939DD5-8487-466C-8ADA-1E76CA2A3C72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3494239" y="5684398"/>
                  <a:ext cx="416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6A60E7F4-3A4F-44EC-91E9-580EC45A3697}"/>
                    </a:ext>
                  </a:extLst>
                </p14:cNvPr>
                <p14:cNvContentPartPr/>
                <p14:nvPr/>
              </p14:nvContentPartPr>
              <p14:xfrm>
                <a:off x="3802399" y="5486398"/>
                <a:ext cx="263880" cy="3844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6A60E7F4-3A4F-44EC-91E9-580EC45A3697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3793759" y="5477758"/>
                  <a:ext cx="28152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F88F1D5E-A750-4C33-98D3-C75A98C59093}"/>
                    </a:ext>
                  </a:extLst>
                </p14:cNvPr>
                <p14:cNvContentPartPr/>
                <p14:nvPr/>
              </p14:nvContentPartPr>
              <p14:xfrm>
                <a:off x="4119199" y="5695918"/>
                <a:ext cx="189000" cy="19080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F88F1D5E-A750-4C33-98D3-C75A98C59093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4110199" y="5687278"/>
                  <a:ext cx="206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EA8F84E5-FEE5-4E82-BBC7-1EB80B347AD3}"/>
                    </a:ext>
                  </a:extLst>
                </p14:cNvPr>
                <p14:cNvContentPartPr/>
                <p14:nvPr/>
              </p14:nvContentPartPr>
              <p14:xfrm>
                <a:off x="4518799" y="5781238"/>
                <a:ext cx="207000" cy="26820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EA8F84E5-FEE5-4E82-BBC7-1EB80B347AD3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4510159" y="5772238"/>
                  <a:ext cx="2246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A300506B-6C72-4EEF-B218-24A1D4F0424D}"/>
                    </a:ext>
                  </a:extLst>
                </p14:cNvPr>
                <p14:cNvContentPartPr/>
                <p14:nvPr/>
              </p14:nvContentPartPr>
              <p14:xfrm>
                <a:off x="4721839" y="5639038"/>
                <a:ext cx="288360" cy="18072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A300506B-6C72-4EEF-B218-24A1D4F0424D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12839" y="5630398"/>
                  <a:ext cx="306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97E5E045-C4F8-4AAA-88F6-A8DB05C598CE}"/>
                    </a:ext>
                  </a:extLst>
                </p14:cNvPr>
                <p14:cNvContentPartPr/>
                <p14:nvPr/>
              </p14:nvContentPartPr>
              <p14:xfrm>
                <a:off x="5067439" y="5688718"/>
                <a:ext cx="100440" cy="11232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97E5E045-C4F8-4AAA-88F6-A8DB05C598CE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5058799" y="5679718"/>
                  <a:ext cx="118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A8A69E69-265C-498A-918F-C9616046654A}"/>
                    </a:ext>
                  </a:extLst>
                </p14:cNvPr>
                <p14:cNvContentPartPr/>
                <p14:nvPr/>
              </p14:nvContentPartPr>
              <p14:xfrm>
                <a:off x="5226199" y="5671078"/>
                <a:ext cx="220320" cy="1231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A8A69E69-265C-498A-918F-C9616046654A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5217559" y="5662438"/>
                  <a:ext cx="237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E1E5504C-053A-4E94-B16C-488B01F4ADCC}"/>
                    </a:ext>
                  </a:extLst>
                </p14:cNvPr>
                <p14:cNvContentPartPr/>
                <p14:nvPr/>
              </p14:nvContentPartPr>
              <p14:xfrm>
                <a:off x="5524279" y="5571358"/>
                <a:ext cx="191160" cy="23256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E1E5504C-053A-4E94-B16C-488B01F4ADCC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515279" y="5562358"/>
                  <a:ext cx="2088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04112925-D4CD-4587-A893-F5D4CCE82164}"/>
                    </a:ext>
                  </a:extLst>
                </p14:cNvPr>
                <p14:cNvContentPartPr/>
                <p14:nvPr/>
              </p14:nvContentPartPr>
              <p14:xfrm>
                <a:off x="6059959" y="5606638"/>
                <a:ext cx="219600" cy="23328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04112925-D4CD-4587-A893-F5D4CCE82164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6050959" y="5597998"/>
                  <a:ext cx="2372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C2645915-D418-43C7-B373-BD19A3091488}"/>
                    </a:ext>
                  </a:extLst>
                </p14:cNvPr>
                <p14:cNvContentPartPr/>
                <p14:nvPr/>
              </p14:nvContentPartPr>
              <p14:xfrm>
                <a:off x="6363079" y="5629318"/>
                <a:ext cx="360000" cy="21708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C2645915-D418-43C7-B373-BD19A3091488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6354079" y="5620318"/>
                  <a:ext cx="3776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20D73DDC-61DE-4F0F-B73A-9BC60517ECD6}"/>
                    </a:ext>
                  </a:extLst>
                </p14:cNvPr>
                <p14:cNvContentPartPr/>
                <p14:nvPr/>
              </p14:nvContentPartPr>
              <p14:xfrm>
                <a:off x="7184239" y="5355718"/>
                <a:ext cx="279000" cy="47628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20D73DDC-61DE-4F0F-B73A-9BC60517ECD6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7175599" y="5347078"/>
                  <a:ext cx="29664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1C3FBE84-C954-4ECA-9A51-56912057D02A}"/>
                    </a:ext>
                  </a:extLst>
                </p14:cNvPr>
                <p14:cNvContentPartPr/>
                <p14:nvPr/>
              </p14:nvContentPartPr>
              <p14:xfrm>
                <a:off x="7076959" y="5612758"/>
                <a:ext cx="331200" cy="4140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1C3FBE84-C954-4ECA-9A51-56912057D02A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7068319" y="5603758"/>
                  <a:ext cx="348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262F013B-37D0-4DB4-ABD6-814E9B3D13B9}"/>
                    </a:ext>
                  </a:extLst>
                </p14:cNvPr>
                <p14:cNvContentPartPr/>
                <p14:nvPr/>
              </p14:nvContentPartPr>
              <p14:xfrm>
                <a:off x="7360279" y="5663878"/>
                <a:ext cx="180720" cy="13536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262F013B-37D0-4DB4-ABD6-814E9B3D13B9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7351639" y="5654878"/>
                  <a:ext cx="1983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706AF07F-7E9A-408E-B859-EED1AFCC5466}"/>
                    </a:ext>
                  </a:extLst>
                </p14:cNvPr>
                <p14:cNvContentPartPr/>
                <p14:nvPr/>
              </p14:nvContentPartPr>
              <p14:xfrm>
                <a:off x="7598239" y="5650558"/>
                <a:ext cx="167760" cy="16848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706AF07F-7E9A-408E-B859-EED1AFCC5466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7589599" y="5641558"/>
                  <a:ext cx="185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D672CAF5-C4A5-4442-B428-7BFE1A08745D}"/>
                    </a:ext>
                  </a:extLst>
                </p14:cNvPr>
                <p14:cNvContentPartPr/>
                <p14:nvPr/>
              </p14:nvContentPartPr>
              <p14:xfrm>
                <a:off x="8012599" y="5585758"/>
                <a:ext cx="272160" cy="23652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D672CAF5-C4A5-4442-B428-7BFE1A08745D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8003959" y="5577118"/>
                  <a:ext cx="2898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1458C9F1-20C7-4F93-91A7-60F2746B290A}"/>
                    </a:ext>
                  </a:extLst>
                </p14:cNvPr>
                <p14:cNvContentPartPr/>
                <p14:nvPr/>
              </p14:nvContentPartPr>
              <p14:xfrm>
                <a:off x="8345599" y="5334838"/>
                <a:ext cx="296280" cy="44424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1458C9F1-20C7-4F93-91A7-60F2746B290A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8336599" y="5325838"/>
                  <a:ext cx="31392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714D1A35-46A9-4174-9CC8-85D488251C33}"/>
                    </a:ext>
                  </a:extLst>
                </p14:cNvPr>
                <p14:cNvContentPartPr/>
                <p14:nvPr/>
              </p14:nvContentPartPr>
              <p14:xfrm>
                <a:off x="8605879" y="5639758"/>
                <a:ext cx="147240" cy="1497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714D1A35-46A9-4174-9CC8-85D488251C33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8596879" y="5631118"/>
                  <a:ext cx="164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FB0384AB-51D0-4392-877D-2F8CE14BED26}"/>
                    </a:ext>
                  </a:extLst>
                </p14:cNvPr>
                <p14:cNvContentPartPr/>
                <p14:nvPr/>
              </p14:nvContentPartPr>
              <p14:xfrm>
                <a:off x="8854639" y="5566678"/>
                <a:ext cx="191160" cy="207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FB0384AB-51D0-4392-877D-2F8CE14BED26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8845639" y="5557678"/>
                  <a:ext cx="208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D12CA2CF-BE61-4987-8EEE-E34574584423}"/>
                    </a:ext>
                  </a:extLst>
                </p14:cNvPr>
                <p14:cNvContentPartPr/>
                <p14:nvPr/>
              </p14:nvContentPartPr>
              <p14:xfrm>
                <a:off x="9282679" y="5374798"/>
                <a:ext cx="191160" cy="39384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D12CA2CF-BE61-4987-8EEE-E34574584423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9273679" y="5366158"/>
                  <a:ext cx="2088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636BEEFE-35EF-45E2-B779-C104BBFBBE4D}"/>
                    </a:ext>
                  </a:extLst>
                </p14:cNvPr>
                <p14:cNvContentPartPr/>
                <p14:nvPr/>
              </p14:nvContentPartPr>
              <p14:xfrm>
                <a:off x="9149839" y="5497918"/>
                <a:ext cx="493920" cy="921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636BEEFE-35EF-45E2-B779-C104BBFBBE4D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9141199" y="5489278"/>
                  <a:ext cx="5115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FED12DB0-BBB0-4B41-A269-04511B5F74F4}"/>
                    </a:ext>
                  </a:extLst>
                </p14:cNvPr>
                <p14:cNvContentPartPr/>
                <p14:nvPr/>
              </p14:nvContentPartPr>
              <p14:xfrm>
                <a:off x="9460519" y="5768278"/>
                <a:ext cx="189000" cy="19404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FED12DB0-BBB0-4B41-A269-04511B5F74F4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9451519" y="5759638"/>
                  <a:ext cx="206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C37E3FA6-13F3-45A9-8F36-C00516AFB0BB}"/>
                    </a:ext>
                  </a:extLst>
                </p14:cNvPr>
                <p14:cNvContentPartPr/>
                <p14:nvPr/>
              </p14:nvContentPartPr>
              <p14:xfrm>
                <a:off x="10004479" y="5384158"/>
                <a:ext cx="201240" cy="43236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C37E3FA6-13F3-45A9-8F36-C00516AFB0BB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9995839" y="5375158"/>
                  <a:ext cx="21888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CA25F999-27C4-4C71-9787-8D606BB24196}"/>
                    </a:ext>
                  </a:extLst>
                </p14:cNvPr>
                <p14:cNvContentPartPr/>
                <p14:nvPr/>
              </p14:nvContentPartPr>
              <p14:xfrm>
                <a:off x="9873439" y="5587918"/>
                <a:ext cx="391320" cy="4284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CA25F999-27C4-4C71-9787-8D606BB24196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9864799" y="5578918"/>
                  <a:ext cx="4089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DE221797-FB77-49A7-BCAD-4B3854EEFAA4}"/>
                    </a:ext>
                  </a:extLst>
                </p14:cNvPr>
                <p14:cNvContentPartPr/>
                <p14:nvPr/>
              </p14:nvContentPartPr>
              <p14:xfrm>
                <a:off x="10194559" y="5653438"/>
                <a:ext cx="138240" cy="13608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DE221797-FB77-49A7-BCAD-4B3854EEFAA4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10185919" y="5644798"/>
                  <a:ext cx="155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B2E13AD7-BA65-45F9-8F47-1679FBC14215}"/>
                    </a:ext>
                  </a:extLst>
                </p14:cNvPr>
                <p14:cNvContentPartPr/>
                <p14:nvPr/>
              </p14:nvContentPartPr>
              <p14:xfrm>
                <a:off x="10391119" y="5623558"/>
                <a:ext cx="146520" cy="1846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B2E13AD7-BA65-45F9-8F47-1679FBC14215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10382119" y="5614918"/>
                  <a:ext cx="164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CA8B0A61-10A4-4067-8142-29587A87E8B4}"/>
                    </a:ext>
                  </a:extLst>
                </p14:cNvPr>
                <p14:cNvContentPartPr/>
                <p14:nvPr/>
              </p14:nvContentPartPr>
              <p14:xfrm>
                <a:off x="10868839" y="5426638"/>
                <a:ext cx="152280" cy="36072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CA8B0A61-10A4-4067-8142-29587A87E8B4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10859839" y="5417638"/>
                  <a:ext cx="1699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8482A3AF-DF9E-40E8-883F-EB564F3C9CCB}"/>
                    </a:ext>
                  </a:extLst>
                </p14:cNvPr>
                <p14:cNvContentPartPr/>
                <p14:nvPr/>
              </p14:nvContentPartPr>
              <p14:xfrm>
                <a:off x="10975039" y="5624998"/>
                <a:ext cx="98280" cy="15912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8482A3AF-DF9E-40E8-883F-EB564F3C9CCB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10966039" y="5615998"/>
                  <a:ext cx="115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80F97D12-43B4-42BE-B71C-59DE4D4E7784}"/>
                    </a:ext>
                  </a:extLst>
                </p14:cNvPr>
                <p14:cNvContentPartPr/>
                <p14:nvPr/>
              </p14:nvContentPartPr>
              <p14:xfrm>
                <a:off x="11137039" y="5648038"/>
                <a:ext cx="182880" cy="1310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80F97D12-43B4-42BE-B71C-59DE4D4E7784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11128399" y="5639038"/>
                  <a:ext cx="200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14429B7B-B01D-464C-80FC-16BD49B1FC8B}"/>
                    </a:ext>
                  </a:extLst>
                </p14:cNvPr>
                <p14:cNvContentPartPr/>
                <p14:nvPr/>
              </p14:nvContentPartPr>
              <p14:xfrm>
                <a:off x="11404879" y="5611318"/>
                <a:ext cx="171000" cy="4204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14429B7B-B01D-464C-80FC-16BD49B1FC8B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11395879" y="5602678"/>
                  <a:ext cx="1886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A582FFFA-CBA3-4559-86C6-803392DA4E1C}"/>
                    </a:ext>
                  </a:extLst>
                </p14:cNvPr>
                <p14:cNvContentPartPr/>
                <p14:nvPr/>
              </p14:nvContentPartPr>
              <p14:xfrm>
                <a:off x="11630239" y="5821198"/>
                <a:ext cx="98640" cy="15588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A582FFFA-CBA3-4559-86C6-803392DA4E1C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11621239" y="5812558"/>
                  <a:ext cx="116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E434DEDB-0A59-4088-BB8C-9FBDA238B21E}"/>
                    </a:ext>
                  </a:extLst>
                </p14:cNvPr>
                <p14:cNvContentPartPr/>
                <p14:nvPr/>
              </p14:nvContentPartPr>
              <p14:xfrm>
                <a:off x="379159" y="6316198"/>
                <a:ext cx="152640" cy="17208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E434DEDB-0A59-4088-BB8C-9FBDA238B21E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370519" y="6307198"/>
                  <a:ext cx="170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F16A9153-8BEB-467D-977D-1D2614EC72D2}"/>
                    </a:ext>
                  </a:extLst>
                </p14:cNvPr>
                <p14:cNvContentPartPr/>
                <p14:nvPr/>
              </p14:nvContentPartPr>
              <p14:xfrm>
                <a:off x="645919" y="6256798"/>
                <a:ext cx="251640" cy="18612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F16A9153-8BEB-467D-977D-1D2614EC72D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36919" y="6248158"/>
                  <a:ext cx="2692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CBA9347F-6FAF-4550-9E2B-0149C2FFA749}"/>
                    </a:ext>
                  </a:extLst>
                </p14:cNvPr>
                <p14:cNvContentPartPr/>
                <p14:nvPr/>
              </p14:nvContentPartPr>
              <p14:xfrm>
                <a:off x="1204639" y="6253558"/>
                <a:ext cx="322920" cy="2095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CBA9347F-6FAF-4550-9E2B-0149C2FFA749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1195639" y="6244558"/>
                  <a:ext cx="340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D83308B9-5AB1-44AD-8DDF-A0447140B626}"/>
                    </a:ext>
                  </a:extLst>
                </p14:cNvPr>
                <p14:cNvContentPartPr/>
                <p14:nvPr/>
              </p14:nvContentPartPr>
              <p14:xfrm>
                <a:off x="1561039" y="6306118"/>
                <a:ext cx="39960" cy="10764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D83308B9-5AB1-44AD-8DDF-A0447140B626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1552039" y="6297118"/>
                  <a:ext cx="57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9E444A34-FACD-474F-8F61-7303566F8CE2}"/>
                    </a:ext>
                  </a:extLst>
                </p14:cNvPr>
                <p14:cNvContentPartPr/>
                <p14:nvPr/>
              </p14:nvContentPartPr>
              <p14:xfrm>
                <a:off x="1833559" y="6054118"/>
                <a:ext cx="159120" cy="35532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9E444A34-FACD-474F-8F61-7303566F8CE2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1824559" y="6045118"/>
                  <a:ext cx="1767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06F44141-E407-485F-AE9A-3B03D31EA914}"/>
                    </a:ext>
                  </a:extLst>
                </p14:cNvPr>
                <p14:cNvContentPartPr/>
                <p14:nvPr/>
              </p14:nvContentPartPr>
              <p14:xfrm>
                <a:off x="1731319" y="6249958"/>
                <a:ext cx="282240" cy="6048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06F44141-E407-485F-AE9A-3B03D31EA914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1722319" y="6240958"/>
                  <a:ext cx="299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61DEAD66-23E5-4E6A-9626-69A76A38884B}"/>
                    </a:ext>
                  </a:extLst>
                </p14:cNvPr>
                <p14:cNvContentPartPr/>
                <p14:nvPr/>
              </p14:nvContentPartPr>
              <p14:xfrm>
                <a:off x="2031559" y="5984638"/>
                <a:ext cx="241560" cy="42948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61DEAD66-23E5-4E6A-9626-69A76A38884B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2022559" y="5975638"/>
                  <a:ext cx="2592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730E3C6F-3865-402D-8BAF-D9AD8024AFF3}"/>
                    </a:ext>
                  </a:extLst>
                </p14:cNvPr>
                <p14:cNvContentPartPr/>
                <p14:nvPr/>
              </p14:nvContentPartPr>
              <p14:xfrm>
                <a:off x="2240359" y="6155998"/>
                <a:ext cx="95400" cy="22536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730E3C6F-3865-402D-8BAF-D9AD8024AFF3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2231359" y="6147358"/>
                  <a:ext cx="1130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C2E2466C-94E2-41A0-BE7A-6BE8F35FAB96}"/>
                    </a:ext>
                  </a:extLst>
                </p14:cNvPr>
                <p14:cNvContentPartPr/>
                <p14:nvPr/>
              </p14:nvContentPartPr>
              <p14:xfrm>
                <a:off x="2335759" y="6274438"/>
                <a:ext cx="281520" cy="13104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C2E2466C-94E2-41A0-BE7A-6BE8F35FAB96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2327119" y="6265798"/>
                  <a:ext cx="299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7E5D8D84-5813-4C6B-A390-92642DC8D051}"/>
                    </a:ext>
                  </a:extLst>
                </p14:cNvPr>
                <p14:cNvContentPartPr/>
                <p14:nvPr/>
              </p14:nvContentPartPr>
              <p14:xfrm>
                <a:off x="2798719" y="6207118"/>
                <a:ext cx="232920" cy="18504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7E5D8D84-5813-4C6B-A390-92642DC8D051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2789719" y="6198478"/>
                  <a:ext cx="250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196871E7-B09E-4483-BFE4-54FF94D06DD3}"/>
                    </a:ext>
                  </a:extLst>
                </p14:cNvPr>
                <p14:cNvContentPartPr/>
                <p14:nvPr/>
              </p14:nvContentPartPr>
              <p14:xfrm>
                <a:off x="2976919" y="6303238"/>
                <a:ext cx="190440" cy="34128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196871E7-B09E-4483-BFE4-54FF94D06DD3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2967919" y="6294598"/>
                  <a:ext cx="2080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D8920597-4C67-431C-9839-92D51EDDE8F7}"/>
                    </a:ext>
                  </a:extLst>
                </p14:cNvPr>
                <p14:cNvContentPartPr/>
                <p14:nvPr/>
              </p14:nvContentPartPr>
              <p14:xfrm>
                <a:off x="3100399" y="6228718"/>
                <a:ext cx="275400" cy="17856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D8920597-4C67-431C-9839-92D51EDDE8F7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3091759" y="6219718"/>
                  <a:ext cx="2930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99C45922-065F-475D-905F-2B23828416EB}"/>
                    </a:ext>
                  </a:extLst>
                </p14:cNvPr>
                <p14:cNvContentPartPr/>
                <p14:nvPr/>
              </p14:nvContentPartPr>
              <p14:xfrm>
                <a:off x="3400279" y="6221518"/>
                <a:ext cx="199800" cy="16308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99C45922-065F-475D-905F-2B23828416EB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3391279" y="6212518"/>
                  <a:ext cx="217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A4DF013C-5EEB-4D8B-B29F-E28419D59191}"/>
                    </a:ext>
                  </a:extLst>
                </p14:cNvPr>
                <p14:cNvContentPartPr/>
                <p14:nvPr/>
              </p14:nvContentPartPr>
              <p14:xfrm>
                <a:off x="3573079" y="6236638"/>
                <a:ext cx="126720" cy="17064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A4DF013C-5EEB-4D8B-B29F-E28419D59191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3564439" y="6227638"/>
                  <a:ext cx="144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EAC528EC-144E-469E-8971-BF066F932B31}"/>
                    </a:ext>
                  </a:extLst>
                </p14:cNvPr>
                <p14:cNvContentPartPr/>
                <p14:nvPr/>
              </p14:nvContentPartPr>
              <p14:xfrm>
                <a:off x="3691879" y="6188398"/>
                <a:ext cx="239760" cy="24480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EAC528EC-144E-469E-8971-BF066F932B31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3682879" y="6179398"/>
                  <a:ext cx="2574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630AA0A4-19B6-4C9D-B162-9C02CD24612B}"/>
                    </a:ext>
                  </a:extLst>
                </p14:cNvPr>
                <p14:cNvContentPartPr/>
                <p14:nvPr/>
              </p14:nvContentPartPr>
              <p14:xfrm>
                <a:off x="3893479" y="6414478"/>
                <a:ext cx="152640" cy="20664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630AA0A4-19B6-4C9D-B162-9C02CD24612B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3884839" y="6405478"/>
                  <a:ext cx="1702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0E2DDB5A-59BF-4C93-B799-10E3A344E64E}"/>
                    </a:ext>
                  </a:extLst>
                </p14:cNvPr>
                <p14:cNvContentPartPr/>
                <p14:nvPr/>
              </p14:nvContentPartPr>
              <p14:xfrm>
                <a:off x="4279759" y="5973478"/>
                <a:ext cx="305640" cy="51228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0E2DDB5A-59BF-4C93-B799-10E3A344E64E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4271119" y="5964478"/>
                  <a:ext cx="32328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8EA8F132-76C9-4D92-B4E3-944A1FB12A77}"/>
                    </a:ext>
                  </a:extLst>
                </p14:cNvPr>
                <p14:cNvContentPartPr/>
                <p14:nvPr/>
              </p14:nvContentPartPr>
              <p14:xfrm>
                <a:off x="4223959" y="6173278"/>
                <a:ext cx="445320" cy="16812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8EA8F132-76C9-4D92-B4E3-944A1FB12A77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4215319" y="6164638"/>
                  <a:ext cx="462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74071193-F713-44BD-8651-2A46DD6BB7DB}"/>
                    </a:ext>
                  </a:extLst>
                </p14:cNvPr>
                <p14:cNvContentPartPr/>
                <p14:nvPr/>
              </p14:nvContentPartPr>
              <p14:xfrm>
                <a:off x="4485679" y="5969158"/>
                <a:ext cx="282240" cy="49536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74071193-F713-44BD-8651-2A46DD6BB7DB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4476679" y="5960518"/>
                  <a:ext cx="2998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D7671486-BD89-45A0-B573-488A9298D791}"/>
                    </a:ext>
                  </a:extLst>
                </p14:cNvPr>
                <p14:cNvContentPartPr/>
                <p14:nvPr/>
              </p14:nvContentPartPr>
              <p14:xfrm>
                <a:off x="4691959" y="6272638"/>
                <a:ext cx="221760" cy="19764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D7671486-BD89-45A0-B573-488A9298D791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4682959" y="6263998"/>
                  <a:ext cx="2394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E2FB2F08-DDCF-4E2D-9E70-9BEE2A43372A}"/>
                    </a:ext>
                  </a:extLst>
                </p14:cNvPr>
                <p14:cNvContentPartPr/>
                <p14:nvPr/>
              </p14:nvContentPartPr>
              <p14:xfrm>
                <a:off x="4909399" y="6309718"/>
                <a:ext cx="219240" cy="16452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E2FB2F08-DDCF-4E2D-9E70-9BEE2A43372A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4900399" y="6301078"/>
                  <a:ext cx="236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C68F6AF2-DB48-44DE-9CB3-E6F4E1BF47B9}"/>
                    </a:ext>
                  </a:extLst>
                </p14:cNvPr>
                <p14:cNvContentPartPr/>
                <p14:nvPr/>
              </p14:nvContentPartPr>
              <p14:xfrm>
                <a:off x="5299279" y="6104518"/>
                <a:ext cx="428040" cy="34524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C68F6AF2-DB48-44DE-9CB3-E6F4E1BF47B9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5290279" y="6095518"/>
                  <a:ext cx="4456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64346775-5E44-4EC0-BEFD-C535C164D288}"/>
                    </a:ext>
                  </a:extLst>
                </p14:cNvPr>
                <p14:cNvContentPartPr/>
                <p14:nvPr/>
              </p14:nvContentPartPr>
              <p14:xfrm>
                <a:off x="5814799" y="6291358"/>
                <a:ext cx="118440" cy="828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64346775-5E44-4EC0-BEFD-C535C164D288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5806159" y="6282358"/>
                  <a:ext cx="136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A56B60F0-5651-45AC-8AAD-6DBD19A4432A}"/>
                    </a:ext>
                  </a:extLst>
                </p14:cNvPr>
                <p14:cNvContentPartPr/>
                <p14:nvPr/>
              </p14:nvContentPartPr>
              <p14:xfrm>
                <a:off x="5764399" y="6362278"/>
                <a:ext cx="111960" cy="2304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A56B60F0-5651-45AC-8AAD-6DBD19A4432A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5755759" y="6353278"/>
                  <a:ext cx="1296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48CFBFDB-8293-46D6-B0EB-0FCB073B6913}"/>
                    </a:ext>
                  </a:extLst>
                </p14:cNvPr>
                <p14:cNvContentPartPr/>
                <p14:nvPr/>
              </p14:nvContentPartPr>
              <p14:xfrm>
                <a:off x="6028639" y="6026758"/>
                <a:ext cx="336240" cy="47808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48CFBFDB-8293-46D6-B0EB-0FCB073B6913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6019999" y="6017758"/>
                  <a:ext cx="35388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41538C78-A7B5-4182-9B47-DA244C4AF856}"/>
                    </a:ext>
                  </a:extLst>
                </p14:cNvPr>
                <p14:cNvContentPartPr/>
                <p14:nvPr/>
              </p14:nvContentPartPr>
              <p14:xfrm>
                <a:off x="6369559" y="5992198"/>
                <a:ext cx="255960" cy="43380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41538C78-A7B5-4182-9B47-DA244C4AF856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6360559" y="5983558"/>
                  <a:ext cx="27360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992DB4A5-B435-4836-9CFC-DC0B4FB50C03}"/>
                    </a:ext>
                  </a:extLst>
                </p14:cNvPr>
                <p14:cNvContentPartPr/>
                <p14:nvPr/>
              </p14:nvContentPartPr>
              <p14:xfrm>
                <a:off x="6330319" y="6168958"/>
                <a:ext cx="297000" cy="7344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992DB4A5-B435-4836-9CFC-DC0B4FB50C03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6321319" y="6159958"/>
                  <a:ext cx="314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AC8491F3-80B9-459F-BAA9-FF194B445780}"/>
                    </a:ext>
                  </a:extLst>
                </p14:cNvPr>
                <p14:cNvContentPartPr/>
                <p14:nvPr/>
              </p14:nvContentPartPr>
              <p14:xfrm>
                <a:off x="6509239" y="6282358"/>
                <a:ext cx="97920" cy="9612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AC8491F3-80B9-459F-BAA9-FF194B445780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6500599" y="6273718"/>
                  <a:ext cx="115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965882C1-F5F9-40DD-86B3-A8CB6787CE8C}"/>
                    </a:ext>
                  </a:extLst>
                </p14:cNvPr>
                <p14:cNvContentPartPr/>
                <p14:nvPr/>
              </p14:nvContentPartPr>
              <p14:xfrm>
                <a:off x="6647839" y="6239158"/>
                <a:ext cx="132840" cy="13356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965882C1-F5F9-40DD-86B3-A8CB6787CE8C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6639199" y="6230518"/>
                  <a:ext cx="1504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50650750-42F6-46B6-B2F8-F0344596192F}"/>
                    </a:ext>
                  </a:extLst>
                </p14:cNvPr>
                <p14:cNvContentPartPr/>
                <p14:nvPr/>
              </p14:nvContentPartPr>
              <p14:xfrm>
                <a:off x="6859159" y="6170038"/>
                <a:ext cx="222480" cy="17820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50650750-42F6-46B6-B2F8-F0344596192F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6850159" y="6161398"/>
                  <a:ext cx="240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6151DF69-58D1-448A-8977-411C6072083E}"/>
                    </a:ext>
                  </a:extLst>
                </p14:cNvPr>
                <p14:cNvContentPartPr/>
                <p14:nvPr/>
              </p14:nvContentPartPr>
              <p14:xfrm>
                <a:off x="7101439" y="6013798"/>
                <a:ext cx="183240" cy="34056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6151DF69-58D1-448A-8977-411C6072083E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7092439" y="6005158"/>
                  <a:ext cx="2008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DDF753C5-8C5E-4219-A92E-A1BA7808BCFF}"/>
                    </a:ext>
                  </a:extLst>
                </p14:cNvPr>
                <p14:cNvContentPartPr/>
                <p14:nvPr/>
              </p14:nvContentPartPr>
              <p14:xfrm>
                <a:off x="7280359" y="6230878"/>
                <a:ext cx="71640" cy="12276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DDF753C5-8C5E-4219-A92E-A1BA7808BCFF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7271719" y="6221878"/>
                  <a:ext cx="89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7179215B-EC7B-4AFB-88AC-43F6DF6C2747}"/>
                    </a:ext>
                  </a:extLst>
                </p14:cNvPr>
                <p14:cNvContentPartPr/>
                <p14:nvPr/>
              </p14:nvContentPartPr>
              <p14:xfrm>
                <a:off x="7419679" y="6226918"/>
                <a:ext cx="139320" cy="1738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7179215B-EC7B-4AFB-88AC-43F6DF6C2747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7410679" y="6218278"/>
                  <a:ext cx="156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E8B83D10-96A3-445E-943F-66F156EBE302}"/>
                    </a:ext>
                  </a:extLst>
                </p14:cNvPr>
                <p14:cNvContentPartPr/>
                <p14:nvPr/>
              </p14:nvContentPartPr>
              <p14:xfrm>
                <a:off x="7661239" y="5996158"/>
                <a:ext cx="176400" cy="37656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E8B83D10-96A3-445E-943F-66F156EBE302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7652239" y="5987158"/>
                  <a:ext cx="1940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4438E894-B3CF-43E3-B6B8-41CEC90F38C4}"/>
                    </a:ext>
                  </a:extLst>
                </p14:cNvPr>
                <p14:cNvContentPartPr/>
                <p14:nvPr/>
              </p14:nvContentPartPr>
              <p14:xfrm>
                <a:off x="7573399" y="6148438"/>
                <a:ext cx="252720" cy="6660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4438E894-B3CF-43E3-B6B8-41CEC90F38C4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7564759" y="6139798"/>
                  <a:ext cx="270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0AC247FB-8937-4D64-9492-61091576A62E}"/>
                    </a:ext>
                  </a:extLst>
                </p14:cNvPr>
                <p14:cNvContentPartPr/>
                <p14:nvPr/>
              </p14:nvContentPartPr>
              <p14:xfrm>
                <a:off x="7723159" y="6355798"/>
                <a:ext cx="109080" cy="20196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0AC247FB-8937-4D64-9492-61091576A62E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7714519" y="6346798"/>
                  <a:ext cx="1267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4EC0537F-A044-424A-BD96-7B27478919F8}"/>
                    </a:ext>
                  </a:extLst>
                </p14:cNvPr>
                <p14:cNvContentPartPr/>
                <p14:nvPr/>
              </p14:nvContentPartPr>
              <p14:xfrm>
                <a:off x="8110879" y="6013798"/>
                <a:ext cx="142560" cy="34416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4EC0537F-A044-424A-BD96-7B27478919F8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8102239" y="6005158"/>
                  <a:ext cx="1602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C9E13485-067D-4CF1-8C5D-01B80FE58FAD}"/>
                    </a:ext>
                  </a:extLst>
                </p14:cNvPr>
                <p14:cNvContentPartPr/>
                <p14:nvPr/>
              </p14:nvContentPartPr>
              <p14:xfrm>
                <a:off x="8030599" y="6177958"/>
                <a:ext cx="519840" cy="18324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C9E13485-067D-4CF1-8C5D-01B80FE58FAD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8021599" y="6168958"/>
                  <a:ext cx="537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826928FA-5039-469D-847F-0428C0DC451F}"/>
                    </a:ext>
                  </a:extLst>
                </p14:cNvPr>
                <p14:cNvContentPartPr/>
                <p14:nvPr/>
              </p14:nvContentPartPr>
              <p14:xfrm>
                <a:off x="8773639" y="5994358"/>
                <a:ext cx="160200" cy="36756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826928FA-5039-469D-847F-0428C0DC451F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8764639" y="5985358"/>
                  <a:ext cx="1778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D0232119-7637-486D-9259-06FE6150F643}"/>
                    </a:ext>
                  </a:extLst>
                </p14:cNvPr>
                <p14:cNvContentPartPr/>
                <p14:nvPr/>
              </p14:nvContentPartPr>
              <p14:xfrm>
                <a:off x="8891719" y="6231958"/>
                <a:ext cx="81000" cy="9756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D0232119-7637-486D-9259-06FE6150F643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8882719" y="6223318"/>
                  <a:ext cx="98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5E4BFA6B-48A9-4EEB-B477-12DAAC500C52}"/>
                    </a:ext>
                  </a:extLst>
                </p14:cNvPr>
                <p14:cNvContentPartPr/>
                <p14:nvPr/>
              </p14:nvContentPartPr>
              <p14:xfrm>
                <a:off x="9062359" y="6211798"/>
                <a:ext cx="138960" cy="12600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5E4BFA6B-48A9-4EEB-B477-12DAAC500C52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9053359" y="6202798"/>
                  <a:ext cx="156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92DA168F-B0FC-454E-939F-AAD0D9080CF9}"/>
                    </a:ext>
                  </a:extLst>
                </p14:cNvPr>
                <p14:cNvContentPartPr/>
                <p14:nvPr/>
              </p14:nvContentPartPr>
              <p14:xfrm>
                <a:off x="9078919" y="6245278"/>
                <a:ext cx="321120" cy="46512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92DA168F-B0FC-454E-939F-AAD0D9080CF9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9070279" y="6236638"/>
                  <a:ext cx="33876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F67366C1-D871-412A-BDD4-686D9632FAFB}"/>
                    </a:ext>
                  </a:extLst>
                </p14:cNvPr>
                <p14:cNvContentPartPr/>
                <p14:nvPr/>
              </p14:nvContentPartPr>
              <p14:xfrm>
                <a:off x="9442159" y="6347518"/>
                <a:ext cx="109440" cy="20952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F67366C1-D871-412A-BDD4-686D9632FAFB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9433159" y="6338518"/>
                  <a:ext cx="1270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4539FE9A-4358-4555-A4EA-4EB37BE5598F}"/>
                    </a:ext>
                  </a:extLst>
                </p14:cNvPr>
                <p14:cNvContentPartPr/>
                <p14:nvPr/>
              </p14:nvContentPartPr>
              <p14:xfrm>
                <a:off x="9653119" y="6198118"/>
                <a:ext cx="219600" cy="14076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4539FE9A-4358-4555-A4EA-4EB37BE5598F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9644119" y="6189478"/>
                  <a:ext cx="237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EA11017D-91A3-46F9-A9AF-D961E1BED1D5}"/>
                    </a:ext>
                  </a:extLst>
                </p14:cNvPr>
                <p14:cNvContentPartPr/>
                <p14:nvPr/>
              </p14:nvContentPartPr>
              <p14:xfrm>
                <a:off x="9942919" y="6240958"/>
                <a:ext cx="48960" cy="10584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EA11017D-91A3-46F9-A9AF-D961E1BED1D5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9933919" y="6232318"/>
                  <a:ext cx="66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76FF76C9-DF7F-43E6-84BA-38811AC1FA69}"/>
                    </a:ext>
                  </a:extLst>
                </p14:cNvPr>
                <p14:cNvContentPartPr/>
                <p14:nvPr/>
              </p14:nvContentPartPr>
              <p14:xfrm>
                <a:off x="10167919" y="6000838"/>
                <a:ext cx="121680" cy="34128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76FF76C9-DF7F-43E6-84BA-38811AC1FA69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10158919" y="5992198"/>
                  <a:ext cx="1393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237FDCBB-6EFD-445B-B1C6-1B82E87913EE}"/>
                    </a:ext>
                  </a:extLst>
                </p14:cNvPr>
                <p14:cNvContentPartPr/>
                <p14:nvPr/>
              </p14:nvContentPartPr>
              <p14:xfrm>
                <a:off x="10025719" y="6175798"/>
                <a:ext cx="298800" cy="2844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237FDCBB-6EFD-445B-B1C6-1B82E87913EE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10016719" y="6167158"/>
                  <a:ext cx="3164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813825AD-EE4C-40AB-9B3E-8E81A30ED2B4}"/>
                    </a:ext>
                  </a:extLst>
                </p14:cNvPr>
                <p14:cNvContentPartPr/>
                <p14:nvPr/>
              </p14:nvContentPartPr>
              <p14:xfrm>
                <a:off x="10297879" y="5987878"/>
                <a:ext cx="249120" cy="33840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813825AD-EE4C-40AB-9B3E-8E81A30ED2B4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10289239" y="5978878"/>
                  <a:ext cx="2667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18E2224A-203D-48D1-93A4-39C5BA18530E}"/>
                    </a:ext>
                  </a:extLst>
                </p14:cNvPr>
                <p14:cNvContentPartPr/>
                <p14:nvPr/>
              </p14:nvContentPartPr>
              <p14:xfrm>
                <a:off x="10595599" y="6207478"/>
                <a:ext cx="148680" cy="14904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18E2224A-203D-48D1-93A4-39C5BA18530E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10586959" y="6198838"/>
                  <a:ext cx="166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6FC723B8-872B-4BEB-BB8D-FCDC1112B576}"/>
                    </a:ext>
                  </a:extLst>
                </p14:cNvPr>
                <p14:cNvContentPartPr/>
                <p14:nvPr/>
              </p14:nvContentPartPr>
              <p14:xfrm>
                <a:off x="10868839" y="6141598"/>
                <a:ext cx="179280" cy="18252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6FC723B8-872B-4BEB-BB8D-FCDC1112B576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10859839" y="6132598"/>
                  <a:ext cx="196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03766741-C543-4D31-A776-D43E18FFB304}"/>
                    </a:ext>
                  </a:extLst>
                </p14:cNvPr>
                <p14:cNvContentPartPr/>
                <p14:nvPr/>
              </p14:nvContentPartPr>
              <p14:xfrm>
                <a:off x="10987999" y="6231958"/>
                <a:ext cx="167400" cy="26748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03766741-C543-4D31-A776-D43E18FFB304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10978999" y="6223318"/>
                  <a:ext cx="1850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6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1E41D140-F823-4D55-897A-F31FDDA1BAB0}"/>
                    </a:ext>
                  </a:extLst>
                </p14:cNvPr>
                <p14:cNvContentPartPr/>
                <p14:nvPr/>
              </p14:nvContentPartPr>
              <p14:xfrm>
                <a:off x="11069719" y="6190558"/>
                <a:ext cx="227160" cy="14220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1E41D140-F823-4D55-897A-F31FDDA1BAB0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11060719" y="6181918"/>
                  <a:ext cx="244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8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C8807DF8-FDBE-4576-88B8-4CB0571EDF7C}"/>
                    </a:ext>
                  </a:extLst>
                </p14:cNvPr>
                <p14:cNvContentPartPr/>
                <p14:nvPr/>
              </p14:nvContentPartPr>
              <p14:xfrm>
                <a:off x="11291839" y="6193078"/>
                <a:ext cx="147240" cy="14940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C8807DF8-FDBE-4576-88B8-4CB0571EDF7C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11283199" y="6184438"/>
                  <a:ext cx="164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3E0A4C84-E39F-4852-A705-B87EA839ED28}"/>
                    </a:ext>
                  </a:extLst>
                </p14:cNvPr>
                <p14:cNvContentPartPr/>
                <p14:nvPr/>
              </p14:nvContentPartPr>
              <p14:xfrm>
                <a:off x="11432599" y="6191278"/>
                <a:ext cx="120240" cy="12852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3E0A4C84-E39F-4852-A705-B87EA839ED28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11423599" y="6182278"/>
                  <a:ext cx="137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D6238F2A-03F5-4B87-A1CF-77728E639BDC}"/>
                    </a:ext>
                  </a:extLst>
                </p14:cNvPr>
                <p14:cNvContentPartPr/>
                <p14:nvPr/>
              </p14:nvContentPartPr>
              <p14:xfrm>
                <a:off x="11559319" y="6153118"/>
                <a:ext cx="166680" cy="23616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D6238F2A-03F5-4B87-A1CF-77728E639BDC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11550679" y="6144118"/>
                  <a:ext cx="1843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F7EEADF3-5084-41E3-9F42-F4C4308A1F46}"/>
                    </a:ext>
                  </a:extLst>
                </p14:cNvPr>
                <p14:cNvContentPartPr/>
                <p14:nvPr/>
              </p14:nvContentPartPr>
              <p14:xfrm>
                <a:off x="11736079" y="5977078"/>
                <a:ext cx="148320" cy="41796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F7EEADF3-5084-41E3-9F42-F4C4308A1F46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11727079" y="5968438"/>
                  <a:ext cx="1659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B1AA3514-AD99-4475-BD04-B5CEC74308C9}"/>
                    </a:ext>
                  </a:extLst>
                </p14:cNvPr>
                <p14:cNvContentPartPr/>
                <p14:nvPr/>
              </p14:nvContentPartPr>
              <p14:xfrm>
                <a:off x="8157679" y="6598798"/>
                <a:ext cx="264960" cy="16416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B1AA3514-AD99-4475-BD04-B5CEC74308C9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8148679" y="6589798"/>
                  <a:ext cx="282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B697CE2D-C445-43F1-9413-954FE98E6279}"/>
                    </a:ext>
                  </a:extLst>
                </p14:cNvPr>
                <p14:cNvContentPartPr/>
                <p14:nvPr/>
              </p14:nvContentPartPr>
              <p14:xfrm>
                <a:off x="8396719" y="6645238"/>
                <a:ext cx="165240" cy="12384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B697CE2D-C445-43F1-9413-954FE98E6279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8387719" y="6636598"/>
                  <a:ext cx="182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0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EBD03604-4FCC-4C68-9481-3BF749D08CD5}"/>
                    </a:ext>
                  </a:extLst>
                </p14:cNvPr>
                <p14:cNvContentPartPr/>
                <p14:nvPr/>
              </p14:nvContentPartPr>
              <p14:xfrm>
                <a:off x="8592919" y="6657478"/>
                <a:ext cx="111960" cy="11196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EBD03604-4FCC-4C68-9481-3BF749D08CD5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8584279" y="6648478"/>
                  <a:ext cx="1296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B0F0736C-2009-4482-9D23-611C4BD5623D}"/>
                    </a:ext>
                  </a:extLst>
                </p14:cNvPr>
                <p14:cNvContentPartPr/>
                <p14:nvPr/>
              </p14:nvContentPartPr>
              <p14:xfrm>
                <a:off x="8801719" y="6457678"/>
                <a:ext cx="160560" cy="29304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B0F0736C-2009-4482-9D23-611C4BD5623D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8792719" y="6449038"/>
                  <a:ext cx="1782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9AD42447-3712-4925-ACF7-6BA44EF6AFE9}"/>
                    </a:ext>
                  </a:extLst>
                </p14:cNvPr>
                <p14:cNvContentPartPr/>
                <p14:nvPr/>
              </p14:nvContentPartPr>
              <p14:xfrm>
                <a:off x="8928079" y="6613558"/>
                <a:ext cx="186840" cy="15408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9AD42447-3712-4925-ACF7-6BA44EF6AFE9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8919079" y="6604558"/>
                  <a:ext cx="2044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FAC2B085-85E6-43B2-A973-542C20C528CF}"/>
                    </a:ext>
                  </a:extLst>
                </p14:cNvPr>
                <p14:cNvContentPartPr/>
                <p14:nvPr/>
              </p14:nvContentPartPr>
              <p14:xfrm>
                <a:off x="9029599" y="6428518"/>
                <a:ext cx="181440" cy="30492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FAC2B085-85E6-43B2-A973-542C20C528CF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9020599" y="6419518"/>
                  <a:ext cx="1990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8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CB87E167-282B-4AC6-A4DC-8A403EC64134}"/>
                    </a:ext>
                  </a:extLst>
                </p14:cNvPr>
                <p14:cNvContentPartPr/>
                <p14:nvPr/>
              </p14:nvContentPartPr>
              <p14:xfrm>
                <a:off x="9492919" y="6386038"/>
                <a:ext cx="217080" cy="35928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CB87E167-282B-4AC6-A4DC-8A403EC64134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9484279" y="6377398"/>
                  <a:ext cx="2347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0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941C502F-172A-44EB-9612-7A2999418340}"/>
                    </a:ext>
                  </a:extLst>
                </p14:cNvPr>
                <p14:cNvContentPartPr/>
                <p14:nvPr/>
              </p14:nvContentPartPr>
              <p14:xfrm>
                <a:off x="9728719" y="6610318"/>
                <a:ext cx="156240" cy="15156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941C502F-172A-44EB-9612-7A2999418340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9720079" y="6601318"/>
                  <a:ext cx="173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2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4383BFD7-BC19-4DFF-8854-15A6CA960C71}"/>
                    </a:ext>
                  </a:extLst>
                </p14:cNvPr>
                <p14:cNvContentPartPr/>
                <p14:nvPr/>
              </p14:nvContentPartPr>
              <p14:xfrm>
                <a:off x="10132999" y="6578278"/>
                <a:ext cx="199440" cy="18432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4383BFD7-BC19-4DFF-8854-15A6CA960C71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10124359" y="6569638"/>
                  <a:ext cx="2170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4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8BFE713E-53EE-43BF-A67D-AD210ECA04DC}"/>
                    </a:ext>
                  </a:extLst>
                </p14:cNvPr>
                <p14:cNvContentPartPr/>
                <p14:nvPr/>
              </p14:nvContentPartPr>
              <p14:xfrm>
                <a:off x="10318399" y="6552718"/>
                <a:ext cx="188640" cy="19872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8BFE713E-53EE-43BF-A67D-AD210ECA04DC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10309399" y="6544078"/>
                  <a:ext cx="206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6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76C686F2-C0E9-402A-A693-21764731C742}"/>
                    </a:ext>
                  </a:extLst>
                </p14:cNvPr>
                <p14:cNvContentPartPr/>
                <p14:nvPr/>
              </p14:nvContentPartPr>
              <p14:xfrm>
                <a:off x="10499119" y="6613558"/>
                <a:ext cx="175680" cy="12924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76C686F2-C0E9-402A-A693-21764731C742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10490479" y="6604558"/>
                  <a:ext cx="193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8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2C9067A2-6ED5-4947-B19E-EE50118B5987}"/>
                    </a:ext>
                  </a:extLst>
                </p14:cNvPr>
                <p14:cNvContentPartPr/>
                <p14:nvPr/>
              </p14:nvContentPartPr>
              <p14:xfrm>
                <a:off x="10687039" y="6616438"/>
                <a:ext cx="216360" cy="16776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2C9067A2-6ED5-4947-B19E-EE50118B5987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10678399" y="6607438"/>
                  <a:ext cx="2340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0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575DD8FB-A95B-4E27-A496-6ACC6A8E37EA}"/>
                    </a:ext>
                  </a:extLst>
                </p14:cNvPr>
                <p14:cNvContentPartPr/>
                <p14:nvPr/>
              </p14:nvContentPartPr>
              <p14:xfrm>
                <a:off x="10827799" y="6503758"/>
                <a:ext cx="160560" cy="25344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575DD8FB-A95B-4E27-A496-6ACC6A8E37EA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10819159" y="6494758"/>
                  <a:ext cx="1782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2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B537F3C7-20DD-4735-A982-D5FB91B9AC02}"/>
                    </a:ext>
                  </a:extLst>
                </p14:cNvPr>
                <p14:cNvContentPartPr/>
                <p14:nvPr/>
              </p14:nvContentPartPr>
              <p14:xfrm>
                <a:off x="11076559" y="6758998"/>
                <a:ext cx="12960" cy="4896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B537F3C7-20DD-4735-A982-D5FB91B9AC02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11067919" y="6749998"/>
                  <a:ext cx="30600" cy="66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83983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A766F5E-DD95-49B7-9C6A-BC78956AFE88}"/>
              </a:ext>
            </a:extLst>
          </p:cNvPr>
          <p:cNvGrpSpPr/>
          <p:nvPr/>
        </p:nvGrpSpPr>
        <p:grpSpPr>
          <a:xfrm>
            <a:off x="540143" y="187198"/>
            <a:ext cx="1224720" cy="416520"/>
            <a:chOff x="540143" y="187198"/>
            <a:chExt cx="1224720" cy="4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8612D37-D087-4347-AC60-F4331FCEA057}"/>
                    </a:ext>
                  </a:extLst>
                </p14:cNvPr>
                <p14:cNvContentPartPr/>
                <p14:nvPr/>
              </p14:nvContentPartPr>
              <p14:xfrm>
                <a:off x="540143" y="291958"/>
                <a:ext cx="319680" cy="278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8612D37-D087-4347-AC60-F4331FCEA05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1143" y="282958"/>
                  <a:ext cx="3373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6710993-5FC4-4FA1-9EB5-E4E096F4CF72}"/>
                    </a:ext>
                  </a:extLst>
                </p14:cNvPr>
                <p14:cNvContentPartPr/>
                <p14:nvPr/>
              </p14:nvContentPartPr>
              <p14:xfrm>
                <a:off x="875663" y="187198"/>
                <a:ext cx="209160" cy="416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6710993-5FC4-4FA1-9EB5-E4E096F4CF7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6663" y="178558"/>
                  <a:ext cx="2268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3A4E6A9-C812-4778-8F8C-2860C56044D4}"/>
                    </a:ext>
                  </a:extLst>
                </p14:cNvPr>
                <p14:cNvContentPartPr/>
                <p14:nvPr/>
              </p14:nvContentPartPr>
              <p14:xfrm>
                <a:off x="1316663" y="298078"/>
                <a:ext cx="448200" cy="278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3A4E6A9-C812-4778-8F8C-2860C56044D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8023" y="289078"/>
                  <a:ext cx="46584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DBA3E-1B54-4F29-8CA4-E62FEA569466}"/>
              </a:ext>
            </a:extLst>
          </p:cNvPr>
          <p:cNvGrpSpPr/>
          <p:nvPr/>
        </p:nvGrpSpPr>
        <p:grpSpPr>
          <a:xfrm>
            <a:off x="2238983" y="33118"/>
            <a:ext cx="2610720" cy="936000"/>
            <a:chOff x="2238983" y="33118"/>
            <a:chExt cx="2610720" cy="93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E80AB7D-5F1E-49A3-B5E7-4719B95278EB}"/>
                    </a:ext>
                  </a:extLst>
                </p14:cNvPr>
                <p14:cNvContentPartPr/>
                <p14:nvPr/>
              </p14:nvContentPartPr>
              <p14:xfrm>
                <a:off x="2238983" y="276118"/>
                <a:ext cx="112680" cy="254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E80AB7D-5F1E-49A3-B5E7-4719B95278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0343" y="267118"/>
                  <a:ext cx="1303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24B0414-9569-4419-9999-420C85A993A3}"/>
                    </a:ext>
                  </a:extLst>
                </p14:cNvPr>
                <p14:cNvContentPartPr/>
                <p14:nvPr/>
              </p14:nvContentPartPr>
              <p14:xfrm>
                <a:off x="2309903" y="84598"/>
                <a:ext cx="325440" cy="29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24B0414-9569-4419-9999-420C85A993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00903" y="75598"/>
                  <a:ext cx="3430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DC290F0-1325-4667-B500-DB05255E2A39}"/>
                    </a:ext>
                  </a:extLst>
                </p14:cNvPr>
                <p14:cNvContentPartPr/>
                <p14:nvPr/>
              </p14:nvContentPartPr>
              <p14:xfrm>
                <a:off x="2543903" y="277198"/>
                <a:ext cx="275040" cy="292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DC290F0-1325-4667-B500-DB05255E2A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35263" y="268558"/>
                  <a:ext cx="2926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A66924A-D703-4BC2-9F02-4A52FE077766}"/>
                    </a:ext>
                  </a:extLst>
                </p14:cNvPr>
                <p14:cNvContentPartPr/>
                <p14:nvPr/>
              </p14:nvContentPartPr>
              <p14:xfrm>
                <a:off x="2766743" y="371878"/>
                <a:ext cx="214920" cy="182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A66924A-D703-4BC2-9F02-4A52FE07776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57743" y="363238"/>
                  <a:ext cx="232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54F80AB-25D4-4E5F-8777-6597EE2DDB26}"/>
                    </a:ext>
                  </a:extLst>
                </p14:cNvPr>
                <p14:cNvContentPartPr/>
                <p14:nvPr/>
              </p14:nvContentPartPr>
              <p14:xfrm>
                <a:off x="3024503" y="56878"/>
                <a:ext cx="280800" cy="48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54F80AB-25D4-4E5F-8777-6597EE2DDB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15863" y="47878"/>
                  <a:ext cx="29844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4D3849-CC6E-4431-933E-6DF64B874E29}"/>
                    </a:ext>
                  </a:extLst>
                </p14:cNvPr>
                <p14:cNvContentPartPr/>
                <p14:nvPr/>
              </p14:nvContentPartPr>
              <p14:xfrm>
                <a:off x="3264263" y="332638"/>
                <a:ext cx="193680" cy="187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4D3849-CC6E-4431-933E-6DF64B874E2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55623" y="323998"/>
                  <a:ext cx="2113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73E3FAB-33EA-452C-8C17-293F2E60F8AF}"/>
                    </a:ext>
                  </a:extLst>
                </p14:cNvPr>
                <p14:cNvContentPartPr/>
                <p14:nvPr/>
              </p14:nvContentPartPr>
              <p14:xfrm>
                <a:off x="3491783" y="57238"/>
                <a:ext cx="252000" cy="516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73E3FAB-33EA-452C-8C17-293F2E60F8A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83143" y="48238"/>
                  <a:ext cx="26964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ED0C7C3-ECDC-4DA2-B08D-4719AE099491}"/>
                    </a:ext>
                  </a:extLst>
                </p14:cNvPr>
                <p14:cNvContentPartPr/>
                <p14:nvPr/>
              </p14:nvContentPartPr>
              <p14:xfrm>
                <a:off x="3810383" y="383758"/>
                <a:ext cx="55080" cy="99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ED0C7C3-ECDC-4DA2-B08D-4719AE09949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01743" y="375118"/>
                  <a:ext cx="72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33C5237-7890-4987-8379-3D850FE36FD4}"/>
                    </a:ext>
                  </a:extLst>
                </p14:cNvPr>
                <p14:cNvContentPartPr/>
                <p14:nvPr/>
              </p14:nvContentPartPr>
              <p14:xfrm>
                <a:off x="4101263" y="88558"/>
                <a:ext cx="170640" cy="437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33C5237-7890-4987-8379-3D850FE36F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92263" y="79558"/>
                  <a:ext cx="18828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16428C0-EB6D-463F-B435-D67011C361F0}"/>
                    </a:ext>
                  </a:extLst>
                </p14:cNvPr>
                <p14:cNvContentPartPr/>
                <p14:nvPr/>
              </p14:nvContentPartPr>
              <p14:xfrm>
                <a:off x="4224383" y="402118"/>
                <a:ext cx="56160" cy="108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16428C0-EB6D-463F-B435-D67011C361F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15383" y="393478"/>
                  <a:ext cx="73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66AF731-ADDF-44CF-BBE7-282201C1689B}"/>
                    </a:ext>
                  </a:extLst>
                </p14:cNvPr>
                <p14:cNvContentPartPr/>
                <p14:nvPr/>
              </p14:nvContentPartPr>
              <p14:xfrm>
                <a:off x="4439303" y="33118"/>
                <a:ext cx="209880" cy="456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66AF731-ADDF-44CF-BBE7-282201C1689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30303" y="24118"/>
                  <a:ext cx="22752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CCFC6C4-9585-45DC-9D7D-329F239E4147}"/>
                    </a:ext>
                  </a:extLst>
                </p14:cNvPr>
                <p14:cNvContentPartPr/>
                <p14:nvPr/>
              </p14:nvContentPartPr>
              <p14:xfrm>
                <a:off x="4330943" y="330838"/>
                <a:ext cx="343440" cy="186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CCFC6C4-9585-45DC-9D7D-329F239E41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21943" y="321838"/>
                  <a:ext cx="361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D7CA70C-9DFE-4727-A07C-4CEA32859A15}"/>
                    </a:ext>
                  </a:extLst>
                </p14:cNvPr>
                <p14:cNvContentPartPr/>
                <p14:nvPr/>
              </p14:nvContentPartPr>
              <p14:xfrm>
                <a:off x="4522103" y="261358"/>
                <a:ext cx="327600" cy="707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D7CA70C-9DFE-4727-A07C-4CEA32859A1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13463" y="252358"/>
                  <a:ext cx="345240" cy="72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AE662B5-2770-4F6E-BE52-A7E112F209E3}"/>
              </a:ext>
            </a:extLst>
          </p:cNvPr>
          <p:cNvGrpSpPr/>
          <p:nvPr/>
        </p:nvGrpSpPr>
        <p:grpSpPr>
          <a:xfrm>
            <a:off x="484343" y="932398"/>
            <a:ext cx="672120" cy="318240"/>
            <a:chOff x="484343" y="932398"/>
            <a:chExt cx="67212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9A55128-ED69-4E65-80F0-CA4369AFA490}"/>
                    </a:ext>
                  </a:extLst>
                </p14:cNvPr>
                <p14:cNvContentPartPr/>
                <p14:nvPr/>
              </p14:nvContentPartPr>
              <p14:xfrm>
                <a:off x="484343" y="932398"/>
                <a:ext cx="306360" cy="318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9A55128-ED69-4E65-80F0-CA4369AFA49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5703" y="923758"/>
                  <a:ext cx="3240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B367805-9D93-4C4A-AF9C-33BC6D22A5AD}"/>
                    </a:ext>
                  </a:extLst>
                </p14:cNvPr>
                <p14:cNvContentPartPr/>
                <p14:nvPr/>
              </p14:nvContentPartPr>
              <p14:xfrm>
                <a:off x="849383" y="1186198"/>
                <a:ext cx="9360" cy="1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B367805-9D93-4C4A-AF9C-33BC6D22A5A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40383" y="1177198"/>
                  <a:ext cx="27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6957139-02EA-4204-8B9C-4C15CD37B6AB}"/>
                    </a:ext>
                  </a:extLst>
                </p14:cNvPr>
                <p14:cNvContentPartPr/>
                <p14:nvPr/>
              </p14:nvContentPartPr>
              <p14:xfrm>
                <a:off x="1095263" y="969118"/>
                <a:ext cx="61200" cy="271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6957139-02EA-4204-8B9C-4C15CD37B6A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86623" y="960478"/>
                  <a:ext cx="7884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19902AC-27DA-4294-AAC9-9DD4037CA7E4}"/>
              </a:ext>
            </a:extLst>
          </p:cNvPr>
          <p:cNvGrpSpPr/>
          <p:nvPr/>
        </p:nvGrpSpPr>
        <p:grpSpPr>
          <a:xfrm>
            <a:off x="1725623" y="774718"/>
            <a:ext cx="1342080" cy="455760"/>
            <a:chOff x="1725623" y="774718"/>
            <a:chExt cx="1342080" cy="45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2F5344F-E262-412E-B584-5AFB034ED589}"/>
                    </a:ext>
                  </a:extLst>
                </p14:cNvPr>
                <p14:cNvContentPartPr/>
                <p14:nvPr/>
              </p14:nvContentPartPr>
              <p14:xfrm>
                <a:off x="1725623" y="931678"/>
                <a:ext cx="157680" cy="285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2F5344F-E262-412E-B584-5AFB034ED58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16623" y="922678"/>
                  <a:ext cx="175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4445FA3-3B2B-4438-9273-92BE6FC23A46}"/>
                    </a:ext>
                  </a:extLst>
                </p14:cNvPr>
                <p14:cNvContentPartPr/>
                <p14:nvPr/>
              </p14:nvContentPartPr>
              <p14:xfrm>
                <a:off x="1783583" y="774718"/>
                <a:ext cx="407160" cy="455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4445FA3-3B2B-4438-9273-92BE6FC23A4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74943" y="766078"/>
                  <a:ext cx="42480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4958766-8B58-44B6-B470-0CE00B49DFB9}"/>
                    </a:ext>
                  </a:extLst>
                </p14:cNvPr>
                <p14:cNvContentPartPr/>
                <p14:nvPr/>
              </p14:nvContentPartPr>
              <p14:xfrm>
                <a:off x="2177423" y="999718"/>
                <a:ext cx="187560" cy="197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4958766-8B58-44B6-B470-0CE00B49DFB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68423" y="990718"/>
                  <a:ext cx="2052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FD9BA02-33CC-4905-96BA-5392C2704C9F}"/>
                    </a:ext>
                  </a:extLst>
                </p14:cNvPr>
                <p14:cNvContentPartPr/>
                <p14:nvPr/>
              </p14:nvContentPartPr>
              <p14:xfrm>
                <a:off x="2400983" y="895678"/>
                <a:ext cx="282960" cy="265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FD9BA02-33CC-4905-96BA-5392C2704C9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91983" y="887038"/>
                  <a:ext cx="300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174C1F9-9C88-4E64-A74D-C8EAE3D6363B}"/>
                    </a:ext>
                  </a:extLst>
                </p14:cNvPr>
                <p14:cNvContentPartPr/>
                <p14:nvPr/>
              </p14:nvContentPartPr>
              <p14:xfrm>
                <a:off x="2701943" y="985678"/>
                <a:ext cx="69840" cy="138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174C1F9-9C88-4E64-A74D-C8EAE3D6363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93303" y="977038"/>
                  <a:ext cx="87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3118882-30A2-4020-A352-BD601790F8F5}"/>
                    </a:ext>
                  </a:extLst>
                </p14:cNvPr>
                <p14:cNvContentPartPr/>
                <p14:nvPr/>
              </p14:nvContentPartPr>
              <p14:xfrm>
                <a:off x="2879423" y="895678"/>
                <a:ext cx="27000" cy="29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3118882-30A2-4020-A352-BD601790F8F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70423" y="887038"/>
                  <a:ext cx="44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05C1357-7DE3-4502-893A-F75FC82D7BE9}"/>
                    </a:ext>
                  </a:extLst>
                </p14:cNvPr>
                <p14:cNvContentPartPr/>
                <p14:nvPr/>
              </p14:nvContentPartPr>
              <p14:xfrm>
                <a:off x="2906063" y="954358"/>
                <a:ext cx="161640" cy="193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05C1357-7DE3-4502-893A-F75FC82D7BE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897423" y="945718"/>
                  <a:ext cx="17928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161AAF-6F6E-4DDF-9811-57BC5C0800AD}"/>
              </a:ext>
            </a:extLst>
          </p:cNvPr>
          <p:cNvGrpSpPr/>
          <p:nvPr/>
        </p:nvGrpSpPr>
        <p:grpSpPr>
          <a:xfrm>
            <a:off x="3421223" y="717838"/>
            <a:ext cx="1702080" cy="469080"/>
            <a:chOff x="3421223" y="717838"/>
            <a:chExt cx="170208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C5A276B-BD08-42D0-BABD-1649D6C018F2}"/>
                    </a:ext>
                  </a:extLst>
                </p14:cNvPr>
                <p14:cNvContentPartPr/>
                <p14:nvPr/>
              </p14:nvContentPartPr>
              <p14:xfrm>
                <a:off x="3674663" y="937438"/>
                <a:ext cx="74880" cy="120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C5A276B-BD08-42D0-BABD-1649D6C018F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65663" y="928438"/>
                  <a:ext cx="925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59E5E29-4967-489B-AB88-9E6C263C44E3}"/>
                    </a:ext>
                  </a:extLst>
                </p14:cNvPr>
                <p14:cNvContentPartPr/>
                <p14:nvPr/>
              </p14:nvContentPartPr>
              <p14:xfrm>
                <a:off x="3421223" y="1125718"/>
                <a:ext cx="393480" cy="30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59E5E29-4967-489B-AB88-9E6C263C44E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12583" y="1116718"/>
                  <a:ext cx="411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56974D3-F220-4F67-8CC6-F5E12D5F47DB}"/>
                    </a:ext>
                  </a:extLst>
                </p14:cNvPr>
                <p14:cNvContentPartPr/>
                <p14:nvPr/>
              </p14:nvContentPartPr>
              <p14:xfrm>
                <a:off x="3520223" y="893878"/>
                <a:ext cx="402120" cy="6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56974D3-F220-4F67-8CC6-F5E12D5F47D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11583" y="885238"/>
                  <a:ext cx="4197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B5D18FB-E37F-4060-AEB5-C0BF33F82E9F}"/>
                    </a:ext>
                  </a:extLst>
                </p14:cNvPr>
                <p14:cNvContentPartPr/>
                <p14:nvPr/>
              </p14:nvContentPartPr>
              <p14:xfrm>
                <a:off x="3874103" y="977398"/>
                <a:ext cx="311760" cy="20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B5D18FB-E37F-4060-AEB5-C0BF33F82E9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65463" y="968398"/>
                  <a:ext cx="329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53734A6-99F8-4F65-9CED-E315254D9AD8}"/>
                    </a:ext>
                  </a:extLst>
                </p14:cNvPr>
                <p14:cNvContentPartPr/>
                <p14:nvPr/>
              </p14:nvContentPartPr>
              <p14:xfrm>
                <a:off x="4092983" y="717838"/>
                <a:ext cx="253440" cy="374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53734A6-99F8-4F65-9CED-E315254D9AD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83983" y="709198"/>
                  <a:ext cx="2710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5124C2-3AB7-493C-8976-FE7438E945C4}"/>
                    </a:ext>
                  </a:extLst>
                </p14:cNvPr>
                <p14:cNvContentPartPr/>
                <p14:nvPr/>
              </p14:nvContentPartPr>
              <p14:xfrm>
                <a:off x="4257503" y="933118"/>
                <a:ext cx="259920" cy="221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5124C2-3AB7-493C-8976-FE7438E945C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48503" y="924478"/>
                  <a:ext cx="2775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0AB9C58-D65F-46BD-9CB0-ED987557633C}"/>
                    </a:ext>
                  </a:extLst>
                </p14:cNvPr>
                <p14:cNvContentPartPr/>
                <p14:nvPr/>
              </p14:nvContentPartPr>
              <p14:xfrm>
                <a:off x="4568183" y="898198"/>
                <a:ext cx="210600" cy="212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0AB9C58-D65F-46BD-9CB0-ED987557633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59543" y="889558"/>
                  <a:ext cx="2282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D6B9FD8-25F4-4181-BC89-EADEC74EF005}"/>
                    </a:ext>
                  </a:extLst>
                </p14:cNvPr>
                <p14:cNvContentPartPr/>
                <p14:nvPr/>
              </p14:nvContentPartPr>
              <p14:xfrm>
                <a:off x="4887143" y="864718"/>
                <a:ext cx="236160" cy="286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D6B9FD8-25F4-4181-BC89-EADEC74EF00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78143" y="855718"/>
                  <a:ext cx="253800" cy="30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2D34B14-0595-49FC-A14C-A6071F09147B}"/>
              </a:ext>
            </a:extLst>
          </p:cNvPr>
          <p:cNvGrpSpPr/>
          <p:nvPr/>
        </p:nvGrpSpPr>
        <p:grpSpPr>
          <a:xfrm>
            <a:off x="412343" y="1557718"/>
            <a:ext cx="1987200" cy="651600"/>
            <a:chOff x="412343" y="1557718"/>
            <a:chExt cx="198720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CA9A045-8DBE-4A55-AC00-168A0204B010}"/>
                    </a:ext>
                  </a:extLst>
                </p14:cNvPr>
                <p14:cNvContentPartPr/>
                <p14:nvPr/>
              </p14:nvContentPartPr>
              <p14:xfrm>
                <a:off x="412343" y="1876678"/>
                <a:ext cx="176400" cy="310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CA9A045-8DBE-4A55-AC00-168A0204B01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3343" y="1868038"/>
                  <a:ext cx="1940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B16AF21-94F7-4F84-B081-4F6551713C4D}"/>
                    </a:ext>
                  </a:extLst>
                </p14:cNvPr>
                <p14:cNvContentPartPr/>
                <p14:nvPr/>
              </p14:nvContentPartPr>
              <p14:xfrm>
                <a:off x="428903" y="1738798"/>
                <a:ext cx="333000" cy="470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B16AF21-94F7-4F84-B081-4F6551713C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0263" y="1729798"/>
                  <a:ext cx="35064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D563D6B-542F-4FE9-8911-29FD02BEBABC}"/>
                    </a:ext>
                  </a:extLst>
                </p14:cNvPr>
                <p14:cNvContentPartPr/>
                <p14:nvPr/>
              </p14:nvContentPartPr>
              <p14:xfrm>
                <a:off x="756863" y="1938958"/>
                <a:ext cx="252360" cy="265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D563D6B-542F-4FE9-8911-29FD02BEBAB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7863" y="1930318"/>
                  <a:ext cx="270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F8E9AAC-1285-48E0-90F9-07D357EF5F1C}"/>
                    </a:ext>
                  </a:extLst>
                </p14:cNvPr>
                <p14:cNvContentPartPr/>
                <p14:nvPr/>
              </p14:nvContentPartPr>
              <p14:xfrm>
                <a:off x="1108223" y="1557718"/>
                <a:ext cx="371520" cy="621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F8E9AAC-1285-48E0-90F9-07D357EF5F1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99223" y="1549078"/>
                  <a:ext cx="38916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81FCC4A-2E5A-473C-A8D4-13FAC9215D27}"/>
                    </a:ext>
                  </a:extLst>
                </p14:cNvPr>
                <p14:cNvContentPartPr/>
                <p14:nvPr/>
              </p14:nvContentPartPr>
              <p14:xfrm>
                <a:off x="1080863" y="1955878"/>
                <a:ext cx="239400" cy="74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81FCC4A-2E5A-473C-A8D4-13FAC9215D2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1863" y="1946878"/>
                  <a:ext cx="2570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3A12295-958F-469C-86A1-6A2AA9100070}"/>
                    </a:ext>
                  </a:extLst>
                </p14:cNvPr>
                <p14:cNvContentPartPr/>
                <p14:nvPr/>
              </p14:nvContentPartPr>
              <p14:xfrm>
                <a:off x="1610783" y="1676518"/>
                <a:ext cx="64080" cy="105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3A12295-958F-469C-86A1-6A2AA910007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01783" y="1667518"/>
                  <a:ext cx="81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59410DA-9594-4D5B-A46F-F3BF4AA774A6}"/>
                    </a:ext>
                  </a:extLst>
                </p14:cNvPr>
                <p14:cNvContentPartPr/>
                <p14:nvPr/>
              </p14:nvContentPartPr>
              <p14:xfrm>
                <a:off x="1734263" y="1679398"/>
                <a:ext cx="221400" cy="160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59410DA-9594-4D5B-A46F-F3BF4AA774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725263" y="1670398"/>
                  <a:ext cx="239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A6A1DA-AB52-472C-AC9B-055D4928F142}"/>
                    </a:ext>
                  </a:extLst>
                </p14:cNvPr>
                <p14:cNvContentPartPr/>
                <p14:nvPr/>
              </p14:nvContentPartPr>
              <p14:xfrm>
                <a:off x="1993463" y="1663558"/>
                <a:ext cx="227880" cy="202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A6A1DA-AB52-472C-AC9B-055D4928F14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84463" y="1654918"/>
                  <a:ext cx="2455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2CD39AF-41CF-418B-82F9-716ED06CC086}"/>
                    </a:ext>
                  </a:extLst>
                </p14:cNvPr>
                <p14:cNvContentPartPr/>
                <p14:nvPr/>
              </p14:nvContentPartPr>
              <p14:xfrm>
                <a:off x="2350583" y="1846798"/>
                <a:ext cx="48960" cy="36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2CD39AF-41CF-418B-82F9-716ED06CC08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41583" y="1837798"/>
                  <a:ext cx="666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E928DEB-F544-406F-91B1-CA40E292071D}"/>
                    </a:ext>
                  </a:extLst>
                </p14:cNvPr>
                <p14:cNvContentPartPr/>
                <p14:nvPr/>
              </p14:nvContentPartPr>
              <p14:xfrm>
                <a:off x="2238263" y="2135518"/>
                <a:ext cx="36720" cy="41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E928DEB-F544-406F-91B1-CA40E292071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29623" y="2126878"/>
                  <a:ext cx="5436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9A9BE9C-0A7D-47A5-B0FF-82E6ED24DDB4}"/>
              </a:ext>
            </a:extLst>
          </p:cNvPr>
          <p:cNvGrpSpPr/>
          <p:nvPr/>
        </p:nvGrpSpPr>
        <p:grpSpPr>
          <a:xfrm>
            <a:off x="346463" y="2543758"/>
            <a:ext cx="714600" cy="332640"/>
            <a:chOff x="346463" y="2543758"/>
            <a:chExt cx="714600" cy="33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BB9CE02-1732-472D-80D6-64EBC1FBB92E}"/>
                    </a:ext>
                  </a:extLst>
                </p14:cNvPr>
                <p14:cNvContentPartPr/>
                <p14:nvPr/>
              </p14:nvContentPartPr>
              <p14:xfrm>
                <a:off x="525743" y="2599198"/>
                <a:ext cx="154800" cy="240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BB9CE02-1732-472D-80D6-64EBC1FBB92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7103" y="2590558"/>
                  <a:ext cx="1724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CAA9F8C-867E-4A77-96B7-D09913936A45}"/>
                    </a:ext>
                  </a:extLst>
                </p14:cNvPr>
                <p14:cNvContentPartPr/>
                <p14:nvPr/>
              </p14:nvContentPartPr>
              <p14:xfrm>
                <a:off x="346463" y="2847958"/>
                <a:ext cx="412920" cy="28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CAA9F8C-867E-4A77-96B7-D09913936A4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7823" y="2839318"/>
                  <a:ext cx="430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CAE7AF9-FA1B-4137-9A25-715E041119B4}"/>
                    </a:ext>
                  </a:extLst>
                </p14:cNvPr>
                <p14:cNvContentPartPr/>
                <p14:nvPr/>
              </p14:nvContentPartPr>
              <p14:xfrm>
                <a:off x="369503" y="2543758"/>
                <a:ext cx="492840" cy="83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CAE7AF9-FA1B-4137-9A25-715E041119B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0863" y="2535118"/>
                  <a:ext cx="5104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B280C60-9373-4733-BB3A-3AF99C3CB905}"/>
                    </a:ext>
                  </a:extLst>
                </p14:cNvPr>
                <p14:cNvContentPartPr/>
                <p14:nvPr/>
              </p14:nvContentPartPr>
              <p14:xfrm>
                <a:off x="836423" y="2648878"/>
                <a:ext cx="224640" cy="209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B280C60-9373-4733-BB3A-3AF99C3CB90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27423" y="2640238"/>
                  <a:ext cx="24228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4EA4625-EAB0-4232-A6A6-E68F42A0CEBC}"/>
              </a:ext>
            </a:extLst>
          </p:cNvPr>
          <p:cNvGrpSpPr/>
          <p:nvPr/>
        </p:nvGrpSpPr>
        <p:grpSpPr>
          <a:xfrm>
            <a:off x="1420703" y="2306518"/>
            <a:ext cx="794880" cy="586440"/>
            <a:chOff x="1420703" y="2306518"/>
            <a:chExt cx="794880" cy="58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1B1CFC1-99C2-4C89-9D75-6D3D87F0D950}"/>
                    </a:ext>
                  </a:extLst>
                </p14:cNvPr>
                <p14:cNvContentPartPr/>
                <p14:nvPr/>
              </p14:nvContentPartPr>
              <p14:xfrm>
                <a:off x="1483703" y="2345758"/>
                <a:ext cx="359640" cy="547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1B1CFC1-99C2-4C89-9D75-6D3D87F0D95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75063" y="2336758"/>
                  <a:ext cx="37728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552AF13-869F-434D-9AD1-BBBCA90902DC}"/>
                    </a:ext>
                  </a:extLst>
                </p14:cNvPr>
                <p14:cNvContentPartPr/>
                <p14:nvPr/>
              </p14:nvContentPartPr>
              <p14:xfrm>
                <a:off x="1420703" y="2555998"/>
                <a:ext cx="378720" cy="75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552AF13-869F-434D-9AD1-BBBCA90902D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11703" y="2546998"/>
                  <a:ext cx="3963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0428B7F-02BC-47F6-AF4E-7C27A4403FF3}"/>
                    </a:ext>
                  </a:extLst>
                </p14:cNvPr>
                <p14:cNvContentPartPr/>
                <p14:nvPr/>
              </p14:nvContentPartPr>
              <p14:xfrm>
                <a:off x="1777103" y="2306518"/>
                <a:ext cx="291240" cy="457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0428B7F-02BC-47F6-AF4E-7C27A4403FF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68463" y="2297878"/>
                  <a:ext cx="30888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CE000B5-FBA1-4BD5-9CDA-5FBD89C33C5B}"/>
                    </a:ext>
                  </a:extLst>
                </p14:cNvPr>
                <p14:cNvContentPartPr/>
                <p14:nvPr/>
              </p14:nvContentPartPr>
              <p14:xfrm>
                <a:off x="2037743" y="2576518"/>
                <a:ext cx="177840" cy="178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CE000B5-FBA1-4BD5-9CDA-5FBD89C33C5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028743" y="2567518"/>
                  <a:ext cx="19548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6E26E31-E720-4E8E-AF2F-992B004A8E0C}"/>
              </a:ext>
            </a:extLst>
          </p:cNvPr>
          <p:cNvGrpSpPr/>
          <p:nvPr/>
        </p:nvGrpSpPr>
        <p:grpSpPr>
          <a:xfrm>
            <a:off x="2515463" y="2285638"/>
            <a:ext cx="2166840" cy="506160"/>
            <a:chOff x="2515463" y="2285638"/>
            <a:chExt cx="2166840" cy="50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9AB1756-DDA2-4894-B6B8-A5D30D1FC9F4}"/>
                    </a:ext>
                  </a:extLst>
                </p14:cNvPr>
                <p14:cNvContentPartPr/>
                <p14:nvPr/>
              </p14:nvContentPartPr>
              <p14:xfrm>
                <a:off x="2515463" y="2528638"/>
                <a:ext cx="245520" cy="232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9AB1756-DDA2-4894-B6B8-A5D30D1FC9F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506463" y="2519638"/>
                  <a:ext cx="2631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B716FCD-496B-4E61-9A58-DC0E25265D61}"/>
                    </a:ext>
                  </a:extLst>
                </p14:cNvPr>
                <p14:cNvContentPartPr/>
                <p14:nvPr/>
              </p14:nvContentPartPr>
              <p14:xfrm>
                <a:off x="2795903" y="2571838"/>
                <a:ext cx="163440" cy="163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B716FCD-496B-4E61-9A58-DC0E25265D6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86903" y="2563198"/>
                  <a:ext cx="181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4E56E74-E812-46D3-A82F-07EB5368C1E7}"/>
                    </a:ext>
                  </a:extLst>
                </p14:cNvPr>
                <p14:cNvContentPartPr/>
                <p14:nvPr/>
              </p14:nvContentPartPr>
              <p14:xfrm>
                <a:off x="3000023" y="2602438"/>
                <a:ext cx="240480" cy="156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4E56E74-E812-46D3-A82F-07EB5368C1E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91383" y="2593438"/>
                  <a:ext cx="2581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32451AA-2549-4DBB-9ACD-925E054179B8}"/>
                    </a:ext>
                  </a:extLst>
                </p14:cNvPr>
                <p14:cNvContentPartPr/>
                <p14:nvPr/>
              </p14:nvContentPartPr>
              <p14:xfrm>
                <a:off x="3410063" y="2285638"/>
                <a:ext cx="187560" cy="506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32451AA-2549-4DBB-9ACD-925E054179B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01063" y="2276638"/>
                  <a:ext cx="20520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FBABF05-94F7-4B0C-9FF7-C6A6E25616EE}"/>
                    </a:ext>
                  </a:extLst>
                </p14:cNvPr>
                <p14:cNvContentPartPr/>
                <p14:nvPr/>
              </p14:nvContentPartPr>
              <p14:xfrm>
                <a:off x="3359663" y="2491558"/>
                <a:ext cx="356040" cy="65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FBABF05-94F7-4B0C-9FF7-C6A6E25616E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351023" y="2482558"/>
                  <a:ext cx="373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BCFF4AE-C1CA-442A-801F-C05D5F32EC10}"/>
                    </a:ext>
                  </a:extLst>
                </p14:cNvPr>
                <p14:cNvContentPartPr/>
                <p14:nvPr/>
              </p14:nvContentPartPr>
              <p14:xfrm>
                <a:off x="3637223" y="2513158"/>
                <a:ext cx="208800" cy="209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BCFF4AE-C1CA-442A-801F-C05D5F32EC1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28583" y="2504518"/>
                  <a:ext cx="226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2B96F9D-BCCE-4837-B0EE-383F97258D7D}"/>
                    </a:ext>
                  </a:extLst>
                </p14:cNvPr>
                <p14:cNvContentPartPr/>
                <p14:nvPr/>
              </p14:nvContentPartPr>
              <p14:xfrm>
                <a:off x="3879863" y="2486518"/>
                <a:ext cx="298800" cy="264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2B96F9D-BCCE-4837-B0EE-383F97258D7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71223" y="2477518"/>
                  <a:ext cx="3164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28E76D0-B8AD-4A95-99FD-F63D527309FB}"/>
                    </a:ext>
                  </a:extLst>
                </p14:cNvPr>
                <p14:cNvContentPartPr/>
                <p14:nvPr/>
              </p14:nvContentPartPr>
              <p14:xfrm>
                <a:off x="3908663" y="2539438"/>
                <a:ext cx="202680" cy="219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28E76D0-B8AD-4A95-99FD-F63D527309F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99663" y="2530438"/>
                  <a:ext cx="220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3A5C6A2-DDEF-4EEE-BB40-0490AE8E791A}"/>
                    </a:ext>
                  </a:extLst>
                </p14:cNvPr>
                <p14:cNvContentPartPr/>
                <p14:nvPr/>
              </p14:nvContentPartPr>
              <p14:xfrm>
                <a:off x="4223303" y="2288878"/>
                <a:ext cx="459000" cy="497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3A5C6A2-DDEF-4EEE-BB40-0490AE8E791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14303" y="2279878"/>
                  <a:ext cx="476640" cy="51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1C69095-93C4-49CD-97D8-5AEA6F0D940B}"/>
                  </a:ext>
                </a:extLst>
              </p14:cNvPr>
              <p14:cNvContentPartPr/>
              <p14:nvPr/>
            </p14:nvContentPartPr>
            <p14:xfrm>
              <a:off x="4872023" y="3212278"/>
              <a:ext cx="308880" cy="2656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1C69095-93C4-49CD-97D8-5AEA6F0D940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863023" y="3203278"/>
                <a:ext cx="326520" cy="28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36D1320-BB07-4414-83E0-350648B3CA3A}"/>
              </a:ext>
            </a:extLst>
          </p:cNvPr>
          <p:cNvGrpSpPr/>
          <p:nvPr/>
        </p:nvGrpSpPr>
        <p:grpSpPr>
          <a:xfrm>
            <a:off x="4855463" y="2158558"/>
            <a:ext cx="6711480" cy="1615320"/>
            <a:chOff x="4855463" y="2158558"/>
            <a:chExt cx="6711480" cy="161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214C77B-FC11-4308-BD00-A5F4D7B8AD87}"/>
                    </a:ext>
                  </a:extLst>
                </p14:cNvPr>
                <p14:cNvContentPartPr/>
                <p14:nvPr/>
              </p14:nvContentPartPr>
              <p14:xfrm>
                <a:off x="4855463" y="2602438"/>
                <a:ext cx="229320" cy="177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214C77B-FC11-4308-BD00-A5F4D7B8AD8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46463" y="2593798"/>
                  <a:ext cx="246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5FBEC37-A8E2-4F6E-8842-E60E0774B245}"/>
                    </a:ext>
                  </a:extLst>
                </p14:cNvPr>
                <p14:cNvContentPartPr/>
                <p14:nvPr/>
              </p14:nvContentPartPr>
              <p14:xfrm>
                <a:off x="5320583" y="2158558"/>
                <a:ext cx="315360" cy="600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5FBEC37-A8E2-4F6E-8842-E60E0774B2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11943" y="2149558"/>
                  <a:ext cx="33300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3696035-4AED-4563-BF24-1E353DC00874}"/>
                    </a:ext>
                  </a:extLst>
                </p14:cNvPr>
                <p14:cNvContentPartPr/>
                <p14:nvPr/>
              </p14:nvContentPartPr>
              <p14:xfrm>
                <a:off x="5260103" y="2564638"/>
                <a:ext cx="247680" cy="57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3696035-4AED-4563-BF24-1E353DC0087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51103" y="2555638"/>
                  <a:ext cx="2653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CC91978-21C6-487C-9806-5ED414DD9D20}"/>
                    </a:ext>
                  </a:extLst>
                </p14:cNvPr>
                <p14:cNvContentPartPr/>
                <p14:nvPr/>
              </p14:nvContentPartPr>
              <p14:xfrm>
                <a:off x="5693903" y="2623678"/>
                <a:ext cx="236520" cy="336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CC91978-21C6-487C-9806-5ED414DD9D2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84903" y="2614678"/>
                  <a:ext cx="2541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AAF9D0D-7484-4B13-9B50-9538FF0E74B1}"/>
                    </a:ext>
                  </a:extLst>
                </p14:cNvPr>
                <p14:cNvContentPartPr/>
                <p14:nvPr/>
              </p14:nvContentPartPr>
              <p14:xfrm>
                <a:off x="5880023" y="2422078"/>
                <a:ext cx="386640" cy="254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AAF9D0D-7484-4B13-9B50-9538FF0E74B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871023" y="2413078"/>
                  <a:ext cx="4042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6DC1ABC-9389-4EA8-AD72-F455389860CF}"/>
                    </a:ext>
                  </a:extLst>
                </p14:cNvPr>
                <p14:cNvContentPartPr/>
                <p14:nvPr/>
              </p14:nvContentPartPr>
              <p14:xfrm>
                <a:off x="6292943" y="2438278"/>
                <a:ext cx="286560" cy="280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6DC1ABC-9389-4EA8-AD72-F455389860C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283943" y="2429278"/>
                  <a:ext cx="3042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E690BAC-9716-44AD-804B-3DCDF17EC720}"/>
                    </a:ext>
                  </a:extLst>
                </p14:cNvPr>
                <p14:cNvContentPartPr/>
                <p14:nvPr/>
              </p14:nvContentPartPr>
              <p14:xfrm>
                <a:off x="6514703" y="2575078"/>
                <a:ext cx="159840" cy="106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E690BAC-9716-44AD-804B-3DCDF17EC72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506063" y="2566438"/>
                  <a:ext cx="177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D39C5A5-7803-495A-B89B-182386AB8385}"/>
                    </a:ext>
                  </a:extLst>
                </p14:cNvPr>
                <p14:cNvContentPartPr/>
                <p14:nvPr/>
              </p14:nvContentPartPr>
              <p14:xfrm>
                <a:off x="6763103" y="2209678"/>
                <a:ext cx="311040" cy="511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D39C5A5-7803-495A-B89B-182386AB838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754463" y="2200678"/>
                  <a:ext cx="32868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496E84E-CFA6-4A94-A18D-8310FA339ACF}"/>
                    </a:ext>
                  </a:extLst>
                </p14:cNvPr>
                <p14:cNvContentPartPr/>
                <p14:nvPr/>
              </p14:nvContentPartPr>
              <p14:xfrm>
                <a:off x="7071983" y="2561758"/>
                <a:ext cx="211320" cy="161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496E84E-CFA6-4A94-A18D-8310FA339A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63343" y="2552758"/>
                  <a:ext cx="2289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EE4E6CD-0353-4CDF-91A9-FF8F3A7CE3C9}"/>
                    </a:ext>
                  </a:extLst>
                </p14:cNvPr>
                <p14:cNvContentPartPr/>
                <p14:nvPr/>
              </p14:nvContentPartPr>
              <p14:xfrm>
                <a:off x="7365383" y="2170798"/>
                <a:ext cx="354960" cy="557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EE4E6CD-0353-4CDF-91A9-FF8F3A7CE3C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56383" y="2161798"/>
                  <a:ext cx="37260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A4D4BED-3396-4330-BD02-28441262C7DB}"/>
                    </a:ext>
                  </a:extLst>
                </p14:cNvPr>
                <p14:cNvContentPartPr/>
                <p14:nvPr/>
              </p14:nvContentPartPr>
              <p14:xfrm>
                <a:off x="7769663" y="2597398"/>
                <a:ext cx="54360" cy="135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A4D4BED-3396-4330-BD02-28441262C7D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61023" y="2588758"/>
                  <a:ext cx="72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A11D95D-D70D-45E3-940E-5730EFAFBF9C}"/>
                    </a:ext>
                  </a:extLst>
                </p14:cNvPr>
                <p14:cNvContentPartPr/>
                <p14:nvPr/>
              </p14:nvContentPartPr>
              <p14:xfrm>
                <a:off x="7980263" y="2283478"/>
                <a:ext cx="310320" cy="433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A11D95D-D70D-45E3-940E-5730EFAFBF9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71263" y="2274838"/>
                  <a:ext cx="3279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B9F570-74C6-467F-AD89-7BC4A2C25B28}"/>
                    </a:ext>
                  </a:extLst>
                </p14:cNvPr>
                <p14:cNvContentPartPr/>
                <p14:nvPr/>
              </p14:nvContentPartPr>
              <p14:xfrm>
                <a:off x="8183663" y="2593438"/>
                <a:ext cx="93960" cy="151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B9F570-74C6-467F-AD89-7BC4A2C25B2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174663" y="2584438"/>
                  <a:ext cx="111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D38BFD0-691B-4401-BAD8-E2DDCB286AE3}"/>
                    </a:ext>
                  </a:extLst>
                </p14:cNvPr>
                <p14:cNvContentPartPr/>
                <p14:nvPr/>
              </p14:nvContentPartPr>
              <p14:xfrm>
                <a:off x="8503343" y="2205718"/>
                <a:ext cx="301680" cy="412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D38BFD0-691B-4401-BAD8-E2DDCB286AE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494343" y="2197078"/>
                  <a:ext cx="3193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BE4AE36-4BBA-4FF2-A9EE-AE8B45B985D4}"/>
                    </a:ext>
                  </a:extLst>
                </p14:cNvPr>
                <p14:cNvContentPartPr/>
                <p14:nvPr/>
              </p14:nvContentPartPr>
              <p14:xfrm>
                <a:off x="8393543" y="2469238"/>
                <a:ext cx="423360" cy="61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BE4AE36-4BBA-4FF2-A9EE-AE8B45B985D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84543" y="2460238"/>
                  <a:ext cx="4410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28F401F-5A1D-487C-90A0-EB43EB579B7A}"/>
                    </a:ext>
                  </a:extLst>
                </p14:cNvPr>
                <p14:cNvContentPartPr/>
                <p14:nvPr/>
              </p14:nvContentPartPr>
              <p14:xfrm>
                <a:off x="8589383" y="2425678"/>
                <a:ext cx="465840" cy="618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28F401F-5A1D-487C-90A0-EB43EB579B7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580383" y="2417038"/>
                  <a:ext cx="483480" cy="6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CBB28AA-24D0-48A3-BFAC-0D4F23234733}"/>
                    </a:ext>
                  </a:extLst>
                </p14:cNvPr>
                <p14:cNvContentPartPr/>
                <p14:nvPr/>
              </p14:nvContentPartPr>
              <p14:xfrm>
                <a:off x="8977103" y="2749318"/>
                <a:ext cx="109080" cy="203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CBB28AA-24D0-48A3-BFAC-0D4F2323473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968103" y="2740318"/>
                  <a:ext cx="126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68055C6-1E8B-4E8B-9855-3D9E0A9A219A}"/>
                    </a:ext>
                  </a:extLst>
                </p14:cNvPr>
                <p14:cNvContentPartPr/>
                <p14:nvPr/>
              </p14:nvContentPartPr>
              <p14:xfrm>
                <a:off x="9364103" y="2414518"/>
                <a:ext cx="225360" cy="241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68055C6-1E8B-4E8B-9855-3D9E0A9A219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355103" y="2405878"/>
                  <a:ext cx="2430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082242B-9FE9-404B-84FB-186F618FDAA6}"/>
                    </a:ext>
                  </a:extLst>
                </p14:cNvPr>
                <p14:cNvContentPartPr/>
                <p14:nvPr/>
              </p14:nvContentPartPr>
              <p14:xfrm>
                <a:off x="9629423" y="2460598"/>
                <a:ext cx="330480" cy="227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082242B-9FE9-404B-84FB-186F618FDAA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620423" y="2451958"/>
                  <a:ext cx="3481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E0A884E-782A-41D6-BBF1-E8D13B93201D}"/>
                    </a:ext>
                  </a:extLst>
                </p14:cNvPr>
                <p14:cNvContentPartPr/>
                <p14:nvPr/>
              </p14:nvContentPartPr>
              <p14:xfrm>
                <a:off x="5376023" y="3392638"/>
                <a:ext cx="226800" cy="381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E0A884E-782A-41D6-BBF1-E8D13B93201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367383" y="3383998"/>
                  <a:ext cx="2444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9EB0205-1168-4DE0-AF3F-A9444D9C88FB}"/>
                    </a:ext>
                  </a:extLst>
                </p14:cNvPr>
                <p14:cNvContentPartPr/>
                <p14:nvPr/>
              </p14:nvContentPartPr>
              <p14:xfrm>
                <a:off x="5566103" y="3188158"/>
                <a:ext cx="343440" cy="293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9EB0205-1168-4DE0-AF3F-A9444D9C88F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557103" y="3179518"/>
                  <a:ext cx="3610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5DC77A2-D8D7-4E70-B49F-42E47A1FF8B2}"/>
                    </a:ext>
                  </a:extLst>
                </p14:cNvPr>
                <p14:cNvContentPartPr/>
                <p14:nvPr/>
              </p14:nvContentPartPr>
              <p14:xfrm>
                <a:off x="5917463" y="3168358"/>
                <a:ext cx="285480" cy="285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5DC77A2-D8D7-4E70-B49F-42E47A1FF8B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08823" y="3159358"/>
                  <a:ext cx="3031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0AA5C38-5F43-4524-A175-E945DF95C432}"/>
                    </a:ext>
                  </a:extLst>
                </p14:cNvPr>
                <p14:cNvContentPartPr/>
                <p14:nvPr/>
              </p14:nvContentPartPr>
              <p14:xfrm>
                <a:off x="6282503" y="3288598"/>
                <a:ext cx="154080" cy="135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0AA5C38-5F43-4524-A175-E945DF95C43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273863" y="3279958"/>
                  <a:ext cx="171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07CE990-6DEB-464F-8B09-4873A4E37281}"/>
                    </a:ext>
                  </a:extLst>
                </p14:cNvPr>
                <p14:cNvContentPartPr/>
                <p14:nvPr/>
              </p14:nvContentPartPr>
              <p14:xfrm>
                <a:off x="6618383" y="3183478"/>
                <a:ext cx="183600" cy="217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07CE990-6DEB-464F-8B09-4873A4E3728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09743" y="3174838"/>
                  <a:ext cx="2012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E2989B0-241C-4B05-89D5-AA5219056BD4}"/>
                    </a:ext>
                  </a:extLst>
                </p14:cNvPr>
                <p14:cNvContentPartPr/>
                <p14:nvPr/>
              </p14:nvContentPartPr>
              <p14:xfrm>
                <a:off x="6867503" y="3237838"/>
                <a:ext cx="205200" cy="190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E2989B0-241C-4B05-89D5-AA5219056BD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58503" y="3228838"/>
                  <a:ext cx="222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789E698-44B9-4583-9EC7-B21E34226E0C}"/>
                    </a:ext>
                  </a:extLst>
                </p14:cNvPr>
                <p14:cNvContentPartPr/>
                <p14:nvPr/>
              </p14:nvContentPartPr>
              <p14:xfrm>
                <a:off x="7168103" y="3212998"/>
                <a:ext cx="221760" cy="216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789E698-44B9-4583-9EC7-B21E34226E0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59103" y="3203998"/>
                  <a:ext cx="2394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A2C29F0-A6CC-4983-B78F-47F73057870D}"/>
                    </a:ext>
                  </a:extLst>
                </p14:cNvPr>
                <p14:cNvContentPartPr/>
                <p14:nvPr/>
              </p14:nvContentPartPr>
              <p14:xfrm>
                <a:off x="7452143" y="3184198"/>
                <a:ext cx="267480" cy="276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A2C29F0-A6CC-4983-B78F-47F73057870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443143" y="3175198"/>
                  <a:ext cx="2851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6812AEC-4291-40D5-8349-10CBA5326CD2}"/>
                    </a:ext>
                  </a:extLst>
                </p14:cNvPr>
                <p14:cNvContentPartPr/>
                <p14:nvPr/>
              </p14:nvContentPartPr>
              <p14:xfrm>
                <a:off x="8046503" y="3166918"/>
                <a:ext cx="337680" cy="215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6812AEC-4291-40D5-8349-10CBA5326CD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037863" y="3158278"/>
                  <a:ext cx="355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04D6EA6-CA50-4233-82D3-5DFA26F4802D}"/>
                    </a:ext>
                  </a:extLst>
                </p14:cNvPr>
                <p14:cNvContentPartPr/>
                <p14:nvPr/>
              </p14:nvContentPartPr>
              <p14:xfrm>
                <a:off x="8336663" y="2967838"/>
                <a:ext cx="216720" cy="393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04D6EA6-CA50-4233-82D3-5DFA26F4802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28023" y="2959198"/>
                  <a:ext cx="2343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57D8089-A6E5-4912-B8A0-15EFB3F1274A}"/>
                    </a:ext>
                  </a:extLst>
                </p14:cNvPr>
                <p14:cNvContentPartPr/>
                <p14:nvPr/>
              </p14:nvContentPartPr>
              <p14:xfrm>
                <a:off x="8648423" y="3217678"/>
                <a:ext cx="151920" cy="171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57D8089-A6E5-4912-B8A0-15EFB3F1274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639423" y="3208678"/>
                  <a:ext cx="169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97D8073-CA3D-4D62-9FEB-059EFE343DEE}"/>
                    </a:ext>
                  </a:extLst>
                </p14:cNvPr>
                <p14:cNvContentPartPr/>
                <p14:nvPr/>
              </p14:nvContentPartPr>
              <p14:xfrm>
                <a:off x="8865143" y="3153958"/>
                <a:ext cx="223200" cy="237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97D8073-CA3D-4D62-9FEB-059EFE343D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856503" y="3145318"/>
                  <a:ext cx="2408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E79030F-35A0-4E8F-AD36-24E01CB1305A}"/>
                    </a:ext>
                  </a:extLst>
                </p14:cNvPr>
                <p14:cNvContentPartPr/>
                <p14:nvPr/>
              </p14:nvContentPartPr>
              <p14:xfrm>
                <a:off x="9148823" y="3178438"/>
                <a:ext cx="195840" cy="199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E79030F-35A0-4E8F-AD36-24E01CB1305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140183" y="3169798"/>
                  <a:ext cx="2134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3001F38-2814-495C-BD26-4952DDA8D16B}"/>
                    </a:ext>
                  </a:extLst>
                </p14:cNvPr>
                <p14:cNvContentPartPr/>
                <p14:nvPr/>
              </p14:nvContentPartPr>
              <p14:xfrm>
                <a:off x="9625823" y="3183118"/>
                <a:ext cx="213120" cy="178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3001F38-2814-495C-BD26-4952DDA8D16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617183" y="3174478"/>
                  <a:ext cx="230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E704BD3-061A-44AA-AA31-E5D841280886}"/>
                    </a:ext>
                  </a:extLst>
                </p14:cNvPr>
                <p14:cNvContentPartPr/>
                <p14:nvPr/>
              </p14:nvContentPartPr>
              <p14:xfrm>
                <a:off x="9896183" y="3137038"/>
                <a:ext cx="288000" cy="228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E704BD3-061A-44AA-AA31-E5D84128088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887183" y="3128038"/>
                  <a:ext cx="305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DDD343D-8BCF-48F0-8829-659BF3C2A121}"/>
                    </a:ext>
                  </a:extLst>
                </p14:cNvPr>
                <p14:cNvContentPartPr/>
                <p14:nvPr/>
              </p14:nvContentPartPr>
              <p14:xfrm>
                <a:off x="10158263" y="2836078"/>
                <a:ext cx="407880" cy="516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DDD343D-8BCF-48F0-8829-659BF3C2A12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149263" y="2827078"/>
                  <a:ext cx="42552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A0051C7-A68E-4966-B3DB-246934F15344}"/>
                    </a:ext>
                  </a:extLst>
                </p14:cNvPr>
                <p14:cNvContentPartPr/>
                <p14:nvPr/>
              </p14:nvContentPartPr>
              <p14:xfrm>
                <a:off x="10081583" y="3075838"/>
                <a:ext cx="459720" cy="88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A0051C7-A68E-4966-B3DB-246934F1534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072943" y="3066838"/>
                  <a:ext cx="4773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E925F62-E55E-4716-85AB-D48B0CE6EEA1}"/>
                    </a:ext>
                  </a:extLst>
                </p14:cNvPr>
                <p14:cNvContentPartPr/>
                <p14:nvPr/>
              </p14:nvContentPartPr>
              <p14:xfrm>
                <a:off x="10364543" y="3168358"/>
                <a:ext cx="158400" cy="187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E925F62-E55E-4716-85AB-D48B0CE6EEA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355543" y="3159358"/>
                  <a:ext cx="176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5928798-58F4-4540-BB89-2EBC1A1BE68D}"/>
                    </a:ext>
                  </a:extLst>
                </p14:cNvPr>
                <p14:cNvContentPartPr/>
                <p14:nvPr/>
              </p14:nvContentPartPr>
              <p14:xfrm>
                <a:off x="10572263" y="3144598"/>
                <a:ext cx="192960" cy="198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5928798-58F4-4540-BB89-2EBC1A1BE68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563263" y="3135958"/>
                  <a:ext cx="210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532B359-73D5-4AE7-80CC-D444D23C9F96}"/>
                    </a:ext>
                  </a:extLst>
                </p14:cNvPr>
                <p14:cNvContentPartPr/>
                <p14:nvPr/>
              </p14:nvContentPartPr>
              <p14:xfrm>
                <a:off x="10804823" y="3203998"/>
                <a:ext cx="390600" cy="136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532B359-73D5-4AE7-80CC-D444D23C9F9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796183" y="3194998"/>
                  <a:ext cx="408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7DB5F60-65EB-4F4B-AE64-3B046FECED22}"/>
                    </a:ext>
                  </a:extLst>
                </p14:cNvPr>
                <p14:cNvContentPartPr/>
                <p14:nvPr/>
              </p14:nvContentPartPr>
              <p14:xfrm>
                <a:off x="11305223" y="3156118"/>
                <a:ext cx="261720" cy="232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7DB5F60-65EB-4F4B-AE64-3B046FECED2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296583" y="3147118"/>
                  <a:ext cx="27936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C3DA774-9EDE-4B0C-955C-B0F7C0484C61}"/>
              </a:ext>
            </a:extLst>
          </p:cNvPr>
          <p:cNvGrpSpPr/>
          <p:nvPr/>
        </p:nvGrpSpPr>
        <p:grpSpPr>
          <a:xfrm>
            <a:off x="327383" y="3016078"/>
            <a:ext cx="4052160" cy="1250280"/>
            <a:chOff x="327383" y="3016078"/>
            <a:chExt cx="4052160" cy="12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5596A44-C673-4EBC-8D6B-0E6E189BC74C}"/>
                    </a:ext>
                  </a:extLst>
                </p14:cNvPr>
                <p14:cNvContentPartPr/>
                <p14:nvPr/>
              </p14:nvContentPartPr>
              <p14:xfrm>
                <a:off x="402983" y="3309838"/>
                <a:ext cx="295200" cy="322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5596A44-C673-4EBC-8D6B-0E6E189BC74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93983" y="3301198"/>
                  <a:ext cx="3128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B1285C5-174C-4BF0-AB65-99115955BCEF}"/>
                    </a:ext>
                  </a:extLst>
                </p14:cNvPr>
                <p14:cNvContentPartPr/>
                <p14:nvPr/>
              </p14:nvContentPartPr>
              <p14:xfrm>
                <a:off x="757223" y="3373558"/>
                <a:ext cx="252360" cy="163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B1285C5-174C-4BF0-AB65-99115955BCE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48583" y="3364918"/>
                  <a:ext cx="270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16E0BDF-DBEA-4901-8D03-7FD0AE1AF2C7}"/>
                    </a:ext>
                  </a:extLst>
                </p14:cNvPr>
                <p14:cNvContentPartPr/>
                <p14:nvPr/>
              </p14:nvContentPartPr>
              <p14:xfrm>
                <a:off x="703223" y="3337198"/>
                <a:ext cx="231840" cy="267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16E0BDF-DBEA-4901-8D03-7FD0AE1AF2C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94223" y="3328558"/>
                  <a:ext cx="2494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9BA8958-584C-4A91-861B-DAB9DEA2EFFD}"/>
                    </a:ext>
                  </a:extLst>
                </p14:cNvPr>
                <p14:cNvContentPartPr/>
                <p14:nvPr/>
              </p14:nvContentPartPr>
              <p14:xfrm>
                <a:off x="948743" y="3434758"/>
                <a:ext cx="244800" cy="395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9BA8958-584C-4A91-861B-DAB9DEA2EFF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39743" y="3426118"/>
                  <a:ext cx="2624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1FE9339-8291-4A53-93CD-CE23420F3048}"/>
                    </a:ext>
                  </a:extLst>
                </p14:cNvPr>
                <p14:cNvContentPartPr/>
                <p14:nvPr/>
              </p14:nvContentPartPr>
              <p14:xfrm>
                <a:off x="1120103" y="3290038"/>
                <a:ext cx="299520" cy="278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1FE9339-8291-4A53-93CD-CE23420F304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11103" y="3281398"/>
                  <a:ext cx="3171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9BB5E03-306A-4D54-8F73-A71F2ED83D23}"/>
                    </a:ext>
                  </a:extLst>
                </p14:cNvPr>
                <p14:cNvContentPartPr/>
                <p14:nvPr/>
              </p14:nvContentPartPr>
              <p14:xfrm>
                <a:off x="1419623" y="3304078"/>
                <a:ext cx="320040" cy="218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9BB5E03-306A-4D54-8F73-A71F2ED83D2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410983" y="3295078"/>
                  <a:ext cx="3376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D981341-60F8-4F7D-BEC5-1BD68080A604}"/>
                    </a:ext>
                  </a:extLst>
                </p14:cNvPr>
                <p14:cNvContentPartPr/>
                <p14:nvPr/>
              </p14:nvContentPartPr>
              <p14:xfrm>
                <a:off x="1757303" y="3321358"/>
                <a:ext cx="187920" cy="253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D981341-60F8-4F7D-BEC5-1BD68080A60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748303" y="3312358"/>
                  <a:ext cx="2055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6698C35-CCC5-4E9D-8BA0-3938AD8334DD}"/>
                    </a:ext>
                  </a:extLst>
                </p14:cNvPr>
                <p14:cNvContentPartPr/>
                <p14:nvPr/>
              </p14:nvContentPartPr>
              <p14:xfrm>
                <a:off x="1964663" y="3220558"/>
                <a:ext cx="275760" cy="341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6698C35-CCC5-4E9D-8BA0-3938AD8334D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956023" y="3211558"/>
                  <a:ext cx="2934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1DBF016-DB63-4947-9833-4C8B797C496A}"/>
                    </a:ext>
                  </a:extLst>
                </p14:cNvPr>
                <p14:cNvContentPartPr/>
                <p14:nvPr/>
              </p14:nvContentPartPr>
              <p14:xfrm>
                <a:off x="2143583" y="3353758"/>
                <a:ext cx="457920" cy="216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1DBF016-DB63-4947-9833-4C8B797C496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134583" y="3344758"/>
                  <a:ext cx="475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D34BD91-C20C-4DD2-B4B7-0854E6176D9E}"/>
                    </a:ext>
                  </a:extLst>
                </p14:cNvPr>
                <p14:cNvContentPartPr/>
                <p14:nvPr/>
              </p14:nvContentPartPr>
              <p14:xfrm>
                <a:off x="2722463" y="3322078"/>
                <a:ext cx="245880" cy="226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D34BD91-C20C-4DD2-B4B7-0854E6176D9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713463" y="3313078"/>
                  <a:ext cx="2635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FFEC1D8-D5C6-455E-8997-DAE238A7C57F}"/>
                    </a:ext>
                  </a:extLst>
                </p14:cNvPr>
                <p14:cNvContentPartPr/>
                <p14:nvPr/>
              </p14:nvContentPartPr>
              <p14:xfrm>
                <a:off x="2901023" y="3364198"/>
                <a:ext cx="262440" cy="185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FFEC1D8-D5C6-455E-8997-DAE238A7C57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892383" y="3355558"/>
                  <a:ext cx="2800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BC1354B-EDB0-4EC9-8F11-06B8D63B6FE1}"/>
                    </a:ext>
                  </a:extLst>
                </p14:cNvPr>
                <p14:cNvContentPartPr/>
                <p14:nvPr/>
              </p14:nvContentPartPr>
              <p14:xfrm>
                <a:off x="3289463" y="3016078"/>
                <a:ext cx="336240" cy="549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BC1354B-EDB0-4EC9-8F11-06B8D63B6FE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280463" y="3007438"/>
                  <a:ext cx="35388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247B5C3-4B95-4A10-9899-5895429CBE57}"/>
                    </a:ext>
                  </a:extLst>
                </p14:cNvPr>
                <p14:cNvContentPartPr/>
                <p14:nvPr/>
              </p14:nvContentPartPr>
              <p14:xfrm>
                <a:off x="3244103" y="3195718"/>
                <a:ext cx="397800" cy="81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247B5C3-4B95-4A10-9899-5895429CBE5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235103" y="3187078"/>
                  <a:ext cx="4154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E347139-7061-456D-B725-4BF02F827077}"/>
                    </a:ext>
                  </a:extLst>
                </p14:cNvPr>
                <p14:cNvContentPartPr/>
                <p14:nvPr/>
              </p14:nvContentPartPr>
              <p14:xfrm>
                <a:off x="3890663" y="3341518"/>
                <a:ext cx="104040" cy="160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E347139-7061-456D-B725-4BF02F82707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882023" y="3332878"/>
                  <a:ext cx="121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B7DEC3D-0CFB-4253-A5EE-B1CA33E17DF3}"/>
                    </a:ext>
                  </a:extLst>
                </p14:cNvPr>
                <p14:cNvContentPartPr/>
                <p14:nvPr/>
              </p14:nvContentPartPr>
              <p14:xfrm>
                <a:off x="4149863" y="3124078"/>
                <a:ext cx="49320" cy="46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B7DEC3D-0CFB-4253-A5EE-B1CA33E17DF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140863" y="3115438"/>
                  <a:ext cx="669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9F63E66-C7B9-4150-BF81-BE12EAE7B9B6}"/>
                    </a:ext>
                  </a:extLst>
                </p14:cNvPr>
                <p14:cNvContentPartPr/>
                <p14:nvPr/>
              </p14:nvContentPartPr>
              <p14:xfrm>
                <a:off x="4123583" y="3203998"/>
                <a:ext cx="255960" cy="305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9F63E66-C7B9-4150-BF81-BE12EAE7B9B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14583" y="3194998"/>
                  <a:ext cx="2736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B0A340D-C5EE-4CFC-859C-2F38A13BE6A3}"/>
                    </a:ext>
                  </a:extLst>
                </p14:cNvPr>
                <p14:cNvContentPartPr/>
                <p14:nvPr/>
              </p14:nvContentPartPr>
              <p14:xfrm>
                <a:off x="404063" y="4066198"/>
                <a:ext cx="126000" cy="183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B0A340D-C5EE-4CFC-859C-2F38A13BE6A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95063" y="4057198"/>
                  <a:ext cx="143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36C77E7-91D3-4578-8B2F-88A7AD75BB2D}"/>
                    </a:ext>
                  </a:extLst>
                </p14:cNvPr>
                <p14:cNvContentPartPr/>
                <p14:nvPr/>
              </p14:nvContentPartPr>
              <p14:xfrm>
                <a:off x="595943" y="3902758"/>
                <a:ext cx="17640" cy="9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36C77E7-91D3-4578-8B2F-88A7AD75BB2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87303" y="3894118"/>
                  <a:ext cx="352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ACB26E9-66EC-421C-A0A0-99298193E722}"/>
                    </a:ext>
                  </a:extLst>
                </p14:cNvPr>
                <p14:cNvContentPartPr/>
                <p14:nvPr/>
              </p14:nvContentPartPr>
              <p14:xfrm>
                <a:off x="637343" y="4033798"/>
                <a:ext cx="218520" cy="221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ACB26E9-66EC-421C-A0A0-99298193E72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8703" y="4024798"/>
                  <a:ext cx="236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A471E12-9C3E-48D8-B97F-1F6E45BE4599}"/>
                    </a:ext>
                  </a:extLst>
                </p14:cNvPr>
                <p14:cNvContentPartPr/>
                <p14:nvPr/>
              </p14:nvContentPartPr>
              <p14:xfrm>
                <a:off x="1350503" y="3995998"/>
                <a:ext cx="299520" cy="270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A471E12-9C3E-48D8-B97F-1F6E45BE459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341503" y="3987358"/>
                  <a:ext cx="3171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0C889B5-D1A8-4559-95C6-85CBA3C3B407}"/>
                    </a:ext>
                  </a:extLst>
                </p14:cNvPr>
                <p14:cNvContentPartPr/>
                <p14:nvPr/>
              </p14:nvContentPartPr>
              <p14:xfrm>
                <a:off x="1637063" y="3987358"/>
                <a:ext cx="272160" cy="227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0C889B5-D1A8-4559-95C6-85CBA3C3B40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628063" y="3978718"/>
                  <a:ext cx="2898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5015F98-C429-46CA-90FC-AFA7F2D4B92B}"/>
                    </a:ext>
                  </a:extLst>
                </p14:cNvPr>
                <p14:cNvContentPartPr/>
                <p14:nvPr/>
              </p14:nvContentPartPr>
              <p14:xfrm>
                <a:off x="1998863" y="3958918"/>
                <a:ext cx="186120" cy="219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5015F98-C429-46CA-90FC-AFA7F2D4B92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990223" y="3950278"/>
                  <a:ext cx="2037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805DC45-5FA1-4023-9356-CBDAC884B4AB}"/>
                    </a:ext>
                  </a:extLst>
                </p14:cNvPr>
                <p14:cNvContentPartPr/>
                <p14:nvPr/>
              </p14:nvContentPartPr>
              <p14:xfrm>
                <a:off x="2210183" y="3930838"/>
                <a:ext cx="242640" cy="267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805DC45-5FA1-4023-9356-CBDAC884B4A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201183" y="3922198"/>
                  <a:ext cx="2602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E88F337-C313-4AF2-B3D9-B0FB24F96BB3}"/>
                    </a:ext>
                  </a:extLst>
                </p14:cNvPr>
                <p14:cNvContentPartPr/>
                <p14:nvPr/>
              </p14:nvContentPartPr>
              <p14:xfrm>
                <a:off x="2480543" y="3965038"/>
                <a:ext cx="318600" cy="223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E88F337-C313-4AF2-B3D9-B0FB24F96BB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471903" y="3956038"/>
                  <a:ext cx="3362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53DB52E-0728-40C3-9EA9-0FE14CCE2C3C}"/>
                    </a:ext>
                  </a:extLst>
                </p14:cNvPr>
                <p14:cNvContentPartPr/>
                <p14:nvPr/>
              </p14:nvContentPartPr>
              <p14:xfrm>
                <a:off x="2910023" y="3654718"/>
                <a:ext cx="276120" cy="517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53DB52E-0728-40C3-9EA9-0FE14CCE2C3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901023" y="3646078"/>
                  <a:ext cx="29376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CB4F037-0712-408C-BA5F-BBAE72BA22F0}"/>
                    </a:ext>
                  </a:extLst>
                </p14:cNvPr>
                <p14:cNvContentPartPr/>
                <p14:nvPr/>
              </p14:nvContentPartPr>
              <p14:xfrm>
                <a:off x="2795543" y="3853078"/>
                <a:ext cx="426240" cy="78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CB4F037-0712-408C-BA5F-BBAE72BA22F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786903" y="3844438"/>
                  <a:ext cx="4438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96AB002-BB93-4F3C-8A56-20D0003D1484}"/>
                    </a:ext>
                  </a:extLst>
                </p14:cNvPr>
                <p14:cNvContentPartPr/>
                <p14:nvPr/>
              </p14:nvContentPartPr>
              <p14:xfrm>
                <a:off x="3080663" y="3929758"/>
                <a:ext cx="291240" cy="220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96AB002-BB93-4F3C-8A56-20D0003D148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072023" y="3920758"/>
                  <a:ext cx="3088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F802069-F9E8-4686-AE24-B5BACA986B37}"/>
                    </a:ext>
                  </a:extLst>
                </p14:cNvPr>
                <p14:cNvContentPartPr/>
                <p14:nvPr/>
              </p14:nvContentPartPr>
              <p14:xfrm>
                <a:off x="3417623" y="4001038"/>
                <a:ext cx="73080" cy="150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F802069-F9E8-4686-AE24-B5BACA986B3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408623" y="3992398"/>
                  <a:ext cx="90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F5D5DBA-B402-4501-91E2-7D4174FDEDDE}"/>
                    </a:ext>
                  </a:extLst>
                </p14:cNvPr>
                <p14:cNvContentPartPr/>
                <p14:nvPr/>
              </p14:nvContentPartPr>
              <p14:xfrm>
                <a:off x="3588983" y="3837238"/>
                <a:ext cx="6840" cy="36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F5D5DBA-B402-4501-91E2-7D4174FDEDD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580343" y="3828238"/>
                  <a:ext cx="244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BD4EC53-4CD7-45FF-9D02-64C88F2DE119}"/>
                    </a:ext>
                  </a:extLst>
                </p14:cNvPr>
                <p14:cNvContentPartPr/>
                <p14:nvPr/>
              </p14:nvContentPartPr>
              <p14:xfrm>
                <a:off x="3529943" y="3882238"/>
                <a:ext cx="336600" cy="258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BD4EC53-4CD7-45FF-9D02-64C88F2DE11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520943" y="3873238"/>
                  <a:ext cx="3542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11AB0A5-49DF-4ABB-B86E-2B1E6EB68C0E}"/>
                    </a:ext>
                  </a:extLst>
                </p14:cNvPr>
                <p14:cNvContentPartPr/>
                <p14:nvPr/>
              </p14:nvContentPartPr>
              <p14:xfrm>
                <a:off x="4002263" y="4168798"/>
                <a:ext cx="26640" cy="12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11AB0A5-49DF-4ABB-B86E-2B1E6EB68C0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993623" y="4160158"/>
                  <a:ext cx="442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2BC16FA-B2DC-4B82-A132-0A48A57C2B96}"/>
                    </a:ext>
                  </a:extLst>
                </p14:cNvPr>
                <p14:cNvContentPartPr/>
                <p14:nvPr/>
              </p14:nvContentPartPr>
              <p14:xfrm>
                <a:off x="327383" y="3643198"/>
                <a:ext cx="2874960" cy="118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2BC16FA-B2DC-4B82-A132-0A48A57C2B9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18743" y="3634558"/>
                  <a:ext cx="289260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5A84528-9827-4D79-BE67-5D21C906F0C8}"/>
              </a:ext>
            </a:extLst>
          </p:cNvPr>
          <p:cNvGrpSpPr/>
          <p:nvPr/>
        </p:nvGrpSpPr>
        <p:grpSpPr>
          <a:xfrm>
            <a:off x="379943" y="4563718"/>
            <a:ext cx="869040" cy="354960"/>
            <a:chOff x="379943" y="4563718"/>
            <a:chExt cx="86904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0CE339A-AEEC-4677-B63D-C3F16BAAF8B5}"/>
                    </a:ext>
                  </a:extLst>
                </p14:cNvPr>
                <p14:cNvContentPartPr/>
                <p14:nvPr/>
              </p14:nvContentPartPr>
              <p14:xfrm>
                <a:off x="379943" y="4563718"/>
                <a:ext cx="466200" cy="3549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0CE339A-AEEC-4677-B63D-C3F16BAAF8B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70943" y="4555078"/>
                  <a:ext cx="4838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499C46D-23B9-4E55-A955-999D8BE824C6}"/>
                    </a:ext>
                  </a:extLst>
                </p14:cNvPr>
                <p14:cNvContentPartPr/>
                <p14:nvPr/>
              </p14:nvContentPartPr>
              <p14:xfrm>
                <a:off x="462743" y="4730758"/>
                <a:ext cx="254880" cy="82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499C46D-23B9-4E55-A955-999D8BE824C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53743" y="4721758"/>
                  <a:ext cx="272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108DF45-72EB-46D0-B195-9F351ADB2ED1}"/>
                    </a:ext>
                  </a:extLst>
                </p14:cNvPr>
                <p14:cNvContentPartPr/>
                <p14:nvPr/>
              </p14:nvContentPartPr>
              <p14:xfrm>
                <a:off x="856223" y="4696918"/>
                <a:ext cx="250920" cy="211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108DF45-72EB-46D0-B195-9F351ADB2ED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47583" y="4688278"/>
                  <a:ext cx="268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907F43E-33D5-417A-B156-E973339D3FAA}"/>
                    </a:ext>
                  </a:extLst>
                </p14:cNvPr>
                <p14:cNvContentPartPr/>
                <p14:nvPr/>
              </p14:nvContentPartPr>
              <p14:xfrm>
                <a:off x="894383" y="4679638"/>
                <a:ext cx="159840" cy="1666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907F43E-33D5-417A-B156-E973339D3FA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85743" y="4670998"/>
                  <a:ext cx="177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4FCD47A-3D5D-4B1A-A805-7C4B7E5D2F91}"/>
                    </a:ext>
                  </a:extLst>
                </p14:cNvPr>
                <p14:cNvContentPartPr/>
                <p14:nvPr/>
              </p14:nvContentPartPr>
              <p14:xfrm>
                <a:off x="1237463" y="4704118"/>
                <a:ext cx="360" cy="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4FCD47A-3D5D-4B1A-A805-7C4B7E5D2F9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228823" y="46951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D366482-FF82-44E0-9C7A-91E6C38A13E7}"/>
                    </a:ext>
                  </a:extLst>
                </p14:cNvPr>
                <p14:cNvContentPartPr/>
                <p14:nvPr/>
              </p14:nvContentPartPr>
              <p14:xfrm>
                <a:off x="1208303" y="4825078"/>
                <a:ext cx="40680" cy="15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D366482-FF82-44E0-9C7A-91E6C38A13E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99303" y="4816438"/>
                  <a:ext cx="5832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355DBCE-FE7A-42F7-96C3-9CA45E976262}"/>
              </a:ext>
            </a:extLst>
          </p:cNvPr>
          <p:cNvGrpSpPr/>
          <p:nvPr/>
        </p:nvGrpSpPr>
        <p:grpSpPr>
          <a:xfrm>
            <a:off x="1719143" y="4420078"/>
            <a:ext cx="1171440" cy="564120"/>
            <a:chOff x="1719143" y="4420078"/>
            <a:chExt cx="1171440" cy="56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3DAEC62-292E-4027-8D68-673934200A14}"/>
                    </a:ext>
                  </a:extLst>
                </p14:cNvPr>
                <p14:cNvContentPartPr/>
                <p14:nvPr/>
              </p14:nvContentPartPr>
              <p14:xfrm>
                <a:off x="1719143" y="4443478"/>
                <a:ext cx="601200" cy="412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3DAEC62-292E-4027-8D68-673934200A1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710143" y="4434478"/>
                  <a:ext cx="6188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100079F-067D-4229-869A-C452CF7CCB85}"/>
                    </a:ext>
                  </a:extLst>
                </p14:cNvPr>
                <p14:cNvContentPartPr/>
                <p14:nvPr/>
              </p14:nvContentPartPr>
              <p14:xfrm>
                <a:off x="1849823" y="4660198"/>
                <a:ext cx="194760" cy="284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100079F-067D-4229-869A-C452CF7CCB8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841183" y="4651198"/>
                  <a:ext cx="2124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166D579-EE4E-462B-8D3B-4612F8380150}"/>
                    </a:ext>
                  </a:extLst>
                </p14:cNvPr>
                <p14:cNvContentPartPr/>
                <p14:nvPr/>
              </p14:nvContentPartPr>
              <p14:xfrm>
                <a:off x="2242583" y="4420078"/>
                <a:ext cx="243360" cy="379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166D579-EE4E-462B-8D3B-4612F838015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233943" y="4411438"/>
                  <a:ext cx="2610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949A035-A5F5-42F2-8DBA-5518C1746665}"/>
                    </a:ext>
                  </a:extLst>
                </p14:cNvPr>
                <p14:cNvContentPartPr/>
                <p14:nvPr/>
              </p14:nvContentPartPr>
              <p14:xfrm>
                <a:off x="2424383" y="4640758"/>
                <a:ext cx="59400" cy="105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949A035-A5F5-42F2-8DBA-5518C174666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415743" y="4631758"/>
                  <a:ext cx="770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4E83C8F-94D7-48A5-854F-36E365747531}"/>
                    </a:ext>
                  </a:extLst>
                </p14:cNvPr>
                <p14:cNvContentPartPr/>
                <p14:nvPr/>
              </p14:nvContentPartPr>
              <p14:xfrm>
                <a:off x="2454623" y="4678918"/>
                <a:ext cx="191520" cy="3052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4E83C8F-94D7-48A5-854F-36E36574753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445623" y="4670278"/>
                  <a:ext cx="2091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97FB82F-EB0C-4C18-A51C-1576579FD17C}"/>
                    </a:ext>
                  </a:extLst>
                </p14:cNvPr>
                <p14:cNvContentPartPr/>
                <p14:nvPr/>
              </p14:nvContentPartPr>
              <p14:xfrm>
                <a:off x="2647583" y="4507558"/>
                <a:ext cx="243000" cy="225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97FB82F-EB0C-4C18-A51C-1576579FD17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638943" y="4498558"/>
                  <a:ext cx="260640" cy="24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ED4A115D-97A2-4504-9E61-DACE9AEE738A}"/>
                  </a:ext>
                </a:extLst>
              </p14:cNvPr>
              <p14:cNvContentPartPr/>
              <p14:nvPr/>
            </p14:nvContentPartPr>
            <p14:xfrm>
              <a:off x="3215303" y="4532398"/>
              <a:ext cx="223200" cy="1843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ED4A115D-97A2-4504-9E61-DACE9AEE738A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206303" y="4523398"/>
                <a:ext cx="240840" cy="20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0F52FCD2-3FF3-4164-8AA9-E36887EF2EFF}"/>
              </a:ext>
            </a:extLst>
          </p:cNvPr>
          <p:cNvGrpSpPr/>
          <p:nvPr/>
        </p:nvGrpSpPr>
        <p:grpSpPr>
          <a:xfrm>
            <a:off x="3946103" y="4474798"/>
            <a:ext cx="1110240" cy="303480"/>
            <a:chOff x="3946103" y="4474798"/>
            <a:chExt cx="111024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484585B-4571-4FE4-A826-676502384383}"/>
                    </a:ext>
                  </a:extLst>
                </p14:cNvPr>
                <p14:cNvContentPartPr/>
                <p14:nvPr/>
              </p14:nvContentPartPr>
              <p14:xfrm>
                <a:off x="3946103" y="4474798"/>
                <a:ext cx="295200" cy="232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484585B-4571-4FE4-A826-67650238438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937103" y="4465798"/>
                  <a:ext cx="3128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1E7E2DF-BB84-4CDB-A8F1-2EB9BAB512DC}"/>
                    </a:ext>
                  </a:extLst>
                </p14:cNvPr>
                <p14:cNvContentPartPr/>
                <p14:nvPr/>
              </p14:nvContentPartPr>
              <p14:xfrm>
                <a:off x="4223303" y="4543918"/>
                <a:ext cx="210240" cy="174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1E7E2DF-BB84-4CDB-A8F1-2EB9BAB512D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214663" y="4534918"/>
                  <a:ext cx="227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2F813DA-325B-478A-861C-E1747253B8A5}"/>
                    </a:ext>
                  </a:extLst>
                </p14:cNvPr>
                <p14:cNvContentPartPr/>
                <p14:nvPr/>
              </p14:nvContentPartPr>
              <p14:xfrm>
                <a:off x="4570703" y="4594318"/>
                <a:ext cx="136080" cy="122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2F813DA-325B-478A-861C-E1747253B8A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561703" y="4585678"/>
                  <a:ext cx="153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A733E36-26FF-4059-8708-F34B5EFD064D}"/>
                    </a:ext>
                  </a:extLst>
                </p14:cNvPr>
                <p14:cNvContentPartPr/>
                <p14:nvPr/>
              </p14:nvContentPartPr>
              <p14:xfrm>
                <a:off x="4752503" y="4526278"/>
                <a:ext cx="303840" cy="252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A733E36-26FF-4059-8708-F34B5EFD064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743503" y="4517278"/>
                  <a:ext cx="32148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DBAC6E2-A870-420F-B9C5-80DF4A752872}"/>
              </a:ext>
            </a:extLst>
          </p:cNvPr>
          <p:cNvGrpSpPr/>
          <p:nvPr/>
        </p:nvGrpSpPr>
        <p:grpSpPr>
          <a:xfrm>
            <a:off x="5479703" y="4177798"/>
            <a:ext cx="2482200" cy="541800"/>
            <a:chOff x="5479703" y="4177798"/>
            <a:chExt cx="2482200" cy="54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4D33D7D-2A8C-4A68-874E-5F0A0934F369}"/>
                    </a:ext>
                  </a:extLst>
                </p14:cNvPr>
                <p14:cNvContentPartPr/>
                <p14:nvPr/>
              </p14:nvContentPartPr>
              <p14:xfrm>
                <a:off x="5479703" y="4365358"/>
                <a:ext cx="463320" cy="354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4D33D7D-2A8C-4A68-874E-5F0A0934F36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470703" y="4356718"/>
                  <a:ext cx="4809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5A879E9-313F-4BC0-987E-5F98ACDC4D8E}"/>
                    </a:ext>
                  </a:extLst>
                </p14:cNvPr>
                <p14:cNvContentPartPr/>
                <p14:nvPr/>
              </p14:nvContentPartPr>
              <p14:xfrm>
                <a:off x="6380783" y="4177798"/>
                <a:ext cx="268920" cy="5220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5A879E9-313F-4BC0-987E-5F98ACDC4D8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371783" y="4168798"/>
                  <a:ext cx="28656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2279203-80D6-4A87-9DB3-F1DF3DBB82D4}"/>
                    </a:ext>
                  </a:extLst>
                </p14:cNvPr>
                <p14:cNvContentPartPr/>
                <p14:nvPr/>
              </p14:nvContentPartPr>
              <p14:xfrm>
                <a:off x="6169103" y="4444558"/>
                <a:ext cx="531000" cy="795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2279203-80D6-4A87-9DB3-F1DF3DBB82D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160103" y="4435558"/>
                  <a:ext cx="548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C856594-1737-49ED-8F3B-D3215F443038}"/>
                    </a:ext>
                  </a:extLst>
                </p14:cNvPr>
                <p14:cNvContentPartPr/>
                <p14:nvPr/>
              </p14:nvContentPartPr>
              <p14:xfrm>
                <a:off x="6688223" y="4541398"/>
                <a:ext cx="54000" cy="122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C856594-1737-49ED-8F3B-D3215F44303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679223" y="4532398"/>
                  <a:ext cx="716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911E338-3CD0-4FFA-BCD9-A2C1265731F0}"/>
                    </a:ext>
                  </a:extLst>
                </p14:cNvPr>
                <p14:cNvContentPartPr/>
                <p14:nvPr/>
              </p14:nvContentPartPr>
              <p14:xfrm>
                <a:off x="6816743" y="4500358"/>
                <a:ext cx="366120" cy="1756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911E338-3CD0-4FFA-BCD9-A2C1265731F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808103" y="4491718"/>
                  <a:ext cx="3837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6542D5D-E459-4D08-B505-D2B1F55B9CEC}"/>
                    </a:ext>
                  </a:extLst>
                </p14:cNvPr>
                <p14:cNvContentPartPr/>
                <p14:nvPr/>
              </p14:nvContentPartPr>
              <p14:xfrm>
                <a:off x="7269263" y="4462198"/>
                <a:ext cx="261720" cy="21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6542D5D-E459-4D08-B505-D2B1F55B9CE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260263" y="4453198"/>
                  <a:ext cx="279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BB5754E-B053-4E44-BDD5-101CAA44D33C}"/>
                    </a:ext>
                  </a:extLst>
                </p14:cNvPr>
                <p14:cNvContentPartPr/>
                <p14:nvPr/>
              </p14:nvContentPartPr>
              <p14:xfrm>
                <a:off x="7546823" y="4399198"/>
                <a:ext cx="327240" cy="252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BB5754E-B053-4E44-BDD5-101CAA44D33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37823" y="4390198"/>
                  <a:ext cx="3448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72BC75A-013E-4C02-9C07-09D78A93B3A0}"/>
                    </a:ext>
                  </a:extLst>
                </p14:cNvPr>
                <p14:cNvContentPartPr/>
                <p14:nvPr/>
              </p14:nvContentPartPr>
              <p14:xfrm>
                <a:off x="7944983" y="4690438"/>
                <a:ext cx="16920" cy="1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72BC75A-013E-4C02-9C07-09D78A93B3A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36343" y="4681798"/>
                  <a:ext cx="34560" cy="19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67513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63B173B-F826-442F-8AC2-2707474B3D79}"/>
              </a:ext>
            </a:extLst>
          </p:cNvPr>
          <p:cNvGrpSpPr/>
          <p:nvPr/>
        </p:nvGrpSpPr>
        <p:grpSpPr>
          <a:xfrm>
            <a:off x="140479" y="171718"/>
            <a:ext cx="1008360" cy="488520"/>
            <a:chOff x="140479" y="171718"/>
            <a:chExt cx="100836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5791E1B-D200-430D-98D1-598291C3FD22}"/>
                    </a:ext>
                  </a:extLst>
                </p14:cNvPr>
                <p14:cNvContentPartPr/>
                <p14:nvPr/>
              </p14:nvContentPartPr>
              <p14:xfrm>
                <a:off x="140479" y="171718"/>
                <a:ext cx="607680" cy="488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5791E1B-D200-430D-98D1-598291C3FD2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1839" y="163078"/>
                  <a:ext cx="62532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929D727-5A09-487B-9E53-F9FD36EF1CF8}"/>
                    </a:ext>
                  </a:extLst>
                </p14:cNvPr>
                <p14:cNvContentPartPr/>
                <p14:nvPr/>
              </p14:nvContentPartPr>
              <p14:xfrm>
                <a:off x="236239" y="499678"/>
                <a:ext cx="314640" cy="44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929D727-5A09-487B-9E53-F9FD36EF1C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7599" y="491038"/>
                  <a:ext cx="3322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7C00E0C-A80A-46CE-B21F-E503935884A2}"/>
                    </a:ext>
                  </a:extLst>
                </p14:cNvPr>
                <p14:cNvContentPartPr/>
                <p14:nvPr/>
              </p14:nvContentPartPr>
              <p14:xfrm>
                <a:off x="697399" y="402838"/>
                <a:ext cx="249840" cy="235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7C00E0C-A80A-46CE-B21F-E503935884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8399" y="394198"/>
                  <a:ext cx="267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6C53CD8-A7C2-4A17-9C87-FA71DA146DF0}"/>
                    </a:ext>
                  </a:extLst>
                </p14:cNvPr>
                <p14:cNvContentPartPr/>
                <p14:nvPr/>
              </p14:nvContentPartPr>
              <p14:xfrm>
                <a:off x="643759" y="379078"/>
                <a:ext cx="272520" cy="231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6C53CD8-A7C2-4A17-9C87-FA71DA146DF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5119" y="370438"/>
                  <a:ext cx="290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7066DBC-6DD3-4CEF-AF50-2E202069E416}"/>
                    </a:ext>
                  </a:extLst>
                </p14:cNvPr>
                <p14:cNvContentPartPr/>
                <p14:nvPr/>
              </p14:nvContentPartPr>
              <p14:xfrm>
                <a:off x="1145239" y="383038"/>
                <a:ext cx="3600" cy="19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7066DBC-6DD3-4CEF-AF50-2E202069E41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6239" y="374398"/>
                  <a:ext cx="212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E4403D2-27E0-4A4B-86F6-508F59E309D5}"/>
                    </a:ext>
                  </a:extLst>
                </p14:cNvPr>
                <p14:cNvContentPartPr/>
                <p14:nvPr/>
              </p14:nvContentPartPr>
              <p14:xfrm>
                <a:off x="1101679" y="582838"/>
                <a:ext cx="34200" cy="18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E4403D2-27E0-4A4B-86F6-508F59E309D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93039" y="573838"/>
                  <a:ext cx="5184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BE75C9-1AF0-4F20-B67D-D031E2A8CAE8}"/>
              </a:ext>
            </a:extLst>
          </p:cNvPr>
          <p:cNvGrpSpPr/>
          <p:nvPr/>
        </p:nvGrpSpPr>
        <p:grpSpPr>
          <a:xfrm>
            <a:off x="1514959" y="187198"/>
            <a:ext cx="893160" cy="414360"/>
            <a:chOff x="1514959" y="187198"/>
            <a:chExt cx="89316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911FB23-8446-4722-8BF9-2F9B1CE45A4C}"/>
                    </a:ext>
                  </a:extLst>
                </p14:cNvPr>
                <p14:cNvContentPartPr/>
                <p14:nvPr/>
              </p14:nvContentPartPr>
              <p14:xfrm>
                <a:off x="1514959" y="345598"/>
                <a:ext cx="196920" cy="255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911FB23-8446-4722-8BF9-2F9B1CE45A4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06319" y="336598"/>
                  <a:ext cx="214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1F152A2-E10E-4039-899C-9C313DEEE863}"/>
                    </a:ext>
                  </a:extLst>
                </p14:cNvPr>
                <p14:cNvContentPartPr/>
                <p14:nvPr/>
              </p14:nvContentPartPr>
              <p14:xfrm>
                <a:off x="1585159" y="187198"/>
                <a:ext cx="363600" cy="40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1F152A2-E10E-4039-899C-9C313DEEE86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76519" y="178198"/>
                  <a:ext cx="3812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CE45F7A-8DCF-4DB6-90E2-189A7A95A7A0}"/>
                    </a:ext>
                  </a:extLst>
                </p14:cNvPr>
                <p14:cNvContentPartPr/>
                <p14:nvPr/>
              </p14:nvContentPartPr>
              <p14:xfrm>
                <a:off x="1878199" y="413638"/>
                <a:ext cx="158760" cy="153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CE45F7A-8DCF-4DB6-90E2-189A7A95A7A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69559" y="404998"/>
                  <a:ext cx="1764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9A1789F-F362-4108-A54E-ABE45A1BEE34}"/>
                    </a:ext>
                  </a:extLst>
                </p14:cNvPr>
                <p14:cNvContentPartPr/>
                <p14:nvPr/>
              </p14:nvContentPartPr>
              <p14:xfrm>
                <a:off x="2097439" y="302038"/>
                <a:ext cx="131040" cy="251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9A1789F-F362-4108-A54E-ABE45A1BEE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88439" y="293398"/>
                  <a:ext cx="1486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8820C8E-FF17-4A16-9606-2F4A1C59D812}"/>
                    </a:ext>
                  </a:extLst>
                </p14:cNvPr>
                <p14:cNvContentPartPr/>
                <p14:nvPr/>
              </p14:nvContentPartPr>
              <p14:xfrm>
                <a:off x="2272039" y="215278"/>
                <a:ext cx="136080" cy="342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8820C8E-FF17-4A16-9606-2F4A1C59D81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63399" y="206638"/>
                  <a:ext cx="153720" cy="36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DC19EF-FD53-4BBF-8FB2-290C2E9BDAAB}"/>
              </a:ext>
            </a:extLst>
          </p:cNvPr>
          <p:cNvGrpSpPr/>
          <p:nvPr/>
        </p:nvGrpSpPr>
        <p:grpSpPr>
          <a:xfrm>
            <a:off x="2648959" y="33118"/>
            <a:ext cx="3828960" cy="812880"/>
            <a:chOff x="2648959" y="33118"/>
            <a:chExt cx="3828960" cy="81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7D6F8D7-1EB3-4892-BF3B-62ED6265E087}"/>
                    </a:ext>
                  </a:extLst>
                </p14:cNvPr>
                <p14:cNvContentPartPr/>
                <p14:nvPr/>
              </p14:nvContentPartPr>
              <p14:xfrm>
                <a:off x="2648959" y="347758"/>
                <a:ext cx="183240" cy="171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7D6F8D7-1EB3-4892-BF3B-62ED6265E08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40319" y="338758"/>
                  <a:ext cx="2008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8C28A25-0B74-43B6-AFD2-9EEA04D3BA7D}"/>
                    </a:ext>
                  </a:extLst>
                </p14:cNvPr>
                <p14:cNvContentPartPr/>
                <p14:nvPr/>
              </p14:nvContentPartPr>
              <p14:xfrm>
                <a:off x="2932999" y="428398"/>
                <a:ext cx="311040" cy="417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8C28A25-0B74-43B6-AFD2-9EEA04D3BA7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23999" y="419758"/>
                  <a:ext cx="3286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1296BB5-856F-44D4-9D67-BE3C4CD35DA2}"/>
                    </a:ext>
                  </a:extLst>
                </p14:cNvPr>
                <p14:cNvContentPartPr/>
                <p14:nvPr/>
              </p14:nvContentPartPr>
              <p14:xfrm>
                <a:off x="3186079" y="293758"/>
                <a:ext cx="314640" cy="253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1296BB5-856F-44D4-9D67-BE3C4CD35DA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77079" y="284758"/>
                  <a:ext cx="3322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24DA695-73C8-4B95-A425-546BD203FABE}"/>
                    </a:ext>
                  </a:extLst>
                </p14:cNvPr>
                <p14:cNvContentPartPr/>
                <p14:nvPr/>
              </p14:nvContentPartPr>
              <p14:xfrm>
                <a:off x="3551119" y="357838"/>
                <a:ext cx="213480" cy="183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24DA695-73C8-4B95-A425-546BD203FAB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42479" y="348838"/>
                  <a:ext cx="231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2FCCEED-7EE8-4BF4-B410-C12F23CCCF6A}"/>
                    </a:ext>
                  </a:extLst>
                </p14:cNvPr>
                <p14:cNvContentPartPr/>
                <p14:nvPr/>
              </p14:nvContentPartPr>
              <p14:xfrm>
                <a:off x="3907519" y="381598"/>
                <a:ext cx="34560" cy="99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2FCCEED-7EE8-4BF4-B410-C12F23CCCF6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98879" y="372598"/>
                  <a:ext cx="52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AB43C2B-2FB4-46B0-A746-936EFCE511C9}"/>
                    </a:ext>
                  </a:extLst>
                </p14:cNvPr>
                <p14:cNvContentPartPr/>
                <p14:nvPr/>
              </p14:nvContentPartPr>
              <p14:xfrm>
                <a:off x="3993559" y="218518"/>
                <a:ext cx="9360" cy="16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AB43C2B-2FB4-46B0-A746-936EFCE511C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84559" y="209878"/>
                  <a:ext cx="27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6723357-8B49-48F7-969F-0A9D13D229D2}"/>
                    </a:ext>
                  </a:extLst>
                </p14:cNvPr>
                <p14:cNvContentPartPr/>
                <p14:nvPr/>
              </p14:nvContentPartPr>
              <p14:xfrm>
                <a:off x="4057999" y="319318"/>
                <a:ext cx="250560" cy="203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6723357-8B49-48F7-969F-0A9D13D229D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48999" y="310318"/>
                  <a:ext cx="268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0ADF5BE-E3F9-42E6-8502-84882FB10685}"/>
                    </a:ext>
                  </a:extLst>
                </p14:cNvPr>
                <p14:cNvContentPartPr/>
                <p14:nvPr/>
              </p14:nvContentPartPr>
              <p14:xfrm>
                <a:off x="4512319" y="402478"/>
                <a:ext cx="138960" cy="107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0ADF5BE-E3F9-42E6-8502-84882FB1068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03319" y="393478"/>
                  <a:ext cx="156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7FE4129-99F0-403E-AFB9-DA1F8E679B46}"/>
                    </a:ext>
                  </a:extLst>
                </p14:cNvPr>
                <p14:cNvContentPartPr/>
                <p14:nvPr/>
              </p14:nvContentPartPr>
              <p14:xfrm>
                <a:off x="4827679" y="33118"/>
                <a:ext cx="377280" cy="519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7FE4129-99F0-403E-AFB9-DA1F8E679B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18679" y="24118"/>
                  <a:ext cx="39492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BCC0943-089B-433D-9601-F85187FB39B6}"/>
                    </a:ext>
                  </a:extLst>
                </p14:cNvPr>
                <p14:cNvContentPartPr/>
                <p14:nvPr/>
              </p14:nvContentPartPr>
              <p14:xfrm>
                <a:off x="4824439" y="356398"/>
                <a:ext cx="224280" cy="16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BCC0943-089B-433D-9601-F85187FB39B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15799" y="347398"/>
                  <a:ext cx="2419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AF9FD8E-5174-4775-9F6A-922F6669F035}"/>
                    </a:ext>
                  </a:extLst>
                </p14:cNvPr>
                <p14:cNvContentPartPr/>
                <p14:nvPr/>
              </p14:nvContentPartPr>
              <p14:xfrm>
                <a:off x="5399359" y="342358"/>
                <a:ext cx="255960" cy="183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AF9FD8E-5174-4775-9F6A-922F6669F03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90359" y="333718"/>
                  <a:ext cx="2736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0584AC2-019A-4D8D-A0BE-D0B5D7A11A3C}"/>
                    </a:ext>
                  </a:extLst>
                </p14:cNvPr>
                <p14:cNvContentPartPr/>
                <p14:nvPr/>
              </p14:nvContentPartPr>
              <p14:xfrm>
                <a:off x="5608159" y="52918"/>
                <a:ext cx="293040" cy="376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0584AC2-019A-4D8D-A0BE-D0B5D7A11A3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99519" y="44278"/>
                  <a:ext cx="31068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FEA3EB-C1BE-47F1-B9A5-B23AA5BFF555}"/>
                    </a:ext>
                  </a:extLst>
                </p14:cNvPr>
                <p14:cNvContentPartPr/>
                <p14:nvPr/>
              </p14:nvContentPartPr>
              <p14:xfrm>
                <a:off x="5706799" y="254878"/>
                <a:ext cx="206640" cy="233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FEA3EB-C1BE-47F1-B9A5-B23AA5BFF55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98159" y="246238"/>
                  <a:ext cx="224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6B3700D-3ACB-4E81-BE3D-D530431858B1}"/>
                    </a:ext>
                  </a:extLst>
                </p14:cNvPr>
                <p14:cNvContentPartPr/>
                <p14:nvPr/>
              </p14:nvContentPartPr>
              <p14:xfrm>
                <a:off x="5864119" y="343438"/>
                <a:ext cx="121680" cy="133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6B3700D-3ACB-4E81-BE3D-D530431858B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55119" y="334798"/>
                  <a:ext cx="139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94886AE-E56D-4A07-B11D-6F3F66552389}"/>
                    </a:ext>
                  </a:extLst>
                </p14:cNvPr>
                <p14:cNvContentPartPr/>
                <p14:nvPr/>
              </p14:nvContentPartPr>
              <p14:xfrm>
                <a:off x="6075439" y="281878"/>
                <a:ext cx="237240" cy="231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94886AE-E56D-4A07-B11D-6F3F6655238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66799" y="273238"/>
                  <a:ext cx="2548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BB5DE9A-5A85-47A1-B4FE-14FA250ABAFD}"/>
                    </a:ext>
                  </a:extLst>
                </p14:cNvPr>
                <p14:cNvContentPartPr/>
                <p14:nvPr/>
              </p14:nvContentPartPr>
              <p14:xfrm>
                <a:off x="6454519" y="503638"/>
                <a:ext cx="23400" cy="32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BB5DE9A-5A85-47A1-B4FE-14FA250ABAF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45879" y="494998"/>
                  <a:ext cx="4104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9A3B992-786F-4737-864C-EE97F8FB41F9}"/>
              </a:ext>
            </a:extLst>
          </p:cNvPr>
          <p:cNvGrpSpPr/>
          <p:nvPr/>
        </p:nvGrpSpPr>
        <p:grpSpPr>
          <a:xfrm>
            <a:off x="2645719" y="1019518"/>
            <a:ext cx="593640" cy="625680"/>
            <a:chOff x="2645719" y="1019518"/>
            <a:chExt cx="593640" cy="62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6C895EF-BFCB-49EA-9DF8-F0479D45FA13}"/>
                    </a:ext>
                  </a:extLst>
                </p14:cNvPr>
                <p14:cNvContentPartPr/>
                <p14:nvPr/>
              </p14:nvContentPartPr>
              <p14:xfrm>
                <a:off x="2663719" y="1058038"/>
                <a:ext cx="289080" cy="235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6C895EF-BFCB-49EA-9DF8-F0479D45FA1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54719" y="1049398"/>
                  <a:ext cx="3067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3E32F8A-A566-4434-8A14-9BA20CA84BB6}"/>
                    </a:ext>
                  </a:extLst>
                </p14:cNvPr>
                <p14:cNvContentPartPr/>
                <p14:nvPr/>
              </p14:nvContentPartPr>
              <p14:xfrm>
                <a:off x="3163039" y="1019518"/>
                <a:ext cx="76320" cy="254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3E32F8A-A566-4434-8A14-9BA20CA84BB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54399" y="1010878"/>
                  <a:ext cx="939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A7A05FE-140D-4C95-BF9F-3B5E48CCAB6C}"/>
                    </a:ext>
                  </a:extLst>
                </p14:cNvPr>
                <p14:cNvContentPartPr/>
                <p14:nvPr/>
              </p14:nvContentPartPr>
              <p14:xfrm>
                <a:off x="2645719" y="1442158"/>
                <a:ext cx="226800" cy="203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A7A05FE-140D-4C95-BF9F-3B5E48CCAB6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37079" y="1433518"/>
                  <a:ext cx="2444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45711AB-16CF-4CA6-B83C-79F243800C1C}"/>
                    </a:ext>
                  </a:extLst>
                </p14:cNvPr>
                <p14:cNvContentPartPr/>
                <p14:nvPr/>
              </p14:nvContentPartPr>
              <p14:xfrm>
                <a:off x="3020479" y="1392118"/>
                <a:ext cx="201960" cy="212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45711AB-16CF-4CA6-B83C-79F243800C1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11839" y="1383118"/>
                  <a:ext cx="21960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A118716-31B9-4C5E-BEB1-FFCEC200F18B}"/>
              </a:ext>
            </a:extLst>
          </p:cNvPr>
          <p:cNvGrpSpPr/>
          <p:nvPr/>
        </p:nvGrpSpPr>
        <p:grpSpPr>
          <a:xfrm>
            <a:off x="2675959" y="1787398"/>
            <a:ext cx="607680" cy="637560"/>
            <a:chOff x="2675959" y="1787398"/>
            <a:chExt cx="607680" cy="63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95A71FE-911C-45EA-9191-B06098D5BF83}"/>
                    </a:ext>
                  </a:extLst>
                </p14:cNvPr>
                <p14:cNvContentPartPr/>
                <p14:nvPr/>
              </p14:nvContentPartPr>
              <p14:xfrm>
                <a:off x="2731759" y="1851478"/>
                <a:ext cx="203040" cy="173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95A71FE-911C-45EA-9191-B06098D5BF8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23119" y="1842478"/>
                  <a:ext cx="220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784929D-0791-4ECF-A621-5501B7C2F415}"/>
                    </a:ext>
                  </a:extLst>
                </p14:cNvPr>
                <p14:cNvContentPartPr/>
                <p14:nvPr/>
              </p14:nvContentPartPr>
              <p14:xfrm>
                <a:off x="3091759" y="1787398"/>
                <a:ext cx="179640" cy="264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784929D-0791-4ECF-A621-5501B7C2F41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82759" y="1778758"/>
                  <a:ext cx="1972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1475300-8398-48B4-8F14-375885FDCC4D}"/>
                    </a:ext>
                  </a:extLst>
                </p14:cNvPr>
                <p14:cNvContentPartPr/>
                <p14:nvPr/>
              </p14:nvContentPartPr>
              <p14:xfrm>
                <a:off x="2675959" y="2229118"/>
                <a:ext cx="256320" cy="195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1475300-8398-48B4-8F14-375885FDCC4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66959" y="2220118"/>
                  <a:ext cx="273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54A2DFD-CAAD-495C-BDDC-0357FAE44741}"/>
                    </a:ext>
                  </a:extLst>
                </p14:cNvPr>
                <p14:cNvContentPartPr/>
                <p14:nvPr/>
              </p14:nvContentPartPr>
              <p14:xfrm>
                <a:off x="3044599" y="2185198"/>
                <a:ext cx="148320" cy="105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54A2DFD-CAAD-495C-BDDC-0357FAE4474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35599" y="2176198"/>
                  <a:ext cx="165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A81A363-ACA6-4F0A-92BF-DE95588F9116}"/>
                    </a:ext>
                  </a:extLst>
                </p14:cNvPr>
                <p14:cNvContentPartPr/>
                <p14:nvPr/>
              </p14:nvContentPartPr>
              <p14:xfrm>
                <a:off x="3164479" y="2165758"/>
                <a:ext cx="119160" cy="244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A81A363-ACA6-4F0A-92BF-DE95588F911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55479" y="2156758"/>
                  <a:ext cx="13680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0BD506F-2FAA-4FE2-94AF-16D911DD3683}"/>
              </a:ext>
            </a:extLst>
          </p:cNvPr>
          <p:cNvGrpSpPr/>
          <p:nvPr/>
        </p:nvGrpSpPr>
        <p:grpSpPr>
          <a:xfrm>
            <a:off x="2747239" y="2566438"/>
            <a:ext cx="646920" cy="279360"/>
            <a:chOff x="2747239" y="2566438"/>
            <a:chExt cx="64692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ECB6D93-F92C-420D-B64D-438B60D7891F}"/>
                    </a:ext>
                  </a:extLst>
                </p14:cNvPr>
                <p14:cNvContentPartPr/>
                <p14:nvPr/>
              </p14:nvContentPartPr>
              <p14:xfrm>
                <a:off x="2747239" y="2666878"/>
                <a:ext cx="235800" cy="178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ECB6D93-F92C-420D-B64D-438B60D7891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38239" y="2657878"/>
                  <a:ext cx="253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A095395-B66B-4A9A-A37C-42A92C64A84E}"/>
                    </a:ext>
                  </a:extLst>
                </p14:cNvPr>
                <p14:cNvContentPartPr/>
                <p14:nvPr/>
              </p14:nvContentPartPr>
              <p14:xfrm>
                <a:off x="3153319" y="2566438"/>
                <a:ext cx="240840" cy="241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A095395-B66B-4A9A-A37C-42A92C64A84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44679" y="2557438"/>
                  <a:ext cx="258480" cy="25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73BE62E-F17E-4059-AEB6-F003F54D0609}"/>
              </a:ext>
            </a:extLst>
          </p:cNvPr>
          <p:cNvGrpSpPr/>
          <p:nvPr/>
        </p:nvGrpSpPr>
        <p:grpSpPr>
          <a:xfrm>
            <a:off x="2754799" y="3107878"/>
            <a:ext cx="701280" cy="221760"/>
            <a:chOff x="2754799" y="3107878"/>
            <a:chExt cx="70128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0C844E3-BA17-4166-B415-3575E395AD58}"/>
                    </a:ext>
                  </a:extLst>
                </p14:cNvPr>
                <p14:cNvContentPartPr/>
                <p14:nvPr/>
              </p14:nvContentPartPr>
              <p14:xfrm>
                <a:off x="2754799" y="3140638"/>
                <a:ext cx="315360" cy="183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0C844E3-BA17-4166-B415-3575E395AD5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46159" y="3131998"/>
                  <a:ext cx="333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410CD87-5D8F-4558-85C9-F6F7863EFE25}"/>
                    </a:ext>
                  </a:extLst>
                </p14:cNvPr>
                <p14:cNvContentPartPr/>
                <p14:nvPr/>
              </p14:nvContentPartPr>
              <p14:xfrm>
                <a:off x="3143239" y="3107878"/>
                <a:ext cx="312840" cy="221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410CD87-5D8F-4558-85C9-F6F7863EFE2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34239" y="3099238"/>
                  <a:ext cx="33048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6F2460F-2948-4DAB-8C31-F9448F697793}"/>
              </a:ext>
            </a:extLst>
          </p:cNvPr>
          <p:cNvGrpSpPr/>
          <p:nvPr/>
        </p:nvGrpSpPr>
        <p:grpSpPr>
          <a:xfrm>
            <a:off x="3876559" y="967318"/>
            <a:ext cx="480600" cy="243360"/>
            <a:chOff x="3876559" y="967318"/>
            <a:chExt cx="48060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51F4E25-B83D-4EF7-8DFF-1124EB9EFA81}"/>
                    </a:ext>
                  </a:extLst>
                </p14:cNvPr>
                <p14:cNvContentPartPr/>
                <p14:nvPr/>
              </p14:nvContentPartPr>
              <p14:xfrm>
                <a:off x="3876559" y="967318"/>
                <a:ext cx="232920" cy="243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51F4E25-B83D-4EF7-8DFF-1124EB9EFA8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67919" y="958678"/>
                  <a:ext cx="2505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AEEDAF2-555F-41AD-AFF4-53498A77703E}"/>
                    </a:ext>
                  </a:extLst>
                </p14:cNvPr>
                <p14:cNvContentPartPr/>
                <p14:nvPr/>
              </p14:nvContentPartPr>
              <p14:xfrm>
                <a:off x="4263919" y="980278"/>
                <a:ext cx="93240" cy="204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AEEDAF2-555F-41AD-AFF4-53498A77703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55279" y="971278"/>
                  <a:ext cx="11088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D5A5507-60A7-422F-A5FC-7727171314A4}"/>
              </a:ext>
            </a:extLst>
          </p:cNvPr>
          <p:cNvGrpSpPr/>
          <p:nvPr/>
        </p:nvGrpSpPr>
        <p:grpSpPr>
          <a:xfrm>
            <a:off x="3815719" y="1347478"/>
            <a:ext cx="536040" cy="230400"/>
            <a:chOff x="3815719" y="1347478"/>
            <a:chExt cx="53604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1DF0531-C7D3-47AC-BB18-4F69897D89EC}"/>
                    </a:ext>
                  </a:extLst>
                </p14:cNvPr>
                <p14:cNvContentPartPr/>
                <p14:nvPr/>
              </p14:nvContentPartPr>
              <p14:xfrm>
                <a:off x="3815719" y="1368718"/>
                <a:ext cx="205200" cy="205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1DF0531-C7D3-47AC-BB18-4F69897D89E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06719" y="1360078"/>
                  <a:ext cx="2228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6EAB283-C026-4279-8D4B-E61A1F5CDC1F}"/>
                    </a:ext>
                  </a:extLst>
                </p14:cNvPr>
                <p14:cNvContentPartPr/>
                <p14:nvPr/>
              </p14:nvContentPartPr>
              <p14:xfrm>
                <a:off x="4119919" y="1347478"/>
                <a:ext cx="231840" cy="230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6EAB283-C026-4279-8D4B-E61A1F5CDC1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10919" y="1338478"/>
                  <a:ext cx="24948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32B2B0A-D803-4DBF-8F7F-827DE1CC65E8}"/>
              </a:ext>
            </a:extLst>
          </p:cNvPr>
          <p:cNvGrpSpPr/>
          <p:nvPr/>
        </p:nvGrpSpPr>
        <p:grpSpPr>
          <a:xfrm>
            <a:off x="3811759" y="1730158"/>
            <a:ext cx="581040" cy="252720"/>
            <a:chOff x="3811759" y="1730158"/>
            <a:chExt cx="58104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96D89B8-ED54-4F45-AD3D-DC582F7FE573}"/>
                    </a:ext>
                  </a:extLst>
                </p14:cNvPr>
                <p14:cNvContentPartPr/>
                <p14:nvPr/>
              </p14:nvContentPartPr>
              <p14:xfrm>
                <a:off x="3811759" y="1760038"/>
                <a:ext cx="226800" cy="222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96D89B8-ED54-4F45-AD3D-DC582F7FE57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02759" y="1751038"/>
                  <a:ext cx="244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09392E5-9D06-47D8-95C2-4F4CBD613696}"/>
                    </a:ext>
                  </a:extLst>
                </p14:cNvPr>
                <p14:cNvContentPartPr/>
                <p14:nvPr/>
              </p14:nvContentPartPr>
              <p14:xfrm>
                <a:off x="4195159" y="1730158"/>
                <a:ext cx="197640" cy="248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09392E5-9D06-47D8-95C2-4F4CBD61369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86159" y="1721158"/>
                  <a:ext cx="21528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97EC927-575C-4F38-BBA3-6622C5810DDA}"/>
              </a:ext>
            </a:extLst>
          </p:cNvPr>
          <p:cNvGrpSpPr/>
          <p:nvPr/>
        </p:nvGrpSpPr>
        <p:grpSpPr>
          <a:xfrm>
            <a:off x="3859639" y="2128678"/>
            <a:ext cx="592560" cy="656640"/>
            <a:chOff x="3859639" y="2128678"/>
            <a:chExt cx="592560" cy="65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497CA97-B360-4960-9FAA-36D59C00488D}"/>
                    </a:ext>
                  </a:extLst>
                </p14:cNvPr>
                <p14:cNvContentPartPr/>
                <p14:nvPr/>
              </p14:nvContentPartPr>
              <p14:xfrm>
                <a:off x="3859639" y="2177998"/>
                <a:ext cx="242640" cy="217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497CA97-B360-4960-9FAA-36D59C00488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50999" y="2169358"/>
                  <a:ext cx="2602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1A872C1-A0B3-4A8B-8A24-E30BE75E1418}"/>
                    </a:ext>
                  </a:extLst>
                </p14:cNvPr>
                <p14:cNvContentPartPr/>
                <p14:nvPr/>
              </p14:nvContentPartPr>
              <p14:xfrm>
                <a:off x="4180399" y="2143438"/>
                <a:ext cx="168120" cy="115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1A872C1-A0B3-4A8B-8A24-E30BE75E141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71399" y="2134438"/>
                  <a:ext cx="185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1932421-A723-451B-8469-0CDBD3777023}"/>
                    </a:ext>
                  </a:extLst>
                </p14:cNvPr>
                <p14:cNvContentPartPr/>
                <p14:nvPr/>
              </p14:nvContentPartPr>
              <p14:xfrm>
                <a:off x="4281919" y="2128678"/>
                <a:ext cx="136080" cy="274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1932421-A723-451B-8469-0CDBD377702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72919" y="2119678"/>
                  <a:ext cx="1537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65F94FC-020A-41EC-BE81-AF1769734B8E}"/>
                    </a:ext>
                  </a:extLst>
                </p14:cNvPr>
                <p14:cNvContentPartPr/>
                <p14:nvPr/>
              </p14:nvContentPartPr>
              <p14:xfrm>
                <a:off x="3870439" y="2565718"/>
                <a:ext cx="194040" cy="219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65F94FC-020A-41EC-BE81-AF1769734B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61799" y="2556718"/>
                  <a:ext cx="2116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F3AC81A-16B6-4D08-AA3A-8C853D623161}"/>
                    </a:ext>
                  </a:extLst>
                </p14:cNvPr>
                <p14:cNvContentPartPr/>
                <p14:nvPr/>
              </p14:nvContentPartPr>
              <p14:xfrm>
                <a:off x="4158439" y="2491558"/>
                <a:ext cx="293760" cy="257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F3AC81A-16B6-4D08-AA3A-8C853D62316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49439" y="2482558"/>
                  <a:ext cx="31140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4548267-6C86-4BE9-B6F0-52613D447D16}"/>
              </a:ext>
            </a:extLst>
          </p:cNvPr>
          <p:cNvGrpSpPr/>
          <p:nvPr/>
        </p:nvGrpSpPr>
        <p:grpSpPr>
          <a:xfrm>
            <a:off x="3883759" y="3018958"/>
            <a:ext cx="682200" cy="233280"/>
            <a:chOff x="3883759" y="3018958"/>
            <a:chExt cx="68220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45FBE23-7A53-4588-89C2-4550AF5F9C78}"/>
                    </a:ext>
                  </a:extLst>
                </p14:cNvPr>
                <p14:cNvContentPartPr/>
                <p14:nvPr/>
              </p14:nvContentPartPr>
              <p14:xfrm>
                <a:off x="3883759" y="3018958"/>
                <a:ext cx="243000" cy="217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45FBE23-7A53-4588-89C2-4550AF5F9C7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74759" y="3010318"/>
                  <a:ext cx="2606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15AB9CF-2C4C-4B45-95A8-DDEEAC962D76}"/>
                    </a:ext>
                  </a:extLst>
                </p14:cNvPr>
                <p14:cNvContentPartPr/>
                <p14:nvPr/>
              </p14:nvContentPartPr>
              <p14:xfrm>
                <a:off x="4169239" y="3036238"/>
                <a:ext cx="396720" cy="216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15AB9CF-2C4C-4B45-95A8-DDEEAC962D7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60239" y="3027238"/>
                  <a:ext cx="41436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8B2022A-77E5-41E2-B8EC-95D97F1AD4C4}"/>
              </a:ext>
            </a:extLst>
          </p:cNvPr>
          <p:cNvGrpSpPr/>
          <p:nvPr/>
        </p:nvGrpSpPr>
        <p:grpSpPr>
          <a:xfrm>
            <a:off x="5056639" y="839878"/>
            <a:ext cx="730080" cy="1844280"/>
            <a:chOff x="5056639" y="839878"/>
            <a:chExt cx="730080" cy="184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2DF63A9-7F03-4FA3-B77B-C7213B2158BD}"/>
                    </a:ext>
                  </a:extLst>
                </p14:cNvPr>
                <p14:cNvContentPartPr/>
                <p14:nvPr/>
              </p14:nvContentPartPr>
              <p14:xfrm>
                <a:off x="5056639" y="894238"/>
                <a:ext cx="208800" cy="129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2DF63A9-7F03-4FA3-B77B-C7213B2158B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47999" y="885598"/>
                  <a:ext cx="226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FE7FB3A-8B92-41FC-9B49-0186EFB428C3}"/>
                    </a:ext>
                  </a:extLst>
                </p14:cNvPr>
                <p14:cNvContentPartPr/>
                <p14:nvPr/>
              </p14:nvContentPartPr>
              <p14:xfrm>
                <a:off x="5245999" y="842398"/>
                <a:ext cx="81720" cy="278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FE7FB3A-8B92-41FC-9B49-0186EFB428C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237359" y="833398"/>
                  <a:ext cx="993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3701699-2897-4189-8587-38065EBE7D4B}"/>
                    </a:ext>
                  </a:extLst>
                </p14:cNvPr>
                <p14:cNvContentPartPr/>
                <p14:nvPr/>
              </p14:nvContentPartPr>
              <p14:xfrm>
                <a:off x="5454439" y="839878"/>
                <a:ext cx="37080" cy="227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3701699-2897-4189-8587-38065EBE7D4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45799" y="831238"/>
                  <a:ext cx="547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0AD6247-DAA3-4BD2-917D-7F4B4F7CFA05}"/>
                    </a:ext>
                  </a:extLst>
                </p14:cNvPr>
                <p14:cNvContentPartPr/>
                <p14:nvPr/>
              </p14:nvContentPartPr>
              <p14:xfrm>
                <a:off x="5103799" y="1249558"/>
                <a:ext cx="124560" cy="141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0AD6247-DAA3-4BD2-917D-7F4B4F7CFA0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95159" y="1240918"/>
                  <a:ext cx="142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0271AB9-CF8C-4A8F-9180-0E953FFD47B0}"/>
                    </a:ext>
                  </a:extLst>
                </p14:cNvPr>
                <p14:cNvContentPartPr/>
                <p14:nvPr/>
              </p14:nvContentPartPr>
              <p14:xfrm>
                <a:off x="5230879" y="1212118"/>
                <a:ext cx="84600" cy="278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0271AB9-CF8C-4A8F-9180-0E953FFD47B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21879" y="1203478"/>
                  <a:ext cx="1022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ACC5B17-F7E8-4D04-BE05-33C37C410AA1}"/>
                    </a:ext>
                  </a:extLst>
                </p14:cNvPr>
                <p14:cNvContentPartPr/>
                <p14:nvPr/>
              </p14:nvContentPartPr>
              <p14:xfrm>
                <a:off x="5431759" y="1222918"/>
                <a:ext cx="173880" cy="215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ACC5B17-F7E8-4D04-BE05-33C37C410AA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22759" y="1214278"/>
                  <a:ext cx="1915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DA07147-1953-4116-B4A7-996419038291}"/>
                    </a:ext>
                  </a:extLst>
                </p14:cNvPr>
                <p14:cNvContentPartPr/>
                <p14:nvPr/>
              </p14:nvContentPartPr>
              <p14:xfrm>
                <a:off x="5164999" y="1635118"/>
                <a:ext cx="148320" cy="117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DA07147-1953-4116-B4A7-99641903829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56359" y="1626118"/>
                  <a:ext cx="165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3392290-462C-48EF-BD07-082A2942F12A}"/>
                    </a:ext>
                  </a:extLst>
                </p14:cNvPr>
                <p14:cNvContentPartPr/>
                <p14:nvPr/>
              </p14:nvContentPartPr>
              <p14:xfrm>
                <a:off x="5286679" y="1588318"/>
                <a:ext cx="124920" cy="287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3392290-462C-48EF-BD07-082A2942F12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77679" y="1579678"/>
                  <a:ext cx="1425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A1E2D8F-BEC3-4119-8149-B44505F9EF1A}"/>
                    </a:ext>
                  </a:extLst>
                </p14:cNvPr>
                <p14:cNvContentPartPr/>
                <p14:nvPr/>
              </p14:nvContentPartPr>
              <p14:xfrm>
                <a:off x="5491519" y="1609918"/>
                <a:ext cx="177120" cy="239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A1E2D8F-BEC3-4119-8149-B44505F9EF1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82879" y="1600918"/>
                  <a:ext cx="1947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3FC7EBA-F7BB-412D-AD5E-D874A8ABEFCC}"/>
                    </a:ext>
                  </a:extLst>
                </p14:cNvPr>
                <p14:cNvContentPartPr/>
                <p14:nvPr/>
              </p14:nvContentPartPr>
              <p14:xfrm>
                <a:off x="5212519" y="2046598"/>
                <a:ext cx="166320" cy="140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3FC7EBA-F7BB-412D-AD5E-D874A8ABEFC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03879" y="2037958"/>
                  <a:ext cx="183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9FC1A4A-0C31-4753-B69B-83EBB1F19C01}"/>
                    </a:ext>
                  </a:extLst>
                </p14:cNvPr>
                <p14:cNvContentPartPr/>
                <p14:nvPr/>
              </p14:nvContentPartPr>
              <p14:xfrm>
                <a:off x="5311159" y="1999798"/>
                <a:ext cx="116280" cy="268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9FC1A4A-0C31-4753-B69B-83EBB1F19C0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02159" y="1991158"/>
                  <a:ext cx="1339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2006F5A-AFC2-45AC-BA79-1F590242D427}"/>
                    </a:ext>
                  </a:extLst>
                </p14:cNvPr>
                <p14:cNvContentPartPr/>
                <p14:nvPr/>
              </p14:nvContentPartPr>
              <p14:xfrm>
                <a:off x="5443999" y="2035798"/>
                <a:ext cx="115560" cy="95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2006F5A-AFC2-45AC-BA79-1F590242D42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34999" y="2027158"/>
                  <a:ext cx="133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10E9B44-6F83-40C7-80D5-CFDC24FA411C}"/>
                    </a:ext>
                  </a:extLst>
                </p14:cNvPr>
                <p14:cNvContentPartPr/>
                <p14:nvPr/>
              </p14:nvContentPartPr>
              <p14:xfrm>
                <a:off x="5539399" y="1978918"/>
                <a:ext cx="89640" cy="293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10E9B44-6F83-40C7-80D5-CFDC24FA411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30759" y="1970278"/>
                  <a:ext cx="1072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4DFEA54-DFD9-4569-883A-A782D2856AE0}"/>
                    </a:ext>
                  </a:extLst>
                </p14:cNvPr>
                <p14:cNvContentPartPr/>
                <p14:nvPr/>
              </p14:nvContentPartPr>
              <p14:xfrm>
                <a:off x="5203159" y="2435398"/>
                <a:ext cx="205200" cy="125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4DFEA54-DFD9-4569-883A-A782D2856AE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94519" y="2426758"/>
                  <a:ext cx="222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0AC6555-9DF6-4235-87B6-E12351BD09DE}"/>
                    </a:ext>
                  </a:extLst>
                </p14:cNvPr>
                <p14:cNvContentPartPr/>
                <p14:nvPr/>
              </p14:nvContentPartPr>
              <p14:xfrm>
                <a:off x="5366239" y="2394718"/>
                <a:ext cx="63000" cy="289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0AC6555-9DF6-4235-87B6-E12351BD09D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57599" y="2385718"/>
                  <a:ext cx="806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D386F46-268F-4449-A452-9023E630ABC4}"/>
                    </a:ext>
                  </a:extLst>
                </p14:cNvPr>
                <p14:cNvContentPartPr/>
                <p14:nvPr/>
              </p14:nvContentPartPr>
              <p14:xfrm>
                <a:off x="5501959" y="2371318"/>
                <a:ext cx="284760" cy="274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D386F46-268F-4449-A452-9023E630ABC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92959" y="2362678"/>
                  <a:ext cx="302400" cy="29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E71DD9A-2B23-4EF3-B1FB-A716D9F53399}"/>
              </a:ext>
            </a:extLst>
          </p:cNvPr>
          <p:cNvGrpSpPr/>
          <p:nvPr/>
        </p:nvGrpSpPr>
        <p:grpSpPr>
          <a:xfrm>
            <a:off x="5247439" y="2809798"/>
            <a:ext cx="516600" cy="321480"/>
            <a:chOff x="5247439" y="2809798"/>
            <a:chExt cx="51660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B5516C1-A1C6-4963-92E4-CC900058B48F}"/>
                    </a:ext>
                  </a:extLst>
                </p14:cNvPr>
                <p14:cNvContentPartPr/>
                <p14:nvPr/>
              </p14:nvContentPartPr>
              <p14:xfrm>
                <a:off x="5247439" y="2874958"/>
                <a:ext cx="132840" cy="124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B5516C1-A1C6-4963-92E4-CC900058B48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38439" y="2865958"/>
                  <a:ext cx="150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A5C10C7-6698-4580-A06E-BD8A05C20D62}"/>
                    </a:ext>
                  </a:extLst>
                </p14:cNvPr>
                <p14:cNvContentPartPr/>
                <p14:nvPr/>
              </p14:nvContentPartPr>
              <p14:xfrm>
                <a:off x="5329519" y="2809798"/>
                <a:ext cx="151560" cy="308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A5C10C7-6698-4580-A06E-BD8A05C20D6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320879" y="2800798"/>
                  <a:ext cx="1692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53E4C0F-F6F9-49D7-A1AE-19545842308F}"/>
                    </a:ext>
                  </a:extLst>
                </p14:cNvPr>
                <p14:cNvContentPartPr/>
                <p14:nvPr/>
              </p14:nvContentPartPr>
              <p14:xfrm>
                <a:off x="5463079" y="2878198"/>
                <a:ext cx="300960" cy="253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53E4C0F-F6F9-49D7-A1AE-19545842308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54079" y="2869198"/>
                  <a:ext cx="31860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73889DD-FC17-4F77-9770-5D080D59E2C3}"/>
              </a:ext>
            </a:extLst>
          </p:cNvPr>
          <p:cNvGrpSpPr/>
          <p:nvPr/>
        </p:nvGrpSpPr>
        <p:grpSpPr>
          <a:xfrm>
            <a:off x="6262279" y="772918"/>
            <a:ext cx="512280" cy="256680"/>
            <a:chOff x="6262279" y="772918"/>
            <a:chExt cx="51228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39BAEDD-8EAB-41BB-A3EF-091CE39F41BD}"/>
                    </a:ext>
                  </a:extLst>
                </p14:cNvPr>
                <p14:cNvContentPartPr/>
                <p14:nvPr/>
              </p14:nvContentPartPr>
              <p14:xfrm>
                <a:off x="6262279" y="772918"/>
                <a:ext cx="285480" cy="256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39BAEDD-8EAB-41BB-A3EF-091CE39F41B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53279" y="763918"/>
                  <a:ext cx="303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0AA3C35-EAB9-44FD-AC41-2467E591BD2D}"/>
                    </a:ext>
                  </a:extLst>
                </p14:cNvPr>
                <p14:cNvContentPartPr/>
                <p14:nvPr/>
              </p14:nvContentPartPr>
              <p14:xfrm>
                <a:off x="6710479" y="779038"/>
                <a:ext cx="64080" cy="230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0AA3C35-EAB9-44FD-AC41-2467E591BD2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01479" y="770398"/>
                  <a:ext cx="8172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BC70E22-D234-473A-9C6F-AA62C8CB6C6E}"/>
              </a:ext>
            </a:extLst>
          </p:cNvPr>
          <p:cNvGrpSpPr/>
          <p:nvPr/>
        </p:nvGrpSpPr>
        <p:grpSpPr>
          <a:xfrm>
            <a:off x="6265519" y="1176478"/>
            <a:ext cx="515520" cy="253440"/>
            <a:chOff x="6265519" y="1176478"/>
            <a:chExt cx="5155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18F755F-83D9-49B9-AE55-CB32323DF70C}"/>
                    </a:ext>
                  </a:extLst>
                </p14:cNvPr>
                <p14:cNvContentPartPr/>
                <p14:nvPr/>
              </p14:nvContentPartPr>
              <p14:xfrm>
                <a:off x="6265519" y="1176478"/>
                <a:ext cx="280440" cy="245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18F755F-83D9-49B9-AE55-CB32323DF70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56879" y="1167478"/>
                  <a:ext cx="2980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37628B1-5093-43F3-AF5E-BAD20A184013}"/>
                    </a:ext>
                  </a:extLst>
                </p14:cNvPr>
                <p14:cNvContentPartPr/>
                <p14:nvPr/>
              </p14:nvContentPartPr>
              <p14:xfrm>
                <a:off x="6607879" y="1216798"/>
                <a:ext cx="173160" cy="213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37628B1-5093-43F3-AF5E-BAD20A18401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98879" y="1207798"/>
                  <a:ext cx="19080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BF73F4B-5472-472D-8F16-A3C249FE4075}"/>
              </a:ext>
            </a:extLst>
          </p:cNvPr>
          <p:cNvGrpSpPr/>
          <p:nvPr/>
        </p:nvGrpSpPr>
        <p:grpSpPr>
          <a:xfrm>
            <a:off x="6248599" y="1590478"/>
            <a:ext cx="561240" cy="245160"/>
            <a:chOff x="6248599" y="1590478"/>
            <a:chExt cx="56124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6FC1578-0676-465C-A79A-5BD34CCE7C6F}"/>
                    </a:ext>
                  </a:extLst>
                </p14:cNvPr>
                <p14:cNvContentPartPr/>
                <p14:nvPr/>
              </p14:nvContentPartPr>
              <p14:xfrm>
                <a:off x="6248599" y="1590478"/>
                <a:ext cx="283680" cy="231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6FC1578-0676-465C-A79A-5BD34CCE7C6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39959" y="1581478"/>
                  <a:ext cx="3013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BEA5E61-5DDD-4E9C-89E9-D7F146529074}"/>
                    </a:ext>
                  </a:extLst>
                </p14:cNvPr>
                <p14:cNvContentPartPr/>
                <p14:nvPr/>
              </p14:nvContentPartPr>
              <p14:xfrm>
                <a:off x="6613279" y="1604518"/>
                <a:ext cx="196560" cy="231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BEA5E61-5DDD-4E9C-89E9-D7F14652907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604639" y="1595878"/>
                  <a:ext cx="21420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AC95E6A-F9C8-4F80-8D92-C55D49039690}"/>
              </a:ext>
            </a:extLst>
          </p:cNvPr>
          <p:cNvGrpSpPr/>
          <p:nvPr/>
        </p:nvGrpSpPr>
        <p:grpSpPr>
          <a:xfrm>
            <a:off x="6215839" y="1959118"/>
            <a:ext cx="597240" cy="648720"/>
            <a:chOff x="6215839" y="1959118"/>
            <a:chExt cx="597240" cy="64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106B9EC-1B9C-4AC8-92C7-E19561875B33}"/>
                    </a:ext>
                  </a:extLst>
                </p14:cNvPr>
                <p14:cNvContentPartPr/>
                <p14:nvPr/>
              </p14:nvContentPartPr>
              <p14:xfrm>
                <a:off x="6252199" y="1972438"/>
                <a:ext cx="311400" cy="255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106B9EC-1B9C-4AC8-92C7-E19561875B3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243199" y="1963438"/>
                  <a:ext cx="3290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E32F334-BE6F-46FE-A5B0-8891509F2D75}"/>
                    </a:ext>
                  </a:extLst>
                </p14:cNvPr>
                <p14:cNvContentPartPr/>
                <p14:nvPr/>
              </p14:nvContentPartPr>
              <p14:xfrm>
                <a:off x="6536959" y="1979998"/>
                <a:ext cx="177480" cy="136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E32F334-BE6F-46FE-A5B0-8891509F2D7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27959" y="1971358"/>
                  <a:ext cx="1951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1F7A7DA-ECFB-4383-B434-2D4DEB655685}"/>
                    </a:ext>
                  </a:extLst>
                </p14:cNvPr>
                <p14:cNvContentPartPr/>
                <p14:nvPr/>
              </p14:nvContentPartPr>
              <p14:xfrm>
                <a:off x="6661879" y="1959118"/>
                <a:ext cx="89640" cy="288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1F7A7DA-ECFB-4383-B434-2D4DEB65568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53239" y="1950118"/>
                  <a:ext cx="1072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FD83534-9514-42E5-930A-C901A9EE215A}"/>
                    </a:ext>
                  </a:extLst>
                </p14:cNvPr>
                <p14:cNvContentPartPr/>
                <p14:nvPr/>
              </p14:nvContentPartPr>
              <p14:xfrm>
                <a:off x="6215839" y="2382118"/>
                <a:ext cx="244440" cy="225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FD83534-9514-42E5-930A-C901A9EE215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207199" y="2373478"/>
                  <a:ext cx="2620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EFAD9DD-ADF4-4F0E-AD54-A116236635BF}"/>
                    </a:ext>
                  </a:extLst>
                </p14:cNvPr>
                <p14:cNvContentPartPr/>
                <p14:nvPr/>
              </p14:nvContentPartPr>
              <p14:xfrm>
                <a:off x="6554599" y="2348278"/>
                <a:ext cx="258480" cy="235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EFAD9DD-ADF4-4F0E-AD54-A116236635B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545959" y="2339278"/>
                  <a:ext cx="27612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4ED92FC-DA5D-4548-A7B3-97B80FD5314B}"/>
              </a:ext>
            </a:extLst>
          </p:cNvPr>
          <p:cNvGrpSpPr/>
          <p:nvPr/>
        </p:nvGrpSpPr>
        <p:grpSpPr>
          <a:xfrm>
            <a:off x="6253279" y="2793958"/>
            <a:ext cx="576720" cy="265680"/>
            <a:chOff x="6253279" y="2793958"/>
            <a:chExt cx="57672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66922CB-9817-4299-9F82-34F7ACAC76E8}"/>
                    </a:ext>
                  </a:extLst>
                </p14:cNvPr>
                <p14:cNvContentPartPr/>
                <p14:nvPr/>
              </p14:nvContentPartPr>
              <p14:xfrm>
                <a:off x="6253279" y="2793958"/>
                <a:ext cx="267840" cy="251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66922CB-9817-4299-9F82-34F7ACAC76E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44639" y="2784958"/>
                  <a:ext cx="2854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E699231-0410-4CAA-85D2-7F4863F7FE4B}"/>
                    </a:ext>
                  </a:extLst>
                </p14:cNvPr>
                <p14:cNvContentPartPr/>
                <p14:nvPr/>
              </p14:nvContentPartPr>
              <p14:xfrm>
                <a:off x="6495199" y="2831758"/>
                <a:ext cx="334800" cy="227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E699231-0410-4CAA-85D2-7F4863F7FE4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86199" y="2822758"/>
                  <a:ext cx="35244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F42633F-E1E6-4FDF-9E3B-58E6567C39A5}"/>
              </a:ext>
            </a:extLst>
          </p:cNvPr>
          <p:cNvGrpSpPr/>
          <p:nvPr/>
        </p:nvGrpSpPr>
        <p:grpSpPr>
          <a:xfrm>
            <a:off x="403999" y="989638"/>
            <a:ext cx="1890000" cy="2400840"/>
            <a:chOff x="403999" y="989638"/>
            <a:chExt cx="189000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3C9B54F-27E9-4D50-8454-4C3475974B26}"/>
                    </a:ext>
                  </a:extLst>
                </p14:cNvPr>
                <p14:cNvContentPartPr/>
                <p14:nvPr/>
              </p14:nvContentPartPr>
              <p14:xfrm>
                <a:off x="403999" y="1098718"/>
                <a:ext cx="507960" cy="418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3C9B54F-27E9-4D50-8454-4C3475974B2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94999" y="1089718"/>
                  <a:ext cx="52560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C4CDFC7-A1F8-4F7A-B1AA-A81E1672B8A0}"/>
                    </a:ext>
                  </a:extLst>
                </p14:cNvPr>
                <p14:cNvContentPartPr/>
                <p14:nvPr/>
              </p14:nvContentPartPr>
              <p14:xfrm>
                <a:off x="984319" y="1290598"/>
                <a:ext cx="220320" cy="23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C4CDFC7-A1F8-4F7A-B1AA-A81E1672B8A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75679" y="1281958"/>
                  <a:ext cx="237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E337521-2265-4774-81C1-572E2B40055E}"/>
                    </a:ext>
                  </a:extLst>
                </p14:cNvPr>
                <p14:cNvContentPartPr/>
                <p14:nvPr/>
              </p14:nvContentPartPr>
              <p14:xfrm>
                <a:off x="1005919" y="1391398"/>
                <a:ext cx="226080" cy="22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E337521-2265-4774-81C1-572E2B40055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97279" y="1382398"/>
                  <a:ext cx="243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5C15786-03F8-48E1-9891-F99592E510FB}"/>
                    </a:ext>
                  </a:extLst>
                </p14:cNvPr>
                <p14:cNvContentPartPr/>
                <p14:nvPr/>
              </p14:nvContentPartPr>
              <p14:xfrm>
                <a:off x="1778839" y="1085758"/>
                <a:ext cx="108360" cy="280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5C15786-03F8-48E1-9891-F99592E510F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70199" y="1077118"/>
                  <a:ext cx="1260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CB23056-F89A-493A-8956-AB04CD4029BB}"/>
                    </a:ext>
                  </a:extLst>
                </p14:cNvPr>
                <p14:cNvContentPartPr/>
                <p14:nvPr/>
              </p14:nvContentPartPr>
              <p14:xfrm>
                <a:off x="2002039" y="1079638"/>
                <a:ext cx="55080" cy="261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CB23056-F89A-493A-8956-AB04CD4029B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993399" y="1070638"/>
                  <a:ext cx="72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2E8280D-AA8F-4C64-8D34-8301E08B5E7B}"/>
                    </a:ext>
                  </a:extLst>
                </p14:cNvPr>
                <p14:cNvContentPartPr/>
                <p14:nvPr/>
              </p14:nvContentPartPr>
              <p14:xfrm>
                <a:off x="1739599" y="1528558"/>
                <a:ext cx="40320" cy="190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2E8280D-AA8F-4C64-8D34-8301E08B5E7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730599" y="1519918"/>
                  <a:ext cx="57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9F84B6C-2D95-443E-9EEE-69F127A18792}"/>
                    </a:ext>
                  </a:extLst>
                </p14:cNvPr>
                <p14:cNvContentPartPr/>
                <p14:nvPr/>
              </p14:nvContentPartPr>
              <p14:xfrm>
                <a:off x="1973239" y="1482118"/>
                <a:ext cx="202320" cy="193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9F84B6C-2D95-443E-9EEE-69F127A1879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964239" y="1473118"/>
                  <a:ext cx="2199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EFC64AE-667A-4D20-B872-C265F6B71B02}"/>
                    </a:ext>
                  </a:extLst>
                </p14:cNvPr>
                <p14:cNvContentPartPr/>
                <p14:nvPr/>
              </p14:nvContentPartPr>
              <p14:xfrm>
                <a:off x="1728079" y="1950118"/>
                <a:ext cx="38520" cy="174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EFC64AE-667A-4D20-B872-C265F6B71B0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719079" y="1941478"/>
                  <a:ext cx="56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F062E24-42C8-4034-BE69-F8F506EFEB64}"/>
                    </a:ext>
                  </a:extLst>
                </p14:cNvPr>
                <p14:cNvContentPartPr/>
                <p14:nvPr/>
              </p14:nvContentPartPr>
              <p14:xfrm>
                <a:off x="1972159" y="1865158"/>
                <a:ext cx="165600" cy="240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F062E24-42C8-4034-BE69-F8F506EFEB6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963519" y="1856158"/>
                  <a:ext cx="1832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91773E3-F4DB-4A51-B943-0B1BCA079A68}"/>
                    </a:ext>
                  </a:extLst>
                </p14:cNvPr>
                <p14:cNvContentPartPr/>
                <p14:nvPr/>
              </p14:nvContentPartPr>
              <p14:xfrm>
                <a:off x="1766959" y="2323798"/>
                <a:ext cx="35640" cy="174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91773E3-F4DB-4A51-B943-0B1BCA079A6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58319" y="2315158"/>
                  <a:ext cx="53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E398476-F851-40F2-B77C-D9C1B9368309}"/>
                    </a:ext>
                  </a:extLst>
                </p14:cNvPr>
                <p14:cNvContentPartPr/>
                <p14:nvPr/>
              </p14:nvContentPartPr>
              <p14:xfrm>
                <a:off x="1964599" y="2236318"/>
                <a:ext cx="158040" cy="123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E398476-F851-40F2-B77C-D9C1B936830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955959" y="2227678"/>
                  <a:ext cx="175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55804F7-3556-4EB6-B7A9-4BB59832DFAA}"/>
                    </a:ext>
                  </a:extLst>
                </p14:cNvPr>
                <p14:cNvContentPartPr/>
                <p14:nvPr/>
              </p14:nvContentPartPr>
              <p14:xfrm>
                <a:off x="2121559" y="2202118"/>
                <a:ext cx="42480" cy="271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55804F7-3556-4EB6-B7A9-4BB59832DFA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112919" y="2193118"/>
                  <a:ext cx="601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BF70947-F9D4-410D-BA2F-C523EDF46A17}"/>
                    </a:ext>
                  </a:extLst>
                </p14:cNvPr>
                <p14:cNvContentPartPr/>
                <p14:nvPr/>
              </p14:nvContentPartPr>
              <p14:xfrm>
                <a:off x="1796479" y="2723038"/>
                <a:ext cx="54360" cy="220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BF70947-F9D4-410D-BA2F-C523EDF46A1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787839" y="2714398"/>
                  <a:ext cx="72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53B7F0E-74FB-4023-89E0-B89973D5ED6A}"/>
                    </a:ext>
                  </a:extLst>
                </p14:cNvPr>
                <p14:cNvContentPartPr/>
                <p14:nvPr/>
              </p14:nvContentPartPr>
              <p14:xfrm>
                <a:off x="2027239" y="2660398"/>
                <a:ext cx="266760" cy="271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53B7F0E-74FB-4023-89E0-B89973D5ED6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018239" y="2651398"/>
                  <a:ext cx="2844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E9E98B3-C7C1-4A0C-B874-723BF43EE931}"/>
                    </a:ext>
                  </a:extLst>
                </p14:cNvPr>
                <p14:cNvContentPartPr/>
                <p14:nvPr/>
              </p14:nvContentPartPr>
              <p14:xfrm>
                <a:off x="1790719" y="3170158"/>
                <a:ext cx="62280" cy="220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E9E98B3-C7C1-4A0C-B874-723BF43EE93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81719" y="3161518"/>
                  <a:ext cx="799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C75786A-08F8-4B5A-B4E9-7982BF64D896}"/>
                    </a:ext>
                  </a:extLst>
                </p14:cNvPr>
                <p14:cNvContentPartPr/>
                <p14:nvPr/>
              </p14:nvContentPartPr>
              <p14:xfrm>
                <a:off x="1947679" y="3188518"/>
                <a:ext cx="331560" cy="199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C75786A-08F8-4B5A-B4E9-7982BF64D89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939039" y="3179518"/>
                  <a:ext cx="349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152EE03-5776-444D-9DA3-6143D37C0A8A}"/>
                    </a:ext>
                  </a:extLst>
                </p14:cNvPr>
                <p14:cNvContentPartPr/>
                <p14:nvPr/>
              </p14:nvContentPartPr>
              <p14:xfrm>
                <a:off x="1304359" y="989638"/>
                <a:ext cx="422280" cy="2380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152EE03-5776-444D-9DA3-6143D37C0A8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295719" y="980638"/>
                  <a:ext cx="439920" cy="239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62234B2-A00E-4AC7-9F8A-EC25B5BFBFC8}"/>
              </a:ext>
            </a:extLst>
          </p:cNvPr>
          <p:cNvGrpSpPr/>
          <p:nvPr/>
        </p:nvGrpSpPr>
        <p:grpSpPr>
          <a:xfrm>
            <a:off x="7147879" y="592198"/>
            <a:ext cx="1155240" cy="2688480"/>
            <a:chOff x="7147879" y="592198"/>
            <a:chExt cx="1155240" cy="268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F76DC66-8FC8-404E-8C1E-A05DFAD02A26}"/>
                    </a:ext>
                  </a:extLst>
                </p14:cNvPr>
                <p14:cNvContentPartPr/>
                <p14:nvPr/>
              </p14:nvContentPartPr>
              <p14:xfrm>
                <a:off x="7258399" y="764638"/>
                <a:ext cx="314280" cy="254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F76DC66-8FC8-404E-8C1E-A05DFAD02A2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249399" y="755638"/>
                  <a:ext cx="3319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9DF85AD-A3BD-458B-B786-987732FE8238}"/>
                    </a:ext>
                  </a:extLst>
                </p14:cNvPr>
                <p14:cNvContentPartPr/>
                <p14:nvPr/>
              </p14:nvContentPartPr>
              <p14:xfrm>
                <a:off x="7709119" y="745198"/>
                <a:ext cx="105120" cy="248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9DF85AD-A3BD-458B-B786-987732FE823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700119" y="736558"/>
                  <a:ext cx="1227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83D9D3E-5C83-462E-8548-374DEB303565}"/>
                    </a:ext>
                  </a:extLst>
                </p14:cNvPr>
                <p14:cNvContentPartPr/>
                <p14:nvPr/>
              </p14:nvContentPartPr>
              <p14:xfrm>
                <a:off x="7249759" y="1203118"/>
                <a:ext cx="301680" cy="179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83D9D3E-5C83-462E-8548-374DEB30356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241119" y="1194478"/>
                  <a:ext cx="319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0376695-C773-4E5E-9DA6-ABAFEFAF7332}"/>
                    </a:ext>
                  </a:extLst>
                </p14:cNvPr>
                <p14:cNvContentPartPr/>
                <p14:nvPr/>
              </p14:nvContentPartPr>
              <p14:xfrm>
                <a:off x="7621639" y="1177558"/>
                <a:ext cx="214920" cy="198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0376695-C773-4E5E-9DA6-ABAFEFAF733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612999" y="1168558"/>
                  <a:ext cx="2325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BFD96E7-950A-47ED-9738-8BCFE1F53F80}"/>
                    </a:ext>
                  </a:extLst>
                </p14:cNvPr>
                <p14:cNvContentPartPr/>
                <p14:nvPr/>
              </p14:nvContentPartPr>
              <p14:xfrm>
                <a:off x="7156519" y="1621798"/>
                <a:ext cx="362160" cy="200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BFD96E7-950A-47ED-9738-8BCFE1F53F8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147519" y="1612798"/>
                  <a:ext cx="3798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DA863FC-D86C-4A51-9406-F81AAB801ABD}"/>
                    </a:ext>
                  </a:extLst>
                </p14:cNvPr>
                <p14:cNvContentPartPr/>
                <p14:nvPr/>
              </p14:nvContentPartPr>
              <p14:xfrm>
                <a:off x="7609399" y="1603438"/>
                <a:ext cx="170640" cy="2278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DA863FC-D86C-4A51-9406-F81AAB801AB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600759" y="1594438"/>
                  <a:ext cx="1882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13B13DD-622E-459A-97DD-19A0405672C7}"/>
                    </a:ext>
                  </a:extLst>
                </p14:cNvPr>
                <p14:cNvContentPartPr/>
                <p14:nvPr/>
              </p14:nvContentPartPr>
              <p14:xfrm>
                <a:off x="7147879" y="2046238"/>
                <a:ext cx="366480" cy="189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13B13DD-622E-459A-97DD-19A0405672C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139239" y="2037598"/>
                  <a:ext cx="384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CB5FFF7-588E-42AD-9A4A-4D99A202E1F9}"/>
                    </a:ext>
                  </a:extLst>
                </p14:cNvPr>
                <p14:cNvContentPartPr/>
                <p14:nvPr/>
              </p14:nvContentPartPr>
              <p14:xfrm>
                <a:off x="7582399" y="1976398"/>
                <a:ext cx="146160" cy="146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CB5FFF7-588E-42AD-9A4A-4D99A202E1F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573399" y="1967398"/>
                  <a:ext cx="163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BF3F145-C401-44A8-AFAF-3E13C118A89D}"/>
                    </a:ext>
                  </a:extLst>
                </p14:cNvPr>
                <p14:cNvContentPartPr/>
                <p14:nvPr/>
              </p14:nvContentPartPr>
              <p14:xfrm>
                <a:off x="7696159" y="2003758"/>
                <a:ext cx="113400" cy="260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BF3F145-C401-44A8-AFAF-3E13C118A89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687519" y="1994758"/>
                  <a:ext cx="1310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7BE1E2E-4E38-44AD-85A4-A3E815302B7B}"/>
                    </a:ext>
                  </a:extLst>
                </p14:cNvPr>
                <p14:cNvContentPartPr/>
                <p14:nvPr/>
              </p14:nvContentPartPr>
              <p14:xfrm>
                <a:off x="7150399" y="2420638"/>
                <a:ext cx="297000" cy="183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7BE1E2E-4E38-44AD-85A4-A3E815302B7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141399" y="2411998"/>
                  <a:ext cx="314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7F06A11-0087-4A07-A8B1-D2CF6DAF0B00}"/>
                    </a:ext>
                  </a:extLst>
                </p14:cNvPr>
                <p14:cNvContentPartPr/>
                <p14:nvPr/>
              </p14:nvContentPartPr>
              <p14:xfrm>
                <a:off x="7545319" y="2351158"/>
                <a:ext cx="299520" cy="253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7F06A11-0087-4A07-A8B1-D2CF6DAF0B0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536319" y="2342518"/>
                  <a:ext cx="3171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34CC2DC-8A41-46B5-908D-FE8D3A741E34}"/>
                    </a:ext>
                  </a:extLst>
                </p14:cNvPr>
                <p14:cNvContentPartPr/>
                <p14:nvPr/>
              </p14:nvContentPartPr>
              <p14:xfrm>
                <a:off x="7237519" y="2851918"/>
                <a:ext cx="322560" cy="187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34CC2DC-8A41-46B5-908D-FE8D3A741E3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228519" y="2842918"/>
                  <a:ext cx="3402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81FDE33-0E35-4782-BF51-76CF22C79BAF}"/>
                    </a:ext>
                  </a:extLst>
                </p14:cNvPr>
                <p14:cNvContentPartPr/>
                <p14:nvPr/>
              </p14:nvContentPartPr>
              <p14:xfrm>
                <a:off x="7624879" y="2812318"/>
                <a:ext cx="277920" cy="262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81FDE33-0E35-4782-BF51-76CF22C79BA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616239" y="2803678"/>
                  <a:ext cx="2955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5C128F0-09D8-4B77-829F-D0E9B78663D6}"/>
                    </a:ext>
                  </a:extLst>
                </p14:cNvPr>
                <p14:cNvContentPartPr/>
                <p14:nvPr/>
              </p14:nvContentPartPr>
              <p14:xfrm>
                <a:off x="7984879" y="592198"/>
                <a:ext cx="318240" cy="2688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5C128F0-09D8-4B77-829F-D0E9B78663D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975879" y="583198"/>
                  <a:ext cx="335880" cy="270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1F356F0-423E-49C4-8067-4DBA5F2F5FE3}"/>
              </a:ext>
            </a:extLst>
          </p:cNvPr>
          <p:cNvGrpSpPr/>
          <p:nvPr/>
        </p:nvGrpSpPr>
        <p:grpSpPr>
          <a:xfrm>
            <a:off x="8606599" y="818638"/>
            <a:ext cx="3338280" cy="1259280"/>
            <a:chOff x="8606599" y="818638"/>
            <a:chExt cx="3338280" cy="12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789E436-CFAC-42D4-BE99-4993D718B726}"/>
                    </a:ext>
                  </a:extLst>
                </p14:cNvPr>
                <p14:cNvContentPartPr/>
                <p14:nvPr/>
              </p14:nvContentPartPr>
              <p14:xfrm>
                <a:off x="8606599" y="1027078"/>
                <a:ext cx="240840" cy="272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789E436-CFAC-42D4-BE99-4993D718B72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597599" y="1018078"/>
                  <a:ext cx="258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426D719-796F-4655-8804-552844B9109A}"/>
                    </a:ext>
                  </a:extLst>
                </p14:cNvPr>
                <p14:cNvContentPartPr/>
                <p14:nvPr/>
              </p14:nvContentPartPr>
              <p14:xfrm>
                <a:off x="8885239" y="1059838"/>
                <a:ext cx="414000" cy="217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426D719-796F-4655-8804-552844B9109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876599" y="1050838"/>
                  <a:ext cx="4316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1AFEF35-6101-4A18-97BD-682AF2D6D859}"/>
                    </a:ext>
                  </a:extLst>
                </p14:cNvPr>
                <p14:cNvContentPartPr/>
                <p14:nvPr/>
              </p14:nvContentPartPr>
              <p14:xfrm>
                <a:off x="9533239" y="1011958"/>
                <a:ext cx="212040" cy="199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1AFEF35-6101-4A18-97BD-682AF2D6D85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524239" y="1002958"/>
                  <a:ext cx="2296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6F96531-595A-49B8-908F-9FE7661C4727}"/>
                    </a:ext>
                  </a:extLst>
                </p14:cNvPr>
                <p14:cNvContentPartPr/>
                <p14:nvPr/>
              </p14:nvContentPartPr>
              <p14:xfrm>
                <a:off x="9598039" y="1044718"/>
                <a:ext cx="364320" cy="5083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6F96531-595A-49B8-908F-9FE7661C472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589039" y="1035718"/>
                  <a:ext cx="38196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ACA4EEC-26D5-4497-BD30-86D6F86C19A4}"/>
                    </a:ext>
                  </a:extLst>
                </p14:cNvPr>
                <p14:cNvContentPartPr/>
                <p14:nvPr/>
              </p14:nvContentPartPr>
              <p14:xfrm>
                <a:off x="10021039" y="1006198"/>
                <a:ext cx="239040" cy="1990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ACA4EEC-26D5-4497-BD30-86D6F86C19A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012399" y="997198"/>
                  <a:ext cx="2566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9F3E99F-089D-4DCC-90CE-DF01B2691636}"/>
                    </a:ext>
                  </a:extLst>
                </p14:cNvPr>
                <p14:cNvContentPartPr/>
                <p14:nvPr/>
              </p14:nvContentPartPr>
              <p14:xfrm>
                <a:off x="10265839" y="1034278"/>
                <a:ext cx="160560" cy="1490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9F3E99F-089D-4DCC-90CE-DF01B269163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257199" y="1025278"/>
                  <a:ext cx="1782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9B6E49E-4DFD-432E-8BE7-8CF765B9CD88}"/>
                    </a:ext>
                  </a:extLst>
                </p14:cNvPr>
                <p14:cNvContentPartPr/>
                <p14:nvPr/>
              </p14:nvContentPartPr>
              <p14:xfrm>
                <a:off x="10526119" y="938518"/>
                <a:ext cx="156240" cy="249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9B6E49E-4DFD-432E-8BE7-8CF765B9CD8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517479" y="929878"/>
                  <a:ext cx="1738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0F06DAB-836C-461B-BCFD-134DD2585F8A}"/>
                    </a:ext>
                  </a:extLst>
                </p14:cNvPr>
                <p14:cNvContentPartPr/>
                <p14:nvPr/>
              </p14:nvContentPartPr>
              <p14:xfrm>
                <a:off x="10729159" y="818638"/>
                <a:ext cx="177120" cy="335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0F06DAB-836C-461B-BCFD-134DD2585F8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720159" y="809998"/>
                  <a:ext cx="1947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4D2DF2D-EAE5-42E6-BF9A-0E2C4442CCD4}"/>
                    </a:ext>
                  </a:extLst>
                </p14:cNvPr>
                <p14:cNvContentPartPr/>
                <p14:nvPr/>
              </p14:nvContentPartPr>
              <p14:xfrm>
                <a:off x="10869199" y="1057678"/>
                <a:ext cx="152280" cy="91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4D2DF2D-EAE5-42E6-BF9A-0E2C4442CCD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860559" y="1049038"/>
                  <a:ext cx="1699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9F23121-5AB3-4CC6-88FC-21B255261FD3}"/>
                    </a:ext>
                  </a:extLst>
                </p14:cNvPr>
                <p14:cNvContentPartPr/>
                <p14:nvPr/>
              </p14:nvContentPartPr>
              <p14:xfrm>
                <a:off x="10818799" y="984598"/>
                <a:ext cx="297720" cy="508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9F23121-5AB3-4CC6-88FC-21B255261FD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810159" y="975598"/>
                  <a:ext cx="31536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E4E3818-CA51-4478-A744-9DB4691505F8}"/>
                    </a:ext>
                  </a:extLst>
                </p14:cNvPr>
                <p14:cNvContentPartPr/>
                <p14:nvPr/>
              </p14:nvContentPartPr>
              <p14:xfrm>
                <a:off x="8644399" y="1517758"/>
                <a:ext cx="182520" cy="363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E4E3818-CA51-4478-A744-9DB4691505F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635399" y="1508758"/>
                  <a:ext cx="2001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E44442E-70ED-47D3-8EEC-C0E5AFD8DB6F}"/>
                    </a:ext>
                  </a:extLst>
                </p14:cNvPr>
                <p14:cNvContentPartPr/>
                <p14:nvPr/>
              </p14:nvContentPartPr>
              <p14:xfrm>
                <a:off x="8829079" y="1718638"/>
                <a:ext cx="51480" cy="121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E44442E-70ED-47D3-8EEC-C0E5AFD8DB6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820439" y="1709638"/>
                  <a:ext cx="69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3B7DEE4-4A6B-460B-9677-A5A680798E9E}"/>
                    </a:ext>
                  </a:extLst>
                </p14:cNvPr>
                <p14:cNvContentPartPr/>
                <p14:nvPr/>
              </p14:nvContentPartPr>
              <p14:xfrm>
                <a:off x="9005119" y="1474198"/>
                <a:ext cx="279000" cy="334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3B7DEE4-4A6B-460B-9677-A5A680798E9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996119" y="1465558"/>
                  <a:ext cx="2966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53DF8FE-587B-4299-934A-4946CDD54607}"/>
                    </a:ext>
                  </a:extLst>
                </p14:cNvPr>
                <p14:cNvContentPartPr/>
                <p14:nvPr/>
              </p14:nvContentPartPr>
              <p14:xfrm>
                <a:off x="9121039" y="1701358"/>
                <a:ext cx="100440" cy="111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53DF8FE-587B-4299-934A-4946CDD5460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112399" y="1692358"/>
                  <a:ext cx="1180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48EE9ED-1CEC-489B-8ED9-011812B89FCC}"/>
                    </a:ext>
                  </a:extLst>
                </p14:cNvPr>
                <p14:cNvContentPartPr/>
                <p14:nvPr/>
              </p14:nvContentPartPr>
              <p14:xfrm>
                <a:off x="9324799" y="1633318"/>
                <a:ext cx="154080" cy="1432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48EE9ED-1CEC-489B-8ED9-011812B89FC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316159" y="1624318"/>
                  <a:ext cx="171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93502C2-C449-490B-AD68-BD2FA7D3314F}"/>
                    </a:ext>
                  </a:extLst>
                </p14:cNvPr>
                <p14:cNvContentPartPr/>
                <p14:nvPr/>
              </p14:nvContentPartPr>
              <p14:xfrm>
                <a:off x="9607759" y="1414438"/>
                <a:ext cx="173520" cy="358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93502C2-C449-490B-AD68-BD2FA7D3314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599119" y="1405438"/>
                  <a:ext cx="1911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7024DB0-CAE1-4FD4-B38F-CEE534439FE2}"/>
                    </a:ext>
                  </a:extLst>
                </p14:cNvPr>
                <p14:cNvContentPartPr/>
                <p14:nvPr/>
              </p14:nvContentPartPr>
              <p14:xfrm>
                <a:off x="9771919" y="1649518"/>
                <a:ext cx="102240" cy="88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7024DB0-CAE1-4FD4-B38F-CEE534439FE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762919" y="1640878"/>
                  <a:ext cx="119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729705C-24DC-4254-8061-D48478E1B78C}"/>
                    </a:ext>
                  </a:extLst>
                </p14:cNvPr>
                <p14:cNvContentPartPr/>
                <p14:nvPr/>
              </p14:nvContentPartPr>
              <p14:xfrm>
                <a:off x="9686959" y="1584718"/>
                <a:ext cx="253080" cy="493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729705C-24DC-4254-8061-D48478E1B78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677959" y="1575718"/>
                  <a:ext cx="27072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D3E7CA5-52E3-4721-AE93-87B22E138A04}"/>
                    </a:ext>
                  </a:extLst>
                </p14:cNvPr>
                <p14:cNvContentPartPr/>
                <p14:nvPr/>
              </p14:nvContentPartPr>
              <p14:xfrm>
                <a:off x="10163959" y="1595518"/>
                <a:ext cx="119520" cy="1616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D3E7CA5-52E3-4721-AE93-87B22E138A0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155319" y="1586518"/>
                  <a:ext cx="137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5EC5821-E61A-4B7F-B40C-62CE8F48CA15}"/>
                    </a:ext>
                  </a:extLst>
                </p14:cNvPr>
                <p14:cNvContentPartPr/>
                <p14:nvPr/>
              </p14:nvContentPartPr>
              <p14:xfrm>
                <a:off x="10420639" y="1580758"/>
                <a:ext cx="154800" cy="178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5EC5821-E61A-4B7F-B40C-62CE8F48CA1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411639" y="1572118"/>
                  <a:ext cx="172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25A66EC-1990-4644-A3E9-DFA46331A8FB}"/>
                    </a:ext>
                  </a:extLst>
                </p14:cNvPr>
                <p14:cNvContentPartPr/>
                <p14:nvPr/>
              </p14:nvContentPartPr>
              <p14:xfrm>
                <a:off x="10700359" y="1312198"/>
                <a:ext cx="165600" cy="435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25A66EC-1990-4644-A3E9-DFA46331A8F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691359" y="1303558"/>
                  <a:ext cx="18324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6494018-BD93-40F1-BD3D-7E742F005413}"/>
                    </a:ext>
                  </a:extLst>
                </p14:cNvPr>
                <p14:cNvContentPartPr/>
                <p14:nvPr/>
              </p14:nvContentPartPr>
              <p14:xfrm>
                <a:off x="10556719" y="1506958"/>
                <a:ext cx="343440" cy="78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6494018-BD93-40F1-BD3D-7E742F00541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548079" y="1497958"/>
                  <a:ext cx="361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E87ABDC-30D6-4F81-9CDA-031A5DD0B0FA}"/>
                    </a:ext>
                  </a:extLst>
                </p14:cNvPr>
                <p14:cNvContentPartPr/>
                <p14:nvPr/>
              </p14:nvContentPartPr>
              <p14:xfrm>
                <a:off x="10836079" y="1541878"/>
                <a:ext cx="142560" cy="2098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E87ABDC-30D6-4F81-9CDA-031A5DD0B0F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827439" y="1533238"/>
                  <a:ext cx="160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D8B34BB-59D6-439A-8757-EDDC4374A49F}"/>
                    </a:ext>
                  </a:extLst>
                </p14:cNvPr>
                <p14:cNvContentPartPr/>
                <p14:nvPr/>
              </p14:nvContentPartPr>
              <p14:xfrm>
                <a:off x="11022919" y="1590118"/>
                <a:ext cx="122760" cy="1627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D8B34BB-59D6-439A-8757-EDDC4374A49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014279" y="1581478"/>
                  <a:ext cx="140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30D04CF-E9B8-4551-BD00-037EF2BA43DF}"/>
                    </a:ext>
                  </a:extLst>
                </p14:cNvPr>
                <p14:cNvContentPartPr/>
                <p14:nvPr/>
              </p14:nvContentPartPr>
              <p14:xfrm>
                <a:off x="11170879" y="1639078"/>
                <a:ext cx="299520" cy="117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30D04CF-E9B8-4551-BD00-037EF2BA43D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161879" y="1630438"/>
                  <a:ext cx="3171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AA263ED-ED81-450D-9622-8FEA18C2FCA9}"/>
                    </a:ext>
                  </a:extLst>
                </p14:cNvPr>
                <p14:cNvContentPartPr/>
                <p14:nvPr/>
              </p14:nvContentPartPr>
              <p14:xfrm>
                <a:off x="11549239" y="1595158"/>
                <a:ext cx="135720" cy="1400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AA263ED-ED81-450D-9622-8FEA18C2FCA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540239" y="1586158"/>
                  <a:ext cx="153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0663AA5-72F7-449C-88AB-48D59DB344ED}"/>
                    </a:ext>
                  </a:extLst>
                </p14:cNvPr>
                <p14:cNvContentPartPr/>
                <p14:nvPr/>
              </p14:nvContentPartPr>
              <p14:xfrm>
                <a:off x="11779999" y="1517758"/>
                <a:ext cx="164880" cy="262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0663AA5-72F7-449C-88AB-48D59DB344E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771359" y="1508758"/>
                  <a:ext cx="18252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C2915F23-E265-4794-9EB6-0DE3DE984994}"/>
              </a:ext>
            </a:extLst>
          </p:cNvPr>
          <p:cNvGrpSpPr/>
          <p:nvPr/>
        </p:nvGrpSpPr>
        <p:grpSpPr>
          <a:xfrm>
            <a:off x="6321319" y="3430798"/>
            <a:ext cx="1014840" cy="518400"/>
            <a:chOff x="6321319" y="3430798"/>
            <a:chExt cx="1014840" cy="51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2658D7E-E278-4E4E-9D96-274C23F4ADF9}"/>
                    </a:ext>
                  </a:extLst>
                </p14:cNvPr>
                <p14:cNvContentPartPr/>
                <p14:nvPr/>
              </p14:nvContentPartPr>
              <p14:xfrm>
                <a:off x="6321319" y="3542038"/>
                <a:ext cx="17640" cy="118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2658D7E-E278-4E4E-9D96-274C23F4ADF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312319" y="3533038"/>
                  <a:ext cx="35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FD43084-240C-43AD-92EE-50AD15C909AA}"/>
                    </a:ext>
                  </a:extLst>
                </p14:cNvPr>
                <p14:cNvContentPartPr/>
                <p14:nvPr/>
              </p14:nvContentPartPr>
              <p14:xfrm>
                <a:off x="6382519" y="3534118"/>
                <a:ext cx="43560" cy="1274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FD43084-240C-43AD-92EE-50AD15C909A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373879" y="3525478"/>
                  <a:ext cx="61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5892D99-871F-4A4A-9DBD-6B66F224643D}"/>
                    </a:ext>
                  </a:extLst>
                </p14:cNvPr>
                <p14:cNvContentPartPr/>
                <p14:nvPr/>
              </p14:nvContentPartPr>
              <p14:xfrm>
                <a:off x="6626239" y="3499918"/>
                <a:ext cx="255600" cy="449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5892D99-871F-4A4A-9DBD-6B66F224643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617239" y="3490918"/>
                  <a:ext cx="27324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48DF3F7-185D-4E14-A3E2-9D6497D704E1}"/>
                    </a:ext>
                  </a:extLst>
                </p14:cNvPr>
                <p14:cNvContentPartPr/>
                <p14:nvPr/>
              </p14:nvContentPartPr>
              <p14:xfrm>
                <a:off x="6580159" y="3729958"/>
                <a:ext cx="244800" cy="68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48DF3F7-185D-4E14-A3E2-9D6497D704E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571519" y="3721318"/>
                  <a:ext cx="262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F9B59FA-06E6-4589-AC23-B4E124597636}"/>
                    </a:ext>
                  </a:extLst>
                </p14:cNvPr>
                <p14:cNvContentPartPr/>
                <p14:nvPr/>
              </p14:nvContentPartPr>
              <p14:xfrm>
                <a:off x="6868879" y="3430798"/>
                <a:ext cx="272880" cy="4791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F9B59FA-06E6-4589-AC23-B4E12459763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860239" y="3422158"/>
                  <a:ext cx="2905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4927D74-9CBB-4850-B8A3-8586C4510685}"/>
                    </a:ext>
                  </a:extLst>
                </p14:cNvPr>
                <p14:cNvContentPartPr/>
                <p14:nvPr/>
              </p14:nvContentPartPr>
              <p14:xfrm>
                <a:off x="7148239" y="3696118"/>
                <a:ext cx="187920" cy="195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4927D74-9CBB-4850-B8A3-8586C451068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139599" y="3687478"/>
                  <a:ext cx="20556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1519FE4F-D882-4DA7-8B4B-E85CC7691E98}"/>
              </a:ext>
            </a:extLst>
          </p:cNvPr>
          <p:cNvGrpSpPr/>
          <p:nvPr/>
        </p:nvGrpSpPr>
        <p:grpSpPr>
          <a:xfrm>
            <a:off x="7593559" y="3601798"/>
            <a:ext cx="892440" cy="268200"/>
            <a:chOff x="7593559" y="3601798"/>
            <a:chExt cx="89244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81CC022-17F9-4EBA-AF58-C4CB37DACE8E}"/>
                    </a:ext>
                  </a:extLst>
                </p14:cNvPr>
                <p14:cNvContentPartPr/>
                <p14:nvPr/>
              </p14:nvContentPartPr>
              <p14:xfrm>
                <a:off x="7593559" y="3601798"/>
                <a:ext cx="304200" cy="262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81CC022-17F9-4EBA-AF58-C4CB37DACE8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584919" y="3592798"/>
                  <a:ext cx="3218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6752013-6188-4C24-B1C5-32302BB3F3BF}"/>
                    </a:ext>
                  </a:extLst>
                </p14:cNvPr>
                <p14:cNvContentPartPr/>
                <p14:nvPr/>
              </p14:nvContentPartPr>
              <p14:xfrm>
                <a:off x="7933039" y="3688198"/>
                <a:ext cx="172800" cy="1717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6752013-6188-4C24-B1C5-32302BB3F3B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924039" y="3679558"/>
                  <a:ext cx="1904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D641A67-97B8-4925-A20B-C33956EC41EA}"/>
                    </a:ext>
                  </a:extLst>
                </p14:cNvPr>
                <p14:cNvContentPartPr/>
                <p14:nvPr/>
              </p14:nvContentPartPr>
              <p14:xfrm>
                <a:off x="8138599" y="3715198"/>
                <a:ext cx="347400" cy="1548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D641A67-97B8-4925-A20B-C33956EC41E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129959" y="3706558"/>
                  <a:ext cx="36504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7D22C06D-A2F1-404C-B5E0-652390355FAE}"/>
              </a:ext>
            </a:extLst>
          </p:cNvPr>
          <p:cNvGrpSpPr/>
          <p:nvPr/>
        </p:nvGrpSpPr>
        <p:grpSpPr>
          <a:xfrm>
            <a:off x="8797039" y="3610798"/>
            <a:ext cx="357840" cy="256680"/>
            <a:chOff x="8797039" y="3610798"/>
            <a:chExt cx="3578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38DA8B7-3219-496B-AE24-2CC57CB2CF83}"/>
                    </a:ext>
                  </a:extLst>
                </p14:cNvPr>
                <p14:cNvContentPartPr/>
                <p14:nvPr/>
              </p14:nvContentPartPr>
              <p14:xfrm>
                <a:off x="8797039" y="3698998"/>
                <a:ext cx="58320" cy="1684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38DA8B7-3219-496B-AE24-2CC57CB2CF8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788399" y="3689998"/>
                  <a:ext cx="759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50D0696-F8DF-4136-BD61-B94F0CA6903A}"/>
                    </a:ext>
                  </a:extLst>
                </p14:cNvPr>
                <p14:cNvContentPartPr/>
                <p14:nvPr/>
              </p14:nvContentPartPr>
              <p14:xfrm>
                <a:off x="8897839" y="3623038"/>
                <a:ext cx="23400" cy="374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50D0696-F8DF-4136-BD61-B94F0CA6903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889199" y="3614038"/>
                  <a:ext cx="41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69D4A35-DDDC-4FA9-BD44-DE1B6CC98305}"/>
                    </a:ext>
                  </a:extLst>
                </p14:cNvPr>
                <p14:cNvContentPartPr/>
                <p14:nvPr/>
              </p14:nvContentPartPr>
              <p14:xfrm>
                <a:off x="8930239" y="3610798"/>
                <a:ext cx="224640" cy="249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69D4A35-DDDC-4FA9-BD44-DE1B6CC9830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921239" y="3602158"/>
                  <a:ext cx="24228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0019B168-8EB4-4E86-B0A2-D034FE4E7145}"/>
              </a:ext>
            </a:extLst>
          </p:cNvPr>
          <p:cNvGrpSpPr/>
          <p:nvPr/>
        </p:nvGrpSpPr>
        <p:grpSpPr>
          <a:xfrm>
            <a:off x="9509479" y="3414958"/>
            <a:ext cx="684360" cy="430200"/>
            <a:chOff x="9509479" y="3414958"/>
            <a:chExt cx="68436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CFF1989-D8E9-48B3-BF97-D5086A36437E}"/>
                    </a:ext>
                  </a:extLst>
                </p14:cNvPr>
                <p14:cNvContentPartPr/>
                <p14:nvPr/>
              </p14:nvContentPartPr>
              <p14:xfrm>
                <a:off x="9509479" y="3520438"/>
                <a:ext cx="339840" cy="3247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CFF1989-D8E9-48B3-BF97-D5086A36437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500839" y="3511798"/>
                  <a:ext cx="3574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C470B91-3727-4FE5-A195-1FF41B3B7CFD}"/>
                    </a:ext>
                  </a:extLst>
                </p14:cNvPr>
                <p14:cNvContentPartPr/>
                <p14:nvPr/>
              </p14:nvContentPartPr>
              <p14:xfrm>
                <a:off x="9991159" y="3431518"/>
                <a:ext cx="75960" cy="1134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C470B91-3727-4FE5-A195-1FF41B3B7CF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982159" y="3422878"/>
                  <a:ext cx="93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020284F-58CE-40AB-A895-5EEE59E565F3}"/>
                    </a:ext>
                  </a:extLst>
                </p14:cNvPr>
                <p14:cNvContentPartPr/>
                <p14:nvPr/>
              </p14:nvContentPartPr>
              <p14:xfrm>
                <a:off x="10114999" y="3414958"/>
                <a:ext cx="78840" cy="1591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020284F-58CE-40AB-A895-5EEE59E565F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105999" y="3406318"/>
                  <a:ext cx="9648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37BF805B-F4DF-4233-9839-0CE16C8CBE04}"/>
              </a:ext>
            </a:extLst>
          </p:cNvPr>
          <p:cNvGrpSpPr/>
          <p:nvPr/>
        </p:nvGrpSpPr>
        <p:grpSpPr>
          <a:xfrm>
            <a:off x="517399" y="3515758"/>
            <a:ext cx="5473800" cy="1467360"/>
            <a:chOff x="517399" y="3515758"/>
            <a:chExt cx="5473800" cy="146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CA7E83B-5733-4513-A4C2-6D6FE8083567}"/>
                    </a:ext>
                  </a:extLst>
                </p14:cNvPr>
                <p14:cNvContentPartPr/>
                <p14:nvPr/>
              </p14:nvContentPartPr>
              <p14:xfrm>
                <a:off x="517399" y="3831478"/>
                <a:ext cx="241560" cy="441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CA7E83B-5733-4513-A4C2-6D6FE808356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08759" y="3822838"/>
                  <a:ext cx="2592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B378815-2446-480A-A49A-59A44CDAA16C}"/>
                    </a:ext>
                  </a:extLst>
                </p14:cNvPr>
                <p14:cNvContentPartPr/>
                <p14:nvPr/>
              </p14:nvContentPartPr>
              <p14:xfrm>
                <a:off x="842119" y="4003918"/>
                <a:ext cx="158040" cy="223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B378815-2446-480A-A49A-59A44CDAA16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33119" y="3994918"/>
                  <a:ext cx="1756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DF287D8-09C1-479C-9A7D-4EACE05AF3E2}"/>
                    </a:ext>
                  </a:extLst>
                </p14:cNvPr>
                <p14:cNvContentPartPr/>
                <p14:nvPr/>
              </p14:nvContentPartPr>
              <p14:xfrm>
                <a:off x="1262599" y="3751198"/>
                <a:ext cx="175680" cy="457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DF287D8-09C1-479C-9A7D-4EACE05AF3E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253599" y="3742198"/>
                  <a:ext cx="19332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58913EB-019A-419C-88B9-615B29CB6F42}"/>
                    </a:ext>
                  </a:extLst>
                </p14:cNvPr>
                <p14:cNvContentPartPr/>
                <p14:nvPr/>
              </p14:nvContentPartPr>
              <p14:xfrm>
                <a:off x="1157839" y="3978718"/>
                <a:ext cx="291960" cy="85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58913EB-019A-419C-88B9-615B29CB6F4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49199" y="3970078"/>
                  <a:ext cx="309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277F7C7-8447-477C-9E0B-D646D3699ED0}"/>
                    </a:ext>
                  </a:extLst>
                </p14:cNvPr>
                <p14:cNvContentPartPr/>
                <p14:nvPr/>
              </p14:nvContentPartPr>
              <p14:xfrm>
                <a:off x="1813039" y="3771358"/>
                <a:ext cx="413640" cy="4230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277F7C7-8447-477C-9E0B-D646D3699ED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804039" y="3762718"/>
                  <a:ext cx="43128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2FC3579-C7EF-4BB5-A046-6FAA695C607E}"/>
                    </a:ext>
                  </a:extLst>
                </p14:cNvPr>
                <p14:cNvContentPartPr/>
                <p14:nvPr/>
              </p14:nvContentPartPr>
              <p14:xfrm>
                <a:off x="2000239" y="3977998"/>
                <a:ext cx="146880" cy="65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2FC3579-C7EF-4BB5-A046-6FAA695C607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991599" y="3969358"/>
                  <a:ext cx="1645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58E757C-DDF6-404D-A952-F5DE31F29553}"/>
                    </a:ext>
                  </a:extLst>
                </p14:cNvPr>
                <p14:cNvContentPartPr/>
                <p14:nvPr/>
              </p14:nvContentPartPr>
              <p14:xfrm>
                <a:off x="2636719" y="3647158"/>
                <a:ext cx="241920" cy="4442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58E757C-DDF6-404D-A952-F5DE31F2955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627719" y="3638518"/>
                  <a:ext cx="2595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99C4637-A389-4B43-A29C-6973772B5E67}"/>
                    </a:ext>
                  </a:extLst>
                </p14:cNvPr>
                <p14:cNvContentPartPr/>
                <p14:nvPr/>
              </p14:nvContentPartPr>
              <p14:xfrm>
                <a:off x="2945959" y="3872158"/>
                <a:ext cx="161280" cy="1778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99C4637-A389-4B43-A29C-6973772B5E6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936959" y="3863518"/>
                  <a:ext cx="1789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7D6E891-1BA1-4C1D-9F78-083F83791C5C}"/>
                    </a:ext>
                  </a:extLst>
                </p14:cNvPr>
                <p14:cNvContentPartPr/>
                <p14:nvPr/>
              </p14:nvContentPartPr>
              <p14:xfrm>
                <a:off x="3586399" y="3596758"/>
                <a:ext cx="222840" cy="509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7D6E891-1BA1-4C1D-9F78-083F83791C5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577759" y="3587758"/>
                  <a:ext cx="24048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33B272F-1425-4CFA-BF53-4D8215FA08B5}"/>
                    </a:ext>
                  </a:extLst>
                </p14:cNvPr>
                <p14:cNvContentPartPr/>
                <p14:nvPr/>
              </p14:nvContentPartPr>
              <p14:xfrm>
                <a:off x="3492799" y="3868558"/>
                <a:ext cx="334440" cy="52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33B272F-1425-4CFA-BF53-4D8215FA08B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483799" y="3859558"/>
                  <a:ext cx="3520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ACA467A-51A9-4464-8608-D5AD953179E9}"/>
                    </a:ext>
                  </a:extLst>
                </p14:cNvPr>
                <p14:cNvContentPartPr/>
                <p14:nvPr/>
              </p14:nvContentPartPr>
              <p14:xfrm>
                <a:off x="3849919" y="3542758"/>
                <a:ext cx="167400" cy="4741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ACA467A-51A9-4464-8608-D5AD953179E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840919" y="3533758"/>
                  <a:ext cx="18504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978BF2F-DCE9-464B-AF80-E424325FAC26}"/>
                    </a:ext>
                  </a:extLst>
                </p14:cNvPr>
                <p14:cNvContentPartPr/>
                <p14:nvPr/>
              </p14:nvContentPartPr>
              <p14:xfrm>
                <a:off x="4110199" y="3843718"/>
                <a:ext cx="173160" cy="198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978BF2F-DCE9-464B-AF80-E424325FAC2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101199" y="3835078"/>
                  <a:ext cx="190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CDA3477-7A9E-4B76-9E9C-1B334242C54A}"/>
                    </a:ext>
                  </a:extLst>
                </p14:cNvPr>
                <p14:cNvContentPartPr/>
                <p14:nvPr/>
              </p14:nvContentPartPr>
              <p14:xfrm>
                <a:off x="4547599" y="3769558"/>
                <a:ext cx="247680" cy="2023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CDA3477-7A9E-4B76-9E9C-1B334242C54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538599" y="3760918"/>
                  <a:ext cx="2653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ED81913-FAF5-4D69-A594-6EDD118FA657}"/>
                    </a:ext>
                  </a:extLst>
                </p14:cNvPr>
                <p14:cNvContentPartPr/>
                <p14:nvPr/>
              </p14:nvContentPartPr>
              <p14:xfrm>
                <a:off x="4888159" y="3752998"/>
                <a:ext cx="411480" cy="207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ED81913-FAF5-4D69-A594-6EDD118FA65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879519" y="3744358"/>
                  <a:ext cx="429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7ABBA27-C1F1-4C55-A53E-42E890B1F19B}"/>
                    </a:ext>
                  </a:extLst>
                </p14:cNvPr>
                <p14:cNvContentPartPr/>
                <p14:nvPr/>
              </p14:nvContentPartPr>
              <p14:xfrm>
                <a:off x="5288119" y="3827878"/>
                <a:ext cx="170640" cy="136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7ABBA27-C1F1-4C55-A53E-42E890B1F19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279479" y="3818878"/>
                  <a:ext cx="1882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0D99167-071F-4F53-9EFB-A7CD8028CFD6}"/>
                    </a:ext>
                  </a:extLst>
                </p14:cNvPr>
                <p14:cNvContentPartPr/>
                <p14:nvPr/>
              </p14:nvContentPartPr>
              <p14:xfrm>
                <a:off x="5666839" y="3515758"/>
                <a:ext cx="209520" cy="4816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0D99167-071F-4F53-9EFB-A7CD8028CFD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658199" y="3507118"/>
                  <a:ext cx="22716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018C8C7-DB12-4DF2-8976-3A7C73EC04FD}"/>
                    </a:ext>
                  </a:extLst>
                </p14:cNvPr>
                <p14:cNvContentPartPr/>
                <p14:nvPr/>
              </p14:nvContentPartPr>
              <p14:xfrm>
                <a:off x="5572519" y="3715918"/>
                <a:ext cx="418680" cy="95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018C8C7-DB12-4DF2-8976-3A7C73EC04F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563879" y="3707278"/>
                  <a:ext cx="436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E0428AB-0D58-42AE-BA93-B3BD9CE5E929}"/>
                    </a:ext>
                  </a:extLst>
                </p14:cNvPr>
                <p14:cNvContentPartPr/>
                <p14:nvPr/>
              </p14:nvContentPartPr>
              <p14:xfrm>
                <a:off x="555199" y="4658038"/>
                <a:ext cx="189720" cy="324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E0428AB-0D58-42AE-BA93-B3BD9CE5E92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46199" y="4649038"/>
                  <a:ext cx="2073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3132A73-05A5-4FA5-B8D2-77C72BDB4416}"/>
                    </a:ext>
                  </a:extLst>
                </p14:cNvPr>
                <p14:cNvContentPartPr/>
                <p14:nvPr/>
              </p14:nvContentPartPr>
              <p14:xfrm>
                <a:off x="666799" y="4523038"/>
                <a:ext cx="315360" cy="2584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3132A73-05A5-4FA5-B8D2-77C72BDB441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57799" y="4514038"/>
                  <a:ext cx="3330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3DD119C-13DA-4752-B2C3-6878DDCBC3E9}"/>
                    </a:ext>
                  </a:extLst>
                </p14:cNvPr>
                <p14:cNvContentPartPr/>
                <p14:nvPr/>
              </p14:nvContentPartPr>
              <p14:xfrm>
                <a:off x="963799" y="4517638"/>
                <a:ext cx="273600" cy="4014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3DD119C-13DA-4752-B2C3-6878DDCBC3E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54799" y="4508998"/>
                  <a:ext cx="2912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FBA8490-9DFC-4A7B-9759-9BDA804C2C2E}"/>
                    </a:ext>
                  </a:extLst>
                </p14:cNvPr>
                <p14:cNvContentPartPr/>
                <p14:nvPr/>
              </p14:nvContentPartPr>
              <p14:xfrm>
                <a:off x="1225519" y="4527358"/>
                <a:ext cx="338040" cy="37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FBA8490-9DFC-4A7B-9759-9BDA804C2C2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216519" y="4518358"/>
                  <a:ext cx="3556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A7A4CF1-D81F-4723-82E4-7915D78995BA}"/>
                    </a:ext>
                  </a:extLst>
                </p14:cNvPr>
                <p14:cNvContentPartPr/>
                <p14:nvPr/>
              </p14:nvContentPartPr>
              <p14:xfrm>
                <a:off x="1315159" y="4728958"/>
                <a:ext cx="276120" cy="788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A7A4CF1-D81F-4723-82E4-7915D78995B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306519" y="4719958"/>
                  <a:ext cx="293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E7D8F35-5ED3-46E7-B2E3-0E63C68BBADE}"/>
                    </a:ext>
                  </a:extLst>
                </p14:cNvPr>
                <p14:cNvContentPartPr/>
                <p14:nvPr/>
              </p14:nvContentPartPr>
              <p14:xfrm>
                <a:off x="1647079" y="4439158"/>
                <a:ext cx="305280" cy="4507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E7D8F35-5ED3-46E7-B2E3-0E63C68BBAD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638439" y="4430518"/>
                  <a:ext cx="32292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4699AEA-CF2C-4947-958C-892415098CB5}"/>
                    </a:ext>
                  </a:extLst>
                </p14:cNvPr>
                <p14:cNvContentPartPr/>
                <p14:nvPr/>
              </p14:nvContentPartPr>
              <p14:xfrm>
                <a:off x="2255839" y="4519798"/>
                <a:ext cx="186840" cy="388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4699AEA-CF2C-4947-958C-892415098CB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246839" y="4510798"/>
                  <a:ext cx="2044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80AD262-7802-4BFF-B4F7-3F8A5CABDB32}"/>
                    </a:ext>
                  </a:extLst>
                </p14:cNvPr>
                <p14:cNvContentPartPr/>
                <p14:nvPr/>
              </p14:nvContentPartPr>
              <p14:xfrm>
                <a:off x="2271319" y="4650478"/>
                <a:ext cx="161640" cy="392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80AD262-7802-4BFF-B4F7-3F8A5CABDB3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262679" y="4641478"/>
                  <a:ext cx="1792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FBC4DB4-FCB8-4216-97D8-8F48496FEF8E}"/>
                    </a:ext>
                  </a:extLst>
                </p14:cNvPr>
                <p14:cNvContentPartPr/>
                <p14:nvPr/>
              </p14:nvContentPartPr>
              <p14:xfrm>
                <a:off x="2826439" y="4240438"/>
                <a:ext cx="173880" cy="1828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FBC4DB4-FCB8-4216-97D8-8F48496FEF8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817439" y="4231438"/>
                  <a:ext cx="1915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0350793-78AC-44E8-B614-84CC5BB018F8}"/>
                    </a:ext>
                  </a:extLst>
                </p14:cNvPr>
                <p14:cNvContentPartPr/>
                <p14:nvPr/>
              </p14:nvContentPartPr>
              <p14:xfrm>
                <a:off x="2906719" y="4226398"/>
                <a:ext cx="177120" cy="334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0350793-78AC-44E8-B614-84CC5BB018F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897719" y="4217398"/>
                  <a:ext cx="1947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78D7108-89D9-4969-8D1A-A9E1CBF9908E}"/>
                    </a:ext>
                  </a:extLst>
                </p14:cNvPr>
                <p14:cNvContentPartPr/>
                <p14:nvPr/>
              </p14:nvContentPartPr>
              <p14:xfrm>
                <a:off x="2746519" y="4577758"/>
                <a:ext cx="273960" cy="457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78D7108-89D9-4969-8D1A-A9E1CBF9908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737879" y="4568758"/>
                  <a:ext cx="291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7070449-99DA-4979-B2D6-57CF1893D8BE}"/>
                    </a:ext>
                  </a:extLst>
                </p14:cNvPr>
                <p14:cNvContentPartPr/>
                <p14:nvPr/>
              </p14:nvContentPartPr>
              <p14:xfrm>
                <a:off x="2677039" y="4716358"/>
                <a:ext cx="207720" cy="266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7070449-99DA-4979-B2D6-57CF1893D8B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668039" y="4707358"/>
                  <a:ext cx="2253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A2D5E6E-32C2-400D-A31C-993D4C0ECD05}"/>
                    </a:ext>
                  </a:extLst>
                </p14:cNvPr>
                <p14:cNvContentPartPr/>
                <p14:nvPr/>
              </p14:nvContentPartPr>
              <p14:xfrm>
                <a:off x="2904199" y="4690078"/>
                <a:ext cx="365040" cy="2451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A2D5E6E-32C2-400D-A31C-993D4C0ECD0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895199" y="4681078"/>
                  <a:ext cx="3826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C974BE7-B7CD-484D-B153-5314B374FD37}"/>
                    </a:ext>
                  </a:extLst>
                </p14:cNvPr>
                <p14:cNvContentPartPr/>
                <p14:nvPr/>
              </p14:nvContentPartPr>
              <p14:xfrm>
                <a:off x="3519439" y="4430878"/>
                <a:ext cx="146520" cy="374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C974BE7-B7CD-484D-B153-5314B374FD3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510799" y="4422238"/>
                  <a:ext cx="1641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E3C0BF5-C764-4D66-89F7-ED945631BDEB}"/>
                    </a:ext>
                  </a:extLst>
                </p14:cNvPr>
                <p14:cNvContentPartPr/>
                <p14:nvPr/>
              </p14:nvContentPartPr>
              <p14:xfrm>
                <a:off x="3462199" y="4540318"/>
                <a:ext cx="205200" cy="42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E3C0BF5-C764-4D66-89F7-ED945631BDE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453199" y="4531678"/>
                  <a:ext cx="222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980680A-787D-4B29-890B-1AC9867964B1}"/>
                    </a:ext>
                  </a:extLst>
                </p14:cNvPr>
                <p14:cNvContentPartPr/>
                <p14:nvPr/>
              </p14:nvContentPartPr>
              <p14:xfrm>
                <a:off x="4181119" y="4098238"/>
                <a:ext cx="132480" cy="2390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980680A-787D-4B29-890B-1AC9867964B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172119" y="4089238"/>
                  <a:ext cx="1501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60620EB-5391-4724-90E9-3778D771DB46}"/>
                    </a:ext>
                  </a:extLst>
                </p14:cNvPr>
                <p14:cNvContentPartPr/>
                <p14:nvPr/>
              </p14:nvContentPartPr>
              <p14:xfrm>
                <a:off x="3955039" y="4382638"/>
                <a:ext cx="404640" cy="56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60620EB-5391-4724-90E9-3778D771DB4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946399" y="4373998"/>
                  <a:ext cx="4222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379B7F5-180C-4FA7-83B4-590BDA8B0A81}"/>
                    </a:ext>
                  </a:extLst>
                </p14:cNvPr>
                <p14:cNvContentPartPr/>
                <p14:nvPr/>
              </p14:nvContentPartPr>
              <p14:xfrm>
                <a:off x="4004359" y="4529878"/>
                <a:ext cx="153000" cy="333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379B7F5-180C-4FA7-83B4-590BDA8B0A8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995719" y="4521238"/>
                  <a:ext cx="170640" cy="35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7ED0A64E-E399-40E9-A933-6C01BC4758B2}"/>
              </a:ext>
            </a:extLst>
          </p:cNvPr>
          <p:cNvGrpSpPr/>
          <p:nvPr/>
        </p:nvGrpSpPr>
        <p:grpSpPr>
          <a:xfrm>
            <a:off x="2009959" y="5199118"/>
            <a:ext cx="348480" cy="380160"/>
            <a:chOff x="2009959" y="5199118"/>
            <a:chExt cx="34848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6273340-4D3B-4F4B-815D-D8AE847BD420}"/>
                    </a:ext>
                  </a:extLst>
                </p14:cNvPr>
                <p14:cNvContentPartPr/>
                <p14:nvPr/>
              </p14:nvContentPartPr>
              <p14:xfrm>
                <a:off x="2009959" y="5318638"/>
                <a:ext cx="92880" cy="2606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6273340-4D3B-4F4B-815D-D8AE847BD42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001319" y="5309998"/>
                  <a:ext cx="1105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1D6859C-3533-4CE0-BB3B-9FFA9D52EA64}"/>
                    </a:ext>
                  </a:extLst>
                </p14:cNvPr>
                <p14:cNvContentPartPr/>
                <p14:nvPr/>
              </p14:nvContentPartPr>
              <p14:xfrm>
                <a:off x="2070079" y="5199118"/>
                <a:ext cx="288360" cy="364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1D6859C-3533-4CE0-BB3B-9FFA9D52EA6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061439" y="5190478"/>
                  <a:ext cx="306000" cy="38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A9447160-17AF-46A8-A83E-B489B7A8FF7F}"/>
              </a:ext>
            </a:extLst>
          </p:cNvPr>
          <p:cNvGrpSpPr/>
          <p:nvPr/>
        </p:nvGrpSpPr>
        <p:grpSpPr>
          <a:xfrm>
            <a:off x="578239" y="6039358"/>
            <a:ext cx="1132560" cy="569160"/>
            <a:chOff x="578239" y="6039358"/>
            <a:chExt cx="1132560" cy="56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A45D1123-9C35-44CF-A715-7C16AF216491}"/>
                    </a:ext>
                  </a:extLst>
                </p14:cNvPr>
                <p14:cNvContentPartPr/>
                <p14:nvPr/>
              </p14:nvContentPartPr>
              <p14:xfrm>
                <a:off x="578239" y="6321598"/>
                <a:ext cx="140400" cy="262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A45D1123-9C35-44CF-A715-7C16AF21649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69239" y="6312598"/>
                  <a:ext cx="1580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7D14F67-4AEB-4D19-AC5A-129CC30E9972}"/>
                    </a:ext>
                  </a:extLst>
                </p14:cNvPr>
                <p14:cNvContentPartPr/>
                <p14:nvPr/>
              </p14:nvContentPartPr>
              <p14:xfrm>
                <a:off x="693439" y="6150598"/>
                <a:ext cx="300960" cy="2502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7D14F67-4AEB-4D19-AC5A-129CC30E997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84439" y="6141958"/>
                  <a:ext cx="3186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2FC320C-C857-4E14-AA4D-6EEACEA877EE}"/>
                    </a:ext>
                  </a:extLst>
                </p14:cNvPr>
                <p14:cNvContentPartPr/>
                <p14:nvPr/>
              </p14:nvContentPartPr>
              <p14:xfrm>
                <a:off x="942919" y="6270478"/>
                <a:ext cx="177480" cy="2674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2FC320C-C857-4E14-AA4D-6EEACEA877E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34279" y="6261478"/>
                  <a:ext cx="1951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8031EB9-BAF7-4517-82A2-292795980EE5}"/>
                    </a:ext>
                  </a:extLst>
                </p14:cNvPr>
                <p14:cNvContentPartPr/>
                <p14:nvPr/>
              </p14:nvContentPartPr>
              <p14:xfrm>
                <a:off x="1193479" y="6323398"/>
                <a:ext cx="69840" cy="2109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8031EB9-BAF7-4517-82A2-292795980EE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84839" y="6314398"/>
                  <a:ext cx="874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11F17CD-97CE-4F73-94B9-2875804D3F21}"/>
                    </a:ext>
                  </a:extLst>
                </p14:cNvPr>
                <p14:cNvContentPartPr/>
                <p14:nvPr/>
              </p14:nvContentPartPr>
              <p14:xfrm>
                <a:off x="1213279" y="6173638"/>
                <a:ext cx="248760" cy="3967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11F17CD-97CE-4F73-94B9-2875804D3F2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204639" y="6164638"/>
                  <a:ext cx="2664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C416AC0-3DE1-4AED-8725-CEA596D4E3E4}"/>
                    </a:ext>
                  </a:extLst>
                </p14:cNvPr>
                <p14:cNvContentPartPr/>
                <p14:nvPr/>
              </p14:nvContentPartPr>
              <p14:xfrm>
                <a:off x="1539799" y="6039358"/>
                <a:ext cx="171000" cy="5691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C416AC0-3DE1-4AED-8725-CEA596D4E3E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531159" y="6030718"/>
                  <a:ext cx="188640" cy="58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7759FED8-1EE5-4040-9975-9D236A7523C6}"/>
              </a:ext>
            </a:extLst>
          </p:cNvPr>
          <p:cNvGrpSpPr/>
          <p:nvPr/>
        </p:nvGrpSpPr>
        <p:grpSpPr>
          <a:xfrm>
            <a:off x="2087719" y="6222598"/>
            <a:ext cx="285120" cy="165600"/>
            <a:chOff x="2087719" y="6222598"/>
            <a:chExt cx="28512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BBB0FA4F-D121-4F2C-AB28-C82A31B580BF}"/>
                    </a:ext>
                  </a:extLst>
                </p14:cNvPr>
                <p14:cNvContentPartPr/>
                <p14:nvPr/>
              </p14:nvContentPartPr>
              <p14:xfrm>
                <a:off x="2087719" y="6222598"/>
                <a:ext cx="255600" cy="601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BBB0FA4F-D121-4F2C-AB28-C82A31B580B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079079" y="6213958"/>
                  <a:ext cx="2732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58C0ADB2-F392-4286-A85E-1A09144F8046}"/>
                    </a:ext>
                  </a:extLst>
                </p14:cNvPr>
                <p14:cNvContentPartPr/>
                <p14:nvPr/>
              </p14:nvContentPartPr>
              <p14:xfrm>
                <a:off x="2089159" y="6342478"/>
                <a:ext cx="283680" cy="457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58C0ADB2-F392-4286-A85E-1A09144F804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080159" y="6333478"/>
                  <a:ext cx="30132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199551FA-355A-49B6-BBE1-A6F76FFE9B6E}"/>
              </a:ext>
            </a:extLst>
          </p:cNvPr>
          <p:cNvGrpSpPr/>
          <p:nvPr/>
        </p:nvGrpSpPr>
        <p:grpSpPr>
          <a:xfrm>
            <a:off x="6448399" y="4839118"/>
            <a:ext cx="5164920" cy="989640"/>
            <a:chOff x="6448399" y="4839118"/>
            <a:chExt cx="5164920" cy="98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1D95315-0546-4091-BE52-74DBA31ADC9B}"/>
                    </a:ext>
                  </a:extLst>
                </p14:cNvPr>
                <p14:cNvContentPartPr/>
                <p14:nvPr/>
              </p14:nvContentPartPr>
              <p14:xfrm>
                <a:off x="6448399" y="4922278"/>
                <a:ext cx="28440" cy="543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1D95315-0546-4091-BE52-74DBA31ADC9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439399" y="4913638"/>
                  <a:ext cx="460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BE191FF-0A06-406C-8C47-41444F0EBF43}"/>
                    </a:ext>
                  </a:extLst>
                </p14:cNvPr>
                <p14:cNvContentPartPr/>
                <p14:nvPr/>
              </p14:nvContentPartPr>
              <p14:xfrm>
                <a:off x="6545959" y="4874398"/>
                <a:ext cx="40680" cy="853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BE191FF-0A06-406C-8C47-41444F0EBF4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536959" y="4865398"/>
                  <a:ext cx="58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F632442-A721-4B1B-A452-3C4F9999B69D}"/>
                    </a:ext>
                  </a:extLst>
                </p14:cNvPr>
                <p14:cNvContentPartPr/>
                <p14:nvPr/>
              </p14:nvContentPartPr>
              <p14:xfrm>
                <a:off x="6859519" y="4993558"/>
                <a:ext cx="174960" cy="381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F632442-A721-4B1B-A452-3C4F9999B69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850879" y="4984558"/>
                  <a:ext cx="19260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DF07001-8B29-4C65-8804-AE73E03C9031}"/>
                    </a:ext>
                  </a:extLst>
                </p14:cNvPr>
                <p14:cNvContentPartPr/>
                <p14:nvPr/>
              </p14:nvContentPartPr>
              <p14:xfrm>
                <a:off x="6766639" y="5134318"/>
                <a:ext cx="374040" cy="856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DF07001-8B29-4C65-8804-AE73E03C903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757639" y="5125678"/>
                  <a:ext cx="391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CD1A9F2-939F-4416-AA94-7B905F8BB7EF}"/>
                    </a:ext>
                  </a:extLst>
                </p14:cNvPr>
                <p14:cNvContentPartPr/>
                <p14:nvPr/>
              </p14:nvContentPartPr>
              <p14:xfrm>
                <a:off x="7145719" y="4882678"/>
                <a:ext cx="190800" cy="4557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CD1A9F2-939F-4416-AA94-7B905F8BB7E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37079" y="4873678"/>
                  <a:ext cx="208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53F16C9-7C34-41AC-97FE-3741A05D50FD}"/>
                    </a:ext>
                  </a:extLst>
                </p14:cNvPr>
                <p14:cNvContentPartPr/>
                <p14:nvPr/>
              </p14:nvContentPartPr>
              <p14:xfrm>
                <a:off x="7363519" y="5176078"/>
                <a:ext cx="184320" cy="158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53F16C9-7C34-41AC-97FE-3741A05D50F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354519" y="5167438"/>
                  <a:ext cx="2019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9FE32CD-27C8-483D-B78A-3DA3B1FFC8AF}"/>
                    </a:ext>
                  </a:extLst>
                </p14:cNvPr>
                <p14:cNvContentPartPr/>
                <p14:nvPr/>
              </p14:nvContentPartPr>
              <p14:xfrm>
                <a:off x="7862479" y="5095438"/>
                <a:ext cx="281520" cy="2469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9FE32CD-27C8-483D-B78A-3DA3B1FFC8A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853479" y="5086798"/>
                  <a:ext cx="2991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4278653-F8AA-42B7-9B9D-683A90CF0877}"/>
                    </a:ext>
                  </a:extLst>
                </p14:cNvPr>
                <p14:cNvContentPartPr/>
                <p14:nvPr/>
              </p14:nvContentPartPr>
              <p14:xfrm>
                <a:off x="8157679" y="5157718"/>
                <a:ext cx="153000" cy="1512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4278653-F8AA-42B7-9B9D-683A90CF087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149039" y="5148718"/>
                  <a:ext cx="1706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DAB6C23-8BF3-482B-8AD6-24DEAABF4744}"/>
                    </a:ext>
                  </a:extLst>
                </p14:cNvPr>
                <p14:cNvContentPartPr/>
                <p14:nvPr/>
              </p14:nvContentPartPr>
              <p14:xfrm>
                <a:off x="8380159" y="5205958"/>
                <a:ext cx="331920" cy="1605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DAB6C23-8BF3-482B-8AD6-24DEAABF474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371519" y="5196958"/>
                  <a:ext cx="349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6B498EF-EEAA-4DD1-B3BB-7307DC8C7DB4}"/>
                    </a:ext>
                  </a:extLst>
                </p14:cNvPr>
                <p14:cNvContentPartPr/>
                <p14:nvPr/>
              </p14:nvContentPartPr>
              <p14:xfrm>
                <a:off x="9006559" y="5220718"/>
                <a:ext cx="83160" cy="132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6B498EF-EEAA-4DD1-B3BB-7307DC8C7DB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997559" y="5211718"/>
                  <a:ext cx="100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5B6011C-B013-4351-92A0-583CBD5C62D2}"/>
                    </a:ext>
                  </a:extLst>
                </p14:cNvPr>
                <p14:cNvContentPartPr/>
                <p14:nvPr/>
              </p14:nvContentPartPr>
              <p14:xfrm>
                <a:off x="9129319" y="5093638"/>
                <a:ext cx="360" cy="3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5B6011C-B013-4351-92A0-583CBD5C62D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120679" y="50846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0F20CAE-D14D-440A-8151-15FC86AA9A1B}"/>
                    </a:ext>
                  </a:extLst>
                </p14:cNvPr>
                <p14:cNvContentPartPr/>
                <p14:nvPr/>
              </p14:nvContentPartPr>
              <p14:xfrm>
                <a:off x="9129319" y="5146198"/>
                <a:ext cx="196920" cy="2296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0F20CAE-D14D-440A-8151-15FC86AA9A1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120679" y="5137558"/>
                  <a:ext cx="214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DCA81848-6D3B-4F00-B651-DBED909CF485}"/>
                    </a:ext>
                  </a:extLst>
                </p14:cNvPr>
                <p14:cNvContentPartPr/>
                <p14:nvPr/>
              </p14:nvContentPartPr>
              <p14:xfrm>
                <a:off x="7413199" y="5534998"/>
                <a:ext cx="164160" cy="1159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DCA81848-6D3B-4F00-B651-DBED909CF48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404559" y="5525998"/>
                  <a:ext cx="181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08BE9D76-DA39-47E2-9FA9-191B48BB1884}"/>
                    </a:ext>
                  </a:extLst>
                </p14:cNvPr>
                <p14:cNvContentPartPr/>
                <p14:nvPr/>
              </p14:nvContentPartPr>
              <p14:xfrm>
                <a:off x="7551799" y="5425918"/>
                <a:ext cx="147600" cy="4028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08BE9D76-DA39-47E2-9FA9-191B48BB188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543159" y="5416918"/>
                  <a:ext cx="1652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F153169-0CB7-45DF-87BE-1BACE9E15DD8}"/>
                    </a:ext>
                  </a:extLst>
                </p14:cNvPr>
                <p14:cNvContentPartPr/>
                <p14:nvPr/>
              </p14:nvContentPartPr>
              <p14:xfrm>
                <a:off x="7860679" y="5647318"/>
                <a:ext cx="172440" cy="1339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F153169-0CB7-45DF-87BE-1BACE9E15DD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851679" y="5638678"/>
                  <a:ext cx="190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615AF56-A537-4210-AA3B-D71729A3568E}"/>
                    </a:ext>
                  </a:extLst>
                </p14:cNvPr>
                <p14:cNvContentPartPr/>
                <p14:nvPr/>
              </p14:nvContentPartPr>
              <p14:xfrm>
                <a:off x="8086399" y="5662798"/>
                <a:ext cx="150120" cy="907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615AF56-A537-4210-AA3B-D71729A3568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077759" y="5653798"/>
                  <a:ext cx="1677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A2BC6EB-62F8-40EF-8DC1-6C2F183C9228}"/>
                    </a:ext>
                  </a:extLst>
                </p14:cNvPr>
                <p14:cNvContentPartPr/>
                <p14:nvPr/>
              </p14:nvContentPartPr>
              <p14:xfrm>
                <a:off x="8322199" y="5624998"/>
                <a:ext cx="153360" cy="1450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A2BC6EB-62F8-40EF-8DC1-6C2F183C922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313559" y="5615998"/>
                  <a:ext cx="171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FD6B0B2-9713-4155-90AD-2C234FF2D866}"/>
                    </a:ext>
                  </a:extLst>
                </p14:cNvPr>
                <p14:cNvContentPartPr/>
                <p14:nvPr/>
              </p14:nvContentPartPr>
              <p14:xfrm>
                <a:off x="8420119" y="5444998"/>
                <a:ext cx="184680" cy="3038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FD6B0B2-9713-4155-90AD-2C234FF2D866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411479" y="5436358"/>
                  <a:ext cx="2023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8CA3B161-4C40-4503-84F6-7127D1FF47A7}"/>
                    </a:ext>
                  </a:extLst>
                </p14:cNvPr>
                <p14:cNvContentPartPr/>
                <p14:nvPr/>
              </p14:nvContentPartPr>
              <p14:xfrm>
                <a:off x="8816479" y="5487838"/>
                <a:ext cx="326880" cy="2516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8CA3B161-4C40-4503-84F6-7127D1FF47A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807479" y="5478838"/>
                  <a:ext cx="3445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37F4D23-773E-433B-926F-668CD30FC15C}"/>
                    </a:ext>
                  </a:extLst>
                </p14:cNvPr>
                <p14:cNvContentPartPr/>
                <p14:nvPr/>
              </p14:nvContentPartPr>
              <p14:xfrm>
                <a:off x="9625039" y="4849918"/>
                <a:ext cx="302040" cy="5126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37F4D23-773E-433B-926F-668CD30FC15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616039" y="4841278"/>
                  <a:ext cx="3196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AF7F3CB-3B69-4420-96EE-A34B90D5B1FB}"/>
                    </a:ext>
                  </a:extLst>
                </p14:cNvPr>
                <p14:cNvContentPartPr/>
                <p14:nvPr/>
              </p14:nvContentPartPr>
              <p14:xfrm>
                <a:off x="9873079" y="5120638"/>
                <a:ext cx="283680" cy="1976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AF7F3CB-3B69-4420-96EE-A34B90D5B1F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864079" y="5111998"/>
                  <a:ext cx="3013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2D4DEFF-320F-4BEF-822C-7EDBA1EB05B1}"/>
                    </a:ext>
                  </a:extLst>
                </p14:cNvPr>
                <p14:cNvContentPartPr/>
                <p14:nvPr/>
              </p14:nvContentPartPr>
              <p14:xfrm>
                <a:off x="10220839" y="4839118"/>
                <a:ext cx="268920" cy="4820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2D4DEFF-320F-4BEF-822C-7EDBA1EB05B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211839" y="4830478"/>
                  <a:ext cx="28656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25EE930-548C-4FF3-8BE2-4000DA2358AF}"/>
                    </a:ext>
                  </a:extLst>
                </p14:cNvPr>
                <p14:cNvContentPartPr/>
                <p14:nvPr/>
              </p14:nvContentPartPr>
              <p14:xfrm>
                <a:off x="10090519" y="5066998"/>
                <a:ext cx="389520" cy="874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25EE930-548C-4FF3-8BE2-4000DA2358A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081879" y="5057998"/>
                  <a:ext cx="4071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2938D8D-5CB4-42D5-906A-69411A9B29D1}"/>
                    </a:ext>
                  </a:extLst>
                </p14:cNvPr>
                <p14:cNvContentPartPr/>
                <p14:nvPr/>
              </p14:nvContentPartPr>
              <p14:xfrm>
                <a:off x="10365559" y="5097598"/>
                <a:ext cx="296280" cy="2048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2938D8D-5CB4-42D5-906A-69411A9B29D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356559" y="5088598"/>
                  <a:ext cx="3139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3DB753B-EE43-4635-AC51-4C3EAE7AAEA7}"/>
                    </a:ext>
                  </a:extLst>
                </p14:cNvPr>
                <p14:cNvContentPartPr/>
                <p14:nvPr/>
              </p14:nvContentPartPr>
              <p14:xfrm>
                <a:off x="10575799" y="5116318"/>
                <a:ext cx="195480" cy="1792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3DB753B-EE43-4635-AC51-4C3EAE7AAEA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567159" y="5107318"/>
                  <a:ext cx="213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97DE5FD-12F4-46B0-BBD7-F923F6A90505}"/>
                    </a:ext>
                  </a:extLst>
                </p14:cNvPr>
                <p14:cNvContentPartPr/>
                <p14:nvPr/>
              </p14:nvContentPartPr>
              <p14:xfrm>
                <a:off x="10746079" y="5104798"/>
                <a:ext cx="207360" cy="1710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97DE5FD-12F4-46B0-BBD7-F923F6A9050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737079" y="5095798"/>
                  <a:ext cx="225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F85E140-1379-4EB3-9A34-FD03CE90CB4A}"/>
                    </a:ext>
                  </a:extLst>
                </p14:cNvPr>
                <p14:cNvContentPartPr/>
                <p14:nvPr/>
              </p14:nvContentPartPr>
              <p14:xfrm>
                <a:off x="10894759" y="5088598"/>
                <a:ext cx="282240" cy="2008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F85E140-1379-4EB3-9A34-FD03CE90CB4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886119" y="5079598"/>
                  <a:ext cx="2998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EB577F5-E920-4C1A-9BE5-86DD7546F737}"/>
                    </a:ext>
                  </a:extLst>
                </p14:cNvPr>
                <p14:cNvContentPartPr/>
                <p14:nvPr/>
              </p14:nvContentPartPr>
              <p14:xfrm>
                <a:off x="9360439" y="5597998"/>
                <a:ext cx="58680" cy="1256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EB577F5-E920-4C1A-9BE5-86DD7546F73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351799" y="5588998"/>
                  <a:ext cx="76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7D6FB63-2C17-4511-B96C-7F095C65F2E9}"/>
                    </a:ext>
                  </a:extLst>
                </p14:cNvPr>
                <p14:cNvContentPartPr/>
                <p14:nvPr/>
              </p14:nvContentPartPr>
              <p14:xfrm>
                <a:off x="9468799" y="5520958"/>
                <a:ext cx="1800" cy="54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7D6FB63-2C17-4511-B96C-7F095C65F2E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459799" y="5511958"/>
                  <a:ext cx="194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944D8DC-165C-4E29-B6A2-B8D3E7E9AE67}"/>
                    </a:ext>
                  </a:extLst>
                </p14:cNvPr>
                <p14:cNvContentPartPr/>
                <p14:nvPr/>
              </p14:nvContentPartPr>
              <p14:xfrm>
                <a:off x="9523519" y="5579638"/>
                <a:ext cx="166320" cy="130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944D8DC-165C-4E29-B6A2-B8D3E7E9AE67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514879" y="5570638"/>
                  <a:ext cx="183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49F634B8-1FDA-4098-81D5-9F01440156EE}"/>
                    </a:ext>
                  </a:extLst>
                </p14:cNvPr>
                <p14:cNvContentPartPr/>
                <p14:nvPr/>
              </p14:nvContentPartPr>
              <p14:xfrm>
                <a:off x="9790639" y="5537878"/>
                <a:ext cx="125280" cy="1486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49F634B8-1FDA-4098-81D5-9F01440156E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781639" y="5529238"/>
                  <a:ext cx="142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41FD5D0-265C-4A3E-B1F1-3D351B359184}"/>
                    </a:ext>
                  </a:extLst>
                </p14:cNvPr>
                <p14:cNvContentPartPr/>
                <p14:nvPr/>
              </p14:nvContentPartPr>
              <p14:xfrm>
                <a:off x="10058119" y="5381278"/>
                <a:ext cx="255960" cy="2728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41FD5D0-265C-4A3E-B1F1-3D351B35918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0049119" y="5372278"/>
                  <a:ext cx="2736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364616C-C9CD-4E86-965F-34A80263E946}"/>
                    </a:ext>
                  </a:extLst>
                </p14:cNvPr>
                <p14:cNvContentPartPr/>
                <p14:nvPr/>
              </p14:nvContentPartPr>
              <p14:xfrm>
                <a:off x="10374919" y="5478118"/>
                <a:ext cx="15444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364616C-C9CD-4E86-965F-34A80263E94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0365919" y="5469478"/>
                  <a:ext cx="1720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6339BCC-6BB5-4B56-8AC4-51F2AB227931}"/>
                    </a:ext>
                  </a:extLst>
                </p14:cNvPr>
                <p14:cNvContentPartPr/>
                <p14:nvPr/>
              </p14:nvContentPartPr>
              <p14:xfrm>
                <a:off x="10600279" y="5538598"/>
                <a:ext cx="37440" cy="828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6339BCC-6BB5-4B56-8AC4-51F2AB22793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0591279" y="5529958"/>
                  <a:ext cx="55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A0F566F-8488-4008-83CB-AA92F16F2364}"/>
                    </a:ext>
                  </a:extLst>
                </p14:cNvPr>
                <p14:cNvContentPartPr/>
                <p14:nvPr/>
              </p14:nvContentPartPr>
              <p14:xfrm>
                <a:off x="10766239" y="5503318"/>
                <a:ext cx="214920" cy="1310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A0F566F-8488-4008-83CB-AA92F16F2364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757599" y="5494318"/>
                  <a:ext cx="232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D881AFC-DCC1-45FC-BF00-5A96090CE270}"/>
                    </a:ext>
                  </a:extLst>
                </p14:cNvPr>
                <p14:cNvContentPartPr/>
                <p14:nvPr/>
              </p14:nvContentPartPr>
              <p14:xfrm>
                <a:off x="11014639" y="5474518"/>
                <a:ext cx="210240" cy="1710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D881AFC-DCC1-45FC-BF00-5A96090CE270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1005999" y="5465878"/>
                  <a:ext cx="227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035A386-525D-4039-A770-FEACC941FE89}"/>
                    </a:ext>
                  </a:extLst>
                </p14:cNvPr>
                <p14:cNvContentPartPr/>
                <p14:nvPr/>
              </p14:nvContentPartPr>
              <p14:xfrm>
                <a:off x="11422159" y="5350678"/>
                <a:ext cx="49320" cy="795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035A386-525D-4039-A770-FEACC941FE89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1413519" y="5341678"/>
                  <a:ext cx="66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716D28B-A040-42ED-8F38-B5DB21FA248C}"/>
                    </a:ext>
                  </a:extLst>
                </p14:cNvPr>
                <p14:cNvContentPartPr/>
                <p14:nvPr/>
              </p14:nvContentPartPr>
              <p14:xfrm>
                <a:off x="11562199" y="5344918"/>
                <a:ext cx="51120" cy="1083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716D28B-A040-42ED-8F38-B5DB21FA248C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1553559" y="5335918"/>
                  <a:ext cx="6876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D9F3A88F-1923-4CD6-A51A-D8562051AA55}"/>
              </a:ext>
            </a:extLst>
          </p:cNvPr>
          <p:cNvGrpSpPr/>
          <p:nvPr/>
        </p:nvGrpSpPr>
        <p:grpSpPr>
          <a:xfrm>
            <a:off x="2621599" y="5817958"/>
            <a:ext cx="1941120" cy="803520"/>
            <a:chOff x="2621599" y="5817958"/>
            <a:chExt cx="1941120" cy="80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23444732-9321-4C05-B9B0-F94D8F2D6BB4}"/>
                    </a:ext>
                  </a:extLst>
                </p14:cNvPr>
                <p14:cNvContentPartPr/>
                <p14:nvPr/>
              </p14:nvContentPartPr>
              <p14:xfrm>
                <a:off x="2809159" y="5938558"/>
                <a:ext cx="60120" cy="2077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23444732-9321-4C05-B9B0-F94D8F2D6BB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2800519" y="5929918"/>
                  <a:ext cx="777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5F6FA4A-0EEB-4E72-BBB2-BD0271601C84}"/>
                    </a:ext>
                  </a:extLst>
                </p14:cNvPr>
                <p14:cNvContentPartPr/>
                <p14:nvPr/>
              </p14:nvContentPartPr>
              <p14:xfrm>
                <a:off x="2939839" y="5911918"/>
                <a:ext cx="244440" cy="2757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5F6FA4A-0EEB-4E72-BBB2-BD0271601C84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2931199" y="5902918"/>
                  <a:ext cx="2620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C7B00965-E88F-458E-A75B-AA558187CE7E}"/>
                    </a:ext>
                  </a:extLst>
                </p14:cNvPr>
                <p14:cNvContentPartPr/>
                <p14:nvPr/>
              </p14:nvContentPartPr>
              <p14:xfrm>
                <a:off x="2621599" y="6218278"/>
                <a:ext cx="537120" cy="1098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C7B00965-E88F-458E-A75B-AA558187CE7E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2612599" y="6209278"/>
                  <a:ext cx="554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3CD82F61-91E1-4BFD-A648-5C697B46E4C0}"/>
                    </a:ext>
                  </a:extLst>
                </p14:cNvPr>
                <p14:cNvContentPartPr/>
                <p14:nvPr/>
              </p14:nvContentPartPr>
              <p14:xfrm>
                <a:off x="2743279" y="6364078"/>
                <a:ext cx="185400" cy="2574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3CD82F61-91E1-4BFD-A648-5C697B46E4C0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734639" y="6355078"/>
                  <a:ext cx="2030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48963E5-D894-4C1D-B828-39826E12053F}"/>
                    </a:ext>
                  </a:extLst>
                </p14:cNvPr>
                <p14:cNvContentPartPr/>
                <p14:nvPr/>
              </p14:nvContentPartPr>
              <p14:xfrm>
                <a:off x="2936239" y="6403678"/>
                <a:ext cx="475920" cy="2044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48963E5-D894-4C1D-B828-39826E12053F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927599" y="6394678"/>
                  <a:ext cx="493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ED40CAC-958D-4E0C-B2E0-99B9B72F6403}"/>
                    </a:ext>
                  </a:extLst>
                </p14:cNvPr>
                <p14:cNvContentPartPr/>
                <p14:nvPr/>
              </p14:nvContentPartPr>
              <p14:xfrm>
                <a:off x="3619879" y="6085438"/>
                <a:ext cx="202320" cy="410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ED40CAC-958D-4E0C-B2E0-99B9B72F6403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3611239" y="6076438"/>
                  <a:ext cx="219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69FEDEDD-23AB-4013-9062-0AFA73F3E7C8}"/>
                    </a:ext>
                  </a:extLst>
                </p14:cNvPr>
                <p14:cNvContentPartPr/>
                <p14:nvPr/>
              </p14:nvContentPartPr>
              <p14:xfrm>
                <a:off x="3598999" y="6163918"/>
                <a:ext cx="262800" cy="421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69FEDEDD-23AB-4013-9062-0AFA73F3E7C8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3589999" y="6154918"/>
                  <a:ext cx="2804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707BA77-4B2C-44C5-BFDA-1A9621897BF0}"/>
                    </a:ext>
                  </a:extLst>
                </p14:cNvPr>
                <p14:cNvContentPartPr/>
                <p14:nvPr/>
              </p14:nvContentPartPr>
              <p14:xfrm>
                <a:off x="4345639" y="5817958"/>
                <a:ext cx="121680" cy="3236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707BA77-4B2C-44C5-BFDA-1A9621897BF0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4336639" y="5809318"/>
                  <a:ext cx="1393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61F2533C-0396-4B40-A6A9-5C4110EE7CEA}"/>
                    </a:ext>
                  </a:extLst>
                </p14:cNvPr>
                <p14:cNvContentPartPr/>
                <p14:nvPr/>
              </p14:nvContentPartPr>
              <p14:xfrm>
                <a:off x="4082479" y="6123238"/>
                <a:ext cx="459360" cy="1144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61F2533C-0396-4B40-A6A9-5C4110EE7CEA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4073479" y="6114238"/>
                  <a:ext cx="477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7F415F8-8B74-40CF-87F0-9E876EC53454}"/>
                    </a:ext>
                  </a:extLst>
                </p14:cNvPr>
                <p14:cNvContentPartPr/>
                <p14:nvPr/>
              </p14:nvContentPartPr>
              <p14:xfrm>
                <a:off x="4113079" y="6301078"/>
                <a:ext cx="449640" cy="2570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7F415F8-8B74-40CF-87F0-9E876EC53454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4104439" y="6292438"/>
                  <a:ext cx="467280" cy="274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58941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E519BF2-C737-415C-BCE9-E54CD3A0B2F6}"/>
              </a:ext>
            </a:extLst>
          </p:cNvPr>
          <p:cNvGrpSpPr/>
          <p:nvPr/>
        </p:nvGrpSpPr>
        <p:grpSpPr>
          <a:xfrm>
            <a:off x="523159" y="332278"/>
            <a:ext cx="2435760" cy="488520"/>
            <a:chOff x="523159" y="332278"/>
            <a:chExt cx="243576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0C5D30F-81FB-4608-BDC4-E7CB6748EE97}"/>
                    </a:ext>
                  </a:extLst>
                </p14:cNvPr>
                <p14:cNvContentPartPr/>
                <p14:nvPr/>
              </p14:nvContentPartPr>
              <p14:xfrm>
                <a:off x="523159" y="536038"/>
                <a:ext cx="175680" cy="284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0C5D30F-81FB-4608-BDC4-E7CB6748EE9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4159" y="527398"/>
                  <a:ext cx="1933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2B96141-58C7-4541-B31F-871F3B0F7CF9}"/>
                    </a:ext>
                  </a:extLst>
                </p14:cNvPr>
                <p14:cNvContentPartPr/>
                <p14:nvPr/>
              </p14:nvContentPartPr>
              <p14:xfrm>
                <a:off x="636919" y="350278"/>
                <a:ext cx="381600" cy="263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2B96141-58C7-4541-B31F-871F3B0F7CF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8279" y="341278"/>
                  <a:ext cx="3992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4E59D1A-3620-45D4-9A2D-B235D849898B}"/>
                    </a:ext>
                  </a:extLst>
                </p14:cNvPr>
                <p14:cNvContentPartPr/>
                <p14:nvPr/>
              </p14:nvContentPartPr>
              <p14:xfrm>
                <a:off x="1028599" y="366478"/>
                <a:ext cx="289440" cy="418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4E59D1A-3620-45D4-9A2D-B235D84989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9599" y="357838"/>
                  <a:ext cx="3070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1312DED-E382-4047-B610-2D17937859F6}"/>
                    </a:ext>
                  </a:extLst>
                </p14:cNvPr>
                <p14:cNvContentPartPr/>
                <p14:nvPr/>
              </p14:nvContentPartPr>
              <p14:xfrm>
                <a:off x="1365199" y="362878"/>
                <a:ext cx="382320" cy="408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1312DED-E382-4047-B610-2D17937859F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56199" y="353878"/>
                  <a:ext cx="3999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555061E-D80A-47C8-867C-652AB167DBB3}"/>
                    </a:ext>
                  </a:extLst>
                </p14:cNvPr>
                <p14:cNvContentPartPr/>
                <p14:nvPr/>
              </p14:nvContentPartPr>
              <p14:xfrm>
                <a:off x="1509919" y="569878"/>
                <a:ext cx="235080" cy="55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555061E-D80A-47C8-867C-652AB167DB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01279" y="561238"/>
                  <a:ext cx="2527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0601BBA-0758-4A25-9038-D5E24E4F067A}"/>
                    </a:ext>
                  </a:extLst>
                </p14:cNvPr>
                <p14:cNvContentPartPr/>
                <p14:nvPr/>
              </p14:nvContentPartPr>
              <p14:xfrm>
                <a:off x="1991959" y="442438"/>
                <a:ext cx="240480" cy="286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0601BBA-0758-4A25-9038-D5E24E4F067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83319" y="433438"/>
                  <a:ext cx="2581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9D41A33-0026-4740-87EF-F19EE1A0ADB5}"/>
                    </a:ext>
                  </a:extLst>
                </p14:cNvPr>
                <p14:cNvContentPartPr/>
                <p14:nvPr/>
              </p14:nvContentPartPr>
              <p14:xfrm>
                <a:off x="2349799" y="451438"/>
                <a:ext cx="130320" cy="243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9D41A33-0026-4740-87EF-F19EE1A0ADB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41159" y="442438"/>
                  <a:ext cx="1479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3835D46-778F-4910-A201-A30F64B0A7C4}"/>
                    </a:ext>
                  </a:extLst>
                </p14:cNvPr>
                <p14:cNvContentPartPr/>
                <p14:nvPr/>
              </p14:nvContentPartPr>
              <p14:xfrm>
                <a:off x="2389759" y="361798"/>
                <a:ext cx="315360" cy="333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3835D46-778F-4910-A201-A30F64B0A7C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81119" y="352798"/>
                  <a:ext cx="3330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34EB52B-1EF8-462D-AEC3-CD7AD8CB1661}"/>
                    </a:ext>
                  </a:extLst>
                </p14:cNvPr>
                <p14:cNvContentPartPr/>
                <p14:nvPr/>
              </p14:nvContentPartPr>
              <p14:xfrm>
                <a:off x="2836519" y="332278"/>
                <a:ext cx="122400" cy="376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34EB52B-1EF8-462D-AEC3-CD7AD8CB166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27879" y="323638"/>
                  <a:ext cx="14004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B43C66-C70A-4885-862E-FD5C90025C7B}"/>
              </a:ext>
            </a:extLst>
          </p:cNvPr>
          <p:cNvGrpSpPr/>
          <p:nvPr/>
        </p:nvGrpSpPr>
        <p:grpSpPr>
          <a:xfrm>
            <a:off x="3277159" y="479518"/>
            <a:ext cx="243000" cy="133560"/>
            <a:chOff x="3277159" y="479518"/>
            <a:chExt cx="243000" cy="13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7407606-903F-4A32-B4D2-855B36ED7073}"/>
                    </a:ext>
                  </a:extLst>
                </p14:cNvPr>
                <p14:cNvContentPartPr/>
                <p14:nvPr/>
              </p14:nvContentPartPr>
              <p14:xfrm>
                <a:off x="3277159" y="479518"/>
                <a:ext cx="170640" cy="25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7407606-903F-4A32-B4D2-855B36ED70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68519" y="470518"/>
                  <a:ext cx="188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8B2BB67-3A43-49FA-BB46-F20E7F7007E0}"/>
                    </a:ext>
                  </a:extLst>
                </p14:cNvPr>
                <p14:cNvContentPartPr/>
                <p14:nvPr/>
              </p14:nvContentPartPr>
              <p14:xfrm>
                <a:off x="3334039" y="586438"/>
                <a:ext cx="186120" cy="26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8B2BB67-3A43-49FA-BB46-F20E7F7007E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25039" y="577798"/>
                  <a:ext cx="20376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582DE2-EF37-45AA-B1E3-29369C74FE80}"/>
              </a:ext>
            </a:extLst>
          </p:cNvPr>
          <p:cNvGrpSpPr/>
          <p:nvPr/>
        </p:nvGrpSpPr>
        <p:grpSpPr>
          <a:xfrm>
            <a:off x="3883759" y="192958"/>
            <a:ext cx="4965120" cy="594720"/>
            <a:chOff x="3883759" y="192958"/>
            <a:chExt cx="4965120" cy="59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ACC80F1-17B6-4B5C-AB4D-DC49814197DC}"/>
                    </a:ext>
                  </a:extLst>
                </p14:cNvPr>
                <p14:cNvContentPartPr/>
                <p14:nvPr/>
              </p14:nvContentPartPr>
              <p14:xfrm>
                <a:off x="3883759" y="408598"/>
                <a:ext cx="159120" cy="268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ACC80F1-17B6-4B5C-AB4D-DC49814197D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74759" y="399598"/>
                  <a:ext cx="1767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D416D14-A380-4EB0-A61D-0B29E1FCBE6D}"/>
                    </a:ext>
                  </a:extLst>
                </p14:cNvPr>
                <p14:cNvContentPartPr/>
                <p14:nvPr/>
              </p14:nvContentPartPr>
              <p14:xfrm>
                <a:off x="3949999" y="268198"/>
                <a:ext cx="262440" cy="209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D416D14-A380-4EB0-A61D-0B29E1FCBE6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41359" y="259558"/>
                  <a:ext cx="2800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45491A0-4D5D-487E-AA67-A688E67C9A3D}"/>
                    </a:ext>
                  </a:extLst>
                </p14:cNvPr>
                <p14:cNvContentPartPr/>
                <p14:nvPr/>
              </p14:nvContentPartPr>
              <p14:xfrm>
                <a:off x="4158439" y="282598"/>
                <a:ext cx="302040" cy="386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45491A0-4D5D-487E-AA67-A688E67C9A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49799" y="273958"/>
                  <a:ext cx="3196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9A61E3A-2BC7-4009-AA87-783376D16BDE}"/>
                    </a:ext>
                  </a:extLst>
                </p14:cNvPr>
                <p14:cNvContentPartPr/>
                <p14:nvPr/>
              </p14:nvContentPartPr>
              <p14:xfrm>
                <a:off x="4357879" y="324358"/>
                <a:ext cx="300600" cy="338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9A61E3A-2BC7-4009-AA87-783376D16BD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49239" y="315718"/>
                  <a:ext cx="3182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7B1958-D680-485F-BEE1-1802B8128E61}"/>
                    </a:ext>
                  </a:extLst>
                </p14:cNvPr>
                <p14:cNvContentPartPr/>
                <p14:nvPr/>
              </p14:nvContentPartPr>
              <p14:xfrm>
                <a:off x="4459039" y="467998"/>
                <a:ext cx="212760" cy="114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7B1958-D680-485F-BEE1-1802B8128E6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50039" y="458998"/>
                  <a:ext cx="230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7C53FE7-449C-4679-AA51-E20886C0DADD}"/>
                    </a:ext>
                  </a:extLst>
                </p14:cNvPr>
                <p14:cNvContentPartPr/>
                <p14:nvPr/>
              </p14:nvContentPartPr>
              <p14:xfrm>
                <a:off x="4695919" y="192958"/>
                <a:ext cx="210240" cy="439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7C53FE7-449C-4679-AA51-E20886C0DAD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87279" y="184318"/>
                  <a:ext cx="2278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A3A9946-C173-469E-8182-D50B22C62375}"/>
                    </a:ext>
                  </a:extLst>
                </p14:cNvPr>
                <p14:cNvContentPartPr/>
                <p14:nvPr/>
              </p14:nvContentPartPr>
              <p14:xfrm>
                <a:off x="5041879" y="399598"/>
                <a:ext cx="351720" cy="96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A3A9946-C173-469E-8182-D50B22C6237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33239" y="390958"/>
                  <a:ext cx="3693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90400F6-DF10-48A1-BDF2-949B69588B66}"/>
                    </a:ext>
                  </a:extLst>
                </p14:cNvPr>
                <p14:cNvContentPartPr/>
                <p14:nvPr/>
              </p14:nvContentPartPr>
              <p14:xfrm>
                <a:off x="5214319" y="314998"/>
                <a:ext cx="31680" cy="224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90400F6-DF10-48A1-BDF2-949B69588B6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05319" y="305998"/>
                  <a:ext cx="49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76CC39A-CCBD-49D7-9A0D-194437E66CB9}"/>
                    </a:ext>
                  </a:extLst>
                </p14:cNvPr>
                <p14:cNvContentPartPr/>
                <p14:nvPr/>
              </p14:nvContentPartPr>
              <p14:xfrm>
                <a:off x="5450119" y="388078"/>
                <a:ext cx="85680" cy="270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76CC39A-CCBD-49D7-9A0D-194437E66CB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41479" y="379438"/>
                  <a:ext cx="1033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C5A0A22-6718-4CD3-AD2F-4A8625A9CDB8}"/>
                    </a:ext>
                  </a:extLst>
                </p14:cNvPr>
                <p14:cNvContentPartPr/>
                <p14:nvPr/>
              </p14:nvContentPartPr>
              <p14:xfrm>
                <a:off x="5509519" y="287998"/>
                <a:ext cx="195120" cy="195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C5A0A22-6718-4CD3-AD2F-4A8625A9CDB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00879" y="278998"/>
                  <a:ext cx="2127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1AC0EE0-DDB0-411C-BC47-7CE34AF16A4F}"/>
                    </a:ext>
                  </a:extLst>
                </p14:cNvPr>
                <p14:cNvContentPartPr/>
                <p14:nvPr/>
              </p14:nvContentPartPr>
              <p14:xfrm>
                <a:off x="5738119" y="366478"/>
                <a:ext cx="177840" cy="268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1AC0EE0-DDB0-411C-BC47-7CE34AF16A4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29479" y="357838"/>
                  <a:ext cx="1954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4165E09-6E81-4201-88FF-FFFBE0136861}"/>
                    </a:ext>
                  </a:extLst>
                </p14:cNvPr>
                <p14:cNvContentPartPr/>
                <p14:nvPr/>
              </p14:nvContentPartPr>
              <p14:xfrm>
                <a:off x="5937199" y="402118"/>
                <a:ext cx="85680" cy="225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4165E09-6E81-4201-88FF-FFFBE013686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28199" y="393478"/>
                  <a:ext cx="1033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DA40AD6-502C-4C13-96C5-0BE74E94BD48}"/>
                    </a:ext>
                  </a:extLst>
                </p14:cNvPr>
                <p14:cNvContentPartPr/>
                <p14:nvPr/>
              </p14:nvContentPartPr>
              <p14:xfrm>
                <a:off x="5954119" y="345598"/>
                <a:ext cx="210960" cy="272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DA40AD6-502C-4C13-96C5-0BE74E94BD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45119" y="336598"/>
                  <a:ext cx="2286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45BF09E-C98B-43B7-BC26-E7777C45C26B}"/>
                    </a:ext>
                  </a:extLst>
                </p14:cNvPr>
                <p14:cNvContentPartPr/>
                <p14:nvPr/>
              </p14:nvContentPartPr>
              <p14:xfrm>
                <a:off x="6186679" y="213478"/>
                <a:ext cx="177840" cy="466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45BF09E-C98B-43B7-BC26-E7777C45C26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78039" y="204838"/>
                  <a:ext cx="19548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4BE0C1E-7E75-46FF-ADC8-FD9AB050EFF8}"/>
                    </a:ext>
                  </a:extLst>
                </p14:cNvPr>
                <p14:cNvContentPartPr/>
                <p14:nvPr/>
              </p14:nvContentPartPr>
              <p14:xfrm>
                <a:off x="6579079" y="466558"/>
                <a:ext cx="210240" cy="71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4BE0C1E-7E75-46FF-ADC8-FD9AB050EFF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70079" y="457918"/>
                  <a:ext cx="2278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FECEFC1-A02D-40FE-AB84-3B49F05D9914}"/>
                    </a:ext>
                  </a:extLst>
                </p14:cNvPr>
                <p14:cNvContentPartPr/>
                <p14:nvPr/>
              </p14:nvContentPartPr>
              <p14:xfrm>
                <a:off x="6854479" y="394558"/>
                <a:ext cx="115560" cy="257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FECEFC1-A02D-40FE-AB84-3B49F05D991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45839" y="385918"/>
                  <a:ext cx="1332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43FFA9A-8EF2-4FE9-B1A0-82A84D042327}"/>
                    </a:ext>
                  </a:extLst>
                </p14:cNvPr>
                <p14:cNvContentPartPr/>
                <p14:nvPr/>
              </p14:nvContentPartPr>
              <p14:xfrm>
                <a:off x="6950599" y="260638"/>
                <a:ext cx="265680" cy="212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43FFA9A-8EF2-4FE9-B1A0-82A84D04232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41959" y="251638"/>
                  <a:ext cx="283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D7F2261-9B90-4374-B578-8BDF3294A511}"/>
                    </a:ext>
                  </a:extLst>
                </p14:cNvPr>
                <p14:cNvContentPartPr/>
                <p14:nvPr/>
              </p14:nvContentPartPr>
              <p14:xfrm>
                <a:off x="7251919" y="343438"/>
                <a:ext cx="240480" cy="264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D7F2261-9B90-4374-B578-8BDF3294A5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43279" y="334438"/>
                  <a:ext cx="2581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D79192F-4CA4-4ED4-915C-A14C9DA55D2A}"/>
                    </a:ext>
                  </a:extLst>
                </p14:cNvPr>
                <p14:cNvContentPartPr/>
                <p14:nvPr/>
              </p14:nvContentPartPr>
              <p14:xfrm>
                <a:off x="7512919" y="339838"/>
                <a:ext cx="345960" cy="334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D79192F-4CA4-4ED4-915C-A14C9DA55D2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04279" y="330838"/>
                  <a:ext cx="3636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6F5E2A8-A45B-40C6-91BE-2E56272251ED}"/>
                    </a:ext>
                  </a:extLst>
                </p14:cNvPr>
                <p14:cNvContentPartPr/>
                <p14:nvPr/>
              </p14:nvContentPartPr>
              <p14:xfrm>
                <a:off x="7587799" y="489598"/>
                <a:ext cx="228600" cy="79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6F5E2A8-A45B-40C6-91BE-2E56272251E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79159" y="480598"/>
                  <a:ext cx="2462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E8C4794-4494-4D1B-B025-FB4E9DACB916}"/>
                    </a:ext>
                  </a:extLst>
                </p14:cNvPr>
                <p14:cNvContentPartPr/>
                <p14:nvPr/>
              </p14:nvContentPartPr>
              <p14:xfrm>
                <a:off x="7936279" y="373318"/>
                <a:ext cx="248760" cy="226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E8C4794-4494-4D1B-B025-FB4E9DACB91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27279" y="364678"/>
                  <a:ext cx="2664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E1C40D4-08FB-421F-8E9F-DA0A10DBD98C}"/>
                    </a:ext>
                  </a:extLst>
                </p14:cNvPr>
                <p14:cNvContentPartPr/>
                <p14:nvPr/>
              </p14:nvContentPartPr>
              <p14:xfrm>
                <a:off x="8312479" y="365758"/>
                <a:ext cx="90360" cy="229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E1C40D4-08FB-421F-8E9F-DA0A10DBD98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03839" y="357118"/>
                  <a:ext cx="1080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71B3104-231D-44CA-A363-979AB8A94F7B}"/>
                    </a:ext>
                  </a:extLst>
                </p14:cNvPr>
                <p14:cNvContentPartPr/>
                <p14:nvPr/>
              </p14:nvContentPartPr>
              <p14:xfrm>
                <a:off x="8343079" y="354238"/>
                <a:ext cx="211320" cy="269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71B3104-231D-44CA-A363-979AB8A94F7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34439" y="345598"/>
                  <a:ext cx="228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BFFB512-2AF7-4013-AA43-A99842D827D5}"/>
                    </a:ext>
                  </a:extLst>
                </p14:cNvPr>
                <p14:cNvContentPartPr/>
                <p14:nvPr/>
              </p14:nvContentPartPr>
              <p14:xfrm>
                <a:off x="8598679" y="205198"/>
                <a:ext cx="250200" cy="582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BFFB512-2AF7-4013-AA43-A99842D827D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90039" y="196558"/>
                  <a:ext cx="267840" cy="60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B35129F-2EE5-43C2-8666-A69296CD47FC}"/>
              </a:ext>
            </a:extLst>
          </p:cNvPr>
          <p:cNvGrpSpPr/>
          <p:nvPr/>
        </p:nvGrpSpPr>
        <p:grpSpPr>
          <a:xfrm>
            <a:off x="3270679" y="1171438"/>
            <a:ext cx="306360" cy="146880"/>
            <a:chOff x="3270679" y="1171438"/>
            <a:chExt cx="30636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E2F5E82-33DA-4E66-92EF-14442B08856C}"/>
                    </a:ext>
                  </a:extLst>
                </p14:cNvPr>
                <p14:cNvContentPartPr/>
                <p14:nvPr/>
              </p14:nvContentPartPr>
              <p14:xfrm>
                <a:off x="3270679" y="1171438"/>
                <a:ext cx="254160" cy="60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E2F5E82-33DA-4E66-92EF-14442B08856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62039" y="1162438"/>
                  <a:ext cx="2718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55F7B78-9A4A-45A4-8EE1-A9DBC56E4FD7}"/>
                    </a:ext>
                  </a:extLst>
                </p14:cNvPr>
                <p14:cNvContentPartPr/>
                <p14:nvPr/>
              </p14:nvContentPartPr>
              <p14:xfrm>
                <a:off x="3309919" y="1274038"/>
                <a:ext cx="267120" cy="44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55F7B78-9A4A-45A4-8EE1-A9DBC56E4FD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00919" y="1265398"/>
                  <a:ext cx="28476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1ED14E7-9EA2-4BEB-8B66-B0020C4EDF33}"/>
              </a:ext>
            </a:extLst>
          </p:cNvPr>
          <p:cNvGrpSpPr/>
          <p:nvPr/>
        </p:nvGrpSpPr>
        <p:grpSpPr>
          <a:xfrm>
            <a:off x="4001119" y="866518"/>
            <a:ext cx="1341720" cy="810360"/>
            <a:chOff x="4001119" y="866518"/>
            <a:chExt cx="1341720" cy="81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42637D0-43F9-4C6A-81ED-4870AADB4655}"/>
                    </a:ext>
                  </a:extLst>
                </p14:cNvPr>
                <p14:cNvContentPartPr/>
                <p14:nvPr/>
              </p14:nvContentPartPr>
              <p14:xfrm>
                <a:off x="4194439" y="880198"/>
                <a:ext cx="107280" cy="273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42637D0-43F9-4C6A-81ED-4870AADB465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185439" y="871558"/>
                  <a:ext cx="1249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573622D-3030-419A-BCBA-84456D4E44D9}"/>
                    </a:ext>
                  </a:extLst>
                </p14:cNvPr>
                <p14:cNvContentPartPr/>
                <p14:nvPr/>
              </p14:nvContentPartPr>
              <p14:xfrm>
                <a:off x="4001119" y="1149838"/>
                <a:ext cx="435240" cy="78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573622D-3030-419A-BCBA-84456D4E44D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92119" y="1140838"/>
                  <a:ext cx="452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42DB121-D456-408E-9357-C2DF6938B4D1}"/>
                    </a:ext>
                  </a:extLst>
                </p14:cNvPr>
                <p14:cNvContentPartPr/>
                <p14:nvPr/>
              </p14:nvContentPartPr>
              <p14:xfrm>
                <a:off x="4055839" y="1324798"/>
                <a:ext cx="206280" cy="352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42DB121-D456-408E-9357-C2DF6938B4D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47199" y="1316158"/>
                  <a:ext cx="2239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CD8C9AF-51D5-4F04-9E43-5740A1BB9A9D}"/>
                    </a:ext>
                  </a:extLst>
                </p14:cNvPr>
                <p14:cNvContentPartPr/>
                <p14:nvPr/>
              </p14:nvContentPartPr>
              <p14:xfrm>
                <a:off x="4584679" y="1188718"/>
                <a:ext cx="298800" cy="68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CD8C9AF-51D5-4F04-9E43-5740A1BB9A9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75679" y="1179718"/>
                  <a:ext cx="316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1F332E6-042C-4A3F-9129-30DD5810D14B}"/>
                    </a:ext>
                  </a:extLst>
                </p14:cNvPr>
                <p14:cNvContentPartPr/>
                <p14:nvPr/>
              </p14:nvContentPartPr>
              <p14:xfrm>
                <a:off x="4715359" y="1076398"/>
                <a:ext cx="79200" cy="246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1F332E6-042C-4A3F-9129-30DD5810D14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06719" y="1067398"/>
                  <a:ext cx="968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A089169-494C-4555-9F96-E2149ACFFBAE}"/>
                    </a:ext>
                  </a:extLst>
                </p14:cNvPr>
                <p14:cNvContentPartPr/>
                <p14:nvPr/>
              </p14:nvContentPartPr>
              <p14:xfrm>
                <a:off x="5119639" y="866518"/>
                <a:ext cx="161640" cy="31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A089169-494C-4555-9F96-E2149ACFFBA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10999" y="857518"/>
                  <a:ext cx="1792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BDFB3BF-090D-45B2-AA48-86CBA5434B18}"/>
                    </a:ext>
                  </a:extLst>
                </p14:cNvPr>
                <p14:cNvContentPartPr/>
                <p14:nvPr/>
              </p14:nvContentPartPr>
              <p14:xfrm>
                <a:off x="4939999" y="1166398"/>
                <a:ext cx="402840" cy="97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BDFB3BF-090D-45B2-AA48-86CBA5434B1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30999" y="1157398"/>
                  <a:ext cx="420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F9454F4-F17C-47D7-9619-2BAF42AE0520}"/>
                    </a:ext>
                  </a:extLst>
                </p14:cNvPr>
                <p14:cNvContentPartPr/>
                <p14:nvPr/>
              </p14:nvContentPartPr>
              <p14:xfrm>
                <a:off x="4896079" y="1335598"/>
                <a:ext cx="378000" cy="281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F9454F4-F17C-47D7-9619-2BAF42AE052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87079" y="1326598"/>
                  <a:ext cx="395640" cy="29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CAFB1CA-FD73-4053-8A96-C168057C9701}"/>
                  </a:ext>
                </a:extLst>
              </p14:cNvPr>
              <p14:cNvContentPartPr/>
              <p14:nvPr/>
            </p14:nvContentPartPr>
            <p14:xfrm>
              <a:off x="5596999" y="1193758"/>
              <a:ext cx="239040" cy="500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CAFB1CA-FD73-4053-8A96-C168057C970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587999" y="1184758"/>
                <a:ext cx="256680" cy="6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66E9F42F-5A8C-4383-A552-A00BDFE306F0}"/>
              </a:ext>
            </a:extLst>
          </p:cNvPr>
          <p:cNvGrpSpPr/>
          <p:nvPr/>
        </p:nvGrpSpPr>
        <p:grpSpPr>
          <a:xfrm>
            <a:off x="5959159" y="868318"/>
            <a:ext cx="367560" cy="789480"/>
            <a:chOff x="5959159" y="868318"/>
            <a:chExt cx="367560" cy="78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9BF11C9-E8A5-4BF4-B297-F7742F05AEF3}"/>
                    </a:ext>
                  </a:extLst>
                </p14:cNvPr>
                <p14:cNvContentPartPr/>
                <p14:nvPr/>
              </p14:nvContentPartPr>
              <p14:xfrm>
                <a:off x="6165079" y="868318"/>
                <a:ext cx="109440" cy="264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9BF11C9-E8A5-4BF4-B297-F7742F05AEF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56439" y="859678"/>
                  <a:ext cx="1270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56FFDBD-5300-4FD6-8AFB-3ACBCD835779}"/>
                    </a:ext>
                  </a:extLst>
                </p14:cNvPr>
                <p14:cNvContentPartPr/>
                <p14:nvPr/>
              </p14:nvContentPartPr>
              <p14:xfrm>
                <a:off x="5959159" y="1154878"/>
                <a:ext cx="367560" cy="60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56FFDBD-5300-4FD6-8AFB-3ACBCD83577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50159" y="1146238"/>
                  <a:ext cx="3852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F9EBAA7-B734-403A-8DE6-5A388F736EAE}"/>
                    </a:ext>
                  </a:extLst>
                </p14:cNvPr>
                <p14:cNvContentPartPr/>
                <p14:nvPr/>
              </p14:nvContentPartPr>
              <p14:xfrm>
                <a:off x="6003439" y="1294198"/>
                <a:ext cx="227160" cy="363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F9EBAA7-B734-403A-8DE6-5A388F736EA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994439" y="1285558"/>
                  <a:ext cx="244800" cy="38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C22ECD2-23BB-4392-9003-6A28AB9E086D}"/>
              </a:ext>
            </a:extLst>
          </p:cNvPr>
          <p:cNvGrpSpPr/>
          <p:nvPr/>
        </p:nvGrpSpPr>
        <p:grpSpPr>
          <a:xfrm>
            <a:off x="6589159" y="1100518"/>
            <a:ext cx="247680" cy="133560"/>
            <a:chOff x="6589159" y="1100518"/>
            <a:chExt cx="247680" cy="13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41B5643-6174-4907-A69E-71995BEE400D}"/>
                    </a:ext>
                  </a:extLst>
                </p14:cNvPr>
                <p14:cNvContentPartPr/>
                <p14:nvPr/>
              </p14:nvContentPartPr>
              <p14:xfrm>
                <a:off x="6616159" y="1100518"/>
                <a:ext cx="201240" cy="48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41B5643-6174-4907-A69E-71995BEE400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07159" y="1091878"/>
                  <a:ext cx="2188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BD135DB-6829-4BE4-BB25-91E892449CA6}"/>
                    </a:ext>
                  </a:extLst>
                </p14:cNvPr>
                <p14:cNvContentPartPr/>
                <p14:nvPr/>
              </p14:nvContentPartPr>
              <p14:xfrm>
                <a:off x="6589159" y="1193038"/>
                <a:ext cx="247680" cy="41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BD135DB-6829-4BE4-BB25-91E892449CA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80519" y="1184398"/>
                  <a:ext cx="26532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4CA7E86-857E-488D-A45E-B023327492DA}"/>
              </a:ext>
            </a:extLst>
          </p:cNvPr>
          <p:cNvGrpSpPr/>
          <p:nvPr/>
        </p:nvGrpSpPr>
        <p:grpSpPr>
          <a:xfrm>
            <a:off x="7106839" y="871558"/>
            <a:ext cx="473400" cy="662040"/>
            <a:chOff x="7106839" y="871558"/>
            <a:chExt cx="473400" cy="66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F99C9F3-2588-4CBC-9E56-0DFA6DEA215E}"/>
                    </a:ext>
                  </a:extLst>
                </p14:cNvPr>
                <p14:cNvContentPartPr/>
                <p14:nvPr/>
              </p14:nvContentPartPr>
              <p14:xfrm>
                <a:off x="7362079" y="871558"/>
                <a:ext cx="118440" cy="247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F99C9F3-2588-4CBC-9E56-0DFA6DEA215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53439" y="862918"/>
                  <a:ext cx="1360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F8F4FF3-1A8B-4803-9494-87B897BED371}"/>
                    </a:ext>
                  </a:extLst>
                </p14:cNvPr>
                <p14:cNvContentPartPr/>
                <p14:nvPr/>
              </p14:nvContentPartPr>
              <p14:xfrm>
                <a:off x="7148599" y="1149838"/>
                <a:ext cx="431640" cy="51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F8F4FF3-1A8B-4803-9494-87B897BED37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39599" y="1140838"/>
                  <a:ext cx="4492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DCBF1C5-DC32-494A-8451-6F139FD2B56D}"/>
                    </a:ext>
                  </a:extLst>
                </p14:cNvPr>
                <p14:cNvContentPartPr/>
                <p14:nvPr/>
              </p14:nvContentPartPr>
              <p14:xfrm>
                <a:off x="7106839" y="1301758"/>
                <a:ext cx="466200" cy="231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DCBF1C5-DC32-494A-8451-6F139FD2B56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98199" y="1293118"/>
                  <a:ext cx="48384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64726FB-55E4-4D0A-8ED6-7FA7962E337E}"/>
              </a:ext>
            </a:extLst>
          </p:cNvPr>
          <p:cNvGrpSpPr/>
          <p:nvPr/>
        </p:nvGrpSpPr>
        <p:grpSpPr>
          <a:xfrm>
            <a:off x="507319" y="1837798"/>
            <a:ext cx="1155600" cy="561600"/>
            <a:chOff x="507319" y="1837798"/>
            <a:chExt cx="1155600" cy="56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3780808-1208-444B-AB16-AFDEBBFDCD9D}"/>
                    </a:ext>
                  </a:extLst>
                </p14:cNvPr>
                <p14:cNvContentPartPr/>
                <p14:nvPr/>
              </p14:nvContentPartPr>
              <p14:xfrm>
                <a:off x="507319" y="1999078"/>
                <a:ext cx="594720" cy="400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3780808-1208-444B-AB16-AFDEBBFDCD9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8679" y="1990438"/>
                  <a:ext cx="6123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9827E48-3E09-4C41-8447-2F95D3E01B91}"/>
                    </a:ext>
                  </a:extLst>
                </p14:cNvPr>
                <p14:cNvContentPartPr/>
                <p14:nvPr/>
              </p14:nvContentPartPr>
              <p14:xfrm>
                <a:off x="992959" y="2172598"/>
                <a:ext cx="149760" cy="177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9827E48-3E09-4C41-8447-2F95D3E01B9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83959" y="2163958"/>
                  <a:ext cx="167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766A321-E44B-48E8-B834-AAD75A5E30AB}"/>
                    </a:ext>
                  </a:extLst>
                </p14:cNvPr>
                <p14:cNvContentPartPr/>
                <p14:nvPr/>
              </p14:nvContentPartPr>
              <p14:xfrm>
                <a:off x="1284919" y="1837798"/>
                <a:ext cx="229320" cy="466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766A321-E44B-48E8-B834-AAD75A5E30A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75919" y="1829158"/>
                  <a:ext cx="24696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9D10F7D-4BF7-42C8-BB33-A8A388521FA4}"/>
                    </a:ext>
                  </a:extLst>
                </p14:cNvPr>
                <p14:cNvContentPartPr/>
                <p14:nvPr/>
              </p14:nvContentPartPr>
              <p14:xfrm>
                <a:off x="1199959" y="2097718"/>
                <a:ext cx="267120" cy="55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9D10F7D-4BF7-42C8-BB33-A8A388521FA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91319" y="2088718"/>
                  <a:ext cx="2847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6B82D1E-B55C-4D08-BE48-CA6B12242680}"/>
                    </a:ext>
                  </a:extLst>
                </p14:cNvPr>
                <p14:cNvContentPartPr/>
                <p14:nvPr/>
              </p14:nvContentPartPr>
              <p14:xfrm>
                <a:off x="1442239" y="2107798"/>
                <a:ext cx="220680" cy="168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6B82D1E-B55C-4D08-BE48-CA6B1224268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433239" y="2099158"/>
                  <a:ext cx="238320" cy="18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82B3DFD-7FB5-44A2-9487-6FFEFDA0B7EC}"/>
                  </a:ext>
                </a:extLst>
              </p14:cNvPr>
              <p14:cNvContentPartPr/>
              <p14:nvPr/>
            </p14:nvContentPartPr>
            <p14:xfrm>
              <a:off x="2000959" y="2059918"/>
              <a:ext cx="12600" cy="277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82B3DFD-7FB5-44A2-9487-6FFEFDA0B7E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991959" y="2050918"/>
                <a:ext cx="302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1293862-DD57-4E92-BD87-EFFD11368FDE}"/>
                  </a:ext>
                </a:extLst>
              </p14:cNvPr>
              <p14:cNvContentPartPr/>
              <p14:nvPr/>
            </p14:nvContentPartPr>
            <p14:xfrm>
              <a:off x="1951279" y="2267638"/>
              <a:ext cx="6120" cy="43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1293862-DD57-4E92-BD87-EFFD11368FD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942639" y="2258998"/>
                <a:ext cx="2376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C1CBB476-A16E-41C9-9DE4-C74DB8FB9447}"/>
              </a:ext>
            </a:extLst>
          </p:cNvPr>
          <p:cNvGrpSpPr/>
          <p:nvPr/>
        </p:nvGrpSpPr>
        <p:grpSpPr>
          <a:xfrm>
            <a:off x="2340799" y="1812598"/>
            <a:ext cx="1879920" cy="480240"/>
            <a:chOff x="2340799" y="1812598"/>
            <a:chExt cx="187992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B78A4E0-5B5F-47F0-9906-3EFCB83E828A}"/>
                    </a:ext>
                  </a:extLst>
                </p14:cNvPr>
                <p14:cNvContentPartPr/>
                <p14:nvPr/>
              </p14:nvContentPartPr>
              <p14:xfrm>
                <a:off x="2340799" y="2067478"/>
                <a:ext cx="114480" cy="225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B78A4E0-5B5F-47F0-9906-3EFCB83E828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32159" y="2058478"/>
                  <a:ext cx="1321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71DBF4-7702-4691-845A-A43D509149F9}"/>
                    </a:ext>
                  </a:extLst>
                </p14:cNvPr>
                <p14:cNvContentPartPr/>
                <p14:nvPr/>
              </p14:nvContentPartPr>
              <p14:xfrm>
                <a:off x="2390119" y="1883518"/>
                <a:ext cx="291240" cy="257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71DBF4-7702-4691-845A-A43D509149F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81119" y="1874518"/>
                  <a:ext cx="3088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2A15C90-C8B0-497C-95AF-F3DF7EFFCCB3}"/>
                    </a:ext>
                  </a:extLst>
                </p14:cNvPr>
                <p14:cNvContentPartPr/>
                <p14:nvPr/>
              </p14:nvContentPartPr>
              <p14:xfrm>
                <a:off x="2696479" y="1996918"/>
                <a:ext cx="198000" cy="278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2A15C90-C8B0-497C-95AF-F3DF7EFFCCB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87479" y="1987918"/>
                  <a:ext cx="2156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26A463D-0D58-45C6-AE25-5A7712BBF355}"/>
                    </a:ext>
                  </a:extLst>
                </p14:cNvPr>
                <p14:cNvContentPartPr/>
                <p14:nvPr/>
              </p14:nvContentPartPr>
              <p14:xfrm>
                <a:off x="2959999" y="1918798"/>
                <a:ext cx="343080" cy="371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26A463D-0D58-45C6-AE25-5A7712BBF35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51359" y="1910158"/>
                  <a:ext cx="3607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60176ED-E661-49DD-9500-0F839CE2C2D4}"/>
                    </a:ext>
                  </a:extLst>
                </p14:cNvPr>
                <p14:cNvContentPartPr/>
                <p14:nvPr/>
              </p14:nvContentPartPr>
              <p14:xfrm>
                <a:off x="3062959" y="2122198"/>
                <a:ext cx="205560" cy="44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60176ED-E661-49DD-9500-0F839CE2C2D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053959" y="2113558"/>
                  <a:ext cx="2232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DF206AA-247A-4444-8BC5-1F89A2AA169E}"/>
                    </a:ext>
                  </a:extLst>
                </p14:cNvPr>
                <p14:cNvContentPartPr/>
                <p14:nvPr/>
              </p14:nvContentPartPr>
              <p14:xfrm>
                <a:off x="3388039" y="1994758"/>
                <a:ext cx="277200" cy="264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DF206AA-247A-4444-8BC5-1F89A2AA169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79399" y="1986118"/>
                  <a:ext cx="2948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F7B6C2F-EB71-4BE6-B54D-48FBF5230EF9}"/>
                    </a:ext>
                  </a:extLst>
                </p14:cNvPr>
                <p14:cNvContentPartPr/>
                <p14:nvPr/>
              </p14:nvContentPartPr>
              <p14:xfrm>
                <a:off x="3768199" y="2013838"/>
                <a:ext cx="112320" cy="207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F7B6C2F-EB71-4BE6-B54D-48FBF5230EF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59199" y="2005198"/>
                  <a:ext cx="129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D60DD1A-2833-471B-A1F5-5553400991B1}"/>
                    </a:ext>
                  </a:extLst>
                </p14:cNvPr>
                <p14:cNvContentPartPr/>
                <p14:nvPr/>
              </p14:nvContentPartPr>
              <p14:xfrm>
                <a:off x="3808879" y="1935358"/>
                <a:ext cx="262080" cy="298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D60DD1A-2833-471B-A1F5-5553400991B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99879" y="1926358"/>
                  <a:ext cx="2797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13DA3E9-3735-4B79-895A-9C83796EF9E1}"/>
                    </a:ext>
                  </a:extLst>
                </p14:cNvPr>
                <p14:cNvContentPartPr/>
                <p14:nvPr/>
              </p14:nvContentPartPr>
              <p14:xfrm>
                <a:off x="4116319" y="1812598"/>
                <a:ext cx="104400" cy="400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13DA3E9-3735-4B79-895A-9C83796EF9E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07679" y="1803598"/>
                  <a:ext cx="122040" cy="41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437E550-4DF6-4B9F-BAA6-B831890078A1}"/>
              </a:ext>
            </a:extLst>
          </p:cNvPr>
          <p:cNvGrpSpPr/>
          <p:nvPr/>
        </p:nvGrpSpPr>
        <p:grpSpPr>
          <a:xfrm>
            <a:off x="4471639" y="2001598"/>
            <a:ext cx="130320" cy="119160"/>
            <a:chOff x="4471639" y="2001598"/>
            <a:chExt cx="130320" cy="1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543F613-3EA1-477B-8234-67FB7A836B84}"/>
                    </a:ext>
                  </a:extLst>
                </p14:cNvPr>
                <p14:cNvContentPartPr/>
                <p14:nvPr/>
              </p14:nvContentPartPr>
              <p14:xfrm>
                <a:off x="4471639" y="2001598"/>
                <a:ext cx="130320" cy="14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543F613-3EA1-477B-8234-67FB7A836B8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462999" y="1992958"/>
                  <a:ext cx="1479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4AB1F7D-C24E-4E0E-95CF-55973E826585}"/>
                    </a:ext>
                  </a:extLst>
                </p14:cNvPr>
                <p14:cNvContentPartPr/>
                <p14:nvPr/>
              </p14:nvContentPartPr>
              <p14:xfrm>
                <a:off x="4506919" y="2115358"/>
                <a:ext cx="88200" cy="5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4AB1F7D-C24E-4E0E-95CF-55973E82658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97919" y="2106358"/>
                  <a:ext cx="10584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FF4ACC4-2F0B-40A9-91D0-9099C32542F5}"/>
              </a:ext>
            </a:extLst>
          </p:cNvPr>
          <p:cNvGrpSpPr/>
          <p:nvPr/>
        </p:nvGrpSpPr>
        <p:grpSpPr>
          <a:xfrm>
            <a:off x="7419679" y="1783078"/>
            <a:ext cx="2331720" cy="349200"/>
            <a:chOff x="7419679" y="1783078"/>
            <a:chExt cx="233172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68F04B6-ACFA-4E23-A2A5-E25683F5F877}"/>
                    </a:ext>
                  </a:extLst>
                </p14:cNvPr>
                <p14:cNvContentPartPr/>
                <p14:nvPr/>
              </p14:nvContentPartPr>
              <p14:xfrm>
                <a:off x="7419679" y="1783078"/>
                <a:ext cx="426240" cy="346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68F04B6-ACFA-4E23-A2A5-E25683F5F87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10679" y="1774078"/>
                  <a:ext cx="4438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682394B-A74E-4F84-A1DF-6DEABB159A06}"/>
                    </a:ext>
                  </a:extLst>
                </p14:cNvPr>
                <p14:cNvContentPartPr/>
                <p14:nvPr/>
              </p14:nvContentPartPr>
              <p14:xfrm>
                <a:off x="8014759" y="1942918"/>
                <a:ext cx="149760" cy="150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682394B-A74E-4F84-A1DF-6DEABB159A0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006119" y="1933918"/>
                  <a:ext cx="1674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E5D0435-ED74-47F8-B869-2DD68801AB3A}"/>
                    </a:ext>
                  </a:extLst>
                </p14:cNvPr>
                <p14:cNvContentPartPr/>
                <p14:nvPr/>
              </p14:nvContentPartPr>
              <p14:xfrm>
                <a:off x="8217079" y="1968118"/>
                <a:ext cx="177480" cy="131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E5D0435-ED74-47F8-B869-2DD68801AB3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208439" y="1959478"/>
                  <a:ext cx="195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1ED02C1-93A2-4A94-8ABA-E4EAC15BB09F}"/>
                    </a:ext>
                  </a:extLst>
                </p14:cNvPr>
                <p14:cNvContentPartPr/>
                <p14:nvPr/>
              </p14:nvContentPartPr>
              <p14:xfrm>
                <a:off x="8437039" y="1950478"/>
                <a:ext cx="202680" cy="144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1ED02C1-93A2-4A94-8ABA-E4EAC15BB09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428039" y="1941478"/>
                  <a:ext cx="220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88E8AEE-E28A-4B2F-984D-786E36602588}"/>
                    </a:ext>
                  </a:extLst>
                </p14:cNvPr>
                <p14:cNvContentPartPr/>
                <p14:nvPr/>
              </p14:nvContentPartPr>
              <p14:xfrm>
                <a:off x="8564479" y="1789918"/>
                <a:ext cx="155880" cy="342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88E8AEE-E28A-4B2F-984D-786E3660258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55479" y="1781278"/>
                  <a:ext cx="1735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4962EED-D23E-4AF5-9B5B-F7ECA61B11CC}"/>
                    </a:ext>
                  </a:extLst>
                </p14:cNvPr>
                <p14:cNvContentPartPr/>
                <p14:nvPr/>
              </p14:nvContentPartPr>
              <p14:xfrm>
                <a:off x="8929159" y="1845358"/>
                <a:ext cx="252720" cy="241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4962EED-D23E-4AF5-9B5B-F7ECA61B11C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920519" y="1836718"/>
                  <a:ext cx="2703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C20F86A-BEB4-400E-BFBB-6567EC3C01D7}"/>
                    </a:ext>
                  </a:extLst>
                </p14:cNvPr>
                <p14:cNvContentPartPr/>
                <p14:nvPr/>
              </p14:nvContentPartPr>
              <p14:xfrm>
                <a:off x="9204919" y="1945078"/>
                <a:ext cx="162720" cy="118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C20F86A-BEB4-400E-BFBB-6567EC3C01D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95919" y="1936078"/>
                  <a:ext cx="180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7E4BDFA-DFE3-4DEF-B6F5-76E692284BFC}"/>
                    </a:ext>
                  </a:extLst>
                </p14:cNvPr>
                <p14:cNvContentPartPr/>
                <p14:nvPr/>
              </p14:nvContentPartPr>
              <p14:xfrm>
                <a:off x="9449359" y="1936438"/>
                <a:ext cx="302040" cy="113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7E4BDFA-DFE3-4DEF-B6F5-76E692284BF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0359" y="1927438"/>
                  <a:ext cx="31968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05EF035-A9B7-4DE6-B541-5A0224A1CEC2}"/>
              </a:ext>
            </a:extLst>
          </p:cNvPr>
          <p:cNvGrpSpPr/>
          <p:nvPr/>
        </p:nvGrpSpPr>
        <p:grpSpPr>
          <a:xfrm>
            <a:off x="10056319" y="1891438"/>
            <a:ext cx="377280" cy="222840"/>
            <a:chOff x="10056319" y="1891438"/>
            <a:chExt cx="37728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BD37693-26D8-4714-AA83-0BF6D4809D28}"/>
                    </a:ext>
                  </a:extLst>
                </p14:cNvPr>
                <p14:cNvContentPartPr/>
                <p14:nvPr/>
              </p14:nvContentPartPr>
              <p14:xfrm>
                <a:off x="10056319" y="1939318"/>
                <a:ext cx="56880" cy="115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BD37693-26D8-4714-AA83-0BF6D4809D2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047679" y="1930318"/>
                  <a:ext cx="74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9F9AAD7-3E3F-413F-8E09-08E81E76CB15}"/>
                    </a:ext>
                  </a:extLst>
                </p14:cNvPr>
                <p14:cNvContentPartPr/>
                <p14:nvPr/>
              </p14:nvContentPartPr>
              <p14:xfrm>
                <a:off x="10291039" y="1891438"/>
                <a:ext cx="142560" cy="222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9F9AAD7-3E3F-413F-8E09-08E81E76CB1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282399" y="1882438"/>
                  <a:ext cx="16020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08402DB-67CC-44AC-B36A-D23AB9C00523}"/>
              </a:ext>
            </a:extLst>
          </p:cNvPr>
          <p:cNvGrpSpPr/>
          <p:nvPr/>
        </p:nvGrpSpPr>
        <p:grpSpPr>
          <a:xfrm>
            <a:off x="4960159" y="1824118"/>
            <a:ext cx="2160360" cy="930960"/>
            <a:chOff x="4960159" y="1824118"/>
            <a:chExt cx="2160360" cy="9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2A21C4A-534A-43E7-987F-5D51D9195A80}"/>
                    </a:ext>
                  </a:extLst>
                </p14:cNvPr>
                <p14:cNvContentPartPr/>
                <p14:nvPr/>
              </p14:nvContentPartPr>
              <p14:xfrm>
                <a:off x="4960159" y="1953358"/>
                <a:ext cx="101520" cy="270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2A21C4A-534A-43E7-987F-5D51D9195A8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951519" y="1944358"/>
                  <a:ext cx="1191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20D49B2-6BCA-4CD7-BCF2-911C003D9F33}"/>
                    </a:ext>
                  </a:extLst>
                </p14:cNvPr>
                <p14:cNvContentPartPr/>
                <p14:nvPr/>
              </p14:nvContentPartPr>
              <p14:xfrm>
                <a:off x="4982839" y="1824118"/>
                <a:ext cx="337320" cy="188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20D49B2-6BCA-4CD7-BCF2-911C003D9F3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974199" y="1815478"/>
                  <a:ext cx="3549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E92158A-DF3A-4E33-9A14-B9F17F103D5F}"/>
                    </a:ext>
                  </a:extLst>
                </p14:cNvPr>
                <p14:cNvContentPartPr/>
                <p14:nvPr/>
              </p14:nvContentPartPr>
              <p14:xfrm>
                <a:off x="5463439" y="1915558"/>
                <a:ext cx="149040" cy="294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E92158A-DF3A-4E33-9A14-B9F17F103D5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454799" y="1906918"/>
                  <a:ext cx="1666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601D158-A929-4C95-88FD-4A38830243AB}"/>
                    </a:ext>
                  </a:extLst>
                </p14:cNvPr>
                <p14:cNvContentPartPr/>
                <p14:nvPr/>
              </p14:nvContentPartPr>
              <p14:xfrm>
                <a:off x="5820559" y="1979638"/>
                <a:ext cx="205920" cy="186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601D158-A929-4C95-88FD-4A38830243A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811559" y="1970638"/>
                  <a:ext cx="223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869FFE4-A037-4D61-B58B-3D81D93178DC}"/>
                    </a:ext>
                  </a:extLst>
                </p14:cNvPr>
                <p14:cNvContentPartPr/>
                <p14:nvPr/>
              </p14:nvContentPartPr>
              <p14:xfrm>
                <a:off x="6045919" y="2037598"/>
                <a:ext cx="169560" cy="129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869FFE4-A037-4D61-B58B-3D81D93178D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037279" y="2028598"/>
                  <a:ext cx="187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39112D1-4597-4C7C-A54C-D828434D0179}"/>
                    </a:ext>
                  </a:extLst>
                </p14:cNvPr>
                <p14:cNvContentPartPr/>
                <p14:nvPr/>
              </p14:nvContentPartPr>
              <p14:xfrm>
                <a:off x="6264079" y="2018158"/>
                <a:ext cx="331920" cy="137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39112D1-4597-4C7C-A54C-D828434D017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55439" y="2009158"/>
                  <a:ext cx="349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3D276E8-2FDC-46CB-9113-F2657EFCC0D8}"/>
                    </a:ext>
                  </a:extLst>
                </p14:cNvPr>
                <p14:cNvContentPartPr/>
                <p14:nvPr/>
              </p14:nvContentPartPr>
              <p14:xfrm>
                <a:off x="6823159" y="2037598"/>
                <a:ext cx="67320" cy="113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3D276E8-2FDC-46CB-9113-F2657EFCC0D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814519" y="2028958"/>
                  <a:ext cx="849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FE9CEC7-826D-4E3A-814B-B6D32CC9F622}"/>
                    </a:ext>
                  </a:extLst>
                </p14:cNvPr>
                <p14:cNvContentPartPr/>
                <p14:nvPr/>
              </p14:nvContentPartPr>
              <p14:xfrm>
                <a:off x="6906319" y="1911238"/>
                <a:ext cx="15840" cy="25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FE9CEC7-826D-4E3A-814B-B6D32CC9F62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97319" y="1902238"/>
                  <a:ext cx="33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D028C6A-D7FB-46B7-9318-5B1A4D694757}"/>
                    </a:ext>
                  </a:extLst>
                </p14:cNvPr>
                <p14:cNvContentPartPr/>
                <p14:nvPr/>
              </p14:nvContentPartPr>
              <p14:xfrm>
                <a:off x="6988399" y="1954438"/>
                <a:ext cx="132120" cy="204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D028C6A-D7FB-46B7-9318-5B1A4D69475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979759" y="1945798"/>
                  <a:ext cx="1497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EB1DC4F-F745-4785-9D68-68C382A2E213}"/>
                    </a:ext>
                  </a:extLst>
                </p14:cNvPr>
                <p14:cNvContentPartPr/>
                <p14:nvPr/>
              </p14:nvContentPartPr>
              <p14:xfrm>
                <a:off x="5454079" y="2363038"/>
                <a:ext cx="166320" cy="3920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EB1DC4F-F745-4785-9D68-68C382A2E21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445079" y="2354398"/>
                  <a:ext cx="183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B62AA5F-9257-432B-8BEC-EA8A3F711683}"/>
                    </a:ext>
                  </a:extLst>
                </p14:cNvPr>
                <p14:cNvContentPartPr/>
                <p14:nvPr/>
              </p14:nvContentPartPr>
              <p14:xfrm>
                <a:off x="5684119" y="2525398"/>
                <a:ext cx="183240" cy="185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B62AA5F-9257-432B-8BEC-EA8A3F71168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675479" y="2516758"/>
                  <a:ext cx="200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0C92A9D-F036-4014-AD9F-A36705692949}"/>
                    </a:ext>
                  </a:extLst>
                </p14:cNvPr>
                <p14:cNvContentPartPr/>
                <p14:nvPr/>
              </p14:nvContentPartPr>
              <p14:xfrm>
                <a:off x="6028279" y="2275918"/>
                <a:ext cx="214920" cy="402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0C92A9D-F036-4014-AD9F-A3670569294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019279" y="2267278"/>
                  <a:ext cx="2325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08A6CBE-5CD3-4218-8974-5902ACF75B3A}"/>
                    </a:ext>
                  </a:extLst>
                </p14:cNvPr>
                <p14:cNvContentPartPr/>
                <p14:nvPr/>
              </p14:nvContentPartPr>
              <p14:xfrm>
                <a:off x="5873479" y="2527198"/>
                <a:ext cx="264240" cy="44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08A6CBE-5CD3-4218-8974-5902ACF75B3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864839" y="2518558"/>
                  <a:ext cx="2818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935484B-12DF-4FED-86A1-E52FD5C0E2AD}"/>
                    </a:ext>
                  </a:extLst>
                </p14:cNvPr>
                <p14:cNvContentPartPr/>
                <p14:nvPr/>
              </p14:nvContentPartPr>
              <p14:xfrm>
                <a:off x="6166879" y="2504878"/>
                <a:ext cx="288720" cy="167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935484B-12DF-4FED-86A1-E52FD5C0E2A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158239" y="2496238"/>
                  <a:ext cx="3063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983702E-91B2-49BA-8F35-F72F5DF41229}"/>
                    </a:ext>
                  </a:extLst>
                </p14:cNvPr>
                <p14:cNvContentPartPr/>
                <p14:nvPr/>
              </p14:nvContentPartPr>
              <p14:xfrm>
                <a:off x="6492319" y="2502718"/>
                <a:ext cx="113400" cy="142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983702E-91B2-49BA-8F35-F72F5DF4122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483319" y="2494078"/>
                  <a:ext cx="131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96F773B-B468-462F-81D7-F3206C8D7DA2}"/>
                    </a:ext>
                  </a:extLst>
                </p14:cNvPr>
                <p14:cNvContentPartPr/>
                <p14:nvPr/>
              </p14:nvContentPartPr>
              <p14:xfrm>
                <a:off x="6700759" y="2487598"/>
                <a:ext cx="170640" cy="133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96F773B-B468-462F-81D7-F3206C8D7DA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692119" y="2478958"/>
                  <a:ext cx="1882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32B1993-37D8-4B3C-818E-087EB70AEC4C}"/>
                    </a:ext>
                  </a:extLst>
                </p14:cNvPr>
                <p14:cNvContentPartPr/>
                <p14:nvPr/>
              </p14:nvContentPartPr>
              <p14:xfrm>
                <a:off x="6903079" y="2512798"/>
                <a:ext cx="197640" cy="142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32B1993-37D8-4B3C-818E-087EB70AEC4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894079" y="2504158"/>
                  <a:ext cx="21528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3E05E14-7CC1-46F2-BC92-D36507761FD4}"/>
              </a:ext>
            </a:extLst>
          </p:cNvPr>
          <p:cNvGrpSpPr/>
          <p:nvPr/>
        </p:nvGrpSpPr>
        <p:grpSpPr>
          <a:xfrm>
            <a:off x="7416439" y="2276638"/>
            <a:ext cx="1251720" cy="371880"/>
            <a:chOff x="7416439" y="2276638"/>
            <a:chExt cx="1251720" cy="37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ED32928-84F4-4B70-B46D-AC33ADF7DFB8}"/>
                    </a:ext>
                  </a:extLst>
                </p14:cNvPr>
                <p14:cNvContentPartPr/>
                <p14:nvPr/>
              </p14:nvContentPartPr>
              <p14:xfrm>
                <a:off x="7416439" y="2311918"/>
                <a:ext cx="174600" cy="1699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ED32928-84F4-4B70-B46D-AC33ADF7DFB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407439" y="2302918"/>
                  <a:ext cx="192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4A249B1-CA1F-4A8D-A953-F4102BD5A632}"/>
                    </a:ext>
                  </a:extLst>
                </p14:cNvPr>
                <p14:cNvContentPartPr/>
                <p14:nvPr/>
              </p14:nvContentPartPr>
              <p14:xfrm>
                <a:off x="7597519" y="2276638"/>
                <a:ext cx="130320" cy="358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4A249B1-CA1F-4A8D-A953-F4102BD5A63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588879" y="2267638"/>
                  <a:ext cx="1479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28B635A-E01A-4A50-A014-E0D2E3897464}"/>
                    </a:ext>
                  </a:extLst>
                </p14:cNvPr>
                <p14:cNvContentPartPr/>
                <p14:nvPr/>
              </p14:nvContentPartPr>
              <p14:xfrm>
                <a:off x="7949599" y="2438998"/>
                <a:ext cx="144360" cy="144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28B635A-E01A-4A50-A014-E0D2E389746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940599" y="2429998"/>
                  <a:ext cx="162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EF530FA-9EF5-4B7D-97DF-AE02B185ACBF}"/>
                    </a:ext>
                  </a:extLst>
                </p14:cNvPr>
                <p14:cNvContentPartPr/>
                <p14:nvPr/>
              </p14:nvContentPartPr>
              <p14:xfrm>
                <a:off x="8129599" y="2451238"/>
                <a:ext cx="201960" cy="133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EF530FA-9EF5-4B7D-97DF-AE02B185ACB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120599" y="2442598"/>
                  <a:ext cx="219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DE8AAEC-3D77-4033-86CB-71DA614CFAB4}"/>
                    </a:ext>
                  </a:extLst>
                </p14:cNvPr>
                <p14:cNvContentPartPr/>
                <p14:nvPr/>
              </p14:nvContentPartPr>
              <p14:xfrm>
                <a:off x="8380519" y="2446918"/>
                <a:ext cx="207360" cy="156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DE8AAEC-3D77-4033-86CB-71DA614CFAB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371519" y="2437918"/>
                  <a:ext cx="225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166BC38-3134-4433-9FB4-1BC6B74AEE77}"/>
                    </a:ext>
                  </a:extLst>
                </p14:cNvPr>
                <p14:cNvContentPartPr/>
                <p14:nvPr/>
              </p14:nvContentPartPr>
              <p14:xfrm>
                <a:off x="8573479" y="2283118"/>
                <a:ext cx="94680" cy="365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166BC38-3134-4433-9FB4-1BC6B74AEE7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564479" y="2274118"/>
                  <a:ext cx="112320" cy="38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6BAB1D8-9ADE-4D77-BE73-84E66C0BBD37}"/>
              </a:ext>
            </a:extLst>
          </p:cNvPr>
          <p:cNvGrpSpPr/>
          <p:nvPr/>
        </p:nvGrpSpPr>
        <p:grpSpPr>
          <a:xfrm>
            <a:off x="9000079" y="2242078"/>
            <a:ext cx="783000" cy="424440"/>
            <a:chOff x="9000079" y="2242078"/>
            <a:chExt cx="78300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D442CDF-DA47-403C-AE5F-22BEAE5D2F05}"/>
                    </a:ext>
                  </a:extLst>
                </p14:cNvPr>
                <p14:cNvContentPartPr/>
                <p14:nvPr/>
              </p14:nvContentPartPr>
              <p14:xfrm>
                <a:off x="9000079" y="2339998"/>
                <a:ext cx="315000" cy="212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D442CDF-DA47-403C-AE5F-22BEAE5D2F0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991079" y="2331358"/>
                  <a:ext cx="3326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65FCB80-2D15-423F-8B1C-B53BA8F8BE7E}"/>
                    </a:ext>
                  </a:extLst>
                </p14:cNvPr>
                <p14:cNvContentPartPr/>
                <p14:nvPr/>
              </p14:nvContentPartPr>
              <p14:xfrm>
                <a:off x="9485719" y="2242078"/>
                <a:ext cx="297360" cy="424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65FCB80-2D15-423F-8B1C-B53BA8F8BE7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477079" y="2233438"/>
                  <a:ext cx="315000" cy="44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C75D6B3-055E-4856-910F-9F046F7A8F37}"/>
              </a:ext>
            </a:extLst>
          </p:cNvPr>
          <p:cNvGrpSpPr/>
          <p:nvPr/>
        </p:nvGrpSpPr>
        <p:grpSpPr>
          <a:xfrm>
            <a:off x="4466599" y="3183478"/>
            <a:ext cx="185400" cy="137880"/>
            <a:chOff x="4466599" y="3183478"/>
            <a:chExt cx="18540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95A1540-17AB-4218-8F90-0F578EA94337}"/>
                    </a:ext>
                  </a:extLst>
                </p14:cNvPr>
                <p14:cNvContentPartPr/>
                <p14:nvPr/>
              </p14:nvContentPartPr>
              <p14:xfrm>
                <a:off x="4466599" y="3183478"/>
                <a:ext cx="173880" cy="42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95A1540-17AB-4218-8F90-0F578EA9433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457959" y="3174838"/>
                  <a:ext cx="1915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138851C-C2F1-4C91-927B-4037FFE36EB7}"/>
                    </a:ext>
                  </a:extLst>
                </p14:cNvPr>
                <p14:cNvContentPartPr/>
                <p14:nvPr/>
              </p14:nvContentPartPr>
              <p14:xfrm>
                <a:off x="4474879" y="3290758"/>
                <a:ext cx="177120" cy="30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138851C-C2F1-4C91-927B-4037FFE36EB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466239" y="3281758"/>
                  <a:ext cx="19476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A0A0B10-A156-43E1-AEA2-9A27B06101B7}"/>
              </a:ext>
            </a:extLst>
          </p:cNvPr>
          <p:cNvGrpSpPr/>
          <p:nvPr/>
        </p:nvGrpSpPr>
        <p:grpSpPr>
          <a:xfrm>
            <a:off x="5029999" y="3060718"/>
            <a:ext cx="1592280" cy="425880"/>
            <a:chOff x="5029999" y="3060718"/>
            <a:chExt cx="1592280" cy="42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D9FEBB9-5621-4148-AD84-30ADE908B5E7}"/>
                    </a:ext>
                  </a:extLst>
                </p14:cNvPr>
                <p14:cNvContentPartPr/>
                <p14:nvPr/>
              </p14:nvContentPartPr>
              <p14:xfrm>
                <a:off x="5029999" y="3194998"/>
                <a:ext cx="131040" cy="291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D9FEBB9-5621-4148-AD84-30ADE908B5E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020999" y="3185998"/>
                  <a:ext cx="1486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B55BBBB-59C0-4850-9CF4-43B9D8E5106D}"/>
                    </a:ext>
                  </a:extLst>
                </p14:cNvPr>
                <p14:cNvContentPartPr/>
                <p14:nvPr/>
              </p14:nvContentPartPr>
              <p14:xfrm>
                <a:off x="5143039" y="3060718"/>
                <a:ext cx="307440" cy="187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B55BBBB-59C0-4850-9CF4-43B9D8E5106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134039" y="3051718"/>
                  <a:ext cx="3250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FA94539-C3AA-45C6-ACAB-F6DDB89AE10D}"/>
                    </a:ext>
                  </a:extLst>
                </p14:cNvPr>
                <p14:cNvContentPartPr/>
                <p14:nvPr/>
              </p14:nvContentPartPr>
              <p14:xfrm>
                <a:off x="5528599" y="3066838"/>
                <a:ext cx="187200" cy="3715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FA94539-C3AA-45C6-ACAB-F6DDB89AE10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519599" y="3057838"/>
                  <a:ext cx="2048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8E5DEB4-DF35-465E-A412-BB6C0487F132}"/>
                    </a:ext>
                  </a:extLst>
                </p14:cNvPr>
                <p14:cNvContentPartPr/>
                <p14:nvPr/>
              </p14:nvContentPartPr>
              <p14:xfrm>
                <a:off x="5814799" y="3157918"/>
                <a:ext cx="205200" cy="218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8E5DEB4-DF35-465E-A412-BB6C0487F13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805799" y="3149278"/>
                  <a:ext cx="2228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831AAAF-7B4A-46E0-B16F-A26EBEED079E}"/>
                    </a:ext>
                  </a:extLst>
                </p14:cNvPr>
                <p14:cNvContentPartPr/>
                <p14:nvPr/>
              </p14:nvContentPartPr>
              <p14:xfrm>
                <a:off x="6119719" y="3207238"/>
                <a:ext cx="156240" cy="144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831AAAF-7B4A-46E0-B16F-A26EBEED079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110719" y="3198238"/>
                  <a:ext cx="173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CB00C60-0615-4CD3-B3E2-732F6263883C}"/>
                    </a:ext>
                  </a:extLst>
                </p14:cNvPr>
                <p14:cNvContentPartPr/>
                <p14:nvPr/>
              </p14:nvContentPartPr>
              <p14:xfrm>
                <a:off x="6354799" y="3234238"/>
                <a:ext cx="267480" cy="120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CB00C60-0615-4CD3-B3E2-732F6263883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346159" y="3225238"/>
                  <a:ext cx="28512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C35E8AA-6CB0-47B1-B714-53C60BF8EB09}"/>
              </a:ext>
            </a:extLst>
          </p:cNvPr>
          <p:cNvGrpSpPr/>
          <p:nvPr/>
        </p:nvGrpSpPr>
        <p:grpSpPr>
          <a:xfrm>
            <a:off x="6912079" y="3133798"/>
            <a:ext cx="241200" cy="229680"/>
            <a:chOff x="6912079" y="3133798"/>
            <a:chExt cx="24120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E9B2510-F25F-4514-9173-00AE0FB4EC03}"/>
                    </a:ext>
                  </a:extLst>
                </p14:cNvPr>
                <p14:cNvContentPartPr/>
                <p14:nvPr/>
              </p14:nvContentPartPr>
              <p14:xfrm>
                <a:off x="6912079" y="3242878"/>
                <a:ext cx="28440" cy="112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E9B2510-F25F-4514-9173-00AE0FB4EC0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903079" y="3233878"/>
                  <a:ext cx="460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6DCA130-203C-447D-86E3-E2F72444083E}"/>
                    </a:ext>
                  </a:extLst>
                </p14:cNvPr>
                <p14:cNvContentPartPr/>
                <p14:nvPr/>
              </p14:nvContentPartPr>
              <p14:xfrm>
                <a:off x="6962479" y="3133798"/>
                <a:ext cx="360" cy="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6DCA130-203C-447D-86E3-E2F72444083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953479" y="31247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D3D3A12-4E6D-43A9-A9D9-764CA3F2D641}"/>
                    </a:ext>
                  </a:extLst>
                </p14:cNvPr>
                <p14:cNvContentPartPr/>
                <p14:nvPr/>
              </p14:nvContentPartPr>
              <p14:xfrm>
                <a:off x="7029439" y="3167638"/>
                <a:ext cx="123840" cy="195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D3D3A12-4E6D-43A9-A9D9-764CA3F2D64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020439" y="3158638"/>
                  <a:ext cx="14148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A4E9C77-8E15-4544-820F-5E86AF8AF14B}"/>
              </a:ext>
            </a:extLst>
          </p:cNvPr>
          <p:cNvGrpSpPr/>
          <p:nvPr/>
        </p:nvGrpSpPr>
        <p:grpSpPr>
          <a:xfrm>
            <a:off x="7491319" y="2950198"/>
            <a:ext cx="570240" cy="464760"/>
            <a:chOff x="7491319" y="2950198"/>
            <a:chExt cx="570240" cy="4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2B5956E-321F-4E86-BC15-6A6D30EE152F}"/>
                    </a:ext>
                  </a:extLst>
                </p14:cNvPr>
                <p14:cNvContentPartPr/>
                <p14:nvPr/>
              </p14:nvContentPartPr>
              <p14:xfrm>
                <a:off x="7491319" y="3013918"/>
                <a:ext cx="337680" cy="295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2B5956E-321F-4E86-BC15-6A6D30EE152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482319" y="3004918"/>
                  <a:ext cx="3553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F785A57-3719-464A-B240-2BEEE1CFD856}"/>
                    </a:ext>
                  </a:extLst>
                </p14:cNvPr>
                <p14:cNvContentPartPr/>
                <p14:nvPr/>
              </p14:nvContentPartPr>
              <p14:xfrm>
                <a:off x="7787599" y="2950198"/>
                <a:ext cx="273960" cy="464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F785A57-3719-464A-B240-2BEEE1CFD85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778599" y="2941198"/>
                  <a:ext cx="291600" cy="482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35750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252D7F6-B94C-41C6-AD18-1FA6F71BC776}"/>
                  </a:ext>
                </a:extLst>
              </p14:cNvPr>
              <p14:cNvContentPartPr/>
              <p14:nvPr/>
            </p14:nvContentPartPr>
            <p14:xfrm>
              <a:off x="3888799" y="1023478"/>
              <a:ext cx="360" cy="46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252D7F6-B94C-41C6-AD18-1FA6F71BC7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0159" y="1014478"/>
                <a:ext cx="180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DD76048-7297-4CEA-9BA8-E265DB782E3F}"/>
                  </a:ext>
                </a:extLst>
              </p14:cNvPr>
              <p14:cNvContentPartPr/>
              <p14:nvPr/>
            </p14:nvContentPartPr>
            <p14:xfrm>
              <a:off x="8894239" y="348478"/>
              <a:ext cx="342720" cy="2790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DD76048-7297-4CEA-9BA8-E265DB782E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85239" y="339838"/>
                <a:ext cx="36036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32E1D99-E84F-4245-86EA-56371C623BF6}"/>
                  </a:ext>
                </a:extLst>
              </p14:cNvPr>
              <p14:cNvContentPartPr/>
              <p14:nvPr/>
            </p14:nvContentPartPr>
            <p14:xfrm>
              <a:off x="9161359" y="431278"/>
              <a:ext cx="212760" cy="156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32E1D99-E84F-4245-86EA-56371C623B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52719" y="422638"/>
                <a:ext cx="2304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67E1066-5100-497C-A041-B16E1B18924B}"/>
                  </a:ext>
                </a:extLst>
              </p14:cNvPr>
              <p14:cNvContentPartPr/>
              <p14:nvPr/>
            </p14:nvContentPartPr>
            <p14:xfrm>
              <a:off x="9406159" y="442078"/>
              <a:ext cx="324720" cy="1389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67E1066-5100-497C-A041-B16E1B1892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97519" y="433438"/>
                <a:ext cx="3423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AAFB42E-F90B-4C33-99AE-764A097BCA6A}"/>
                  </a:ext>
                </a:extLst>
              </p14:cNvPr>
              <p14:cNvContentPartPr/>
              <p14:nvPr/>
            </p14:nvContentPartPr>
            <p14:xfrm>
              <a:off x="9687679" y="473038"/>
              <a:ext cx="162360" cy="3286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AAFB42E-F90B-4C33-99AE-764A097BCA6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78679" y="464038"/>
                <a:ext cx="18000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D5E777E-D31A-4BA3-922E-71F9A69A8CDF}"/>
                  </a:ext>
                </a:extLst>
              </p14:cNvPr>
              <p14:cNvContentPartPr/>
              <p14:nvPr/>
            </p14:nvContentPartPr>
            <p14:xfrm>
              <a:off x="9704239" y="364318"/>
              <a:ext cx="359640" cy="2404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D5E777E-D31A-4BA3-922E-71F9A69A8CD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95239" y="355678"/>
                <a:ext cx="3772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C44C4376-D734-4259-B801-1EB0C78B753D}"/>
                  </a:ext>
                </a:extLst>
              </p14:cNvPr>
              <p14:cNvContentPartPr/>
              <p14:nvPr/>
            </p14:nvContentPartPr>
            <p14:xfrm>
              <a:off x="10071439" y="110158"/>
              <a:ext cx="390600" cy="5130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C44C4376-D734-4259-B801-1EB0C78B753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62799" y="101518"/>
                <a:ext cx="40824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075548F-32C5-4683-A6B7-F542C36038D7}"/>
                  </a:ext>
                </a:extLst>
              </p14:cNvPr>
              <p14:cNvContentPartPr/>
              <p14:nvPr/>
            </p14:nvContentPartPr>
            <p14:xfrm>
              <a:off x="10258639" y="395998"/>
              <a:ext cx="278640" cy="2487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075548F-32C5-4683-A6B7-F542C36038D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49999" y="386998"/>
                <a:ext cx="296280" cy="26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027B1C-7D3B-427B-9BFE-C8D7F35B0490}"/>
              </a:ext>
            </a:extLst>
          </p:cNvPr>
          <p:cNvGrpSpPr/>
          <p:nvPr/>
        </p:nvGrpSpPr>
        <p:grpSpPr>
          <a:xfrm>
            <a:off x="292759" y="124918"/>
            <a:ext cx="4084200" cy="1518840"/>
            <a:chOff x="292759" y="124918"/>
            <a:chExt cx="4084200" cy="151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B1E40EE-68E5-478A-8BE2-C9559D5F4387}"/>
                    </a:ext>
                  </a:extLst>
                </p14:cNvPr>
                <p14:cNvContentPartPr/>
                <p14:nvPr/>
              </p14:nvContentPartPr>
              <p14:xfrm>
                <a:off x="342079" y="309238"/>
                <a:ext cx="372960" cy="440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B1E40EE-68E5-478A-8BE2-C9559D5F43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3439" y="300238"/>
                  <a:ext cx="39060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5D076A4-9C55-47A8-8935-D6E65AD4CB12}"/>
                    </a:ext>
                  </a:extLst>
                </p14:cNvPr>
                <p14:cNvContentPartPr/>
                <p14:nvPr/>
              </p14:nvContentPartPr>
              <p14:xfrm>
                <a:off x="484279" y="573838"/>
                <a:ext cx="172440" cy="51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5D076A4-9C55-47A8-8935-D6E65AD4CB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5639" y="564838"/>
                  <a:ext cx="1900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2114A2C-5840-45B6-91F7-8F41753E1593}"/>
                    </a:ext>
                  </a:extLst>
                </p14:cNvPr>
                <p14:cNvContentPartPr/>
                <p14:nvPr/>
              </p14:nvContentPartPr>
              <p14:xfrm>
                <a:off x="706039" y="544678"/>
                <a:ext cx="178200" cy="154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2114A2C-5840-45B6-91F7-8F41753E15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7039" y="536038"/>
                  <a:ext cx="1958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6F91EF4-9DB8-4825-95EA-AB747AF5B340}"/>
                    </a:ext>
                  </a:extLst>
                </p14:cNvPr>
                <p14:cNvContentPartPr/>
                <p14:nvPr/>
              </p14:nvContentPartPr>
              <p14:xfrm>
                <a:off x="942559" y="575638"/>
                <a:ext cx="93600" cy="143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6F91EF4-9DB8-4825-95EA-AB747AF5B34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3919" y="566638"/>
                  <a:ext cx="111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4B581C2-3DB9-4CB1-8757-33458F8B0FBD}"/>
                    </a:ext>
                  </a:extLst>
                </p14:cNvPr>
                <p14:cNvContentPartPr/>
                <p14:nvPr/>
              </p14:nvContentPartPr>
              <p14:xfrm>
                <a:off x="1207159" y="289798"/>
                <a:ext cx="162360" cy="395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4B581C2-3DB9-4CB1-8757-33458F8B0FB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98159" y="281158"/>
                  <a:ext cx="1800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3A6AF7B-AB6B-4C9C-875D-49A649F9C772}"/>
                    </a:ext>
                  </a:extLst>
                </p14:cNvPr>
                <p14:cNvContentPartPr/>
                <p14:nvPr/>
              </p14:nvContentPartPr>
              <p14:xfrm>
                <a:off x="1126159" y="421198"/>
                <a:ext cx="395640" cy="116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3A6AF7B-AB6B-4C9C-875D-49A649F9C77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17159" y="412558"/>
                  <a:ext cx="4132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CEF568B-EEFC-4B68-8995-00E65E7EE5C0}"/>
                    </a:ext>
                  </a:extLst>
                </p14:cNvPr>
                <p14:cNvContentPartPr/>
                <p14:nvPr/>
              </p14:nvContentPartPr>
              <p14:xfrm>
                <a:off x="1493719" y="181078"/>
                <a:ext cx="224640" cy="460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CEF568B-EEFC-4B68-8995-00E65E7EE5C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84719" y="172078"/>
                  <a:ext cx="24228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8B3AAD5-9FD6-4085-838E-28BE831BD946}"/>
                    </a:ext>
                  </a:extLst>
                </p14:cNvPr>
                <p14:cNvContentPartPr/>
                <p14:nvPr/>
              </p14:nvContentPartPr>
              <p14:xfrm>
                <a:off x="1786759" y="470878"/>
                <a:ext cx="158400" cy="147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8B3AAD5-9FD6-4085-838E-28BE831BD9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77759" y="462238"/>
                  <a:ext cx="176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3860C96-E694-47B6-B36A-A0A6F9A9423F}"/>
                    </a:ext>
                  </a:extLst>
                </p14:cNvPr>
                <p14:cNvContentPartPr/>
                <p14:nvPr/>
              </p14:nvContentPartPr>
              <p14:xfrm>
                <a:off x="1900159" y="461878"/>
                <a:ext cx="374040" cy="233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3860C96-E694-47B6-B36A-A0A6F9A942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91519" y="452878"/>
                  <a:ext cx="391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F39254E-4FF0-44C0-916C-EB3893F0CECB}"/>
                    </a:ext>
                  </a:extLst>
                </p14:cNvPr>
                <p14:cNvContentPartPr/>
                <p14:nvPr/>
              </p14:nvContentPartPr>
              <p14:xfrm>
                <a:off x="2578399" y="452878"/>
                <a:ext cx="299880" cy="182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F39254E-4FF0-44C0-916C-EB3893F0CEC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69399" y="444238"/>
                  <a:ext cx="3175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179E4D5-A14A-47DB-9ED4-137C7B4E597D}"/>
                    </a:ext>
                  </a:extLst>
                </p14:cNvPr>
                <p14:cNvContentPartPr/>
                <p14:nvPr/>
              </p14:nvContentPartPr>
              <p14:xfrm>
                <a:off x="2886919" y="490318"/>
                <a:ext cx="182160" cy="131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179E4D5-A14A-47DB-9ED4-137C7B4E597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77919" y="481678"/>
                  <a:ext cx="199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C862238-AF10-4831-8307-CCC9AE95BA5D}"/>
                    </a:ext>
                  </a:extLst>
                </p14:cNvPr>
                <p14:cNvContentPartPr/>
                <p14:nvPr/>
              </p14:nvContentPartPr>
              <p14:xfrm>
                <a:off x="3166999" y="469798"/>
                <a:ext cx="67680" cy="124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C862238-AF10-4831-8307-CCC9AE95BA5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58359" y="461158"/>
                  <a:ext cx="853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1FBB7CF-2BA8-4BAD-BE7A-FBC81368D58F}"/>
                    </a:ext>
                  </a:extLst>
                </p14:cNvPr>
                <p14:cNvContentPartPr/>
                <p14:nvPr/>
              </p14:nvContentPartPr>
              <p14:xfrm>
                <a:off x="3144679" y="433078"/>
                <a:ext cx="208080" cy="477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1FBB7CF-2BA8-4BAD-BE7A-FBC81368D58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35679" y="424078"/>
                  <a:ext cx="2257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25FF12F-118B-4CE7-9440-DD328FA321E9}"/>
                    </a:ext>
                  </a:extLst>
                </p14:cNvPr>
                <p14:cNvContentPartPr/>
                <p14:nvPr/>
              </p14:nvContentPartPr>
              <p14:xfrm>
                <a:off x="3793759" y="124918"/>
                <a:ext cx="290160" cy="573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25FF12F-118B-4CE7-9440-DD328FA321E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84759" y="115918"/>
                  <a:ext cx="30780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F8C0AE4-FFF9-459D-9023-777F0C4E3DB7}"/>
                    </a:ext>
                  </a:extLst>
                </p14:cNvPr>
                <p14:cNvContentPartPr/>
                <p14:nvPr/>
              </p14:nvContentPartPr>
              <p14:xfrm>
                <a:off x="3692239" y="398878"/>
                <a:ext cx="423720" cy="52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F8C0AE4-FFF9-459D-9023-777F0C4E3DB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83599" y="390238"/>
                  <a:ext cx="441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0362382-03F7-4695-BC06-A139EDDA16D1}"/>
                    </a:ext>
                  </a:extLst>
                </p14:cNvPr>
                <p14:cNvContentPartPr/>
                <p14:nvPr/>
              </p14:nvContentPartPr>
              <p14:xfrm>
                <a:off x="4014799" y="506158"/>
                <a:ext cx="239400" cy="135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0362382-03F7-4695-BC06-A139EDDA16D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05799" y="497518"/>
                  <a:ext cx="257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6A43166-A24D-4983-A485-F7B8B5C145DB}"/>
                    </a:ext>
                  </a:extLst>
                </p14:cNvPr>
                <p14:cNvContentPartPr/>
                <p14:nvPr/>
              </p14:nvContentPartPr>
              <p14:xfrm>
                <a:off x="292759" y="1086838"/>
                <a:ext cx="372600" cy="3085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6A43166-A24D-4983-A485-F7B8B5C145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3759" y="1077838"/>
                  <a:ext cx="3902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CC0BD3B-641A-4262-B2C1-5C1CE16C589C}"/>
                    </a:ext>
                  </a:extLst>
                </p14:cNvPr>
                <p14:cNvContentPartPr/>
                <p14:nvPr/>
              </p14:nvContentPartPr>
              <p14:xfrm>
                <a:off x="564199" y="1198798"/>
                <a:ext cx="268200" cy="444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CC0BD3B-641A-4262-B2C1-5C1CE16C589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5199" y="1189798"/>
                  <a:ext cx="28584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0323FEB-FA8C-43DB-85C4-653C16F2FA2D}"/>
                    </a:ext>
                  </a:extLst>
                </p14:cNvPr>
                <p14:cNvContentPartPr/>
                <p14:nvPr/>
              </p14:nvContentPartPr>
              <p14:xfrm>
                <a:off x="793519" y="1072438"/>
                <a:ext cx="302760" cy="253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0323FEB-FA8C-43DB-85C4-653C16F2FA2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4519" y="1063798"/>
                  <a:ext cx="3204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CFBB79A-96A9-4846-881D-E33456E57898}"/>
                    </a:ext>
                  </a:extLst>
                </p14:cNvPr>
                <p14:cNvContentPartPr/>
                <p14:nvPr/>
              </p14:nvContentPartPr>
              <p14:xfrm>
                <a:off x="1030759" y="1102678"/>
                <a:ext cx="263520" cy="232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CFBB79A-96A9-4846-881D-E33456E5789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21759" y="1094038"/>
                  <a:ext cx="2811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79D69F3-E0C2-42E1-92E8-891A09CB3A57}"/>
                    </a:ext>
                  </a:extLst>
                </p14:cNvPr>
                <p14:cNvContentPartPr/>
                <p14:nvPr/>
              </p14:nvContentPartPr>
              <p14:xfrm>
                <a:off x="1395079" y="1103038"/>
                <a:ext cx="145800" cy="219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79D69F3-E0C2-42E1-92E8-891A09CB3A5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86079" y="1094398"/>
                  <a:ext cx="1634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CB18D03-3BF1-4FDC-A300-76829C82AE86}"/>
                    </a:ext>
                  </a:extLst>
                </p14:cNvPr>
                <p14:cNvContentPartPr/>
                <p14:nvPr/>
              </p14:nvContentPartPr>
              <p14:xfrm>
                <a:off x="1599919" y="1089358"/>
                <a:ext cx="236880" cy="243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CB18D03-3BF1-4FDC-A300-76829C82AE8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91279" y="1080718"/>
                  <a:ext cx="2545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79EE275-EC1A-4858-84B0-147B4CB75FCA}"/>
                    </a:ext>
                  </a:extLst>
                </p14:cNvPr>
                <p14:cNvContentPartPr/>
                <p14:nvPr/>
              </p14:nvContentPartPr>
              <p14:xfrm>
                <a:off x="2271319" y="709198"/>
                <a:ext cx="370800" cy="592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79EE275-EC1A-4858-84B0-147B4CB75FC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62679" y="700198"/>
                  <a:ext cx="38844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85FF703-A857-4ABB-A5F9-70F9D86D3B14}"/>
                    </a:ext>
                  </a:extLst>
                </p14:cNvPr>
                <p14:cNvContentPartPr/>
                <p14:nvPr/>
              </p14:nvContentPartPr>
              <p14:xfrm>
                <a:off x="2226679" y="1093678"/>
                <a:ext cx="2811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85FF703-A857-4ABB-A5F9-70F9D86D3B1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18039" y="1085038"/>
                  <a:ext cx="298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0B3801E-C330-4D05-9040-15F23FAF0477}"/>
                    </a:ext>
                  </a:extLst>
                </p14:cNvPr>
                <p14:cNvContentPartPr/>
                <p14:nvPr/>
              </p14:nvContentPartPr>
              <p14:xfrm>
                <a:off x="2495599" y="1106998"/>
                <a:ext cx="134640" cy="149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0B3801E-C330-4D05-9040-15F23FAF047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86959" y="1097998"/>
                  <a:ext cx="1522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616AF18-EBA4-49DB-9BD0-B0AA30273C4B}"/>
                    </a:ext>
                  </a:extLst>
                </p14:cNvPr>
                <p14:cNvContentPartPr/>
                <p14:nvPr/>
              </p14:nvContentPartPr>
              <p14:xfrm>
                <a:off x="2788279" y="1005478"/>
                <a:ext cx="288360" cy="271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616AF18-EBA4-49DB-9BD0-B0AA30273C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79279" y="996838"/>
                  <a:ext cx="3060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130D9E2-AD05-424A-BEF1-2B8F222583ED}"/>
                    </a:ext>
                  </a:extLst>
                </p14:cNvPr>
                <p14:cNvContentPartPr/>
                <p14:nvPr/>
              </p14:nvContentPartPr>
              <p14:xfrm>
                <a:off x="3442039" y="802798"/>
                <a:ext cx="254520" cy="458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130D9E2-AD05-424A-BEF1-2B8F222583E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33399" y="793798"/>
                  <a:ext cx="2721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8C035EF-67E7-4FB7-8928-74F11E5EEAE9}"/>
                    </a:ext>
                  </a:extLst>
                </p14:cNvPr>
                <p14:cNvContentPartPr/>
                <p14:nvPr/>
              </p14:nvContentPartPr>
              <p14:xfrm>
                <a:off x="3364999" y="1019518"/>
                <a:ext cx="355320" cy="82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8C035EF-67E7-4FB7-8928-74F11E5EEA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56359" y="1010878"/>
                  <a:ext cx="372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8E28F0C-5380-4E86-82F1-1CB20D0C3A36}"/>
                    </a:ext>
                  </a:extLst>
                </p14:cNvPr>
                <p14:cNvContentPartPr/>
                <p14:nvPr/>
              </p14:nvContentPartPr>
              <p14:xfrm>
                <a:off x="3740839" y="751318"/>
                <a:ext cx="258840" cy="472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8E28F0C-5380-4E86-82F1-1CB20D0C3A3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32199" y="742678"/>
                  <a:ext cx="27648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F705703-F3AC-44FC-9284-1014847E4683}"/>
                    </a:ext>
                  </a:extLst>
                </p14:cNvPr>
                <p14:cNvContentPartPr/>
                <p14:nvPr/>
              </p14:nvContentPartPr>
              <p14:xfrm>
                <a:off x="4059079" y="1060918"/>
                <a:ext cx="60480" cy="140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F705703-F3AC-44FC-9284-1014847E468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50439" y="1052278"/>
                  <a:ext cx="78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A74FFC5-9BBA-4BA4-B83B-B252F5C24C83}"/>
                    </a:ext>
                  </a:extLst>
                </p14:cNvPr>
                <p14:cNvContentPartPr/>
                <p14:nvPr/>
              </p14:nvContentPartPr>
              <p14:xfrm>
                <a:off x="4221799" y="951838"/>
                <a:ext cx="155160" cy="2336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A74FFC5-9BBA-4BA4-B83B-B252F5C24C8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12799" y="943198"/>
                  <a:ext cx="17280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F2F50CC-EEE2-4339-92C9-59653C6F3472}"/>
              </a:ext>
            </a:extLst>
          </p:cNvPr>
          <p:cNvGrpSpPr/>
          <p:nvPr/>
        </p:nvGrpSpPr>
        <p:grpSpPr>
          <a:xfrm>
            <a:off x="4758199" y="28438"/>
            <a:ext cx="3812040" cy="1343520"/>
            <a:chOff x="4758199" y="28438"/>
            <a:chExt cx="3812040" cy="134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574327A-C560-4523-A8BF-D6B03DE4D659}"/>
                    </a:ext>
                  </a:extLst>
                </p14:cNvPr>
                <p14:cNvContentPartPr/>
                <p14:nvPr/>
              </p14:nvContentPartPr>
              <p14:xfrm>
                <a:off x="4758199" y="401398"/>
                <a:ext cx="261360" cy="220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574327A-C560-4523-A8BF-D6B03DE4D65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49199" y="392758"/>
                  <a:ext cx="279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7271B61-67EE-4AA1-ABD9-8F49A5C552C8}"/>
                    </a:ext>
                  </a:extLst>
                </p14:cNvPr>
                <p14:cNvContentPartPr/>
                <p14:nvPr/>
              </p14:nvContentPartPr>
              <p14:xfrm>
                <a:off x="5000839" y="388798"/>
                <a:ext cx="215280" cy="226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7271B61-67EE-4AA1-ABD9-8F49A5C552C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992199" y="379798"/>
                  <a:ext cx="2329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70C9C0B-C078-4EEB-97BB-3A166DA7F692}"/>
                    </a:ext>
                  </a:extLst>
                </p14:cNvPr>
                <p14:cNvContentPartPr/>
                <p14:nvPr/>
              </p14:nvContentPartPr>
              <p14:xfrm>
                <a:off x="5119639" y="462238"/>
                <a:ext cx="306000" cy="421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70C9C0B-C078-4EEB-97BB-3A166DA7F69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10999" y="453238"/>
                  <a:ext cx="3236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0377B02-F394-4737-A1BC-A6A876D57A29}"/>
                    </a:ext>
                  </a:extLst>
                </p14:cNvPr>
                <p14:cNvContentPartPr/>
                <p14:nvPr/>
              </p14:nvContentPartPr>
              <p14:xfrm>
                <a:off x="5293879" y="343798"/>
                <a:ext cx="352800" cy="236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0377B02-F394-4737-A1BC-A6A876D57A2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84879" y="334798"/>
                  <a:ext cx="3704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03D6522-4B45-4682-9E14-9AC2717D48E4}"/>
                    </a:ext>
                  </a:extLst>
                </p14:cNvPr>
                <p14:cNvContentPartPr/>
                <p14:nvPr/>
              </p14:nvContentPartPr>
              <p14:xfrm>
                <a:off x="5702119" y="362158"/>
                <a:ext cx="205560" cy="240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03D6522-4B45-4682-9E14-9AC2717D48E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93479" y="353158"/>
                  <a:ext cx="2232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C9DA912-FC4F-446A-803B-2121EB314E84}"/>
                    </a:ext>
                  </a:extLst>
                </p14:cNvPr>
                <p14:cNvContentPartPr/>
                <p14:nvPr/>
              </p14:nvContentPartPr>
              <p14:xfrm>
                <a:off x="5888239" y="370798"/>
                <a:ext cx="225720" cy="178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C9DA912-FC4F-446A-803B-2121EB314E8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879239" y="362158"/>
                  <a:ext cx="243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980DAC0-5F84-4F53-941B-84EB7EE8B7C2}"/>
                    </a:ext>
                  </a:extLst>
                </p14:cNvPr>
                <p14:cNvContentPartPr/>
                <p14:nvPr/>
              </p14:nvContentPartPr>
              <p14:xfrm>
                <a:off x="6140239" y="304198"/>
                <a:ext cx="188280" cy="250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980DAC0-5F84-4F53-941B-84EB7EE8B7C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31239" y="295198"/>
                  <a:ext cx="2059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2106953-4F92-4E60-A614-A08B4E34F502}"/>
                    </a:ext>
                  </a:extLst>
                </p14:cNvPr>
                <p14:cNvContentPartPr/>
                <p14:nvPr/>
              </p14:nvContentPartPr>
              <p14:xfrm>
                <a:off x="6423919" y="381238"/>
                <a:ext cx="444240" cy="177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2106953-4F92-4E60-A614-A08B4E34F50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15279" y="372598"/>
                  <a:ext cx="4618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8873D6D-C426-4C28-882E-E954C59B2426}"/>
                    </a:ext>
                  </a:extLst>
                </p14:cNvPr>
                <p14:cNvContentPartPr/>
                <p14:nvPr/>
              </p14:nvContentPartPr>
              <p14:xfrm>
                <a:off x="7067599" y="51478"/>
                <a:ext cx="230040" cy="533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8873D6D-C426-4C28-882E-E954C59B242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58599" y="42478"/>
                  <a:ext cx="24768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0B98AE6-657C-4344-A259-5781D7B9A9A0}"/>
                    </a:ext>
                  </a:extLst>
                </p14:cNvPr>
                <p14:cNvContentPartPr/>
                <p14:nvPr/>
              </p14:nvContentPartPr>
              <p14:xfrm>
                <a:off x="6930439" y="365758"/>
                <a:ext cx="416160" cy="64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0B98AE6-657C-4344-A259-5781D7B9A9A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21439" y="357118"/>
                  <a:ext cx="433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3C5AA55-8435-4763-B7F1-61E2530C0A29}"/>
                    </a:ext>
                  </a:extLst>
                </p14:cNvPr>
                <p14:cNvContentPartPr/>
                <p14:nvPr/>
              </p14:nvContentPartPr>
              <p14:xfrm>
                <a:off x="7772119" y="44998"/>
                <a:ext cx="257400" cy="549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3C5AA55-8435-4763-B7F1-61E2530C0A2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763479" y="36358"/>
                  <a:ext cx="27504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5C40FF3-8AA0-403B-A62B-DBD9CAC27073}"/>
                    </a:ext>
                  </a:extLst>
                </p14:cNvPr>
                <p14:cNvContentPartPr/>
                <p14:nvPr/>
              </p14:nvContentPartPr>
              <p14:xfrm>
                <a:off x="7585999" y="296998"/>
                <a:ext cx="576360" cy="141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5C40FF3-8AA0-403B-A62B-DBD9CAC2707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577359" y="287998"/>
                  <a:ext cx="594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CED4CD5-481D-4591-B02D-B41085E2F87A}"/>
                    </a:ext>
                  </a:extLst>
                </p14:cNvPr>
                <p14:cNvContentPartPr/>
                <p14:nvPr/>
              </p14:nvContentPartPr>
              <p14:xfrm>
                <a:off x="8091439" y="28438"/>
                <a:ext cx="257040" cy="573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CED4CD5-481D-4591-B02D-B41085E2F87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82439" y="19798"/>
                  <a:ext cx="27468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FAE3F73-13C5-4056-8E58-887F46315DD0}"/>
                    </a:ext>
                  </a:extLst>
                </p14:cNvPr>
                <p14:cNvContentPartPr/>
                <p14:nvPr/>
              </p14:nvContentPartPr>
              <p14:xfrm>
                <a:off x="8360719" y="432718"/>
                <a:ext cx="209520" cy="180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FAE3F73-13C5-4056-8E58-887F46315DD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52079" y="424078"/>
                  <a:ext cx="227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4D5251B-CF6E-49DB-B3A2-0AD6488CF9E9}"/>
                    </a:ext>
                  </a:extLst>
                </p14:cNvPr>
                <p14:cNvContentPartPr/>
                <p14:nvPr/>
              </p14:nvContentPartPr>
              <p14:xfrm>
                <a:off x="4783039" y="940678"/>
                <a:ext cx="284760" cy="253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4D5251B-CF6E-49DB-B3A2-0AD6488CF9E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74399" y="931678"/>
                  <a:ext cx="3024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49F25E2-4246-40F2-9447-D4F0EBDDACBF}"/>
                    </a:ext>
                  </a:extLst>
                </p14:cNvPr>
                <p14:cNvContentPartPr/>
                <p14:nvPr/>
              </p14:nvContentPartPr>
              <p14:xfrm>
                <a:off x="5124319" y="990718"/>
                <a:ext cx="233640" cy="179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49F25E2-4246-40F2-9447-D4F0EBDDACB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15679" y="982078"/>
                  <a:ext cx="2512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912905B-F112-49BB-AC7F-DF3B32F9B6A2}"/>
                    </a:ext>
                  </a:extLst>
                </p14:cNvPr>
                <p14:cNvContentPartPr/>
                <p14:nvPr/>
              </p14:nvContentPartPr>
              <p14:xfrm>
                <a:off x="5133319" y="965518"/>
                <a:ext cx="227880" cy="204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912905B-F112-49BB-AC7F-DF3B32F9B6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24319" y="956518"/>
                  <a:ext cx="2455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234AD23-FFBC-48BB-BE31-84B932FD8440}"/>
                    </a:ext>
                  </a:extLst>
                </p14:cNvPr>
                <p14:cNvContentPartPr/>
                <p14:nvPr/>
              </p14:nvContentPartPr>
              <p14:xfrm>
                <a:off x="5488639" y="979558"/>
                <a:ext cx="154440" cy="189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234AD23-FFBC-48BB-BE31-84B932FD844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79639" y="970558"/>
                  <a:ext cx="1720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A0E8793-9447-4431-96FD-2993F976D2B3}"/>
                    </a:ext>
                  </a:extLst>
                </p14:cNvPr>
                <p14:cNvContentPartPr/>
                <p14:nvPr/>
              </p14:nvContentPartPr>
              <p14:xfrm>
                <a:off x="5685559" y="1048678"/>
                <a:ext cx="230760" cy="95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A0E8793-9447-4431-96FD-2993F976D2B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676559" y="1039678"/>
                  <a:ext cx="248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62219D5-ED2A-403D-A60F-8194E59A18AC}"/>
                    </a:ext>
                  </a:extLst>
                </p14:cNvPr>
                <p14:cNvContentPartPr/>
                <p14:nvPr/>
              </p14:nvContentPartPr>
              <p14:xfrm>
                <a:off x="5962759" y="1021318"/>
                <a:ext cx="136800" cy="350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62219D5-ED2A-403D-A60F-8194E59A18A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54119" y="1012678"/>
                  <a:ext cx="1544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72690EC-2749-419E-8C78-AC4DB28B4FE6}"/>
                    </a:ext>
                  </a:extLst>
                </p14:cNvPr>
                <p14:cNvContentPartPr/>
                <p14:nvPr/>
              </p14:nvContentPartPr>
              <p14:xfrm>
                <a:off x="6023599" y="960838"/>
                <a:ext cx="299160" cy="191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72690EC-2749-419E-8C78-AC4DB28B4FE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14599" y="952198"/>
                  <a:ext cx="316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C48FFCD-12CD-4DAA-A91C-ECD6A79737DE}"/>
                    </a:ext>
                  </a:extLst>
                </p14:cNvPr>
                <p14:cNvContentPartPr/>
                <p14:nvPr/>
              </p14:nvContentPartPr>
              <p14:xfrm>
                <a:off x="6388639" y="708838"/>
                <a:ext cx="224280" cy="429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C48FFCD-12CD-4DAA-A91C-ECD6A79737D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79639" y="700198"/>
                  <a:ext cx="24192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12FBC65-4B12-4F0A-AD4D-D37C1E0EF885}"/>
                    </a:ext>
                  </a:extLst>
                </p14:cNvPr>
                <p14:cNvContentPartPr/>
                <p14:nvPr/>
              </p14:nvContentPartPr>
              <p14:xfrm>
                <a:off x="6572599" y="978478"/>
                <a:ext cx="209520" cy="200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12FBC65-4B12-4F0A-AD4D-D37C1E0EF88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563959" y="969838"/>
                  <a:ext cx="22716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245012C-C2F8-4579-AEA0-0F9DF61C58E1}"/>
              </a:ext>
            </a:extLst>
          </p:cNvPr>
          <p:cNvGrpSpPr/>
          <p:nvPr/>
        </p:nvGrpSpPr>
        <p:grpSpPr>
          <a:xfrm>
            <a:off x="7146799" y="840958"/>
            <a:ext cx="732240" cy="369000"/>
            <a:chOff x="7146799" y="840958"/>
            <a:chExt cx="73224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FF1604F-D11E-4EF4-950F-C4DCC67071ED}"/>
                    </a:ext>
                  </a:extLst>
                </p14:cNvPr>
                <p14:cNvContentPartPr/>
                <p14:nvPr/>
              </p14:nvContentPartPr>
              <p14:xfrm>
                <a:off x="7146799" y="1024198"/>
                <a:ext cx="54000" cy="125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FF1604F-D11E-4EF4-950F-C4DCC67071E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37799" y="1015198"/>
                  <a:ext cx="71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55C904A-94BD-44F2-B89E-379E63DC91C2}"/>
                    </a:ext>
                  </a:extLst>
                </p14:cNvPr>
                <p14:cNvContentPartPr/>
                <p14:nvPr/>
              </p14:nvContentPartPr>
              <p14:xfrm>
                <a:off x="7317079" y="840958"/>
                <a:ext cx="1800" cy="15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55C904A-94BD-44F2-B89E-379E63DC91C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308079" y="832318"/>
                  <a:ext cx="19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F52DB60-7C0E-474B-B99D-765830D35D1E}"/>
                    </a:ext>
                  </a:extLst>
                </p14:cNvPr>
                <p14:cNvContentPartPr/>
                <p14:nvPr/>
              </p14:nvContentPartPr>
              <p14:xfrm>
                <a:off x="7357759" y="937078"/>
                <a:ext cx="230400" cy="225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F52DB60-7C0E-474B-B99D-765830D35D1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348759" y="928438"/>
                  <a:ext cx="2480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5569F3F-E497-4ADF-BFD7-5E14D46F3350}"/>
                    </a:ext>
                  </a:extLst>
                </p14:cNvPr>
                <p14:cNvContentPartPr/>
                <p14:nvPr/>
              </p14:nvContentPartPr>
              <p14:xfrm>
                <a:off x="7810639" y="978118"/>
                <a:ext cx="32760" cy="11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5569F3F-E497-4ADF-BFD7-5E14D46F335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01639" y="969478"/>
                  <a:ext cx="50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95FBBE7-49B0-4FF8-B9FD-A77DE69046C6}"/>
                    </a:ext>
                  </a:extLst>
                </p14:cNvPr>
                <p14:cNvContentPartPr/>
                <p14:nvPr/>
              </p14:nvContentPartPr>
              <p14:xfrm>
                <a:off x="7798399" y="1124278"/>
                <a:ext cx="80640" cy="85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95FBBE7-49B0-4FF8-B9FD-A77DE69046C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89759" y="1115278"/>
                  <a:ext cx="9828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0D4D9EC-99D8-48D5-8C87-4989D0E507F1}"/>
              </a:ext>
            </a:extLst>
          </p:cNvPr>
          <p:cNvGrpSpPr/>
          <p:nvPr/>
        </p:nvGrpSpPr>
        <p:grpSpPr>
          <a:xfrm>
            <a:off x="1066759" y="1921678"/>
            <a:ext cx="704160" cy="386280"/>
            <a:chOff x="1066759" y="1921678"/>
            <a:chExt cx="70416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E1CF1DC-1270-4053-94B7-E4D6FD07B5D1}"/>
                    </a:ext>
                  </a:extLst>
                </p14:cNvPr>
                <p14:cNvContentPartPr/>
                <p14:nvPr/>
              </p14:nvContentPartPr>
              <p14:xfrm>
                <a:off x="1066759" y="1921678"/>
                <a:ext cx="420480" cy="386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E1CF1DC-1270-4053-94B7-E4D6FD07B5D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57759" y="1913038"/>
                  <a:ext cx="43812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87332B7-D42A-4E2F-8307-B9CAF657150A}"/>
                    </a:ext>
                  </a:extLst>
                </p14:cNvPr>
                <p14:cNvContentPartPr/>
                <p14:nvPr/>
              </p14:nvContentPartPr>
              <p14:xfrm>
                <a:off x="1615039" y="2049478"/>
                <a:ext cx="150120" cy="43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87332B7-D42A-4E2F-8307-B9CAF657150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06399" y="2040838"/>
                  <a:ext cx="167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16A4D12-AE4B-425A-9500-A334611B34B3}"/>
                    </a:ext>
                  </a:extLst>
                </p14:cNvPr>
                <p14:cNvContentPartPr/>
                <p14:nvPr/>
              </p14:nvContentPartPr>
              <p14:xfrm>
                <a:off x="1615039" y="2153518"/>
                <a:ext cx="155880" cy="27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16A4D12-AE4B-425A-9500-A334611B34B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06399" y="2144878"/>
                  <a:ext cx="17352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7AAEBD0-1542-4497-A915-D990E5913F24}"/>
              </a:ext>
            </a:extLst>
          </p:cNvPr>
          <p:cNvGrpSpPr/>
          <p:nvPr/>
        </p:nvGrpSpPr>
        <p:grpSpPr>
          <a:xfrm>
            <a:off x="2132359" y="1780918"/>
            <a:ext cx="1292400" cy="563400"/>
            <a:chOff x="2132359" y="1780918"/>
            <a:chExt cx="129240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0CA02D9-7475-4064-9274-1EBB2B8CEF2E}"/>
                    </a:ext>
                  </a:extLst>
                </p14:cNvPr>
                <p14:cNvContentPartPr/>
                <p14:nvPr/>
              </p14:nvContentPartPr>
              <p14:xfrm>
                <a:off x="2132359" y="1780918"/>
                <a:ext cx="404640" cy="563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0CA02D9-7475-4064-9274-1EBB2B8CEF2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123719" y="1772278"/>
                  <a:ext cx="42228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2321917-87BF-403F-95BC-DA1754E056ED}"/>
                    </a:ext>
                  </a:extLst>
                </p14:cNvPr>
                <p14:cNvContentPartPr/>
                <p14:nvPr/>
              </p14:nvContentPartPr>
              <p14:xfrm>
                <a:off x="2628799" y="1907278"/>
                <a:ext cx="304560" cy="286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2321917-87BF-403F-95BC-DA1754E056E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619799" y="1898638"/>
                  <a:ext cx="3222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83FE20D-1222-43AA-AB23-7B5647EA614C}"/>
                    </a:ext>
                  </a:extLst>
                </p14:cNvPr>
                <p14:cNvContentPartPr/>
                <p14:nvPr/>
              </p14:nvContentPartPr>
              <p14:xfrm>
                <a:off x="2884399" y="1987558"/>
                <a:ext cx="204480" cy="179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83FE20D-1222-43AA-AB23-7B5647EA614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875399" y="1978918"/>
                  <a:ext cx="2221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6180B87-BD25-4506-B85D-5B3F87980826}"/>
                    </a:ext>
                  </a:extLst>
                </p14:cNvPr>
                <p14:cNvContentPartPr/>
                <p14:nvPr/>
              </p14:nvContentPartPr>
              <p14:xfrm>
                <a:off x="3119839" y="1981438"/>
                <a:ext cx="304920" cy="175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6180B87-BD25-4506-B85D-5B3F8798082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111199" y="1972798"/>
                  <a:ext cx="32256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7DA55BD-702F-4E4D-83F9-25248EEDA5F9}"/>
              </a:ext>
            </a:extLst>
          </p:cNvPr>
          <p:cNvGrpSpPr/>
          <p:nvPr/>
        </p:nvGrpSpPr>
        <p:grpSpPr>
          <a:xfrm>
            <a:off x="3698719" y="1864078"/>
            <a:ext cx="283320" cy="300600"/>
            <a:chOff x="3698719" y="1864078"/>
            <a:chExt cx="28332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2539CF7-8854-4D86-B209-1293D4DB3C87}"/>
                    </a:ext>
                  </a:extLst>
                </p14:cNvPr>
                <p14:cNvContentPartPr/>
                <p14:nvPr/>
              </p14:nvContentPartPr>
              <p14:xfrm>
                <a:off x="3698719" y="2023918"/>
                <a:ext cx="32400" cy="122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2539CF7-8854-4D86-B209-1293D4DB3C8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690079" y="2015278"/>
                  <a:ext cx="50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E51FF22-3FC7-467D-B66D-AD4E524C228F}"/>
                    </a:ext>
                  </a:extLst>
                </p14:cNvPr>
                <p14:cNvContentPartPr/>
                <p14:nvPr/>
              </p14:nvContentPartPr>
              <p14:xfrm>
                <a:off x="3750919" y="1864078"/>
                <a:ext cx="12600" cy="18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E51FF22-3FC7-467D-B66D-AD4E524C228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742279" y="1855078"/>
                  <a:ext cx="302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9D35CA7-F706-4290-9171-59A18B5B02E9}"/>
                    </a:ext>
                  </a:extLst>
                </p14:cNvPr>
                <p14:cNvContentPartPr/>
                <p14:nvPr/>
              </p14:nvContentPartPr>
              <p14:xfrm>
                <a:off x="3781159" y="1915918"/>
                <a:ext cx="200880" cy="248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9D35CA7-F706-4290-9171-59A18B5B02E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72159" y="1906918"/>
                  <a:ext cx="21852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71B12D9-49C6-48BF-90A2-696BEA128733}"/>
              </a:ext>
            </a:extLst>
          </p:cNvPr>
          <p:cNvGrpSpPr/>
          <p:nvPr/>
        </p:nvGrpSpPr>
        <p:grpSpPr>
          <a:xfrm>
            <a:off x="4306399" y="1858318"/>
            <a:ext cx="2312280" cy="601200"/>
            <a:chOff x="4306399" y="1858318"/>
            <a:chExt cx="2312280" cy="60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9B56F90-0BF1-4BEF-81D9-FCD5FFF26DE9}"/>
                    </a:ext>
                  </a:extLst>
                </p14:cNvPr>
                <p14:cNvContentPartPr/>
                <p14:nvPr/>
              </p14:nvContentPartPr>
              <p14:xfrm>
                <a:off x="4306399" y="1914478"/>
                <a:ext cx="240840" cy="242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9B56F90-0BF1-4BEF-81D9-FCD5FFF26DE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297399" y="1905478"/>
                  <a:ext cx="2584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5EDA966-B306-42E7-BB71-BEF07C2895BE}"/>
                    </a:ext>
                  </a:extLst>
                </p14:cNvPr>
                <p14:cNvContentPartPr/>
                <p14:nvPr/>
              </p14:nvContentPartPr>
              <p14:xfrm>
                <a:off x="4626079" y="1915198"/>
                <a:ext cx="268920" cy="235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5EDA966-B306-42E7-BB71-BEF07C2895B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617439" y="1906198"/>
                  <a:ext cx="2865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3F75076-23F3-4065-819C-8BB04A73D456}"/>
                    </a:ext>
                  </a:extLst>
                </p14:cNvPr>
                <p14:cNvContentPartPr/>
                <p14:nvPr/>
              </p14:nvContentPartPr>
              <p14:xfrm>
                <a:off x="4830919" y="1950838"/>
                <a:ext cx="183960" cy="163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3F75076-23F3-4065-819C-8BB04A73D45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822279" y="1941838"/>
                  <a:ext cx="201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E593359-4082-4205-B824-B2C65F689A57}"/>
                    </a:ext>
                  </a:extLst>
                </p14:cNvPr>
                <p14:cNvContentPartPr/>
                <p14:nvPr/>
              </p14:nvContentPartPr>
              <p14:xfrm>
                <a:off x="5000479" y="1942198"/>
                <a:ext cx="347400" cy="200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E593359-4082-4205-B824-B2C65F689A5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91839" y="1933198"/>
                  <a:ext cx="3650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F7E330F-CCE1-4BC8-8DFC-4E0C5B6F442B}"/>
                    </a:ext>
                  </a:extLst>
                </p14:cNvPr>
                <p14:cNvContentPartPr/>
                <p14:nvPr/>
              </p14:nvContentPartPr>
              <p14:xfrm>
                <a:off x="5493319" y="2178358"/>
                <a:ext cx="156600" cy="281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F7E330F-CCE1-4BC8-8DFC-4E0C5B6F442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484679" y="2169358"/>
                  <a:ext cx="1742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EB283D1-5C24-4158-ADE8-86D016700228}"/>
                    </a:ext>
                  </a:extLst>
                </p14:cNvPr>
                <p14:cNvContentPartPr/>
                <p14:nvPr/>
              </p14:nvContentPartPr>
              <p14:xfrm>
                <a:off x="5779879" y="1858318"/>
                <a:ext cx="235080" cy="262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EB283D1-5C24-4158-ADE8-86D01670022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70879" y="1849318"/>
                  <a:ext cx="2527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939D058-3895-439E-82B4-CAB55B8B12C6}"/>
                    </a:ext>
                  </a:extLst>
                </p14:cNvPr>
                <p14:cNvContentPartPr/>
                <p14:nvPr/>
              </p14:nvContentPartPr>
              <p14:xfrm>
                <a:off x="6080479" y="1952998"/>
                <a:ext cx="146160" cy="142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939D058-3895-439E-82B4-CAB55B8B12C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71839" y="1944358"/>
                  <a:ext cx="163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78103A7-0AAA-4692-8500-2D22085F0FC3}"/>
                    </a:ext>
                  </a:extLst>
                </p14:cNvPr>
                <p14:cNvContentPartPr/>
                <p14:nvPr/>
              </p14:nvContentPartPr>
              <p14:xfrm>
                <a:off x="6298279" y="1954438"/>
                <a:ext cx="320400" cy="1407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78103A7-0AAA-4692-8500-2D22085F0FC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289279" y="1945798"/>
                  <a:ext cx="33804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858CB91-8DCD-4C1B-8D2B-C787C09DCF6E}"/>
              </a:ext>
            </a:extLst>
          </p:cNvPr>
          <p:cNvGrpSpPr/>
          <p:nvPr/>
        </p:nvGrpSpPr>
        <p:grpSpPr>
          <a:xfrm>
            <a:off x="6948799" y="1802878"/>
            <a:ext cx="288000" cy="279720"/>
            <a:chOff x="6948799" y="1802878"/>
            <a:chExt cx="28800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D5F3984-5AAA-486C-83D1-9FD29A92A266}"/>
                    </a:ext>
                  </a:extLst>
                </p14:cNvPr>
                <p14:cNvContentPartPr/>
                <p14:nvPr/>
              </p14:nvContentPartPr>
              <p14:xfrm>
                <a:off x="6948799" y="1977478"/>
                <a:ext cx="67320" cy="105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D5F3984-5AAA-486C-83D1-9FD29A92A26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40159" y="1968838"/>
                  <a:ext cx="84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ACEF669-A232-40F0-9F87-164208538A68}"/>
                    </a:ext>
                  </a:extLst>
                </p14:cNvPr>
                <p14:cNvContentPartPr/>
                <p14:nvPr/>
              </p14:nvContentPartPr>
              <p14:xfrm>
                <a:off x="7034479" y="1802878"/>
                <a:ext cx="48960" cy="24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ACEF669-A232-40F0-9F87-164208538A6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25479" y="1793878"/>
                  <a:ext cx="66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1732AA7-CE32-4BE6-957B-DB70BA483C8E}"/>
                    </a:ext>
                  </a:extLst>
                </p14:cNvPr>
                <p14:cNvContentPartPr/>
                <p14:nvPr/>
              </p14:nvContentPartPr>
              <p14:xfrm>
                <a:off x="7089559" y="1900078"/>
                <a:ext cx="147240" cy="181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1732AA7-CE32-4BE6-957B-DB70BA483C8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80559" y="1891078"/>
                  <a:ext cx="16488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748A3E46-EB4D-43DF-860F-61F9BED6BE55}"/>
              </a:ext>
            </a:extLst>
          </p:cNvPr>
          <p:cNvGrpSpPr/>
          <p:nvPr/>
        </p:nvGrpSpPr>
        <p:grpSpPr>
          <a:xfrm>
            <a:off x="7530919" y="1544758"/>
            <a:ext cx="1342440" cy="626040"/>
            <a:chOff x="7530919" y="1544758"/>
            <a:chExt cx="1342440" cy="62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723721E-D781-4161-AFC1-7092C5046188}"/>
                    </a:ext>
                  </a:extLst>
                </p14:cNvPr>
                <p14:cNvContentPartPr/>
                <p14:nvPr/>
              </p14:nvContentPartPr>
              <p14:xfrm>
                <a:off x="7530919" y="1936078"/>
                <a:ext cx="187920" cy="141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723721E-D781-4161-AFC1-7092C504618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521919" y="1927078"/>
                  <a:ext cx="205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31BE693-7FE0-4480-ABF7-B4CBCCC93934}"/>
                    </a:ext>
                  </a:extLst>
                </p14:cNvPr>
                <p14:cNvContentPartPr/>
                <p14:nvPr/>
              </p14:nvContentPartPr>
              <p14:xfrm>
                <a:off x="7801999" y="1931758"/>
                <a:ext cx="224280" cy="133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31BE693-7FE0-4480-ABF7-B4CBCCC9393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793359" y="1923118"/>
                  <a:ext cx="241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90532E1-EC8D-403B-82F6-BB2F424820C5}"/>
                    </a:ext>
                  </a:extLst>
                </p14:cNvPr>
                <p14:cNvContentPartPr/>
                <p14:nvPr/>
              </p14:nvContentPartPr>
              <p14:xfrm>
                <a:off x="7932319" y="1738798"/>
                <a:ext cx="198720" cy="280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90532E1-EC8D-403B-82F6-BB2F424820C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23679" y="1730158"/>
                  <a:ext cx="2163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6D6C495-984A-405F-BF00-927F98DE545C}"/>
                    </a:ext>
                  </a:extLst>
                </p14:cNvPr>
                <p14:cNvContentPartPr/>
                <p14:nvPr/>
              </p14:nvContentPartPr>
              <p14:xfrm>
                <a:off x="8132479" y="1908718"/>
                <a:ext cx="245520" cy="152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6D6C495-984A-405F-BF00-927F98DE545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23479" y="1900078"/>
                  <a:ext cx="263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A790A5C-FB6B-439B-961C-915A19F6B5E2}"/>
                    </a:ext>
                  </a:extLst>
                </p14:cNvPr>
                <p14:cNvContentPartPr/>
                <p14:nvPr/>
              </p14:nvContentPartPr>
              <p14:xfrm>
                <a:off x="8290159" y="1710358"/>
                <a:ext cx="202680" cy="309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A790A5C-FB6B-439B-961C-915A19F6B5E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81159" y="1701358"/>
                  <a:ext cx="2203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F7318BF-85F7-4495-9316-F49BAA2303C0}"/>
                    </a:ext>
                  </a:extLst>
                </p14:cNvPr>
                <p14:cNvContentPartPr/>
                <p14:nvPr/>
              </p14:nvContentPartPr>
              <p14:xfrm>
                <a:off x="8596159" y="1544758"/>
                <a:ext cx="277200" cy="626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F7318BF-85F7-4495-9316-F49BAA2303C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587519" y="1535758"/>
                  <a:ext cx="294840" cy="64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E88F162E-3281-428F-878E-85841F5CB1D3}"/>
                  </a:ext>
                </a:extLst>
              </p14:cNvPr>
              <p14:cNvContentPartPr/>
              <p14:nvPr/>
            </p14:nvContentPartPr>
            <p14:xfrm>
              <a:off x="1770199" y="2800438"/>
              <a:ext cx="222480" cy="648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E88F162E-3281-428F-878E-85841F5CB1D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761199" y="2791798"/>
                <a:ext cx="240120" cy="8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0DA9FF62-C746-4637-9506-38C0893D3FAA}"/>
              </a:ext>
            </a:extLst>
          </p:cNvPr>
          <p:cNvGrpSpPr/>
          <p:nvPr/>
        </p:nvGrpSpPr>
        <p:grpSpPr>
          <a:xfrm>
            <a:off x="7597159" y="2345038"/>
            <a:ext cx="2500920" cy="526680"/>
            <a:chOff x="7597159" y="2345038"/>
            <a:chExt cx="2500920" cy="52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FBC5741-1AA7-4156-B42B-A3BE70201F62}"/>
                    </a:ext>
                  </a:extLst>
                </p14:cNvPr>
                <p14:cNvContentPartPr/>
                <p14:nvPr/>
              </p14:nvContentPartPr>
              <p14:xfrm>
                <a:off x="7597159" y="2735998"/>
                <a:ext cx="133920" cy="1285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FBC5741-1AA7-4156-B42B-A3BE70201F6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88159" y="2727358"/>
                  <a:ext cx="151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31FFFB3-A423-44B5-B1D2-1D255DA9D817}"/>
                    </a:ext>
                  </a:extLst>
                </p14:cNvPr>
                <p14:cNvContentPartPr/>
                <p14:nvPr/>
              </p14:nvContentPartPr>
              <p14:xfrm>
                <a:off x="7968679" y="2345038"/>
                <a:ext cx="288720" cy="5266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31FFFB3-A423-44B5-B1D2-1D255DA9D81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960039" y="2336398"/>
                  <a:ext cx="30636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E11A059-1046-4D48-A897-A436356EC0A9}"/>
                    </a:ext>
                  </a:extLst>
                </p14:cNvPr>
                <p14:cNvContentPartPr/>
                <p14:nvPr/>
              </p14:nvContentPartPr>
              <p14:xfrm>
                <a:off x="7885159" y="2710798"/>
                <a:ext cx="313560" cy="378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E11A059-1046-4D48-A897-A436356EC0A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876519" y="2702158"/>
                  <a:ext cx="331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B4DE588-C326-473A-9744-3C69C7378C2A}"/>
                    </a:ext>
                  </a:extLst>
                </p14:cNvPr>
                <p14:cNvContentPartPr/>
                <p14:nvPr/>
              </p14:nvContentPartPr>
              <p14:xfrm>
                <a:off x="8404999" y="2522158"/>
                <a:ext cx="351000" cy="317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B4DE588-C326-473A-9744-3C69C7378C2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95999" y="2513158"/>
                  <a:ext cx="3686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849D23B-165A-4613-B404-03AC0165EC5F}"/>
                    </a:ext>
                  </a:extLst>
                </p14:cNvPr>
                <p14:cNvContentPartPr/>
                <p14:nvPr/>
              </p14:nvContentPartPr>
              <p14:xfrm>
                <a:off x="8977039" y="2658598"/>
                <a:ext cx="354960" cy="157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849D23B-165A-4613-B404-03AC0165EC5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968399" y="2649958"/>
                  <a:ext cx="372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C053766-8639-42C9-99B9-C1B7D9BBD058}"/>
                    </a:ext>
                  </a:extLst>
                </p14:cNvPr>
                <p14:cNvContentPartPr/>
                <p14:nvPr/>
              </p14:nvContentPartPr>
              <p14:xfrm>
                <a:off x="9387079" y="2681638"/>
                <a:ext cx="169200" cy="123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C053766-8639-42C9-99B9-C1B7D9BBD05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378439" y="2672998"/>
                  <a:ext cx="186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B6C5C77-5B8D-4102-AC8F-E6008EE7BF47}"/>
                    </a:ext>
                  </a:extLst>
                </p14:cNvPr>
                <p14:cNvContentPartPr/>
                <p14:nvPr/>
              </p14:nvContentPartPr>
              <p14:xfrm>
                <a:off x="9633319" y="2527918"/>
                <a:ext cx="139320" cy="2696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B6C5C77-5B8D-4102-AC8F-E6008EE7BF4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624679" y="2518918"/>
                  <a:ext cx="156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9BC70B6-B732-4728-99DD-7AB023ACA2B3}"/>
                    </a:ext>
                  </a:extLst>
                </p14:cNvPr>
                <p14:cNvContentPartPr/>
                <p14:nvPr/>
              </p14:nvContentPartPr>
              <p14:xfrm>
                <a:off x="9581839" y="2622238"/>
                <a:ext cx="344880" cy="1796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9BC70B6-B732-4728-99DD-7AB023ACA2B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572839" y="2613598"/>
                  <a:ext cx="362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2D3AE43-126F-48B4-890A-66F2A76C8DC5}"/>
                    </a:ext>
                  </a:extLst>
                </p14:cNvPr>
                <p14:cNvContentPartPr/>
                <p14:nvPr/>
              </p14:nvContentPartPr>
              <p14:xfrm>
                <a:off x="9905839" y="2653918"/>
                <a:ext cx="192240" cy="187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2D3AE43-126F-48B4-890A-66F2A76C8DC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896839" y="2644918"/>
                  <a:ext cx="20988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36CC869-CE29-4298-8009-B6ED110EA48D}"/>
              </a:ext>
            </a:extLst>
          </p:cNvPr>
          <p:cNvGrpSpPr/>
          <p:nvPr/>
        </p:nvGrpSpPr>
        <p:grpSpPr>
          <a:xfrm>
            <a:off x="10388599" y="2590558"/>
            <a:ext cx="546120" cy="419400"/>
            <a:chOff x="10388599" y="2590558"/>
            <a:chExt cx="54612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DB14C1E-1553-48CC-8963-E0D5FE762E04}"/>
                    </a:ext>
                  </a:extLst>
                </p14:cNvPr>
                <p14:cNvContentPartPr/>
                <p14:nvPr/>
              </p14:nvContentPartPr>
              <p14:xfrm>
                <a:off x="10388599" y="2655358"/>
                <a:ext cx="192240" cy="145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DB14C1E-1553-48CC-8963-E0D5FE762E0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379959" y="2646718"/>
                  <a:ext cx="2098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608ABBD-9F6D-4920-AE22-1130EDF682FC}"/>
                    </a:ext>
                  </a:extLst>
                </p14:cNvPr>
                <p14:cNvContentPartPr/>
                <p14:nvPr/>
              </p14:nvContentPartPr>
              <p14:xfrm>
                <a:off x="10489759" y="2679118"/>
                <a:ext cx="235800" cy="330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608ABBD-9F6D-4920-AE22-1130EDF682F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481119" y="2670118"/>
                  <a:ext cx="2534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4520001-15CA-47FA-AB3B-F8F77558F954}"/>
                    </a:ext>
                  </a:extLst>
                </p14:cNvPr>
                <p14:cNvContentPartPr/>
                <p14:nvPr/>
              </p14:nvContentPartPr>
              <p14:xfrm>
                <a:off x="10653919" y="2590558"/>
                <a:ext cx="280800" cy="195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4520001-15CA-47FA-AB3B-F8F77558F95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645279" y="2581918"/>
                  <a:ext cx="29844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DD2ACFA9-A9B3-41ED-A7FE-60CEBB684EB4}"/>
              </a:ext>
            </a:extLst>
          </p:cNvPr>
          <p:cNvGrpSpPr/>
          <p:nvPr/>
        </p:nvGrpSpPr>
        <p:grpSpPr>
          <a:xfrm>
            <a:off x="2200759" y="2433598"/>
            <a:ext cx="5082840" cy="1323720"/>
            <a:chOff x="2200759" y="2433598"/>
            <a:chExt cx="5082840" cy="13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505DAFA-38A6-40F1-A189-B6E06BAFDA01}"/>
                    </a:ext>
                  </a:extLst>
                </p14:cNvPr>
                <p14:cNvContentPartPr/>
                <p14:nvPr/>
              </p14:nvContentPartPr>
              <p14:xfrm>
                <a:off x="2352319" y="2540158"/>
                <a:ext cx="235800" cy="4492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505DAFA-38A6-40F1-A189-B6E06BAFDA0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343679" y="2531158"/>
                  <a:ext cx="25344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40CDF16-3ECC-4FBA-9C52-465ED58B7139}"/>
                    </a:ext>
                  </a:extLst>
                </p14:cNvPr>
                <p14:cNvContentPartPr/>
                <p14:nvPr/>
              </p14:nvContentPartPr>
              <p14:xfrm>
                <a:off x="2224519" y="2736718"/>
                <a:ext cx="439200" cy="1260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40CDF16-3ECC-4FBA-9C52-465ED58B713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215519" y="2727718"/>
                  <a:ext cx="456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9EE0CD5-24B7-42A3-83BC-AC41670FF04A}"/>
                    </a:ext>
                  </a:extLst>
                </p14:cNvPr>
                <p14:cNvContentPartPr/>
                <p14:nvPr/>
              </p14:nvContentPartPr>
              <p14:xfrm>
                <a:off x="2538799" y="2783158"/>
                <a:ext cx="166680" cy="169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9EE0CD5-24B7-42A3-83BC-AC41670FF04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529799" y="2774158"/>
                  <a:ext cx="1843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87E6139-0198-4060-9762-604557D85B3E}"/>
                    </a:ext>
                  </a:extLst>
                </p14:cNvPr>
                <p14:cNvContentPartPr/>
                <p14:nvPr/>
              </p14:nvContentPartPr>
              <p14:xfrm>
                <a:off x="2662279" y="2762638"/>
                <a:ext cx="302040" cy="552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87E6139-0198-4060-9762-604557D85B3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653639" y="2753998"/>
                  <a:ext cx="31968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C05410B-606F-44EC-8767-5B57A3BC11D9}"/>
                    </a:ext>
                  </a:extLst>
                </p14:cNvPr>
                <p14:cNvContentPartPr/>
                <p14:nvPr/>
              </p14:nvContentPartPr>
              <p14:xfrm>
                <a:off x="3021199" y="2756878"/>
                <a:ext cx="137520" cy="144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C05410B-606F-44EC-8767-5B57A3BC11D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012559" y="2747878"/>
                  <a:ext cx="1551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2AC381F-0D92-4928-A1C3-E3A1F3F30471}"/>
                    </a:ext>
                  </a:extLst>
                </p14:cNvPr>
                <p14:cNvContentPartPr/>
                <p14:nvPr/>
              </p14:nvContentPartPr>
              <p14:xfrm>
                <a:off x="3225679" y="2531158"/>
                <a:ext cx="216000" cy="423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2AC381F-0D92-4928-A1C3-E3A1F3F3047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216679" y="2522158"/>
                  <a:ext cx="2336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C04ED20-3026-4D8B-B80B-D75BAE4046B7}"/>
                    </a:ext>
                  </a:extLst>
                </p14:cNvPr>
                <p14:cNvContentPartPr/>
                <p14:nvPr/>
              </p14:nvContentPartPr>
              <p14:xfrm>
                <a:off x="3169159" y="2714038"/>
                <a:ext cx="287280" cy="687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C04ED20-3026-4D8B-B80B-D75BAE4046B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160159" y="2705398"/>
                  <a:ext cx="304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354CDBF-3F23-4D88-BA41-FD94CFCA1EF7}"/>
                    </a:ext>
                  </a:extLst>
                </p14:cNvPr>
                <p14:cNvContentPartPr/>
                <p14:nvPr/>
              </p14:nvContentPartPr>
              <p14:xfrm>
                <a:off x="3461479" y="2499838"/>
                <a:ext cx="214200" cy="432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354CDBF-3F23-4D88-BA41-FD94CFCA1EF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452479" y="2490838"/>
                  <a:ext cx="2318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0212E03-6040-4387-9649-3298AF9251C0}"/>
                    </a:ext>
                  </a:extLst>
                </p14:cNvPr>
                <p14:cNvContentPartPr/>
                <p14:nvPr/>
              </p14:nvContentPartPr>
              <p14:xfrm>
                <a:off x="3681799" y="2750758"/>
                <a:ext cx="154080" cy="138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0212E03-6040-4387-9649-3298AF9251C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672799" y="2742118"/>
                  <a:ext cx="171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96A01B8-9306-4AAE-89BC-C02537554097}"/>
                    </a:ext>
                  </a:extLst>
                </p14:cNvPr>
                <p14:cNvContentPartPr/>
                <p14:nvPr/>
              </p14:nvContentPartPr>
              <p14:xfrm>
                <a:off x="3868999" y="2736358"/>
                <a:ext cx="210240" cy="1954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96A01B8-9306-4AAE-89BC-C0253755409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860359" y="2727718"/>
                  <a:ext cx="227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E6FBCFA-BDBC-4C26-AAF0-F7C40409C032}"/>
                    </a:ext>
                  </a:extLst>
                </p14:cNvPr>
                <p14:cNvContentPartPr/>
                <p14:nvPr/>
              </p14:nvContentPartPr>
              <p14:xfrm>
                <a:off x="4432759" y="2470318"/>
                <a:ext cx="264240" cy="4820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E6FBCFA-BDBC-4C26-AAF0-F7C40409C0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424119" y="2461678"/>
                  <a:ext cx="2818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0ED0D68-FE24-4A0B-AA54-2338A81E6D60}"/>
                    </a:ext>
                  </a:extLst>
                </p14:cNvPr>
                <p14:cNvContentPartPr/>
                <p14:nvPr/>
              </p14:nvContentPartPr>
              <p14:xfrm>
                <a:off x="4360039" y="2733838"/>
                <a:ext cx="281160" cy="590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0ED0D68-FE24-4A0B-AA54-2338A81E6D6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351399" y="2725198"/>
                  <a:ext cx="298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464B0B4-6A0B-4325-8677-B20AF48242F1}"/>
                    </a:ext>
                  </a:extLst>
                </p14:cNvPr>
                <p14:cNvContentPartPr/>
                <p14:nvPr/>
              </p14:nvContentPartPr>
              <p14:xfrm>
                <a:off x="4695559" y="2438638"/>
                <a:ext cx="244080" cy="460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464B0B4-6A0B-4325-8677-B20AF48242F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86559" y="2429638"/>
                  <a:ext cx="26172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B503FBF-56EC-4AAA-B027-10E8F87806F2}"/>
                    </a:ext>
                  </a:extLst>
                </p14:cNvPr>
                <p14:cNvContentPartPr/>
                <p14:nvPr/>
              </p14:nvContentPartPr>
              <p14:xfrm>
                <a:off x="4984639" y="2756518"/>
                <a:ext cx="176400" cy="147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B503FBF-56EC-4AAA-B027-10E8F87806F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975639" y="2747518"/>
                  <a:ext cx="194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B39FFE5-3966-4082-928B-5737825C9129}"/>
                    </a:ext>
                  </a:extLst>
                </p14:cNvPr>
                <p14:cNvContentPartPr/>
                <p14:nvPr/>
              </p14:nvContentPartPr>
              <p14:xfrm>
                <a:off x="5505559" y="2721598"/>
                <a:ext cx="231480" cy="209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B39FFE5-3966-4082-928B-5737825C912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496919" y="2712958"/>
                  <a:ext cx="249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1BECB53-F683-4262-A4E9-056B023BEC3D}"/>
                    </a:ext>
                  </a:extLst>
                </p14:cNvPr>
                <p14:cNvContentPartPr/>
                <p14:nvPr/>
              </p14:nvContentPartPr>
              <p14:xfrm>
                <a:off x="5806519" y="2433598"/>
                <a:ext cx="292680" cy="4878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1BECB53-F683-4262-A4E9-056B023BEC3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797519" y="2424598"/>
                  <a:ext cx="31032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36227E1-06CC-4DC1-B91C-2478C7F8CF01}"/>
                    </a:ext>
                  </a:extLst>
                </p14:cNvPr>
                <p14:cNvContentPartPr/>
                <p14:nvPr/>
              </p14:nvContentPartPr>
              <p14:xfrm>
                <a:off x="5972479" y="2745718"/>
                <a:ext cx="150120" cy="151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36227E1-06CC-4DC1-B91C-2478C7F8CF0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963839" y="2736718"/>
                  <a:ext cx="167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558521B-BD97-44EB-87A8-F03E2E69B269}"/>
                    </a:ext>
                  </a:extLst>
                </p14:cNvPr>
                <p14:cNvContentPartPr/>
                <p14:nvPr/>
              </p14:nvContentPartPr>
              <p14:xfrm>
                <a:off x="6133759" y="2756158"/>
                <a:ext cx="252360" cy="114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558521B-BD97-44EB-87A8-F03E2E69B26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124759" y="2747518"/>
                  <a:ext cx="2700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1F2101C-2060-48CF-9F22-F869B9E32CE3}"/>
                    </a:ext>
                  </a:extLst>
                </p14:cNvPr>
                <p14:cNvContentPartPr/>
                <p14:nvPr/>
              </p14:nvContentPartPr>
              <p14:xfrm>
                <a:off x="6523639" y="2732038"/>
                <a:ext cx="107280" cy="1126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1F2101C-2060-48CF-9F22-F869B9E32CE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514639" y="2723038"/>
                  <a:ext cx="124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715AC62-F160-4734-81E5-28726E362E94}"/>
                    </a:ext>
                  </a:extLst>
                </p14:cNvPr>
                <p14:cNvContentPartPr/>
                <p14:nvPr/>
              </p14:nvContentPartPr>
              <p14:xfrm>
                <a:off x="6657199" y="2748598"/>
                <a:ext cx="146880" cy="108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715AC62-F160-4734-81E5-28726E362E9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648559" y="2739958"/>
                  <a:ext cx="164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AC9A742-390D-41B0-9B10-7084F1BC43C0}"/>
                    </a:ext>
                  </a:extLst>
                </p14:cNvPr>
                <p14:cNvContentPartPr/>
                <p14:nvPr/>
              </p14:nvContentPartPr>
              <p14:xfrm>
                <a:off x="6944479" y="2434678"/>
                <a:ext cx="207360" cy="460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AC9A742-390D-41B0-9B10-7084F1BC43C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935479" y="2426038"/>
                  <a:ext cx="22500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8D35E3C-99A6-42F4-AE64-B96890CACF72}"/>
                    </a:ext>
                  </a:extLst>
                </p14:cNvPr>
                <p14:cNvContentPartPr/>
                <p14:nvPr/>
              </p14:nvContentPartPr>
              <p14:xfrm>
                <a:off x="6851239" y="2685598"/>
                <a:ext cx="341640" cy="12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8D35E3C-99A6-42F4-AE64-B96890CACF7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842599" y="2676598"/>
                  <a:ext cx="359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A4BB322-09D6-481E-AD4E-67B73C90A907}"/>
                    </a:ext>
                  </a:extLst>
                </p14:cNvPr>
                <p14:cNvContentPartPr/>
                <p14:nvPr/>
              </p14:nvContentPartPr>
              <p14:xfrm>
                <a:off x="7156159" y="2702158"/>
                <a:ext cx="127440" cy="194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A4BB322-09D6-481E-AD4E-67B73C90A90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147519" y="2693158"/>
                  <a:ext cx="1450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7A4AE23-1563-46C9-B2E7-B9F68DB01104}"/>
                    </a:ext>
                  </a:extLst>
                </p14:cNvPr>
                <p14:cNvContentPartPr/>
                <p14:nvPr/>
              </p14:nvContentPartPr>
              <p14:xfrm>
                <a:off x="2200759" y="3341158"/>
                <a:ext cx="181800" cy="2001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7A4AE23-1563-46C9-B2E7-B9F68DB0110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191759" y="3332158"/>
                  <a:ext cx="1994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B3D32AF-1792-4EDD-AD0B-2328CFE60463}"/>
                    </a:ext>
                  </a:extLst>
                </p14:cNvPr>
                <p14:cNvContentPartPr/>
                <p14:nvPr/>
              </p14:nvContentPartPr>
              <p14:xfrm>
                <a:off x="2516839" y="3173398"/>
                <a:ext cx="121680" cy="3366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B3D32AF-1792-4EDD-AD0B-2328CFE6046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508199" y="3164398"/>
                  <a:ext cx="1393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3071A3E-86AD-4E9A-B601-B1297DC8150D}"/>
                    </a:ext>
                  </a:extLst>
                </p14:cNvPr>
                <p14:cNvContentPartPr/>
                <p14:nvPr/>
              </p14:nvContentPartPr>
              <p14:xfrm>
                <a:off x="2662999" y="3143878"/>
                <a:ext cx="108720" cy="365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3071A3E-86AD-4E9A-B601-B1297DC8150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653999" y="3134878"/>
                  <a:ext cx="12636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19F2DF9-67E0-43F5-BC0D-5B105B063C71}"/>
                    </a:ext>
                  </a:extLst>
                </p14:cNvPr>
                <p14:cNvContentPartPr/>
                <p14:nvPr/>
              </p14:nvContentPartPr>
              <p14:xfrm>
                <a:off x="2955679" y="3425398"/>
                <a:ext cx="172800" cy="331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19F2DF9-67E0-43F5-BC0D-5B105B063C7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946679" y="3416398"/>
                  <a:ext cx="1904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7542D0E-8C4F-4F56-9910-B2E75AF2B668}"/>
                    </a:ext>
                  </a:extLst>
                </p14:cNvPr>
                <p14:cNvContentPartPr/>
                <p14:nvPr/>
              </p14:nvContentPartPr>
              <p14:xfrm>
                <a:off x="3099319" y="3226678"/>
                <a:ext cx="303840" cy="2404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7542D0E-8C4F-4F56-9910-B2E75AF2B66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090319" y="3218038"/>
                  <a:ext cx="321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8DE6775-4811-4FEB-A11F-AAAB7F4132F9}"/>
                    </a:ext>
                  </a:extLst>
                </p14:cNvPr>
                <p14:cNvContentPartPr/>
                <p14:nvPr/>
              </p14:nvContentPartPr>
              <p14:xfrm>
                <a:off x="3453919" y="3280318"/>
                <a:ext cx="140040" cy="1850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8DE6775-4811-4FEB-A11F-AAAB7F4132F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445279" y="3271678"/>
                  <a:ext cx="157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07ECEDD-B6AB-4D69-B08B-9BDFF1079B31}"/>
                    </a:ext>
                  </a:extLst>
                </p14:cNvPr>
                <p14:cNvContentPartPr/>
                <p14:nvPr/>
              </p14:nvContentPartPr>
              <p14:xfrm>
                <a:off x="3626719" y="3227398"/>
                <a:ext cx="222840" cy="2232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07ECEDD-B6AB-4D69-B08B-9BDFF1079B3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618079" y="3218398"/>
                  <a:ext cx="240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AFFD606-C29A-4B9C-96A3-91318A321709}"/>
                    </a:ext>
                  </a:extLst>
                </p14:cNvPr>
                <p14:cNvContentPartPr/>
                <p14:nvPr/>
              </p14:nvContentPartPr>
              <p14:xfrm>
                <a:off x="3818599" y="3204358"/>
                <a:ext cx="209880" cy="228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AFFD606-C29A-4B9C-96A3-91318A32170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809959" y="3195358"/>
                  <a:ext cx="2275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D097B1E-EA06-42A0-8C89-B5CB2D41F3CA}"/>
                    </a:ext>
                  </a:extLst>
                </p14:cNvPr>
                <p14:cNvContentPartPr/>
                <p14:nvPr/>
              </p14:nvContentPartPr>
              <p14:xfrm>
                <a:off x="4073119" y="3280318"/>
                <a:ext cx="79560" cy="1573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D097B1E-EA06-42A0-8C89-B5CB2D41F3C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064479" y="3271678"/>
                  <a:ext cx="972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214D7C9-0DBC-4B81-8D8C-E3313A0B9BEA}"/>
                    </a:ext>
                  </a:extLst>
                </p14:cNvPr>
                <p14:cNvContentPartPr/>
                <p14:nvPr/>
              </p14:nvContentPartPr>
              <p14:xfrm>
                <a:off x="4267159" y="3014998"/>
                <a:ext cx="228600" cy="4237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214D7C9-0DBC-4B81-8D8C-E3313A0B9BE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258159" y="3006358"/>
                  <a:ext cx="2462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11D9569-6D49-4374-9195-B36A8142BD84}"/>
                    </a:ext>
                  </a:extLst>
                </p14:cNvPr>
                <p14:cNvContentPartPr/>
                <p14:nvPr/>
              </p14:nvContentPartPr>
              <p14:xfrm>
                <a:off x="4583239" y="3003118"/>
                <a:ext cx="206280" cy="3974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11D9569-6D49-4374-9195-B36A8142BD8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574599" y="2994118"/>
                  <a:ext cx="2239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B8AA00D-3D35-4E04-8EAD-5CE60B5BAAB1}"/>
                    </a:ext>
                  </a:extLst>
                </p14:cNvPr>
                <p14:cNvContentPartPr/>
                <p14:nvPr/>
              </p14:nvContentPartPr>
              <p14:xfrm>
                <a:off x="4735159" y="3223078"/>
                <a:ext cx="207000" cy="2142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B8AA00D-3D35-4E04-8EAD-5CE60B5BAAB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726519" y="3214438"/>
                  <a:ext cx="224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DA695BD-DA0A-4F90-8973-8F2CC6E8EC89}"/>
                    </a:ext>
                  </a:extLst>
                </p14:cNvPr>
                <p14:cNvContentPartPr/>
                <p14:nvPr/>
              </p14:nvContentPartPr>
              <p14:xfrm>
                <a:off x="5186959" y="3247558"/>
                <a:ext cx="164880" cy="1486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DA695BD-DA0A-4F90-8973-8F2CC6E8EC8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77959" y="3238558"/>
                  <a:ext cx="1825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8CA5410-1B7A-4C4F-97C0-C081514178D9}"/>
                    </a:ext>
                  </a:extLst>
                </p14:cNvPr>
                <p14:cNvContentPartPr/>
                <p14:nvPr/>
              </p14:nvContentPartPr>
              <p14:xfrm>
                <a:off x="5438599" y="3212998"/>
                <a:ext cx="230040" cy="187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8CA5410-1B7A-4C4F-97C0-C081514178D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29959" y="3203998"/>
                  <a:ext cx="2476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04C38E1-B9D8-420E-B097-32B1400205EC}"/>
                    </a:ext>
                  </a:extLst>
                </p14:cNvPr>
                <p14:cNvContentPartPr/>
                <p14:nvPr/>
              </p14:nvContentPartPr>
              <p14:xfrm>
                <a:off x="5749279" y="2931118"/>
                <a:ext cx="245160" cy="4698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04C38E1-B9D8-420E-B097-32B1400205E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40279" y="2922118"/>
                  <a:ext cx="26280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F494280-EA10-47CE-AF77-55B9AB5E7650}"/>
                    </a:ext>
                  </a:extLst>
                </p14:cNvPr>
                <p14:cNvContentPartPr/>
                <p14:nvPr/>
              </p14:nvContentPartPr>
              <p14:xfrm>
                <a:off x="5603119" y="3176638"/>
                <a:ext cx="360720" cy="56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F494280-EA10-47CE-AF77-55B9AB5E765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594119" y="3167998"/>
                  <a:ext cx="3783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17A6CC8-81F7-4D68-9217-00BA2AE747FA}"/>
                    </a:ext>
                  </a:extLst>
                </p14:cNvPr>
                <p14:cNvContentPartPr/>
                <p14:nvPr/>
              </p14:nvContentPartPr>
              <p14:xfrm>
                <a:off x="5886079" y="3224158"/>
                <a:ext cx="291240" cy="1641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17A6CC8-81F7-4D68-9217-00BA2AE747F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877079" y="3215158"/>
                  <a:ext cx="308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831E52B-E462-4575-820D-731452759644}"/>
                    </a:ext>
                  </a:extLst>
                </p14:cNvPr>
                <p14:cNvContentPartPr/>
                <p14:nvPr/>
              </p14:nvContentPartPr>
              <p14:xfrm>
                <a:off x="6245719" y="3201118"/>
                <a:ext cx="308520" cy="172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831E52B-E462-4575-820D-73145275964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236719" y="3192478"/>
                  <a:ext cx="326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7541550-A7AD-4D5B-87A6-56B4575EABBD}"/>
                    </a:ext>
                  </a:extLst>
                </p14:cNvPr>
                <p14:cNvContentPartPr/>
                <p14:nvPr/>
              </p14:nvContentPartPr>
              <p14:xfrm>
                <a:off x="6638479" y="3172678"/>
                <a:ext cx="209880" cy="1706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7541550-A7AD-4D5B-87A6-56B4575EABB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629479" y="3164038"/>
                  <a:ext cx="227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668D219-4678-4B95-A6F7-ABDE9690D0EF}"/>
                    </a:ext>
                  </a:extLst>
                </p14:cNvPr>
                <p14:cNvContentPartPr/>
                <p14:nvPr/>
              </p14:nvContentPartPr>
              <p14:xfrm>
                <a:off x="6826399" y="3131278"/>
                <a:ext cx="217800" cy="2206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668D219-4678-4B95-A6F7-ABDE9690D0E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817759" y="3122278"/>
                  <a:ext cx="23544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B6D6215F-188C-4BE6-B182-E9DB16B515BD}"/>
                  </a:ext>
                </a:extLst>
              </p14:cNvPr>
              <p14:cNvContentPartPr/>
              <p14:nvPr/>
            </p14:nvContentPartPr>
            <p14:xfrm>
              <a:off x="1732399" y="4074118"/>
              <a:ext cx="213840" cy="5760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B6D6215F-188C-4BE6-B182-E9DB16B515BD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723759" y="4065478"/>
                <a:ext cx="231480" cy="7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Group 257">
            <a:extLst>
              <a:ext uri="{FF2B5EF4-FFF2-40B4-BE49-F238E27FC236}">
                <a16:creationId xmlns:a16="http://schemas.microsoft.com/office/drawing/2014/main" id="{8E498AEB-CA76-41BA-B392-64F7594B564E}"/>
              </a:ext>
            </a:extLst>
          </p:cNvPr>
          <p:cNvGrpSpPr/>
          <p:nvPr/>
        </p:nvGrpSpPr>
        <p:grpSpPr>
          <a:xfrm>
            <a:off x="2297239" y="3717358"/>
            <a:ext cx="1858680" cy="444960"/>
            <a:chOff x="2297239" y="3717358"/>
            <a:chExt cx="185868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1009305-87AF-41B8-A770-D23E2737A8BA}"/>
                    </a:ext>
                  </a:extLst>
                </p14:cNvPr>
                <p14:cNvContentPartPr/>
                <p14:nvPr/>
              </p14:nvContentPartPr>
              <p14:xfrm>
                <a:off x="2297239" y="3950278"/>
                <a:ext cx="258840" cy="2120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1009305-87AF-41B8-A770-D23E2737A8B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288599" y="3941278"/>
                  <a:ext cx="276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ACE8B93-1163-42F0-A479-547B7F4906DC}"/>
                    </a:ext>
                  </a:extLst>
                </p14:cNvPr>
                <p14:cNvContentPartPr/>
                <p14:nvPr/>
              </p14:nvContentPartPr>
              <p14:xfrm>
                <a:off x="2715919" y="3717358"/>
                <a:ext cx="210960" cy="3945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ACE8B93-1163-42F0-A479-547B7F4906D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707279" y="3708358"/>
                  <a:ext cx="2286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995010A-DC8E-47D1-80E8-9E4A5C162E06}"/>
                    </a:ext>
                  </a:extLst>
                </p14:cNvPr>
                <p14:cNvContentPartPr/>
                <p14:nvPr/>
              </p14:nvContentPartPr>
              <p14:xfrm>
                <a:off x="2860639" y="3958198"/>
                <a:ext cx="169560" cy="1760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995010A-DC8E-47D1-80E8-9E4A5C162E0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851999" y="3949198"/>
                  <a:ext cx="187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FC21260-72AF-4331-8EB9-E025E7DC5FBE}"/>
                    </a:ext>
                  </a:extLst>
                </p14:cNvPr>
                <p14:cNvContentPartPr/>
                <p14:nvPr/>
              </p14:nvContentPartPr>
              <p14:xfrm>
                <a:off x="2994199" y="3983038"/>
                <a:ext cx="297000" cy="1562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FC21260-72AF-4331-8EB9-E025E7DC5FB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985199" y="3974398"/>
                  <a:ext cx="314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F47CC56-E6A2-42C4-805D-057460700D25}"/>
                    </a:ext>
                  </a:extLst>
                </p14:cNvPr>
                <p14:cNvContentPartPr/>
                <p14:nvPr/>
              </p14:nvContentPartPr>
              <p14:xfrm>
                <a:off x="3382639" y="3974038"/>
                <a:ext cx="132840" cy="119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F47CC56-E6A2-42C4-805D-057460700D2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373639" y="3965038"/>
                  <a:ext cx="150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DEA27C3-603A-40EA-ACFC-D226D775E07C}"/>
                    </a:ext>
                  </a:extLst>
                </p14:cNvPr>
                <p14:cNvContentPartPr/>
                <p14:nvPr/>
              </p14:nvContentPartPr>
              <p14:xfrm>
                <a:off x="3539239" y="3961078"/>
                <a:ext cx="184680" cy="1584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DEA27C3-603A-40EA-ACFC-D226D775E07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530599" y="3952078"/>
                  <a:ext cx="202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3ACA655-0567-404D-A165-E9A118FA590E}"/>
                    </a:ext>
                  </a:extLst>
                </p14:cNvPr>
                <p14:cNvContentPartPr/>
                <p14:nvPr/>
              </p14:nvContentPartPr>
              <p14:xfrm>
                <a:off x="3867919" y="3737878"/>
                <a:ext cx="122040" cy="3574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3ACA655-0567-404D-A165-E9A118FA590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858919" y="3728878"/>
                  <a:ext cx="1396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4E3151F-99DD-438C-8B63-57F52860771A}"/>
                    </a:ext>
                  </a:extLst>
                </p14:cNvPr>
                <p14:cNvContentPartPr/>
                <p14:nvPr/>
              </p14:nvContentPartPr>
              <p14:xfrm>
                <a:off x="3719239" y="3879358"/>
                <a:ext cx="329400" cy="691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4E3151F-99DD-438C-8B63-57F52860771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710239" y="3870358"/>
                  <a:ext cx="3470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AA3C3E-CF23-4811-A9C4-F908826B6CE7}"/>
                    </a:ext>
                  </a:extLst>
                </p14:cNvPr>
                <p14:cNvContentPartPr/>
                <p14:nvPr/>
              </p14:nvContentPartPr>
              <p14:xfrm>
                <a:off x="3978079" y="3861358"/>
                <a:ext cx="177840" cy="1962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AA3C3E-CF23-4811-A9C4-F908826B6CE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969439" y="3852718"/>
                  <a:ext cx="19548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16645C4F-784A-4D97-B88A-B646F69AB7B1}"/>
              </a:ext>
            </a:extLst>
          </p:cNvPr>
          <p:cNvGrpSpPr/>
          <p:nvPr/>
        </p:nvGrpSpPr>
        <p:grpSpPr>
          <a:xfrm>
            <a:off x="4499359" y="3820678"/>
            <a:ext cx="630360" cy="219240"/>
            <a:chOff x="4499359" y="3820678"/>
            <a:chExt cx="63036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D61C796-28D8-45E6-8A9D-6A1EA02C4324}"/>
                    </a:ext>
                  </a:extLst>
                </p14:cNvPr>
                <p14:cNvContentPartPr/>
                <p14:nvPr/>
              </p14:nvContentPartPr>
              <p14:xfrm>
                <a:off x="4499359" y="3839398"/>
                <a:ext cx="199800" cy="1710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D61C796-28D8-45E6-8A9D-6A1EA02C432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490359" y="3830398"/>
                  <a:ext cx="2174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2C69DAD-EB85-4BB5-AE1A-3BAA9C11B58C}"/>
                    </a:ext>
                  </a:extLst>
                </p14:cNvPr>
                <p14:cNvContentPartPr/>
                <p14:nvPr/>
              </p14:nvContentPartPr>
              <p14:xfrm>
                <a:off x="4713559" y="3838678"/>
                <a:ext cx="157680" cy="2012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2C69DAD-EB85-4BB5-AE1A-3BAA9C11B58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704919" y="3829678"/>
                  <a:ext cx="1753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6ACEE7E-0EE1-4159-9FBA-5D2A846AA95B}"/>
                    </a:ext>
                  </a:extLst>
                </p14:cNvPr>
                <p14:cNvContentPartPr/>
                <p14:nvPr/>
              </p14:nvContentPartPr>
              <p14:xfrm>
                <a:off x="4902199" y="3820678"/>
                <a:ext cx="227520" cy="2131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6ACEE7E-0EE1-4159-9FBA-5D2A846AA95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893199" y="3812038"/>
                  <a:ext cx="24516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B872E0AF-8004-4F5C-8BD6-17E0E0AD519C}"/>
              </a:ext>
            </a:extLst>
          </p:cNvPr>
          <p:cNvGrpSpPr/>
          <p:nvPr/>
        </p:nvGrpSpPr>
        <p:grpSpPr>
          <a:xfrm>
            <a:off x="5472439" y="3522958"/>
            <a:ext cx="4385520" cy="712080"/>
            <a:chOff x="5472439" y="3522958"/>
            <a:chExt cx="4385520" cy="71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591F7B4-4F14-47F6-A85D-40314571C1C4}"/>
                    </a:ext>
                  </a:extLst>
                </p14:cNvPr>
                <p14:cNvContentPartPr/>
                <p14:nvPr/>
              </p14:nvContentPartPr>
              <p14:xfrm>
                <a:off x="5472439" y="3819238"/>
                <a:ext cx="319320" cy="168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591F7B4-4F14-47F6-A85D-40314571C1C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463799" y="3810238"/>
                  <a:ext cx="3369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0083509-7B6A-4038-A1AD-E69BCD7D6660}"/>
                    </a:ext>
                  </a:extLst>
                </p14:cNvPr>
                <p14:cNvContentPartPr/>
                <p14:nvPr/>
              </p14:nvContentPartPr>
              <p14:xfrm>
                <a:off x="5869159" y="3783598"/>
                <a:ext cx="226080" cy="198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0083509-7B6A-4038-A1AD-E69BCD7D666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860159" y="3774958"/>
                  <a:ext cx="243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A409ADC-3813-4DA7-B70C-C0364FD8EF4D}"/>
                    </a:ext>
                  </a:extLst>
                </p14:cNvPr>
                <p14:cNvContentPartPr/>
                <p14:nvPr/>
              </p14:nvContentPartPr>
              <p14:xfrm>
                <a:off x="6245359" y="3533038"/>
                <a:ext cx="215280" cy="4410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A409ADC-3813-4DA7-B70C-C0364FD8EF4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236719" y="3524038"/>
                  <a:ext cx="23292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1006B46-C7A8-45D5-92A9-C4C77E9CE847}"/>
                    </a:ext>
                  </a:extLst>
                </p14:cNvPr>
                <p14:cNvContentPartPr/>
                <p14:nvPr/>
              </p14:nvContentPartPr>
              <p14:xfrm>
                <a:off x="6094159" y="3771718"/>
                <a:ext cx="358200" cy="576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1006B46-C7A8-45D5-92A9-C4C77E9CE84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085519" y="3762718"/>
                  <a:ext cx="3758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7CCB9F8-9BBD-406B-B782-BAB4F74FF123}"/>
                    </a:ext>
                  </a:extLst>
                </p14:cNvPr>
                <p14:cNvContentPartPr/>
                <p14:nvPr/>
              </p14:nvContentPartPr>
              <p14:xfrm>
                <a:off x="6404479" y="3814198"/>
                <a:ext cx="196560" cy="1324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7CCB9F8-9BBD-406B-B782-BAB4F74FF12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395839" y="3805558"/>
                  <a:ext cx="2142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E8FE6F3-621A-4512-97C9-7957F5D84BEB}"/>
                    </a:ext>
                  </a:extLst>
                </p14:cNvPr>
                <p14:cNvContentPartPr/>
                <p14:nvPr/>
              </p14:nvContentPartPr>
              <p14:xfrm>
                <a:off x="6636319" y="3796918"/>
                <a:ext cx="123480" cy="1306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E8FE6F3-621A-4512-97C9-7957F5D84BE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627679" y="3788278"/>
                  <a:ext cx="141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365B5F3-D0A7-4CBE-BFA7-948B10E1BD93}"/>
                    </a:ext>
                  </a:extLst>
                </p14:cNvPr>
                <p14:cNvContentPartPr/>
                <p14:nvPr/>
              </p14:nvContentPartPr>
              <p14:xfrm>
                <a:off x="6893359" y="3688918"/>
                <a:ext cx="90000" cy="2678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365B5F3-D0A7-4CBE-BFA7-948B10E1BD9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884719" y="3680278"/>
                  <a:ext cx="1076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79323083-AD90-4B82-AF70-30B7F0AF8170}"/>
                    </a:ext>
                  </a:extLst>
                </p14:cNvPr>
                <p14:cNvContentPartPr/>
                <p14:nvPr/>
              </p14:nvContentPartPr>
              <p14:xfrm>
                <a:off x="7047799" y="3572638"/>
                <a:ext cx="229320" cy="3711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79323083-AD90-4B82-AF70-30B7F0AF817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039159" y="3563998"/>
                  <a:ext cx="2469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D2B9217-05D9-4180-8A9B-646297EA3750}"/>
                    </a:ext>
                  </a:extLst>
                </p14:cNvPr>
                <p14:cNvContentPartPr/>
                <p14:nvPr/>
              </p14:nvContentPartPr>
              <p14:xfrm>
                <a:off x="7081279" y="3735358"/>
                <a:ext cx="293400" cy="4996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D2B9217-05D9-4180-8A9B-646297EA375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072639" y="3726358"/>
                  <a:ext cx="3110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EC4A03D-009E-4CBC-BCD1-40530787D55E}"/>
                    </a:ext>
                  </a:extLst>
                </p14:cNvPr>
                <p14:cNvContentPartPr/>
                <p14:nvPr/>
              </p14:nvContentPartPr>
              <p14:xfrm>
                <a:off x="7575199" y="3718798"/>
                <a:ext cx="262440" cy="227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EC4A03D-009E-4CBC-BCD1-40530787D55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566559" y="3710158"/>
                  <a:ext cx="2800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F68D9EA-9F9E-47B1-8D7E-D7F899EF94EF}"/>
                    </a:ext>
                  </a:extLst>
                </p14:cNvPr>
                <p14:cNvContentPartPr/>
                <p14:nvPr/>
              </p14:nvContentPartPr>
              <p14:xfrm>
                <a:off x="7908559" y="3742918"/>
                <a:ext cx="229320" cy="1789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F68D9EA-9F9E-47B1-8D7E-D7F899EF94E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899919" y="3733918"/>
                  <a:ext cx="2469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72EF21B-D3D4-490D-8FBC-C897C073BB36}"/>
                    </a:ext>
                  </a:extLst>
                </p14:cNvPr>
                <p14:cNvContentPartPr/>
                <p14:nvPr/>
              </p14:nvContentPartPr>
              <p14:xfrm>
                <a:off x="7865359" y="3741478"/>
                <a:ext cx="277920" cy="1713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72EF21B-D3D4-490D-8FBC-C897C073BB3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856719" y="3732838"/>
                  <a:ext cx="295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1759572-F8F7-40C7-A31C-12C2045AAC49}"/>
                    </a:ext>
                  </a:extLst>
                </p14:cNvPr>
                <p14:cNvContentPartPr/>
                <p14:nvPr/>
              </p14:nvContentPartPr>
              <p14:xfrm>
                <a:off x="8233279" y="3770998"/>
                <a:ext cx="158400" cy="1562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1759572-F8F7-40C7-A31C-12C2045AAC4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224639" y="3761998"/>
                  <a:ext cx="176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7C4BC58-8970-45A9-85A9-462288D04C5B}"/>
                    </a:ext>
                  </a:extLst>
                </p14:cNvPr>
                <p14:cNvContentPartPr/>
                <p14:nvPr/>
              </p14:nvContentPartPr>
              <p14:xfrm>
                <a:off x="8512639" y="3522958"/>
                <a:ext cx="356760" cy="4219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7C4BC58-8970-45A9-85A9-462288D04C5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503999" y="3513958"/>
                  <a:ext cx="3744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9E59EDD-994F-4EC8-8E9E-A96BB49AE440}"/>
                    </a:ext>
                  </a:extLst>
                </p14:cNvPr>
                <p14:cNvContentPartPr/>
                <p14:nvPr/>
              </p14:nvContentPartPr>
              <p14:xfrm>
                <a:off x="8878759" y="3710878"/>
                <a:ext cx="230040" cy="2113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9E59EDD-994F-4EC8-8E9E-A96BB49AE44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870119" y="3702238"/>
                  <a:ext cx="2476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10D41E1-4BEA-41D2-9145-96173D6B026A}"/>
                    </a:ext>
                  </a:extLst>
                </p14:cNvPr>
                <p14:cNvContentPartPr/>
                <p14:nvPr/>
              </p14:nvContentPartPr>
              <p14:xfrm>
                <a:off x="9175399" y="3772798"/>
                <a:ext cx="37800" cy="1357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10D41E1-4BEA-41D2-9145-96173D6B026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166399" y="3763798"/>
                  <a:ext cx="554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60C11E2-750A-483E-A0B4-C3B90EF04E02}"/>
                    </a:ext>
                  </a:extLst>
                </p14:cNvPr>
                <p14:cNvContentPartPr/>
                <p14:nvPr/>
              </p14:nvContentPartPr>
              <p14:xfrm>
                <a:off x="9302839" y="3705118"/>
                <a:ext cx="223560" cy="1688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60C11E2-750A-483E-A0B4-C3B90EF04E0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294199" y="3696478"/>
                  <a:ext cx="2412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362B4EF-5D34-49CA-8381-0E11EF8A8F90}"/>
                    </a:ext>
                  </a:extLst>
                </p14:cNvPr>
                <p14:cNvContentPartPr/>
                <p14:nvPr/>
              </p14:nvContentPartPr>
              <p14:xfrm>
                <a:off x="9451159" y="3687118"/>
                <a:ext cx="285120" cy="2649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362B4EF-5D34-49CA-8381-0E11EF8A8F9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442159" y="3678118"/>
                  <a:ext cx="3027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A954F6F-4FDE-4DB1-9852-740EB13BE009}"/>
                    </a:ext>
                  </a:extLst>
                </p14:cNvPr>
                <p14:cNvContentPartPr/>
                <p14:nvPr/>
              </p14:nvContentPartPr>
              <p14:xfrm>
                <a:off x="9811159" y="3932998"/>
                <a:ext cx="46800" cy="392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A954F6F-4FDE-4DB1-9852-740EB13BE00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802519" y="3923998"/>
                  <a:ext cx="6444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04F2CF3C-9613-4793-8BCE-C675B6605EBD}"/>
              </a:ext>
            </a:extLst>
          </p:cNvPr>
          <p:cNvGrpSpPr/>
          <p:nvPr/>
        </p:nvGrpSpPr>
        <p:grpSpPr>
          <a:xfrm>
            <a:off x="585799" y="4606198"/>
            <a:ext cx="904320" cy="386280"/>
            <a:chOff x="585799" y="4606198"/>
            <a:chExt cx="90432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84340C4-11E1-4693-BC50-83549AB42CC2}"/>
                    </a:ext>
                  </a:extLst>
                </p14:cNvPr>
                <p14:cNvContentPartPr/>
                <p14:nvPr/>
              </p14:nvContentPartPr>
              <p14:xfrm>
                <a:off x="585799" y="4714918"/>
                <a:ext cx="132840" cy="2401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84340C4-11E1-4693-BC50-83549AB42CC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77159" y="4705918"/>
                  <a:ext cx="1504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30A2723-F2E8-489C-9E96-7C51712312C0}"/>
                    </a:ext>
                  </a:extLst>
                </p14:cNvPr>
                <p14:cNvContentPartPr/>
                <p14:nvPr/>
              </p14:nvContentPartPr>
              <p14:xfrm>
                <a:off x="659599" y="4606198"/>
                <a:ext cx="311040" cy="3862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30A2723-F2E8-489C-9E96-7C51712312C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50599" y="4597558"/>
                  <a:ext cx="3286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8F70F51-5283-417E-9628-920E6FF3D747}"/>
                    </a:ext>
                  </a:extLst>
                </p14:cNvPr>
                <p14:cNvContentPartPr/>
                <p14:nvPr/>
              </p14:nvContentPartPr>
              <p14:xfrm>
                <a:off x="938959" y="4749118"/>
                <a:ext cx="87120" cy="1872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8F70F51-5283-417E-9628-920E6FF3D74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30319" y="4740478"/>
                  <a:ext cx="104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F0056ED-BF86-41BD-B53A-FAB784A2149F}"/>
                    </a:ext>
                  </a:extLst>
                </p14:cNvPr>
                <p14:cNvContentPartPr/>
                <p14:nvPr/>
              </p14:nvContentPartPr>
              <p14:xfrm>
                <a:off x="1100239" y="4722478"/>
                <a:ext cx="167040" cy="1951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F0056ED-BF86-41BD-B53A-FAB784A2149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91599" y="4713478"/>
                  <a:ext cx="1846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2469443-0910-4495-A73B-06E31EBEDB81}"/>
                    </a:ext>
                  </a:extLst>
                </p14:cNvPr>
                <p14:cNvContentPartPr/>
                <p14:nvPr/>
              </p14:nvContentPartPr>
              <p14:xfrm>
                <a:off x="1303999" y="4693678"/>
                <a:ext cx="186120" cy="246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2469443-0910-4495-A73B-06E31EBEDB8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294999" y="4685038"/>
                  <a:ext cx="20376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9B8B8996-5432-4868-982C-49777A7E3133}"/>
              </a:ext>
            </a:extLst>
          </p:cNvPr>
          <p:cNvGrpSpPr/>
          <p:nvPr/>
        </p:nvGrpSpPr>
        <p:grpSpPr>
          <a:xfrm>
            <a:off x="1577599" y="4416838"/>
            <a:ext cx="801360" cy="514440"/>
            <a:chOff x="1577599" y="4416838"/>
            <a:chExt cx="801360" cy="51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2D648D6-FB5E-4F4F-ADD1-0039B3166B60}"/>
                    </a:ext>
                  </a:extLst>
                </p14:cNvPr>
                <p14:cNvContentPartPr/>
                <p14:nvPr/>
              </p14:nvContentPartPr>
              <p14:xfrm>
                <a:off x="1577599" y="4687918"/>
                <a:ext cx="187920" cy="1717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2D648D6-FB5E-4F4F-ADD1-0039B3166B6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568599" y="4679278"/>
                  <a:ext cx="205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5A75D4E-C4DE-4976-B2A5-DCEEB7590127}"/>
                    </a:ext>
                  </a:extLst>
                </p14:cNvPr>
                <p14:cNvContentPartPr/>
                <p14:nvPr/>
              </p14:nvContentPartPr>
              <p14:xfrm>
                <a:off x="1893319" y="4585318"/>
                <a:ext cx="49680" cy="1260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5A75D4E-C4DE-4976-B2A5-DCEEB759012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884679" y="4576318"/>
                  <a:ext cx="67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FA1C894-BAA5-4D45-B00E-4117EF9FB906}"/>
                    </a:ext>
                  </a:extLst>
                </p14:cNvPr>
                <p14:cNvContentPartPr/>
                <p14:nvPr/>
              </p14:nvContentPartPr>
              <p14:xfrm>
                <a:off x="2151079" y="4416838"/>
                <a:ext cx="190440" cy="5144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FA1C894-BAA5-4D45-B00E-4117EF9FB90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142079" y="4408198"/>
                  <a:ext cx="20808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BA97FD3-03D2-447D-80FA-959095521897}"/>
                    </a:ext>
                  </a:extLst>
                </p14:cNvPr>
                <p14:cNvContentPartPr/>
                <p14:nvPr/>
              </p14:nvContentPartPr>
              <p14:xfrm>
                <a:off x="2009959" y="4667398"/>
                <a:ext cx="369000" cy="1141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BA97FD3-03D2-447D-80FA-95909552189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001319" y="4658758"/>
                  <a:ext cx="38664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20AD513C-E55C-4208-A526-8107F1D9DE27}"/>
              </a:ext>
            </a:extLst>
          </p:cNvPr>
          <p:cNvGrpSpPr/>
          <p:nvPr/>
        </p:nvGrpSpPr>
        <p:grpSpPr>
          <a:xfrm>
            <a:off x="2627359" y="4635718"/>
            <a:ext cx="729720" cy="220680"/>
            <a:chOff x="2627359" y="4635718"/>
            <a:chExt cx="72972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6C9A1D01-4C41-42BE-A359-7F15A17A4956}"/>
                    </a:ext>
                  </a:extLst>
                </p14:cNvPr>
                <p14:cNvContentPartPr/>
                <p14:nvPr/>
              </p14:nvContentPartPr>
              <p14:xfrm>
                <a:off x="2627359" y="4635718"/>
                <a:ext cx="214560" cy="2206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6C9A1D01-4C41-42BE-A359-7F15A17A495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618359" y="4626718"/>
                  <a:ext cx="232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40CABBE-93FB-4739-8DD2-45A01A7F635A}"/>
                    </a:ext>
                  </a:extLst>
                </p14:cNvPr>
                <p14:cNvContentPartPr/>
                <p14:nvPr/>
              </p14:nvContentPartPr>
              <p14:xfrm>
                <a:off x="2886559" y="4687558"/>
                <a:ext cx="179280" cy="1576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40CABBE-93FB-4739-8DD2-45A01A7F635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877919" y="4678918"/>
                  <a:ext cx="196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9154D64-D80D-49B0-B782-CB2429BC3618}"/>
                    </a:ext>
                  </a:extLst>
                </p14:cNvPr>
                <p14:cNvContentPartPr/>
                <p14:nvPr/>
              </p14:nvContentPartPr>
              <p14:xfrm>
                <a:off x="3114439" y="4641118"/>
                <a:ext cx="242640" cy="1918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9154D64-D80D-49B0-B782-CB2429BC361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105799" y="4632118"/>
                  <a:ext cx="26028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26110021-42E1-4E6D-84FC-0EBA39D5C8D5}"/>
              </a:ext>
            </a:extLst>
          </p:cNvPr>
          <p:cNvGrpSpPr/>
          <p:nvPr/>
        </p:nvGrpSpPr>
        <p:grpSpPr>
          <a:xfrm>
            <a:off x="3585319" y="4360678"/>
            <a:ext cx="2985120" cy="738720"/>
            <a:chOff x="3585319" y="4360678"/>
            <a:chExt cx="2985120" cy="73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1E70216-F703-4F01-8BE9-4E9AEA37AE1C}"/>
                    </a:ext>
                  </a:extLst>
                </p14:cNvPr>
                <p14:cNvContentPartPr/>
                <p14:nvPr/>
              </p14:nvContentPartPr>
              <p14:xfrm>
                <a:off x="3585319" y="4744078"/>
                <a:ext cx="155520" cy="3103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1E70216-F703-4F01-8BE9-4E9AEA37AE1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576319" y="4735438"/>
                  <a:ext cx="1731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F5E1F9E-7327-4CF0-8298-32460B848942}"/>
                    </a:ext>
                  </a:extLst>
                </p14:cNvPr>
                <p14:cNvContentPartPr/>
                <p14:nvPr/>
              </p14:nvContentPartPr>
              <p14:xfrm>
                <a:off x="3708439" y="4630678"/>
                <a:ext cx="360000" cy="2228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F5E1F9E-7327-4CF0-8298-32460B84894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699799" y="4621678"/>
                  <a:ext cx="377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C9F198D-ADA6-4337-8E22-548F9A2D8910}"/>
                    </a:ext>
                  </a:extLst>
                </p14:cNvPr>
                <p14:cNvContentPartPr/>
                <p14:nvPr/>
              </p14:nvContentPartPr>
              <p14:xfrm>
                <a:off x="4032079" y="4677118"/>
                <a:ext cx="210600" cy="1659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C9F198D-ADA6-4337-8E22-548F9A2D891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023439" y="4668478"/>
                  <a:ext cx="228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C312C32-A6EA-40FB-83EF-5062A3670817}"/>
                    </a:ext>
                  </a:extLst>
                </p14:cNvPr>
                <p14:cNvContentPartPr/>
                <p14:nvPr/>
              </p14:nvContentPartPr>
              <p14:xfrm>
                <a:off x="4299559" y="4633918"/>
                <a:ext cx="261720" cy="2458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C312C32-A6EA-40FB-83EF-5062A367081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290919" y="4624918"/>
                  <a:ext cx="2793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A71F368-D006-4BEE-9A41-F704A16F37E2}"/>
                    </a:ext>
                  </a:extLst>
                </p14:cNvPr>
                <p14:cNvContentPartPr/>
                <p14:nvPr/>
              </p14:nvContentPartPr>
              <p14:xfrm>
                <a:off x="4673239" y="4386958"/>
                <a:ext cx="269640" cy="4600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A71F368-D006-4BEE-9A41-F704A16F37E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664599" y="4378318"/>
                  <a:ext cx="28728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0716BF9-CCD0-40FF-AB79-75FDB3000025}"/>
                    </a:ext>
                  </a:extLst>
                </p14:cNvPr>
                <p14:cNvContentPartPr/>
                <p14:nvPr/>
              </p14:nvContentPartPr>
              <p14:xfrm>
                <a:off x="4578919" y="4631398"/>
                <a:ext cx="354960" cy="1796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0716BF9-CCD0-40FF-AB79-75FDB300002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570279" y="4622398"/>
                  <a:ext cx="372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961134B-1FF1-40A6-BAED-DF1AC464C8C1}"/>
                    </a:ext>
                  </a:extLst>
                </p14:cNvPr>
                <p14:cNvContentPartPr/>
                <p14:nvPr/>
              </p14:nvContentPartPr>
              <p14:xfrm>
                <a:off x="5027119" y="4548958"/>
                <a:ext cx="103680" cy="2408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961134B-1FF1-40A6-BAED-DF1AC464C8C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018479" y="4540318"/>
                  <a:ext cx="1213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825C970-EB96-496D-A11A-04D42CE196A1}"/>
                    </a:ext>
                  </a:extLst>
                </p14:cNvPr>
                <p14:cNvContentPartPr/>
                <p14:nvPr/>
              </p14:nvContentPartPr>
              <p14:xfrm>
                <a:off x="5264359" y="4644718"/>
                <a:ext cx="200160" cy="1411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825C970-EB96-496D-A11A-04D42CE196A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255719" y="4636078"/>
                  <a:ext cx="217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3AE4D06-0A0C-4028-84B6-A9849FE85CE1}"/>
                    </a:ext>
                  </a:extLst>
                </p14:cNvPr>
                <p14:cNvContentPartPr/>
                <p14:nvPr/>
              </p14:nvContentPartPr>
              <p14:xfrm>
                <a:off x="5563159" y="4360678"/>
                <a:ext cx="253440" cy="4233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3AE4D06-0A0C-4028-84B6-A9849FE85CE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554159" y="4352038"/>
                  <a:ext cx="27108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92ECEA9-5585-4FCC-AA52-1FE104D8CA4A}"/>
                    </a:ext>
                  </a:extLst>
                </p14:cNvPr>
                <p14:cNvContentPartPr/>
                <p14:nvPr/>
              </p14:nvContentPartPr>
              <p14:xfrm>
                <a:off x="5690599" y="4640398"/>
                <a:ext cx="195480" cy="1591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92ECEA9-5585-4FCC-AA52-1FE104D8CA4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681599" y="4631398"/>
                  <a:ext cx="213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33BFA68-0CB3-4622-81AF-5ED6482C0805}"/>
                    </a:ext>
                  </a:extLst>
                </p14:cNvPr>
                <p14:cNvContentPartPr/>
                <p14:nvPr/>
              </p14:nvContentPartPr>
              <p14:xfrm>
                <a:off x="5972479" y="4576318"/>
                <a:ext cx="284760" cy="2505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33BFA68-0CB3-4622-81AF-5ED6482C080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963479" y="4567678"/>
                  <a:ext cx="3024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F499BFD-2E96-4C19-B3DE-6157E10D7790}"/>
                    </a:ext>
                  </a:extLst>
                </p14:cNvPr>
                <p14:cNvContentPartPr/>
                <p14:nvPr/>
              </p14:nvContentPartPr>
              <p14:xfrm>
                <a:off x="6314839" y="4389478"/>
                <a:ext cx="182520" cy="3801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F499BFD-2E96-4C19-B3DE-6157E10D779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306199" y="4380838"/>
                  <a:ext cx="2001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5C4AE37-1B77-408B-BEE3-237C1E02B6C1}"/>
                    </a:ext>
                  </a:extLst>
                </p14:cNvPr>
                <p14:cNvContentPartPr/>
                <p14:nvPr/>
              </p14:nvContentPartPr>
              <p14:xfrm>
                <a:off x="6338599" y="4625638"/>
                <a:ext cx="231840" cy="4737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5C4AE37-1B77-408B-BEE3-237C1E02B6C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329599" y="4616638"/>
                  <a:ext cx="249480" cy="49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711C5029-F446-4B1B-9CF7-3227EA6FE636}"/>
              </a:ext>
            </a:extLst>
          </p:cNvPr>
          <p:cNvGrpSpPr/>
          <p:nvPr/>
        </p:nvGrpSpPr>
        <p:grpSpPr>
          <a:xfrm>
            <a:off x="6872119" y="4162318"/>
            <a:ext cx="1409040" cy="812880"/>
            <a:chOff x="6872119" y="4162318"/>
            <a:chExt cx="1409040" cy="81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2DE01A7-B81E-4A56-9A9B-A2B61ED09486}"/>
                    </a:ext>
                  </a:extLst>
                </p14:cNvPr>
                <p14:cNvContentPartPr/>
                <p14:nvPr/>
              </p14:nvContentPartPr>
              <p14:xfrm>
                <a:off x="6872119" y="4580998"/>
                <a:ext cx="178560" cy="2286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2DE01A7-B81E-4A56-9A9B-A2B61ED0948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863119" y="4571998"/>
                  <a:ext cx="1962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A93CD8E-4DA5-4AA7-9372-AE0FF000F0D1}"/>
                    </a:ext>
                  </a:extLst>
                </p14:cNvPr>
                <p14:cNvContentPartPr/>
                <p14:nvPr/>
              </p14:nvContentPartPr>
              <p14:xfrm>
                <a:off x="6983359" y="4606558"/>
                <a:ext cx="203760" cy="1962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A93CD8E-4DA5-4AA7-9372-AE0FF000F0D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974359" y="4597558"/>
                  <a:ext cx="221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F329392-9479-4D19-A50D-DD5EDD37A9CD}"/>
                    </a:ext>
                  </a:extLst>
                </p14:cNvPr>
                <p14:cNvContentPartPr/>
                <p14:nvPr/>
              </p14:nvContentPartPr>
              <p14:xfrm>
                <a:off x="7224559" y="4602238"/>
                <a:ext cx="208080" cy="2199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F329392-9479-4D19-A50D-DD5EDD37A9C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215919" y="4593598"/>
                  <a:ext cx="2257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61DC98B-0CBD-4D7E-AAC7-9A84AAAAAE4E}"/>
                    </a:ext>
                  </a:extLst>
                </p14:cNvPr>
                <p14:cNvContentPartPr/>
                <p14:nvPr/>
              </p14:nvContentPartPr>
              <p14:xfrm>
                <a:off x="7490239" y="4162318"/>
                <a:ext cx="415440" cy="6757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61DC98B-0CBD-4D7E-AAC7-9A84AAAAAE4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481599" y="4153678"/>
                  <a:ext cx="433080" cy="69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6AFD281-1C09-4BD1-8F96-E0C711748D2D}"/>
                    </a:ext>
                  </a:extLst>
                </p14:cNvPr>
                <p14:cNvContentPartPr/>
                <p14:nvPr/>
              </p14:nvContentPartPr>
              <p14:xfrm>
                <a:off x="7478719" y="4619158"/>
                <a:ext cx="245520" cy="802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6AFD281-1C09-4BD1-8F96-E0C711748D2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70079" y="4610518"/>
                  <a:ext cx="263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27973706-AAC5-4982-BD2C-B10BA7AB9603}"/>
                    </a:ext>
                  </a:extLst>
                </p14:cNvPr>
                <p14:cNvContentPartPr/>
                <p14:nvPr/>
              </p14:nvContentPartPr>
              <p14:xfrm>
                <a:off x="7683559" y="4650838"/>
                <a:ext cx="188280" cy="1296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27973706-AAC5-4982-BD2C-B10BA7AB960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74919" y="4642198"/>
                  <a:ext cx="205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99CB9C6-FD5F-4FC3-A1FF-FD0C80FDBDC4}"/>
                    </a:ext>
                  </a:extLst>
                </p14:cNvPr>
                <p14:cNvContentPartPr/>
                <p14:nvPr/>
              </p14:nvContentPartPr>
              <p14:xfrm>
                <a:off x="7998199" y="4316398"/>
                <a:ext cx="211320" cy="4852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99CB9C6-FD5F-4FC3-A1FF-FD0C80FDBDC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989199" y="4307758"/>
                  <a:ext cx="2289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4506D55B-2642-499B-B72F-AC13CACB78A9}"/>
                    </a:ext>
                  </a:extLst>
                </p14:cNvPr>
                <p14:cNvContentPartPr/>
                <p14:nvPr/>
              </p14:nvContentPartPr>
              <p14:xfrm>
                <a:off x="8232919" y="4771438"/>
                <a:ext cx="14400" cy="446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4506D55B-2642-499B-B72F-AC13CACB78A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223919" y="4762798"/>
                  <a:ext cx="32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EF43454-53A3-4B28-95D6-6B3DCAD3C6B1}"/>
                    </a:ext>
                  </a:extLst>
                </p14:cNvPr>
                <p14:cNvContentPartPr/>
                <p14:nvPr/>
              </p14:nvContentPartPr>
              <p14:xfrm>
                <a:off x="8200879" y="4808518"/>
                <a:ext cx="80280" cy="1666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EF43454-53A3-4B28-95D6-6B3DCAD3C6B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91879" y="4799878"/>
                  <a:ext cx="9792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263AC03F-217F-451C-8D65-36B5D1B72D30}"/>
              </a:ext>
            </a:extLst>
          </p:cNvPr>
          <p:cNvGrpSpPr/>
          <p:nvPr/>
        </p:nvGrpSpPr>
        <p:grpSpPr>
          <a:xfrm>
            <a:off x="8538199" y="4360678"/>
            <a:ext cx="883080" cy="462960"/>
            <a:chOff x="8538199" y="4360678"/>
            <a:chExt cx="883080" cy="46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8467E0F-F7BF-4228-944B-B1AA09DBCAE5}"/>
                    </a:ext>
                  </a:extLst>
                </p14:cNvPr>
                <p14:cNvContentPartPr/>
                <p14:nvPr/>
              </p14:nvContentPartPr>
              <p14:xfrm>
                <a:off x="8538199" y="4360678"/>
                <a:ext cx="233640" cy="4078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8467E0F-F7BF-4228-944B-B1AA09DBCAE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529559" y="4352038"/>
                  <a:ext cx="25128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0EF2448-3F94-4ADE-997B-022658130EC0}"/>
                    </a:ext>
                  </a:extLst>
                </p14:cNvPr>
                <p14:cNvContentPartPr/>
                <p14:nvPr/>
              </p14:nvContentPartPr>
              <p14:xfrm>
                <a:off x="8830879" y="4615918"/>
                <a:ext cx="181080" cy="1324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0EF2448-3F94-4ADE-997B-022658130EC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821879" y="4607278"/>
                  <a:ext cx="198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C1D5CAE-B0C3-4AD4-9665-2FFA4DEAA35C}"/>
                    </a:ext>
                  </a:extLst>
                </p14:cNvPr>
                <p14:cNvContentPartPr/>
                <p14:nvPr/>
              </p14:nvContentPartPr>
              <p14:xfrm>
                <a:off x="9161359" y="4365358"/>
                <a:ext cx="259920" cy="4582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C1D5CAE-B0C3-4AD4-9665-2FFA4DEAA35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152719" y="4356358"/>
                  <a:ext cx="27756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F55EDE4D-1A3D-4D35-A620-62855C832662}"/>
                    </a:ext>
                  </a:extLst>
                </p14:cNvPr>
                <p14:cNvContentPartPr/>
                <p14:nvPr/>
              </p14:nvContentPartPr>
              <p14:xfrm>
                <a:off x="9060559" y="4618438"/>
                <a:ext cx="359280" cy="40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F55EDE4D-1A3D-4D35-A620-62855C83266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51919" y="4609798"/>
                  <a:ext cx="37692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A018DCD5-B21D-4718-8586-E84B38C01D3C}"/>
              </a:ext>
            </a:extLst>
          </p:cNvPr>
          <p:cNvGrpSpPr/>
          <p:nvPr/>
        </p:nvGrpSpPr>
        <p:grpSpPr>
          <a:xfrm>
            <a:off x="9703159" y="4420438"/>
            <a:ext cx="875160" cy="374400"/>
            <a:chOff x="9703159" y="4420438"/>
            <a:chExt cx="87516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F1BD781-82B4-4678-AB71-D68D44F06B4B}"/>
                    </a:ext>
                  </a:extLst>
                </p14:cNvPr>
                <p14:cNvContentPartPr/>
                <p14:nvPr/>
              </p14:nvContentPartPr>
              <p14:xfrm>
                <a:off x="9703159" y="4585318"/>
                <a:ext cx="175320" cy="118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F1BD781-82B4-4678-AB71-D68D44F06B4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694519" y="4576678"/>
                  <a:ext cx="192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1D24409-58BD-4421-A3F7-750D7BCDEB71}"/>
                    </a:ext>
                  </a:extLst>
                </p14:cNvPr>
                <p14:cNvContentPartPr/>
                <p14:nvPr/>
              </p14:nvContentPartPr>
              <p14:xfrm>
                <a:off x="10025719" y="4420438"/>
                <a:ext cx="314640" cy="2815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1D24409-58BD-4421-A3F7-750D7BCDEB7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016719" y="4411438"/>
                  <a:ext cx="3322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1CD762B1-F3A5-45E1-BB63-E96A4EDA866E}"/>
                    </a:ext>
                  </a:extLst>
                </p14:cNvPr>
                <p14:cNvContentPartPr/>
                <p14:nvPr/>
              </p14:nvContentPartPr>
              <p14:xfrm>
                <a:off x="10081159" y="4646518"/>
                <a:ext cx="225000" cy="1188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1CD762B1-F3A5-45E1-BB63-E96A4EDA866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072159" y="4637878"/>
                  <a:ext cx="242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ABEEABE-5696-42A5-93A1-9A92BFDBE04B}"/>
                    </a:ext>
                  </a:extLst>
                </p14:cNvPr>
                <p14:cNvContentPartPr/>
                <p14:nvPr/>
              </p14:nvContentPartPr>
              <p14:xfrm>
                <a:off x="10507039" y="4759558"/>
                <a:ext cx="71280" cy="352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ABEEABE-5696-42A5-93A1-9A92BFDBE04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498399" y="4750558"/>
                  <a:ext cx="88920" cy="5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86849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252">
            <a:extLst>
              <a:ext uri="{FF2B5EF4-FFF2-40B4-BE49-F238E27FC236}">
                <a16:creationId xmlns:a16="http://schemas.microsoft.com/office/drawing/2014/main" id="{8BD6CCB1-7CF9-4DD5-988E-0DA1E43AD049}"/>
              </a:ext>
            </a:extLst>
          </p:cNvPr>
          <p:cNvGrpSpPr/>
          <p:nvPr/>
        </p:nvGrpSpPr>
        <p:grpSpPr>
          <a:xfrm>
            <a:off x="320903" y="62638"/>
            <a:ext cx="11470320" cy="4598640"/>
            <a:chOff x="320903" y="62638"/>
            <a:chExt cx="11470320" cy="459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3825A5E-E945-4AE9-8141-20C385AD288A}"/>
                    </a:ext>
                  </a:extLst>
                </p14:cNvPr>
                <p14:cNvContentPartPr/>
                <p14:nvPr/>
              </p14:nvContentPartPr>
              <p14:xfrm>
                <a:off x="7845263" y="407518"/>
                <a:ext cx="248760" cy="212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3825A5E-E945-4AE9-8141-20C385AD288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36263" y="398878"/>
                  <a:ext cx="266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D814AF7-5B18-4217-891C-055B557B479E}"/>
                    </a:ext>
                  </a:extLst>
                </p14:cNvPr>
                <p14:cNvContentPartPr/>
                <p14:nvPr/>
              </p14:nvContentPartPr>
              <p14:xfrm>
                <a:off x="8220023" y="471598"/>
                <a:ext cx="241560" cy="154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D814AF7-5B18-4217-891C-055B557B47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11383" y="462958"/>
                  <a:ext cx="259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648FCD9-AB22-45CE-86D1-C0BC1920FBF7}"/>
                    </a:ext>
                  </a:extLst>
                </p14:cNvPr>
                <p14:cNvContentPartPr/>
                <p14:nvPr/>
              </p14:nvContentPartPr>
              <p14:xfrm>
                <a:off x="8559863" y="151558"/>
                <a:ext cx="421920" cy="475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648FCD9-AB22-45CE-86D1-C0BC1920FB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51223" y="142558"/>
                  <a:ext cx="43956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DD1EE8F-DB10-4A87-BB98-984484C83808}"/>
                    </a:ext>
                  </a:extLst>
                </p14:cNvPr>
                <p14:cNvContentPartPr/>
                <p14:nvPr/>
              </p14:nvContentPartPr>
              <p14:xfrm>
                <a:off x="8504423" y="349198"/>
                <a:ext cx="444240" cy="83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DD1EE8F-DB10-4A87-BB98-984484C838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95783" y="340558"/>
                  <a:ext cx="4618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599D8EB-E37F-4B91-B7A5-DB72D34973A4}"/>
                    </a:ext>
                  </a:extLst>
                </p14:cNvPr>
                <p14:cNvContentPartPr/>
                <p14:nvPr/>
              </p14:nvContentPartPr>
              <p14:xfrm>
                <a:off x="8864423" y="444238"/>
                <a:ext cx="187560" cy="159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599D8EB-E37F-4B91-B7A5-DB72D34973A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55783" y="435238"/>
                  <a:ext cx="205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627B0D3-27E2-4A83-B664-C0B085B9CE8E}"/>
                    </a:ext>
                  </a:extLst>
                </p14:cNvPr>
                <p14:cNvContentPartPr/>
                <p14:nvPr/>
              </p14:nvContentPartPr>
              <p14:xfrm>
                <a:off x="9131543" y="415438"/>
                <a:ext cx="232200" cy="179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627B0D3-27E2-4A83-B664-C0B085B9CE8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22543" y="406798"/>
                  <a:ext cx="2498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439E59A-9D60-4B3B-9EC9-DFA32294F2EF}"/>
                    </a:ext>
                  </a:extLst>
                </p14:cNvPr>
                <p14:cNvContentPartPr/>
                <p14:nvPr/>
              </p14:nvContentPartPr>
              <p14:xfrm>
                <a:off x="9375623" y="460438"/>
                <a:ext cx="458280" cy="137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439E59A-9D60-4B3B-9EC9-DFA32294F2E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66983" y="451798"/>
                  <a:ext cx="475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16ECBAB-5695-4CFD-8496-0A251D6D5FDB}"/>
                    </a:ext>
                  </a:extLst>
                </p14:cNvPr>
                <p14:cNvContentPartPr/>
                <p14:nvPr/>
              </p14:nvContentPartPr>
              <p14:xfrm>
                <a:off x="9873143" y="436318"/>
                <a:ext cx="255960" cy="172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16ECBAB-5695-4CFD-8496-0A251D6D5FD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864503" y="427318"/>
                  <a:ext cx="273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638AF44-B2E2-4EDC-9810-B4C32376DBD6}"/>
                    </a:ext>
                  </a:extLst>
                </p14:cNvPr>
                <p14:cNvContentPartPr/>
                <p14:nvPr/>
              </p14:nvContentPartPr>
              <p14:xfrm>
                <a:off x="10207223" y="377998"/>
                <a:ext cx="292320" cy="237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638AF44-B2E2-4EDC-9810-B4C32376DBD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198583" y="368998"/>
                  <a:ext cx="3099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373667F-CD20-4ECF-9D3B-1B3005C33EAE}"/>
                    </a:ext>
                  </a:extLst>
                </p14:cNvPr>
                <p14:cNvContentPartPr/>
                <p14:nvPr/>
              </p14:nvContentPartPr>
              <p14:xfrm>
                <a:off x="10776383" y="402118"/>
                <a:ext cx="234360" cy="202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373667F-CD20-4ECF-9D3B-1B3005C33EA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767743" y="393478"/>
                  <a:ext cx="2520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4693EB8-0A6C-4B40-BBCD-10EAFB387766}"/>
                    </a:ext>
                  </a:extLst>
                </p14:cNvPr>
                <p14:cNvContentPartPr/>
                <p14:nvPr/>
              </p14:nvContentPartPr>
              <p14:xfrm>
                <a:off x="11237903" y="62638"/>
                <a:ext cx="384840" cy="567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4693EB8-0A6C-4B40-BBCD-10EAFB38776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229263" y="53998"/>
                  <a:ext cx="40248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8BADCE-19B0-415C-94E2-83F207C534B2}"/>
                    </a:ext>
                  </a:extLst>
                </p14:cNvPr>
                <p14:cNvContentPartPr/>
                <p14:nvPr/>
              </p14:nvContentPartPr>
              <p14:xfrm>
                <a:off x="11256983" y="474118"/>
                <a:ext cx="174960" cy="27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8BADCE-19B0-415C-94E2-83F207C534B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248343" y="465478"/>
                  <a:ext cx="192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F513924-F8D8-4038-BE4C-3DFB47F3C9EA}"/>
                    </a:ext>
                  </a:extLst>
                </p14:cNvPr>
                <p14:cNvContentPartPr/>
                <p14:nvPr/>
              </p14:nvContentPartPr>
              <p14:xfrm>
                <a:off x="592703" y="461158"/>
                <a:ext cx="179640" cy="335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F513924-F8D8-4038-BE4C-3DFB47F3C9E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3703" y="452518"/>
                  <a:ext cx="1972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A9ADC13-CFBE-40E3-847F-54BC1B35CC3C}"/>
                    </a:ext>
                  </a:extLst>
                </p14:cNvPr>
                <p14:cNvContentPartPr/>
                <p14:nvPr/>
              </p14:nvContentPartPr>
              <p14:xfrm>
                <a:off x="452663" y="365398"/>
                <a:ext cx="673200" cy="74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A9ADC13-CFBE-40E3-847F-54BC1B35CC3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3663" y="356398"/>
                  <a:ext cx="6908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D3F894B-7FD2-488F-87C7-62647EE0C472}"/>
                    </a:ext>
                  </a:extLst>
                </p14:cNvPr>
                <p14:cNvContentPartPr/>
                <p14:nvPr/>
              </p14:nvContentPartPr>
              <p14:xfrm>
                <a:off x="942623" y="298438"/>
                <a:ext cx="310680" cy="429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D3F894B-7FD2-488F-87C7-62647EE0C47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3983" y="289438"/>
                  <a:ext cx="32832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8F3F47E-6260-44CF-9C09-65DCEB705A55}"/>
                    </a:ext>
                  </a:extLst>
                </p14:cNvPr>
                <p14:cNvContentPartPr/>
                <p14:nvPr/>
              </p14:nvContentPartPr>
              <p14:xfrm>
                <a:off x="1198583" y="521998"/>
                <a:ext cx="228600" cy="216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8F3F47E-6260-44CF-9C09-65DCEB705A5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89943" y="513358"/>
                  <a:ext cx="2462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AC935B9-11AC-46EE-8663-71313E2C694B}"/>
                    </a:ext>
                  </a:extLst>
                </p14:cNvPr>
                <p14:cNvContentPartPr/>
                <p14:nvPr/>
              </p14:nvContentPartPr>
              <p14:xfrm>
                <a:off x="1779983" y="423358"/>
                <a:ext cx="285120" cy="273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AC935B9-11AC-46EE-8663-71313E2C694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71343" y="414358"/>
                  <a:ext cx="3027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8E750A-A4A2-4610-931A-0658AD8077C6}"/>
                    </a:ext>
                  </a:extLst>
                </p14:cNvPr>
                <p14:cNvContentPartPr/>
                <p14:nvPr/>
              </p14:nvContentPartPr>
              <p14:xfrm>
                <a:off x="2069423" y="512998"/>
                <a:ext cx="240840" cy="159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8E750A-A4A2-4610-931A-0658AD8077C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60423" y="503998"/>
                  <a:ext cx="258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E9730E-ADF6-4788-83F6-F84282ED8605}"/>
                    </a:ext>
                  </a:extLst>
                </p14:cNvPr>
                <p14:cNvContentPartPr/>
                <p14:nvPr/>
              </p14:nvContentPartPr>
              <p14:xfrm>
                <a:off x="2472623" y="240118"/>
                <a:ext cx="291240" cy="525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E9730E-ADF6-4788-83F6-F84282ED86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63983" y="231118"/>
                  <a:ext cx="30888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BA2A4C8-442B-478C-8713-AE078590316B}"/>
                    </a:ext>
                  </a:extLst>
                </p14:cNvPr>
                <p14:cNvContentPartPr/>
                <p14:nvPr/>
              </p14:nvContentPartPr>
              <p14:xfrm>
                <a:off x="2415023" y="429838"/>
                <a:ext cx="390600" cy="74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BA2A4C8-442B-478C-8713-AE078590316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06023" y="421198"/>
                  <a:ext cx="408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E973268-8DA2-48C2-90E3-8674C208AC45}"/>
                    </a:ext>
                  </a:extLst>
                </p14:cNvPr>
                <p14:cNvContentPartPr/>
                <p14:nvPr/>
              </p14:nvContentPartPr>
              <p14:xfrm>
                <a:off x="3056903" y="520918"/>
                <a:ext cx="199080" cy="134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E973268-8DA2-48C2-90E3-8674C208AC4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47903" y="511918"/>
                  <a:ext cx="2167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E18071F-FEFD-470D-85B7-42F0826A8435}"/>
                    </a:ext>
                  </a:extLst>
                </p14:cNvPr>
                <p14:cNvContentPartPr/>
                <p14:nvPr/>
              </p14:nvContentPartPr>
              <p14:xfrm>
                <a:off x="3482063" y="80278"/>
                <a:ext cx="420840" cy="65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E18071F-FEFD-470D-85B7-42F0826A843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73063" y="71278"/>
                  <a:ext cx="4384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F93EBC-A76C-4B13-8FB0-8B48A672907B}"/>
                    </a:ext>
                  </a:extLst>
                </p14:cNvPr>
                <p14:cNvContentPartPr/>
                <p14:nvPr/>
              </p14:nvContentPartPr>
              <p14:xfrm>
                <a:off x="3457583" y="482758"/>
                <a:ext cx="263880" cy="55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F93EBC-A76C-4B13-8FB0-8B48A67290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48943" y="473758"/>
                  <a:ext cx="2815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2CD98BA-A9C7-424A-B581-712F4BE9B0C7}"/>
                    </a:ext>
                  </a:extLst>
                </p14:cNvPr>
                <p14:cNvContentPartPr/>
                <p14:nvPr/>
              </p14:nvContentPartPr>
              <p14:xfrm>
                <a:off x="4209983" y="526678"/>
                <a:ext cx="168480" cy="137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2CD98BA-A9C7-424A-B581-712F4BE9B0C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00983" y="517678"/>
                  <a:ext cx="1861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56E04BB-D52A-4FC2-8162-683754FD6336}"/>
                    </a:ext>
                  </a:extLst>
                </p14:cNvPr>
                <p14:cNvContentPartPr/>
                <p14:nvPr/>
              </p14:nvContentPartPr>
              <p14:xfrm>
                <a:off x="4610663" y="368278"/>
                <a:ext cx="129240" cy="24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56E04BB-D52A-4FC2-8162-683754FD633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02023" y="359638"/>
                  <a:ext cx="1468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2FB6064-16ED-4901-A4C5-B245AFE2E3DC}"/>
                    </a:ext>
                  </a:extLst>
                </p14:cNvPr>
                <p14:cNvContentPartPr/>
                <p14:nvPr/>
              </p14:nvContentPartPr>
              <p14:xfrm>
                <a:off x="4834583" y="257758"/>
                <a:ext cx="204840" cy="363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2FB6064-16ED-4901-A4C5-B245AFE2E3D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25943" y="248758"/>
                  <a:ext cx="2224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00DCF5A-293F-4144-BB4C-59C64B61AF7C}"/>
                    </a:ext>
                  </a:extLst>
                </p14:cNvPr>
                <p14:cNvContentPartPr/>
                <p14:nvPr/>
              </p14:nvContentPartPr>
              <p14:xfrm>
                <a:off x="5136983" y="608758"/>
                <a:ext cx="193680" cy="374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00DCF5A-293F-4144-BB4C-59C64B61AF7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28343" y="600118"/>
                  <a:ext cx="2113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990B336-8AEF-48F9-A16B-6706BD53E225}"/>
                    </a:ext>
                  </a:extLst>
                </p14:cNvPr>
                <p14:cNvContentPartPr/>
                <p14:nvPr/>
              </p14:nvContentPartPr>
              <p14:xfrm>
                <a:off x="5340383" y="386638"/>
                <a:ext cx="374040" cy="303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990B336-8AEF-48F9-A16B-6706BD53E22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31383" y="377638"/>
                  <a:ext cx="3916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0F8F150-CC47-47BE-9E18-184F6A46A877}"/>
                    </a:ext>
                  </a:extLst>
                </p14:cNvPr>
                <p14:cNvContentPartPr/>
                <p14:nvPr/>
              </p14:nvContentPartPr>
              <p14:xfrm>
                <a:off x="5754743" y="505438"/>
                <a:ext cx="173520" cy="154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0F8F150-CC47-47BE-9E18-184F6A46A87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45743" y="496798"/>
                  <a:ext cx="191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A75A18-03A3-4626-9BE1-56E11E46A61A}"/>
                    </a:ext>
                  </a:extLst>
                </p14:cNvPr>
                <p14:cNvContentPartPr/>
                <p14:nvPr/>
              </p14:nvContentPartPr>
              <p14:xfrm>
                <a:off x="6040583" y="451438"/>
                <a:ext cx="168840" cy="24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A75A18-03A3-4626-9BE1-56E11E46A61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31943" y="442438"/>
                  <a:ext cx="1864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3ABB923-425A-4F6C-823B-D56B4DCC69B4}"/>
                    </a:ext>
                  </a:extLst>
                </p14:cNvPr>
                <p14:cNvContentPartPr/>
                <p14:nvPr/>
              </p14:nvContentPartPr>
              <p14:xfrm>
                <a:off x="6258383" y="408958"/>
                <a:ext cx="256680" cy="209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3ABB923-425A-4F6C-823B-D56B4DCC69B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49383" y="399958"/>
                  <a:ext cx="274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F5BD055-3DC2-44B2-8616-4E1082051BA9}"/>
                    </a:ext>
                  </a:extLst>
                </p14:cNvPr>
                <p14:cNvContentPartPr/>
                <p14:nvPr/>
              </p14:nvContentPartPr>
              <p14:xfrm>
                <a:off x="6589223" y="515158"/>
                <a:ext cx="65880" cy="126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F5BD055-3DC2-44B2-8616-4E1082051BA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80223" y="506158"/>
                  <a:ext cx="83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4435C44-36F6-48C5-808A-333398989337}"/>
                    </a:ext>
                  </a:extLst>
                </p14:cNvPr>
                <p14:cNvContentPartPr/>
                <p14:nvPr/>
              </p14:nvContentPartPr>
              <p14:xfrm>
                <a:off x="6797303" y="168118"/>
                <a:ext cx="294840" cy="456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4435C44-36F6-48C5-808A-33339898933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88303" y="159478"/>
                  <a:ext cx="31248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56F043F-B53C-43DF-A413-33B7F55AFD26}"/>
                    </a:ext>
                  </a:extLst>
                </p14:cNvPr>
                <p14:cNvContentPartPr/>
                <p14:nvPr/>
              </p14:nvContentPartPr>
              <p14:xfrm>
                <a:off x="7107623" y="181438"/>
                <a:ext cx="336240" cy="434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56F043F-B53C-43DF-A413-33B7F55AFD2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98983" y="172798"/>
                  <a:ext cx="35388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41B1A9A-AEEC-405A-B0A9-4995253FBCBE}"/>
                    </a:ext>
                  </a:extLst>
                </p14:cNvPr>
                <p14:cNvContentPartPr/>
                <p14:nvPr/>
              </p14:nvContentPartPr>
              <p14:xfrm>
                <a:off x="7297703" y="399958"/>
                <a:ext cx="268920" cy="239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41B1A9A-AEEC-405A-B0A9-4995253FBCB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89063" y="390958"/>
                  <a:ext cx="2865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C6C7A09-24DF-41C3-9BAB-02BBCA7C75AA}"/>
                    </a:ext>
                  </a:extLst>
                </p14:cNvPr>
                <p14:cNvContentPartPr/>
                <p14:nvPr/>
              </p14:nvContentPartPr>
              <p14:xfrm>
                <a:off x="525383" y="1163518"/>
                <a:ext cx="279000" cy="308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C6C7A09-24DF-41C3-9BAB-02BBCA7C75A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6383" y="1154878"/>
                  <a:ext cx="2966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0BFF925-0A8C-4C86-80F0-BFAF66096E9D}"/>
                    </a:ext>
                  </a:extLst>
                </p14:cNvPr>
                <p14:cNvContentPartPr/>
                <p14:nvPr/>
              </p14:nvContentPartPr>
              <p14:xfrm>
                <a:off x="828863" y="1233358"/>
                <a:ext cx="201600" cy="233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0BFF925-0A8C-4C86-80F0-BFAF66096E9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0223" y="1224358"/>
                  <a:ext cx="2192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06A9A34-AD5A-4BE0-9070-844435793786}"/>
                    </a:ext>
                  </a:extLst>
                </p14:cNvPr>
                <p14:cNvContentPartPr/>
                <p14:nvPr/>
              </p14:nvContentPartPr>
              <p14:xfrm>
                <a:off x="1418183" y="1140118"/>
                <a:ext cx="402840" cy="281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06A9A34-AD5A-4BE0-9070-84443579378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09183" y="1131478"/>
                  <a:ext cx="4204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CE62068-80AD-4A0E-8FFF-20CD029991AF}"/>
                    </a:ext>
                  </a:extLst>
                </p14:cNvPr>
                <p14:cNvContentPartPr/>
                <p14:nvPr/>
              </p14:nvContentPartPr>
              <p14:xfrm>
                <a:off x="1951343" y="1213558"/>
                <a:ext cx="203040" cy="171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CE62068-80AD-4A0E-8FFF-20CD029991A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942343" y="1204558"/>
                  <a:ext cx="220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3E4CC82-68BC-482A-9568-F03D11C2C2BE}"/>
                    </a:ext>
                  </a:extLst>
                </p14:cNvPr>
                <p14:cNvContentPartPr/>
                <p14:nvPr/>
              </p14:nvContentPartPr>
              <p14:xfrm>
                <a:off x="1884023" y="1163878"/>
                <a:ext cx="291600" cy="293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3E4CC82-68BC-482A-9568-F03D11C2C2B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875023" y="1154878"/>
                  <a:ext cx="3092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86A0C6D-2328-48CF-ADDA-0E1E8B3484F2}"/>
                    </a:ext>
                  </a:extLst>
                </p14:cNvPr>
                <p14:cNvContentPartPr/>
                <p14:nvPr/>
              </p14:nvContentPartPr>
              <p14:xfrm>
                <a:off x="2007503" y="1320118"/>
                <a:ext cx="283320" cy="442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86A0C6D-2328-48CF-ADDA-0E1E8B3484F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98863" y="1311118"/>
                  <a:ext cx="30096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ACB8E46-0799-4968-AC71-4BEC74DA64DE}"/>
                    </a:ext>
                  </a:extLst>
                </p14:cNvPr>
                <p14:cNvContentPartPr/>
                <p14:nvPr/>
              </p14:nvContentPartPr>
              <p14:xfrm>
                <a:off x="2237183" y="1138678"/>
                <a:ext cx="352440" cy="271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ACB8E46-0799-4968-AC71-4BEC74DA64D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28183" y="1130038"/>
                  <a:ext cx="3700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6A29728-2F55-4866-BB1A-7E2ECA6FF822}"/>
                    </a:ext>
                  </a:extLst>
                </p14:cNvPr>
                <p14:cNvContentPartPr/>
                <p14:nvPr/>
              </p14:nvContentPartPr>
              <p14:xfrm>
                <a:off x="2582783" y="1121758"/>
                <a:ext cx="296280" cy="222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6A29728-2F55-4866-BB1A-7E2ECA6FF82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73783" y="1113118"/>
                  <a:ext cx="3139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82AC8B4-E4DE-4DBC-958A-81FE11F38E39}"/>
                    </a:ext>
                  </a:extLst>
                </p14:cNvPr>
                <p14:cNvContentPartPr/>
                <p14:nvPr/>
              </p14:nvContentPartPr>
              <p14:xfrm>
                <a:off x="2905343" y="1124278"/>
                <a:ext cx="318600" cy="243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82AC8B4-E4DE-4DBC-958A-81FE11F38E3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96343" y="1115278"/>
                  <a:ext cx="3362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D9A1B8B-BF7F-4331-8BA6-3F0FE6CB4DD3}"/>
                    </a:ext>
                  </a:extLst>
                </p14:cNvPr>
                <p14:cNvContentPartPr/>
                <p14:nvPr/>
              </p14:nvContentPartPr>
              <p14:xfrm>
                <a:off x="3349943" y="964798"/>
                <a:ext cx="15120" cy="34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D9A1B8B-BF7F-4331-8BA6-3F0FE6CB4DD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40943" y="955798"/>
                  <a:ext cx="327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F1712A9-532A-4DB9-9AEC-5E5526FE7266}"/>
                    </a:ext>
                  </a:extLst>
                </p14:cNvPr>
                <p14:cNvContentPartPr/>
                <p14:nvPr/>
              </p14:nvContentPartPr>
              <p14:xfrm>
                <a:off x="3262823" y="1147318"/>
                <a:ext cx="418320" cy="187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F1712A9-532A-4DB9-9AEC-5E5526FE726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54183" y="1138318"/>
                  <a:ext cx="435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158F385-386C-45C5-BD02-CE6F1A7C5DCA}"/>
                    </a:ext>
                  </a:extLst>
                </p14:cNvPr>
                <p14:cNvContentPartPr/>
                <p14:nvPr/>
              </p14:nvContentPartPr>
              <p14:xfrm>
                <a:off x="3802463" y="1109518"/>
                <a:ext cx="265320" cy="204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158F385-386C-45C5-BD02-CE6F1A7C5DC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93463" y="1100518"/>
                  <a:ext cx="282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B9BEC01-AA22-47B1-910E-F8161366B6B9}"/>
                    </a:ext>
                  </a:extLst>
                </p14:cNvPr>
                <p14:cNvContentPartPr/>
                <p14:nvPr/>
              </p14:nvContentPartPr>
              <p14:xfrm>
                <a:off x="4100543" y="1164958"/>
                <a:ext cx="246240" cy="184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B9BEC01-AA22-47B1-910E-F8161366B6B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91903" y="1156318"/>
                  <a:ext cx="2638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85DF498-8D9A-4196-96DB-83452852EA9C}"/>
                    </a:ext>
                  </a:extLst>
                </p14:cNvPr>
                <p14:cNvContentPartPr/>
                <p14:nvPr/>
              </p14:nvContentPartPr>
              <p14:xfrm>
                <a:off x="4500503" y="857518"/>
                <a:ext cx="300240" cy="562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85DF498-8D9A-4196-96DB-83452852EA9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91503" y="848878"/>
                  <a:ext cx="31788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46FD86B-03C2-4F97-A58B-234F2AD01102}"/>
                    </a:ext>
                  </a:extLst>
                </p14:cNvPr>
                <p14:cNvContentPartPr/>
                <p14:nvPr/>
              </p14:nvContentPartPr>
              <p14:xfrm>
                <a:off x="4472423" y="1123558"/>
                <a:ext cx="421920" cy="24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46FD86B-03C2-4F97-A58B-234F2AD0110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463783" y="1114558"/>
                  <a:ext cx="4395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7310A20-3FF8-4F6D-A652-62679336261B}"/>
                    </a:ext>
                  </a:extLst>
                </p14:cNvPr>
                <p14:cNvContentPartPr/>
                <p14:nvPr/>
              </p14:nvContentPartPr>
              <p14:xfrm>
                <a:off x="5117903" y="1194478"/>
                <a:ext cx="117720" cy="160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7310A20-3FF8-4F6D-A652-62679336261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08903" y="1185478"/>
                  <a:ext cx="1353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A2949AC-60AC-43A6-98F9-3DC67B3AB4AF}"/>
                    </a:ext>
                  </a:extLst>
                </p14:cNvPr>
                <p14:cNvContentPartPr/>
                <p14:nvPr/>
              </p14:nvContentPartPr>
              <p14:xfrm>
                <a:off x="5325623" y="1078198"/>
                <a:ext cx="303480" cy="297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A2949AC-60AC-43A6-98F9-3DC67B3AB4A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16983" y="1069198"/>
                  <a:ext cx="3211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FE15025-A842-453F-94CF-53E33A034D89}"/>
                    </a:ext>
                  </a:extLst>
                </p14:cNvPr>
                <p14:cNvContentPartPr/>
                <p14:nvPr/>
              </p14:nvContentPartPr>
              <p14:xfrm>
                <a:off x="6064343" y="1077118"/>
                <a:ext cx="312120" cy="251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FE15025-A842-453F-94CF-53E33A034D8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055703" y="1068478"/>
                  <a:ext cx="3297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87B2E93-93D0-47CC-813E-65741E406181}"/>
                    </a:ext>
                  </a:extLst>
                </p14:cNvPr>
                <p14:cNvContentPartPr/>
                <p14:nvPr/>
              </p14:nvContentPartPr>
              <p14:xfrm>
                <a:off x="6355223" y="1139398"/>
                <a:ext cx="231480" cy="192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87B2E93-93D0-47CC-813E-65741E40618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46583" y="1130398"/>
                  <a:ext cx="2491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746F9F4-93BF-42B5-A503-8BDC77163D55}"/>
                    </a:ext>
                  </a:extLst>
                </p14:cNvPr>
                <p14:cNvContentPartPr/>
                <p14:nvPr/>
              </p14:nvContentPartPr>
              <p14:xfrm>
                <a:off x="6677063" y="977398"/>
                <a:ext cx="312840" cy="327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746F9F4-93BF-42B5-A503-8BDC77163D5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68423" y="968758"/>
                  <a:ext cx="3304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5362367-989F-442F-8A49-2D053F8190B9}"/>
                    </a:ext>
                  </a:extLst>
                </p14:cNvPr>
                <p14:cNvContentPartPr/>
                <p14:nvPr/>
              </p14:nvContentPartPr>
              <p14:xfrm>
                <a:off x="6905663" y="937798"/>
                <a:ext cx="282960" cy="358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5362367-989F-442F-8A49-2D053F8190B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896663" y="929158"/>
                  <a:ext cx="3006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DDE8B74-6B45-438D-BFC0-72466302C628}"/>
                    </a:ext>
                  </a:extLst>
                </p14:cNvPr>
                <p14:cNvContentPartPr/>
                <p14:nvPr/>
              </p14:nvContentPartPr>
              <p14:xfrm>
                <a:off x="7123463" y="1123918"/>
                <a:ext cx="248400" cy="214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DDE8B74-6B45-438D-BFC0-72466302C62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114463" y="1115278"/>
                  <a:ext cx="2660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4DA40DA-6BF8-47F6-BC59-FF3FF584D0E9}"/>
                    </a:ext>
                  </a:extLst>
                </p14:cNvPr>
                <p14:cNvContentPartPr/>
                <p14:nvPr/>
              </p14:nvContentPartPr>
              <p14:xfrm>
                <a:off x="7485263" y="1158118"/>
                <a:ext cx="275040" cy="188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4DA40DA-6BF8-47F6-BC59-FF3FF584D0E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76623" y="1149478"/>
                  <a:ext cx="292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25A30F-BEFD-4371-95B6-5E0EA2C0B9C1}"/>
                    </a:ext>
                  </a:extLst>
                </p14:cNvPr>
                <p14:cNvContentPartPr/>
                <p14:nvPr/>
              </p14:nvContentPartPr>
              <p14:xfrm>
                <a:off x="7680023" y="909718"/>
                <a:ext cx="348840" cy="396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25A30F-BEFD-4371-95B6-5E0EA2C0B9C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71383" y="901078"/>
                  <a:ext cx="3664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9A57626-46FE-4B9B-9D01-1E3E0D901340}"/>
                    </a:ext>
                  </a:extLst>
                </p14:cNvPr>
                <p14:cNvContentPartPr/>
                <p14:nvPr/>
              </p14:nvContentPartPr>
              <p14:xfrm>
                <a:off x="8310023" y="878038"/>
                <a:ext cx="330840" cy="488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9A57626-46FE-4B9B-9D01-1E3E0D90134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301023" y="869038"/>
                  <a:ext cx="34848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ED61F09-C208-4BF3-A466-DE10D9ACA2A4}"/>
                    </a:ext>
                  </a:extLst>
                </p14:cNvPr>
                <p14:cNvContentPartPr/>
                <p14:nvPr/>
              </p14:nvContentPartPr>
              <p14:xfrm>
                <a:off x="8307503" y="1054078"/>
                <a:ext cx="478800" cy="108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ED61F09-C208-4BF3-A466-DE10D9ACA2A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98503" y="1045078"/>
                  <a:ext cx="496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FE28AE1-DE24-47B4-8B6F-58EC3C67D851}"/>
                    </a:ext>
                  </a:extLst>
                </p14:cNvPr>
                <p14:cNvContentPartPr/>
                <p14:nvPr/>
              </p14:nvContentPartPr>
              <p14:xfrm>
                <a:off x="8725823" y="827638"/>
                <a:ext cx="334080" cy="470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FE28AE1-DE24-47B4-8B6F-58EC3C67D85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16823" y="818638"/>
                  <a:ext cx="35172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CFB0621-5159-4CC7-A6F0-C4706C7B22B6}"/>
                    </a:ext>
                  </a:extLst>
                </p14:cNvPr>
                <p14:cNvContentPartPr/>
                <p14:nvPr/>
              </p14:nvContentPartPr>
              <p14:xfrm>
                <a:off x="9060263" y="1079638"/>
                <a:ext cx="258840" cy="226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CFB0621-5159-4CC7-A6F0-C4706C7B22B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051263" y="1070638"/>
                  <a:ext cx="2764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CFBFC67-1A90-4F18-B943-4DB65C1B7210}"/>
                    </a:ext>
                  </a:extLst>
                </p14:cNvPr>
                <p14:cNvContentPartPr/>
                <p14:nvPr/>
              </p14:nvContentPartPr>
              <p14:xfrm>
                <a:off x="9677303" y="1002238"/>
                <a:ext cx="381240" cy="342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CFBFC67-1A90-4F18-B943-4DB65C1B721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68663" y="993598"/>
                  <a:ext cx="3988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BDD174B-803E-406C-A795-941057E08BD1}"/>
                    </a:ext>
                  </a:extLst>
                </p14:cNvPr>
                <p14:cNvContentPartPr/>
                <p14:nvPr/>
              </p14:nvContentPartPr>
              <p14:xfrm>
                <a:off x="10072943" y="1098718"/>
                <a:ext cx="248040" cy="199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BDD174B-803E-406C-A795-941057E08BD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064303" y="1090078"/>
                  <a:ext cx="2656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4A7511B-0649-4408-9934-82F35A3C4CCA}"/>
                    </a:ext>
                  </a:extLst>
                </p14:cNvPr>
                <p14:cNvContentPartPr/>
                <p14:nvPr/>
              </p14:nvContentPartPr>
              <p14:xfrm>
                <a:off x="10373903" y="1142278"/>
                <a:ext cx="394920" cy="188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4A7511B-0649-4408-9934-82F35A3C4CC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364903" y="1133638"/>
                  <a:ext cx="412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0E1F4F2-EEB0-46AC-A3D9-AD12CFD4AEFC}"/>
                    </a:ext>
                  </a:extLst>
                </p14:cNvPr>
                <p14:cNvContentPartPr/>
                <p14:nvPr/>
              </p14:nvContentPartPr>
              <p14:xfrm>
                <a:off x="10584143" y="1217158"/>
                <a:ext cx="335880" cy="42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0E1F4F2-EEB0-46AC-A3D9-AD12CFD4AEF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575503" y="1208518"/>
                  <a:ext cx="3535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427415C-4EDB-469C-81F7-0C68AB7905BD}"/>
                    </a:ext>
                  </a:extLst>
                </p14:cNvPr>
                <p14:cNvContentPartPr/>
                <p14:nvPr/>
              </p14:nvContentPartPr>
              <p14:xfrm>
                <a:off x="10869263" y="1068118"/>
                <a:ext cx="338040" cy="202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427415C-4EDB-469C-81F7-0C68AB7905B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860623" y="1059478"/>
                  <a:ext cx="3556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913D273-3682-4F95-B575-194C6D952BDD}"/>
                    </a:ext>
                  </a:extLst>
                </p14:cNvPr>
                <p14:cNvContentPartPr/>
                <p14:nvPr/>
              </p14:nvContentPartPr>
              <p14:xfrm>
                <a:off x="11231423" y="885598"/>
                <a:ext cx="293400" cy="330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913D273-3682-4F95-B575-194C6D952BD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222783" y="876958"/>
                  <a:ext cx="3110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BF53B60-27AA-4DEB-927F-D2AF3F6A1760}"/>
                    </a:ext>
                  </a:extLst>
                </p14:cNvPr>
                <p14:cNvContentPartPr/>
                <p14:nvPr/>
              </p14:nvContentPartPr>
              <p14:xfrm>
                <a:off x="11336903" y="1029238"/>
                <a:ext cx="454320" cy="299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BF53B60-27AA-4DEB-927F-D2AF3F6A176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327903" y="1020238"/>
                  <a:ext cx="4719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43134F3-67A0-414D-A7B4-7FCE5C5B0B14}"/>
                    </a:ext>
                  </a:extLst>
                </p14:cNvPr>
                <p14:cNvContentPartPr/>
                <p14:nvPr/>
              </p14:nvContentPartPr>
              <p14:xfrm>
                <a:off x="9821303" y="1436038"/>
                <a:ext cx="1631880" cy="105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43134F3-67A0-414D-A7B4-7FCE5C5B0B1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812663" y="1427038"/>
                  <a:ext cx="16495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4E311F4-2A42-4991-A949-B583B684ED77}"/>
                    </a:ext>
                  </a:extLst>
                </p14:cNvPr>
                <p14:cNvContentPartPr/>
                <p14:nvPr/>
              </p14:nvContentPartPr>
              <p14:xfrm>
                <a:off x="382823" y="1900798"/>
                <a:ext cx="368640" cy="402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4E311F4-2A42-4991-A949-B583B684ED7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74183" y="1891798"/>
                  <a:ext cx="3862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50DB9D8-161B-49A9-BA7F-FD64B6CF6A5F}"/>
                    </a:ext>
                  </a:extLst>
                </p14:cNvPr>
                <p14:cNvContentPartPr/>
                <p14:nvPr/>
              </p14:nvContentPartPr>
              <p14:xfrm>
                <a:off x="602423" y="2124718"/>
                <a:ext cx="341640" cy="553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50DB9D8-161B-49A9-BA7F-FD64B6CF6A5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3423" y="2116078"/>
                  <a:ext cx="35928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D2856D3-E4CE-43B6-84FF-652251763EC5}"/>
                    </a:ext>
                  </a:extLst>
                </p14:cNvPr>
                <p14:cNvContentPartPr/>
                <p14:nvPr/>
              </p14:nvContentPartPr>
              <p14:xfrm>
                <a:off x="843623" y="1897558"/>
                <a:ext cx="358920" cy="284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D2856D3-E4CE-43B6-84FF-652251763EC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34623" y="1888918"/>
                  <a:ext cx="3765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0380254-AFD7-40B5-ABC1-4D4691D2DA38}"/>
                    </a:ext>
                  </a:extLst>
                </p14:cNvPr>
                <p14:cNvContentPartPr/>
                <p14:nvPr/>
              </p14:nvContentPartPr>
              <p14:xfrm>
                <a:off x="1215863" y="1943998"/>
                <a:ext cx="200880" cy="208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0380254-AFD7-40B5-ABC1-4D4691D2DA3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07223" y="1935358"/>
                  <a:ext cx="218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D352B58-9CAA-4F5D-9D29-CCB97809BBE4}"/>
                    </a:ext>
                  </a:extLst>
                </p14:cNvPr>
                <p14:cNvContentPartPr/>
                <p14:nvPr/>
              </p14:nvContentPartPr>
              <p14:xfrm>
                <a:off x="1551383" y="1933558"/>
                <a:ext cx="130680" cy="212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D352B58-9CAA-4F5D-9D29-CCB97809BBE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542383" y="1924558"/>
                  <a:ext cx="1483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4EF6454-81E0-4B34-8F75-0BF6373EA6FC}"/>
                    </a:ext>
                  </a:extLst>
                </p14:cNvPr>
                <p14:cNvContentPartPr/>
                <p14:nvPr/>
              </p14:nvContentPartPr>
              <p14:xfrm>
                <a:off x="1686383" y="1902238"/>
                <a:ext cx="271800" cy="245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4EF6454-81E0-4B34-8F75-0BF6373EA6F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677383" y="1893238"/>
                  <a:ext cx="2894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6BBE975-813A-4281-9729-9319EACD2E25}"/>
                    </a:ext>
                  </a:extLst>
                </p14:cNvPr>
                <p14:cNvContentPartPr/>
                <p14:nvPr/>
              </p14:nvContentPartPr>
              <p14:xfrm>
                <a:off x="2029103" y="2165758"/>
                <a:ext cx="175680" cy="279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6BBE975-813A-4281-9729-9319EACD2E2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20103" y="2156758"/>
                  <a:ext cx="1933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6B6E75D-41CA-491C-ACED-D6F64CD017D7}"/>
                    </a:ext>
                  </a:extLst>
                </p14:cNvPr>
                <p14:cNvContentPartPr/>
                <p14:nvPr/>
              </p14:nvContentPartPr>
              <p14:xfrm>
                <a:off x="2573063" y="1879918"/>
                <a:ext cx="294840" cy="280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6B6E75D-41CA-491C-ACED-D6F64CD017D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64063" y="1871278"/>
                  <a:ext cx="3124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193BFC4-2407-4ADB-87A3-565108045040}"/>
                    </a:ext>
                  </a:extLst>
                </p14:cNvPr>
                <p14:cNvContentPartPr/>
                <p14:nvPr/>
              </p14:nvContentPartPr>
              <p14:xfrm>
                <a:off x="2930903" y="1876318"/>
                <a:ext cx="259920" cy="263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193BFC4-2407-4ADB-87A3-56510804504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922263" y="1867678"/>
                  <a:ext cx="2775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C00E2CE-92E9-4F34-B587-4FFB70C72FD0}"/>
                    </a:ext>
                  </a:extLst>
                </p14:cNvPr>
                <p14:cNvContentPartPr/>
                <p14:nvPr/>
              </p14:nvContentPartPr>
              <p14:xfrm>
                <a:off x="3269303" y="1839238"/>
                <a:ext cx="273600" cy="262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C00E2CE-92E9-4F34-B587-4FFB70C72FD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260303" y="1830238"/>
                  <a:ext cx="291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1C18F1E-D530-48FE-8280-764BDE5CBB0B}"/>
                    </a:ext>
                  </a:extLst>
                </p14:cNvPr>
                <p14:cNvContentPartPr/>
                <p14:nvPr/>
              </p14:nvContentPartPr>
              <p14:xfrm>
                <a:off x="3541103" y="1905838"/>
                <a:ext cx="196920" cy="208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1C18F1E-D530-48FE-8280-764BDE5CBB0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532103" y="1896838"/>
                  <a:ext cx="214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2DD488F-73D3-4989-B303-32EBB3896684}"/>
                    </a:ext>
                  </a:extLst>
                </p14:cNvPr>
                <p14:cNvContentPartPr/>
                <p14:nvPr/>
              </p14:nvContentPartPr>
              <p14:xfrm>
                <a:off x="3835223" y="1787398"/>
                <a:ext cx="203760" cy="270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2DD488F-73D3-4989-B303-32EBB389668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26583" y="1778398"/>
                  <a:ext cx="2214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9FE4F9F-CAB5-423D-9174-BDC7147E5050}"/>
                    </a:ext>
                  </a:extLst>
                </p14:cNvPr>
                <p14:cNvContentPartPr/>
                <p14:nvPr/>
              </p14:nvContentPartPr>
              <p14:xfrm>
                <a:off x="4028543" y="1643758"/>
                <a:ext cx="216720" cy="409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9FE4F9F-CAB5-423D-9174-BDC7147E505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019543" y="1635118"/>
                  <a:ext cx="2343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23D68F2-34DA-409F-8442-C8ACBFB08BEF}"/>
                    </a:ext>
                  </a:extLst>
                </p14:cNvPr>
                <p14:cNvContentPartPr/>
                <p14:nvPr/>
              </p14:nvContentPartPr>
              <p14:xfrm>
                <a:off x="4025303" y="1857598"/>
                <a:ext cx="378000" cy="558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23D68F2-34DA-409F-8442-C8ACBFB08BE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016663" y="1848958"/>
                  <a:ext cx="39564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FE485F1-94D0-4598-8EF3-812D20684CAE}"/>
                    </a:ext>
                  </a:extLst>
                </p14:cNvPr>
                <p14:cNvContentPartPr/>
                <p14:nvPr/>
              </p14:nvContentPartPr>
              <p14:xfrm>
                <a:off x="4792103" y="1885318"/>
                <a:ext cx="371160" cy="226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FE485F1-94D0-4598-8EF3-812D20684CA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83463" y="1876318"/>
                  <a:ext cx="3888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48844B5-7523-4A47-9C7E-C75B7F7A3123}"/>
                    </a:ext>
                  </a:extLst>
                </p14:cNvPr>
                <p14:cNvContentPartPr/>
                <p14:nvPr/>
              </p14:nvContentPartPr>
              <p14:xfrm>
                <a:off x="5021063" y="1608118"/>
                <a:ext cx="318960" cy="429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48844B5-7523-4A47-9C7E-C75B7F7A312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012423" y="1599478"/>
                  <a:ext cx="3366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83E329C-FFFB-4AD8-BB5B-627D149A0B5C}"/>
                    </a:ext>
                  </a:extLst>
                </p14:cNvPr>
                <p14:cNvContentPartPr/>
                <p14:nvPr/>
              </p14:nvContentPartPr>
              <p14:xfrm>
                <a:off x="5195303" y="1894678"/>
                <a:ext cx="241920" cy="151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83E329C-FFFB-4AD8-BB5B-627D149A0B5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86303" y="1886038"/>
                  <a:ext cx="259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5257D51-618B-45E7-BBAC-EBF780866097}"/>
                    </a:ext>
                  </a:extLst>
                </p14:cNvPr>
                <p14:cNvContentPartPr/>
                <p14:nvPr/>
              </p14:nvContentPartPr>
              <p14:xfrm>
                <a:off x="5520383" y="1887838"/>
                <a:ext cx="241920" cy="192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5257D51-618B-45E7-BBAC-EBF78086609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511383" y="1879198"/>
                  <a:ext cx="259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6A9DA85-C7DC-4577-924D-E035A39A2176}"/>
                    </a:ext>
                  </a:extLst>
                </p14:cNvPr>
                <p14:cNvContentPartPr/>
                <p14:nvPr/>
              </p14:nvContentPartPr>
              <p14:xfrm>
                <a:off x="5855183" y="1921318"/>
                <a:ext cx="163800" cy="165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6A9DA85-C7DC-4577-924D-E035A39A217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846183" y="1912318"/>
                  <a:ext cx="181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35AE419-D674-4629-881A-16F7DD0A2960}"/>
                    </a:ext>
                  </a:extLst>
                </p14:cNvPr>
                <p14:cNvContentPartPr/>
                <p14:nvPr/>
              </p14:nvContentPartPr>
              <p14:xfrm>
                <a:off x="6208343" y="1582558"/>
                <a:ext cx="281880" cy="549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35AE419-D674-4629-881A-16F7DD0A296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199703" y="1573918"/>
                  <a:ext cx="29952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9147061-4D55-414A-9155-12D172DCA73F}"/>
                    </a:ext>
                  </a:extLst>
                </p14:cNvPr>
                <p14:cNvContentPartPr/>
                <p14:nvPr/>
              </p14:nvContentPartPr>
              <p14:xfrm>
                <a:off x="6030143" y="1878118"/>
                <a:ext cx="469080" cy="62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9147061-4D55-414A-9155-12D172DCA73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021143" y="1869118"/>
                  <a:ext cx="486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07D41CD-E853-4132-9E1C-54BB579DECF0}"/>
                    </a:ext>
                  </a:extLst>
                </p14:cNvPr>
                <p14:cNvContentPartPr/>
                <p14:nvPr/>
              </p14:nvContentPartPr>
              <p14:xfrm>
                <a:off x="6432263" y="1920598"/>
                <a:ext cx="244800" cy="225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07D41CD-E853-4132-9E1C-54BB579DECF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423263" y="1911958"/>
                  <a:ext cx="262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B15CFE7-19ED-43DA-8D03-5EA92B86F747}"/>
                    </a:ext>
                  </a:extLst>
                </p14:cNvPr>
                <p14:cNvContentPartPr/>
                <p14:nvPr/>
              </p14:nvContentPartPr>
              <p14:xfrm>
                <a:off x="6691463" y="1911598"/>
                <a:ext cx="259560" cy="205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B15CFE7-19ED-43DA-8D03-5EA92B86F74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82823" y="1902958"/>
                  <a:ext cx="277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280F678-B4CD-4E61-AB03-CBDFB5EC45C7}"/>
                    </a:ext>
                  </a:extLst>
                </p14:cNvPr>
                <p14:cNvContentPartPr/>
                <p14:nvPr/>
              </p14:nvContentPartPr>
              <p14:xfrm>
                <a:off x="6931583" y="1708198"/>
                <a:ext cx="234360" cy="359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280F678-B4CD-4E61-AB03-CBDFB5EC45C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922943" y="1699558"/>
                  <a:ext cx="2520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4D33692-E7F1-4553-8992-687E06B811B2}"/>
                    </a:ext>
                  </a:extLst>
                </p14:cNvPr>
                <p14:cNvContentPartPr/>
                <p14:nvPr/>
              </p14:nvContentPartPr>
              <p14:xfrm>
                <a:off x="7343063" y="1670758"/>
                <a:ext cx="340200" cy="415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4D33692-E7F1-4553-8992-687E06B811B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334063" y="1661758"/>
                  <a:ext cx="35784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D05F1DF-2E6E-40EF-AE19-716A7B6F680C}"/>
                    </a:ext>
                  </a:extLst>
                </p14:cNvPr>
                <p14:cNvContentPartPr/>
                <p14:nvPr/>
              </p14:nvContentPartPr>
              <p14:xfrm>
                <a:off x="7707743" y="1942558"/>
                <a:ext cx="48960" cy="117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D05F1DF-2E6E-40EF-AE19-716A7B6F680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99103" y="1933558"/>
                  <a:ext cx="66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8938388-F4D9-4E4D-A6B0-BE85A55101E4}"/>
                    </a:ext>
                  </a:extLst>
                </p14:cNvPr>
                <p14:cNvContentPartPr/>
                <p14:nvPr/>
              </p14:nvContentPartPr>
              <p14:xfrm>
                <a:off x="7626383" y="1851118"/>
                <a:ext cx="298800" cy="460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8938388-F4D9-4E4D-A6B0-BE85A55101E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17383" y="1842478"/>
                  <a:ext cx="3164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9DD081F-E6DB-4950-8367-FE2D9682F492}"/>
                    </a:ext>
                  </a:extLst>
                </p14:cNvPr>
                <p14:cNvContentPartPr/>
                <p14:nvPr/>
              </p14:nvContentPartPr>
              <p14:xfrm>
                <a:off x="8182943" y="1645918"/>
                <a:ext cx="583920" cy="337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9DD081F-E6DB-4950-8367-FE2D9682F49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74303" y="1636918"/>
                  <a:ext cx="6015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088EA9C-1980-4C58-8D54-A9FC8E32320B}"/>
                    </a:ext>
                  </a:extLst>
                </p14:cNvPr>
                <p14:cNvContentPartPr/>
                <p14:nvPr/>
              </p14:nvContentPartPr>
              <p14:xfrm>
                <a:off x="8896103" y="2058478"/>
                <a:ext cx="21240" cy="23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088EA9C-1980-4C58-8D54-A9FC8E32320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887103" y="2049838"/>
                  <a:ext cx="388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14380E4-4877-4D52-BC51-680A76259C25}"/>
                    </a:ext>
                  </a:extLst>
                </p14:cNvPr>
                <p14:cNvContentPartPr/>
                <p14:nvPr/>
              </p14:nvContentPartPr>
              <p14:xfrm>
                <a:off x="320903" y="2872438"/>
                <a:ext cx="548640" cy="401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14380E4-4877-4D52-BC51-680A76259C2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12263" y="2863798"/>
                  <a:ext cx="56628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4AE2FCD-CE23-4831-B863-D1C0A2F12CA2}"/>
                    </a:ext>
                  </a:extLst>
                </p14:cNvPr>
                <p14:cNvContentPartPr/>
                <p14:nvPr/>
              </p14:nvContentPartPr>
              <p14:xfrm>
                <a:off x="363743" y="3059638"/>
                <a:ext cx="296280" cy="91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4AE2FCD-CE23-4831-B863-D1C0A2F12CA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55103" y="3050998"/>
                  <a:ext cx="313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0ECA631-D34D-49CB-AC16-4794B9F9CF3F}"/>
                    </a:ext>
                  </a:extLst>
                </p14:cNvPr>
                <p14:cNvContentPartPr/>
                <p14:nvPr/>
              </p14:nvContentPartPr>
              <p14:xfrm>
                <a:off x="829583" y="3065038"/>
                <a:ext cx="152640" cy="165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0ECA631-D34D-49CB-AC16-4794B9F9CF3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20583" y="3056038"/>
                  <a:ext cx="170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B0B0BA3-BFC4-4AB2-B25A-1670E8AD2EA6}"/>
                    </a:ext>
                  </a:extLst>
                </p14:cNvPr>
                <p14:cNvContentPartPr/>
                <p14:nvPr/>
              </p14:nvContentPartPr>
              <p14:xfrm>
                <a:off x="744623" y="3014278"/>
                <a:ext cx="241920" cy="171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B0B0BA3-BFC4-4AB2-B25A-1670E8AD2EA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35623" y="3005278"/>
                  <a:ext cx="259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FCA68CC-BCC6-496C-B1A4-B9A6F50408DE}"/>
                    </a:ext>
                  </a:extLst>
                </p14:cNvPr>
                <p14:cNvContentPartPr/>
                <p14:nvPr/>
              </p14:nvContentPartPr>
              <p14:xfrm>
                <a:off x="1154663" y="3041998"/>
                <a:ext cx="34920" cy="165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FCA68CC-BCC6-496C-B1A4-B9A6F50408D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46023" y="3032998"/>
                  <a:ext cx="52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705EC41-1975-4C30-83C5-66CCCF4F0EC0}"/>
                    </a:ext>
                  </a:extLst>
                </p14:cNvPr>
                <p14:cNvContentPartPr/>
                <p14:nvPr/>
              </p14:nvContentPartPr>
              <p14:xfrm>
                <a:off x="1768823" y="2983318"/>
                <a:ext cx="71640" cy="115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705EC41-1975-4C30-83C5-66CCCF4F0EC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760183" y="2974318"/>
                  <a:ext cx="89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5D69006-70AB-4C3E-8C5D-B09EA0F513D6}"/>
                    </a:ext>
                  </a:extLst>
                </p14:cNvPr>
                <p14:cNvContentPartPr/>
                <p14:nvPr/>
              </p14:nvContentPartPr>
              <p14:xfrm>
                <a:off x="1590263" y="3174478"/>
                <a:ext cx="383760" cy="28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5D69006-70AB-4C3E-8C5D-B09EA0F513D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581623" y="3165838"/>
                  <a:ext cx="4014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7992ABC-A996-467F-81F4-BA0786F64962}"/>
                    </a:ext>
                  </a:extLst>
                </p14:cNvPr>
                <p14:cNvContentPartPr/>
                <p14:nvPr/>
              </p14:nvContentPartPr>
              <p14:xfrm>
                <a:off x="1449863" y="2920318"/>
                <a:ext cx="640800" cy="66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7992ABC-A996-467F-81F4-BA0786F6496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441223" y="2911318"/>
                  <a:ext cx="6584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6BB13C6-36CE-4419-A678-EA48C8FEF5DB}"/>
                    </a:ext>
                  </a:extLst>
                </p14:cNvPr>
                <p14:cNvContentPartPr/>
                <p14:nvPr/>
              </p14:nvContentPartPr>
              <p14:xfrm>
                <a:off x="2019023" y="2991598"/>
                <a:ext cx="332280" cy="177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6BB13C6-36CE-4419-A678-EA48C8FEF5D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010023" y="2982598"/>
                  <a:ext cx="349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9BAA140-B66D-4943-8BF3-253871570FAD}"/>
                    </a:ext>
                  </a:extLst>
                </p14:cNvPr>
                <p14:cNvContentPartPr/>
                <p14:nvPr/>
              </p14:nvContentPartPr>
              <p14:xfrm>
                <a:off x="383903" y="3612238"/>
                <a:ext cx="370080" cy="301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9BAA140-B66D-4943-8BF3-253871570FA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74903" y="3603238"/>
                  <a:ext cx="3877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72F4A06-8710-4E2E-A83F-FC6FBB2CDBE3}"/>
                    </a:ext>
                  </a:extLst>
                </p14:cNvPr>
                <p14:cNvContentPartPr/>
                <p14:nvPr/>
              </p14:nvContentPartPr>
              <p14:xfrm>
                <a:off x="717623" y="3743278"/>
                <a:ext cx="162000" cy="1220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72F4A06-8710-4E2E-A83F-FC6FBB2CDBE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8983" y="3734278"/>
                  <a:ext cx="1796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DAB09E4-BB20-4557-824D-523770CE5FC2}"/>
                    </a:ext>
                  </a:extLst>
                </p14:cNvPr>
                <p14:cNvContentPartPr/>
                <p14:nvPr/>
              </p14:nvContentPartPr>
              <p14:xfrm>
                <a:off x="1005263" y="3679198"/>
                <a:ext cx="167040" cy="199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DAB09E4-BB20-4557-824D-523770CE5FC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96263" y="3670198"/>
                  <a:ext cx="1846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538C184-2440-46F9-8FB2-2EB1884D9C5E}"/>
                    </a:ext>
                  </a:extLst>
                </p14:cNvPr>
                <p14:cNvContentPartPr/>
                <p14:nvPr/>
              </p14:nvContentPartPr>
              <p14:xfrm>
                <a:off x="1205063" y="3684958"/>
                <a:ext cx="227880" cy="2055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538C184-2440-46F9-8FB2-2EB1884D9C5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96423" y="3676318"/>
                  <a:ext cx="2455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3266532-1C76-40C2-845C-08D0A0F4F188}"/>
                    </a:ext>
                  </a:extLst>
                </p14:cNvPr>
                <p14:cNvContentPartPr/>
                <p14:nvPr/>
              </p14:nvContentPartPr>
              <p14:xfrm>
                <a:off x="1959623" y="3475438"/>
                <a:ext cx="407160" cy="389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3266532-1C76-40C2-845C-08D0A0F4F18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950623" y="3466798"/>
                  <a:ext cx="4248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0417276-F196-4F2C-B228-92B7F97D74D9}"/>
                    </a:ext>
                  </a:extLst>
                </p14:cNvPr>
                <p14:cNvContentPartPr/>
                <p14:nvPr/>
              </p14:nvContentPartPr>
              <p14:xfrm>
                <a:off x="422423" y="4409998"/>
                <a:ext cx="69120" cy="172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0417276-F196-4F2C-B228-92B7F97D74D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13783" y="4400998"/>
                  <a:ext cx="86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E1B0C09-ACCB-4CC7-A291-5991406DFE9E}"/>
                    </a:ext>
                  </a:extLst>
                </p14:cNvPr>
                <p14:cNvContentPartPr/>
                <p14:nvPr/>
              </p14:nvContentPartPr>
              <p14:xfrm>
                <a:off x="590183" y="4250518"/>
                <a:ext cx="7200" cy="13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E1B0C09-ACCB-4CC7-A291-5991406DFE9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81543" y="4241518"/>
                  <a:ext cx="2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1C224B7-F98F-4254-B0BF-5CAE2E98C58A}"/>
                    </a:ext>
                  </a:extLst>
                </p14:cNvPr>
                <p14:cNvContentPartPr/>
                <p14:nvPr/>
              </p14:nvContentPartPr>
              <p14:xfrm>
                <a:off x="653543" y="4289398"/>
                <a:ext cx="261000" cy="3510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1C224B7-F98F-4254-B0BF-5CAE2E98C58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44903" y="4280758"/>
                  <a:ext cx="2786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F9D6CD8-BFCF-47B7-8E49-8217AEA1F965}"/>
                    </a:ext>
                  </a:extLst>
                </p14:cNvPr>
                <p14:cNvContentPartPr/>
                <p14:nvPr/>
              </p14:nvContentPartPr>
              <p14:xfrm>
                <a:off x="1624103" y="4119118"/>
                <a:ext cx="499680" cy="450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F9D6CD8-BFCF-47B7-8E49-8217AEA1F96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615463" y="4110478"/>
                  <a:ext cx="51732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A3586B5-AC38-4AAC-8A4E-F7D8869FCFA1}"/>
                    </a:ext>
                  </a:extLst>
                </p14:cNvPr>
                <p14:cNvContentPartPr/>
                <p14:nvPr/>
              </p14:nvContentPartPr>
              <p14:xfrm>
                <a:off x="2294783" y="4263118"/>
                <a:ext cx="123120" cy="11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A3586B5-AC38-4AAC-8A4E-F7D8869FCFA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286143" y="4254478"/>
                  <a:ext cx="140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C8844E2-F1B0-46E2-9314-864AEDCBD90C}"/>
                    </a:ext>
                  </a:extLst>
                </p14:cNvPr>
                <p14:cNvContentPartPr/>
                <p14:nvPr/>
              </p14:nvContentPartPr>
              <p14:xfrm>
                <a:off x="2286143" y="4408918"/>
                <a:ext cx="143280" cy="165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C8844E2-F1B0-46E2-9314-864AEDCBD90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277143" y="4399918"/>
                  <a:ext cx="160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316E803-0369-4669-BD81-E781E1BB05D5}"/>
                    </a:ext>
                  </a:extLst>
                </p14:cNvPr>
                <p14:cNvContentPartPr/>
                <p14:nvPr/>
              </p14:nvContentPartPr>
              <p14:xfrm>
                <a:off x="2754503" y="3967198"/>
                <a:ext cx="482400" cy="645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316E803-0369-4669-BD81-E781E1BB05D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745503" y="3958558"/>
                  <a:ext cx="50004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CECB067-E0C2-402A-BC67-4D7C05B13951}"/>
                    </a:ext>
                  </a:extLst>
                </p14:cNvPr>
                <p14:cNvContentPartPr/>
                <p14:nvPr/>
              </p14:nvContentPartPr>
              <p14:xfrm>
                <a:off x="10609343" y="2786398"/>
                <a:ext cx="235080" cy="245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CECB067-E0C2-402A-BC67-4D7C05B1395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600343" y="2777758"/>
                  <a:ext cx="2527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FA6394B-E440-4242-BDD7-2975C9D08564}"/>
                    </a:ext>
                  </a:extLst>
                </p14:cNvPr>
                <p14:cNvContentPartPr/>
                <p14:nvPr/>
              </p14:nvContentPartPr>
              <p14:xfrm>
                <a:off x="2703023" y="2957758"/>
                <a:ext cx="176400" cy="177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FA6394B-E440-4242-BDD7-2975C9D0856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694023" y="2949118"/>
                  <a:ext cx="1940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E46D3C2-6E4D-4798-9581-6E38361583D8}"/>
                    </a:ext>
                  </a:extLst>
                </p14:cNvPr>
                <p14:cNvContentPartPr/>
                <p14:nvPr/>
              </p14:nvContentPartPr>
              <p14:xfrm>
                <a:off x="2932343" y="2969278"/>
                <a:ext cx="222480" cy="170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E46D3C2-6E4D-4798-9581-6E38361583D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23703" y="2960278"/>
                  <a:ext cx="240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455A3DE-30CF-42B3-ABCC-6E336FB78230}"/>
                    </a:ext>
                  </a:extLst>
                </p14:cNvPr>
                <p14:cNvContentPartPr/>
                <p14:nvPr/>
              </p14:nvContentPartPr>
              <p14:xfrm>
                <a:off x="3199103" y="2909158"/>
                <a:ext cx="237240" cy="248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455A3DE-30CF-42B3-ABCC-6E336FB7823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190103" y="2900518"/>
                  <a:ext cx="2548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A5FB214-E0ED-41C2-ADC9-D639D79228AD}"/>
                    </a:ext>
                  </a:extLst>
                </p14:cNvPr>
                <p14:cNvContentPartPr/>
                <p14:nvPr/>
              </p14:nvContentPartPr>
              <p14:xfrm>
                <a:off x="3619583" y="2890438"/>
                <a:ext cx="299880" cy="210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A5FB214-E0ED-41C2-ADC9-D639D79228A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610583" y="2881438"/>
                  <a:ext cx="317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8CD0B3-4D52-4800-8890-BB1A10292D5A}"/>
                    </a:ext>
                  </a:extLst>
                </p14:cNvPr>
                <p14:cNvContentPartPr/>
                <p14:nvPr/>
              </p14:nvContentPartPr>
              <p14:xfrm>
                <a:off x="3939623" y="2895118"/>
                <a:ext cx="206640" cy="132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8CD0B3-4D52-4800-8890-BB1A10292D5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930983" y="2886478"/>
                  <a:ext cx="224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CD98129-7304-4191-941B-3B7A6431FA4C}"/>
                    </a:ext>
                  </a:extLst>
                </p14:cNvPr>
                <p14:cNvContentPartPr/>
                <p14:nvPr/>
              </p14:nvContentPartPr>
              <p14:xfrm>
                <a:off x="3882023" y="2904118"/>
                <a:ext cx="175680" cy="185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CD98129-7304-4191-941B-3B7A6431FA4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873023" y="2895478"/>
                  <a:ext cx="193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7C1BD79-2D3A-433D-9E46-AC80BCB65E5F}"/>
                    </a:ext>
                  </a:extLst>
                </p14:cNvPr>
                <p14:cNvContentPartPr/>
                <p14:nvPr/>
              </p14:nvContentPartPr>
              <p14:xfrm>
                <a:off x="4100543" y="2985838"/>
                <a:ext cx="213480" cy="338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7C1BD79-2D3A-433D-9E46-AC80BCB65E5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091903" y="2977198"/>
                  <a:ext cx="2311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B384513-D18C-49D0-9C15-C40844348F2F}"/>
                    </a:ext>
                  </a:extLst>
                </p14:cNvPr>
                <p14:cNvContentPartPr/>
                <p14:nvPr/>
              </p14:nvContentPartPr>
              <p14:xfrm>
                <a:off x="4244183" y="2846518"/>
                <a:ext cx="298080" cy="232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B384513-D18C-49D0-9C15-C40844348F2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235183" y="2837878"/>
                  <a:ext cx="315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3511350-1304-4931-BC2C-5A2BABF10A8C}"/>
                    </a:ext>
                  </a:extLst>
                </p14:cNvPr>
                <p14:cNvContentPartPr/>
                <p14:nvPr/>
              </p14:nvContentPartPr>
              <p14:xfrm>
                <a:off x="4568183" y="2906278"/>
                <a:ext cx="229320" cy="167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3511350-1304-4931-BC2C-5A2BABF10A8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559183" y="2897638"/>
                  <a:ext cx="246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9FDCD40-AC9D-49CB-9CDD-75CB9F1E4734}"/>
                    </a:ext>
                  </a:extLst>
                </p14:cNvPr>
                <p14:cNvContentPartPr/>
                <p14:nvPr/>
              </p14:nvContentPartPr>
              <p14:xfrm>
                <a:off x="4834223" y="2865238"/>
                <a:ext cx="212040" cy="239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9FDCD40-AC9D-49CB-9CDD-75CB9F1E473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825223" y="2856598"/>
                  <a:ext cx="2296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6BAFB6F-E13D-49E2-9694-9FDBA30C5586}"/>
                    </a:ext>
                  </a:extLst>
                </p14:cNvPr>
                <p14:cNvContentPartPr/>
                <p14:nvPr/>
              </p14:nvContentPartPr>
              <p14:xfrm>
                <a:off x="5102423" y="2817358"/>
                <a:ext cx="188640" cy="255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6BAFB6F-E13D-49E2-9694-9FDBA30C558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093783" y="2808718"/>
                  <a:ext cx="2062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978CC6D-7FAC-4EA5-A978-9A4735CB7F82}"/>
                    </a:ext>
                  </a:extLst>
                </p14:cNvPr>
                <p14:cNvContentPartPr/>
                <p14:nvPr/>
              </p14:nvContentPartPr>
              <p14:xfrm>
                <a:off x="5185583" y="2900158"/>
                <a:ext cx="433440" cy="188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978CC6D-7FAC-4EA5-A978-9A4735CB7F8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176583" y="2891518"/>
                  <a:ext cx="4510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7294B1C-393E-4951-A8DF-0420EB7B15AA}"/>
                    </a:ext>
                  </a:extLst>
                </p14:cNvPr>
                <p14:cNvContentPartPr/>
                <p14:nvPr/>
              </p14:nvContentPartPr>
              <p14:xfrm>
                <a:off x="5711543" y="2892238"/>
                <a:ext cx="210960" cy="163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7294B1C-393E-4951-A8DF-0420EB7B15A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702903" y="2883238"/>
                  <a:ext cx="228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F78A728-7893-4575-842E-9537211B2683}"/>
                    </a:ext>
                  </a:extLst>
                </p14:cNvPr>
                <p14:cNvContentPartPr/>
                <p14:nvPr/>
              </p14:nvContentPartPr>
              <p14:xfrm>
                <a:off x="5899103" y="2902318"/>
                <a:ext cx="264600" cy="145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F78A728-7893-4575-842E-9537211B268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890463" y="2893318"/>
                  <a:ext cx="2822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3DCCBCC-2A40-446A-B728-078EDE00923F}"/>
                    </a:ext>
                  </a:extLst>
                </p14:cNvPr>
                <p14:cNvContentPartPr/>
                <p14:nvPr/>
              </p14:nvContentPartPr>
              <p14:xfrm>
                <a:off x="6353063" y="2618998"/>
                <a:ext cx="218520" cy="451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3DCCBCC-2A40-446A-B728-078EDE00923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344423" y="2610358"/>
                  <a:ext cx="23616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945D623-79A2-4F76-B047-434053AFF285}"/>
                    </a:ext>
                  </a:extLst>
                </p14:cNvPr>
                <p14:cNvContentPartPr/>
                <p14:nvPr/>
              </p14:nvContentPartPr>
              <p14:xfrm>
                <a:off x="6352703" y="2837158"/>
                <a:ext cx="367560" cy="35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945D623-79A2-4F76-B047-434053AFF28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44063" y="2828518"/>
                  <a:ext cx="385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A76DFD5-B5E6-469B-A0B9-B077979B9BEA}"/>
                    </a:ext>
                  </a:extLst>
                </p14:cNvPr>
                <p14:cNvContentPartPr/>
                <p14:nvPr/>
              </p14:nvContentPartPr>
              <p14:xfrm>
                <a:off x="6984143" y="2932918"/>
                <a:ext cx="234720" cy="18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A76DFD5-B5E6-469B-A0B9-B077979B9BE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75503" y="2924278"/>
                  <a:ext cx="252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66265DE-1D77-4B70-AE9B-87541E86875D}"/>
                    </a:ext>
                  </a:extLst>
                </p14:cNvPr>
                <p14:cNvContentPartPr/>
                <p14:nvPr/>
              </p14:nvContentPartPr>
              <p14:xfrm>
                <a:off x="7438103" y="2473558"/>
                <a:ext cx="388080" cy="609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66265DE-1D77-4B70-AE9B-87541E86875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429103" y="2464558"/>
                  <a:ext cx="40572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09C3FD2-EBB2-42DE-B87F-F60908C3B3F9}"/>
                    </a:ext>
                  </a:extLst>
                </p14:cNvPr>
                <p14:cNvContentPartPr/>
                <p14:nvPr/>
              </p14:nvContentPartPr>
              <p14:xfrm>
                <a:off x="7454663" y="2886478"/>
                <a:ext cx="312840" cy="54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09C3FD2-EBB2-42DE-B87F-F60908C3B3F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445663" y="2877478"/>
                  <a:ext cx="330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8F958A3-B196-4C6E-8D83-56A9F7F9F332}"/>
                    </a:ext>
                  </a:extLst>
                </p14:cNvPr>
                <p14:cNvContentPartPr/>
                <p14:nvPr/>
              </p14:nvContentPartPr>
              <p14:xfrm>
                <a:off x="8082863" y="2392558"/>
                <a:ext cx="524520" cy="724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8F958A3-B196-4C6E-8D83-56A9F7F9F33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074223" y="2383918"/>
                  <a:ext cx="54216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B96CB18-9426-4E8F-8757-FF1FC6374D8C}"/>
                    </a:ext>
                  </a:extLst>
                </p14:cNvPr>
                <p14:cNvContentPartPr/>
                <p14:nvPr/>
              </p14:nvContentPartPr>
              <p14:xfrm>
                <a:off x="8091143" y="2833558"/>
                <a:ext cx="380520" cy="60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B96CB18-9426-4E8F-8757-FF1FC6374D8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082503" y="2824558"/>
                  <a:ext cx="398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4A5E79C-C2F9-400A-99DF-87958B7CC417}"/>
                    </a:ext>
                  </a:extLst>
                </p14:cNvPr>
                <p14:cNvContentPartPr/>
                <p14:nvPr/>
              </p14:nvContentPartPr>
              <p14:xfrm>
                <a:off x="8533943" y="2514598"/>
                <a:ext cx="333360" cy="513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4A5E79C-C2F9-400A-99DF-87958B7CC41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524943" y="2505598"/>
                  <a:ext cx="35100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06CDEDC-A935-4D31-BF35-7B19A315DC2A}"/>
                    </a:ext>
                  </a:extLst>
                </p14:cNvPr>
                <p14:cNvContentPartPr/>
                <p14:nvPr/>
              </p14:nvContentPartPr>
              <p14:xfrm>
                <a:off x="8703503" y="2716198"/>
                <a:ext cx="246600" cy="280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06CDEDC-A935-4D31-BF35-7B19A315DC2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694503" y="2707198"/>
                  <a:ext cx="2642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71888E0-DD75-4955-ADD2-A4E6D7676A7E}"/>
                    </a:ext>
                  </a:extLst>
                </p14:cNvPr>
                <p14:cNvContentPartPr/>
                <p14:nvPr/>
              </p14:nvContentPartPr>
              <p14:xfrm>
                <a:off x="8668223" y="2917078"/>
                <a:ext cx="258120" cy="394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71888E0-DD75-4955-ADD2-A4E6D7676A7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659583" y="2908078"/>
                  <a:ext cx="2757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0CC2F9B-1E5C-482C-8C23-1324646B67E6}"/>
                    </a:ext>
                  </a:extLst>
                </p14:cNvPr>
                <p14:cNvContentPartPr/>
                <p14:nvPr/>
              </p14:nvContentPartPr>
              <p14:xfrm>
                <a:off x="8954063" y="2795758"/>
                <a:ext cx="212400" cy="205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0CC2F9B-1E5C-482C-8C23-1324646B67E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945423" y="2787118"/>
                  <a:ext cx="230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6572D54-94FA-4343-A255-CBE9D700CA84}"/>
                    </a:ext>
                  </a:extLst>
                </p14:cNvPr>
                <p14:cNvContentPartPr/>
                <p14:nvPr/>
              </p14:nvContentPartPr>
              <p14:xfrm>
                <a:off x="9034343" y="2911318"/>
                <a:ext cx="268920" cy="418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6572D54-94FA-4343-A255-CBE9D700CA8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025703" y="2902318"/>
                  <a:ext cx="2865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2DDF58E-BA2F-464C-86D7-FA527A05A665}"/>
                    </a:ext>
                  </a:extLst>
                </p14:cNvPr>
                <p14:cNvContentPartPr/>
                <p14:nvPr/>
              </p14:nvContentPartPr>
              <p14:xfrm>
                <a:off x="9269063" y="2777398"/>
                <a:ext cx="282960" cy="2610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2DDF58E-BA2F-464C-86D7-FA527A05A66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260423" y="2768758"/>
                  <a:ext cx="3006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838914C-4512-4814-9576-539D6BC59B0F}"/>
                    </a:ext>
                  </a:extLst>
                </p14:cNvPr>
                <p14:cNvContentPartPr/>
                <p14:nvPr/>
              </p14:nvContentPartPr>
              <p14:xfrm>
                <a:off x="9641663" y="2832118"/>
                <a:ext cx="83520" cy="1490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838914C-4512-4814-9576-539D6BC59B0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632663" y="2823478"/>
                  <a:ext cx="1011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E6039E1-90FC-45AE-A825-4C1E7104FDE3}"/>
                    </a:ext>
                  </a:extLst>
                </p14:cNvPr>
                <p14:cNvContentPartPr/>
                <p14:nvPr/>
              </p14:nvContentPartPr>
              <p14:xfrm>
                <a:off x="9782423" y="2864158"/>
                <a:ext cx="202320" cy="117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E6039E1-90FC-45AE-A825-4C1E7104FDE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773783" y="2855518"/>
                  <a:ext cx="219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C8AA475-C42F-417D-8E79-FFAEB1E66490}"/>
                    </a:ext>
                  </a:extLst>
                </p14:cNvPr>
                <p14:cNvContentPartPr/>
                <p14:nvPr/>
              </p14:nvContentPartPr>
              <p14:xfrm>
                <a:off x="9920303" y="2556718"/>
                <a:ext cx="363960" cy="856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C8AA475-C42F-417D-8E79-FFAEB1E6649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911663" y="2547718"/>
                  <a:ext cx="381600" cy="87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3071299-4DA2-4E5B-AD1D-A749CFA3EA54}"/>
                    </a:ext>
                  </a:extLst>
                </p14:cNvPr>
                <p14:cNvContentPartPr/>
                <p14:nvPr/>
              </p14:nvContentPartPr>
              <p14:xfrm>
                <a:off x="2861423" y="3233158"/>
                <a:ext cx="371880" cy="648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3071299-4DA2-4E5B-AD1D-A749CFA3EA5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852423" y="3224518"/>
                  <a:ext cx="389520" cy="6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29669EF-02B9-4DAD-B74B-33FBFE679F3C}"/>
                    </a:ext>
                  </a:extLst>
                </p14:cNvPr>
                <p14:cNvContentPartPr/>
                <p14:nvPr/>
              </p14:nvContentPartPr>
              <p14:xfrm>
                <a:off x="2802023" y="3594958"/>
                <a:ext cx="470520" cy="78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29669EF-02B9-4DAD-B74B-33FBFE679F3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793383" y="3585958"/>
                  <a:ext cx="488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88F826E-E8DA-447E-A660-FC74F1A5C1C3}"/>
                    </a:ext>
                  </a:extLst>
                </p14:cNvPr>
                <p14:cNvContentPartPr/>
                <p14:nvPr/>
              </p14:nvContentPartPr>
              <p14:xfrm>
                <a:off x="3210983" y="3665158"/>
                <a:ext cx="75600" cy="126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88F826E-E8DA-447E-A660-FC74F1A5C1C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201983" y="3656158"/>
                  <a:ext cx="932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998B701-5BAA-45C1-95D7-C76F6368BCDA}"/>
                    </a:ext>
                  </a:extLst>
                </p14:cNvPr>
                <p14:cNvContentPartPr/>
                <p14:nvPr/>
              </p14:nvContentPartPr>
              <p14:xfrm>
                <a:off x="3413663" y="3602518"/>
                <a:ext cx="376560" cy="155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998B701-5BAA-45C1-95D7-C76F6368BCD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405023" y="3593518"/>
                  <a:ext cx="394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DCD8C48-DD11-4481-87C9-01B9FFC004A2}"/>
                    </a:ext>
                  </a:extLst>
                </p14:cNvPr>
                <p14:cNvContentPartPr/>
                <p14:nvPr/>
              </p14:nvContentPartPr>
              <p14:xfrm>
                <a:off x="3846743" y="3598198"/>
                <a:ext cx="210960" cy="191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DCD8C48-DD11-4481-87C9-01B9FFC004A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837743" y="3589198"/>
                  <a:ext cx="2286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1548A92-93CC-48B0-B77F-CE071FF532A5}"/>
                    </a:ext>
                  </a:extLst>
                </p14:cNvPr>
                <p14:cNvContentPartPr/>
                <p14:nvPr/>
              </p14:nvContentPartPr>
              <p14:xfrm>
                <a:off x="4139423" y="3491998"/>
                <a:ext cx="158400" cy="286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1548A92-93CC-48B0-B77F-CE071FF532A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130783" y="3482998"/>
                  <a:ext cx="1760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ABB877F-C2A6-4158-99F2-AFDCA329FCAD}"/>
                    </a:ext>
                  </a:extLst>
                </p14:cNvPr>
                <p14:cNvContentPartPr/>
                <p14:nvPr/>
              </p14:nvContentPartPr>
              <p14:xfrm>
                <a:off x="4429583" y="3824998"/>
                <a:ext cx="115200" cy="228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ABB877F-C2A6-4158-99F2-AFDCA329FCA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420943" y="3816358"/>
                  <a:ext cx="132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C8F29BC-A074-4030-96A9-351B82E7534E}"/>
                    </a:ext>
                  </a:extLst>
                </p14:cNvPr>
                <p14:cNvContentPartPr/>
                <p14:nvPr/>
              </p14:nvContentPartPr>
              <p14:xfrm>
                <a:off x="4908743" y="3323158"/>
                <a:ext cx="335880" cy="564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C8F29BC-A074-4030-96A9-351B82E7534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899743" y="3314518"/>
                  <a:ext cx="35352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A45D82A-3890-48D1-9088-C08A395480CC}"/>
                    </a:ext>
                  </a:extLst>
                </p14:cNvPr>
                <p14:cNvContentPartPr/>
                <p14:nvPr/>
              </p14:nvContentPartPr>
              <p14:xfrm>
                <a:off x="4877423" y="3524758"/>
                <a:ext cx="415440" cy="105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A45D82A-3890-48D1-9088-C08A395480C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868423" y="3515758"/>
                  <a:ext cx="433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1745F97-4FD2-4BC5-A5E3-5B9C84402FD5}"/>
                    </a:ext>
                  </a:extLst>
                </p14:cNvPr>
                <p14:cNvContentPartPr/>
                <p14:nvPr/>
              </p14:nvContentPartPr>
              <p14:xfrm>
                <a:off x="5304743" y="3252238"/>
                <a:ext cx="271800" cy="496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1745F97-4FD2-4BC5-A5E3-5B9C84402FD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295743" y="3243598"/>
                  <a:ext cx="2894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AC48065-2FB3-4520-A354-8158977F316C}"/>
                    </a:ext>
                  </a:extLst>
                </p14:cNvPr>
                <p14:cNvContentPartPr/>
                <p14:nvPr/>
              </p14:nvContentPartPr>
              <p14:xfrm>
                <a:off x="5620103" y="3539878"/>
                <a:ext cx="215640" cy="253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AC48065-2FB3-4520-A354-8158977F316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611103" y="3530878"/>
                  <a:ext cx="2332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98FD0EC-7764-42CE-BACD-7D2CB4811ED1}"/>
                    </a:ext>
                  </a:extLst>
                </p14:cNvPr>
                <p14:cNvContentPartPr/>
                <p14:nvPr/>
              </p14:nvContentPartPr>
              <p14:xfrm>
                <a:off x="6367823" y="3627358"/>
                <a:ext cx="6840" cy="3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98FD0EC-7764-42CE-BACD-7D2CB4811ED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359183" y="3618718"/>
                  <a:ext cx="24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D545657-07A2-42DC-8826-58314152358B}"/>
                    </a:ext>
                  </a:extLst>
                </p14:cNvPr>
                <p14:cNvContentPartPr/>
                <p14:nvPr/>
              </p14:nvContentPartPr>
              <p14:xfrm>
                <a:off x="6185663" y="3511438"/>
                <a:ext cx="347040" cy="2732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D545657-07A2-42DC-8826-58314152358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177023" y="3502438"/>
                  <a:ext cx="3646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12711A9-388B-43FC-8323-6E8969E2C8C1}"/>
                    </a:ext>
                  </a:extLst>
                </p14:cNvPr>
                <p14:cNvContentPartPr/>
                <p14:nvPr/>
              </p14:nvContentPartPr>
              <p14:xfrm>
                <a:off x="6620543" y="3586678"/>
                <a:ext cx="686160" cy="1540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12711A9-388B-43FC-8323-6E8969E2C8C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611903" y="3577678"/>
                  <a:ext cx="703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C96222A-982C-4A9E-8077-B1DCC859146F}"/>
                    </a:ext>
                  </a:extLst>
                </p14:cNvPr>
                <p14:cNvContentPartPr/>
                <p14:nvPr/>
              </p14:nvContentPartPr>
              <p14:xfrm>
                <a:off x="7222463" y="3669478"/>
                <a:ext cx="224280" cy="349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C96222A-982C-4A9E-8077-B1DCC859146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213823" y="3660838"/>
                  <a:ext cx="2419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90EF633-B2C7-474B-A027-250DDDA4FECB}"/>
                    </a:ext>
                  </a:extLst>
                </p14:cNvPr>
                <p14:cNvContentPartPr/>
                <p14:nvPr/>
              </p14:nvContentPartPr>
              <p14:xfrm>
                <a:off x="7429103" y="3609358"/>
                <a:ext cx="302400" cy="197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90EF633-B2C7-474B-A027-250DDDA4FEC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420103" y="3600358"/>
                  <a:ext cx="320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E7A95E0-9ECD-4D28-9712-113E5ABF888C}"/>
                    </a:ext>
                  </a:extLst>
                </p14:cNvPr>
                <p14:cNvContentPartPr/>
                <p14:nvPr/>
              </p14:nvContentPartPr>
              <p14:xfrm>
                <a:off x="7763903" y="3317398"/>
                <a:ext cx="265320" cy="403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E7A95E0-9ECD-4D28-9712-113E5ABF888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755263" y="3308758"/>
                  <a:ext cx="2829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C9A5453-6C8D-48B1-86A8-9FF9CB156C53}"/>
                    </a:ext>
                  </a:extLst>
                </p14:cNvPr>
                <p14:cNvContentPartPr/>
                <p14:nvPr/>
              </p14:nvContentPartPr>
              <p14:xfrm>
                <a:off x="7984943" y="3522958"/>
                <a:ext cx="205920" cy="219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C9A5453-6C8D-48B1-86A8-9FF9CB156C5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975943" y="3514318"/>
                  <a:ext cx="22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815C282-AEF7-46AA-B7FF-10459BC29239}"/>
                    </a:ext>
                  </a:extLst>
                </p14:cNvPr>
                <p14:cNvContentPartPr/>
                <p14:nvPr/>
              </p14:nvContentPartPr>
              <p14:xfrm>
                <a:off x="8469863" y="3495598"/>
                <a:ext cx="342720" cy="2692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815C282-AEF7-46AA-B7FF-10459BC2923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461223" y="3486598"/>
                  <a:ext cx="3603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0A33124-B8FA-41CB-88AC-BAE06CC59C75}"/>
                    </a:ext>
                  </a:extLst>
                </p14:cNvPr>
                <p14:cNvContentPartPr/>
                <p14:nvPr/>
              </p14:nvContentPartPr>
              <p14:xfrm>
                <a:off x="8696303" y="3642838"/>
                <a:ext cx="356760" cy="420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0A33124-B8FA-41CB-88AC-BAE06CC59C7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687663" y="3633838"/>
                  <a:ext cx="3744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7C9F8A5-5523-466F-9512-BF8A5737E694}"/>
                    </a:ext>
                  </a:extLst>
                </p14:cNvPr>
                <p14:cNvContentPartPr/>
                <p14:nvPr/>
              </p14:nvContentPartPr>
              <p14:xfrm>
                <a:off x="8945423" y="3550678"/>
                <a:ext cx="354240" cy="196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7C9F8A5-5523-466F-9512-BF8A5737E69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936423" y="3542038"/>
                  <a:ext cx="371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632A2BC-7187-4A01-A18B-BBAA98C8605E}"/>
                    </a:ext>
                  </a:extLst>
                </p14:cNvPr>
                <p14:cNvContentPartPr/>
                <p14:nvPr/>
              </p14:nvContentPartPr>
              <p14:xfrm>
                <a:off x="9424223" y="3517918"/>
                <a:ext cx="206280" cy="196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632A2BC-7187-4A01-A18B-BBAA98C8605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415223" y="3508918"/>
                  <a:ext cx="223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5AA0D72-3C2C-4395-8C21-92CEE2BFA2D8}"/>
                    </a:ext>
                  </a:extLst>
                </p14:cNvPr>
                <p14:cNvContentPartPr/>
                <p14:nvPr/>
              </p14:nvContentPartPr>
              <p14:xfrm>
                <a:off x="9742823" y="3503158"/>
                <a:ext cx="195480" cy="195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5AA0D72-3C2C-4395-8C21-92CEE2BFA2D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734183" y="3494158"/>
                  <a:ext cx="2131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37308CA-A401-4BD5-80F2-4AA6F2059891}"/>
                    </a:ext>
                  </a:extLst>
                </p14:cNvPr>
                <p14:cNvContentPartPr/>
                <p14:nvPr/>
              </p14:nvContentPartPr>
              <p14:xfrm>
                <a:off x="10013543" y="3479398"/>
                <a:ext cx="341280" cy="286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37308CA-A401-4BD5-80F2-4AA6F205989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004543" y="3470398"/>
                  <a:ext cx="3589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C250CDA-4EA4-47CF-A706-88BDC0CC453E}"/>
                    </a:ext>
                  </a:extLst>
                </p14:cNvPr>
                <p14:cNvContentPartPr/>
                <p14:nvPr/>
              </p14:nvContentPartPr>
              <p14:xfrm>
                <a:off x="3286943" y="4178878"/>
                <a:ext cx="139320" cy="275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C250CDA-4EA4-47CF-A706-88BDC0CC453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277943" y="4170238"/>
                  <a:ext cx="1569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7E3F623-5603-4AA2-926A-AE843EE383DF}"/>
                    </a:ext>
                  </a:extLst>
                </p14:cNvPr>
                <p14:cNvContentPartPr/>
                <p14:nvPr/>
              </p14:nvContentPartPr>
              <p14:xfrm>
                <a:off x="3491423" y="4135678"/>
                <a:ext cx="117000" cy="285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7E3F623-5603-4AA2-926A-AE843EE383D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482783" y="4126678"/>
                  <a:ext cx="1346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B676866-44F7-4C1F-B343-F36ACE7C2B9E}"/>
                    </a:ext>
                  </a:extLst>
                </p14:cNvPr>
                <p14:cNvContentPartPr/>
                <p14:nvPr/>
              </p14:nvContentPartPr>
              <p14:xfrm>
                <a:off x="3301343" y="4316038"/>
                <a:ext cx="200520" cy="446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B676866-44F7-4C1F-B343-F36ACE7C2B9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292703" y="4307398"/>
                  <a:ext cx="2181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D12C10A-158D-453D-87F4-E26C6622D78F}"/>
                    </a:ext>
                  </a:extLst>
                </p14:cNvPr>
                <p14:cNvContentPartPr/>
                <p14:nvPr/>
              </p14:nvContentPartPr>
              <p14:xfrm>
                <a:off x="3691583" y="4148638"/>
                <a:ext cx="119160" cy="233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D12C10A-158D-453D-87F4-E26C6622D78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682943" y="4139638"/>
                  <a:ext cx="136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6169509-73EA-44B1-B901-4C3C8DF1D566}"/>
                    </a:ext>
                  </a:extLst>
                </p14:cNvPr>
                <p14:cNvContentPartPr/>
                <p14:nvPr/>
              </p14:nvContentPartPr>
              <p14:xfrm>
                <a:off x="3784103" y="4110838"/>
                <a:ext cx="130320" cy="2854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6169509-73EA-44B1-B901-4C3C8DF1D56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775463" y="4102198"/>
                  <a:ext cx="1479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1A2CDCC-27B0-4389-A3C1-21B16A39A566}"/>
                    </a:ext>
                  </a:extLst>
                </p14:cNvPr>
                <p14:cNvContentPartPr/>
                <p14:nvPr/>
              </p14:nvContentPartPr>
              <p14:xfrm>
                <a:off x="3709583" y="4253758"/>
                <a:ext cx="153360" cy="30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1A2CDCC-27B0-4389-A3C1-21B16A39A56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700943" y="4244758"/>
                  <a:ext cx="171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D5B4A10-7D75-489D-8B67-1A22EC54BDF8}"/>
                    </a:ext>
                  </a:extLst>
                </p14:cNvPr>
                <p14:cNvContentPartPr/>
                <p14:nvPr/>
              </p14:nvContentPartPr>
              <p14:xfrm>
                <a:off x="3981383" y="4128838"/>
                <a:ext cx="97920" cy="235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D5B4A10-7D75-489D-8B67-1A22EC54BDF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972383" y="4119838"/>
                  <a:ext cx="1155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6B33427-D6ED-4FDE-891E-E022762D4E30}"/>
                    </a:ext>
                  </a:extLst>
                </p14:cNvPr>
                <p14:cNvContentPartPr/>
                <p14:nvPr/>
              </p14:nvContentPartPr>
              <p14:xfrm>
                <a:off x="4094783" y="4047838"/>
                <a:ext cx="136800" cy="3632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6B33427-D6ED-4FDE-891E-E022762D4E3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086143" y="4038838"/>
                  <a:ext cx="1544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F702307-3589-44BC-B852-A933BF335F6A}"/>
                    </a:ext>
                  </a:extLst>
                </p14:cNvPr>
                <p14:cNvContentPartPr/>
                <p14:nvPr/>
              </p14:nvContentPartPr>
              <p14:xfrm>
                <a:off x="4005503" y="4246198"/>
                <a:ext cx="144000" cy="241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F702307-3589-44BC-B852-A933BF335F6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996863" y="4237198"/>
                  <a:ext cx="161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1658C5F-CF6D-4C68-9B94-5159FCD2E621}"/>
                    </a:ext>
                  </a:extLst>
                </p14:cNvPr>
                <p14:cNvContentPartPr/>
                <p14:nvPr/>
              </p14:nvContentPartPr>
              <p14:xfrm>
                <a:off x="4212143" y="4420078"/>
                <a:ext cx="108720" cy="1666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1658C5F-CF6D-4C68-9B94-5159FCD2E62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203503" y="4411438"/>
                  <a:ext cx="1263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A8C8F25-E1A6-413D-9F96-8A4033BA2913}"/>
                    </a:ext>
                  </a:extLst>
                </p14:cNvPr>
                <p14:cNvContentPartPr/>
                <p14:nvPr/>
              </p14:nvContentPartPr>
              <p14:xfrm>
                <a:off x="4609583" y="4177078"/>
                <a:ext cx="126000" cy="2120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A8C8F25-E1A6-413D-9F96-8A4033BA291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600583" y="4168438"/>
                  <a:ext cx="1436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91BC6C0-DA04-41E1-BD35-E03F847EFA6E}"/>
                    </a:ext>
                  </a:extLst>
                </p14:cNvPr>
                <p14:cNvContentPartPr/>
                <p14:nvPr/>
              </p14:nvContentPartPr>
              <p14:xfrm>
                <a:off x="4494023" y="4104358"/>
                <a:ext cx="436680" cy="734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91BC6C0-DA04-41E1-BD35-E03F847EFA6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485383" y="4095718"/>
                  <a:ext cx="4543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720EAC6-A11E-485F-80A4-6C4B8D39DFF1}"/>
                    </a:ext>
                  </a:extLst>
                </p14:cNvPr>
                <p14:cNvContentPartPr/>
                <p14:nvPr/>
              </p14:nvContentPartPr>
              <p14:xfrm>
                <a:off x="4894703" y="4159798"/>
                <a:ext cx="126000" cy="231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720EAC6-A11E-485F-80A4-6C4B8D39DFF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885703" y="4151158"/>
                  <a:ext cx="1436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3ED3DAB-D72E-4FA3-BCF6-7D986B57334E}"/>
                    </a:ext>
                  </a:extLst>
                </p14:cNvPr>
                <p14:cNvContentPartPr/>
                <p14:nvPr/>
              </p14:nvContentPartPr>
              <p14:xfrm>
                <a:off x="5072543" y="4050358"/>
                <a:ext cx="160560" cy="353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3ED3DAB-D72E-4FA3-BCF6-7D986B57334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063903" y="4041358"/>
                  <a:ext cx="1782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B3FD15C-705E-4A31-8147-4241AEE9F6F8}"/>
                    </a:ext>
                  </a:extLst>
                </p14:cNvPr>
                <p14:cNvContentPartPr/>
                <p14:nvPr/>
              </p14:nvContentPartPr>
              <p14:xfrm>
                <a:off x="4909103" y="4235758"/>
                <a:ext cx="256320" cy="432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B3FD15C-705E-4A31-8147-4241AEE9F6F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900463" y="4227118"/>
                  <a:ext cx="2739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899F0FF-270E-4DC7-A539-8788155EA752}"/>
                    </a:ext>
                  </a:extLst>
                </p14:cNvPr>
                <p14:cNvContentPartPr/>
                <p14:nvPr/>
              </p14:nvContentPartPr>
              <p14:xfrm>
                <a:off x="5300423" y="4056478"/>
                <a:ext cx="128160" cy="3351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899F0FF-270E-4DC7-A539-8788155EA75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291423" y="4047838"/>
                  <a:ext cx="1458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36A9542-64B3-4DB0-84FE-0DD9DBCA2711}"/>
                    </a:ext>
                  </a:extLst>
                </p14:cNvPr>
                <p14:cNvContentPartPr/>
                <p14:nvPr/>
              </p14:nvContentPartPr>
              <p14:xfrm>
                <a:off x="5445143" y="4041358"/>
                <a:ext cx="168840" cy="3232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36A9542-64B3-4DB0-84FE-0DD9DBCA271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436143" y="4032358"/>
                  <a:ext cx="1864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3E125C3-449A-48EB-A299-822172EA8D65}"/>
                    </a:ext>
                  </a:extLst>
                </p14:cNvPr>
                <p14:cNvContentPartPr/>
                <p14:nvPr/>
              </p14:nvContentPartPr>
              <p14:xfrm>
                <a:off x="5343263" y="4201558"/>
                <a:ext cx="180000" cy="31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3E125C3-449A-48EB-A299-822172EA8D6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334263" y="4192558"/>
                  <a:ext cx="1976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4C1A6CF-5D95-4C36-9950-07A2C433211E}"/>
                    </a:ext>
                  </a:extLst>
                </p14:cNvPr>
                <p14:cNvContentPartPr/>
                <p14:nvPr/>
              </p14:nvContentPartPr>
              <p14:xfrm>
                <a:off x="5602103" y="4362838"/>
                <a:ext cx="104760" cy="225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4C1A6CF-5D95-4C36-9950-07A2C433211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593103" y="4353838"/>
                  <a:ext cx="122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6810EFA-4EC6-4B8E-8F9A-EBC23CDEC2E9}"/>
                    </a:ext>
                  </a:extLst>
                </p14:cNvPr>
                <p14:cNvContentPartPr/>
                <p14:nvPr/>
              </p14:nvContentPartPr>
              <p14:xfrm>
                <a:off x="5876063" y="4014358"/>
                <a:ext cx="144720" cy="3672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6810EFA-4EC6-4B8E-8F9A-EBC23CDEC2E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867063" y="4005718"/>
                  <a:ext cx="1623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3611152-BEB1-48C2-B29B-CA0FC6536DEE}"/>
                    </a:ext>
                  </a:extLst>
                </p14:cNvPr>
                <p14:cNvContentPartPr/>
                <p14:nvPr/>
              </p14:nvContentPartPr>
              <p14:xfrm>
                <a:off x="6073343" y="3993838"/>
                <a:ext cx="133560" cy="356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3611152-BEB1-48C2-B29B-CA0FC6536DE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064703" y="3984838"/>
                  <a:ext cx="1512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EDA65F6-FB7A-403A-813D-194FD671411D}"/>
                    </a:ext>
                  </a:extLst>
                </p14:cNvPr>
                <p14:cNvContentPartPr/>
                <p14:nvPr/>
              </p14:nvContentPartPr>
              <p14:xfrm>
                <a:off x="5874983" y="4190398"/>
                <a:ext cx="287280" cy="55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EDA65F6-FB7A-403A-813D-194FD671411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865983" y="4181758"/>
                  <a:ext cx="3049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3FD365E-B0ED-4FDA-9BAA-0E75A5460ECD}"/>
                    </a:ext>
                  </a:extLst>
                </p14:cNvPr>
                <p14:cNvContentPartPr/>
                <p14:nvPr/>
              </p14:nvContentPartPr>
              <p14:xfrm>
                <a:off x="6356303" y="4140718"/>
                <a:ext cx="91440" cy="1987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3FD365E-B0ED-4FDA-9BAA-0E75A5460EC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347663" y="4132078"/>
                  <a:ext cx="109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6FF984E-AFA5-4D5B-9AB4-6842FC2C5D38}"/>
                    </a:ext>
                  </a:extLst>
                </p14:cNvPr>
                <p14:cNvContentPartPr/>
                <p14:nvPr/>
              </p14:nvContentPartPr>
              <p14:xfrm>
                <a:off x="6242183" y="4032358"/>
                <a:ext cx="494640" cy="10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6FF984E-AFA5-4D5B-9AB4-6842FC2C5D3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233183" y="4023718"/>
                  <a:ext cx="512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4CFBA13-E349-473C-9DCB-A54038C8C3A7}"/>
                    </a:ext>
                  </a:extLst>
                </p14:cNvPr>
                <p14:cNvContentPartPr/>
                <p14:nvPr/>
              </p14:nvContentPartPr>
              <p14:xfrm>
                <a:off x="6663743" y="4059718"/>
                <a:ext cx="140040" cy="333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4CFBA13-E349-473C-9DCB-A54038C8C3A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654743" y="4051078"/>
                  <a:ext cx="1576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91E23BA-622B-4A56-981D-47B099F2C6BC}"/>
                    </a:ext>
                  </a:extLst>
                </p14:cNvPr>
                <p14:cNvContentPartPr/>
                <p14:nvPr/>
              </p14:nvContentPartPr>
              <p14:xfrm>
                <a:off x="6834023" y="4028398"/>
                <a:ext cx="133200" cy="3261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91E23BA-622B-4A56-981D-47B099F2C6B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825383" y="4019758"/>
                  <a:ext cx="1508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D9E8113-64F8-4074-9321-2DEA6089D927}"/>
                    </a:ext>
                  </a:extLst>
                </p14:cNvPr>
                <p14:cNvContentPartPr/>
                <p14:nvPr/>
              </p14:nvContentPartPr>
              <p14:xfrm>
                <a:off x="6676703" y="4196878"/>
                <a:ext cx="262440" cy="41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D9E8113-64F8-4074-9321-2DEA6089D92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667703" y="4187878"/>
                  <a:ext cx="2800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B02807F-4FCF-4A6D-AB42-3F7C96720654}"/>
                    </a:ext>
                  </a:extLst>
                </p14:cNvPr>
                <p14:cNvContentPartPr/>
                <p14:nvPr/>
              </p14:nvContentPartPr>
              <p14:xfrm>
                <a:off x="6872903" y="4375438"/>
                <a:ext cx="142920" cy="2649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B02807F-4FCF-4A6D-AB42-3F7C9672065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864263" y="4366798"/>
                  <a:ext cx="1605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E25AB17-EF7F-44F7-B1CC-68A888CD0733}"/>
                    </a:ext>
                  </a:extLst>
                </p14:cNvPr>
                <p14:cNvContentPartPr/>
                <p14:nvPr/>
              </p14:nvContentPartPr>
              <p14:xfrm>
                <a:off x="7209863" y="4085278"/>
                <a:ext cx="110520" cy="3031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E25AB17-EF7F-44F7-B1CC-68A888CD073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200863" y="4076638"/>
                  <a:ext cx="1281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C817008-9610-43B8-90D1-AB920D1D73FB}"/>
                    </a:ext>
                  </a:extLst>
                </p14:cNvPr>
                <p14:cNvContentPartPr/>
                <p14:nvPr/>
              </p14:nvContentPartPr>
              <p14:xfrm>
                <a:off x="7424063" y="4007158"/>
                <a:ext cx="145080" cy="3942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C817008-9610-43B8-90D1-AB920D1D73F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415423" y="3998518"/>
                  <a:ext cx="1627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FB0A1FA-7A81-470A-AFA7-377B6A7D5DD7}"/>
                    </a:ext>
                  </a:extLst>
                </p14:cNvPr>
                <p14:cNvContentPartPr/>
                <p14:nvPr/>
              </p14:nvContentPartPr>
              <p14:xfrm>
                <a:off x="7271783" y="4204078"/>
                <a:ext cx="225000" cy="806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FB0A1FA-7A81-470A-AFA7-377B6A7D5DD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262783" y="4195078"/>
                  <a:ext cx="242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0DB9BA2-2881-43A9-9082-0681F9894D20}"/>
                    </a:ext>
                  </a:extLst>
                </p14:cNvPr>
                <p14:cNvContentPartPr/>
                <p14:nvPr/>
              </p14:nvContentPartPr>
              <p14:xfrm>
                <a:off x="7636103" y="4054678"/>
                <a:ext cx="116280" cy="3236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0DB9BA2-2881-43A9-9082-0681F9894D2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627103" y="4046038"/>
                  <a:ext cx="1339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8D26BD7-B38B-4402-BF21-596EF951495D}"/>
                    </a:ext>
                  </a:extLst>
                </p14:cNvPr>
                <p14:cNvContentPartPr/>
                <p14:nvPr/>
              </p14:nvContentPartPr>
              <p14:xfrm>
                <a:off x="7784423" y="4033078"/>
                <a:ext cx="128160" cy="333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8D26BD7-B38B-4402-BF21-596EF951495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775423" y="4024078"/>
                  <a:ext cx="1458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E5A1603-3977-4A17-BFCB-019CD4F70A21}"/>
                    </a:ext>
                  </a:extLst>
                </p14:cNvPr>
                <p14:cNvContentPartPr/>
                <p14:nvPr/>
              </p14:nvContentPartPr>
              <p14:xfrm>
                <a:off x="7690103" y="4201918"/>
                <a:ext cx="198720" cy="244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E5A1603-3977-4A17-BFCB-019CD4F70A2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681463" y="4193278"/>
                  <a:ext cx="2163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3DB6108-6C8D-4BC3-9062-D77CF99A01B5}"/>
                    </a:ext>
                  </a:extLst>
                </p14:cNvPr>
                <p14:cNvContentPartPr/>
                <p14:nvPr/>
              </p14:nvContentPartPr>
              <p14:xfrm>
                <a:off x="8043983" y="4100758"/>
                <a:ext cx="158040" cy="2667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3DB6108-6C8D-4BC3-9062-D77CF99A01B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035343" y="4092118"/>
                  <a:ext cx="1756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9180703-1E7E-417D-B77C-961139D76610}"/>
                    </a:ext>
                  </a:extLst>
                </p14:cNvPr>
                <p14:cNvContentPartPr/>
                <p14:nvPr/>
              </p14:nvContentPartPr>
              <p14:xfrm>
                <a:off x="7948943" y="4046398"/>
                <a:ext cx="415080" cy="892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9180703-1E7E-417D-B77C-961139D7661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940303" y="4037398"/>
                  <a:ext cx="4327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2E22AFE-77F4-4771-AB99-84E4DAC9F442}"/>
                    </a:ext>
                  </a:extLst>
                </p14:cNvPr>
                <p14:cNvContentPartPr/>
                <p14:nvPr/>
              </p14:nvContentPartPr>
              <p14:xfrm>
                <a:off x="8218583" y="4388758"/>
                <a:ext cx="102240" cy="2725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2E22AFE-77F4-4771-AB99-84E4DAC9F44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209943" y="4380118"/>
                  <a:ext cx="1198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A3B18CF-7FC7-461A-BBE1-B698FFEBF62A}"/>
                    </a:ext>
                  </a:extLst>
                </p14:cNvPr>
                <p14:cNvContentPartPr/>
                <p14:nvPr/>
              </p14:nvContentPartPr>
              <p14:xfrm>
                <a:off x="8727983" y="4125958"/>
                <a:ext cx="139680" cy="2181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A3B18CF-7FC7-461A-BBE1-B698FFEBF62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719343" y="4117318"/>
                  <a:ext cx="157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1681AAF-D211-4EC1-95D5-2319C94DB518}"/>
                    </a:ext>
                  </a:extLst>
                </p14:cNvPr>
                <p14:cNvContentPartPr/>
                <p14:nvPr/>
              </p14:nvContentPartPr>
              <p14:xfrm>
                <a:off x="8648063" y="4037398"/>
                <a:ext cx="453960" cy="820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1681AAF-D211-4EC1-95D5-2319C94DB51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639063" y="4028758"/>
                  <a:ext cx="4716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8D6E5E0-FF92-410D-8B65-AFD692A26A35}"/>
                    </a:ext>
                  </a:extLst>
                </p14:cNvPr>
                <p14:cNvContentPartPr/>
                <p14:nvPr/>
              </p14:nvContentPartPr>
              <p14:xfrm>
                <a:off x="9209303" y="4092478"/>
                <a:ext cx="142560" cy="237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8D6E5E0-FF92-410D-8B65-AFD692A26A3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200303" y="4083478"/>
                  <a:ext cx="1602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AC21BE1-0D2C-482A-B9D7-1ABD8E84BF12}"/>
                    </a:ext>
                  </a:extLst>
                </p14:cNvPr>
                <p14:cNvContentPartPr/>
                <p14:nvPr/>
              </p14:nvContentPartPr>
              <p14:xfrm>
                <a:off x="9098063" y="4033438"/>
                <a:ext cx="459360" cy="896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AC21BE1-0D2C-482A-B9D7-1ABD8E84BF1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089423" y="4024798"/>
                  <a:ext cx="477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AFB1068-3321-4C07-8875-2B0984ADFB96}"/>
                    </a:ext>
                  </a:extLst>
                </p14:cNvPr>
                <p14:cNvContentPartPr/>
                <p14:nvPr/>
              </p14:nvContentPartPr>
              <p14:xfrm>
                <a:off x="9575423" y="4042078"/>
                <a:ext cx="126360" cy="3409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AFB1068-3321-4C07-8875-2B0984ADFB9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566423" y="4033078"/>
                  <a:ext cx="1440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69855E6-0069-4849-A9BA-B29C21D8FF9E}"/>
                    </a:ext>
                  </a:extLst>
                </p14:cNvPr>
                <p14:cNvContentPartPr/>
                <p14:nvPr/>
              </p14:nvContentPartPr>
              <p14:xfrm>
                <a:off x="9780623" y="4039918"/>
                <a:ext cx="146520" cy="3070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69855E6-0069-4849-A9BA-B29C21D8FF9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771983" y="4031278"/>
                  <a:ext cx="1641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0CA669C-AD22-4151-9FE0-099F897B18DC}"/>
                    </a:ext>
                  </a:extLst>
                </p14:cNvPr>
                <p14:cNvContentPartPr/>
                <p14:nvPr/>
              </p14:nvContentPartPr>
              <p14:xfrm>
                <a:off x="9630143" y="4192558"/>
                <a:ext cx="189720" cy="342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0CA669C-AD22-4151-9FE0-099F897B18D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621143" y="4183558"/>
                  <a:ext cx="2073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48456CF-D3BA-4AB9-89AD-45CAF8DD3F15}"/>
                    </a:ext>
                  </a:extLst>
                </p14:cNvPr>
                <p14:cNvContentPartPr/>
                <p14:nvPr/>
              </p14:nvContentPartPr>
              <p14:xfrm>
                <a:off x="9979703" y="4370398"/>
                <a:ext cx="98280" cy="2275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48456CF-D3BA-4AB9-89AD-45CAF8DD3F1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970703" y="4361758"/>
                  <a:ext cx="11592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238E932B-4DCE-4FF8-A0BF-7D367DEC10D4}"/>
              </a:ext>
            </a:extLst>
          </p:cNvPr>
          <p:cNvGrpSpPr/>
          <p:nvPr/>
        </p:nvGrpSpPr>
        <p:grpSpPr>
          <a:xfrm>
            <a:off x="395783" y="4906078"/>
            <a:ext cx="1504440" cy="587160"/>
            <a:chOff x="395783" y="4906078"/>
            <a:chExt cx="1504440" cy="58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9A64EFC-6048-4B23-BB94-08DA17D68DD2}"/>
                    </a:ext>
                  </a:extLst>
                </p14:cNvPr>
                <p14:cNvContentPartPr/>
                <p14:nvPr/>
              </p14:nvContentPartPr>
              <p14:xfrm>
                <a:off x="562103" y="5044678"/>
                <a:ext cx="108360" cy="2070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9A64EFC-6048-4B23-BB94-08DA17D68DD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53463" y="5035678"/>
                  <a:ext cx="126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9D825FA-CFE2-4CAC-A373-2C9C0348319E}"/>
                    </a:ext>
                  </a:extLst>
                </p14:cNvPr>
                <p14:cNvContentPartPr/>
                <p14:nvPr/>
              </p14:nvContentPartPr>
              <p14:xfrm>
                <a:off x="395783" y="4967278"/>
                <a:ext cx="512640" cy="1044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9D825FA-CFE2-4CAC-A373-2C9C0348319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86783" y="4958278"/>
                  <a:ext cx="530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A8D154D-EAEB-44F2-9722-B0692F91B6B3}"/>
                    </a:ext>
                  </a:extLst>
                </p14:cNvPr>
                <p14:cNvContentPartPr/>
                <p14:nvPr/>
              </p14:nvContentPartPr>
              <p14:xfrm>
                <a:off x="991583" y="4936318"/>
                <a:ext cx="179640" cy="3412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A8D154D-EAEB-44F2-9722-B0692F91B6B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82583" y="4927678"/>
                  <a:ext cx="1972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9508939-CB97-4B52-93E0-D5EF14DF3C07}"/>
                    </a:ext>
                  </a:extLst>
                </p14:cNvPr>
                <p14:cNvContentPartPr/>
                <p14:nvPr/>
              </p14:nvContentPartPr>
              <p14:xfrm>
                <a:off x="1137383" y="4906078"/>
                <a:ext cx="181800" cy="3992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9508939-CB97-4B52-93E0-D5EF14DF3C0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28743" y="4897078"/>
                  <a:ext cx="19944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EE69617-AB49-40AA-9F4F-132AEB31388C}"/>
                    </a:ext>
                  </a:extLst>
                </p14:cNvPr>
                <p14:cNvContentPartPr/>
                <p14:nvPr/>
              </p14:nvContentPartPr>
              <p14:xfrm>
                <a:off x="1037303" y="5121358"/>
                <a:ext cx="158040" cy="302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EE69617-AB49-40AA-9F4F-132AEB31388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28663" y="5112718"/>
                  <a:ext cx="175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90F6932-B343-4223-8DF8-9D5A3FEC2110}"/>
                    </a:ext>
                  </a:extLst>
                </p14:cNvPr>
                <p14:cNvContentPartPr/>
                <p14:nvPr/>
              </p14:nvContentPartPr>
              <p14:xfrm>
                <a:off x="1438343" y="5028478"/>
                <a:ext cx="129960" cy="2458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90F6932-B343-4223-8DF8-9D5A3FEC211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429703" y="5019838"/>
                  <a:ext cx="1476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40153C0-4E6F-404E-BD2F-B1097B3E4415}"/>
                    </a:ext>
                  </a:extLst>
                </p14:cNvPr>
                <p14:cNvContentPartPr/>
                <p14:nvPr/>
              </p14:nvContentPartPr>
              <p14:xfrm>
                <a:off x="1345463" y="4974838"/>
                <a:ext cx="446760" cy="723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40153C0-4E6F-404E-BD2F-B1097B3E441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336463" y="4966198"/>
                  <a:ext cx="464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18F886A-E11B-45D9-AAF6-C0C7663815FD}"/>
                    </a:ext>
                  </a:extLst>
                </p14:cNvPr>
                <p14:cNvContentPartPr/>
                <p14:nvPr/>
              </p14:nvContentPartPr>
              <p14:xfrm>
                <a:off x="1770263" y="5288038"/>
                <a:ext cx="129960" cy="2052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18F886A-E11B-45D9-AAF6-C0C7663815F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761623" y="5279398"/>
                  <a:ext cx="14760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98A92B42-AF9D-48A7-ACD2-790611853958}"/>
              </a:ext>
            </a:extLst>
          </p:cNvPr>
          <p:cNvGrpSpPr/>
          <p:nvPr/>
        </p:nvGrpSpPr>
        <p:grpSpPr>
          <a:xfrm>
            <a:off x="2164823" y="4772878"/>
            <a:ext cx="3184920" cy="692640"/>
            <a:chOff x="2164823" y="4772878"/>
            <a:chExt cx="3184920" cy="69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D02D8F3-15AE-41AF-A08E-37B9827988DC}"/>
                    </a:ext>
                  </a:extLst>
                </p14:cNvPr>
                <p14:cNvContentPartPr/>
                <p14:nvPr/>
              </p14:nvContentPartPr>
              <p14:xfrm>
                <a:off x="2164823" y="4913278"/>
                <a:ext cx="126360" cy="3394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D02D8F3-15AE-41AF-A08E-37B9827988D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156183" y="4904278"/>
                  <a:ext cx="1440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A36E3EC-5C85-49F0-AF69-34F4F443857F}"/>
                    </a:ext>
                  </a:extLst>
                </p14:cNvPr>
                <p14:cNvContentPartPr/>
                <p14:nvPr/>
              </p14:nvContentPartPr>
              <p14:xfrm>
                <a:off x="2351303" y="4848478"/>
                <a:ext cx="136080" cy="3636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A36E3EC-5C85-49F0-AF69-34F4F443857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342303" y="4839478"/>
                  <a:ext cx="15372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503F8F0-97A1-46C3-8C09-400073549689}"/>
                    </a:ext>
                  </a:extLst>
                </p14:cNvPr>
                <p14:cNvContentPartPr/>
                <p14:nvPr/>
              </p14:nvContentPartPr>
              <p14:xfrm>
                <a:off x="2215223" y="5058718"/>
                <a:ext cx="159840" cy="270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503F8F0-97A1-46C3-8C09-40007354968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206583" y="5049718"/>
                  <a:ext cx="177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4144D51-7D98-4101-84A8-D3812CE2E720}"/>
                    </a:ext>
                  </a:extLst>
                </p14:cNvPr>
                <p14:cNvContentPartPr/>
                <p14:nvPr/>
              </p14:nvContentPartPr>
              <p14:xfrm>
                <a:off x="2606183" y="4992838"/>
                <a:ext cx="90360" cy="1994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4144D51-7D98-4101-84A8-D3812CE2E720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597543" y="4984198"/>
                  <a:ext cx="108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0C0B2A6-1E93-4D5D-BB4D-595CADB5ABF4}"/>
                    </a:ext>
                  </a:extLst>
                </p14:cNvPr>
                <p14:cNvContentPartPr/>
                <p14:nvPr/>
              </p14:nvContentPartPr>
              <p14:xfrm>
                <a:off x="2460743" y="4920118"/>
                <a:ext cx="500400" cy="1062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0C0B2A6-1E93-4D5D-BB4D-595CADB5ABF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452103" y="4911478"/>
                  <a:ext cx="5180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14D21D3-5863-4686-BB56-5A30F71749B2}"/>
                    </a:ext>
                  </a:extLst>
                </p14:cNvPr>
                <p14:cNvContentPartPr/>
                <p14:nvPr/>
              </p14:nvContentPartPr>
              <p14:xfrm>
                <a:off x="3025943" y="4990318"/>
                <a:ext cx="101160" cy="2253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14D21D3-5863-4686-BB56-5A30F71749B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017303" y="4981318"/>
                  <a:ext cx="1188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934D67A-F83D-4E6D-A2CA-A94F44B75FF0}"/>
                    </a:ext>
                  </a:extLst>
                </p14:cNvPr>
                <p14:cNvContentPartPr/>
                <p14:nvPr/>
              </p14:nvContentPartPr>
              <p14:xfrm>
                <a:off x="2887703" y="4926598"/>
                <a:ext cx="460800" cy="792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934D67A-F83D-4E6D-A2CA-A94F44B75FF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878703" y="4917598"/>
                  <a:ext cx="478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60E52BE3-105F-435F-A236-BD4B20415178}"/>
                    </a:ext>
                  </a:extLst>
                </p14:cNvPr>
                <p14:cNvContentPartPr/>
                <p14:nvPr/>
              </p14:nvContentPartPr>
              <p14:xfrm>
                <a:off x="3185423" y="5187238"/>
                <a:ext cx="69840" cy="2484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60E52BE3-105F-435F-A236-BD4B2041517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176423" y="5178598"/>
                  <a:ext cx="874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5811ED8-F7B6-4AF4-9C13-A43A5C2C641D}"/>
                    </a:ext>
                  </a:extLst>
                </p14:cNvPr>
                <p14:cNvContentPartPr/>
                <p14:nvPr/>
              </p14:nvContentPartPr>
              <p14:xfrm>
                <a:off x="3733703" y="4956478"/>
                <a:ext cx="77040" cy="1872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5811ED8-F7B6-4AF4-9C13-A43A5C2C641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725063" y="4947838"/>
                  <a:ext cx="94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BFBEF47-A658-4A53-99D7-2A5D5360C05B}"/>
                    </a:ext>
                  </a:extLst>
                </p14:cNvPr>
                <p14:cNvContentPartPr/>
                <p14:nvPr/>
              </p14:nvContentPartPr>
              <p14:xfrm>
                <a:off x="3602663" y="4895998"/>
                <a:ext cx="482400" cy="705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BFBEF47-A658-4A53-99D7-2A5D5360C05B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593663" y="4886998"/>
                  <a:ext cx="500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827FC05-52A6-49C6-89CB-D2F8BC311A6A}"/>
                    </a:ext>
                  </a:extLst>
                </p14:cNvPr>
                <p14:cNvContentPartPr/>
                <p14:nvPr/>
              </p14:nvContentPartPr>
              <p14:xfrm>
                <a:off x="4250303" y="4939198"/>
                <a:ext cx="95040" cy="2138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827FC05-52A6-49C6-89CB-D2F8BC311A6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241303" y="4930558"/>
                  <a:ext cx="1126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B89F1C4-EB16-4C83-BD4A-E6BA58253CB8}"/>
                    </a:ext>
                  </a:extLst>
                </p14:cNvPr>
                <p14:cNvContentPartPr/>
                <p14:nvPr/>
              </p14:nvContentPartPr>
              <p14:xfrm>
                <a:off x="4116023" y="4859998"/>
                <a:ext cx="476640" cy="1098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B89F1C4-EB16-4C83-BD4A-E6BA58253CB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107023" y="4850998"/>
                  <a:ext cx="494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5B9BC53-EAE8-4DA0-8B00-2E5DAC818C0C}"/>
                    </a:ext>
                  </a:extLst>
                </p14:cNvPr>
                <p14:cNvContentPartPr/>
                <p14:nvPr/>
              </p14:nvContentPartPr>
              <p14:xfrm>
                <a:off x="4706423" y="4964758"/>
                <a:ext cx="96480" cy="2138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5B9BC53-EAE8-4DA0-8B00-2E5DAC818C0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697783" y="4956118"/>
                  <a:ext cx="114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7260DD4-4C0A-42FF-A5ED-B647C79845D5}"/>
                    </a:ext>
                  </a:extLst>
                </p14:cNvPr>
                <p14:cNvContentPartPr/>
                <p14:nvPr/>
              </p14:nvContentPartPr>
              <p14:xfrm>
                <a:off x="4560263" y="4900318"/>
                <a:ext cx="558360" cy="817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7260DD4-4C0A-42FF-A5ED-B647C79845D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551623" y="4891678"/>
                  <a:ext cx="576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5695AE8-7957-4F84-8CE9-D5DD16562422}"/>
                    </a:ext>
                  </a:extLst>
                </p14:cNvPr>
                <p14:cNvContentPartPr/>
                <p14:nvPr/>
              </p14:nvContentPartPr>
              <p14:xfrm>
                <a:off x="5067503" y="4772878"/>
                <a:ext cx="282240" cy="6926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5695AE8-7957-4F84-8CE9-D5DD1656242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058503" y="4763878"/>
                  <a:ext cx="299880" cy="710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5719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5C967EF-8F8C-48DE-88B4-8960454F75CB}"/>
              </a:ext>
            </a:extLst>
          </p:cNvPr>
          <p:cNvGrpSpPr/>
          <p:nvPr/>
        </p:nvGrpSpPr>
        <p:grpSpPr>
          <a:xfrm>
            <a:off x="490103" y="332998"/>
            <a:ext cx="471960" cy="485280"/>
            <a:chOff x="490103" y="332998"/>
            <a:chExt cx="47196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F7D077B-57B7-48C3-BA40-3D1AA80E9BFC}"/>
                    </a:ext>
                  </a:extLst>
                </p14:cNvPr>
                <p14:cNvContentPartPr/>
                <p14:nvPr/>
              </p14:nvContentPartPr>
              <p14:xfrm>
                <a:off x="490103" y="332998"/>
                <a:ext cx="471960" cy="485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F7D077B-57B7-48C3-BA40-3D1AA80E9BF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463" y="323998"/>
                  <a:ext cx="48960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5EEC575-943A-4C16-B6B7-69562E0E58D6}"/>
                    </a:ext>
                  </a:extLst>
                </p14:cNvPr>
                <p14:cNvContentPartPr/>
                <p14:nvPr/>
              </p14:nvContentPartPr>
              <p14:xfrm>
                <a:off x="657143" y="536758"/>
                <a:ext cx="239040" cy="47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5EEC575-943A-4C16-B6B7-69562E0E58D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8503" y="528118"/>
                  <a:ext cx="25668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D1D487-3A62-4F9A-9045-7872E33DE0BB}"/>
              </a:ext>
            </a:extLst>
          </p:cNvPr>
          <p:cNvGrpSpPr/>
          <p:nvPr/>
        </p:nvGrpSpPr>
        <p:grpSpPr>
          <a:xfrm>
            <a:off x="1353023" y="60118"/>
            <a:ext cx="2733840" cy="648000"/>
            <a:chOff x="1353023" y="60118"/>
            <a:chExt cx="2733840" cy="64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617E4FD-9C30-4399-8B4A-D5FE06C3063E}"/>
                    </a:ext>
                  </a:extLst>
                </p14:cNvPr>
                <p14:cNvContentPartPr/>
                <p14:nvPr/>
              </p14:nvContentPartPr>
              <p14:xfrm>
                <a:off x="1353023" y="424798"/>
                <a:ext cx="249480" cy="279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617E4FD-9C30-4399-8B4A-D5FE06C306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44383" y="415798"/>
                  <a:ext cx="2671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0DF3280-899C-4F70-96B4-BDA2C75E60B6}"/>
                    </a:ext>
                  </a:extLst>
                </p14:cNvPr>
                <p14:cNvContentPartPr/>
                <p14:nvPr/>
              </p14:nvContentPartPr>
              <p14:xfrm>
                <a:off x="1663703" y="545758"/>
                <a:ext cx="152640" cy="132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0DF3280-899C-4F70-96B4-BDA2C75E60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55063" y="536758"/>
                  <a:ext cx="170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27A087-40DD-46EB-A822-3D9100B9A9AE}"/>
                    </a:ext>
                  </a:extLst>
                </p14:cNvPr>
                <p14:cNvContentPartPr/>
                <p14:nvPr/>
              </p14:nvContentPartPr>
              <p14:xfrm>
                <a:off x="1943063" y="230758"/>
                <a:ext cx="235800" cy="426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27A087-40DD-46EB-A822-3D9100B9A9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4063" y="221758"/>
                  <a:ext cx="25344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2EA8A59-325B-4563-AAEE-74999D97D3AF}"/>
                    </a:ext>
                  </a:extLst>
                </p14:cNvPr>
                <p14:cNvContentPartPr/>
                <p14:nvPr/>
              </p14:nvContentPartPr>
              <p14:xfrm>
                <a:off x="2276423" y="419038"/>
                <a:ext cx="238320" cy="258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2EA8A59-325B-4563-AAEE-74999D97D3A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67783" y="410038"/>
                  <a:ext cx="2559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866FD74-CE8E-4F2F-A22F-250B93C5FC6B}"/>
                    </a:ext>
                  </a:extLst>
                </p14:cNvPr>
                <p14:cNvContentPartPr/>
                <p14:nvPr/>
              </p14:nvContentPartPr>
              <p14:xfrm>
                <a:off x="2520143" y="461518"/>
                <a:ext cx="203760" cy="190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866FD74-CE8E-4F2F-A22F-250B93C5FC6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11143" y="452878"/>
                  <a:ext cx="2214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716327-3A65-45A5-BB83-D6EB476C9FFF}"/>
                    </a:ext>
                  </a:extLst>
                </p14:cNvPr>
                <p14:cNvContentPartPr/>
                <p14:nvPr/>
              </p14:nvContentPartPr>
              <p14:xfrm>
                <a:off x="2875463" y="265678"/>
                <a:ext cx="261720" cy="396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716327-3A65-45A5-BB83-D6EB476C9FF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66463" y="257038"/>
                  <a:ext cx="2793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D8E7C9C-2032-45DD-BE69-4A7FC5269E19}"/>
                    </a:ext>
                  </a:extLst>
                </p14:cNvPr>
                <p14:cNvContentPartPr/>
                <p14:nvPr/>
              </p14:nvContentPartPr>
              <p14:xfrm>
                <a:off x="2839103" y="410038"/>
                <a:ext cx="336600" cy="55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D8E7C9C-2032-45DD-BE69-4A7FC5269E1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30103" y="401038"/>
                  <a:ext cx="354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8F06043-D124-412D-A4C2-356440A96942}"/>
                    </a:ext>
                  </a:extLst>
                </p14:cNvPr>
                <p14:cNvContentPartPr/>
                <p14:nvPr/>
              </p14:nvContentPartPr>
              <p14:xfrm>
                <a:off x="3379463" y="518758"/>
                <a:ext cx="188280" cy="127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8F06043-D124-412D-A4C2-356440A9694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0463" y="510118"/>
                  <a:ext cx="205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306AE0-5417-45FC-88B2-F7449577507D}"/>
                    </a:ext>
                  </a:extLst>
                </p14:cNvPr>
                <p14:cNvContentPartPr/>
                <p14:nvPr/>
              </p14:nvContentPartPr>
              <p14:xfrm>
                <a:off x="3713543" y="60118"/>
                <a:ext cx="373320" cy="648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306AE0-5417-45FC-88B2-F7449577507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04543" y="51118"/>
                  <a:ext cx="39096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BB8CE58-99A6-4B2D-9846-85310B26900F}"/>
                    </a:ext>
                  </a:extLst>
                </p14:cNvPr>
                <p14:cNvContentPartPr/>
                <p14:nvPr/>
              </p14:nvContentPartPr>
              <p14:xfrm>
                <a:off x="3741623" y="472318"/>
                <a:ext cx="264960" cy="5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BB8CE58-99A6-4B2D-9846-85310B26900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32623" y="463678"/>
                  <a:ext cx="282600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1E060F9-262B-431D-917A-4CC01E7D79A0}"/>
                  </a:ext>
                </a:extLst>
              </p14:cNvPr>
              <p14:cNvContentPartPr/>
              <p14:nvPr/>
            </p14:nvContentPartPr>
            <p14:xfrm>
              <a:off x="4355423" y="348478"/>
              <a:ext cx="269640" cy="254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1E060F9-262B-431D-917A-4CC01E7D79A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46423" y="339478"/>
                <a:ext cx="287280" cy="27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713F995E-C17A-43EF-B496-D947CAC062B2}"/>
              </a:ext>
            </a:extLst>
          </p:cNvPr>
          <p:cNvGrpSpPr/>
          <p:nvPr/>
        </p:nvGrpSpPr>
        <p:grpSpPr>
          <a:xfrm>
            <a:off x="4992983" y="89998"/>
            <a:ext cx="1703160" cy="729000"/>
            <a:chOff x="4992983" y="89998"/>
            <a:chExt cx="1703160" cy="72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3F6DA59-599E-4A3A-BA26-A82BF6623616}"/>
                    </a:ext>
                  </a:extLst>
                </p14:cNvPr>
                <p14:cNvContentPartPr/>
                <p14:nvPr/>
              </p14:nvContentPartPr>
              <p14:xfrm>
                <a:off x="4992983" y="302758"/>
                <a:ext cx="348840" cy="304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3F6DA59-599E-4A3A-BA26-A82BF66236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83983" y="294118"/>
                  <a:ext cx="3664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9B75EB6-79E7-4D86-8BA8-6C1E46EF4866}"/>
                    </a:ext>
                  </a:extLst>
                </p14:cNvPr>
                <p14:cNvContentPartPr/>
                <p14:nvPr/>
              </p14:nvContentPartPr>
              <p14:xfrm>
                <a:off x="5351903" y="370078"/>
                <a:ext cx="241200" cy="205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9B75EB6-79E7-4D86-8BA8-6C1E46EF486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42903" y="361078"/>
                  <a:ext cx="258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81DCF83-8E81-426B-B3E4-D977713A77E9}"/>
                    </a:ext>
                  </a:extLst>
                </p14:cNvPr>
                <p14:cNvContentPartPr/>
                <p14:nvPr/>
              </p14:nvContentPartPr>
              <p14:xfrm>
                <a:off x="5608943" y="430918"/>
                <a:ext cx="302400" cy="118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81DCF83-8E81-426B-B3E4-D977713A77E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00303" y="422278"/>
                  <a:ext cx="3200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F10AA2A-370A-444E-AE33-4337DC0E1BBB}"/>
                    </a:ext>
                  </a:extLst>
                </p14:cNvPr>
                <p14:cNvContentPartPr/>
                <p14:nvPr/>
              </p14:nvContentPartPr>
              <p14:xfrm>
                <a:off x="5851943" y="415438"/>
                <a:ext cx="250920" cy="403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F10AA2A-370A-444E-AE33-4337DC0E1BB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42943" y="406798"/>
                  <a:ext cx="2685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6BB8A45-B05D-486F-B000-6C5D3BFDCC29}"/>
                    </a:ext>
                  </a:extLst>
                </p14:cNvPr>
                <p14:cNvContentPartPr/>
                <p14:nvPr/>
              </p14:nvContentPartPr>
              <p14:xfrm>
                <a:off x="6015383" y="301678"/>
                <a:ext cx="248760" cy="220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6BB8A45-B05D-486F-B000-6C5D3BFDCC2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06383" y="293038"/>
                  <a:ext cx="2664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BDA46D4-95DC-4F4F-A501-8FF3ED2AEF6E}"/>
                    </a:ext>
                  </a:extLst>
                </p14:cNvPr>
                <p14:cNvContentPartPr/>
                <p14:nvPr/>
              </p14:nvContentPartPr>
              <p14:xfrm>
                <a:off x="6261263" y="89998"/>
                <a:ext cx="340920" cy="448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BDA46D4-95DC-4F4F-A501-8FF3ED2AEF6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52263" y="80998"/>
                  <a:ext cx="3585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56AF299-96F6-4FDA-846A-1DA983EA74FC}"/>
                    </a:ext>
                  </a:extLst>
                </p14:cNvPr>
                <p14:cNvContentPartPr/>
                <p14:nvPr/>
              </p14:nvContentPartPr>
              <p14:xfrm>
                <a:off x="6425063" y="336958"/>
                <a:ext cx="271080" cy="213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56AF299-96F6-4FDA-846A-1DA983EA74F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16423" y="328318"/>
                  <a:ext cx="28872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45F17F-588C-4290-B44F-8EC78AD0EF2C}"/>
              </a:ext>
            </a:extLst>
          </p:cNvPr>
          <p:cNvGrpSpPr/>
          <p:nvPr/>
        </p:nvGrpSpPr>
        <p:grpSpPr>
          <a:xfrm>
            <a:off x="7024823" y="292678"/>
            <a:ext cx="1725840" cy="546840"/>
            <a:chOff x="7024823" y="292678"/>
            <a:chExt cx="1725840" cy="54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30325BE-0446-4CE8-8297-7B5BD14EA110}"/>
                    </a:ext>
                  </a:extLst>
                </p14:cNvPr>
                <p14:cNvContentPartPr/>
                <p14:nvPr/>
              </p14:nvContentPartPr>
              <p14:xfrm>
                <a:off x="7024823" y="316078"/>
                <a:ext cx="303840" cy="260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30325BE-0446-4CE8-8297-7B5BD14EA1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15823" y="307438"/>
                  <a:ext cx="3214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9F76B5B-2CA0-4F6D-8258-81B764DD1E2B}"/>
                    </a:ext>
                  </a:extLst>
                </p14:cNvPr>
                <p14:cNvContentPartPr/>
                <p14:nvPr/>
              </p14:nvContentPartPr>
              <p14:xfrm>
                <a:off x="7182863" y="435238"/>
                <a:ext cx="250560" cy="404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9F76B5B-2CA0-4F6D-8258-81B764DD1E2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74223" y="426598"/>
                  <a:ext cx="268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66400E2-B5F5-4DA9-BA0E-137789D76E52}"/>
                    </a:ext>
                  </a:extLst>
                </p14:cNvPr>
                <p14:cNvContentPartPr/>
                <p14:nvPr/>
              </p14:nvContentPartPr>
              <p14:xfrm>
                <a:off x="7417223" y="301318"/>
                <a:ext cx="304560" cy="236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66400E2-B5F5-4DA9-BA0E-137789D76E5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08223" y="292678"/>
                  <a:ext cx="322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AD31EB2-C411-46D6-9E3B-C70E31F2AA65}"/>
                    </a:ext>
                  </a:extLst>
                </p14:cNvPr>
                <p14:cNvContentPartPr/>
                <p14:nvPr/>
              </p14:nvContentPartPr>
              <p14:xfrm>
                <a:off x="7794143" y="339478"/>
                <a:ext cx="287280" cy="202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AD31EB2-C411-46D6-9E3B-C70E31F2AA6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85143" y="330478"/>
                  <a:ext cx="304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AABD042-F733-42A2-AA6A-38F8509A3526}"/>
                    </a:ext>
                  </a:extLst>
                </p14:cNvPr>
                <p14:cNvContentPartPr/>
                <p14:nvPr/>
              </p14:nvContentPartPr>
              <p14:xfrm>
                <a:off x="8176103" y="292678"/>
                <a:ext cx="193320" cy="264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AABD042-F733-42A2-AA6A-38F8509A352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67463" y="283678"/>
                  <a:ext cx="2109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842EA3D-874F-4ECA-BC56-609EDF76964E}"/>
                    </a:ext>
                  </a:extLst>
                </p14:cNvPr>
                <p14:cNvContentPartPr/>
                <p14:nvPr/>
              </p14:nvContentPartPr>
              <p14:xfrm>
                <a:off x="8324423" y="320038"/>
                <a:ext cx="426240" cy="255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842EA3D-874F-4ECA-BC56-609EDF76964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15423" y="311398"/>
                  <a:ext cx="44388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31AE0F-9ED2-41A1-98DF-28C4C5C28796}"/>
              </a:ext>
            </a:extLst>
          </p:cNvPr>
          <p:cNvGrpSpPr/>
          <p:nvPr/>
        </p:nvGrpSpPr>
        <p:grpSpPr>
          <a:xfrm>
            <a:off x="9034343" y="183238"/>
            <a:ext cx="2475360" cy="462960"/>
            <a:chOff x="9034343" y="183238"/>
            <a:chExt cx="2475360" cy="46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FB0B652-E775-457D-B456-86C0CD4BCFAF}"/>
                    </a:ext>
                  </a:extLst>
                </p14:cNvPr>
                <p14:cNvContentPartPr/>
                <p14:nvPr/>
              </p14:nvContentPartPr>
              <p14:xfrm>
                <a:off x="9034343" y="431638"/>
                <a:ext cx="128520" cy="172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FB0B652-E775-457D-B456-86C0CD4BCFA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25703" y="422638"/>
                  <a:ext cx="1461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F0213CB-9E76-4202-BF2B-02D694C19432}"/>
                    </a:ext>
                  </a:extLst>
                </p14:cNvPr>
                <p14:cNvContentPartPr/>
                <p14:nvPr/>
              </p14:nvContentPartPr>
              <p14:xfrm>
                <a:off x="9109223" y="281518"/>
                <a:ext cx="25200" cy="36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F0213CB-9E76-4202-BF2B-02D694C1943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00223" y="272878"/>
                  <a:ext cx="42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0404947-EA77-4F83-A593-CBB9EA8BE6D9}"/>
                    </a:ext>
                  </a:extLst>
                </p14:cNvPr>
                <p14:cNvContentPartPr/>
                <p14:nvPr/>
              </p14:nvContentPartPr>
              <p14:xfrm>
                <a:off x="9278783" y="322918"/>
                <a:ext cx="282960" cy="246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0404947-EA77-4F83-A593-CBB9EA8BE6D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269783" y="314278"/>
                  <a:ext cx="3006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ED77B05-3AE5-45D4-BDF8-76D2054B3291}"/>
                    </a:ext>
                  </a:extLst>
                </p14:cNvPr>
                <p14:cNvContentPartPr/>
                <p14:nvPr/>
              </p14:nvContentPartPr>
              <p14:xfrm>
                <a:off x="9807983" y="397798"/>
                <a:ext cx="274320" cy="191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ED77B05-3AE5-45D4-BDF8-76D2054B329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98983" y="388798"/>
                  <a:ext cx="291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3E5DB71-2A66-449C-9452-551F1A4F097B}"/>
                    </a:ext>
                  </a:extLst>
                </p14:cNvPr>
                <p14:cNvContentPartPr/>
                <p14:nvPr/>
              </p14:nvContentPartPr>
              <p14:xfrm>
                <a:off x="10128023" y="397438"/>
                <a:ext cx="210960" cy="186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3E5DB71-2A66-449C-9452-551F1A4F097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119023" y="388438"/>
                  <a:ext cx="2286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739416B-1DD0-4160-A418-14A4802D7AA0}"/>
                    </a:ext>
                  </a:extLst>
                </p14:cNvPr>
                <p14:cNvContentPartPr/>
                <p14:nvPr/>
              </p14:nvContentPartPr>
              <p14:xfrm>
                <a:off x="10361663" y="277198"/>
                <a:ext cx="286200" cy="333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739416B-1DD0-4160-A418-14A4802D7AA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353023" y="268558"/>
                  <a:ext cx="3038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D979EAD-AE96-4594-81AF-0D29FC5EC705}"/>
                    </a:ext>
                  </a:extLst>
                </p14:cNvPr>
                <p14:cNvContentPartPr/>
                <p14:nvPr/>
              </p14:nvContentPartPr>
              <p14:xfrm>
                <a:off x="10562183" y="204838"/>
                <a:ext cx="367560" cy="403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D979EAD-AE96-4594-81AF-0D29FC5EC70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553543" y="196198"/>
                  <a:ext cx="38520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D135F49-DCA0-493E-9E66-93786CC83E0D}"/>
                    </a:ext>
                  </a:extLst>
                </p14:cNvPr>
                <p14:cNvContentPartPr/>
                <p14:nvPr/>
              </p14:nvContentPartPr>
              <p14:xfrm>
                <a:off x="10699703" y="408958"/>
                <a:ext cx="251640" cy="18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D135F49-DCA0-493E-9E66-93786CC83E0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691063" y="399958"/>
                  <a:ext cx="269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9C1D9A0-12C3-4518-9589-184C259837C8}"/>
                    </a:ext>
                  </a:extLst>
                </p14:cNvPr>
                <p14:cNvContentPartPr/>
                <p14:nvPr/>
              </p14:nvContentPartPr>
              <p14:xfrm>
                <a:off x="10937663" y="440278"/>
                <a:ext cx="261720" cy="205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9C1D9A0-12C3-4518-9589-184C259837C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28663" y="431638"/>
                  <a:ext cx="279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0FEEDBF-556E-488A-A4D1-5836A238E96A}"/>
                    </a:ext>
                  </a:extLst>
                </p14:cNvPr>
                <p14:cNvContentPartPr/>
                <p14:nvPr/>
              </p14:nvContentPartPr>
              <p14:xfrm>
                <a:off x="11155463" y="183238"/>
                <a:ext cx="354240" cy="402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0FEEDBF-556E-488A-A4D1-5836A238E96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146463" y="174598"/>
                  <a:ext cx="371880" cy="41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C03A514-D041-4929-B515-2483BD4623B0}"/>
              </a:ext>
            </a:extLst>
          </p:cNvPr>
          <p:cNvGrpSpPr/>
          <p:nvPr/>
        </p:nvGrpSpPr>
        <p:grpSpPr>
          <a:xfrm>
            <a:off x="421343" y="1133278"/>
            <a:ext cx="468000" cy="309600"/>
            <a:chOff x="421343" y="1133278"/>
            <a:chExt cx="46800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4334340-E6C4-4341-913A-78130B78AD75}"/>
                    </a:ext>
                  </a:extLst>
                </p14:cNvPr>
                <p14:cNvContentPartPr/>
                <p14:nvPr/>
              </p14:nvContentPartPr>
              <p14:xfrm>
                <a:off x="421343" y="1133278"/>
                <a:ext cx="236880" cy="309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4334340-E6C4-4341-913A-78130B78AD7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2343" y="1124278"/>
                  <a:ext cx="2545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0000BB1-654C-4E50-8FDD-00EC209D1CEF}"/>
                    </a:ext>
                  </a:extLst>
                </p14:cNvPr>
                <p14:cNvContentPartPr/>
                <p14:nvPr/>
              </p14:nvContentPartPr>
              <p14:xfrm>
                <a:off x="653543" y="1232638"/>
                <a:ext cx="235800" cy="206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0000BB1-654C-4E50-8FDD-00EC209D1CE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4543" y="1223998"/>
                  <a:ext cx="25344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CAC4C0-78DE-406D-9184-142930B5BFC1}"/>
              </a:ext>
            </a:extLst>
          </p:cNvPr>
          <p:cNvGrpSpPr/>
          <p:nvPr/>
        </p:nvGrpSpPr>
        <p:grpSpPr>
          <a:xfrm>
            <a:off x="1275623" y="824398"/>
            <a:ext cx="1823400" cy="730080"/>
            <a:chOff x="1275623" y="824398"/>
            <a:chExt cx="1823400" cy="73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1D52624-E3C3-46D5-B80D-6CCE6EE39F98}"/>
                    </a:ext>
                  </a:extLst>
                </p14:cNvPr>
                <p14:cNvContentPartPr/>
                <p14:nvPr/>
              </p14:nvContentPartPr>
              <p14:xfrm>
                <a:off x="1275623" y="1145518"/>
                <a:ext cx="322920" cy="248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1D52624-E3C3-46D5-B80D-6CCE6EE39F9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66983" y="1136518"/>
                  <a:ext cx="340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E4C134A-C082-470F-B399-811D530A19FB}"/>
                    </a:ext>
                  </a:extLst>
                </p14:cNvPr>
                <p14:cNvContentPartPr/>
                <p14:nvPr/>
              </p14:nvContentPartPr>
              <p14:xfrm>
                <a:off x="1669463" y="1134358"/>
                <a:ext cx="268920" cy="235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E4C134A-C082-470F-B399-811D530A19F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60463" y="1125718"/>
                  <a:ext cx="2865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DEF5C8D-66D0-4BF5-A662-737398DF2CA8}"/>
                    </a:ext>
                  </a:extLst>
                </p14:cNvPr>
                <p14:cNvContentPartPr/>
                <p14:nvPr/>
              </p14:nvContentPartPr>
              <p14:xfrm>
                <a:off x="1899863" y="1101238"/>
                <a:ext cx="260640" cy="224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DEF5C8D-66D0-4BF5-A662-737398DF2CA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90863" y="1092598"/>
                  <a:ext cx="2782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388509B-9693-463C-B8E1-E8D291B2D16C}"/>
                    </a:ext>
                  </a:extLst>
                </p14:cNvPr>
                <p14:cNvContentPartPr/>
                <p14:nvPr/>
              </p14:nvContentPartPr>
              <p14:xfrm>
                <a:off x="2141063" y="1157398"/>
                <a:ext cx="211320" cy="181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388509B-9693-463C-B8E1-E8D291B2D16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32423" y="1148758"/>
                  <a:ext cx="228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6DA3C0E-1EFE-4D01-BD86-5C6292E676F0}"/>
                    </a:ext>
                  </a:extLst>
                </p14:cNvPr>
                <p14:cNvContentPartPr/>
                <p14:nvPr/>
              </p14:nvContentPartPr>
              <p14:xfrm>
                <a:off x="2619863" y="824398"/>
                <a:ext cx="180360" cy="498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6DA3C0E-1EFE-4D01-BD86-5C6292E676F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11223" y="815758"/>
                  <a:ext cx="19800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BFD892F-D9AD-4427-8191-35345537D4A0}"/>
                    </a:ext>
                  </a:extLst>
                </p14:cNvPr>
                <p14:cNvContentPartPr/>
                <p14:nvPr/>
              </p14:nvContentPartPr>
              <p14:xfrm>
                <a:off x="2499263" y="1015918"/>
                <a:ext cx="599760" cy="48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BFD892F-D9AD-4427-8191-35345537D4A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90263" y="1006918"/>
                  <a:ext cx="617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293BED4-6EF5-45E6-821B-B9FA4FCBD177}"/>
                    </a:ext>
                  </a:extLst>
                </p14:cNvPr>
                <p14:cNvContentPartPr/>
                <p14:nvPr/>
              </p14:nvContentPartPr>
              <p14:xfrm>
                <a:off x="1512863" y="1453318"/>
                <a:ext cx="991440" cy="101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293BED4-6EF5-45E6-821B-B9FA4FCBD17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504223" y="1444318"/>
                  <a:ext cx="1009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8581113-3152-4D55-B3D4-D9D895138C79}"/>
                    </a:ext>
                  </a:extLst>
                </p14:cNvPr>
                <p14:cNvContentPartPr/>
                <p14:nvPr/>
              </p14:nvContentPartPr>
              <p14:xfrm>
                <a:off x="2927663" y="1386358"/>
                <a:ext cx="18720" cy="13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8581113-3152-4D55-B3D4-D9D895138C7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19023" y="1377358"/>
                  <a:ext cx="363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CC45C8D-DC06-40B7-AE52-199B2EC6749A}"/>
              </a:ext>
            </a:extLst>
          </p:cNvPr>
          <p:cNvGrpSpPr/>
          <p:nvPr/>
        </p:nvGrpSpPr>
        <p:grpSpPr>
          <a:xfrm>
            <a:off x="400823" y="1920238"/>
            <a:ext cx="868320" cy="364320"/>
            <a:chOff x="400823" y="1920238"/>
            <a:chExt cx="86832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9DC18D6-3E67-4F20-9AC9-0A64DDE49509}"/>
                    </a:ext>
                  </a:extLst>
                </p14:cNvPr>
                <p14:cNvContentPartPr/>
                <p14:nvPr/>
              </p14:nvContentPartPr>
              <p14:xfrm>
                <a:off x="629783" y="2005918"/>
                <a:ext cx="72720" cy="137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9DC18D6-3E67-4F20-9AC9-0A64DDE4950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1143" y="1996918"/>
                  <a:ext cx="90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D84B06D-342C-485A-B2E1-9CE064F94FBD}"/>
                    </a:ext>
                  </a:extLst>
                </p14:cNvPr>
                <p14:cNvContentPartPr/>
                <p14:nvPr/>
              </p14:nvContentPartPr>
              <p14:xfrm>
                <a:off x="400823" y="2244598"/>
                <a:ext cx="440280" cy="39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D84B06D-342C-485A-B2E1-9CE064F94FB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2183" y="2235958"/>
                  <a:ext cx="4579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D562490-5D63-4476-869B-D0E6BA9F55A9}"/>
                    </a:ext>
                  </a:extLst>
                </p14:cNvPr>
                <p14:cNvContentPartPr/>
                <p14:nvPr/>
              </p14:nvContentPartPr>
              <p14:xfrm>
                <a:off x="442223" y="1920238"/>
                <a:ext cx="421200" cy="85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D562490-5D63-4476-869B-D0E6BA9F55A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3583" y="1911238"/>
                  <a:ext cx="4388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3B791DB-970E-43FD-803F-727DE370D203}"/>
                    </a:ext>
                  </a:extLst>
                </p14:cNvPr>
                <p14:cNvContentPartPr/>
                <p14:nvPr/>
              </p14:nvContentPartPr>
              <p14:xfrm>
                <a:off x="966383" y="2038678"/>
                <a:ext cx="302760" cy="194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3B791DB-970E-43FD-803F-727DE370D20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57743" y="2030038"/>
                  <a:ext cx="32040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591C7A4-6C36-4587-AC4E-EA1BA2D3889D}"/>
              </a:ext>
            </a:extLst>
          </p:cNvPr>
          <p:cNvGrpSpPr/>
          <p:nvPr/>
        </p:nvGrpSpPr>
        <p:grpSpPr>
          <a:xfrm>
            <a:off x="1611863" y="1733758"/>
            <a:ext cx="3116520" cy="820800"/>
            <a:chOff x="1611863" y="1733758"/>
            <a:chExt cx="3116520" cy="82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255B705-1F68-4641-B0F3-E1D9DE428637}"/>
                    </a:ext>
                  </a:extLst>
                </p14:cNvPr>
                <p14:cNvContentPartPr/>
                <p14:nvPr/>
              </p14:nvContentPartPr>
              <p14:xfrm>
                <a:off x="1611863" y="2041198"/>
                <a:ext cx="230040" cy="180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255B705-1F68-4641-B0F3-E1D9DE42863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603223" y="2032558"/>
                  <a:ext cx="2476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0F2E04-1ACA-455A-BFC2-3842D9876498}"/>
                    </a:ext>
                  </a:extLst>
                </p14:cNvPr>
                <p14:cNvContentPartPr/>
                <p14:nvPr/>
              </p14:nvContentPartPr>
              <p14:xfrm>
                <a:off x="1902743" y="2041918"/>
                <a:ext cx="214560" cy="234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0F2E04-1ACA-455A-BFC2-3842D987649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94103" y="2032918"/>
                  <a:ext cx="2322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6E528D8-0866-48EA-97A0-24EB69DD2D88}"/>
                    </a:ext>
                  </a:extLst>
                </p14:cNvPr>
                <p14:cNvContentPartPr/>
                <p14:nvPr/>
              </p14:nvContentPartPr>
              <p14:xfrm>
                <a:off x="2195063" y="2001238"/>
                <a:ext cx="284040" cy="257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6E528D8-0866-48EA-97A0-24EB69DD2D8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86063" y="1992238"/>
                  <a:ext cx="3016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A3D9DB0-E679-4694-A302-B63DEB63A30F}"/>
                    </a:ext>
                  </a:extLst>
                </p14:cNvPr>
                <p14:cNvContentPartPr/>
                <p14:nvPr/>
              </p14:nvContentPartPr>
              <p14:xfrm>
                <a:off x="2715263" y="2005558"/>
                <a:ext cx="346680" cy="217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A3D9DB0-E679-4694-A302-B63DEB63A30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06263" y="1996558"/>
                  <a:ext cx="3643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320E01D-9FD9-48B6-A6CB-88E654FDA823}"/>
                    </a:ext>
                  </a:extLst>
                </p14:cNvPr>
                <p14:cNvContentPartPr/>
                <p14:nvPr/>
              </p14:nvContentPartPr>
              <p14:xfrm>
                <a:off x="3250583" y="2005558"/>
                <a:ext cx="254160" cy="217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320E01D-9FD9-48B6-A6CB-88E654FDA82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41583" y="1996918"/>
                  <a:ext cx="2718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09348B1-F96A-4EA9-B744-35FD8F00261B}"/>
                    </a:ext>
                  </a:extLst>
                </p14:cNvPr>
                <p14:cNvContentPartPr/>
                <p14:nvPr/>
              </p14:nvContentPartPr>
              <p14:xfrm>
                <a:off x="3196223" y="1969198"/>
                <a:ext cx="239040" cy="280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09348B1-F96A-4EA9-B744-35FD8F00261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187583" y="1960558"/>
                  <a:ext cx="2566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A5EB37C-0BC2-459C-829D-7FD54E00CED4}"/>
                    </a:ext>
                  </a:extLst>
                </p14:cNvPr>
                <p14:cNvContentPartPr/>
                <p14:nvPr/>
              </p14:nvContentPartPr>
              <p14:xfrm>
                <a:off x="3529943" y="2021398"/>
                <a:ext cx="213480" cy="201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A5EB37C-0BC2-459C-829D-7FD54E00CED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21303" y="2012758"/>
                  <a:ext cx="2311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AEDD359-2D3F-43FF-9421-FF004445423B}"/>
                    </a:ext>
                  </a:extLst>
                </p14:cNvPr>
                <p14:cNvContentPartPr/>
                <p14:nvPr/>
              </p14:nvContentPartPr>
              <p14:xfrm>
                <a:off x="3770063" y="2089078"/>
                <a:ext cx="248760" cy="111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AEDD359-2D3F-43FF-9421-FF004445423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61423" y="2080078"/>
                  <a:ext cx="266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6EA8142-E6C6-4D8F-A49B-217BA0E59D82}"/>
                    </a:ext>
                  </a:extLst>
                </p14:cNvPr>
                <p14:cNvContentPartPr/>
                <p14:nvPr/>
              </p14:nvContentPartPr>
              <p14:xfrm>
                <a:off x="3903623" y="2078278"/>
                <a:ext cx="232200" cy="476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6EA8142-E6C6-4D8F-A49B-217BA0E59D8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94623" y="2069278"/>
                  <a:ext cx="24984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24459ED-39B3-4842-99E7-301E9373259B}"/>
                    </a:ext>
                  </a:extLst>
                </p14:cNvPr>
                <p14:cNvContentPartPr/>
                <p14:nvPr/>
              </p14:nvContentPartPr>
              <p14:xfrm>
                <a:off x="4081463" y="2006998"/>
                <a:ext cx="181440" cy="258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24459ED-39B3-4842-99E7-301E9373259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72823" y="1998358"/>
                  <a:ext cx="1990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77E2D62-FC2B-461C-90E6-A62B68CE723F}"/>
                    </a:ext>
                  </a:extLst>
                </p14:cNvPr>
                <p14:cNvContentPartPr/>
                <p14:nvPr/>
              </p14:nvContentPartPr>
              <p14:xfrm>
                <a:off x="4320143" y="1733758"/>
                <a:ext cx="261360" cy="469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77E2D62-FC2B-461C-90E6-A62B68CE723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311143" y="1725118"/>
                  <a:ext cx="2790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5625FDE-F0CD-4D89-9F3C-E90B62F2931A}"/>
                    </a:ext>
                  </a:extLst>
                </p14:cNvPr>
                <p14:cNvContentPartPr/>
                <p14:nvPr/>
              </p14:nvContentPartPr>
              <p14:xfrm>
                <a:off x="4418423" y="2050558"/>
                <a:ext cx="309960" cy="256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5625FDE-F0CD-4D89-9F3C-E90B62F2931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09783" y="2041558"/>
                  <a:ext cx="32760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7B4EE02-8DA0-482F-828E-D5353A9C161D}"/>
              </a:ext>
            </a:extLst>
          </p:cNvPr>
          <p:cNvGrpSpPr/>
          <p:nvPr/>
        </p:nvGrpSpPr>
        <p:grpSpPr>
          <a:xfrm>
            <a:off x="4881743" y="1985758"/>
            <a:ext cx="1187640" cy="425880"/>
            <a:chOff x="4881743" y="1985758"/>
            <a:chExt cx="1187640" cy="42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723FC3B-04B2-47E7-9248-E5CB5AEAB30D}"/>
                    </a:ext>
                  </a:extLst>
                </p14:cNvPr>
                <p14:cNvContentPartPr/>
                <p14:nvPr/>
              </p14:nvContentPartPr>
              <p14:xfrm>
                <a:off x="4881743" y="2217238"/>
                <a:ext cx="146520" cy="194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723FC3B-04B2-47E7-9248-E5CB5AEAB30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73103" y="2208598"/>
                  <a:ext cx="164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816C5F1-D781-4FF1-863E-A5712980CC21}"/>
                    </a:ext>
                  </a:extLst>
                </p14:cNvPr>
                <p14:cNvContentPartPr/>
                <p14:nvPr/>
              </p14:nvContentPartPr>
              <p14:xfrm>
                <a:off x="5269823" y="2049478"/>
                <a:ext cx="215280" cy="169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816C5F1-D781-4FF1-863E-A5712980CC2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260823" y="2040838"/>
                  <a:ext cx="2329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27F7B0C-CA62-4B49-B344-166AC01044A5}"/>
                    </a:ext>
                  </a:extLst>
                </p14:cNvPr>
                <p14:cNvContentPartPr/>
                <p14:nvPr/>
              </p14:nvContentPartPr>
              <p14:xfrm>
                <a:off x="5526143" y="1985758"/>
                <a:ext cx="296280" cy="235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27F7B0C-CA62-4B49-B344-166AC01044A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517503" y="1977118"/>
                  <a:ext cx="313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5BB4766-E12A-4F8C-AC4A-2ADCAD759736}"/>
                    </a:ext>
                  </a:extLst>
                </p14:cNvPr>
                <p14:cNvContentPartPr/>
                <p14:nvPr/>
              </p14:nvContentPartPr>
              <p14:xfrm>
                <a:off x="5826743" y="1986478"/>
                <a:ext cx="242640" cy="2149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5BB4766-E12A-4F8C-AC4A-2ADCAD75973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817743" y="1977838"/>
                  <a:ext cx="26028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D0133FE-5DCD-436B-919C-D5C7921C7735}"/>
              </a:ext>
            </a:extLst>
          </p:cNvPr>
          <p:cNvGrpSpPr/>
          <p:nvPr/>
        </p:nvGrpSpPr>
        <p:grpSpPr>
          <a:xfrm>
            <a:off x="6410663" y="1642678"/>
            <a:ext cx="4499280" cy="569880"/>
            <a:chOff x="6410663" y="1642678"/>
            <a:chExt cx="4499280" cy="56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0A8655B-8CD6-41D8-A927-BC75E327D4A9}"/>
                    </a:ext>
                  </a:extLst>
                </p14:cNvPr>
                <p14:cNvContentPartPr/>
                <p14:nvPr/>
              </p14:nvContentPartPr>
              <p14:xfrm>
                <a:off x="6410663" y="1919518"/>
                <a:ext cx="270360" cy="293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0A8655B-8CD6-41D8-A927-BC75E327D4A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01663" y="1910878"/>
                  <a:ext cx="2880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A921475-5B09-4303-86B9-C3DAD0597BA2}"/>
                    </a:ext>
                  </a:extLst>
                </p14:cNvPr>
                <p14:cNvContentPartPr/>
                <p14:nvPr/>
              </p14:nvContentPartPr>
              <p14:xfrm>
                <a:off x="6719903" y="1946878"/>
                <a:ext cx="305640" cy="216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A921475-5B09-4303-86B9-C3DAD0597BA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11263" y="1938238"/>
                  <a:ext cx="3232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0B33403-F04F-4B2A-8BF9-4AC69632FCCF}"/>
                    </a:ext>
                  </a:extLst>
                </p14:cNvPr>
                <p14:cNvContentPartPr/>
                <p14:nvPr/>
              </p14:nvContentPartPr>
              <p14:xfrm>
                <a:off x="7026983" y="1980718"/>
                <a:ext cx="160200" cy="189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0B33403-F04F-4B2A-8BF9-4AC69632FCC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017983" y="1972078"/>
                  <a:ext cx="177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DA5D1BA-39CB-4E3A-807F-0A73164D97EB}"/>
                    </a:ext>
                  </a:extLst>
                </p14:cNvPr>
                <p14:cNvContentPartPr/>
                <p14:nvPr/>
              </p14:nvContentPartPr>
              <p14:xfrm>
                <a:off x="7182863" y="2027878"/>
                <a:ext cx="231840" cy="145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DA5D1BA-39CB-4E3A-807F-0A73164D97E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174223" y="2018878"/>
                  <a:ext cx="249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FDCB976-3D59-4D7E-A6FE-22F493B9CC7C}"/>
                    </a:ext>
                  </a:extLst>
                </p14:cNvPr>
                <p14:cNvContentPartPr/>
                <p14:nvPr/>
              </p14:nvContentPartPr>
              <p14:xfrm>
                <a:off x="7582103" y="1642678"/>
                <a:ext cx="323640" cy="511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FDCB976-3D59-4D7E-A6FE-22F493B9CC7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73463" y="1633678"/>
                  <a:ext cx="34128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0B8D69E-9667-4BD9-A432-5416AA8B96AA}"/>
                    </a:ext>
                  </a:extLst>
                </p14:cNvPr>
                <p14:cNvContentPartPr/>
                <p14:nvPr/>
              </p14:nvContentPartPr>
              <p14:xfrm>
                <a:off x="7461143" y="1811518"/>
                <a:ext cx="609480" cy="117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0B8D69E-9667-4BD9-A432-5416AA8B96A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52143" y="1802878"/>
                  <a:ext cx="627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251A187-B728-445F-A0D2-ABB8D4294324}"/>
                    </a:ext>
                  </a:extLst>
                </p14:cNvPr>
                <p14:cNvContentPartPr/>
                <p14:nvPr/>
              </p14:nvContentPartPr>
              <p14:xfrm>
                <a:off x="8301383" y="1879198"/>
                <a:ext cx="492480" cy="284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251A187-B728-445F-A0D2-ABB8D429432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92383" y="1870558"/>
                  <a:ext cx="5101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9391951-329B-44FD-9A8F-A3EDD3D6209D}"/>
                    </a:ext>
                  </a:extLst>
                </p14:cNvPr>
                <p14:cNvContentPartPr/>
                <p14:nvPr/>
              </p14:nvContentPartPr>
              <p14:xfrm>
                <a:off x="8733023" y="1935358"/>
                <a:ext cx="122400" cy="213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9391951-329B-44FD-9A8F-A3EDD3D6209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24023" y="1926718"/>
                  <a:ext cx="1400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D3C41BD-B136-424A-BC14-93C2677378FE}"/>
                    </a:ext>
                  </a:extLst>
                </p14:cNvPr>
                <p14:cNvContentPartPr/>
                <p14:nvPr/>
              </p14:nvContentPartPr>
              <p14:xfrm>
                <a:off x="8968463" y="2007358"/>
                <a:ext cx="195840" cy="152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D3C41BD-B136-424A-BC14-93C2677378F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959463" y="1998718"/>
                  <a:ext cx="213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A38048E-D016-4042-AA34-9DB47FC51622}"/>
                    </a:ext>
                  </a:extLst>
                </p14:cNvPr>
                <p14:cNvContentPartPr/>
                <p14:nvPr/>
              </p14:nvContentPartPr>
              <p14:xfrm>
                <a:off x="9262223" y="1733398"/>
                <a:ext cx="247680" cy="388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A38048E-D016-4042-AA34-9DB47FC5162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253223" y="1724398"/>
                  <a:ext cx="2653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52FE183-A020-4403-8624-5EF0B26CD534}"/>
                    </a:ext>
                  </a:extLst>
                </p14:cNvPr>
                <p14:cNvContentPartPr/>
                <p14:nvPr/>
              </p14:nvContentPartPr>
              <p14:xfrm>
                <a:off x="9530063" y="2013838"/>
                <a:ext cx="251640" cy="138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52FE183-A020-4403-8624-5EF0B26CD53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521423" y="2004838"/>
                  <a:ext cx="269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7C1DE78-B19E-49B2-AE92-51B6F9D2A7CD}"/>
                    </a:ext>
                  </a:extLst>
                </p14:cNvPr>
                <p14:cNvContentPartPr/>
                <p14:nvPr/>
              </p14:nvContentPartPr>
              <p14:xfrm>
                <a:off x="9768383" y="1784878"/>
                <a:ext cx="196920" cy="317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7C1DE78-B19E-49B2-AE92-51B6F9D2A7C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759743" y="1776238"/>
                  <a:ext cx="2145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5CEBBD3-675C-425D-AC5A-5625CD518289}"/>
                    </a:ext>
                  </a:extLst>
                </p14:cNvPr>
                <p14:cNvContentPartPr/>
                <p14:nvPr/>
              </p14:nvContentPartPr>
              <p14:xfrm>
                <a:off x="10173023" y="1671478"/>
                <a:ext cx="307440" cy="468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5CEBBD3-675C-425D-AC5A-5625CD51828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164023" y="1662478"/>
                  <a:ext cx="32508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57915EC-15FD-4FD7-96F4-83496BE10C08}"/>
                    </a:ext>
                  </a:extLst>
                </p14:cNvPr>
                <p14:cNvContentPartPr/>
                <p14:nvPr/>
              </p14:nvContentPartPr>
              <p14:xfrm>
                <a:off x="10557503" y="1907278"/>
                <a:ext cx="352440" cy="241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57915EC-15FD-4FD7-96F4-83496BE10C0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548503" y="1898278"/>
                  <a:ext cx="370080" cy="25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68D3D78-EEA5-4583-8A13-F6A1679B8B0A}"/>
              </a:ext>
            </a:extLst>
          </p:cNvPr>
          <p:cNvGrpSpPr/>
          <p:nvPr/>
        </p:nvGrpSpPr>
        <p:grpSpPr>
          <a:xfrm>
            <a:off x="589463" y="2497318"/>
            <a:ext cx="1668600" cy="587880"/>
            <a:chOff x="589463" y="2497318"/>
            <a:chExt cx="1668600" cy="58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A7ADC34-D3B5-4FF0-8F0A-E38218291773}"/>
                    </a:ext>
                  </a:extLst>
                </p14:cNvPr>
                <p14:cNvContentPartPr/>
                <p14:nvPr/>
              </p14:nvContentPartPr>
              <p14:xfrm>
                <a:off x="589463" y="2671558"/>
                <a:ext cx="31320" cy="107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A7ADC34-D3B5-4FF0-8F0A-E3821829177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0823" y="2662558"/>
                  <a:ext cx="48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DFC2CD1-0FAE-457F-BAAF-A3E735635A68}"/>
                    </a:ext>
                  </a:extLst>
                </p14:cNvPr>
                <p14:cNvContentPartPr/>
                <p14:nvPr/>
              </p14:nvContentPartPr>
              <p14:xfrm>
                <a:off x="729143" y="2626198"/>
                <a:ext cx="18360" cy="141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DFC2CD1-0FAE-457F-BAAF-A3E735635A6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0143" y="2617198"/>
                  <a:ext cx="36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8F95671-CB57-437A-A22A-88028E65E98C}"/>
                    </a:ext>
                  </a:extLst>
                </p14:cNvPr>
                <p14:cNvContentPartPr/>
                <p14:nvPr/>
              </p14:nvContentPartPr>
              <p14:xfrm>
                <a:off x="1103903" y="2630518"/>
                <a:ext cx="224280" cy="454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8F95671-CB57-437A-A22A-88028E65E98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94903" y="2621878"/>
                  <a:ext cx="24192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325F81D-8DE2-46CA-ACA2-606A7DA5AAD7}"/>
                    </a:ext>
                  </a:extLst>
                </p14:cNvPr>
                <p14:cNvContentPartPr/>
                <p14:nvPr/>
              </p14:nvContentPartPr>
              <p14:xfrm>
                <a:off x="919943" y="2760118"/>
                <a:ext cx="627840" cy="141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325F81D-8DE2-46CA-ACA2-606A7DA5AAD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11303" y="2751118"/>
                  <a:ext cx="645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034E2F9-0ADB-4C0F-B6C9-C8750B324B62}"/>
                    </a:ext>
                  </a:extLst>
                </p14:cNvPr>
                <p14:cNvContentPartPr/>
                <p14:nvPr/>
              </p14:nvContentPartPr>
              <p14:xfrm>
                <a:off x="1430063" y="2497318"/>
                <a:ext cx="276120" cy="514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034E2F9-0ADB-4C0F-B6C9-C8750B324B6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21063" y="2488318"/>
                  <a:ext cx="29376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F153915-8EEC-4852-AF6B-367F5D54E6AF}"/>
                    </a:ext>
                  </a:extLst>
                </p14:cNvPr>
                <p14:cNvContentPartPr/>
                <p14:nvPr/>
              </p14:nvContentPartPr>
              <p14:xfrm>
                <a:off x="1661183" y="2816638"/>
                <a:ext cx="205200" cy="231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F153915-8EEC-4852-AF6B-367F5D54E6A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652183" y="2807638"/>
                  <a:ext cx="2228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819652B-F242-48AA-8DA2-5B84AA0A26B1}"/>
                    </a:ext>
                  </a:extLst>
                </p14:cNvPr>
                <p14:cNvContentPartPr/>
                <p14:nvPr/>
              </p14:nvContentPartPr>
              <p14:xfrm>
                <a:off x="1881863" y="2753998"/>
                <a:ext cx="376200" cy="251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819652B-F242-48AA-8DA2-5B84AA0A26B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872863" y="2744998"/>
                  <a:ext cx="39384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1C53D30-F12C-47CB-BAE1-303A4B4E59D6}"/>
              </a:ext>
            </a:extLst>
          </p:cNvPr>
          <p:cNvGrpSpPr/>
          <p:nvPr/>
        </p:nvGrpSpPr>
        <p:grpSpPr>
          <a:xfrm>
            <a:off x="2577743" y="2748598"/>
            <a:ext cx="801720" cy="235800"/>
            <a:chOff x="2577743" y="2748598"/>
            <a:chExt cx="80172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38B857D-FF99-46D3-A08F-A7D1807A207C}"/>
                    </a:ext>
                  </a:extLst>
                </p14:cNvPr>
                <p14:cNvContentPartPr/>
                <p14:nvPr/>
              </p14:nvContentPartPr>
              <p14:xfrm>
                <a:off x="2577743" y="2748598"/>
                <a:ext cx="213120" cy="235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38B857D-FF99-46D3-A08F-A7D1807A207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68743" y="2739598"/>
                  <a:ext cx="2307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83B8279-1087-4629-A9AA-7EE36158B730}"/>
                    </a:ext>
                  </a:extLst>
                </p14:cNvPr>
                <p14:cNvContentPartPr/>
                <p14:nvPr/>
              </p14:nvContentPartPr>
              <p14:xfrm>
                <a:off x="2861423" y="2791798"/>
                <a:ext cx="220680" cy="178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83B8279-1087-4629-A9AA-7EE36158B73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52783" y="2783158"/>
                  <a:ext cx="238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62ACF68-6A12-47C2-A201-4798043EEAF2}"/>
                    </a:ext>
                  </a:extLst>
                </p14:cNvPr>
                <p14:cNvContentPartPr/>
                <p14:nvPr/>
              </p14:nvContentPartPr>
              <p14:xfrm>
                <a:off x="3007943" y="2748598"/>
                <a:ext cx="371520" cy="223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62ACF68-6A12-47C2-A201-4798043EEAF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99303" y="2739598"/>
                  <a:ext cx="389160" cy="24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B5B6196-F088-4D4E-ABE9-E430633D88F2}"/>
                  </a:ext>
                </a:extLst>
              </p14:cNvPr>
              <p14:cNvContentPartPr/>
              <p14:nvPr/>
            </p14:nvContentPartPr>
            <p14:xfrm>
              <a:off x="3681863" y="2639518"/>
              <a:ext cx="402480" cy="281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B5B6196-F088-4D4E-ABE9-E430633D88F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673223" y="2630518"/>
                <a:ext cx="420120" cy="29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3734F28-A4C8-45C7-93EF-D76224E07B74}"/>
              </a:ext>
            </a:extLst>
          </p:cNvPr>
          <p:cNvGrpSpPr/>
          <p:nvPr/>
        </p:nvGrpSpPr>
        <p:grpSpPr>
          <a:xfrm>
            <a:off x="4383503" y="2446918"/>
            <a:ext cx="1714680" cy="483120"/>
            <a:chOff x="4383503" y="2446918"/>
            <a:chExt cx="1714680" cy="48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EBFA098-A925-4953-9A7C-B271E185A139}"/>
                    </a:ext>
                  </a:extLst>
                </p14:cNvPr>
                <p14:cNvContentPartPr/>
                <p14:nvPr/>
              </p14:nvContentPartPr>
              <p14:xfrm>
                <a:off x="4383503" y="2508838"/>
                <a:ext cx="240840" cy="421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EBFA098-A925-4953-9A7C-B271E185A13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74503" y="2499838"/>
                  <a:ext cx="2584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54A3BF2-148C-426C-9D4C-5FEEF2F888A5}"/>
                    </a:ext>
                  </a:extLst>
                </p14:cNvPr>
                <p14:cNvContentPartPr/>
                <p14:nvPr/>
              </p14:nvContentPartPr>
              <p14:xfrm>
                <a:off x="4702823" y="2720158"/>
                <a:ext cx="228240" cy="191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54A3BF2-148C-426C-9D4C-5FEEF2F888A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93823" y="2711518"/>
                  <a:ext cx="2458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1DCAA84-7002-447C-B7E7-A5A83329309C}"/>
                    </a:ext>
                  </a:extLst>
                </p14:cNvPr>
                <p14:cNvContentPartPr/>
                <p14:nvPr/>
              </p14:nvContentPartPr>
              <p14:xfrm>
                <a:off x="4900463" y="2752918"/>
                <a:ext cx="150120" cy="131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1DCAA84-7002-447C-B7E7-A5A83329309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91823" y="2744278"/>
                  <a:ext cx="167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4850E39-914C-407F-B6E0-FBCBBEB5E678}"/>
                    </a:ext>
                  </a:extLst>
                </p14:cNvPr>
                <p14:cNvContentPartPr/>
                <p14:nvPr/>
              </p14:nvContentPartPr>
              <p14:xfrm>
                <a:off x="5116103" y="2707558"/>
                <a:ext cx="221040" cy="193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4850E39-914C-407F-B6E0-FBCBBEB5E67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107103" y="2698558"/>
                  <a:ext cx="2386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874D565-C1BE-4F86-A58F-3EDBFD2FB060}"/>
                    </a:ext>
                  </a:extLst>
                </p14:cNvPr>
                <p14:cNvContentPartPr/>
                <p14:nvPr/>
              </p14:nvContentPartPr>
              <p14:xfrm>
                <a:off x="5234543" y="2509558"/>
                <a:ext cx="244080" cy="375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874D565-C1BE-4F86-A58F-3EDBFD2FB06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25903" y="2500918"/>
                  <a:ext cx="2617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D0EA304-0E8A-41B5-BC96-DC61632B8185}"/>
                    </a:ext>
                  </a:extLst>
                </p14:cNvPr>
                <p14:cNvContentPartPr/>
                <p14:nvPr/>
              </p14:nvContentPartPr>
              <p14:xfrm>
                <a:off x="5353343" y="2646358"/>
                <a:ext cx="296280" cy="282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D0EA304-0E8A-41B5-BC96-DC61632B818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344343" y="2637718"/>
                  <a:ext cx="3139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0C4AC9F-ABBD-4CD0-87C1-37FDE5C2D4A3}"/>
                    </a:ext>
                  </a:extLst>
                </p14:cNvPr>
                <p14:cNvContentPartPr/>
                <p14:nvPr/>
              </p14:nvContentPartPr>
              <p14:xfrm>
                <a:off x="5866703" y="2469238"/>
                <a:ext cx="62280" cy="134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0C4AC9F-ABBD-4CD0-87C1-37FDE5C2D4A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857703" y="2460238"/>
                  <a:ext cx="79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8A7DEED-46DF-494B-8975-C07314073DFE}"/>
                    </a:ext>
                  </a:extLst>
                </p14:cNvPr>
                <p14:cNvContentPartPr/>
                <p14:nvPr/>
              </p14:nvContentPartPr>
              <p14:xfrm>
                <a:off x="6013943" y="2446918"/>
                <a:ext cx="84240" cy="186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8A7DEED-46DF-494B-8975-C07314073DF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004943" y="2437918"/>
                  <a:ext cx="10188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99B0288-0EF7-4F3D-BD83-0A944CB0AEDD}"/>
              </a:ext>
            </a:extLst>
          </p:cNvPr>
          <p:cNvGrpSpPr/>
          <p:nvPr/>
        </p:nvGrpSpPr>
        <p:grpSpPr>
          <a:xfrm>
            <a:off x="536903" y="3369238"/>
            <a:ext cx="1047960" cy="483840"/>
            <a:chOff x="536903" y="3369238"/>
            <a:chExt cx="104796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636C4FB-56ED-46FD-B435-89A6A0F3DF0E}"/>
                    </a:ext>
                  </a:extLst>
                </p14:cNvPr>
                <p14:cNvContentPartPr/>
                <p14:nvPr/>
              </p14:nvContentPartPr>
              <p14:xfrm>
                <a:off x="536903" y="3463558"/>
                <a:ext cx="307440" cy="389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636C4FB-56ED-46FD-B435-89A6A0F3DF0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7903" y="3454558"/>
                  <a:ext cx="3250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B9600F9-AC7E-42C3-A53A-282B5B466673}"/>
                    </a:ext>
                  </a:extLst>
                </p14:cNvPr>
                <p14:cNvContentPartPr/>
                <p14:nvPr/>
              </p14:nvContentPartPr>
              <p14:xfrm>
                <a:off x="918863" y="3578758"/>
                <a:ext cx="240480" cy="186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B9600F9-AC7E-42C3-A53A-282B5B46667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10223" y="3570118"/>
                  <a:ext cx="258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2050E91-A7DE-4980-8684-9CA030F77503}"/>
                    </a:ext>
                  </a:extLst>
                </p14:cNvPr>
                <p14:cNvContentPartPr/>
                <p14:nvPr/>
              </p14:nvContentPartPr>
              <p14:xfrm>
                <a:off x="1357343" y="3369238"/>
                <a:ext cx="164880" cy="412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2050E91-A7DE-4980-8684-9CA030F7750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348703" y="3360238"/>
                  <a:ext cx="1825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185466B-4A1D-4DCA-8714-87AC867AFA71}"/>
                    </a:ext>
                  </a:extLst>
                </p14:cNvPr>
                <p14:cNvContentPartPr/>
                <p14:nvPr/>
              </p14:nvContentPartPr>
              <p14:xfrm>
                <a:off x="1303343" y="3553558"/>
                <a:ext cx="281520" cy="32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185466B-4A1D-4DCA-8714-87AC867AFA7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294343" y="3544558"/>
                  <a:ext cx="29916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3BFA033-2B75-4F2B-B04A-4BC05550B097}"/>
              </a:ext>
            </a:extLst>
          </p:cNvPr>
          <p:cNvGrpSpPr/>
          <p:nvPr/>
        </p:nvGrpSpPr>
        <p:grpSpPr>
          <a:xfrm>
            <a:off x="2001023" y="3347638"/>
            <a:ext cx="427680" cy="388080"/>
            <a:chOff x="2001023" y="3347638"/>
            <a:chExt cx="42768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C1CB7BE-E574-4ADD-B5C9-F8FBB1B82492}"/>
                    </a:ext>
                  </a:extLst>
                </p14:cNvPr>
                <p14:cNvContentPartPr/>
                <p14:nvPr/>
              </p14:nvContentPartPr>
              <p14:xfrm>
                <a:off x="2001023" y="3347638"/>
                <a:ext cx="427680" cy="3880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C1CB7BE-E574-4ADD-B5C9-F8FBB1B8249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992383" y="3338638"/>
                  <a:ext cx="4453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583847F-A972-4373-B473-BF454207709A}"/>
                    </a:ext>
                  </a:extLst>
                </p14:cNvPr>
                <p14:cNvContentPartPr/>
                <p14:nvPr/>
              </p14:nvContentPartPr>
              <p14:xfrm>
                <a:off x="2183903" y="3573358"/>
                <a:ext cx="188640" cy="42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583847F-A972-4373-B473-BF454207709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175263" y="3564358"/>
                  <a:ext cx="20628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65559B7-6842-41B1-AD8D-83E06C2BE960}"/>
              </a:ext>
            </a:extLst>
          </p:cNvPr>
          <p:cNvGrpSpPr/>
          <p:nvPr/>
        </p:nvGrpSpPr>
        <p:grpSpPr>
          <a:xfrm>
            <a:off x="2803823" y="3141718"/>
            <a:ext cx="1610280" cy="529200"/>
            <a:chOff x="2803823" y="3141718"/>
            <a:chExt cx="1610280" cy="52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966D054-7360-46D6-96BB-557BF2402120}"/>
                    </a:ext>
                  </a:extLst>
                </p14:cNvPr>
                <p14:cNvContentPartPr/>
                <p14:nvPr/>
              </p14:nvContentPartPr>
              <p14:xfrm>
                <a:off x="2803823" y="3468598"/>
                <a:ext cx="232200" cy="202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966D054-7360-46D6-96BB-557BF240212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795183" y="3459958"/>
                  <a:ext cx="249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491DFD4-4087-4071-89A0-962F45103EE8}"/>
                    </a:ext>
                  </a:extLst>
                </p14:cNvPr>
                <p14:cNvContentPartPr/>
                <p14:nvPr/>
              </p14:nvContentPartPr>
              <p14:xfrm>
                <a:off x="3048263" y="3159358"/>
                <a:ext cx="200520" cy="412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491DFD4-4087-4071-89A0-962F45103EE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039623" y="3150358"/>
                  <a:ext cx="2181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EF2F28C-B5D2-49C9-8397-0DD0DE4715E7}"/>
                    </a:ext>
                  </a:extLst>
                </p14:cNvPr>
                <p14:cNvContentPartPr/>
                <p14:nvPr/>
              </p14:nvContentPartPr>
              <p14:xfrm>
                <a:off x="3152663" y="3411358"/>
                <a:ext cx="253440" cy="197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EF2F28C-B5D2-49C9-8397-0DD0DE4715E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143663" y="3402718"/>
                  <a:ext cx="2710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B5D425-729C-4566-9158-C5E57C639AC5}"/>
                    </a:ext>
                  </a:extLst>
                </p14:cNvPr>
                <p14:cNvContentPartPr/>
                <p14:nvPr/>
              </p14:nvContentPartPr>
              <p14:xfrm>
                <a:off x="3392783" y="3443398"/>
                <a:ext cx="255600" cy="153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B5D425-729C-4566-9158-C5E57C639AC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383783" y="3434758"/>
                  <a:ext cx="273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4937724-AE11-4F29-8D1C-39F11D6541CD}"/>
                    </a:ext>
                  </a:extLst>
                </p14:cNvPr>
                <p14:cNvContentPartPr/>
                <p14:nvPr/>
              </p14:nvContentPartPr>
              <p14:xfrm>
                <a:off x="3733703" y="3443038"/>
                <a:ext cx="139320" cy="172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4937724-AE11-4F29-8D1C-39F11D6541C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725063" y="3434398"/>
                  <a:ext cx="1569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D90C6D8-D2D2-4283-A477-9A06D2599606}"/>
                    </a:ext>
                  </a:extLst>
                </p14:cNvPr>
                <p14:cNvContentPartPr/>
                <p14:nvPr/>
              </p14:nvContentPartPr>
              <p14:xfrm>
                <a:off x="3989663" y="3141718"/>
                <a:ext cx="347400" cy="516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D90C6D8-D2D2-4283-A477-9A06D259960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980663" y="3132718"/>
                  <a:ext cx="36504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8BAAC08-4655-4FD9-9D03-B82EA3D9A304}"/>
                    </a:ext>
                  </a:extLst>
                </p14:cNvPr>
                <p14:cNvContentPartPr/>
                <p14:nvPr/>
              </p14:nvContentPartPr>
              <p14:xfrm>
                <a:off x="3941783" y="3337558"/>
                <a:ext cx="325800" cy="47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8BAAC08-4655-4FD9-9D03-B82EA3D9A30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933143" y="3328918"/>
                  <a:ext cx="3434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A71F23B-E9D4-4FDA-9457-BD0D76CF82D6}"/>
                    </a:ext>
                  </a:extLst>
                </p14:cNvPr>
                <p14:cNvContentPartPr/>
                <p14:nvPr/>
              </p14:nvContentPartPr>
              <p14:xfrm>
                <a:off x="4162103" y="3389038"/>
                <a:ext cx="252000" cy="257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A71F23B-E9D4-4FDA-9457-BD0D76CF82D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153103" y="3380038"/>
                  <a:ext cx="26964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5CE3A85-9D00-4359-BF58-11B8A0B9BDEE}"/>
              </a:ext>
            </a:extLst>
          </p:cNvPr>
          <p:cNvGrpSpPr/>
          <p:nvPr/>
        </p:nvGrpSpPr>
        <p:grpSpPr>
          <a:xfrm>
            <a:off x="4800383" y="3071158"/>
            <a:ext cx="1095840" cy="554760"/>
            <a:chOff x="4800383" y="3071158"/>
            <a:chExt cx="1095840" cy="55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018CB7D-E6C0-4A8A-B38D-7DB62D5589C5}"/>
                    </a:ext>
                  </a:extLst>
                </p14:cNvPr>
                <p14:cNvContentPartPr/>
                <p14:nvPr/>
              </p14:nvContentPartPr>
              <p14:xfrm>
                <a:off x="4842863" y="3160078"/>
                <a:ext cx="270000" cy="465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018CB7D-E6C0-4A8A-B38D-7DB62D5589C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834223" y="3151078"/>
                  <a:ext cx="28764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65C1438-70D4-4F74-BDD2-D4D7F70C1553}"/>
                    </a:ext>
                  </a:extLst>
                </p14:cNvPr>
                <p14:cNvContentPartPr/>
                <p14:nvPr/>
              </p14:nvContentPartPr>
              <p14:xfrm>
                <a:off x="4800383" y="3323158"/>
                <a:ext cx="504360" cy="98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65C1438-70D4-4F74-BDD2-D4D7F70C155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791383" y="3314518"/>
                  <a:ext cx="522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6BA73DC-EA50-44E2-BE96-179394A0BC8B}"/>
                    </a:ext>
                  </a:extLst>
                </p14:cNvPr>
                <p14:cNvContentPartPr/>
                <p14:nvPr/>
              </p14:nvContentPartPr>
              <p14:xfrm>
                <a:off x="5200703" y="3071158"/>
                <a:ext cx="302760" cy="500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6BA73DC-EA50-44E2-BE96-179394A0BC8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191703" y="3062518"/>
                  <a:ext cx="32040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3986F39-D46B-4E5A-9069-8E7C7CE54272}"/>
                    </a:ext>
                  </a:extLst>
                </p14:cNvPr>
                <p14:cNvContentPartPr/>
                <p14:nvPr/>
              </p14:nvContentPartPr>
              <p14:xfrm>
                <a:off x="5539463" y="3418918"/>
                <a:ext cx="59040" cy="1134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3986F39-D46B-4E5A-9069-8E7C7CE5427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30463" y="3409918"/>
                  <a:ext cx="76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5295671-5D46-44D5-8DD1-B325C451F237}"/>
                    </a:ext>
                  </a:extLst>
                </p14:cNvPr>
                <p14:cNvContentPartPr/>
                <p14:nvPr/>
              </p14:nvContentPartPr>
              <p14:xfrm>
                <a:off x="5706503" y="3319198"/>
                <a:ext cx="189720" cy="263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5295671-5D46-44D5-8DD1-B325C451F23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697863" y="3310558"/>
                  <a:ext cx="20736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A8DD55F7-B8F6-4CF1-B09F-F0766DEA1E33}"/>
              </a:ext>
            </a:extLst>
          </p:cNvPr>
          <p:cNvGrpSpPr/>
          <p:nvPr/>
        </p:nvGrpSpPr>
        <p:grpSpPr>
          <a:xfrm>
            <a:off x="6184583" y="3063598"/>
            <a:ext cx="1762200" cy="523800"/>
            <a:chOff x="6184583" y="3063598"/>
            <a:chExt cx="1762200" cy="5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4F93592-918B-46AD-981C-7DB348D7ED43}"/>
                    </a:ext>
                  </a:extLst>
                </p14:cNvPr>
                <p14:cNvContentPartPr/>
                <p14:nvPr/>
              </p14:nvContentPartPr>
              <p14:xfrm>
                <a:off x="6184583" y="3298318"/>
                <a:ext cx="319320" cy="222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4F93592-918B-46AD-981C-7DB348D7ED4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175943" y="3289318"/>
                  <a:ext cx="336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E740F54-6428-4348-91DF-57287FC3CFAE}"/>
                    </a:ext>
                  </a:extLst>
                </p14:cNvPr>
                <p14:cNvContentPartPr/>
                <p14:nvPr/>
              </p14:nvContentPartPr>
              <p14:xfrm>
                <a:off x="6552863" y="3289318"/>
                <a:ext cx="352440" cy="235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E740F54-6428-4348-91DF-57287FC3CFA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43863" y="3280678"/>
                  <a:ext cx="370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2FCD97A-62BD-47B3-942A-A543755EFF4B}"/>
                    </a:ext>
                  </a:extLst>
                </p14:cNvPr>
                <p14:cNvContentPartPr/>
                <p14:nvPr/>
              </p14:nvContentPartPr>
              <p14:xfrm>
                <a:off x="6803783" y="3349438"/>
                <a:ext cx="196560" cy="199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2FCD97A-62BD-47B3-942A-A543755EFF4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794783" y="3340438"/>
                  <a:ext cx="2142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70475E1-E499-43A8-9D00-A33AF1B46B76}"/>
                    </a:ext>
                  </a:extLst>
                </p14:cNvPr>
                <p14:cNvContentPartPr/>
                <p14:nvPr/>
              </p14:nvContentPartPr>
              <p14:xfrm>
                <a:off x="6992063" y="3367438"/>
                <a:ext cx="282600" cy="178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70475E1-E499-43A8-9D00-A33AF1B46B7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983063" y="3358798"/>
                  <a:ext cx="3002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82435CF-9C9E-43F0-972B-8B8147C02508}"/>
                    </a:ext>
                  </a:extLst>
                </p14:cNvPr>
                <p14:cNvContentPartPr/>
                <p14:nvPr/>
              </p14:nvContentPartPr>
              <p14:xfrm>
                <a:off x="7495343" y="3063598"/>
                <a:ext cx="300240" cy="523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82435CF-9C9E-43F0-972B-8B8147C0250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486703" y="3054958"/>
                  <a:ext cx="31788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B69EBD9-5DFD-45D5-8073-76CBC0022681}"/>
                    </a:ext>
                  </a:extLst>
                </p14:cNvPr>
                <p14:cNvContentPartPr/>
                <p14:nvPr/>
              </p14:nvContentPartPr>
              <p14:xfrm>
                <a:off x="7358543" y="3266998"/>
                <a:ext cx="588240" cy="65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B69EBD9-5DFD-45D5-8073-76CBC002268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349543" y="3258358"/>
                  <a:ext cx="60588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B075036-CBCF-49B2-8A3D-6E4634C43F1F}"/>
              </a:ext>
            </a:extLst>
          </p:cNvPr>
          <p:cNvGrpSpPr/>
          <p:nvPr/>
        </p:nvGrpSpPr>
        <p:grpSpPr>
          <a:xfrm>
            <a:off x="463463" y="4182118"/>
            <a:ext cx="500760" cy="497160"/>
            <a:chOff x="463463" y="4182118"/>
            <a:chExt cx="50076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85CC2D1-C76B-48DF-832A-C191C1E52988}"/>
                    </a:ext>
                  </a:extLst>
                </p14:cNvPr>
                <p14:cNvContentPartPr/>
                <p14:nvPr/>
              </p14:nvContentPartPr>
              <p14:xfrm>
                <a:off x="463463" y="4182118"/>
                <a:ext cx="500760" cy="497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85CC2D1-C76B-48DF-832A-C191C1E5298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54823" y="4173478"/>
                  <a:ext cx="51840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FA88A34-4B98-4901-923E-1ABBCE7693D1}"/>
                    </a:ext>
                  </a:extLst>
                </p14:cNvPr>
                <p14:cNvContentPartPr/>
                <p14:nvPr/>
              </p14:nvContentPartPr>
              <p14:xfrm>
                <a:off x="672623" y="4411078"/>
                <a:ext cx="196920" cy="77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FA88A34-4B98-4901-923E-1ABBCE7693D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63623" y="4402078"/>
                  <a:ext cx="21456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9B51BF3-625F-4359-A32B-B733E09FA17A}"/>
              </a:ext>
            </a:extLst>
          </p:cNvPr>
          <p:cNvGrpSpPr/>
          <p:nvPr/>
        </p:nvGrpSpPr>
        <p:grpSpPr>
          <a:xfrm>
            <a:off x="1308383" y="4281838"/>
            <a:ext cx="184320" cy="171000"/>
            <a:chOff x="1308383" y="4281838"/>
            <a:chExt cx="18432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0F149D8-BCBB-4FA4-B28B-C0F2649D292B}"/>
                    </a:ext>
                  </a:extLst>
                </p14:cNvPr>
                <p14:cNvContentPartPr/>
                <p14:nvPr/>
              </p14:nvContentPartPr>
              <p14:xfrm>
                <a:off x="1308383" y="4281838"/>
                <a:ext cx="155880" cy="43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0F149D8-BCBB-4FA4-B28B-C0F2649D292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299743" y="4272838"/>
                  <a:ext cx="173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8928EF4-BD51-4E8A-9595-EF4531A42748}"/>
                    </a:ext>
                  </a:extLst>
                </p14:cNvPr>
                <p14:cNvContentPartPr/>
                <p14:nvPr/>
              </p14:nvContentPartPr>
              <p14:xfrm>
                <a:off x="1352663" y="4409278"/>
                <a:ext cx="140040" cy="43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8928EF4-BD51-4E8A-9595-EF4531A4274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343663" y="4400638"/>
                  <a:ext cx="157680" cy="6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340F2D4-76C3-4FA7-80D3-A8AAA46B6BBB}"/>
                  </a:ext>
                </a:extLst>
              </p14:cNvPr>
              <p14:cNvContentPartPr/>
              <p14:nvPr/>
            </p14:nvContentPartPr>
            <p14:xfrm>
              <a:off x="1943783" y="4000318"/>
              <a:ext cx="467640" cy="602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340F2D4-76C3-4FA7-80D3-A8AAA46B6BBB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934783" y="3991678"/>
                <a:ext cx="485280" cy="62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291E2E-1EEE-4B5B-97EF-DD354E6603F6}"/>
              </a:ext>
            </a:extLst>
          </p:cNvPr>
          <p:cNvGrpSpPr/>
          <p:nvPr/>
        </p:nvGrpSpPr>
        <p:grpSpPr>
          <a:xfrm>
            <a:off x="2491703" y="4095358"/>
            <a:ext cx="1225080" cy="567360"/>
            <a:chOff x="2491703" y="4095358"/>
            <a:chExt cx="1225080" cy="56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AE16AF9-88D9-45AA-B828-4F56994AB591}"/>
                    </a:ext>
                  </a:extLst>
                </p14:cNvPr>
                <p14:cNvContentPartPr/>
                <p14:nvPr/>
              </p14:nvContentPartPr>
              <p14:xfrm>
                <a:off x="2646503" y="4265638"/>
                <a:ext cx="89640" cy="196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AE16AF9-88D9-45AA-B828-4F56994AB59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637503" y="4256998"/>
                  <a:ext cx="107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B390211-1C4E-4BD3-BE5F-0FA17ADBA1D8}"/>
                    </a:ext>
                  </a:extLst>
                </p14:cNvPr>
                <p14:cNvContentPartPr/>
                <p14:nvPr/>
              </p14:nvContentPartPr>
              <p14:xfrm>
                <a:off x="2491703" y="4184278"/>
                <a:ext cx="525960" cy="79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B390211-1C4E-4BD3-BE5F-0FA17ADBA1D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482703" y="4175278"/>
                  <a:ext cx="543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04B9AA9-B30C-4FCD-B325-3590009B84D0}"/>
                    </a:ext>
                  </a:extLst>
                </p14:cNvPr>
                <p14:cNvContentPartPr/>
                <p14:nvPr/>
              </p14:nvContentPartPr>
              <p14:xfrm>
                <a:off x="3055103" y="4161238"/>
                <a:ext cx="169560" cy="293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04B9AA9-B30C-4FCD-B325-3590009B84D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046463" y="4152238"/>
                  <a:ext cx="1872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E8A50AC-2AF9-43CD-8551-74441F2C966A}"/>
                    </a:ext>
                  </a:extLst>
                </p14:cNvPr>
                <p14:cNvContentPartPr/>
                <p14:nvPr/>
              </p14:nvContentPartPr>
              <p14:xfrm>
                <a:off x="3206663" y="4121278"/>
                <a:ext cx="139680" cy="324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E8A50AC-2AF9-43CD-8551-74441F2C966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198023" y="4112638"/>
                  <a:ext cx="1573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013A1F1-8008-408D-9EAB-DD88FA65B679}"/>
                    </a:ext>
                  </a:extLst>
                </p14:cNvPr>
                <p14:cNvContentPartPr/>
                <p14:nvPr/>
              </p14:nvContentPartPr>
              <p14:xfrm>
                <a:off x="3090383" y="4276798"/>
                <a:ext cx="205200" cy="56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013A1F1-8008-408D-9EAB-DD88FA65B67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081383" y="4267798"/>
                  <a:ext cx="222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AF16FC2-CA24-4BBF-B4A8-BA5AA53E7914}"/>
                    </a:ext>
                  </a:extLst>
                </p14:cNvPr>
                <p14:cNvContentPartPr/>
                <p14:nvPr/>
              </p14:nvContentPartPr>
              <p14:xfrm>
                <a:off x="3345983" y="4139998"/>
                <a:ext cx="191160" cy="307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AF16FC2-CA24-4BBF-B4A8-BA5AA53E791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337343" y="4131358"/>
                  <a:ext cx="2088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407C767-EC3A-4FD9-A88D-DD4F7F55E78F}"/>
                    </a:ext>
                  </a:extLst>
                </p14:cNvPr>
                <p14:cNvContentPartPr/>
                <p14:nvPr/>
              </p14:nvContentPartPr>
              <p14:xfrm>
                <a:off x="3526703" y="4095358"/>
                <a:ext cx="160560" cy="338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407C767-EC3A-4FD9-A88D-DD4F7F55E78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518063" y="4086358"/>
                  <a:ext cx="1782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7AB0498-68CB-45D5-B2A7-8CF4CDB20B59}"/>
                    </a:ext>
                  </a:extLst>
                </p14:cNvPr>
                <p14:cNvContentPartPr/>
                <p14:nvPr/>
              </p14:nvContentPartPr>
              <p14:xfrm>
                <a:off x="3401423" y="4279318"/>
                <a:ext cx="235800" cy="42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7AB0498-68CB-45D5-B2A7-8CF4CDB20B5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392783" y="4270318"/>
                  <a:ext cx="253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0D8264F-F31D-4D17-8030-47FD8AB80D6E}"/>
                    </a:ext>
                  </a:extLst>
                </p14:cNvPr>
                <p14:cNvContentPartPr/>
                <p14:nvPr/>
              </p14:nvContentPartPr>
              <p14:xfrm>
                <a:off x="3604463" y="4470478"/>
                <a:ext cx="112320" cy="192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0D8264F-F31D-4D17-8030-47FD8AB80D6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595463" y="4461838"/>
                  <a:ext cx="12996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99F031B7-B8FB-47FA-8F2D-2CC6EDD92155}"/>
              </a:ext>
            </a:extLst>
          </p:cNvPr>
          <p:cNvGrpSpPr/>
          <p:nvPr/>
        </p:nvGrpSpPr>
        <p:grpSpPr>
          <a:xfrm>
            <a:off x="4055903" y="3882598"/>
            <a:ext cx="3018240" cy="731520"/>
            <a:chOff x="4055903" y="3882598"/>
            <a:chExt cx="3018240" cy="73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BAE23B3-D511-4944-AC64-A74B74AF7EC1}"/>
                    </a:ext>
                  </a:extLst>
                </p14:cNvPr>
                <p14:cNvContentPartPr/>
                <p14:nvPr/>
              </p14:nvContentPartPr>
              <p14:xfrm>
                <a:off x="4055903" y="4110838"/>
                <a:ext cx="162360" cy="308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BAE23B3-D511-4944-AC64-A74B74AF7EC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047263" y="4101838"/>
                  <a:ext cx="1800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881790F-9887-498F-868B-32B4905D55D1}"/>
                    </a:ext>
                  </a:extLst>
                </p14:cNvPr>
                <p14:cNvContentPartPr/>
                <p14:nvPr/>
              </p14:nvContentPartPr>
              <p14:xfrm>
                <a:off x="4256783" y="4062958"/>
                <a:ext cx="188280" cy="338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881790F-9887-498F-868B-32B4905D55D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248143" y="4053958"/>
                  <a:ext cx="2059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E27D5C7-4644-4EAF-B2FC-8DC5E7277A6C}"/>
                    </a:ext>
                  </a:extLst>
                </p14:cNvPr>
                <p14:cNvContentPartPr/>
                <p14:nvPr/>
              </p14:nvContentPartPr>
              <p14:xfrm>
                <a:off x="4088303" y="4250518"/>
                <a:ext cx="207360" cy="53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E27D5C7-4644-4EAF-B2FC-8DC5E7277A6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079303" y="4241518"/>
                  <a:ext cx="225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A924390-8891-467A-B99A-057F77FA77CE}"/>
                    </a:ext>
                  </a:extLst>
                </p14:cNvPr>
                <p14:cNvContentPartPr/>
                <p14:nvPr/>
              </p14:nvContentPartPr>
              <p14:xfrm>
                <a:off x="4580783" y="4205158"/>
                <a:ext cx="120960" cy="198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A924390-8891-467A-B99A-057F77FA77C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572143" y="4196518"/>
                  <a:ext cx="138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2C3BE55-CD5C-4BA9-8571-F65D6A377D05}"/>
                    </a:ext>
                  </a:extLst>
                </p14:cNvPr>
                <p14:cNvContentPartPr/>
                <p14:nvPr/>
              </p14:nvContentPartPr>
              <p14:xfrm>
                <a:off x="4413023" y="4125958"/>
                <a:ext cx="485640" cy="82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2C3BE55-CD5C-4BA9-8571-F65D6A377D0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404383" y="4117318"/>
                  <a:ext cx="503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4BE0511-2063-41BB-A20D-E2A1CD124C29}"/>
                    </a:ext>
                  </a:extLst>
                </p14:cNvPr>
                <p14:cNvContentPartPr/>
                <p14:nvPr/>
              </p14:nvContentPartPr>
              <p14:xfrm>
                <a:off x="4934303" y="4118398"/>
                <a:ext cx="151560" cy="280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4BE0511-2063-41BB-A20D-E2A1CD124C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925303" y="4109758"/>
                  <a:ext cx="1692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D71E730-0D05-4E7B-8374-1797C2D4C5FC}"/>
                    </a:ext>
                  </a:extLst>
                </p14:cNvPr>
                <p14:cNvContentPartPr/>
                <p14:nvPr/>
              </p14:nvContentPartPr>
              <p14:xfrm>
                <a:off x="5118623" y="4074478"/>
                <a:ext cx="105120" cy="337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D71E730-0D05-4E7B-8374-1797C2D4C5F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109623" y="4065478"/>
                  <a:ext cx="1227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BDEE8C3-54ED-47A8-B070-3631FA14CBF8}"/>
                    </a:ext>
                  </a:extLst>
                </p14:cNvPr>
                <p14:cNvContentPartPr/>
                <p14:nvPr/>
              </p14:nvContentPartPr>
              <p14:xfrm>
                <a:off x="4964183" y="4268158"/>
                <a:ext cx="227880" cy="190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BDEE8C3-54ED-47A8-B070-3631FA14CBF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955183" y="4259158"/>
                  <a:ext cx="245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FC5E88B-98AD-4502-9B6C-9F7C5663FD1E}"/>
                    </a:ext>
                  </a:extLst>
                </p14:cNvPr>
                <p14:cNvContentPartPr/>
                <p14:nvPr/>
              </p14:nvContentPartPr>
              <p14:xfrm>
                <a:off x="5292143" y="4425118"/>
                <a:ext cx="78480" cy="189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FC5E88B-98AD-4502-9B6C-9F7C5663FD1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283143" y="4416478"/>
                  <a:ext cx="96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DAECAF7-46B8-4B32-8869-8FF35FF87D1C}"/>
                    </a:ext>
                  </a:extLst>
                </p14:cNvPr>
                <p14:cNvContentPartPr/>
                <p14:nvPr/>
              </p14:nvContentPartPr>
              <p14:xfrm>
                <a:off x="5543063" y="4100038"/>
                <a:ext cx="117000" cy="3135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DAECAF7-46B8-4B32-8869-8FF35FF87D1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34063" y="4091038"/>
                  <a:ext cx="1346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E107917-484F-4CED-9AEF-84133D913DBE}"/>
                    </a:ext>
                  </a:extLst>
                </p14:cNvPr>
                <p14:cNvContentPartPr/>
                <p14:nvPr/>
              </p14:nvContentPartPr>
              <p14:xfrm>
                <a:off x="5716583" y="4055398"/>
                <a:ext cx="127440" cy="3178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E107917-484F-4CED-9AEF-84133D913DB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707943" y="4046398"/>
                  <a:ext cx="1450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19D06F7-5AB7-48A8-8F8D-3BEF05A552A3}"/>
                    </a:ext>
                  </a:extLst>
                </p14:cNvPr>
                <p14:cNvContentPartPr/>
                <p14:nvPr/>
              </p14:nvContentPartPr>
              <p14:xfrm>
                <a:off x="5590943" y="4203358"/>
                <a:ext cx="213120" cy="38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19D06F7-5AB7-48A8-8F8D-3BEF05A552A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581943" y="4194358"/>
                  <a:ext cx="2307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3F1E96E-3411-4D8D-9DD7-5EBAC2BC8B74}"/>
                    </a:ext>
                  </a:extLst>
                </p14:cNvPr>
                <p14:cNvContentPartPr/>
                <p14:nvPr/>
              </p14:nvContentPartPr>
              <p14:xfrm>
                <a:off x="5943743" y="4098238"/>
                <a:ext cx="158040" cy="260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3F1E96E-3411-4D8D-9DD7-5EBAC2BC8B7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935103" y="4089238"/>
                  <a:ext cx="1756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DF3E788-46EB-46FE-A72E-46308C564AC9}"/>
                    </a:ext>
                  </a:extLst>
                </p14:cNvPr>
                <p14:cNvContentPartPr/>
                <p14:nvPr/>
              </p14:nvContentPartPr>
              <p14:xfrm>
                <a:off x="6093503" y="4008958"/>
                <a:ext cx="185400" cy="3826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DF3E788-46EB-46FE-A72E-46308C564AC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084863" y="4000318"/>
                  <a:ext cx="20304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39DE55C-9360-475A-B0F9-47653D286BA9}"/>
                    </a:ext>
                  </a:extLst>
                </p14:cNvPr>
                <p14:cNvContentPartPr/>
                <p14:nvPr/>
              </p14:nvContentPartPr>
              <p14:xfrm>
                <a:off x="5977583" y="4211278"/>
                <a:ext cx="166320" cy="21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39DE55C-9360-475A-B0F9-47653D286BA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968943" y="4202638"/>
                  <a:ext cx="183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4CB3481-2A9C-404D-881C-44542D4ABEEE}"/>
                    </a:ext>
                  </a:extLst>
                </p14:cNvPr>
                <p14:cNvContentPartPr/>
                <p14:nvPr/>
              </p14:nvContentPartPr>
              <p14:xfrm>
                <a:off x="6441263" y="4120918"/>
                <a:ext cx="75600" cy="216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4CB3481-2A9C-404D-881C-44542D4ABEE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432263" y="4112278"/>
                  <a:ext cx="932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7DB7B34-0EAE-4827-BF52-4BDDD46A80F4}"/>
                    </a:ext>
                  </a:extLst>
                </p14:cNvPr>
                <p14:cNvContentPartPr/>
                <p14:nvPr/>
              </p14:nvContentPartPr>
              <p14:xfrm>
                <a:off x="6325703" y="4063678"/>
                <a:ext cx="474480" cy="766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7DB7B34-0EAE-4827-BF52-4BDDD46A80F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316703" y="4054678"/>
                  <a:ext cx="4921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994A235-58DD-4936-B5F0-C3EFDBC95A85}"/>
                    </a:ext>
                  </a:extLst>
                </p14:cNvPr>
                <p14:cNvContentPartPr/>
                <p14:nvPr/>
              </p14:nvContentPartPr>
              <p14:xfrm>
                <a:off x="6799103" y="3882598"/>
                <a:ext cx="275040" cy="667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994A235-58DD-4936-B5F0-C3EFDBC95A8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790103" y="3873598"/>
                  <a:ext cx="292680" cy="68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0317C64-4A08-451F-9BD3-D17712F4DACB}"/>
              </a:ext>
            </a:extLst>
          </p:cNvPr>
          <p:cNvGrpSpPr/>
          <p:nvPr/>
        </p:nvGrpSpPr>
        <p:grpSpPr>
          <a:xfrm>
            <a:off x="3444623" y="723652"/>
            <a:ext cx="3137040" cy="2247120"/>
            <a:chOff x="3444623" y="723652"/>
            <a:chExt cx="3137040" cy="22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D31606-C4A4-492B-B806-DF63CFC82BEF}"/>
                    </a:ext>
                  </a:extLst>
                </p14:cNvPr>
                <p14:cNvContentPartPr/>
                <p14:nvPr/>
              </p14:nvContentPartPr>
              <p14:xfrm>
                <a:off x="3444623" y="1284172"/>
                <a:ext cx="1626840" cy="1686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D31606-C4A4-492B-B806-DF63CFC82BE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435983" y="1275532"/>
                  <a:ext cx="1644480" cy="170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C7A04F4-2D81-473C-8FF3-96C1E60360B4}"/>
                    </a:ext>
                  </a:extLst>
                </p14:cNvPr>
                <p14:cNvContentPartPr/>
                <p14:nvPr/>
              </p14:nvContentPartPr>
              <p14:xfrm>
                <a:off x="5207183" y="1298212"/>
                <a:ext cx="166680" cy="317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C7A04F4-2D81-473C-8FF3-96C1E60360B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198543" y="1289572"/>
                  <a:ext cx="1843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68FFEC3-BF2F-4495-8186-53E2CDB04BB7}"/>
                    </a:ext>
                  </a:extLst>
                </p14:cNvPr>
                <p14:cNvContentPartPr/>
                <p14:nvPr/>
              </p14:nvContentPartPr>
              <p14:xfrm>
                <a:off x="5390063" y="1563532"/>
                <a:ext cx="7920" cy="8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68FFEC3-BF2F-4495-8186-53E2CDB04BB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381423" y="1554532"/>
                  <a:ext cx="255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8548554-B2F1-4947-BF47-9BDDA5D828A3}"/>
                    </a:ext>
                  </a:extLst>
                </p14:cNvPr>
                <p14:cNvContentPartPr/>
                <p14:nvPr/>
              </p14:nvContentPartPr>
              <p14:xfrm>
                <a:off x="5362703" y="1312972"/>
                <a:ext cx="278280" cy="164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8548554-B2F1-4947-BF47-9BDDA5D828A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354063" y="1303972"/>
                  <a:ext cx="295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FBBB0C9-2E5C-450B-AA8F-195F1B6DBD60}"/>
                    </a:ext>
                  </a:extLst>
                </p14:cNvPr>
                <p14:cNvContentPartPr/>
                <p14:nvPr/>
              </p14:nvContentPartPr>
              <p14:xfrm>
                <a:off x="5434343" y="1222972"/>
                <a:ext cx="88200" cy="216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FBBB0C9-2E5C-450B-AA8F-195F1B6DBD6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425343" y="1213972"/>
                  <a:ext cx="105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0DE8B27-8083-42FC-963B-5C4BCBA12FD5}"/>
                    </a:ext>
                  </a:extLst>
                </p14:cNvPr>
                <p14:cNvContentPartPr/>
                <p14:nvPr/>
              </p14:nvContentPartPr>
              <p14:xfrm>
                <a:off x="5626943" y="1159972"/>
                <a:ext cx="90720" cy="199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0DE8B27-8083-42FC-963B-5C4BCBA12FD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618303" y="1151332"/>
                  <a:ext cx="1083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096D224-17FA-4223-B50E-61B89A8FC275}"/>
                    </a:ext>
                  </a:extLst>
                </p14:cNvPr>
                <p14:cNvContentPartPr/>
                <p14:nvPr/>
              </p14:nvContentPartPr>
              <p14:xfrm>
                <a:off x="5790023" y="1044412"/>
                <a:ext cx="126720" cy="2426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096D224-17FA-4223-B50E-61B89A8FC27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781383" y="1035412"/>
                  <a:ext cx="1443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1DA41B8-40CF-46E2-8A82-0619D4638334}"/>
                    </a:ext>
                  </a:extLst>
                </p14:cNvPr>
                <p14:cNvContentPartPr/>
                <p14:nvPr/>
              </p14:nvContentPartPr>
              <p14:xfrm>
                <a:off x="5878583" y="746692"/>
                <a:ext cx="149760" cy="4258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1DA41B8-40CF-46E2-8A82-0619D463833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869943" y="737692"/>
                  <a:ext cx="1674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A4026-163B-459C-A5B9-D4AB789D7487}"/>
                    </a:ext>
                  </a:extLst>
                </p14:cNvPr>
                <p14:cNvContentPartPr/>
                <p14:nvPr/>
              </p14:nvContentPartPr>
              <p14:xfrm>
                <a:off x="5917463" y="986452"/>
                <a:ext cx="93600" cy="1112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A4026-163B-459C-A5B9-D4AB789D748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908823" y="977452"/>
                  <a:ext cx="1112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A056330-4F00-47F7-9FF1-B12C76375439}"/>
                    </a:ext>
                  </a:extLst>
                </p14:cNvPr>
                <p14:cNvContentPartPr/>
                <p14:nvPr/>
              </p14:nvContentPartPr>
              <p14:xfrm>
                <a:off x="6011063" y="723652"/>
                <a:ext cx="145440" cy="2808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A056330-4F00-47F7-9FF1-B12C763754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002063" y="714652"/>
                  <a:ext cx="1630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C34D8FC-2D3B-47A8-AD90-8E4B0DECD3CD}"/>
                    </a:ext>
                  </a:extLst>
                </p14:cNvPr>
                <p14:cNvContentPartPr/>
                <p14:nvPr/>
              </p14:nvContentPartPr>
              <p14:xfrm>
                <a:off x="6180623" y="943612"/>
                <a:ext cx="157320" cy="997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C34D8FC-2D3B-47A8-AD90-8E4B0DECD3C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171623" y="934972"/>
                  <a:ext cx="174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F27032-5539-470A-B38F-80996B98F36C}"/>
                    </a:ext>
                  </a:extLst>
                </p14:cNvPr>
                <p14:cNvContentPartPr/>
                <p14:nvPr/>
              </p14:nvContentPartPr>
              <p14:xfrm>
                <a:off x="6295103" y="765052"/>
                <a:ext cx="286560" cy="850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F27032-5539-470A-B38F-80996B98F36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286463" y="756052"/>
                  <a:ext cx="304200" cy="86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3151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364">
            <a:extLst>
              <a:ext uri="{FF2B5EF4-FFF2-40B4-BE49-F238E27FC236}">
                <a16:creationId xmlns:a16="http://schemas.microsoft.com/office/drawing/2014/main" id="{87515A97-5E3D-4F76-BFEC-028142AD6F32}"/>
              </a:ext>
            </a:extLst>
          </p:cNvPr>
          <p:cNvGrpSpPr/>
          <p:nvPr/>
        </p:nvGrpSpPr>
        <p:grpSpPr>
          <a:xfrm>
            <a:off x="294983" y="45718"/>
            <a:ext cx="11572920" cy="5986440"/>
            <a:chOff x="294983" y="45718"/>
            <a:chExt cx="11572920" cy="598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863F793-3064-48DF-B843-A74C358CA386}"/>
                    </a:ext>
                  </a:extLst>
                </p14:cNvPr>
                <p14:cNvContentPartPr/>
                <p14:nvPr/>
              </p14:nvContentPartPr>
              <p14:xfrm>
                <a:off x="8113463" y="914038"/>
                <a:ext cx="434880" cy="452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863F793-3064-48DF-B843-A74C358CA38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04823" y="905038"/>
                  <a:ext cx="45252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18DB58-85D7-41A2-8D93-817289CC7BEE}"/>
                    </a:ext>
                  </a:extLst>
                </p14:cNvPr>
                <p14:cNvContentPartPr/>
                <p14:nvPr/>
              </p14:nvContentPartPr>
              <p14:xfrm>
                <a:off x="8249903" y="1145878"/>
                <a:ext cx="264240" cy="17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18DB58-85D7-41A2-8D93-817289CC7BE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41263" y="1136878"/>
                  <a:ext cx="281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3D98B03-2589-4A1F-B0E7-1C09BE10E632}"/>
                    </a:ext>
                  </a:extLst>
                </p14:cNvPr>
                <p14:cNvContentPartPr/>
                <p14:nvPr/>
              </p14:nvContentPartPr>
              <p14:xfrm>
                <a:off x="8861183" y="1144798"/>
                <a:ext cx="179640" cy="181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3D98B03-2589-4A1F-B0E7-1C09BE10E6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2183" y="1135798"/>
                  <a:ext cx="1972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F0B4F10-DD89-4C67-A8C8-B0130716A2BF}"/>
                    </a:ext>
                  </a:extLst>
                </p14:cNvPr>
                <p14:cNvContentPartPr/>
                <p14:nvPr/>
              </p14:nvContentPartPr>
              <p14:xfrm>
                <a:off x="9101303" y="1169638"/>
                <a:ext cx="206640" cy="159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F0B4F10-DD89-4C67-A8C8-B0130716A2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92663" y="1160998"/>
                  <a:ext cx="224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817BF65-BFE4-4B5E-8C3D-C76AABEF87AE}"/>
                    </a:ext>
                  </a:extLst>
                </p14:cNvPr>
                <p14:cNvContentPartPr/>
                <p14:nvPr/>
              </p14:nvContentPartPr>
              <p14:xfrm>
                <a:off x="9361223" y="1149838"/>
                <a:ext cx="214200" cy="183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817BF65-BFE4-4B5E-8C3D-C76AABEF87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52583" y="1141198"/>
                  <a:ext cx="2318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EBCB318-4FE6-4D76-9A19-2D3C047E4884}"/>
                    </a:ext>
                  </a:extLst>
                </p14:cNvPr>
                <p14:cNvContentPartPr/>
                <p14:nvPr/>
              </p14:nvContentPartPr>
              <p14:xfrm>
                <a:off x="9520703" y="959758"/>
                <a:ext cx="254160" cy="332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EBCB318-4FE6-4D76-9A19-2D3C047E488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511703" y="950758"/>
                  <a:ext cx="2718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E3C5AE7-ABD3-46C6-A794-E727CD3601C2}"/>
                    </a:ext>
                  </a:extLst>
                </p14:cNvPr>
                <p14:cNvContentPartPr/>
                <p14:nvPr/>
              </p14:nvContentPartPr>
              <p14:xfrm>
                <a:off x="9891143" y="1062358"/>
                <a:ext cx="118440" cy="229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E3C5AE7-ABD3-46C6-A794-E727CD3601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82143" y="1053358"/>
                  <a:ext cx="1360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93F235A-4167-49BD-BF91-E8EB2804F914}"/>
                    </a:ext>
                  </a:extLst>
                </p14:cNvPr>
                <p14:cNvContentPartPr/>
                <p14:nvPr/>
              </p14:nvContentPartPr>
              <p14:xfrm>
                <a:off x="9924623" y="953638"/>
                <a:ext cx="357120" cy="361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93F235A-4167-49BD-BF91-E8EB2804F91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15983" y="944998"/>
                  <a:ext cx="37476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B84ECC-631B-4DC8-BE9E-EB46E6CDC1C9}"/>
                    </a:ext>
                  </a:extLst>
                </p14:cNvPr>
                <p14:cNvContentPartPr/>
                <p14:nvPr/>
              </p14:nvContentPartPr>
              <p14:xfrm>
                <a:off x="5944463" y="1111318"/>
                <a:ext cx="300960" cy="236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B84ECC-631B-4DC8-BE9E-EB46E6CDC1C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35823" y="1102678"/>
                  <a:ext cx="3186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000B934-4953-46EF-AB9B-672C43D54397}"/>
                    </a:ext>
                  </a:extLst>
                </p14:cNvPr>
                <p14:cNvContentPartPr/>
                <p14:nvPr/>
              </p14:nvContentPartPr>
              <p14:xfrm>
                <a:off x="6296903" y="1080718"/>
                <a:ext cx="321480" cy="279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000B934-4953-46EF-AB9B-672C43D5439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87903" y="1072078"/>
                  <a:ext cx="3391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83A863F-9F41-47E2-BB83-93A08ACC5B7B}"/>
                    </a:ext>
                  </a:extLst>
                </p14:cNvPr>
                <p14:cNvContentPartPr/>
                <p14:nvPr/>
              </p14:nvContentPartPr>
              <p14:xfrm>
                <a:off x="6534143" y="1112038"/>
                <a:ext cx="246600" cy="20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83A863F-9F41-47E2-BB83-93A08ACC5B7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25143" y="1103038"/>
                  <a:ext cx="2642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78B75D9-14FB-4F38-9AB0-20FAB68CF7F6}"/>
                    </a:ext>
                  </a:extLst>
                </p14:cNvPr>
                <p14:cNvContentPartPr/>
                <p14:nvPr/>
              </p14:nvContentPartPr>
              <p14:xfrm>
                <a:off x="6788663" y="1158118"/>
                <a:ext cx="20952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78B75D9-14FB-4F38-9AB0-20FAB68CF7F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80023" y="1149478"/>
                  <a:ext cx="227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D0B735D-A70E-4460-9704-3F462DA2FEFE}"/>
                    </a:ext>
                  </a:extLst>
                </p14:cNvPr>
                <p14:cNvContentPartPr/>
                <p14:nvPr/>
              </p14:nvContentPartPr>
              <p14:xfrm>
                <a:off x="7224983" y="776518"/>
                <a:ext cx="302040" cy="549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D0B735D-A70E-4460-9704-3F462DA2FEF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16343" y="767878"/>
                  <a:ext cx="31968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6BA5134-C0DE-4BB2-96F0-894B7FD4F988}"/>
                    </a:ext>
                  </a:extLst>
                </p14:cNvPr>
                <p14:cNvContentPartPr/>
                <p14:nvPr/>
              </p14:nvContentPartPr>
              <p14:xfrm>
                <a:off x="7134623" y="1043278"/>
                <a:ext cx="403920" cy="41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6BA5134-C0DE-4BB2-96F0-894B7FD4F98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25623" y="1034278"/>
                  <a:ext cx="421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F4AA64-3571-4BAB-A4F7-08F02A68B38E}"/>
                    </a:ext>
                  </a:extLst>
                </p14:cNvPr>
                <p14:cNvContentPartPr/>
                <p14:nvPr/>
              </p14:nvContentPartPr>
              <p14:xfrm>
                <a:off x="7415063" y="1016998"/>
                <a:ext cx="276480" cy="333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F4AA64-3571-4BAB-A4F7-08F02A68B38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06423" y="1008358"/>
                  <a:ext cx="2941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8D6C113-FC7C-4A75-AB28-ECB253F5705E}"/>
                    </a:ext>
                  </a:extLst>
                </p14:cNvPr>
                <p14:cNvContentPartPr/>
                <p14:nvPr/>
              </p14:nvContentPartPr>
              <p14:xfrm>
                <a:off x="427463" y="336598"/>
                <a:ext cx="610920" cy="393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8D6C113-FC7C-4A75-AB28-ECB253F5705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8823" y="327598"/>
                  <a:ext cx="6285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09BAF0E-77EF-40A5-8C32-EF243ACD3DDE}"/>
                    </a:ext>
                  </a:extLst>
                </p14:cNvPr>
                <p14:cNvContentPartPr/>
                <p14:nvPr/>
              </p14:nvContentPartPr>
              <p14:xfrm>
                <a:off x="913463" y="511918"/>
                <a:ext cx="173520" cy="150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09BAF0E-77EF-40A5-8C32-EF243ACD3DD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4463" y="502918"/>
                  <a:ext cx="191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6AD047B-B97B-4359-9A25-0C6EEF5C82B8}"/>
                    </a:ext>
                  </a:extLst>
                </p14:cNvPr>
                <p14:cNvContentPartPr/>
                <p14:nvPr/>
              </p14:nvContentPartPr>
              <p14:xfrm>
                <a:off x="1151783" y="482398"/>
                <a:ext cx="269280" cy="223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6AD047B-B97B-4359-9A25-0C6EEF5C82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43143" y="473398"/>
                  <a:ext cx="2869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D4901CD-C4F4-4375-B0B6-0762FCC09917}"/>
                    </a:ext>
                  </a:extLst>
                </p14:cNvPr>
                <p14:cNvContentPartPr/>
                <p14:nvPr/>
              </p14:nvContentPartPr>
              <p14:xfrm>
                <a:off x="1399463" y="440998"/>
                <a:ext cx="225360" cy="248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D4901CD-C4F4-4375-B0B6-0762FCC0991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90823" y="432358"/>
                  <a:ext cx="2430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E0F29F0-82C7-42E5-857E-95D94557C5AB}"/>
                    </a:ext>
                  </a:extLst>
                </p14:cNvPr>
                <p14:cNvContentPartPr/>
                <p14:nvPr/>
              </p14:nvContentPartPr>
              <p14:xfrm>
                <a:off x="2145743" y="403558"/>
                <a:ext cx="209160" cy="28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E0F29F0-82C7-42E5-857E-95D94557C5A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37103" y="394558"/>
                  <a:ext cx="226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E6B8F5C-FDE1-414C-BA15-36007E84A8E1}"/>
                    </a:ext>
                  </a:extLst>
                </p14:cNvPr>
                <p14:cNvContentPartPr/>
                <p14:nvPr/>
              </p14:nvContentPartPr>
              <p14:xfrm>
                <a:off x="2151503" y="273238"/>
                <a:ext cx="373680" cy="436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E6B8F5C-FDE1-414C-BA15-36007E84A8E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42863" y="264238"/>
                  <a:ext cx="3913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7560C6A-196A-43F6-9C4A-453E38FCEC89}"/>
                    </a:ext>
                  </a:extLst>
                </p14:cNvPr>
                <p14:cNvContentPartPr/>
                <p14:nvPr/>
              </p14:nvContentPartPr>
              <p14:xfrm>
                <a:off x="2520143" y="438838"/>
                <a:ext cx="246240" cy="256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7560C6A-196A-43F6-9C4A-453E38FCEC8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11503" y="429838"/>
                  <a:ext cx="263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DC304E5-10FE-435E-8FE0-407ED623D0E2}"/>
                    </a:ext>
                  </a:extLst>
                </p14:cNvPr>
                <p14:cNvContentPartPr/>
                <p14:nvPr/>
              </p14:nvContentPartPr>
              <p14:xfrm>
                <a:off x="2750543" y="45718"/>
                <a:ext cx="432000" cy="649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DC304E5-10FE-435E-8FE0-407ED623D0E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41543" y="36718"/>
                  <a:ext cx="44964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8014437-19D4-4979-99DE-C30460987821}"/>
                    </a:ext>
                  </a:extLst>
                </p14:cNvPr>
                <p14:cNvContentPartPr/>
                <p14:nvPr/>
              </p14:nvContentPartPr>
              <p14:xfrm>
                <a:off x="2824703" y="462958"/>
                <a:ext cx="221400" cy="60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8014437-19D4-4979-99DE-C3046098782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5703" y="453958"/>
                  <a:ext cx="2390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826914-EA1E-44D0-9ECE-16B073047362}"/>
                    </a:ext>
                  </a:extLst>
                </p14:cNvPr>
                <p14:cNvContentPartPr/>
                <p14:nvPr/>
              </p14:nvContentPartPr>
              <p14:xfrm>
                <a:off x="3273983" y="293038"/>
                <a:ext cx="48600" cy="111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826914-EA1E-44D0-9ECE-16B07304736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65343" y="284398"/>
                  <a:ext cx="662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6A73D3-8358-4356-B81D-532B2ACBFE5C}"/>
                    </a:ext>
                  </a:extLst>
                </p14:cNvPr>
                <p14:cNvContentPartPr/>
                <p14:nvPr/>
              </p14:nvContentPartPr>
              <p14:xfrm>
                <a:off x="3363263" y="312478"/>
                <a:ext cx="155880" cy="117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6A73D3-8358-4356-B81D-532B2ACBFE5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54623" y="303838"/>
                  <a:ext cx="173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19E4A8F-4049-4EBC-B33C-419063A60F29}"/>
                    </a:ext>
                  </a:extLst>
                </p14:cNvPr>
                <p14:cNvContentPartPr/>
                <p14:nvPr/>
              </p14:nvContentPartPr>
              <p14:xfrm>
                <a:off x="3619583" y="279358"/>
                <a:ext cx="144360" cy="191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19E4A8F-4049-4EBC-B33C-419063A60F2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10943" y="270358"/>
                  <a:ext cx="1620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5237639-ABF0-4DEB-8EC5-0D4ECCC97C01}"/>
                    </a:ext>
                  </a:extLst>
                </p14:cNvPr>
                <p14:cNvContentPartPr/>
                <p14:nvPr/>
              </p14:nvContentPartPr>
              <p14:xfrm>
                <a:off x="590543" y="1281598"/>
                <a:ext cx="168480" cy="258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5237639-ABF0-4DEB-8EC5-0D4ECCC97C0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1903" y="1272958"/>
                  <a:ext cx="1861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8A53488-26ED-4F86-8F5D-D10E5918F17C}"/>
                    </a:ext>
                  </a:extLst>
                </p14:cNvPr>
                <p14:cNvContentPartPr/>
                <p14:nvPr/>
              </p14:nvContentPartPr>
              <p14:xfrm>
                <a:off x="443663" y="1178278"/>
                <a:ext cx="740160" cy="152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8A53488-26ED-4F86-8F5D-D10E5918F17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4663" y="1169638"/>
                  <a:ext cx="757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76F7043-C42D-4C58-B143-C76AE8DB3280}"/>
                    </a:ext>
                  </a:extLst>
                </p14:cNvPr>
                <p14:cNvContentPartPr/>
                <p14:nvPr/>
              </p14:nvContentPartPr>
              <p14:xfrm>
                <a:off x="1026863" y="1077118"/>
                <a:ext cx="227880" cy="426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76F7043-C42D-4C58-B143-C76AE8DB328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7863" y="1068118"/>
                  <a:ext cx="2455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5742B30-4EF5-4936-ACB8-45D043F60C4D}"/>
                    </a:ext>
                  </a:extLst>
                </p14:cNvPr>
                <p14:cNvContentPartPr/>
                <p14:nvPr/>
              </p14:nvContentPartPr>
              <p14:xfrm>
                <a:off x="1337903" y="1286998"/>
                <a:ext cx="203760" cy="214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5742B30-4EF5-4936-ACB8-45D043F60C4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28903" y="1277998"/>
                  <a:ext cx="2214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A9F74A0-ABDF-4E1F-ADEC-1289A93D8FBF}"/>
                    </a:ext>
                  </a:extLst>
                </p14:cNvPr>
                <p14:cNvContentPartPr/>
                <p14:nvPr/>
              </p14:nvContentPartPr>
              <p14:xfrm>
                <a:off x="1980503" y="1221118"/>
                <a:ext cx="331560" cy="268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A9F74A0-ABDF-4E1F-ADEC-1289A93D8FB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71503" y="1212118"/>
                  <a:ext cx="3492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948555A-BCD8-4009-B5AC-CE304BBF7E06}"/>
                    </a:ext>
                  </a:extLst>
                </p14:cNvPr>
                <p14:cNvContentPartPr/>
                <p14:nvPr/>
              </p14:nvContentPartPr>
              <p14:xfrm>
                <a:off x="2305223" y="1276918"/>
                <a:ext cx="254160" cy="187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948555A-BCD8-4009-B5AC-CE304BBF7E0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96583" y="1267918"/>
                  <a:ext cx="271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4CB2264-891D-488E-B45B-F7AAFF60B782}"/>
                    </a:ext>
                  </a:extLst>
                </p14:cNvPr>
                <p14:cNvContentPartPr/>
                <p14:nvPr/>
              </p14:nvContentPartPr>
              <p14:xfrm>
                <a:off x="2654063" y="1264318"/>
                <a:ext cx="103680" cy="162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4CB2264-891D-488E-B45B-F7AAFF60B78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45423" y="1255678"/>
                  <a:ext cx="1213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13A140E-E495-4A6B-B245-7EBA2FF2FC40}"/>
                    </a:ext>
                  </a:extLst>
                </p14:cNvPr>
                <p14:cNvContentPartPr/>
                <p14:nvPr/>
              </p14:nvContentPartPr>
              <p14:xfrm>
                <a:off x="2869703" y="1094758"/>
                <a:ext cx="2160" cy="4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13A140E-E495-4A6B-B245-7EBA2FF2FC4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60703" y="1086118"/>
                  <a:ext cx="198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03C1FFF-E106-4E33-B9A0-9C9986F40CF6}"/>
                    </a:ext>
                  </a:extLst>
                </p14:cNvPr>
                <p14:cNvContentPartPr/>
                <p14:nvPr/>
              </p14:nvContentPartPr>
              <p14:xfrm>
                <a:off x="2802023" y="1251718"/>
                <a:ext cx="139680" cy="163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03C1FFF-E106-4E33-B9A0-9C9986F40CF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93383" y="1243078"/>
                  <a:ext cx="157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2697481-A25D-406A-AC2E-21BDF1466005}"/>
                    </a:ext>
                  </a:extLst>
                </p14:cNvPr>
                <p14:cNvContentPartPr/>
                <p14:nvPr/>
              </p14:nvContentPartPr>
              <p14:xfrm>
                <a:off x="3006863" y="1194118"/>
                <a:ext cx="267840" cy="239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2697481-A25D-406A-AC2E-21BDF146600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97863" y="1185118"/>
                  <a:ext cx="2854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BDF7652-5A29-4B6C-A390-79CBF04367ED}"/>
                    </a:ext>
                  </a:extLst>
                </p14:cNvPr>
                <p14:cNvContentPartPr/>
                <p14:nvPr/>
              </p14:nvContentPartPr>
              <p14:xfrm>
                <a:off x="2102543" y="1518478"/>
                <a:ext cx="954360" cy="125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BDF7652-5A29-4B6C-A390-79CBF04367E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93543" y="1509478"/>
                  <a:ext cx="972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4F8EE0A-7FDB-462A-AE94-B17990B70719}"/>
                    </a:ext>
                  </a:extLst>
                </p14:cNvPr>
                <p14:cNvContentPartPr/>
                <p14:nvPr/>
              </p14:nvContentPartPr>
              <p14:xfrm>
                <a:off x="3668903" y="1274758"/>
                <a:ext cx="236160" cy="172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4F8EE0A-7FDB-462A-AE94-B17990B7071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59903" y="1265758"/>
                  <a:ext cx="253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169A394-E1F9-4DEF-A983-5F9A35FBA5AE}"/>
                    </a:ext>
                  </a:extLst>
                </p14:cNvPr>
                <p14:cNvContentPartPr/>
                <p14:nvPr/>
              </p14:nvContentPartPr>
              <p14:xfrm>
                <a:off x="4050863" y="726118"/>
                <a:ext cx="372240" cy="657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169A394-E1F9-4DEF-A983-5F9A35FBA5A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41863" y="717478"/>
                  <a:ext cx="38988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4C0FF7E-D495-4568-A174-F9894953EFD2}"/>
                    </a:ext>
                  </a:extLst>
                </p14:cNvPr>
                <p14:cNvContentPartPr/>
                <p14:nvPr/>
              </p14:nvContentPartPr>
              <p14:xfrm>
                <a:off x="4065983" y="1185478"/>
                <a:ext cx="297000" cy="54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4C0FF7E-D495-4568-A174-F9894953EFD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57343" y="1176478"/>
                  <a:ext cx="3146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92A54A7-3E06-4408-98EE-A151660CD535}"/>
                    </a:ext>
                  </a:extLst>
                </p14:cNvPr>
                <p14:cNvContentPartPr/>
                <p14:nvPr/>
              </p14:nvContentPartPr>
              <p14:xfrm>
                <a:off x="4732703" y="879838"/>
                <a:ext cx="365400" cy="509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92A54A7-3E06-4408-98EE-A151660CD53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23703" y="871198"/>
                  <a:ext cx="38304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E1AA51-3A60-4D98-96BE-907C80D5C399}"/>
                    </a:ext>
                  </a:extLst>
                </p14:cNvPr>
                <p14:cNvContentPartPr/>
                <p14:nvPr/>
              </p14:nvContentPartPr>
              <p14:xfrm>
                <a:off x="4700663" y="1101958"/>
                <a:ext cx="393840" cy="86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E1AA51-3A60-4D98-96BE-907C80D5C39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92023" y="1092958"/>
                  <a:ext cx="4114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40B1165-89C2-4089-9835-52D8F172F126}"/>
                    </a:ext>
                  </a:extLst>
                </p14:cNvPr>
                <p14:cNvContentPartPr/>
                <p14:nvPr/>
              </p14:nvContentPartPr>
              <p14:xfrm>
                <a:off x="5059223" y="1147678"/>
                <a:ext cx="381600" cy="178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40B1165-89C2-4089-9835-52D8F172F12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50583" y="1139038"/>
                  <a:ext cx="3992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FF6848D-B0E3-4100-A2BA-F8FD4B821759}"/>
                    </a:ext>
                  </a:extLst>
                </p14:cNvPr>
                <p14:cNvContentPartPr/>
                <p14:nvPr/>
              </p14:nvContentPartPr>
              <p14:xfrm>
                <a:off x="5426783" y="1162438"/>
                <a:ext cx="206640" cy="150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FF6848D-B0E3-4100-A2BA-F8FD4B8217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18143" y="1153438"/>
                  <a:ext cx="224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3D64F34-FEC3-4A27-8B6D-F8A6DF1FB2D9}"/>
                    </a:ext>
                  </a:extLst>
                </p14:cNvPr>
                <p14:cNvContentPartPr/>
                <p14:nvPr/>
              </p14:nvContentPartPr>
              <p14:xfrm>
                <a:off x="459503" y="2072518"/>
                <a:ext cx="74880" cy="121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3D64F34-FEC3-4A27-8B6D-F8A6DF1FB2D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0863" y="2063878"/>
                  <a:ext cx="92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E74A2D2-4EA6-4E62-9242-EDA421355EB8}"/>
                    </a:ext>
                  </a:extLst>
                </p14:cNvPr>
                <p14:cNvContentPartPr/>
                <p14:nvPr/>
              </p14:nvContentPartPr>
              <p14:xfrm>
                <a:off x="580103" y="1904758"/>
                <a:ext cx="12600" cy="29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E74A2D2-4EA6-4E62-9242-EDA421355EB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1103" y="1896118"/>
                  <a:ext cx="30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7F54100-6BE6-4121-A9F5-DF350BA19328}"/>
                    </a:ext>
                  </a:extLst>
                </p14:cNvPr>
                <p14:cNvContentPartPr/>
                <p14:nvPr/>
              </p14:nvContentPartPr>
              <p14:xfrm>
                <a:off x="673703" y="1927438"/>
                <a:ext cx="209160" cy="307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7F54100-6BE6-4121-A9F5-DF350BA1932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5063" y="1918798"/>
                  <a:ext cx="2268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CAE9C22-B843-4FBF-8107-219633F96D6E}"/>
                    </a:ext>
                  </a:extLst>
                </p14:cNvPr>
                <p14:cNvContentPartPr/>
                <p14:nvPr/>
              </p14:nvContentPartPr>
              <p14:xfrm>
                <a:off x="1557143" y="1785598"/>
                <a:ext cx="210240" cy="482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CAE9C22-B843-4FBF-8107-219633F96D6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48143" y="1776598"/>
                  <a:ext cx="22788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EDBC767-E758-4316-9AB3-F510DA7C0AE0}"/>
                    </a:ext>
                  </a:extLst>
                </p14:cNvPr>
                <p14:cNvContentPartPr/>
                <p14:nvPr/>
              </p14:nvContentPartPr>
              <p14:xfrm>
                <a:off x="1485143" y="1988998"/>
                <a:ext cx="335160" cy="84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EDBC767-E758-4316-9AB3-F510DA7C0A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76143" y="1979998"/>
                  <a:ext cx="352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D64A2D0-5D23-4917-B9E8-19E965A06732}"/>
                    </a:ext>
                  </a:extLst>
                </p14:cNvPr>
                <p14:cNvContentPartPr/>
                <p14:nvPr/>
              </p14:nvContentPartPr>
              <p14:xfrm>
                <a:off x="1797623" y="1819438"/>
                <a:ext cx="200520" cy="394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D64A2D0-5D23-4917-B9E8-19E965A0673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88623" y="1810438"/>
                  <a:ext cx="2181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B70A6B5-EF9D-4286-8689-5335E1BC795D}"/>
                    </a:ext>
                  </a:extLst>
                </p14:cNvPr>
                <p14:cNvContentPartPr/>
                <p14:nvPr/>
              </p14:nvContentPartPr>
              <p14:xfrm>
                <a:off x="2067983" y="1972438"/>
                <a:ext cx="189360" cy="204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B70A6B5-EF9D-4286-8689-5335E1BC795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058983" y="1963438"/>
                  <a:ext cx="207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9BF8514-6D54-4178-B6B0-E1BE7F85FF07}"/>
                    </a:ext>
                  </a:extLst>
                </p14:cNvPr>
                <p14:cNvContentPartPr/>
                <p14:nvPr/>
              </p14:nvContentPartPr>
              <p14:xfrm>
                <a:off x="2631383" y="1863358"/>
                <a:ext cx="353160" cy="271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9BF8514-6D54-4178-B6B0-E1BE7F85FF0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22383" y="1854358"/>
                  <a:ext cx="3708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3FD6D92-DFFE-45EF-85BE-1124DB41A6F0}"/>
                    </a:ext>
                  </a:extLst>
                </p14:cNvPr>
                <p14:cNvContentPartPr/>
                <p14:nvPr/>
              </p14:nvContentPartPr>
              <p14:xfrm>
                <a:off x="2953943" y="1878118"/>
                <a:ext cx="259200" cy="229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3FD6D92-DFFE-45EF-85BE-1124DB41A6F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44943" y="1869118"/>
                  <a:ext cx="2768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4BA5316-36EF-4231-B2FF-39F5B2C5D961}"/>
                    </a:ext>
                  </a:extLst>
                </p14:cNvPr>
                <p14:cNvContentPartPr/>
                <p14:nvPr/>
              </p14:nvContentPartPr>
              <p14:xfrm>
                <a:off x="3151943" y="1916998"/>
                <a:ext cx="216720" cy="208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4BA5316-36EF-4231-B2FF-39F5B2C5D96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42943" y="1907998"/>
                  <a:ext cx="2343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48C9E6D-48CE-4A6C-BEE5-1E9B14FBFC72}"/>
                    </a:ext>
                  </a:extLst>
                </p14:cNvPr>
                <p14:cNvContentPartPr/>
                <p14:nvPr/>
              </p14:nvContentPartPr>
              <p14:xfrm>
                <a:off x="3367223" y="1975318"/>
                <a:ext cx="300600" cy="191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48C9E6D-48CE-4A6C-BEE5-1E9B14FBFC7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58223" y="1966678"/>
                  <a:ext cx="318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ED8D8EE-B9F2-4DFE-AFC0-BF1BA5245CA4}"/>
                    </a:ext>
                  </a:extLst>
                </p14:cNvPr>
                <p14:cNvContentPartPr/>
                <p14:nvPr/>
              </p14:nvContentPartPr>
              <p14:xfrm>
                <a:off x="3777263" y="1642678"/>
                <a:ext cx="294480" cy="493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ED8D8EE-B9F2-4DFE-AFC0-BF1BA5245CA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68263" y="1633678"/>
                  <a:ext cx="31212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AB76345-516B-4316-8711-3A0E8C1689A8}"/>
                    </a:ext>
                  </a:extLst>
                </p14:cNvPr>
                <p14:cNvContentPartPr/>
                <p14:nvPr/>
              </p14:nvContentPartPr>
              <p14:xfrm>
                <a:off x="3730463" y="1833478"/>
                <a:ext cx="372600" cy="122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AB76345-516B-4316-8711-3A0E8C1689A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21463" y="1824478"/>
                  <a:ext cx="390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8C797C2-5D09-43B8-92E6-24C9852AC915}"/>
                    </a:ext>
                  </a:extLst>
                </p14:cNvPr>
                <p14:cNvContentPartPr/>
                <p14:nvPr/>
              </p14:nvContentPartPr>
              <p14:xfrm>
                <a:off x="4469183" y="1591918"/>
                <a:ext cx="313920" cy="474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8C797C2-5D09-43B8-92E6-24C9852AC91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60543" y="1582918"/>
                  <a:ext cx="3315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64AAE87-C00F-4A4C-B866-9293656A23D5}"/>
                    </a:ext>
                  </a:extLst>
                </p14:cNvPr>
                <p14:cNvContentPartPr/>
                <p14:nvPr/>
              </p14:nvContentPartPr>
              <p14:xfrm>
                <a:off x="4452623" y="1790638"/>
                <a:ext cx="377280" cy="110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64AAE87-C00F-4A4C-B866-9293656A23D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43983" y="1781638"/>
                  <a:ext cx="394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FDEF263-87A1-437D-8D54-509E7DB62B31}"/>
                    </a:ext>
                  </a:extLst>
                </p14:cNvPr>
                <p14:cNvContentPartPr/>
                <p14:nvPr/>
              </p14:nvContentPartPr>
              <p14:xfrm>
                <a:off x="4752143" y="1480678"/>
                <a:ext cx="410040" cy="573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FDEF263-87A1-437D-8D54-509E7DB62B3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43503" y="1472038"/>
                  <a:ext cx="42768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A35A86F-65CA-49D4-BB77-9C4B035EF47D}"/>
                    </a:ext>
                  </a:extLst>
                </p14:cNvPr>
                <p14:cNvContentPartPr/>
                <p14:nvPr/>
              </p14:nvContentPartPr>
              <p14:xfrm>
                <a:off x="5062463" y="1886398"/>
                <a:ext cx="198720" cy="146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A35A86F-65CA-49D4-BB77-9C4B035EF47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53823" y="1877398"/>
                  <a:ext cx="216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F8B7F82-8F1D-4E02-8255-9C3DD23B222E}"/>
                    </a:ext>
                  </a:extLst>
                </p14:cNvPr>
                <p14:cNvContentPartPr/>
                <p14:nvPr/>
              </p14:nvContentPartPr>
              <p14:xfrm>
                <a:off x="5383943" y="1596598"/>
                <a:ext cx="245520" cy="452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F8B7F82-8F1D-4E02-8255-9C3DD23B222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74943" y="1587958"/>
                  <a:ext cx="26316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E4308F4-BEBB-40C9-8267-A1A51E7FA7E8}"/>
                    </a:ext>
                  </a:extLst>
                </p14:cNvPr>
                <p14:cNvContentPartPr/>
                <p14:nvPr/>
              </p14:nvContentPartPr>
              <p14:xfrm>
                <a:off x="5395103" y="1788838"/>
                <a:ext cx="318960" cy="73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E4308F4-BEBB-40C9-8267-A1A51E7FA7E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86103" y="1779838"/>
                  <a:ext cx="3366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1618FAD-C1BE-49C7-9EC4-DDF04A405D30}"/>
                    </a:ext>
                  </a:extLst>
                </p14:cNvPr>
                <p14:cNvContentPartPr/>
                <p14:nvPr/>
              </p14:nvContentPartPr>
              <p14:xfrm>
                <a:off x="5983343" y="1536118"/>
                <a:ext cx="547200" cy="468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1618FAD-C1BE-49C7-9EC4-DDF04A405D3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74343" y="1527118"/>
                  <a:ext cx="56484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3AAA128-86C4-4FAC-A038-6AABA1D8F20D}"/>
                    </a:ext>
                  </a:extLst>
                </p14:cNvPr>
                <p14:cNvContentPartPr/>
                <p14:nvPr/>
              </p14:nvContentPartPr>
              <p14:xfrm>
                <a:off x="6137063" y="1819438"/>
                <a:ext cx="228600" cy="35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3AAA128-86C4-4FAC-A038-6AABA1D8F20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128063" y="1810438"/>
                  <a:ext cx="2462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F1476D-2738-47FF-A4AA-70BAB954C8A6}"/>
                    </a:ext>
                  </a:extLst>
                </p14:cNvPr>
                <p14:cNvContentPartPr/>
                <p14:nvPr/>
              </p14:nvContentPartPr>
              <p14:xfrm>
                <a:off x="6715583" y="1724038"/>
                <a:ext cx="249120" cy="170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F1476D-2738-47FF-A4AA-70BAB954C8A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06583" y="1715398"/>
                  <a:ext cx="266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CCD337D-C974-4BF3-9839-AC2C7CEF0EC8}"/>
                    </a:ext>
                  </a:extLst>
                </p14:cNvPr>
                <p14:cNvContentPartPr/>
                <p14:nvPr/>
              </p14:nvContentPartPr>
              <p14:xfrm>
                <a:off x="7010423" y="1679758"/>
                <a:ext cx="244440" cy="183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CCD337D-C974-4BF3-9839-AC2C7CEF0EC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01423" y="1670758"/>
                  <a:ext cx="262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662C139-9F02-4F61-9125-96C2C628C036}"/>
                    </a:ext>
                  </a:extLst>
                </p14:cNvPr>
                <p14:cNvContentPartPr/>
                <p14:nvPr/>
              </p14:nvContentPartPr>
              <p14:xfrm>
                <a:off x="7304183" y="1667518"/>
                <a:ext cx="208440" cy="183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662C139-9F02-4F61-9125-96C2C628C03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95183" y="1658878"/>
                  <a:ext cx="226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8DC64A3-899C-43FC-8CC5-4BBAE2D6D61E}"/>
                    </a:ext>
                  </a:extLst>
                </p14:cNvPr>
                <p14:cNvContentPartPr/>
                <p14:nvPr/>
              </p14:nvContentPartPr>
              <p14:xfrm>
                <a:off x="7541783" y="1716118"/>
                <a:ext cx="223920" cy="151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8DC64A3-899C-43FC-8CC5-4BBAE2D6D61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32783" y="1707118"/>
                  <a:ext cx="241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701E4A6-D827-4535-9A6D-016B3E9BD8A2}"/>
                    </a:ext>
                  </a:extLst>
                </p14:cNvPr>
                <p14:cNvContentPartPr/>
                <p14:nvPr/>
              </p14:nvContentPartPr>
              <p14:xfrm>
                <a:off x="7827983" y="1658158"/>
                <a:ext cx="243720" cy="239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701E4A6-D827-4535-9A6D-016B3E9BD8A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18983" y="1649158"/>
                  <a:ext cx="2613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E826D16-4EB2-4709-A819-F04205E947AC}"/>
                    </a:ext>
                  </a:extLst>
                </p14:cNvPr>
                <p14:cNvContentPartPr/>
                <p14:nvPr/>
              </p14:nvContentPartPr>
              <p14:xfrm>
                <a:off x="8063783" y="1653478"/>
                <a:ext cx="183960" cy="242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E826D16-4EB2-4709-A819-F04205E947A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54783" y="1644838"/>
                  <a:ext cx="2016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DAC47A1-3E0B-44DE-A111-4563706DDCEB}"/>
                    </a:ext>
                  </a:extLst>
                </p14:cNvPr>
                <p14:cNvContentPartPr/>
                <p14:nvPr/>
              </p14:nvContentPartPr>
              <p14:xfrm>
                <a:off x="8602343" y="1740598"/>
                <a:ext cx="165240" cy="158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DAC47A1-3E0B-44DE-A111-4563706DDCE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593343" y="1731598"/>
                  <a:ext cx="1828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39FFF2A-54DA-418C-9C34-3B60846274FA}"/>
                    </a:ext>
                  </a:extLst>
                </p14:cNvPr>
                <p14:cNvContentPartPr/>
                <p14:nvPr/>
              </p14:nvContentPartPr>
              <p14:xfrm>
                <a:off x="8868023" y="1715398"/>
                <a:ext cx="276480" cy="211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39FFF2A-54DA-418C-9C34-3B60846274F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859023" y="1706398"/>
                  <a:ext cx="294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78D7EB7-F340-430B-B47A-A25EB7FB52A7}"/>
                    </a:ext>
                  </a:extLst>
                </p14:cNvPr>
                <p14:cNvContentPartPr/>
                <p14:nvPr/>
              </p14:nvContentPartPr>
              <p14:xfrm>
                <a:off x="9384623" y="1714678"/>
                <a:ext cx="174600" cy="188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78D7EB7-F340-430B-B47A-A25EB7FB52A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375623" y="1706038"/>
                  <a:ext cx="1922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05053FD-1860-42E6-85BB-379B494E67A0}"/>
                    </a:ext>
                  </a:extLst>
                </p14:cNvPr>
                <p14:cNvContentPartPr/>
                <p14:nvPr/>
              </p14:nvContentPartPr>
              <p14:xfrm>
                <a:off x="9446543" y="1585438"/>
                <a:ext cx="399960" cy="330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05053FD-1860-42E6-85BB-379B494E67A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37543" y="1576438"/>
                  <a:ext cx="4176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F1B550D-A1EB-40DC-819E-B4658664C628}"/>
                    </a:ext>
                  </a:extLst>
                </p14:cNvPr>
                <p14:cNvContentPartPr/>
                <p14:nvPr/>
              </p14:nvContentPartPr>
              <p14:xfrm>
                <a:off x="10029383" y="1739518"/>
                <a:ext cx="173880" cy="144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F1B550D-A1EB-40DC-819E-B4658664C62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20383" y="1730878"/>
                  <a:ext cx="1915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D4AACE4-7F26-4605-AD56-413290160AE7}"/>
                    </a:ext>
                  </a:extLst>
                </p14:cNvPr>
                <p14:cNvContentPartPr/>
                <p14:nvPr/>
              </p14:nvContentPartPr>
              <p14:xfrm>
                <a:off x="10305863" y="1675078"/>
                <a:ext cx="225720" cy="185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D4AACE4-7F26-4605-AD56-413290160AE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297223" y="1666438"/>
                  <a:ext cx="2433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C7D4D69-C421-4AE6-8735-BD9CF4D6B64F}"/>
                    </a:ext>
                  </a:extLst>
                </p14:cNvPr>
                <p14:cNvContentPartPr/>
                <p14:nvPr/>
              </p14:nvContentPartPr>
              <p14:xfrm>
                <a:off x="10526183" y="1690198"/>
                <a:ext cx="228240" cy="195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C7D4D69-C421-4AE6-8735-BD9CF4D6B64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17543" y="1681558"/>
                  <a:ext cx="2458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195E5E9-49FD-4B92-B58F-6EEA60BF47E9}"/>
                    </a:ext>
                  </a:extLst>
                </p14:cNvPr>
                <p14:cNvContentPartPr/>
                <p14:nvPr/>
              </p14:nvContentPartPr>
              <p14:xfrm>
                <a:off x="10812743" y="1695598"/>
                <a:ext cx="215280" cy="232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195E5E9-49FD-4B92-B58F-6EEA60BF47E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803743" y="1686958"/>
                  <a:ext cx="2329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934F7D1-96BA-46F7-B2B3-ECD61661765E}"/>
                    </a:ext>
                  </a:extLst>
                </p14:cNvPr>
                <p14:cNvContentPartPr/>
                <p14:nvPr/>
              </p14:nvContentPartPr>
              <p14:xfrm>
                <a:off x="11056103" y="1727638"/>
                <a:ext cx="247320" cy="196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934F7D1-96BA-46F7-B2B3-ECD61661765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047103" y="1718998"/>
                  <a:ext cx="2649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3B7B9F4-B8C2-4CCB-A3BD-D019EBDBC909}"/>
                    </a:ext>
                  </a:extLst>
                </p14:cNvPr>
                <p14:cNvContentPartPr/>
                <p14:nvPr/>
              </p14:nvContentPartPr>
              <p14:xfrm>
                <a:off x="11349863" y="1733758"/>
                <a:ext cx="134280" cy="291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3B7B9F4-B8C2-4CCB-A3BD-D019EBDBC90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341223" y="1724758"/>
                  <a:ext cx="1519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C82C627-C0C7-4312-B86A-4B5BE76A4478}"/>
                    </a:ext>
                  </a:extLst>
                </p14:cNvPr>
                <p14:cNvContentPartPr/>
                <p14:nvPr/>
              </p14:nvContentPartPr>
              <p14:xfrm>
                <a:off x="464903" y="2735998"/>
                <a:ext cx="255240" cy="190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C82C627-C0C7-4312-B86A-4B5BE76A447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56263" y="2726998"/>
                  <a:ext cx="272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0B85E19-7006-44D9-B987-A220F7CA2477}"/>
                    </a:ext>
                  </a:extLst>
                </p14:cNvPr>
                <p14:cNvContentPartPr/>
                <p14:nvPr/>
              </p14:nvContentPartPr>
              <p14:xfrm>
                <a:off x="822023" y="2633038"/>
                <a:ext cx="319680" cy="30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0B85E19-7006-44D9-B987-A220F7CA247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13023" y="2624398"/>
                  <a:ext cx="3373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1D395D7-483F-4315-A515-3D7732E55746}"/>
                    </a:ext>
                  </a:extLst>
                </p14:cNvPr>
                <p14:cNvContentPartPr/>
                <p14:nvPr/>
              </p14:nvContentPartPr>
              <p14:xfrm>
                <a:off x="1578023" y="2421358"/>
                <a:ext cx="336240" cy="498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1D395D7-483F-4315-A515-3D7732E5574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569383" y="2412718"/>
                  <a:ext cx="35388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BE59240-5364-4200-B551-CC610A2217DB}"/>
                    </a:ext>
                  </a:extLst>
                </p14:cNvPr>
                <p14:cNvContentPartPr/>
                <p14:nvPr/>
              </p14:nvContentPartPr>
              <p14:xfrm>
                <a:off x="1547423" y="2617198"/>
                <a:ext cx="461520" cy="99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BE59240-5364-4200-B551-CC610A2217D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538783" y="2608198"/>
                  <a:ext cx="4791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F990F3F-030D-4CFB-AE3E-6051524E1BA8}"/>
                    </a:ext>
                  </a:extLst>
                </p14:cNvPr>
                <p14:cNvContentPartPr/>
                <p14:nvPr/>
              </p14:nvContentPartPr>
              <p14:xfrm>
                <a:off x="1861343" y="2310478"/>
                <a:ext cx="410400" cy="593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F990F3F-030D-4CFB-AE3E-6051524E1BA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852343" y="2301838"/>
                  <a:ext cx="42804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31AFE0F-5BB7-468D-82DF-29045825B025}"/>
                    </a:ext>
                  </a:extLst>
                </p14:cNvPr>
                <p14:cNvContentPartPr/>
                <p14:nvPr/>
              </p14:nvContentPartPr>
              <p14:xfrm>
                <a:off x="2227823" y="2653198"/>
                <a:ext cx="217440" cy="198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31AFE0F-5BB7-468D-82DF-29045825B02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19183" y="2644558"/>
                  <a:ext cx="235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CF5A09C-F17D-46CA-96A9-94AD99382664}"/>
                    </a:ext>
                  </a:extLst>
                </p14:cNvPr>
                <p14:cNvContentPartPr/>
                <p14:nvPr/>
              </p14:nvContentPartPr>
              <p14:xfrm>
                <a:off x="2527703" y="2676598"/>
                <a:ext cx="103320" cy="115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CF5A09C-F17D-46CA-96A9-94AD9938266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518703" y="2667598"/>
                  <a:ext cx="120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0E2910C-87E9-4298-A589-49BC47E8C33A}"/>
                    </a:ext>
                  </a:extLst>
                </p14:cNvPr>
                <p14:cNvContentPartPr/>
                <p14:nvPr/>
              </p14:nvContentPartPr>
              <p14:xfrm>
                <a:off x="2473343" y="2603518"/>
                <a:ext cx="275760" cy="490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0E2910C-87E9-4298-A589-49BC47E8C33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464703" y="2594878"/>
                  <a:ext cx="2934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C48816D-ABEC-4421-B5DB-EE17B574B5D3}"/>
                    </a:ext>
                  </a:extLst>
                </p14:cNvPr>
                <p14:cNvContentPartPr/>
                <p14:nvPr/>
              </p14:nvContentPartPr>
              <p14:xfrm>
                <a:off x="3110903" y="2290318"/>
                <a:ext cx="329760" cy="569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C48816D-ABEC-4421-B5DB-EE17B574B5D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01903" y="2281678"/>
                  <a:ext cx="34740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D6B3966-DE9E-4441-AD84-4E0CBDB9C819}"/>
                    </a:ext>
                  </a:extLst>
                </p14:cNvPr>
                <p14:cNvContentPartPr/>
                <p14:nvPr/>
              </p14:nvContentPartPr>
              <p14:xfrm>
                <a:off x="3476663" y="2640958"/>
                <a:ext cx="164160" cy="162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D6B3966-DE9E-4441-AD84-4E0CBDB9C81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467663" y="2631958"/>
                  <a:ext cx="1818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E4C8FA9-0E34-40A6-889C-7F3A9843144D}"/>
                    </a:ext>
                  </a:extLst>
                </p14:cNvPr>
                <p14:cNvContentPartPr/>
                <p14:nvPr/>
              </p14:nvContentPartPr>
              <p14:xfrm>
                <a:off x="3792383" y="2358718"/>
                <a:ext cx="254880" cy="453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E4C8FA9-0E34-40A6-889C-7F3A9843144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83743" y="2350078"/>
                  <a:ext cx="27252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99F3F5F-9AE5-4B72-BA09-58078075F08E}"/>
                    </a:ext>
                  </a:extLst>
                </p14:cNvPr>
                <p14:cNvContentPartPr/>
                <p14:nvPr/>
              </p14:nvContentPartPr>
              <p14:xfrm>
                <a:off x="3805343" y="2469238"/>
                <a:ext cx="397080" cy="148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99F3F5F-9AE5-4B72-BA09-58078075F08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96343" y="2460238"/>
                  <a:ext cx="414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6A069DB-FF5B-4F82-B43A-424D13E821E4}"/>
                    </a:ext>
                  </a:extLst>
                </p14:cNvPr>
                <p14:cNvContentPartPr/>
                <p14:nvPr/>
              </p14:nvContentPartPr>
              <p14:xfrm>
                <a:off x="4112783" y="2201758"/>
                <a:ext cx="267480" cy="555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6A069DB-FF5B-4F82-B43A-424D13E821E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03783" y="2193118"/>
                  <a:ext cx="28512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EC77DC3-2725-4203-ADDD-0BF822AD240B}"/>
                    </a:ext>
                  </a:extLst>
                </p14:cNvPr>
                <p14:cNvContentPartPr/>
                <p14:nvPr/>
              </p14:nvContentPartPr>
              <p14:xfrm>
                <a:off x="4809383" y="2464198"/>
                <a:ext cx="206640" cy="212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EC77DC3-2725-4203-ADDD-0BF822AD240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800383" y="2455198"/>
                  <a:ext cx="224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6838028-92F3-4D76-9799-3F587BFA9D52}"/>
                    </a:ext>
                  </a:extLst>
                </p14:cNvPr>
                <p14:cNvContentPartPr/>
                <p14:nvPr/>
              </p14:nvContentPartPr>
              <p14:xfrm>
                <a:off x="5086223" y="2436118"/>
                <a:ext cx="314280" cy="223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6838028-92F3-4D76-9799-3F587BFA9D5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077583" y="2427118"/>
                  <a:ext cx="331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97FB3D2-F123-415D-892F-19942A7AB1E7}"/>
                    </a:ext>
                  </a:extLst>
                </p14:cNvPr>
                <p14:cNvContentPartPr/>
                <p14:nvPr/>
              </p14:nvContentPartPr>
              <p14:xfrm>
                <a:off x="5342183" y="2437558"/>
                <a:ext cx="299880" cy="242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97FB3D2-F123-415D-892F-19942A7AB1E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333183" y="2428558"/>
                  <a:ext cx="3175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E05E90B-6EB1-49C8-91D4-64E3E4660E6D}"/>
                    </a:ext>
                  </a:extLst>
                </p14:cNvPr>
                <p14:cNvContentPartPr/>
                <p14:nvPr/>
              </p14:nvContentPartPr>
              <p14:xfrm>
                <a:off x="5731703" y="2436118"/>
                <a:ext cx="270000" cy="245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E05E90B-6EB1-49C8-91D4-64E3E4660E6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22703" y="2427118"/>
                  <a:ext cx="2876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D34386A-6F62-40BF-B989-8816669FBDE0}"/>
                    </a:ext>
                  </a:extLst>
                </p14:cNvPr>
                <p14:cNvContentPartPr/>
                <p14:nvPr/>
              </p14:nvContentPartPr>
              <p14:xfrm>
                <a:off x="6043103" y="2447638"/>
                <a:ext cx="290520" cy="262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D34386A-6F62-40BF-B989-8816669FBDE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34463" y="2438638"/>
                  <a:ext cx="3081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52F3FD6-F163-430F-A552-2A2B5CA038CD}"/>
                    </a:ext>
                  </a:extLst>
                </p14:cNvPr>
                <p14:cNvContentPartPr/>
                <p14:nvPr/>
              </p14:nvContentPartPr>
              <p14:xfrm>
                <a:off x="6395903" y="2705038"/>
                <a:ext cx="17640" cy="385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52F3FD6-F163-430F-A552-2A2B5CA038C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387263" y="2696398"/>
                  <a:ext cx="352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B94AADB-9041-4624-A7D5-4F56E40ADF62}"/>
                    </a:ext>
                  </a:extLst>
                </p14:cNvPr>
                <p14:cNvContentPartPr/>
                <p14:nvPr/>
              </p14:nvContentPartPr>
              <p14:xfrm>
                <a:off x="6361703" y="2732758"/>
                <a:ext cx="96480" cy="2077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B94AADB-9041-4624-A7D5-4F56E40ADF6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52703" y="2723758"/>
                  <a:ext cx="114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0DB9B9A-88BB-4555-9629-FDC9528446F5}"/>
                    </a:ext>
                  </a:extLst>
                </p14:cNvPr>
                <p14:cNvContentPartPr/>
                <p14:nvPr/>
              </p14:nvContentPartPr>
              <p14:xfrm>
                <a:off x="6790103" y="2409838"/>
                <a:ext cx="213840" cy="200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0DB9B9A-88BB-4555-9629-FDC9528446F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781103" y="2400838"/>
                  <a:ext cx="2314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99B6D2B-DAF9-450D-AF1B-181F52D47A5A}"/>
                    </a:ext>
                  </a:extLst>
                </p14:cNvPr>
                <p14:cNvContentPartPr/>
                <p14:nvPr/>
              </p14:nvContentPartPr>
              <p14:xfrm>
                <a:off x="7047863" y="2444038"/>
                <a:ext cx="202320" cy="164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99B6D2B-DAF9-450D-AF1B-181F52D47A5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39223" y="2435038"/>
                  <a:ext cx="2199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68A36CA-C62D-4A06-A6AD-37016336EC30}"/>
                    </a:ext>
                  </a:extLst>
                </p14:cNvPr>
                <p14:cNvContentPartPr/>
                <p14:nvPr/>
              </p14:nvContentPartPr>
              <p14:xfrm>
                <a:off x="7329383" y="2421718"/>
                <a:ext cx="344880" cy="190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68A36CA-C62D-4A06-A6AD-37016336EC3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320383" y="2413078"/>
                  <a:ext cx="3625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7848EA9-8027-48C0-882A-293DAA463B62}"/>
                    </a:ext>
                  </a:extLst>
                </p14:cNvPr>
                <p14:cNvContentPartPr/>
                <p14:nvPr/>
              </p14:nvContentPartPr>
              <p14:xfrm>
                <a:off x="7574183" y="2204638"/>
                <a:ext cx="277560" cy="348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7848EA9-8027-48C0-882A-293DAA463B6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565543" y="2195638"/>
                  <a:ext cx="2952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CA5F220-15C3-4766-BDA9-1DF9E323C40F}"/>
                    </a:ext>
                  </a:extLst>
                </p14:cNvPr>
                <p14:cNvContentPartPr/>
                <p14:nvPr/>
              </p14:nvContentPartPr>
              <p14:xfrm>
                <a:off x="7933103" y="2451958"/>
                <a:ext cx="129960" cy="143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CA5F220-15C3-4766-BDA9-1DF9E323C40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924103" y="2443318"/>
                  <a:ext cx="147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1898DD0-CFE2-4CFF-9303-4623F11EEB6B}"/>
                    </a:ext>
                  </a:extLst>
                </p14:cNvPr>
                <p14:cNvContentPartPr/>
                <p14:nvPr/>
              </p14:nvContentPartPr>
              <p14:xfrm>
                <a:off x="8120663" y="2335318"/>
                <a:ext cx="2880" cy="6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1898DD0-CFE2-4CFF-9303-4623F11EEB6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111663" y="2326318"/>
                  <a:ext cx="20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7222D07-AEB7-46FF-BB40-7F83535B2762}"/>
                    </a:ext>
                  </a:extLst>
                </p14:cNvPr>
                <p14:cNvContentPartPr/>
                <p14:nvPr/>
              </p14:nvContentPartPr>
              <p14:xfrm>
                <a:off x="8125703" y="2350078"/>
                <a:ext cx="242640" cy="216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7222D07-AEB7-46FF-BB40-7F83535B276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16703" y="2341438"/>
                  <a:ext cx="2602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9BD22CA-48B7-4027-9806-4A07BD9D14E0}"/>
                    </a:ext>
                  </a:extLst>
                </p14:cNvPr>
                <p14:cNvContentPartPr/>
                <p14:nvPr/>
              </p14:nvContentPartPr>
              <p14:xfrm>
                <a:off x="8695223" y="2424958"/>
                <a:ext cx="264600" cy="201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9BD22CA-48B7-4027-9806-4A07BD9D14E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686223" y="2416318"/>
                  <a:ext cx="282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4124A84-BC5F-4344-BE52-5CDE32B9EAA1}"/>
                    </a:ext>
                  </a:extLst>
                </p14:cNvPr>
                <p14:cNvContentPartPr/>
                <p14:nvPr/>
              </p14:nvContentPartPr>
              <p14:xfrm>
                <a:off x="8835623" y="2124358"/>
                <a:ext cx="314640" cy="417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4124A84-BC5F-4344-BE52-5CDE32B9EAA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826623" y="2115358"/>
                  <a:ext cx="3322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EA6E534-1B0B-453A-868E-056040CD2DAC}"/>
                    </a:ext>
                  </a:extLst>
                </p14:cNvPr>
                <p14:cNvContentPartPr/>
                <p14:nvPr/>
              </p14:nvContentPartPr>
              <p14:xfrm>
                <a:off x="8966303" y="2385358"/>
                <a:ext cx="244080" cy="189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EA6E534-1B0B-453A-868E-056040CD2DA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957663" y="2376718"/>
                  <a:ext cx="2617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2F3CF56-1E7A-4BCE-AF84-5FAB23BE9E8D}"/>
                    </a:ext>
                  </a:extLst>
                </p14:cNvPr>
                <p14:cNvContentPartPr/>
                <p14:nvPr/>
              </p14:nvContentPartPr>
              <p14:xfrm>
                <a:off x="9150263" y="2443678"/>
                <a:ext cx="258480" cy="153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2F3CF56-1E7A-4BCE-AF84-5FAB23BE9E8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141623" y="2434678"/>
                  <a:ext cx="276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B494786-4CE5-40A1-ADC4-CF67F15848E4}"/>
                    </a:ext>
                  </a:extLst>
                </p14:cNvPr>
                <p14:cNvContentPartPr/>
                <p14:nvPr/>
              </p14:nvContentPartPr>
              <p14:xfrm>
                <a:off x="9449783" y="2421358"/>
                <a:ext cx="139320" cy="178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B494786-4CE5-40A1-ADC4-CF67F15848E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441143" y="2412718"/>
                  <a:ext cx="1569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47610BC-788E-4C8F-8E26-6D86B1325FA4}"/>
                    </a:ext>
                  </a:extLst>
                </p14:cNvPr>
                <p14:cNvContentPartPr/>
                <p14:nvPr/>
              </p14:nvContentPartPr>
              <p14:xfrm>
                <a:off x="9654983" y="2131558"/>
                <a:ext cx="277920" cy="429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47610BC-788E-4C8F-8E26-6D86B1325FA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645983" y="2122918"/>
                  <a:ext cx="29556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3C65EDA-61B9-4F8A-BFD1-1E9AB7F0CC86}"/>
                    </a:ext>
                  </a:extLst>
                </p14:cNvPr>
                <p14:cNvContentPartPr/>
                <p14:nvPr/>
              </p14:nvContentPartPr>
              <p14:xfrm>
                <a:off x="9633383" y="2341798"/>
                <a:ext cx="341640" cy="45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3C65EDA-61B9-4F8A-BFD1-1E9AB7F0CC8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624383" y="2332798"/>
                  <a:ext cx="359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A18F08B-01D2-4C32-873B-D8231D977489}"/>
                    </a:ext>
                  </a:extLst>
                </p14:cNvPr>
                <p14:cNvContentPartPr/>
                <p14:nvPr/>
              </p14:nvContentPartPr>
              <p14:xfrm>
                <a:off x="9785303" y="2374918"/>
                <a:ext cx="225000" cy="183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A18F08B-01D2-4C32-873B-D8231D97748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776663" y="2365918"/>
                  <a:ext cx="242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7095AA0-D887-4132-954A-ABC10235C31B}"/>
                    </a:ext>
                  </a:extLst>
                </p14:cNvPr>
                <p14:cNvContentPartPr/>
                <p14:nvPr/>
              </p14:nvContentPartPr>
              <p14:xfrm>
                <a:off x="9988343" y="2411638"/>
                <a:ext cx="217800" cy="183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7095AA0-D887-4132-954A-ABC10235C31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979343" y="2402638"/>
                  <a:ext cx="235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E9914D5-D6EB-4F8B-8F71-D78AAB894081}"/>
                    </a:ext>
                  </a:extLst>
                </p14:cNvPr>
                <p14:cNvContentPartPr/>
                <p14:nvPr/>
              </p14:nvContentPartPr>
              <p14:xfrm>
                <a:off x="10141703" y="2205718"/>
                <a:ext cx="275760" cy="3510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E9914D5-D6EB-4F8B-8F71-D78AAB89408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133063" y="2197078"/>
                  <a:ext cx="2934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D29E72D-3985-4EE5-9CA6-381624EF553C}"/>
                    </a:ext>
                  </a:extLst>
                </p14:cNvPr>
                <p14:cNvContentPartPr/>
                <p14:nvPr/>
              </p14:nvContentPartPr>
              <p14:xfrm>
                <a:off x="10417823" y="2239558"/>
                <a:ext cx="491400" cy="378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D29E72D-3985-4EE5-9CA6-381624EF553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408823" y="2230918"/>
                  <a:ext cx="5090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92A01D5-1E2F-4642-8B27-695B70979FEC}"/>
                    </a:ext>
                  </a:extLst>
                </p14:cNvPr>
                <p14:cNvContentPartPr/>
                <p14:nvPr/>
              </p14:nvContentPartPr>
              <p14:xfrm>
                <a:off x="10617263" y="2434678"/>
                <a:ext cx="155880" cy="24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92A01D5-1E2F-4642-8B27-695B70979FE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608623" y="2426038"/>
                  <a:ext cx="173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84235DB-0D37-4C9F-9D6C-24E8AEA83BD9}"/>
                    </a:ext>
                  </a:extLst>
                </p14:cNvPr>
                <p14:cNvContentPartPr/>
                <p14:nvPr/>
              </p14:nvContentPartPr>
              <p14:xfrm>
                <a:off x="10954583" y="2288878"/>
                <a:ext cx="358200" cy="276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84235DB-0D37-4C9F-9D6C-24E8AEA83BD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945943" y="2279878"/>
                  <a:ext cx="3758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DFAD50F-9816-4823-B426-2C3B421AF8F7}"/>
                    </a:ext>
                  </a:extLst>
                </p14:cNvPr>
                <p14:cNvContentPartPr/>
                <p14:nvPr/>
              </p14:nvContentPartPr>
              <p14:xfrm>
                <a:off x="11276423" y="2304718"/>
                <a:ext cx="201240" cy="249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DFAD50F-9816-4823-B426-2C3B421AF8F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267423" y="2295718"/>
                  <a:ext cx="2188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1E7262E-757E-43D2-97F1-FEAA29967467}"/>
                    </a:ext>
                  </a:extLst>
                </p14:cNvPr>
                <p14:cNvContentPartPr/>
                <p14:nvPr/>
              </p14:nvContentPartPr>
              <p14:xfrm>
                <a:off x="11359223" y="2287078"/>
                <a:ext cx="329040" cy="264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1E7262E-757E-43D2-97F1-FEAA2996746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350583" y="2278078"/>
                  <a:ext cx="3466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A9FE1CD-57D9-489C-A8FB-6EB4FD6A5450}"/>
                    </a:ext>
                  </a:extLst>
                </p14:cNvPr>
                <p14:cNvContentPartPr/>
                <p14:nvPr/>
              </p14:nvContentPartPr>
              <p14:xfrm>
                <a:off x="11812463" y="2524678"/>
                <a:ext cx="20880" cy="41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A9FE1CD-57D9-489C-A8FB-6EB4FD6A545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803823" y="2516038"/>
                  <a:ext cx="385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485A08F-9B43-4386-9DFA-2760688260FF}"/>
                    </a:ext>
                  </a:extLst>
                </p14:cNvPr>
                <p14:cNvContentPartPr/>
                <p14:nvPr/>
              </p14:nvContentPartPr>
              <p14:xfrm>
                <a:off x="532583" y="3437998"/>
                <a:ext cx="111600" cy="180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485A08F-9B43-4386-9DFA-2760688260F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23943" y="3428998"/>
                  <a:ext cx="129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DA5E588-67AA-4B73-AE63-02B5B6B25E1D}"/>
                    </a:ext>
                  </a:extLst>
                </p14:cNvPr>
                <p14:cNvContentPartPr/>
                <p14:nvPr/>
              </p14:nvContentPartPr>
              <p14:xfrm>
                <a:off x="350423" y="3381118"/>
                <a:ext cx="591480" cy="87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DA5E588-67AA-4B73-AE63-02B5B6B25E1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41783" y="3372478"/>
                  <a:ext cx="609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75DF90F-7C66-4E2F-A31D-DDB7AD231566}"/>
                    </a:ext>
                  </a:extLst>
                </p14:cNvPr>
                <p14:cNvContentPartPr/>
                <p14:nvPr/>
              </p14:nvContentPartPr>
              <p14:xfrm>
                <a:off x="846503" y="3172678"/>
                <a:ext cx="300960" cy="469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75DF90F-7C66-4E2F-A31D-DDB7AD23156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37503" y="3163678"/>
                  <a:ext cx="3186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6C9F3D8-D25B-440F-9790-9FA661661E75}"/>
                    </a:ext>
                  </a:extLst>
                </p14:cNvPr>
                <p14:cNvContentPartPr/>
                <p14:nvPr/>
              </p14:nvContentPartPr>
              <p14:xfrm>
                <a:off x="1158263" y="3407038"/>
                <a:ext cx="232920" cy="207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6C9F3D8-D25B-440F-9790-9FA661661E7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49623" y="3398398"/>
                  <a:ext cx="250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EA66099-CAA3-42A4-9794-4E16A0B79428}"/>
                    </a:ext>
                  </a:extLst>
                </p14:cNvPr>
                <p14:cNvContentPartPr/>
                <p14:nvPr/>
              </p14:nvContentPartPr>
              <p14:xfrm>
                <a:off x="1784303" y="3431518"/>
                <a:ext cx="99720" cy="105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EA66099-CAA3-42A4-9794-4E16A0B7942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775303" y="3422878"/>
                  <a:ext cx="1173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37742BA-DFA4-40A8-833F-24AC47989C87}"/>
                    </a:ext>
                  </a:extLst>
                </p14:cNvPr>
                <p14:cNvContentPartPr/>
                <p14:nvPr/>
              </p14:nvContentPartPr>
              <p14:xfrm>
                <a:off x="1947383" y="3399478"/>
                <a:ext cx="225720" cy="1422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37742BA-DFA4-40A8-833F-24AC47989C8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938743" y="3390478"/>
                  <a:ext cx="243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F9116DF-2E88-422A-8A31-5BE26C3494F6}"/>
                    </a:ext>
                  </a:extLst>
                </p14:cNvPr>
                <p14:cNvContentPartPr/>
                <p14:nvPr/>
              </p14:nvContentPartPr>
              <p14:xfrm>
                <a:off x="2309183" y="3080518"/>
                <a:ext cx="279000" cy="464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F9116DF-2E88-422A-8A31-5BE26C3494F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300183" y="3071878"/>
                  <a:ext cx="2966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2BF0268-2A9E-4DE8-B929-4083B1A47E02}"/>
                    </a:ext>
                  </a:extLst>
                </p14:cNvPr>
                <p14:cNvContentPartPr/>
                <p14:nvPr/>
              </p14:nvContentPartPr>
              <p14:xfrm>
                <a:off x="2160503" y="3306958"/>
                <a:ext cx="409680" cy="536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2BF0268-2A9E-4DE8-B929-4083B1A47E0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151503" y="3297958"/>
                  <a:ext cx="427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08C7B28-8A10-4A0C-8D00-9313EBA0D72C}"/>
                    </a:ext>
                  </a:extLst>
                </p14:cNvPr>
                <p14:cNvContentPartPr/>
                <p14:nvPr/>
              </p14:nvContentPartPr>
              <p14:xfrm>
                <a:off x="2458223" y="3338638"/>
                <a:ext cx="259560" cy="186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08C7B28-8A10-4A0C-8D00-9313EBA0D72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449223" y="3329998"/>
                  <a:ext cx="277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5375C9E-50A0-4173-B7BF-47410C72F5EE}"/>
                    </a:ext>
                  </a:extLst>
                </p14:cNvPr>
                <p14:cNvContentPartPr/>
                <p14:nvPr/>
              </p14:nvContentPartPr>
              <p14:xfrm>
                <a:off x="2736143" y="3291838"/>
                <a:ext cx="213840" cy="217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5375C9E-50A0-4173-B7BF-47410C72F5E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727143" y="3283198"/>
                  <a:ext cx="2314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24E1C36-3004-48EC-9EC7-C0AADC8291E9}"/>
                    </a:ext>
                  </a:extLst>
                </p14:cNvPr>
                <p14:cNvContentPartPr/>
                <p14:nvPr/>
              </p14:nvContentPartPr>
              <p14:xfrm>
                <a:off x="2943143" y="3233878"/>
                <a:ext cx="236880" cy="285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24E1C36-3004-48EC-9EC7-C0AADC8291E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934143" y="3225238"/>
                  <a:ext cx="2545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EE31153-EC2E-447B-93ED-DFD5F300F169}"/>
                    </a:ext>
                  </a:extLst>
                </p14:cNvPr>
                <p14:cNvContentPartPr/>
                <p14:nvPr/>
              </p14:nvContentPartPr>
              <p14:xfrm>
                <a:off x="3196583" y="3258718"/>
                <a:ext cx="269640" cy="205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EE31153-EC2E-447B-93ED-DFD5F300F16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187943" y="3250078"/>
                  <a:ext cx="287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5E664D4-C0EF-4316-9041-2ACA450C968B}"/>
                    </a:ext>
                  </a:extLst>
                </p14:cNvPr>
                <p14:cNvContentPartPr/>
                <p14:nvPr/>
              </p14:nvContentPartPr>
              <p14:xfrm>
                <a:off x="3482783" y="3286438"/>
                <a:ext cx="136080" cy="2088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5E664D4-C0EF-4316-9041-2ACA450C968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473783" y="3277798"/>
                  <a:ext cx="153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953B722-7E90-401E-91D0-052C08628057}"/>
                    </a:ext>
                  </a:extLst>
                </p14:cNvPr>
                <p14:cNvContentPartPr/>
                <p14:nvPr/>
              </p14:nvContentPartPr>
              <p14:xfrm>
                <a:off x="3782303" y="2974318"/>
                <a:ext cx="339120" cy="497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953B722-7E90-401E-91D0-052C0862805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773663" y="2965678"/>
                  <a:ext cx="3567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1CC37F0-D96B-49FB-B05E-4B0964C6BA8B}"/>
                    </a:ext>
                  </a:extLst>
                </p14:cNvPr>
                <p14:cNvContentPartPr/>
                <p14:nvPr/>
              </p14:nvContentPartPr>
              <p14:xfrm>
                <a:off x="3675743" y="3211558"/>
                <a:ext cx="466560" cy="248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1CC37F0-D96B-49FB-B05E-4B0964C6BA8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666743" y="3202918"/>
                  <a:ext cx="4842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0C4F37A-4C55-4FDE-8AB3-5F9D0CCBB170}"/>
                    </a:ext>
                  </a:extLst>
                </p14:cNvPr>
                <p14:cNvContentPartPr/>
                <p14:nvPr/>
              </p14:nvContentPartPr>
              <p14:xfrm>
                <a:off x="4279823" y="3156118"/>
                <a:ext cx="7200" cy="129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0C4F37A-4C55-4FDE-8AB3-5F9D0CCBB17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270823" y="3147118"/>
                  <a:ext cx="24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5C6FFDF-C56F-4D39-8038-D09ED7498F91}"/>
                    </a:ext>
                  </a:extLst>
                </p14:cNvPr>
                <p14:cNvContentPartPr/>
                <p14:nvPr/>
              </p14:nvContentPartPr>
              <p14:xfrm>
                <a:off x="4272983" y="3284998"/>
                <a:ext cx="178200" cy="153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5C6FFDF-C56F-4D39-8038-D09ED7498F9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264343" y="3275998"/>
                  <a:ext cx="1958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5AB60A7-9A6C-4023-A9DB-941BBC5DD144}"/>
                    </a:ext>
                  </a:extLst>
                </p14:cNvPr>
                <p14:cNvContentPartPr/>
                <p14:nvPr/>
              </p14:nvContentPartPr>
              <p14:xfrm>
                <a:off x="4530383" y="3273478"/>
                <a:ext cx="285120" cy="239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5AB60A7-9A6C-4023-A9DB-941BBC5DD14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521743" y="3264478"/>
                  <a:ext cx="3027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B8E1EC2-5C06-4E09-86C2-D7A526FA6BBD}"/>
                    </a:ext>
                  </a:extLst>
                </p14:cNvPr>
                <p14:cNvContentPartPr/>
                <p14:nvPr/>
              </p14:nvContentPartPr>
              <p14:xfrm>
                <a:off x="5199263" y="3320638"/>
                <a:ext cx="278640" cy="151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B8E1EC2-5C06-4E09-86C2-D7A526FA6BB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190623" y="3311638"/>
                  <a:ext cx="296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3290C64-69FB-4867-A9F3-50892E8EFCCC}"/>
                    </a:ext>
                  </a:extLst>
                </p14:cNvPr>
                <p14:cNvContentPartPr/>
                <p14:nvPr/>
              </p14:nvContentPartPr>
              <p14:xfrm>
                <a:off x="5590583" y="2941918"/>
                <a:ext cx="359640" cy="545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3290C64-69FB-4867-A9F3-50892E8EFCC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581583" y="2932918"/>
                  <a:ext cx="37728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903A696-8497-4C28-86B8-8E7C0A480557}"/>
                    </a:ext>
                  </a:extLst>
                </p14:cNvPr>
                <p14:cNvContentPartPr/>
                <p14:nvPr/>
              </p14:nvContentPartPr>
              <p14:xfrm>
                <a:off x="5604983" y="3272038"/>
                <a:ext cx="263160" cy="87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903A696-8497-4C28-86B8-8E7C0A48055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596343" y="3263398"/>
                  <a:ext cx="280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CD9F3F7-14C4-4939-8B85-0487AFD1DAE7}"/>
                    </a:ext>
                  </a:extLst>
                </p14:cNvPr>
                <p14:cNvContentPartPr/>
                <p14:nvPr/>
              </p14:nvContentPartPr>
              <p14:xfrm>
                <a:off x="6255143" y="2962078"/>
                <a:ext cx="280440" cy="4903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CD9F3F7-14C4-4939-8B85-0487AFD1DAE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246143" y="2953438"/>
                  <a:ext cx="29808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64C9C07-E96D-436A-BC07-2D3AE6AD0BF9}"/>
                    </a:ext>
                  </a:extLst>
                </p14:cNvPr>
                <p14:cNvContentPartPr/>
                <p14:nvPr/>
              </p14:nvContentPartPr>
              <p14:xfrm>
                <a:off x="6147863" y="3172318"/>
                <a:ext cx="462600" cy="1440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64C9C07-E96D-436A-BC07-2D3AE6AD0BF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139223" y="3163678"/>
                  <a:ext cx="480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A764C8F-40B0-4E03-997D-D376F78E06B7}"/>
                    </a:ext>
                  </a:extLst>
                </p14:cNvPr>
                <p14:cNvContentPartPr/>
                <p14:nvPr/>
              </p14:nvContentPartPr>
              <p14:xfrm>
                <a:off x="6550703" y="3161878"/>
                <a:ext cx="376560" cy="196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A764C8F-40B0-4E03-997D-D376F78E06B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41703" y="3152878"/>
                  <a:ext cx="394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8291FE3-F932-4D02-ABA1-6F8C8A0354AE}"/>
                    </a:ext>
                  </a:extLst>
                </p14:cNvPr>
                <p14:cNvContentPartPr/>
                <p14:nvPr/>
              </p14:nvContentPartPr>
              <p14:xfrm>
                <a:off x="6934823" y="3249358"/>
                <a:ext cx="203760" cy="125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8291FE3-F932-4D02-ABA1-6F8C8A0354A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925823" y="3240358"/>
                  <a:ext cx="221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4B4FED2-1B39-4700-AC3B-D2F322E11887}"/>
                    </a:ext>
                  </a:extLst>
                </p14:cNvPr>
                <p14:cNvContentPartPr/>
                <p14:nvPr/>
              </p14:nvContentPartPr>
              <p14:xfrm>
                <a:off x="7552943" y="3202558"/>
                <a:ext cx="12960" cy="6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4B4FED2-1B39-4700-AC3B-D2F322E1188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543943" y="3193918"/>
                  <a:ext cx="30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4D52A28-1F79-4AB9-93B7-CDDDBFDB7CE6}"/>
                    </a:ext>
                  </a:extLst>
                </p14:cNvPr>
                <p14:cNvContentPartPr/>
                <p14:nvPr/>
              </p14:nvContentPartPr>
              <p14:xfrm>
                <a:off x="7431263" y="3101758"/>
                <a:ext cx="311040" cy="2116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4D52A28-1F79-4AB9-93B7-CDDDBFDB7CE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422263" y="3093118"/>
                  <a:ext cx="3286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94A12A3-50E9-49B8-87BD-0D0868EBBC64}"/>
                    </a:ext>
                  </a:extLst>
                </p14:cNvPr>
                <p14:cNvContentPartPr/>
                <p14:nvPr/>
              </p14:nvContentPartPr>
              <p14:xfrm>
                <a:off x="7783703" y="3081958"/>
                <a:ext cx="275400" cy="215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94A12A3-50E9-49B8-87BD-0D0868EBBC6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774703" y="3073318"/>
                  <a:ext cx="293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74782E5-42C0-41AF-9059-C5BB767381E6}"/>
                    </a:ext>
                  </a:extLst>
                </p14:cNvPr>
                <p14:cNvContentPartPr/>
                <p14:nvPr/>
              </p14:nvContentPartPr>
              <p14:xfrm>
                <a:off x="7950383" y="3134158"/>
                <a:ext cx="268560" cy="1472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74782E5-42C0-41AF-9059-C5BB767381E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941383" y="3125518"/>
                  <a:ext cx="286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220289C-3F27-4C5A-9992-CB051868F9DC}"/>
                    </a:ext>
                  </a:extLst>
                </p14:cNvPr>
                <p14:cNvContentPartPr/>
                <p14:nvPr/>
              </p14:nvContentPartPr>
              <p14:xfrm>
                <a:off x="8239103" y="3149278"/>
                <a:ext cx="160920" cy="1666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220289C-3F27-4C5A-9992-CB051868F9D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230463" y="3140278"/>
                  <a:ext cx="178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36A3F76-1A7B-4200-BF9C-3225A8CC7135}"/>
                    </a:ext>
                  </a:extLst>
                </p14:cNvPr>
                <p14:cNvContentPartPr/>
                <p14:nvPr/>
              </p14:nvContentPartPr>
              <p14:xfrm>
                <a:off x="8456543" y="2827078"/>
                <a:ext cx="429120" cy="443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36A3F76-1A7B-4200-BF9C-3225A8CC713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447903" y="2818078"/>
                  <a:ext cx="4467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36317BC-0E4C-4568-8B6B-7C7603D796A7}"/>
                    </a:ext>
                  </a:extLst>
                </p14:cNvPr>
                <p14:cNvContentPartPr/>
                <p14:nvPr/>
              </p14:nvContentPartPr>
              <p14:xfrm>
                <a:off x="8677223" y="3060358"/>
                <a:ext cx="270000" cy="253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36317BC-0E4C-4568-8B6B-7C7603D796A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668583" y="3051718"/>
                  <a:ext cx="287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C55DFE6-5FEE-4E15-AEE1-A096B516E37C}"/>
                    </a:ext>
                  </a:extLst>
                </p14:cNvPr>
                <p14:cNvContentPartPr/>
                <p14:nvPr/>
              </p14:nvContentPartPr>
              <p14:xfrm>
                <a:off x="9223703" y="2975398"/>
                <a:ext cx="430920" cy="357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C55DFE6-5FEE-4E15-AEE1-A096B516E37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215063" y="2966398"/>
                  <a:ext cx="4485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AFCB342-AD00-4ADF-91AA-1E4061CB010C}"/>
                    </a:ext>
                  </a:extLst>
                </p14:cNvPr>
                <p14:cNvContentPartPr/>
                <p14:nvPr/>
              </p14:nvContentPartPr>
              <p14:xfrm>
                <a:off x="9416663" y="3190678"/>
                <a:ext cx="145080" cy="24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AFCB342-AD00-4ADF-91AA-1E4061CB010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407663" y="3181678"/>
                  <a:ext cx="1627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71DF556-2BC9-4762-844D-377986ECEE8B}"/>
                    </a:ext>
                  </a:extLst>
                </p14:cNvPr>
                <p14:cNvContentPartPr/>
                <p14:nvPr/>
              </p14:nvContentPartPr>
              <p14:xfrm>
                <a:off x="9876383" y="3074758"/>
                <a:ext cx="185040" cy="195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71DF556-2BC9-4762-844D-377986ECEE8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867743" y="3065758"/>
                  <a:ext cx="2026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ADAB3DC-3A45-4C4A-8A94-E8E528D15A91}"/>
                    </a:ext>
                  </a:extLst>
                </p14:cNvPr>
                <p14:cNvContentPartPr/>
                <p14:nvPr/>
              </p14:nvContentPartPr>
              <p14:xfrm>
                <a:off x="10138463" y="3129838"/>
                <a:ext cx="173160" cy="135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ADAB3DC-3A45-4C4A-8A94-E8E528D15A9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129463" y="3121198"/>
                  <a:ext cx="190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B461C83-70FC-4A05-AD70-2A39E26E8620}"/>
                    </a:ext>
                  </a:extLst>
                </p14:cNvPr>
                <p14:cNvContentPartPr/>
                <p14:nvPr/>
              </p14:nvContentPartPr>
              <p14:xfrm>
                <a:off x="10403063" y="3086638"/>
                <a:ext cx="273240" cy="160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B461C83-70FC-4A05-AD70-2A39E26E862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394063" y="3077998"/>
                  <a:ext cx="290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76ABBAC-5C3A-4400-BAE0-7C644830749B}"/>
                    </a:ext>
                  </a:extLst>
                </p14:cNvPr>
                <p14:cNvContentPartPr/>
                <p14:nvPr/>
              </p14:nvContentPartPr>
              <p14:xfrm>
                <a:off x="10621583" y="2855158"/>
                <a:ext cx="255240" cy="3326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76ABBAC-5C3A-4400-BAE0-7C644830749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612583" y="2846158"/>
                  <a:ext cx="2728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82CB506-F568-4ABE-916A-40F7B4E0343A}"/>
                    </a:ext>
                  </a:extLst>
                </p14:cNvPr>
                <p14:cNvContentPartPr/>
                <p14:nvPr/>
              </p14:nvContentPartPr>
              <p14:xfrm>
                <a:off x="10926143" y="2932198"/>
                <a:ext cx="186120" cy="264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82CB506-F568-4ABE-916A-40F7B4E0343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917143" y="2923558"/>
                  <a:ext cx="2037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4B214DA-7798-4601-B2D1-A23918BE6EEA}"/>
                    </a:ext>
                  </a:extLst>
                </p14:cNvPr>
                <p14:cNvContentPartPr/>
                <p14:nvPr/>
              </p14:nvContentPartPr>
              <p14:xfrm>
                <a:off x="11043863" y="2850838"/>
                <a:ext cx="398880" cy="3416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4B214DA-7798-4601-B2D1-A23918BE6EE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034863" y="2842198"/>
                  <a:ext cx="4165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6639E64-EB97-467C-8C6B-4B1E79195E63}"/>
                    </a:ext>
                  </a:extLst>
                </p14:cNvPr>
                <p14:cNvContentPartPr/>
                <p14:nvPr/>
              </p14:nvContentPartPr>
              <p14:xfrm>
                <a:off x="417383" y="4048918"/>
                <a:ext cx="67680" cy="162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6639E64-EB97-467C-8C6B-4B1E79195E6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08743" y="4040278"/>
                  <a:ext cx="853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9499570-9C2D-4168-A39E-0D2D2990B229}"/>
                    </a:ext>
                  </a:extLst>
                </p14:cNvPr>
                <p14:cNvContentPartPr/>
                <p14:nvPr/>
              </p14:nvContentPartPr>
              <p14:xfrm>
                <a:off x="539423" y="3958558"/>
                <a:ext cx="38520" cy="17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9499570-9C2D-4168-A39E-0D2D2990B22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30423" y="3949558"/>
                  <a:ext cx="561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7973739-89EC-48EA-B6E4-D33BC9774B17}"/>
                    </a:ext>
                  </a:extLst>
                </p14:cNvPr>
                <p14:cNvContentPartPr/>
                <p14:nvPr/>
              </p14:nvContentPartPr>
              <p14:xfrm>
                <a:off x="515663" y="3999958"/>
                <a:ext cx="227880" cy="2581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7973739-89EC-48EA-B6E4-D33BC9774B1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06663" y="3990958"/>
                  <a:ext cx="2455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C47DE1F-CBE1-4047-A3F0-DCBA7BA053C6}"/>
                    </a:ext>
                  </a:extLst>
                </p14:cNvPr>
                <p14:cNvContentPartPr/>
                <p14:nvPr/>
              </p14:nvContentPartPr>
              <p14:xfrm>
                <a:off x="1172663" y="3753718"/>
                <a:ext cx="253080" cy="5079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C47DE1F-CBE1-4047-A3F0-DCBA7BA053C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63663" y="3744718"/>
                  <a:ext cx="27072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AEFBF4B-096C-4D78-A13D-3379BF06D261}"/>
                    </a:ext>
                  </a:extLst>
                </p14:cNvPr>
                <p14:cNvContentPartPr/>
                <p14:nvPr/>
              </p14:nvContentPartPr>
              <p14:xfrm>
                <a:off x="1126583" y="3922198"/>
                <a:ext cx="388080" cy="90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AEFBF4B-096C-4D78-A13D-3379BF06D26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17943" y="3913198"/>
                  <a:ext cx="4057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0106582-F686-47FB-83D7-C6D4FEA2431E}"/>
                    </a:ext>
                  </a:extLst>
                </p14:cNvPr>
                <p14:cNvContentPartPr/>
                <p14:nvPr/>
              </p14:nvContentPartPr>
              <p14:xfrm>
                <a:off x="1464983" y="3655438"/>
                <a:ext cx="324000" cy="497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0106582-F686-47FB-83D7-C6D4FEA2431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55983" y="3646798"/>
                  <a:ext cx="34164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12907EF-66F6-453A-B511-FE41E9F5CECF}"/>
                    </a:ext>
                  </a:extLst>
                </p14:cNvPr>
                <p14:cNvContentPartPr/>
                <p14:nvPr/>
              </p14:nvContentPartPr>
              <p14:xfrm>
                <a:off x="1740383" y="3921478"/>
                <a:ext cx="269280" cy="2221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12907EF-66F6-453A-B511-FE41E9F5CEC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731383" y="3912838"/>
                  <a:ext cx="2869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E377396-B6A2-4175-9EA6-4E565B8E3CC7}"/>
                    </a:ext>
                  </a:extLst>
                </p14:cNvPr>
                <p14:cNvContentPartPr/>
                <p14:nvPr/>
              </p14:nvContentPartPr>
              <p14:xfrm>
                <a:off x="2266343" y="3872518"/>
                <a:ext cx="406800" cy="2498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E377396-B6A2-4175-9EA6-4E565B8E3CC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257343" y="3863518"/>
                  <a:ext cx="4244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0E6AB1F-25C0-469A-9E76-7D7A8D075C5E}"/>
                    </a:ext>
                  </a:extLst>
                </p14:cNvPr>
                <p14:cNvContentPartPr/>
                <p14:nvPr/>
              </p14:nvContentPartPr>
              <p14:xfrm>
                <a:off x="2701223" y="3868558"/>
                <a:ext cx="258480" cy="214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0E6AB1F-25C0-469A-9E76-7D7A8D075C5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692583" y="3859558"/>
                  <a:ext cx="276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FC87435-227E-49D3-B16A-7EED8E9E4F96}"/>
                    </a:ext>
                  </a:extLst>
                </p14:cNvPr>
                <p14:cNvContentPartPr/>
                <p14:nvPr/>
              </p14:nvContentPartPr>
              <p14:xfrm>
                <a:off x="2921543" y="3887998"/>
                <a:ext cx="256320" cy="1555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FC87435-227E-49D3-B16A-7EED8E9E4F9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912903" y="3878998"/>
                  <a:ext cx="273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CFF456A-3006-4835-83F0-705745C0D66F}"/>
                    </a:ext>
                  </a:extLst>
                </p14:cNvPr>
                <p14:cNvContentPartPr/>
                <p14:nvPr/>
              </p14:nvContentPartPr>
              <p14:xfrm>
                <a:off x="3194783" y="3910678"/>
                <a:ext cx="188640" cy="160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CFF456A-3006-4835-83F0-705745C0D66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186143" y="3901678"/>
                  <a:ext cx="206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F2EA7E3-65A7-4C4B-A7EA-A3E10A4A211E}"/>
                    </a:ext>
                  </a:extLst>
                </p14:cNvPr>
                <p14:cNvContentPartPr/>
                <p14:nvPr/>
              </p14:nvContentPartPr>
              <p14:xfrm>
                <a:off x="3540023" y="3635278"/>
                <a:ext cx="264240" cy="4874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F2EA7E3-65A7-4C4B-A7EA-A3E10A4A211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531023" y="3626278"/>
                  <a:ext cx="28188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793977C-EC99-4F86-AFBF-74A3B32D87E6}"/>
                    </a:ext>
                  </a:extLst>
                </p14:cNvPr>
                <p14:cNvContentPartPr/>
                <p14:nvPr/>
              </p14:nvContentPartPr>
              <p14:xfrm>
                <a:off x="3455783" y="3802318"/>
                <a:ext cx="378000" cy="1054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793977C-EC99-4F86-AFBF-74A3B32D87E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447143" y="3793318"/>
                  <a:ext cx="395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F02C253-3950-49DF-B0FD-FFC36864E933}"/>
                    </a:ext>
                  </a:extLst>
                </p14:cNvPr>
                <p14:cNvContentPartPr/>
                <p14:nvPr/>
              </p14:nvContentPartPr>
              <p14:xfrm>
                <a:off x="4209623" y="3573718"/>
                <a:ext cx="268200" cy="4658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F02C253-3950-49DF-B0FD-FFC36864E93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200983" y="3565078"/>
                  <a:ext cx="28584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26550D3-DCCF-47E6-A104-42A43B274600}"/>
                    </a:ext>
                  </a:extLst>
                </p14:cNvPr>
                <p14:cNvContentPartPr/>
                <p14:nvPr/>
              </p14:nvContentPartPr>
              <p14:xfrm>
                <a:off x="4164263" y="3733198"/>
                <a:ext cx="464040" cy="145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26550D3-DCCF-47E6-A104-42A43B27460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55623" y="3724558"/>
                  <a:ext cx="481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BB5EE11-53B8-4EE6-8B8E-73D002A3ACC3}"/>
                    </a:ext>
                  </a:extLst>
                </p14:cNvPr>
                <p14:cNvContentPartPr/>
                <p14:nvPr/>
              </p14:nvContentPartPr>
              <p14:xfrm>
                <a:off x="4585823" y="3462838"/>
                <a:ext cx="304560" cy="548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BB5EE11-53B8-4EE6-8B8E-73D002A3ACC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577183" y="3454198"/>
                  <a:ext cx="32220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DA92C5C-3276-48A1-93C6-6511BAB5A2D1}"/>
                    </a:ext>
                  </a:extLst>
                </p14:cNvPr>
                <p14:cNvContentPartPr/>
                <p14:nvPr/>
              </p14:nvContentPartPr>
              <p14:xfrm>
                <a:off x="4914143" y="3823918"/>
                <a:ext cx="224640" cy="2026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DA92C5C-3276-48A1-93C6-6511BAB5A2D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905503" y="3814918"/>
                  <a:ext cx="242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8A0258E-9DE8-4B82-8CF3-B6B7AFD0BDD1}"/>
                    </a:ext>
                  </a:extLst>
                </p14:cNvPr>
                <p14:cNvContentPartPr/>
                <p14:nvPr/>
              </p14:nvContentPartPr>
              <p14:xfrm>
                <a:off x="5280623" y="3496678"/>
                <a:ext cx="384840" cy="547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8A0258E-9DE8-4B82-8CF3-B6B7AFD0BDD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271623" y="3488038"/>
                  <a:ext cx="40248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1713604-6BE4-4E87-9FB2-A177CCBBDD67}"/>
                    </a:ext>
                  </a:extLst>
                </p14:cNvPr>
                <p14:cNvContentPartPr/>
                <p14:nvPr/>
              </p14:nvContentPartPr>
              <p14:xfrm>
                <a:off x="5235983" y="3723118"/>
                <a:ext cx="434160" cy="1170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1713604-6BE4-4E87-9FB2-A177CCBBDD6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226983" y="3714478"/>
                  <a:ext cx="451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51E5539-F0E8-4118-BF1C-536098645555}"/>
                    </a:ext>
                  </a:extLst>
                </p14:cNvPr>
                <p14:cNvContentPartPr/>
                <p14:nvPr/>
              </p14:nvContentPartPr>
              <p14:xfrm>
                <a:off x="5875343" y="3441958"/>
                <a:ext cx="335880" cy="5090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51E5539-F0E8-4118-BF1C-53609864555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866703" y="3432958"/>
                  <a:ext cx="35352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7A5002D-D27B-4722-9E19-01623201B87C}"/>
                    </a:ext>
                  </a:extLst>
                </p14:cNvPr>
                <p14:cNvContentPartPr/>
                <p14:nvPr/>
              </p14:nvContentPartPr>
              <p14:xfrm>
                <a:off x="6251903" y="3763798"/>
                <a:ext cx="139680" cy="182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7A5002D-D27B-4722-9E19-01623201B87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243263" y="3755158"/>
                  <a:ext cx="1573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8C1D723-AEB2-4003-A181-B764011D7295}"/>
                    </a:ext>
                  </a:extLst>
                </p14:cNvPr>
                <p14:cNvContentPartPr/>
                <p14:nvPr/>
              </p14:nvContentPartPr>
              <p14:xfrm>
                <a:off x="6563663" y="3548158"/>
                <a:ext cx="242640" cy="4240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8C1D723-AEB2-4003-A181-B764011D729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555023" y="3539518"/>
                  <a:ext cx="26028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6ED21C3-C4DC-425A-AD8C-805D2C29466C}"/>
                    </a:ext>
                  </a:extLst>
                </p14:cNvPr>
                <p14:cNvContentPartPr/>
                <p14:nvPr/>
              </p14:nvContentPartPr>
              <p14:xfrm>
                <a:off x="6519023" y="3684238"/>
                <a:ext cx="403560" cy="651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6ED21C3-C4DC-425A-AD8C-805D2C29466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510383" y="3675238"/>
                  <a:ext cx="4212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DF29F1F-4316-45DF-9421-86C7295163DB}"/>
                    </a:ext>
                  </a:extLst>
                </p14:cNvPr>
                <p14:cNvContentPartPr/>
                <p14:nvPr/>
              </p14:nvContentPartPr>
              <p14:xfrm>
                <a:off x="6799823" y="3427918"/>
                <a:ext cx="339120" cy="5176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DF29F1F-4316-45DF-9421-86C7295163D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790823" y="3418918"/>
                  <a:ext cx="35676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473FD5A-9601-4784-8294-C58BE65B65A9}"/>
                    </a:ext>
                  </a:extLst>
                </p14:cNvPr>
                <p14:cNvContentPartPr/>
                <p14:nvPr/>
              </p14:nvContentPartPr>
              <p14:xfrm>
                <a:off x="7442063" y="3540958"/>
                <a:ext cx="438840" cy="3949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473FD5A-9601-4784-8294-C58BE65B65A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433063" y="3531958"/>
                  <a:ext cx="4564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B6C1E0E-CB2A-4869-9D8F-F7A5E6235576}"/>
                    </a:ext>
                  </a:extLst>
                </p14:cNvPr>
                <p14:cNvContentPartPr/>
                <p14:nvPr/>
              </p14:nvContentPartPr>
              <p14:xfrm>
                <a:off x="7606943" y="3791878"/>
                <a:ext cx="163080" cy="291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B6C1E0E-CB2A-4869-9D8F-F7A5E623557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598303" y="3783238"/>
                  <a:ext cx="180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0654C7C-B99C-4B2F-885C-36DE85CDCD6F}"/>
                    </a:ext>
                  </a:extLst>
                </p14:cNvPr>
                <p14:cNvContentPartPr/>
                <p14:nvPr/>
              </p14:nvContentPartPr>
              <p14:xfrm>
                <a:off x="7992143" y="3702238"/>
                <a:ext cx="211320" cy="1753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0654C7C-B99C-4B2F-885C-36DE85CDCD6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983143" y="3693238"/>
                  <a:ext cx="2289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0D5DEDF-1988-4412-8002-ED6524694026}"/>
                    </a:ext>
                  </a:extLst>
                </p14:cNvPr>
                <p14:cNvContentPartPr/>
                <p14:nvPr/>
              </p14:nvContentPartPr>
              <p14:xfrm>
                <a:off x="8279423" y="3722398"/>
                <a:ext cx="228960" cy="1548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0D5DEDF-1988-4412-8002-ED652469402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270423" y="3713758"/>
                  <a:ext cx="246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9D2F61C-68D2-44B5-9E76-3D505FD17D72}"/>
                    </a:ext>
                  </a:extLst>
                </p14:cNvPr>
                <p14:cNvContentPartPr/>
                <p14:nvPr/>
              </p14:nvContentPartPr>
              <p14:xfrm>
                <a:off x="8540063" y="3734278"/>
                <a:ext cx="265680" cy="187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9D2F61C-68D2-44B5-9E76-3D505FD17D7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531423" y="3725638"/>
                  <a:ext cx="2833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39FEA1E-23FF-4A94-AF71-6BE857B96F84}"/>
                    </a:ext>
                  </a:extLst>
                </p14:cNvPr>
                <p14:cNvContentPartPr/>
                <p14:nvPr/>
              </p14:nvContentPartPr>
              <p14:xfrm>
                <a:off x="8793143" y="3562918"/>
                <a:ext cx="169560" cy="2656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39FEA1E-23FF-4A94-AF71-6BE857B96F8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784503" y="3554278"/>
                  <a:ext cx="1872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4A570EE-A78B-40A0-911A-0268AF2B016F}"/>
                    </a:ext>
                  </a:extLst>
                </p14:cNvPr>
                <p14:cNvContentPartPr/>
                <p14:nvPr/>
              </p14:nvContentPartPr>
              <p14:xfrm>
                <a:off x="9101303" y="3574798"/>
                <a:ext cx="204480" cy="286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4A570EE-A78B-40A0-911A-0268AF2B016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092663" y="3565798"/>
                  <a:ext cx="2221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CAAC1C9-0AD1-426C-B9CA-D2377FCFFE54}"/>
                    </a:ext>
                  </a:extLst>
                </p14:cNvPr>
                <p14:cNvContentPartPr/>
                <p14:nvPr/>
              </p14:nvContentPartPr>
              <p14:xfrm>
                <a:off x="9127583" y="3469318"/>
                <a:ext cx="424800" cy="4143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CAAC1C9-0AD1-426C-B9CA-D2377FCFFE5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118583" y="3460678"/>
                  <a:ext cx="4424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F3E3228-BB26-4853-A192-DEB8327E3E79}"/>
                    </a:ext>
                  </a:extLst>
                </p14:cNvPr>
                <p14:cNvContentPartPr/>
                <p14:nvPr/>
              </p14:nvContentPartPr>
              <p14:xfrm>
                <a:off x="9803663" y="3647158"/>
                <a:ext cx="217800" cy="1749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F3E3228-BB26-4853-A192-DEB8327E3E7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794663" y="3638518"/>
                  <a:ext cx="2354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2ABE37F-310F-4FF1-AB54-824E2D0AA96C}"/>
                    </a:ext>
                  </a:extLst>
                </p14:cNvPr>
                <p14:cNvContentPartPr/>
                <p14:nvPr/>
              </p14:nvContentPartPr>
              <p14:xfrm>
                <a:off x="10114703" y="3596398"/>
                <a:ext cx="240840" cy="2167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2ABE37F-310F-4FF1-AB54-824E2D0AA96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105703" y="3587758"/>
                  <a:ext cx="2584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05826BD-6CB5-4207-AC13-A6A371EEF5FF}"/>
                    </a:ext>
                  </a:extLst>
                </p14:cNvPr>
                <p14:cNvContentPartPr/>
                <p14:nvPr/>
              </p14:nvContentPartPr>
              <p14:xfrm>
                <a:off x="10317383" y="3598558"/>
                <a:ext cx="299880" cy="2509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05826BD-6CB5-4207-AC13-A6A371EEF5F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308383" y="3589918"/>
                  <a:ext cx="3175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EF44390-FBAB-4143-96EF-68D6D354BE99}"/>
                    </a:ext>
                  </a:extLst>
                </p14:cNvPr>
                <p14:cNvContentPartPr/>
                <p14:nvPr/>
              </p14:nvContentPartPr>
              <p14:xfrm>
                <a:off x="10629143" y="3631318"/>
                <a:ext cx="201960" cy="2224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EF44390-FBAB-4143-96EF-68D6D354BE9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620143" y="3622678"/>
                  <a:ext cx="2196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9572F7A-7EF9-4F7B-A1F3-0786849964D2}"/>
                    </a:ext>
                  </a:extLst>
                </p14:cNvPr>
                <p14:cNvContentPartPr/>
                <p14:nvPr/>
              </p14:nvContentPartPr>
              <p14:xfrm>
                <a:off x="10886183" y="3619078"/>
                <a:ext cx="431280" cy="2599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9572F7A-7EF9-4F7B-A1F3-0786849964D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877183" y="3610438"/>
                  <a:ext cx="4489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5289909-DBAE-4091-B0FB-3E195C136F5A}"/>
                    </a:ext>
                  </a:extLst>
                </p14:cNvPr>
                <p14:cNvContentPartPr/>
                <p14:nvPr/>
              </p14:nvContentPartPr>
              <p14:xfrm>
                <a:off x="11205503" y="3874678"/>
                <a:ext cx="143640" cy="194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5289909-DBAE-4091-B0FB-3E195C136F5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196503" y="3866038"/>
                  <a:ext cx="161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99C0B9D-E071-48AC-8FE7-5F09F274E7AD}"/>
                    </a:ext>
                  </a:extLst>
                </p14:cNvPr>
                <p14:cNvContentPartPr/>
                <p14:nvPr/>
              </p14:nvContentPartPr>
              <p14:xfrm>
                <a:off x="411263" y="4494958"/>
                <a:ext cx="211680" cy="2390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99C0B9D-E071-48AC-8FE7-5F09F274E7A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02623" y="4485958"/>
                  <a:ext cx="2293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0902A62-8054-4F70-B712-52997DEFF5B6}"/>
                    </a:ext>
                  </a:extLst>
                </p14:cNvPr>
                <p14:cNvContentPartPr/>
                <p14:nvPr/>
              </p14:nvContentPartPr>
              <p14:xfrm>
                <a:off x="656423" y="4605478"/>
                <a:ext cx="128880" cy="1357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0902A62-8054-4F70-B712-52997DEFF5B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47783" y="4596838"/>
                  <a:ext cx="146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CD964B5-5062-4D13-AC08-83B0C458D8E9}"/>
                    </a:ext>
                  </a:extLst>
                </p14:cNvPr>
                <p14:cNvContentPartPr/>
                <p14:nvPr/>
              </p14:nvContentPartPr>
              <p14:xfrm>
                <a:off x="908063" y="4539958"/>
                <a:ext cx="190800" cy="1944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CD964B5-5062-4D13-AC08-83B0C458D8E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99063" y="4530958"/>
                  <a:ext cx="2084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3CBDC3B-A030-4EDA-9CA1-A89FF9A22069}"/>
                    </a:ext>
                  </a:extLst>
                </p14:cNvPr>
                <p14:cNvContentPartPr/>
                <p14:nvPr/>
              </p14:nvContentPartPr>
              <p14:xfrm>
                <a:off x="1014983" y="4355278"/>
                <a:ext cx="261360" cy="3420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3CBDC3B-A030-4EDA-9CA1-A89FF9A2206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06343" y="4346278"/>
                  <a:ext cx="2790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2227370-C89D-4BDD-9835-3A45CFFEE564}"/>
                    </a:ext>
                  </a:extLst>
                </p14:cNvPr>
                <p14:cNvContentPartPr/>
                <p14:nvPr/>
              </p14:nvContentPartPr>
              <p14:xfrm>
                <a:off x="1478663" y="4538878"/>
                <a:ext cx="81360" cy="124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2227370-C89D-4BDD-9835-3A45CFFEE56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470023" y="4529878"/>
                  <a:ext cx="99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1FCB9E5-EAC1-4DDD-BF25-24E316645693}"/>
                    </a:ext>
                  </a:extLst>
                </p14:cNvPr>
                <p14:cNvContentPartPr/>
                <p14:nvPr/>
              </p14:nvContentPartPr>
              <p14:xfrm>
                <a:off x="1620143" y="4431598"/>
                <a:ext cx="23400" cy="5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1FCB9E5-EAC1-4DDD-BF25-24E31664569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611503" y="4422958"/>
                  <a:ext cx="41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46150FC-A46B-408A-A8DE-E5BBDF968299}"/>
                    </a:ext>
                  </a:extLst>
                </p14:cNvPr>
                <p14:cNvContentPartPr/>
                <p14:nvPr/>
              </p14:nvContentPartPr>
              <p14:xfrm>
                <a:off x="1587743" y="4459678"/>
                <a:ext cx="234360" cy="2440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46150FC-A46B-408A-A8DE-E5BBDF96829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579103" y="4451038"/>
                  <a:ext cx="2520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1BA740C-747F-47FD-ADEB-8A37D6DEC729}"/>
                    </a:ext>
                  </a:extLst>
                </p14:cNvPr>
                <p14:cNvContentPartPr/>
                <p14:nvPr/>
              </p14:nvContentPartPr>
              <p14:xfrm>
                <a:off x="2220623" y="4469758"/>
                <a:ext cx="275040" cy="205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1BA740C-747F-47FD-ADEB-8A37D6DEC72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211623" y="4460758"/>
                  <a:ext cx="2926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1AB8265-5267-4C88-9810-A51A2B22F11A}"/>
                    </a:ext>
                  </a:extLst>
                </p14:cNvPr>
                <p14:cNvContentPartPr/>
                <p14:nvPr/>
              </p14:nvContentPartPr>
              <p14:xfrm>
                <a:off x="2435543" y="4226758"/>
                <a:ext cx="232920" cy="3970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1AB8265-5267-4C88-9810-A51A2B22F11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426543" y="4218118"/>
                  <a:ext cx="2505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3472328-6F3E-49E5-A5AC-CDC38F6B5898}"/>
                    </a:ext>
                  </a:extLst>
                </p14:cNvPr>
                <p14:cNvContentPartPr/>
                <p14:nvPr/>
              </p14:nvContentPartPr>
              <p14:xfrm>
                <a:off x="2556143" y="4434118"/>
                <a:ext cx="205920" cy="1836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3472328-6F3E-49E5-A5AC-CDC38F6B589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547503" y="4425478"/>
                  <a:ext cx="2235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2B2F684-6F2F-436B-962D-69AC3106CD1D}"/>
                    </a:ext>
                  </a:extLst>
                </p14:cNvPr>
                <p14:cNvContentPartPr/>
                <p14:nvPr/>
              </p14:nvContentPartPr>
              <p14:xfrm>
                <a:off x="2785463" y="4424758"/>
                <a:ext cx="228600" cy="1807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2B2F684-6F2F-436B-962D-69AC3106CD1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776823" y="4416118"/>
                  <a:ext cx="246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29DF6F4-E61D-4E12-9705-CA41FF9B6D60}"/>
                    </a:ext>
                  </a:extLst>
                </p14:cNvPr>
                <p14:cNvContentPartPr/>
                <p14:nvPr/>
              </p14:nvContentPartPr>
              <p14:xfrm>
                <a:off x="3049343" y="4434118"/>
                <a:ext cx="200520" cy="168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29DF6F4-E61D-4E12-9705-CA41FF9B6D6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040703" y="4425118"/>
                  <a:ext cx="218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0F72140-6532-4951-9AC0-B66CA9F2620F}"/>
                    </a:ext>
                  </a:extLst>
                </p14:cNvPr>
                <p14:cNvContentPartPr/>
                <p14:nvPr/>
              </p14:nvContentPartPr>
              <p14:xfrm>
                <a:off x="3363983" y="4148638"/>
                <a:ext cx="235800" cy="4309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0F72140-6532-4951-9AC0-B66CA9F2620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354983" y="4139638"/>
                  <a:ext cx="25344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2562DEB-E42E-462B-BA70-ED94B5587FAC}"/>
                    </a:ext>
                  </a:extLst>
                </p14:cNvPr>
                <p14:cNvContentPartPr/>
                <p14:nvPr/>
              </p14:nvContentPartPr>
              <p14:xfrm>
                <a:off x="3285503" y="4343038"/>
                <a:ext cx="448560" cy="792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2562DEB-E42E-462B-BA70-ED94B5587FA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276863" y="4334038"/>
                  <a:ext cx="4662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A21DCCF-B260-4B89-802C-A0AB45D4E28B}"/>
                    </a:ext>
                  </a:extLst>
                </p14:cNvPr>
                <p14:cNvContentPartPr/>
                <p14:nvPr/>
              </p14:nvContentPartPr>
              <p14:xfrm>
                <a:off x="3543263" y="4364638"/>
                <a:ext cx="262080" cy="2052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A21DCCF-B260-4B89-802C-A0AB45D4E28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534263" y="4355638"/>
                  <a:ext cx="2797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C4F455C-384B-44F6-8557-23E9C2B0A445}"/>
                    </a:ext>
                  </a:extLst>
                </p14:cNvPr>
                <p14:cNvContentPartPr/>
                <p14:nvPr/>
              </p14:nvContentPartPr>
              <p14:xfrm>
                <a:off x="3801743" y="4397038"/>
                <a:ext cx="264960" cy="1728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C4F455C-384B-44F6-8557-23E9C2B0A44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793103" y="4388038"/>
                  <a:ext cx="282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23971FE-CF99-4B18-9B2D-DDDCAE361781}"/>
                    </a:ext>
                  </a:extLst>
                </p14:cNvPr>
                <p14:cNvContentPartPr/>
                <p14:nvPr/>
              </p14:nvContentPartPr>
              <p14:xfrm>
                <a:off x="3953303" y="4187518"/>
                <a:ext cx="226800" cy="3600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23971FE-CF99-4B18-9B2D-DDDCAE36178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944303" y="4178518"/>
                  <a:ext cx="2444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41E8F37-12CA-4FA1-BA0E-1256A72145C7}"/>
                    </a:ext>
                  </a:extLst>
                </p14:cNvPr>
                <p14:cNvContentPartPr/>
                <p14:nvPr/>
              </p14:nvContentPartPr>
              <p14:xfrm>
                <a:off x="4375583" y="4165198"/>
                <a:ext cx="437760" cy="3916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41E8F37-12CA-4FA1-BA0E-1256A72145C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366583" y="4156198"/>
                  <a:ext cx="45540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867B382-EB5D-4995-8AEF-144C5E28657D}"/>
                    </a:ext>
                  </a:extLst>
                </p14:cNvPr>
                <p14:cNvContentPartPr/>
                <p14:nvPr/>
              </p14:nvContentPartPr>
              <p14:xfrm>
                <a:off x="4547663" y="4382638"/>
                <a:ext cx="190440" cy="604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867B382-EB5D-4995-8AEF-144C5E28657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539023" y="4373638"/>
                  <a:ext cx="2080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478B648-6026-4299-BB5B-60E3B6D66C13}"/>
                    </a:ext>
                  </a:extLst>
                </p14:cNvPr>
                <p14:cNvContentPartPr/>
                <p14:nvPr/>
              </p14:nvContentPartPr>
              <p14:xfrm>
                <a:off x="4897943" y="4276798"/>
                <a:ext cx="325440" cy="2433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478B648-6026-4299-BB5B-60E3B6D66C1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888943" y="4267798"/>
                  <a:ext cx="3430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E44944E-58B5-4615-B052-C9174AC29173}"/>
                    </a:ext>
                  </a:extLst>
                </p14:cNvPr>
                <p14:cNvContentPartPr/>
                <p14:nvPr/>
              </p14:nvContentPartPr>
              <p14:xfrm>
                <a:off x="5339663" y="4257358"/>
                <a:ext cx="134280" cy="2426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E44944E-58B5-4615-B052-C9174AC2917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331023" y="4248718"/>
                  <a:ext cx="1519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CE10EB0-DAEC-4283-AD6B-D984EF70D23D}"/>
                    </a:ext>
                  </a:extLst>
                </p14:cNvPr>
                <p14:cNvContentPartPr/>
                <p14:nvPr/>
              </p14:nvContentPartPr>
              <p14:xfrm>
                <a:off x="5403383" y="4166278"/>
                <a:ext cx="362160" cy="3402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CE10EB0-DAEC-4283-AD6B-D984EF70D23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394383" y="4157638"/>
                  <a:ext cx="3798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8A147D2-9A58-4C28-BD29-84FB15EC015D}"/>
                    </a:ext>
                  </a:extLst>
                </p14:cNvPr>
                <p14:cNvContentPartPr/>
                <p14:nvPr/>
              </p14:nvContentPartPr>
              <p14:xfrm>
                <a:off x="5823863" y="4521598"/>
                <a:ext cx="23400" cy="13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8A147D2-9A58-4C28-BD29-84FB15EC015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815223" y="4512598"/>
                  <a:ext cx="41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073F8F9-9279-4BD0-8EAB-736418C2C1C0}"/>
                    </a:ext>
                  </a:extLst>
                </p14:cNvPr>
                <p14:cNvContentPartPr/>
                <p14:nvPr/>
              </p14:nvContentPartPr>
              <p14:xfrm>
                <a:off x="1803383" y="3623038"/>
                <a:ext cx="2842200" cy="66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073F8F9-9279-4BD0-8EAB-736418C2C1C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794383" y="3614398"/>
                  <a:ext cx="2859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4D5A20D-36A6-4FD2-A6EC-F6BC9AF6BDF6}"/>
                    </a:ext>
                  </a:extLst>
                </p14:cNvPr>
                <p14:cNvContentPartPr/>
                <p14:nvPr/>
              </p14:nvContentPartPr>
              <p14:xfrm>
                <a:off x="470303" y="5155558"/>
                <a:ext cx="120240" cy="1987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4D5A20D-36A6-4FD2-A6EC-F6BC9AF6BDF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61663" y="5146558"/>
                  <a:ext cx="1378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1A8DAE4-D542-499E-8D90-599593E04AC6}"/>
                    </a:ext>
                  </a:extLst>
                </p14:cNvPr>
                <p14:cNvContentPartPr/>
                <p14:nvPr/>
              </p14:nvContentPartPr>
              <p14:xfrm>
                <a:off x="294983" y="4983118"/>
                <a:ext cx="673200" cy="1728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1A8DAE4-D542-499E-8D90-599593E04AC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86343" y="4974478"/>
                  <a:ext cx="690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CBB6DE8-E917-48DA-A5FD-11539840A26C}"/>
                    </a:ext>
                  </a:extLst>
                </p14:cNvPr>
                <p14:cNvContentPartPr/>
                <p14:nvPr/>
              </p14:nvContentPartPr>
              <p14:xfrm>
                <a:off x="850823" y="4933078"/>
                <a:ext cx="186480" cy="3556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CBB6DE8-E917-48DA-A5FD-11539840A26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41823" y="4924078"/>
                  <a:ext cx="2041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5EDE906-066C-43EC-8F2D-75A94E475446}"/>
                    </a:ext>
                  </a:extLst>
                </p14:cNvPr>
                <p14:cNvContentPartPr/>
                <p14:nvPr/>
              </p14:nvContentPartPr>
              <p14:xfrm>
                <a:off x="1031183" y="5106958"/>
                <a:ext cx="266400" cy="2444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5EDE906-066C-43EC-8F2D-75A94E47544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22183" y="5098318"/>
                  <a:ext cx="2840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937D04F-49C8-49E2-BCFD-B68AEE1FAE28}"/>
                    </a:ext>
                  </a:extLst>
                </p14:cNvPr>
                <p14:cNvContentPartPr/>
                <p14:nvPr/>
              </p14:nvContentPartPr>
              <p14:xfrm>
                <a:off x="1688903" y="5064478"/>
                <a:ext cx="255240" cy="2390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937D04F-49C8-49E2-BCFD-B68AEE1FAE2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679903" y="5055478"/>
                  <a:ext cx="2728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4A48744-EA9E-4449-945D-03C32648378A}"/>
                    </a:ext>
                  </a:extLst>
                </p14:cNvPr>
                <p14:cNvContentPartPr/>
                <p14:nvPr/>
              </p14:nvContentPartPr>
              <p14:xfrm>
                <a:off x="1965023" y="5138998"/>
                <a:ext cx="171720" cy="1670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4A48744-EA9E-4449-945D-03C32648378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956383" y="5129998"/>
                  <a:ext cx="1893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BD08C0F-A092-4670-8AB1-F1080CC18AFF}"/>
                    </a:ext>
                  </a:extLst>
                </p14:cNvPr>
                <p14:cNvContentPartPr/>
                <p14:nvPr/>
              </p14:nvContentPartPr>
              <p14:xfrm>
                <a:off x="2178503" y="5158078"/>
                <a:ext cx="317880" cy="1303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BD08C0F-A092-4670-8AB1-F1080CC18AF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169503" y="5149438"/>
                  <a:ext cx="335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0BF0B29E-933B-413D-BAE2-713829FEDF73}"/>
                    </a:ext>
                  </a:extLst>
                </p14:cNvPr>
                <p14:cNvContentPartPr/>
                <p14:nvPr/>
              </p14:nvContentPartPr>
              <p14:xfrm>
                <a:off x="2402783" y="5166358"/>
                <a:ext cx="243720" cy="4467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0BF0B29E-933B-413D-BAE2-713829FEDF7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394143" y="5157718"/>
                  <a:ext cx="26136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8594610-161A-400C-A0C3-AEEC82CDF85D}"/>
                    </a:ext>
                  </a:extLst>
                </p14:cNvPr>
                <p14:cNvContentPartPr/>
                <p14:nvPr/>
              </p14:nvContentPartPr>
              <p14:xfrm>
                <a:off x="2548223" y="5074558"/>
                <a:ext cx="332280" cy="2228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8594610-161A-400C-A0C3-AEEC82CDF85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539583" y="5065918"/>
                  <a:ext cx="3499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D131DF7-4B28-4D93-BD05-0841316C727E}"/>
                    </a:ext>
                  </a:extLst>
                </p14:cNvPr>
                <p14:cNvContentPartPr/>
                <p14:nvPr/>
              </p14:nvContentPartPr>
              <p14:xfrm>
                <a:off x="2927663" y="4791238"/>
                <a:ext cx="281160" cy="5137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D131DF7-4B28-4D93-BD05-0841316C727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919023" y="4782598"/>
                  <a:ext cx="29880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88BF425-ECB7-44F2-A1F0-69AE0540C87E}"/>
                    </a:ext>
                  </a:extLst>
                </p14:cNvPr>
                <p14:cNvContentPartPr/>
                <p14:nvPr/>
              </p14:nvContentPartPr>
              <p14:xfrm>
                <a:off x="3056543" y="4939918"/>
                <a:ext cx="245160" cy="3441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88BF425-ECB7-44F2-A1F0-69AE0540C87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047903" y="4931278"/>
                  <a:ext cx="2628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4362B19-CA3E-46B1-885B-F6A6F2A3C11D}"/>
                    </a:ext>
                  </a:extLst>
                </p14:cNvPr>
                <p14:cNvContentPartPr/>
                <p14:nvPr/>
              </p14:nvContentPartPr>
              <p14:xfrm>
                <a:off x="3240863" y="5092198"/>
                <a:ext cx="353520" cy="1483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4362B19-CA3E-46B1-885B-F6A6F2A3C11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232223" y="5083558"/>
                  <a:ext cx="3711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022CDBA-96ED-4FFF-8328-14B4385B9488}"/>
                    </a:ext>
                  </a:extLst>
                </p14:cNvPr>
                <p14:cNvContentPartPr/>
                <p14:nvPr/>
              </p14:nvContentPartPr>
              <p14:xfrm>
                <a:off x="3702023" y="5020198"/>
                <a:ext cx="207360" cy="2077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022CDBA-96ED-4FFF-8328-14B4385B948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693023" y="5011558"/>
                  <a:ext cx="2250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EC2C7F1-3E7E-4708-B8F8-2309AE2BDACF}"/>
                    </a:ext>
                  </a:extLst>
                </p14:cNvPr>
                <p14:cNvContentPartPr/>
                <p14:nvPr/>
              </p14:nvContentPartPr>
              <p14:xfrm>
                <a:off x="3932783" y="5010478"/>
                <a:ext cx="308520" cy="1958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EC2C7F1-3E7E-4708-B8F8-2309AE2BDAC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924143" y="5001478"/>
                  <a:ext cx="326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0E9D8FB1-4728-4F79-85A9-C2B61B1A7C3E}"/>
                    </a:ext>
                  </a:extLst>
                </p14:cNvPr>
                <p14:cNvContentPartPr/>
                <p14:nvPr/>
              </p14:nvContentPartPr>
              <p14:xfrm>
                <a:off x="4325183" y="4724278"/>
                <a:ext cx="299160" cy="6004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0E9D8FB1-4728-4F79-85A9-C2B61B1A7C3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316183" y="4715638"/>
                  <a:ext cx="31680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C200E28-46A9-4570-BFD7-3D15E5CDB445}"/>
                    </a:ext>
                  </a:extLst>
                </p14:cNvPr>
                <p14:cNvContentPartPr/>
                <p14:nvPr/>
              </p14:nvContentPartPr>
              <p14:xfrm>
                <a:off x="4275863" y="4915798"/>
                <a:ext cx="607680" cy="1252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C200E28-46A9-4570-BFD7-3D15E5CDB44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267223" y="4906798"/>
                  <a:ext cx="625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6FB9E8D-8831-4B2A-AA96-6968908BC347}"/>
                    </a:ext>
                  </a:extLst>
                </p14:cNvPr>
                <p14:cNvContentPartPr/>
                <p14:nvPr/>
              </p14:nvContentPartPr>
              <p14:xfrm>
                <a:off x="1808423" y="5363998"/>
                <a:ext cx="2432520" cy="752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6FB9E8D-8831-4B2A-AA96-6968908BC34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799423" y="5354998"/>
                  <a:ext cx="2450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9C23096-E9AC-4055-B874-A5C84710A766}"/>
                    </a:ext>
                  </a:extLst>
                </p14:cNvPr>
                <p14:cNvContentPartPr/>
                <p14:nvPr/>
              </p14:nvContentPartPr>
              <p14:xfrm>
                <a:off x="5099183" y="4984558"/>
                <a:ext cx="194760" cy="177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9C23096-E9AC-4055-B874-A5C84710A76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090543" y="4975918"/>
                  <a:ext cx="2124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35716F7-0EF1-4D91-A586-77F255A4E181}"/>
                    </a:ext>
                  </a:extLst>
                </p14:cNvPr>
                <p14:cNvContentPartPr/>
                <p14:nvPr/>
              </p14:nvContentPartPr>
              <p14:xfrm>
                <a:off x="5407343" y="4589278"/>
                <a:ext cx="380160" cy="6066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35716F7-0EF1-4D91-A586-77F255A4E181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398703" y="4580638"/>
                  <a:ext cx="39780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DF9E1A3D-19F1-4581-9FBF-016C81655A50}"/>
                    </a:ext>
                  </a:extLst>
                </p14:cNvPr>
                <p14:cNvContentPartPr/>
                <p14:nvPr/>
              </p14:nvContentPartPr>
              <p14:xfrm>
                <a:off x="5376383" y="4959718"/>
                <a:ext cx="293040" cy="586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DF9E1A3D-19F1-4581-9FBF-016C81655A5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367383" y="4951078"/>
                  <a:ext cx="3106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347CFDE-6BA2-4E2F-8C69-F29B924173E6}"/>
                    </a:ext>
                  </a:extLst>
                </p14:cNvPr>
                <p14:cNvContentPartPr/>
                <p14:nvPr/>
              </p14:nvContentPartPr>
              <p14:xfrm>
                <a:off x="5975063" y="4827958"/>
                <a:ext cx="278640" cy="2350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347CFDE-6BA2-4E2F-8C69-F29B924173E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966423" y="4819318"/>
                  <a:ext cx="2962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955F383-27F1-4244-B8CA-D7882EE9B364}"/>
                    </a:ext>
                  </a:extLst>
                </p14:cNvPr>
                <p14:cNvContentPartPr/>
                <p14:nvPr/>
              </p14:nvContentPartPr>
              <p14:xfrm>
                <a:off x="6287183" y="4834078"/>
                <a:ext cx="270000" cy="2152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955F383-27F1-4244-B8CA-D7882EE9B36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278183" y="4825078"/>
                  <a:ext cx="287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91D02B3-7A3F-4685-AA42-7816F0023ED4}"/>
                    </a:ext>
                  </a:extLst>
                </p14:cNvPr>
                <p14:cNvContentPartPr/>
                <p14:nvPr/>
              </p14:nvContentPartPr>
              <p14:xfrm>
                <a:off x="6492383" y="4836958"/>
                <a:ext cx="185400" cy="1926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91D02B3-7A3F-4685-AA42-7816F0023ED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483743" y="4828318"/>
                  <a:ext cx="2030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A849A9B-83E3-42B3-8C03-2CC097F578C1}"/>
                    </a:ext>
                  </a:extLst>
                </p14:cNvPr>
                <p14:cNvContentPartPr/>
                <p14:nvPr/>
              </p14:nvContentPartPr>
              <p14:xfrm>
                <a:off x="6696503" y="4894918"/>
                <a:ext cx="216360" cy="1508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A849A9B-83E3-42B3-8C03-2CC097F578C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687863" y="4885918"/>
                  <a:ext cx="234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A49AA20-892B-4F06-B7FE-E4A863FCB2FB}"/>
                    </a:ext>
                  </a:extLst>
                </p14:cNvPr>
                <p14:cNvContentPartPr/>
                <p14:nvPr/>
              </p14:nvContentPartPr>
              <p14:xfrm>
                <a:off x="7107623" y="4553278"/>
                <a:ext cx="286920" cy="495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A49AA20-892B-4F06-B7FE-E4A863FCB2F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098983" y="4544278"/>
                  <a:ext cx="30456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0A936DC0-6186-4B10-992A-353449844B38}"/>
                    </a:ext>
                  </a:extLst>
                </p14:cNvPr>
                <p14:cNvContentPartPr/>
                <p14:nvPr/>
              </p14:nvContentPartPr>
              <p14:xfrm>
                <a:off x="7033823" y="4744798"/>
                <a:ext cx="390600" cy="788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0A936DC0-6186-4B10-992A-353449844B3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024823" y="4735798"/>
                  <a:ext cx="408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81D7F0C-CAD1-4932-9C67-C63DD2193F46}"/>
                    </a:ext>
                  </a:extLst>
                </p14:cNvPr>
                <p14:cNvContentPartPr/>
                <p14:nvPr/>
              </p14:nvContentPartPr>
              <p14:xfrm>
                <a:off x="7517303" y="4598278"/>
                <a:ext cx="528840" cy="4222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81D7F0C-CAD1-4932-9C67-C63DD2193F46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508303" y="4589638"/>
                  <a:ext cx="54648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9C38E11-5012-45D1-AF44-D7D3E1A40309}"/>
                    </a:ext>
                  </a:extLst>
                </p14:cNvPr>
                <p14:cNvContentPartPr/>
                <p14:nvPr/>
              </p14:nvContentPartPr>
              <p14:xfrm>
                <a:off x="7767143" y="4807798"/>
                <a:ext cx="276480" cy="673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9C38E11-5012-45D1-AF44-D7D3E1A4030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758503" y="4799158"/>
                  <a:ext cx="2941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3C0BEBF-2AEC-4E3D-AAAF-9CE335271ED6}"/>
                    </a:ext>
                  </a:extLst>
                </p14:cNvPr>
                <p14:cNvContentPartPr/>
                <p14:nvPr/>
              </p14:nvContentPartPr>
              <p14:xfrm>
                <a:off x="8374823" y="4826518"/>
                <a:ext cx="44280" cy="106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3C0BEBF-2AEC-4E3D-AAAF-9CE335271ED6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366183" y="4817518"/>
                  <a:ext cx="619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E30C112-77D9-4AB4-9978-2A5BEE3D0261}"/>
                    </a:ext>
                  </a:extLst>
                </p14:cNvPr>
                <p14:cNvContentPartPr/>
                <p14:nvPr/>
              </p14:nvContentPartPr>
              <p14:xfrm>
                <a:off x="8531783" y="4624198"/>
                <a:ext cx="7920" cy="187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E30C112-77D9-4AB4-9978-2A5BEE3D026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523143" y="4615558"/>
                  <a:ext cx="255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EBA0FDF-6D0F-4B93-9C3A-18DB9D862E77}"/>
                    </a:ext>
                  </a:extLst>
                </p14:cNvPr>
                <p14:cNvContentPartPr/>
                <p14:nvPr/>
              </p14:nvContentPartPr>
              <p14:xfrm>
                <a:off x="8554823" y="4699798"/>
                <a:ext cx="163080" cy="2786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EBA0FDF-6D0F-4B93-9C3A-18DB9D862E7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546183" y="4691158"/>
                  <a:ext cx="1807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B3CE219-419B-4503-BEEC-899DA16B1DB9}"/>
                    </a:ext>
                  </a:extLst>
                </p14:cNvPr>
                <p14:cNvContentPartPr/>
                <p14:nvPr/>
              </p14:nvContentPartPr>
              <p14:xfrm>
                <a:off x="9170423" y="4522318"/>
                <a:ext cx="203760" cy="4294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B3CE219-419B-4503-BEEC-899DA16B1DB9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161423" y="4513318"/>
                  <a:ext cx="2214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427D9E6-2AB6-424E-8AF9-F4306044DEFF}"/>
                    </a:ext>
                  </a:extLst>
                </p14:cNvPr>
                <p14:cNvContentPartPr/>
                <p14:nvPr/>
              </p14:nvContentPartPr>
              <p14:xfrm>
                <a:off x="9063143" y="4626718"/>
                <a:ext cx="498600" cy="1227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427D9E6-2AB6-424E-8AF9-F4306044DEFF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054503" y="4618078"/>
                  <a:ext cx="516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2565038-2D0D-4C1F-A7CE-F070FFD064C0}"/>
                    </a:ext>
                  </a:extLst>
                </p14:cNvPr>
                <p14:cNvContentPartPr/>
                <p14:nvPr/>
              </p14:nvContentPartPr>
              <p14:xfrm>
                <a:off x="9564983" y="4400998"/>
                <a:ext cx="221760" cy="4953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2565038-2D0D-4C1F-A7CE-F070FFD064C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555983" y="4392358"/>
                  <a:ext cx="23940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BEBBF1DA-21AE-4870-89EB-C09CF16BD0C4}"/>
                    </a:ext>
                  </a:extLst>
                </p14:cNvPr>
                <p14:cNvContentPartPr/>
                <p14:nvPr/>
              </p14:nvContentPartPr>
              <p14:xfrm>
                <a:off x="9855503" y="4696558"/>
                <a:ext cx="235080" cy="1904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BEBBF1DA-21AE-4870-89EB-C09CF16BD0C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846863" y="4687918"/>
                  <a:ext cx="252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52BCFC0-3488-43DD-94B6-C9C98CECC5E8}"/>
                    </a:ext>
                  </a:extLst>
                </p14:cNvPr>
                <p14:cNvContentPartPr/>
                <p14:nvPr/>
              </p14:nvContentPartPr>
              <p14:xfrm>
                <a:off x="10365983" y="4690798"/>
                <a:ext cx="322560" cy="244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52BCFC0-3488-43DD-94B6-C9C98CECC5E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356983" y="4682158"/>
                  <a:ext cx="3402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6CE3D4DE-C83A-4B37-9FAF-839A38FBBA4E}"/>
                    </a:ext>
                  </a:extLst>
                </p14:cNvPr>
                <p14:cNvContentPartPr/>
                <p14:nvPr/>
              </p14:nvContentPartPr>
              <p14:xfrm>
                <a:off x="10712303" y="4710238"/>
                <a:ext cx="270360" cy="2120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6CE3D4DE-C83A-4B37-9FAF-839A38FBBA4E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703303" y="4701598"/>
                  <a:ext cx="2880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B4BAC6F3-6189-4380-90C9-A8B19C4922DC}"/>
                    </a:ext>
                  </a:extLst>
                </p14:cNvPr>
                <p14:cNvContentPartPr/>
                <p14:nvPr/>
              </p14:nvContentPartPr>
              <p14:xfrm>
                <a:off x="10926503" y="4698718"/>
                <a:ext cx="232200" cy="1900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B4BAC6F3-6189-4380-90C9-A8B19C4922DC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917863" y="4689718"/>
                  <a:ext cx="2498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3CA0415-233A-4026-882C-C139B9083CAF}"/>
                    </a:ext>
                  </a:extLst>
                </p14:cNvPr>
                <p14:cNvContentPartPr/>
                <p14:nvPr/>
              </p14:nvContentPartPr>
              <p14:xfrm>
                <a:off x="11145023" y="4750558"/>
                <a:ext cx="166320" cy="1422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3CA0415-233A-4026-882C-C139B9083CAF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136023" y="4741558"/>
                  <a:ext cx="183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1D12448-C985-44F9-9D41-D112AE6FBD5C}"/>
                    </a:ext>
                  </a:extLst>
                </p14:cNvPr>
                <p14:cNvContentPartPr/>
                <p14:nvPr/>
              </p14:nvContentPartPr>
              <p14:xfrm>
                <a:off x="11443823" y="4452838"/>
                <a:ext cx="235080" cy="5295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1D12448-C985-44F9-9D41-D112AE6FBD5C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1435183" y="4443838"/>
                  <a:ext cx="2527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C92BC17-B02A-4ADC-9934-0B603DEF6D94}"/>
                    </a:ext>
                  </a:extLst>
                </p14:cNvPr>
                <p14:cNvContentPartPr/>
                <p14:nvPr/>
              </p14:nvContentPartPr>
              <p14:xfrm>
                <a:off x="11366783" y="4642198"/>
                <a:ext cx="501120" cy="770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C92BC17-B02A-4ADC-9934-0B603DEF6D94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1358143" y="4633198"/>
                  <a:ext cx="518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7F23BAC-978E-4083-9248-35E8AFE2121E}"/>
                    </a:ext>
                  </a:extLst>
                </p14:cNvPr>
                <p14:cNvContentPartPr/>
                <p14:nvPr/>
              </p14:nvContentPartPr>
              <p14:xfrm>
                <a:off x="452663" y="5563798"/>
                <a:ext cx="231120" cy="4294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7F23BAC-978E-4083-9248-35E8AFE2121E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43663" y="5554798"/>
                  <a:ext cx="24876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1417A80-8D7A-462E-9C4E-0BD007A90CF1}"/>
                    </a:ext>
                  </a:extLst>
                </p14:cNvPr>
                <p14:cNvContentPartPr/>
                <p14:nvPr/>
              </p14:nvContentPartPr>
              <p14:xfrm>
                <a:off x="360143" y="5752438"/>
                <a:ext cx="455040" cy="954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1417A80-8D7A-462E-9C4E-0BD007A90CF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51143" y="5743798"/>
                  <a:ext cx="472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3BD2023-5841-4DDC-B755-BEFE198E14C3}"/>
                    </a:ext>
                  </a:extLst>
                </p14:cNvPr>
                <p14:cNvContentPartPr/>
                <p14:nvPr/>
              </p14:nvContentPartPr>
              <p14:xfrm>
                <a:off x="671903" y="5476678"/>
                <a:ext cx="322560" cy="5389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3BD2023-5841-4DDC-B755-BEFE198E14C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663263" y="5468038"/>
                  <a:ext cx="34020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FC79E88-A04D-4708-96F7-D92B17658BCF}"/>
                    </a:ext>
                  </a:extLst>
                </p14:cNvPr>
                <p14:cNvContentPartPr/>
                <p14:nvPr/>
              </p14:nvContentPartPr>
              <p14:xfrm>
                <a:off x="939383" y="5811838"/>
                <a:ext cx="196560" cy="1803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FC79E88-A04D-4708-96F7-D92B17658BCF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30383" y="5803198"/>
                  <a:ext cx="214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1054471-425B-467C-8844-5D68B61C653D}"/>
                    </a:ext>
                  </a:extLst>
                </p14:cNvPr>
                <p14:cNvContentPartPr/>
                <p14:nvPr/>
              </p14:nvContentPartPr>
              <p14:xfrm>
                <a:off x="1248623" y="5478118"/>
                <a:ext cx="317880" cy="5540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1054471-425B-467C-8844-5D68B61C653D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239623" y="5469478"/>
                  <a:ext cx="33552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FC6BB40-CDBC-4230-880E-7AB72C59C0DF}"/>
                    </a:ext>
                  </a:extLst>
                </p14:cNvPr>
                <p14:cNvContentPartPr/>
                <p14:nvPr/>
              </p14:nvContentPartPr>
              <p14:xfrm>
                <a:off x="1170503" y="5698798"/>
                <a:ext cx="388080" cy="910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FC6BB40-CDBC-4230-880E-7AB72C59C0DF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161863" y="5690158"/>
                  <a:ext cx="405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60DFBD4B-695B-412B-B468-FB60C94ABD9D}"/>
                    </a:ext>
                  </a:extLst>
                </p14:cNvPr>
                <p14:cNvContentPartPr/>
                <p14:nvPr/>
              </p14:nvContentPartPr>
              <p14:xfrm>
                <a:off x="1828583" y="5552278"/>
                <a:ext cx="436320" cy="4237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60DFBD4B-695B-412B-B468-FB60C94ABD9D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19943" y="5543278"/>
                  <a:ext cx="45396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10F3D5C-055B-42EE-87EA-8271776ACA1A}"/>
                    </a:ext>
                  </a:extLst>
                </p14:cNvPr>
                <p14:cNvContentPartPr/>
                <p14:nvPr/>
              </p14:nvContentPartPr>
              <p14:xfrm>
                <a:off x="1916783" y="5794558"/>
                <a:ext cx="308520" cy="406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10F3D5C-055B-42EE-87EA-8271776ACA1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908143" y="5785558"/>
                  <a:ext cx="3261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1F338E3D-F334-4D39-AC37-C42ACA3BC0BC}"/>
                    </a:ext>
                  </a:extLst>
                </p14:cNvPr>
                <p14:cNvContentPartPr/>
                <p14:nvPr/>
              </p14:nvContentPartPr>
              <p14:xfrm>
                <a:off x="2598983" y="5710318"/>
                <a:ext cx="335520" cy="1893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1F338E3D-F334-4D39-AC37-C42ACA3BC0B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590343" y="5701678"/>
                  <a:ext cx="3531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93CF5E2-D9F2-4527-8FA4-77F2D51F4A42}"/>
                    </a:ext>
                  </a:extLst>
                </p14:cNvPr>
                <p14:cNvContentPartPr/>
                <p14:nvPr/>
              </p14:nvContentPartPr>
              <p14:xfrm>
                <a:off x="2857103" y="5470198"/>
                <a:ext cx="294840" cy="3510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93CF5E2-D9F2-4527-8FA4-77F2D51F4A4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848103" y="5461198"/>
                  <a:ext cx="3124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3A4667A-5DAC-4B9C-9B0C-7A3FFE3BE313}"/>
                    </a:ext>
                  </a:extLst>
                </p14:cNvPr>
                <p14:cNvContentPartPr/>
                <p14:nvPr/>
              </p14:nvContentPartPr>
              <p14:xfrm>
                <a:off x="2975543" y="5686198"/>
                <a:ext cx="126360" cy="1836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3A4667A-5DAC-4B9C-9B0C-7A3FFE3BE313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966543" y="5677198"/>
                  <a:ext cx="144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67559BF2-8BE9-4C73-9F0B-9D06ED61CA55}"/>
                    </a:ext>
                  </a:extLst>
                </p14:cNvPr>
                <p14:cNvContentPartPr/>
                <p14:nvPr/>
              </p14:nvContentPartPr>
              <p14:xfrm>
                <a:off x="3140783" y="5610958"/>
                <a:ext cx="243720" cy="1933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67559BF2-8BE9-4C73-9F0B-9D06ED61CA5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3132143" y="5601958"/>
                  <a:ext cx="261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971065D-391A-4A12-88F0-BB6E74125AE0}"/>
                    </a:ext>
                  </a:extLst>
                </p14:cNvPr>
                <p14:cNvContentPartPr/>
                <p14:nvPr/>
              </p14:nvContentPartPr>
              <p14:xfrm>
                <a:off x="3349223" y="5595838"/>
                <a:ext cx="206280" cy="2563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971065D-391A-4A12-88F0-BB6E74125AE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340583" y="5586838"/>
                  <a:ext cx="2239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CBA2776-FA73-4301-B7C1-F53FACAF7F67}"/>
                    </a:ext>
                  </a:extLst>
                </p14:cNvPr>
                <p14:cNvContentPartPr/>
                <p14:nvPr/>
              </p14:nvContentPartPr>
              <p14:xfrm>
                <a:off x="3901463" y="5619238"/>
                <a:ext cx="245160" cy="1663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CBA2776-FA73-4301-B7C1-F53FACAF7F6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3892823" y="5610238"/>
                  <a:ext cx="262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D37956EA-B3CE-4781-AE28-65FF6D159BC9}"/>
                    </a:ext>
                  </a:extLst>
                </p14:cNvPr>
                <p14:cNvContentPartPr/>
                <p14:nvPr/>
              </p14:nvContentPartPr>
              <p14:xfrm>
                <a:off x="4178303" y="5596918"/>
                <a:ext cx="164880" cy="2196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D37956EA-B3CE-4781-AE28-65FF6D159BC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169663" y="5587918"/>
                  <a:ext cx="1825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3A04844-EED5-48A1-9634-573309850476}"/>
                    </a:ext>
                  </a:extLst>
                </p14:cNvPr>
                <p14:cNvContentPartPr/>
                <p14:nvPr/>
              </p14:nvContentPartPr>
              <p14:xfrm>
                <a:off x="4565663" y="5351398"/>
                <a:ext cx="340200" cy="4536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3A04844-EED5-48A1-9634-573309850476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556663" y="5342398"/>
                  <a:ext cx="35784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7415E773-44FE-48D5-8CC0-D32E44F97994}"/>
                    </a:ext>
                  </a:extLst>
                </p14:cNvPr>
                <p14:cNvContentPartPr/>
                <p14:nvPr/>
              </p14:nvContentPartPr>
              <p14:xfrm>
                <a:off x="4478183" y="5491438"/>
                <a:ext cx="481680" cy="939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7415E773-44FE-48D5-8CC0-D32E44F9799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469543" y="5482798"/>
                  <a:ext cx="499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795975E-E162-4220-BC4A-09B9286E78B8}"/>
                    </a:ext>
                  </a:extLst>
                </p14:cNvPr>
                <p14:cNvContentPartPr/>
                <p14:nvPr/>
              </p14:nvContentPartPr>
              <p14:xfrm>
                <a:off x="5148863" y="5541478"/>
                <a:ext cx="228600" cy="2307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795975E-E162-4220-BC4A-09B9286E78B8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139863" y="5532478"/>
                  <a:ext cx="2462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A221C31-E838-4F5B-A654-E3CA898C41D4}"/>
                    </a:ext>
                  </a:extLst>
                </p14:cNvPr>
                <p14:cNvContentPartPr/>
                <p14:nvPr/>
              </p14:nvContentPartPr>
              <p14:xfrm>
                <a:off x="5406263" y="5510158"/>
                <a:ext cx="211320" cy="2325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A221C31-E838-4F5B-A654-E3CA898C41D4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397263" y="5501158"/>
                  <a:ext cx="2289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D5CB08F8-F992-43CE-A887-3B4133108FF3}"/>
                    </a:ext>
                  </a:extLst>
                </p14:cNvPr>
                <p14:cNvContentPartPr/>
                <p14:nvPr/>
              </p14:nvContentPartPr>
              <p14:xfrm>
                <a:off x="5705783" y="5486398"/>
                <a:ext cx="247320" cy="2322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D5CB08F8-F992-43CE-A887-3B4133108FF3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696783" y="5477758"/>
                  <a:ext cx="2649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D1BC341A-7D72-40FE-9A28-658D447F1641}"/>
                    </a:ext>
                  </a:extLst>
                </p14:cNvPr>
                <p14:cNvContentPartPr/>
                <p14:nvPr/>
              </p14:nvContentPartPr>
              <p14:xfrm>
                <a:off x="6021143" y="5474878"/>
                <a:ext cx="269280" cy="2127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D1BC341A-7D72-40FE-9A28-658D447F164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6012143" y="5466238"/>
                  <a:ext cx="2869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307B57A1-2856-4D01-B223-67F69B2E90EB}"/>
                    </a:ext>
                  </a:extLst>
                </p14:cNvPr>
                <p14:cNvContentPartPr/>
                <p14:nvPr/>
              </p14:nvContentPartPr>
              <p14:xfrm>
                <a:off x="6361343" y="5412598"/>
                <a:ext cx="396000" cy="3063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307B57A1-2856-4D01-B223-67F69B2E90EB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6352343" y="5403598"/>
                  <a:ext cx="4136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4E8ACEC2-1528-4524-AEB3-9393ACF09A46}"/>
                    </a:ext>
                  </a:extLst>
                </p14:cNvPr>
                <p14:cNvContentPartPr/>
                <p14:nvPr/>
              </p14:nvContentPartPr>
              <p14:xfrm>
                <a:off x="6765983" y="5667838"/>
                <a:ext cx="85320" cy="1472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4E8ACEC2-1528-4524-AEB3-9393ACF09A46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6756983" y="5659198"/>
                  <a:ext cx="1029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75E82034-0BA2-42EE-9969-91B12FAC5223}"/>
                    </a:ext>
                  </a:extLst>
                </p14:cNvPr>
                <p14:cNvContentPartPr/>
                <p14:nvPr/>
              </p14:nvContentPartPr>
              <p14:xfrm>
                <a:off x="7102583" y="5406838"/>
                <a:ext cx="253800" cy="2361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75E82034-0BA2-42EE-9969-91B12FAC522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093943" y="5398198"/>
                  <a:ext cx="2714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A50B5902-E8DA-4BD9-A1E4-09FA2561140C}"/>
                    </a:ext>
                  </a:extLst>
                </p14:cNvPr>
                <p14:cNvContentPartPr/>
                <p14:nvPr/>
              </p14:nvContentPartPr>
              <p14:xfrm>
                <a:off x="7362503" y="5459038"/>
                <a:ext cx="244800" cy="1674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A50B5902-E8DA-4BD9-A1E4-09FA2561140C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353863" y="5450398"/>
                  <a:ext cx="262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CC75715-9BEB-42CA-A311-C3EF8CB99C61}"/>
                    </a:ext>
                  </a:extLst>
                </p14:cNvPr>
                <p14:cNvContentPartPr/>
                <p14:nvPr/>
              </p14:nvContentPartPr>
              <p14:xfrm>
                <a:off x="7681103" y="5420878"/>
                <a:ext cx="260640" cy="2070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CC75715-9BEB-42CA-A311-C3EF8CB99C6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672463" y="5411878"/>
                  <a:ext cx="278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42C59756-85C2-4EA4-BD2D-0C2956321A47}"/>
                    </a:ext>
                  </a:extLst>
                </p14:cNvPr>
                <p14:cNvContentPartPr/>
                <p14:nvPr/>
              </p14:nvContentPartPr>
              <p14:xfrm>
                <a:off x="7834823" y="5219998"/>
                <a:ext cx="307800" cy="3448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42C59756-85C2-4EA4-BD2D-0C2956321A47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7825823" y="5210998"/>
                  <a:ext cx="3254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4C5696E-353A-46C0-9F86-ED323FF281A5}"/>
                    </a:ext>
                  </a:extLst>
                </p14:cNvPr>
                <p14:cNvContentPartPr/>
                <p14:nvPr/>
              </p14:nvContentPartPr>
              <p14:xfrm>
                <a:off x="8347103" y="5438518"/>
                <a:ext cx="72000" cy="1443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4C5696E-353A-46C0-9F86-ED323FF281A5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8338103" y="5429878"/>
                  <a:ext cx="89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A6E75D7A-CAEE-4E1A-A9E8-D02C5BEACD24}"/>
                    </a:ext>
                  </a:extLst>
                </p14:cNvPr>
                <p14:cNvContentPartPr/>
                <p14:nvPr/>
              </p14:nvContentPartPr>
              <p14:xfrm>
                <a:off x="8511983" y="5293078"/>
                <a:ext cx="16920" cy="468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A6E75D7A-CAEE-4E1A-A9E8-D02C5BEACD24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503343" y="5284438"/>
                  <a:ext cx="34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43B22781-F73A-46E0-9822-633988C04D9F}"/>
                    </a:ext>
                  </a:extLst>
                </p14:cNvPr>
                <p14:cNvContentPartPr/>
                <p14:nvPr/>
              </p14:nvContentPartPr>
              <p14:xfrm>
                <a:off x="8449703" y="5293798"/>
                <a:ext cx="314280" cy="2754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43B22781-F73A-46E0-9822-633988C04D9F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8440703" y="5285158"/>
                  <a:ext cx="3319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8D79123D-A547-4DD3-9970-1F917EBED80B}"/>
                    </a:ext>
                  </a:extLst>
                </p14:cNvPr>
                <p14:cNvContentPartPr/>
                <p14:nvPr/>
              </p14:nvContentPartPr>
              <p14:xfrm>
                <a:off x="9009503" y="5282278"/>
                <a:ext cx="349560" cy="2599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8D79123D-A547-4DD3-9970-1F917EBED80B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9000503" y="5273638"/>
                  <a:ext cx="367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6C2D4B99-BE90-4297-BE87-2257E89D3502}"/>
                    </a:ext>
                  </a:extLst>
                </p14:cNvPr>
                <p14:cNvContentPartPr/>
                <p14:nvPr/>
              </p14:nvContentPartPr>
              <p14:xfrm>
                <a:off x="9383183" y="5339158"/>
                <a:ext cx="188280" cy="2563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6C2D4B99-BE90-4297-BE87-2257E89D3502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9374183" y="5330518"/>
                  <a:ext cx="2059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D122FD85-1533-412A-B1C8-D4209AF118D2}"/>
                    </a:ext>
                  </a:extLst>
                </p14:cNvPr>
                <p14:cNvContentPartPr/>
                <p14:nvPr/>
              </p14:nvContentPartPr>
              <p14:xfrm>
                <a:off x="9630143" y="5395318"/>
                <a:ext cx="116280" cy="1350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D122FD85-1533-412A-B1C8-D4209AF118D2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9621143" y="5386318"/>
                  <a:ext cx="133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A3707CEF-94F5-4C2A-B64F-8FF43E2BC9B3}"/>
                    </a:ext>
                  </a:extLst>
                </p14:cNvPr>
                <p14:cNvContentPartPr/>
                <p14:nvPr/>
              </p14:nvContentPartPr>
              <p14:xfrm>
                <a:off x="9857663" y="5214958"/>
                <a:ext cx="254880" cy="3704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A3707CEF-94F5-4C2A-B64F-8FF43E2BC9B3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849023" y="5205958"/>
                  <a:ext cx="2725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94CFB84-C14D-4761-BA8C-88E7729A47A0}"/>
                    </a:ext>
                  </a:extLst>
                </p14:cNvPr>
                <p14:cNvContentPartPr/>
                <p14:nvPr/>
              </p14:nvContentPartPr>
              <p14:xfrm>
                <a:off x="9872063" y="5110918"/>
                <a:ext cx="614880" cy="4888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94CFB84-C14D-4761-BA8C-88E7729A47A0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863423" y="5101918"/>
                  <a:ext cx="63252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7E84A71B-C525-44B3-92C1-251ED514B004}"/>
                    </a:ext>
                  </a:extLst>
                </p14:cNvPr>
                <p14:cNvContentPartPr/>
                <p14:nvPr/>
              </p14:nvContentPartPr>
              <p14:xfrm>
                <a:off x="10223063" y="5369038"/>
                <a:ext cx="231120" cy="1825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7E84A71B-C525-44B3-92C1-251ED514B004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0214423" y="5360398"/>
                  <a:ext cx="2487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54B6BA41-128F-4FF0-BEC8-A7C97BDC111E}"/>
                    </a:ext>
                  </a:extLst>
                </p14:cNvPr>
                <p14:cNvContentPartPr/>
                <p14:nvPr/>
              </p14:nvContentPartPr>
              <p14:xfrm>
                <a:off x="10470743" y="5374798"/>
                <a:ext cx="464760" cy="2178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54B6BA41-128F-4FF0-BEC8-A7C97BDC111E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0461743" y="5366158"/>
                  <a:ext cx="48240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DDDBDD0C-B732-4F47-95E6-755A02FF1A06}"/>
              </a:ext>
            </a:extLst>
          </p:cNvPr>
          <p:cNvGrpSpPr/>
          <p:nvPr/>
        </p:nvGrpSpPr>
        <p:grpSpPr>
          <a:xfrm>
            <a:off x="11163383" y="5087878"/>
            <a:ext cx="676440" cy="600120"/>
            <a:chOff x="11163383" y="5087878"/>
            <a:chExt cx="676440" cy="60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2E8E42EB-5B84-42B7-97DF-66A825BD89B3}"/>
                    </a:ext>
                  </a:extLst>
                </p14:cNvPr>
                <p14:cNvContentPartPr/>
                <p14:nvPr/>
              </p14:nvContentPartPr>
              <p14:xfrm>
                <a:off x="11163383" y="5188678"/>
                <a:ext cx="406080" cy="4341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2E8E42EB-5B84-42B7-97DF-66A825BD89B3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1154383" y="5179678"/>
                  <a:ext cx="42372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D3FC5482-B88B-4858-9874-84C4A2ABEA1F}"/>
                    </a:ext>
                  </a:extLst>
                </p14:cNvPr>
                <p14:cNvContentPartPr/>
                <p14:nvPr/>
              </p14:nvContentPartPr>
              <p14:xfrm>
                <a:off x="11354543" y="5459758"/>
                <a:ext cx="96120" cy="540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D3FC5482-B88B-4858-9874-84C4A2ABEA1F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1345903" y="5450758"/>
                  <a:ext cx="1137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13EB27BC-1C00-4166-80F2-97ADCA5AC356}"/>
                    </a:ext>
                  </a:extLst>
                </p14:cNvPr>
                <p14:cNvContentPartPr/>
                <p14:nvPr/>
              </p14:nvContentPartPr>
              <p14:xfrm>
                <a:off x="11679623" y="5087878"/>
                <a:ext cx="160200" cy="1360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13EB27BC-1C00-4166-80F2-97ADCA5AC356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1670623" y="5078878"/>
                  <a:ext cx="177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34E67E54-84C7-48C3-AC39-E2E4442DE3AD}"/>
                    </a:ext>
                  </a:extLst>
                </p14:cNvPr>
                <p14:cNvContentPartPr/>
                <p14:nvPr/>
              </p14:nvContentPartPr>
              <p14:xfrm>
                <a:off x="11820743" y="5681158"/>
                <a:ext cx="16200" cy="68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34E67E54-84C7-48C3-AC39-E2E4442DE3AD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1812103" y="5672158"/>
                  <a:ext cx="3384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2E701F-1E74-4BF0-A42E-EE1D877DF75C}"/>
              </a:ext>
            </a:extLst>
          </p:cNvPr>
          <p:cNvGrpSpPr/>
          <p:nvPr/>
        </p:nvGrpSpPr>
        <p:grpSpPr>
          <a:xfrm>
            <a:off x="10420343" y="2581252"/>
            <a:ext cx="1431360" cy="166680"/>
            <a:chOff x="10420343" y="2581252"/>
            <a:chExt cx="143136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2EDAE94-AF3E-4C0E-AE14-0376407E0E0C}"/>
                    </a:ext>
                  </a:extLst>
                </p14:cNvPr>
                <p14:cNvContentPartPr/>
                <p14:nvPr/>
              </p14:nvContentPartPr>
              <p14:xfrm>
                <a:off x="10448423" y="2695012"/>
                <a:ext cx="1800" cy="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2EDAE94-AF3E-4C0E-AE14-0376407E0E0C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0439423" y="2686012"/>
                  <a:ext cx="194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1D2D24D-125D-4D62-B6B8-BA5EB76C5186}"/>
                    </a:ext>
                  </a:extLst>
                </p14:cNvPr>
                <p14:cNvContentPartPr/>
                <p14:nvPr/>
              </p14:nvContentPartPr>
              <p14:xfrm>
                <a:off x="10420343" y="2581252"/>
                <a:ext cx="1431360" cy="166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1D2D24D-125D-4D62-B6B8-BA5EB76C5186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0411703" y="2572612"/>
                  <a:ext cx="144900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101B5CF-63AF-491A-B659-02E696D8DC68}"/>
                  </a:ext>
                </a:extLst>
              </p14:cNvPr>
              <p14:cNvContentPartPr/>
              <p14:nvPr/>
            </p14:nvContentPartPr>
            <p14:xfrm>
              <a:off x="4282343" y="4644772"/>
              <a:ext cx="1332720" cy="975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101B5CF-63AF-491A-B659-02E696D8DC68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4273703" y="4636132"/>
                <a:ext cx="1350360" cy="1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220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1870625F-2F7A-41CC-8DDE-04166227FC12}"/>
              </a:ext>
            </a:extLst>
          </p:cNvPr>
          <p:cNvGrpSpPr/>
          <p:nvPr/>
        </p:nvGrpSpPr>
        <p:grpSpPr>
          <a:xfrm>
            <a:off x="4459039" y="444598"/>
            <a:ext cx="1332720" cy="233640"/>
            <a:chOff x="4459039" y="444598"/>
            <a:chExt cx="133272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EBC0745-0F12-4869-93BD-B8F939DC2579}"/>
                    </a:ext>
                  </a:extLst>
                </p14:cNvPr>
                <p14:cNvContentPartPr/>
                <p14:nvPr/>
              </p14:nvContentPartPr>
              <p14:xfrm>
                <a:off x="4459039" y="484918"/>
                <a:ext cx="352440" cy="171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EBC0745-0F12-4869-93BD-B8F939DC257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0039" y="475918"/>
                  <a:ext cx="370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15A8FAD-3470-4FA4-B734-38EC95AD5FD7}"/>
                    </a:ext>
                  </a:extLst>
                </p14:cNvPr>
                <p14:cNvContentPartPr/>
                <p14:nvPr/>
              </p14:nvContentPartPr>
              <p14:xfrm>
                <a:off x="4818319" y="460438"/>
                <a:ext cx="220680" cy="217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15A8FAD-3470-4FA4-B734-38EC95AD5FD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09679" y="451438"/>
                  <a:ext cx="2383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FF36FED-EEB3-4EF2-8028-B2742E2AA71C}"/>
                    </a:ext>
                  </a:extLst>
                </p14:cNvPr>
                <p14:cNvContentPartPr/>
                <p14:nvPr/>
              </p14:nvContentPartPr>
              <p14:xfrm>
                <a:off x="5059519" y="483478"/>
                <a:ext cx="297720" cy="187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FF36FED-EEB3-4EF2-8028-B2742E2AA71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50879" y="474478"/>
                  <a:ext cx="315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F7289F0-662D-4552-9CEA-612A4637F6AB}"/>
                    </a:ext>
                  </a:extLst>
                </p14:cNvPr>
                <p14:cNvContentPartPr/>
                <p14:nvPr/>
              </p14:nvContentPartPr>
              <p14:xfrm>
                <a:off x="5321239" y="510478"/>
                <a:ext cx="212760" cy="155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F7289F0-662D-4552-9CEA-612A4637F6A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12599" y="501838"/>
                  <a:ext cx="230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001013A-0CCE-4EB9-909A-7D35068906A5}"/>
                    </a:ext>
                  </a:extLst>
                </p14:cNvPr>
                <p14:cNvContentPartPr/>
                <p14:nvPr/>
              </p14:nvContentPartPr>
              <p14:xfrm>
                <a:off x="5582959" y="444598"/>
                <a:ext cx="208800" cy="226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001013A-0CCE-4EB9-909A-7D35068906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73959" y="435598"/>
                  <a:ext cx="22644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B124F77-6AEC-4F0F-9EE6-4E722AC3E417}"/>
              </a:ext>
            </a:extLst>
          </p:cNvPr>
          <p:cNvGrpSpPr/>
          <p:nvPr/>
        </p:nvGrpSpPr>
        <p:grpSpPr>
          <a:xfrm>
            <a:off x="9160999" y="102598"/>
            <a:ext cx="1556280" cy="684720"/>
            <a:chOff x="9160999" y="102598"/>
            <a:chExt cx="1556280" cy="68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812BC27-9588-47D5-80C0-C222113293DE}"/>
                    </a:ext>
                  </a:extLst>
                </p14:cNvPr>
                <p14:cNvContentPartPr/>
                <p14:nvPr/>
              </p14:nvContentPartPr>
              <p14:xfrm>
                <a:off x="9160999" y="149398"/>
                <a:ext cx="232920" cy="443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812BC27-9588-47D5-80C0-C222113293D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51999" y="140398"/>
                  <a:ext cx="25056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FB43A05-B57E-4BED-886C-0CED3943B6B5}"/>
                    </a:ext>
                  </a:extLst>
                </p14:cNvPr>
                <p14:cNvContentPartPr/>
                <p14:nvPr/>
              </p14:nvContentPartPr>
              <p14:xfrm>
                <a:off x="9477079" y="457918"/>
                <a:ext cx="131400" cy="120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FB43A05-B57E-4BED-886C-0CED3943B6B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68439" y="448918"/>
                  <a:ext cx="149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C4A0952-5ED0-4F2E-AA3C-6F6EB0DE0D18}"/>
                    </a:ext>
                  </a:extLst>
                </p14:cNvPr>
                <p14:cNvContentPartPr/>
                <p14:nvPr/>
              </p14:nvContentPartPr>
              <p14:xfrm>
                <a:off x="9780559" y="191878"/>
                <a:ext cx="231480" cy="406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C4A0952-5ED0-4F2E-AA3C-6F6EB0DE0D1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71559" y="182878"/>
                  <a:ext cx="2491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4581866-95AC-4C72-B2D4-5B981B359FD9}"/>
                    </a:ext>
                  </a:extLst>
                </p14:cNvPr>
                <p14:cNvContentPartPr/>
                <p14:nvPr/>
              </p14:nvContentPartPr>
              <p14:xfrm>
                <a:off x="9749959" y="345598"/>
                <a:ext cx="301320" cy="73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4581866-95AC-4C72-B2D4-5B981B359F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741319" y="336598"/>
                  <a:ext cx="3189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C81299C-A363-457F-BB4E-9A29C06FD088}"/>
                    </a:ext>
                  </a:extLst>
                </p14:cNvPr>
                <p14:cNvContentPartPr/>
                <p14:nvPr/>
              </p14:nvContentPartPr>
              <p14:xfrm>
                <a:off x="10015279" y="102598"/>
                <a:ext cx="306360" cy="502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C81299C-A363-457F-BB4E-9A29C06FD08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06639" y="93598"/>
                  <a:ext cx="32400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3473FC0-79A0-4047-92D0-DCB0507F896E}"/>
                    </a:ext>
                  </a:extLst>
                </p14:cNvPr>
                <p14:cNvContentPartPr/>
                <p14:nvPr/>
              </p14:nvContentPartPr>
              <p14:xfrm>
                <a:off x="10491919" y="186118"/>
                <a:ext cx="225360" cy="601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3473FC0-79A0-4047-92D0-DCB0507F896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82919" y="177118"/>
                  <a:ext cx="243000" cy="61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438D29F-7C23-4474-97A8-07C6711F38E9}"/>
              </a:ext>
            </a:extLst>
          </p:cNvPr>
          <p:cNvGrpSpPr/>
          <p:nvPr/>
        </p:nvGrpSpPr>
        <p:grpSpPr>
          <a:xfrm>
            <a:off x="481759" y="182158"/>
            <a:ext cx="3625200" cy="874080"/>
            <a:chOff x="481759" y="182158"/>
            <a:chExt cx="3625200" cy="87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144C33B-0645-41DC-A4F8-A571A1FA8436}"/>
                    </a:ext>
                  </a:extLst>
                </p14:cNvPr>
                <p14:cNvContentPartPr/>
                <p14:nvPr/>
              </p14:nvContentPartPr>
              <p14:xfrm>
                <a:off x="481759" y="238678"/>
                <a:ext cx="390960" cy="566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144C33B-0645-41DC-A4F8-A571A1FA843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3119" y="230038"/>
                  <a:ext cx="40860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88BE4B9-4D32-42F6-958F-E38B245A9979}"/>
                    </a:ext>
                  </a:extLst>
                </p14:cNvPr>
                <p14:cNvContentPartPr/>
                <p14:nvPr/>
              </p14:nvContentPartPr>
              <p14:xfrm>
                <a:off x="675799" y="475558"/>
                <a:ext cx="244800" cy="253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88BE4B9-4D32-42F6-958F-E38B245A997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7159" y="466558"/>
                  <a:ext cx="2624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83D1C39-6EDF-4835-8FDE-4EE54DF8A132}"/>
                    </a:ext>
                  </a:extLst>
                </p14:cNvPr>
                <p14:cNvContentPartPr/>
                <p14:nvPr/>
              </p14:nvContentPartPr>
              <p14:xfrm>
                <a:off x="966679" y="448198"/>
                <a:ext cx="230400" cy="255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83D1C39-6EDF-4835-8FDE-4EE54DF8A13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58039" y="439198"/>
                  <a:ext cx="248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60AD865-B14A-4C7C-AD87-373220A8E4B2}"/>
                    </a:ext>
                  </a:extLst>
                </p14:cNvPr>
                <p14:cNvContentPartPr/>
                <p14:nvPr/>
              </p14:nvContentPartPr>
              <p14:xfrm>
                <a:off x="1235599" y="182158"/>
                <a:ext cx="261720" cy="542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60AD865-B14A-4C7C-AD87-373220A8E4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26959" y="173518"/>
                  <a:ext cx="279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10308A2-157C-49B2-A313-80D12BC7E399}"/>
                    </a:ext>
                  </a:extLst>
                </p14:cNvPr>
                <p14:cNvContentPartPr/>
                <p14:nvPr/>
              </p14:nvContentPartPr>
              <p14:xfrm>
                <a:off x="1540519" y="529198"/>
                <a:ext cx="165600" cy="183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10308A2-157C-49B2-A313-80D12BC7E39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31879" y="520558"/>
                  <a:ext cx="183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2E6562D-E9CD-4CC8-B154-E3BC716329B5}"/>
                    </a:ext>
                  </a:extLst>
                </p14:cNvPr>
                <p14:cNvContentPartPr/>
                <p14:nvPr/>
              </p14:nvContentPartPr>
              <p14:xfrm>
                <a:off x="1841119" y="309598"/>
                <a:ext cx="185760" cy="381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2E6562D-E9CD-4CC8-B154-E3BC716329B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32119" y="300958"/>
                  <a:ext cx="20340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8A564F8-F28A-4D11-9171-EC36E8E74E39}"/>
                    </a:ext>
                  </a:extLst>
                </p14:cNvPr>
                <p14:cNvContentPartPr/>
                <p14:nvPr/>
              </p14:nvContentPartPr>
              <p14:xfrm>
                <a:off x="2048479" y="196558"/>
                <a:ext cx="174600" cy="465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8A564F8-F28A-4D11-9171-EC36E8E74E3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39839" y="187558"/>
                  <a:ext cx="19224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A94AE67-94B1-47A4-BF1B-7AEAA854D9D4}"/>
                    </a:ext>
                  </a:extLst>
                </p14:cNvPr>
                <p14:cNvContentPartPr/>
                <p14:nvPr/>
              </p14:nvContentPartPr>
              <p14:xfrm>
                <a:off x="2176279" y="543958"/>
                <a:ext cx="129240" cy="110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A94AE67-94B1-47A4-BF1B-7AEAA854D9D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67639" y="534958"/>
                  <a:ext cx="146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B2E8326-2892-42F6-BBAD-31BBB04FE908}"/>
                    </a:ext>
                  </a:extLst>
                </p14:cNvPr>
                <p14:cNvContentPartPr/>
                <p14:nvPr/>
              </p14:nvContentPartPr>
              <p14:xfrm>
                <a:off x="2164399" y="425518"/>
                <a:ext cx="248400" cy="630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B2E8326-2892-42F6-BBAD-31BBB04FE90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55759" y="416518"/>
                  <a:ext cx="26604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7ED89D9-F4D5-4307-B447-41C337B39E49}"/>
                    </a:ext>
                  </a:extLst>
                </p14:cNvPr>
                <p14:cNvContentPartPr/>
                <p14:nvPr/>
              </p14:nvContentPartPr>
              <p14:xfrm>
                <a:off x="2881879" y="352438"/>
                <a:ext cx="415440" cy="401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7ED89D9-F4D5-4307-B447-41C337B39E4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72879" y="343798"/>
                  <a:ext cx="4330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7F40253-04F7-4A06-A2CE-1CA45FAF34F8}"/>
                    </a:ext>
                  </a:extLst>
                </p14:cNvPr>
                <p14:cNvContentPartPr/>
                <p14:nvPr/>
              </p14:nvContentPartPr>
              <p14:xfrm>
                <a:off x="3019399" y="562318"/>
                <a:ext cx="223920" cy="61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7F40253-04F7-4A06-A2CE-1CA45FAF34F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10759" y="553678"/>
                  <a:ext cx="2415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2CF0DD2-1A54-4349-B874-406BE22A5B84}"/>
                    </a:ext>
                  </a:extLst>
                </p14:cNvPr>
                <p14:cNvContentPartPr/>
                <p14:nvPr/>
              </p14:nvContentPartPr>
              <p14:xfrm>
                <a:off x="3373279" y="396358"/>
                <a:ext cx="246600" cy="322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2CF0DD2-1A54-4349-B874-406BE22A5B8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64639" y="387718"/>
                  <a:ext cx="2642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0C0DB66-BAEC-448D-9697-254B69A846FA}"/>
                    </a:ext>
                  </a:extLst>
                </p14:cNvPr>
                <p14:cNvContentPartPr/>
                <p14:nvPr/>
              </p14:nvContentPartPr>
              <p14:xfrm>
                <a:off x="3708439" y="420118"/>
                <a:ext cx="139320" cy="271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0C0DB66-BAEC-448D-9697-254B69A846F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99439" y="411118"/>
                  <a:ext cx="1569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547D2BC-A3CC-4108-84F0-79CE2843BBF5}"/>
                    </a:ext>
                  </a:extLst>
                </p14:cNvPr>
                <p14:cNvContentPartPr/>
                <p14:nvPr/>
              </p14:nvContentPartPr>
              <p14:xfrm>
                <a:off x="3687919" y="353158"/>
                <a:ext cx="419040" cy="371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547D2BC-A3CC-4108-84F0-79CE2843BBF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78919" y="344158"/>
                  <a:ext cx="4366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ADFB3D4-11CD-4DD0-9FC4-A70C797673EB}"/>
                    </a:ext>
                  </a:extLst>
                </p14:cNvPr>
                <p14:cNvContentPartPr/>
                <p14:nvPr/>
              </p14:nvContentPartPr>
              <p14:xfrm>
                <a:off x="2619079" y="477358"/>
                <a:ext cx="36000" cy="35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ADFB3D4-11CD-4DD0-9FC4-A70C797673E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610079" y="468718"/>
                  <a:ext cx="536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5A4F122-AAF8-4003-A32B-B105C205EE32}"/>
                    </a:ext>
                  </a:extLst>
                </p14:cNvPr>
                <p14:cNvContentPartPr/>
                <p14:nvPr/>
              </p14:nvContentPartPr>
              <p14:xfrm>
                <a:off x="2574439" y="680398"/>
                <a:ext cx="20880" cy="20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5A4F122-AAF8-4003-A32B-B105C205EE3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65439" y="671398"/>
                  <a:ext cx="3852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FF8B8CE-437B-4E58-8683-67B98D1B4A82}"/>
              </a:ext>
            </a:extLst>
          </p:cNvPr>
          <p:cNvGrpSpPr/>
          <p:nvPr/>
        </p:nvGrpSpPr>
        <p:grpSpPr>
          <a:xfrm>
            <a:off x="2873959" y="904678"/>
            <a:ext cx="1112400" cy="394920"/>
            <a:chOff x="2873959" y="904678"/>
            <a:chExt cx="111240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E280C93-37F2-4B78-978A-4D62750B31AD}"/>
                    </a:ext>
                  </a:extLst>
                </p14:cNvPr>
                <p14:cNvContentPartPr/>
                <p14:nvPr/>
              </p14:nvContentPartPr>
              <p14:xfrm>
                <a:off x="2873959" y="904678"/>
                <a:ext cx="313200" cy="394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E280C93-37F2-4B78-978A-4D62750B31A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64959" y="896038"/>
                  <a:ext cx="3308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FB4DCA4-D50F-4556-B7BA-1C3D607ABA5D}"/>
                    </a:ext>
                  </a:extLst>
                </p14:cNvPr>
                <p14:cNvContentPartPr/>
                <p14:nvPr/>
              </p14:nvContentPartPr>
              <p14:xfrm>
                <a:off x="2938399" y="1122118"/>
                <a:ext cx="185400" cy="64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FB4DCA4-D50F-4556-B7BA-1C3D607ABA5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29759" y="1113478"/>
                  <a:ext cx="2030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9FDDFA2-F2C7-4237-A963-7E9F32C4AE80}"/>
                    </a:ext>
                  </a:extLst>
                </p14:cNvPr>
                <p14:cNvContentPartPr/>
                <p14:nvPr/>
              </p14:nvContentPartPr>
              <p14:xfrm>
                <a:off x="3280399" y="991798"/>
                <a:ext cx="219240" cy="218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9FDDFA2-F2C7-4237-A963-7E9F32C4AE8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71759" y="982798"/>
                  <a:ext cx="2368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4155FE7-29BB-41C0-980E-265DB55B27B8}"/>
                    </a:ext>
                  </a:extLst>
                </p14:cNvPr>
                <p14:cNvContentPartPr/>
                <p14:nvPr/>
              </p14:nvContentPartPr>
              <p14:xfrm>
                <a:off x="3683239" y="986398"/>
                <a:ext cx="69840" cy="203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4155FE7-29BB-41C0-980E-265DB55B27B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74599" y="977758"/>
                  <a:ext cx="874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E7777CD-890D-4656-9D68-2B8C8E932AD8}"/>
                    </a:ext>
                  </a:extLst>
                </p14:cNvPr>
                <p14:cNvContentPartPr/>
                <p14:nvPr/>
              </p14:nvContentPartPr>
              <p14:xfrm>
                <a:off x="3721759" y="911518"/>
                <a:ext cx="264600" cy="336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E7777CD-890D-4656-9D68-2B8C8E932AD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713119" y="902878"/>
                  <a:ext cx="28224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6172D85-20BC-4C98-B3CA-6D716C876E7B}"/>
              </a:ext>
            </a:extLst>
          </p:cNvPr>
          <p:cNvGrpSpPr/>
          <p:nvPr/>
        </p:nvGrpSpPr>
        <p:grpSpPr>
          <a:xfrm>
            <a:off x="4465519" y="984598"/>
            <a:ext cx="1315800" cy="231840"/>
            <a:chOff x="4465519" y="984598"/>
            <a:chExt cx="131580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2A05CED-36B2-4FE6-8195-8CD7B933A4E5}"/>
                    </a:ext>
                  </a:extLst>
                </p14:cNvPr>
                <p14:cNvContentPartPr/>
                <p14:nvPr/>
              </p14:nvContentPartPr>
              <p14:xfrm>
                <a:off x="4465519" y="1006918"/>
                <a:ext cx="411120" cy="209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2A05CED-36B2-4FE6-8195-8CD7B933A4E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56519" y="998278"/>
                  <a:ext cx="428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69480AE-B63A-4AFA-B036-A05116E63CBB}"/>
                    </a:ext>
                  </a:extLst>
                </p14:cNvPr>
                <p14:cNvContentPartPr/>
                <p14:nvPr/>
              </p14:nvContentPartPr>
              <p14:xfrm>
                <a:off x="4927759" y="1017718"/>
                <a:ext cx="206280" cy="173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69480AE-B63A-4AFA-B036-A05116E63CB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18759" y="1008718"/>
                  <a:ext cx="223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5C93C6E-5C69-4F7A-BF27-5C52E06B27C1}"/>
                    </a:ext>
                  </a:extLst>
                </p14:cNvPr>
                <p14:cNvContentPartPr/>
                <p14:nvPr/>
              </p14:nvContentPartPr>
              <p14:xfrm>
                <a:off x="5166799" y="1045798"/>
                <a:ext cx="142200" cy="118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5C93C6E-5C69-4F7A-BF27-5C52E06B27C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58159" y="1036798"/>
                  <a:ext cx="159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8516BA9-007E-4CF5-A97F-6E7C61C59E9B}"/>
                    </a:ext>
                  </a:extLst>
                </p14:cNvPr>
                <p14:cNvContentPartPr/>
                <p14:nvPr/>
              </p14:nvContentPartPr>
              <p14:xfrm>
                <a:off x="5338519" y="1059118"/>
                <a:ext cx="155160" cy="143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8516BA9-007E-4CF5-A97F-6E7C61C59E9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29879" y="1050118"/>
                  <a:ext cx="172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94F2854-6E7D-40A9-963E-E4113E08A10D}"/>
                    </a:ext>
                  </a:extLst>
                </p14:cNvPr>
                <p14:cNvContentPartPr/>
                <p14:nvPr/>
              </p14:nvContentPartPr>
              <p14:xfrm>
                <a:off x="5632999" y="984598"/>
                <a:ext cx="148320" cy="213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94F2854-6E7D-40A9-963E-E4113E08A10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24359" y="975598"/>
                  <a:ext cx="16596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0626542-5676-48F1-82CB-0EA0473A0DC7}"/>
              </a:ext>
            </a:extLst>
          </p:cNvPr>
          <p:cNvGrpSpPr/>
          <p:nvPr/>
        </p:nvGrpSpPr>
        <p:grpSpPr>
          <a:xfrm>
            <a:off x="6144559" y="218518"/>
            <a:ext cx="2740320" cy="1019520"/>
            <a:chOff x="6144559" y="218518"/>
            <a:chExt cx="2740320" cy="101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34050FD-5DC1-4818-B423-386CB1C58BF9}"/>
                    </a:ext>
                  </a:extLst>
                </p14:cNvPr>
                <p14:cNvContentPartPr/>
                <p14:nvPr/>
              </p14:nvContentPartPr>
              <p14:xfrm>
                <a:off x="6241759" y="286198"/>
                <a:ext cx="425880" cy="422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34050FD-5DC1-4818-B423-386CB1C58B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32759" y="277198"/>
                  <a:ext cx="44352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F5987BE-E3CA-4241-9005-7DC19D97BC5D}"/>
                    </a:ext>
                  </a:extLst>
                </p14:cNvPr>
                <p14:cNvContentPartPr/>
                <p14:nvPr/>
              </p14:nvContentPartPr>
              <p14:xfrm>
                <a:off x="6351199" y="478078"/>
                <a:ext cx="247680" cy="87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F5987BE-E3CA-4241-9005-7DC19D97BC5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42559" y="469438"/>
                  <a:ext cx="265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114CD58-5C7D-4375-B111-45843B0488DD}"/>
                    </a:ext>
                  </a:extLst>
                </p14:cNvPr>
                <p14:cNvContentPartPr/>
                <p14:nvPr/>
              </p14:nvContentPartPr>
              <p14:xfrm>
                <a:off x="6880039" y="518758"/>
                <a:ext cx="191880" cy="159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114CD58-5C7D-4375-B111-45843B0488D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71399" y="510118"/>
                  <a:ext cx="209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6087543-71A8-442C-AC80-F07DA90C64A0}"/>
                    </a:ext>
                  </a:extLst>
                </p14:cNvPr>
                <p14:cNvContentPartPr/>
                <p14:nvPr/>
              </p14:nvContentPartPr>
              <p14:xfrm>
                <a:off x="7140679" y="472318"/>
                <a:ext cx="225720" cy="239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6087543-71A8-442C-AC80-F07DA90C64A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32039" y="463318"/>
                  <a:ext cx="2433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11133A0-CB86-444A-A144-D10B8E1F9DAE}"/>
                    </a:ext>
                  </a:extLst>
                </p14:cNvPr>
                <p14:cNvContentPartPr/>
                <p14:nvPr/>
              </p14:nvContentPartPr>
              <p14:xfrm>
                <a:off x="7573039" y="390958"/>
                <a:ext cx="105840" cy="237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11133A0-CB86-444A-A144-D10B8E1F9DA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64399" y="382318"/>
                  <a:ext cx="1234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69AF4F3-A506-467A-AC9F-095239B605C8}"/>
                    </a:ext>
                  </a:extLst>
                </p14:cNvPr>
                <p14:cNvContentPartPr/>
                <p14:nvPr/>
              </p14:nvContentPartPr>
              <p14:xfrm>
                <a:off x="7614079" y="289438"/>
                <a:ext cx="353520" cy="370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69AF4F3-A506-467A-AC9F-095239B605C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05079" y="280798"/>
                  <a:ext cx="37116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1FBFA7C-E4EF-434C-A9C1-73E24167050E}"/>
                    </a:ext>
                  </a:extLst>
                </p14:cNvPr>
                <p14:cNvContentPartPr/>
                <p14:nvPr/>
              </p14:nvContentPartPr>
              <p14:xfrm>
                <a:off x="8270719" y="218518"/>
                <a:ext cx="307440" cy="424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1FBFA7C-E4EF-434C-A9C1-73E24167050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61719" y="209878"/>
                  <a:ext cx="3250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97312CE-E62E-42FC-954E-3F76F2BD6132}"/>
                    </a:ext>
                  </a:extLst>
                </p14:cNvPr>
                <p14:cNvContentPartPr/>
                <p14:nvPr/>
              </p14:nvContentPartPr>
              <p14:xfrm>
                <a:off x="8497519" y="476278"/>
                <a:ext cx="141480" cy="144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97312CE-E62E-42FC-954E-3F76F2BD613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88519" y="467278"/>
                  <a:ext cx="1591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14AC881-63C1-4964-A056-E762A06499C7}"/>
                    </a:ext>
                  </a:extLst>
                </p14:cNvPr>
                <p14:cNvContentPartPr/>
                <p14:nvPr/>
              </p14:nvContentPartPr>
              <p14:xfrm>
                <a:off x="8699479" y="444958"/>
                <a:ext cx="185400" cy="178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14AC881-63C1-4964-A056-E762A06499C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690839" y="435958"/>
                  <a:ext cx="203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42A02C8-406E-4588-8A57-4968422E0C26}"/>
                    </a:ext>
                  </a:extLst>
                </p14:cNvPr>
                <p14:cNvContentPartPr/>
                <p14:nvPr/>
              </p14:nvContentPartPr>
              <p14:xfrm>
                <a:off x="6144559" y="847438"/>
                <a:ext cx="451440" cy="390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42A02C8-406E-4588-8A57-4968422E0C2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35919" y="838438"/>
                  <a:ext cx="4690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4A33011-01F0-419B-9C5E-C60A0C26AC5A}"/>
                    </a:ext>
                  </a:extLst>
                </p14:cNvPr>
                <p14:cNvContentPartPr/>
                <p14:nvPr/>
              </p14:nvContentPartPr>
              <p14:xfrm>
                <a:off x="6301519" y="1049398"/>
                <a:ext cx="217080" cy="82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4A33011-01F0-419B-9C5E-C60A0C26AC5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92879" y="1040758"/>
                  <a:ext cx="234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614ECD6-DB06-4729-9BBD-1A2B911A8B62}"/>
                    </a:ext>
                  </a:extLst>
                </p14:cNvPr>
                <p14:cNvContentPartPr/>
                <p14:nvPr/>
              </p14:nvContentPartPr>
              <p14:xfrm>
                <a:off x="6876439" y="1021678"/>
                <a:ext cx="202680" cy="146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614ECD6-DB06-4729-9BBD-1A2B911A8B6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67799" y="1012678"/>
                  <a:ext cx="220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C78C79-2293-49C7-BE56-2E7A3C47B64E}"/>
                    </a:ext>
                  </a:extLst>
                </p14:cNvPr>
                <p14:cNvContentPartPr/>
                <p14:nvPr/>
              </p14:nvContentPartPr>
              <p14:xfrm>
                <a:off x="7156519" y="1053358"/>
                <a:ext cx="160560" cy="117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C78C79-2293-49C7-BE56-2E7A3C47B64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47519" y="1044718"/>
                  <a:ext cx="178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F526DE0-4546-4EFB-AE06-C6C4F172BE61}"/>
                    </a:ext>
                  </a:extLst>
                </p14:cNvPr>
                <p14:cNvContentPartPr/>
                <p14:nvPr/>
              </p14:nvContentPartPr>
              <p14:xfrm>
                <a:off x="7370359" y="995758"/>
                <a:ext cx="267480" cy="168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F526DE0-4546-4EFB-AE06-C6C4F172BE6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61719" y="986758"/>
                  <a:ext cx="2851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FDCC049-3ABC-4378-861A-3E319D5352DF}"/>
                    </a:ext>
                  </a:extLst>
                </p14:cNvPr>
                <p14:cNvContentPartPr/>
                <p14:nvPr/>
              </p14:nvContentPartPr>
              <p14:xfrm>
                <a:off x="7557199" y="800998"/>
                <a:ext cx="254160" cy="348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FDCC049-3ABC-4378-861A-3E319D5352D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48559" y="791998"/>
                  <a:ext cx="2718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6DFCD5F-FD3F-4CB5-8271-C424316DDE11}"/>
                    </a:ext>
                  </a:extLst>
                </p14:cNvPr>
                <p14:cNvContentPartPr/>
                <p14:nvPr/>
              </p14:nvContentPartPr>
              <p14:xfrm>
                <a:off x="7997839" y="897838"/>
                <a:ext cx="95040" cy="179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6DFCD5F-FD3F-4CB5-8271-C424316DDE1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88839" y="888838"/>
                  <a:ext cx="1126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EA88B0C-4105-4208-AA78-4ED2B52438B3}"/>
                    </a:ext>
                  </a:extLst>
                </p14:cNvPr>
                <p14:cNvContentPartPr/>
                <p14:nvPr/>
              </p14:nvContentPartPr>
              <p14:xfrm>
                <a:off x="7989559" y="788758"/>
                <a:ext cx="423360" cy="341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EA88B0C-4105-4208-AA78-4ED2B52438B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80559" y="780118"/>
                  <a:ext cx="441000" cy="35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3E63D56-2BAA-4170-9DF0-2FB42DAC1203}"/>
              </a:ext>
            </a:extLst>
          </p:cNvPr>
          <p:cNvGrpSpPr/>
          <p:nvPr/>
        </p:nvGrpSpPr>
        <p:grpSpPr>
          <a:xfrm>
            <a:off x="2920759" y="1449718"/>
            <a:ext cx="637920" cy="518400"/>
            <a:chOff x="2920759" y="1449718"/>
            <a:chExt cx="637920" cy="51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5197ADF-38C5-4613-BF09-7FD885A8BF54}"/>
                    </a:ext>
                  </a:extLst>
                </p14:cNvPr>
                <p14:cNvContentPartPr/>
                <p14:nvPr/>
              </p14:nvContentPartPr>
              <p14:xfrm>
                <a:off x="2920759" y="1563478"/>
                <a:ext cx="311760" cy="404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5197ADF-38C5-4613-BF09-7FD885A8BF5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11759" y="1554838"/>
                  <a:ext cx="3294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42BD410-C9A8-4495-B6EE-A93AAFB7A26C}"/>
                    </a:ext>
                  </a:extLst>
                </p14:cNvPr>
                <p14:cNvContentPartPr/>
                <p14:nvPr/>
              </p14:nvContentPartPr>
              <p14:xfrm>
                <a:off x="3042439" y="1748518"/>
                <a:ext cx="167040" cy="93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42BD410-C9A8-4495-B6EE-A93AAFB7A26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33439" y="1739878"/>
                  <a:ext cx="1846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08FCBC6-5E20-4FBC-9675-FA77EBEFF159}"/>
                    </a:ext>
                  </a:extLst>
                </p14:cNvPr>
                <p14:cNvContentPartPr/>
                <p14:nvPr/>
              </p14:nvContentPartPr>
              <p14:xfrm>
                <a:off x="3416479" y="1449718"/>
                <a:ext cx="142200" cy="156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08FCBC6-5E20-4FBC-9675-FA77EBEFF15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407839" y="1440718"/>
                  <a:ext cx="15984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EF9D152-0380-4E23-8922-90C902C15BAE}"/>
              </a:ext>
            </a:extLst>
          </p:cNvPr>
          <p:cNvGrpSpPr/>
          <p:nvPr/>
        </p:nvGrpSpPr>
        <p:grpSpPr>
          <a:xfrm>
            <a:off x="4394959" y="1606678"/>
            <a:ext cx="1319040" cy="205560"/>
            <a:chOff x="4394959" y="1606678"/>
            <a:chExt cx="131904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452AC85-9924-4754-9522-FEADAF7B0C85}"/>
                    </a:ext>
                  </a:extLst>
                </p14:cNvPr>
                <p14:cNvContentPartPr/>
                <p14:nvPr/>
              </p14:nvContentPartPr>
              <p14:xfrm>
                <a:off x="4394959" y="1646998"/>
                <a:ext cx="357120" cy="149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452AC85-9924-4754-9522-FEADAF7B0C8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85959" y="1638358"/>
                  <a:ext cx="374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85DDF25-1FFE-4115-9B7D-F3FDB55208BF}"/>
                    </a:ext>
                  </a:extLst>
                </p14:cNvPr>
                <p14:cNvContentPartPr/>
                <p14:nvPr/>
              </p14:nvContentPartPr>
              <p14:xfrm>
                <a:off x="4809319" y="1628998"/>
                <a:ext cx="213120" cy="147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85DDF25-1FFE-4115-9B7D-F3FDB55208B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00679" y="1619998"/>
                  <a:ext cx="230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90DECD1-26F1-48F2-BDB9-06A779A70AAB}"/>
                    </a:ext>
                  </a:extLst>
                </p14:cNvPr>
                <p14:cNvContentPartPr/>
                <p14:nvPr/>
              </p14:nvContentPartPr>
              <p14:xfrm>
                <a:off x="5033599" y="1673638"/>
                <a:ext cx="133920" cy="86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90DECD1-26F1-48F2-BDB9-06A779A70AA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24599" y="1664638"/>
                  <a:ext cx="151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2F1DE78-D1E3-4651-BDF2-BB350D9DAB90}"/>
                    </a:ext>
                  </a:extLst>
                </p14:cNvPr>
                <p14:cNvContentPartPr/>
                <p14:nvPr/>
              </p14:nvContentPartPr>
              <p14:xfrm>
                <a:off x="5208559" y="1676518"/>
                <a:ext cx="289080" cy="135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2F1DE78-D1E3-4651-BDF2-BB350D9DAB9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99919" y="1667878"/>
                  <a:ext cx="306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587CFF6-5DFE-4D6F-AD1E-DFF6A1E3A8F4}"/>
                    </a:ext>
                  </a:extLst>
                </p14:cNvPr>
                <p14:cNvContentPartPr/>
                <p14:nvPr/>
              </p14:nvContentPartPr>
              <p14:xfrm>
                <a:off x="5532199" y="1606678"/>
                <a:ext cx="181800" cy="178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587CFF6-5DFE-4D6F-AD1E-DFF6A1E3A8F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23199" y="1597678"/>
                  <a:ext cx="19944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88140BC-EBF4-4562-8123-EB81464E6406}"/>
              </a:ext>
            </a:extLst>
          </p:cNvPr>
          <p:cNvGrpSpPr/>
          <p:nvPr/>
        </p:nvGrpSpPr>
        <p:grpSpPr>
          <a:xfrm>
            <a:off x="6167599" y="1374118"/>
            <a:ext cx="1676520" cy="456480"/>
            <a:chOff x="6167599" y="1374118"/>
            <a:chExt cx="167652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73A39E4-64E5-4BE5-9F65-92ABA57670EA}"/>
                    </a:ext>
                  </a:extLst>
                </p14:cNvPr>
                <p14:cNvContentPartPr/>
                <p14:nvPr/>
              </p14:nvContentPartPr>
              <p14:xfrm>
                <a:off x="6167599" y="1614238"/>
                <a:ext cx="192240" cy="178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73A39E4-64E5-4BE5-9F65-92ABA57670E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58959" y="1605238"/>
                  <a:ext cx="2098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89F5E0D-DDAC-436D-A38B-89143B3A163D}"/>
                    </a:ext>
                  </a:extLst>
                </p14:cNvPr>
                <p14:cNvContentPartPr/>
                <p14:nvPr/>
              </p14:nvContentPartPr>
              <p14:xfrm>
                <a:off x="6453799" y="1626838"/>
                <a:ext cx="123120" cy="142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89F5E0D-DDAC-436D-A38B-89143B3A163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44799" y="1617838"/>
                  <a:ext cx="140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3DE73FC-5A87-45E6-BCD3-66564EE8DC26}"/>
                    </a:ext>
                  </a:extLst>
                </p14:cNvPr>
                <p14:cNvContentPartPr/>
                <p14:nvPr/>
              </p14:nvContentPartPr>
              <p14:xfrm>
                <a:off x="6856279" y="1374118"/>
                <a:ext cx="272160" cy="456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3DE73FC-5A87-45E6-BCD3-66564EE8DC2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47639" y="1365478"/>
                  <a:ext cx="28980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9E65E3F-22F2-4A98-84A7-4FE05971018A}"/>
                    </a:ext>
                  </a:extLst>
                </p14:cNvPr>
                <p14:cNvContentPartPr/>
                <p14:nvPr/>
              </p14:nvContentPartPr>
              <p14:xfrm>
                <a:off x="6794719" y="1587238"/>
                <a:ext cx="381240" cy="72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9E65E3F-22F2-4A98-84A7-4FE05971018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85719" y="1578238"/>
                  <a:ext cx="398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F414387-C426-4EB0-9B6C-3EE93E28C262}"/>
                    </a:ext>
                  </a:extLst>
                </p14:cNvPr>
                <p14:cNvContentPartPr/>
                <p14:nvPr/>
              </p14:nvContentPartPr>
              <p14:xfrm>
                <a:off x="7339759" y="1417318"/>
                <a:ext cx="504360" cy="375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F414387-C426-4EB0-9B6C-3EE93E28C26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331119" y="1408678"/>
                  <a:ext cx="5220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2A016E6-4E6F-451B-8AD4-10C5A4EB5DC4}"/>
                    </a:ext>
                  </a:extLst>
                </p14:cNvPr>
                <p14:cNvContentPartPr/>
                <p14:nvPr/>
              </p14:nvContentPartPr>
              <p14:xfrm>
                <a:off x="7494199" y="1684798"/>
                <a:ext cx="210960" cy="18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2A016E6-4E6F-451B-8AD4-10C5A4EB5DC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85559" y="1675798"/>
                  <a:ext cx="2286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83508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CEBE735-387C-4F36-81E3-472CE560DAC2}"/>
                  </a:ext>
                </a:extLst>
              </p14:cNvPr>
              <p14:cNvContentPartPr/>
              <p14:nvPr/>
            </p14:nvContentPartPr>
            <p14:xfrm>
              <a:off x="634823" y="1375918"/>
              <a:ext cx="34920" cy="1332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CEBE735-387C-4F36-81E3-472CE560DA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823" y="1367278"/>
                <a:ext cx="52560" cy="13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D0761E6-91D0-4406-9435-BFA9A7B0C53A}"/>
                  </a:ext>
                </a:extLst>
              </p14:cNvPr>
              <p14:cNvContentPartPr/>
              <p14:nvPr/>
            </p14:nvContentPartPr>
            <p14:xfrm>
              <a:off x="625463" y="1373038"/>
              <a:ext cx="2831400" cy="1671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D0761E6-91D0-4406-9435-BFA9A7B0C5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463" y="1364038"/>
                <a:ext cx="2849040" cy="168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CD68C15B-0208-4B8B-B95B-E17DF95BA700}"/>
              </a:ext>
            </a:extLst>
          </p:cNvPr>
          <p:cNvGrpSpPr/>
          <p:nvPr/>
        </p:nvGrpSpPr>
        <p:grpSpPr>
          <a:xfrm>
            <a:off x="566063" y="253078"/>
            <a:ext cx="4484160" cy="1027080"/>
            <a:chOff x="566063" y="253078"/>
            <a:chExt cx="4484160" cy="102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28A8D75-4667-44EA-80F4-2817BF75D41A}"/>
                    </a:ext>
                  </a:extLst>
                </p14:cNvPr>
                <p14:cNvContentPartPr/>
                <p14:nvPr/>
              </p14:nvContentPartPr>
              <p14:xfrm>
                <a:off x="566063" y="253078"/>
                <a:ext cx="400680" cy="535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28A8D75-4667-44EA-80F4-2817BF75D41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7423" y="244078"/>
                  <a:ext cx="41832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E3BC679-C489-42FE-9B6E-455C2ACEC707}"/>
                    </a:ext>
                  </a:extLst>
                </p14:cNvPr>
                <p14:cNvContentPartPr/>
                <p14:nvPr/>
              </p14:nvContentPartPr>
              <p14:xfrm>
                <a:off x="684143" y="514798"/>
                <a:ext cx="235080" cy="230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E3BC679-C489-42FE-9B6E-455C2ACEC7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5503" y="505798"/>
                  <a:ext cx="2527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E0BEE7D-8473-4141-9DDA-F57E066AC5B9}"/>
                    </a:ext>
                  </a:extLst>
                </p14:cNvPr>
                <p14:cNvContentPartPr/>
                <p14:nvPr/>
              </p14:nvContentPartPr>
              <p14:xfrm>
                <a:off x="951983" y="551158"/>
                <a:ext cx="252720" cy="204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E0BEE7D-8473-4141-9DDA-F57E066AC5B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2983" y="542158"/>
                  <a:ext cx="270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3943A66-3BFE-4851-8079-7DE8FEC0E027}"/>
                    </a:ext>
                  </a:extLst>
                </p14:cNvPr>
                <p14:cNvContentPartPr/>
                <p14:nvPr/>
              </p14:nvContentPartPr>
              <p14:xfrm>
                <a:off x="1288223" y="533878"/>
                <a:ext cx="273960" cy="240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3943A66-3BFE-4851-8079-7DE8FEC0E02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79583" y="525238"/>
                  <a:ext cx="291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838A3FB-3512-46A3-9C86-4594A21C2CE8}"/>
                    </a:ext>
                  </a:extLst>
                </p14:cNvPr>
                <p14:cNvContentPartPr/>
                <p14:nvPr/>
              </p14:nvContentPartPr>
              <p14:xfrm>
                <a:off x="2040623" y="356038"/>
                <a:ext cx="132840" cy="365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838A3FB-3512-46A3-9C86-4594A21C2CE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31623" y="347038"/>
                  <a:ext cx="15048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431F9BE-EA03-48D2-9988-3B6A97A8FD41}"/>
                    </a:ext>
                  </a:extLst>
                </p14:cNvPr>
                <p14:cNvContentPartPr/>
                <p14:nvPr/>
              </p14:nvContentPartPr>
              <p14:xfrm>
                <a:off x="2073383" y="298438"/>
                <a:ext cx="369720" cy="435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431F9BE-EA03-48D2-9988-3B6A97A8FD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64383" y="289438"/>
                  <a:ext cx="38736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D1DBFFE-B50A-41DC-BCF7-E3FE9A6B641E}"/>
                    </a:ext>
                  </a:extLst>
                </p14:cNvPr>
                <p14:cNvContentPartPr/>
                <p14:nvPr/>
              </p14:nvContentPartPr>
              <p14:xfrm>
                <a:off x="2485223" y="512638"/>
                <a:ext cx="156600" cy="173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D1DBFFE-B50A-41DC-BCF7-E3FE9A6B641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76223" y="503638"/>
                  <a:ext cx="1742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17A1849-0D52-4BDA-B5FD-4CBB9BC0FA10}"/>
                    </a:ext>
                  </a:extLst>
                </p14:cNvPr>
                <p14:cNvContentPartPr/>
                <p14:nvPr/>
              </p14:nvContentPartPr>
              <p14:xfrm>
                <a:off x="2784743" y="464038"/>
                <a:ext cx="232920" cy="16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17A1849-0D52-4BDA-B5FD-4CBB9BC0FA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75743" y="455038"/>
                  <a:ext cx="250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8BD0BB2-02FB-44D8-9FC5-8E1C9501CD4F}"/>
                    </a:ext>
                  </a:extLst>
                </p14:cNvPr>
                <p14:cNvContentPartPr/>
                <p14:nvPr/>
              </p14:nvContentPartPr>
              <p14:xfrm>
                <a:off x="2939543" y="495358"/>
                <a:ext cx="361080" cy="699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8BD0BB2-02FB-44D8-9FC5-8E1C9501CD4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30543" y="486358"/>
                  <a:ext cx="378720" cy="7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2A0DA0-558A-4775-8368-017CB8AA27B4}"/>
                    </a:ext>
                  </a:extLst>
                </p14:cNvPr>
                <p14:cNvContentPartPr/>
                <p14:nvPr/>
              </p14:nvContentPartPr>
              <p14:xfrm>
                <a:off x="3388103" y="482398"/>
                <a:ext cx="219240" cy="246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2A0DA0-558A-4775-8368-017CB8AA27B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79463" y="473398"/>
                  <a:ext cx="236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53F5C99-9AE9-4B19-9EF1-99ED8027D4A3}"/>
                    </a:ext>
                  </a:extLst>
                </p14:cNvPr>
                <p14:cNvContentPartPr/>
                <p14:nvPr/>
              </p14:nvContentPartPr>
              <p14:xfrm>
                <a:off x="3609503" y="457918"/>
                <a:ext cx="172080" cy="152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53F5C99-9AE9-4B19-9EF1-99ED8027D4A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00863" y="449278"/>
                  <a:ext cx="189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4AE679-BF1F-4B32-AEAB-DE67E33E1022}"/>
                    </a:ext>
                  </a:extLst>
                </p14:cNvPr>
                <p14:cNvContentPartPr/>
                <p14:nvPr/>
              </p14:nvContentPartPr>
              <p14:xfrm>
                <a:off x="3853583" y="439558"/>
                <a:ext cx="412920" cy="181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4AE679-BF1F-4B32-AEAB-DE67E33E102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44943" y="430558"/>
                  <a:ext cx="430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9BC7AFC-5259-401F-A283-6AFBE02DA562}"/>
                    </a:ext>
                  </a:extLst>
                </p14:cNvPr>
                <p14:cNvContentPartPr/>
                <p14:nvPr/>
              </p14:nvContentPartPr>
              <p14:xfrm>
                <a:off x="4533983" y="268918"/>
                <a:ext cx="147240" cy="319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9BC7AFC-5259-401F-A283-6AFBE02DA56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24983" y="259918"/>
                  <a:ext cx="1648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3B3F93A-6045-4F29-842B-5287D43A5850}"/>
                    </a:ext>
                  </a:extLst>
                </p14:cNvPr>
                <p14:cNvContentPartPr/>
                <p14:nvPr/>
              </p14:nvContentPartPr>
              <p14:xfrm>
                <a:off x="5034383" y="340198"/>
                <a:ext cx="15840" cy="10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3B3F93A-6045-4F29-842B-5287D43A585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25383" y="331558"/>
                  <a:ext cx="33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69C9F74-18B8-4C73-B66D-E6CDF239CE3A}"/>
                    </a:ext>
                  </a:extLst>
                </p14:cNvPr>
                <p14:cNvContentPartPr/>
                <p14:nvPr/>
              </p14:nvContentPartPr>
              <p14:xfrm>
                <a:off x="4914503" y="605518"/>
                <a:ext cx="2160" cy="2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69C9F74-18B8-4C73-B66D-E6CDF239CE3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05503" y="596878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2842EFD-10DA-4621-98E1-BCF2F085561B}"/>
                    </a:ext>
                  </a:extLst>
                </p14:cNvPr>
                <p14:cNvContentPartPr/>
                <p14:nvPr/>
              </p14:nvContentPartPr>
              <p14:xfrm>
                <a:off x="1504223" y="892798"/>
                <a:ext cx="456480" cy="387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2842EFD-10DA-4621-98E1-BCF2F085561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95223" y="883798"/>
                  <a:ext cx="474120" cy="40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4676746-627B-43B5-850F-56294D34D1FF}"/>
                  </a:ext>
                </a:extLst>
              </p14:cNvPr>
              <p14:cNvContentPartPr/>
              <p14:nvPr/>
            </p14:nvContentPartPr>
            <p14:xfrm>
              <a:off x="959183" y="1652038"/>
              <a:ext cx="1107360" cy="700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4676746-627B-43B5-850F-56294D34D1F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0183" y="1643398"/>
                <a:ext cx="1125000" cy="71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A8F672C-885F-4DD0-84A7-B08449492636}"/>
                  </a:ext>
                </a:extLst>
              </p14:cNvPr>
              <p14:cNvContentPartPr/>
              <p14:nvPr/>
            </p14:nvContentPartPr>
            <p14:xfrm>
              <a:off x="1755143" y="1644838"/>
              <a:ext cx="961200" cy="733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A8F672C-885F-4DD0-84A7-B0844949263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746143" y="1635838"/>
                <a:ext cx="978840" cy="75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E7935A71-C91F-4DE5-AF77-B474BB153255}"/>
              </a:ext>
            </a:extLst>
          </p:cNvPr>
          <p:cNvGrpSpPr/>
          <p:nvPr/>
        </p:nvGrpSpPr>
        <p:grpSpPr>
          <a:xfrm>
            <a:off x="1234223" y="1846078"/>
            <a:ext cx="203760" cy="288720"/>
            <a:chOff x="1234223" y="1846078"/>
            <a:chExt cx="20376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B4979A8-BC01-412C-A8C5-E45A5538C6E9}"/>
                    </a:ext>
                  </a:extLst>
                </p14:cNvPr>
                <p14:cNvContentPartPr/>
                <p14:nvPr/>
              </p14:nvContentPartPr>
              <p14:xfrm>
                <a:off x="1234223" y="1846078"/>
                <a:ext cx="203760" cy="288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B4979A8-BC01-412C-A8C5-E45A5538C6E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25583" y="1837438"/>
                  <a:ext cx="2214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CD5DE5D-D37F-495D-9136-2F97CA9A4C28}"/>
                    </a:ext>
                  </a:extLst>
                </p14:cNvPr>
                <p14:cNvContentPartPr/>
                <p14:nvPr/>
              </p14:nvContentPartPr>
              <p14:xfrm>
                <a:off x="1300823" y="1976398"/>
                <a:ext cx="128520" cy="46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CD5DE5D-D37F-495D-9136-2F97CA9A4C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91823" y="1967758"/>
                  <a:ext cx="14616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0139C90-652D-476B-8928-9B53A46D6311}"/>
              </a:ext>
            </a:extLst>
          </p:cNvPr>
          <p:cNvGrpSpPr/>
          <p:nvPr/>
        </p:nvGrpSpPr>
        <p:grpSpPr>
          <a:xfrm>
            <a:off x="2177783" y="1872358"/>
            <a:ext cx="244800" cy="309960"/>
            <a:chOff x="2177783" y="1872358"/>
            <a:chExt cx="24480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1E39850-870A-4A67-9A67-970DB5B147B3}"/>
                    </a:ext>
                  </a:extLst>
                </p14:cNvPr>
                <p14:cNvContentPartPr/>
                <p14:nvPr/>
              </p14:nvContentPartPr>
              <p14:xfrm>
                <a:off x="2196143" y="1954798"/>
                <a:ext cx="91440" cy="203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1E39850-870A-4A67-9A67-970DB5B147B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87503" y="1946158"/>
                  <a:ext cx="109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9E68C47-C234-43FB-A570-2F57963B6E4E}"/>
                    </a:ext>
                  </a:extLst>
                </p14:cNvPr>
                <p14:cNvContentPartPr/>
                <p14:nvPr/>
              </p14:nvContentPartPr>
              <p14:xfrm>
                <a:off x="2177783" y="1872358"/>
                <a:ext cx="244800" cy="30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9E68C47-C234-43FB-A570-2F57963B6E4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68783" y="1863718"/>
                  <a:ext cx="262440" cy="32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2DB0CB1-16D3-4BF7-B4F9-E656A1ACA0FA}"/>
              </a:ext>
            </a:extLst>
          </p:cNvPr>
          <p:cNvGrpSpPr/>
          <p:nvPr/>
        </p:nvGrpSpPr>
        <p:grpSpPr>
          <a:xfrm>
            <a:off x="927503" y="1675798"/>
            <a:ext cx="1752480" cy="698760"/>
            <a:chOff x="927503" y="1675798"/>
            <a:chExt cx="1752480" cy="69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4413B3B-AC98-4260-91D1-AFD1C4CAC0CC}"/>
                    </a:ext>
                  </a:extLst>
                </p14:cNvPr>
                <p14:cNvContentPartPr/>
                <p14:nvPr/>
              </p14:nvContentPartPr>
              <p14:xfrm>
                <a:off x="1024703" y="1871998"/>
                <a:ext cx="257040" cy="318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4413B3B-AC98-4260-91D1-AFD1C4CAC0C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15703" y="1862998"/>
                  <a:ext cx="2746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AB3C5D9-B6E3-4ABA-AB52-3651F4DC0525}"/>
                    </a:ext>
                  </a:extLst>
                </p14:cNvPr>
                <p14:cNvContentPartPr/>
                <p14:nvPr/>
              </p14:nvContentPartPr>
              <p14:xfrm>
                <a:off x="927503" y="1889998"/>
                <a:ext cx="227880" cy="288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AB3C5D9-B6E3-4ABA-AB52-3651F4DC052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18863" y="1881358"/>
                  <a:ext cx="2455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2421848-D6DD-4354-8C9B-2F612B3DFEDF}"/>
                    </a:ext>
                  </a:extLst>
                </p14:cNvPr>
                <p14:cNvContentPartPr/>
                <p14:nvPr/>
              </p14:nvContentPartPr>
              <p14:xfrm>
                <a:off x="1125863" y="1783078"/>
                <a:ext cx="337680" cy="421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2421848-D6DD-4354-8C9B-2F612B3DFED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17223" y="1774078"/>
                  <a:ext cx="3553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FF4B123-A34D-4B9A-921A-3D35585A3ECB}"/>
                    </a:ext>
                  </a:extLst>
                </p14:cNvPr>
                <p14:cNvContentPartPr/>
                <p14:nvPr/>
              </p14:nvContentPartPr>
              <p14:xfrm>
                <a:off x="1218023" y="1713598"/>
                <a:ext cx="415080" cy="55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FF4B123-A34D-4B9A-921A-3D35585A3EC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09383" y="1704598"/>
                  <a:ext cx="43272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74B4CB7-DDF4-4178-8938-86ED2102D076}"/>
                    </a:ext>
                  </a:extLst>
                </p14:cNvPr>
                <p14:cNvContentPartPr/>
                <p14:nvPr/>
              </p14:nvContentPartPr>
              <p14:xfrm>
                <a:off x="1380383" y="1713598"/>
                <a:ext cx="349560" cy="490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74B4CB7-DDF4-4178-8938-86ED2102D07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71743" y="1704598"/>
                  <a:ext cx="3672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5762BE2-6135-45ED-A782-E060E8AD3161}"/>
                    </a:ext>
                  </a:extLst>
                </p14:cNvPr>
                <p14:cNvContentPartPr/>
                <p14:nvPr/>
              </p14:nvContentPartPr>
              <p14:xfrm>
                <a:off x="1511063" y="1781998"/>
                <a:ext cx="317520" cy="417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5762BE2-6135-45ED-A782-E060E8AD316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02423" y="1772998"/>
                  <a:ext cx="33516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34D6167-CB9E-4470-81F9-219789F80088}"/>
                    </a:ext>
                  </a:extLst>
                </p14:cNvPr>
                <p14:cNvContentPartPr/>
                <p14:nvPr/>
              </p14:nvContentPartPr>
              <p14:xfrm>
                <a:off x="1533383" y="1851838"/>
                <a:ext cx="315360" cy="453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34D6167-CB9E-4470-81F9-219789F8008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24743" y="1843198"/>
                  <a:ext cx="33300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D92E0A6-4490-4711-B592-C1B94D3D48C9}"/>
                    </a:ext>
                  </a:extLst>
                </p14:cNvPr>
                <p14:cNvContentPartPr/>
                <p14:nvPr/>
              </p14:nvContentPartPr>
              <p14:xfrm>
                <a:off x="1741463" y="1913398"/>
                <a:ext cx="193320" cy="324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D92E0A6-4490-4711-B592-C1B94D3D48C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32463" y="1904758"/>
                  <a:ext cx="2109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8DFFC0E-10D0-4798-A89C-B26DC39F794B}"/>
                    </a:ext>
                  </a:extLst>
                </p14:cNvPr>
                <p14:cNvContentPartPr/>
                <p14:nvPr/>
              </p14:nvContentPartPr>
              <p14:xfrm>
                <a:off x="1840463" y="1999078"/>
                <a:ext cx="154080" cy="233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8DFFC0E-10D0-4798-A89C-B26DC39F794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31463" y="1990438"/>
                  <a:ext cx="1717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E63A53D-37ED-42CC-B09B-E6886CC04051}"/>
                    </a:ext>
                  </a:extLst>
                </p14:cNvPr>
                <p14:cNvContentPartPr/>
                <p14:nvPr/>
              </p14:nvContentPartPr>
              <p14:xfrm>
                <a:off x="2034863" y="1675798"/>
                <a:ext cx="188640" cy="246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E63A53D-37ED-42CC-B09B-E6886CC0405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25863" y="1667158"/>
                  <a:ext cx="2062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05CF79D-1EB9-4D2A-A828-8363472D8204}"/>
                    </a:ext>
                  </a:extLst>
                </p14:cNvPr>
                <p14:cNvContentPartPr/>
                <p14:nvPr/>
              </p14:nvContentPartPr>
              <p14:xfrm>
                <a:off x="2241503" y="1752478"/>
                <a:ext cx="154080" cy="140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05CF79D-1EB9-4D2A-A828-8363472D820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32503" y="1743478"/>
                  <a:ext cx="1717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F12ED12-EAF4-475C-8443-F56C61DF09C6}"/>
                    </a:ext>
                  </a:extLst>
                </p14:cNvPr>
                <p14:cNvContentPartPr/>
                <p14:nvPr/>
              </p14:nvContentPartPr>
              <p14:xfrm>
                <a:off x="2097503" y="1820518"/>
                <a:ext cx="296280" cy="395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F12ED12-EAF4-475C-8443-F56C61DF09C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88503" y="1811878"/>
                  <a:ext cx="3139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1849DCC-8894-4ED1-80D0-1723FBE4270F}"/>
                    </a:ext>
                  </a:extLst>
                </p14:cNvPr>
                <p14:cNvContentPartPr/>
                <p14:nvPr/>
              </p14:nvContentPartPr>
              <p14:xfrm>
                <a:off x="2335823" y="1879198"/>
                <a:ext cx="303480" cy="396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1849DCC-8894-4ED1-80D0-1723FBE4270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27183" y="1870558"/>
                  <a:ext cx="3211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1E08ED8-1534-44FC-A35E-278F96568BA3}"/>
                    </a:ext>
                  </a:extLst>
                </p14:cNvPr>
                <p14:cNvContentPartPr/>
                <p14:nvPr/>
              </p14:nvContentPartPr>
              <p14:xfrm>
                <a:off x="2487023" y="2059198"/>
                <a:ext cx="192960" cy="212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1E08ED8-1534-44FC-A35E-278F96568BA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78383" y="2050198"/>
                  <a:ext cx="2106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C38B327-7A1E-4CC9-9997-0D9A3EB928D7}"/>
                    </a:ext>
                  </a:extLst>
                </p14:cNvPr>
                <p14:cNvContentPartPr/>
                <p14:nvPr/>
              </p14:nvContentPartPr>
              <p14:xfrm>
                <a:off x="2414303" y="1940038"/>
                <a:ext cx="264960" cy="290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C38B327-7A1E-4CC9-9997-0D9A3EB928D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05663" y="1931038"/>
                  <a:ext cx="282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8AAFFCC-B428-4DDD-B17D-7CA2B9317EDB}"/>
                    </a:ext>
                  </a:extLst>
                </p14:cNvPr>
                <p14:cNvContentPartPr/>
                <p14:nvPr/>
              </p14:nvContentPartPr>
              <p14:xfrm>
                <a:off x="2133143" y="2216878"/>
                <a:ext cx="180720" cy="157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8AAFFCC-B428-4DDD-B17D-7CA2B9317ED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24143" y="2207878"/>
                  <a:ext cx="198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F63F494-4E49-4A8C-80EF-32773778A621}"/>
                    </a:ext>
                  </a:extLst>
                </p14:cNvPr>
                <p14:cNvContentPartPr/>
                <p14:nvPr/>
              </p14:nvContentPartPr>
              <p14:xfrm>
                <a:off x="2015063" y="2205358"/>
                <a:ext cx="86400" cy="87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F63F494-4E49-4A8C-80EF-32773778A62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06423" y="2196358"/>
                  <a:ext cx="1040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E139C32-813A-440B-B774-7B43E65B334F}"/>
                    </a:ext>
                  </a:extLst>
                </p14:cNvPr>
                <p14:cNvContentPartPr/>
                <p14:nvPr/>
              </p14:nvContentPartPr>
              <p14:xfrm>
                <a:off x="2485223" y="1787398"/>
                <a:ext cx="55800" cy="57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E139C32-813A-440B-B774-7B43E65B334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76223" y="1778758"/>
                  <a:ext cx="734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33B12DB-C155-4752-B1B9-CA5CC272E807}"/>
                    </a:ext>
                  </a:extLst>
                </p14:cNvPr>
                <p14:cNvContentPartPr/>
                <p14:nvPr/>
              </p14:nvContentPartPr>
              <p14:xfrm>
                <a:off x="2116943" y="1721158"/>
                <a:ext cx="138240" cy="187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33B12DB-C155-4752-B1B9-CA5CC272E80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08303" y="1712158"/>
                  <a:ext cx="15588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5F10C3F-533F-4692-9B3B-6238260260D7}"/>
              </a:ext>
            </a:extLst>
          </p:cNvPr>
          <p:cNvGrpSpPr/>
          <p:nvPr/>
        </p:nvGrpSpPr>
        <p:grpSpPr>
          <a:xfrm>
            <a:off x="3879503" y="1857238"/>
            <a:ext cx="1009080" cy="458280"/>
            <a:chOff x="3879503" y="1857238"/>
            <a:chExt cx="1009080" cy="45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1E720F3-895F-48C0-8A9C-DB0AB54B2787}"/>
                    </a:ext>
                  </a:extLst>
                </p14:cNvPr>
                <p14:cNvContentPartPr/>
                <p14:nvPr/>
              </p14:nvContentPartPr>
              <p14:xfrm>
                <a:off x="3879503" y="1903318"/>
                <a:ext cx="352440" cy="412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1E720F3-895F-48C0-8A9C-DB0AB54B278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70503" y="1894318"/>
                  <a:ext cx="37008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483F38D-EAFC-4F71-952F-5788F1C9E40B}"/>
                    </a:ext>
                  </a:extLst>
                </p14:cNvPr>
                <p14:cNvContentPartPr/>
                <p14:nvPr/>
              </p14:nvContentPartPr>
              <p14:xfrm>
                <a:off x="3968063" y="2085118"/>
                <a:ext cx="106200" cy="17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483F38D-EAFC-4F71-952F-5788F1C9E40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59063" y="2076478"/>
                  <a:ext cx="123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18BB5F9-AB33-4DD0-BC7A-04EFA637C06A}"/>
                    </a:ext>
                  </a:extLst>
                </p14:cNvPr>
                <p14:cNvContentPartPr/>
                <p14:nvPr/>
              </p14:nvContentPartPr>
              <p14:xfrm>
                <a:off x="4314743" y="1918798"/>
                <a:ext cx="192960" cy="289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18BB5F9-AB33-4DD0-BC7A-04EFA637C06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06103" y="1910158"/>
                  <a:ext cx="2106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D259D91-9F40-4C26-A57E-67CB3602FEA6}"/>
                    </a:ext>
                  </a:extLst>
                </p14:cNvPr>
                <p14:cNvContentPartPr/>
                <p14:nvPr/>
              </p14:nvContentPartPr>
              <p14:xfrm>
                <a:off x="4626863" y="1940038"/>
                <a:ext cx="72720" cy="238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D259D91-9F40-4C26-A57E-67CB3602FEA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617863" y="1931038"/>
                  <a:ext cx="90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8016F21-467E-4FC9-A4A6-F710562703C0}"/>
                    </a:ext>
                  </a:extLst>
                </p14:cNvPr>
                <p14:cNvContentPartPr/>
                <p14:nvPr/>
              </p14:nvContentPartPr>
              <p14:xfrm>
                <a:off x="4659983" y="1857238"/>
                <a:ext cx="228600" cy="366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8016F21-467E-4FC9-A4A6-F710562703C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50983" y="1848238"/>
                  <a:ext cx="246240" cy="38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200DA69-B01E-42AA-980B-7F1A39C428AD}"/>
                  </a:ext>
                </a:extLst>
              </p14:cNvPr>
              <p14:cNvContentPartPr/>
              <p14:nvPr/>
            </p14:nvContentPartPr>
            <p14:xfrm>
              <a:off x="680183" y="3444838"/>
              <a:ext cx="101880" cy="1373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200DA69-B01E-42AA-980B-7F1A39C428A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71543" y="3435838"/>
                <a:ext cx="119520" cy="139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0FFEA844-933C-41C3-ABAD-C72298598D13}"/>
              </a:ext>
            </a:extLst>
          </p:cNvPr>
          <p:cNvGrpSpPr/>
          <p:nvPr/>
        </p:nvGrpSpPr>
        <p:grpSpPr>
          <a:xfrm>
            <a:off x="677663" y="3080158"/>
            <a:ext cx="2886840" cy="2004120"/>
            <a:chOff x="677663" y="3080158"/>
            <a:chExt cx="2886840" cy="20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6726C16-E07D-4139-8DC4-6E06D5696231}"/>
                    </a:ext>
                  </a:extLst>
                </p14:cNvPr>
                <p14:cNvContentPartPr/>
                <p14:nvPr/>
              </p14:nvContentPartPr>
              <p14:xfrm>
                <a:off x="677663" y="3464638"/>
                <a:ext cx="2886840" cy="1619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6726C16-E07D-4139-8DC4-6E06D569623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8663" y="3455998"/>
                  <a:ext cx="2904480" cy="163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259EA36-EDA1-46B4-9F8A-DB4200860F11}"/>
                    </a:ext>
                  </a:extLst>
                </p14:cNvPr>
                <p14:cNvContentPartPr/>
                <p14:nvPr/>
              </p14:nvContentPartPr>
              <p14:xfrm>
                <a:off x="1674503" y="3080158"/>
                <a:ext cx="306720" cy="321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259EA36-EDA1-46B4-9F8A-DB4200860F1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665863" y="3071518"/>
                  <a:ext cx="324360" cy="33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13E7A95-0CCE-4995-8CBE-F6BAACFAA2CB}"/>
                  </a:ext>
                </a:extLst>
              </p14:cNvPr>
              <p14:cNvContentPartPr/>
              <p14:nvPr/>
            </p14:nvContentPartPr>
            <p14:xfrm>
              <a:off x="1045583" y="3828238"/>
              <a:ext cx="931680" cy="7214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13E7A95-0CCE-4995-8CBE-F6BAACFAA2C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36943" y="3819598"/>
                <a:ext cx="949320" cy="73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F41AFD54-7D68-4706-BA98-B0A118AC7380}"/>
              </a:ext>
            </a:extLst>
          </p:cNvPr>
          <p:cNvGrpSpPr/>
          <p:nvPr/>
        </p:nvGrpSpPr>
        <p:grpSpPr>
          <a:xfrm>
            <a:off x="1191743" y="3864598"/>
            <a:ext cx="1630800" cy="622080"/>
            <a:chOff x="1191743" y="3864598"/>
            <a:chExt cx="1630800" cy="62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D012876-479B-4A53-85A0-B346CFB21260}"/>
                    </a:ext>
                  </a:extLst>
                </p14:cNvPr>
                <p14:cNvContentPartPr/>
                <p14:nvPr/>
              </p14:nvContentPartPr>
              <p14:xfrm>
                <a:off x="1721663" y="3864598"/>
                <a:ext cx="1100880" cy="622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D012876-479B-4A53-85A0-B346CFB2126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12663" y="3855958"/>
                  <a:ext cx="1118520" cy="63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1BAC103-037C-43E6-BFF0-3065C13F6F1F}"/>
                    </a:ext>
                  </a:extLst>
                </p14:cNvPr>
                <p14:cNvContentPartPr/>
                <p14:nvPr/>
              </p14:nvContentPartPr>
              <p14:xfrm>
                <a:off x="1191743" y="4071958"/>
                <a:ext cx="223200" cy="289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1BAC103-037C-43E6-BFF0-3065C13F6F1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83103" y="4062958"/>
                  <a:ext cx="2408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94B4429-E68D-4709-B712-797FC5FD2A4F}"/>
                    </a:ext>
                  </a:extLst>
                </p14:cNvPr>
                <p14:cNvContentPartPr/>
                <p14:nvPr/>
              </p14:nvContentPartPr>
              <p14:xfrm>
                <a:off x="1254743" y="4228198"/>
                <a:ext cx="66600" cy="21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94B4429-E68D-4709-B712-797FC5FD2A4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46103" y="4219198"/>
                  <a:ext cx="84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C326357-3134-4DDA-ADE1-1338BA375D98}"/>
                    </a:ext>
                  </a:extLst>
                </p14:cNvPr>
                <p14:cNvContentPartPr/>
                <p14:nvPr/>
              </p14:nvContentPartPr>
              <p14:xfrm>
                <a:off x="2207303" y="4112638"/>
                <a:ext cx="63720" cy="165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C326357-3134-4DDA-ADE1-1338BA375D9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98303" y="4103638"/>
                  <a:ext cx="81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A4F52A8-0FD1-4680-9284-82768BF1B5A8}"/>
                    </a:ext>
                  </a:extLst>
                </p14:cNvPr>
                <p14:cNvContentPartPr/>
                <p14:nvPr/>
              </p14:nvContentPartPr>
              <p14:xfrm>
                <a:off x="2211623" y="4045318"/>
                <a:ext cx="215640" cy="263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A4F52A8-0FD1-4680-9284-82768BF1B5A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02623" y="4036318"/>
                  <a:ext cx="23328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99B9C1E-DECF-481B-9EE0-D0C748B88C5E}"/>
              </a:ext>
            </a:extLst>
          </p:cNvPr>
          <p:cNvGrpSpPr/>
          <p:nvPr/>
        </p:nvGrpSpPr>
        <p:grpSpPr>
          <a:xfrm>
            <a:off x="1719863" y="4018318"/>
            <a:ext cx="225360" cy="354240"/>
            <a:chOff x="1719863" y="4018318"/>
            <a:chExt cx="225360" cy="3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42957BE-A219-4C7B-B2A1-3C43B8402092}"/>
                    </a:ext>
                  </a:extLst>
                </p14:cNvPr>
                <p14:cNvContentPartPr/>
                <p14:nvPr/>
              </p14:nvContentPartPr>
              <p14:xfrm>
                <a:off x="1787543" y="4053598"/>
                <a:ext cx="65880" cy="24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42957BE-A219-4C7B-B2A1-3C43B840209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778543" y="4044598"/>
                  <a:ext cx="83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82BDD1B-DD9E-4746-A18F-90FF6B72ADE8}"/>
                    </a:ext>
                  </a:extLst>
                </p14:cNvPr>
                <p14:cNvContentPartPr/>
                <p14:nvPr/>
              </p14:nvContentPartPr>
              <p14:xfrm>
                <a:off x="1777463" y="4020838"/>
                <a:ext cx="81000" cy="84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82BDD1B-DD9E-4746-A18F-90FF6B72ADE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68823" y="4012198"/>
                  <a:ext cx="986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ECAECEA-DFEF-4690-B5E2-65465BF268B3}"/>
                    </a:ext>
                  </a:extLst>
                </p14:cNvPr>
                <p14:cNvContentPartPr/>
                <p14:nvPr/>
              </p14:nvContentPartPr>
              <p14:xfrm>
                <a:off x="1772783" y="4018318"/>
                <a:ext cx="131040" cy="55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ECAECEA-DFEF-4690-B5E2-65465BF268B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63783" y="4009678"/>
                  <a:ext cx="1486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061655A-854E-4CCD-A5F8-074B98B13980}"/>
                    </a:ext>
                  </a:extLst>
                </p14:cNvPr>
                <p14:cNvContentPartPr/>
                <p14:nvPr/>
              </p14:nvContentPartPr>
              <p14:xfrm>
                <a:off x="1760543" y="4071238"/>
                <a:ext cx="177840" cy="93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061655A-854E-4CCD-A5F8-074B98B1398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751903" y="4062598"/>
                  <a:ext cx="195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2E24768-277E-43BD-8B27-A9B8AC12DCCA}"/>
                    </a:ext>
                  </a:extLst>
                </p14:cNvPr>
                <p14:cNvContentPartPr/>
                <p14:nvPr/>
              </p14:nvContentPartPr>
              <p14:xfrm>
                <a:off x="1784663" y="4136398"/>
                <a:ext cx="148320" cy="92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2E24768-277E-43BD-8B27-A9B8AC12DCC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76023" y="4127398"/>
                  <a:ext cx="165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D71D7CD-D99A-4A7F-8CE5-34D9EA73A514}"/>
                    </a:ext>
                  </a:extLst>
                </p14:cNvPr>
                <p14:cNvContentPartPr/>
                <p14:nvPr/>
              </p14:nvContentPartPr>
              <p14:xfrm>
                <a:off x="1719863" y="4195798"/>
                <a:ext cx="191160" cy="84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D71D7CD-D99A-4A7F-8CE5-34D9EA73A51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10863" y="4186798"/>
                  <a:ext cx="208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346C7A4-D132-4EB8-84FC-9130AC7A73CD}"/>
                    </a:ext>
                  </a:extLst>
                </p14:cNvPr>
                <p14:cNvContentPartPr/>
                <p14:nvPr/>
              </p14:nvContentPartPr>
              <p14:xfrm>
                <a:off x="1816703" y="4287598"/>
                <a:ext cx="128520" cy="60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346C7A4-D132-4EB8-84FC-9130AC7A73C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08063" y="4278598"/>
                  <a:ext cx="1461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9258ADD-3D04-4005-AEC8-21E54CD5A83D}"/>
                    </a:ext>
                  </a:extLst>
                </p14:cNvPr>
                <p14:cNvContentPartPr/>
                <p14:nvPr/>
              </p14:nvContentPartPr>
              <p14:xfrm>
                <a:off x="1868543" y="4339798"/>
                <a:ext cx="16920" cy="32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9258ADD-3D04-4005-AEC8-21E54CD5A83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859543" y="4330798"/>
                  <a:ext cx="34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80B0610-A2AF-4D0A-91D6-8F7E806953FA}"/>
                    </a:ext>
                  </a:extLst>
                </p14:cNvPr>
                <p14:cNvContentPartPr/>
                <p14:nvPr/>
              </p14:nvContentPartPr>
              <p14:xfrm>
                <a:off x="1808423" y="4203358"/>
                <a:ext cx="113400" cy="38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80B0610-A2AF-4D0A-91D6-8F7E806953F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99783" y="4194718"/>
                  <a:ext cx="131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7E4F523-E695-44D4-9EB7-F58A2D5488D0}"/>
                    </a:ext>
                  </a:extLst>
                </p14:cNvPr>
                <p14:cNvContentPartPr/>
                <p14:nvPr/>
              </p14:nvContentPartPr>
              <p14:xfrm>
                <a:off x="1804103" y="4265278"/>
                <a:ext cx="89640" cy="28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7E4F523-E695-44D4-9EB7-F58A2D5488D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795103" y="4256278"/>
                  <a:ext cx="10728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20ABCB7-88A2-442C-B409-D8C7F65F5824}"/>
              </a:ext>
            </a:extLst>
          </p:cNvPr>
          <p:cNvGrpSpPr/>
          <p:nvPr/>
        </p:nvGrpSpPr>
        <p:grpSpPr>
          <a:xfrm>
            <a:off x="3921263" y="3860998"/>
            <a:ext cx="1080720" cy="420840"/>
            <a:chOff x="3921263" y="3860998"/>
            <a:chExt cx="108072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E264322-BEB3-4A28-94A6-CCBD96B0E46D}"/>
                    </a:ext>
                  </a:extLst>
                </p14:cNvPr>
                <p14:cNvContentPartPr/>
                <p14:nvPr/>
              </p14:nvContentPartPr>
              <p14:xfrm>
                <a:off x="3921263" y="3904198"/>
                <a:ext cx="360360" cy="377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E264322-BEB3-4A28-94A6-CCBD96B0E46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12263" y="3895198"/>
                  <a:ext cx="3780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9089521-22C8-43E9-9E72-638B9B92F8B8}"/>
                    </a:ext>
                  </a:extLst>
                </p14:cNvPr>
                <p14:cNvContentPartPr/>
                <p14:nvPr/>
              </p14:nvContentPartPr>
              <p14:xfrm>
                <a:off x="4041863" y="4087798"/>
                <a:ext cx="149400" cy="56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9089521-22C8-43E9-9E72-638B9B92F8B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033223" y="4079158"/>
                  <a:ext cx="1670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9729F85-6EB1-4C1A-85B4-032DF3FF0834}"/>
                    </a:ext>
                  </a:extLst>
                </p14:cNvPr>
                <p14:cNvContentPartPr/>
                <p14:nvPr/>
              </p14:nvContentPartPr>
              <p14:xfrm>
                <a:off x="4348223" y="3937318"/>
                <a:ext cx="196200" cy="273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9729F85-6EB1-4C1A-85B4-032DF3FF083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339223" y="3928678"/>
                  <a:ext cx="2138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A9C19F1-63EF-4595-B999-B4B610EECC00}"/>
                    </a:ext>
                  </a:extLst>
                </p14:cNvPr>
                <p14:cNvContentPartPr/>
                <p14:nvPr/>
              </p14:nvContentPartPr>
              <p14:xfrm>
                <a:off x="4693823" y="3970438"/>
                <a:ext cx="71640" cy="230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A9C19F1-63EF-4595-B999-B4B610EECC0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85183" y="3961798"/>
                  <a:ext cx="892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EA98017-1AB5-453C-96D4-5532E6D9A13C}"/>
                    </a:ext>
                  </a:extLst>
                </p14:cNvPr>
                <p14:cNvContentPartPr/>
                <p14:nvPr/>
              </p14:nvContentPartPr>
              <p14:xfrm>
                <a:off x="4705343" y="3860998"/>
                <a:ext cx="296640" cy="393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EA98017-1AB5-453C-96D4-5532E6D9A13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696343" y="3852358"/>
                  <a:ext cx="314280" cy="41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7E8190E-9F37-49EF-BAE2-6DCAE5E7B3EE}"/>
                  </a:ext>
                </a:extLst>
              </p14:cNvPr>
              <p14:cNvContentPartPr/>
              <p14:nvPr/>
            </p14:nvContentPartPr>
            <p14:xfrm>
              <a:off x="743183" y="5335918"/>
              <a:ext cx="111960" cy="14533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7E8190E-9F37-49EF-BAE2-6DCAE5E7B3E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34543" y="5326918"/>
                <a:ext cx="129600" cy="14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9B4D0BF-5761-414F-A376-315231C40B81}"/>
                  </a:ext>
                </a:extLst>
              </p14:cNvPr>
              <p14:cNvContentPartPr/>
              <p14:nvPr/>
            </p14:nvContentPartPr>
            <p14:xfrm>
              <a:off x="771623" y="5337358"/>
              <a:ext cx="2896560" cy="14911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9B4D0BF-5761-414F-A376-315231C40B8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62983" y="5328718"/>
                <a:ext cx="2914200" cy="15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10337AD-8E4D-4012-A46A-1967A3345145}"/>
                  </a:ext>
                </a:extLst>
              </p14:cNvPr>
              <p14:cNvContentPartPr/>
              <p14:nvPr/>
            </p14:nvContentPartPr>
            <p14:xfrm>
              <a:off x="1833263" y="5008318"/>
              <a:ext cx="330480" cy="3276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10337AD-8E4D-4012-A46A-1967A3345145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824623" y="4999678"/>
                <a:ext cx="348120" cy="34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93782AFD-1E75-4AD4-BB86-DDE4AD79BFF7}"/>
              </a:ext>
            </a:extLst>
          </p:cNvPr>
          <p:cNvGrpSpPr/>
          <p:nvPr/>
        </p:nvGrpSpPr>
        <p:grpSpPr>
          <a:xfrm>
            <a:off x="1701503" y="5773678"/>
            <a:ext cx="773640" cy="615600"/>
            <a:chOff x="1701503" y="5773678"/>
            <a:chExt cx="773640" cy="61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A5AC058-0BD0-476C-AD84-E972BA37E46F}"/>
                    </a:ext>
                  </a:extLst>
                </p14:cNvPr>
                <p14:cNvContentPartPr/>
                <p14:nvPr/>
              </p14:nvContentPartPr>
              <p14:xfrm>
                <a:off x="1701503" y="5773678"/>
                <a:ext cx="773640" cy="615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A5AC058-0BD0-476C-AD84-E972BA37E46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692863" y="5764678"/>
                  <a:ext cx="791280" cy="6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826DE9F-E5F0-4566-9766-191FEFDC1BA0}"/>
                    </a:ext>
                  </a:extLst>
                </p14:cNvPr>
                <p14:cNvContentPartPr/>
                <p14:nvPr/>
              </p14:nvContentPartPr>
              <p14:xfrm>
                <a:off x="1962503" y="5952598"/>
                <a:ext cx="290880" cy="303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826DE9F-E5F0-4566-9766-191FEFDC1BA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953503" y="5943598"/>
                  <a:ext cx="3085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3683028-8769-4192-BF5B-CC1C402FF231}"/>
                    </a:ext>
                  </a:extLst>
                </p14:cNvPr>
                <p14:cNvContentPartPr/>
                <p14:nvPr/>
              </p14:nvContentPartPr>
              <p14:xfrm>
                <a:off x="2016503" y="6111718"/>
                <a:ext cx="97200" cy="52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3683028-8769-4192-BF5B-CC1C402FF23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07503" y="6102718"/>
                  <a:ext cx="11484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DBB702F-0221-4EB8-A0DE-D7E6FA71DE5B}"/>
              </a:ext>
            </a:extLst>
          </p:cNvPr>
          <p:cNvGrpSpPr/>
          <p:nvPr/>
        </p:nvGrpSpPr>
        <p:grpSpPr>
          <a:xfrm>
            <a:off x="2866463" y="5513758"/>
            <a:ext cx="579240" cy="461160"/>
            <a:chOff x="2866463" y="5513758"/>
            <a:chExt cx="57924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B055362-C01B-499E-99B2-9735AAEC88C0}"/>
                    </a:ext>
                  </a:extLst>
                </p14:cNvPr>
                <p14:cNvContentPartPr/>
                <p14:nvPr/>
              </p14:nvContentPartPr>
              <p14:xfrm>
                <a:off x="2866463" y="5593678"/>
                <a:ext cx="361440" cy="381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B055362-C01B-499E-99B2-9735AAEC88C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57823" y="5584678"/>
                  <a:ext cx="3790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F1D9738-261D-4F98-82A4-B2C32B224356}"/>
                    </a:ext>
                  </a:extLst>
                </p14:cNvPr>
                <p14:cNvContentPartPr/>
                <p14:nvPr/>
              </p14:nvContentPartPr>
              <p14:xfrm>
                <a:off x="3002903" y="5798878"/>
                <a:ext cx="93600" cy="34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F1D9738-261D-4F98-82A4-B2C32B22435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994263" y="5790238"/>
                  <a:ext cx="111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2AF9718-4306-410C-9220-FC1213FD2024}"/>
                    </a:ext>
                  </a:extLst>
                </p14:cNvPr>
                <p14:cNvContentPartPr/>
                <p14:nvPr/>
              </p14:nvContentPartPr>
              <p14:xfrm>
                <a:off x="3295583" y="5513758"/>
                <a:ext cx="150120" cy="124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2AF9718-4306-410C-9220-FC1213FD202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286943" y="5504758"/>
                  <a:ext cx="16776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1E40383-642D-43E8-8FFD-FA9BF03EC214}"/>
              </a:ext>
            </a:extLst>
          </p:cNvPr>
          <p:cNvGrpSpPr/>
          <p:nvPr/>
        </p:nvGrpSpPr>
        <p:grpSpPr>
          <a:xfrm>
            <a:off x="849383" y="5415838"/>
            <a:ext cx="2660760" cy="1357920"/>
            <a:chOff x="849383" y="5415838"/>
            <a:chExt cx="2660760" cy="135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51FA526-0BC2-4E13-9C3B-FE4AE7A1E8EA}"/>
                    </a:ext>
                  </a:extLst>
                </p14:cNvPr>
                <p14:cNvContentPartPr/>
                <p14:nvPr/>
              </p14:nvContentPartPr>
              <p14:xfrm>
                <a:off x="849383" y="5428078"/>
                <a:ext cx="215280" cy="319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51FA526-0BC2-4E13-9C3B-FE4AE7A1E8E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40383" y="5419078"/>
                  <a:ext cx="2329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519A34B-DA8F-4A25-85D5-5056A2CFADE9}"/>
                    </a:ext>
                  </a:extLst>
                </p14:cNvPr>
                <p14:cNvContentPartPr/>
                <p14:nvPr/>
              </p14:nvContentPartPr>
              <p14:xfrm>
                <a:off x="888263" y="5415838"/>
                <a:ext cx="396360" cy="537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519A34B-DA8F-4A25-85D5-5056A2CFADE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79623" y="5406838"/>
                  <a:ext cx="41400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74663BD-91E2-4D8A-A2ED-E783AE8E127E}"/>
                    </a:ext>
                  </a:extLst>
                </p14:cNvPr>
                <p14:cNvContentPartPr/>
                <p14:nvPr/>
              </p14:nvContentPartPr>
              <p14:xfrm>
                <a:off x="976823" y="5482078"/>
                <a:ext cx="490680" cy="49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74663BD-91E2-4D8A-A2ED-E783AE8E127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7823" y="5473078"/>
                  <a:ext cx="50832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10ACCD9-5240-437F-8D21-2B0208EDD406}"/>
                    </a:ext>
                  </a:extLst>
                </p14:cNvPr>
                <p14:cNvContentPartPr/>
                <p14:nvPr/>
              </p14:nvContentPartPr>
              <p14:xfrm>
                <a:off x="1229903" y="5435638"/>
                <a:ext cx="383760" cy="519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10ACCD9-5240-437F-8D21-2B0208EDD40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21263" y="5426638"/>
                  <a:ext cx="40140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1C00D40-D361-4D0F-9F59-E3649EDB6E76}"/>
                    </a:ext>
                  </a:extLst>
                </p14:cNvPr>
                <p14:cNvContentPartPr/>
                <p14:nvPr/>
              </p14:nvContentPartPr>
              <p14:xfrm>
                <a:off x="1481183" y="5529958"/>
                <a:ext cx="266760" cy="286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1C00D40-D361-4D0F-9F59-E3649EDB6E7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72543" y="5520958"/>
                  <a:ext cx="2844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36A423D-4564-4FBC-B178-4FCB6797F1BA}"/>
                    </a:ext>
                  </a:extLst>
                </p14:cNvPr>
                <p14:cNvContentPartPr/>
                <p14:nvPr/>
              </p14:nvContentPartPr>
              <p14:xfrm>
                <a:off x="1705823" y="5582158"/>
                <a:ext cx="45720" cy="103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36A423D-4564-4FBC-B178-4FCB6797F1B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696823" y="5573158"/>
                  <a:ext cx="63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D7831AB-C2E0-4460-90FD-5A74B8425588}"/>
                    </a:ext>
                  </a:extLst>
                </p14:cNvPr>
                <p14:cNvContentPartPr/>
                <p14:nvPr/>
              </p14:nvContentPartPr>
              <p14:xfrm>
                <a:off x="1806983" y="5449678"/>
                <a:ext cx="204480" cy="255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D7831AB-C2E0-4460-90FD-5A74B842558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798343" y="5440678"/>
                  <a:ext cx="2221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4B7C043-A727-4CCC-A33E-1F531664BF7A}"/>
                    </a:ext>
                  </a:extLst>
                </p14:cNvPr>
                <p14:cNvContentPartPr/>
                <p14:nvPr/>
              </p14:nvContentPartPr>
              <p14:xfrm>
                <a:off x="938663" y="5930278"/>
                <a:ext cx="231120" cy="399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4B7C043-A727-4CCC-A33E-1F531664BF7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29663" y="5921638"/>
                  <a:ext cx="2487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51662B8-69ED-4E53-A157-024755D304E3}"/>
                    </a:ext>
                  </a:extLst>
                </p14:cNvPr>
                <p14:cNvContentPartPr/>
                <p14:nvPr/>
              </p14:nvContentPartPr>
              <p14:xfrm>
                <a:off x="879263" y="5993998"/>
                <a:ext cx="276120" cy="482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51662B8-69ED-4E53-A157-024755D304E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70263" y="5985358"/>
                  <a:ext cx="29376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97FC60D-A106-4FD7-ABEE-957CE82D7EC5}"/>
                    </a:ext>
                  </a:extLst>
                </p14:cNvPr>
                <p14:cNvContentPartPr/>
                <p14:nvPr/>
              </p14:nvContentPartPr>
              <p14:xfrm>
                <a:off x="1056023" y="5871958"/>
                <a:ext cx="398520" cy="6019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97FC60D-A106-4FD7-ABEE-957CE82D7EC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47023" y="5863318"/>
                  <a:ext cx="416160" cy="6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F233D54-87D7-436E-B3E2-2F6D7D116289}"/>
                    </a:ext>
                  </a:extLst>
                </p14:cNvPr>
                <p14:cNvContentPartPr/>
                <p14:nvPr/>
              </p14:nvContentPartPr>
              <p14:xfrm>
                <a:off x="875303" y="5916238"/>
                <a:ext cx="553320" cy="857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F233D54-87D7-436E-B3E2-2F6D7D11628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66663" y="5907598"/>
                  <a:ext cx="570960" cy="87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82E4B38-74DB-4C17-A452-C4CFC5FCE793}"/>
                    </a:ext>
                  </a:extLst>
                </p14:cNvPr>
                <p14:cNvContentPartPr/>
                <p14:nvPr/>
              </p14:nvContentPartPr>
              <p14:xfrm>
                <a:off x="891143" y="6433558"/>
                <a:ext cx="154800" cy="315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82E4B38-74DB-4C17-A452-C4CFC5FCE79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82143" y="6424918"/>
                  <a:ext cx="172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B015519-535F-421E-98A8-77F7CF0B5E1B}"/>
                    </a:ext>
                  </a:extLst>
                </p14:cNvPr>
                <p14:cNvContentPartPr/>
                <p14:nvPr/>
              </p14:nvContentPartPr>
              <p14:xfrm>
                <a:off x="1111823" y="5864758"/>
                <a:ext cx="460080" cy="765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B015519-535F-421E-98A8-77F7CF0B5E1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03183" y="5855758"/>
                  <a:ext cx="477720" cy="78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97AF0A9-6B29-42FD-A6C6-E3D7E17D88AE}"/>
                    </a:ext>
                  </a:extLst>
                </p14:cNvPr>
                <p14:cNvContentPartPr/>
                <p14:nvPr/>
              </p14:nvContentPartPr>
              <p14:xfrm>
                <a:off x="1282103" y="5968078"/>
                <a:ext cx="381600" cy="669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97AF0A9-6B29-42FD-A6C6-E3D7E17D88A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73463" y="5959078"/>
                  <a:ext cx="399240" cy="6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504185E-F1E2-47B9-B3B8-3B38A4D202E1}"/>
                    </a:ext>
                  </a:extLst>
                </p14:cNvPr>
                <p14:cNvContentPartPr/>
                <p14:nvPr/>
              </p14:nvContentPartPr>
              <p14:xfrm>
                <a:off x="1353023" y="6290638"/>
                <a:ext cx="203760" cy="348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504185E-F1E2-47B9-B3B8-3B38A4D202E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344383" y="6281998"/>
                  <a:ext cx="2214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9FA812F-2E0B-46D5-BC38-60FFDF4BDC37}"/>
                    </a:ext>
                  </a:extLst>
                </p14:cNvPr>
                <p14:cNvContentPartPr/>
                <p14:nvPr/>
              </p14:nvContentPartPr>
              <p14:xfrm>
                <a:off x="1554623" y="6361558"/>
                <a:ext cx="181440" cy="321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9FA812F-2E0B-46D5-BC38-60FFDF4BDC3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545623" y="6352558"/>
                  <a:ext cx="1990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304BD56-C2E1-41CE-98BE-9E29A638DB17}"/>
                    </a:ext>
                  </a:extLst>
                </p14:cNvPr>
                <p14:cNvContentPartPr/>
                <p14:nvPr/>
              </p14:nvContentPartPr>
              <p14:xfrm>
                <a:off x="1740023" y="6438238"/>
                <a:ext cx="132840" cy="208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304BD56-C2E1-41CE-98BE-9E29A638DB1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731383" y="6429598"/>
                  <a:ext cx="1504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02EE6AF-B471-4B39-8B2C-CB733525AF95}"/>
                    </a:ext>
                  </a:extLst>
                </p14:cNvPr>
                <p14:cNvContentPartPr/>
                <p14:nvPr/>
              </p14:nvContentPartPr>
              <p14:xfrm>
                <a:off x="1952063" y="6473878"/>
                <a:ext cx="48240" cy="248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02EE6AF-B471-4B39-8B2C-CB733525AF9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943063" y="6464878"/>
                  <a:ext cx="658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61A31C1-CC57-4657-9177-0F021D610577}"/>
                    </a:ext>
                  </a:extLst>
                </p14:cNvPr>
                <p14:cNvContentPartPr/>
                <p14:nvPr/>
              </p14:nvContentPartPr>
              <p14:xfrm>
                <a:off x="2168063" y="6404398"/>
                <a:ext cx="353160" cy="344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61A31C1-CC57-4657-9177-0F021D61057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159423" y="6395398"/>
                  <a:ext cx="3708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ACB6429-5F69-4FA8-AD9A-8B7DC0A81CAC}"/>
                    </a:ext>
                  </a:extLst>
                </p14:cNvPr>
                <p14:cNvContentPartPr/>
                <p14:nvPr/>
              </p14:nvContentPartPr>
              <p14:xfrm>
                <a:off x="2497103" y="6451558"/>
                <a:ext cx="118440" cy="239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ACB6429-5F69-4FA8-AD9A-8B7DC0A81CA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88463" y="6442558"/>
                  <a:ext cx="1360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5BDDC28-E91B-4680-8186-377C8C5E8E66}"/>
                    </a:ext>
                  </a:extLst>
                </p14:cNvPr>
                <p14:cNvContentPartPr/>
                <p14:nvPr/>
              </p14:nvContentPartPr>
              <p14:xfrm>
                <a:off x="1960343" y="5435998"/>
                <a:ext cx="200160" cy="297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5BDDC28-E91B-4680-8186-377C8C5E8E6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951343" y="5427358"/>
                  <a:ext cx="2178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C87E3E5-BD04-4B5A-BC83-6E7F775E1592}"/>
                    </a:ext>
                  </a:extLst>
                </p14:cNvPr>
                <p14:cNvContentPartPr/>
                <p14:nvPr/>
              </p14:nvContentPartPr>
              <p14:xfrm>
                <a:off x="2161223" y="5477038"/>
                <a:ext cx="129960" cy="220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C87E3E5-BD04-4B5A-BC83-6E7F775E159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52223" y="5468038"/>
                  <a:ext cx="147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61F53B0-C9E4-4DAB-BDFF-F5FE7D339959}"/>
                    </a:ext>
                  </a:extLst>
                </p14:cNvPr>
                <p14:cNvContentPartPr/>
                <p14:nvPr/>
              </p14:nvContentPartPr>
              <p14:xfrm>
                <a:off x="2332223" y="5472358"/>
                <a:ext cx="146880" cy="239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61F53B0-C9E4-4DAB-BDFF-F5FE7D33995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323223" y="5463718"/>
                  <a:ext cx="164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A8059D6-A0A0-458A-A089-75B21F066447}"/>
                    </a:ext>
                  </a:extLst>
                </p14:cNvPr>
                <p14:cNvContentPartPr/>
                <p14:nvPr/>
              </p14:nvContentPartPr>
              <p14:xfrm>
                <a:off x="2428343" y="5478118"/>
                <a:ext cx="203760" cy="283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A8059D6-A0A0-458A-A089-75B21F06644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419703" y="5469478"/>
                  <a:ext cx="2214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C08FA25-D31C-456E-8904-E8766158026F}"/>
                    </a:ext>
                  </a:extLst>
                </p14:cNvPr>
                <p14:cNvContentPartPr/>
                <p14:nvPr/>
              </p14:nvContentPartPr>
              <p14:xfrm>
                <a:off x="2600063" y="5572438"/>
                <a:ext cx="158040" cy="230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C08FA25-D31C-456E-8904-E8766158026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591063" y="5563798"/>
                  <a:ext cx="1756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9C8DB90-68C5-41CB-B049-6BC364C4BD33}"/>
                    </a:ext>
                  </a:extLst>
                </p14:cNvPr>
                <p14:cNvContentPartPr/>
                <p14:nvPr/>
              </p14:nvContentPartPr>
              <p14:xfrm>
                <a:off x="2692223" y="5531758"/>
                <a:ext cx="173160" cy="317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9C8DB90-68C5-41CB-B049-6BC364C4BD3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683583" y="5523118"/>
                  <a:ext cx="1908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30F5E7B-99F0-4124-817D-D7C8EF5DD0A6}"/>
                    </a:ext>
                  </a:extLst>
                </p14:cNvPr>
                <p14:cNvContentPartPr/>
                <p14:nvPr/>
              </p14:nvContentPartPr>
              <p14:xfrm>
                <a:off x="2736503" y="5615278"/>
                <a:ext cx="190440" cy="423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30F5E7B-99F0-4124-817D-D7C8EF5DD0A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27503" y="5606638"/>
                  <a:ext cx="2080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1573576-06C7-4A60-B527-27E47DC560BB}"/>
                    </a:ext>
                  </a:extLst>
                </p14:cNvPr>
                <p14:cNvContentPartPr/>
                <p14:nvPr/>
              </p14:nvContentPartPr>
              <p14:xfrm>
                <a:off x="2540663" y="5965558"/>
                <a:ext cx="213840" cy="437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1573576-06C7-4A60-B527-27E47DC560B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531663" y="5956558"/>
                  <a:ext cx="23148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F541480-453F-4871-A6F2-D8EB6081D4CF}"/>
                    </a:ext>
                  </a:extLst>
                </p14:cNvPr>
                <p14:cNvContentPartPr/>
                <p14:nvPr/>
              </p14:nvContentPartPr>
              <p14:xfrm>
                <a:off x="2466503" y="6096238"/>
                <a:ext cx="178200" cy="267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F541480-453F-4871-A6F2-D8EB6081D4C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457863" y="6087238"/>
                  <a:ext cx="1958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02BE89C-CEB7-4C9F-AA48-8C227EE32E69}"/>
                    </a:ext>
                  </a:extLst>
                </p14:cNvPr>
                <p14:cNvContentPartPr/>
                <p14:nvPr/>
              </p14:nvContentPartPr>
              <p14:xfrm>
                <a:off x="2665583" y="5898598"/>
                <a:ext cx="33480" cy="118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02BE89C-CEB7-4C9F-AA48-8C227EE32E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656943" y="5889598"/>
                  <a:ext cx="51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F56DBFD-0C07-4168-8469-06E4C68AD1D8}"/>
                    </a:ext>
                  </a:extLst>
                </p14:cNvPr>
                <p14:cNvContentPartPr/>
                <p14:nvPr/>
              </p14:nvContentPartPr>
              <p14:xfrm>
                <a:off x="2578823" y="5946478"/>
                <a:ext cx="88920" cy="102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F56DBFD-0C07-4168-8469-06E4C68AD1D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570183" y="5937478"/>
                  <a:ext cx="106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E953689-EC5C-48AA-9EE0-83971F7D6401}"/>
                    </a:ext>
                  </a:extLst>
                </p14:cNvPr>
                <p14:cNvContentPartPr/>
                <p14:nvPr/>
              </p14:nvContentPartPr>
              <p14:xfrm>
                <a:off x="3351743" y="5714998"/>
                <a:ext cx="158400" cy="245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E953689-EC5C-48AA-9EE0-83971F7D640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343103" y="5705998"/>
                  <a:ext cx="1760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B34D466-61FC-47E0-9500-2FD8A1353E53}"/>
                    </a:ext>
                  </a:extLst>
                </p14:cNvPr>
                <p14:cNvContentPartPr/>
                <p14:nvPr/>
              </p14:nvContentPartPr>
              <p14:xfrm>
                <a:off x="3077783" y="5474878"/>
                <a:ext cx="86400" cy="131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B34D466-61FC-47E0-9500-2FD8A1353E5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068783" y="5466238"/>
                  <a:ext cx="104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1F6E19E-FD3C-4B43-A816-C31F56BB086B}"/>
                    </a:ext>
                  </a:extLst>
                </p14:cNvPr>
                <p14:cNvContentPartPr/>
                <p14:nvPr/>
              </p14:nvContentPartPr>
              <p14:xfrm>
                <a:off x="2704463" y="6048358"/>
                <a:ext cx="248400" cy="402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1F6E19E-FD3C-4B43-A816-C31F56BB086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695823" y="6039718"/>
                  <a:ext cx="2660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2130A23-6541-4CA6-84E5-ED71101B3701}"/>
                    </a:ext>
                  </a:extLst>
                </p14:cNvPr>
                <p14:cNvContentPartPr/>
                <p14:nvPr/>
              </p14:nvContentPartPr>
              <p14:xfrm>
                <a:off x="2965823" y="6102718"/>
                <a:ext cx="213840" cy="359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2130A23-6541-4CA6-84E5-ED71101B370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57183" y="6093718"/>
                  <a:ext cx="2314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4C3AB92-56C9-4C41-9FCD-1C8BF3DB4DEA}"/>
                    </a:ext>
                  </a:extLst>
                </p14:cNvPr>
                <p14:cNvContentPartPr/>
                <p14:nvPr/>
              </p14:nvContentPartPr>
              <p14:xfrm>
                <a:off x="3217103" y="6100918"/>
                <a:ext cx="139320" cy="325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4C3AB92-56C9-4C41-9FCD-1C8BF3DB4DE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208463" y="6091918"/>
                  <a:ext cx="1569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B31EA8F-0652-40B6-AD13-832111E92ADA}"/>
                    </a:ext>
                  </a:extLst>
                </p14:cNvPr>
                <p14:cNvContentPartPr/>
                <p14:nvPr/>
              </p14:nvContentPartPr>
              <p14:xfrm>
                <a:off x="3286943" y="6301078"/>
                <a:ext cx="98640" cy="2617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B31EA8F-0652-40B6-AD13-832111E92AD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277943" y="6292078"/>
                  <a:ext cx="1162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DC27615-A34D-4160-97C8-BCA1304A11F0}"/>
                    </a:ext>
                  </a:extLst>
                </p14:cNvPr>
                <p14:cNvContentPartPr/>
                <p14:nvPr/>
              </p14:nvContentPartPr>
              <p14:xfrm>
                <a:off x="2964023" y="6504478"/>
                <a:ext cx="147600" cy="241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DC27615-A34D-4160-97C8-BCA1304A11F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955383" y="6495478"/>
                  <a:ext cx="1652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FFF649F-2DB7-4E85-8D95-38C606C77BAD}"/>
                    </a:ext>
                  </a:extLst>
                </p14:cNvPr>
                <p14:cNvContentPartPr/>
                <p14:nvPr/>
              </p14:nvContentPartPr>
              <p14:xfrm>
                <a:off x="2851343" y="6497278"/>
                <a:ext cx="136800" cy="226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FFF649F-2DB7-4E85-8D95-38C606C77BA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842343" y="6488638"/>
                  <a:ext cx="1544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D624DCF-9185-42DE-98F5-8EB54FE1DEA9}"/>
                    </a:ext>
                  </a:extLst>
                </p14:cNvPr>
                <p14:cNvContentPartPr/>
                <p14:nvPr/>
              </p14:nvContentPartPr>
              <p14:xfrm>
                <a:off x="2576303" y="6512038"/>
                <a:ext cx="228600" cy="194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D624DCF-9185-42DE-98F5-8EB54FE1DEA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67663" y="6503038"/>
                  <a:ext cx="246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C4A5749-1E18-4332-BB3B-3C011F6BCD84}"/>
                    </a:ext>
                  </a:extLst>
                </p14:cNvPr>
                <p14:cNvContentPartPr/>
                <p14:nvPr/>
              </p14:nvContentPartPr>
              <p14:xfrm>
                <a:off x="3415463" y="6035758"/>
                <a:ext cx="67320" cy="1310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C4A5749-1E18-4332-BB3B-3C011F6BCD8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406823" y="6026758"/>
                  <a:ext cx="84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084DCDE-42C6-4BA6-B816-3D025285A9B8}"/>
                    </a:ext>
                  </a:extLst>
                </p14:cNvPr>
                <p14:cNvContentPartPr/>
                <p14:nvPr/>
              </p14:nvContentPartPr>
              <p14:xfrm>
                <a:off x="3420143" y="5885638"/>
                <a:ext cx="79200" cy="126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084DCDE-42C6-4BA6-B816-3D025285A9B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411143" y="5876998"/>
                  <a:ext cx="96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AF9448D-0A46-43F8-BE61-06123DDFA019}"/>
                    </a:ext>
                  </a:extLst>
                </p14:cNvPr>
                <p14:cNvContentPartPr/>
                <p14:nvPr/>
              </p14:nvContentPartPr>
              <p14:xfrm>
                <a:off x="3268223" y="5763238"/>
                <a:ext cx="39960" cy="126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AF9448D-0A46-43F8-BE61-06123DDFA01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59223" y="5754598"/>
                  <a:ext cx="57600" cy="14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1BB43B71-72EA-487F-A531-D6639803C134}"/>
                  </a:ext>
                </a:extLst>
              </p14:cNvPr>
              <p14:cNvContentPartPr/>
              <p14:nvPr/>
            </p14:nvContentPartPr>
            <p14:xfrm>
              <a:off x="3556583" y="5505118"/>
              <a:ext cx="37440" cy="705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1BB43B71-72EA-487F-A531-D6639803C134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547583" y="5496118"/>
                <a:ext cx="55080" cy="8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BFECC33-CC27-44B7-A68D-6AA23B59A35C}"/>
              </a:ext>
            </a:extLst>
          </p:cNvPr>
          <p:cNvGrpSpPr/>
          <p:nvPr/>
        </p:nvGrpSpPr>
        <p:grpSpPr>
          <a:xfrm>
            <a:off x="4186583" y="5630758"/>
            <a:ext cx="688680" cy="543600"/>
            <a:chOff x="4186583" y="5630758"/>
            <a:chExt cx="68868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4BF4AC8-6C7A-4677-991D-C290E47E1B5E}"/>
                    </a:ext>
                  </a:extLst>
                </p14:cNvPr>
                <p14:cNvContentPartPr/>
                <p14:nvPr/>
              </p14:nvContentPartPr>
              <p14:xfrm>
                <a:off x="4186583" y="5738398"/>
                <a:ext cx="437760" cy="435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4BF4AC8-6C7A-4677-991D-C290E47E1B5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177943" y="5729758"/>
                  <a:ext cx="4554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4831B6A-4BE9-4DDA-BB3F-148FD4882D81}"/>
                    </a:ext>
                  </a:extLst>
                </p14:cNvPr>
                <p14:cNvContentPartPr/>
                <p14:nvPr/>
              </p14:nvContentPartPr>
              <p14:xfrm>
                <a:off x="4314383" y="5978158"/>
                <a:ext cx="180360" cy="49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4831B6A-4BE9-4DDA-BB3F-148FD4882D8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05383" y="5969518"/>
                  <a:ext cx="198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D08856A-BA83-412D-BA76-74DDCA46E583}"/>
                    </a:ext>
                  </a:extLst>
                </p14:cNvPr>
                <p14:cNvContentPartPr/>
                <p14:nvPr/>
              </p14:nvContentPartPr>
              <p14:xfrm>
                <a:off x="4703903" y="5630758"/>
                <a:ext cx="171360" cy="137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D08856A-BA83-412D-BA76-74DDCA46E58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694903" y="5622118"/>
                  <a:ext cx="1890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C5229A-15A1-4566-8274-CBF3F83E5DF5}"/>
              </a:ext>
            </a:extLst>
          </p:cNvPr>
          <p:cNvGrpSpPr/>
          <p:nvPr/>
        </p:nvGrpSpPr>
        <p:grpSpPr>
          <a:xfrm>
            <a:off x="6499879" y="873358"/>
            <a:ext cx="2699640" cy="2358000"/>
            <a:chOff x="6499879" y="873358"/>
            <a:chExt cx="2699640" cy="235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1B494AC-0A2A-45E9-B2D2-7BF286A43A3C}"/>
                    </a:ext>
                  </a:extLst>
                </p14:cNvPr>
                <p14:cNvContentPartPr/>
                <p14:nvPr/>
              </p14:nvContentPartPr>
              <p14:xfrm>
                <a:off x="6525079" y="1465198"/>
                <a:ext cx="48240" cy="1630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1B494AC-0A2A-45E9-B2D2-7BF286A43A3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516439" y="1456198"/>
                  <a:ext cx="65880" cy="16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1F52E03-0734-45C5-8D0A-B396CF4F6350}"/>
                    </a:ext>
                  </a:extLst>
                </p14:cNvPr>
                <p14:cNvContentPartPr/>
                <p14:nvPr/>
              </p14:nvContentPartPr>
              <p14:xfrm>
                <a:off x="6499879" y="1376998"/>
                <a:ext cx="2699640" cy="1854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1F52E03-0734-45C5-8D0A-B396CF4F635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91239" y="1367998"/>
                  <a:ext cx="2717280" cy="18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D53D5A3-7CE6-495C-9C30-3694594D770D}"/>
                    </a:ext>
                  </a:extLst>
                </p14:cNvPr>
                <p14:cNvContentPartPr/>
                <p14:nvPr/>
              </p14:nvContentPartPr>
              <p14:xfrm>
                <a:off x="7498519" y="873358"/>
                <a:ext cx="439560" cy="372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D53D5A3-7CE6-495C-9C30-3694594D770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489879" y="864718"/>
                  <a:ext cx="457200" cy="38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FDE169A-76D0-4827-A40A-6D0CA77BCE14}"/>
                  </a:ext>
                </a:extLst>
              </p14:cNvPr>
              <p14:cNvContentPartPr/>
              <p14:nvPr/>
            </p14:nvContentPartPr>
            <p14:xfrm>
              <a:off x="6791119" y="1865518"/>
              <a:ext cx="903600" cy="8402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FDE169A-76D0-4827-A40A-6D0CA77BCE14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782479" y="1856518"/>
                <a:ext cx="921240" cy="85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164A31B-4F77-49E1-93E6-472A8D68D5C2}"/>
              </a:ext>
            </a:extLst>
          </p:cNvPr>
          <p:cNvGrpSpPr/>
          <p:nvPr/>
        </p:nvGrpSpPr>
        <p:grpSpPr>
          <a:xfrm>
            <a:off x="6882559" y="1879198"/>
            <a:ext cx="1469880" cy="791640"/>
            <a:chOff x="6882559" y="1879198"/>
            <a:chExt cx="1469880" cy="79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AE35BF-F5D4-4B54-8269-35494199F3C5}"/>
                    </a:ext>
                  </a:extLst>
                </p14:cNvPr>
                <p14:cNvContentPartPr/>
                <p14:nvPr/>
              </p14:nvContentPartPr>
              <p14:xfrm>
                <a:off x="7404559" y="1879198"/>
                <a:ext cx="947880" cy="791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AE35BF-F5D4-4B54-8269-35494199F3C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395559" y="1870558"/>
                  <a:ext cx="965520" cy="80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B03E847-E810-425A-8F5C-4F284C66018C}"/>
                    </a:ext>
                  </a:extLst>
                </p14:cNvPr>
                <p14:cNvContentPartPr/>
                <p14:nvPr/>
              </p14:nvContentPartPr>
              <p14:xfrm>
                <a:off x="6882559" y="2209678"/>
                <a:ext cx="201960" cy="282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B03E847-E810-425A-8F5C-4F284C66018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873919" y="2200678"/>
                  <a:ext cx="2196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53B3A59-8319-4E1C-9B39-300C914B4701}"/>
                    </a:ext>
                  </a:extLst>
                </p14:cNvPr>
                <p14:cNvContentPartPr/>
                <p14:nvPr/>
              </p14:nvContentPartPr>
              <p14:xfrm>
                <a:off x="6898399" y="2349358"/>
                <a:ext cx="119160" cy="48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53B3A59-8319-4E1C-9B39-300C914B470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889759" y="2340358"/>
                  <a:ext cx="1368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FB54F65-9ECE-4999-A2F1-E169E7A4F18D}"/>
                    </a:ext>
                  </a:extLst>
                </p14:cNvPr>
                <p14:cNvContentPartPr/>
                <p14:nvPr/>
              </p14:nvContentPartPr>
              <p14:xfrm>
                <a:off x="7910719" y="2258638"/>
                <a:ext cx="29160" cy="158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FB54F65-9ECE-4999-A2F1-E169E7A4F18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901719" y="2249998"/>
                  <a:ext cx="46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FD69248-C980-4563-A1E5-129BEC8D3D1A}"/>
                    </a:ext>
                  </a:extLst>
                </p14:cNvPr>
                <p14:cNvContentPartPr/>
                <p14:nvPr/>
              </p14:nvContentPartPr>
              <p14:xfrm>
                <a:off x="7894519" y="2161798"/>
                <a:ext cx="191160" cy="2653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FD69248-C980-4563-A1E5-129BEC8D3D1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885879" y="2152798"/>
                  <a:ext cx="2088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DCC286C-CC96-4671-B802-BC6231AF284F}"/>
                    </a:ext>
                  </a:extLst>
                </p14:cNvPr>
                <p14:cNvContentPartPr/>
                <p14:nvPr/>
              </p14:nvContentPartPr>
              <p14:xfrm>
                <a:off x="7686079" y="1985758"/>
                <a:ext cx="188640" cy="127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DCC286C-CC96-4671-B802-BC6231AF284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77439" y="1977118"/>
                  <a:ext cx="206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FAF5E54-1009-4CF2-839C-CC683F2EB0AB}"/>
                    </a:ext>
                  </a:extLst>
                </p14:cNvPr>
                <p14:cNvContentPartPr/>
                <p14:nvPr/>
              </p14:nvContentPartPr>
              <p14:xfrm>
                <a:off x="7751239" y="1959118"/>
                <a:ext cx="364320" cy="260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FAF5E54-1009-4CF2-839C-CC683F2EB0A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742239" y="1950118"/>
                  <a:ext cx="3819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CD3C526-4569-4AA4-B907-EE6E78029093}"/>
                    </a:ext>
                  </a:extLst>
                </p14:cNvPr>
                <p14:cNvContentPartPr/>
                <p14:nvPr/>
              </p14:nvContentPartPr>
              <p14:xfrm>
                <a:off x="7765279" y="2138758"/>
                <a:ext cx="241200" cy="183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CD3C526-4569-4AA4-B907-EE6E7802909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756639" y="2130118"/>
                  <a:ext cx="258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BC4FDA2-3BE5-4EE6-B992-B32C231320FE}"/>
                    </a:ext>
                  </a:extLst>
                </p14:cNvPr>
                <p14:cNvContentPartPr/>
                <p14:nvPr/>
              </p14:nvContentPartPr>
              <p14:xfrm>
                <a:off x="8127799" y="2059918"/>
                <a:ext cx="183240" cy="108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BC4FDA2-3BE5-4EE6-B992-B32C231320F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119159" y="2050918"/>
                  <a:ext cx="200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4243A4B-6A6D-4B26-B1E4-A402CFB03773}"/>
                    </a:ext>
                  </a:extLst>
                </p14:cNvPr>
                <p14:cNvContentPartPr/>
                <p14:nvPr/>
              </p14:nvContentPartPr>
              <p14:xfrm>
                <a:off x="7681039" y="2452678"/>
                <a:ext cx="130320" cy="96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4243A4B-6A6D-4B26-B1E4-A402CFB0377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672399" y="2443678"/>
                  <a:ext cx="147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766CAF8-F0A4-4E08-9009-285BDC696FF6}"/>
                    </a:ext>
                  </a:extLst>
                </p14:cNvPr>
                <p14:cNvContentPartPr/>
                <p14:nvPr/>
              </p14:nvContentPartPr>
              <p14:xfrm>
                <a:off x="8207719" y="2264398"/>
                <a:ext cx="144000" cy="70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766CAF8-F0A4-4E08-9009-285BDC696FF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199079" y="2255758"/>
                  <a:ext cx="1616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11D9E93-F02A-4C06-89CB-F9CEBD8DF8BB}"/>
                    </a:ext>
                  </a:extLst>
                </p14:cNvPr>
                <p14:cNvContentPartPr/>
                <p14:nvPr/>
              </p14:nvContentPartPr>
              <p14:xfrm>
                <a:off x="7862839" y="2441158"/>
                <a:ext cx="311040" cy="164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11D9E93-F02A-4C06-89CB-F9CEBD8DF8B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854199" y="2432518"/>
                  <a:ext cx="3286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2030D16-85E5-4198-B59B-D528265071A4}"/>
                    </a:ext>
                  </a:extLst>
                </p14:cNvPr>
                <p14:cNvContentPartPr/>
                <p14:nvPr/>
              </p14:nvContentPartPr>
              <p14:xfrm>
                <a:off x="8064439" y="2526118"/>
                <a:ext cx="168840" cy="108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2030D16-85E5-4198-B59B-D528265071A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055439" y="2517118"/>
                  <a:ext cx="18648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1168EC6-AE00-42CD-AD35-E5448A44CFA2}"/>
              </a:ext>
            </a:extLst>
          </p:cNvPr>
          <p:cNvGrpSpPr/>
          <p:nvPr/>
        </p:nvGrpSpPr>
        <p:grpSpPr>
          <a:xfrm>
            <a:off x="9439999" y="1823758"/>
            <a:ext cx="1398600" cy="528840"/>
            <a:chOff x="9439999" y="1823758"/>
            <a:chExt cx="1398600" cy="52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1F9952E-9EF7-4F3E-A8DF-08485A839C1C}"/>
                    </a:ext>
                  </a:extLst>
                </p14:cNvPr>
                <p14:cNvContentPartPr/>
                <p14:nvPr/>
              </p14:nvContentPartPr>
              <p14:xfrm>
                <a:off x="9439999" y="1934638"/>
                <a:ext cx="339120" cy="417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1F9952E-9EF7-4F3E-A8DF-08485A839C1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431359" y="1925998"/>
                  <a:ext cx="3567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28F90B2-5481-4585-A8CC-78CD66577C31}"/>
                    </a:ext>
                  </a:extLst>
                </p14:cNvPr>
                <p14:cNvContentPartPr/>
                <p14:nvPr/>
              </p14:nvContentPartPr>
              <p14:xfrm>
                <a:off x="9518479" y="2118598"/>
                <a:ext cx="191880" cy="74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28F90B2-5481-4585-A8CC-78CD66577C3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509839" y="2109598"/>
                  <a:ext cx="209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63146C6-1B0E-4179-B844-E2B9A26E24F9}"/>
                    </a:ext>
                  </a:extLst>
                </p14:cNvPr>
                <p14:cNvContentPartPr/>
                <p14:nvPr/>
              </p14:nvContentPartPr>
              <p14:xfrm>
                <a:off x="9844999" y="1823758"/>
                <a:ext cx="107640" cy="99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63146C6-1B0E-4179-B844-E2B9A26E24F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836359" y="1815118"/>
                  <a:ext cx="125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B3C678E-6EB6-43B2-B618-7D8E706B820F}"/>
                    </a:ext>
                  </a:extLst>
                </p14:cNvPr>
                <p14:cNvContentPartPr/>
                <p14:nvPr/>
              </p14:nvContentPartPr>
              <p14:xfrm>
                <a:off x="10136599" y="1918078"/>
                <a:ext cx="269640" cy="286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B3C678E-6EB6-43B2-B618-7D8E706B820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127599" y="1909438"/>
                  <a:ext cx="2872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1A5A486-CE34-4598-8606-9581C638FD60}"/>
                    </a:ext>
                  </a:extLst>
                </p14:cNvPr>
                <p14:cNvContentPartPr/>
                <p14:nvPr/>
              </p14:nvContentPartPr>
              <p14:xfrm>
                <a:off x="10647439" y="1959118"/>
                <a:ext cx="39240" cy="2145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1A5A486-CE34-4598-8606-9581C638FD6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638439" y="1950118"/>
                  <a:ext cx="56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B7C922E-9D6C-49D4-96B6-52D3AE36D7D5}"/>
                    </a:ext>
                  </a:extLst>
                </p14:cNvPr>
                <p14:cNvContentPartPr/>
                <p14:nvPr/>
              </p14:nvContentPartPr>
              <p14:xfrm>
                <a:off x="10629439" y="1897918"/>
                <a:ext cx="209160" cy="317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B7C922E-9D6C-49D4-96B6-52D3AE36D7D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620799" y="1888918"/>
                  <a:ext cx="226800" cy="33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984654AF-6C94-448C-A9ED-3D65204DF02E}"/>
                  </a:ext>
                </a:extLst>
              </p14:cNvPr>
              <p14:cNvContentPartPr/>
              <p14:nvPr/>
            </p14:nvContentPartPr>
            <p14:xfrm>
              <a:off x="6849439" y="4341598"/>
              <a:ext cx="131040" cy="16412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984654AF-6C94-448C-A9ED-3D65204DF02E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6840439" y="4332958"/>
                <a:ext cx="148680" cy="165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63B060F5-B0F1-448C-BE60-F5472E2A5290}"/>
              </a:ext>
            </a:extLst>
          </p:cNvPr>
          <p:cNvGrpSpPr/>
          <p:nvPr/>
        </p:nvGrpSpPr>
        <p:grpSpPr>
          <a:xfrm>
            <a:off x="6766279" y="3798358"/>
            <a:ext cx="3021120" cy="2479320"/>
            <a:chOff x="6766279" y="3798358"/>
            <a:chExt cx="3021120" cy="24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2489971-88CC-453B-9D88-92A1DA6407F0}"/>
                    </a:ext>
                  </a:extLst>
                </p14:cNvPr>
                <p14:cNvContentPartPr/>
                <p14:nvPr/>
              </p14:nvContentPartPr>
              <p14:xfrm>
                <a:off x="6766279" y="4171678"/>
                <a:ext cx="3021120" cy="2106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2489971-88CC-453B-9D88-92A1DA6407F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57279" y="4162678"/>
                  <a:ext cx="3038760" cy="21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926AAFA-702E-4005-9836-9F981F690CB1}"/>
                    </a:ext>
                  </a:extLst>
                </p14:cNvPr>
                <p14:cNvContentPartPr/>
                <p14:nvPr/>
              </p14:nvContentPartPr>
              <p14:xfrm>
                <a:off x="7816759" y="3798358"/>
                <a:ext cx="333360" cy="227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926AAFA-702E-4005-9836-9F981F690CB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808119" y="3789358"/>
                  <a:ext cx="35100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6E612FA-3EF8-473C-9F45-2962220EB439}"/>
              </a:ext>
            </a:extLst>
          </p:cNvPr>
          <p:cNvGrpSpPr/>
          <p:nvPr/>
        </p:nvGrpSpPr>
        <p:grpSpPr>
          <a:xfrm>
            <a:off x="6890119" y="4321438"/>
            <a:ext cx="2625120" cy="1924920"/>
            <a:chOff x="6890119" y="4321438"/>
            <a:chExt cx="2625120" cy="192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00C3482-FD2F-4F15-B53E-B72A936962CA}"/>
                    </a:ext>
                  </a:extLst>
                </p14:cNvPr>
                <p14:cNvContentPartPr/>
                <p14:nvPr/>
              </p14:nvContentPartPr>
              <p14:xfrm>
                <a:off x="7747639" y="4787998"/>
                <a:ext cx="1064520" cy="772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00C3482-FD2F-4F15-B53E-B72A936962C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738639" y="4778998"/>
                  <a:ext cx="1082160" cy="7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F7C843A-7AE6-44B8-B436-77A524C4A8E8}"/>
                    </a:ext>
                  </a:extLst>
                </p14:cNvPr>
                <p14:cNvContentPartPr/>
                <p14:nvPr/>
              </p14:nvContentPartPr>
              <p14:xfrm>
                <a:off x="8119879" y="5008678"/>
                <a:ext cx="387000" cy="361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F7C843A-7AE6-44B8-B436-77A524C4A8E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110879" y="5000038"/>
                  <a:ext cx="4046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3CDC1DB-D309-4CA0-B296-0C844E98D1FB}"/>
                    </a:ext>
                  </a:extLst>
                </p14:cNvPr>
                <p14:cNvContentPartPr/>
                <p14:nvPr/>
              </p14:nvContentPartPr>
              <p14:xfrm>
                <a:off x="8193319" y="5119198"/>
                <a:ext cx="240840" cy="112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3CDC1DB-D309-4CA0-B296-0C844E98D1F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184319" y="5110198"/>
                  <a:ext cx="258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D3FDB71-7630-464D-9BF6-5B96C86C0452}"/>
                    </a:ext>
                  </a:extLst>
                </p14:cNvPr>
                <p14:cNvContentPartPr/>
                <p14:nvPr/>
              </p14:nvContentPartPr>
              <p14:xfrm>
                <a:off x="6890119" y="4336558"/>
                <a:ext cx="297360" cy="565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D3FDB71-7630-464D-9BF6-5B96C86C045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881479" y="4327558"/>
                  <a:ext cx="31500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CD07030-ED41-4EB3-A1A4-66EDAFC926B6}"/>
                    </a:ext>
                  </a:extLst>
                </p14:cNvPr>
                <p14:cNvContentPartPr/>
                <p14:nvPr/>
              </p14:nvContentPartPr>
              <p14:xfrm>
                <a:off x="7122319" y="4381198"/>
                <a:ext cx="477000" cy="5788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CD07030-ED41-4EB3-A1A4-66EDAFC926B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113319" y="4372558"/>
                  <a:ext cx="49464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C919EEC-4164-4469-AAEB-8E9590845F52}"/>
                    </a:ext>
                  </a:extLst>
                </p14:cNvPr>
                <p14:cNvContentPartPr/>
                <p14:nvPr/>
              </p14:nvContentPartPr>
              <p14:xfrm>
                <a:off x="7151839" y="4363558"/>
                <a:ext cx="666720" cy="844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C919EEC-4164-4469-AAEB-8E9590845F5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142839" y="4354558"/>
                  <a:ext cx="684360" cy="8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D7AF589-4B2E-4527-AF64-88AE4466EB1C}"/>
                    </a:ext>
                  </a:extLst>
                </p14:cNvPr>
                <p14:cNvContentPartPr/>
                <p14:nvPr/>
              </p14:nvContentPartPr>
              <p14:xfrm>
                <a:off x="7682479" y="4376158"/>
                <a:ext cx="380520" cy="5176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D7AF589-4B2E-4527-AF64-88AE4466EB1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673479" y="4367158"/>
                  <a:ext cx="39816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7DBD8B9-BDEC-438C-A8CA-BC4D6949273E}"/>
                    </a:ext>
                  </a:extLst>
                </p14:cNvPr>
                <p14:cNvContentPartPr/>
                <p14:nvPr/>
              </p14:nvContentPartPr>
              <p14:xfrm>
                <a:off x="7308799" y="4367878"/>
                <a:ext cx="914760" cy="9327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7DBD8B9-BDEC-438C-A8CA-BC4D6949273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299799" y="4358878"/>
                  <a:ext cx="932400" cy="9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5602066-508C-45E8-9C32-65DC71FDA0C9}"/>
                    </a:ext>
                  </a:extLst>
                </p14:cNvPr>
                <p14:cNvContentPartPr/>
                <p14:nvPr/>
              </p14:nvContentPartPr>
              <p14:xfrm>
                <a:off x="7034479" y="5215318"/>
                <a:ext cx="498960" cy="5234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5602066-508C-45E8-9C32-65DC71FDA0C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025479" y="5206678"/>
                  <a:ext cx="51660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72B9B39-61A1-431F-BBAB-7BF247516D8A}"/>
                    </a:ext>
                  </a:extLst>
                </p14:cNvPr>
                <p14:cNvContentPartPr/>
                <p14:nvPr/>
              </p14:nvContentPartPr>
              <p14:xfrm>
                <a:off x="7277839" y="5485678"/>
                <a:ext cx="451440" cy="450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72B9B39-61A1-431F-BBAB-7BF247516D8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269199" y="5477038"/>
                  <a:ext cx="46908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0A23793-BC10-47B9-94B4-D76F2E5CB3EC}"/>
                    </a:ext>
                  </a:extLst>
                </p14:cNvPr>
                <p14:cNvContentPartPr/>
                <p14:nvPr/>
              </p14:nvContentPartPr>
              <p14:xfrm>
                <a:off x="7367119" y="5760718"/>
                <a:ext cx="437760" cy="317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0A23793-BC10-47B9-94B4-D76F2E5CB3E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358479" y="5752078"/>
                  <a:ext cx="4554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BF58D5D-F11E-4389-924B-AB4A1BE8F913}"/>
                    </a:ext>
                  </a:extLst>
                </p14:cNvPr>
                <p14:cNvContentPartPr/>
                <p14:nvPr/>
              </p14:nvContentPartPr>
              <p14:xfrm>
                <a:off x="7763119" y="5837398"/>
                <a:ext cx="378720" cy="297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BF58D5D-F11E-4389-924B-AB4A1BE8F91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754479" y="5828398"/>
                  <a:ext cx="3963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AFFC819-13D5-4BA9-9322-0FB9B64865E6}"/>
                    </a:ext>
                  </a:extLst>
                </p14:cNvPr>
                <p14:cNvContentPartPr/>
                <p14:nvPr/>
              </p14:nvContentPartPr>
              <p14:xfrm>
                <a:off x="8288359" y="5781598"/>
                <a:ext cx="127440" cy="2826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AFFC819-13D5-4BA9-9322-0FB9B64865E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279359" y="5772598"/>
                  <a:ext cx="1450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E069795-8084-4D75-89ED-28D9C00B37E0}"/>
                    </a:ext>
                  </a:extLst>
                </p14:cNvPr>
                <p14:cNvContentPartPr/>
                <p14:nvPr/>
              </p14:nvContentPartPr>
              <p14:xfrm>
                <a:off x="8544679" y="5717878"/>
                <a:ext cx="350280" cy="528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E069795-8084-4D75-89ED-28D9C00B37E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536039" y="5709238"/>
                  <a:ext cx="36792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54DFDAA-BB4F-41C7-BA45-30DC339D7EAC}"/>
                    </a:ext>
                  </a:extLst>
                </p14:cNvPr>
                <p14:cNvContentPartPr/>
                <p14:nvPr/>
              </p14:nvContentPartPr>
              <p14:xfrm>
                <a:off x="9387079" y="6073918"/>
                <a:ext cx="10080" cy="22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54DFDAA-BB4F-41C7-BA45-30DC339D7EA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378439" y="6064918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83EDBC9-7495-4DB0-A2E9-771C8BA7E300}"/>
                    </a:ext>
                  </a:extLst>
                </p14:cNvPr>
                <p14:cNvContentPartPr/>
                <p14:nvPr/>
              </p14:nvContentPartPr>
              <p14:xfrm>
                <a:off x="9176119" y="5682238"/>
                <a:ext cx="339120" cy="495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83EDBC9-7495-4DB0-A2E9-771C8BA7E30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167119" y="5673598"/>
                  <a:ext cx="35676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F1D538C-A533-4F34-9FEF-DA009E1208E4}"/>
                    </a:ext>
                  </a:extLst>
                </p14:cNvPr>
                <p14:cNvContentPartPr/>
                <p14:nvPr/>
              </p14:nvContentPartPr>
              <p14:xfrm>
                <a:off x="9055519" y="5583958"/>
                <a:ext cx="306000" cy="252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F1D538C-A533-4F34-9FEF-DA009E1208E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046519" y="5575318"/>
                  <a:ext cx="3236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FE3C03E-F0CD-43FE-BAA2-27DAF27CDB8D}"/>
                    </a:ext>
                  </a:extLst>
                </p14:cNvPr>
                <p14:cNvContentPartPr/>
                <p14:nvPr/>
              </p14:nvContentPartPr>
              <p14:xfrm>
                <a:off x="8945719" y="5382358"/>
                <a:ext cx="313560" cy="325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FE3C03E-F0CD-43FE-BAA2-27DAF27CDB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937079" y="5373718"/>
                  <a:ext cx="3312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44AE605-B182-4BFC-98E4-8617C34613E8}"/>
                    </a:ext>
                  </a:extLst>
                </p14:cNvPr>
                <p14:cNvContentPartPr/>
                <p14:nvPr/>
              </p14:nvContentPartPr>
              <p14:xfrm>
                <a:off x="8864719" y="5001118"/>
                <a:ext cx="300600" cy="4849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44AE605-B182-4BFC-98E4-8617C34613E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856079" y="4992478"/>
                  <a:ext cx="31824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0417DAD-2D09-4555-8F2E-AB5C49E3C2A8}"/>
                    </a:ext>
                  </a:extLst>
                </p14:cNvPr>
                <p14:cNvContentPartPr/>
                <p14:nvPr/>
              </p14:nvContentPartPr>
              <p14:xfrm>
                <a:off x="9023479" y="4620238"/>
                <a:ext cx="379800" cy="535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0417DAD-2D09-4555-8F2E-AB5C49E3C2A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014839" y="4611598"/>
                  <a:ext cx="39744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F1D3C0C-36F1-424B-B91E-02CE2A3EB62A}"/>
                    </a:ext>
                  </a:extLst>
                </p14:cNvPr>
                <p14:cNvContentPartPr/>
                <p14:nvPr/>
              </p14:nvContentPartPr>
              <p14:xfrm>
                <a:off x="8895319" y="4532398"/>
                <a:ext cx="228960" cy="374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F1D3C0C-36F1-424B-B91E-02CE2A3EB62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886319" y="4523398"/>
                  <a:ext cx="2466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734730B-B6DA-40CE-866E-E016C91C9CFB}"/>
                    </a:ext>
                  </a:extLst>
                </p14:cNvPr>
                <p14:cNvContentPartPr/>
                <p14:nvPr/>
              </p14:nvContentPartPr>
              <p14:xfrm>
                <a:off x="8233999" y="4354918"/>
                <a:ext cx="902880" cy="425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734730B-B6DA-40CE-866E-E016C91C9CF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225359" y="4346278"/>
                  <a:ext cx="9205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3661FA4-F2AA-49E4-91C7-E5D46BDD8312}"/>
                    </a:ext>
                  </a:extLst>
                </p14:cNvPr>
                <p14:cNvContentPartPr/>
                <p14:nvPr/>
              </p14:nvContentPartPr>
              <p14:xfrm>
                <a:off x="8075959" y="4321438"/>
                <a:ext cx="294120" cy="192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3661FA4-F2AA-49E4-91C7-E5D46BDD831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066959" y="4312798"/>
                  <a:ext cx="31176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88AD7271-71B3-4A72-9B4E-8DA28BE33235}"/>
              </a:ext>
            </a:extLst>
          </p:cNvPr>
          <p:cNvGrpSpPr/>
          <p:nvPr/>
        </p:nvGrpSpPr>
        <p:grpSpPr>
          <a:xfrm>
            <a:off x="10021759" y="4655518"/>
            <a:ext cx="578520" cy="659160"/>
            <a:chOff x="10021759" y="4655518"/>
            <a:chExt cx="57852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16D8B77-912C-47B4-B29C-56807F790CAE}"/>
                    </a:ext>
                  </a:extLst>
                </p14:cNvPr>
                <p14:cNvContentPartPr/>
                <p14:nvPr/>
              </p14:nvContentPartPr>
              <p14:xfrm>
                <a:off x="10021759" y="4857118"/>
                <a:ext cx="406080" cy="457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16D8B77-912C-47B4-B29C-56807F790CA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012759" y="4848118"/>
                  <a:ext cx="42372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D649C60-841D-439B-8021-5E65CA02A982}"/>
                    </a:ext>
                  </a:extLst>
                </p14:cNvPr>
                <p14:cNvContentPartPr/>
                <p14:nvPr/>
              </p14:nvContentPartPr>
              <p14:xfrm>
                <a:off x="10100239" y="5123518"/>
                <a:ext cx="143280" cy="54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D649C60-841D-439B-8021-5E65CA02A98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091239" y="5114878"/>
                  <a:ext cx="1609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B9F1262-67CA-4F29-B616-EF3F6DFDBC95}"/>
                    </a:ext>
                  </a:extLst>
                </p14:cNvPr>
                <p14:cNvContentPartPr/>
                <p14:nvPr/>
              </p14:nvContentPartPr>
              <p14:xfrm>
                <a:off x="10431439" y="4655518"/>
                <a:ext cx="168840" cy="1738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B9F1262-67CA-4F29-B616-EF3F6DFDBC9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422439" y="4646878"/>
                  <a:ext cx="186480" cy="19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90716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9662E98-404E-49BE-BD3F-930250472B1F}"/>
                  </a:ext>
                </a:extLst>
              </p14:cNvPr>
              <p14:cNvContentPartPr/>
              <p14:nvPr/>
            </p14:nvContentPartPr>
            <p14:xfrm>
              <a:off x="2428343" y="2294998"/>
              <a:ext cx="46800" cy="144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9662E98-404E-49BE-BD3F-930250472B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9703" y="2286358"/>
                <a:ext cx="644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F09B587-CEFD-4558-A50C-C168001E65DD}"/>
                  </a:ext>
                </a:extLst>
              </p14:cNvPr>
              <p14:cNvContentPartPr/>
              <p14:nvPr/>
            </p14:nvContentPartPr>
            <p14:xfrm>
              <a:off x="4388183" y="2171878"/>
              <a:ext cx="1510560" cy="885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F09B587-CEFD-4558-A50C-C168001E65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79543" y="2163238"/>
                <a:ext cx="152820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0" name="Group 229">
            <a:extLst>
              <a:ext uri="{FF2B5EF4-FFF2-40B4-BE49-F238E27FC236}">
                <a16:creationId xmlns:a16="http://schemas.microsoft.com/office/drawing/2014/main" id="{A92E0003-0840-4BD6-B806-679148335E4B}"/>
              </a:ext>
            </a:extLst>
          </p:cNvPr>
          <p:cNvGrpSpPr/>
          <p:nvPr/>
        </p:nvGrpSpPr>
        <p:grpSpPr>
          <a:xfrm>
            <a:off x="363743" y="4202638"/>
            <a:ext cx="507600" cy="368280"/>
            <a:chOff x="363743" y="4202638"/>
            <a:chExt cx="50760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42F0125-7FE8-41A8-B01B-5BA71AE7D991}"/>
                    </a:ext>
                  </a:extLst>
                </p14:cNvPr>
                <p14:cNvContentPartPr/>
                <p14:nvPr/>
              </p14:nvContentPartPr>
              <p14:xfrm>
                <a:off x="363743" y="4346638"/>
                <a:ext cx="122760" cy="224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42F0125-7FE8-41A8-B01B-5BA71AE7D9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5103" y="4337998"/>
                  <a:ext cx="1404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2641474-9E83-4208-9E65-F522F741B67F}"/>
                    </a:ext>
                  </a:extLst>
                </p14:cNvPr>
                <p14:cNvContentPartPr/>
                <p14:nvPr/>
              </p14:nvContentPartPr>
              <p14:xfrm>
                <a:off x="504863" y="4202638"/>
                <a:ext cx="16920" cy="15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2641474-9E83-4208-9E65-F522F741B6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5863" y="4193998"/>
                  <a:ext cx="345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E8EF9F1-C1ED-4DB3-B43D-147EB7879A2F}"/>
                    </a:ext>
                  </a:extLst>
                </p14:cNvPr>
                <p14:cNvContentPartPr/>
                <p14:nvPr/>
              </p14:nvContentPartPr>
              <p14:xfrm>
                <a:off x="577583" y="4280398"/>
                <a:ext cx="293760" cy="2754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E8EF9F1-C1ED-4DB3-B43D-147EB7879A2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8583" y="4271398"/>
                  <a:ext cx="311400" cy="29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4AB8B5F9-D8D2-452A-8708-FC2F68B752EB}"/>
              </a:ext>
            </a:extLst>
          </p:cNvPr>
          <p:cNvGrpSpPr/>
          <p:nvPr/>
        </p:nvGrpSpPr>
        <p:grpSpPr>
          <a:xfrm>
            <a:off x="1228463" y="4197958"/>
            <a:ext cx="2026080" cy="280080"/>
            <a:chOff x="1228463" y="4197958"/>
            <a:chExt cx="202608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E855BEB-62A3-4218-8ADB-CFB3172F00F0}"/>
                    </a:ext>
                  </a:extLst>
                </p14:cNvPr>
                <p14:cNvContentPartPr/>
                <p14:nvPr/>
              </p14:nvContentPartPr>
              <p14:xfrm>
                <a:off x="1228463" y="4232158"/>
                <a:ext cx="236520" cy="245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E855BEB-62A3-4218-8ADB-CFB3172F00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19823" y="4223158"/>
                  <a:ext cx="2541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4255C47-ECAC-499E-A574-886C4BF14EBC}"/>
                    </a:ext>
                  </a:extLst>
                </p14:cNvPr>
                <p14:cNvContentPartPr/>
                <p14:nvPr/>
              </p14:nvContentPartPr>
              <p14:xfrm>
                <a:off x="1527983" y="4272838"/>
                <a:ext cx="162000" cy="180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4255C47-ECAC-499E-A574-886C4BF14EB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18983" y="4263838"/>
                  <a:ext cx="179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5313AF6-B191-4B59-8776-E0C7F1F93AD4}"/>
                    </a:ext>
                  </a:extLst>
                </p14:cNvPr>
                <p14:cNvContentPartPr/>
                <p14:nvPr/>
              </p14:nvContentPartPr>
              <p14:xfrm>
                <a:off x="1786823" y="4256278"/>
                <a:ext cx="384840" cy="190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5313AF6-B191-4B59-8776-E0C7F1F93A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77823" y="4247638"/>
                  <a:ext cx="402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34517C9-8559-446C-B01E-CCA98779D6B5}"/>
                    </a:ext>
                  </a:extLst>
                </p14:cNvPr>
                <p14:cNvContentPartPr/>
                <p14:nvPr/>
              </p14:nvContentPartPr>
              <p14:xfrm>
                <a:off x="2261303" y="4240078"/>
                <a:ext cx="349200" cy="1843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34517C9-8559-446C-B01E-CCA98779D6B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52303" y="4231438"/>
                  <a:ext cx="366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085F4CB-8E2E-48E8-A226-6EA9722F4802}"/>
                    </a:ext>
                  </a:extLst>
                </p14:cNvPr>
                <p14:cNvContentPartPr/>
                <p14:nvPr/>
              </p14:nvContentPartPr>
              <p14:xfrm>
                <a:off x="2705543" y="4201558"/>
                <a:ext cx="190440" cy="245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085F4CB-8E2E-48E8-A226-6EA9722F480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96903" y="4192918"/>
                  <a:ext cx="2080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AF36209-0E74-4CC5-9944-394DEB23EB85}"/>
                    </a:ext>
                  </a:extLst>
                </p14:cNvPr>
                <p14:cNvContentPartPr/>
                <p14:nvPr/>
              </p14:nvContentPartPr>
              <p14:xfrm>
                <a:off x="2953943" y="4197958"/>
                <a:ext cx="300600" cy="2552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AF36209-0E74-4CC5-9944-394DEB23EB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44943" y="4189318"/>
                  <a:ext cx="318240" cy="27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95D8A626-E4B0-4731-85D8-F7007A9BC03D}"/>
                  </a:ext>
                </a:extLst>
              </p14:cNvPr>
              <p14:cNvContentPartPr/>
              <p14:nvPr/>
            </p14:nvContentPartPr>
            <p14:xfrm>
              <a:off x="3538223" y="4453918"/>
              <a:ext cx="21960" cy="68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95D8A626-E4B0-4731-85D8-F7007A9BC03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29223" y="4445278"/>
                <a:ext cx="3960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Group 257">
            <a:extLst>
              <a:ext uri="{FF2B5EF4-FFF2-40B4-BE49-F238E27FC236}">
                <a16:creationId xmlns:a16="http://schemas.microsoft.com/office/drawing/2014/main" id="{2B982515-4F80-4B8B-8252-34B5CEE0BDA1}"/>
              </a:ext>
            </a:extLst>
          </p:cNvPr>
          <p:cNvGrpSpPr/>
          <p:nvPr/>
        </p:nvGrpSpPr>
        <p:grpSpPr>
          <a:xfrm>
            <a:off x="342863" y="107638"/>
            <a:ext cx="11799360" cy="3807000"/>
            <a:chOff x="342863" y="107638"/>
            <a:chExt cx="11799360" cy="38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A7FBA84-513C-44DA-90BE-B6074628AFA4}"/>
                    </a:ext>
                  </a:extLst>
                </p14:cNvPr>
                <p14:cNvContentPartPr/>
                <p14:nvPr/>
              </p14:nvContentPartPr>
              <p14:xfrm>
                <a:off x="479303" y="496078"/>
                <a:ext cx="81360" cy="216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A7FBA84-513C-44DA-90BE-B6074628AFA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0303" y="487078"/>
                  <a:ext cx="990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8536A1C-E339-4DFB-A060-0D3EE56DEABA}"/>
                    </a:ext>
                  </a:extLst>
                </p14:cNvPr>
                <p14:cNvContentPartPr/>
                <p14:nvPr/>
              </p14:nvContentPartPr>
              <p14:xfrm>
                <a:off x="475703" y="275398"/>
                <a:ext cx="370440" cy="471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8536A1C-E339-4DFB-A060-0D3EE56DEAB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6703" y="266758"/>
                  <a:ext cx="38808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500D2EA-D6AA-42B0-AC88-81F8C8166F43}"/>
                    </a:ext>
                  </a:extLst>
                </p14:cNvPr>
                <p14:cNvContentPartPr/>
                <p14:nvPr/>
              </p14:nvContentPartPr>
              <p14:xfrm>
                <a:off x="904103" y="433438"/>
                <a:ext cx="198000" cy="208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500D2EA-D6AA-42B0-AC88-81F8C8166F4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5103" y="424438"/>
                  <a:ext cx="2156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F68D5D2-6FC4-4237-A04D-C2C4696075AB}"/>
                    </a:ext>
                  </a:extLst>
                </p14:cNvPr>
                <p14:cNvContentPartPr/>
                <p14:nvPr/>
              </p14:nvContentPartPr>
              <p14:xfrm>
                <a:off x="1348703" y="107638"/>
                <a:ext cx="316800" cy="587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F68D5D2-6FC4-4237-A04D-C2C4696075A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39703" y="98998"/>
                  <a:ext cx="33444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6C8B342-C7A7-4C43-868B-66DEE09EAC34}"/>
                    </a:ext>
                  </a:extLst>
                </p14:cNvPr>
                <p14:cNvContentPartPr/>
                <p14:nvPr/>
              </p14:nvContentPartPr>
              <p14:xfrm>
                <a:off x="1272023" y="460798"/>
                <a:ext cx="181440" cy="82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6C8B342-C7A7-4C43-868B-66DEE09EAC3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63383" y="452158"/>
                  <a:ext cx="199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E453D8F-C23F-447D-9E9C-41F709C3B8AB}"/>
                    </a:ext>
                  </a:extLst>
                </p14:cNvPr>
                <p14:cNvContentPartPr/>
                <p14:nvPr/>
              </p14:nvContentPartPr>
              <p14:xfrm>
                <a:off x="1721663" y="365398"/>
                <a:ext cx="17640" cy="51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E453D8F-C23F-447D-9E9C-41F709C3B8A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13023" y="356398"/>
                  <a:ext cx="352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D5772CC-B057-4F38-8516-87F743EE246C}"/>
                    </a:ext>
                  </a:extLst>
                </p14:cNvPr>
                <p14:cNvContentPartPr/>
                <p14:nvPr/>
              </p14:nvContentPartPr>
              <p14:xfrm>
                <a:off x="1917143" y="335518"/>
                <a:ext cx="201600" cy="106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D5772CC-B057-4F38-8516-87F743EE246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08503" y="326518"/>
                  <a:ext cx="219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C64B397-25F5-42B4-8D13-F1D4382A2AF6}"/>
                    </a:ext>
                  </a:extLst>
                </p14:cNvPr>
                <p14:cNvContentPartPr/>
                <p14:nvPr/>
              </p14:nvContentPartPr>
              <p14:xfrm>
                <a:off x="2432663" y="377998"/>
                <a:ext cx="12960" cy="17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C64B397-25F5-42B4-8D13-F1D4382A2AF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24023" y="368998"/>
                  <a:ext cx="306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74B740C-AB28-4247-A160-0AC6399E2F1A}"/>
                    </a:ext>
                  </a:extLst>
                </p14:cNvPr>
                <p14:cNvContentPartPr/>
                <p14:nvPr/>
              </p14:nvContentPartPr>
              <p14:xfrm>
                <a:off x="2346623" y="645838"/>
                <a:ext cx="2160" cy="6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74B740C-AB28-4247-A160-0AC6399E2F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37983" y="637198"/>
                  <a:ext cx="198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CADD436-C288-48AF-9C00-F6F408B76BE4}"/>
                    </a:ext>
                  </a:extLst>
                </p14:cNvPr>
                <p14:cNvContentPartPr/>
                <p14:nvPr/>
              </p14:nvContentPartPr>
              <p14:xfrm>
                <a:off x="9615383" y="420838"/>
                <a:ext cx="36144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CADD436-C288-48AF-9C00-F6F408B76BE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606743" y="411838"/>
                  <a:ext cx="379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911A921-3059-4CEC-8E2E-E46971DDDD04}"/>
                    </a:ext>
                  </a:extLst>
                </p14:cNvPr>
                <p14:cNvContentPartPr/>
                <p14:nvPr/>
              </p14:nvContentPartPr>
              <p14:xfrm>
                <a:off x="10030463" y="458278"/>
                <a:ext cx="191160" cy="134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911A921-3059-4CEC-8E2E-E46971DDDD0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21463" y="449638"/>
                  <a:ext cx="208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3D4DE8F-417E-46C1-B5C9-D66F138737A0}"/>
                    </a:ext>
                  </a:extLst>
                </p14:cNvPr>
                <p14:cNvContentPartPr/>
                <p14:nvPr/>
              </p14:nvContentPartPr>
              <p14:xfrm>
                <a:off x="10310543" y="114478"/>
                <a:ext cx="333360" cy="483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3D4DE8F-417E-46C1-B5C9-D66F138737A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301903" y="105838"/>
                  <a:ext cx="35100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DCC8583-AB46-4665-B7A2-206BDDF0EB6F}"/>
                    </a:ext>
                  </a:extLst>
                </p14:cNvPr>
                <p14:cNvContentPartPr/>
                <p14:nvPr/>
              </p14:nvContentPartPr>
              <p14:xfrm>
                <a:off x="10137023" y="421918"/>
                <a:ext cx="326160" cy="28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DCC8583-AB46-4665-B7A2-206BDDF0EB6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128383" y="413278"/>
                  <a:ext cx="343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024E5C4-3CEE-4BF4-8E61-956E18FFB223}"/>
                    </a:ext>
                  </a:extLst>
                </p14:cNvPr>
                <p14:cNvContentPartPr/>
                <p14:nvPr/>
              </p14:nvContentPartPr>
              <p14:xfrm>
                <a:off x="10423943" y="432358"/>
                <a:ext cx="242280" cy="164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024E5C4-3CEE-4BF4-8E61-956E18FFB22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415303" y="423358"/>
                  <a:ext cx="259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C094F3C-B6A1-45B2-9837-3C6D5EAA5D00}"/>
                    </a:ext>
                  </a:extLst>
                </p14:cNvPr>
                <p14:cNvContentPartPr/>
                <p14:nvPr/>
              </p14:nvContentPartPr>
              <p14:xfrm>
                <a:off x="10679183" y="481678"/>
                <a:ext cx="127440" cy="90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C094F3C-B6A1-45B2-9837-3C6D5EAA5D0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670543" y="473038"/>
                  <a:ext cx="1450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D02DAF8-9AE0-4BFE-85AA-6BD8F2F32115}"/>
                    </a:ext>
                  </a:extLst>
                </p14:cNvPr>
                <p14:cNvContentPartPr/>
                <p14:nvPr/>
              </p14:nvContentPartPr>
              <p14:xfrm>
                <a:off x="10901303" y="331198"/>
                <a:ext cx="197640" cy="266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D02DAF8-9AE0-4BFE-85AA-6BD8F2F3211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892303" y="322558"/>
                  <a:ext cx="2152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E4F717C-7F7A-456F-BEA1-D180A379F921}"/>
                    </a:ext>
                  </a:extLst>
                </p14:cNvPr>
                <p14:cNvContentPartPr/>
                <p14:nvPr/>
              </p14:nvContentPartPr>
              <p14:xfrm>
                <a:off x="11122343" y="216718"/>
                <a:ext cx="281160" cy="360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E4F717C-7F7A-456F-BEA1-D180A379F92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113703" y="207718"/>
                  <a:ext cx="2988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C539A6D-7A61-4E66-AF0C-925633889EA7}"/>
                    </a:ext>
                  </a:extLst>
                </p14:cNvPr>
                <p14:cNvContentPartPr/>
                <p14:nvPr/>
              </p14:nvContentPartPr>
              <p14:xfrm>
                <a:off x="11186423" y="376198"/>
                <a:ext cx="325800" cy="417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C539A6D-7A61-4E66-AF0C-925633889EA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177423" y="367198"/>
                  <a:ext cx="34344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C4F2532-0A75-4E81-AE21-C3D95194F6ED}"/>
                    </a:ext>
                  </a:extLst>
                </p14:cNvPr>
                <p14:cNvContentPartPr/>
                <p14:nvPr/>
              </p14:nvContentPartPr>
              <p14:xfrm>
                <a:off x="9703943" y="707398"/>
                <a:ext cx="1239480" cy="44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C4F2532-0A75-4E81-AE21-C3D95194F6E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95303" y="698398"/>
                  <a:ext cx="12571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6BF5981-C262-4A56-9025-A92690071489}"/>
                    </a:ext>
                  </a:extLst>
                </p14:cNvPr>
                <p14:cNvContentPartPr/>
                <p14:nvPr/>
              </p14:nvContentPartPr>
              <p14:xfrm>
                <a:off x="348263" y="1258198"/>
                <a:ext cx="250560" cy="271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6BF5981-C262-4A56-9025-A9269007148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9623" y="1249558"/>
                  <a:ext cx="2682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3095BEC-1E1E-4667-A1CF-33923C5BBF11}"/>
                    </a:ext>
                  </a:extLst>
                </p14:cNvPr>
                <p14:cNvContentPartPr/>
                <p14:nvPr/>
              </p14:nvContentPartPr>
              <p14:xfrm>
                <a:off x="611423" y="1316158"/>
                <a:ext cx="226080" cy="185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3095BEC-1E1E-4667-A1CF-33923C5BBF1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2423" y="1307158"/>
                  <a:ext cx="2437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3748231-1A51-4404-AA37-0D70F79C2DA5}"/>
                    </a:ext>
                  </a:extLst>
                </p14:cNvPr>
                <p14:cNvContentPartPr/>
                <p14:nvPr/>
              </p14:nvContentPartPr>
              <p14:xfrm>
                <a:off x="552023" y="1302838"/>
                <a:ext cx="234360" cy="230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3748231-1A51-4404-AA37-0D70F79C2DA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3023" y="1294198"/>
                  <a:ext cx="2520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22FA7FC-8C0A-4413-8A08-052289834D29}"/>
                    </a:ext>
                  </a:extLst>
                </p14:cNvPr>
                <p14:cNvContentPartPr/>
                <p14:nvPr/>
              </p14:nvContentPartPr>
              <p14:xfrm>
                <a:off x="923543" y="1311838"/>
                <a:ext cx="183960" cy="179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22FA7FC-8C0A-4413-8A08-052289834D2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14543" y="1303198"/>
                  <a:ext cx="201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28A63F7-523F-4174-969C-2833B95065F1}"/>
                    </a:ext>
                  </a:extLst>
                </p14:cNvPr>
                <p14:cNvContentPartPr/>
                <p14:nvPr/>
              </p14:nvContentPartPr>
              <p14:xfrm>
                <a:off x="1209023" y="1014478"/>
                <a:ext cx="208440" cy="449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28A63F7-523F-4174-969C-2833B95065F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00023" y="1005478"/>
                  <a:ext cx="22608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714165A-C1E1-4765-837E-8084F47ACF95}"/>
                    </a:ext>
                  </a:extLst>
                </p14:cNvPr>
                <p14:cNvContentPartPr/>
                <p14:nvPr/>
              </p14:nvContentPartPr>
              <p14:xfrm>
                <a:off x="1376063" y="1232638"/>
                <a:ext cx="198000" cy="215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714165A-C1E1-4765-837E-8084F47ACF9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67063" y="1223638"/>
                  <a:ext cx="215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20D6CC6-3531-4547-956C-B1F77089C3A2}"/>
                    </a:ext>
                  </a:extLst>
                </p14:cNvPr>
                <p14:cNvContentPartPr/>
                <p14:nvPr/>
              </p14:nvContentPartPr>
              <p14:xfrm>
                <a:off x="1646063" y="1188718"/>
                <a:ext cx="148320" cy="254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20D6CC6-3531-4547-956C-B1F77089C3A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37063" y="1179718"/>
                  <a:ext cx="1659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C877088-1274-484F-9A45-EE853F0548BD}"/>
                    </a:ext>
                  </a:extLst>
                </p14:cNvPr>
                <p14:cNvContentPartPr/>
                <p14:nvPr/>
              </p14:nvContentPartPr>
              <p14:xfrm>
                <a:off x="1894463" y="1313638"/>
                <a:ext cx="45720" cy="110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C877088-1274-484F-9A45-EE853F0548B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85823" y="1304638"/>
                  <a:ext cx="63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2614ECD-67D2-4C6F-8489-A746048140E2}"/>
                    </a:ext>
                  </a:extLst>
                </p14:cNvPr>
                <p14:cNvContentPartPr/>
                <p14:nvPr/>
              </p14:nvContentPartPr>
              <p14:xfrm>
                <a:off x="2081303" y="1094038"/>
                <a:ext cx="4680" cy="12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2614ECD-67D2-4C6F-8489-A746048140E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072663" y="1085398"/>
                  <a:ext cx="223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11FB381-D3B7-4A19-AF7D-F27BC0151C18}"/>
                    </a:ext>
                  </a:extLst>
                </p14:cNvPr>
                <p14:cNvContentPartPr/>
                <p14:nvPr/>
              </p14:nvContentPartPr>
              <p14:xfrm>
                <a:off x="2128463" y="1191238"/>
                <a:ext cx="269640" cy="222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11FB381-D3B7-4A19-AF7D-F27BC0151C1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19823" y="1182238"/>
                  <a:ext cx="287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5A19749-2FB4-4423-85F5-56919A972971}"/>
                    </a:ext>
                  </a:extLst>
                </p14:cNvPr>
                <p14:cNvContentPartPr/>
                <p14:nvPr/>
              </p14:nvContentPartPr>
              <p14:xfrm>
                <a:off x="2396663" y="1168558"/>
                <a:ext cx="241920" cy="283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5A19749-2FB4-4423-85F5-56919A97297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87663" y="1159918"/>
                  <a:ext cx="2595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E76DFF1-DF1A-482E-8701-7097B6545CFF}"/>
                    </a:ext>
                  </a:extLst>
                </p14:cNvPr>
                <p14:cNvContentPartPr/>
                <p14:nvPr/>
              </p14:nvContentPartPr>
              <p14:xfrm>
                <a:off x="714023" y="1624318"/>
                <a:ext cx="1448280" cy="69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E76DFF1-DF1A-482E-8701-7097B6545CF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5023" y="1615318"/>
                  <a:ext cx="1465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F63CCC1-63C9-43BC-80D0-049EF92C9F84}"/>
                    </a:ext>
                  </a:extLst>
                </p14:cNvPr>
                <p14:cNvContentPartPr/>
                <p14:nvPr/>
              </p14:nvContentPartPr>
              <p14:xfrm>
                <a:off x="6337583" y="260638"/>
                <a:ext cx="430200" cy="418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F63CCC1-63C9-43BC-80D0-049EF92C9F8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28583" y="251998"/>
                  <a:ext cx="44784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5529781-BF38-44BD-BA3D-AD03684EFB5F}"/>
                    </a:ext>
                  </a:extLst>
                </p14:cNvPr>
                <p14:cNvContentPartPr/>
                <p14:nvPr/>
              </p14:nvContentPartPr>
              <p14:xfrm>
                <a:off x="6496703" y="454678"/>
                <a:ext cx="231120" cy="64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5529781-BF38-44BD-BA3D-AD03684EFB5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88063" y="445678"/>
                  <a:ext cx="248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D9C82E7-85A7-43CC-8CB5-D4A874EA6525}"/>
                    </a:ext>
                  </a:extLst>
                </p14:cNvPr>
                <p14:cNvContentPartPr/>
                <p14:nvPr/>
              </p14:nvContentPartPr>
              <p14:xfrm>
                <a:off x="7034543" y="483478"/>
                <a:ext cx="177120" cy="120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D9C82E7-85A7-43CC-8CB5-D4A874EA652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25543" y="474478"/>
                  <a:ext cx="194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BD57FD0-EFA4-4D3B-BD1C-3EDD5D12F874}"/>
                    </a:ext>
                  </a:extLst>
                </p14:cNvPr>
                <p14:cNvContentPartPr/>
                <p14:nvPr/>
              </p14:nvContentPartPr>
              <p14:xfrm>
                <a:off x="7259903" y="526678"/>
                <a:ext cx="187920" cy="81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BD57FD0-EFA4-4D3B-BD1C-3EDD5D12F87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51263" y="517678"/>
                  <a:ext cx="2055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8F2CE5B-83D9-4462-ACF5-D20895BDBD67}"/>
                    </a:ext>
                  </a:extLst>
                </p14:cNvPr>
                <p14:cNvContentPartPr/>
                <p14:nvPr/>
              </p14:nvContentPartPr>
              <p14:xfrm>
                <a:off x="7525223" y="507958"/>
                <a:ext cx="207720" cy="131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8F2CE5B-83D9-4462-ACF5-D20895BDBD6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16583" y="499318"/>
                  <a:ext cx="225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A44EBC0-636C-4910-A345-D937B05B4B50}"/>
                    </a:ext>
                  </a:extLst>
                </p14:cNvPr>
                <p14:cNvContentPartPr/>
                <p14:nvPr/>
              </p14:nvContentPartPr>
              <p14:xfrm>
                <a:off x="7719623" y="344158"/>
                <a:ext cx="142200" cy="215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A44EBC0-636C-4910-A345-D937B05B4B5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710623" y="335518"/>
                  <a:ext cx="159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9D0F5E5-15CA-4A0C-93B0-63ACA612B331}"/>
                    </a:ext>
                  </a:extLst>
                </p14:cNvPr>
                <p14:cNvContentPartPr/>
                <p14:nvPr/>
              </p14:nvContentPartPr>
              <p14:xfrm>
                <a:off x="8047943" y="365398"/>
                <a:ext cx="168840" cy="245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9D0F5E5-15CA-4A0C-93B0-63ACA612B33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38943" y="356398"/>
                  <a:ext cx="1864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4E41B11-0801-4D42-988D-FF82CD54B9AE}"/>
                    </a:ext>
                  </a:extLst>
                </p14:cNvPr>
                <p14:cNvContentPartPr/>
                <p14:nvPr/>
              </p14:nvContentPartPr>
              <p14:xfrm>
                <a:off x="8108423" y="299518"/>
                <a:ext cx="326880" cy="312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4E41B11-0801-4D42-988D-FF82CD54B9A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99423" y="290878"/>
                  <a:ext cx="3445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A9A100E-F000-45D0-8259-8F23612F8803}"/>
                    </a:ext>
                  </a:extLst>
                </p14:cNvPr>
                <p14:cNvContentPartPr/>
                <p14:nvPr/>
              </p14:nvContentPartPr>
              <p14:xfrm>
                <a:off x="8678663" y="415078"/>
                <a:ext cx="194760" cy="187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A9A100E-F000-45D0-8259-8F23612F880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70023" y="406078"/>
                  <a:ext cx="212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4E80281-0C5D-45E4-92A9-7A653EED8F81}"/>
                    </a:ext>
                  </a:extLst>
                </p14:cNvPr>
                <p14:cNvContentPartPr/>
                <p14:nvPr/>
              </p14:nvContentPartPr>
              <p14:xfrm>
                <a:off x="8887103" y="408238"/>
                <a:ext cx="217080" cy="217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4E80281-0C5D-45E4-92A9-7A653EED8F8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878463" y="399238"/>
                  <a:ext cx="2347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662A034-CCC8-4628-A7EC-1B7B360B96EE}"/>
                    </a:ext>
                  </a:extLst>
                </p14:cNvPr>
                <p14:cNvContentPartPr/>
                <p14:nvPr/>
              </p14:nvContentPartPr>
              <p14:xfrm>
                <a:off x="9091943" y="441358"/>
                <a:ext cx="227880" cy="188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662A034-CCC8-4628-A7EC-1B7B360B96E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083303" y="432718"/>
                  <a:ext cx="2455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6B85484-124B-4DE1-A66A-A174BACF8D6E}"/>
                    </a:ext>
                  </a:extLst>
                </p14:cNvPr>
                <p14:cNvContentPartPr/>
                <p14:nvPr/>
              </p14:nvContentPartPr>
              <p14:xfrm>
                <a:off x="3191183" y="555838"/>
                <a:ext cx="135000" cy="257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6B85484-124B-4DE1-A66A-A174BACF8D6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82183" y="547198"/>
                  <a:ext cx="1526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09814E8-0399-4B93-A2FE-9471DADAA6E3}"/>
                    </a:ext>
                  </a:extLst>
                </p14:cNvPr>
                <p14:cNvContentPartPr/>
                <p14:nvPr/>
              </p14:nvContentPartPr>
              <p14:xfrm>
                <a:off x="3027743" y="404278"/>
                <a:ext cx="650880" cy="130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09814E8-0399-4B93-A2FE-9471DADAA6E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19103" y="395278"/>
                  <a:ext cx="668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E86E9A8-B618-4DAC-ACB7-0BE8F00E61CD}"/>
                    </a:ext>
                  </a:extLst>
                </p14:cNvPr>
                <p14:cNvContentPartPr/>
                <p14:nvPr/>
              </p14:nvContentPartPr>
              <p14:xfrm>
                <a:off x="3492503" y="562318"/>
                <a:ext cx="393480" cy="213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E86E9A8-B618-4DAC-ACB7-0BE8F00E61C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483503" y="553318"/>
                  <a:ext cx="4111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91336BF-C233-46A0-ACF8-C430AD3C49BD}"/>
                    </a:ext>
                  </a:extLst>
                </p14:cNvPr>
                <p14:cNvContentPartPr/>
                <p14:nvPr/>
              </p14:nvContentPartPr>
              <p14:xfrm>
                <a:off x="3900743" y="608758"/>
                <a:ext cx="147960" cy="151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91336BF-C233-46A0-ACF8-C430AD3C49B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892103" y="600118"/>
                  <a:ext cx="165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06FF18-6907-4397-961D-90C4BA4EF597}"/>
                    </a:ext>
                  </a:extLst>
                </p14:cNvPr>
                <p14:cNvContentPartPr/>
                <p14:nvPr/>
              </p14:nvContentPartPr>
              <p14:xfrm>
                <a:off x="4364783" y="514798"/>
                <a:ext cx="281880" cy="167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06FF18-6907-4397-961D-90C4BA4EF5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56143" y="505798"/>
                  <a:ext cx="2995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C895E1B-1C45-4E31-AA8F-2EA75F73501D}"/>
                    </a:ext>
                  </a:extLst>
                </p14:cNvPr>
                <p14:cNvContentPartPr/>
                <p14:nvPr/>
              </p14:nvContentPartPr>
              <p14:xfrm>
                <a:off x="4635503" y="452518"/>
                <a:ext cx="358200" cy="282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C895E1B-1C45-4E31-AA8F-2EA75F73501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26863" y="443518"/>
                  <a:ext cx="375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1116E5A-00D6-450E-9019-99EC84555594}"/>
                    </a:ext>
                  </a:extLst>
                </p14:cNvPr>
                <p14:cNvContentPartPr/>
                <p14:nvPr/>
              </p14:nvContentPartPr>
              <p14:xfrm>
                <a:off x="4837463" y="536038"/>
                <a:ext cx="468000" cy="176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1116E5A-00D6-450E-9019-99EC8455559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28463" y="527038"/>
                  <a:ext cx="485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028BB08-646E-4BE3-9677-170C36042A03}"/>
                    </a:ext>
                  </a:extLst>
                </p14:cNvPr>
                <p14:cNvContentPartPr/>
                <p14:nvPr/>
              </p14:nvContentPartPr>
              <p14:xfrm>
                <a:off x="5448743" y="157318"/>
                <a:ext cx="302760" cy="521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028BB08-646E-4BE3-9677-170C36042A0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40103" y="148678"/>
                  <a:ext cx="32040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9E274C1-2FC7-4B02-8034-7AD820384A29}"/>
                    </a:ext>
                  </a:extLst>
                </p14:cNvPr>
                <p14:cNvContentPartPr/>
                <p14:nvPr/>
              </p14:nvContentPartPr>
              <p14:xfrm>
                <a:off x="5390423" y="404278"/>
                <a:ext cx="333720" cy="102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9E274C1-2FC7-4B02-8034-7AD820384A2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81783" y="395278"/>
                  <a:ext cx="351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D254383-C6B6-4F61-A088-2E5AD960F721}"/>
                    </a:ext>
                  </a:extLst>
                </p14:cNvPr>
                <p14:cNvContentPartPr/>
                <p14:nvPr/>
              </p14:nvContentPartPr>
              <p14:xfrm>
                <a:off x="5693183" y="488518"/>
                <a:ext cx="205560" cy="182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D254383-C6B6-4F61-A088-2E5AD960F72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84183" y="479518"/>
                  <a:ext cx="223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A5C45FE-F0B6-4E8C-BC94-043C82A42BEF}"/>
                    </a:ext>
                  </a:extLst>
                </p14:cNvPr>
                <p14:cNvContentPartPr/>
                <p14:nvPr/>
              </p14:nvContentPartPr>
              <p14:xfrm>
                <a:off x="3166703" y="1285558"/>
                <a:ext cx="110520" cy="141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A5C45FE-F0B6-4E8C-BC94-043C82A42BE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57703" y="1276558"/>
                  <a:ext cx="128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2D70405-8FA6-4A39-A430-11FA3131F6BA}"/>
                    </a:ext>
                  </a:extLst>
                </p14:cNvPr>
                <p14:cNvContentPartPr/>
                <p14:nvPr/>
              </p14:nvContentPartPr>
              <p14:xfrm>
                <a:off x="3504743" y="881278"/>
                <a:ext cx="347760" cy="580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2D70405-8FA6-4A39-A430-11FA3131F6B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96103" y="872278"/>
                  <a:ext cx="36540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3F23B44-B278-4008-B11A-156AB2A5D63B}"/>
                    </a:ext>
                  </a:extLst>
                </p14:cNvPr>
                <p14:cNvContentPartPr/>
                <p14:nvPr/>
              </p14:nvContentPartPr>
              <p14:xfrm>
                <a:off x="3498623" y="1286278"/>
                <a:ext cx="208800" cy="41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3F23B44-B278-4008-B11A-156AB2A5D63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89623" y="1277278"/>
                  <a:ext cx="22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6C5B21F-EDBE-43C7-A615-92DDB4EE79F7}"/>
                    </a:ext>
                  </a:extLst>
                </p14:cNvPr>
                <p14:cNvContentPartPr/>
                <p14:nvPr/>
              </p14:nvContentPartPr>
              <p14:xfrm>
                <a:off x="4074623" y="904678"/>
                <a:ext cx="270360" cy="497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6C5B21F-EDBE-43C7-A615-92DDB4EE79F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065623" y="896038"/>
                  <a:ext cx="28800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0904FB2-531F-4496-B384-C3DA24775789}"/>
                    </a:ext>
                  </a:extLst>
                </p14:cNvPr>
                <p14:cNvContentPartPr/>
                <p14:nvPr/>
              </p14:nvContentPartPr>
              <p14:xfrm>
                <a:off x="3993983" y="1164238"/>
                <a:ext cx="393840" cy="103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0904FB2-531F-4496-B384-C3DA2477578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85343" y="1155598"/>
                  <a:ext cx="411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D480565-BD3B-492A-B0B1-200DF4B7055D}"/>
                    </a:ext>
                  </a:extLst>
                </p14:cNvPr>
                <p14:cNvContentPartPr/>
                <p14:nvPr/>
              </p14:nvContentPartPr>
              <p14:xfrm>
                <a:off x="4387823" y="849958"/>
                <a:ext cx="264960" cy="511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D480565-BD3B-492A-B0B1-200DF4B7055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378823" y="840958"/>
                  <a:ext cx="28260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E903641-13FA-4A1B-A5A4-497EF3F695EF}"/>
                    </a:ext>
                  </a:extLst>
                </p14:cNvPr>
                <p14:cNvContentPartPr/>
                <p14:nvPr/>
              </p14:nvContentPartPr>
              <p14:xfrm>
                <a:off x="4700303" y="1113478"/>
                <a:ext cx="198720" cy="195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E903641-13FA-4A1B-A5A4-497EF3F695E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91663" y="1104478"/>
                  <a:ext cx="2163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9C97D61-9562-4452-85AE-F6C107DCA2EC}"/>
                    </a:ext>
                  </a:extLst>
                </p14:cNvPr>
                <p14:cNvContentPartPr/>
                <p14:nvPr/>
              </p14:nvContentPartPr>
              <p14:xfrm>
                <a:off x="5002343" y="1179718"/>
                <a:ext cx="87120" cy="125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9C97D61-9562-4452-85AE-F6C107DCA2E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93703" y="1170718"/>
                  <a:ext cx="104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CFFA97A-FC9D-4D16-9E82-A543EB36D9AC}"/>
                    </a:ext>
                  </a:extLst>
                </p14:cNvPr>
                <p14:cNvContentPartPr/>
                <p14:nvPr/>
              </p14:nvContentPartPr>
              <p14:xfrm>
                <a:off x="4874183" y="1152358"/>
                <a:ext cx="295920" cy="519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CFFA97A-FC9D-4D16-9E82-A543EB36D9A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65543" y="1143718"/>
                  <a:ext cx="31356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BA893D5-CB73-470C-A0D4-A308C12BACDD}"/>
                    </a:ext>
                  </a:extLst>
                </p14:cNvPr>
                <p14:cNvContentPartPr/>
                <p14:nvPr/>
              </p14:nvContentPartPr>
              <p14:xfrm>
                <a:off x="5455943" y="797758"/>
                <a:ext cx="322200" cy="525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BA893D5-CB73-470C-A0D4-A308C12BACD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47303" y="788758"/>
                  <a:ext cx="33984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D572BA5-E048-4F55-B124-C89E4A44DA2D}"/>
                    </a:ext>
                  </a:extLst>
                </p14:cNvPr>
                <p14:cNvContentPartPr/>
                <p14:nvPr/>
              </p14:nvContentPartPr>
              <p14:xfrm>
                <a:off x="5875343" y="1106638"/>
                <a:ext cx="145440" cy="166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D572BA5-E048-4F55-B124-C89E4A44DA2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66343" y="1097998"/>
                  <a:ext cx="163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1B8AE4E-C1EF-44E4-AE5A-40A55B8E03A5}"/>
                    </a:ext>
                  </a:extLst>
                </p14:cNvPr>
                <p14:cNvContentPartPr/>
                <p14:nvPr/>
              </p14:nvContentPartPr>
              <p14:xfrm>
                <a:off x="6141023" y="1088278"/>
                <a:ext cx="165240" cy="157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1B8AE4E-C1EF-44E4-AE5A-40A55B8E03A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32383" y="1079638"/>
                  <a:ext cx="182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E350A7D-9D13-446A-A31A-0F9D6DF1A6DC}"/>
                    </a:ext>
                  </a:extLst>
                </p14:cNvPr>
                <p14:cNvContentPartPr/>
                <p14:nvPr/>
              </p14:nvContentPartPr>
              <p14:xfrm>
                <a:off x="6302663" y="1061638"/>
                <a:ext cx="200520" cy="232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E350A7D-9D13-446A-A31A-0F9D6DF1A6D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94023" y="1052638"/>
                  <a:ext cx="2181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2639123-0A91-4515-9FA2-57F7E60A7418}"/>
                    </a:ext>
                  </a:extLst>
                </p14:cNvPr>
                <p14:cNvContentPartPr/>
                <p14:nvPr/>
              </p14:nvContentPartPr>
              <p14:xfrm>
                <a:off x="6808463" y="1090438"/>
                <a:ext cx="255960" cy="209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2639123-0A91-4515-9FA2-57F7E60A741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99823" y="1081438"/>
                  <a:ext cx="273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6EAAB2E-686A-4B01-9F7D-44A34CA72702}"/>
                    </a:ext>
                  </a:extLst>
                </p14:cNvPr>
                <p14:cNvContentPartPr/>
                <p14:nvPr/>
              </p14:nvContentPartPr>
              <p14:xfrm>
                <a:off x="7072703" y="1133638"/>
                <a:ext cx="135000" cy="151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6EAAB2E-686A-4B01-9F7D-44A34CA7270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063703" y="1124998"/>
                  <a:ext cx="1526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303FD37-EAFB-46E1-8967-EED357A9DF98}"/>
                    </a:ext>
                  </a:extLst>
                </p14:cNvPr>
                <p14:cNvContentPartPr/>
                <p14:nvPr/>
              </p14:nvContentPartPr>
              <p14:xfrm>
                <a:off x="7670303" y="1103038"/>
                <a:ext cx="196560" cy="199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303FD37-EAFB-46E1-8967-EED357A9DF9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61303" y="1094038"/>
                  <a:ext cx="2142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2B80E90-231A-472E-8C41-8B877D73FEA6}"/>
                    </a:ext>
                  </a:extLst>
                </p14:cNvPr>
                <p14:cNvContentPartPr/>
                <p14:nvPr/>
              </p14:nvContentPartPr>
              <p14:xfrm>
                <a:off x="7913663" y="1074958"/>
                <a:ext cx="248040" cy="211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2B80E90-231A-472E-8C41-8B877D73FEA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05023" y="1066318"/>
                  <a:ext cx="2656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E63CF1A-2A3D-4EC5-A766-B9D04F8372E9}"/>
                    </a:ext>
                  </a:extLst>
                </p14:cNvPr>
                <p14:cNvContentPartPr/>
                <p14:nvPr/>
              </p14:nvContentPartPr>
              <p14:xfrm>
                <a:off x="8218223" y="789478"/>
                <a:ext cx="325080" cy="497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E63CF1A-2A3D-4EC5-A766-B9D04F8372E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09223" y="780478"/>
                  <a:ext cx="34272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95B1D2D-57D2-4E2F-B4F8-41090FBBFACC}"/>
                    </a:ext>
                  </a:extLst>
                </p14:cNvPr>
                <p14:cNvContentPartPr/>
                <p14:nvPr/>
              </p14:nvContentPartPr>
              <p14:xfrm>
                <a:off x="8134343" y="1007638"/>
                <a:ext cx="482760" cy="64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95B1D2D-57D2-4E2F-B4F8-41090FBBFAC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25703" y="998998"/>
                  <a:ext cx="5004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8740629-3729-40E5-9AC6-3593F48E26CD}"/>
                    </a:ext>
                  </a:extLst>
                </p14:cNvPr>
                <p14:cNvContentPartPr/>
                <p14:nvPr/>
              </p14:nvContentPartPr>
              <p14:xfrm>
                <a:off x="8430623" y="1086478"/>
                <a:ext cx="219600" cy="196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8740629-3729-40E5-9AC6-3593F48E26C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421623" y="1077838"/>
                  <a:ext cx="2372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32C797B-637F-4B04-BFFF-A9BEA53D2D7F}"/>
                    </a:ext>
                  </a:extLst>
                </p14:cNvPr>
                <p14:cNvContentPartPr/>
                <p14:nvPr/>
              </p14:nvContentPartPr>
              <p14:xfrm>
                <a:off x="8657063" y="1099438"/>
                <a:ext cx="201240" cy="178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32C797B-637F-4B04-BFFF-A9BEA53D2D7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48063" y="1090438"/>
                  <a:ext cx="218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59CB37D-6492-498F-98E3-9D6EAC683E07}"/>
                    </a:ext>
                  </a:extLst>
                </p14:cNvPr>
                <p14:cNvContentPartPr/>
                <p14:nvPr/>
              </p14:nvContentPartPr>
              <p14:xfrm>
                <a:off x="8893583" y="1112038"/>
                <a:ext cx="321120" cy="168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59CB37D-6492-498F-98E3-9D6EAC683E0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84583" y="1103038"/>
                  <a:ext cx="338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067D788-0F2D-46CF-8AAB-59E2D01D9EEA}"/>
                    </a:ext>
                  </a:extLst>
                </p14:cNvPr>
                <p14:cNvContentPartPr/>
                <p14:nvPr/>
              </p14:nvContentPartPr>
              <p14:xfrm>
                <a:off x="9283103" y="1094758"/>
                <a:ext cx="206280" cy="141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067D788-0F2D-46CF-8AAB-59E2D01D9EE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74463" y="1086118"/>
                  <a:ext cx="223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653DAE7-4C33-4F0E-AD4F-C766A84AC83B}"/>
                    </a:ext>
                  </a:extLst>
                </p14:cNvPr>
                <p14:cNvContentPartPr/>
                <p14:nvPr/>
              </p14:nvContentPartPr>
              <p14:xfrm>
                <a:off x="9515303" y="1041118"/>
                <a:ext cx="184680" cy="239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653DAE7-4C33-4F0E-AD4F-C766A84AC83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06663" y="1032478"/>
                  <a:ext cx="2023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4145741-5487-4255-B598-AAC3D90CB609}"/>
                    </a:ext>
                  </a:extLst>
                </p14:cNvPr>
                <p14:cNvContentPartPr/>
                <p14:nvPr/>
              </p14:nvContentPartPr>
              <p14:xfrm>
                <a:off x="10030103" y="1138318"/>
                <a:ext cx="100080" cy="174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4145741-5487-4255-B598-AAC3D90CB60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021103" y="1129318"/>
                  <a:ext cx="1177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C35CF48-645E-4285-91CE-A033B8481754}"/>
                    </a:ext>
                  </a:extLst>
                </p14:cNvPr>
                <p14:cNvContentPartPr/>
                <p14:nvPr/>
              </p14:nvContentPartPr>
              <p14:xfrm>
                <a:off x="10223423" y="1117078"/>
                <a:ext cx="302400" cy="170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C35CF48-645E-4285-91CE-A033B848175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214783" y="1108078"/>
                  <a:ext cx="320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149A47C-5DEE-4510-AA04-34A8AC507BCE}"/>
                    </a:ext>
                  </a:extLst>
                </p14:cNvPr>
                <p14:cNvContentPartPr/>
                <p14:nvPr/>
              </p14:nvContentPartPr>
              <p14:xfrm>
                <a:off x="342863" y="2009878"/>
                <a:ext cx="274680" cy="248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149A47C-5DEE-4510-AA04-34A8AC507BC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33863" y="2001238"/>
                  <a:ext cx="2923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7972AFB-0549-464E-9A2C-2E885296E230}"/>
                    </a:ext>
                  </a:extLst>
                </p14:cNvPr>
                <p14:cNvContentPartPr/>
                <p14:nvPr/>
              </p14:nvContentPartPr>
              <p14:xfrm>
                <a:off x="621863" y="2107078"/>
                <a:ext cx="192600" cy="181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7972AFB-0549-464E-9A2C-2E885296E23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12863" y="2098078"/>
                  <a:ext cx="210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CACE401-B4DA-4750-B535-D8EEF76705F8}"/>
                    </a:ext>
                  </a:extLst>
                </p14:cNvPr>
                <p14:cNvContentPartPr/>
                <p14:nvPr/>
              </p14:nvContentPartPr>
              <p14:xfrm>
                <a:off x="907343" y="2134438"/>
                <a:ext cx="321480" cy="115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CACE401-B4DA-4750-B535-D8EEF76705F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98343" y="2125438"/>
                  <a:ext cx="339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9FA64F6-EEE6-4D50-8C45-DC4E34D39912}"/>
                    </a:ext>
                  </a:extLst>
                </p14:cNvPr>
                <p14:cNvContentPartPr/>
                <p14:nvPr/>
              </p14:nvContentPartPr>
              <p14:xfrm>
                <a:off x="1245743" y="2071438"/>
                <a:ext cx="392040" cy="185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9FA64F6-EEE6-4D50-8C45-DC4E34D399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37103" y="2062438"/>
                  <a:ext cx="409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7F7E3F7-13FD-4BA0-ABAF-A4D8ECAA7797}"/>
                    </a:ext>
                  </a:extLst>
                </p14:cNvPr>
                <p14:cNvContentPartPr/>
                <p14:nvPr/>
              </p14:nvContentPartPr>
              <p14:xfrm>
                <a:off x="1776383" y="2086558"/>
                <a:ext cx="145440" cy="163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7F7E3F7-13FD-4BA0-ABAF-A4D8ECAA779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67383" y="2077918"/>
                  <a:ext cx="163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1399CDC-93F6-4924-86C8-9254C161B3FE}"/>
                    </a:ext>
                  </a:extLst>
                </p14:cNvPr>
                <p14:cNvContentPartPr/>
                <p14:nvPr/>
              </p14:nvContentPartPr>
              <p14:xfrm>
                <a:off x="2051423" y="2055958"/>
                <a:ext cx="325800" cy="237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1399CDC-93F6-4924-86C8-9254C161B3F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042423" y="2047318"/>
                  <a:ext cx="3434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F13B5DD-9F2E-4D2B-917B-5C2D630B3705}"/>
                    </a:ext>
                  </a:extLst>
                </p14:cNvPr>
                <p14:cNvContentPartPr/>
                <p14:nvPr/>
              </p14:nvContentPartPr>
              <p14:xfrm>
                <a:off x="2496743" y="2307958"/>
                <a:ext cx="7920" cy="7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F13B5DD-9F2E-4D2B-917B-5C2D630B370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487743" y="2298958"/>
                  <a:ext cx="255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0ECA6EA-6BF7-4734-AFE6-46C42FE7B4F1}"/>
                    </a:ext>
                  </a:extLst>
                </p14:cNvPr>
                <p14:cNvContentPartPr/>
                <p14:nvPr/>
              </p14:nvContentPartPr>
              <p14:xfrm>
                <a:off x="3000743" y="1900438"/>
                <a:ext cx="220680" cy="329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0ECA6EA-6BF7-4734-AFE6-46C42FE7B4F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991743" y="1891438"/>
                  <a:ext cx="2383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2BDA4A9-DE50-42F7-9A47-62CD671C9DCA}"/>
                    </a:ext>
                  </a:extLst>
                </p14:cNvPr>
                <p14:cNvContentPartPr/>
                <p14:nvPr/>
              </p14:nvContentPartPr>
              <p14:xfrm>
                <a:off x="3275423" y="1866958"/>
                <a:ext cx="311040" cy="328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2BDA4A9-DE50-42F7-9A47-62CD671C9DC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266783" y="1857958"/>
                  <a:ext cx="3286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63821DC-A9B5-4031-BFC8-333C2ABF11F7}"/>
                    </a:ext>
                  </a:extLst>
                </p14:cNvPr>
                <p14:cNvContentPartPr/>
                <p14:nvPr/>
              </p14:nvContentPartPr>
              <p14:xfrm>
                <a:off x="3322583" y="2081518"/>
                <a:ext cx="162360" cy="33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63821DC-A9B5-4031-BFC8-333C2ABF11F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313583" y="2072518"/>
                  <a:ext cx="1800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034535C-D0C2-4017-B74B-1006C10E3C34}"/>
                    </a:ext>
                  </a:extLst>
                </p14:cNvPr>
                <p14:cNvContentPartPr/>
                <p14:nvPr/>
              </p14:nvContentPartPr>
              <p14:xfrm>
                <a:off x="3647663" y="1904758"/>
                <a:ext cx="105480" cy="243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034535C-D0C2-4017-B74B-1006C10E3C3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639023" y="1896118"/>
                  <a:ext cx="1231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2F41C61-9AD3-490A-8A2F-67B64BCC930D}"/>
                    </a:ext>
                  </a:extLst>
                </p14:cNvPr>
                <p14:cNvContentPartPr/>
                <p14:nvPr/>
              </p14:nvContentPartPr>
              <p14:xfrm>
                <a:off x="3664943" y="1920598"/>
                <a:ext cx="249120" cy="169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2F41C61-9AD3-490A-8A2F-67B64BCC930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56303" y="1911958"/>
                  <a:ext cx="2667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6AB17FF-F8B6-4ADB-9CE3-6AAD42082CCB}"/>
                    </a:ext>
                  </a:extLst>
                </p14:cNvPr>
                <p14:cNvContentPartPr/>
                <p14:nvPr/>
              </p14:nvContentPartPr>
              <p14:xfrm>
                <a:off x="3639023" y="2048398"/>
                <a:ext cx="141840" cy="90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6AB17FF-F8B6-4ADB-9CE3-6AAD42082CC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630023" y="2039398"/>
                  <a:ext cx="159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ACBFF14-F6F9-4A34-A42C-4917E75D036D}"/>
                    </a:ext>
                  </a:extLst>
                </p14:cNvPr>
                <p14:cNvContentPartPr/>
                <p14:nvPr/>
              </p14:nvContentPartPr>
              <p14:xfrm>
                <a:off x="3950063" y="1945078"/>
                <a:ext cx="198720" cy="173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ACBFF14-F6F9-4A34-A42C-4917E75D036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941063" y="1936438"/>
                  <a:ext cx="216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C775B6C-10A2-4810-8BE6-DCBEE69216B8}"/>
                    </a:ext>
                  </a:extLst>
                </p14:cNvPr>
                <p14:cNvContentPartPr/>
                <p14:nvPr/>
              </p14:nvContentPartPr>
              <p14:xfrm>
                <a:off x="4434983" y="1967398"/>
                <a:ext cx="252000" cy="160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C775B6C-10A2-4810-8BE6-DCBEE69216B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426343" y="1958398"/>
                  <a:ext cx="269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DC23A2E-5E53-46D9-B346-E6D02312F0F5}"/>
                    </a:ext>
                  </a:extLst>
                </p14:cNvPr>
                <p14:cNvContentPartPr/>
                <p14:nvPr/>
              </p14:nvContentPartPr>
              <p14:xfrm>
                <a:off x="4589783" y="1738438"/>
                <a:ext cx="221760" cy="362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DC23A2E-5E53-46D9-B346-E6D02312F0F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581143" y="1729438"/>
                  <a:ext cx="2394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FB9D90A-CB5C-46FB-8D87-403EB5BCBA6C}"/>
                    </a:ext>
                  </a:extLst>
                </p14:cNvPr>
                <p14:cNvContentPartPr/>
                <p14:nvPr/>
              </p14:nvContentPartPr>
              <p14:xfrm>
                <a:off x="4767623" y="1951918"/>
                <a:ext cx="65880" cy="89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FB9D90A-CB5C-46FB-8D87-403EB5BCBA6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758983" y="1943278"/>
                  <a:ext cx="835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D6E99C8-684B-47C5-B776-467EDFEF8344}"/>
                    </a:ext>
                  </a:extLst>
                </p14:cNvPr>
                <p14:cNvContentPartPr/>
                <p14:nvPr/>
              </p14:nvContentPartPr>
              <p14:xfrm>
                <a:off x="4891823" y="1904758"/>
                <a:ext cx="169200" cy="187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D6E99C8-684B-47C5-B776-467EDFEF834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82823" y="1896118"/>
                  <a:ext cx="1868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4A37873-9EEA-4431-B890-C0252EC47865}"/>
                    </a:ext>
                  </a:extLst>
                </p14:cNvPr>
                <p14:cNvContentPartPr/>
                <p14:nvPr/>
              </p14:nvContentPartPr>
              <p14:xfrm>
                <a:off x="5003783" y="2028598"/>
                <a:ext cx="222480" cy="389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4A37873-9EEA-4431-B890-C0252EC4786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994783" y="2019598"/>
                  <a:ext cx="24012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3BF28DB-B547-4A45-94DB-083325F9A2BC}"/>
                    </a:ext>
                  </a:extLst>
                </p14:cNvPr>
                <p14:cNvContentPartPr/>
                <p14:nvPr/>
              </p14:nvContentPartPr>
              <p14:xfrm>
                <a:off x="5298263" y="1837078"/>
                <a:ext cx="2880" cy="11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3BF28DB-B547-4A45-94DB-083325F9A2B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89623" y="1828438"/>
                  <a:ext cx="205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6647058-B8CA-4ED5-9B8E-5EECE5B00ACC}"/>
                    </a:ext>
                  </a:extLst>
                </p14:cNvPr>
                <p14:cNvContentPartPr/>
                <p14:nvPr/>
              </p14:nvContentPartPr>
              <p14:xfrm>
                <a:off x="5323823" y="1922038"/>
                <a:ext cx="117720" cy="127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6647058-B8CA-4ED5-9B8E-5EECE5B00AC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315183" y="1913398"/>
                  <a:ext cx="135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0FB6B82-06E2-49A2-8A47-42902E09C705}"/>
                    </a:ext>
                  </a:extLst>
                </p14:cNvPr>
                <p14:cNvContentPartPr/>
                <p14:nvPr/>
              </p14:nvContentPartPr>
              <p14:xfrm>
                <a:off x="5523623" y="1967758"/>
                <a:ext cx="61560" cy="110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0FB6B82-06E2-49A2-8A47-42902E09C70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514623" y="1959118"/>
                  <a:ext cx="79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1B8F98A-2876-47A0-87DB-21B1AFA41589}"/>
                    </a:ext>
                  </a:extLst>
                </p14:cNvPr>
                <p14:cNvContentPartPr/>
                <p14:nvPr/>
              </p14:nvContentPartPr>
              <p14:xfrm>
                <a:off x="5683103" y="1861558"/>
                <a:ext cx="1080" cy="2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1B8F98A-2876-47A0-87DB-21B1AFA4158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74103" y="1852558"/>
                  <a:ext cx="187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C7BB9DD-0182-4F3A-A852-65293C2DF4FB}"/>
                    </a:ext>
                  </a:extLst>
                </p14:cNvPr>
                <p14:cNvContentPartPr/>
                <p14:nvPr/>
              </p14:nvContentPartPr>
              <p14:xfrm>
                <a:off x="5656103" y="1959478"/>
                <a:ext cx="159120" cy="100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C7BB9DD-0182-4F3A-A852-65293C2DF4F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647463" y="1950838"/>
                  <a:ext cx="176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FA6D529-B615-4057-BD66-0DFD235F1ABE}"/>
                    </a:ext>
                  </a:extLst>
                </p14:cNvPr>
                <p14:cNvContentPartPr/>
                <p14:nvPr/>
              </p14:nvContentPartPr>
              <p14:xfrm>
                <a:off x="5967863" y="1684078"/>
                <a:ext cx="347400" cy="422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FA6D529-B615-4057-BD66-0DFD235F1AB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959223" y="1675438"/>
                  <a:ext cx="36504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9DBA799-3F04-41A3-9F0D-64F4E7BA9954}"/>
                    </a:ext>
                  </a:extLst>
                </p14:cNvPr>
                <p14:cNvContentPartPr/>
                <p14:nvPr/>
              </p14:nvContentPartPr>
              <p14:xfrm>
                <a:off x="6416063" y="1604518"/>
                <a:ext cx="207360" cy="521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9DBA799-3F04-41A3-9F0D-64F4E7BA995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407063" y="1595878"/>
                  <a:ext cx="22500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CA9E930-FB82-4234-9F95-1E57C34822CA}"/>
                    </a:ext>
                  </a:extLst>
                </p14:cNvPr>
                <p14:cNvContentPartPr/>
                <p14:nvPr/>
              </p14:nvContentPartPr>
              <p14:xfrm>
                <a:off x="528623" y="2742838"/>
                <a:ext cx="505800" cy="451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CA9E930-FB82-4234-9F95-1E57C34822C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19623" y="2733838"/>
                  <a:ext cx="52344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DBE37F0-ABBB-44B0-B4ED-E094404446E9}"/>
                    </a:ext>
                  </a:extLst>
                </p14:cNvPr>
                <p14:cNvContentPartPr/>
                <p14:nvPr/>
              </p14:nvContentPartPr>
              <p14:xfrm>
                <a:off x="560303" y="2984038"/>
                <a:ext cx="307800" cy="680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DBE37F0-ABBB-44B0-B4ED-E094404446E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1303" y="2975038"/>
                  <a:ext cx="325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6283A01-CA48-4A28-81DB-1DD917C3DEE4}"/>
                    </a:ext>
                  </a:extLst>
                </p14:cNvPr>
                <p14:cNvContentPartPr/>
                <p14:nvPr/>
              </p14:nvContentPartPr>
              <p14:xfrm>
                <a:off x="965303" y="2944438"/>
                <a:ext cx="222480" cy="145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6283A01-CA48-4A28-81DB-1DD917C3DEE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56303" y="2935438"/>
                  <a:ext cx="2401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EF5138B-6315-480C-A161-0E2602E591A3}"/>
                    </a:ext>
                  </a:extLst>
                </p14:cNvPr>
                <p14:cNvContentPartPr/>
                <p14:nvPr/>
              </p14:nvContentPartPr>
              <p14:xfrm>
                <a:off x="1202183" y="2926798"/>
                <a:ext cx="155520" cy="163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EF5138B-6315-480C-A161-0E2602E591A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93543" y="2917798"/>
                  <a:ext cx="1731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4AD161C-DBE1-4824-9B1C-7932681BBE8E}"/>
                    </a:ext>
                  </a:extLst>
                </p14:cNvPr>
                <p14:cNvContentPartPr/>
                <p14:nvPr/>
              </p14:nvContentPartPr>
              <p14:xfrm>
                <a:off x="1323143" y="2961718"/>
                <a:ext cx="212400" cy="132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4AD161C-DBE1-4824-9B1C-7932681BBE8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314143" y="2953078"/>
                  <a:ext cx="2300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3F3CED3-0B46-4460-84F6-A6A839E58DC9}"/>
                    </a:ext>
                  </a:extLst>
                </p14:cNvPr>
                <p14:cNvContentPartPr/>
                <p14:nvPr/>
              </p14:nvContentPartPr>
              <p14:xfrm>
                <a:off x="1729943" y="2556718"/>
                <a:ext cx="216720" cy="525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3F3CED3-0B46-4460-84F6-A6A839E58DC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21303" y="2547718"/>
                  <a:ext cx="23436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4B2F24C-B12F-4DAD-805A-8EE164DFD4DA}"/>
                    </a:ext>
                  </a:extLst>
                </p14:cNvPr>
                <p14:cNvContentPartPr/>
                <p14:nvPr/>
              </p14:nvContentPartPr>
              <p14:xfrm>
                <a:off x="1650743" y="2811238"/>
                <a:ext cx="297000" cy="81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4B2F24C-B12F-4DAD-805A-8EE164DFD4D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642103" y="2802598"/>
                  <a:ext cx="3146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0CF356D-75E5-461D-93F9-96256E89CAFD}"/>
                    </a:ext>
                  </a:extLst>
                </p14:cNvPr>
                <p14:cNvContentPartPr/>
                <p14:nvPr/>
              </p14:nvContentPartPr>
              <p14:xfrm>
                <a:off x="1942703" y="2819518"/>
                <a:ext cx="147960" cy="247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0CF356D-75E5-461D-93F9-96256E89CAF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933703" y="2810518"/>
                  <a:ext cx="1656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446E9A9-1167-41AC-B841-0115AF069AD2}"/>
                    </a:ext>
                  </a:extLst>
                </p14:cNvPr>
                <p14:cNvContentPartPr/>
                <p14:nvPr/>
              </p14:nvContentPartPr>
              <p14:xfrm>
                <a:off x="6341543" y="2770558"/>
                <a:ext cx="218880" cy="191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446E9A9-1167-41AC-B841-0115AF069AD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332903" y="2761918"/>
                  <a:ext cx="2365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C0971EF-E5C1-4007-90D3-51F894580432}"/>
                    </a:ext>
                  </a:extLst>
                </p14:cNvPr>
                <p14:cNvContentPartPr/>
                <p14:nvPr/>
              </p14:nvContentPartPr>
              <p14:xfrm>
                <a:off x="6654023" y="2788198"/>
                <a:ext cx="159480" cy="183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C0971EF-E5C1-4007-90D3-51F89458043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645383" y="2779198"/>
                  <a:ext cx="177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93FEF16-DE78-4252-BA5B-AB02260D02AC}"/>
                    </a:ext>
                  </a:extLst>
                </p14:cNvPr>
                <p14:cNvContentPartPr/>
                <p14:nvPr/>
              </p14:nvContentPartPr>
              <p14:xfrm>
                <a:off x="6800543" y="2768398"/>
                <a:ext cx="220320" cy="178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93FEF16-DE78-4252-BA5B-AB02260D02A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791903" y="2759398"/>
                  <a:ext cx="237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4DF598A-DE7E-4921-BAAF-E9CE90DA6698}"/>
                    </a:ext>
                  </a:extLst>
                </p14:cNvPr>
                <p14:cNvContentPartPr/>
                <p14:nvPr/>
              </p14:nvContentPartPr>
              <p14:xfrm>
                <a:off x="7401383" y="2750398"/>
                <a:ext cx="321840" cy="190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4DF598A-DE7E-4921-BAAF-E9CE90DA669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92743" y="2741758"/>
                  <a:ext cx="339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8A8C8E7-7DBE-42BE-8CEF-76B004BEBDC4}"/>
                    </a:ext>
                  </a:extLst>
                </p14:cNvPr>
                <p14:cNvContentPartPr/>
                <p14:nvPr/>
              </p14:nvContentPartPr>
              <p14:xfrm>
                <a:off x="7776863" y="2748598"/>
                <a:ext cx="239400" cy="189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8A8C8E7-7DBE-42BE-8CEF-76B004BEBDC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768223" y="2739598"/>
                  <a:ext cx="2570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503A36A-A434-4E89-B956-AB4E87DDA70F}"/>
                    </a:ext>
                  </a:extLst>
                </p14:cNvPr>
                <p14:cNvContentPartPr/>
                <p14:nvPr/>
              </p14:nvContentPartPr>
              <p14:xfrm>
                <a:off x="8040023" y="2427838"/>
                <a:ext cx="316800" cy="476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503A36A-A434-4E89-B956-AB4E87DDA70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031383" y="2418838"/>
                  <a:ext cx="33444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B3372E3-F9F3-488C-A55C-133C8AE389D3}"/>
                    </a:ext>
                  </a:extLst>
                </p14:cNvPr>
                <p14:cNvContentPartPr/>
                <p14:nvPr/>
              </p14:nvContentPartPr>
              <p14:xfrm>
                <a:off x="7975223" y="2651758"/>
                <a:ext cx="325080" cy="101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B3372E3-F9F3-488C-A55C-133C8AE389D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966223" y="2642758"/>
                  <a:ext cx="342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A9ED546-1F33-4073-A6D0-C45E50343D72}"/>
                    </a:ext>
                  </a:extLst>
                </p14:cNvPr>
                <p14:cNvContentPartPr/>
                <p14:nvPr/>
              </p14:nvContentPartPr>
              <p14:xfrm>
                <a:off x="8230103" y="2705758"/>
                <a:ext cx="269640" cy="180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A9ED546-1F33-4073-A6D0-C45E50343D7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21463" y="2697118"/>
                  <a:ext cx="287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493419B-8DCC-4919-999F-75CC6B764EE0}"/>
                    </a:ext>
                  </a:extLst>
                </p14:cNvPr>
                <p14:cNvContentPartPr/>
                <p14:nvPr/>
              </p14:nvContentPartPr>
              <p14:xfrm>
                <a:off x="8537183" y="2749678"/>
                <a:ext cx="120600" cy="144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493419B-8DCC-4919-999F-75CC6B764EE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528543" y="2741038"/>
                  <a:ext cx="138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F765B9F-EB55-40E0-815E-E292A48E1594}"/>
                    </a:ext>
                  </a:extLst>
                </p14:cNvPr>
                <p14:cNvContentPartPr/>
                <p14:nvPr/>
              </p14:nvContentPartPr>
              <p14:xfrm>
                <a:off x="8812583" y="2518918"/>
                <a:ext cx="368280" cy="384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F765B9F-EB55-40E0-815E-E292A48E159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803583" y="2510278"/>
                  <a:ext cx="3859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601D8A1-24BD-49D5-BB44-D4E0E188AE2E}"/>
                    </a:ext>
                  </a:extLst>
                </p14:cNvPr>
                <p14:cNvContentPartPr/>
                <p14:nvPr/>
              </p14:nvContentPartPr>
              <p14:xfrm>
                <a:off x="9175463" y="2707198"/>
                <a:ext cx="110160" cy="1026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601D8A1-24BD-49D5-BB44-D4E0E188AE2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166463" y="2698198"/>
                  <a:ext cx="127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E526F0D-2466-4B34-8668-5B5B8CBF3297}"/>
                    </a:ext>
                  </a:extLst>
                </p14:cNvPr>
                <p14:cNvContentPartPr/>
                <p14:nvPr/>
              </p14:nvContentPartPr>
              <p14:xfrm>
                <a:off x="9035063" y="2627998"/>
                <a:ext cx="363240" cy="646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E526F0D-2466-4B34-8668-5B5B8CBF329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026423" y="2619358"/>
                  <a:ext cx="38088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8722917-239E-4C93-B58D-3AC0F7351048}"/>
                    </a:ext>
                  </a:extLst>
                </p14:cNvPr>
                <p14:cNvContentPartPr/>
                <p14:nvPr/>
              </p14:nvContentPartPr>
              <p14:xfrm>
                <a:off x="9502703" y="2692078"/>
                <a:ext cx="317880" cy="190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8722917-239E-4C93-B58D-3AC0F735104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494063" y="2683078"/>
                  <a:ext cx="335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D489D1D-20C5-4F0A-99DC-8083D2226D21}"/>
                    </a:ext>
                  </a:extLst>
                </p14:cNvPr>
                <p14:cNvContentPartPr/>
                <p14:nvPr/>
              </p14:nvContentPartPr>
              <p14:xfrm>
                <a:off x="9888983" y="2717278"/>
                <a:ext cx="203040" cy="178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D489D1D-20C5-4F0A-99DC-8083D2226D2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880343" y="2708638"/>
                  <a:ext cx="220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EA1C047-6EB9-4C2E-9B53-3F437F470747}"/>
                    </a:ext>
                  </a:extLst>
                </p14:cNvPr>
                <p14:cNvContentPartPr/>
                <p14:nvPr/>
              </p14:nvContentPartPr>
              <p14:xfrm>
                <a:off x="9820223" y="2700718"/>
                <a:ext cx="278280" cy="177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EA1C047-6EB9-4C2E-9B53-3F437F47074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811223" y="2692078"/>
                  <a:ext cx="295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53FC919-604D-4C78-8E9B-3A0683B82B9B}"/>
                    </a:ext>
                  </a:extLst>
                </p14:cNvPr>
                <p14:cNvContentPartPr/>
                <p14:nvPr/>
              </p14:nvContentPartPr>
              <p14:xfrm>
                <a:off x="10135223" y="2742838"/>
                <a:ext cx="188640" cy="186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53FC919-604D-4C78-8E9B-3A0683B82B9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126223" y="2733838"/>
                  <a:ext cx="2062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549FE50-4F76-423D-BD00-027106E83E96}"/>
                    </a:ext>
                  </a:extLst>
                </p14:cNvPr>
                <p14:cNvContentPartPr/>
                <p14:nvPr/>
              </p14:nvContentPartPr>
              <p14:xfrm>
                <a:off x="10406303" y="2531518"/>
                <a:ext cx="255600" cy="349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549FE50-4F76-423D-BD00-027106E83E9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397663" y="2522518"/>
                  <a:ext cx="2732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6AFB232-83FF-45F2-81E6-65FBC8ECBC14}"/>
                    </a:ext>
                  </a:extLst>
                </p14:cNvPr>
                <p14:cNvContentPartPr/>
                <p14:nvPr/>
              </p14:nvContentPartPr>
              <p14:xfrm>
                <a:off x="10574063" y="2704678"/>
                <a:ext cx="233280" cy="186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6AFB232-83FF-45F2-81E6-65FBC8ECBC1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565063" y="2695678"/>
                  <a:ext cx="250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F941EA8-2A71-48AF-877F-04D3549C9C4F}"/>
                    </a:ext>
                  </a:extLst>
                </p14:cNvPr>
                <p14:cNvContentPartPr/>
                <p14:nvPr/>
              </p14:nvContentPartPr>
              <p14:xfrm>
                <a:off x="10856663" y="2663278"/>
                <a:ext cx="138600" cy="250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F941EA8-2A71-48AF-877F-04D3549C9C4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847663" y="2654278"/>
                  <a:ext cx="1562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DA24099-9A09-498D-92B2-6508ED202FA8}"/>
                    </a:ext>
                  </a:extLst>
                </p14:cNvPr>
                <p14:cNvContentPartPr/>
                <p14:nvPr/>
              </p14:nvContentPartPr>
              <p14:xfrm>
                <a:off x="11052503" y="2618998"/>
                <a:ext cx="255960" cy="291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DA24099-9A09-498D-92B2-6508ED202FA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043503" y="2610358"/>
                  <a:ext cx="2736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25FD278-B3B1-4E10-9B84-36DB7D1A0D89}"/>
                    </a:ext>
                  </a:extLst>
                </p14:cNvPr>
                <p14:cNvContentPartPr/>
                <p14:nvPr/>
              </p14:nvContentPartPr>
              <p14:xfrm>
                <a:off x="11278943" y="2765878"/>
                <a:ext cx="288720" cy="167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25FD278-B3B1-4E10-9B84-36DB7D1A0D8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269943" y="2756878"/>
                  <a:ext cx="306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013001C-5D59-47D4-8751-C2446D9BE39A}"/>
                    </a:ext>
                  </a:extLst>
                </p14:cNvPr>
                <p14:cNvContentPartPr/>
                <p14:nvPr/>
              </p14:nvContentPartPr>
              <p14:xfrm>
                <a:off x="11571983" y="2754358"/>
                <a:ext cx="295920" cy="227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013001C-5D59-47D4-8751-C2446D9BE39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562983" y="2745358"/>
                  <a:ext cx="313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8C29ADB-3173-4FB2-BE8C-2F3CF996E519}"/>
                    </a:ext>
                  </a:extLst>
                </p14:cNvPr>
                <p14:cNvContentPartPr/>
                <p14:nvPr/>
              </p14:nvContentPartPr>
              <p14:xfrm>
                <a:off x="437183" y="3724918"/>
                <a:ext cx="80280" cy="167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8C29ADB-3173-4FB2-BE8C-2F3CF996E51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28543" y="3716278"/>
                  <a:ext cx="97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536486F-BDC2-42DC-BE0B-307A6634DD31}"/>
                    </a:ext>
                  </a:extLst>
                </p14:cNvPr>
                <p14:cNvContentPartPr/>
                <p14:nvPr/>
              </p14:nvContentPartPr>
              <p14:xfrm>
                <a:off x="589463" y="3528718"/>
                <a:ext cx="41040" cy="24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536486F-BDC2-42DC-BE0B-307A6634DD3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80823" y="3519718"/>
                  <a:ext cx="58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AAD0F8A-D5E6-4D1B-96FD-6A91127E6079}"/>
                    </a:ext>
                  </a:extLst>
                </p14:cNvPr>
                <p14:cNvContentPartPr/>
                <p14:nvPr/>
              </p14:nvContentPartPr>
              <p14:xfrm>
                <a:off x="806543" y="3219118"/>
                <a:ext cx="327600" cy="695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AAD0F8A-D5E6-4D1B-96FD-6A91127E607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97543" y="3210118"/>
                  <a:ext cx="34524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6C8428E-0CE8-461B-AE87-38BD724D6202}"/>
                    </a:ext>
                  </a:extLst>
                </p14:cNvPr>
                <p14:cNvContentPartPr/>
                <p14:nvPr/>
              </p14:nvContentPartPr>
              <p14:xfrm>
                <a:off x="846503" y="3652198"/>
                <a:ext cx="195480" cy="475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6C8428E-0CE8-461B-AE87-38BD724D620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37863" y="3643558"/>
                  <a:ext cx="213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A78EF50-C13C-4745-A732-DDADEEF52587}"/>
                    </a:ext>
                  </a:extLst>
                </p14:cNvPr>
                <p14:cNvContentPartPr/>
                <p14:nvPr/>
              </p14:nvContentPartPr>
              <p14:xfrm>
                <a:off x="1551023" y="3589558"/>
                <a:ext cx="276480" cy="193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A78EF50-C13C-4745-A732-DDADEEF5258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542023" y="3580918"/>
                  <a:ext cx="294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38500F9-485D-4704-943C-7FCCCD424ED2}"/>
                    </a:ext>
                  </a:extLst>
                </p14:cNvPr>
                <p14:cNvContentPartPr/>
                <p14:nvPr/>
              </p14:nvContentPartPr>
              <p14:xfrm>
                <a:off x="1927583" y="3601798"/>
                <a:ext cx="145080" cy="183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38500F9-485D-4704-943C-7FCCCD424ED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918583" y="3593158"/>
                  <a:ext cx="162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25178FE-AAF7-4A15-AFD0-6143C01C94BA}"/>
                    </a:ext>
                  </a:extLst>
                </p14:cNvPr>
                <p14:cNvContentPartPr/>
                <p14:nvPr/>
              </p14:nvContentPartPr>
              <p14:xfrm>
                <a:off x="2548943" y="2681998"/>
                <a:ext cx="314640" cy="375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25178FE-AAF7-4A15-AFD0-6143C01C94B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540303" y="2673358"/>
                  <a:ext cx="3322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8BA3A59-143C-4661-8B11-AB1ECA656EE7}"/>
                    </a:ext>
                  </a:extLst>
                </p14:cNvPr>
                <p14:cNvContentPartPr/>
                <p14:nvPr/>
              </p14:nvContentPartPr>
              <p14:xfrm>
                <a:off x="2641463" y="2913838"/>
                <a:ext cx="166680" cy="16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8BA3A59-143C-4661-8B11-AB1ECA656EE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632463" y="2904838"/>
                  <a:ext cx="184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7E69E49-F317-4FDC-83CC-EEA151D75D7C}"/>
                    </a:ext>
                  </a:extLst>
                </p14:cNvPr>
                <p14:cNvContentPartPr/>
                <p14:nvPr/>
              </p14:nvContentPartPr>
              <p14:xfrm>
                <a:off x="2983463" y="2971798"/>
                <a:ext cx="32760" cy="162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7E69E49-F317-4FDC-83CC-EEA151D75D7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974463" y="2962798"/>
                  <a:ext cx="50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E95BC0D-EDCB-4235-9607-ED2836711535}"/>
                    </a:ext>
                  </a:extLst>
                </p14:cNvPr>
                <p14:cNvContentPartPr/>
                <p14:nvPr/>
              </p14:nvContentPartPr>
              <p14:xfrm>
                <a:off x="3168863" y="2983678"/>
                <a:ext cx="101160" cy="166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E95BC0D-EDCB-4235-9607-ED283671153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159863" y="2974678"/>
                  <a:ext cx="118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74902BF-1213-447B-B3BD-F014FA59DEA4}"/>
                    </a:ext>
                  </a:extLst>
                </p14:cNvPr>
                <p14:cNvContentPartPr/>
                <p14:nvPr/>
              </p14:nvContentPartPr>
              <p14:xfrm>
                <a:off x="3457223" y="2693158"/>
                <a:ext cx="293760" cy="316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74902BF-1213-447B-B3BD-F014FA59DEA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448223" y="2684158"/>
                  <a:ext cx="3114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7D0A0A8-6BA1-47A9-BCE8-32783E7056EA}"/>
                    </a:ext>
                  </a:extLst>
                </p14:cNvPr>
                <p14:cNvContentPartPr/>
                <p14:nvPr/>
              </p14:nvContentPartPr>
              <p14:xfrm>
                <a:off x="3536783" y="2872438"/>
                <a:ext cx="168120" cy="39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7D0A0A8-6BA1-47A9-BCE8-32783E7056E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528143" y="2863438"/>
                  <a:ext cx="185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24BF08A-809E-4ABB-A930-A76626A83389}"/>
                    </a:ext>
                  </a:extLst>
                </p14:cNvPr>
                <p14:cNvContentPartPr/>
                <p14:nvPr/>
              </p14:nvContentPartPr>
              <p14:xfrm>
                <a:off x="3839543" y="2977198"/>
                <a:ext cx="155520" cy="168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24BF08A-809E-4ABB-A930-A76626A8338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830903" y="2968198"/>
                  <a:ext cx="173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07BD7E3-1E18-470D-B8AD-B402285408AA}"/>
                    </a:ext>
                  </a:extLst>
                </p14:cNvPr>
                <p14:cNvContentPartPr/>
                <p14:nvPr/>
              </p14:nvContentPartPr>
              <p14:xfrm>
                <a:off x="4082903" y="2991958"/>
                <a:ext cx="149760" cy="197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07BD7E3-1E18-470D-B8AD-B402285408A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073903" y="2982958"/>
                  <a:ext cx="1674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AC8AC60-F263-49DB-9FDD-01AFF1DD8E9A}"/>
                    </a:ext>
                  </a:extLst>
                </p14:cNvPr>
                <p14:cNvContentPartPr/>
                <p14:nvPr/>
              </p14:nvContentPartPr>
              <p14:xfrm>
                <a:off x="4471703" y="2862718"/>
                <a:ext cx="61560" cy="9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AC8AC60-F263-49DB-9FDD-01AFF1DD8E9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463063" y="2854078"/>
                  <a:ext cx="79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A83FEA3-15AF-4932-8D48-1D65336E8B21}"/>
                    </a:ext>
                  </a:extLst>
                </p14:cNvPr>
                <p14:cNvContentPartPr/>
                <p14:nvPr/>
              </p14:nvContentPartPr>
              <p14:xfrm>
                <a:off x="4676543" y="2818798"/>
                <a:ext cx="33480" cy="14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A83FEA3-15AF-4932-8D48-1D65336E8B2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667543" y="2809798"/>
                  <a:ext cx="511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7DDD275-5FE5-4140-9120-07A64D7E84E6}"/>
                    </a:ext>
                  </a:extLst>
                </p14:cNvPr>
                <p14:cNvContentPartPr/>
                <p14:nvPr/>
              </p14:nvContentPartPr>
              <p14:xfrm>
                <a:off x="4843583" y="2839678"/>
                <a:ext cx="32760" cy="30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7DDD275-5FE5-4140-9120-07A64D7E84E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834943" y="2831038"/>
                  <a:ext cx="504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5481B5E-3039-4380-9CEA-84B45C2698E3}"/>
                    </a:ext>
                  </a:extLst>
                </p14:cNvPr>
                <p14:cNvContentPartPr/>
                <p14:nvPr/>
              </p14:nvContentPartPr>
              <p14:xfrm>
                <a:off x="4920263" y="2962798"/>
                <a:ext cx="154440" cy="155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5481B5E-3039-4380-9CEA-84B45C2698E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911263" y="2953798"/>
                  <a:ext cx="172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091C508-F9DF-4F2E-8E39-D0C732D16600}"/>
                    </a:ext>
                  </a:extLst>
                </p14:cNvPr>
                <p14:cNvContentPartPr/>
                <p14:nvPr/>
              </p14:nvContentPartPr>
              <p14:xfrm>
                <a:off x="5295743" y="2611798"/>
                <a:ext cx="367200" cy="3808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091C508-F9DF-4F2E-8E39-D0C732D1660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287103" y="2602798"/>
                  <a:ext cx="3848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FF0B8C6-1C3E-494A-B15D-6FACA3DC3271}"/>
                    </a:ext>
                  </a:extLst>
                </p14:cNvPr>
                <p14:cNvContentPartPr/>
                <p14:nvPr/>
              </p14:nvContentPartPr>
              <p14:xfrm>
                <a:off x="5370983" y="2853718"/>
                <a:ext cx="188640" cy="262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FF0B8C6-1C3E-494A-B15D-6FACA3DC327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362343" y="2845078"/>
                  <a:ext cx="206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527CEEF-9E7B-49D5-8479-369D0E868A81}"/>
                    </a:ext>
                  </a:extLst>
                </p14:cNvPr>
                <p14:cNvContentPartPr/>
                <p14:nvPr/>
              </p14:nvContentPartPr>
              <p14:xfrm>
                <a:off x="5727743" y="2889358"/>
                <a:ext cx="231120" cy="151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527CEEF-9E7B-49D5-8479-369D0E868A8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718743" y="2880358"/>
                  <a:ext cx="248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6DDC2F7-85F0-4DD7-BACC-102C1250EFE2}"/>
                    </a:ext>
                  </a:extLst>
                </p14:cNvPr>
                <p14:cNvContentPartPr/>
                <p14:nvPr/>
              </p14:nvContentPartPr>
              <p14:xfrm>
                <a:off x="2740823" y="3284638"/>
                <a:ext cx="366840" cy="536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6DDC2F7-85F0-4DD7-BACC-102C1250EFE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732183" y="3275638"/>
                  <a:ext cx="38448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A0A76F2-801E-4DA5-867D-63ABA3A9A054}"/>
                    </a:ext>
                  </a:extLst>
                </p14:cNvPr>
                <p14:cNvContentPartPr/>
                <p14:nvPr/>
              </p14:nvContentPartPr>
              <p14:xfrm>
                <a:off x="2684663" y="3533758"/>
                <a:ext cx="366480" cy="75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A0A76F2-801E-4DA5-867D-63ABA3A9A05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676023" y="3524758"/>
                  <a:ext cx="3841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909CA16-51F4-469A-A90F-664DB4201AC1}"/>
                    </a:ext>
                  </a:extLst>
                </p14:cNvPr>
                <p14:cNvContentPartPr/>
                <p14:nvPr/>
              </p14:nvContentPartPr>
              <p14:xfrm>
                <a:off x="3055823" y="3536998"/>
                <a:ext cx="392400" cy="2005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909CA16-51F4-469A-A90F-664DB4201AC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047183" y="3527998"/>
                  <a:ext cx="4100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3F6B6D9-F392-46F7-9EDF-A074E85418B8}"/>
                    </a:ext>
                  </a:extLst>
                </p14:cNvPr>
                <p14:cNvContentPartPr/>
                <p14:nvPr/>
              </p14:nvContentPartPr>
              <p14:xfrm>
                <a:off x="3511943" y="3525838"/>
                <a:ext cx="196200" cy="1947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3F6B6D9-F392-46F7-9EDF-A074E85418B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502943" y="3517198"/>
                  <a:ext cx="2138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22CC618-85C1-42B3-8FF7-4868D9DB5E87}"/>
                    </a:ext>
                  </a:extLst>
                </p14:cNvPr>
                <p14:cNvContentPartPr/>
                <p14:nvPr/>
              </p14:nvContentPartPr>
              <p14:xfrm>
                <a:off x="4157783" y="3540238"/>
                <a:ext cx="172800" cy="1864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22CC618-85C1-42B3-8FF7-4868D9DB5E8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48783" y="3531598"/>
                  <a:ext cx="1904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FC9C254-3BCA-43B7-A727-0D859A4F205D}"/>
                    </a:ext>
                  </a:extLst>
                </p14:cNvPr>
                <p14:cNvContentPartPr/>
                <p14:nvPr/>
              </p14:nvContentPartPr>
              <p14:xfrm>
                <a:off x="4537943" y="3113638"/>
                <a:ext cx="342360" cy="599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FC9C254-3BCA-43B7-A727-0D859A4F205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9303" y="3104638"/>
                  <a:ext cx="36000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733B670-896F-4804-941C-E59B754C496F}"/>
                    </a:ext>
                  </a:extLst>
                </p14:cNvPr>
                <p14:cNvContentPartPr/>
                <p14:nvPr/>
              </p14:nvContentPartPr>
              <p14:xfrm>
                <a:off x="4451903" y="3505678"/>
                <a:ext cx="286200" cy="43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733B670-896F-4804-941C-E59B754C496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443263" y="3496678"/>
                  <a:ext cx="303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FF25DB6-970D-4324-86AF-F92EED5214FE}"/>
                    </a:ext>
                  </a:extLst>
                </p14:cNvPr>
                <p14:cNvContentPartPr/>
                <p14:nvPr/>
              </p14:nvContentPartPr>
              <p14:xfrm>
                <a:off x="5291783" y="3176638"/>
                <a:ext cx="235800" cy="492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FF25DB6-970D-4324-86AF-F92EED5214F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282783" y="3167638"/>
                  <a:ext cx="25344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6590306-4997-40C4-8710-44E6C05E6A41}"/>
                    </a:ext>
                  </a:extLst>
                </p14:cNvPr>
                <p14:cNvContentPartPr/>
                <p14:nvPr/>
              </p14:nvContentPartPr>
              <p14:xfrm>
                <a:off x="5238503" y="3404878"/>
                <a:ext cx="360720" cy="745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6590306-4997-40C4-8710-44E6C05E6A4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229503" y="3395878"/>
                  <a:ext cx="378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2B62970-1757-4144-BC6E-5487901411D1}"/>
                    </a:ext>
                  </a:extLst>
                </p14:cNvPr>
                <p14:cNvContentPartPr/>
                <p14:nvPr/>
              </p14:nvContentPartPr>
              <p14:xfrm>
                <a:off x="5622983" y="3162958"/>
                <a:ext cx="258120" cy="475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2B62970-1757-4144-BC6E-5487901411D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613983" y="3154318"/>
                  <a:ext cx="27576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E93C813-8411-4A7D-B72B-BF059DB29C0F}"/>
                    </a:ext>
                  </a:extLst>
                </p14:cNvPr>
                <p14:cNvContentPartPr/>
                <p14:nvPr/>
              </p14:nvContentPartPr>
              <p14:xfrm>
                <a:off x="5917823" y="3430798"/>
                <a:ext cx="184680" cy="1936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E93C813-8411-4A7D-B72B-BF059DB29C0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09183" y="3422158"/>
                  <a:ext cx="2023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F718E07-ED82-49BC-BD79-19FBFF1CBA2C}"/>
                    </a:ext>
                  </a:extLst>
                </p14:cNvPr>
                <p14:cNvContentPartPr/>
                <p14:nvPr/>
              </p14:nvContentPartPr>
              <p14:xfrm>
                <a:off x="6135263" y="3453118"/>
                <a:ext cx="355680" cy="1861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F718E07-ED82-49BC-BD79-19FBFF1CBA2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6263" y="3444118"/>
                  <a:ext cx="3733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74D23DB-A669-445A-993A-601A4F9BEF7B}"/>
                    </a:ext>
                  </a:extLst>
                </p14:cNvPr>
                <p14:cNvContentPartPr/>
                <p14:nvPr/>
              </p14:nvContentPartPr>
              <p14:xfrm>
                <a:off x="6811343" y="3099238"/>
                <a:ext cx="304560" cy="5486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74D23DB-A669-445A-993A-601A4F9BEF7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802703" y="3090598"/>
                  <a:ext cx="32220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071E0A9-7472-4133-858B-C30AA66C5AE4}"/>
                    </a:ext>
                  </a:extLst>
                </p14:cNvPr>
                <p14:cNvContentPartPr/>
                <p14:nvPr/>
              </p14:nvContentPartPr>
              <p14:xfrm>
                <a:off x="7160543" y="3407758"/>
                <a:ext cx="239040" cy="181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071E0A9-7472-4133-858B-C30AA66C5AE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151903" y="3398758"/>
                  <a:ext cx="256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B76A36E-FABF-4833-9F1E-A81291F9B9F0}"/>
                    </a:ext>
                  </a:extLst>
                </p14:cNvPr>
                <p14:cNvContentPartPr/>
                <p14:nvPr/>
              </p14:nvContentPartPr>
              <p14:xfrm>
                <a:off x="7482743" y="3366718"/>
                <a:ext cx="236520" cy="1886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B76A36E-FABF-4833-9F1E-A81291F9B9F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473743" y="3357718"/>
                  <a:ext cx="2541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EA94EE4-0CFD-4C73-A9AB-EA33882BD7CF}"/>
                    </a:ext>
                  </a:extLst>
                </p14:cNvPr>
                <p14:cNvContentPartPr/>
                <p14:nvPr/>
              </p14:nvContentPartPr>
              <p14:xfrm>
                <a:off x="7677503" y="3346558"/>
                <a:ext cx="361080" cy="2689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EA94EE4-0CFD-4C73-A9AB-EA33882BD7C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668863" y="3337918"/>
                  <a:ext cx="3787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B05177F-0F3B-4169-B0C4-A3E283FBAEFA}"/>
                    </a:ext>
                  </a:extLst>
                </p14:cNvPr>
                <p14:cNvContentPartPr/>
                <p14:nvPr/>
              </p14:nvContentPartPr>
              <p14:xfrm>
                <a:off x="8389223" y="3360238"/>
                <a:ext cx="193680" cy="203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B05177F-0F3B-4169-B0C4-A3E283FBAEF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380223" y="3351598"/>
                  <a:ext cx="211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51D2148-468B-4786-BD66-0684F90E4CA4}"/>
                    </a:ext>
                  </a:extLst>
                </p14:cNvPr>
                <p14:cNvContentPartPr/>
                <p14:nvPr/>
              </p14:nvContentPartPr>
              <p14:xfrm>
                <a:off x="8605943" y="3368518"/>
                <a:ext cx="187200" cy="146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51D2148-468B-4786-BD66-0684F90E4CA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596943" y="3359878"/>
                  <a:ext cx="204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E388DE3-470E-4F5F-BC50-EAE107754ABB}"/>
                    </a:ext>
                  </a:extLst>
                </p14:cNvPr>
                <p14:cNvContentPartPr/>
                <p14:nvPr/>
              </p14:nvContentPartPr>
              <p14:xfrm>
                <a:off x="8882423" y="3385078"/>
                <a:ext cx="72000" cy="110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E388DE3-470E-4F5F-BC50-EAE107754AB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873783" y="3376078"/>
                  <a:ext cx="896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F92D001-D945-4B30-AF3F-36056D860156}"/>
                    </a:ext>
                  </a:extLst>
                </p14:cNvPr>
                <p14:cNvContentPartPr/>
                <p14:nvPr/>
              </p14:nvContentPartPr>
              <p14:xfrm>
                <a:off x="8843903" y="3302278"/>
                <a:ext cx="271080" cy="387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F92D001-D945-4B30-AF3F-36056D86015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835263" y="3293278"/>
                  <a:ext cx="2887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81A940E-5CFE-4E92-8D30-358238987FC7}"/>
                    </a:ext>
                  </a:extLst>
                </p14:cNvPr>
                <p14:cNvContentPartPr/>
                <p14:nvPr/>
              </p14:nvContentPartPr>
              <p14:xfrm>
                <a:off x="9284903" y="3323158"/>
                <a:ext cx="197280" cy="1969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81A940E-5CFE-4E92-8D30-358238987FC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275903" y="3314158"/>
                  <a:ext cx="214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1BD5CA8-BD52-48C8-97E9-4B14C84E2FDB}"/>
                    </a:ext>
                  </a:extLst>
                </p14:cNvPr>
                <p14:cNvContentPartPr/>
                <p14:nvPr/>
              </p14:nvContentPartPr>
              <p14:xfrm>
                <a:off x="9538703" y="3344758"/>
                <a:ext cx="191160" cy="192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1BD5CA8-BD52-48C8-97E9-4B14C84E2FD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530063" y="3336118"/>
                  <a:ext cx="208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193CE85-8F2C-4866-9DE2-601FEA33DC76}"/>
                    </a:ext>
                  </a:extLst>
                </p14:cNvPr>
                <p14:cNvContentPartPr/>
                <p14:nvPr/>
              </p14:nvContentPartPr>
              <p14:xfrm>
                <a:off x="9909863" y="3072598"/>
                <a:ext cx="176040" cy="447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193CE85-8F2C-4866-9DE2-601FEA33DC7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900863" y="3063598"/>
                  <a:ext cx="19368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CDC8E79-FDFB-47FF-BEB5-4BB5148E92BF}"/>
                    </a:ext>
                  </a:extLst>
                </p14:cNvPr>
                <p14:cNvContentPartPr/>
                <p14:nvPr/>
              </p14:nvContentPartPr>
              <p14:xfrm>
                <a:off x="9669383" y="3261238"/>
                <a:ext cx="428040" cy="54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CDC8E79-FDFB-47FF-BEB5-4BB5148E92B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660383" y="3252598"/>
                  <a:ext cx="4456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A2FE177-6FE2-482B-A977-7B8C03BBA314}"/>
                    </a:ext>
                  </a:extLst>
                </p14:cNvPr>
                <p14:cNvContentPartPr/>
                <p14:nvPr/>
              </p14:nvContentPartPr>
              <p14:xfrm>
                <a:off x="10072583" y="3325318"/>
                <a:ext cx="140040" cy="162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A2FE177-6FE2-482B-A977-7B8C03BBA31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063943" y="3316318"/>
                  <a:ext cx="157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446EE74-598F-4A24-9F03-3AC3A672F618}"/>
                    </a:ext>
                  </a:extLst>
                </p14:cNvPr>
                <p14:cNvContentPartPr/>
                <p14:nvPr/>
              </p14:nvContentPartPr>
              <p14:xfrm>
                <a:off x="10224503" y="3344398"/>
                <a:ext cx="172800" cy="175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446EE74-598F-4A24-9F03-3AC3A672F61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215503" y="3335398"/>
                  <a:ext cx="1904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3AC0F00-12BB-4118-AA56-6DB8615EA06B}"/>
                    </a:ext>
                  </a:extLst>
                </p14:cNvPr>
                <p14:cNvContentPartPr/>
                <p14:nvPr/>
              </p14:nvContentPartPr>
              <p14:xfrm>
                <a:off x="10454543" y="3363118"/>
                <a:ext cx="374400" cy="149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3AC0F00-12BB-4118-AA56-6DB8615EA06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445903" y="3354118"/>
                  <a:ext cx="392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2A4809C-B5DA-44F2-8533-654F56E44CAE}"/>
                    </a:ext>
                  </a:extLst>
                </p14:cNvPr>
                <p14:cNvContentPartPr/>
                <p14:nvPr/>
              </p14:nvContentPartPr>
              <p14:xfrm>
                <a:off x="10903463" y="3335398"/>
                <a:ext cx="243720" cy="1494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2A4809C-B5DA-44F2-8533-654F56E44CA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894823" y="3326758"/>
                  <a:ext cx="261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A1EA0F2-593C-45DA-A4A8-E5EEF7502F51}"/>
                    </a:ext>
                  </a:extLst>
                </p14:cNvPr>
                <p14:cNvContentPartPr/>
                <p14:nvPr/>
              </p14:nvContentPartPr>
              <p14:xfrm>
                <a:off x="11169143" y="3263758"/>
                <a:ext cx="264240" cy="302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A1EA0F2-593C-45DA-A4A8-E5EEF7502F5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160143" y="3255118"/>
                  <a:ext cx="2818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D08B2EA-F63D-4B33-B20B-50D6C6B0FEC9}"/>
                    </a:ext>
                  </a:extLst>
                </p14:cNvPr>
                <p14:cNvContentPartPr/>
                <p14:nvPr/>
              </p14:nvContentPartPr>
              <p14:xfrm>
                <a:off x="6783623" y="2009518"/>
                <a:ext cx="20880" cy="446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D08B2EA-F63D-4B33-B20B-50D6C6B0FEC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774983" y="2000518"/>
                  <a:ext cx="385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8DEF4A8-F40F-44CD-9755-2F793C76641B}"/>
                    </a:ext>
                  </a:extLst>
                </p14:cNvPr>
                <p14:cNvContentPartPr/>
                <p14:nvPr/>
              </p14:nvContentPartPr>
              <p14:xfrm>
                <a:off x="7191503" y="1832038"/>
                <a:ext cx="102960" cy="2001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8DEF4A8-F40F-44CD-9755-2F793C76641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182503" y="1823398"/>
                  <a:ext cx="1206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85AF82E-9EB1-4F5B-A31C-F5AB68026633}"/>
                    </a:ext>
                  </a:extLst>
                </p14:cNvPr>
                <p14:cNvContentPartPr/>
                <p14:nvPr/>
              </p14:nvContentPartPr>
              <p14:xfrm>
                <a:off x="7053623" y="1697038"/>
                <a:ext cx="571320" cy="1472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85AF82E-9EB1-4F5B-A31C-F5AB6802663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044623" y="1688038"/>
                  <a:ext cx="5889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367624C-B930-4BCD-A368-6510EF94D260}"/>
                    </a:ext>
                  </a:extLst>
                </p14:cNvPr>
                <p14:cNvContentPartPr/>
                <p14:nvPr/>
              </p14:nvContentPartPr>
              <p14:xfrm>
                <a:off x="7399223" y="1666438"/>
                <a:ext cx="258120" cy="4183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367624C-B930-4BCD-A368-6510EF94D26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390223" y="1657438"/>
                  <a:ext cx="2757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705557E-3BBE-421D-B080-CD0CFD3B4688}"/>
                    </a:ext>
                  </a:extLst>
                </p14:cNvPr>
                <p14:cNvContentPartPr/>
                <p14:nvPr/>
              </p14:nvContentPartPr>
              <p14:xfrm>
                <a:off x="7596503" y="1866598"/>
                <a:ext cx="194400" cy="1854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705557E-3BBE-421D-B080-CD0CFD3B468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587863" y="1857598"/>
                  <a:ext cx="212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CA84767-B4A3-4C6F-882B-B6BF0E5FA954}"/>
                    </a:ext>
                  </a:extLst>
                </p14:cNvPr>
                <p14:cNvContentPartPr/>
                <p14:nvPr/>
              </p14:nvContentPartPr>
              <p14:xfrm>
                <a:off x="8050823" y="1800718"/>
                <a:ext cx="205200" cy="2116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CA84767-B4A3-4C6F-882B-B6BF0E5FA95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042183" y="1791718"/>
                  <a:ext cx="222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F7822F7-5753-4E55-A657-3A3DF421F59B}"/>
                    </a:ext>
                  </a:extLst>
                </p14:cNvPr>
                <p14:cNvContentPartPr/>
                <p14:nvPr/>
              </p14:nvContentPartPr>
              <p14:xfrm>
                <a:off x="8318303" y="1825558"/>
                <a:ext cx="187200" cy="128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F7822F7-5753-4E55-A657-3A3DF421F59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309303" y="1816918"/>
                  <a:ext cx="204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3EC149D-667F-4F2B-99CD-D1D0F3DEDEEF}"/>
                    </a:ext>
                  </a:extLst>
                </p14:cNvPr>
                <p14:cNvContentPartPr/>
                <p14:nvPr/>
              </p14:nvContentPartPr>
              <p14:xfrm>
                <a:off x="8497943" y="1822318"/>
                <a:ext cx="234000" cy="172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3EC149D-667F-4F2B-99CD-D1D0F3DEDEE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488943" y="1813678"/>
                  <a:ext cx="251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ACE15DC-9F83-4EF5-9C2F-8DA948A29974}"/>
                    </a:ext>
                  </a:extLst>
                </p14:cNvPr>
                <p14:cNvContentPartPr/>
                <p14:nvPr/>
              </p14:nvContentPartPr>
              <p14:xfrm>
                <a:off x="8873063" y="1846798"/>
                <a:ext cx="189720" cy="141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ACE15DC-9F83-4EF5-9C2F-8DA948A2997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864423" y="1838158"/>
                  <a:ext cx="207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8978B42-CE14-485E-A0AE-28500EB54A89}"/>
                    </a:ext>
                  </a:extLst>
                </p14:cNvPr>
                <p14:cNvContentPartPr/>
                <p14:nvPr/>
              </p14:nvContentPartPr>
              <p14:xfrm>
                <a:off x="9130103" y="1859038"/>
                <a:ext cx="149760" cy="1479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8978B42-CE14-485E-A0AE-28500EB54A8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121103" y="1850038"/>
                  <a:ext cx="167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962252A-9A6A-4790-9A75-F39D8EDCB254}"/>
                    </a:ext>
                  </a:extLst>
                </p14:cNvPr>
                <p14:cNvContentPartPr/>
                <p14:nvPr/>
              </p14:nvContentPartPr>
              <p14:xfrm>
                <a:off x="9364103" y="1565638"/>
                <a:ext cx="289440" cy="4708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962252A-9A6A-4790-9A75-F39D8EDCB25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355463" y="1556638"/>
                  <a:ext cx="3070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AC956ED-AA52-4DF1-9DBD-EDB2D60A2062}"/>
                    </a:ext>
                  </a:extLst>
                </p14:cNvPr>
                <p14:cNvContentPartPr/>
                <p14:nvPr/>
              </p14:nvContentPartPr>
              <p14:xfrm>
                <a:off x="9349343" y="1752838"/>
                <a:ext cx="363240" cy="716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AC956ED-AA52-4DF1-9DBD-EDB2D60A206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340703" y="1744198"/>
                  <a:ext cx="3808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F548702-5DE2-4A95-9061-7542987013E5}"/>
                    </a:ext>
                  </a:extLst>
                </p14:cNvPr>
                <p14:cNvContentPartPr/>
                <p14:nvPr/>
              </p14:nvContentPartPr>
              <p14:xfrm>
                <a:off x="9775583" y="1468078"/>
                <a:ext cx="371520" cy="5655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F548702-5DE2-4A95-9061-7542987013E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766943" y="1459078"/>
                  <a:ext cx="38916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9BA6C56-DA06-4421-AF52-01682AAC22FF}"/>
                    </a:ext>
                  </a:extLst>
                </p14:cNvPr>
                <p14:cNvContentPartPr/>
                <p14:nvPr/>
              </p14:nvContentPartPr>
              <p14:xfrm>
                <a:off x="10021103" y="1831318"/>
                <a:ext cx="168840" cy="1972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9BA6C56-DA06-4421-AF52-01682AAC22F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012463" y="1822678"/>
                  <a:ext cx="186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AA08DBE-6A36-4892-9873-3E17B6E92585}"/>
                    </a:ext>
                  </a:extLst>
                </p14:cNvPr>
                <p14:cNvContentPartPr/>
                <p14:nvPr/>
              </p14:nvContentPartPr>
              <p14:xfrm>
                <a:off x="10219463" y="1511998"/>
                <a:ext cx="305280" cy="5061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AA08DBE-6A36-4892-9873-3E17B6E9258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210463" y="1502998"/>
                  <a:ext cx="32292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291AD98-B6A1-416B-8E1C-6CAEE8F888B3}"/>
                    </a:ext>
                  </a:extLst>
                </p14:cNvPr>
                <p14:cNvContentPartPr/>
                <p14:nvPr/>
              </p14:nvContentPartPr>
              <p14:xfrm>
                <a:off x="10188143" y="1742758"/>
                <a:ext cx="270000" cy="525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291AD98-B6A1-416B-8E1C-6CAEE8F888B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179503" y="1734118"/>
                  <a:ext cx="2876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5DE4B40-30A7-46FC-99C3-49AF1410C4AF}"/>
                    </a:ext>
                  </a:extLst>
                </p14:cNvPr>
                <p14:cNvContentPartPr/>
                <p14:nvPr/>
              </p14:nvContentPartPr>
              <p14:xfrm>
                <a:off x="10386503" y="1464118"/>
                <a:ext cx="265320" cy="533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5DE4B40-30A7-46FC-99C3-49AF1410C4A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377503" y="1455118"/>
                  <a:ext cx="28296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5271303-8E1B-4328-8EE2-4432E9D26799}"/>
                    </a:ext>
                  </a:extLst>
                </p14:cNvPr>
                <p14:cNvContentPartPr/>
                <p14:nvPr/>
              </p14:nvContentPartPr>
              <p14:xfrm>
                <a:off x="10688183" y="1382398"/>
                <a:ext cx="405000" cy="6152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5271303-8E1B-4328-8EE2-4432E9D2679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679183" y="1373758"/>
                  <a:ext cx="42264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9F96B69-1094-4D57-8EFF-5B918DC3816C}"/>
                    </a:ext>
                  </a:extLst>
                </p14:cNvPr>
                <p14:cNvContentPartPr/>
                <p14:nvPr/>
              </p14:nvContentPartPr>
              <p14:xfrm>
                <a:off x="10977623" y="1803598"/>
                <a:ext cx="194760" cy="150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9F96B69-1094-4D57-8EFF-5B918DC3816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968983" y="1794598"/>
                  <a:ext cx="212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1B31072-5764-4B7F-904A-BBC40AF032E1}"/>
                    </a:ext>
                  </a:extLst>
                </p14:cNvPr>
                <p14:cNvContentPartPr/>
                <p14:nvPr/>
              </p14:nvContentPartPr>
              <p14:xfrm>
                <a:off x="10977623" y="1909798"/>
                <a:ext cx="242280" cy="3232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1B31072-5764-4B7F-904A-BBC40AF032E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968983" y="1901158"/>
                  <a:ext cx="259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A48A0A5-7769-4907-914D-C912397E5C2B}"/>
                    </a:ext>
                  </a:extLst>
                </p14:cNvPr>
                <p14:cNvContentPartPr/>
                <p14:nvPr/>
              </p14:nvContentPartPr>
              <p14:xfrm>
                <a:off x="11169143" y="1835278"/>
                <a:ext cx="226440" cy="2001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A48A0A5-7769-4907-914D-C912397E5C2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1160143" y="1826638"/>
                  <a:ext cx="244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35B4885-4AAC-414A-9BDB-3E607984B72E}"/>
                    </a:ext>
                  </a:extLst>
                </p14:cNvPr>
                <p14:cNvContentPartPr/>
                <p14:nvPr/>
              </p14:nvContentPartPr>
              <p14:xfrm>
                <a:off x="11231423" y="1851838"/>
                <a:ext cx="289080" cy="4010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35B4885-4AAC-414A-9BDB-3E607984B72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222423" y="1843198"/>
                  <a:ext cx="3067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98956FC-A583-4EE2-8E34-C0877D495A57}"/>
                    </a:ext>
                  </a:extLst>
                </p14:cNvPr>
                <p14:cNvContentPartPr/>
                <p14:nvPr/>
              </p14:nvContentPartPr>
              <p14:xfrm>
                <a:off x="11449223" y="1765798"/>
                <a:ext cx="239400" cy="2181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98956FC-A583-4EE2-8E34-C0877D495A5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440223" y="1757158"/>
                  <a:ext cx="2570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C3AE741-04D6-419C-83FB-5C49ABB2C484}"/>
                    </a:ext>
                  </a:extLst>
                </p14:cNvPr>
                <p14:cNvContentPartPr/>
                <p14:nvPr/>
              </p14:nvContentPartPr>
              <p14:xfrm>
                <a:off x="11659103" y="1798198"/>
                <a:ext cx="200520" cy="1645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C3AE741-04D6-419C-83FB-5C49ABB2C48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1650103" y="1789198"/>
                  <a:ext cx="218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D37FC13-48BF-4743-B9ED-3EB115E22D90}"/>
                    </a:ext>
                  </a:extLst>
                </p14:cNvPr>
                <p14:cNvContentPartPr/>
                <p14:nvPr/>
              </p14:nvContentPartPr>
              <p14:xfrm>
                <a:off x="11827223" y="1772638"/>
                <a:ext cx="295920" cy="2797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D37FC13-48BF-4743-B9ED-3EB115E22D9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818583" y="1763998"/>
                  <a:ext cx="3135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AD1AAF7-7DA4-4C8E-8647-FB2D98BCDAEB}"/>
                    </a:ext>
                  </a:extLst>
                </p14:cNvPr>
                <p14:cNvContentPartPr/>
                <p14:nvPr/>
              </p14:nvContentPartPr>
              <p14:xfrm>
                <a:off x="12130343" y="2029318"/>
                <a:ext cx="11880" cy="482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AD1AAF7-7DA4-4C8E-8647-FB2D98BCDAE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2121343" y="2020318"/>
                  <a:ext cx="2952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FE849EA-D9E5-430F-BAE6-74C7ED4183B8}"/>
              </a:ext>
            </a:extLst>
          </p:cNvPr>
          <p:cNvGrpSpPr/>
          <p:nvPr/>
        </p:nvGrpSpPr>
        <p:grpSpPr>
          <a:xfrm>
            <a:off x="7795879" y="1827052"/>
            <a:ext cx="199440" cy="478440"/>
            <a:chOff x="7795879" y="1827052"/>
            <a:chExt cx="199440" cy="47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58C9F67-65F3-4CB7-B1AA-F91EA9ED9643}"/>
                    </a:ext>
                  </a:extLst>
                </p14:cNvPr>
                <p14:cNvContentPartPr/>
                <p14:nvPr/>
              </p14:nvContentPartPr>
              <p14:xfrm>
                <a:off x="7823239" y="1858012"/>
                <a:ext cx="81360" cy="158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58C9F67-65F3-4CB7-B1AA-F91EA9ED964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814599" y="1849372"/>
                  <a:ext cx="99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860BBE6-857F-4763-8980-119D75E142F4}"/>
                    </a:ext>
                  </a:extLst>
                </p14:cNvPr>
                <p14:cNvContentPartPr/>
                <p14:nvPr/>
              </p14:nvContentPartPr>
              <p14:xfrm>
                <a:off x="7795879" y="1827052"/>
                <a:ext cx="199440" cy="478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860BBE6-857F-4763-8980-119D75E142F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86879" y="1818052"/>
                  <a:ext cx="217080" cy="49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45971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1140811-C398-4F97-BDF9-1C4D3217CC6C}"/>
                  </a:ext>
                </a:extLst>
              </p14:cNvPr>
              <p14:cNvContentPartPr/>
              <p14:nvPr/>
            </p14:nvContentPartPr>
            <p14:xfrm>
              <a:off x="788183" y="808558"/>
              <a:ext cx="2442240" cy="1580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1140811-C398-4F97-BDF9-1C4D3217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543" y="799558"/>
                <a:ext cx="2459880" cy="15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33D236-557C-4FB2-9C42-6F6B4E4A045F}"/>
                  </a:ext>
                </a:extLst>
              </p14:cNvPr>
              <p14:cNvContentPartPr/>
              <p14:nvPr/>
            </p14:nvContentPartPr>
            <p14:xfrm>
              <a:off x="755423" y="760318"/>
              <a:ext cx="80280" cy="1407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33D236-557C-4FB2-9C42-6F6B4E4A04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6783" y="751318"/>
                <a:ext cx="97920" cy="14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FE79A82-2E45-48A6-9335-F54D3B983269}"/>
                  </a:ext>
                </a:extLst>
              </p14:cNvPr>
              <p14:cNvContentPartPr/>
              <p14:nvPr/>
            </p14:nvContentPartPr>
            <p14:xfrm>
              <a:off x="755423" y="777598"/>
              <a:ext cx="2414520" cy="56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FE79A82-2E45-48A6-9335-F54D3B9832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6783" y="768958"/>
                <a:ext cx="24321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B4F2885-946B-4554-BCB2-8435F7C84EDE}"/>
                  </a:ext>
                </a:extLst>
              </p14:cNvPr>
              <p14:cNvContentPartPr/>
              <p14:nvPr/>
            </p14:nvContentPartPr>
            <p14:xfrm>
              <a:off x="1750823" y="325438"/>
              <a:ext cx="294120" cy="285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B4F2885-946B-4554-BCB2-8435F7C84E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41823" y="316798"/>
                <a:ext cx="311760" cy="30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F3CF2B82-2E19-462D-9EC9-8B4E08FCC914}"/>
              </a:ext>
            </a:extLst>
          </p:cNvPr>
          <p:cNvGrpSpPr/>
          <p:nvPr/>
        </p:nvGrpSpPr>
        <p:grpSpPr>
          <a:xfrm>
            <a:off x="950183" y="1138678"/>
            <a:ext cx="2023920" cy="783000"/>
            <a:chOff x="950183" y="1138678"/>
            <a:chExt cx="2023920" cy="78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974B4B1-92F5-470A-81EB-7451097410B8}"/>
                    </a:ext>
                  </a:extLst>
                </p14:cNvPr>
                <p14:cNvContentPartPr/>
                <p14:nvPr/>
              </p14:nvContentPartPr>
              <p14:xfrm>
                <a:off x="950183" y="1138678"/>
                <a:ext cx="926280" cy="783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974B4B1-92F5-470A-81EB-745109741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1543" y="1130038"/>
                  <a:ext cx="943920" cy="80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647C703-6746-4EC1-9196-05D7863A7178}"/>
                    </a:ext>
                  </a:extLst>
                </p14:cNvPr>
                <p14:cNvContentPartPr/>
                <p14:nvPr/>
              </p14:nvContentPartPr>
              <p14:xfrm>
                <a:off x="1191023" y="1373038"/>
                <a:ext cx="285840" cy="270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647C703-6746-4EC1-9196-05D7863A717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82383" y="1364038"/>
                  <a:ext cx="3034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1CDC145-3D01-4100-8589-4A50885F735F}"/>
                    </a:ext>
                  </a:extLst>
                </p14:cNvPr>
                <p14:cNvContentPartPr/>
                <p14:nvPr/>
              </p14:nvContentPartPr>
              <p14:xfrm>
                <a:off x="1272743" y="1522798"/>
                <a:ext cx="144360" cy="35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1CDC145-3D01-4100-8589-4A50885F735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63743" y="1513798"/>
                  <a:ext cx="162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08A33E9-6353-4FDE-9CEC-00D971839746}"/>
                    </a:ext>
                  </a:extLst>
                </p14:cNvPr>
                <p14:cNvContentPartPr/>
                <p14:nvPr/>
              </p14:nvContentPartPr>
              <p14:xfrm>
                <a:off x="2070503" y="1206358"/>
                <a:ext cx="903600" cy="679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08A33E9-6353-4FDE-9CEC-00D97183974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61503" y="1197718"/>
                  <a:ext cx="92124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59437FE-BB73-46E6-954B-5DE8585228AB}"/>
                    </a:ext>
                  </a:extLst>
                </p14:cNvPr>
                <p14:cNvContentPartPr/>
                <p14:nvPr/>
              </p14:nvContentPartPr>
              <p14:xfrm>
                <a:off x="2409263" y="1439638"/>
                <a:ext cx="96480" cy="245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59437FE-BB73-46E6-954B-5DE8585228A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00623" y="1430998"/>
                  <a:ext cx="1141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DCE8DFF-6E98-4859-99A4-D09797CD4701}"/>
                    </a:ext>
                  </a:extLst>
                </p14:cNvPr>
                <p14:cNvContentPartPr/>
                <p14:nvPr/>
              </p14:nvContentPartPr>
              <p14:xfrm>
                <a:off x="2391263" y="1362598"/>
                <a:ext cx="255960" cy="328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DCE8DFF-6E98-4859-99A4-D09797CD470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82623" y="1353958"/>
                  <a:ext cx="27360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C03A53-13F3-456F-BC09-BC3A5C9D0224}"/>
              </a:ext>
            </a:extLst>
          </p:cNvPr>
          <p:cNvGrpSpPr/>
          <p:nvPr/>
        </p:nvGrpSpPr>
        <p:grpSpPr>
          <a:xfrm>
            <a:off x="3605543" y="1189078"/>
            <a:ext cx="2067840" cy="527400"/>
            <a:chOff x="3605543" y="1189078"/>
            <a:chExt cx="2067840" cy="52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459453F-3120-4F85-BB1E-95BF71BBD3FE}"/>
                    </a:ext>
                  </a:extLst>
                </p14:cNvPr>
                <p14:cNvContentPartPr/>
                <p14:nvPr/>
              </p14:nvContentPartPr>
              <p14:xfrm>
                <a:off x="3605543" y="1226518"/>
                <a:ext cx="408960" cy="489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459453F-3120-4F85-BB1E-95BF71BBD3F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96903" y="1217878"/>
                  <a:ext cx="42660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63B10A6-4B5A-4A67-ACA9-FC4A6E0FD89F}"/>
                    </a:ext>
                  </a:extLst>
                </p14:cNvPr>
                <p14:cNvContentPartPr/>
                <p14:nvPr/>
              </p14:nvContentPartPr>
              <p14:xfrm>
                <a:off x="3805343" y="1517038"/>
                <a:ext cx="182880" cy="27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63B10A6-4B5A-4A67-ACA9-FC4A6E0FD89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96343" y="1508038"/>
                  <a:ext cx="2005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2B1B8E8-ED50-4E32-8452-906221F34044}"/>
                    </a:ext>
                  </a:extLst>
                </p14:cNvPr>
                <p14:cNvContentPartPr/>
                <p14:nvPr/>
              </p14:nvContentPartPr>
              <p14:xfrm>
                <a:off x="4364063" y="1423438"/>
                <a:ext cx="163440" cy="199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2B1B8E8-ED50-4E32-8452-906221F3404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55423" y="1414438"/>
                  <a:ext cx="181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CE80DA0-18B1-4B84-A5BB-731DADA2954C}"/>
                    </a:ext>
                  </a:extLst>
                </p14:cNvPr>
                <p14:cNvContentPartPr/>
                <p14:nvPr/>
              </p14:nvContentPartPr>
              <p14:xfrm>
                <a:off x="4554143" y="1483198"/>
                <a:ext cx="144360" cy="101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CE80DA0-18B1-4B84-A5BB-731DADA2954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45143" y="1474198"/>
                  <a:ext cx="162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E519999-91DD-44A7-9845-38B05F7F4D04}"/>
                    </a:ext>
                  </a:extLst>
                </p14:cNvPr>
                <p14:cNvContentPartPr/>
                <p14:nvPr/>
              </p14:nvContentPartPr>
              <p14:xfrm>
                <a:off x="4751783" y="1450798"/>
                <a:ext cx="196200" cy="155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E519999-91DD-44A7-9845-38B05F7F4D0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42783" y="1442158"/>
                  <a:ext cx="213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AF77705-F4F8-43BA-B789-D9812AA01102}"/>
                    </a:ext>
                  </a:extLst>
                </p14:cNvPr>
                <p14:cNvContentPartPr/>
                <p14:nvPr/>
              </p14:nvContentPartPr>
              <p14:xfrm>
                <a:off x="4962383" y="1300318"/>
                <a:ext cx="124560" cy="230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AF77705-F4F8-43BA-B789-D9812AA0110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53383" y="1291318"/>
                  <a:ext cx="142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EA4EC4B-A5AE-4900-94E3-6DBDA03E97F1}"/>
                    </a:ext>
                  </a:extLst>
                </p14:cNvPr>
                <p14:cNvContentPartPr/>
                <p14:nvPr/>
              </p14:nvContentPartPr>
              <p14:xfrm>
                <a:off x="5355863" y="1304638"/>
                <a:ext cx="162720" cy="227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EA4EC4B-A5AE-4900-94E3-6DBDA03E97F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46863" y="1295998"/>
                  <a:ext cx="1803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01A7179-A4E3-4D8F-9358-8AF780F37171}"/>
                    </a:ext>
                  </a:extLst>
                </p14:cNvPr>
                <p14:cNvContentPartPr/>
                <p14:nvPr/>
              </p14:nvContentPartPr>
              <p14:xfrm>
                <a:off x="5377103" y="1189078"/>
                <a:ext cx="296280" cy="372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01A7179-A4E3-4D8F-9358-8AF780F3717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68103" y="1180438"/>
                  <a:ext cx="313920" cy="39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17F9DA-1CA3-4E92-A7D5-0DFED62F4FEA}"/>
              </a:ext>
            </a:extLst>
          </p:cNvPr>
          <p:cNvGrpSpPr/>
          <p:nvPr/>
        </p:nvGrpSpPr>
        <p:grpSpPr>
          <a:xfrm>
            <a:off x="5980823" y="1342078"/>
            <a:ext cx="650160" cy="239040"/>
            <a:chOff x="5980823" y="1342078"/>
            <a:chExt cx="65016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48B9236-2265-413B-A4FB-583D2536857C}"/>
                    </a:ext>
                  </a:extLst>
                </p14:cNvPr>
                <p14:cNvContentPartPr/>
                <p14:nvPr/>
              </p14:nvContentPartPr>
              <p14:xfrm>
                <a:off x="5980823" y="1342078"/>
                <a:ext cx="205920" cy="204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48B9236-2265-413B-A4FB-583D2536857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72183" y="1333438"/>
                  <a:ext cx="2235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27A6C5E-2C8D-4533-8A2B-7ECB3B3220CF}"/>
                    </a:ext>
                  </a:extLst>
                </p14:cNvPr>
                <p14:cNvContentPartPr/>
                <p14:nvPr/>
              </p14:nvContentPartPr>
              <p14:xfrm>
                <a:off x="6247943" y="1385638"/>
                <a:ext cx="133560" cy="160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27A6C5E-2C8D-4533-8A2B-7ECB3B3220C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39303" y="1376998"/>
                  <a:ext cx="151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C1650AE-FD0A-47BA-82E6-E3E5421EFBCC}"/>
                    </a:ext>
                  </a:extLst>
                </p14:cNvPr>
                <p14:cNvContentPartPr/>
                <p14:nvPr/>
              </p14:nvContentPartPr>
              <p14:xfrm>
                <a:off x="6393023" y="1356838"/>
                <a:ext cx="237960" cy="224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C1650AE-FD0A-47BA-82E6-E3E5421EFBC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84023" y="1348198"/>
                  <a:ext cx="25560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309EA47-27CB-406A-9FB9-1414FB161E2B}"/>
              </a:ext>
            </a:extLst>
          </p:cNvPr>
          <p:cNvGrpSpPr/>
          <p:nvPr/>
        </p:nvGrpSpPr>
        <p:grpSpPr>
          <a:xfrm>
            <a:off x="6937703" y="1158838"/>
            <a:ext cx="1941480" cy="727200"/>
            <a:chOff x="6937703" y="1158838"/>
            <a:chExt cx="1941480" cy="72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8EC56F7-0609-48B3-AFA1-361F0A68E1ED}"/>
                    </a:ext>
                  </a:extLst>
                </p14:cNvPr>
                <p14:cNvContentPartPr/>
                <p14:nvPr/>
              </p14:nvContentPartPr>
              <p14:xfrm>
                <a:off x="6937703" y="1371598"/>
                <a:ext cx="333720" cy="178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8EC56F7-0609-48B3-AFA1-361F0A68E1E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29063" y="1362598"/>
                  <a:ext cx="351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34CD2C4-D091-4D17-BF89-EB229AD7644F}"/>
                    </a:ext>
                  </a:extLst>
                </p14:cNvPr>
                <p14:cNvContentPartPr/>
                <p14:nvPr/>
              </p14:nvContentPartPr>
              <p14:xfrm>
                <a:off x="7329383" y="1364038"/>
                <a:ext cx="221400" cy="198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34CD2C4-D091-4D17-BF89-EB229AD7644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20743" y="1355038"/>
                  <a:ext cx="239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E8FDEB9-6DE7-4911-9613-4ACA861143E6}"/>
                    </a:ext>
                  </a:extLst>
                </p14:cNvPr>
                <p14:cNvContentPartPr/>
                <p14:nvPr/>
              </p14:nvContentPartPr>
              <p14:xfrm>
                <a:off x="7591103" y="1158838"/>
                <a:ext cx="279720" cy="405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E8FDEB9-6DE7-4911-9613-4ACA861143E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82463" y="1150198"/>
                  <a:ext cx="2973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FDE6FD7-502C-4299-94C6-A8465942941A}"/>
                    </a:ext>
                  </a:extLst>
                </p14:cNvPr>
                <p14:cNvContentPartPr/>
                <p14:nvPr/>
              </p14:nvContentPartPr>
              <p14:xfrm>
                <a:off x="7526303" y="1324438"/>
                <a:ext cx="311400" cy="80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FDE6FD7-502C-4299-94C6-A8465942941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17663" y="1315438"/>
                  <a:ext cx="3290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6B8F7C4-3D3B-44B6-A55E-B43BF6F8232B}"/>
                    </a:ext>
                  </a:extLst>
                </p14:cNvPr>
                <p14:cNvContentPartPr/>
                <p14:nvPr/>
              </p14:nvContentPartPr>
              <p14:xfrm>
                <a:off x="7807463" y="1346038"/>
                <a:ext cx="217080" cy="155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6B8F7C4-3D3B-44B6-A55E-B43BF6F8232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98463" y="1337398"/>
                  <a:ext cx="234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CA95C79-B07E-485A-99B3-D7127909C5B2}"/>
                    </a:ext>
                  </a:extLst>
                </p14:cNvPr>
                <p14:cNvContentPartPr/>
                <p14:nvPr/>
              </p14:nvContentPartPr>
              <p14:xfrm>
                <a:off x="8033543" y="1387078"/>
                <a:ext cx="129960" cy="107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CA95C79-B07E-485A-99B3-D7127909C5B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24903" y="1378078"/>
                  <a:ext cx="147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FEB31BD-1832-49DF-9BC1-E4D44AA09C1A}"/>
                    </a:ext>
                  </a:extLst>
                </p14:cNvPr>
                <p14:cNvContentPartPr/>
                <p14:nvPr/>
              </p14:nvContentPartPr>
              <p14:xfrm>
                <a:off x="8275463" y="1265038"/>
                <a:ext cx="183240" cy="261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FEB31BD-1832-49DF-9BC1-E4D44AA09C1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66823" y="1256398"/>
                  <a:ext cx="2008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FAC8E28-0F90-4D16-9B2D-815A903761DE}"/>
                    </a:ext>
                  </a:extLst>
                </p14:cNvPr>
                <p14:cNvContentPartPr/>
                <p14:nvPr/>
              </p14:nvContentPartPr>
              <p14:xfrm>
                <a:off x="8431703" y="1163878"/>
                <a:ext cx="290520" cy="385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FAC8E28-0F90-4D16-9B2D-815A903761D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23063" y="1154878"/>
                  <a:ext cx="30816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E57BC5D-E50B-458F-AF04-D076BB5F1524}"/>
                    </a:ext>
                  </a:extLst>
                </p14:cNvPr>
                <p14:cNvContentPartPr/>
                <p14:nvPr/>
              </p14:nvContentPartPr>
              <p14:xfrm>
                <a:off x="8461223" y="1335238"/>
                <a:ext cx="417960" cy="550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E57BC5D-E50B-458F-AF04-D076BB5F152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452223" y="1326598"/>
                  <a:ext cx="435600" cy="56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AF8764-621E-4C45-9F9C-D763BF013F7C}"/>
              </a:ext>
            </a:extLst>
          </p:cNvPr>
          <p:cNvGrpSpPr/>
          <p:nvPr/>
        </p:nvGrpSpPr>
        <p:grpSpPr>
          <a:xfrm>
            <a:off x="9113183" y="987118"/>
            <a:ext cx="2363760" cy="511200"/>
            <a:chOff x="9113183" y="987118"/>
            <a:chExt cx="236376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95E8AF8-497F-4294-BDE2-3E18F8E49956}"/>
                    </a:ext>
                  </a:extLst>
                </p14:cNvPr>
                <p14:cNvContentPartPr/>
                <p14:nvPr/>
              </p14:nvContentPartPr>
              <p14:xfrm>
                <a:off x="9113183" y="1267558"/>
                <a:ext cx="318600" cy="217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95E8AF8-497F-4294-BDE2-3E18F8E4995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104543" y="1258918"/>
                  <a:ext cx="3362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FCB3E6F-439D-4177-BABD-5F2C66A5B064}"/>
                    </a:ext>
                  </a:extLst>
                </p14:cNvPr>
                <p14:cNvContentPartPr/>
                <p14:nvPr/>
              </p14:nvContentPartPr>
              <p14:xfrm>
                <a:off x="9501263" y="1302118"/>
                <a:ext cx="233280" cy="139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FCB3E6F-439D-4177-BABD-5F2C66A5B06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492623" y="1293118"/>
                  <a:ext cx="250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82A0FEF-7291-48C0-8373-7EC9A69CC6EC}"/>
                    </a:ext>
                  </a:extLst>
                </p14:cNvPr>
                <p14:cNvContentPartPr/>
                <p14:nvPr/>
              </p14:nvContentPartPr>
              <p14:xfrm>
                <a:off x="9477863" y="1265038"/>
                <a:ext cx="200520" cy="186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82A0FEF-7291-48C0-8373-7EC9A69CC6E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468863" y="1256398"/>
                  <a:ext cx="2181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6106BB2-0863-4F91-8115-2C630B8533B3}"/>
                    </a:ext>
                  </a:extLst>
                </p14:cNvPr>
                <p14:cNvContentPartPr/>
                <p14:nvPr/>
              </p14:nvContentPartPr>
              <p14:xfrm>
                <a:off x="9789623" y="1313638"/>
                <a:ext cx="183600" cy="184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6106BB2-0863-4F91-8115-2C630B8533B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780623" y="1304638"/>
                  <a:ext cx="2012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E2B9F99-D686-4D4A-8837-7E9D9BDA3367}"/>
                    </a:ext>
                  </a:extLst>
                </p14:cNvPr>
                <p14:cNvContentPartPr/>
                <p14:nvPr/>
              </p14:nvContentPartPr>
              <p14:xfrm>
                <a:off x="10082303" y="987118"/>
                <a:ext cx="286200" cy="401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E2B9F99-D686-4D4A-8837-7E9D9BDA336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073663" y="978118"/>
                  <a:ext cx="3038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9EBCC0-DD5E-4161-A788-DD6B1FAB5AA0}"/>
                    </a:ext>
                  </a:extLst>
                </p14:cNvPr>
                <p14:cNvContentPartPr/>
                <p14:nvPr/>
              </p14:nvContentPartPr>
              <p14:xfrm>
                <a:off x="10216583" y="1263238"/>
                <a:ext cx="216360" cy="164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9EBCC0-DD5E-4161-A788-DD6B1FAB5AA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207943" y="1254238"/>
                  <a:ext cx="234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B16EDD2-B6C7-40EC-A080-8C6DC2BAE492}"/>
                    </a:ext>
                  </a:extLst>
                </p14:cNvPr>
                <p14:cNvContentPartPr/>
                <p14:nvPr/>
              </p14:nvContentPartPr>
              <p14:xfrm>
                <a:off x="10484423" y="1220398"/>
                <a:ext cx="184680" cy="243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B16EDD2-B6C7-40EC-A080-8C6DC2BAE49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475783" y="1211758"/>
                  <a:ext cx="2023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CFCCBF7-1AC0-49E6-841C-98346C18D8CD}"/>
                    </a:ext>
                  </a:extLst>
                </p14:cNvPr>
                <p14:cNvContentPartPr/>
                <p14:nvPr/>
              </p14:nvContentPartPr>
              <p14:xfrm>
                <a:off x="10722743" y="1157398"/>
                <a:ext cx="213480" cy="255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CFCCBF7-1AC0-49E6-841C-98346C18D8C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13743" y="1148398"/>
                  <a:ext cx="2311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E39E22F-2E21-47C2-832D-B10818890BAD}"/>
                    </a:ext>
                  </a:extLst>
                </p14:cNvPr>
                <p14:cNvContentPartPr/>
                <p14:nvPr/>
              </p14:nvContentPartPr>
              <p14:xfrm>
                <a:off x="10929023" y="1258198"/>
                <a:ext cx="275040" cy="192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E39E22F-2E21-47C2-832D-B10818890BA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920383" y="1249198"/>
                  <a:ext cx="2926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C1E8912-F887-47AA-B30C-1AE08749EAE5}"/>
                    </a:ext>
                  </a:extLst>
                </p14:cNvPr>
                <p14:cNvContentPartPr/>
                <p14:nvPr/>
              </p14:nvContentPartPr>
              <p14:xfrm>
                <a:off x="11116943" y="1217158"/>
                <a:ext cx="310680" cy="252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C1E8912-F887-47AA-B30C-1AE08749EAE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107943" y="1208158"/>
                  <a:ext cx="3283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9355CE8-706D-4D3C-9800-580D1F00B0A7}"/>
                    </a:ext>
                  </a:extLst>
                </p14:cNvPr>
                <p14:cNvContentPartPr/>
                <p14:nvPr/>
              </p14:nvContentPartPr>
              <p14:xfrm>
                <a:off x="11470103" y="1432078"/>
                <a:ext cx="6840" cy="14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9355CE8-706D-4D3C-9800-580D1F00B0A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461463" y="1423438"/>
                  <a:ext cx="2448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4E6AAE8-681E-4156-87C5-3B4114383086}"/>
              </a:ext>
            </a:extLst>
          </p:cNvPr>
          <p:cNvGrpSpPr/>
          <p:nvPr/>
        </p:nvGrpSpPr>
        <p:grpSpPr>
          <a:xfrm>
            <a:off x="7699103" y="2578318"/>
            <a:ext cx="897120" cy="502200"/>
            <a:chOff x="7699103" y="2578318"/>
            <a:chExt cx="89712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E196C6C-E6BC-4C61-915A-EB0F086924F8}"/>
                    </a:ext>
                  </a:extLst>
                </p14:cNvPr>
                <p14:cNvContentPartPr/>
                <p14:nvPr/>
              </p14:nvContentPartPr>
              <p14:xfrm>
                <a:off x="7732223" y="2634478"/>
                <a:ext cx="247320" cy="446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E196C6C-E6BC-4C61-915A-EB0F086924F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23223" y="2625478"/>
                  <a:ext cx="2649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561F614-5504-4173-8BDF-06D168F0A044}"/>
                    </a:ext>
                  </a:extLst>
                </p14:cNvPr>
                <p14:cNvContentPartPr/>
                <p14:nvPr/>
              </p14:nvContentPartPr>
              <p14:xfrm>
                <a:off x="7699103" y="2825998"/>
                <a:ext cx="378720" cy="71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561F614-5504-4173-8BDF-06D168F0A04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90103" y="2817358"/>
                  <a:ext cx="396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89FAA90-345E-4D54-A614-723407E07322}"/>
                    </a:ext>
                  </a:extLst>
                </p14:cNvPr>
                <p14:cNvContentPartPr/>
                <p14:nvPr/>
              </p14:nvContentPartPr>
              <p14:xfrm>
                <a:off x="8102303" y="2578318"/>
                <a:ext cx="252000" cy="479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89FAA90-345E-4D54-A614-723407E0732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093303" y="2569318"/>
                  <a:ext cx="26964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805053B-8AF9-47CC-BD2F-E6488EF1C886}"/>
                    </a:ext>
                  </a:extLst>
                </p14:cNvPr>
                <p14:cNvContentPartPr/>
                <p14:nvPr/>
              </p14:nvContentPartPr>
              <p14:xfrm>
                <a:off x="8464823" y="2861998"/>
                <a:ext cx="131400" cy="199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805053B-8AF9-47CC-BD2F-E6488EF1C88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55823" y="2853358"/>
                  <a:ext cx="14904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4FE38F6-1462-4EE0-A2C8-50A03F2DEF1C}"/>
              </a:ext>
            </a:extLst>
          </p:cNvPr>
          <p:cNvGrpSpPr/>
          <p:nvPr/>
        </p:nvGrpSpPr>
        <p:grpSpPr>
          <a:xfrm>
            <a:off x="9019223" y="2539438"/>
            <a:ext cx="1614960" cy="541080"/>
            <a:chOff x="9019223" y="2539438"/>
            <a:chExt cx="1614960" cy="54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AFE8BFD-D8D1-4007-84CB-20E0A0BE63B9}"/>
                    </a:ext>
                  </a:extLst>
                </p14:cNvPr>
                <p14:cNvContentPartPr/>
                <p14:nvPr/>
              </p14:nvContentPartPr>
              <p14:xfrm>
                <a:off x="9019223" y="2828158"/>
                <a:ext cx="323640" cy="237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AFE8BFD-D8D1-4007-84CB-20E0A0BE63B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010223" y="2819518"/>
                  <a:ext cx="341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5E7BEA9-04F0-471A-A932-5335F8093237}"/>
                    </a:ext>
                  </a:extLst>
                </p14:cNvPr>
                <p14:cNvContentPartPr/>
                <p14:nvPr/>
              </p14:nvContentPartPr>
              <p14:xfrm>
                <a:off x="9391463" y="2833918"/>
                <a:ext cx="286920" cy="236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5E7BEA9-04F0-471A-A932-5335F809323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382823" y="2825278"/>
                  <a:ext cx="3045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F4815B7-8617-4819-A63B-F1724379FC00}"/>
                    </a:ext>
                  </a:extLst>
                </p14:cNvPr>
                <p14:cNvContentPartPr/>
                <p14:nvPr/>
              </p14:nvContentPartPr>
              <p14:xfrm>
                <a:off x="9658943" y="2847598"/>
                <a:ext cx="180000" cy="175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F4815B7-8617-4819-A63B-F1724379FC0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650303" y="2838598"/>
                  <a:ext cx="1976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AD38D55-A5FA-4799-AB8E-08A7ADF6261A}"/>
                    </a:ext>
                  </a:extLst>
                </p14:cNvPr>
                <p14:cNvContentPartPr/>
                <p14:nvPr/>
              </p14:nvContentPartPr>
              <p14:xfrm>
                <a:off x="9836783" y="2904118"/>
                <a:ext cx="214920" cy="139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AD38D55-A5FA-4799-AB8E-08A7ADF6261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828143" y="2895478"/>
                  <a:ext cx="232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E985157-B2D9-41ED-A6D8-EC69F7762782}"/>
                    </a:ext>
                  </a:extLst>
                </p14:cNvPr>
                <p14:cNvContentPartPr/>
                <p14:nvPr/>
              </p14:nvContentPartPr>
              <p14:xfrm>
                <a:off x="10198943" y="2539438"/>
                <a:ext cx="343440" cy="510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E985157-B2D9-41ED-A6D8-EC69F776278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190303" y="2530438"/>
                  <a:ext cx="36108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270CC9D-7901-4082-BB95-DD215D7A6015}"/>
                    </a:ext>
                  </a:extLst>
                </p14:cNvPr>
                <p14:cNvContentPartPr/>
                <p14:nvPr/>
              </p14:nvContentPartPr>
              <p14:xfrm>
                <a:off x="10136663" y="2772718"/>
                <a:ext cx="307080" cy="37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270CC9D-7901-4082-BB95-DD215D7A601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127663" y="2764078"/>
                  <a:ext cx="324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A1CFE73-8305-4069-95AB-62160020A00A}"/>
                    </a:ext>
                  </a:extLst>
                </p14:cNvPr>
                <p14:cNvContentPartPr/>
                <p14:nvPr/>
              </p14:nvContentPartPr>
              <p14:xfrm>
                <a:off x="10448063" y="2798998"/>
                <a:ext cx="186120" cy="281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A1CFE73-8305-4069-95AB-62160020A00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439423" y="2789998"/>
                  <a:ext cx="203760" cy="29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5C3B498-DBD5-4C2C-8B7D-AFDDE781A8F4}"/>
              </a:ext>
            </a:extLst>
          </p:cNvPr>
          <p:cNvGrpSpPr/>
          <p:nvPr/>
        </p:nvGrpSpPr>
        <p:grpSpPr>
          <a:xfrm>
            <a:off x="381023" y="2413798"/>
            <a:ext cx="6865200" cy="1805760"/>
            <a:chOff x="381023" y="2413798"/>
            <a:chExt cx="6865200" cy="180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DE27F54-3183-4EDD-82F1-DD94EEB8C733}"/>
                    </a:ext>
                  </a:extLst>
                </p14:cNvPr>
                <p14:cNvContentPartPr/>
                <p14:nvPr/>
              </p14:nvContentPartPr>
              <p14:xfrm>
                <a:off x="622223" y="3032278"/>
                <a:ext cx="55800" cy="154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DE27F54-3183-4EDD-82F1-DD94EEB8C73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3223" y="3023638"/>
                  <a:ext cx="73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47A8030-A346-4B7F-8B54-91F3B946B394}"/>
                    </a:ext>
                  </a:extLst>
                </p14:cNvPr>
                <p14:cNvContentPartPr/>
                <p14:nvPr/>
              </p14:nvContentPartPr>
              <p14:xfrm>
                <a:off x="381023" y="3180238"/>
                <a:ext cx="450720" cy="86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47A8030-A346-4B7F-8B54-91F3B946B39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2383" y="3171598"/>
                  <a:ext cx="468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075B16A-37E8-4F68-8E3F-F4BAB6D92212}"/>
                    </a:ext>
                  </a:extLst>
                </p14:cNvPr>
                <p14:cNvContentPartPr/>
                <p14:nvPr/>
              </p14:nvContentPartPr>
              <p14:xfrm>
                <a:off x="455543" y="2976118"/>
                <a:ext cx="384480" cy="78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075B16A-37E8-4F68-8E3F-F4BAB6D9221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6903" y="2967478"/>
                  <a:ext cx="402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D5CB53C-1535-4044-B587-01F5BCFAA355}"/>
                    </a:ext>
                  </a:extLst>
                </p14:cNvPr>
                <p14:cNvContentPartPr/>
                <p14:nvPr/>
              </p14:nvContentPartPr>
              <p14:xfrm>
                <a:off x="882503" y="3044158"/>
                <a:ext cx="201600" cy="156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D5CB53C-1535-4044-B587-01F5BCFAA35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3863" y="3035518"/>
                  <a:ext cx="219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EEF7454-AD23-45A2-970B-A1266226453F}"/>
                    </a:ext>
                  </a:extLst>
                </p14:cNvPr>
                <p14:cNvContentPartPr/>
                <p14:nvPr/>
              </p14:nvContentPartPr>
              <p14:xfrm>
                <a:off x="1381823" y="3047038"/>
                <a:ext cx="162000" cy="144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EEF7454-AD23-45A2-970B-A1266226453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73183" y="3038038"/>
                  <a:ext cx="179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8CD4241-823F-4B0E-AA21-B210D63B1CA7}"/>
                    </a:ext>
                  </a:extLst>
                </p14:cNvPr>
                <p14:cNvContentPartPr/>
                <p14:nvPr/>
              </p14:nvContentPartPr>
              <p14:xfrm>
                <a:off x="1573703" y="3040198"/>
                <a:ext cx="137880" cy="159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8CD4241-823F-4B0E-AA21-B210D63B1CA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65063" y="3031198"/>
                  <a:ext cx="155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D6C466-C22B-4A27-B19F-8EC712526BB8}"/>
                    </a:ext>
                  </a:extLst>
                </p14:cNvPr>
                <p14:cNvContentPartPr/>
                <p14:nvPr/>
              </p14:nvContentPartPr>
              <p14:xfrm>
                <a:off x="1776383" y="2971438"/>
                <a:ext cx="250200" cy="262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D6C466-C22B-4A27-B19F-8EC712526BB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67743" y="2962798"/>
                  <a:ext cx="2678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753A5A3-86A7-40DB-8B35-8BE2C3E6EB01}"/>
                    </a:ext>
                  </a:extLst>
                </p14:cNvPr>
                <p14:cNvContentPartPr/>
                <p14:nvPr/>
              </p14:nvContentPartPr>
              <p14:xfrm>
                <a:off x="2326463" y="2949838"/>
                <a:ext cx="193680" cy="218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753A5A3-86A7-40DB-8B35-8BE2C3E6EB0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17463" y="2940838"/>
                  <a:ext cx="2113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ED21E87-DEAE-4B89-A276-AC66B36FF867}"/>
                    </a:ext>
                  </a:extLst>
                </p14:cNvPr>
                <p14:cNvContentPartPr/>
                <p14:nvPr/>
              </p14:nvContentPartPr>
              <p14:xfrm>
                <a:off x="2600783" y="3010318"/>
                <a:ext cx="172080" cy="121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ED21E87-DEAE-4B89-A276-AC66B36FF86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591783" y="3001318"/>
                  <a:ext cx="189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F995666-4BD5-41E1-82D9-232CF73EEDA3}"/>
                    </a:ext>
                  </a:extLst>
                </p14:cNvPr>
                <p14:cNvContentPartPr/>
                <p14:nvPr/>
              </p14:nvContentPartPr>
              <p14:xfrm>
                <a:off x="2834063" y="2993758"/>
                <a:ext cx="91440" cy="117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F995666-4BD5-41E1-82D9-232CF73EEDA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25063" y="2985118"/>
                  <a:ext cx="109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4AE15D0-C7F3-4050-A961-BF557C580CC4}"/>
                    </a:ext>
                  </a:extLst>
                </p14:cNvPr>
                <p14:cNvContentPartPr/>
                <p14:nvPr/>
              </p14:nvContentPartPr>
              <p14:xfrm>
                <a:off x="2970863" y="2962438"/>
                <a:ext cx="140760" cy="147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4AE15D0-C7F3-4050-A961-BF557C580CC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961863" y="2953438"/>
                  <a:ext cx="158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A4AC924-39C5-41C7-90F5-DE33093C1CA2}"/>
                    </a:ext>
                  </a:extLst>
                </p14:cNvPr>
                <p14:cNvContentPartPr/>
                <p14:nvPr/>
              </p14:nvContentPartPr>
              <p14:xfrm>
                <a:off x="3487823" y="2413798"/>
                <a:ext cx="405720" cy="682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A4AC924-39C5-41C7-90F5-DE33093C1CA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78823" y="2404798"/>
                  <a:ext cx="423360" cy="6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70EBBA7-161B-423F-9B6B-B0D992AADEFD}"/>
                    </a:ext>
                  </a:extLst>
                </p14:cNvPr>
                <p14:cNvContentPartPr/>
                <p14:nvPr/>
              </p14:nvContentPartPr>
              <p14:xfrm>
                <a:off x="3480623" y="2864518"/>
                <a:ext cx="270720" cy="90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70EBBA7-161B-423F-9B6B-B0D992AADEF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471983" y="2855878"/>
                  <a:ext cx="288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A336959-C9B9-4A42-BA7A-4B307779AF8C}"/>
                    </a:ext>
                  </a:extLst>
                </p14:cNvPr>
                <p14:cNvContentPartPr/>
                <p14:nvPr/>
              </p14:nvContentPartPr>
              <p14:xfrm>
                <a:off x="3847463" y="2526478"/>
                <a:ext cx="248760" cy="510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A336959-C9B9-4A42-BA7A-4B307779AF8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838463" y="2517838"/>
                  <a:ext cx="26640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F491E17-4CED-4250-9886-994942CE0817}"/>
                    </a:ext>
                  </a:extLst>
                </p14:cNvPr>
                <p14:cNvContentPartPr/>
                <p14:nvPr/>
              </p14:nvContentPartPr>
              <p14:xfrm>
                <a:off x="3954023" y="2904838"/>
                <a:ext cx="196920" cy="428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F491E17-4CED-4250-9886-994942CE081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45023" y="2895838"/>
                  <a:ext cx="2145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B035E9D-6D39-4E68-B099-E0F02D214118}"/>
                    </a:ext>
                  </a:extLst>
                </p14:cNvPr>
                <p14:cNvContentPartPr/>
                <p14:nvPr/>
              </p14:nvContentPartPr>
              <p14:xfrm>
                <a:off x="4113503" y="2855518"/>
                <a:ext cx="168120" cy="188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B035E9D-6D39-4E68-B099-E0F02D21411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104503" y="2846878"/>
                  <a:ext cx="185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9FA0F02-9C83-4EEC-890B-A7985B07D24F}"/>
                    </a:ext>
                  </a:extLst>
                </p14:cNvPr>
                <p14:cNvContentPartPr/>
                <p14:nvPr/>
              </p14:nvContentPartPr>
              <p14:xfrm>
                <a:off x="4174703" y="2914918"/>
                <a:ext cx="219240" cy="468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9FA0F02-9C83-4EEC-890B-A7985B07D24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65703" y="2906278"/>
                  <a:ext cx="23688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EF1DE27-C3D4-4A97-9C97-BA673055855F}"/>
                    </a:ext>
                  </a:extLst>
                </p14:cNvPr>
                <p14:cNvContentPartPr/>
                <p14:nvPr/>
              </p14:nvContentPartPr>
              <p14:xfrm>
                <a:off x="4351103" y="2880358"/>
                <a:ext cx="244440" cy="200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EF1DE27-C3D4-4A97-9C97-BA673055855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342463" y="2871358"/>
                  <a:ext cx="2620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E550234-561B-4BD4-82A6-E916099E0193}"/>
                    </a:ext>
                  </a:extLst>
                </p14:cNvPr>
                <p14:cNvContentPartPr/>
                <p14:nvPr/>
              </p14:nvContentPartPr>
              <p14:xfrm>
                <a:off x="4622903" y="2903038"/>
                <a:ext cx="76320" cy="164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E550234-561B-4BD4-82A6-E916099E019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14263" y="2894038"/>
                  <a:ext cx="939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93D8651-E30C-427B-B608-0E7A67DA9D75}"/>
                    </a:ext>
                  </a:extLst>
                </p14:cNvPr>
                <p14:cNvContentPartPr/>
                <p14:nvPr/>
              </p14:nvContentPartPr>
              <p14:xfrm>
                <a:off x="4760783" y="2867038"/>
                <a:ext cx="252720" cy="187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93D8651-E30C-427B-B608-0E7A67DA9D7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51783" y="2858038"/>
                  <a:ext cx="270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D1C9054-FCB5-437E-931A-223B800A604D}"/>
                    </a:ext>
                  </a:extLst>
                </p14:cNvPr>
                <p14:cNvContentPartPr/>
                <p14:nvPr/>
              </p14:nvContentPartPr>
              <p14:xfrm>
                <a:off x="4931063" y="2912758"/>
                <a:ext cx="233280" cy="911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D1C9054-FCB5-437E-931A-223B800A604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22063" y="2903758"/>
                  <a:ext cx="250920" cy="9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EE5E5DA-CA98-4883-92D4-ECCD0F9AF55B}"/>
                    </a:ext>
                  </a:extLst>
                </p14:cNvPr>
                <p14:cNvContentPartPr/>
                <p14:nvPr/>
              </p14:nvContentPartPr>
              <p14:xfrm>
                <a:off x="5358023" y="2781718"/>
                <a:ext cx="305280" cy="207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EE5E5DA-CA98-4883-92D4-ECCD0F9AF55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49023" y="2772718"/>
                  <a:ext cx="3229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CF4484C-D6D5-4338-AAF6-C5F03CA4D3B3}"/>
                    </a:ext>
                  </a:extLst>
                </p14:cNvPr>
                <p14:cNvContentPartPr/>
                <p14:nvPr/>
              </p14:nvContentPartPr>
              <p14:xfrm>
                <a:off x="5704343" y="2832478"/>
                <a:ext cx="204840" cy="151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CF4484C-D6D5-4338-AAF6-C5F03CA4D3B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95703" y="2823838"/>
                  <a:ext cx="2224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6A15689-B27F-4CFF-9E1D-63FECC25394E}"/>
                    </a:ext>
                  </a:extLst>
                </p14:cNvPr>
                <p14:cNvContentPartPr/>
                <p14:nvPr/>
              </p14:nvContentPartPr>
              <p14:xfrm>
                <a:off x="5595623" y="2819878"/>
                <a:ext cx="210960" cy="189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6A15689-B27F-4CFF-9E1D-63FECC25394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86623" y="2811238"/>
                  <a:ext cx="228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FDF25EA-95CC-42B1-A89A-7CDF563C0D1D}"/>
                    </a:ext>
                  </a:extLst>
                </p14:cNvPr>
                <p14:cNvContentPartPr/>
                <p14:nvPr/>
              </p14:nvContentPartPr>
              <p14:xfrm>
                <a:off x="5922863" y="2850838"/>
                <a:ext cx="203760" cy="160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FDF25EA-95CC-42B1-A89A-7CDF563C0D1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13863" y="2841838"/>
                  <a:ext cx="2214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75A6682-E300-434F-822A-30E434B184D3}"/>
                    </a:ext>
                  </a:extLst>
                </p14:cNvPr>
                <p14:cNvContentPartPr/>
                <p14:nvPr/>
              </p14:nvContentPartPr>
              <p14:xfrm>
                <a:off x="6154343" y="2860558"/>
                <a:ext cx="262800" cy="124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75A6682-E300-434F-822A-30E434B184D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45343" y="2851558"/>
                  <a:ext cx="280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0A7D02E-5B6D-42EE-AEAE-23FC0A7146C3}"/>
                    </a:ext>
                  </a:extLst>
                </p14:cNvPr>
                <p14:cNvContentPartPr/>
                <p14:nvPr/>
              </p14:nvContentPartPr>
              <p14:xfrm>
                <a:off x="6316703" y="2900518"/>
                <a:ext cx="205920" cy="379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0A7D02E-5B6D-42EE-AEAE-23FC0A7146C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08063" y="2891518"/>
                  <a:ext cx="2235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20CA392-8438-41CF-9BC1-129330593432}"/>
                    </a:ext>
                  </a:extLst>
                </p14:cNvPr>
                <p14:cNvContentPartPr/>
                <p14:nvPr/>
              </p14:nvContentPartPr>
              <p14:xfrm>
                <a:off x="6498143" y="2823478"/>
                <a:ext cx="284760" cy="210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20CA392-8438-41CF-9BC1-12933059343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89503" y="2814838"/>
                  <a:ext cx="3024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28FE3C0-B949-419F-AE66-1E4368535DC0}"/>
                    </a:ext>
                  </a:extLst>
                </p14:cNvPr>
                <p14:cNvContentPartPr/>
                <p14:nvPr/>
              </p14:nvContentPartPr>
              <p14:xfrm>
                <a:off x="6853823" y="2572558"/>
                <a:ext cx="168120" cy="347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28FE3C0-B949-419F-AE66-1E4368535DC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45183" y="2563558"/>
                  <a:ext cx="1857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740F947-B369-47FD-95A0-C055A7AE3049}"/>
                    </a:ext>
                  </a:extLst>
                </p14:cNvPr>
                <p14:cNvContentPartPr/>
                <p14:nvPr/>
              </p14:nvContentPartPr>
              <p14:xfrm>
                <a:off x="6943103" y="2756878"/>
                <a:ext cx="283320" cy="266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740F947-B369-47FD-95A0-C055A7AE304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934103" y="2747878"/>
                  <a:ext cx="3009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FD6E766-84FD-4C9D-A024-821AE906E8BF}"/>
                    </a:ext>
                  </a:extLst>
                </p14:cNvPr>
                <p14:cNvContentPartPr/>
                <p14:nvPr/>
              </p14:nvContentPartPr>
              <p14:xfrm>
                <a:off x="7127423" y="2986918"/>
                <a:ext cx="118800" cy="306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FD6E766-84FD-4C9D-A024-821AE906E8B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118783" y="2978278"/>
                  <a:ext cx="1364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8530E82-4998-4F69-83B7-7A75C780D7B6}"/>
                    </a:ext>
                  </a:extLst>
                </p14:cNvPr>
                <p14:cNvContentPartPr/>
                <p14:nvPr/>
              </p14:nvContentPartPr>
              <p14:xfrm>
                <a:off x="794303" y="3738238"/>
                <a:ext cx="463320" cy="481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8530E82-4998-4F69-83B7-7A75C780D7B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5663" y="3729598"/>
                  <a:ext cx="48096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E06D296-AC9F-43ED-88F9-882B40BB2BC3}"/>
                    </a:ext>
                  </a:extLst>
                </p14:cNvPr>
                <p14:cNvContentPartPr/>
                <p14:nvPr/>
              </p14:nvContentPartPr>
              <p14:xfrm>
                <a:off x="994463" y="4013278"/>
                <a:ext cx="157320" cy="49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E06D296-AC9F-43ED-88F9-882B40BB2BC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85823" y="4004278"/>
                  <a:ext cx="1749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F162BAB-9CDB-4A97-B82B-A20561AE2F84}"/>
                    </a:ext>
                  </a:extLst>
                </p14:cNvPr>
                <p14:cNvContentPartPr/>
                <p14:nvPr/>
              </p14:nvContentPartPr>
              <p14:xfrm>
                <a:off x="1860263" y="3711598"/>
                <a:ext cx="201240" cy="437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F162BAB-9CDB-4A97-B82B-A20561AE2F8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51263" y="3702958"/>
                  <a:ext cx="21888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DEB6465-2A27-41A7-A228-E485EC7A2A61}"/>
                    </a:ext>
                  </a:extLst>
                </p14:cNvPr>
                <p14:cNvContentPartPr/>
                <p14:nvPr/>
              </p14:nvContentPartPr>
              <p14:xfrm>
                <a:off x="1729943" y="3916438"/>
                <a:ext cx="417960" cy="110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DEB6465-2A27-41A7-A228-E485EC7A2A6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721303" y="3907438"/>
                  <a:ext cx="435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6A22932-CD38-45CE-856D-A1EE444CBB0A}"/>
                    </a:ext>
                  </a:extLst>
                </p14:cNvPr>
                <p14:cNvContentPartPr/>
                <p14:nvPr/>
              </p14:nvContentPartPr>
              <p14:xfrm>
                <a:off x="2198303" y="3592798"/>
                <a:ext cx="259560" cy="486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6A22932-CD38-45CE-856D-A1EE444CBB0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89663" y="3584158"/>
                  <a:ext cx="27720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33A61C5-A85D-46C4-8DDF-76FD57FB83DB}"/>
                    </a:ext>
                  </a:extLst>
                </p14:cNvPr>
                <p14:cNvContentPartPr/>
                <p14:nvPr/>
              </p14:nvContentPartPr>
              <p14:xfrm>
                <a:off x="2445983" y="3859558"/>
                <a:ext cx="220320" cy="192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33A61C5-A85D-46C4-8DDF-76FD57FB83D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37343" y="3850558"/>
                  <a:ext cx="2379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E153229-DE80-47D2-AC94-4C314BED6CC6}"/>
                    </a:ext>
                  </a:extLst>
                </p14:cNvPr>
                <p14:cNvContentPartPr/>
                <p14:nvPr/>
              </p14:nvContentPartPr>
              <p14:xfrm>
                <a:off x="2968343" y="3787558"/>
                <a:ext cx="262440" cy="201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E153229-DE80-47D2-AC94-4C314BED6CC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59703" y="3778918"/>
                  <a:ext cx="280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A3A1C42-DA59-4F6A-82DA-EA91F6337570}"/>
                    </a:ext>
                  </a:extLst>
                </p14:cNvPr>
                <p14:cNvContentPartPr/>
                <p14:nvPr/>
              </p14:nvContentPartPr>
              <p14:xfrm>
                <a:off x="3293063" y="3796558"/>
                <a:ext cx="231840" cy="208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A3A1C42-DA59-4F6A-82DA-EA91F633757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284423" y="3787558"/>
                  <a:ext cx="2494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BAA6665-48F3-4667-A9E5-FD86BF133DD1}"/>
                    </a:ext>
                  </a:extLst>
                </p14:cNvPr>
                <p14:cNvContentPartPr/>
                <p14:nvPr/>
              </p14:nvContentPartPr>
              <p14:xfrm>
                <a:off x="3511223" y="3799798"/>
                <a:ext cx="167760" cy="160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BAA6665-48F3-4667-A9E5-FD86BF133DD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502223" y="3791158"/>
                  <a:ext cx="185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D031FFF-0DE4-4FFB-A443-59786E3BC4B8}"/>
                    </a:ext>
                  </a:extLst>
                </p14:cNvPr>
                <p14:cNvContentPartPr/>
                <p14:nvPr/>
              </p14:nvContentPartPr>
              <p14:xfrm>
                <a:off x="3698783" y="3827518"/>
                <a:ext cx="186120" cy="168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D031FFF-0DE4-4FFB-A443-59786E3BC4B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690143" y="3818878"/>
                  <a:ext cx="203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F121EC6-5FBF-4DA7-8085-5AD654489AE6}"/>
                    </a:ext>
                  </a:extLst>
                </p14:cNvPr>
                <p14:cNvContentPartPr/>
                <p14:nvPr/>
              </p14:nvContentPartPr>
              <p14:xfrm>
                <a:off x="4054103" y="3522238"/>
                <a:ext cx="190440" cy="513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F121EC6-5FBF-4DA7-8085-5AD654489AE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45463" y="3513238"/>
                  <a:ext cx="20808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D9860FC-875C-49DF-8700-78DA4A3402B0}"/>
                    </a:ext>
                  </a:extLst>
                </p14:cNvPr>
                <p14:cNvContentPartPr/>
                <p14:nvPr/>
              </p14:nvContentPartPr>
              <p14:xfrm>
                <a:off x="4002263" y="3725638"/>
                <a:ext cx="295560" cy="42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D9860FC-875C-49DF-8700-78DA4A3402B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993623" y="3716638"/>
                  <a:ext cx="3132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8DE9EC2-8052-4226-B2F8-ECDE2F3C889B}"/>
                    </a:ext>
                  </a:extLst>
                </p14:cNvPr>
                <p14:cNvContentPartPr/>
                <p14:nvPr/>
              </p14:nvContentPartPr>
              <p14:xfrm>
                <a:off x="4687343" y="3503518"/>
                <a:ext cx="159840" cy="439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8DE9EC2-8052-4226-B2F8-ECDE2F3C889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78703" y="3494878"/>
                  <a:ext cx="1774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B514CBD-03CE-465F-A009-9B1BF3C1D6E4}"/>
                    </a:ext>
                  </a:extLst>
                </p14:cNvPr>
                <p14:cNvContentPartPr/>
                <p14:nvPr/>
              </p14:nvContentPartPr>
              <p14:xfrm>
                <a:off x="4575743" y="3713398"/>
                <a:ext cx="333000" cy="74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B514CBD-03CE-465F-A009-9B1BF3C1D6E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67103" y="3704758"/>
                  <a:ext cx="350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52B1857-8CA8-46AA-B7CB-B5125E66DDC5}"/>
                    </a:ext>
                  </a:extLst>
                </p14:cNvPr>
                <p14:cNvContentPartPr/>
                <p14:nvPr/>
              </p14:nvContentPartPr>
              <p14:xfrm>
                <a:off x="4855463" y="3414238"/>
                <a:ext cx="266760" cy="488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52B1857-8CA8-46AA-B7CB-B5125E66DDC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846463" y="3405598"/>
                  <a:ext cx="28440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4C268B8-662E-416F-B496-181D399AA1D4}"/>
                    </a:ext>
                  </a:extLst>
                </p14:cNvPr>
                <p14:cNvContentPartPr/>
                <p14:nvPr/>
              </p14:nvContentPartPr>
              <p14:xfrm>
                <a:off x="5121863" y="3687478"/>
                <a:ext cx="213120" cy="178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4C268B8-662E-416F-B496-181D399AA1D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113223" y="3678838"/>
                  <a:ext cx="230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4822FAA-9461-4C26-89EC-523934B00D7E}"/>
                    </a:ext>
                  </a:extLst>
                </p14:cNvPr>
                <p14:cNvContentPartPr/>
                <p14:nvPr/>
              </p14:nvContentPartPr>
              <p14:xfrm>
                <a:off x="5351183" y="3681718"/>
                <a:ext cx="231840" cy="219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4822FAA-9461-4C26-89EC-523934B00D7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42543" y="3672718"/>
                  <a:ext cx="249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4D377CE-C1E4-4682-BC6F-048659DB2CD2}"/>
                    </a:ext>
                  </a:extLst>
                </p14:cNvPr>
                <p14:cNvContentPartPr/>
                <p14:nvPr/>
              </p14:nvContentPartPr>
              <p14:xfrm>
                <a:off x="5565383" y="3674878"/>
                <a:ext cx="258120" cy="204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4D377CE-C1E4-4682-BC6F-048659DB2CD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556743" y="3666238"/>
                  <a:ext cx="27576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30F30E0-3A13-4A2A-ABA0-1EC685971193}"/>
              </a:ext>
            </a:extLst>
          </p:cNvPr>
          <p:cNvGrpSpPr/>
          <p:nvPr/>
        </p:nvGrpSpPr>
        <p:grpSpPr>
          <a:xfrm>
            <a:off x="6194303" y="3599998"/>
            <a:ext cx="405000" cy="298080"/>
            <a:chOff x="6194303" y="3599998"/>
            <a:chExt cx="40500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9687454-3B72-4A1D-8481-A7C81DD65E4E}"/>
                    </a:ext>
                  </a:extLst>
                </p14:cNvPr>
                <p14:cNvContentPartPr/>
                <p14:nvPr/>
              </p14:nvContentPartPr>
              <p14:xfrm>
                <a:off x="6194303" y="3736798"/>
                <a:ext cx="61560" cy="127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9687454-3B72-4A1D-8481-A7C81DD65E4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185663" y="3728158"/>
                  <a:ext cx="79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4A88FC5-8FE7-441B-A797-57E064912EBD}"/>
                    </a:ext>
                  </a:extLst>
                </p14:cNvPr>
                <p14:cNvContentPartPr/>
                <p14:nvPr/>
              </p14:nvContentPartPr>
              <p14:xfrm>
                <a:off x="6345503" y="3599998"/>
                <a:ext cx="2880" cy="2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4A88FC5-8FE7-441B-A797-57E064912EB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336863" y="3590998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898895D-7380-4B2D-902D-97238223BF62}"/>
                    </a:ext>
                  </a:extLst>
                </p14:cNvPr>
                <p14:cNvContentPartPr/>
                <p14:nvPr/>
              </p14:nvContentPartPr>
              <p14:xfrm>
                <a:off x="6338663" y="3612238"/>
                <a:ext cx="260640" cy="285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898895D-7380-4B2D-902D-97238223BF6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329663" y="3603238"/>
                  <a:ext cx="278280" cy="30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F028C72-AC60-40E0-9310-9544935924CF}"/>
              </a:ext>
            </a:extLst>
          </p:cNvPr>
          <p:cNvGrpSpPr/>
          <p:nvPr/>
        </p:nvGrpSpPr>
        <p:grpSpPr>
          <a:xfrm>
            <a:off x="6892703" y="3379318"/>
            <a:ext cx="1957680" cy="612000"/>
            <a:chOff x="6892703" y="3379318"/>
            <a:chExt cx="1957680" cy="61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FEF1F74-E9CA-49D3-8768-D5CD40D3D140}"/>
                    </a:ext>
                  </a:extLst>
                </p14:cNvPr>
                <p14:cNvContentPartPr/>
                <p14:nvPr/>
              </p14:nvContentPartPr>
              <p14:xfrm>
                <a:off x="6892703" y="3638158"/>
                <a:ext cx="296280" cy="241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FEF1F74-E9CA-49D3-8768-D5CD40D3D14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884063" y="3629518"/>
                  <a:ext cx="3139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5604E8D-8755-4511-A693-F8BD846FFDB3}"/>
                    </a:ext>
                  </a:extLst>
                </p14:cNvPr>
                <p14:cNvContentPartPr/>
                <p14:nvPr/>
              </p14:nvContentPartPr>
              <p14:xfrm>
                <a:off x="7253783" y="3619798"/>
                <a:ext cx="213840" cy="230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5604E8D-8755-4511-A693-F8BD846FFDB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244783" y="3610798"/>
                  <a:ext cx="2314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C074A8D-B427-40F9-A115-131699482A0B}"/>
                    </a:ext>
                  </a:extLst>
                </p14:cNvPr>
                <p14:cNvContentPartPr/>
                <p14:nvPr/>
              </p14:nvContentPartPr>
              <p14:xfrm>
                <a:off x="7207343" y="3619078"/>
                <a:ext cx="238320" cy="203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C074A8D-B427-40F9-A115-131699482A0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198343" y="3610438"/>
                  <a:ext cx="2559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848D995-223D-413E-97FC-C58E4FA8010B}"/>
                    </a:ext>
                  </a:extLst>
                </p14:cNvPr>
                <p14:cNvContentPartPr/>
                <p14:nvPr/>
              </p14:nvContentPartPr>
              <p14:xfrm>
                <a:off x="7554743" y="3659038"/>
                <a:ext cx="208800" cy="156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848D995-223D-413E-97FC-C58E4FA8010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546103" y="3650398"/>
                  <a:ext cx="226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D184F6F-518E-4E34-B3FE-42C62BB49BD4}"/>
                    </a:ext>
                  </a:extLst>
                </p14:cNvPr>
                <p14:cNvContentPartPr/>
                <p14:nvPr/>
              </p14:nvContentPartPr>
              <p14:xfrm>
                <a:off x="7843823" y="3666238"/>
                <a:ext cx="154080" cy="167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D184F6F-518E-4E34-B3FE-42C62BB49BD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834823" y="3657598"/>
                  <a:ext cx="171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3C353EE-E070-47F8-89D8-53A5AF055BB3}"/>
                    </a:ext>
                  </a:extLst>
                </p14:cNvPr>
                <p14:cNvContentPartPr/>
                <p14:nvPr/>
              </p14:nvContentPartPr>
              <p14:xfrm>
                <a:off x="8179343" y="3379318"/>
                <a:ext cx="273240" cy="416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3C353EE-E070-47F8-89D8-53A5AF055BB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70343" y="3370678"/>
                  <a:ext cx="2908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706E5BD-72B5-4021-AE0F-F7EF860A3F1A}"/>
                    </a:ext>
                  </a:extLst>
                </p14:cNvPr>
                <p14:cNvContentPartPr/>
                <p14:nvPr/>
              </p14:nvContentPartPr>
              <p14:xfrm>
                <a:off x="8111663" y="3566158"/>
                <a:ext cx="298800" cy="64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706E5BD-72B5-4021-AE0F-F7EF860A3F1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103023" y="3557518"/>
                  <a:ext cx="3164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5CB6241-86E4-49FD-B52E-6A919A4705E4}"/>
                    </a:ext>
                  </a:extLst>
                </p14:cNvPr>
                <p14:cNvContentPartPr/>
                <p14:nvPr/>
              </p14:nvContentPartPr>
              <p14:xfrm>
                <a:off x="8468063" y="3390118"/>
                <a:ext cx="186120" cy="369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5CB6241-86E4-49FD-B52E-6A919A4705E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459423" y="3381478"/>
                  <a:ext cx="20376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B33D184-794D-4C9E-9C52-D3B862CC12A7}"/>
                    </a:ext>
                  </a:extLst>
                </p14:cNvPr>
                <p14:cNvContentPartPr/>
                <p14:nvPr/>
              </p14:nvContentPartPr>
              <p14:xfrm>
                <a:off x="8579303" y="3599278"/>
                <a:ext cx="271080" cy="392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B33D184-794D-4C9E-9C52-D3B862CC12A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570303" y="3590278"/>
                  <a:ext cx="288720" cy="40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96AAE6C-2C0C-46EA-9ECD-C81E460EC5E3}"/>
              </a:ext>
            </a:extLst>
          </p:cNvPr>
          <p:cNvGrpSpPr/>
          <p:nvPr/>
        </p:nvGrpSpPr>
        <p:grpSpPr>
          <a:xfrm>
            <a:off x="9102743" y="3544918"/>
            <a:ext cx="713880" cy="204840"/>
            <a:chOff x="9102743" y="3544918"/>
            <a:chExt cx="71388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71B9C66-7EB0-41BE-994E-81D51E3FF81F}"/>
                    </a:ext>
                  </a:extLst>
                </p14:cNvPr>
                <p14:cNvContentPartPr/>
                <p14:nvPr/>
              </p14:nvContentPartPr>
              <p14:xfrm>
                <a:off x="9102743" y="3552838"/>
                <a:ext cx="215640" cy="172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71B9C66-7EB0-41BE-994E-81D51E3FF81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094103" y="3544198"/>
                  <a:ext cx="233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E6E6E42-1CC6-4A5E-A898-32BA1C552C4C}"/>
                    </a:ext>
                  </a:extLst>
                </p14:cNvPr>
                <p14:cNvContentPartPr/>
                <p14:nvPr/>
              </p14:nvContentPartPr>
              <p14:xfrm>
                <a:off x="9342863" y="3600358"/>
                <a:ext cx="181800" cy="149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E6E6E42-1CC6-4A5E-A898-32BA1C552C4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333863" y="3591718"/>
                  <a:ext cx="199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2780D5E-9888-42C6-ADFE-9766616C4903}"/>
                    </a:ext>
                  </a:extLst>
                </p14:cNvPr>
                <p14:cNvContentPartPr/>
                <p14:nvPr/>
              </p14:nvContentPartPr>
              <p14:xfrm>
                <a:off x="9610703" y="3544918"/>
                <a:ext cx="205920" cy="184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2780D5E-9888-42C6-ADFE-9766616C490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601703" y="3536278"/>
                  <a:ext cx="22356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9096063-BC42-4D43-9039-EE4C7101487F}"/>
              </a:ext>
            </a:extLst>
          </p:cNvPr>
          <p:cNvGrpSpPr/>
          <p:nvPr/>
        </p:nvGrpSpPr>
        <p:grpSpPr>
          <a:xfrm>
            <a:off x="754703" y="4361398"/>
            <a:ext cx="1648440" cy="939600"/>
            <a:chOff x="754703" y="4361398"/>
            <a:chExt cx="1648440" cy="93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11C2638-5DA6-44B3-88E6-597980F14DA1}"/>
                    </a:ext>
                  </a:extLst>
                </p14:cNvPr>
                <p14:cNvContentPartPr/>
                <p14:nvPr/>
              </p14:nvContentPartPr>
              <p14:xfrm>
                <a:off x="816623" y="4492798"/>
                <a:ext cx="208800" cy="287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11C2638-5DA6-44B3-88E6-597980F14DA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07983" y="4483798"/>
                  <a:ext cx="2264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26239DE-36A3-4183-8756-A1483768BB13}"/>
                    </a:ext>
                  </a:extLst>
                </p14:cNvPr>
                <p14:cNvContentPartPr/>
                <p14:nvPr/>
              </p14:nvContentPartPr>
              <p14:xfrm>
                <a:off x="1064303" y="4594678"/>
                <a:ext cx="139680" cy="151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26239DE-36A3-4183-8756-A1483768BB1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55303" y="4585678"/>
                  <a:ext cx="157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C9D9914-AE0F-4213-98B3-82CA59028B81}"/>
                    </a:ext>
                  </a:extLst>
                </p14:cNvPr>
                <p14:cNvContentPartPr/>
                <p14:nvPr/>
              </p14:nvContentPartPr>
              <p14:xfrm>
                <a:off x="1243943" y="4547878"/>
                <a:ext cx="283320" cy="179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C9D9914-AE0F-4213-98B3-82CA59028B8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234943" y="4538878"/>
                  <a:ext cx="300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202439C-3D7C-48DA-86CC-A12BD7F1D2CF}"/>
                    </a:ext>
                  </a:extLst>
                </p14:cNvPr>
                <p14:cNvContentPartPr/>
                <p14:nvPr/>
              </p14:nvContentPartPr>
              <p14:xfrm>
                <a:off x="1438343" y="4361398"/>
                <a:ext cx="214560" cy="3358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202439C-3D7C-48DA-86CC-A12BD7F1D2C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429703" y="4352758"/>
                  <a:ext cx="2322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556C4A6-AD0B-481D-8AA9-78586EF8B5E1}"/>
                    </a:ext>
                  </a:extLst>
                </p14:cNvPr>
                <p14:cNvContentPartPr/>
                <p14:nvPr/>
              </p14:nvContentPartPr>
              <p14:xfrm>
                <a:off x="754703" y="4983118"/>
                <a:ext cx="156600" cy="304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556C4A6-AD0B-481D-8AA9-78586EF8B5E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46063" y="4974478"/>
                  <a:ext cx="1742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34754A4-1170-476A-B2C1-667A40E918C0}"/>
                    </a:ext>
                  </a:extLst>
                </p14:cNvPr>
                <p14:cNvContentPartPr/>
                <p14:nvPr/>
              </p14:nvContentPartPr>
              <p14:xfrm>
                <a:off x="818063" y="4943518"/>
                <a:ext cx="295560" cy="357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34754A4-1170-476A-B2C1-667A40E918C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09063" y="4934518"/>
                  <a:ext cx="3132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55B367F-4E18-4FCF-B283-F3FA56BAB4F8}"/>
                    </a:ext>
                  </a:extLst>
                </p14:cNvPr>
                <p14:cNvContentPartPr/>
                <p14:nvPr/>
              </p14:nvContentPartPr>
              <p14:xfrm>
                <a:off x="1660463" y="4799158"/>
                <a:ext cx="246960" cy="4359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55B367F-4E18-4FCF-B283-F3FA56BAB4F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651463" y="4790158"/>
                  <a:ext cx="2646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2C6178F-78CB-432E-B5C2-0F7BFD949FE5}"/>
                    </a:ext>
                  </a:extLst>
                </p14:cNvPr>
                <p14:cNvContentPartPr/>
                <p14:nvPr/>
              </p14:nvContentPartPr>
              <p14:xfrm>
                <a:off x="1644983" y="4915798"/>
                <a:ext cx="428400" cy="145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2C6178F-78CB-432E-B5C2-0F7BFD949FE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636343" y="4906798"/>
                  <a:ext cx="446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9495F56-526B-4D29-8240-4B495BFCF19F}"/>
                    </a:ext>
                  </a:extLst>
                </p14:cNvPr>
                <p14:cNvContentPartPr/>
                <p14:nvPr/>
              </p14:nvContentPartPr>
              <p14:xfrm>
                <a:off x="1971863" y="4670638"/>
                <a:ext cx="271800" cy="505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9495F56-526B-4D29-8240-4B495BFCF19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962863" y="4661998"/>
                  <a:ext cx="28944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51E02B7-6880-4756-9C86-24A89020C7D6}"/>
                    </a:ext>
                  </a:extLst>
                </p14:cNvPr>
                <p14:cNvContentPartPr/>
                <p14:nvPr/>
              </p14:nvContentPartPr>
              <p14:xfrm>
                <a:off x="2217743" y="4993558"/>
                <a:ext cx="185400" cy="167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51E02B7-6880-4756-9C86-24A89020C7D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208743" y="4984918"/>
                  <a:ext cx="2030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E58A6D4A-8446-49A2-B1E8-288835F4F850}"/>
              </a:ext>
            </a:extLst>
          </p:cNvPr>
          <p:cNvGrpSpPr/>
          <p:nvPr/>
        </p:nvGrpSpPr>
        <p:grpSpPr>
          <a:xfrm>
            <a:off x="2799863" y="4508278"/>
            <a:ext cx="2855160" cy="584640"/>
            <a:chOff x="2799863" y="4508278"/>
            <a:chExt cx="2855160" cy="5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32CD114-25BA-4CEB-A564-73883B9B13A2}"/>
                    </a:ext>
                  </a:extLst>
                </p14:cNvPr>
                <p14:cNvContentPartPr/>
                <p14:nvPr/>
              </p14:nvContentPartPr>
              <p14:xfrm>
                <a:off x="2799863" y="4894198"/>
                <a:ext cx="275040" cy="198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32CD114-25BA-4CEB-A564-73883B9B13A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790863" y="4885558"/>
                  <a:ext cx="2926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78430E6-9C9B-4944-A191-2D208BEDF323}"/>
                    </a:ext>
                  </a:extLst>
                </p14:cNvPr>
                <p14:cNvContentPartPr/>
                <p14:nvPr/>
              </p14:nvContentPartPr>
              <p14:xfrm>
                <a:off x="3115943" y="4862158"/>
                <a:ext cx="243360" cy="219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78430E6-9C9B-4944-A191-2D208BEDF32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106943" y="4853158"/>
                  <a:ext cx="2610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D976745-0FB0-4D1C-9B6D-D1A5D3A6A4D8}"/>
                    </a:ext>
                  </a:extLst>
                </p14:cNvPr>
                <p14:cNvContentPartPr/>
                <p14:nvPr/>
              </p14:nvContentPartPr>
              <p14:xfrm>
                <a:off x="3298463" y="4851358"/>
                <a:ext cx="219960" cy="205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D976745-0FB0-4D1C-9B6D-D1A5D3A6A4D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289823" y="4842358"/>
                  <a:ext cx="2376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450F3DA-9F8C-42DA-83A3-F190B2DBF9C7}"/>
                    </a:ext>
                  </a:extLst>
                </p14:cNvPr>
                <p14:cNvContentPartPr/>
                <p14:nvPr/>
              </p14:nvContentPartPr>
              <p14:xfrm>
                <a:off x="3496463" y="4928398"/>
                <a:ext cx="177120" cy="1540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450F3DA-9F8C-42DA-83A3-F190B2DBF9C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487823" y="4919758"/>
                  <a:ext cx="194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6807340-9565-4A4F-96FD-2AE888922002}"/>
                    </a:ext>
                  </a:extLst>
                </p14:cNvPr>
                <p14:cNvContentPartPr/>
                <p14:nvPr/>
              </p14:nvContentPartPr>
              <p14:xfrm>
                <a:off x="3839903" y="4508278"/>
                <a:ext cx="245520" cy="583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6807340-9565-4A4F-96FD-2AE88892200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830903" y="4499278"/>
                  <a:ext cx="26316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200B833-1DC5-417F-B905-069B60E9DCB6}"/>
                    </a:ext>
                  </a:extLst>
                </p14:cNvPr>
                <p14:cNvContentPartPr/>
                <p14:nvPr/>
              </p14:nvContentPartPr>
              <p14:xfrm>
                <a:off x="3720743" y="4765678"/>
                <a:ext cx="376920" cy="102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200B833-1DC5-417F-B905-069B60E9DCB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711743" y="4757038"/>
                  <a:ext cx="394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3643418-14A7-4C86-BDB1-369E7128B095}"/>
                    </a:ext>
                  </a:extLst>
                </p14:cNvPr>
                <p14:cNvContentPartPr/>
                <p14:nvPr/>
              </p14:nvContentPartPr>
              <p14:xfrm>
                <a:off x="4437503" y="4614118"/>
                <a:ext cx="172440" cy="426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3643418-14A7-4C86-BDB1-369E7128B09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428503" y="4605118"/>
                  <a:ext cx="1900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B8FEB1A-FDEE-44CE-8FFF-555F2F371BE9}"/>
                    </a:ext>
                  </a:extLst>
                </p14:cNvPr>
                <p14:cNvContentPartPr/>
                <p14:nvPr/>
              </p14:nvContentPartPr>
              <p14:xfrm>
                <a:off x="4307183" y="4733278"/>
                <a:ext cx="525960" cy="163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B8FEB1A-FDEE-44CE-8FFF-555F2F371BE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298543" y="4724638"/>
                  <a:ext cx="543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F917149-A9F0-4C7A-B84F-6CF0C3E361E3}"/>
                    </a:ext>
                  </a:extLst>
                </p14:cNvPr>
                <p14:cNvContentPartPr/>
                <p14:nvPr/>
              </p14:nvContentPartPr>
              <p14:xfrm>
                <a:off x="4744943" y="4526638"/>
                <a:ext cx="235440" cy="474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F917149-A9F0-4C7A-B84F-6CF0C3E361E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735943" y="4517998"/>
                  <a:ext cx="25308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A1850BF-AF2B-4D2A-B17E-AE6F4FEAB188}"/>
                    </a:ext>
                  </a:extLst>
                </p14:cNvPr>
                <p14:cNvContentPartPr/>
                <p14:nvPr/>
              </p14:nvContentPartPr>
              <p14:xfrm>
                <a:off x="5021423" y="4840918"/>
                <a:ext cx="183600" cy="173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A1850BF-AF2B-4D2A-B17E-AE6F4FEAB18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012423" y="4831918"/>
                  <a:ext cx="201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1535383-5DCF-432B-B65A-A4A43490FAC4}"/>
                    </a:ext>
                  </a:extLst>
                </p14:cNvPr>
                <p14:cNvContentPartPr/>
                <p14:nvPr/>
              </p14:nvContentPartPr>
              <p14:xfrm>
                <a:off x="5232383" y="4799158"/>
                <a:ext cx="422640" cy="212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1535383-5DCF-432B-B65A-A4A43490FAC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223743" y="4790518"/>
                  <a:ext cx="44028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200527C-CAC0-4E98-BCA2-7792EFC90FA2}"/>
              </a:ext>
            </a:extLst>
          </p:cNvPr>
          <p:cNvGrpSpPr/>
          <p:nvPr/>
        </p:nvGrpSpPr>
        <p:grpSpPr>
          <a:xfrm>
            <a:off x="6029063" y="4410718"/>
            <a:ext cx="2788200" cy="775080"/>
            <a:chOff x="6029063" y="4410718"/>
            <a:chExt cx="2788200" cy="77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369C779-7538-4028-B60E-F8F02216E104}"/>
                    </a:ext>
                  </a:extLst>
                </p14:cNvPr>
                <p14:cNvContentPartPr/>
                <p14:nvPr/>
              </p14:nvContentPartPr>
              <p14:xfrm>
                <a:off x="6029063" y="4717438"/>
                <a:ext cx="203400" cy="219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369C779-7538-4028-B60E-F8F02216E10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020423" y="4708798"/>
                  <a:ext cx="2210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AEB9B6D-131A-4E5E-84E9-C8862C300F32}"/>
                    </a:ext>
                  </a:extLst>
                </p14:cNvPr>
                <p14:cNvContentPartPr/>
                <p14:nvPr/>
              </p14:nvContentPartPr>
              <p14:xfrm>
                <a:off x="6256223" y="4733278"/>
                <a:ext cx="255960" cy="197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AEB9B6D-131A-4E5E-84E9-C8862C300F3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247583" y="4724278"/>
                  <a:ext cx="273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2DD22E3-AF84-4F08-8787-DD00DD11096D}"/>
                    </a:ext>
                  </a:extLst>
                </p14:cNvPr>
                <p14:cNvContentPartPr/>
                <p14:nvPr/>
              </p14:nvContentPartPr>
              <p14:xfrm>
                <a:off x="6434783" y="4721398"/>
                <a:ext cx="225000" cy="2156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2DD22E3-AF84-4F08-8787-DD00DD11096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425783" y="4712398"/>
                  <a:ext cx="242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7253AD5-A3A5-4D99-BBDE-141DF638CA30}"/>
                    </a:ext>
                  </a:extLst>
                </p14:cNvPr>
                <p14:cNvContentPartPr/>
                <p14:nvPr/>
              </p14:nvContentPartPr>
              <p14:xfrm>
                <a:off x="6899183" y="4686478"/>
                <a:ext cx="302040" cy="2638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7253AD5-A3A5-4D99-BBDE-141DF638CA3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890183" y="4677838"/>
                  <a:ext cx="3196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FDB204A-0D8C-41DF-8A87-BA1F4A942DAC}"/>
                    </a:ext>
                  </a:extLst>
                </p14:cNvPr>
                <p14:cNvContentPartPr/>
                <p14:nvPr/>
              </p14:nvContentPartPr>
              <p14:xfrm>
                <a:off x="7275023" y="4672798"/>
                <a:ext cx="216360" cy="2865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FDB204A-0D8C-41DF-8A87-BA1F4A942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266023" y="4663798"/>
                  <a:ext cx="2340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689E286-448A-45D1-BD80-2824C4B7A0AC}"/>
                    </a:ext>
                  </a:extLst>
                </p14:cNvPr>
                <p14:cNvContentPartPr/>
                <p14:nvPr/>
              </p14:nvContentPartPr>
              <p14:xfrm>
                <a:off x="7208423" y="4669558"/>
                <a:ext cx="247320" cy="235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689E286-448A-45D1-BD80-2824C4B7A0A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199783" y="4660558"/>
                  <a:ext cx="264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204D771-F26E-4BC9-8BFC-380A3874D7A1}"/>
                    </a:ext>
                  </a:extLst>
                </p14:cNvPr>
                <p14:cNvContentPartPr/>
                <p14:nvPr/>
              </p14:nvContentPartPr>
              <p14:xfrm>
                <a:off x="7521263" y="4743718"/>
                <a:ext cx="172440" cy="194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204D771-F26E-4BC9-8BFC-380A3874D7A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512263" y="4734718"/>
                  <a:ext cx="1900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B1F8675-33BE-43D6-9603-8B50F06F7394}"/>
                    </a:ext>
                  </a:extLst>
                </p14:cNvPr>
                <p14:cNvContentPartPr/>
                <p14:nvPr/>
              </p14:nvContentPartPr>
              <p14:xfrm>
                <a:off x="7754543" y="4767118"/>
                <a:ext cx="163800" cy="199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B1F8675-33BE-43D6-9603-8B50F06F739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745543" y="4758118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8ACD7EE-D3D0-4CED-A3FC-1E8D1B7096D6}"/>
                    </a:ext>
                  </a:extLst>
                </p14:cNvPr>
                <p14:cNvContentPartPr/>
                <p14:nvPr/>
              </p14:nvContentPartPr>
              <p14:xfrm>
                <a:off x="8023463" y="4419358"/>
                <a:ext cx="376560" cy="590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8ACD7EE-D3D0-4CED-A3FC-1E8D1B7096D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014823" y="4410718"/>
                  <a:ext cx="39420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DD20E10-E697-43DF-9AE8-2C1E42DFDA4C}"/>
                    </a:ext>
                  </a:extLst>
                </p14:cNvPr>
                <p14:cNvContentPartPr/>
                <p14:nvPr/>
              </p14:nvContentPartPr>
              <p14:xfrm>
                <a:off x="8028143" y="4686838"/>
                <a:ext cx="365040" cy="583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DD20E10-E697-43DF-9AE8-2C1E42DFDA4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019143" y="4677838"/>
                  <a:ext cx="3826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A07D1F1-8579-4DEE-AB4A-1E3EA240E843}"/>
                    </a:ext>
                  </a:extLst>
                </p14:cNvPr>
                <p14:cNvContentPartPr/>
                <p14:nvPr/>
              </p14:nvContentPartPr>
              <p14:xfrm>
                <a:off x="8396783" y="4410718"/>
                <a:ext cx="324360" cy="492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A07D1F1-8579-4DEE-AB4A-1E3EA240E84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387783" y="4401718"/>
                  <a:ext cx="3420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A19B22C-A01C-498D-AC65-C4B4E107231F}"/>
                    </a:ext>
                  </a:extLst>
                </p14:cNvPr>
                <p14:cNvContentPartPr/>
                <p14:nvPr/>
              </p14:nvContentPartPr>
              <p14:xfrm>
                <a:off x="8510183" y="4660558"/>
                <a:ext cx="307080" cy="5252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A19B22C-A01C-498D-AC65-C4B4E107231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501183" y="4651558"/>
                  <a:ext cx="324720" cy="54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D1EA997-9E55-4E26-982C-40F589C35F85}"/>
              </a:ext>
            </a:extLst>
          </p:cNvPr>
          <p:cNvGrpSpPr/>
          <p:nvPr/>
        </p:nvGrpSpPr>
        <p:grpSpPr>
          <a:xfrm>
            <a:off x="10153223" y="3233878"/>
            <a:ext cx="1334160" cy="543960"/>
            <a:chOff x="10153223" y="3233878"/>
            <a:chExt cx="133416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9F78C98-DD9A-42E0-840F-0FF826B75C91}"/>
                    </a:ext>
                  </a:extLst>
                </p14:cNvPr>
                <p14:cNvContentPartPr/>
                <p14:nvPr/>
              </p14:nvContentPartPr>
              <p14:xfrm>
                <a:off x="10153223" y="3233878"/>
                <a:ext cx="274320" cy="543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9F78C98-DD9A-42E0-840F-0FF826B75C9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144223" y="3225238"/>
                  <a:ext cx="29196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4C4C181-A703-4EF3-9380-051853228D9B}"/>
                    </a:ext>
                  </a:extLst>
                </p14:cNvPr>
                <p14:cNvContentPartPr/>
                <p14:nvPr/>
              </p14:nvContentPartPr>
              <p14:xfrm>
                <a:off x="10487303" y="3522238"/>
                <a:ext cx="306360" cy="207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4C4C181-A703-4EF3-9380-051853228D9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478303" y="3513598"/>
                  <a:ext cx="324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3337696-043B-46BE-B71F-A5DED739203F}"/>
                    </a:ext>
                  </a:extLst>
                </p14:cNvPr>
                <p14:cNvContentPartPr/>
                <p14:nvPr/>
              </p14:nvContentPartPr>
              <p14:xfrm>
                <a:off x="10755503" y="3512878"/>
                <a:ext cx="271800" cy="207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3337696-043B-46BE-B71F-A5DED739203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746503" y="3504238"/>
                  <a:ext cx="2894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0684240-E8E8-4EAF-BF56-66DB29250F78}"/>
                    </a:ext>
                  </a:extLst>
                </p14:cNvPr>
                <p14:cNvContentPartPr/>
                <p14:nvPr/>
              </p14:nvContentPartPr>
              <p14:xfrm>
                <a:off x="11044943" y="3554998"/>
                <a:ext cx="243720" cy="193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0684240-E8E8-4EAF-BF56-66DB29250F7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036303" y="3545998"/>
                  <a:ext cx="261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7931432-2C18-4039-B3BB-0416449DEC35}"/>
                    </a:ext>
                  </a:extLst>
                </p14:cNvPr>
                <p14:cNvContentPartPr/>
                <p14:nvPr/>
              </p14:nvContentPartPr>
              <p14:xfrm>
                <a:off x="11234303" y="3283558"/>
                <a:ext cx="253080" cy="355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7931432-2C18-4039-B3BB-0416449DEC3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225303" y="3274558"/>
                  <a:ext cx="270720" cy="37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128E28CE-152D-4C83-A69B-2F74C6564FE4}"/>
              </a:ext>
            </a:extLst>
          </p:cNvPr>
          <p:cNvGrpSpPr/>
          <p:nvPr/>
        </p:nvGrpSpPr>
        <p:grpSpPr>
          <a:xfrm>
            <a:off x="9084023" y="4272478"/>
            <a:ext cx="2569320" cy="632880"/>
            <a:chOff x="9084023" y="4272478"/>
            <a:chExt cx="2569320" cy="63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A96C82C-977A-4AC0-B405-BC6853A48898}"/>
                    </a:ext>
                  </a:extLst>
                </p14:cNvPr>
                <p14:cNvContentPartPr/>
                <p14:nvPr/>
              </p14:nvContentPartPr>
              <p14:xfrm>
                <a:off x="9152423" y="4351678"/>
                <a:ext cx="331200" cy="553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A96C82C-977A-4AC0-B405-BC6853A4889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143783" y="4343038"/>
                  <a:ext cx="34884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145E3E3-5C72-4A1D-B41A-F349CE2F5DDD}"/>
                    </a:ext>
                  </a:extLst>
                </p14:cNvPr>
                <p14:cNvContentPartPr/>
                <p14:nvPr/>
              </p14:nvContentPartPr>
              <p14:xfrm>
                <a:off x="9084023" y="4596118"/>
                <a:ext cx="462240" cy="85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145E3E3-5C72-4A1D-B41A-F349CE2F5DD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075383" y="4587478"/>
                  <a:ext cx="479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17EFE4E-42FC-44D3-9DB0-34F81CDCE38B}"/>
                    </a:ext>
                  </a:extLst>
                </p14:cNvPr>
                <p14:cNvContentPartPr/>
                <p14:nvPr/>
              </p14:nvContentPartPr>
              <p14:xfrm>
                <a:off x="9466343" y="4574518"/>
                <a:ext cx="400320" cy="242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17EFE4E-42FC-44D3-9DB0-34F81CDCE38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457343" y="4565518"/>
                  <a:ext cx="4179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C5EDBDC-C6F0-4309-A1A6-1DA205CDCA4B}"/>
                    </a:ext>
                  </a:extLst>
                </p14:cNvPr>
                <p14:cNvContentPartPr/>
                <p14:nvPr/>
              </p14:nvContentPartPr>
              <p14:xfrm>
                <a:off x="9930743" y="4624918"/>
                <a:ext cx="161640" cy="193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C5EDBDC-C6F0-4309-A1A6-1DA205CDCA4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922103" y="4615918"/>
                  <a:ext cx="1792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C620E82-3251-47FB-8E43-5B3F86F621E9}"/>
                    </a:ext>
                  </a:extLst>
                </p14:cNvPr>
                <p14:cNvContentPartPr/>
                <p14:nvPr/>
              </p14:nvContentPartPr>
              <p14:xfrm>
                <a:off x="10307303" y="4272478"/>
                <a:ext cx="343080" cy="5565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C620E82-3251-47FB-8E43-5B3F86F621E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298303" y="4263478"/>
                  <a:ext cx="36072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14E4F2E-50B5-4980-A920-CD8A7C30CF70}"/>
                    </a:ext>
                  </a:extLst>
                </p14:cNvPr>
                <p14:cNvContentPartPr/>
                <p14:nvPr/>
              </p14:nvContentPartPr>
              <p14:xfrm>
                <a:off x="10315223" y="4545358"/>
                <a:ext cx="267840" cy="2775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14E4F2E-50B5-4980-A920-CD8A7C30CF7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306223" y="4536718"/>
                  <a:ext cx="2854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9DBA0D4-4284-4A89-B8B3-D3FB47154D30}"/>
                    </a:ext>
                  </a:extLst>
                </p14:cNvPr>
                <p14:cNvContentPartPr/>
                <p14:nvPr/>
              </p14:nvContentPartPr>
              <p14:xfrm>
                <a:off x="10587023" y="4551118"/>
                <a:ext cx="264960" cy="238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9DBA0D4-4284-4A89-B8B3-D3FB47154D3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578383" y="4542478"/>
                  <a:ext cx="2826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6E36902-9D1F-46EF-B9EA-33BB693EE4D3}"/>
                    </a:ext>
                  </a:extLst>
                </p14:cNvPr>
                <p14:cNvContentPartPr/>
                <p14:nvPr/>
              </p14:nvContentPartPr>
              <p14:xfrm>
                <a:off x="10849823" y="4581358"/>
                <a:ext cx="202320" cy="1378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6E36902-9D1F-46EF-B9EA-33BB693EE4D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40823" y="4572718"/>
                  <a:ext cx="219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E0E3694-1248-4A01-903A-0EEAB0E879BC}"/>
                    </a:ext>
                  </a:extLst>
                </p14:cNvPr>
                <p14:cNvContentPartPr/>
                <p14:nvPr/>
              </p14:nvContentPartPr>
              <p14:xfrm>
                <a:off x="11107223" y="4570558"/>
                <a:ext cx="250920" cy="187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E0E3694-1248-4A01-903A-0EEAB0E879B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098583" y="4561558"/>
                  <a:ext cx="268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85D5519-F0A8-4D32-9CD3-6274B9C0C06A}"/>
                    </a:ext>
                  </a:extLst>
                </p14:cNvPr>
                <p14:cNvContentPartPr/>
                <p14:nvPr/>
              </p14:nvContentPartPr>
              <p14:xfrm>
                <a:off x="11231063" y="4374718"/>
                <a:ext cx="213480" cy="354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85D5519-F0A8-4D32-9CD3-6274B9C0C06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2063" y="4365718"/>
                  <a:ext cx="2311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B7CA8A8-AA9D-4BDD-B9C6-5969E0253390}"/>
                    </a:ext>
                  </a:extLst>
                </p14:cNvPr>
                <p14:cNvContentPartPr/>
                <p14:nvPr/>
              </p14:nvContentPartPr>
              <p14:xfrm>
                <a:off x="11371103" y="4490278"/>
                <a:ext cx="282240" cy="344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B7CA8A8-AA9D-4BDD-B9C6-5969E025339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362463" y="4481638"/>
                  <a:ext cx="299880" cy="36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E006E486-F581-4CD9-B6F5-B8F6C8752B2D}"/>
              </a:ext>
            </a:extLst>
          </p:cNvPr>
          <p:cNvGrpSpPr/>
          <p:nvPr/>
        </p:nvGrpSpPr>
        <p:grpSpPr>
          <a:xfrm>
            <a:off x="650663" y="5729038"/>
            <a:ext cx="723240" cy="285120"/>
            <a:chOff x="650663" y="5729038"/>
            <a:chExt cx="72324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0E1A979-3EBB-4B74-BA5D-1E4468994011}"/>
                    </a:ext>
                  </a:extLst>
                </p14:cNvPr>
                <p14:cNvContentPartPr/>
                <p14:nvPr/>
              </p14:nvContentPartPr>
              <p14:xfrm>
                <a:off x="650663" y="5748838"/>
                <a:ext cx="227520" cy="249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0E1A979-3EBB-4B74-BA5D-1E446899401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41663" y="5739838"/>
                  <a:ext cx="2451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69609D8-4B83-4669-985A-CCB52DE79465}"/>
                    </a:ext>
                  </a:extLst>
                </p14:cNvPr>
                <p14:cNvContentPartPr/>
                <p14:nvPr/>
              </p14:nvContentPartPr>
              <p14:xfrm>
                <a:off x="936503" y="5729038"/>
                <a:ext cx="437400" cy="285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69609D8-4B83-4669-985A-CCB52DE7946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27863" y="5720398"/>
                  <a:ext cx="455040" cy="30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637EE328-6D20-4B7A-A229-52E31C70EC3A}"/>
              </a:ext>
            </a:extLst>
          </p:cNvPr>
          <p:cNvGrpSpPr/>
          <p:nvPr/>
        </p:nvGrpSpPr>
        <p:grpSpPr>
          <a:xfrm>
            <a:off x="1836503" y="5358598"/>
            <a:ext cx="2073960" cy="751320"/>
            <a:chOff x="1836503" y="5358598"/>
            <a:chExt cx="207396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398312C-F95C-4486-9D60-90E61110FE56}"/>
                    </a:ext>
                  </a:extLst>
                </p14:cNvPr>
                <p14:cNvContentPartPr/>
                <p14:nvPr/>
              </p14:nvContentPartPr>
              <p14:xfrm>
                <a:off x="1836503" y="5714278"/>
                <a:ext cx="400680" cy="211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398312C-F95C-4486-9D60-90E61110FE5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827503" y="5705278"/>
                  <a:ext cx="4183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94FC44B-03AE-4277-883F-705DB973BFFA}"/>
                    </a:ext>
                  </a:extLst>
                </p14:cNvPr>
                <p14:cNvContentPartPr/>
                <p14:nvPr/>
              </p14:nvContentPartPr>
              <p14:xfrm>
                <a:off x="2291543" y="5642638"/>
                <a:ext cx="241200" cy="2750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94FC44B-03AE-4277-883F-705DB973BFF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282543" y="5633998"/>
                  <a:ext cx="2588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36ACD83-A2C6-4F7C-836B-DF3CA5359CA0}"/>
                    </a:ext>
                  </a:extLst>
                </p14:cNvPr>
                <p14:cNvContentPartPr/>
                <p14:nvPr/>
              </p14:nvContentPartPr>
              <p14:xfrm>
                <a:off x="2603663" y="5418358"/>
                <a:ext cx="285480" cy="4831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36ACD83-A2C6-4F7C-836B-DF3CA5359CA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595023" y="5409358"/>
                  <a:ext cx="3031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FC91434-757B-47A0-9349-3982867952BA}"/>
                    </a:ext>
                  </a:extLst>
                </p14:cNvPr>
                <p14:cNvContentPartPr/>
                <p14:nvPr/>
              </p14:nvContentPartPr>
              <p14:xfrm>
                <a:off x="2557223" y="5614198"/>
                <a:ext cx="324360" cy="75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FC91434-757B-47A0-9349-3982867952B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548223" y="5605198"/>
                  <a:ext cx="342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96745EE-A57B-4941-A816-E88CC2768129}"/>
                    </a:ext>
                  </a:extLst>
                </p14:cNvPr>
                <p14:cNvContentPartPr/>
                <p14:nvPr/>
              </p14:nvContentPartPr>
              <p14:xfrm>
                <a:off x="2863583" y="5614198"/>
                <a:ext cx="267840" cy="249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96745EE-A57B-4941-A816-E88CC276812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854583" y="5605198"/>
                  <a:ext cx="2854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34EFE69-0B72-46CC-9AA3-55C68A368A96}"/>
                    </a:ext>
                  </a:extLst>
                </p14:cNvPr>
                <p14:cNvContentPartPr/>
                <p14:nvPr/>
              </p14:nvContentPartPr>
              <p14:xfrm>
                <a:off x="3168503" y="5653438"/>
                <a:ext cx="201600" cy="1760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34EFE69-0B72-46CC-9AA3-55C68A368A9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159503" y="5644438"/>
                  <a:ext cx="219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B055DAE-4072-4901-B6E3-33C87B85B8BB}"/>
                    </a:ext>
                  </a:extLst>
                </p14:cNvPr>
                <p14:cNvContentPartPr/>
                <p14:nvPr/>
              </p14:nvContentPartPr>
              <p14:xfrm>
                <a:off x="3395303" y="5434198"/>
                <a:ext cx="212040" cy="3646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B055DAE-4072-4901-B6E3-33C87B85B8B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386303" y="5425198"/>
                  <a:ext cx="2296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5591BE6-2CCB-4F62-A78A-320D05F74242}"/>
                    </a:ext>
                  </a:extLst>
                </p14:cNvPr>
                <p14:cNvContentPartPr/>
                <p14:nvPr/>
              </p14:nvContentPartPr>
              <p14:xfrm>
                <a:off x="3510503" y="5358598"/>
                <a:ext cx="215280" cy="4485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5591BE6-2CCB-4F62-A78A-320D05F7424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01863" y="5349598"/>
                  <a:ext cx="23292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B0C4EAA-2C88-4561-9ED4-B405FAF798A0}"/>
                    </a:ext>
                  </a:extLst>
                </p14:cNvPr>
                <p14:cNvContentPartPr/>
                <p14:nvPr/>
              </p14:nvContentPartPr>
              <p14:xfrm>
                <a:off x="3582143" y="5514478"/>
                <a:ext cx="328320" cy="595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B0C4EAA-2C88-4561-9ED4-B405FAF798A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573143" y="5505838"/>
                  <a:ext cx="345960" cy="61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1F8F9992-ECAB-408A-8933-8ADA5C5F06E5}"/>
              </a:ext>
            </a:extLst>
          </p:cNvPr>
          <p:cNvGrpSpPr/>
          <p:nvPr/>
        </p:nvGrpSpPr>
        <p:grpSpPr>
          <a:xfrm>
            <a:off x="4294943" y="5268238"/>
            <a:ext cx="2629440" cy="552240"/>
            <a:chOff x="4294943" y="5268238"/>
            <a:chExt cx="2629440" cy="55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64FFFB0-3A68-4542-9EAA-52BC952052C0}"/>
                    </a:ext>
                  </a:extLst>
                </p14:cNvPr>
                <p14:cNvContentPartPr/>
                <p14:nvPr/>
              </p14:nvContentPartPr>
              <p14:xfrm>
                <a:off x="4294943" y="5522398"/>
                <a:ext cx="241560" cy="2736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64FFFB0-3A68-4542-9EAA-52BC952052C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286303" y="5513758"/>
                  <a:ext cx="2592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45E277F-AF0F-47AD-BD86-8626136F9120}"/>
                    </a:ext>
                  </a:extLst>
                </p14:cNvPr>
                <p14:cNvContentPartPr/>
                <p14:nvPr/>
              </p14:nvContentPartPr>
              <p14:xfrm>
                <a:off x="4623983" y="5538238"/>
                <a:ext cx="171720" cy="282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45E277F-AF0F-47AD-BD86-8626136F912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614983" y="5529238"/>
                  <a:ext cx="1893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346766C-B16E-4B92-9A2D-A3EB0A085E03}"/>
                    </a:ext>
                  </a:extLst>
                </p14:cNvPr>
                <p14:cNvContentPartPr/>
                <p14:nvPr/>
              </p14:nvContentPartPr>
              <p14:xfrm>
                <a:off x="4552703" y="5553358"/>
                <a:ext cx="251640" cy="218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346766C-B16E-4B92-9A2D-A3EB0A085E0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544063" y="5544718"/>
                  <a:ext cx="269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C12F5F9-B608-45CA-BD7E-A36C81C1624C}"/>
                    </a:ext>
                  </a:extLst>
                </p14:cNvPr>
                <p14:cNvContentPartPr/>
                <p14:nvPr/>
              </p14:nvContentPartPr>
              <p14:xfrm>
                <a:off x="4902263" y="5561638"/>
                <a:ext cx="297000" cy="207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C12F5F9-B608-45CA-BD7E-A36C81C1624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893623" y="5552998"/>
                  <a:ext cx="3146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876C4C5-5D7E-4047-8D3F-A6F4CFE69D75}"/>
                    </a:ext>
                  </a:extLst>
                </p14:cNvPr>
                <p14:cNvContentPartPr/>
                <p14:nvPr/>
              </p14:nvContentPartPr>
              <p14:xfrm>
                <a:off x="5238863" y="5268238"/>
                <a:ext cx="273240" cy="5054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876C4C5-5D7E-4047-8D3F-A6F4CFE69D7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230223" y="5259598"/>
                  <a:ext cx="29088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13A434D-2B74-41EC-9E06-CD4A61CA647D}"/>
                    </a:ext>
                  </a:extLst>
                </p14:cNvPr>
                <p14:cNvContentPartPr/>
                <p14:nvPr/>
              </p14:nvContentPartPr>
              <p14:xfrm>
                <a:off x="5470703" y="5536798"/>
                <a:ext cx="240480" cy="2192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13A434D-2B74-41EC-9E06-CD4A61CA647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462063" y="5528158"/>
                  <a:ext cx="2581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48D8631-817B-4B67-9EC5-72D90456EA28}"/>
                    </a:ext>
                  </a:extLst>
                </p14:cNvPr>
                <p14:cNvContentPartPr/>
                <p14:nvPr/>
              </p14:nvContentPartPr>
              <p14:xfrm>
                <a:off x="5691743" y="5479558"/>
                <a:ext cx="232560" cy="270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48D8631-817B-4B67-9EC5-72D90456EA2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683103" y="5470558"/>
                  <a:ext cx="2502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05D41AC-8229-4ACE-B3B5-A0EA841436E3}"/>
                    </a:ext>
                  </a:extLst>
                </p14:cNvPr>
                <p14:cNvContentPartPr/>
                <p14:nvPr/>
              </p14:nvContentPartPr>
              <p14:xfrm>
                <a:off x="6004223" y="5584678"/>
                <a:ext cx="73800" cy="141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05D41AC-8229-4ACE-B3B5-A0EA841436E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995583" y="5576038"/>
                  <a:ext cx="91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289806E-D7C6-4A0D-8F11-95505301F521}"/>
                    </a:ext>
                  </a:extLst>
                </p14:cNvPr>
                <p14:cNvContentPartPr/>
                <p14:nvPr/>
              </p14:nvContentPartPr>
              <p14:xfrm>
                <a:off x="6204743" y="5358238"/>
                <a:ext cx="360" cy="3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289806E-D7C6-4A0D-8F11-95505301F52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195743" y="53495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168100F-929C-4813-A237-507CBA19BD55}"/>
                    </a:ext>
                  </a:extLst>
                </p14:cNvPr>
                <p14:cNvContentPartPr/>
                <p14:nvPr/>
              </p14:nvContentPartPr>
              <p14:xfrm>
                <a:off x="6272783" y="5516638"/>
                <a:ext cx="286200" cy="223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168100F-929C-4813-A237-507CBA19BD5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264143" y="5507638"/>
                  <a:ext cx="3038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C01A283-9F3C-4790-AAE8-5DB34339C5A5}"/>
                    </a:ext>
                  </a:extLst>
                </p14:cNvPr>
                <p14:cNvContentPartPr/>
                <p14:nvPr/>
              </p14:nvContentPartPr>
              <p14:xfrm>
                <a:off x="6488063" y="5500438"/>
                <a:ext cx="267480" cy="2872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C01A283-9F3C-4790-AAE8-5DB34339C5A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479063" y="5491438"/>
                  <a:ext cx="2851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1D68803-BC3D-4879-B194-C31CE3AFE119}"/>
                    </a:ext>
                  </a:extLst>
                </p14:cNvPr>
                <p14:cNvContentPartPr/>
                <p14:nvPr/>
              </p14:nvContentPartPr>
              <p14:xfrm>
                <a:off x="6920783" y="5782318"/>
                <a:ext cx="3600" cy="5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1D68803-BC3D-4879-B194-C31CE3AFE11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912143" y="5773678"/>
                  <a:ext cx="21240" cy="2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9C0C150-F85E-4B7F-A444-4281E146024B}"/>
                  </a:ext>
                </a:extLst>
              </p14:cNvPr>
              <p14:cNvContentPartPr/>
              <p14:nvPr/>
            </p14:nvContentPartPr>
            <p14:xfrm>
              <a:off x="1350079" y="3858892"/>
              <a:ext cx="20520" cy="280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9C0C150-F85E-4B7F-A444-4281E146024B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1341079" y="3849892"/>
                <a:ext cx="3816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60736EF-E90F-4A6D-8409-545710087927}"/>
              </a:ext>
            </a:extLst>
          </p:cNvPr>
          <p:cNvGrpSpPr/>
          <p:nvPr/>
        </p:nvGrpSpPr>
        <p:grpSpPr>
          <a:xfrm>
            <a:off x="1324519" y="4119172"/>
            <a:ext cx="17280" cy="6840"/>
            <a:chOff x="1324519" y="4119172"/>
            <a:chExt cx="17280" cy="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FD1AB2B-1415-4453-B3A8-BECF564C1E15}"/>
                    </a:ext>
                  </a:extLst>
                </p14:cNvPr>
                <p14:cNvContentPartPr/>
                <p14:nvPr/>
              </p14:nvContentPartPr>
              <p14:xfrm>
                <a:off x="1341439" y="4124932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FD1AB2B-1415-4453-B3A8-BECF564C1E1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332799" y="41159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B17B026-0586-4DB1-B0F5-E0D565D00C61}"/>
                    </a:ext>
                  </a:extLst>
                </p14:cNvPr>
                <p14:cNvContentPartPr/>
                <p14:nvPr/>
              </p14:nvContentPartPr>
              <p14:xfrm>
                <a:off x="1324519" y="4119172"/>
                <a:ext cx="15480" cy="6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B17B026-0586-4DB1-B0F5-E0D565D00C6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315519" y="4110532"/>
                  <a:ext cx="3312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59240B9-74F8-4263-9505-78BFE6C2A283}"/>
                  </a:ext>
                </a:extLst>
              </p14:cNvPr>
              <p14:cNvContentPartPr/>
              <p14:nvPr/>
            </p14:nvContentPartPr>
            <p14:xfrm>
              <a:off x="1270159" y="5014132"/>
              <a:ext cx="15840" cy="273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59240B9-74F8-4263-9505-78BFE6C2A283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261159" y="5005492"/>
                <a:ext cx="334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C214BA6-CDFB-4CD4-B1A4-C12D61293B49}"/>
                  </a:ext>
                </a:extLst>
              </p14:cNvPr>
              <p14:cNvContentPartPr/>
              <p14:nvPr/>
            </p14:nvContentPartPr>
            <p14:xfrm>
              <a:off x="1232359" y="5221852"/>
              <a:ext cx="38520" cy="385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C214BA6-CDFB-4CD4-B1A4-C12D61293B49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1223719" y="5212852"/>
                <a:ext cx="56160" cy="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0941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8</Words>
  <Application>Microsoft Office PowerPoint</Application>
  <PresentationFormat>Widescreen</PresentationFormat>
  <Paragraphs>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STAT 50 Section 2.1 Basic Ideas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 Section 2.1 Basic Ideas</dc:title>
  <dc:creator>Bill Fitch</dc:creator>
  <cp:lastModifiedBy>Bill Fitch</cp:lastModifiedBy>
  <cp:revision>21</cp:revision>
  <dcterms:created xsi:type="dcterms:W3CDTF">2020-09-21T18:08:33Z</dcterms:created>
  <dcterms:modified xsi:type="dcterms:W3CDTF">2021-02-04T22:13:09Z</dcterms:modified>
</cp:coreProperties>
</file>